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744" r:id="rId1"/>
  </p:sldMasterIdLst>
  <p:notesMasterIdLst>
    <p:notesMasterId r:id="rId46"/>
  </p:notesMasterIdLst>
  <p:sldIdLst>
    <p:sldId id="570" r:id="rId2"/>
    <p:sldId id="599" r:id="rId3"/>
    <p:sldId id="555" r:id="rId4"/>
    <p:sldId id="610" r:id="rId5"/>
    <p:sldId id="585" r:id="rId6"/>
    <p:sldId id="586" r:id="rId7"/>
    <p:sldId id="605" r:id="rId8"/>
    <p:sldId id="606" r:id="rId9"/>
    <p:sldId id="594" r:id="rId10"/>
    <p:sldId id="595" r:id="rId11"/>
    <p:sldId id="596" r:id="rId12"/>
    <p:sldId id="597" r:id="rId13"/>
    <p:sldId id="601" r:id="rId14"/>
    <p:sldId id="602" r:id="rId15"/>
    <p:sldId id="603" r:id="rId16"/>
    <p:sldId id="604" r:id="rId17"/>
    <p:sldId id="609" r:id="rId18"/>
    <p:sldId id="598" r:id="rId19"/>
    <p:sldId id="579" r:id="rId20"/>
    <p:sldId id="571" r:id="rId21"/>
    <p:sldId id="572" r:id="rId22"/>
    <p:sldId id="573" r:id="rId23"/>
    <p:sldId id="575" r:id="rId24"/>
    <p:sldId id="576" r:id="rId25"/>
    <p:sldId id="584" r:id="rId26"/>
    <p:sldId id="577" r:id="rId27"/>
    <p:sldId id="583" r:id="rId28"/>
    <p:sldId id="607" r:id="rId29"/>
    <p:sldId id="556" r:id="rId30"/>
    <p:sldId id="569" r:id="rId31"/>
    <p:sldId id="611" r:id="rId32"/>
    <p:sldId id="557" r:id="rId33"/>
    <p:sldId id="558" r:id="rId34"/>
    <p:sldId id="608" r:id="rId35"/>
    <p:sldId id="612" r:id="rId36"/>
    <p:sldId id="613" r:id="rId37"/>
    <p:sldId id="614" r:id="rId38"/>
    <p:sldId id="615" r:id="rId39"/>
    <p:sldId id="616" r:id="rId40"/>
    <p:sldId id="617" r:id="rId41"/>
    <p:sldId id="618" r:id="rId42"/>
    <p:sldId id="619" r:id="rId43"/>
    <p:sldId id="620" r:id="rId44"/>
    <p:sldId id="621" r:id="rId4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77273" autoAdjust="0"/>
  </p:normalViewPr>
  <p:slideViewPr>
    <p:cSldViewPr>
      <p:cViewPr>
        <p:scale>
          <a:sx n="62" d="100"/>
          <a:sy n="62" d="100"/>
        </p:scale>
        <p:origin x="-2285" y="-1066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2T09:16:55.4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1381 9683 1419,'-11'-10'2838,"11"10"-129,-17-7-774,7 2-387,-2 3-516,-2-5 0,2 6-129,-4-3-129,3 3-258,-3-2 0,3 3-129,-4-1 0,6 1-129,-3 0 0,2 0 0,-1 4 0,1 1 0,0 0 0,1 4-129,0 1 129,3 4-129,0 1 258,0 4-387,2 8 0,3 2 0,-3 5 0,1 7 129,1 2-129,1 3 258,1 4-258,-2 3 258,1 1-129,3 4 0,0-4 0,0 5 0,0-1 0,0 5 0,0 0 129,0 0-258,0-1 0,0 0 129,-2-4-129,1-1 129,-3-2 0,-1-6-129,-1 2 0,3 2 0,0-4 129,1 2-258,1-2 258,1 5-129,0 3 0,0 3 129,1-1-129,0 0 129,-1 2-129,2 0 129,-2-2 0,0-80-1032,-4 70 129,4 21 0,-5-13-258,5-57 258,-4 128-258,3-55 0,-3-9 258,4 97 903,-2-98-129,0-2-129,-1-1 258,0-1 0,2 0-258,0-4 258,1 0-129,0-1 129,0-1-129,2 0 129,1 1-258,0 6 129,-1 0 0,0 3-129,-2-1 258,3 2-129,-3 1 0,0 2 129,0-1-129,-5-2 0,0-3 0,0-3 129,0 1-129,1 4-129,-3 0 258,3-1-258,1 0 129,0-3-129,0 1 258,1 6-129,-1-2-129,1-4 258,-2 0 0,-3 0 258,4 1-129,-4 1 0,7 4 0,-9-3-129,6 3 129,-5-1 129,4 6-258,-1 0-129,-3 0 0,0 3 0,-2-3 0,0 2 0,-1-2 0,1 1-129,-1 0 129,2-1-129,-2 4 129,3-3 129,0 0-129,1 3 129,-1-3 0,2 4 0,-1-4-258,2 3 258,-1-4-129,0-3-129,3 1 129,-2 3-129,4-9 129,-4-5-129,3 3 129,-3-6-387,3 0 387,-1-4 0,-2-2 0,5-49 0,-7 97 258,7-97-258,-6 93 0,2-44 129,3 3-129,1-52-129,-4 97 129,4-97 0,0 94-258,0-94 258,0 88-129,0-88 129,0 75-387,0-75 258,0 68-129,0-68 129,0 66-387,0-66 387,0 66-258,0-66 387,0 68 0,0-68-129,0 67 129,0-67-129,-4 65 129,4-65 0,0 0 129,0 58-129,0-58 0,0 0 0,0 0 0,0 0 0,0 0 129,0 0-129,0 0 129,0 0-129,38 15 129,-38-15 0,0 0 0,52 0 0,-52 0-129,41 0 258,-41 0-258,44 7 129,-27-3-258,4-1-258,-8 3 129,3-2-129,-7-3-516,2 2-3225,-11-3-516,16 7 259</inkml:trace>
  <inkml:trace contextRef="#ctx0" brushRef="#br0" timeOffset="10982.6282">1509 4956 258,'0'6'3354,"0"-6"516,0 0-1161,-10 6-387,10-6-387,-14 7-258,14-7-387,-18 7-129,8 0-516,-6-3-129,2 3-129,-3-3-129,-1 0 0,-2-1-129,2 4 129,-3-4-129,3 4 129,-2-5-129,6 5 258,-1 2-258,3 1 129,1 5-129,3 4-129,1 7 0,2 4 129,2 3-258,-1 8 129,1 6-129,1 0 129,0 6 0,-1 1-129,3-2 129,0 7-129,0 1 129,3 4-129,-1 1 129,1 1-258,-1 7 258,-2-1 0,0 5-129,0-1 129,-2-2 0,-1 2 0,-2-2 0,3-4-129,-2-1 258,1-3-258,0 1 258,2-4-258,-1 1 129,0-6 0,0-1 0,0-3 0,1 3-129,-1-7 129,-1-3 0,2-2 0,1-7 0,-3 1 0,3-3 0,0-5 0,0-2 0,0 0 129,0-3-129,0 1 0,0-3 0,0 2 0,0-4 0,-2 3 0,1-1-129,-1-2 129,-1 6 0,1-4 0,0 0 0,-2 3 0,1 0-129,1 2 129,-1-2 0,1 3 0,-4-3 0,3 8 0,-1-5-129,1 1 129,-1 0 129,2-2 0,0 1 0,1-1-129,-1 2 129,2-4-129,-2 3 129,2-1-129,-1 3 0,1 1 0,-2 2-129,0-2 129,0 0 0,1-2 0,1-1-129,-2 0 129,2 3-129,0-4 129,0-2-129,0 2 129,0 2-129,0-3 0,0 0 258,0 0-387,0 8 387,0-6-387,0 3 387,0-3-258,0 4 258,0 0-129,0 1-129,0 1 258,0-9-129,-1 4 0,1-2-129,-1 3 129,1-1 0,0-2 0,0-1 0,0 1 0,0-1 0,1 1 0,0 0 0,1-1 0,1-3 0,-1-2 0,-1-1 0,-1-1 0,0-2 0,1-2 0,-1-5 0,0-1 0,0 1 0,0-12 0,0 16 0,0-16 0,-2 14 129,2-14 0,-4 15-129,4-15 129,-1 12-129,1-12 0,0 14 0,0-14 129,0 0-129,5 7 0,-5-7 0,12 5 0,-12-5 129,18 3-129,-7 0 129,-3 1-258,4 1 258,-1-4-387,2 5-3612,-3-3-387,-1-3-387,-9 0-516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7:21.1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9884027-6DB5-4789-A53F-165A172B4344}" emma:medium="tactile" emma:mode="ink">
          <msink:context xmlns:msink="http://schemas.microsoft.com/ink/2010/main" type="writingRegion" rotatedBoundingBox="12315,14297 14493,14224 14513,14798 12335,14870"/>
        </emma:interpretation>
      </emma:emma>
    </inkml:annotationXML>
    <inkml:traceGroup>
      <inkml:annotationXML>
        <emma:emma xmlns:emma="http://www.w3.org/2003/04/emma" version="1.0">
          <emma:interpretation id="{8F0A0002-FEB6-4910-81A2-65403AB43309}" emma:medium="tactile" emma:mode="ink">
            <msink:context xmlns:msink="http://schemas.microsoft.com/ink/2010/main" type="paragraph" rotatedBoundingBox="12315,14297 14493,14224 14513,14798 12335,148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B9BF33-FF25-4AF2-BD2F-6C4F6A1BB3E2}" emma:medium="tactile" emma:mode="ink">
              <msink:context xmlns:msink="http://schemas.microsoft.com/ink/2010/main" type="line" rotatedBoundingBox="12315,14297 14493,14224 14513,14798 12335,14870"/>
            </emma:interpretation>
          </emma:emma>
        </inkml:annotationXML>
        <inkml:traceGroup>
          <inkml:annotationXML>
            <emma:emma xmlns:emma="http://www.w3.org/2003/04/emma" version="1.0">
              <emma:interpretation id="{369447F3-5915-4B2F-8902-3AA93914E589}" emma:medium="tactile" emma:mode="ink">
                <msink:context xmlns:msink="http://schemas.microsoft.com/ink/2010/main" type="inkWord" rotatedBoundingBox="12315,14297 14493,14224 14513,14798 12335,14870"/>
              </emma:interpretation>
              <emma:one-of disjunction-type="recognition" id="oneOf0">
                <emma:interpretation id="interp0" emma:lang="en-US" emma:confidence="0">
                  <emma:literal>x=x+2</emma:literal>
                </emma:interpretation>
                <emma:interpretation id="interp1" emma:lang="en-US" emma:confidence="0">
                  <emma:literal>x=X +2</emma:literal>
                </emma:interpretation>
                <emma:interpretation id="interp2" emma:lang="en-US" emma:confidence="0">
                  <emma:literal>X=X +2</emma:literal>
                </emma:interpretation>
                <emma:interpretation id="interp3" emma:lang="en-US" emma:confidence="0">
                  <emma:literal>x=X+2</emma:literal>
                </emma:interpretation>
                <emma:interpretation id="interp4" emma:lang="en-US" emma:confidence="0">
                  <emma:literal>x=x +2</emma:literal>
                </emma:interpretation>
              </emma:one-of>
            </emma:emma>
          </inkml:annotationXML>
          <inkml:trace contextRef="#ctx0" brushRef="#br0">8-1 3483,'0'0'4902,"-11"10"-258,11-10 0,0 19-2709,15 7-387,0-12-258,19 15-387,-5-12-129,10 16-129,-3-6-258,6 4 0,-6-5-129,0-1-129,-4 2 0,-2-4-129,-2-1 0,-5-8 0,1-2-258,-9-4-129,8 6-258,-23-14-1548,20 2-2580,-20-2-129,21 0-387,-21 0 0</inkml:trace>
          <inkml:trace contextRef="#ctx0" brushRef="#br0" timeOffset="-308.5392">359 37 1677,'10'-22'4128,"-10"22"387,5-17-1419,-5 17-516,0 0-645,0 0-387,0 0-516,0 0-129,0 0-258,-10 15-129,1 0 0,-1 8-258,-7 1 258,0 9-258,-3 0 0,-4 8 129,-3-3-129,4 0-129,-7 0 0,1-3 0,7-9 0,4-4-129,1-2 129,17-20-129,-18 23 0,18-23 0,0 0-129,0 0-129,0 0-129,0 0-516,0 0-1161,0 0-2580,0 0-387,7-14 129,-7 14-645</inkml:trace>
          <inkml:trace contextRef="#ctx0" brushRef="#br0" timeOffset="367.0466">692 95 6063,'0'0'4902,"0"0"0,8-18-387,-8 18-2838,0 0-903,22 0-129,-22 0-258,28-1 0,-11-3 0,1 3-387,0 1 0,-2 0-387,3 0 0,-19 0-516,31 3-1419,-31-3-2322,18 6 0,-18-6-774,0 0 516</inkml:trace>
          <inkml:trace contextRef="#ctx0" brushRef="#br0" timeOffset="623.0791">717 195 5160,'-17'14'4902,"17"-14"-129,0 0-258,0 0-3096,0 0 0,9-2-774,11 2 0,-3-5-258,8 5-129,-4-1-129,0 1-129,3 0-258,-8 0-387,12 11-2064,-12-10-1677,5 7-516,-21-8-129,27 11-258</inkml:trace>
          <inkml:trace contextRef="#ctx0" brushRef="#br0" timeOffset="1307.166">1110-41 8256,'0'9'5031,"0"-9"-387,1 32-1161,-1-32-2064,29 32-387,-12-18-129,11 12-258,-4-1-129,5 6-129,2-3-129,-3 4-129,-3-2 129,-3-3-258,0-2 129,-9-1-258,2-4-129,-15-20-258,21 27-387,-21-27-2193,0 0-1677,0 0-387,0 0-258,0 0-258</inkml:trace>
          <inkml:trace contextRef="#ctx0" brushRef="#br0" timeOffset="999.1268">1430-30 4773,'-8'6'5031,"-17"18"-645,11-5 258,-13-6-3096,14 16-387,-14-8-129,9 16-516,-6-6 0,1 3-258,0-3 0,4-1-129,1-5-129,1-2 129,9-2-387,8-21-129,-9 22-645,9-22-3225,0 0-387,0 0-258,0 0-516</inkml:trace>
          <inkml:trace contextRef="#ctx0" brushRef="#br0" timeOffset="1939.7463">1473 105 6450,'0'0'4902,"0"0"0,0 0-258,16 12-3096,-16-12-645,40 5 0,-18-5-129,11 3-387,-4-3 0,0 0-129,3 0-129,-4 3-258,0-1-129,-9-7-1290,4 5-3096,-7 0-387,-2 0-258,-14 0-387</inkml:trace>
          <inkml:trace contextRef="#ctx0" brushRef="#br0" timeOffset="1651.2096">1713-54 5934,'3'10'5031,"-11"13"-387,3-5-129,-10-4-3612,15 13 129,-10-5-129,10 12-258,-1-11-129,1 12-258,0-4 129,0 1-258,1-5 0,2-5-129,0-2-258,-3-20-645,14 37-2451,-14-37-1161,0 0-516,0 0-258</inkml:trace>
          <inkml:trace contextRef="#ctx0" brushRef="#br0" timeOffset="3171.9028">2006-46 2709,'0'0'4644,"0"0"0,0 0-774,0 0-1161,-20-16-774,20 16-516,0-18-258,0 18-387,11-19 129,-11 19-258,17-23 0,-17 23-129,22-20-129,-5 12 0,-17 8-129,29-11 0,-13 6-129,0 5 129,-16 0-129,27 7-129,-27-7 0,19 29 129,-10-8-129,-7 3 0,-2 1 0,0 3 0,-2 4 0,-7-3 0,-2 2 0,-4-4 0,5 1 0,-8 2-129,1-3 129,-1 0 0,1-2 0,-2-3 0,-1 0-129,4-3 0,-1 2 129,3-7 0,14-14-129,-24 22 129,24-22 0,-9 14 0,9-14 0,0 0 129,0 0-129,0 0 0,16 18 0,-16-18 0,21 0 0,-5 1 129,-1-1-129,0 0 0,2 3 129,2 0-129,4-1 129,-5 3 0,-3-1-129,5-3 0,-5 2 0,-15-3-129,26 7-258,-26-7-1161,19 0-3483,-19 0 129,0 0-774,0 0-258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6.4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45 0 516,'0'0'1419,"-15"8"0,15-8-387,-7 17 129,7-17-258,-9 34 258,6-14-258,-1 12 0,-1-1-129,4 17 0,-1 4-258,2 20 258,0 7-129,0 16-129,0 13 0,5 11-129,1 7 0,2 11 0,-2-2 0,3 6-129,-3-4 0,3 1-129,-6-7 258,4 3-258,-5-3 0,2 0 0,-4-6 0,0 2-129,0-7 0,0-4 0,-2-6 0,-2-15-129,-2-8 258,2-15-129,-2-16 0,3-12 0,1-13 129,0-13-129,2-18 0,0 0-129,0 0 129,0 0-129,17 6-516,-9-17-1161,-8 11-1548,27-20-258,-16 3-387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8.2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-6 0 1161,'-3'12'1935,"3"5"-258,7 2-129,3 12-129,9 10 129,6 7-129,9 11-129,4 10-258,11 12-129,-1 6-258,13 17 129,-4-3-258,6 14 129,-5-1-258,5 10-129,-3-9 0,2 1 0,-5 1-258,5-4 0,-3-6 129,0-2-258,1-8 129,2 0 0,-2 0 0,0-3 0,5-3 129,-5-6 0,-1-2-129,-1-2 0,-7-4 0,-1-6-129,-10-7 0,-2-5 0,-7-7 129,-3-6-129,-3-3 129,-3-5 0,-1-3 0,-1-4 0,1-3 0,-4-4 129,7 0-129,-5-1 0,-3-5 0,0 0 0,1-5 0,-17-13 0,20 21 0,-20-21-129,0 0 129,22 11-129,-22-11-129,0 0 0,22 5 0,-22-5-258,16 3 0,-16-3-258,18 5-516,-18-5-645,0 0-1806,0 0 129,0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9.6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1796 0 1161,'0'8'1548,"0"-8"-129,-10 31-258,1-11 258,2 2-387,-7 6 129,4 9-129,-8 1-129,1 9-258,-5 2 0,0 10 129,-11 7-387,2 13 129,-7 1-129,0 11 0,-5 5 129,-4 9-129,-6 12-258,-1 9 129,-3-2-129,-8 5-129,-1 7 0,-6 2 0,-3 3-129,0-4 0,-3-1 129,3-1-129,-2-3 129,7-3 0,-4-10 0,8-2 129,3-7-129,1-5 129,3-14-129,6 2 129,0-16 0,6-9 258,7-13-258,4-13 0,9-5 0,4-13 0,23-24 0,-18 11-129,18-11-258,9-17-1161,10-1-2322,9-4-258,-3-15-258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23.4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 0 1419,'0'0'1548,"0"0"-387,0 14-129,0-14-129,-3 31 0,0-4 129,1 10-387,0 7 0,2 15 0,0 8 129,0 15-387,0 15 0,5 12 129,0 8-258,2 4 0,-1 7 0,3 2-129,-5 3 0,4-4-129,-1-5 129,2-3-129,1-5 129,0-4-129,1-11 129,-1-3-129,-1-10 0,-3-9 0,0-10 0,-5-7 129,-1-8-129,0-6 0,0-6 0,-4-1 0,-4-2 0,2-1 258,2 1-516,-2-2 516,3 2-258,0-2-258,0 2 258,2 0-129,1 2 129,0-4-129,-2-1 258,2 2-258,0-5 129,0-5 129,-1-4-129,1-7 0,0-17 0,0 0 0,0 0-258,0 0-1032,0-13-2193,4-4 0,-4-14-258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25.1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2971 1161,'33'-43'2451,"-13"14"-387,2-1-129,1-7-258,5 5-258,5-7-258,2 1-258,3-8-258,8-1 0,-1-12-129,7 3 0,-2-9-129,9-1-129,-5-10-129,5 4 0,4-10 129,3 2 0,-1-6-129,7-3 0,3-1 0,4-9 0,7-5 129,6 0 0,1-2-129,3 5 0,-5-1 258,4 0-129,-3 2 129,0 13-258,-9 4 0,-3 4 0,-5-1 0,0 6 0,-5 4 0,-4 3-129,-2 4 129,-5 2-129,2 8 129,-6-1-129,-3 11 129,-4 1-129,0 6 0,-6 9 129,-8 3-129,-5 2-129,-4 7 0,-5 0-645,2 8-3096,-22 7-258,20 0-258,-20 0-387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2T10:40:48.59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21249 12659 774,'0'0'4128,"0"-14"387,0 14-129,-15-17-1935,15 17-516,-21-7-516,11 7-387,-7 0-387,3 0 129,-10 0-258,1 1-129,-4 3-129,-1 4 0,-1-2-129,-2 4 0,1 1 0,1 5 0,1-4-129,6 5 129,3 1-129,2 3 129,3 1 0,6-1 129,1 3-258,3 3 0,4-5 129,0 2 0,2-2 0,7 2 0,1-5 0,4 1 129,3-5-129,5 0 0,2-4 0,6 1 0,4-4-129,0-2 129,2-2-129,2-2 0,1 0 0,-3-2-129,0 0-129,-7-2 0,1-2-129,-10-1-129,-2 5-645,-18 0-1419,11 0-2064,-11 0-387,0 0-129,-10 12 129</inkml:trace>
  <inkml:trace contextRef="#ctx0" brushRef="#br0" timeOffset="332.019">20775 13248 5160,'10'-1'5160,"5"1"0,-2-1-516,8 5-2451,-2-4-903,15 5-129,-4-4-387,11 7-258,0-2-129,7 2-258,3 0-387,2-8-1161,6 6-3225,-2-6-258,-1 0-516,0-1-645</inkml:trace>
  <inkml:trace contextRef="#ctx0" brushRef="#br0" timeOffset="2588.1479">10995 12423 2322,'14'-15'4128,"-8"3"258,-2 0-1677,-4 12-129,3-16-645,-3 16-258,0 0-645,-6-12-129,-8 8-129,2 4-258,-7 0-129,-1 0 0,-3 3-258,-4 4 0,-1 4 0,-5 3-129,0 2 0,-3 4 0,1 3 0,1 0 129,3-1 0,2 7 129,7-5 0,5-2-129,8-1 129,7 1 0,2-6 129,8-1-258,3-2 129,8-1 0,2-3 129,4-1-129,1-1-129,2-1 129,2 0-129,1-3 0,2-3-129,1 0 129,-3 0-258,3 0 0,-3-1 0,-2-2-129,0 2-258,-8-6-129,-3 8-516,-18-1-1419,16 0-2064,-16 0-258,-5 10-258,-7-2 0</inkml:trace>
  <inkml:trace contextRef="#ctx0" brushRef="#br0" timeOffset="2805.1605">10708 12889 6063,'-26'28'5031,"26"-28"-129,0 15-258,0-15-2580,24 4-387,-2-4-258,8 0-516,0 0-258,6 0-129,-1-1-516,4-5-258,4 5-2967,-4-8-1419,3 1-516,-1-8-258,4-5-516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01:50.33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3785 5556 258,'0'0'3612,"-12"-4"-129,12 4-645,0 0-516,0 0-258,-12-2-516,12 2-258,0 0-258,-16-3-258,16 3-258,-11 0 0,11 0 0,-11 9-258,11-9 129,-10 12-129,10-12 129,-12 18-258,12-18 0,-7 21 0,5-10-129,-2 2 129,4 0 0,0-13-129,0 23 0,0-23 0,3 17 129,-3-17-129,11 12 0,-11-12 0,19 6 0,-8-1 0,0-5 0,-11 0 0,24 0 0,-14-5 129,-10 5-129,19-14 0,-19 14 0,18-21 0,-14 7 0,2 3 0,-6-4 0,0 1 0,0 1 0,-4 1 0,-2-2 0,6 14 0,-20-12 0,8 11 0,0 1 0,1 5-129,-1 0-516,8 12-3354,-5-7-129,5 2-645,4-12-258</inkml:trace>
  <inkml:trace contextRef="#ctx0" brushRef="#br0" timeOffset="1036.0592">5000 5484 2709,'12'-7'4515,"-12"7"129,8-14-516,-8 14-1419,0 0-903,0 0-387,0 0-516,0 0-516,-4 7 129,-3 5-258,-3 1 0,0 5-258,-5 4 129,1 3-129,-1 3 0,-2-2 0,-2 1 0,2-2 0,-1-1 0,3-2 0,1-5 0,4-4-129,0-2 0,10-11 0,-8 17-387,8-17-645,0 0-2451,0 0-1032,0-8-129,0 8-129</inkml:trace>
  <inkml:trace contextRef="#ctx0" brushRef="#br0" timeOffset="1328.076">4784 5516 6321,'0'0'4773,"0"0"0,14-3-387,-14 3-2580,19 3-387,-19-3-516,28 24-258,-13-10-258,4 6 0,2 0-129,-1 3-129,3-2-129,0 1 129,-1-3-129,-1 1 0,-1-1 0,0-4-129,-2-2-129,-3-6-129,2 7-1290,-17-14-2838,17 7-258,-17-7-387,11-8-258</inkml:trace>
  <inkml:trace contextRef="#ctx0" brushRef="#br0" timeOffset="1585.0907">5246 5501 6837,'0'-14'4644,"0"14"-129,0 0-387,0 0-3354,4-13 0,-4 13-387,0 0-1290,6 10-2580,-6-10-774,3 18-258,-1-7-258</inkml:trace>
  <inkml:trace contextRef="#ctx0" brushRef="#br0" timeOffset="1780.1018">5289 5648 4902,'0'11'5031,"0"5"-516,0-16 129,-2 15-2967,2-15-129,0 0-645,0 0-387,0 0-516,0 17-903,0-17-3225,0 0-516,0 0-129,10 4-516</inkml:trace>
  <inkml:trace contextRef="#ctx0" brushRef="#br0" timeOffset="2892.1654">5883 5363 4386,'0'0'4515,"0"0"0,0 0-516,0 0-2193,0 0-387,0 0-516,-10 0-129,10 0-258,-18-2-258,8 2 0,-4 0-129,0 0 0,0 0 0,0 0-129,1 0 129,0 0-129,2 0 0,11 0 129,-15 2-129,15-2 0,0 0 129,-11 10-129,11-10 129,0 19 0,0-7-129,0 5 258,4 3-129,2 4-129,0 1 258,-1 4-258,0 2 0,0 2 0,0 1 0,-2-3 0,2 0 0,-4 2 0,0-3-129,-1-2 129,0-3 0,0-4 0,0-2 0,0-4 0,1-4 0,-1-11 0,5 13 0,-5-13 0,13 0 0,-13 0 0,22 0 0,-9-3 0,2-1 129,1 1-129,0-2 129,-2 0-129,2 5 0,-1-2-129,1-1 0,-4-1-645,9 4-1161,-10 0-2580,5 0-129,-16 0-387,23-9-258</inkml:trace>
  <inkml:trace contextRef="#ctx0" brushRef="#br0" timeOffset="3516.2011">6338 5482 3354,'0'-10'4773,"-11"5"-387,0 5-129,-8-7-2451,19 7-129,-32 0-645,17 6-258,-5-2-129,1 5-387,-1-1 129,5 4-258,-3 5 129,4 0-129,5 2 0,2 3 129,3 1-129,4-2 129,0 0-129,11-1-129,2-8 129,4-1-129,1-4 129,2-4-129,-1-3 0,2-5 0,-3-7 129,-1-3-129,-3 1 0,-3-7 0,-3-2 0,0 0 0,-5 1 129,-1 0 0,-2 3-258,0 2 258,0 3-129,0 14 0,-5-15 0,5 15 0,0 0 129,-1 9-258,1 6 258,1 2-129,4 4 129,0 6-129,3 0 0,1-3 0,-1-2 0,0 1-129,3 1-258,-3-13-903,10 3-3225,-18-14-129,20 12-258,-20-12-516</inkml:trace>
  <inkml:trace contextRef="#ctx0" brushRef="#br0" timeOffset="3741.214">6551 5673 5934,'21'15'5031,"-17"-4"-387,-1 4-387,-3-1-2967,6 8-129,-6-1-516,4 0-258,-4 0-258,0-3-129,2-1-258,-2-17-1032,5 14-3096,-5-14-129,0 0-258,0 0-387</inkml:trace>
  <inkml:trace contextRef="#ctx0" brushRef="#br0" timeOffset="4037.2309">6694 5388 7482,'9'-17'5031,"-9"17"-387,14 2-258,-14-2-3096,0 26-387,0-6 0,0 7-645,0 5 129,3 3-258,-3-3 0,1 4 0,2-3 0,0-4-129,2-1-129,-1-7-387,7 4-1032,-11-25-2838,8 19-516,-8-19-129,11 2-258</inkml:trace>
  <inkml:trace contextRef="#ctx0" brushRef="#br0" timeOffset="4432.2535">6775 5607 7740,'0'-10'5160,"6"-2"-387,-6 12-258,18-9-3225,-18 9-129,23-5-516,-9 5-258,2 0-129,-1 3-129,0 7-129,-1-3 0,-1 5 0,-2-1-129,-5 4 0,-4 0-129,-2-3 129,0 5-129,-11-1 0,-2 2 0,-5-4-129,-1 1 258,-1-5 0,2 1 129,0-2 0,-1-5 129,6-2 0,-1-2 0,14 0 129,-18-2 0,18 2-129,0 0 0,-6-15-129,6 15-129,0-13-645,12 12-3483,-12 1-387,15-8-387,-15 8-387</inkml:trace>
  <inkml:trace contextRef="#ctx0" brushRef="#br0" timeOffset="5092.2913">6958 5338 6450,'12'0'5031,"-12"0"-387,28-1-258,-16-5-2967,10 6-516,-6 0-129,5 0-258,-5 0-258,1 0 129,-3 0-258,-3 0 0,1 0-129,-12 0 0,15 0 0,-15 0 0,0 0 129,13 1-129,-13-1 0,0 0 0,0 0 0,2 14 0,-2-14 0,0 20 0,0-7 0,0 3 0,-1 1 0,0 4 0,1-1 0,0 5-129,-1 0 258,1 0-258,0 6 129,0-2-129,0-2 129,0 1-129,0-1 129,0-2-129,-2-2 129,-1-3-258,0-3 258,-1-1 0,-2 0 0,-1-4 0,7-12 0,-19 17 0,8-13 0,-2-1 0,1-1 258,-2-2-258,3 0 129,0 0-129,11 0 0,-18-4 0,18 4 0,-10 0-129,10 0-258,0 0-1032,0 0-2967,0 0-516,0 0-129,0 0-258</inkml:trace>
  <inkml:trace contextRef="#ctx0" brushRef="#br0" timeOffset="8180.4679">7975 5521 1161,'0'0'4128,"0"-8"0,0 8-516,0 0-1161,3-14-387,-3 14-516,0 0-387,14 0-387,-14 0-258,8 9 129,-8-9-387,7 25 129,-3-8-129,3 4 0,-3-1-129,4 3 129,-1-5-129,0 0 0,1-5 0,4-5-129,-12-8 129,22 0-129,-9-5 129,0-8-129,2-3 258,0-4-258,-2 0 129,0 0-129,-3 4 0,-1 2 0,-4 2 0,-5 12 129,0 0-129,0 0 0,0 12 0,-6 10 0,-4 7 0,0 7 0,-2 7 0,0 4 0,0 4-129,2-1 129,1-1 0,3-6 0,2-1 0,2-9 0,1-6 0,1-8 0,0-4 0,0-15 0,0 14-129,0-14-129,0 0-129,6-7-387,7 7-1419,-11-12-2193,6-2-516,-1-4-387,6-3 258</inkml:trace>
  <inkml:trace contextRef="#ctx0" brushRef="#br0" timeOffset="8709.4982">8456 5495 6450,'9'-11'4773,"-9"11"-129,0 0-387,0 0-3096,0 0-387,0 7-516,0-7-516,4 22-1290,-4-22-2451,0 23-516,0-23-258,3 23-258</inkml:trace>
  <inkml:trace contextRef="#ctx0" brushRef="#br0" timeOffset="8923.5104">8491 5667 774,'0'15'4515,"0"-5"387,0-10-387,0 0-1806,0 12-903,0-12-387,0 0-645,0 0-258,0 0-387,0 0 0,0 0-258,-2 12-387,2-12-516,0 0-3225,4 10-258,-4-10-258,0 0-258</inkml:trace>
  <inkml:trace contextRef="#ctx0" brushRef="#br0" timeOffset="10152.5807">9123 5372 1677,'0'0'4128,"0"0"0,0 0-903,-14-11-903,14 11-387,-14 0-387,14 0-387,-14 0-387,14 0 0,-17 2-129,17-2-258,-20 3-129,20-3-129,-18 6 129,18-6-129,-15 3 0,15-3 0,-12 3 0,12-3 129,0 0-129,-14 7 0,14-7 129,-2 11-129,2-11-129,-2 21 0,2-6 0,0 3 0,2 2 0,0 6-129,1 1 258,1 2-258,-2-2 129,-1 4 0,0 0 0,-1-1 0,0 1 0,0-2 0,-2-2-258,-2-3 258,-1 0 0,1-5 0,2-2-129,-2-5 129,4-12 0,-1 13 0,1-13 0,0 0 0,7 3 0,-7-3 0,18-1 0,-6-4 129,2 1-129,0 3 258,3-1-258,0 2 0,-1 0 0,0 0 0,1 0 0,-4 2 0,1 3-258,-14-5-129,25 10-1161,-25-10-2967,10 0-258,-10 0-387,5-10-387</inkml:trace>
  <inkml:trace contextRef="#ctx0" brushRef="#br0" timeOffset="15339.8774">9985 5687 3354,'8'14'4644,"-8"-14"-129,1 19-129,-1-19-3225,0 30 129,0-14-387,0 4-387,0 0-129,0 2-129,0 0-129,0-1-129,0-3-258,-2-7-645,2 4-2193,0-15-1419,-2 12-129,2-12-387</inkml:trace>
  <inkml:trace contextRef="#ctx0" brushRef="#br0" timeOffset="17151.9811">10655 5278 1935,'0'0'4902,"-13"2"0,13-2-516,0 0-1806,0 0-645,0 0-258,0 0-645,9 0-387,-9 0 0,20-6-258,-20 6 0,25-7-258,-14 1 129,2 5-129,-1 0-129,-12 1 129,20 0-129,-20 0 0,15 0 129,-15 0-129,0 0-129,13 10 258,-13-10-129,0 0 0,5 15 0,-5-15 0,0 16 0,-2-3 0,-1 1 0,1 1 0,-4 2 0,4 3-258,0 0 258,1 2-129,1 5 129,0-2-129,0 5 129,1-1-258,3 3 387,0-2-129,1 3-129,-1-2 129,1 0 0,-1 0 0,1-5-129,-2-1 129,1 0 0,1-5-129,-3-1 129,2-1 0,-1-6 0,-3-12 0,2 17-129,-2-17 129,0 11-129,0-11 129,-16 7-129,2-4 129,2 0 0,-4-2 0,-2-1 0,4 1 0,0-1 0,2 0 129,12 0-129,-15 0 0,15 0 0,0 0-258,0 0-1677,0 0-2709,13-12-258,-13 12-258,16-13-516</inkml:trace>
  <inkml:trace contextRef="#ctx0" brushRef="#br0" timeOffset="19224.0994">3800 5920 3483,'0'0'3999,"0"0"-1032,0 0-387,0 0-516,0 0-645,0 0-387,-2 16-387,2-16 129,-4 25-258,1-11 0,3 3-129,-1 2 0,1 3 0,0 2-258,0 5 258,0-2 0,0 5-129,0 1 129,0 4-258,0 0 129,3 2-129,-2-1 129,1-1-258,2 2 258,-1 1-258,-1 1-129,1-3 258,-1-1-258,1 0 129,-1 1 0,3 1 0,-3-3 0,-1 4-129,0-1 129,0 0 129,-1 2 0,0-1-129,0 0 129,-2-1 0,0 0 0,-2-3 0,1 3 0,3-4-129,-4 0 0,3-4 258,-3 4-258,3-2 0,-1 1 0,2-4 0,-1-2 129,-4 0-129,5 1 0,-2-1 0,2-3 0,-1 0 0,1-4 0,-2-1-129,2-2 129,0 1 0,0-4 0,2-3 0,-2 3-258,0-15 516,5 21-258,-2-9 0,-3-12 0,1 17 0,-1-17 0,1 17 0,-1-17-387,0 13 0,0-13-516,0 0-1548,0 0-1806,0 0-516,0 0 129,0 0-387</inkml:trace>
  <inkml:trace contextRef="#ctx0" brushRef="#br0" timeOffset="19796.1321">3662 7536 6837,'2'-12'4644,"-2"12"-129,0 0-129,0 0-2838,15 9-516,-15-9-387,12 27-129,-7-9 0,4 6-129,-1-3-129,-1 3 0,0 0-258,0 2 129,3-5 129,-1 4-129,-1-7 129,1 2-258,-2-4 129,0-1-129,-7-15 258,16 18-258,-16-18 0,13 6 129,-13-6-129,17-3 129,-17 3-129,20-23 129,-8 6-129,0 1 129,-2-4-129,2-2 129,-3 1-129,1-2 0,0 6 0,-3 0-258,3 5-387,-9-6-2193,-1 18-1548,13-13-645,-13 13-129,0 0-516</inkml:trace>
  <inkml:trace contextRef="#ctx0" brushRef="#br0" timeOffset="21160.2103">4972 6861 3483,'6'12'4902,"-6"-12"-258,0 0 0,0 0-2580,0 20-258,-12-15-258,8 14-645,-8 0 129,0 5-645,-6 0 129,2 5-258,-5-3 129,1 1-387,-1-2 258,1-1-258,2-1 0,0-4 0,6-1-129,0-3 129,4-3-129,8-12-129,-10 18 0,10-18-258,0 0-387,0 0-774,0 0-2709,0 0-258,-6-16-387,2 2-258</inkml:trace>
  <inkml:trace contextRef="#ctx0" brushRef="#br0" timeOffset="21456.2272">4674 6892 5289,'12'0'5160,"-12"0"-387,18 17-258,-18-17-2709,29 30-129,-15-16-129,13 11-774,-6-7 0,5 7-387,-3-6 0,0 5-258,-3 0 129,0-3-129,-2 2-129,-4-2-129,1-3 0,-3-2 0,2 1-387,-4-10-129,7 6-1290,-17-13-2580,23 8-387,-23-8-258,25-5-258</inkml:trace>
  <inkml:trace contextRef="#ctx0" brushRef="#br0" timeOffset="21748.244">5142 7040 8385,'11'-5'4902,"1"2"-258,-12 3-516,22-9-2967,-22 9-387,28-7 0,-12 4-645,3 3 0,1-2 0,-1 2-258,-4 0-258,-3-3-1032,6 3-2322,-18 0-903,14 0-129,-14 0-387</inkml:trace>
  <inkml:trace contextRef="#ctx0" brushRef="#br0" timeOffset="22011.2589">5148 7093 4773,'-6'16'5160,"6"-16"-516,6 8 129,11 0-2967,-6-8 0,14 0-516,-6 0-387,6 0-258,-2-1-387,0 1 0,-4 0-129,-4 0-129,-3 2-258,-12-2-387,24 16-2193,-24-16-1806,0 0-129,9 12-387,-9-12-387</inkml:trace>
  <inkml:trace contextRef="#ctx0" brushRef="#br0" timeOffset="22972.3138">5984 6865 3870,'0'0'4515,"0"0"129,5-19-1548,-5 19-1032,0 0-129,0 0-645,-7 0-129,7 0-516,-16 23-258,4-5 129,-1 2-258,0 2 129,-2 2-129,1 2-129,-3 1 129,4 1-129,-3-5 129,3-1-258,3-4 129,-1-1-129,4-2 0,7-15-129,-7 20 0,7-20-129,0 10-387,0-10-516,0 0-1806,7 2-1548,-7-2-258,4-8-258,-4 8-129</inkml:trace>
  <inkml:trace contextRef="#ctx0" brushRef="#br0" timeOffset="23289.3321">5758 6834 5805,'0'0'5031,"0"0"-258,0 0-258,18 15-2709,-18-15-516,30 29-258,-16-12-129,9 7-258,-2-4-258,0 4 0,1-5 0,-2 4-258,-5-6 258,3-2-387,-5-1 129,1-2-129,-4-1 0,-10-11-258,20 18-129,-20-18-516,19 18-2064,-19-18-1677,14 5-516,-14-5 0,12 0-516</inkml:trace>
  <inkml:trace contextRef="#ctx0" brushRef="#br0" timeOffset="23673.3541">6253 6839 7611,'7'-12'4902,"-7"12"-129,0 0-903,0 0-2451,0 14-387,-2-2-387,2 8-129,0-1-258,0 5 0,0 1 129,0 4-129,0-2-129,0 0 0,0-4 129,2-1-258,1-3 0,-1-4-387,4-1-516,-6-14-1806,0 0-1935,0 0-129,0 0-645,0 0 129</inkml:trace>
  <inkml:trace contextRef="#ctx0" brushRef="#br0" timeOffset="23921.3682">6104 6989 5934,'-13'-2'5160,"13"2"-516,0 0 0,6-5-2967,14 5-387,-6 0-387,12 0-129,-3 0-258,6 0-129,-1 0-258,-1 0 0,1 0-129,-6 0-258,4 0-1032,-12 0-3483,3 0 129,-6 0-645,-11 0-258</inkml:trace>
  <inkml:trace contextRef="#ctx0" brushRef="#br0" timeOffset="24580.4059">6513 6803 7482,'11'-5'5289,"-11"5"-516,0 0-129,0 5-3483,4 7-387,-3 0 0,6 7-129,-3 0-387,1 3 0,1-2-129,5 1 129,-3-1-258,3-3 129,1-4-129,0-5 129,1-3-129,4-4 0,-1-1 0,-1-5 0,0-7 0,0-2-129,1-3 129,-3 0 0,-2-3 0,0 1-129,-3 2 258,-3 2-129,-5 15 0,1-16 129,-1 16-129,0 0 0,-8 0 0,8 0 0,-15 21 0,8 0 129,0 6 0,-2 5-129,-1 5 258,1 6-258,0 3 129,2 2 0,-1-2 0,2-4-129,2-4 0,0-4 0,2-6-129,2-6 258,0-7-258,0-15 129,0 14 0,0-14-129,0 0-258,0 0-258,0 0-2451,0-15-1548,0 15-516,0-21-258,0 21-387</inkml:trace>
  <inkml:trace contextRef="#ctx0" brushRef="#br0" timeOffset="25848.4785">3822 8153 645,'0'0'3612,"0"0"129,-17 0-645,17 0-387,-14 0-774,2 0-387,12 0-129,-17 0-387,17 0-258,-17 8 0,17-8-129,-17 18-129,11-5-129,-1-2 0,4 4-129,-1 0 0,4 1 129,0-4-258,5 1 258,-5-13-258,20 17 0,-8-12 0,3-3 0,0-2-129,1-3 0,1-3 129,-3-4-129,-1 1 0,-4-3 0,0-1 0,-4 0 0,-4 1 0,-1 0 0,-5 1 0,-1-1 0,-2 0 129,8 12-129,-20-14-129,20 14 0,-15-10-258,15 10-1161,-11-7-2709,11 7-258,0 0-387,0 0-387</inkml:trace>
  <inkml:trace contextRef="#ctx0" brushRef="#br0" timeOffset="27225.5572">4697 8177 5031,'0'0'4515,"0"0"-129,0 10-258,-9-2-2451,2 11-516,-12-4-387,5 9-129,-7-3-387,1 6 0,-3-4 0,2 2-129,-1-2 0,4-2 0,0 0 0,1-3 129,3-1-129,2-3 0,4-1-258,8-13-258,-7 16-774,7-16-2322,0 0-645,0 0-516,-3-7-387</inkml:trace>
  <inkml:trace contextRef="#ctx0" brushRef="#br0" timeOffset="27515.5738">4392 8228 4773,'0'0'4773,"5"-2"0,-5 2-258,22 2-2451,-1 16-387,-7-7-516,13 11-129,-4-5-516,4 7 0,-2-7-258,3 4 0,-4-1-129,1-3 0,-2-1-129,-2-3 0,-1 4-129,-2-7 0,1 4-258,-19-14-1161,30 7-2838,-18-7-387,0 0-129,-12 0-387</inkml:trace>
  <inkml:trace contextRef="#ctx0" brushRef="#br0" timeOffset="27824.5915">4988 8231 10062,'5'-11'5031,"-5"11"-516,0 0 0,-16-7-3612,16 7-516,0 0-258,0 0-258,0 0-1161,0 0-2709,0 0-516,0 5-258,0-5-516</inkml:trace>
  <inkml:trace contextRef="#ctx0" brushRef="#br0" timeOffset="28035.6036">4999 8352 7740,'0'18'5031,"0"-6"-129,0-12-387,0 0-2838,0 0-258,0 0-645,0 0-258,0 0-258,0 0-129,0 0-387,0 0-1290,0 0-3096,9 6 0,-9-6-516,12-5-258</inkml:trace>
  <inkml:trace contextRef="#ctx0" brushRef="#br0" timeOffset="35640.0385">9025 8124 2193,'0'0'4128,"0"0"-129,0 0-903,0 0-516,0 0-516,0 0-387,0 0-516,0 0-129,0 0-258,1 11-258,-1-11-129,7 18 0,-2-6-129,2 2 129,0 2-129,1 0-129,0-1-129,3-1 129,-11-14 0,20 17-129,-9-13 129,0-4-129,0 0 0,1-3 129,-12 3-129,22-20 0,-10 7 0,-1-4 0,-4 3 0,4-3 129,-5 1-129,-3 3 0,-3 13 0,5-16 129,-5 16-129,0 0 0,-8 1 0,2 13 129,-1 7-258,-2 3 258,2 4-258,1 4 258,-1 4-258,0 1 258,2-1-129,1 0 129,-1-7 0,1-2-129,2-5 129,0-3-129,1-8 129,1-11-129,-1 12 129,1-12-258,0 0 0,0 0 0,0 0-258,0 0-258,0 0-1548,-5-9-2322,5 9-516,0-13-129,5 1-387</inkml:trace>
  <inkml:trace contextRef="#ctx0" brushRef="#br0" timeOffset="36313.077">9522 8090 4128,'0'0'5289,"0"0"-258,0 0-258,0 0-2451,0 0-774,0 0-516,0 0-387,0 0-387,0 0-129,0 0-258,0 0 0,0 0-645,0 0-645,3 16-2709,-3-16-516,6 13-387,-6-13-516</inkml:trace>
  <inkml:trace contextRef="#ctx0" brushRef="#br0" timeOffset="36544.0902">9536 8298 4128,'-5'17'5160,"5"-17"-387,-4 16-129,4-16-2838,0 0-129,0 0-645,-1 14-516,1-14-258,0 0 0,0 11-387,0-11-129,0 0-1161,0 0-3225,0 0 0,0 0-387,0 0-129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1-12-04T21:19:37.07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1-12-04T21:19:40.053"/>
    </inkml:context>
  </inkml:definitions>
  <inkml:trace contextRef="#ctx0" brushRef="#br0">22673 9968 0,'0'0'0,"0"0"0,0 0 0,0 0 0,0 0 0,0 0 0,0 0 0,146 60 0,-146-60 0,0 0 0,0 0 0,61-12 0,-61 12 0,0 0 0,74 24 0,-74-24 0,61 37 0,0 0 0,12-1 0</inkml:trace>
  <inkml:trace contextRef="#ctx1" brushRef="#br0">9664 5465 1419,'0'0'2967,"0"0"0,0 0-516,1-10-258,-1 10-129,0 0-387,0 0-129,0 0-258,0 0-387,-12-5-129,12 5-129,0 0-129,-11 0 0,11 0-258,-14 3 0,14-3 0,-20 4-129,9-3 129,0 3-258,-3 0 0,-1 2 0,1-1 129,-2 4-129,4-1 129,0 2-129,0 2 129,1 0 0,2-2 0,3 2 0,1 3-129,4-1 129,-1 3 0,2 0 0,0-1 258,5-1-258,0 0 0,6 1 0,-3-4 0,3-2 0,0-3 0,5 0 0,-2-5 0,3 1 0,1-3-129,-1 0 129,1-4-129,4-1 0,-2-3-129,-2-2-258,6 9-1290,-9-9-2967,2 7-258,-17 3-258,20-8-645</inkml:trace>
  <inkml:trace contextRef="#ctx1" brushRef="#br0" timeOffset="804.0459">10445 5267 1548,'0'0'4257,"0"-13"258,0 13-903,0 0-903,0-12-645,0 12-645,0 0-387,6 12 0,-6-12-516,5 24 0,-5-5-258,4 6 0,-1 4-129,1 4-129,-1 2 129,2 0-258,0 3 129,-1-2-129,1-3 129,1-1-129,-1-5 129,1-4 0,-2-5-129,1-4 129,-5-14-129,6 15 0,-6-15-387,0 0-645,10 14-1677,-10-14-1677,0 0-516,0 0-129</inkml:trace>
  <inkml:trace contextRef="#ctx1" brushRef="#br0" timeOffset="1375.0787">10450 5537 129,'0'0'4257,"-12"-9"516,12 9-516,-13-10-1677,13 10-645,-13-2-258,13 2-645,-13 0-258,13 0 0,-14 0-258,14 0-129,-17 0-129,17 0 0,-18 2 0,18-2-129,-22 5 0,11 0 0,-1-1-129,1 4 0,-3 1 129,4 2-129,-2 0 0,3 3 0,-2 1 0,3 0 258,1 2-258,3-1 129,2-1 0,2 1 0,0 0 0,3-2 0,5 1 129,1-1-129,0-3 0,3 1 0,1-2 0,1-2 0,2-3 0,1 0 0,0-5 0,2 0-129,-2-5 129,7 0-129,-1-3 0,-2-1 0,1 1-258,-1-5-387,6 10-3483,-12-4-645,3 4-645,-18 3-258</inkml:trace>
  <inkml:trace contextRef="#ctx1" brushRef="#br0" timeOffset="3603.2061">5472 7989 258,'0'0'3225,"0"0"258,0 0-645,0 0-516,0 0-387,0 0-129,0 0-258,0 0-258,0 0-387,-11 0-129,11 0-129,0 0 0,0 0-129,-15 0 0,15 0-129,-15 0-129,15 0 129,-19 0-129,19 0 0,-21 0 129,21 0-129,-20 0-129,20 0 0,-15 0 0,15 0 0,-15 0 0,15 0 0,0 0-129,-12 10 129,12-10-129,-5 11 129,5-11-129,-1 21 0,1-5 0,0 3 0,2 5-129,4-1 258,-1 4-258,-1 3 129,2 0 0,-1 1 0,0-4 0,-2-2 0,1 2 0,-3-2 0,1-4 0,-1-3 0,-1-2-129,0 0 129,0 0 0,0 1 129,0-5-258,-1 1 129,0-2 129,1-11-129,-1 18 129,1-18-129,0 13 258,0-13-387,0 0 258,7 8-129,-7-8-129,19 2 129,-9-2 0,2 0 0,2 0 0,1 0 0,-1 0-129,3 0 129,-3 0 258,1 1-258,-1 0 0,0-1 129,-1 0-516,-13 0-645,25 0-3354,-25 0-129,15 0-516,-15 0-129</inkml:trace>
  <inkml:trace contextRef="#ctx1" brushRef="#br0" timeOffset="4475.256">5924 8124 3999,'0'0'4644,"-6"-18"129,6 18-645,-20-13-1806,20 13-516,-20-9-387,20 9-645,-21-8 0,10 8-387,-2 0-129,0 0 0,0 2-129,-1 9 0,4 0 0,-3 6-129,0 2 0,5 2 129,-1 4-129,1-2 0,6 1 0,1 1 129,1-1 0,2-2 0,6-7 0,6 2 0,1-7 0,4-1 0,1-6 0,3-1 0,-3-4-129,2-5 129,-2-3-129,-5-3 129,0-4-129,-2-4 0,-2-1 129,-3-2-129,0-1 0,-2-1 0,-2-2 129,-3 2-129,-1 4 129,0 2-129,0 5 0,0 3 0,0 12 0,0 0 0,0 0 0,-7 7 0,7 8-129,0 1 129,0 5 0,0 2 0,1 0 0,5 2 129,1-4-258,3-1 258,0-3-129,0-1 0,3-4 0,-2-5 0,4-1-258,-15-6-645,27 0-3483,-27 0-387,16-14-258,-11-1-516</inkml:trace>
  <inkml:trace contextRef="#ctx1" brushRef="#br0" timeOffset="4732.2706">6108 7793 9288,'0'0'5031,"0"0"-129,0 0-387,0 0-3225,6 18-516,-6-4-129,0 5-258,0 2-129,3 3-258,-1 3-387,-2-5-645,9 5-3612,-9-2-129,2 5-258,-2-6-516</inkml:trace>
  <inkml:trace contextRef="#ctx1" brushRef="#br0" timeOffset="5016.2869">6305 8266 3612,'17'16'4644,"-17"-16"0,11 21-387,-2-4-2322,-9-17-258,7 31-129,-7-17-774,0 7-129,0-1-258,0 0 258,0-3-516,-1-1 0,0-3-258,1-13-903,0 13-3225,0-13-258,0 0-258,1-10-645</inkml:trace>
  <inkml:trace contextRef="#ctx1" brushRef="#br0" timeOffset="5355.3063">6534 7857 8385,'6'-13'5031,"-6"13"0,0 0-516,0 0-3225,0 9-129,-2 3-387,2 9-258,0 4-129,4 6-129,-2 4-129,3 1 0,0 2-129,0 1 129,1 0-129,3-1 0,0-5-129,-1-2 0,0-2-129,-2-10-258,4 5-1290,-7-12-3096,-3-12 129,0 0-516,0 0-387</inkml:trace>
  <inkml:trace contextRef="#ctx1" brushRef="#br0" timeOffset="5751.329">6555 8161 5031,'7'-10'5289,"9"-11"-387,-2 15-129,-2-8-1677,10 11-1548,-9-4-516,12 7-258,-4-2-387,5 4-129,-4 4-129,2 5 0,-2 3-129,-4 3 0,-3 0 0,-6 4 0,-5 1 0,-4-2 0,-1 2-129,-9-3 258,-5-5-129,-3-2 0,-2-1-129,0-4 258,-2-2-129,1-3 129,3-2-129,2 0 0,4 0 129,12 0-129,-16-8 0,16 8-129,0 0-387,0-16-2451,0 16-1677,18-5-387,-6 4-258,0-3-387</inkml:trace>
  <inkml:trace contextRef="#ctx1" brushRef="#br0" timeOffset="6016.3441">6897 7710 10062,'0'0'5031,"0"0"-516,6 21-1032,-3-8-2709,5 12 0,-6 1-387,2 4-387,3 7-774,-7-4-3483,0-3-258,0-5-516,1-1-387</inkml:trace>
  <inkml:trace contextRef="#ctx1" brushRef="#br0" timeOffset="6811.3896">7152 7853 7482,'0'0'4902,"0"0"129,6-3-516,-6 3-2967,15-6 0,-15 6-645,20-5-258,-8 2-258,1 3 0,1-3-258,-1 3 0,0 0 0,-3 0 0,1 0-129,-11 0 0,17 3 0,-17-3 129,12 5-129,-12-5 0,0 0 0,8 13 0,-8-13 0,0 17 0,0-17 0,-3 23 0,-1-9 0,2 3 0,0 3-129,-1 2 258,2 1-129,-1 5 0,2 1-129,0 2 129,0 4 0,2 0 0,-1 0 0,3 3 0,-3-1-129,1 0 129,-2 0 0,3-1 0,-3-2 129,0-1-129,0-4 129,-3-4-129,1-3 129,-4-5-129,-1-3 129,-5-9 0,2 0-129,-3-5 0,-2 0 129,0-2-129,-1-3 129,2 0-129,2 1-129,0-1-258,12 5-2451,0 0-1935,0 0-387,0 0-129,-1-13-645</inkml:trace>
  <inkml:trace contextRef="#ctx1" brushRef="#br0" timeOffset="8103.4635">10088 7861 2193,'0'0'4257,"0"0"387,0 0-258,-13-2-2064,13 2-387,-16-1-516,16 1-129,-20 0-387,20 0-258,-25 0 129,14 0-387,-5 0 0,3 0-129,-2 0 0,3 0 0,0 0-129,12 0 0,-16 7-129,16-7 129,-7 12-129,6 0 129,1 1-129,0 1 0,2 8 129,4 0-129,0 1 0,2 8 0,-2 0 0,1 2 0,-1 4 0,1 4 0,-4-3 0,1 1-129,-2 2 129,-2-5 0,0 1 0,0-6 0,-1-2 0,-3 0-129,1-2 258,2-5-129,-1-6 0,2-1 0,0-3 129,0-12-258,6 14 258,-6-14-129,16 1 0,-16-1 0,21 0-129,-8-7 129,2 2-129,-1 2 387,4-6-516,-3 5 258,4 2-258,-3-5-129,4 8-1419,-20-1-2709,26 0-387,-26 0-387,22 0-258</inkml:trace>
  <inkml:trace contextRef="#ctx1" brushRef="#br0" timeOffset="8643.4944">10612 8093 6321,'0'-11'5160,"-1"0"-129,1 11-516,-10-20-2838,10 20-387,-11-15-387,11 15-258,-15-11-258,15 11-129,-21-10 0,7 9 0,-5 1-129,4 0 0,-4 4-129,0 5 129,1 3-129,1 7 129,2 1-129,4 4 129,3 2-129,2 0 129,6 6 0,0-3 0,5-4-129,5-1 129,8-5-129,2-1 129,0-4-129,2-4 0,-1-3 0,0-4 0,-1-1-258,-1-2-258,2 0-1419,-9-5-2967,5-4-129,-6-8-387,3 0-258</inkml:trace>
  <inkml:trace contextRef="#ctx1" brushRef="#br0" timeOffset="8900.5091">10662 7799 6708,'0'-16'5160,"0"16"0,0 0-258,7 0-2193,-7 0-1935,11 19 0,-6 0-258,2 4-258,1 3-129,-2-2-387,7 10-1419,-8-9-3096,3 4-258,-8-5-258,6-3-516</inkml:trace>
  <inkml:trace contextRef="#ctx1" brushRef="#br0" timeOffset="9232.5281">11043 8358 6966,'0'0'5160,"0"0"-258,-11 0-387,9 12-2709,2-12-903,-9 19-129,4-6-387,2 7-129,3-3 0,-2 5-129,2 3 0,0 0-258,0 0 129,0-4-774,11 6-1935,-9-12-2064,6-2-258,-8-13-258,11 3-387</inkml:trace>
  <inkml:trace contextRef="#ctx1" brushRef="#br0" timeOffset="9975.5705">11355 7841 5676,'18'30'5031,"-10"-10"-516,1-3-1290,4 13-1548,-9-8-258,7 9-387,-6-4-387,3 4-129,-4-2-129,3 0-129,-2-4 129,-2 0-258,-1-3 0,0-2-129,-2-5 0,0-3 0,0-12 0,0 19 0,0-19 0,0 0 0,-14 4 0,14-4 0,-13-6 0,13 6 0,-19-18 0,8 7 0,1 0 0,-2 0 129,1-2 0,0 4-129,0-2 258,1 1-129,-3 0 129,2 1 0,-2-3 0,2 4 0,0-2 0,11 10 0,-20-11 0,20 11-129,-18-1 0,18 1 0,-17 9 0,10 4 0,-1 1 0,1 4-129,1 3 129,3 2 0,2 4-129,1-2 129,3-2-129,5-1 129,5 2-129,4-4 129,2-3-129,3-4 0,1-4 129,0-2-129,3-4 0,-3-1 0,-1-2-129,-4 0 0,0-4-258,-6-9-903,7 8-3612,-19 5-258,13-16-129,-11 3-774</inkml:trace>
  <inkml:trace contextRef="#ctx1" brushRef="#br0" timeOffset="10344.5917">11558 7735 9030,'12'0'5289,"-3"9"-258,-4 5-258,-5-3-3225,4 10-645,-3-1-258,2 3-387,0 0 129,-3 0-645,9 9-1935,-8-15-2580,0 2-387,-1-6-258,0-1-516</inkml:trace>
  <inkml:trace contextRef="#ctx1" brushRef="#br0" timeOffset="11151.6379">11856 7782 7998,'0'-11'5289,"0"11"-516,0 0 129,-7-17-3612,7 17 0,8-9-645,3 7-258,1-2-129,2 2-129,1 0 129,-1 2-129,0 0 0,1 0-129,-2 0 0,-13 0 0,19 4 129,-19-4-129,13 7 0,-13-7 0,0 0 0,12 15 0,-12-15 258,4 21-387,-2-8 387,-2 4-387,0 4 258,0 2-129,0 3 129,0 3-129,1 5 0,0 0 0,3 5-129,1 0 258,1 0-129,-1 1 0,1 1-129,0-2 258,1-1-129,-5-2 0,4-2 0,-3-4 0,0-1 0,0-2 0,0-4 0,-2 0 0,-1-6-129,0-2 129,-4-2 129,-4-1-258,8-12 258,-23 12-258,10-9 258,-3-3-258,1 0-129,-1-10-129,16 10-2193,-19-12-2322,11 1-129,-3-6-516,4 3-258</inkml:trace>
  <inkml:trace contextRef="#ctx1" brushRef="#br0" timeOffset="11828.6765">11487 8165 3999,'-5'18'4644,"1"-4"0,-1-3-1419,5 13-645,-5-8-1032,5 10-258,0-7-645,0 3-258,0-5-129,0-5-516,8 2-2451,-8-14-1806,8 11-129,-8-11-516,0 0 129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23:25.432"/>
    </inkml:context>
    <inkml:brush xml:id="br0">
      <inkml:brushProperty name="width" value="0.05292" units="cm"/>
      <inkml:brushProperty name="height" value="0.05292" units="cm"/>
      <inkml:brushProperty name="color" value="#4F6228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4T21:23:25.938"/>
    </inkml:context>
  </inkml:definitions>
  <inkml:trace contextRef="#ctx0" brushRef="#br0">14753 6757 3354,'-11'-3'4386,"-8"3"0,0-3-1935,19 3-129,-33 0-774,19 6-387,-8-6-258,3 10-258,-2-3-258,2 7 129,-2 2-258,3 5 0,2 3-129,3 2 129,4 1 129,5-1-258,3-1 258,2 1-129,10-8 258,6-4-516,6-3 387,4-5-387,-3-6 0,8-1 258,-2-10-387,0 0 387,-2-8-387,-5-2 387,-2-5-387,-6 1 129,-4-2 0,-6 1 0,-5-1 0,0 4 0,-6 3 0,-3 8-129,-2 4 258,11 8-129,-19 0 0,15 8 129,3 11-129,1 4 258,5 2-258,6 4 129,4 0-129,2 0 129,1-4 129,1 1-258,2-8 0,-4-7-516,6 7-1548,-11-17-2580,6 1-129,-8-2-516,4-9-387</inkml:trace>
  <inkml:trace contextRef="#ctx0" brushRef="#br0" timeOffset="460.0262">15491 6646 3612,'0'0'5031,"0"0"-258,-11 11-129,-6-11-2580,7 13-645,-15-8-258,5 8-516,-2-4-258,3 4-129,-3-1-129,3-1 0,3 1-129,3-3 129,13-9-129,-15 17 258,15-17-258,0 15 129,0-15-129,11 12 129,4-10 0,3 5 0,3-2 0,5-2 0,-3 2 0,1 0 0,0-1-129,0 1-129,-2 2-516,-22-7-1806,21 4-2193,-21-4-258,7 13-387,-7-13-129</inkml:trace>
  <inkml:trace contextRef="#ctx1" brushRef="#br0">25199 13380 0</inkml:trace>
  <inkml:trace contextRef="#ctx0" brushRef="#br0" timeOffset="673.0385">15325 6952 7611,'2'13'5289,"-2"-13"-516,22 9 0,-22-9-3354,33 7-129,-14-6-645,6 4-258,-8-1 0,6 0-387,-4 0 0,-6-4-1548,6 7-3096,-19-7-258,23 2-387,-23-2-258</inkml:trace>
  <inkml:trace contextRef="#ctx0" brushRef="#br0" timeOffset="1225.0701">16254 6636 7998,'-1'26'5031,"-10"-6"-129,-9 0-258,11 6-3612,-16-2 0,4 7-516,-3 1-258,5-2 129,-2-1-129,4-5-129,4-1 0,2-5-129,2-1-516,-1-13-1032,10-4-2967,0 0-387,0 0-129,-11-15-645</inkml:trace>
  <inkml:trace contextRef="#ctx0" brushRef="#br0" timeOffset="1469.0837">15979 6684 7353,'0'0'5160,"4"16"0,3-5-258,11 13-3225,-4-8-516,13 7-258,-3 1-387,6 3-129,-2-2 0,1 0-129,-2 0-258,-2-4 0,-4-2-387,-7-9-903,6 4-3612,-20-14 129,19 8-774,-19-8-387</inkml:trace>
  <inkml:trace contextRef="#ctx0" brushRef="#br0" timeOffset="2028.116">16869 6574 6966,'12'0'5031,"-12"0"-258,0 0-258,8 13-3354,-8-13-387,-11 13-258,-2-2-258,0 4 0,-6-1-129,-1 1-129,-4 0 0,1 2 0,-1-2 0,3-2 0,3-3 0,4 2 0,4-4 258,10-8-129,0 12 0,0-12 0,20 7 129,-4-3-129,4-1 0,4 0 129,-3 0-129,2 0-129,-3 3 0,-3-4-258,4 9-1419,-21-11-2967,20 6-258,-20-6-387,0 0-387</inkml:trace>
  <inkml:trace contextRef="#ctx0" brushRef="#br0" timeOffset="2249.1283">16698 6857 7224,'7'6'5031,"9"-1"129,-1-5-387,10 7-3354,-10-7-258,13 0-516,-7 3-258,-2 2-258,0 5-516,-8-10-1935,3 9-2322,-14-9-387,17 14-258,-17-14-387</inkml:trace>
  <inkml:trace contextRef="#ctx0" brushRef="#br0" timeOffset="2572.1471">17271 6321 10191,'19'-8'5418,"-12"16"-516,-7 4 0,3 10-4128,-1 7-258,7 8 0,-5 3-129,2 4 0,-2 3-258,3 0 129,-1-5-129,2-4-129,0-4-129,-1-5 0,2-4-258,-6-8-516,9 6-2322,-12-23-1806,6 13-258,-6-13-387,0 0-129</inkml:trace>
  <inkml:trace contextRef="#ctx0" brushRef="#br0" timeOffset="2932.1677">17348 6679 8256,'15'-15'5160,"10"4"0,-10 5-258,16 6-3483,-10-4-387,11 4-516,-2 3-129,-2 4 0,0 4-258,-2 2 0,-6 4-129,-8 0-129,-8 5 129,-4 2-129,-7-3 0,-8-1 0,-7-1 0,-3 0 0,-2-3 129,-1-3 0,1-4 0,2-1 258,2-3-129,3-2 0,6-3 129,14 0-129,-14 0 129,14 0-258,0 0-387,9-21-3225,5 15-1290,-2-3-516,5 1-129</inkml:trace>
  <inkml:trace contextRef="#ctx0" brushRef="#br0" timeOffset="5056.2892">19795 6586 2193,'12'-12'4773,"-12"12"129,0 0-258,0 0-2193,-21-9-645,21 9-258,-27 0-645,12 8-258,-9-3-129,1 7 129,-3 2-387,2 2 0,-1 2 0,0 4 0,4-1 0,9 4 0,4 2 0,7-1 0,2 1 0,15-6 0,8-1-129,6-1 129,3-4-258,3-1 129,-2-8-129,1-5-129,-4-1-258,-9-1-774,7-2-3612,-15-9-258,0 5-387,-7-8-645</inkml:trace>
  <inkml:trace contextRef="#ctx0" brushRef="#br0" timeOffset="5472.313">20403 6494 6063,'13'1'5289,"-13"-1"-387,0 10-129,-6 7-3096,-11-10-645,4 8-129,-10-5-516,-1 6 0,-7-1-129,2 0-129,-2 0 0,3 1 129,1-4-129,5 0-129,3-2 129,19-10 0,-9 14 0,9-14 0,12 8 0,11-7-129,4 2 129,6-1-129,1-1 129,-1 1-129,1 2-129,-5-1-258,-1 7-774,-28-10-3225,23 10-258,-23-10-774,2 15-387</inkml:trace>
  <inkml:trace contextRef="#ctx0" brushRef="#br0" timeOffset="5665.324">20169 6822 5160,'-4'15'5547,"4"-15"-774,13 9 0,3-9-2322,14 4-1419,-4-4 0,10 0-516,-3 2-258,1-1-258,1 7-903,-13-8-3741,8 2-129,-6-2-387,-3 0-258</inkml:trace>
  <inkml:trace contextRef="#ctx0" brushRef="#br0" timeOffset="6168.3528">20755 6564 8256,'17'26'5160,"-15"-12"-129,5 3-387,-7-2-3741,12 11 129,-5-6-645,5 2 0,-1-4-258,7-2 129,1-5-258,1-6 129,4-5-129,3 0 0,0-5 0,3-7 0,-2-4 0,-1-3 0,-3-4 0,1 4 0,-5 0 129,-5 2-129,-3 7 0,-12 10 129,0 0-129,0 0 129,-6 19-129,-6 4 0,1 6 0,-3 11 129,1 3 0,2 4 0,3-3 129,3 0-258,3-2 258,2-3-129,0-7 0,0-8-258,2-3 0,-2-11-645,13 5-3225,-13-15-903,0 0-516,0 0-129</inkml:trace>
  <inkml:trace contextRef="#ctx0" brushRef="#br0" timeOffset="6723.3846">21788 6494 4644,'11'0'5160,"-11"0"-258,0 0-129,-18 0-2838,17 9-258,-16-4-903,5 9-258,-10-4 0,1 7-258,-6 2-129,0-1 0,0 2 0,1-2 0,-1-3-129,8-1 129,3-2 0,16-12-129,-12 17 129,12-17-129,0 0 129,13 12 0,0-9-129,7 3 129,1-3-129,4 0 129,-2-1-129,0 3 129,0 1-129,-2-1 0,-2 1-387,-6-5-516,7 7-3612,-20-8-516,7 12-129,-7-12-645</inkml:trace>
  <inkml:trace contextRef="#ctx0" brushRef="#br0" timeOffset="6953.3977">21534 6832 7611,'-9'14'5289,"9"-14"-129,13 11-387,9-7-3483,-5-4-129,11 0-516,-4 0-129,6 4-129,-1-3-129,0 6-258,1 0-258,-7-7-903,8 3-3741,-15-3-129,3 0-387,-6-2-516</inkml:trace>
  <inkml:trace contextRef="#ctx0" brushRef="#br0" timeOffset="7448.426">22507 6220 6837,'0'0'5418,"0"0"-258,0 0-258,0 11-3354,1 10-258,-1 2-516,0 8-129,0 4-129,4 8-129,-4 2 0,2 5-129,1 0 0,0-1-129,1-3-129,1-5 129,4-6-129,-4-5 0,3-6 0,-2-4-129,0-6-129,-6-14-129,6 16-387,-6-16-1161,0 0-3225,0 0-387,0 0 0,-7-12-387</inkml:trace>
  <inkml:trace contextRef="#ctx0" brushRef="#br0" timeOffset="7919.453">22491 6675 1548,'1'-16'4515,"-1"16"387,-2-15-1806,2 15-129,0 0-903,0 0-516,-24-11-258,24 11-387,-22-6-129,9 6-129,-6-3 129,3 3-387,-4 0 129,1 0-258,-2 0 129,2 4-129,-2 2 0,2 1-129,1 5 129,2 0-129,0 2 0,5 3 0,1 0 0,4 0-129,3 3 0,3-3 129,0 2 0,10 2-129,6-4 0,4 1 129,7-4 0,4-1-129,3-7 129,1-3-129,0-3 0,0 0-129,-6-3 129,-2-6-129,-6 6 0,-6-7-387,-5 10-516,-10 0-3096,0 0-1032,0-7-387,0 7-387</inkml:trace>
  <inkml:trace contextRef="#ctx0" brushRef="#br0" timeOffset="12999.7436">15556 9786 1548,'-2'-12'4128,"2"12"387,0 0-258,0 20-1806,0-20-645,7 28-387,-7-15-129,15 9-258,-8-6-387,8 6-129,-1-3-129,5 3-129,1-4 129,5 2-258,-1 0-129,0 0 0,0 3-387,-3-16-1290,2 9-2451,-6-4-516,-1-3-129,-16-9-516</inkml:trace>
  <inkml:trace contextRef="#ctx0" brushRef="#br0" timeOffset="14043.8033">15802 9711 2451,'3'-14'3870,"-3"14"-129,0 0-516,-7 2-645,5 13-645,-12-8-258,7 16-516,-9-2-258,2 12 0,-7-3-516,2 6 0,-5-3-129,2 4-129,0-1-129,1-2 129,2-5-129,5-6 0,2-2 0,4-5 0,8-16-129,-5 10-258,5-10-645,3-5-2709,6-10-516,0-2-645,3-4 0</inkml:trace>
  <inkml:trace contextRef="#ctx0" brushRef="#br0" timeOffset="14360.8214">15842 9537 1161,'11'-19'3999,"-11"19"645,0 0-387,4-12-2064,1 20-387,-5-8-129,5 26-516,-5-9-387,3 10 129,-1-3-516,1 4-129,0-1-258,-1-5-516,5 2-1935,-4-8-1806,1-5-387,-4-11-258,0 0 0</inkml:trace>
  <inkml:trace contextRef="#ctx0" brushRef="#br0" timeOffset="14796.8463">16224 9757 2322,'0'0'4644,"-11"-4"129,11 4-258,0 0-1806,0 0-645,11 0-516,-11 0-516,27-4-258,-10-1-129,8 5-129,-2-1-258,2 1-129,-4 0 0,1 2-258,-2 6-258,-20-8-903,26 16-1677,-26-16-1548,4 17-387,-4-17-258,-13 17-129</inkml:trace>
  <inkml:trace contextRef="#ctx0" brushRef="#br0" timeOffset="15011.8584">16234 9898 5676,'0'12'4773,"0"-12"0,9 7-258,-9-7-2838,25 1-258,-12-1-387,9 3-258,-4-2-387,5 2 0,-2-1-258,-2 0-258,1 5-387,-20-7-1548,24 0-2193,-24 0-516,13 0-129,-13 0-516</inkml:trace>
  <inkml:trace contextRef="#ctx0" brushRef="#br0" timeOffset="15841.906">17054 9639 5289,'8'-12'5031,"-8"12"-129,0 0-258,0 0-2967,0 0 129,-8 16-516,-6 2-645,0 10-129,-6 1-258,-2 8-129,-5-1-129,1 4 129,-3-3-129,1 0 0,4-6 0,2-6 0,3-4-129,5-6-129,6-3-387,8-12-903,0 0-2838,-4-6-387,4-5 0,2-7-774</inkml:trace>
  <inkml:trace contextRef="#ctx0" brushRef="#br0" timeOffset="16096.9207">16775 9627 7740,'0'0'5031,"0"0"-258,0 19-129,0-5-3354,8 13 0,3 0-387,6 4-387,3 2-129,5 2 0,3-4-258,1-1 0,1-3-129,-4-4 0,-2-4-258,-3-4 0,2-1-516,-13-11-1032,10 1-2709,-8-4-516,2-1 0,-3-10-516</inkml:trace>
  <inkml:trace contextRef="#ctx0" brushRef="#br0" timeOffset="16356.9356">17302 9588 7224,'22'-16'4902,"-22"16"0,14 2-387,-14-2-2709,10 34-516,-10-8-516,3 12-258,-2 1-129,3 3-258,-3 1 0,3-1 0,-2-6-129,3-3-129,-1-9-129,-1-6-516,6 0-2451,-9-18-1548,2 11 129,-2-11-645,-2-7-129</inkml:trace>
  <inkml:trace contextRef="#ctx0" brushRef="#br0" timeOffset="16584.9486">17151 9785 8127,'0'0'4902,"10"0"-258,8 0 0,-3 0-3612,17 0-129,-3 0 0,9 1-516,-3 3 0,8 0-258,-4 1-258,-3-3-258,6 10-1806,-11-12-2322,1 2-258,-10-2-387,1-6-387</inkml:trace>
  <inkml:trace contextRef="#ctx0" brushRef="#br0" timeOffset="17023.9737">17726 9540 8127,'0'0'5031,"10"11"0,-6 6-387,0-6-2838,7 20-1032,-2-7 0,5 10-258,1-3-258,2 1 0,3-6 0,5-1-129,-3-8-129,3-7 0,-1-6 129,3-4-129,-2-12 0,-3-3 129,3-9-129,-5-2 129,-3-2-129,1 0 0,-6 1 129,-1 5-129,-4 3 0,-2 9 0,-5 10 0,0 0 0,0 19 0,-6 8 0,-2 7 0,-4 5 0,1 8 0,-1 3 0,-3 0 0,2 4 0,-1-1 0,1-4 0,1-4-129,0-11-516,12 2-3096,-9-15-1032,4-3-258,5-18-387</inkml:trace>
  <inkml:trace contextRef="#ctx0" brushRef="#br0" timeOffset="17944.0264">15707 10663 3354,'-1'-10'4773,"1"10"129,0 0-387,0 0-1806,0 0-645,0 19-516,0-6-258,12 10-645,-3-2 0,6 7-258,-2-2 129,6 1-258,-1-6 0,-1-3-129,2-6 129,1-5-129,-1-7-129,2-5 129,0-10-129,-2-4 129,0 0-258,-4-5 258,1-1-258,-4 3 258,-1 1-129,-4 4 0,-4 5 0,-3 12 0,0 0 129,0 0-129,0 0 0,-6 14-129,-4 13 258,0 7-129,0 1 129,-3 6-129,4 4 129,1-4-258,0 4 258,3-3-129,2-8 0,2-5 0,1-2 0,0-8-129,0-6 0,0-13-129,0 0-258,0 0-1032,23-10-3354,-19-12 129,3 2-516,-2-13-258</inkml:trace>
  <inkml:trace contextRef="#ctx0" brushRef="#br0" timeOffset="18184.0401">16031 10394 6966,'14'-30'5031,"-14"30"-258,11-12-258,-11 12-2451,6 9-1290,-6 4 0,3 13-258,-3 2-129,1 5-129,-1-1-129,0-1-129,3-4-129,-2-7-774,11-4-3483,-12-16-258,14 12-129,-14-12-645</inkml:trace>
  <inkml:trace contextRef="#ctx0" brushRef="#br0" timeOffset="18536.0602">16421 10597 8385,'-14'5'4902,"14"-5"-129,0 0-258,0 0-3225,9 2-258,12-2-387,-1 0-258,5 0 0,-2 0-129,3 0-129,-3 1-129,-4 3-258,0 5-645,-19-9-2967,13 11-645,-13-11-516,0 14-129</inkml:trace>
  <inkml:trace contextRef="#ctx0" brushRef="#br0" timeOffset="18748.0723">16421 10749 9288,'0'15'5031,"0"-15"-387,18 12-258,-7-12-3483,15 2 129,-3-2-516,5 0-129,0 0-387,-2-4-387,6 4-1419,-11 0-2838,0-1 0,-7-2-516,-2 3-129</inkml:trace>
  <inkml:trace contextRef="#ctx0" brushRef="#br0" timeOffset="19304.1041">16919 10542 10191,'0'0'5289,"3"7"-516,-2 8 129,-1-15-3999,-1 30-258,1-12-258,2 5 0,5 0-258,6 1 129,0-5-129,4-2 0,1-5 0,3-1-129,3-6 129,-1-5 0,3 0-129,1-11 0,0-2 129,-2-5-129,0-1 0,-1-3 0,-5 2 0,-4 1 0,-1 2 129,-6 7-129,-8 10-129,0 0 258,0 0-129,-6 14 0,-7 8 0,-3 8 0,-2 7 258,-2 4-258,-2 5 258,3 1-258,-1-5 258,5 3-129,3-8 258,3 1-258,2-9-129,1-7 129,6-7 0,0-1-129,0-14 0,3 14 0,-3-14 0,0 0 0,12 2-258,-12-2-516,15 0-1935,-12-7-2322,-3 7 0,7-15-516,-7 15-387</inkml:trace>
  <inkml:trace contextRef="#ctx0" brushRef="#br0" timeOffset="26476.5144">13473 11742 2709,'0'0'4257,"0"0"-129,0-17-903,0 17-645,0 0-774,0 0-387,-14-10-387,14 10 0,-14-3-387,14 3-129,-17 0-129,17 0-258,-22 3 129,9-1-129,0 0 0,0 4-129,-2-2 258,4 2-258,-1 1 0,0-1 0,12-6 0,-15 16 0,15-16 0,-8 16 0,8-16 0,0 13 0,0-13 0,12 14 0,-1-7 0,5-2 0,1 2 129,3 0 0,1 3-129,0 2 129,0-2-129,-1 4 129,-3 3 0,-2-4-129,-7 3 0,-1 2 0,-6-1 0,-1-1 0,-2 1 129,-7-2-129,-4-1 0,-1 1 0,-4-6 0,3-4 0,-3 0 0,5-2 0,-1-1 0,4-2 0,10 0 129,-12-3-258,12 3 0,0 0-258,9-10-1032,-4-1-2838,11 3-258,-3-6-387,7 1-258</inkml:trace>
  <inkml:trace contextRef="#ctx0" brushRef="#br0" timeOffset="26919.5397">13694 11785 5805,'-6'8'4902,"-12"18"-387,5-12-258,9 11-2709,-8-11-129,11 10-387,-3-6-516,4 3 129,4-2-387,6-1 0,3-7 0,4-1-129,1-2 0,4-4 0,0-4 0,2-4-129,0-7 129,-2-3-129,0-2 0,-2-5 129,-3 0-129,-3-1 129,-5 1 0,-5-1-129,-4 1 129,-8 3-129,-9 0 129,-3 5-129,-6 5 0,-2 4-129,0 4 258,1 0-129,6 4 0,2 8 0,9 4-258,10-16-387,-2 31-2838,2-19-1032,8 2-387,-8-14-387</inkml:trace>
  <inkml:trace contextRef="#ctx0" brushRef="#br0" timeOffset="34091.95">16234 12494 1677,'0'0'4386,"0"0"387,0 0-129,13-3-1290,-13 3-903,0 0-516,-8 0-516,7 10-387,-9 1-387,2 5-258,-5 0 0,0 6-258,-2 3 0,0 2 0,-3-2-129,2 3 129,-3-3-129,4 3 0,-3-5 0,3 0 0,2-6 0,2 0 0,3-3 0,8-14-258,-13 19-129,13-19-258,0 0-1032,-13 0-2838,13 0-129,-3-19-387,3 5-258</inkml:trace>
  <inkml:trace contextRef="#ctx0" brushRef="#br0" timeOffset="34383.9667">15937 12526 4773,'0'0'4773,"0"0"129,6 0-258,-6 0-1548,21 9-1419,-21-9-129,26 24-516,-10-10-258,8 4-258,-3-2-129,3 4-129,0-1 0,3-1 0,-1-2-258,-1 4 129,-1-3-129,-3-1 0,-3-1-258,-2-3 0,1 4-645,-17-16-2064,19 13-1806,-19-13-258,11 0 0,-11 0-645</inkml:trace>
  <inkml:trace contextRef="#ctx0" brushRef="#br0" timeOffset="34804.9906">16500 12251 8256,'0'0'4773,"9"0"0,-9 0-258,10 28-2967,-10-16-129,4 15-516,-4-6-129,2 6-387,-2-1 0,0-2-387,0-2-129,-2-10-2193,2 5-2193,0-17-129,-1 12-516,1-12-516</inkml:trace>
  <inkml:trace contextRef="#ctx0" brushRef="#br0" timeOffset="36095.0645">16043 13569 4644,'0'14'4773,"0"1"0,0-15-129,7 34-2064,-7-23-774,8 15-258,-3-11-516,8 9-258,-3-5-387,7 1 0,-4-3 0,3-2-129,-2-3-129,3-2 0,-3-3 0,1 0 0,-1-6-129,0-1 129,0-3-129,0-5 0,-1-4 0,2-2 0,-1-6 129,0 0-258,-2-3 258,1 4-129,-4-1 0,0 1 0,-3 2 0,-3 5 0,-3 12 0,0 0 0,0 0 0,0 0 129,-12 19-129,5 2 0,-3 6 0,-1 7 129,2 3 0,-2 4-129,1 0 129,-2 1 0,-1 4-129,0-1 0,2-4 129,0-3-258,-1-3 129,1-4 0,2-2 0,4-5 0,0-2 0,0-4 0,2-2 0,-1-4 0,2-2 0,2-10 0,-4 12-129,4-12-258,0 0-129,0 0-1290,4-10-3096,-2-11 129,10 4-645,-5-15-129</inkml:trace>
  <inkml:trace contextRef="#ctx0" brushRef="#br0" timeOffset="36396.0816">16530 13416 7740,'0'0'5160,"0"0"-516,13 0 0,-13 0-2838,7 11-645,-7 0-129,7 13-387,-6 0-129,3 3-129,-4 2-258,0 0 0,0-6-258,0-5-516,2 2-3870,-2-20-258,0 0-129,-10 0-516</inkml:trace>
  <inkml:trace contextRef="#ctx0" brushRef="#br0" timeOffset="37875.1663">15599 13549 3483,'25'-2'4644,"-25"2"-387,18 0-774,-18 0-645,0 0-774,0 0-387,12 0-387,-12 0-129,0 0-516,0 0 0,-8 7-129,-2-2-258,-6 7 0,-3 0-129,-2 5 0,-5-1 0,-3 1-129,-1 2 0,1-2 0,0 1 0,4-3 0,1-1 0,6-4 0,3 1 129,5-1-129,10-10 0,-9 15 129,9-15-129,6 12 129,5-7-129,8 1 129,2 0 0,2-1 0,4 0 0,4-1 0,-2-1-129,2 4 129,-4-4-129,0 0 0,-5-2-129,-4 2-129,-2 2-258,-16-5-516,20 7-2322,-20-7-1419,0 0-129,-18 0-516,3 2 129</inkml:trace>
  <inkml:trace contextRef="#ctx0" brushRef="#br0" timeOffset="38096.1789">15346 13898 7998,'-16'14'5031,"12"-2"-129,4-12-129,10 13-2838,-10-13-774,27 9 0,-11-7-516,6 5-129,-3-4-258,7 0-129,-1-1-258,0-2-516,9 7-3483,-13-7-516,8 0-516,-8-2-258</inkml:trace>
  <inkml:trace contextRef="#ctx0" brushRef="#br0" timeOffset="38988.2288">17288 13480 5676,'0'0'5031,"0"0"-387,0 0-258,0 0-1806,-6 6-1161,-12-6-129,7 10-516,-10-3-129,3 2-258,-9 4-129,0 2 0,-1 1-129,1 3 0,-1 1-129,4-1 0,3 0 129,3-2-129,7-6 129,4 0-129,7-11 129,-1 14-129,1-14 129,12 10 0,1-9-129,4 3 129,3 1-129,2-1 0,0 1 129,0 1-129,-3 0 0,1 0 0,-3 0-129,-4-1-258,-2 2-129,-11-7-645,13 13-2451,-13-13-1161,-6 12 0,-9-9-645,0 7 258</inkml:trace>
  <inkml:trace contextRef="#ctx0" brushRef="#br0" timeOffset="39193.2409">16989 13876 8385,'-10'12'5031,"10"-12"-387,0 0 129,0 0-3225,26 12 129,-12-12-774,12 4-129,-4-3-258,6 3-129,-4 2-258,-1-4 0,2 3-516,-9-5-645,8 2-3741,-24-2-129,21 0-129,-21 0-516</inkml:trace>
  <inkml:trace contextRef="#ctx0" brushRef="#br0" timeOffset="40324.3064">17296 12373 3612,'0'0'4644,"0"0"0,0 0-258,0 0-1806,0 0-774,0 0-129,0 0-774,-9 0-129,9 0-258,-25 10-129,10-4 0,-6 2-129,-2 2-129,-3 0 0,2 2 129,-2 0-258,3-2 129,0 2 0,7 0-129,3-3 129,7 2 0,6-11 0,0 14-129,0-14 129,24 14 0,-7-9 129,9 0-129,-2 0 0,4 2 0,0 0 0,-4 0 0,-1-2 0,-3 1-129,-3 0-258,-6-1 0,1 4-774,-12-9-2838,0 0-774,0 0-258,-2 11-258</inkml:trace>
  <inkml:trace contextRef="#ctx0" brushRef="#br0" timeOffset="40544.319">17035 12706 6837,'-1'13'5031,"1"-13"-129,9 11-129,-9-11-1290,32 9-2193,-15-7-258,8 7-387,-2-4-129,0 5-387,2 0-516,-11-10-2193,6 5-2193,-9-5 0,3 4-387,-14-4-516</inkml:trace>
  <inkml:trace contextRef="#ctx0" brushRef="#br0" timeOffset="41611.38">15515 12453 3870,'0'0'4773,"0"0"-129,0 7-129,0 5-1935,-18-12-645,12 12-516,-14-5-387,6 5-387,-6-3-258,-1 5-129,-1-3 0,-2 4-129,1-1 0,0 0-129,3-1 129,1-1 0,2-2-129,7-2 129,10-8-129,-11 14 129,11-14 0,0 0 0,13 10 0,4-8 0,0 2-129,4-1 129,2-1 0,2 3 0,-2 0-129,1-2 0,0 2 0,-4-3-129,-3 3-387,-5-5-645,9 4-3483,-21-4 0,0 0-387,0 0-387</inkml:trace>
  <inkml:trace contextRef="#ctx0" brushRef="#br0" timeOffset="41864.3945">15238 12782 9417,'-9'10'5031,"9"-10"-129,0 12-258,0-12-3096,14 9-258,-1-6-387,11 6-258,0-1-129,6-1-129,2-1-129,1-2-258,-2 5-387,-7-9-3354,6 7-1161,-11-6-129,1 4-645,-20-5-516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31:38.61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2841 7016 903,'0'0'3354,"0"0"-258,0 0-1032,0 0-129,0 0-387,-7-1-258,7 1-129,-14 0 0,3-1-387,11 1-129,-16 0 0,16 0-129,-15 0-129,15 0-129,-13 4 0,13-4-129,-14 10 129,14-10 0,-11 14-129,11-14 0,-6 19 0,4-6 129,2-13-129,0 19-129,0-8 129,0-11 0,12 18-129,-12-18 258,15 12-129,-3-9-129,-12-3 129,20 0 0,-20 0-129,20-8 129,-20 8-129,21-19 0,-21 19 0,15-18 0,-15 18 0,8-18 0,-8 18 0,0-12 0,0 12 0,-14-9 0,14 9 0,-20-4-129,20 4 129,-20 0-258,20 0-516,-15-3-1419,15 3-2193,0 0 0,0 0-387,0 0 129</inkml:trace>
  <inkml:trace contextRef="#ctx0" brushRef="#br0" timeOffset="1844.1055">3497 6646 3870,'13'-10'4386,"-13"10"-129,3-12-1677,-3 12-387,0 0-387,14-2-645,-14 2-258,0 0 0,-8 13-387,1 1 0,-6 5-258,0 7 0,-2 0 0,-2 4-129,-3-1 129,0 5-129,-1-1 129,4-1 0,-1-3-129,4-5 129,-1-3-258,5-3 0,0-6 0,10-12-129,0 0-387,0 0-258,0 0-1032,-7-7-2709,7-7-129,0-7-516,0-2 129</inkml:trace>
  <inkml:trace contextRef="#ctx0" brushRef="#br0" timeOffset="2117.1211">3261 6693 2967,'0'0'4644,"0"0"129,0 0 0,0 0-2322,19 15-645,-19-15-129,22 29-645,-8-15 0,7 10-387,-1-1-129,6 1-129,-2 0-129,1 1 0,-2-4-129,0-2 0,-1-1-129,-3-3 0,1-2-387,-7-6-129,5 6-1419,-18-13-2967,21 4 0,-21-4-387,0 0-258</inkml:trace>
  <inkml:trace contextRef="#ctx0" brushRef="#br0" timeOffset="6528.3732">3937 6590 5805,'-4'8'4644,"4"-8"-258,0 0-129,-11 9-3096,11-9-516,0 12-258,0-12-516,4 16-903,-4-16-2967,5 11-258,-5-11-258,12 9-387</inkml:trace>
  <inkml:trace contextRef="#ctx0" brushRef="#br0" timeOffset="6728.3848">3992 6788 4644,'6'24'4515,"-5"-14"-129,2 4-129,5-1-2709,-8-13-516,4 16-387,-4-16-387,6 13-129,-6-13-516,0 0-1032,19 3-2580,-19-3-516,14-6-129,-3 2-129</inkml:trace>
  <inkml:trace contextRef="#ctx0" brushRef="#br0" timeOffset="7451.4262">4662 6457 3612,'-14'2'4773,"-6"-2"-387,9-2-129,11 2-3096,-22-12 129,22 12-258,-27-10-516,17 8 0,-10-3 0,5 5-258,-1-3 0,0 3 0,-1 0 0,3 0-129,2 4 129,12-4 0,-17 16-129,13-4 0,2 0 129,2 3-258,0 4 129,1 2 129,4 1-258,1 5 0,-2 4 0,1-1 0,-1 1-258,-1 1 258,0 1 0,-2-2 0,-1 3-129,0-1 258,0-4-258,0-1 258,0-4-258,0-4 258,0-1-258,0-4 258,0-15-258,0 12 129,0-12 0,0 0 0,14 7 0,-14-7 0,19 0 0,-7 0 0,1-3 0,3-1 0,0 1 129,2 1-258,1-3 129,-1 4-258,3 1-129,-7-7-645,11 6-3354,-9-2-258,0 2 0,-3-5-645</inkml:trace>
  <inkml:trace contextRef="#ctx0" brushRef="#br0" timeOffset="8335.4767">5085 6578 1677,'7'-12'4128,"-7"12"387,-10-8-258,-5-1-2064,15 9-774,-22 0 0,10 3-516,-5-2-129,5 9-129,-5-3-129,3 6-129,-1-1 0,2 5-129,0 0 0,5 4 0,-3-1 0,5 4 129,3-5-129,3 5 0,0-4-129,3-2 129,6-2-129,2-3 0,3-5-129,4-3 129,0-5-129,2 0 0,-1-8 0,-1-2 0,0-6 0,-2-1 0,-2-4 0,-3 0 129,-1-3-129,-3 1 0,-2-1 0,0 4 129,-3-1-129,0 4 0,-2 4 129,0 13-129,0-13 0,0 13 0,0 0 129,0 9-129,-1 3 129,1 5 0,0 3-129,0 2 129,0 3 0,4-3-129,2 2 0,1-2 129,0-1-258,0-4 129,3-2-258,-10-15-258,18 20-258,-18-20-1419,15 0-2451,-15 0-516,15-3 0,-15 3-387</inkml:trace>
  <inkml:trace contextRef="#ctx0" brushRef="#br0" timeOffset="8564.4898">5384 6764 5805,'16'20'4902,"-7"-8"-129,-1 0-516,2 4-3096,-10-16-129,4 22-516,-2-7-258,-2-3-129,0 0-516,0-12-1032,0 0-2709,0 0-516,-6 1-129,6-1-258</inkml:trace>
  <inkml:trace contextRef="#ctx0" brushRef="#br0" timeOffset="8883.508">5611 6441 6966,'10'-16'5289,"-10"16"-387,0 0-129,1 17-3225,-1-5-645,0 10 129,0 0-645,0 5 0,0 1 0,0 5-258,1 0 0,3 0-129,-1-4 129,-1-1-129,3-2-129,-2-4-129,2-1-258,-5-9-387,11 6-1935,-11-18-2064,0 0-258,0 0-258,0 0 0</inkml:trace>
  <inkml:trace contextRef="#ctx0" brushRef="#br0" timeOffset="9291.5314">5627 6704 6837,'0'0'5031,"10"-15"0,-10 15-516,25-10-3096,-13-2-129,6 10-258,-1-1-387,4 3-258,-2 0-129,2 1 0,-4 6-129,1 0-129,-4 3 0,0 2 0,-4 2-129,-6 1 129,0-1-129,-4-2 129,0 1-129,-8-1 129,-2 0-129,-2-3 129,-3-2 0,-1-2 0,-1-2 0,1-1 0,1-2 129,1 0-129,3 0 0,11 0 0,-15-2 0,15 2-129,0 0 0,0 0-387,0 0-516,0 0-3225,0 0-516,0 0-387,8-11-258</inkml:trace>
  <inkml:trace contextRef="#ctx0" brushRef="#br0" timeOffset="10003.5722">5939 6292 6321,'15'8'5031,"4"-6"-129,-2 0-387,-4-5-2967,7 3-645,-4-8-129,5 7 0,-4-2-387,3 1-258,0 0 129,-2 2-129,-1-2-129,-4 2 129,-13 0-258,21 0 129,-21 0 0,13 9 0,-13-9 0,6 12 0,-6-12 0,0 17 0,0-17 0,0 21 0,-1-8-129,-1 4 129,0 2 0,1-1 0,0 2 0,1 4-129,0 1 129,0 1 0,0 2 0,0 1 0,0 0 0,2 1 0,2-1-129,2 1 129,-2-1 0,2-2 0,1-1-129,0-1 129,-2-3 0,-1-1 0,-3 0 0,-1-3 0,-1-3 0,-7-3 129,-2 0-129,-5-4 129,0-1-129,-2-1 129,-3-3-129,3-2 0,-2-1 0,3 0 129,2 0-258,3-1 0,11 1-258,-17-15-2709,17 15-1548,-1-16-516,1 6 0,4-2-645</inkml:trace>
  <inkml:trace contextRef="#ctx0" brushRef="#br0" timeOffset="11208.6411">7197 6445 1419,'5'-5'4386,"-5"5"258,11 5 0,-1 9-2451,-10-14-645,15 25 0,-11-13-516,9 12-129,-3-4-387,4 1-129,-4-2 0,6 0-129,-2-4-129,1-3 0,0-3-129,0-5 0,1-4 129,-1 0-129,0-6 0,-1-8 0,-1-1 0,0-4 0,-2-3 129,0 1-129,-3 1 0,-2 1 0,-3 4 258,-1 1-258,-2 14 0,0-12 129,0 12-129,-7 7 0,1 8 0,0 6 0,1 8 0,1 5 0,0 5 0,3 4 0,1 1 0,0-1 0,0-3 0,4 0 129,1-4-129,0-4 0,-1-6 0,-1-5 129,1-4-258,-2-5 129,-2-12-129,0 0-387,11 4-258,-11-16-2322,1-2-1419,4-4-516,2-5-258,0-4-129</inkml:trace>
  <inkml:trace contextRef="#ctx0" brushRef="#br0" timeOffset="11431.6538">7794 6442 3096,'1'10'4644,"-1"-10"-258,0 15-387,0-15-2580,-4 16-1032,4-16-258,-3 11-1161,3-11-2967,0 0-387,0 0-129,8 10 388</inkml:trace>
  <inkml:trace contextRef="#ctx0" brushRef="#br0" timeOffset="11627.6649">7851 6619 645,'3'29'4386,"-3"-15"129,0-4-129,0-10-1806,0 19-1548,0-19 0,0 0-645,2 12-645,-2-12-1161,0 0-2580,15 0-258,-15 0-387,0 0 259</inkml:trace>
  <inkml:trace contextRef="#ctx0" brushRef="#br0" timeOffset="12339.7058">8363 6291 1419,'14'11'4386,"-14"-11"129,0 0 0,0 0-2580,-9 0-258,9 0-387,-20 0-516,20 0 0,-26-2-129,12 2-258,-4-3 0,1 1-129,0-1 0,3 3 0,-2-3-129,4 3 0,0 0 0,12 0 0,-21 0 0,21 0 0,-11 2 0,11-2-129,-4 16 258,4-5-129,0 2-129,3 4 129,2 5-129,1 0 0,-4 2 0,4 5 129,-2 0-129,-1 1 0,1 3-129,-3 0 129,1-3 0,-1-1 0,-1-1 0,0-3 0,2-3-129,-1-3 129,0-3 0,1-5-129,-2-11 129,3 17 0,-3-17 0,0 0 0,16 10 0,-16-10 0,14 0 0,-14 0 0,21 0 0,-9-3-258,0 0 258,2 2 0,-1-2 0,-2 2-258,4-1 0,-15 2-387,30 0-2451,-30 0-1548,23-7-387,-23 7-387,24-11 388</inkml:trace>
  <inkml:trace contextRef="#ctx0" brushRef="#br0" timeOffset="12851.7351">8844 6425 6708,'1'-12'5031,"-1"12"-258,0 0-1290,-14-18-2451,14 18 129,-12-14-516,12 14-129,-17-11-258,6 8 129,-5 1-129,2 2-129,-5 1 129,0 8-129,-2 3 0,1 4 0,0 2 0,2 3 0,6 0 129,1 4-129,8 0 0,3 1 0,5-4 0,8-2 0,5 1-129,1-3 129,2-3-129,2-4 0,-3-4 129,0-3-258,1 1-258,-7-5-258,8 3-1419,-22-3-2709,20-8-387,-20 8-129,24-14-387</inkml:trace>
  <inkml:trace contextRef="#ctx0" brushRef="#br0" timeOffset="13072.7477">9025 6626 3999,'9'17'4902,"-6"-7"-258,-1 2-258,4 5-2838,-6-5-774,0 4-129,0-3-387,-1 1-258,1-1-258,0-13-1032,-2 12-2967,2-12-387,0 0-258,0 0-129</inkml:trace>
  <inkml:trace contextRef="#ctx0" brushRef="#br0" timeOffset="13723.7849">9466 6203 6063,'0'0'5160,"7"9"-258,-7 3-129,11 10-3612,-11-7-129,2 14-129,-2-3-129,3 6-387,-1-1 129,0 3-258,-1-1-129,2-1 0,1-5 0,2 2-129,-1-5 0,1-5 0,0-3 0,-1-5 0,-5-11-129,12 10 0,-12-10 0,0 0-129,0 0-129,6-14 0,-6 4 129,0-5-258,-5 3 129,-3-5 0,-1 3 129,-3-1 129,-2 5 0,-1-1 0,-4 3 0,1 1 129,-3 4 0,-2 3 0,-2 0 129,3 5 0,-2 3 0,5 5 0,2 3 0,3 0 129,2 1-129,7 4 129,3-3 0,4 0 0,8-2 0,4 1 0,3-4 0,4-1-129,2-4 0,3-2 0,-1-1 0,-1-4-129,-2-1-258,-5-6-387,6 6-2838,-11-10-1161,1 1-645,-6-4-258,1-1 258</inkml:trace>
  <inkml:trace contextRef="#ctx0" brushRef="#br0" timeOffset="14487.8286">9690 6253 5031,'33'8'5031,"-20"-8"-387,3 2-645,-16-2-2838,32-2 0,-21-6-516,6 7 129,-4-5-516,3 6 129,-5-6-129,0 5 0,-11 1-129,15-4 0,-15 4 0,0 0 0,10 0 0,-10 0-129,0 11 387,0-11-645,0 15 645,0-1-516,0-1 258,0 1-129,0 3-129,0 3 258,0 3-258,0 1 129,1 1 0,1 2 0,-1-1 0,1 4 0,2-1-258,0-3 258,-1-1 0,1-1 0,2-2 0,0-2 0,-1-3 0,2 0 0,-2-2 0,-2-2 0,0-4 0,-3-9 0,0 19-129,0-19 129,-2 12 0,2-12 0,-14 9 0,3-6 0,-2 2 0,-3-1 0,1 1 0,-2-2 0,0 1 129,2 1-129,0-2 0,4 0 0,11-3 0,-13 0-258,13 0-387,0 0-2709,0-7-1290,0 7-516,4-12-258</inkml:trace>
  <inkml:trace contextRef="#ctx0" brushRef="#br0" timeOffset="21843.2494">2836 7224 1,'0'0'3611,"0"0"388,0 0-903,0 0-516,0 0-258,0 0-387,0 0-387,0 0-387,0 0-258,-4 8 0,4-8-387,-3 13 0,3-13-258,-3 20 129,-2-3-129,5 3 0,-1-2-129,1 2 129,0 3-129,0 3 0,0 0 0,0 2 0,1-3 0,5 4-129,-4-2 129,1 2-129,0 3 0,-1-1 129,1 0-129,-2-1 129,1-4 0,0 3 0,-1 0 0,-1 0-129,1-2 129,-1-1 0,0 3 0,0 2-129,0-2 129,0 3-129,0 0 129,0 3-129,-2-1 129,-2 3-129,2-3 129,-2 1-129,1 2 129,-1-2-129,2-1 129,-3 1 0,4-2-129,-1 0-129,2 3 258,-2 1-129,2-5 129,0 3-129,0-1 129,0-2-258,0 4 129,0-5 129,0-1-129,0 0 0,0 0 0,3 1 0,-2 1 0,2-1 0,1-2 0,-2 3 129,1-1-129,0 0 0,-1 1 0,0-3 0,0 1 0,-2 1 0,4-2-129,-2 0 258,-1 1-129,1-1-129,3-3 258,-1 3-129,-1 0 0,1-3 0,-2-1 0,-1-1 0,1-7 0,0 0 0,-2-1 0,0-4 0,0-12 0,0 15 0,0-15-129,0 0-129,0 0-258,0 0-645,0 0-3483,0 0-129,0 0-258,-2-7-516</inkml:trace>
  <inkml:trace contextRef="#ctx0" brushRef="#br0" timeOffset="22452.2842">2713 9348 2451,'6'2'4515,"-6"-2"-129,5 12 0,6 3-2451,-11-15 0,12 22-516,-10-10-258,8 8-387,-4-3-129,2 7-129,-2-3-258,2 1 258,0 0-387,0 0 0,-1-3 0,2 0 0,1-4 0,0-2-129,0-4 0,2-4 0,0-5 129,-2-2-129,4-4 129,-2-8-129,1 0 129,1-5-129,-1-3 129,0 0-129,0 2 0,-2-3-129,5 6-1161,-6-6-3225,4 2-129,-1-4-387,-1 5-387</inkml:trace>
  <inkml:trace contextRef="#ctx0" brushRef="#br0" timeOffset="24144.381">2916 9806 1161,'0'0'3870,"0"0"129,0 0-645,-15-9-1032,15 9-258,-12 1-903,12-1-129,-14 12-387,9-2 0,5-10-129,-13 22-258,6-9 129,5 1-129,-1 1 129,3 2-129,1-3-129,6 2 129,2-4-129,5 1 0,1-4 129,2 0-129,2-4-129,1-4 129,-3-1 0,1 0 0,-3-6-129,-1-3 129,-3-3 0,-3-2-129,-3 0 129,-2-1-129,-3 0 129,0 1-129,-8 0 129,8 14-129,-20-20 0,8 12 0,0 4 0,1 1-129,11 3-516,-20 3-3354,20-3-387,0 0-387,-3 12-387</inkml:trace>
  <inkml:trace contextRef="#ctx0" brushRef="#br0" timeOffset="25644.4668">3790 8311 8127,'0'-12'4773,"0"12"0,15-10-387,0 10-3225,0 0-516,8 0-129,-2-3 0,3 3-387,-2-3-258,-2 3-387,1 3-1290,-6-1-2709,-4-1 0,-11-1-387,0 0-129</inkml:trace>
  <inkml:trace contextRef="#ctx0" brushRef="#br0" timeOffset="25887.4807">3848 8378 6063,'-16'10'5160,"16"-10"-516,0 0 0,0 0-2064,0 0-1419,13 2-129,9 1-387,-1-3-129,6 0-129,0 0-258,1 0 129,-4 0-387,-2 0-129,2 0-774,-24 0-3612,25 5 129,-25-5-645,17 5 0</inkml:trace>
  <inkml:trace contextRef="#ctx0" brushRef="#br0" timeOffset="33004.8878">4815 8093 1677,'14'-7'2580,"-14"7"-1548,0 0-258,0 0 129,0 0-258,0 0 0,-4 9-387,4-9-258,0 0-1161,0 12-1548,0-12-129</inkml:trace>
  <inkml:trace contextRef="#ctx0" brushRef="#br0" timeOffset="33379.9092">4815 8093 2967,'36'5'3999,"-36"-5"-258,0 0-1032,0 0-516,5-10-387,-5 10-258,0 0-258,0 0-129,0 0-258,0 9-129,0-9-258,-17 21 0,4-9 129,2 9-258,-6-2-129,1 5 129,-4-1-258,1 5 129,-3-2-129,-1 1 0,0-2-129,2 1 0,2-5 0,3-1 129,2-4-129,3-2 0,11-14 0,-16 19-129,16-19 0,0 0-129,-6 12-129,6-12-258,0 0-1161,-13 9-2709,13-9-129,0 0-387,0 0-129</inkml:trace>
  <inkml:trace contextRef="#ctx0" brushRef="#br0" timeOffset="33664.9255">4515 8139 9159,'6'3'4902,"5"11"0,-11-14-1161,30 30-2322,-17-13-129,14 12-387,-6-4-258,5 4-129,-1-3-129,3 1-129,-2-5-129,0-1-129,-2 0-129,-3-7-387,4 5-774,-12-9-3612,5 0 129,-7-7-516,1-1-258</inkml:trace>
  <inkml:trace contextRef="#ctx0" brushRef="#br0" timeOffset="34075.949">5137 8266 8643,'-4'8'5160,"4"-8"-258,0 0-258,9 9-3225,-9-9-258,23-1-387,-8-4-129,8 5-129,2-3-258,2-1-129,-4 0 0,3 0-129,-3 4-258,-4-2-516,6 2-3225,-25 0-903,20-2-387,-20 2-258</inkml:trace>
  <inkml:trace contextRef="#ctx0" brushRef="#br0" timeOffset="35219.0144">5778 8064 4773,'0'0'5031,"0"0"-258,0 14-129,1 3-2322,-1-17-645,4 29-645,-1-14-129,9 7-387,-2-1-129,3 4-129,1-6 0,2 1-258,0-2 129,-2-4 0,-1-3-129,1-4 0,0-3 0,-1-4 0,-1 0 0,0-5 0,-2-7 0,0 1 0,0-4-129,-2-2 129,1-5 129,-1 3-129,0-1 0,-2 0 0,-1 4 129,-1 2 0,-2 0 0,-2 14 0,0-11 129,0 11-129,0 8 0,-3 5 129,0 4-129,-1 9 0,-1 5 0,1 3-129,-2 5 129,0 0 0,-2 3 0,1 0-129,0-2 258,-3-4-258,2-2 258,0-5-258,1-5 129,0-6-258,2-3 387,5-15-387,-7 15 129,7-15 0,0 0-129,0 0-129,0 0-258,0 0-387,0 0-3225,0 0-774,0 0-516,0 0-129</inkml:trace>
  <inkml:trace contextRef="#ctx0" brushRef="#br0" timeOffset="84235.818">3527 9983 3483,'0'0'4128,"0"0"-516,12-2-645,-12 2-516,0 0-387,0 0-516,0 0-129,-1 11-129,-1 8-387,-8-4 0,3 8-387,-8-3-129,4 6 0,-6 2-129,2 5-129,-2-6 0,0 3 0,-1-1 0,0 1 0,4-1-129,-1 3 129,2-5-129,0-3 0,0-2 0,6-4 0,-2-1 0,2-4-129,7-13-129,-8 14-258,8-14-516,0 0-2064,0 0-1548,0 0-387,0-15 0,0 2-387</inkml:trace>
  <inkml:trace contextRef="#ctx0" brushRef="#br0" timeOffset="84618.8399">3309 10155 6837,'2'-11'5289,"-2"11"-387,2-14-258,-2 14-2709,0-15-516,0 15-387,6-12-258,-6 12-387,0 0 0,12-2-258,-12 2 129,13 12-129,-2 5-129,2 0 129,1 7 0,4 2 0,1-1 0,1 4 0,0 0-129,2-7 0,-3 1 129,-1-5-129,1-3 0,-5-4-129,-1-2 0,-13-9-258,21 5-645,-21-5-3483,0 0-387,12-9-387,-12 9-258</inkml:trace>
  <inkml:trace contextRef="#ctx0" brushRef="#br0" timeOffset="84939.8583">3771 10082 8256,'0'7'5031,"-5"15"-387,5-22-129,-5 24-3483,5-24-258,-2 17 0,2-17-774,0 0-1419,4 14-2838,-4-14-387,16 3-129,-16-3-387</inkml:trace>
  <inkml:trace contextRef="#ctx0" brushRef="#br0" timeOffset="85126.869">3817 10283 8385,'-3'27'4902,"3"-14"-387,0-13 0,0 22-3483,0-22-258,0 0-258,11 13-1419,-11-13-3354,0 0-129,15 0-516,-15 0-387</inkml:trace>
  <inkml:trace contextRef="#ctx0" brushRef="#br0" timeOffset="86694.9587">4419 9869 645,'13'-8'3741,"-13"8"516,0 0-387,15-6-774,-15 6-645,0 0-516,0 0-645,0 0 0,0 0-387,-6-4-258,6 4 129,-16 0-387,4 0-129,12 0 129,-24 0-129,11 1 0,-4 1-129,1-1 0,-3-1 0,2 0 0,1 0 0,1 0 0,3 0 0,2 0 0,10 0-129,-13 4 129,13-4-129,-1 19 129,1-4-129,2 5 0,3 6 0,5 5 0,-2 3 0,2 2 0,-1 2 129,-1 2-129,0-3 129,-3 3-129,4-4 0,-7-2 0,0-3 0,1-1 0,-3-1 0,1-5 0,-1 0-129,1-5 129,0-4 0,1-3 0,2 0 0,-4-12 0,14 12 0,-14-12 129,21 1 0,-6-1-129,1 0 0,2 0 129,2-1-129,0-4 0,2 1 0,0 0 0,-2 4-387,-1-7-387,10 7-2322,-11-2-1419,5-2-387,-5-3-387,0 2-129</inkml:trace>
  <inkml:trace contextRef="#ctx0" brushRef="#br0" timeOffset="87394.9987">4978 10036 5289,'0'0'4773,"10"-11"-129,-10 11-129,0 0-2193,-4-23-774,4 23 0,-10-17-645,10 17-258,-10-18-129,10 18-129,-19-14-129,8 11-129,-3 1 0,1 2 0,-2 0 0,-1 5 0,-1 5-129,1 7 129,-1 2-129,4 3 129,2 2-129,-2 3 0,7 2 129,0 0-129,5 0 0,1-5 129,2-5-129,6 1 129,6-7 0,2-7-129,4-4 129,-1-2 0,3-11 0,-1-3 0,-2-6-129,-2-2 0,-3-2 0,0 2 129,-4-7-129,-2 2 0,-3 2 0,-2 2 0,-3 4 0,1 3 129,-1 3-129,0 13 0,0 0-129,0 0 129,-4 13 0,3 5 0,1 5 0,0 2-129,3 4 258,5-1-258,2-3 258,4-4-129,0-3 0,1-6 0,0-1-387,1-11-387,8 0-3483,-12-6-516,2-4-387,-3-10-258</inkml:trace>
  <inkml:trace contextRef="#ctx0" brushRef="#br0" timeOffset="87643.0119">5135 9636 10707,'-7'-14'5031,"7"14"-258,-1 7-129,1 9-3612,0-4-258,3 9-129,1 0-387,-1 4 0,2 3-387,-1-4-258,4 6-774,-8-6-3354,5 3-258,-4-5-258,7 2-258</inkml:trace>
  <inkml:trace contextRef="#ctx0" brushRef="#br0" timeOffset="87884.0267">5383 10103 9546,'8'19'4773,"-2"-6"-258,-6-1-258,3 5-3612,-3-3 0,0 10 0,0-4-516,-1 0-129,-1 3-129,-2-5-258,4 4-1161,0-7-2709,0-5-129,0-10-258,0 0-387</inkml:trace>
  <inkml:trace contextRef="#ctx0" brushRef="#br0" timeOffset="88172.0431">5661 9547 10320,'0'0'5031,"1"21"-387,-1 8-258,0 1-3354,0 15-387,0-2 0,0 7-129,3-1-258,2-2-129,-1 2 0,3-3 0,-5-5 0,3-3-387,1-1-645,-6-11-3225,1-4-516,-1-5-258,3-5-258</inkml:trace>
  <inkml:trace contextRef="#ctx0" brushRef="#br0" timeOffset="88551.0647">5689 9980 11094,'0'-15'5160,"5"-4"-387,-5 19 129,15-17-3870,1 15-129,-2-1-258,6 3-258,1 0-258,2 7 0,-3 3 0,0 5-129,-2 4 0,-6 2-129,0 1 129,-9 0 0,-3 3 0,-1-1 0,-9 1 0,-5-7 0,-2-1 0,-3-2 0,1-5 0,-1 0 129,2-6-129,2-3 0,3 0 0,13-1 129,-16-1-129,16 1-129,0 0-516,-1-24-1032,1 24-3225,8-13 129,5 4-516,-6-4-258</inkml:trace>
  <inkml:trace contextRef="#ctx0" brushRef="#br0" timeOffset="88808.0795">5996 9450 11997,'0'-14'5160,"0"14"-258,0 0-129,5 15-3999,0 1-258,5 8 0,-4 3-258,2 2-129,1 7-516,-5-7-774,6 5-3483,-9-7-258,1-1-129,-2-6-516</inkml:trace>
  <inkml:trace contextRef="#ctx0" brushRef="#br0" timeOffset="89927.1434">6392 9615 6966,'23'-5'4902,"-11"5"-129,-12 0-387,23-3-2451,-23 3-645,26-7 0,-14 4-645,5 3-129,-2 0-258,3 0-129,-2 5 0,1-2 0,-4 0-129,-1 4 0,-12-7 129,20 9-129,-20-9 0,0 0 0,10 10 129,-10-10-129,3 12 0,-3-12 0,0 16 0,0-4 0,-3 4 0,1 1 0,-2 4 0,0 4 0,3 0 0,0 6 129,-1-1-258,2 4 258,0 3-258,0 3 129,4 0 129,3 1-129,-1-3 0,0 0 0,-1-1 129,-1-3-129,-3-2 129,-1-5 0,0-4-129,-3-1 0,-6-3 0,-2-3 0,-5-5 0,1-1 0,-1-5 0,0-2 0,-1 1 129,0-4-129,3 0 129,3 0-129,11 0 0,-18-4 0,18 4-129,0 0 0,0 0-645,-13-3-3354,13 3-516,0 0-387,12 0-258</inkml:trace>
  <inkml:trace contextRef="#ctx0" brushRef="#br0" timeOffset="91031.2067">7332 9826 6837,'11'-11'4902,"-3"-3"-129,-8 14-387,0 0-2322,0-19-387,0 19-645,0 0-387,0 14-129,0 0-258,3 8 0,2 2-129,4 5 0,3 7 0,3-1 0,0-2 0,4-2 0,2-4 129,-1-5-129,-1-5 0,2-7-129,-1-8 129,0-2-129,0-12 0,-1-5 0,-2-5-129,-2-4 129,-2-1 0,-3-2 0,-4 3 0,-2 4 129,-4 8-129,0 14 0,-4-10 0,4 10 0,-16 24-129,8 1 129,-1 8 129,2 4-129,1 6 129,1 3 0,2 0-129,0 2 129,3-7 0,-1-1-129,1-2 0,-3-3 129,1-7-258,0-2 129,-1-6 0,0-7 0,3-13-129,-5 15-258,5-15-387,-2-7-1935,2 7-2193,5-32 0,7 9-516,-1-12-387</inkml:trace>
  <inkml:trace contextRef="#ctx0" brushRef="#br0" timeOffset="91252.2193">7975 9789 6708,'-4'9'5289,"-1"3"-258,-4-2-516,2 12-903,7-22-3096,-9 19 0,9-19-387,0 0-645,7 20-1677,-7-20-2322,14 5-258,-14-5-258,15 9-258</inkml:trace>
  <inkml:trace contextRef="#ctx0" brushRef="#br0" timeOffset="91415.2286">8004 9987 3870,'0'34'5031,"0"-18"-129,0-1-645,0 2-1290,0-17-1419,-1 17-387,1-17-258,0 0-903,0 17-774,0-17-3483,0 0-129,0 0-516,0 0-129</inkml:trace>
  <inkml:trace contextRef="#ctx0" brushRef="#br0" timeOffset="92107.2681">8530 9656 4257,'11'-3'5160,"-11"3"-258,-15-3-129,15 3-2580,-20-1-258,20 1-516,-23 0-516,11 0-258,-3-3-258,1 3-129,-2 0 0,1 0-129,0 0 0,2 0 0,1 2 0,12-2 0,-16 12-129,16-12 0,-10 19 129,9-4-129,1 5 0,0-1 0,0 5 0,4 1 0,1 0 0,1 3 0,-2 3 0,3-2 0,-1-2 0,0 5 129,-3-1-258,-2-2 258,1 2-129,-2-2 0,0-5 129,0-3-129,0-1 129,-2-5-129,-1-4 129,3-11-129,0 16 129,0-16-258,0 0 129,6 12 0,-6-12 129,17 0-129,-4 0 0,0 0 0,2-3-129,3 2 129,2-2 0,-1 3 0,2 0-258,-4-3-258,8 4-645,-14-1-3354,10 0-516,-9 0-129,3-1-516</inkml:trace>
  <inkml:trace contextRef="#ctx0" brushRef="#br0" timeOffset="92731.3039">9044 9791 5805,'1'-25'5160,"-1"25"-129,-5-23-387,5 23-2580,-15-19-645,15 19-387,-24-10-387,8 10-258,-2 0 0,1 10-129,-3 2-129,0 8 129,-1 0-129,4 5 129,0 4-129,6 1 0,4-1 0,2 4 0,5-2-129,0-1 129,12-2 0,3-4-129,4-5 0,1-1 0,0-8 0,3-6-258,3-4-129,-3-8-774,8-3-3483,-13-6-387,5-2-129,-5-9-774</inkml:trace>
  <inkml:trace contextRef="#ctx0" brushRef="#br0" timeOffset="92979.3181">9156 9440 9546,'0'-12'5160,"0"12"-129,3 7-387,-3-7-3741,7 25-129,-7-5-387,5 6-129,-1 3-387,-3 3-258,7 11-1548,-8-9-2709,0 4-387,0-2-129,2-1-387</inkml:trace>
  <inkml:trace contextRef="#ctx0" brushRef="#br0" timeOffset="93204.331">9335 10033 7998,'7'36'5031,"-5"-15"-258,-2-5-129,12 8-3741,-12-7-129,1 7-129,-1-5-516,0 1-645,7 9-1419,-7-12-2580,1 0-258,-1-5-129,0-12-387</inkml:trace>
  <inkml:trace contextRef="#ctx0" brushRef="#br0" timeOffset="93835.3671">9795 9522 8514,'5'-12'5418,"-5"12"-258,16-2-387,-16 2-3483,1 25-387,1-4 0,6 13-258,-3 2-258,2 7-129,-1 5 0,-2 2-129,0-2 0,0 3 0,-1-2-129,1-6 0,0-2 129,1-3 0,-1-9-129,2-7 0,-3-2 0,-3-20 0,10 12-129,-10-12-129,0 0 0,3-23-129,-3 4 0,-3-4 129,-5-2-129,-2-1 129,-3 3 0,-1 0 0,-3 6 129,0 4 0,-4 5 129,-2 3-129,1 5 129,-1 0 0,2 5 0,-2 4 129,6 3 0,0 5-129,4 5 129,4-1 129,2 1 0,6 2 129,1-2-129,2 2 0,7 0 0,4-7 0,6-5 0,1 4-129,5-7-129,1-2 129,-1-2-258,1-5-129,2 0-516,-11-7-3096,9 1-1161,-8-7-258,2 0-387</inkml:trace>
  <inkml:trace contextRef="#ctx0" brushRef="#br0" timeOffset="94120.3834">10135 9435 9417,'0'0'5418,"15"15"-516,-11-1 0,1 11-4128,0-1-258,4 10 129,-5 2-516,-1-3-516,6 12-2064,-9-15-2193,0-1-387,-3-6-516,0-9 0</inkml:trace>
  <inkml:trace contextRef="#ctx0" brushRef="#br0" timeOffset="94839.4244">10435 9494 6450,'0'0'5547,"0"0"-516,0 0-387,0 0-2580,10 0-1419,6 0 258,0-8-258,4 6-258,2-5-258,1 4 0,-5-2 0,-1 4 0,-1-3-129,-3 4 0,-2 0 0,-11 0 0,15 5 0,-15-5 0,7 13 0,-4-2 0,-3 4 0,0 0 0,0 5 0,0 3 0,0 4 0,-3 2 129,1 6-258,0 2 258,-1 1-129,3 2 0,0 2 0,0-1 0,0 1 0,3 2 0,0-4-129,1-2 129,-2-1 129,3-2-129,-4-4 0,0-2 0,0-7 129,-1-5-129,0 0 129,-6-2-129,6-15 0,-18 20 0,4-11 0,-2-1 0,-2 0 0,-4 2 0,2-2 0,-2-3 129,2 4-129,4-4-129,4 5-774,-6-8-3741,18-2-258,0 0-516,0-14-258</inkml:trace>
  <inkml:trace contextRef="#ctx0" brushRef="#br0" timeOffset="99702.7027">3371 8176 6708,'0'0'4515,"0"0"0,0 0-387,0 0-2967,0 0 0,0 12-258,1-1-387,-1 1-129,2 2 258,0-1-258,4 3 0,-1 0-129,1 3 129,3-2-129,0 0 0,1-3-129,2 1 129,1-6-129,0-1 0,0-3 0,1-3 0,-1-2 0,1-7 0,0-5-129,-2-1 129,-1-6 0,2 0-129,-3-4 129,2-2-129,0 2 0,-2 2 129,0 1-129,-3 1 0,-1 7 129,-6 12-129,7-15 129,-7 15-129,0 8 0,0 6 0,0 11 0,-4 3 129,2 6-129,-3 7 129,1 5 0,1 0-129,-2 5 129,1-3 0,-2-3 0,2-2-129,-2-3 129,2-6-129,-1-7 0,-1-3 0,3-7 0,0-2 0,1-3 0,2-12-129,-4 17 0,4-17-387,1 17-2838,-1-17-1677,0 0 0,0 0-645,0 0-387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5:39.0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0F6C13F0-BB2F-4B4F-9DB0-E6007ACC249F}" emma:medium="tactile" emma:mode="ink">
          <msink:context xmlns:msink="http://schemas.microsoft.com/ink/2010/main" type="writingRegion" rotatedBoundingBox="15544,12471 17805,11065 18377,11986 16116,13391"/>
        </emma:interpretation>
      </emma:emma>
    </inkml:annotationXML>
    <inkml:traceGroup>
      <inkml:annotationXML>
        <emma:emma xmlns:emma="http://www.w3.org/2003/04/emma" version="1.0">
          <emma:interpretation id="{CC3A94AC-FF16-4795-B1D4-7B00CABF59E4}" emma:medium="tactile" emma:mode="ink">
            <msink:context xmlns:msink="http://schemas.microsoft.com/ink/2010/main" type="paragraph" rotatedBoundingBox="15544,12471 17805,11065 18377,11986 16116,133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002C8C-ABD3-45F4-BC8F-4394C46AD25C}" emma:medium="tactile" emma:mode="ink">
              <msink:context xmlns:msink="http://schemas.microsoft.com/ink/2010/main" type="line" rotatedBoundingBox="15544,12471 17805,11065 18377,11986 16116,13391">
                <msink:destinationLink direction="with" ref="{832CF202-BDA2-4117-884C-84F60F0ECA3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2D0F33A-49E1-4847-8CE6-699DE63C7EB6}" emma:medium="tactile" emma:mode="ink">
                <msink:context xmlns:msink="http://schemas.microsoft.com/ink/2010/main" type="inkWord" rotatedBoundingBox="15544,12471 17805,11065 18377,11986 16116,13391">
                  <msink:destinationLink direction="with" ref="{9DB0338C-EA44-493F-AEED-E7CB932AE9B3}"/>
                  <msink:destinationLink direction="with" ref="{56B9BB0B-53CD-4558-B2DF-7C507BE90040}"/>
                </msink:context>
              </emma:interpretation>
              <emma:one-of disjunction-type="recognition" id="oneOf0">
                <emma:interpretation id="interp0" emma:lang="en-US" emma:confidence="0">
                  <emma:literal>787=1</emma:literal>
                </emma:interpretation>
                <emma:interpretation id="interp1" emma:lang="en-US" emma:confidence="0">
                  <emma:literal>in.* = l</emma:literal>
                </emma:interpretation>
                <emma:interpretation id="interp2" emma:lang="en-US" emma:confidence="0">
                  <emma:literal>7=1 v</emma:literal>
                </emma:interpretation>
                <emma:interpretation id="interp3" emma:lang="en-US" emma:confidence="0">
                  <emma:literal>2* = l</emma:literal>
                </emma:interpretation>
                <emma:interpretation id="interp4" emma:lang="en-US" emma:confidence="0">
                  <emma:literal>71=1 v</emma:literal>
                </emma:interpretation>
              </emma:one-of>
            </emma:emma>
          </inkml:annotationXML>
          <inkml:trace contextRef="#ctx0" brushRef="#br0">644-942 258,'0'0'3225,"7"-14"-258,-7 14 0,0 0-387,5-20-387,-5 20-387,0 0-258,0 0-129,0 0-387,16-11-258,-16 11 0,0 0-129,0 0-258,0 0 129,0 0-258,0 17 0,0-17 0,-8 30 0,0-13 0,3 9 129,-7-2-258,2 2 129,-4 2-129,0 8 129,0-11-129,0 3 0,2-5-129,1 2 129,2-7 0,4-2-129,5-16 0,-9 16 0,9-16 0,0 0 0,0 0 0,0 0-129,0 0 0,0 0-129,0 0-258,0 0-258,0 0-387,-4-19-1290,4 19-2193,0-28-258,0 28-387,0-34 258</inkml:trace>
          <inkml:trace contextRef="#ctx0" brushRef="#br0" timeOffset="676.0858">459-956 1677,'0'0'3225,"0"0"-903,0 0-387,-8-14-258,8 14-516,0 0-258,0 0-258,0 0 129,0 0 0,0 0-129,0 0 129,-7-17-129,7 17 0,0 0 129,0 0-129,0 0 0,0 0 0,0 0 0,0 0-129,0 0 258,0 0-129,0-14-129,0 14 0,0 0 129,0 0-258,0-17 0,0 17 0,0 0 0,0 0-129,0 0 0,0 0 0,0 0-129,0 0 0,16 0 0,-16 0 0,17 8 129,-17-8-129,26 28 0,-5-8 0,1-1 0,5 4 129,-2 8-129,2 0 0,1 1-129,0 9 129,0-8 0,-2 1 0,-5 0-129,2 1 0,-3-7 0,-1-2 129,-1-11-129,-18-15 0,24 22 0,-24-22 0,12 6 0,-12-6 0,0 0 0,5-17-129,-5 17-129,0-19-258,0 19-387,-7-22-1032,7 22-3096,0 0-129,-18-8-387,18 8-387</inkml:trace>
          <inkml:trace contextRef="#ctx0" brushRef="#br0" timeOffset="1743.7214">697-1038 3225,'0'0'3225,"0"0"-516,7-19-387,-7 19-258,0 0-258,0 0-387,0 0-258,16-12-129,-16 12-258,0 0-129,0 0 0,0 0-258,0 0 129,0 0-258,0 0-129,0 0 0,0 0 0,0 0-129,0 0 129,0 0-129,0 0 0,0 0 0,0 0 0,0 0 0,15-5 0,-15 5 129,0 0-129,0 0 0,0 0 129,0 0-129,0 0 129,0 0 0,0 0 0,0 0-129,0 0 129,0 0 129,0 0-258,0 0 129,-7 13 0,7-13 0,0 0 129,-8 21 0,8-21-258,-10 26 129,10-26 0,-8 29 0,2-11 0,0 3 0,-2-4-129,1 10 129,2-3 0,-4-4-129,-1 1 129,2 4-129,-2-1 129,2-1-129,-6-1 0,4 0 129,0 1-129,1-3 0,0 2 129,4-6-129,-2 1 0,1-3 129,6-14-129,-5 25 0,5-25 0,0 0 129,-9 17-129,9-17 0,0 0 0,0 0 129,0 0-129,-16 14 0,16-14 0,0 0 0,0 0 0,-16 6 0,16-6 0,0 0 0,0 0-129,0 0 0,0 0-516,9-14-1161,6 3-2709,-15 11-387,29-23-258,-12 0-516</inkml:trace>
          <inkml:trace contextRef="#ctx0" brushRef="#br0" timeOffset="2472.3139">987-932 2580,'0'0'4773,"-15"4"-258,15-4-1290,0 0-774,0 0-387,0 0-645,0 0-258,22-1-258,-22 1-258,34-6 258,-18 1-387,11 5 0,-5-2-129,5 1-129,-1-1 0,-2 2-129,-5 0 0,1 0-129,-5 2-129,-15-2-129,22 5-258,-22-5-258,18 9-1548,-18-9-2451,0 0-258,0 0-258,-11 5-129</inkml:trace>
          <inkml:trace contextRef="#ctx0" brushRef="#br0" timeOffset="2763.851">997-785 6321,'0'0'5160,"15"3"0,-15-3-645,25 0-2967,-25 0-129,30-3-387,-30 3-258,32-8-258,-32 8-258,29 0 0,-29 0 0,25 0-258,-25 0 0,19 2 0,-19-2 0,19 6-129,-19-6-258,16 0-387,1 9-3225,-17-9-903,0 0-258,0 0-645</inkml:trace>
          <inkml:trace contextRef="#ctx0" brushRef="#br0" timeOffset="4004.0084">1582-904 4644,'-17'13'4644,"17"-13"0,0 0-1161,-15-1-1548,15 1-516,3-17-258,-3 17-387,19-28-258,-9 14 129,1-6-129,6 1 129,-2-7-129,-1 9-129,-3-2 0,2 3-129,-5 2 0,-8 14 0,13-17-129,-13 17 0,0 0-129,0 0 129,0 0-129,0 0 0,7 8 129,-7 6-129,0 5 0,0 4 0,0 4 0,0 3 129,0 2-129,0 5 0,0 2 0,0-5 0,0-1 0,1-4 0,2-4-129,1-9 0,0 4-258,-4-20-387,11 29-645,-11-29-3483,0 16 0,0-16-645,0 0 0</inkml:trace>
          <inkml:trace contextRef="#ctx0" brushRef="#br0" timeOffset="4328.0496">1593-588 5805,'0'0'5289,"-16"0"-516,16 0-129,0 0-2838,0 0-516,4-19-129,11 19-387,0-6-129,6 2-258,0-3 129,3 4-258,4-4 129,-2 6-258,-2-4 129,0 5-258,-4-2 129,0 2-129,1 0 0,-3 0-129,-1 0-258,-17 0-903,29-7-3612,-29 7 0,17-16-645,-17 16-387</inkml:trace>
          <inkml:trace contextRef="#ctx0" brushRef="#br0" timeOffset="-12088.035">132 47 1032,'0'0'2580,"0"0"129,0 0-387,0-16 129,0 16-387,0 0-129,0 0-516,-9-15-258,9 15 0,0 0-516,0 0 0,-18-12-258,18 12 0,0 0 0,-16-5 0,16 5 0,-16 0-129,16 0-129,-15 10 129,15-10-129,-17 13 0,17-13 0,-15 22 0,15-22-129,-11 19 129,11-19-129,-11 20 129,11-20-129,-5 26 129,5-26-129,3 23 129,-3-23 0,7 18-129,-7-18 0,21 14 0,-21-14 129,28 6-129,-14-6 129,1 0-129,2 0 0,0 0 0,-2-6 0,3 3 0,-18 3 0,24-18 0,-24 18 0,16-14 0,-16 14 129,12-20-129,-12 20 0,0-20 0,0 20 0,0-17 0,0 17 0,-10-14 0,10 14 0,-17-8-129,17 8 129,-24-3 129,24 3-129,-19-3 0,19 3-258,-14-2-129,14 2-1161,0 0-2967,0 0-129,14-14-516,-14 14-129</inkml:trace>
          <inkml:trace contextRef="#ctx0" brushRef="#br0" timeOffset="-13116.1654">-13-407 1161,'1'-18'4515,"-1"18"-129,0 0-129,0 0-2322,0 0-129,0 0-516,0 15-516,0-15-258,0 25 0,0-25-129,0 34 258,0-18-258,6 4-258,-3 0 258,4 2-258,-2-4 129,3 1-258,2 0 129,0-5-129,3 4 0,-13-18 129,23 13-129,-23-13 129,24 1-129,-24-1 0,24-5 129,-24 5 0,23-25-129,-23 25 129,25-24-129,-14 8 0,1 1 129,2 1 129,-14 14-258,25-27 0,-25 27 0,21-29-258,-21 29 0,19-17-516,-1 15-3483,-18 2-387,0 0-258,0 0-387</inkml:trace>
          <inkml:trace contextRef="#ctx0" brushRef="#br0" timeOffset="98083.455">-522 106 1161,'0'0'2322,"0"0"-129,0 0 129,0 0-387,0 0-129,-14-7-129,14 7-258,0 0 0,0 0-258,0 0 0,0 0-258,0 0-129,0 0-129,0 0 0,0 0 0,-16-10-129,16 10-129,0 0 0,0 0 0,0 0-129,0 0 0,0 0 129,8 10-258,-8-10 129,19 7 0,-19-7-129,27 6 129,-13-1-129,3 1 0,1-1 0,1 2 0,-2 1 0,0-1-129,1 2 129,1 4 0,-2-6-129,0 6 129,-2-4-129,2 0 129,-2 2-129,-15-11 0,22 16 0,-22-16 0,17 10 0,-17-10 0,0 0 0,0 0 0,15 10 0,-15-10 0,0 0 129,0 0-129,0 0 0,0 0 0,0 0 0,0 0 0,0 0 0,0 0 0,0 0 0,0 0 0,0 0 0,0 0 0,0 0 0,0 0 0,0 0 0,0 0 0,0 0 0,0 0 0,0 0 0,0 0 0,0 0 0,0 0 0,0 0 0,0 0 0,0 0 0,-11 12 129,11-12-129,-15 11 0,15-11 0,-21 19 0,10-1 0,-2-1 0,-2 4 0,3 1 0,-5 1 0,3 6 0,-1-1 0,1-4 0,0-5 0,4-3 129,2 0-258,8-16 129,-9 19 0,9-19 129,0 0-129,0 0 0,0 0 0,0 0 0,0 0-129,0 0 129,6-8-387,-6 8-516,18-11-3870,-18 11-129,0 0-258,0 0-645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2T10:47:25.72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3753 13174 1677,'5'-16'4386,"-5"6"387,0 10-258,0 0-1419,-5-11-1290,5 11-516,-10 8-129,4 8-516,-7-2-258,1 10-129,-2-2-129,-6 3 129,1 0 129,-1 2-258,-3-2 0,2-5-129,0 3 0,1-6-258,3 3-903,-2-14-2193,4 6-1161,4-12-129,0 0-516</inkml:trace>
  <inkml:trace contextRef="#ctx0" brushRef="#br0" timeOffset="248.0141">3465 13156 6837,'9'-26'4515,"-9"26"129,13-8-258,1 11-3096,-5 2-129,7 11-387,1 1-258,4 9 258,0-1-387,8 3 129,0 2-129,2 0-129,0 0-129,0 1-129,0-2-258,0-7-1161,0 3-2967,-4-9-258,-1-1-516,-2-11-387</inkml:trace>
  <inkml:trace contextRef="#ctx0" brushRef="#br0" timeOffset="580.0331">4118 13129 10191,'0'0'4902,"0"0"-387,0 0-258,0 0-3741,0 0-129,0 0-516,0 0-774,0 0-1806,13 7-1548,-13-7-516,7 23 0,-5-9-258</inkml:trace>
  <inkml:trace contextRef="#ctx0" brushRef="#br0" timeOffset="716.0409">4147 13330 4773,'0'12'4515,"0"7"-258,0-19-129,0 0-2580,0 0-774,12 5-4128,0-5-387,-3-3-516,4-3-387</inkml:trace>
  <inkml:trace contextRef="#ctx0" brushRef="#br0" timeOffset="1316.0752">4740 12989 1161,'12'-9'4386,"-1"-3"129,-11 12-129,7-15-1677,-7 15-645,1-13-387,-1 13-258,-5-8-387,5 8-387,-19-4 0,5 3-258,-6 0-129,3 1 0,-5 1 0,4 1-129,-2 3 0,3 1 0,-2 4 0,3 1-129,1 0 129,5 4-129,3 1-129,2 6 129,4 1 0,1 3 0,0-2 0,6 7 0,-1 0-129,-1 1 258,1 0-129,-3 0 0,-1-2 129,-1-6-129,0 2 0,0-1 0,-1-4 129,-1-6-129,0-3-129,2-12 0,-3 18 129,3-18-129,0 10 129,0-10-129,7 0 129,-7 0 0,17 0 0,-4 0 0,-1 0 0,4 1 0,2 0-129,-1 1-258,7 5-258,-7-7-1419,7 1-2322,-3-1-258,3 1-258,-3-1-516</inkml:trace>
  <inkml:trace contextRef="#ctx0" brushRef="#br0" timeOffset="1828.1045">5114 13131 8127,'0'-17'4386,"0"17"129,-15-17-1419,6 17-2064,-10 0 129,4 9-387,-5 3-129,2 7-129,-1 1 129,2 7-258,2-2 0,4 0-129,5 0 129,6-2-258,0-5 129,11-1-129,2-5 0,5-7 0,-1-4 0,1-1 0,0-7-129,-2-8 129,0-6-129,-3-4 129,-3-2-129,-3 0 129,-2-4 0,-1 5-129,-4 0 129,0 6 0,0 9-129,0 11 129,0 0-129,-10 8 0,9 13 0,1 4 129,0 7-258,0 6 129,7-2-129,1-3-258,5 4-516,-3-16-2193,7 5-1677,-4-11-129,7-1-258,-5-14-516</inkml:trace>
  <inkml:trace contextRef="#ctx0" brushRef="#br0" timeOffset="2016.1153">5351 13305 7611,'14'0'4902,"-14"0"-258,8 25-258,-8-13-2580,1 14-1032,-1-3 0,1 3-516,-1-1-387,0-4-645,8 5-2064,-8-26-1548,7 18-387,-7-18 0,12-3-516</inkml:trace>
  <inkml:trace contextRef="#ctx0" brushRef="#br0" timeOffset="2232.1275">5524 12816 10965,'6'-13'5031,"-6"13"-387,6 17 0,1 12-3870,-4 3-387,0 12 0,1 8-129,-1-2-387,4 7-516,-6-12-774,7 4-3354,-4-8 129,2-6-516,-3-10-258</inkml:trace>
  <inkml:trace contextRef="#ctx0" brushRef="#br0" timeOffset="2556.1461">5574 13160 10449,'8'-38'5160,"2"26"-387,-3-1 0,9 13-3741,-4-1-258,6 7-129,0 7-258,0 6-258,-2 5 0,-4 3-129,0 1-129,-4-1 129,-7 1 0,-2-3 0,-8-3-129,-2-2 129,-3-5 0,-3-4 0,0-6 0,0-4 0,3-1 0,1-4 129,2-4-258,2-4-129,9 12-1032,-12-19-3483,12 19 129,0-23-645,9 11-129</inkml:trace>
  <inkml:trace contextRef="#ctx0" brushRef="#br0" timeOffset="3052.1745">5881 12861 12900,'-3'-12'5031,"3"12"-258,10-17-129,3 10-4386,2 0 0,6 1-258,1 4 129,0-1-129,-4 3 0,-1 0 0,-4 0 0,-3 4 129,-10-4-129,9 17 0,-9-6 0,-1 2 0,-1 3 129,-3 3-129,3 1 0,0 6 0,2 1 0,0 2 0,2 3 0,5 1 0,0 1 0,1 1 0,0 0 0,1-1-129,-2-1 258,-5-2-258,0 0 129,-2-3 0,-3 0 129,-5-3-258,-5-4 258,-1-4-129,-2-1 129,1-4-129,0-1 129,1-7-129,2 0-387,-2-4-3483,14 0-903,0 0-258,-6-8-516</inkml:trace>
  <inkml:trace contextRef="#ctx0" brushRef="#br0" timeOffset="3796.2171">8153 12852 11352,'0'0'4902,"-7"19"-129,7-8 0,2 2-3741,5 9-903,8 1 129,0 4-129,1 0 258,3-4-258,2-3 129,-1-3-129,1-5 0,-2-10 0,1-2-129,-4-4 129,3-11 0,-3-5 0,0-2 0,-2-1 0,0-2 0,-3 2 0,-2 8-129,-2 5 129,-7 10 0,0 0 0,5 23-129,-5 13 0,-5 7 129,0 7-129,-2 5 129,0 5-129,2 3 129,0-3-129,4-5 0,0-9-129,1-7 0,2-3-516,3-18-645,9-3-3483,-4-15-258,7-6-129,-2-21-516</inkml:trace>
  <inkml:trace contextRef="#ctx0" brushRef="#br0" timeOffset="3968.2269">8695 12824 10320,'7'-19'5031,"-3"4"-258,-4 15-258,0 0-2580,-1 6-2064,1 14-774,0-5-3612,6 6 0,-3-2-258,7 3-645</inkml:trace>
  <inkml:trace contextRef="#ctx0" brushRef="#br0" timeOffset="4148.237">8802 13092 8514,'-11'10'5289,"2"-10"-516,9 0-258,0 0-1419,0 0-2967,0 0-1548,7 0-3096,5 0 0,1 0-387,7 0-516</inkml:trace>
  <inkml:trace contextRef="#ctx0" brushRef="#br0" timeOffset="4712.2695">9366 12759 9546,'5'-23'5031,"-5"23"-258,6-19-258,-6 19-3225,5-16-387,-5 16-129,0 0-129,0 0-258,0 0 0,0 0-129,-10-9 0,-1 9-129,-3 0 0,-1 2-129,-5 2 129,3-1-129,-3-1 0,-1 4 129,7 0-129,-3 0 0,5 2 0,4 4 129,4 1-129,2 4 0,2 4-129,0 5 129,2 6 0,3 3 0,-3 5 0,0 1 0,-1 3 0,-1 0 0,0-2 0,-3-2 129,-2-6-258,0-2 129,1-7 0,1-6 0,-1-2 0,4-6 0,0-11 0,0 12 129,0-12-129,14 0 0,-2 0 0,3 0 0,4-4-129,0-3-129,2 7-516,-1-10-1548,5 10-2580,-5-6 0,9 2-258,-7-5-645</inkml:trace>
  <inkml:trace contextRef="#ctx0" brushRef="#br0" timeOffset="4996.2856">9730 12903 9030,'-3'-36'5031,"-8"21"-129,-2 9-387,-10-3-2967,6 11-387,-7 3-258,5 11-129,-6 5-258,7 7 0,0 1-258,8 8 0,1-3 0,9 3-129,4-2-129,6-2-129,10-3-387,-3-14-774,14 6-3354,-7-12-387,7-2 0,-7-8-645</inkml:trace>
  <inkml:trace contextRef="#ctx0" brushRef="#br0" timeOffset="5176.296">9859 13136 11868,'6'10'5160,"-6"-10"-516,4 35-516,-4-18-3225,1 10 0,-1-2-387,-1 5-387,0-1-258,-4-3-645,5 3-3870,-2-12-258,2-2-387,0-15 0</inkml:trace>
  <inkml:trace contextRef="#ctx0" brushRef="#br0" timeOffset="5680.3249">10342 12597 12513,'0'0'5418,"0"15"-258,0 13 0,-10 4-4386,8 10-387,-2 5 0,4 8 0,-1 3-258,2 3 129,1-2-258,3-3 0,2-6 0,-1-1 129,-1-8-258,1-8 129,1-11 0,-4-7 0,-3-15 0,0 0-129,0 0 0,6-7 0,-8-15 0,2-6 0,-5-3-129,-5 1 129,-2-6 0,-4 7 0,-4 5 129,-6 6 0,-3 8 0,-1 10 0,-1 4 129,2 12 0,6 5-129,4 5 129,7 6 0,9 1 0,6-2 0,11-3 0,3-4-129,7-1 0,4-5 0,4-8-387,1-3-516,-8-10-3096,9 0-1032,-6-14-387,4 1 0</inkml:trace>
  <inkml:trace contextRef="#ctx0" brushRef="#br0" timeOffset="6252.3576">10572 12667 12513,'-9'-4'5418,"9"4"-258,12-9-258,1 2-4257,10 5 0,0-3-258,4 4-129,-3 1-129,3 0 0,-3 0-129,-3 1 0,-6 5 0,-4 0 0,-3 1 0,-8-7 0,4 20 0,-4-7 0,-2 2 0,-3 2 0,0 2 0,0 6 129,-2-2-258,3 4 258,-1 1-258,0 5 258,2 4-258,1 1 129,2 2 0,0 0 0,0 0 129,2 3-129,1 0 0,2-3 0,-5-4 0,0 1 0,0-3 0,-1-5 0,-6-1 0,-4-3 129,1-8 0,-4 0 0,-2-6 0,2-7 0,-4-1-129,1-3 0,7 3-1290,-11-5-3483,11-3-645,-4-3-129,3 1-387</inkml:trace>
  <inkml:trace contextRef="#ctx0" brushRef="#br0" timeOffset="8007.458">6116 14059 9804,'0'17'4773,"0"13"-129,0 10-387,1 22-3741,1 18 129,5 21-129,-3 11-129,-4 11-258,0 8 0,0 3-129,2 2 0,-4-6 0,2-9 129,-3-9-258,3-9 129,3-6-129,-3-14 0,2-14-258,5-3-903,-7-23-3096,3-8-387,-3-21-129,0-14-645</inkml:trace>
  <inkml:trace contextRef="#ctx0" brushRef="#br0" timeOffset="8288.474">5930 15481 7353,'-1'100'4644,"2"-44"-129,9 5-516,-3-7-3354,14 6-129,1-17 387,8-1-258,-4-21 258,7-2 0,-4-19-387,5 0 129,-5-20-129,4-4-129,-4-10 0,-3 3-129,0-4-387,-4-6-516,7 3-3999,-8-4-129,4 6-645,-4-11-258</inkml:trace>
  <inkml:trace contextRef="#ctx0" brushRef="#br0" timeOffset="8743.5001">7390 14759 10320,'7'36'4902,"-19"6"-516,-11 15-258,-9 8-3999,-5 7-129,-4 3 129,1-1-258,-1-4 129,6-5-258,5-10-387,2-21-2580,10-8-1161,4-18-258,14-8-387</inkml:trace>
  <inkml:trace contextRef="#ctx0" brushRef="#br0" timeOffset="8939.5113">7037 14949 8514,'0'-33'5418,"9"33"-516,-1 7-129,11 14-2451,0 5-1677,8 14-129,3-1-129,4 9-129,1 1-258,0-4-387,7 8-1032,-7-17-3354,5 1-129,-2-22-258,1-5-645</inkml:trace>
  <inkml:trace contextRef="#ctx0" brushRef="#br0" timeOffset="9164.5241">7572 15013 12771,'5'-5'4902,"11"3"-129,1-12-1419,7 12-3225,3 2-258,2 0-129,4 6-1032,-9-1-3225,3 6-129,-11-3-387,-4 5-258</inkml:trace>
  <inkml:trace contextRef="#ctx0" brushRef="#br0" timeOffset="9331.5337">7567 15219 10191,'-10'8'5031,"15"-1"-258,14-7-387,0-5-3870,14-2-516,12 7-2322,0-12-2064,6 5-387,-1-2-258,5 2-387</inkml:trace>
  <inkml:trace contextRef="#ctx0" brushRef="#br0" timeOffset="9891.5655">8278 14921 8901,'-29'-1'5289,"29"1"-387,-12 16-129,12 0-2451,5 3-1935,10 7 0,6-5 0,7 0-129,3-1 129,6-1-258,1-9 129,0-5-129,-2-5 0,-1-6 129,-5-5-258,-3-6 258,-6-4-129,-7 2 129,-4-1 0,-3 5 0,-7 3-129,0 12 258,-4 5-258,-6 13 0,-2 10 0,0 12-129,-2 9 0,-1 14 0,1 9 0,2 0-129,0 8-258,-3-9-1677,11 16-3096,-8-11-129,4 7-387,-7-5-645</inkml:trace>
  <inkml:trace contextRef="#ctx0" brushRef="#br0" timeOffset="16119.922">3764 16702 6321,'-20'60'4902,"-2"-15"-516,-9-5-645,-3 17-2967,-7-4-129,5 5 129,-2-7-129,4 6-129,0-12-258,8-9 0,4-9-129,5-5-129,6-7-516,-2-14-387,13-1-774,-5-8-1290,6-8-1548,-1-14-516,6-1 0</inkml:trace>
  <inkml:trace contextRef="#ctx0" brushRef="#br0" timeOffset="16315.9332">3392 16892 3354,'-10'-68'4902,"9"51"-129,-4 3-258,10 14-1677,-5 0-1032,21 1-645,-4 17-516,13 8 0,2 1-258,10 9 0,2 2-258,2 5 129,2-3-258,-2-6-129,2-1-516,-13-11-3741,4 3-387,-5-15-387,-4-2-387</inkml:trace>
  <inkml:trace contextRef="#ctx0" brushRef="#br0" timeOffset="16583.9485">4349 16784 10320,'-33'24'5160,"19"-17"-387,7 5-258,7-12-4902,0 0-3741,0 0-645,6 5-387,5-5-387</inkml:trace>
  <inkml:trace contextRef="#ctx0" brushRef="#br0" timeOffset="16735.9572">4378 17012 4902,'-4'52'2322,"1"-36"-2193,3-16-129,0 18-2322,0-18-2708</inkml:trace>
  <inkml:trace contextRef="#ctx0" brushRef="#br0" timeOffset="19112.0931">5054 16589 2580,'12'-9'4644,"-12"9"-774,15-7-774,-15 7-516,0 0-387,-10-11-774,10 11-258,-12-3-129,12 3-516,-19 0-129,5 3-129,-2 1 0,0 0 0,-6 1-129,4-1 129,-2 0-129,2-1 0,2 0 0,2 0-129,2-2 0,12-1-129,-12 6 258,12-6-258,0 20 129,0-9-129,6 10 129,2 2 0,1 9 0,0 3 0,0 8 0,0 4 0,-2 1-129,-2 3 129,0-6-258,0 5 129,-2-9 0,-1-2 129,1-6-129,-2-9 0,4-6 129,-3-2 0,3-5-129,-5-11 129,12 9 0,-5-9 0,4-4 129,3-3-129,-1 0-129,2-7-258,9 8-645,-4-15-3483,6 5-129,-2-4-258,2-1-387</inkml:trace>
  <inkml:trace contextRef="#ctx0" brushRef="#br0" timeOffset="19447.1121">5421 16696 8256,'-26'-24'4773,"12"20"0,-1 4-516,-2-1-3870,1 4 129,-2 9-129,2 5-129,2-1 0,1 5 0,3 2-129,4 5 0,5-4 129,1 2-258,7 1 0,3-1 129,7-2-258,0-6-516,10 4-387,-6-16-1419,10 6-2064,-3-12-387,4 0-258,-6-8 0</inkml:trace>
  <inkml:trace contextRef="#ctx0" brushRef="#br0" timeOffset="19628.1226">5635 16871 3354,'10'5'4644,"-10"-5"-387,9 15-1419,-2 10-774,-7-12-387,3 17-387,-3-5-645,4 11 0,1-2-387,-5-5-1290,8-2-2967,-3-7-516,2-7-258,-7-13-258</inkml:trace>
  <inkml:trace contextRef="#ctx0" brushRef="#br0" timeOffset="20132.1514">5977 16361 9159,'6'34'5289,"-6"-8"-516,0 9-258,-4 3-4128,4 6 129,2 1-129,0 5-129,3-9 0,4 1-258,1-3 129,2-10-129,0-2 0,0 0 0,-2-9 0,1-8 0,-11-10 0,10 0-129,-10 0 129,0-15-129,-3-3 0,-6-6 0,0 4 0,-6-1-129,0 1 258,-4 7-129,-2 3-129,-1 6 258,-1 4 258,1 0-258,2 12 129,2 5 0,3 2-129,7 1 129,3 3 0,5 5 129,0-3-129,11 2 0,2-6 129,2 0-129,2-1 129,3-5-129,1-2-258,0-12-129,6 11-774,-10-13-3612,10-7-258,-4-13-258,4 0-516</inkml:trace>
  <inkml:trace contextRef="#ctx0" brushRef="#br0" timeOffset="20656.1814">6225 16538 9933,'0'0'5289,"0"0"-645,15 2 129,-1-4-4257,4 2 0,2-5-258,2 3 0,2-2 129,-2 2-258,-2-1 0,-1 0 0,-3 1 0,-1 1 0,-5 1 0,-10 0 0,11 2 0,-11-2 0,0 16-129,0-3 129,-1 1 0,-2 0-258,-1 3 258,2 3-258,2 1 258,0 3-258,1 3 387,5 8-387,0 0 129,1 7 0,0 6 0,0 1 0,-1 5 0,0 3 0,-1-7 0,-1-2 0,-4 1 0,0-7 129,-1-6-258,-7-8 258,-4-11-129,-2 2 129,-3-7-129,-1-6 0,-3 1-129,2-7-258,7 2-3225,-5-4-1419,10-3-129,0-9-645,7-5-387</inkml:trace>
  <inkml:trace contextRef="#ctx0" brushRef="#br0" timeOffset="21964.2562">8369 16637 9288,'-12'32'5160,"12"-7"-258,4-7-258,6 6-3999,7 6-258,4 6 129,1-8-258,1 7 129,2-9-258,1-3 129,-1-11-129,1-7 0,-2-5-129,2-7 129,-4-11 0,1-9-258,-5-1 258,-2-3-129,-4 6 0,-2 0 0,-4 4 0,-2 6 129,-4 15-129,0 0 0,-8 5 0,1 21 0,-4 12 0,-1 13 0,0 2 0,-3 11 129,3 4-129,0 3 129,3-2-129,1-4 129,3-6-258,0-7 258,5-7-516,0-16-129,5 2-1548,-5-31-2967,17 2 0,-4-19-387,3-12-258</inkml:trace>
  <inkml:trace contextRef="#ctx0" brushRef="#br0" timeOffset="22168.2679">8976 16609 11223,'14'0'5031,"-16"17"-387,-9-10 0,10 5-4902,-5 3 0,6-15-1161,0 23-3096,0-23-129,11 23-516,-2-20-129</inkml:trace>
  <inkml:trace contextRef="#ctx0" brushRef="#br0" timeOffset="22324.2768">9054 16890 8643,'-6'37'5160,"6"-20"-774,0-3-516,0-14-7998,2 19-387,-2-19-258,12 0-387</inkml:trace>
  <inkml:trace contextRef="#ctx0" brushRef="#br0" timeOffset="23384.3374">9712 16523 1548,'0'0'4515,"0"0"129,-5 2 0,-15-3-2322,8 9-387,-13-13-387,4 5-129,-9-7-516,7 5-387,-6-8 129,3 6-516,-1 2 129,4 1-129,1 0 0,5 1 0,3 0-129,1 1 129,4 11-129,9-12 129,-5 16-129,5-2 0,4 2 129,3 7-387,3 2 387,1 7-387,1 1 387,0 8-387,-3 0 258,1 3-258,-3 7 129,-2-2 129,-3 0 0,-1-7 0,-1-1-129,0-2 258,0-11-129,0-4 0,0-11 0,1 1 0,-1-14 129,5 11 0,-5-11-129,12 0 129,-3 0 0,2 0 0,3 0 0,3-1-129,2 0 0,3-5-129,3 6-387,-3-11-1032,8 8-2967,-7-9-387,4 2-258,-5-9-516</inkml:trace>
  <inkml:trace contextRef="#ctx0" brushRef="#br0" timeOffset="23775.3596">10253 16662 7482,'8'-21'4644,"-8"21"258,-11-19-645,-1 15-3096,-13-2-774,-2 6 0,-7-1 258,1 11-129,-5 6 387,3 2-774,2 4 516,6 8-516,6-2 258,6 3-129,11 1 0,5 3-129,15-9-129,7-1-129,11 2-387,2-14-516,16 4-3870,-8-14 0,9-1-516,-8-12-258</inkml:trace>
  <inkml:trace contextRef="#ctx0" brushRef="#br0" timeOffset="23964.3704">10478 16872 8127,'-1'27'5031,"0"-1"-387,-4-10-129,3 11-3870,1 1-387,1 2 0,0 5-387,0-5-258,3 10-1548,0-15-2451,2-2-387,0-11-258,-5-12-258</inkml:trace>
  <inkml:trace contextRef="#ctx0" brushRef="#br0" timeOffset="24512.402">10863 16374 6966,'7'14'5031,"-7"10"129,-6 0-645,3 5-3225,0 4-774,3 9-129,0-4 129,5 7-129,0-9 0,2-1-516,0 0 387,3-3-387,-2-3 129,1-3 0,-2-6 129,-3-6-129,-4-14 0,0 0 0,0 0-129,0 0 0,-4-23 129,-7 1-129,0-2 0,-3 1 0,-1 1-129,-4 4 258,-2 1-129,-2 12 129,2 2 0,-3 3 129,3 8-129,2 6 258,3 7-129,4-2 129,5 5-129,5-2 0,3 0 129,7 4 0,5-13 0,4 5-129,2-7 129,3 3-129,1-1 0,-1-5 0,2-5-129,-5 0-129,4-3-129,-5-6-1161,6 2-3612,-5-13 129,4-1-774,-2-10-129</inkml:trace>
  <inkml:trace contextRef="#ctx0" brushRef="#br0" timeOffset="25068.4338">11137 16376 9288,'0'0'5418,"0"0"-387,11-8 0,2 1-4515,3 3-129,-1-1 0,6 1-258,-1 1 129,4 2-258,-3-2 0,0 3 129,-4 0-129,-3 5 129,-1 0-129,-4 4 0,-9-9 0,8 26 129,-11-6 0,-3-1 0,-5 5-129,1 3 129,-1 1 0,-2 1-129,3 7 258,-1-10-258,7 2 129,3 6-258,1-1 387,1 5-387,3-1 258,6 3-129,-4 5 0,0-2 129,-1 8-129,-3-6 0,-2 5 0,-5-5 129,-5-3-129,-4-3 258,-2-4-258,-4-4 129,1-12 0,-2-7 0,4-5-387,-2-5-258,19-2-4128,-19-3-516,15-12-516,1-7-129</inkml:trace>
  <inkml:trace contextRef="#ctx0" brushRef="#br0" timeOffset="129871.4282">16920 5647 9417,'5'-11'5289,"-5"11"-387,0 0-387,0 0-4515,15 3-1548,-15-3-2967,17 14-258,-9-5-258,3 0-516</inkml:trace>
  <inkml:trace contextRef="#ctx0" brushRef="#br0" timeOffset="130023.4367">16991 5864 8256,'-10'10'5031,"-4"4"-387,14-14-258,0 0-4644,-7 3-3870,12-3-516,3-7-258,8-4-387</inkml:trace>
  <inkml:trace contextRef="#ctx0" brushRef="#br0" timeOffset="130623.4712">17733 5417 10320,'-25'-11'5289,"14"8"-258,-1-8-129,4 4-4386,8 7 0,-10-12-129,10 12-129,-12-7-129,12 7 0,-18 0-129,8 0 0,-7 1 129,3 8-129,-6-3 0,2 4 0,-1 0 0,-1-1 0,4 4 129,2 1-258,2 2 129,3 0 0,4 2 0,1 4 129,4 2-258,0 3 129,0 4-129,4 1 258,-1 1-258,-1 0 129,2 1-129,-3-2 129,1-1 0,-2-2-129,2-5 129,-2-5-129,0 0 129,0-4 0,-2-3-129,2-12 129,0 11 0,0-11 0,0 0 0,0 0 0,5 8 0,-5-8 0,19 0 0,-5 1-129,3-1 129,3 0 0,1 0 0,8 3-258,-3-3-129,3 4-516,-6-5-2709,10 1-1290,-7 0-387,3 0-387</inkml:trace>
  <inkml:trace contextRef="#ctx0" brushRef="#br0" timeOffset="131083.4975">18077 5548 9159,'-2'-15'5289,"-15"-1"-387,8 16-129,-7 0-4128,0 8-129,-5 5 129,2 12-387,-2 4 129,5 3-258,0 5 129,7-5-129,4 2 0,5-5-129,4-5 0,9-4 129,4-7-129,4-7 0,3-7 129,3-11-129,0-5 0,-2-7 0,2-5 0,-8-3 0,-1-2 0,-3 1 129,-8 6-258,-3 6 258,-4 3-129,0 18 0,-11-8 129,11 8-129,-17 21 129,7 3-129,2 4 129,3 7-258,2-1 129,3 3-258,3 0-387,3-10-516,15 5-3741,-5-17-129,5 0-516,-1-11-129</inkml:trace>
  <inkml:trace contextRef="#ctx0" brushRef="#br0" timeOffset="131263.5078">18377 5848 5805,'11'34'5289,"-11"-11"-258,0 4-387,-6-9-2709,6 15-1032,-7-6-258,5 1-516,2 0-516,-2-16-1935,4 6-2193,-2-18-516,19 4-258,-5-8-387</inkml:trace>
  <inkml:trace contextRef="#ctx0" brushRef="#br0" timeOffset="131494.5209">18650 5255 10707,'0'-12'5418,"-3"31"-516,-1 11 129,-2 3-4773,4 12 0,1 6 0,1 6-129,-1 5 0,1-1-387,0 0 0,2-9-645,6 11-2451,-6-21-1677,3-1-258,-5-19-387,4-5 0</inkml:trace>
  <inkml:trace contextRef="#ctx0" brushRef="#br0" timeOffset="131787.5378">18636 5688 9933,'4'-34'5547,"5"26"-516,-1-2 129,8 10-4386,1 0-258,2 9 0,1 7-387,-2 6 0,1 6-129,-6 2-129,-3 2 129,-3 5-129,-7-5 129,0 1-129,-7-3 129,-8-7 0,-1-5 0,-3-1 129,-1-10 0,1-4-129,2-3 129,2 0-129,4-9-129,4-5-516,7 14-3096,4-25-1290,8 12-387,3-15-516</inkml:trace>
  <inkml:trace contextRef="#ctx0" brushRef="#br0" timeOffset="132247.5641">19016 5299 10707,'-26'11'5547,"15"-10"-516,11-1 129,0 0-4773,19 13-258,3-9 129,4 0-129,1 1 0,1 0-129,1 2 0,-8-1 0,0 1 0,-6 0-129,-3 2 129,-5 2 0,-2 2 0,-3 5 0,1 1 0,-1 3 0,-2 3 129,0 7-258,0-1 258,0 7-129,0 0 129,2 7-129,1 1 0,-3 5 0,1 3 0,-1-2 0,0-2-129,0-2 129,-4-4 0,-1-7 129,-4-7-129,-3-7 0,-4-10 129,-2-5 0,-3-4-258,-1-4-258,8 1-3225,-7-7-1419,4-9-516,2-13-387,8-9-387</inkml:trace>
  <inkml:trace contextRef="#ctx0" brushRef="#br0" timeOffset="133095.6126">21492 5385 9159,'11'0'5160,"-11"0"-387,0 13-774,0-13-6837,0 16-1806,3-1-258,3 1-645,0-3 388</inkml:trace>
  <inkml:trace contextRef="#ctx0" brushRef="#br0" timeOffset="133259.622">21514 5683 7740,'-23'21'5031,"23"-21"-516,-13 6-1419,13-6-7482,8 3-258,7-3-774,5-3 387</inkml:trace>
  <inkml:trace contextRef="#ctx0" brushRef="#br0" timeOffset="133831.6545">22181 5371 7611,'0'-19'5418,"0"19"-258,0-23-258,0 23-3999,-6-20 0,6 20-387,-4-11 0,4 11-258,-13-6-129,4 6 0,-1 0 0,-4 0 0,-3 1-129,-2 6 129,-2-3-129,-1 5 0,3 0 0,-1-1 0,4 1 0,4 4 0,2-1 0,2 3-129,4 1 129,1 1 0,3 5 0,0 2 129,-2 0 0,2 4-129,-2 2 129,0 1-258,-3 3 258,0 0-258,-3 1 258,1-3-258,-3 0 0,1 0 129,2-4 0,0-3 0,2-6 0,2-5-129,3-2 129,3 0 0,4-5 0,9-3 0,0-4 129,4 0-129,5 0 0,-1-2-129,3 2-387,-4-14-2322,4 13-2064,-5-5-516,6 4-387,-2-9-258</inkml:trace>
  <inkml:trace contextRef="#ctx0" brushRef="#br0" timeOffset="134130.6718">22607 5543 8256,'-8'-43'5547,"-3"31"-258,-12-4-645,0 16-3741,0 0-258,-4 14-258,-4 3 129,4 10-387,1 4 258,7 4-258,3 4 0,5-1 0,7-2 0,4-2-129,7-3-129,8-1-129,4-1-516,0-21-1677,12 7-2580,-4-11-387,10 0-258,-7-4-387</inkml:trace>
  <inkml:trace contextRef="#ctx0" brushRef="#br0" timeOffset="134303.6815">22710 5821 6966,'0'16'5547,"-7"-1"-258,0 7-387,-5 0-3741,5 7-387,-5 5-258,1-2-129,2 2-516,1-6-258,7 10-1806,-3-17-2709,4-6-258,0-15-387,16 4-516</inkml:trace>
  <inkml:trace contextRef="#ctx0" brushRef="#br0" timeOffset="134791.7096">23257 5233 9546,'11'-10'5934,"-11"10"-516,0 6-129,-5 13-4515,0 13-516,2 9 0,-1 5-129,1 8 129,0 2-129,1 1-129,2 1 129,0-7-129,3-4 129,-3-6-129,2-8 0,2-6 129,-1-11-258,-3-16 129,3 14 0,-3-14 0,0-18 0,0-3 0,-6 0 0,-5-5-129,-6 0 129,-5 5 0,-8 1 129,-6 9-129,-1 10 0,-1 1 0,2 10 129,4 7-129,5 5 129,7 2-129,11 2 129,9 1-129,4 0 0,13-1 129,7-6-129,4 0 0,4-3 0,4-6-129,0-5-258,-3-6-774,8-2-3999,-14-11-258,2 1-645,-9-11-258</inkml:trace>
  <inkml:trace contextRef="#ctx0" brushRef="#br0" timeOffset="135406.7448">23467 5301 10320,'0'-16'5805,"3"3"-516,-3 13 0,11-4-4515,-2 4-387,1 0 0,5 4-129,-3 4 0,4-1-129,-1 1-129,4 3 0,-4-2 0,2-1 0,-3-1 0,-2-2 129,-1 1-258,-1-2 129,-10-4 129,13 4-129,-13-4 0,0 0 0,0 0 0,5 12 0,-5-12 129,0 18-129,-1-2 0,-3 6 0,3 5 0,-2 2 0,-2 7 129,-1 1-129,-1 8 129,2 0-129,2 0 0,1 1 0,-5-5 0,2 4 0,1-3 0,1-2 0,1-6 0,-3-1 0,0-6 0,-1-1 0,0-5 129,-2-7-129,0-4 129,0 0 0,-4-8 0,-1-2-129,2 0 129,-1-1 0,-1-4 0,3-4-258,2 4-129,-2-9-1032,10 14-3999,0 0-258,0-10-387,0 10-774</inkml:trace>
  <inkml:trace contextRef="#ctx0" brushRef="#br0" timeOffset="136858.8278">18013 7012 9417,'-7'-90'5160,"7"74"-258,0 16-258,0 38-3999,2 12-258,5 16 0,-2 23 129,2 17-129,-1 10-129,-1 15 0,1 2 129,-3 8-129,-1-1-129,1 0 0,-1-10-129,-2-10 129,0-6 0,0-16 0,2-15-129,-2-12-258,1-9-645,-2-27-3612,1-9-516,0-26-129,0 0-516</inkml:trace>
  <inkml:trace contextRef="#ctx0" brushRef="#br0" timeOffset="137182.8463">17813 8493 11223,'3'95'5418,"9"-40"-129,-1-8-387,1 5-4515,11-3-129,4-2 0,2-8 0,1-7 129,0-10-129,2-8 0,-2-14 0,0-9-129,-5-14 129,2-8 0,-4-13-258,-2-5 0,1-3-387,-5-12-516,12 5-4128,-10-1-258,3 2-387,2-2-516</inkml:trace>
  <inkml:trace contextRef="#ctx0" brushRef="#br0" timeOffset="142883.1724">16542 9579 10191,'5'-14'5160,"-5"14"-387,0 0-129,0 0-4773,0 0-516,12 11-903,-10 6-3096,2-1-129,-1 5-516,0 1 0</inkml:trace>
  <inkml:trace contextRef="#ctx0" brushRef="#br0" timeOffset="143039.1813">16551 9937 8643,'-4'13'5289,"-1"5"-516,5-18-387,0 0-4257,0 0-2193,8 0-2193,3 0-645,3-3-258,3-5-258</inkml:trace>
  <inkml:trace contextRef="#ctx0" brushRef="#br0" timeOffset="143731.2209">17322 9437 5031,'8'0'5031,"-8"0"-258,0 0-129,-8 20-2709,-11-19-645,2 11-258,-11-9-129,2 10-387,-6-5 129,2 2-387,0-3 258,-1 4-258,4-6 129,5 4-258,4-2 0,3 0-129,4 0 129,11-7-129,-9 20-129,9-6 129,1 6-129,6 4 129,1 4-129,0 6 129,1 6 0,-1 3-129,-2 7 129,-2-2-129,0 0 129,-3-3 0,-1 1-129,0-8 129,0-4 0,-1-8 0,0-4-129,1-7 258,1-3-258,-1-12 129,15 10 0,-3-10 0,5 0 129,2-1-129,5-6 0,2 2 0,5 1 0,-1-6-258,5 9-387,-6-12-2064,5 6-1935,-1-3-645,3 1 0,-2-7-516</inkml:trace>
  <inkml:trace contextRef="#ctx0" brushRef="#br0" timeOffset="144174.2463">17718 9697 8901,'-31'-10'5160,"12"10"-258,-3 9-258,0 9-4128,1 8-258,5 7 387,0 2-258,7 7 0,4-4-129,5 3-129,2-6 0,8-5 0,6-10-129,5-8 129,1-7-129,3-5 0,-1-12 129,2-6-129,-5-11 0,-2-2 0,-6-5 129,-5-1-129,-4 3 129,-4 1-129,0 5 0,-7 8 129,-2 6-129,1 8 0,8 6 0,-13 10 0,7 8 129,5 7-129,0 2 0,1 7 129,4-1-129,4 2 0,1-2-129,3-8-387,5 5-645,-7-18-3741,6-2-129,-3-10-387,3 0-387</inkml:trace>
  <inkml:trace contextRef="#ctx0" brushRef="#br0" timeOffset="144371.2575">17836 9432 10191,'-2'-24'5160,"2"24"-258,0 0-129,4 4-4257,2 8-129,4 4-516,1 10-645,-5-2-3870,8 2-129,-3 1-387,5-1-516</inkml:trace>
  <inkml:trace contextRef="#ctx0" brushRef="#br0" timeOffset="144567.2687">18051 9886 8385,'10'55'5160,"-7"-31"-129,1 5-387,-4-7-3870,3 6 0,-3-3-516,1-5-645,6 3-2580,-3-10-1677,-4-13-387,12 12-516,-4-14 129</inkml:trace>
  <inkml:trace contextRef="#ctx0" brushRef="#br0" timeOffset="144799.282">18306 9429 10965,'0'0'5289,"0"16"-258,0 11 0,-2 10-4644,2 6-129,4 5 0,1 8-129,-1 0 0,1 1-258,0-1-387,-1-14-387,9 3-3999,-10-14-129,-1-6-129,-2-13-774</inkml:trace>
  <inkml:trace contextRef="#ctx0" brushRef="#br0" timeOffset="145074.2977">18333 9873 8256,'18'-35'5289,"-4"16"0,5 7-387,-1-4-3354,6 15-516,-4-2-258,1 6-387,-4 11-129,-2 5-129,-6 3-129,-4 0 0,-5 1 0,-3 3 0,-7-1 0,-6-3 0,-6-5 129,3-1-129,-5-7 0,3-2 129,4-2-258,-1-5-258,9 5-774,-3-5-3870,12 0 129,0-21-645,10 3-387</inkml:trace>
  <inkml:trace contextRef="#ctx0" brushRef="#br0" timeOffset="145287.3099">18572 9366 12255,'8'-15'5418,"1"26"-387,-2 4 129,0 4-4902,1 8-129,1 5 0,1 2-387,-3 11-645,-7-5-3870,3 4-258,-3-7-516,-3 1-387</inkml:trace>
  <inkml:trace contextRef="#ctx0" brushRef="#br0" timeOffset="145850.3421">18865 9340 10836,'10'3'5289,"9"1"-129,-4-4-129,9 0-4257,-1 0-387,4 1 0,-4 1-129,2 3-129,-5 1-129,-2 2 129,-3 3-129,-3 4-129,-7 4 129,-3 1 0,-2 4 0,0 4-129,-3 2 129,-1 2 0,-1 3 0,-2 3 0,5 2-129,-1 1 258,3 3-258,0 1 129,1 1 0,3-1 0,1 0-129,-2-3 129,1-1-129,-2-5 0,-2-2 129,-2-4-129,-5-4 129,-5-1 0,-10-5 0,1 2 129,-4-12 0,-1 5 129,-1-10-258,2 1 0,5 2-387,-4-16-3096,15 5-1419,1-8-516,8 11-258,2-34-645</inkml:trace>
  <inkml:trace contextRef="#ctx0" brushRef="#br0" timeOffset="147015.4088">21084 9790 10191,'12'-51'5160,"-10"33"-258,-2 18-129,4-11-4773,-4 11-645,9 21-1677,-4-7-2451,2 9-258,0-1-387,1 4-258</inkml:trace>
  <inkml:trace contextRef="#ctx0" brushRef="#br0" timeOffset="147171.4177">21196 10026 7740,'-3'12'5160,"-6"5"-387,9-17-258,-6 13-4386,6-13-1032,0 0-3354,8 12-645,4-9 0,4-3-516</inkml:trace>
  <inkml:trace contextRef="#ctx0" brushRef="#br0" timeOffset="147691.4474">21858 9635 8643,'16'-22'5547,"-16"22"-516,0-19-258,0 19-4128,-12-8-258,12 8 0,-18-4 0,6 4-129,-4 0-129,-4 2 0,2 7 0,-2-1 0,-4 2 0,-1 4-129,1-2 0,3 6 0,0-1 0,6 4 0,0 2-129,6 6 129,4 2 0,5 4 0,0 2-129,0 8 258,0 1-258,0 1 129,0 3-129,0 0 0,3-1 129,-6-5-129,0-2 0,-3-6 129,1-3 0,0-6-129,1-8 129,1-6 0,3-1 0,0-12 0,5 9 0,6-9 129,4 0-129,4 0 129,3 0-129,5-3-129,1 3-516,-1-7-3096,6 7-1032,-4-6-516,3 3-387</inkml:trace>
  <inkml:trace contextRef="#ctx0" brushRef="#br0" timeOffset="148014.4659">22267 9972 9030,'-11'-42'5160,"-4"24"-129,-4 7-387,-11 4-4128,6 7 129,-5 7-129,2 8-129,1 6-129,5 8 0,4 1 0,8 2 0,6 2-129,3-3 0,8 2-129,6-2 0,7-8 0,-1-2-387,7-3-258,-5-18-1935,5 7-2322,-3-15-387,3-6-129,-6-12-387</inkml:trace>
  <inkml:trace contextRef="#ctx0" brushRef="#br0" timeOffset="148195.4763">22351 9655 9159,'2'-32'5289,"-2"32"-258,0 0-387,11 0-3741,-11 0-645,13 21-258,-5 7-516,-7-6-2709,7 9-1419,-4 5-516,-1 0-516,-3 1 129</inkml:trace>
  <inkml:trace contextRef="#ctx0" brushRef="#br0" timeOffset="148455.4909">22556 10218 10449,'0'0'5547,"3"14"-387,-1-4 0,-7 3-4773,5 8-258,0 4 129,0 0-258,1 6 0,-1-1-258,4 8-903,-7-10-3741,3 1-129,0-7-516,3-8-258</inkml:trace>
  <inkml:trace contextRef="#ctx0" brushRef="#br0" timeOffset="148975.5209">22898 9595 11223,'26'-26'5676,"-16"26"-516,-10 0-129,10 39-4644,-6-4-129,3 15 129,-1 1-129,1 8 0,0 3-129,0 0-129,0-5 129,0-4-129,2-4 0,-1-5 0,-2-10 0,0-4 0,-1-6-129,-2-8 129,-2-6-129,-1-10 0,0 0 129,-1-18-129,-6-2 0,-1-8 0,-5-2 129,-3 2-129,-1-1 129,-4 8-129,-3 5 129,0 5 0,0 7-129,-3 4 129,6 12-129,2 5 129,4 6 0,5 7 0,5 1 0,5-1 129,6 2 129,8-4 0,5-1 0,0-6 0,3-7-129,2-7-129,1-2-387,-9-13-3096,9-2-1677,-7-13-387,4-6-258,-4-9-516</inkml:trace>
  <inkml:trace contextRef="#ctx0" brushRef="#br0" timeOffset="149186.5329">23142 9538 9417,'8'0'5805,"9"7"-645,-8 5 129,3 4-3999,-3 7-903,1 8 0,-1 3-516,-7-2-1161,4 12-3741,-6-6-129,0 2-516,-2-7-387</inkml:trace>
  <inkml:trace contextRef="#ctx0" brushRef="#br0" timeOffset="149838.5702">23491 9525 10707,'-15'0'5547,"15"0"-258,-11 0-129,11 0-3999,0 0-645,14 7-129,-1-5-129,8 3 0,-2-1-129,4 1 0,-3-1-129,1-1 0,-4 0 129,-4-1-129,-5-2 0,2 0 0,-10 0 0,0 0 0,7 2 0,-7-2 129,0 0-258,0 18 129,0-3 0,0 4 0,0 8 0,-2 8 0,0 6 0,-1 7 0,-1 5-129,1 4 129,-2 4 0,0 1 0,1 1 0,1-4 0,1-1 0,-4-2-129,3-4 129,-3-7 0,1-3 0,-1-7 0,-2-3 0,-1-8 0,0-5 0,1-1 129,-2-8-129,-1-6 129,1-2-129,-4-2 129,-1-3-129,1-3 0,0 1-645,-13-11-3612,14 9-1032,-9-4-387,6 4-516</inkml:trace>
  <inkml:trace contextRef="#ctx0" brushRef="#br0" timeOffset="172034.8396">16354 5718 8127,'11'19'5289,"-9"0"0,5 12-516,-5 3-3999,4 11 129,-1-2-258,4 5-129,-5-5-129,5 0-129,1-9-129,2-9 129,5-13-129,0-5 0,3-11 0,5-16 0,-1-13 0,3-10 129,2-10-129,-3-1 0,-4 1 0,-1 5-129,-9 10 129,-2 22 0,-10 16-129,0 16 129,-10 28-129,-2 14 0,-3 17-129,1 9 258,4 7-129,2 2 129,5-1-129,3-1-129,2-8-129,1-15-645,16-2-3999,-11-16-387,4-10-387,-5-20-645</inkml:trace>
  <inkml:trace contextRef="#ctx0" brushRef="#br0" timeOffset="177343.1434">20919 5349 9159,'-26'11'5547,"12"-9"-258,14-2-129,-11 0-4386,11 0-387,17 0 0,8 1-129,6-1 129,4 3-129,5-1-129,3 0 0,-2 4-129,0 0 0,-12 8 0,-7 0 0,-11 7 0,-8 4-129,-8 10 129,-12 2 0,-9 7 0,-5 0-129,-5 6 129,1-3-129,3 3 129,2-4-129,7-3 0,7-3 129,9-10 0,6 1 0,3-9 0,14-6 0,2-4 129,5-5-129,1-8 0,0 1-129,3-5-129,-8-7-516,8 11-2322,-17-15-2064,-1 3-258,-9-7-258,-1 1-387</inkml:trace>
  <inkml:trace contextRef="#ctx0" brushRef="#br0" timeOffset="177507.1528">20907 5739 5160,'-37'-25'5934,"37"25"-387,0 0-258,19 0-1677,8-3-2709,15 3-129,1 2-258,10 6-387,4 9-1161,-4-6-3870,6 3-516,-4-4-387,-2 3-774</inkml:trace>
  <inkml:trace contextRef="#ctx0" brushRef="#br0" timeOffset="179671.2766">15745 9780 3096,'-10'-5'5160,"10"5"-258,0 0-129,0 0-1935,5 16-1161,2-4-516,11 14 0,-5-3-387,9 6-129,-6 3-129,4 2-129,-1-2-258,1 0 129,-3-3-129,2-3 0,1-3-129,0-7 129,0-3-516,-4-11-3741,9 0-774,-5-3-516,1-10-387</inkml:trace>
  <inkml:trace contextRef="#ctx0" brushRef="#br0" timeOffset="180699.3353">15999 9895 1677,'3'-43'4128,"-3"24"-387,0-7-774,3 9-387,-3-11-516,9 12-258,-4-12-387,6 17-387,-11 11-129,22-3-129,-16 15-258,3 28 0,-9 5-258,0 19 258,-6 10-258,-3 10 129,-8 1-129,1 1 0,-1-5-129,-1-5-129,7-2-645,-1-14-4128,9-10 129,3-10-645,8-12-516</inkml:trace>
  <inkml:trace contextRef="#ctx0" brushRef="#br0" timeOffset="181658.3902">20527 9704 3612,'-8'6'5289,"8"-6"-258,5 2-129,8 5-3225,0-11-258,15 4-516,-3-8 129,11 6-258,-1-2-258,2 3-258,1-2-129,-2 3 0,-5 1-129,-8 6 0,-3 4 0,-7 6 0,-8 3 0,-4 6 0,-14 8-129,-6 1 129,-4 6 0,-4 3 0,-4 1-129,1-2 129,1-1 0,3-4 0,4-1 0,8-3 0,5-7 0,4-1-129,5-5 258,7-6-129,3 0 129,4-6-129,6-2 0,1-5-129,4 0-129,-2-2-645,9 0-1290,-11-8-2838,5-1-129,-8-7-645,-3 1 387</inkml:trace>
  <inkml:trace contextRef="#ctx0" brushRef="#br0" timeOffset="181847.4009">20575 9965 7740,'-15'-7'5418,"15"7"-129,12-1-516,15 3-3741,11 5-516,14-5-1677,10 3-3225,9-2-645,6-3-516,9-11-516</inkml:trace>
  <inkml:trace contextRef="#ctx0" brushRef="#br0" timeOffset="194671.1343">4654 6032 516,'64'-3'3741,"-19"2"-516,4 1-903,7-1-1161,9 1-1935,-2-3-2451,13 7-645</inkml:trace>
  <inkml:trace contextRef="#ctx0" brushRef="#br0" timeOffset="197087.2727">6316 9575 1935,'-3'-31'3741,"2"16"387,-2-9-2451,-1-2-258,4-1-387,1-8-387,9 2-129,-1-9-258,9 0-129,1-5 0,5-2-129,0-7 0,7-1-129,6-1 258,-2-5-258,6 0 258,4-6 0,1-4-258,4 1 258,3-3-129,2-6 258,3 0-258,4-2 258,4-2-258,3 7 258,4 2-129,2 2 0,1 8-129,2 8 0,2 0-129,2 14 0,-1 2-129,1 9 129,1 4 0,2 9 0,-1 4 129,2 10-129,-2 6 129,0 7 0,-4 13 0,-1 11 129,0 5-129,-5 10 129,3 6-129,-5 9 129,1 9 0,1 7 258,-2 4-258,0 4 129,-1 9 129,0 7-129,-6 3 0,1 10 0,-6 2 129,-4 6-258,-2 10 0,-5 6-387,-2 9-1161,-3 7-2709,-7-5-258,0 3-258</inkml:trace>
  <inkml:trace contextRef="#ctx0" brushRef="#br0" timeOffset="200466.4659">8004 7652 516,'-28'7'2064,"14"-1"-516,-1 0-387,2 1-129,2 2-387,0 1-258,5 2-129,2 0 129,3 2-258,1 3-129,5-2 258,1 0-129,5 1 258,3-1 0,0-2 387,0-8 129,6 2 129,-4-7 0,1 2 258,-5-8-129,2 0 0,-6-12-258,1 7-258,-6-7 0,1 4-258,-4-7-129,-4 5-258,4 16-516,-13-14-3096,5 14-645,0 18-774,-6 6 387</inkml:trace>
  <inkml:trace contextRef="#ctx0" brushRef="#br0" timeOffset="217915.464">3512 6822 4257,'0'-13'5031,"-18"13"-129,2 6-387,-11-4-3096,5 14-129,-9-8-387,4 7 0,-4-2-387,3 2 129,0-3-129,4 4-129,6-2-129,5 1 0,3-1 0,7-2-129,3 1 129,3 1-129,10 0 0,4 2 0,2-1 129,10 4-129,0 0-129,2 0 129,3 5 0,-3 2-129,2 3 129,-5-1-129,-6 4 129,-7 0-258,-6 4 258,-6-2-129,-6-1 129,-9 0-258,-7-2 129,-8-3 129,-3-5-129,-3-3 129,-1-8-129,0-7 129,0-5-129,6-2 0,4-10 0,4-5 0,10 0-258,4-3-516,10 8-2709,1-8-1419,12 4-516,2-2-129,9 2-516</inkml:trace>
  <inkml:trace contextRef="#ctx0" brushRef="#br0" timeOffset="218282.485">3893 7019 9030,'-13'14'5418,"13"-14"-129,0 0-258,17 9-4128,-5-12 0,8 3-258,1-5 0,3 4-258,2-2-129,0-1-258,1 2-258,-4-2-258,2 4-258,-11-3-516,3 6-3096,-17-3-774,8 15-129,-12-5-516</inkml:trace>
  <inkml:trace contextRef="#ctx0" brushRef="#br0" timeOffset="218470.4958">3975 7165 6708,'-46'26'5160,"31"-14"0,1-6-129,11 8-2838,3-14-774,0 0-387,8 3-387,10-1 0,-1-2-129,7 0-129,3 0-129,-1 0-387,6 1-516,-10-1-3999,9 0-387,-8-2-516,3-2-258</inkml:trace>
  <inkml:trace contextRef="#ctx0" brushRef="#br0" timeOffset="219670.5643">4756 6638 4128,'-7'-16'5289,"-2"10"-258,-1 5-129,-9-9-2709,11 11-516,-10 0-516,4 6-129,-2-5-387,4 5-129,-2-2-129,4 6 0,-1 1-258,5 2 0,-1 1 0,6 8-129,1-3 0,0 2 129,4 2-258,5 1 258,1 0-129,2 1 0,-1-2 0,-1-3 0,-2 5 0,-1-3 0,-3-2 0,-4 3 0,-2-2 0,-7 0 129,-3-2-258,-4-4 258,-2-3-129,0-3 0,0-2 0,2-7 129,3 1-129,2-2 0,11 0 0,0 0-129,0 0 0,10-7 129,4 7 0,4 0 0,2 5 0,1 4-129,-3 9 387,0-1-258,-4 5 129,-5 4-258,-2 3 258,-4 4-258,-3 4 258,-3-2-129,-3-3-129,-1 1 258,0-6-258,5-1 129,0-1 129,2-8-129,2-3 0,5-2 129,5-1-129,1-10-387,9 7-3096,-4-8-1290,1-5-516,0-10-387,5-3-387</inkml:trace>
  <inkml:trace contextRef="#ctx0" brushRef="#br0" timeOffset="221182.6509">5105 6926 9804,'-8'-29'5031,"8"29"-258,0 0-1419,-11 5-2580,11 21-129,2 4-258,7 7 129,-1-1-129,3 7 0,4-7 0,1 1-129,-1-8 0,5-8 0,-2-9 0,-1-4-129,0-8 129,2-4-129,0-12-258,-2-6 258,-2-6-129,1-2 0,-3-2-129,-2 1 129,-4 7-129,0 4 129,-4 5 129,-3 15-129,-2 9 0,-3 17 129,-2 11 129,-4 5-129,-1 9 0,0 9 0,2-1 0,0-3 0,0 0 0,2-8 0,5-6-129,-1-6 0,4-9 0,0-9-129,0-7-129,0-11-129,0 0-516,2-13-2967,3 0-1032,1-11-645,1 2-129</inkml:trace>
  <inkml:trace contextRef="#ctx0" brushRef="#br0" timeOffset="221510.6696">5627 7113 12900,'0'-13'5547,"0"13"-774,0 0-258,-10 2-4257,10-2-258,0 11-258,0-11-387,3 18-2709,-3-18-1548,10 14-387,-10-14-258,15 1-258</inkml:trace>
  <inkml:trace contextRef="#ctx0" brushRef="#br0" timeOffset="222006.698">5870 6822 10320,'-16'-8'5547,"16"8"-258,0-15-129,7 8-4515,4-5-258,11 1 0,0 3-129,5 5 0,-2 3-129,2 0-129,-4 6 0,-2 4 0,-5 7 0,0-1 0,-7 6-129,-4 1 0,-5 1 129,0 2-129,-10 6 0,-1-3 258,-3 2-258,-3-2 258,-2-3-258,4 1 258,4-4-129,-2-1 0,6-6 258,5-1-258,2-4 129,7-1-258,5-2 387,3 0-258,3-1 258,4-4-258,2-1 0,-1-1 0,0 0-258,-1-1-129,-1 0-774,-12-4-3483,3 0-516,-12 4-258,9-14-516</inkml:trace>
  <inkml:trace contextRef="#ctx0" brushRef="#br0" timeOffset="222210.7097">5938 6995 9933,'-37'-21'5160,"28"13"-129,9 8-774,0 0-3096,21-10-516,2 3 0,6 2-258,5-1 0,3 1-387,5 3-387,-8-5-903,4 7-3612,-7 0-129,-1 0-258,-3-2-645</inkml:trace>
  <inkml:trace contextRef="#ctx0" brushRef="#br0" timeOffset="222474.7248">6412 6644 11223,'0'0'5547,"-4"22"-258,-1 7-258,3 10-4257,1 7-258,1 15 0,0 4-129,0 9-129,0 1 0,3 1-129,2-5 0,-1-1 0,3-7-258,-3-12-387,3 3-2322,-7-24-2451,0-8-129,0-22-387,-9-1-387</inkml:trace>
  <inkml:trace contextRef="#ctx0" brushRef="#br0" timeOffset="224358.8326">6912 6849 7482,'0'25'4902,"4"-9"-129,5 3-387,-8 0-3870,9 9-258,-3 0 0,3 5 129,-1-3 0,0-1-129,4-7 0,-2 0 129,2-8-258,1-10 387,3-4-258,0-9 129,1-12-387,2-2 258,-1-9-129,1 2 0,-2-2 129,-1 5-129,-2 2 129,-3 9-129,-5 13 0,-7 3 0,5 23 0,-5 7 0,-5 12 129,-2 6-129,-3 8 129,-1 2-129,2-1 0,-2 1 0,4-11 0,4-2-258,3-8 0,0-14-387,6-4-774,-6-19-3741,18 0 129,-3-23-645,4-9-387</inkml:trace>
  <inkml:trace contextRef="#ctx0" brushRef="#br0" timeOffset="224710.8527">7836 6745 8643,'-16'-11'5547,"-4"9"-387,1 2-258,-17 1-3741,12 12-387,-8 1-129,4 9 0,-1-1-387,5 6 129,7 3-258,3 2 0,5-1-129,9 3 129,6-2-129,11-4 129,4-1-387,4-5 0,3-2-387,-1-17-1548,5 6-2838,-6-10 0,0-3-645,-10-10-387</inkml:trace>
  <inkml:trace contextRef="#ctx0" brushRef="#br0" timeOffset="224906.8639">7560 6881 8643,'-10'1'5418,"10"-1"-387,11 7-258,15-2-3870,-1-5-387,14 2-258,2 0-387,-3-3-2709,6 1-1935,0-3-258,-2-2-387,-6-6-387</inkml:trace>
  <inkml:trace contextRef="#ctx0" brushRef="#br0" timeOffset="225422.8933">8443 6557 10191,'-23'-15'5547,"7"5"-387,2 8 0,-7-6-4257,9 7-258,-3-3-129,-1 4-129,1 0-129,1 3-129,2 1-129,-2 1 129,3 3 0,-2 1-129,3-1 129,3 4-129,-3-3 129,4 5-129,2 3 0,1 4 0,2 3 0,1 1 0,0 4 0,2 4 0,0 7-129,0-2 129,1 1-129,-3 0 129,0 0-258,0-2 258,-3-1-129,-1-5 0,1-5 129,-1-4 0,2-7 0,-2-3 129,4-12-129,-1 12 0,1-12 129,8 0-129,2-2 0,4-1 0,2-2 0,4 1 0,5 1-129,-1-1-258,5 4-645,-12-1-3612,9 1-387,-5-3-645,4-2-258</inkml:trace>
  <inkml:trace contextRef="#ctx0" brushRef="#br0" timeOffset="225890.9202">8692 6771 11223,'-18'-18'5547,"0"13"-258,4 5-129,-6 6-4644,4 9 0,-2 1-129,3 5-129,2 2-129,4 6 0,7-3-129,2-1 0,2-4 0,8-1 0,3-5 0,3-2 0,0-6 0,4-4 0,-4-3 129,-1-5-129,-1-7 0,-2-3 0,-3-10 129,-1-1-129,-2-4 129,-1-1 0,-3-1 0,-1 4 0,-1 2 0,0 3 0,0 11 0,0 12 0,0 0-129,-12 11 0,8 9 0,1 4 0,0 4-129,-1 1 0,4 9-258,0-13-258,5 6-903,-3-12-3354,10-3-516,-2-10-387,6-4-387</inkml:trace>
  <inkml:trace contextRef="#ctx0" brushRef="#br0" timeOffset="226091.9317">8929 6881 6837,'7'16'5676,"-7"-16"-258,1 29-129,-1-29-1806,0 23-2838,0 0-129,-2 3-258,0 0-258,-2-2-258,3 6-129,-5-14-1032,6 3-3612,-1-6-129,1-13-258,0 0-645</inkml:trace>
  <inkml:trace contextRef="#ctx0" brushRef="#br0" timeOffset="226334.9456">9137 6472 11997,'7'17'5547,"-7"4"-258,0 13-258,0 2-4773,0 6 0,0 2 0,0 9-129,0-1-258,0-3-129,3-3-129,-3-11-516,4 6-2967,-2-20-1290,-2-1-129,0-20-645</inkml:trace>
  <inkml:trace contextRef="#ctx0" brushRef="#br0" timeOffset="226645.9634">9168 6830 11352,'10'-13'5676,"0"12"-258,-1-10-903,7 11-3612,0 1-129,4 8-258,-2 2-258,3 5 0,-4 2-129,0-1-129,-6 4-129,-5 1 129,-4-3 0,-2 0 0,-4-1-129,-9-2 129,-5 0 0,0-1 0,-9-6 0,6 0 129,-4-5-129,5 3 129,0-7-129,3 0 0,8 0-387,-1-15-774,10 15-3612,-2-21-645,13 7-129,-4-8-645</inkml:trace>
  <inkml:trace contextRef="#ctx0" brushRef="#br0" timeOffset="227173.9936">9359 6513 12900,'0'0'5676,"0"0"-387,0 0 0,14-14-4902,8 10-129,3-2 129,3 5-258,2 1-129,-2 0 0,4 4 0,-6 0 0,-5 0-129,-4-2 129,-4 6-129,-13-8 129,5 11 0,-5-11 0,-8 15 0,1-4 0,-1 3 0,1 0 0,-2 1 0,5 8 0,1 2 0,3 2-129,0 6 129,0 2 0,2 4 0,0 2 0,1 2-129,-3-1 129,0 5-129,-4-3 129,-3-2 129,-5-4-258,1-5 258,-3-5-129,-2-6 129,-4-7 0,-2-9-129,2-6 129,2 0-258,2-11 258,0 1-258,4-5 0,12 15-516,-16-32-1161,23 19-3354,-3-2-258,11 8-387,-2-4-387</inkml:trace>
  <inkml:trace contextRef="#ctx0" brushRef="#br0" timeOffset="227407.0069">9771 7098 11481,'28'12'5676,"-13"1"-129,-6-2-129,1 10-4257,-8-3-387,0 8-387,-2 6 0,-4 1-387,-3 5 0,-5-2-516,0 10-903,-12-13-3741,7 4-129,-4-15-645,4 0-258</inkml:trace>
  <inkml:trace contextRef="#ctx0" brushRef="#br0" timeOffset="228166.0503">10335 6685 9804,'48'-9'5547,"-22"-4"-387,3 13-387,-3-13-3999,7 8-129,-7-3-258,-4 8-129,-6 2-129,-2 9-258,-10 6 129,-4 5 0,-4 3-129,-10 3 129,-4 8-129,-3-2 129,-4 2 0,-1-1 0,2-2 0,5 0 129,5-6-129,8-5 129,4-4 0,6-1 0,9-8-129,6 2 129,6-9-129,1-2-129,7 0-129,-6-3-645,8-1-3483,-12-9-903,0 6-258,-10-6-387</inkml:trace>
  <inkml:trace contextRef="#ctx0" brushRef="#br0" timeOffset="228363.0616">10381 6924 9933,'0'0'5676,"11"-4"-516,10-6 0,10 3-4515,3-4-129,7 0-387,5 4-516,-8-7-2838,8 9-1677,-3 1-645,1 1-129,-2-4-645</inkml:trace>
  <inkml:trace contextRef="#ctx0" brushRef="#br0" timeOffset="228655.0783">11220 6752 9030,'-27'-24'5547,"7"23"-258,-7-1-129,4 2-4257,-9 2-129,3 13-129,0 3-129,5 6-129,4 4-129,9 1-129,7-1 0,4 4-129,8 1-129,9-2-129,5 3-129,-1-9-387,8 4-645,-12-11-3870,6-2 129,-8-10-645,0 0-129</inkml:trace>
  <inkml:trace contextRef="#ctx0" brushRef="#br0" timeOffset="228835.0886">11016 6935 9159,'-34'-14'5547,"34"14"-129,0 0-258,5-2-4257,12-1-387,12 2 0,2-1-387,7-1-387,6 3-645,-8-5-4128,14 2-129,-6-5-516,1 3-258</inkml:trace>
  <inkml:trace contextRef="#ctx0" brushRef="#br0" timeOffset="229355.1183">11878 6622 9030,'5'-18'5805,"-5"18"-387,0-13-129,0 13-4257,0 0-516,-5-16 0,5 16-129,-10-8-129,-4 8-258,1 0 129,-3 0-129,-6 2 129,-1 2-129,-1 3 0,-3 0 0,0 1 129,4 2-129,4 0 0,3 1 129,5 2-129,8 3 0,3 0 129,1 5-129,8 3 0,2 5 0,0 4 129,-1 3-258,-1 4 129,-4 4-129,-3 2 258,-2-3-258,0 0 0,-3-4 258,-3-5-129,-1-3 129,2-4 0,2-10 0,1-3-258,2-14 387,0 18-258,0-18 0,16 4 129,-2-4-129,7-4 0,2 2-129,2-4-258,3 5-516,-6-13-2451,7 8-2064,0-2-258,1 1-387,0-5-258</inkml:trace>
  <inkml:trace contextRef="#ctx0" brushRef="#br0" timeOffset="229622.1336">12313 6795 10965,'-34'-16'5805,"10"16"-258,-7 0-258,12 2-5031,-8 11 0,6 7 0,-1 4 0,3 7 0,4-3-129,9 8 0,6-3-129,1-2 129,14-3-258,2-4-129,8-1-774,-5-14-2580,9 4-1548,-2-11-645,5 0-129,-3-5-387</inkml:trace>
  <inkml:trace contextRef="#ctx0" brushRef="#br0" timeOffset="229783.1428">12444 7047 9933,'4'20'5934,"-4"-3"-516,3 7 129,-12-3-4257,8 10-774,-5 3 0,1 5-516,0 9-774,-13-12-3741,12 2-645,-3-12-645,9-7-387</inkml:trace>
  <inkml:trace contextRef="#ctx0" brushRef="#br0" timeOffset="230462.1816">12924 6400 10062,'16'42'5676,"-8"4"-387,-8 6 0,0 5-4902,0 10-129,0 7 0,0 2 0,0-8 0,3-5-129,2-10 129,2-13-129,0-11 0,3-8-129,-1-13 129,-9-8-258,11-17 0,-11-8 129,-2-3-258,-11-3 129,-4-4-129,-7 4 258,-3 1-258,-6 8 387,-4 9-129,5 7 0,2 6 129,4 1-129,6 10 258,7 4-129,10 3 0,3 1 0,11 4 0,7 1 0,5-1 129,4 1-258,2-5 0,4 2-516,-4-10-645,17 7-3354,-10-18-774,5-7-516,-2-8-645</inkml:trace>
  <inkml:trace contextRef="#ctx0" brushRef="#br0" timeOffset="230954.2098">13227 6592 10836,'-14'-3'5934,"-1"2"-387,15 1-258,0 0-4644,15-4-258,4 1 0,3 3-129,-4 0 0,6 0-258,3 0 129,-2 0-129,-2-1 0,-4-2 0,-4 3 0,-4-2 0,-11 2 0,10 7-129,-10-7 129,-5 27 0,-2-2-129,-2 1 129,-1 5 0,3 4 0,2 5-129,3-3 129,1 8 0,1-8 0,3 0 0,2 1 0,1-3 0,0-4 129,-1-3-129,-3-2 0,-2-6 129,0 2-129,-7-5 129,-3-4-129,-4-3 129,2-1-129,-2-5 258,-2-2-387,3-1 0,3-1-258,10 0-1419,-15-5-3354,15 5-387,0-27-387,9 4-774</inkml:trace>
  <inkml:trace contextRef="#ctx0" brushRef="#br0" timeOffset="231727.254">13731 6378 8256,'-15'0'5676,"15"0"-129,-4-8-258,13 1-3870,1-5-774,10 5 0,3 0-129,2 6-129,-1 1-129,3 3-129,-4 10 0,-2 2 0,-9 12 0,-6 3-129,-6 2 129,-3 8-258,-11 4 258,-6-1-129,-1 2 0,-3 0 0,4-4 0,0-3 0,5-3 0,4-8 0,7-5 0,4 0 129,4-10-129,7-5 0,3-2 0,3-3 0,0-2 0,-1 0 129,-1 0-129,-1-2 0,-4-2 0,-10 4-129,11 0 129,-11 0 0,3 9 0,-3 1-129,0 7 129,0 3-129,0 8 0,0 0 258,0 3-129,-3 6-129,1-1 258,-3 5-129,0-1 129,-2-1-129,-2-5 129,-2-3-129,-2 1 258,1-9-129,-2-5 0,0-8-129,1-7-129,-3-9-1290,16 6-2580,-13-24-1419,7-1-516,4-15-387</inkml:trace>
  <inkml:trace contextRef="#ctx0" brushRef="#br0" timeOffset="233531.3572">1033 8525 9159,'-4'28'5547,"1"-13"-516,3 15-1032,0-10-2322,0 12-1032,5-1 0,-3 2-387,5 0 0,1-2-258,-1-4 129,1-9 0,1-5-129,0-6 129,1-7 0,1-6 0,-1-8 0,0-12 0,0-5-129,1 2 129,-2-1-129,-1 0 258,0 3-258,-2 7 129,0 5-258,-6 15 258,0 0 129,11 21-387,-8-3 387,2 8-387,1 2 258,0-2-129,1-3 129,3-3 0,-1-4-129,4-12 129,-2-4 0,3-1-129,1-15 129,0-7-129,1-1 0,-1-3 129,2-2-258,-3 3 258,-2 0-129,-3 6 129,1 7-129,0 8 258,-10 5-129,11 14-129,-8 5 258,2 8-258,-3 6 129,0-1-258,-1 3 258,-1-2-129,0-3 0,2-10-129,0-3-387,-2-17-903,14 4-3741,-14-4 129,18-18-645,-7-8-258</inkml:trace>
  <inkml:trace contextRef="#ctx0" brushRef="#br0" timeOffset="233719.3679">1557 8553 10191,'7'18'5676,"-3"4"-516,-1-1 0,4 11-3741,-2-9-387,6 8-774,-5-2 129,-1-3-645,4 5-903,-9-15-3612,5-2-645,-5-14-258,10 4-516</inkml:trace>
  <inkml:trace contextRef="#ctx0" brushRef="#br0" timeOffset="233874.3768">1545 8345 10707,'-10'-8'1806,"10"8"-1806,0 16-516,7-4-4515,1-1-258</inkml:trace>
  <inkml:trace contextRef="#ctx0" brushRef="#br0" timeOffset="234274.3997">1710 8564 7353,'1'26'5418,"3"-7"-387,-3-1-129,3 14-2709,-2-11-1548,7 4-387,-4-4 129,6 1-129,-2-6-129,0-4 0,1-6 0,3-5 129,-1-2-129,2-8 129,-2-9 0,2-4 0,0-6 0,1 2 129,-3-1-129,0 3 129,-4 4-258,1 5 258,0 10-258,-9 5-129,12 5 258,-3 13-258,0 2 129,-1 5-258,4 3 129,-2 3-387,3-1 129,-2-7-516,6 11-1806,-8-25-2580,9-1-258,-4-8-129,7-10-516</inkml:trace>
  <inkml:trace contextRef="#ctx0" brushRef="#br0" timeOffset="234522.4139">2464 8067 12513,'-50'66'5676,"17"-21"-387,6 13-129,-1 0-4644,7 10 0,7-3-258,7 4-129,6-2-129,2-5-129,16-5-258,-2-10-645,20 6-2838,-11-17-1548,10-3-258,-6-16-129</inkml:trace>
  <inkml:trace contextRef="#ctx0" brushRef="#br0" timeOffset="234942.4379">2812 8297 11997,'-23'-25'5676,"3"19"-387,1 6 0,-10 2-4773,6 9 0,2 3-258,3 6-129,3 4 0,2-1 0,7-1-129,5 3 0,2-2 0,8-3 0,8 2 0,0 2 0,5-1 0,0-1 0,1-2-129,-1 4-129,-1 2 129,-6-1-129,-1-2 129,-7 1-129,-4 0 129,-3-2 0,-9-1 258,-5-7-129,-4-2 129,-3-5-129,-4-4 0,4-3 0,-2-3-516,-3-18-1935,11 7-2709,-4-8 129,11-4-645,2-5-258</inkml:trace>
  <inkml:trace contextRef="#ctx0" brushRef="#br0" timeOffset="235198.4525">2971 8053 12771,'45'42'5805,"-15"-3"-387,-7-2 0,6 12-4644,-4 8-258,2 5-129,-5 3 0,-8 4-387,-6-1 0,-8-1-258,-2 4-258,-16-15-1419,4 5-3354,-16-10-258,2-4-387,-7-15-387</inkml:trace>
  <inkml:trace contextRef="#ctx0" brushRef="#br0" timeOffset="236338.5178">1033 9680 8127,'0'48'4773,"5"-21"-258,0-10-903,3 12-3225,1-1 129,2 0-387,-4-5 0,3-5 129,-2-5 0,0-2 0,0-10-129,2-1 258,-3-15-129,3-5 129,-2-7 258,-1-2-258,3-4 129,-1 2-258,0 0 129,-2 9 0,2 7-129,-9 15 0,14-2 0,-6 9-258,-2 13 129,-2 8-129,1-1 0,3 2 0,1-1 0,-2-4 0,2-7 129,1-6-129,2-6 0,0-5 129,2-11-129,-1-3 129,-2-8 0,3 0-129,-1-4 129,-1-1-129,0 2 129,0 6-129,-3 2 129,-1 6-129,3 7 129,-3 4 0,-8 0-129,17 20 129,-10-2 0,1 7-129,-1 1 129,0 0-129,-1-3 0,-2 3 0,3-7 0,-5-4-258,3-1-129,-5-14-645,7 4-3612,-7-4-387,10-14-258,-6-6-258</inkml:trace>
  <inkml:trace contextRef="#ctx0" brushRef="#br0" timeOffset="236806.5445">1775 9598 7353,'-14'7'5418,"0"6"-516,-7-3 0,4 11-3096,-9-8-516,10 8-387,-2-2-258,2 8 0,5 1-129,5 1-129,4-2-129,2 1-129,10-7-129,6 0-129,4-4-129,3-11 129,3-6 0,3 0 0,-4-13 129,0-4 129,-2 1-129,-6-8 0,-3-4 129,-6 4 0,-3-3 0,-5-6-129,-3 9 129,-7 0-129,1 2 129,-4 8-129,2 7 129,0 6-129,0 4 0,4 13 129,5 6-129,2 7 129,0 2-129,7 4 0,3-3-129,6-2-129,7 0-645,-5-21-2709,12 4-1548,-2-13-129,5 0-387,-2-13-387</inkml:trace>
  <inkml:trace contextRef="#ctx0" brushRef="#br0" timeOffset="237202.5672">2290 9618 10191,'-4'29'5547,"-8"-3"-516,-7 1 129,2 6-4257,-4 2-129,4 1-258,-3-3-258,4-1 0,-1-6-129,5-7-387,4-3-387,-3-13-258,11-3-1290,-12 0-1935,10-11-903,-3-14-258,3 4 645,-8-17 1548,10 8 1677,-7-3 1290,0-8 2064,7 19 2322,-4-2 774,3 9 129,-2 3-1161,8 16-1032,-5-4-1161,14 24-645,-4-5-645,7 7 0,0 8-258,7-2-258,0 2-516,2-3-129,5 7-2838,-7-15-1548,4-3-129,-6-11-645,5-2-258</inkml:trace>
  <inkml:trace contextRef="#ctx0" brushRef="#br0" timeOffset="237490.5836">2771 9356 11868,'-34'31'5805,"10"-7"-387,-2 9 0,-4-7-4644,6 22-258,3 2-129,5 4-129,8 4-129,5-2 129,4-1-387,11-1 129,6-3-387,0-12-387,12 8-1806,-7-21-2709,6-2-129,-2-17-516,1-6-258</inkml:trace>
  <inkml:trace contextRef="#ctx0" brushRef="#br0" timeOffset="237918.6081">3112 9544 12771,'-14'-26'5676,"1"22"-516,-8-4-129,2 8-4386,-5 5-258,5 6-129,-2 5-129,4 1 0,4 2-129,4 4 129,3 1-129,6-2 0,4 3 0,10-3 0,0-2 0,5 4 0,1-1 0,2-5 0,2 3-129,-4-1 129,-1 2-129,-6 0 0,-6-1 0,-3 1-129,-4 0 129,-8-3 0,-5 3 129,-6-4-129,-5-1 129,-2-3 0,2-4 0,-3 0 0,6-5 0,-1-4-129,8 4-774,-5-11-2967,19 6-1161,-7-15-387,9 4-258,5-9-645</inkml:trace>
  <inkml:trace contextRef="#ctx0" brushRef="#br0" timeOffset="238202.6243">3244 9258 14190,'20'2'5805,"-6"20"0,-2 2-387,11 13-5031,-6 13 129,5 12-129,-5 8-128,-3 7-259,-6 10 0,-7 3 0,-1 9 0,-16-9-130,-1 5-1160,-16-20-2838,6 0-1548,-12-17 0,2-8-774,-5-20-387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43:30.4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3619 4670 2322,'14'-18'4386,"-2"6"0,-12 12 0,3-12-1935,-3 12-129,0 0-903,0 10 0,-11-6-516,4 11-129,-6-5-129,0 6-129,-4 1 0,1 4-258,-4 0 0,1 5-129,-2 2 0,1-3 0,0 0-129,1 4 0,1-3 0,1 0 0,4-4 0,2-4 0,2-4 0,3 1 0,2-4-258,4-11-129,-2 10-258,2-10-516,0 0-2193,0-12-1032,5 0-516,-5-8 0,4 1-516</inkml:trace>
  <inkml:trace contextRef="#ctx0" brushRef="#br0" timeOffset="293.0166">3308 4639 6966,'-12'-14'4773,"12"14"0,0 0-516,0 0-2322,4 9-387,12 8-258,-5-1-387,11 8-387,-2-2 0,8 6-129,2-1-129,1 2 0,1-3-129,2-1 0,-4-3-129,1-5 0,-4-2 0,-2-3 0,-4-1-129,-4-6-129,0 2-258,-17-7-1290,20-2-2967,-20 2 129,0 0-645,1-21-387</inkml:trace>
  <inkml:trace contextRef="#ctx0" brushRef="#br0" timeOffset="3796.2171">4607 4410 1677,'12'-2'3096,"-12"2"-129,0 0-387,0 0-387,-7-8-258,7 8-387,0 0-129,0 0-129,-19-6-387,19 6-129,0 0-129,-15-3-129,15 3 129,-13-3-387,13 3 129,-20-2-129,20 2 0,-19-3 0,19 3-129,-19 0 129,19 0-129,-14 0 0,14 0 0,0 0 129,-8 13-258,8-13 129,0 21 0,0-6-129,0 2 129,0 2-129,1 2 0,-1 5 129,0 2-129,0 1 0,0 3 129,0 1-129,0-2 129,0 1-129,0 0 129,0-3-258,0 0 258,0-5-129,0-2 0,0-1 0,0-4 0,2 0 0,1-5 0,-1 1 0,-2-13 0,8 16 129,-8-16-129,0 0 129,17 8-129,-17-8 129,19 0 0,-19 0 0,21 0-129,-8 0 129,2 0-129,0-1 129,3 1-129,-2 0 0,3 0-387,-3-1-387,12 1-3096,-14-3-516,5 3-387,-7-8-258</inkml:trace>
  <inkml:trace contextRef="#ctx0" brushRef="#br0" timeOffset="4177.2386">4812 4684 7740,'-3'-10'4773,"3"-2"-129,0 0-387,12 9-2709,-7-10-387,12 9 0,-5-3-387,6 2-387,-1 0 0,0 5-129,1 0-129,-2 0 0,0 0-129,0 0 0,-3 0 0,1 0 129,-2 0-129,-2 0 0,-10 0-129,14 0 129,-14 0-387,0 0-387,0 0-1806,0 0-1935,0 0-129,0 0-516,-6 0 0</inkml:trace>
  <inkml:trace contextRef="#ctx0" brushRef="#br0" timeOffset="4604.2632">5248 4445 5934,'0'0'4515,"0"0"129,8-13-387,-8 13-2322,0 0-387,12 8-258,-12-8-258,3 23-387,-3-5-129,5 7-129,-4 4-129,1 4 0,-2 2 0,3 1-258,-3 0 258,2-3-387,0 0 258,1-5-129,-1-7 129,4-2-129,-2-7 0,-4-12-129,10 12-258,-10-12-645,20 0-2967,-17-8-645,9-2-129,-10-13-516</inkml:trace>
  <inkml:trace contextRef="#ctx0" brushRef="#br0" timeOffset="5080.2905">5574 4509 7740,'0'14'4644,"-2"16"129,-6-12-645,6 11-2709,-5-4-129,7 9-258,0-2-387,0-2-258,6 1 0,2-5-258,3-5 258,3-3-387,2-4 129,4-4-129,1-6 129,2-4-129,2-2 129,2-9-129,2-5 0,-3-3 129,-1-5-129,-4-6 0,-3-2 0,-5-3 129,-6-2-258,-7-2 387,-6 1-387,-8 0 129,-6 2 129,-4 11-129,-4 3 0,-2 6 0,-1 8 0,0 8-129,3 5 129,3 9 0,3 6 0,5 4-129,7 1-258,2-3-258,8 16-1548,1-12-2322,11 3-129,-2-9-516,6 4-129</inkml:trace>
  <inkml:trace contextRef="#ctx0" brushRef="#br0" timeOffset="5356.3063">5968 4737 9546,'21'5'4773,"-21"-5"-258,14 16-387,-14-16-3354,10 27-129,-10-12-129,1 6-258,-1-1-129,0 3 0,-1-3-258,-6-3-129,3 0-645,-6-10-2064,6 5-1290,4-12-387,0 0-129,-16 0-387</inkml:trace>
  <inkml:trace contextRef="#ctx0" brushRef="#br0" timeOffset="5713.3267">6338 4420 9030,'0'0'4902,"0"0"-387,-1 12-129,-14-1-3225,13 15-129,-8-3-258,5 10-258,0 1-258,3 0 0,-2 3 0,4-5-129,0-2 0,0-2-129,4-3 0,-1-7 0,1-1 0,1-6-387,5 2-645,-10-13-3483,0 0-129,0 0-258,14 0-516</inkml:trace>
  <inkml:trace contextRef="#ctx0" brushRef="#br0" timeOffset="6160.3523">6557 4430 9159,'0'24'4773,"-7"-8"-516,3 11 129,-6-1-3741,10 8-129,-5-2 387,5 2-516,0-3 0,9-4-258,1-3 129,5-1-129,1-10 129,4-4-129,2-3 0,0-6-129,4 0 129,-1-7-129,0-5 0,-1-4 0,-4-2 0,-3-6 129,-4-3-129,-5-2 129,-5-1-258,-3-3 258,-12 1-129,-6 2 129,-4 3-129,-5 5 0,-4 3 0,-2 6-129,1 8 129,2 4 0,4 1 0,3 1-387,12 15-774,-7-9-3354,18 8 0,0-15-387,12 17-387</inkml:trace>
  <inkml:trace contextRef="#ctx0" brushRef="#br0" timeOffset="6956.3978">6980 4196 10062,'0'0'5031,"0"0"-387,0 0-129,4-11-3225,9 11-258,-3-5-258,11 5-258,-1-5-258,2 5 0,0-5-129,3 4 0,-4 0 0,-3 0-129,-2 1 0,-4 0 0,-2 2 0,-10-2 0,12 13 0,-12-13 0,1 22 0,-1-8 0,-1 3 0,-3 3 0,0 1 0,-2 3 0,2 1 0,1 0 0,1 3-129,0-1 129,1 2 0,1 1 0,0-1-129,0 1 129,3 2 0,-1-2-129,1 1 258,1-2-258,1 0 129,-1 0-129,1 0 129,-3-5-129,2-2 129,-2 2 0,-1-3-129,1-5 129,-2 0 0,0-1 0,-5-4 0,5-11 0,-18 17 0,8-10 0,-3-2 0,-2 1 0,-2-4 0,2 2 129,-1-1-129,3-1 0,1-2 129,12 0-129,-17 0 0,17 0 0,0 0-129,-3-11-258,3 11-1548,0 0-2838,14-3-129,-14 3-387,14-10-516</inkml:trace>
  <inkml:trace contextRef="#ctx0" brushRef="#br0" timeOffset="11412.6527">4376 6824 2193,'0'0'4644,"0"0"258,0 0-387,0 0-1677,0 0-774,0 0-258,0 0-645,0 0-258,0 0-258,-10 13-129,0-4-258,2 8 129,-9 2-258,2 3 129,-4 1 129,2 3-258,-1 2 0,-1 0 0,3 0 129,-2-4-258,8-3 258,-1 0-387,4-4 0,1-5-129,4 2-387,2-14-774,0 0-3483,0 0 129,0 0-258,-14 3-516</inkml:trace>
  <inkml:trace contextRef="#ctx0" brushRef="#br0" timeOffset="11720.6703">4019 6824 7353,'0'0'5418,"12"-7"-645,3 10 129,-3 1-2967,11 16-645,-6-6-387,9 8-129,-4 0-387,5 0 129,-1 3-387,-1-2 0,-1 0 258,-2-4-387,0 0 129,0-2-129,-4-1 0,0-1-258,-2 0 0,-4-7-774,7 10-1806,-19-18-2064,23 7-129,-23-7-258,16 0-516</inkml:trace>
  <inkml:trace contextRef="#ctx0" brushRef="#br0" timeOffset="12045.6888">4689 6859 9417,'-6'-1'5160,"6"1"-387,-11-2-258,11 2-3483,0 0-258,0 0-387,6 0-645,-6 0-774,17 0-3483,-17 0-258,13 9-258,-13-9-258</inkml:trace>
  <inkml:trace contextRef="#ctx0" brushRef="#br0" timeOffset="12247.7005">4714 6994 8385,'-7'21'5031,"7"-21"0,-7 18-387,7-18-2967,-3 12-387,3-12-516,0 0-258,0 0-258,6 9-645,8 1-2838,-14-10-1290,11 2-516,-11-2-258,0 0-516</inkml:trace>
  <inkml:trace contextRef="#ctx0" brushRef="#br0" timeOffset="20373.1652">4124 4568 4773,'0'0'4515,"0"0"0,0 0-387,0 0-1935,0 0-387,0 8-774,0-8-387,0 0-129,0 17-258,0-17-258,4 16-387,-4-16-3225,0 13-516,0-13-645,2 16 0</inkml:trace>
  <inkml:trace contextRef="#ctx0" brushRef="#br0" timeOffset="20604.1784">4125 4778 4128,'0'20'4515,"-1"-2"0,1-7-387,0-11-1806,1 18-1290,-1-18 0,3 19-258,-3-19-387,8 17-129,-8-17-129,6 11-645,-6-11-3354,0 0-516,11 11-258,-11-11-387</inkml:trace>
  <inkml:trace contextRef="#ctx0" brushRef="#br0" timeOffset="22000.2583">4303 9774 903,'11'-12'3999,"-11"12"516,8-12-387,-8 12-903,0 0-645,0 0-774,0 0-387,7 7-387,-7-7-387,0 20 0,0-20-129,-5 26-258,-1-10 0,0 7 0,-4-1-129,0 0 129,-2 0-129,-1 0 0,0 4 0,-1 0-129,1-2 129,1-5-129,3 0 0,-1-2 0,2-4-129,1-1 0,7-12-129,-8 12-258,8-12-258,0 0-1290,0 0-2451,0 0-129,0 0-387,-10-15-129</inkml:trace>
  <inkml:trace contextRef="#ctx0" brushRef="#br0" timeOffset="22336.2775">4094 9872 6837,'-12'-11'4902,"12"11"-129,0 0-258,10 3-2451,-10-3-387,17 7-387,-17-7-387,27 12-129,-11-5-258,4 4-129,-3 0-129,7 2 0,-2-2-129,0 3 0,1-1-129,-1 3 0,-1-1 0,1 0 0,-2 0 0,-3-1-258,-2 3 0,-4-7-387,4 6-387,-15-16-3354,15 12-516,-15-12-129,10 3-516</inkml:trace>
  <inkml:trace contextRef="#ctx0" brushRef="#br0" timeOffset="22840.3063">4734 9823 9804,'0'0'5031,"0"0"-129,0 0-258,0 0-2967,0 0-645,0 0-258,0 0-387,0 0-258,0 0-129,-1 15-387,1-15-774,0 0-3483,0 16-129,2-6-258,-2-10-129</inkml:trace>
  <inkml:trace contextRef="#ctx0" brushRef="#br0" timeOffset="23049.3183">4762 10011 10449,'0'12'4902,"0"9"-129,0-21-129,0 16-3741,0-16-129,0 0-258,10 7-129,-10-7-258,14 2-129,-14-2-903,20 0-3612,-20 0-258,0 0-258,0 0-387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44:45.09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16070 5067 645,'0'0'3741,"0"0"258,0-13-1161,0 13-516,0 0-387,0 0-516,0 0-516,0 0 129,-15-8-516,15 8 0,0 0 0,0 0-258,-13 5 129,13-5-129,0 0 0,-10 20-129,10-20 258,-9 15-258,9-15 0,-8 17 129,4-6-129,2 1 0,2-12 0,-6 19 0,6-19 129,-1 21-129,1-21 0,0 19 129,0-19-129,3 14 0,-3-14 0,10 14 258,-10-14-258,15 12 0,-15-12 0,15 6 0,-15-6 0,18 6 0,-18-6-129,20 0 129,-20 0-129,19 0 129,-19 0-129,19-7 129,-19 7-129,18-14 0,-18 14 129,18-15-129,-10 4 0,-8 11 129,13-20-129,-7 10 0,-6 10 0,7-19 129,-7 19-129,0-17 0,0 17 129,0-20-129,0 20 0,-12-16 0,12 16 0,-15-18 0,15 18 0,-21-11 129,10 7-129,-3 3 0,-1 1 0,1 1 0,-2 7 0,3 3 0,-1-5-129,3 4 129,1 0-258,10-10-129,-7 21-1161,7-21-2838,0 0-258,0 0-516,7 6-387</inkml:trace>
  <inkml:trace contextRef="#ctx0" brushRef="#br0" timeOffset="2892.1655">15888 5363 774,'6'-12'3483,"-6"12"0,0 0-1032,12-7-129,-12 7-516,0 0-387,0 0-129,0 0-258,0 0-129,0 0-258,-9-7-258,9 7 0,0 0 0,-7 9-258,7-9 129,-10 20-129,0-8-129,1 5 129,-2 2 0,-1 3-129,-4 2 129,0 3-129,-2 2 0,-3 2 0,-1-4 0,-2 5 0,-3 1 0,0 3 258,-3-2-258,-1 2 0,-4-2 129,2 0-129,-1 3 0,-1-1 0,1-2 0,2-1 129,2 2-129,-1-2 129,3 0-258,1 1 387,0-1-387,1 0 129,-1-1 129,2 2-129,-2-2 129,0 3-258,-2-1 258,1 2-258,-1 1 258,2-1-129,-2 3 0,0-3 0,0 3 0,-1-5 0,0-1-129,0 0 258,2-2-258,1-1 258,1-2-258,0-2 129,1 3 0,1 3 129,-1-6-129,4 3 129,1-1-129,-1 0-129,1-2 258,1-1 0,2-2 0,1-3-258,0 1 258,3-4-258,-1 0 258,1 0-129,2-4 0,1 1 0,0-2 0,10-12-129,-13 17 258,13-17-129,0 0 0,-12 10 0,12-10 0,0 0 0,0 0 0,0 0 0,0 0 0,0 0 0,0 0 0,0 0 0,0 0-129,0 0 0,0 0-645,-14 0-2193,14 0-1548,0 0-129,0 0-516</inkml:trace>
  <inkml:trace contextRef="#ctx0" brushRef="#br0" timeOffset="4107.235">14426 6904 2580,'9'-9'4386,"-5"-3"0,-4 12-1419,0 0-516,0 0-774,1-17-516,-1 17-516,0 0 129,0 0-387,0 0 129,0 7-129,-4 5-129,2 2 0,-3 2-129,2 1 129,-4 3 129,0 1-258,-1-5 0,-1 4-129,-1-1 258,0-1-387,1 3 387,-1 0-387,-1-2 129,4 1 0,-1 2 0,0-4 0,2 2-129,-1-3 129,1-2 0,-1-3 0,4 1-129,3-13 129,-4 17 0,4-17 0,-3 11 0,3-11 0,0 0 0,0 0 0,7 5 0,-7-5 0,12 0 0,-12 0 0,14-9 0,-14 9 0,19-5 0,-9 2 0,3 3 0,-1-2 0,-1 0 129,2-1-129,1 0 129,1 1-129,-4-3 129,4 1-129,-2-1 0,0 0 129,1 0 129,-1 2-258,-2 1 129,0-1-129,-11 3 0,16-7 129,-16 7-129,11-5 0,-11 5 129,0 0-258,0 0 129,12-4-258,-12 4-1161,0 0-2967,0 0-387,0 0-387,0 0-387</inkml:trace>
  <inkml:trace contextRef="#ctx0" brushRef="#br0" timeOffset="6935.3967">13132 5661 1032,'0'0'3870,"0"0"387,0 0-1419,-10-6-387,10 6-774,-11 0-258,11 0-387,-13 1-258,13-1-258,-19 7 0,19-7-258,-20 10 0,20-10-129,-20 11 129,20-11-129,-20 8-129,20-8 129,-16 5 0,16-5 129,-16 2-258,16-2 129,-11 1-129,11-1 0,0 0 129,-14 9-129,14-9 129,-5 15 0,3-5-129,2 5 129,0 1 0,0 1-129,0 4 129,0 4-129,2 0 0,1 4 129,2-1-129,-1 1 0,-3 4-129,0-1 258,1 2-258,-1-1 129,-1 0 0,0-2 0,0-1 0,0-4 0,0-2 129,0-5-129,0-4 129,2-3-129,-2-12 129,2 19-129,-2-19 129,0 0-129,8 12 0,-8-12-129,0 0 129,15 6 129,-15-6-129,17 0 0,-17 0 129,22 0 0,-11 0 0,4 0 0,-2 0 0,2 0 0,-2 0 0,0 0 0,-13 0-129,18 0 0,-18 0 0,14 0 0,-14 0-258,10 0-258,-10 0-645,0 0-3354,20 2-258,-20-2-258,13-5-387</inkml:trace>
  <inkml:trace contextRef="#ctx0" brushRef="#br0" timeOffset="7432.4252">13573 5832 2322,'0'0'4128,"0"0"-387,0 0-903,0 0-516,-10 5-645,7 12-645,-10-2 0,5 7-387,-6 1-129,3 4-129,-5-4-129,3 6 0,-4-1-129,4-3 0,-1-4 0,4 0-129,0-5 0,1-4 129,9-12-258,-9 16 129,9-16-129,0 0-129,-5 10-516,5-10-2064,0 0-1419,-12-9-387,12 9-129</inkml:trace>
  <inkml:trace contextRef="#ctx0" brushRef="#br0" timeOffset="7765.4442">13295 5854 1032,'0'0'4773,"0"0"129,13 5-387,-13-5-2064,24 15-774,-24-15-387,30 24-387,-17-12 0,5 3-387,-1-1 0,3 2-129,-5-3-129,3 4 0,-3-6 129,2 0-258,-1 0-129,-2-1 129,-2 0-129,0-5-129,-1 2 0,-11-7-387,20 12-258,-20-12-3225,10 5-774,-10-5-387,0 0-129</inkml:trace>
  <inkml:trace contextRef="#ctx0" brushRef="#br0" timeOffset="8596.4917">13763 5754 4773,'0'0'4773,"0"0"0,0 0-387,6 21-3096,-6-21-258,10 9-129,-10-9-258,18 12-129,-18-12-129,21 20 0,-10-13 0,2 2-258,-1-3 258,3 3-258,-3 1 0,1-2 0,0 1-129,0 0 0,2-1 129,-2 3-129,0-2 0,1 0 0,-2-2 0,2 0 0,-1 2 0,-1-3 129,-3-2-258,-9-4 129,18 11 0,-18-11 0,12 6 0,-12-6 0,0 0 0,0 0 0,0 0 0,0 0 0,0 0 129,0 0-129,0 0 0,0 0 0,-3 12 0,3-12 0,-17 11 0,7-2 0,-3 1 0,0 2-129,-2 0 129,1 2 0,-4 2 0,3 0 0,-4 1 0,3-3 0,1 1 0,1-1 0,0-2 0,3-2 0,11-10 0,-13 12 0,13-12 0,0 0 0,0 0 0,0 0 0,0 0-129,0 0-129,8-5-258,-2-9-1032,10 9-3096,-7-10-258,5 6-129,-5-6-645</inkml:trace>
  <inkml:trace contextRef="#ctx0" brushRef="#br0" timeOffset="9084.5197">14266 5796 1548,'0'0'4386,"0"0"387,0-17-774,0 17-1419,0 0-645,0 0-903,0 0-129,0 0-129,0 10-258,0 0 0,0 2-129,0 2 0,0 2-129,0 5 0,0 1-129,0 5 258,0-1-258,0 1-129,-1 1 0,1-1 129,0-4-129,0-2 0,0-5 0,0-1 0,0-15 0,1 14-387,-1-14-645,0 0-3483,0 0-258,8-12-387,-6 0-387</inkml:trace>
  <inkml:trace contextRef="#ctx0" brushRef="#br0" timeOffset="10331.591">14375 5600 3354,'0'0'4644,"0"0"-387,-5 13-903,5-13-1419,0 0-387,0 0-645,8-3-129,-8 3-129,17-7-129,-17 7-129,20-3-129,-20 3 0,21-4 0,-21 4-129,20-2-129,-20 2 129,17 2 0,-17-2-129,14 7 0,-14-7 129,13 11-129,-13-11 0,10 12 0,-10-12 0,0 0 129,13 12-129,-13-12 0,0 0 0,6 11 129,-6-11 0,0 0-129,0 0 0,0 0 129,1 11-129,-1-11 129,0 0-129,0 0 129,0 11-129,0-11 0,0 12 0,0-12 258,0 12-258,0-12 0,0 21 0,0-7 0,-1 1 0,1 2 0,0 3-258,-2 7 258,2-1 0,0 0 0,-1 1 0,-1-2 0,1 1-129,0 1 129,0-3 0,1-1 0,0 2 0,0-5 0,0-2 0,1 1 129,0-6-258,2-1 258,-2-2-129,-1-10 0,0 0 0,5 15 0,-5-15 0,0 0 0,0 0 0,0 0 0,0 9 258,0-9-258,0 0-258,0 0 258,-5 13 0,5-13 0,0 0 0,-5 11-129,5-11 129,0 0 0,-6 13 0,6-13 0,0 0 0,-6 12 0,6-12 0,0 0 0,-4 13 0,4-13 0,0 0 0,0 0 129,-11 8-129,11-8 0,0 0 258,-16 0-258,16 0 0,-17 0 0,17 0 129,-18 0-129,18 0 0,-17 0 0,17 0 0,-11 0 0,11 0-129,0 0 129,0 0 0,0 0-258,0 0 258,0 0-258,10 7-516,-10-7-3483,0 0-387,14-2-516,-14 2 0</inkml:trace>
  <inkml:trace contextRef="#ctx0" brushRef="#br0" timeOffset="12307.704">16274 5305 129,'0'0'3870,"0"0"129,0 0-645,0 0-516,-3 9-774,3-9-387,0 0-387,0 0-516,3 20 0,-3-20-258,15 16 129,-15-16-258,21 22-129,-8-9 129,5 4-129,-3-5 129,5 6-258,-1 0 129,2 2-129,1-1 129,2 5-258,-4-5 387,3 3-387,-3 1 129,-1 3-129,1-5 129,-1 1-129,-4 2 0,1-2 129,0 0-129,-1 2 0,-1-4 0,5 0 129,-4 1-129,3 1 0,-1-1 129,-2-1-129,2 0 129,-2 1-129,1 0 0,-4 1 0,1-2 0,1 1 129,-1-2-129,2 4 0,1 2 0,0 0 129,0 1 0,3-1 129,0 2-129,0-1 0,0 1 129,4-2-129,-2-1 129,6-1-129,0 2 129,0 2-258,0-2 258,4 0-129,-3-3 0,-1 2 0,0 0-129,-3-3 0,1 0 129,0 0-129,-1-1 129,0 2-129,-3-1 129,2 3-129,-2-1 0,3 0 129,-2-1-129,1 0 0,0 0 0,-1-1 0,1-1 0,0-3 0,1 1 0,-2 1 129,-1-1-129,1 6 0,1-2 0,-3 0 129,1 0-129,-3-2 0,0-2 0,-2 2 129,-1-4 0,-3-7-258,-12-9 387,17 12-387,-17-12 129,0 0-129,0 0-516,0 0-645,15-3-3354,-15 3-516,-3-12-387,3 12-516</inkml:trace>
  <inkml:trace contextRef="#ctx0" brushRef="#br0" timeOffset="18176.0389">17505 6903 2967,'0'0'3741,"7"0"-645,-7 0-516,0 0-258,0 0-516,0 0-516,0 0-258,0 0-387,0 0 129,16 11-258,-16-11-129,13 10 0,-13-10 129,18 19-129,-18-19-129,24 21 0,-9-13 129,1 2-129,-1 1 129,3 1-387,-2-3 258,2 4-129,-2-3 129,1 0-258,-1-1 0,-1-1 0,2-1 0,-3-1 0,-2-2 0,-1-1-258,0-2 258,-11-1-258,20 3-258,-20-3-1419,0 0-2580,12-3-258,-12 3-258,0 0-387</inkml:trace>
  <inkml:trace contextRef="#ctx0" brushRef="#br0" timeOffset="18920.0822">17824 6723 1677,'0'0'2709,"0"0"-129,0 0-258,0 0-129,-1-12-387,1 12-258,0 0-258,0 0-258,0 0-258,0 0 0,0 0-129,0 0-129,0 0 0,3 16-129,-1-5 0,0 5 0,1 1 129,3 5-129,-1 5-129,2-1 0,-1 2 0,-1 1-129,-1-1 129,2-2-129,-2-1 129,0 1-258,1-11 129,0-1-129,-2-2 129,-3-12-129,10 15 0,-10-15 0,0 0 0,11 7-129,-11-7 129,0 0-258,0 0 0,0 0-258,0 0 0,0 0-387,0 0-258,0 0-903,0 0-2580,-4 11 0,4-11-387</inkml:trace>
  <inkml:trace contextRef="#ctx0" brushRef="#br0" timeOffset="20580.1771">14174 7381 2193,'0'0'2709,"0"0"0,0 0-774,0 0-129,-13 0-258,13 0-516,0 0-129,0 0-129,-13 0-258,13 0 129,0 0-258,-13 5-129,13-5-129,-9 12 129,9-12-258,-8 13 129,8-13-129,-8 15 129,8-15 0,-6 12-129,6-12 258,-3 12-129,3-12 0,0 13 129,0-13-129,0 11 0,0-11 129,0 0-129,12 12 0,-12-12 129,13 9-129,-13-9 0,16 4 0,-16-4 129,18 1-129,-18-1 0,15 0 0,-15 0 0,16-8 0,-16 8-129,13-10 129,-13 10-129,14-12 0,-14 12 0,10-14 0,-10 14 129,8-12-129,-8 12 0,6-15 0,-6 15 129,0-18-129,0 18 0,0-15 0,0 15 258,-10-11-258,10 11 0,-14-11 0,14 11 0,-19-5 0,19 5 0,-16-2 0,16 2-258,-14-3 258,14 3-129,0 0-129,-11 4-645,11-4-3354,0 13-387,0-13-129,2 15-387</inkml:trace>
  <inkml:trace contextRef="#ctx0" brushRef="#br0" timeOffset="22664.2964">17965 7190 1032,'0'0'2580,"-8"0"-129,8 0 0,0 0-258,0 0-516,-13 0 0,13 0-387,0 0-129,0 0-258,-17 2-129,17-2 0,-10 0-129,10 0-129,-13 0 0,13 0-129,-14 3 0,14-3-129,-14 8 0,14-8 0,-16 14-258,16-14 129,-14 17-129,14-17 129,-10 19 0,6-9-129,2 1 129,1 1 0,-2-1 0,3 3-129,0-1 129,0 2 0,2-1-129,0-3 129,-2-11-129,13 16 0,-13-16 0,19 12 0,-19-12 0,22 6 0,-10-6 129,-2 0-129,2 0 0,-12 0 0,19-6 0,-19 6 0,18-18 0,-18 18 0,15-20 129,-6 9-129,-9 11 0,9-20 0,-9 20 0,3-17 0,-3 17 0,0-16 129,0 16-129,-10-13 0,10 13 0,-17-12 0,6 7 0,11 5 0,-20-7 0,20 7 0,-17-7-129,17 7 129,0 0-516,-18-6-2967,18 6-1032,0 0-516,9-13-258</inkml:trace>
  <inkml:trace contextRef="#ctx0" brushRef="#br0" timeOffset="25840.478">13647 6149 1161,'0'0'1806,"0"0"0,0 0-258,0 0 258,0 0-516,0 0 0,0 0-258,0 0-387,0 0 0,0 0-258,0 0 129,0 10-258,0-10-129,0 0 129,0 0-129,0 0 0,0 0 258,0 0-129,-11 10 129,11-10 0,0 0 129,0 0-129,0 0 129,0 0-129,0 0 258,0 0-258,-13-4-129,13 4 129,0 0-129,0 0 0,-9-16 0,9 16-129,0 0 129,-11-16-258,11 16 129,-10-16-129,10 16-129,-10-25-645,10 12-3354,0-2-387,0-1-129,-3-1-516</inkml:trace>
  <inkml:trace contextRef="#ctx0" brushRef="#br0" timeOffset="28595.6356">18000 5588 1806,'0'0'4257,"0"0"-129,0 0-1032,0 0-645,0 0-645,0 0-258,0 0-516,0 0-258,-13-3-129,13 3 0,-10 0-258,10 0-129,-18 0-129,18 0 0,-20 4 0,8 0-129,1 0 0,-2 1 0,0-2 0,1 2 0,0 2 0,12-7 0,-18 9 0,18-9 0,-13 8 0,13-8 129,0 0-129,-11 14 129,11-14-129,0 0 129,-6 11 0,6-11 0,0 0 0,0 16 0,0-16 0,0 0 0,0 15 129,0-4-129,0 0 0,0 3-129,0 3 129,0 2-129,0 1 129,4 9-129,-3-2 129,1 1-129,-1 1 0,1 0 0,-1-1 0,0 3 0,-1-2 0,0-3 129,2 3-258,-2-5 258,0 1-129,0-3 0,0-1 0,0-4 0,0-2 0,0-1 0,1-3 0,-1-11-129,4 15 129,-4-15 0,0 0 0,14 6 0,-14-6 0,14 0-129,-14 0 129,20-5 0,-8 2 129,0-1-129,0 1 0,1 1 0,0 0 0,0 1 0,1 0 0,-1 1 129,-1 0-258,2 0 129,-2 0 129,-1 0-129,0 0 0,-11 0 0,18 0 0,-18 0-129,11 0-129,-11 0-1032,11 0-3096,-11 0-645,0 0 0,0-13-774</inkml:trace>
  <inkml:trace contextRef="#ctx0" brushRef="#br0" timeOffset="29483.6864">18252 5682 129,'0'0'4515,"0"0"129,0 13-129,0-1-2064,0-12-258,0 17-903,0-17-258,0 19-258,-4-8 0,4 7-258,0 0 0,2 3 0,-1-1-129,3 2 0,-2-3-258,3 2 129,-3-3-258,3 0 129,0-6-129,-1-2 0,-3 0 0,-1-10 0,1 16-129,-1-16 0,0 12 0,0-12-387,0 13-387,0-13-2193,0 0-1548,0 11-516,0-11-258,6 11 388</inkml:trace>
  <inkml:trace contextRef="#ctx0" brushRef="#br0" timeOffset="29800.7045">18310 6136 129,'0'0'4257,"0"0"258,0 0-387,0 0-2064,0 0-645,0 0-258,0 0-129,0 0-387,0 0-129,0 10 0,0-10-129,0 0 129,0 0-129,0 0 0,0 0-258,0 0 0,0 0 0,0 0-129,0 0-129,5-5-645,-5 5-2580,0 0-1290,0 0 0,0 0-645</inkml:trace>
  <inkml:trace contextRef="#ctx0" brushRef="#br0" timeOffset="30452.7418">18713 5588 3612,'0'0'4773,"-7"14"-903,-4-14-645,11 7-903,-12-7-516,10 8-645,-11-5-387,7 9 129,-5-2-387,5 6-129,-6 1-129,6 7 0,-5 2 0,3 7 0,1 1 0,3 5 0,0 0-129,4 2 0,0 0 0,6 0 129,2-3-258,6-3 129,-2-5 0,5 2 0,-2-6-129,2-3 0,-2-5 0,0-2 0,-4-4 0,-11-12 0,21 12-129,-21-12 0,11 0-258,-11 0 0,0 0-774,0-8-3612,0 8 0,0-15-516,0 15-258</inkml:trace>
  <inkml:trace contextRef="#ctx0" brushRef="#br0" timeOffset="31068.7771">19054 5828 2193,'0'0'4773,"0"0"0,0 0-258,0 7-2064,0 12-1290,-12-4-258,5 9-258,-8-3-129,6 7-129,-6-4-129,6 2 0,-3-2 0,4 1 0,0-8-129,3 0 0,-1-4-129,6-13 0,-7 17-129,7-17-387,-3 11-1290,3-11-2580,0 0-387,-14 0-387,14 0 0</inkml:trace>
  <inkml:trace contextRef="#ctx0" brushRef="#br0" timeOffset="31423.7974">18817 5818 5160,'-1'-14'5289,"1"14"-258,0 0-387,10 9-2838,-10-9-387,17 23-516,-7-9 0,8 10-387,-2-5 0,5 5-129,-1-4-129,2 3-129,-3-1 0,5 0 0,-3-5-129,0 0 129,-3 0-258,-2-2 258,-2-3-129,0-3 0,-2-1-129,-12-8-129,14 12-387,-14-12-2709,0 0-1548,3-6-387,-3 6-258,0-13-516</inkml:trace>
  <inkml:trace contextRef="#ctx0" brushRef="#br0" timeOffset="32899.8818">19229 5794 4128,'0'0'4386,"0"0"-645,0 0-774,-7-15-903,7 15-387,0 0-516,0 0-129,0 0-129,5 0-129,-5 0-129,8 13 0,-8-13 0,13 17-258,-13-17 0,21 22-129,-7-11 0,1 1-129,3 0 0,0-1 0,2 1-129,1-1 129,-1-1-129,0 0 0,-2-3 0,-2 1 129,-2 0-258,-1 0 258,-3-1-129,-10-7 0,15 10 0,-15-10-129,5 12 129,-5-12 0,0 12 0,0-12 0,-9 12 0,9-12 0,-18 22-129,3-7 129,1-3 0,-1 2 129,0 3-258,0-5 129,-1 3 0,5-3 129,11-12-258,-18 15 258,18-15-129,-11 11 0,11-11 0,0 0 0,0 0-129,0 0 0,0 0-258,0 0-387,18 0-2064,-18 0-2193,15-7-129,-15 7-516,17-17 258</inkml:trace>
  <inkml:trace contextRef="#ctx0" brushRef="#br0" timeOffset="33383.9095">19710 5702 1,'0'0'4643,"0"0"259,0 0-129,0 0-1677,11 22-774,-11-22-774,3 19-387,-3-5-387,2 7-129,-2-4-129,5 6 129,-5 0-387,2 5 129,-2-1-258,0 1 0,0-1 0,0-1-129,0-4 0,0-2 0,-2-1 0,1-4 0,1-5 0,0-10-129,0 16-129,0-16-258,0 0-1419,0 0-2838,0 0-387,5-8-129,-2-4-516</inkml:trace>
  <inkml:trace contextRef="#ctx0" brushRef="#br0" timeOffset="33975.9433">19813 5559 4902,'-1'5'5160,"1"-5"-387,0 0-903,20 22-2064,-20-22-258,17 23-645,-6-8-258,4 5 0,-2-1-129,0 6-129,-4 1-129,2 6 0,-5 1-258,-3 1 129,0 0-129,-3 2 0,0-1-129,0-2 129,-2-4-129,-2-2 129,1-8 0,-1 0 0,1-5-129,-1-3 129,4-11-258,0 0 0,-5 14-387,5-14-516,0 0-3483,0-12-387,0 12-258,0-17-387</inkml:trace>
  <inkml:trace contextRef="#ctx0" brushRef="#br0" timeOffset="35172.0118">20056 5571 129,'0'0'4773,"0"0"129,0 0-129,2 13-1806,-2-13-774,0 0-774,0 0-258,17 0-516,-17 0 0,17-5-129,-17 5 129,25-5-387,-13 4 129,3-1-129,-3-1-129,3 1 0,-2 2 0,1 0-129,-3 0 0,-11 0 129,21 0-129,-21 0 0,16 8 0,-16-8 0,0 0 0,12 12 0,-12-12 0,2 11 0,-2-11 0,0 12 0,0-12 0,0 13 0,0-13 0,-4 19 0,2-7 0,1-2 0,0 2 0,-1 2 0,1 4 0,1-1 0,0 2 0,0 4 0,3-2-129,0 3 129,1 5 0,1-3 0,-1-1-129,0 1 258,2-1-258,1-1 129,-3-2 0,1 2 0,0-3 0,1-1 129,-1-2-258,-1 0 258,-3 1-258,1-6 258,-2-1-129,0-12 0,0 17 0,0-17 0,-1 12 0,1-12 0,0 0 0,-12 15 0,12-15 0,-11 9 129,11-9-129,-10 12 0,10-12 0,0 0 0,-15 14 0,15-14 129,0 0 0,-15 12-129,15-12 0,-15 4 0,15-4 0,-18 1 129,18-1-129,-14 0-129,14 0 0,0 0-129,0 0-516,-12-19-3354,12 19-774,9-14-387,1 4-516</inkml:trace>
  <inkml:trace contextRef="#ctx0" brushRef="#br0" timeOffset="63075.6078">15973 10072 2451,'-16'-8'2838,"16"8"0,-14-3-774,14 3-129,-14-1-258,14 1-387,-14 0-258,14 0-129,-15 5-258,15-5 129,-17 12-387,14 0 129,3-12-129,-13 14 0,13-14-129,-11 12 129,11-12-129,-8 15 129,8-15-129,-6 14 129,6-14-129,-1 17 0,1-17-129,0 23 129,1-12-129,7 0 0,-2 0 0,3-1 0,-9-10 0,18 17 0,-5-12 0,2 0-129,0-3 129,1 0-129,-3-2 129,2 0-129,-2-5 129,1-1-129,-2-2 0,-12 8 0,16-20 129,-8 8-129,-2 2 0,-2-1-129,-2-1 258,-2 2-129,0-3 0,-2 2-129,2 11 129,-16-17 0,16 17 0,-24-13 0,10 10-129,0 2 129,1 1-258,0 0-129,13 0-903,-15 9-2967,15-9-387,0 0-129,0 0-387</inkml:trace>
  <inkml:trace contextRef="#ctx0" brushRef="#br0" timeOffset="65319.7361">14265 7602 1161,'0'0'3870,"-10"0"-774,10 0-516,0 9-516,0 3-516,0-2-258,7 9-129,-3-6-387,9 8 258,-6-4-129,10 8-258,-4-7 0,7 7-258,-4-6 129,4 4-129,0 0 0,0 3-258,1-3 129,2 3-129,-4 1-129,2 0 129,-1 2 0,1 0-129,1 0 129,-1 2 0,-1 0-129,1 2 258,-1-1-129,0 2 0,1-2 0,1 2 0,-3-1 0,2 2 258,0-4-258,-1 5 0,-2-4 129,1 2-129,-3-1 0,1-1 129,-1-3 0,1 3-129,-3-3 0,2 0-129,-1 4 129,-1-2-129,0 0 0,1 0 0,-2 3 0,1-1 0,-1-4 0,0 4 0,1-5 0,-2 0 0,2-1 0,-2-1 129,1-3-129,-3-1 0,0-6 0,-1 0 0,-1-2-129,0-2 129,-8-12 0,19 17 0,-19-17-129,17 17 129,-9-5 0,-1 0 129,1 0-258,-1 2 258,0 1-258,-1-1 129,2 3 0,-1-3-129,-1 1 129,5 0-129,-4 2 129,0-3-129,1 0 258,-1-1-258,-1 1 258,1-2-129,0-2 0,1 2 0,-8-12 0,15 17 0,-7-5 0,2 0 0,-10-12 0,19 22 0,-9-7 0,0-3 0,-1 2 0,3 4 0,-2-4 0,0 0 0,1 1 0,-1-3 129,-1 3-258,2-3 258,-11-12-129,18 19 0,-18-19 0,17 16 129,-17-16-129,18 18 0,-18-18 0,16 17 0,-16-17 0,21 19 0,-13-5 0,2-4 0,-10-10 0,19 20 0,-19-20 0,17 20 0,-17-20 0,13 17-129,-13-17 129,13 13 0,-13-13 0,11 13 129,-11-13-258,11 11 129,-11-11 0,8 13 0,-8-13 0,10 12 129,-10-12-258,8 12 129,-8-12 0,0 0 129,10 13-129,-10-13 0,0 0 0,9 12 0,-9-12 0,8 16 0,-8-16 0,10 18 0,-6-2 0,3-1 0,-2-1 0,-5-14-129,10 17-387,-10-17-1677,0 0-2322,0-9-258,0-3-387,-1-4-387</inkml:trace>
  <inkml:trace contextRef="#ctx0" brushRef="#br0" timeOffset="66419.799">15397 9760 3483,'0'0'4515,"0"0"-387,0 12-1548,0-12-129,0 0-516,0 0-645,11 6-129,-11-6-129,19 11-258,-19-11-129,26 17 0,-12-8-129,6 4-129,-3-2-129,3 4 0,0-1 0,-1 1-129,2-5 0,-2 2 0,-2-3 0,0 1-129,-3-1 0,-1-3 129,1-1-129,-3 0 0,0-3 129,-11-2-129,19 3 0,-19-3 0,18 0 129,-18 0-129,13-6 0,-13 6 0,11-11 0,-11 11 0,8-16 0,-5 3 0,2 1 129,-3-8-129,0-2 0,-1-5 0,4-1 0,-3-2 0,0 4 0,-1-3 0,2 5 0,0 1 0,-2 4 0,0 4 0,0 1 0,-1 3 0,0 11 0,0-18 0,0 18-129,0-22-129,0 22-387,0-24-903,0 24-3225,1-18 0,-1 18-516,0-17-258</inkml:trace>
  <inkml:trace contextRef="#ctx0" brushRef="#br0" timeOffset="68507.9184">17783 7507 903,'0'0'2451,"0"0"-129,0 0 0,0 0-516,0 0-129,0 0 129,0 0-387,0 0-129,0 0-258,-6 20-258,-6-15 129,7 7-258,-6-3-129,4 3 0,-5 1-129,3 3-129,-3-3-129,3 3 129,-3 1-129,3-1 0,-3 2-129,4 2 387,-2-1-129,1 0-258,0 2 258,0 0-258,2 0 258,-3-1-387,1 1 258,0 2-129,0 0-129,-2 3 129,2 1 0,-5-2 0,2 1 0,-1 2 0,0 0 0,0 2 0,-3 0 0,2 0 0,-4 3 0,2-1 0,-1 0 0,-1 3 0,0-3 0,-2-1 0,2-1 0,0-1 0,-1 2 129,2-1-129,0-1 258,1 0-258,-1-1 129,-1 1-129,-1 0 258,-2 3-258,1-3 0,-1 0 0,0 1 0,1 0 0,-1 1 0,0-1 0,3 1 0,0-2 0,0 2 0,2 0 0,-4 1 0,3-1 0,-2 1-129,3 0 129,-2-3 0,1 0 0,0 0-129,1-3 258,2 2-258,0-2 258,1-2 0,-1 0-129,2 0 0,-1 0 0,-1-2 129,0-2-258,0-1 258,0 0-258,2 1 129,0-1 0,2 1-129,0-1 129,1-2 0,1 2 0,1 0 0,-3-2 0,1 3 0,1 0 0,-4 0 0,3 0 0,-3 2 0,-1-1 0,0 1-129,0 0 129,-1-1 0,1 0 0,0 0 0,1-2 0,1-2 0,0-2 0,3-3 0,-1 0 0,2-1 0,7-11 0,-13 16 0,13-16 0,-12 12-129,12-12 258,-8 13-258,8-13 129,0 0 129,-11 13-129,11-13 0,-7 11 0,7-11 0,0 0 0,-9 12 0,9-12 0,0 0 0,-10 14 0,10-14 0,0 0 0,0 0 0,-14 12 0,14-12 0,0 0-129,0 0-258,-11 0-903,11 0-2709,0 0-516,0-10-129,0 10-516</inkml:trace>
  <inkml:trace contextRef="#ctx0" brushRef="#br0" timeOffset="69295.9619">16328 9603 645,'13'-10'3999,"-13"10"258,0 0-774,0-14-645,0 14-903,0 0-258,0 0-387,0 9-387,0 1 0,0-10-258,0 26-129,-4-9-129,4 4 0,-2-1-129,1 2 0,-4 0 0,0 1-129,1 2-129,-2-2 0,-1-2 129,-1 0-129,-1 1 0,5-2 0,-2 0 0,2-2 0,2-3 0,1 0 0,1-15 0,-4 19 0,4-19-129,0 14 129,0-14 0,0 0 0,0 0 0,10 12 0,-10-12 0,15 3 0,-3-3 0,1 0 0,3 0 0,0-3 129,4-1-129,4-4 0,-2 1 129,2-1-129,0 0 129,1 0-129,-3 1 129,1 0-129,-3 0 129,-1 3 0,-1 0-129,-5 1 129,1 1-129,-14 2 0,15 0 129,-15 0-129,0 0 129,0 0-129,8 10-129,-8-10-129,0 12-903,0-12-2838,0 0-516,0 0-516,-3 12-258</inkml:trace>
  <inkml:trace contextRef="#ctx0" brushRef="#br0">13056 9121 4128,'6'-7'4515,"-6"7"0,0-12-1806,0 12 0,0 0-903,9-5-516,-9 5-258,0 0-258,10-3-129,-10 3-129,15 5-129,-6 7-129,-3 3-129,3 2 129,-2 3 0,4 5 0,0-4-258,2 0 258,1-2-258,0-4 129,0-5-129,6-5 129,-2-5 0,1-1-129,-1-10 0,-1-2-129,-1-6 258,1 2-129,-5-2 0,-2 1 0,-1 1 0,-3 1 0,-3 6 0,-3 10 0,0 0 0,0 0 0,0 0 0,-6 2 0,-1 18 0,0 5 0,-1 8 0,-2 4 0,-2 4 0,4 6-129,0 0 129,0 2 0,2-7 0,4-3 0,-1-5-129,3-7 258,0-3-258,0-7 258,3-3-129,-1-2 0,-2-12-129,5 10-129,-5-10-129,0 0-516,18 4-2451,-18-4-1290,10-13-387,-4-4-516,1 1 129</inkml:trace>
  <inkml:trace contextRef="#ctx0" brushRef="#br0" timeOffset="72276.134">13565 9131 2451,'0'0'4515,"11"-7"387,-11 7-516,14 0-2064,-14 0-516,14-1-258,-14 1-645,19-2-258,-8-1-129,4 3-258,-2 0 129,-1 0-258,0 0-129,-1 0 0,0 0-129,-11 0-516,15 0-387,-15 0-2322,0 0-1032,0 0-645,0 0 0</inkml:trace>
  <inkml:trace contextRef="#ctx0" brushRef="#br0" timeOffset="72551.1497">13567 9288 4128,'-6'11'4773,"6"-11"-129,0 0 0,7 11-2580,-7-11-258,18 0-516,-18 0-387,28-5 0,-14 2-387,5 1-129,-3-2-129,2 4 0,-5 0-129,1-1 0,-2 1-258,-12 0 0,21 0-387,-21 0-645,20 0-2709,-20 0-903,11 0-129,-11 0-645</inkml:trace>
  <inkml:trace contextRef="#ctx0" brushRef="#br0" timeOffset="73671.212">13973 9147 1161,'0'0'2064,"0"0"258,0 0 129,0 0-258,6-16-129,-6 16-129,6-12-387,-6 12-129,11-17-129,1 9-258,-8-6-129,8 4-129,-8-3 129,-4 13-258,12-18-129,-12 18-129,0 0 0,12-8 0,-12 8 0,0 0-129,0 12-129,0 1 0,0 1 129,0 6-129,0 1 0,1 7 0,-1-2-129,2 5 258,-2-2-258,4 0 129,-3-2-129,1-1 0,0-4 129,-1-3-129,2-4 0,-2-1-129,2-4 0,-3-10-129,2 20-387,-2-20-387,1 16-774,-1-16-2451,-6 9-645,6-9-129,-10 8-258</inkml:trace>
  <inkml:trace contextRef="#ctx0" brushRef="#br0" timeOffset="73912.2276">13984 9448 1419,'0'0'4644,"0"0"129,0 0-129,0 0-1677,3-8-903,13 8-387,-16 0-645,27-8-129,-12 2-129,7 4-258,-6-3-129,4 4-129,-2-3-129,-4 1-129,2 3-129,-5-4-387,2 4-1032,-13 0-2838,0 0-516,14-8-258,-14 8-258</inkml:trace>
  <inkml:trace contextRef="#ctx0" brushRef="#br0" timeOffset="74408.2559">14358 9068 903,'12'-8'4257,"-12"8"129,0 0-129,13-7-2193,-13 7-387,0 0-387,8-10-516,-8 10-129,0 0-129,10 0-129,-10 0 129,0 0 0,0 0 0,0 15 0,0-15-129,0 24 129,-7-9 0,1 4-129,-1 5-129,0 5 129,-2-4 0,0 7-129,-1 0-129,2 0 129,1-1 0,1 1 0,-1-7-129,3 0-129,0-2 129,0-6 0,3-3-129,1-14 0,-2 17 0,2-17-129,0 0-258,0 0-387,0 0-1161,0 0-2709,0 0-387,0 0-258,6-9-516</inkml:trace>
  <inkml:trace contextRef="#ctx0" brushRef="#br0" timeOffset="74995.2895">14730 9180 3999,'0'0'4386,"0"0"258,0 0-1806,0 0-258,-7 0-774,7 9-645,0-9-129,-11 28-258,-1-15-129,3 7-258,-5-3 258,2 6-387,-3 1 0,0 0 0,-3-5 0,6 3-129,-2-2 0,4-5 0,2-1-129,1-2 129,7-12-129,-9 15-129,9-15 0,0 0-129,0 0-258,0 0-516,0 0-774,0 0-2838,0 0-258,0 0-129,0 0-387</inkml:trace>
  <inkml:trace contextRef="#ctx0" brushRef="#br0" timeOffset="75383.3117">14526 9227 3354,'0'-14'4773,"0"14"129,0 0-387,0 0-1806,0 0-903,14 10-258,-14-10-387,15 16-258,-8-5-258,6 5-129,-3-4-129,6 0-129,-2 1 0,5 0-129,-2 2 0,2-1 0,-3-1 0,3 1 0,-2-1-129,-1-1 129,-1 0-129,-1-2 129,-3-3-129,-11-7 129,19 10-258,-19-10-129,11 8-645,-11-8-3870,0 0-258,0-6-387,0 6-387</inkml:trace>
  <inkml:trace contextRef="#ctx0" brushRef="#br0" timeOffset="78079.4659">17694 8695 3225,'-5'-14'3999,"5"14"-903,0 0 0,0 0-516,0 0-387,0 0-129,0 0-645,5 17-129,-4-4-258,11 8 0,-5-2-258,7 7-129,0-3-258,4 5 0,-3-4-258,2-1 129,0-6-129,0 2 0,-1-8-129,-1-3 0,-2-3 0,1-5 0,0-3 0,-2-8 0,3-4 0,-2-3 0,2-1 0,-2 0 0,2-2 0,-2-2 0,1 4 0,-3 0 0,-2 7 129,-1 0-129,-3 2 0,-5 10 0,0 0 0,0 0 0,-2 10 0,-4 9 0,-2 5 0,0 6 0,-1 8 0,1 1 0,0 4 0,2 1 0,0-3 0,1 0 0,0-5 0,2-7 0,1-5 0,1-7 0,1-4 0,0-13 129,-1 16-129,1-16-129,0 0-129,0 0-387,0 0-774,0-7-3483,0 7 0,11-22-258,0 9-516</inkml:trace>
  <inkml:trace contextRef="#ctx0" brushRef="#br0" timeOffset="78432.4861">18304 8722 7740,'7'-11'5160,"-1"-1"-258,-6 12 0,5-16-3483,6 15 0,-4-10-387,9 8-387,-2-6-129,5 3-129,2 0-258,2 0 129,-2 0-129,3 3 0,-3 1-129,-4-1-129,0 3 0,-17 0-387,20 3-258,-20-3-1032,0 0-3225,0 0 129,-3 21-516,-12-11-258</inkml:trace>
  <inkml:trace contextRef="#ctx0" brushRef="#br0" timeOffset="78695.5012">18332 8844 4257,'-10'16'5031,"10"-16"-129,0 0-129,0 0-2838,22 2-129,-15-9-387,12 5-258,-5-7-516,7 3 0,-2-1-258,4 2-129,-2 1-129,1-1 0,-3-1-129,0 2-129,-2 3-129,-17 1-516,23 0-774,-23 0-3354,0 0 129,0 0-516,0 0-387</inkml:trace>
  <inkml:trace contextRef="#ctx0" brushRef="#br0" timeOffset="79791.5637">18893 8422 1419,'0'0'4644,"0"0"516,0 0-387,0 0-1806,-19-5-774,19 5-516,0 0-516,0 0-258,0 0-387,0 10-129,0-10-129,0 24 0,0-11-129,-1 4 0,-1 3 129,-2 3-129,-1-1 0,1 1 0,-3-2 0,0 1 0,2-2 0,-2 0-129,1-6-129,0 1 129,6-15 0,-8 16 0,8-16 0,0 0 0,-6 10 0,6-10-129,0 0 129,6 0 0,-6 0 0,19 0 0,-7 0 0,2 0-129,0 0 129,2 0 0,-1 0 129,2 3-258,-2-3 258,-1 0-129,-1 0-129,-2 0 129,-11 0 0,20-4 0,-20 4 0,15-11 0,-15 11-129,10-14 129,-10 14 0,7-17 0,-7 17 0,2-15 0,-2 15 129,0-12-129,0 12 0,0 0 0,0 0 0,-9-8 0,9 8 0,0 0 0,0 0 0,-8 11 0,7 0 0,1 2 0,0 4 0,0 4 0,0 1 0,0 1 0,0 3 0,0 3 0,0 0 0,0-2 0,0-1 0,0-7 0,0-3 0,0-3 0,0-13-258,0 0-387,5 14-2322,-5-14-1677,0-14-258,0-1-516,0-1-387</inkml:trace>
  <inkml:trace contextRef="#ctx0" brushRef="#br0" timeOffset="80999.633">19274 8570 3870,'0'0'4773,"0"0"387,0 0-774,-14-12-1677,14 12-516,0 0-903,0 0-129,-1-15-516,1 15-129,0-17-129,0 17-129,10-21-129,-4 10 129,2-1-129,0 1 0,-1-1 129,3 1-129,-10 11 0,18-16 0,-18 16 0,20-10 0,-20 10-129,15 0 0,-15 0 0,15 7 0,-15-7 129,12 20-129,-7-5 129,1 3-129,-2 1 258,1 4-129,-3-4 0,2 4-129,-2 1 129,0-1 0,-2 0-129,0 0 0,0-1-129,-5 2 129,0-3 0,-1-1 0,-2-2 0,-1-1 0,-1-4-129,-3 4 129,-1-2 0,0 1 0,-1-3 0,-3 0-129,3 0 129,0 2-129,3 0 129,1-5 0,11-10 0,-13 16-129,13-16 129,-2 12 0,2-12 0,6 0 0,-6 0 0,21 0 129,-9 0-129,6 0 0,-3 0 129,5 0-129,-1 0 129,1 0-129,0 0 129,2 0-129,-3 0 129,-2 4-129,-1 0 0,-1 0 129,-4-1-129,-11-3 0,19 10 0,-19-10-129,0 0 0,11 7-258,-11-7-516,0 0-2451,0 0-1677,0 0-387,0 0-258,10-15-258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51:19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15647 4383 6063,'0'0'4773,"4"-13"-387,-4 13-258,0 0-2580,0 0 0,0 0-645,0 0-129,-11 6 0,11-6-258,-15 23-129,5-5 0,-8 1-129,-2 8 0,-3 2-129,-2 3 129,-3 1-258,2 3 129,-2-1 0,1-1-258,7-4 258,0-2-129,5-6 129,0-3-258,5-6 129,10-13-129,-10 13-129,10-13-516,0 0-1677,0-6-2064,4-5-258,-4-14-387,5 2-129</inkml:trace>
  <inkml:trace contextRef="#ctx0" brushRef="#br0" timeOffset="256.0147">15298 4434 8643,'-16'-4'4902,"16"4"-258,-11 4-129,14 13-2838,-3-17-129,19 19-645,-4-7-258,10 5-258,0-2 0,4 0 0,0 0-258,4 1 0,-2 1-129,0-2 0,0-1-258,-4-2-129,1 7-516,-12-16-3354,10 12-387,-14-13-645,8 7 129</inkml:trace>
  <inkml:trace contextRef="#ctx0" brushRef="#br0">15861 4411 9804,'6'-12'5031,"-6"12"-258,0 0-258,0 0-2967,0 8-645,0-8-516,0 0-258,0 20-774,0-20-2967,0 0-1032,0 0-129,5 15-258</inkml:trace>
  <inkml:trace contextRef="#ctx0" brushRef="#br0" timeOffset="709.0404">15913 4584 9159,'-7'36'4773,"1"-24"-258,6 3-258,0-15-3354,0 17-516,9-3-2193,-9-14-2451,14 0-129,-14 0-645,20-16 0</inkml:trace>
  <inkml:trace contextRef="#ctx0" brushRef="#br0" timeOffset="1385.0791">16489 4148 4773,'0'0'4515,"11"-9"129,-11 9-516,0 0-1806,-7-15-387,7 15-645,-19-2-258,7 2-258,-8-1-258,2 1 0,-4 0-129,1 2 0,-1 0-129,4 7 0,-1-5 0,5 1-129,0 2 0,14-7 0,-12 14-129,11-3 129,1 1-129,0 1 129,5 4-129,2 4 129,1 3-129,1 5 0,1 5 0,-2 0 0,0 6-129,-2 0 129,-1 1-129,-3 0 0,0 2-129,0-6 129,-1 0 0,-1-4 0,0-4 129,2-7-129,2-1 129,0-7 0,-4-14 0,10 14 0,-10-14 0,16 3 0,-16-3 0,21 0 0,-10-1 0,2-1 0,1 1 0,0-1 0,-1 2-129,0-2-258,3 2-1032,-16 0-3096,24 0-387,-24 0-129,21-16-516</inkml:trace>
  <inkml:trace contextRef="#ctx0" brushRef="#br0" timeOffset="1670.0955">16601 4411 10449,'0'0'5160,"11"16"-387,-11-16-129,20 0-3741,-7-2-129,6 1-129,-2-2-387,2-1 0,-1 1-258,-2-1-258,3 4-1290,-6-5-3225,3 3 258,-16 2-774,19-12-258</inkml:trace>
  <inkml:trace contextRef="#ctx0" brushRef="#br0" timeOffset="1977.113">16951 4129 9159,'0'0'5160,"0"9"-387,0-9-129,1 22-2580,0-5-1161,6 11-129,-3 1-387,3 7-129,-4 2 0,0 3-129,0-2 0,-1-5-129,-1-2 0,-1-4-258,3-3-129,-3-14-1032,7 2-3225,-7-13-258,0 0-258,14 0-645</inkml:trace>
  <inkml:trace contextRef="#ctx0" brushRef="#br0" timeOffset="2385.1364">17167 4287 9546,'-9'54'4902,"9"-24"-258,0-7-258,9 3-3483,0-9-129,11 2-387,-1-7-129,1 0 0,1-10-258,1-2 129,-3 0-129,1-8 0,-2-3 0,-5-6 129,0-4-129,-2-1 0,-5-7 0,-2-3 0,-4 1 129,-4 0-129,-8 3 0,-4 4 0,-6 5 0,-1 6 0,-6 10 0,0 5 0,-1 12 0,1 2-129,8 9-387,-4-11-1548,15 15-2322,-2-9-258,12 4-258,0-11-645</inkml:trace>
  <inkml:trace contextRef="#ctx0" brushRef="#br0" timeOffset="2609.1493">17507 4514 10449,'12'45'5031,"-4"-20"-516,-8-5-129,7 4-3741,-7 0-516,-3-6-3225,1 8-1290,-6-11-387,1-2-516,-3-5 0</inkml:trace>
  <inkml:trace contextRef="#ctx0" brushRef="#br0" timeOffset="3937.2252">17687 4170 8643,'0'0'4902,"-10"-16"0,10 16-516,0 0-2838,0 13-129,0-2-774,6 11 0,-2 1-387,3 9 129,-1 0-258,1 4 0,-4-2 0,2-3 0,-3 1-258,-1-7 129,2-2-258,-3-6-129,3 1-645,-3-18-3225,0 11-516,0-11-387,0 0-129</inkml:trace>
  <inkml:trace contextRef="#ctx0" brushRef="#br0" timeOffset="4337.2481">17965 4202 9417,'-6'43'5031,"-6"-18"-258,5 8-258,-10-3-3483,17 5-129,0-7-258,3 1-258,8-4-129,7-7 0,6-8-129,3-5 0,1-5 0,-2-3-129,3-9 0,-3-4 0,-2-7 0,-5-3 0,-4-3 0,-7-3 0,-8 1 0,0-1 0,-13 1 0,-8 4-129,-7 4 129,-5 6 0,-6 11 0,0 4 0,1 4-129,5 4 0,9 11-129,4-8-903,20 8-3483,0-17 0,16 18-645,5-18-258</inkml:trace>
  <inkml:trace contextRef="#ctx0" brushRef="#br0" timeOffset="4925.2816">18241 3909 9933,'11'4'5160,"8"-1"-387,-4-7 0,11 1-3870,-5-6-258,10 5-129,-5 0-129,-1 4-129,-2-3-129,-1 3 0,-7 0 129,-1 6-258,-14-6 129,14 22-129,-11-10 129,-2 5-129,-1 1 0,0 5 0,0 0 0,0 6 0,0-1-129,0 3 129,2 5 0,1-1 0,5 5 0,-1-2 0,2 2-129,1-2 129,-1 4 0,-1-4 0,-1 0 0,-2 0 0,-3-7 0,-2 1 0,0-4 0,-5-7 0,-5-3 129,-3-4-129,-3-4 0,-1-6-129,2 2 129,-4-6-129,5 1-129,-3-5-1548,17 4-2967,-20 0-387,20 0-129,-12-5-516</inkml:trace>
  <inkml:trace contextRef="#ctx0" brushRef="#br0" timeOffset="7488.4283">11027 7481 2193,'10'-16'3612,"-10"16"-258,0 0-516,6-15-516,-6 15-129,0 0-645,0 0-129,0 0-258,0 0-387,0 0 0,-2 6-258,2-6-129,-14 19-129,3-4-129,0 2 129,-3 0-129,-1 4 0,0 1 0,-3 2-129,1 0 0,-1-1 129,-1 1-129,3-1 129,1-2-258,3-2 258,-2-2-129,4-2 258,1-1-129,2-3-129,7-11 129,-8 14-258,8-14-387,0 0-516,0 0-1290,0-7-1935,3-7-645,-3-7-387,4-4 258</inkml:trace>
  <inkml:trace contextRef="#ctx0" brushRef="#br0" timeOffset="7789.4456">10716 7461 3096,'-11'-4'4515,"11"4"129,-6 8-1161,9 8-1161,-3-16-258,17 26-645,-7-13-258,9 7-387,-3-4-129,6 5 0,-1-3-387,4 2 0,-2 0-129,3 2 0,0-5 0,-2 3 0,0 0-129,0-2 0,-2 0 0,-2-4-129,-1 0 0,-5-8-387,5 6-903,-19-12-3096,23 4-129,-23-4-645,17-8 129</inkml:trace>
  <inkml:trace contextRef="#ctx0" brushRef="#br0" timeOffset="9276.5306">11732 7325 903,'0'0'4257,"0"0"387,0 0-645,0 0-1161,-6-1-645,6 1-645,0 0-258,0 0-258,-21-1-258,21 1-258,-18 0-129,18 0 0,-22 0-129,8 2-129,2 0 0,-2 2 0,1-3-129,1 3 0,0 0 129,12-4-129,-18 5 0,18-5 0,-15 11 0,15-11 0,-7 12 0,7-12 0,-4 14 0,4-14 0,0 20 0,2-7 129,2 1-129,1 6 0,2-2 0,-4 7 129,8-3-129,-7 5 0,1-1 0,1 2 0,-2 2 0,2-1 129,-3 0 0,3-3 0,-5 0 0,4-4 0,-3-1 0,2-2 0,-1-5 0,0-4-258,-3-10 129,5 18 0,-5-18 0,0 0 0,6 11-129,-6-11 258,0 0-129,0 0 0,14 6 0,-14-6-129,19 0 129,-7-3 0,3-2-129,0-2 129,3 4 129,-2-2-129,1 0 0,-2 2 0,-1 2-129,-14 1-258,27 1-2838,-27-1-1548,0 0-258,0 0-258,0 0-516</inkml:trace>
  <inkml:trace contextRef="#ctx0" brushRef="#br0" timeOffset="14157.8098">11281 7482 258,'0'0'4386,"0"0"129,0 0-774,0 0-774,-8-7-645,8 7-387,0 0-516,0 0-129,0 0-258,-8 9-129,8-9-387,0 0-129,0 0-129,-6 12-129,6-12-129,0 0-129,0 0-516,0 0-1548,8 1-2451,-8-1-516,0 0 0,12-1-645</inkml:trace>
  <inkml:trace contextRef="#ctx0" brushRef="#br0" timeOffset="14817.8476">11307 7720 1548,'1'-7'4515,"-1"7"645,0 0-516,14-7-1806,-14 7-774,0 0-387,0 0-516,0 0-129,0 0-516,8 8 0,-8-8-258,5 21-129,-5-21 0,5 19-129,-5-19 258,4 15-387,-4-15 129,0 0 0,0 0-129,0 0-516,19 2-3354,-19-2-645,4-16-516,-4 4-516</inkml:trace>
  <inkml:trace contextRef="#ctx0" brushRef="#br0" timeOffset="30223.7287">13501 7144 258,'0'0'3741,"0"0"0,0 0-1161,0 0-516,0 0-387,0 0-387,0 0-129,0 0-258,0 0 129,19 2-129,-19-2-258,13 0-129,-13 0 0,20 0-129,-8 0 129,3 0-129,-3 0-258,3 0 129,-3 0-129,2 0 0,-3 0 0,0 0 0,-11 0-129,16 3 129,-16-3-129,11 1 129,-11-1-129,0 0 129,0 0 0,12 8-129,-12-8 129,0 0-129,2 16 129,-2-16-129,0 18 0,0-6 129,0 3-129,0-1 0,0 2 0,0 3 0,0 2 0,1 1 0,2 2-129,-1 1 129,0 4 0,4-1 129,0 0-258,1 2 129,0-2 0,-1-2 0,2 1 0,-1-4 0,1 4-129,-1-5 387,-2 0-387,0-1 387,-3-3-258,-1-1 129,-1-3-129,0-2 258,0-12-258,-5 14 0,5-14 0,-13 9 0,13-9 129,-19 6-129,8 0 258,0 0-258,0-1 258,11-5-258,-20 15 387,20-15-387,-16 9 258,16-9-258,0 0 0,-13 8 0,13-8 0,0 0-258,7 3-1419,-7-3-2838,16-6-387,-5-6-387,-1-4-387</inkml:trace>
  <inkml:trace contextRef="#ctx0" brushRef="#br0" timeOffset="31436.7981">18723 7088 1161,'11'-4'3741,"-11"4"-258,0 0-645,0 0-645,0 0-387,0 0-387,3 6-129,-3-6 0,-3 16-387,1-2-129,-9-5 0,5 11-129,-7-4-258,0 7 0,-2 3-129,1 4-129,-2-1 0,0 4 0,1-3 0,-1 0-129,2-1 0,4-3 0,0-5 0,0-2 129,2-2-129,2-5 0,0-2-129,6-10 129,-7 14 0,7-14-258,0 0-129,0 0-387,0 0-1290,0 0-2322,0 0-387,-1-11-129,1-7-258</inkml:trace>
  <inkml:trace contextRef="#ctx0" brushRef="#br0" timeOffset="31752.8162">18458 7204 3999,'0'0'4902,"0"0"-258,5 7-129,-5-7-2838,15 6-258,-15-6-129,22 11-516,-10-6-129,8 6-258,-3 1 129,4 2-387,2 1 0,1-1 0,1-2 0,0 1 0,-2 3-129,0-3 0,0-2 0,-6-3-129,2 0-129,-8-7-645,10 10-1290,-21-11-2451,22 3-129,-22-3-387,15 0-258</inkml:trace>
  <inkml:trace contextRef="#ctx0" brushRef="#br0" timeOffset="32249.8446">19097 7115 6063,'0'0'5289,"-10"6"-645,10-6-129,-6 13-2967,6-13-645,0 0-387,-3 15-387,3-15-387,7 21-1161,-7-21-2967,13 17-258,-13-17-258,7 22-387</inkml:trace>
  <inkml:trace contextRef="#ctx0" brushRef="#br0" timeOffset="32436.8553">19123 7368 2580,'1'14'4644,"-1"-14"-129,0 0-387,0 0-2580,5 11-387,-5-11-645,0 0-1032,0 0-3354,0 0-387,0 0-258,0 0 0</inkml:trace>
  <inkml:trace contextRef="#ctx0" brushRef="#br0" timeOffset="33404.9107">19657 6987 3354,'0'0'3999,"0"0"-903,-11 0-516,11 0-774,-14 0-129,14 0-387,-15 0-387,15 0 0,-20 0-387,20 0 0,-19 0-258,19 0 0,-21 2-129,21-2 129,-17 4 129,17-4-258,-18 6 258,18-6-387,-16 9 387,16-9-387,-12 12 258,12-12-129,-10 17 0,10-17-129,-3 20 129,3-6 0,0 3-129,0 1 129,0 0-129,0 4 129,1 2-129,0 1 0,0 0 0,-1 3 0,0-1 0,0 0 0,0 2-129,0-3 129,0 0 0,0-1 0,0-2-129,0-5 129,0-1-129,0 0 129,0-4-129,-1-2 129,1 1 0,0-12-129,0 17 129,0-17 0,0 14 0,0-14-129,0 11 129,0-11 0,0 0 0,0 0 0,12 9 0,-12-9 0,14 2 0,-2-2 0,-2 0 129,3 0-129,2-2 129,1 2-129,-1-5 129,0 5 0,-1-2 0,-1 2 0,-1 0 0,-12 0-129,15 0 0,-15 0-258,14 7-1290,-14-7-2967,0 0-129,0 0-387,0 0-258</inkml:trace>
  <inkml:trace contextRef="#ctx0" brushRef="#br0" timeOffset="36441.0843">21642 6944 645,'0'0'3612,"0"0"-516,0 0-516,0 0-774,0 0-129,0 0-387,0 0-129,0 0-129,0 0-258,0 0 129,0 0-258,0 0-129,0 0 0,0 0-129,13 2-129,-13-2 129,25 0-129,-15 0 129,2 0-258,1 0 0,0 0 0,0-1 0,-1 1 0,-2-1-129,2 1 0,-2 0 129,-10 0-129,20 0 0,-20 0 129,13 9-129,-13-9 0,0 0 0,14 15 129,-14-15 129,0 0-258,7 13 258,-7-13-258,0 0 258,3 12-258,-3-12 258,0 12-258,0-12 0,0 19 129,0-5-129,0 1 0,0 3 0,0 6 0,0 1 0,0 1 0,0 3 0,0 3 129,1 0-258,1 2 129,-1 1 0,3-1 0,0-2 0,1-3 0,-1 3 0,-1-6 0,0-3-129,-1-3 258,0-3-258,0-2 129,-2-3 0,0-2 129,0-10-258,-3 16 129,3-16 0,-4 16 0,4-16 0,-6 14 0,6-14 0,-4 12 0,4-12 0,0 0 0,-7 12 0,7-12 129,0 0-129,-17 0 0,4 0 0,-2 3 0,-1-3 129,0 4-129,-3-2 0,-1 4 0,6-4 0,-1 2 0,4-3 0,11-1 0,0 0-129,0 0-258,0 0-1290,0 0-2967,15-5-258,-15 5-258,18-10-258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53:18.80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11289 12190 1548,'-11'-7'2580,"11"7"-387,0 0-387,-13 0-516,13 0 0,0 0-129,-11 2-258,11-2-129,0 0-129,0 0 0,-13 9 0,13-9-258,0 0 258,-11 11-258,11-11 0,0 0-129,-13 13 0,13-13 0,-5 12-129,5-12 129,-1 15-129,1-15-129,0 15 129,0-15 0,1 16 0,-1-16 0,9 15 0,-9-15 0,11 14 0,-11-14 0,15 9 0,-15-9 0,18 8 0,-8-4 0,-10-4 0,19 3 0,-19-3 0,18 0 0,-18 0 129,16 0-129,-16 0 0,14-7 0,-14 7 0,15-8 0,-15 8 0,12-14 129,-12 14-258,12-19 129,-12 19 0,10-17-129,-10 17 129,8-20-129,-8 20 129,1-17-129,-1 17 129,0-13-129,0 13 129,-7-13-129,7 13 0,-18-10 129,7 9-129,-1 1 0,-1 0 0,-1 0 0,0 2 0,-2 4 0,2 2 0,1-1-129,13-7 0,-18 11-129,18 2-1032,0-13-2709,-3 18-129,3-18-516,7 17-129</inkml:trace>
  <inkml:trace contextRef="#ctx0" brushRef="#br0" timeOffset="2124.1215">11101 17169 1548,'0'0'2064,"0"0"129,0 0-387,0 0-387,-12 1-129,12-1-129,0 0 129,0 0-129,0 0-258,0 0 0,-14 13 0,14-13-258,-5 12 0,5-12 0,-2 15-129,2-15-129,-2 17-129,2-17 129,0 17-129,0-17 0,0 19 0,0-9-129,0-10 129,5 14 0,-5-14 129,8 20-129,-8-20-129,13 17 129,-13-17-129,16 9 129,-16-9-129,18 9 129,-18-9 0,21-1-129,-21 1 0,19-10 0,-8-2-129,-2 2 129,-2-5-129,0 2 129,0 2-129,-2-8 0,0 2 129,-3 1-129,-1 0 258,-1 2-129,0 0-129,0 2 129,0-1-129,0 13 0,-8-20 129,8 20-129,-13-14-129,13 14 129,-15-11 129,15 11-129,-20-13 0,9 12 0,11 1 0,-21-3 0,21 3 0,-16 0-129,16 0 0,-13 14-1032,13 0-2967,0-14-645,0 14 0,0-14-774</inkml:trace>
  <inkml:trace contextRef="#ctx0" brushRef="#br0" timeOffset="4708.2693">11284 12491 1548,'0'0'2580,"0"-11"-387,0 11 129,0 0-516,-2-10 0,2 10-258,0 0-129,0 0-387,0 0 0,0 0-258,0 0-129,-4 13-129,4-13-129,-4 18 0,2-7 0,2 6 0,-1-1-129,1 4 0,0 4 0,0 0 129,0 4-258,0 3 0,-2 3-129,1 3 129,1 3-129,0 0 0,0 1 0,0 0 0,0 1 0,1-2 0,3 2 129,0 0-129,-1-1 0,1 1 0,-1 2 0,1-1 0,-1 3 0,-2 0 0,3-3-129,-3 2 258,0-2-258,0-2 258,0 3-258,1-2 129,-2-2 0,1 2 0,-1-1 0,2-1 0,-2 2 0,1-1-129,1-3 129,0 2-129,-1 0 129,-1-1-129,2 5-129,1-1 258,-1-2 0,2 3 0,-2 2 0,0-1 0,1 2 0,-1-1 0,-1 1 0,2-2 0,-1 3 0,-1 1 0,-1-4 0,0 4-129,0-5 258,0 1-258,0 1 129,0 0 0,0-5 0,0 0 0,0-4 129,0 2-129,-1 0 0,1-1 0,0-1 258,0-1-258,0 0 0,-1 0 0,1 0 0,0 0 0,-4-2 0,3 2-258,-1-3 258,-1 3-129,1-3 258,0 4-258,-2-1 129,2 3 0,1-1 0,-1 1 129,0 0-129,2 0 0,-1 2-129,0-3 258,0 0-258,-2-2 129,2-3 0,0-2 0,-2-3 0,2-3 0,-1 0 0,1-3 0,1 9 0,0-2 0,-1 0 0,-2 0 129,2-1-258,-1 0 258,1-2-258,-2-2 258,-1-4-258,4-5 129,-3 4 0,2-4 0,0 4 0,-1 1-129,0 4 258,-1 0-258,0-3 258,-1 0-258,4 0 258,-6-2-258,5-2 129,-3-3 0,4-1 0,-1-1 0,0 0 0,1 2 0,-1-4 0,1 4 0,0-14 0,-1 22 0,-1-10 0,2-12-129,0 22 0,0-22-258,0 20-258,0-20-903,0 0-2709,0 0 0,0 0-645,0 0 516</inkml:trace>
  <inkml:trace contextRef="#ctx0" brushRef="#br0" timeOffset="5851.3346">11120 16361 129,'0'0'3870,"0"0"258,0 0-1290,0 0-774,-11 0-258,11 0-516,0 0-258,0 9-258,0-9 129,0 20-258,-1-10 129,1 9-387,0-2 129,6 8-258,-2-1 258,2 5-129,0 1-258,1 6 129,0-4-129,2 0 0,-2-2-129,3 0 129,-1-3 0,-1-1-129,1-6 0,-1-7 0,-2 3 0,-2-4 0,-4-12 129,0 0-129,13 12 0,-13-12 0,0 0 0,12 1 0,-12-1 0,9-7 129,-9 7-258,13-16 258,-3 3-129,0-8 0,0 5 0,4-6 0,-3-2 129,3 2-129,-1 0 0,1 3 0,-2 0 129,1 4-129,-1-1 0,-2 3 0,0-1 129,0 2 0,-1 0-129,-9 12 0,15-18 129,-15 18-129,9-11 129,-9 11-258,0 0-645,0 0-2193,0 0-1548,0 0-258,0 0-516,0 0 129</inkml:trace>
  <inkml:trace contextRef="#ctx0" brushRef="#br0" timeOffset="10399.5948">12205 11969 1,'7'7'3095,"-7"-7"-515,0 0 0,0 0-645,0 0 0,0 0-129,0 0-258,0 0-258,0 0-129,0 0-129,-11 5-387,11-5-129,-7 21 0,1-8-258,0 6 0,0 3-129,-2 2-129,1 4 0,-1 0 0,0-2 0,-3 1 0,3 0 0,-1-5 0,-1 1 0,2-6 0,0-2 0,1-1 258,-3-1-258,10-13 387,-13 17-387,13-17 129,-10 11-129,10-11 258,0 0-258,-8 12 0,8-12 0,0 0-129,0 0-387,0 0-387,0 0-2064,0-6-1032,0 6-516,0-17-387</inkml:trace>
  <inkml:trace contextRef="#ctx0" brushRef="#br0" timeOffset="10792.6173">11945 11997 3096,'0'0'4128,"7"3"-129,-7-3-1419,20 10-903,-20-10 129,28 19-258,-15-11-516,9 10-129,-7-5-258,7 6 0,-4-2-258,3 2 0,-5-4-258,3 2 0,-3-2 0,2 0-129,-1-4 129,-1 0-129,-2 0 0,1-3 0,-1 1 0,-1-2 129,-2-1-258,-11-6 0,18 13-387,-18-13-645,16 11-1032,-16-11-2322,10 6 0,-10-6-258,0 0 0</inkml:trace>
  <inkml:trace contextRef="#ctx0" brushRef="#br0" timeOffset="11153.6379">12519 12027 1935,'0'0'4515,"0"0"-129,0 0-387,0 0-1935,0 0-903,0 0-129,0 0-516,0 0-258,0 10-516,6 0-1290,-6-10-2451,4 11 0,-4-11-516,3 14 129</inkml:trace>
  <inkml:trace contextRef="#ctx0" brushRef="#br0" timeOffset="11356.6496">12551 12197 1677,'0'19'4128,"0"-19"129,0 16-387,5-5-2064,-5-11-387,0 0-645,0 11-258,0-11-903,0 0-1806,14 5-1677,-14-5-129,0 0-516</inkml:trace>
  <inkml:trace contextRef="#ctx0" brushRef="#br0" timeOffset="12412.71">12995 11879 1,'0'0'4127,"0"0"259,0 0 0,0 0-1548,-15 0-645,15 0-516,-11 3-387,11-3-258,-18 7-387,18-7-129,-13 4 0,13-4-258,-17 3 0,17-3-129,-14 1-129,14-1 129,-15 0-129,15 0 258,-11 0-258,11 0 0,0 0 0,-16 6 0,16-6 0,-5 12 129,5-12-258,-3 15 129,2-3 0,1 0 0,0 1 0,0 4 0,0 2 0,0 4 0,0 5 0,0 1 0,0 0-258,0 3 258,0 1 0,0-2 0,0-1-129,0-2 129,0-1 129,0-2 129,0 0-129,0-4 0,0-2 0,0-2 0,0-3 0,0-2 0,0-12-129,0 17 0,0-17 0,0 0 0,0 0 0,11 7 0,-11-7 0,12 0 0,-12 0 0,16-2 0,-5 0 0,0-1 0,0 3 0,1-2 0,-1 2 0,2 0 0,-3 0 0,-10 0 0,17 0 0,-17 0-129,13 0 129,-13 0-387,10 2-1677,-10-2-2193,0 0-387,0 0-129,0 0-516</inkml:trace>
  <inkml:trace contextRef="#ctx0" brushRef="#br0" timeOffset="16747.9579">13411 11985 2451,'0'0'3483,"0"0"-129,0 0-903,0 0-645,-12-14 0,12 14-516,-13-4-258,13 4 0,-15-1-387,15 1-129,-21-2 0,9 2-129,-4 0-129,0 4 0,-2 1 0,1 2-129,-3 2 258,3 3-258,-1 2 0,4 2-129,0-1 129,6 3 0,-3 1-129,8 1 129,-2-1 0,5 2 0,0-2-129,0 2 129,6-6-129,3 3 129,1-4 0,1-2-129,4-3 129,1-3-129,0-1 129,1-5-129,0 0 0,3-3 129,-2-8-129,2-2 0,-4-4 0,4-3 129,-2-1-129,-3-2 0,0 0 0,-3 0 0,-3 0 129,-3 2-129,0 1 0,-6 2 0,0 2 129,0-1-129,-6 5 129,6 12-129,-11-17 0,11 17 0,-13-5 0,13 5 0,-12 8 129,10 8-129,-1 1 0,0 8 0,3-2 0,0 4 0,0 1 0,3-2 0,2-2 0,3-4 258,-1-3-258,0-3 0,-7-14 0,20 15 0,-20-15-258,20 4 129,-7-3-516,-13-1-645,25-6-2451,-25 6-903,18-10-258,-18 10-258</inkml:trace>
  <inkml:trace contextRef="#ctx0" brushRef="#br0" timeOffset="17012.9731">13656 12176 1677,'0'0'4128,"13"16"387,-13-16-903,11 26-1290,-11-26-516,3 27-387,-3-27-645,1 26-129,-1-13-387,0 1 0,0 0 0,0 0-258,0-1 0,0-13-645,0 19-645,0-19-2580,-6 13-516,6-13-258,0 0 0</inkml:trace>
  <inkml:trace contextRef="#ctx0" brushRef="#br0" timeOffset="17411.9959">13857 11772 129,'1'-15'4128,"5"-3"258,-6 18 0,0 0-1935,0 0-258,13 4-516,-13-4-387,1 25-387,-1-7 0,3 10-387,-1-5-129,0 9 0,0 2-258,2 5 129,-3-2-129,1 1-129,0-4 129,0 0-129,-1 0 0,1-7-129,2-8 0,-2-7-129,4 1-387,-6-13-903,0 0-2709,0 0-387,13-3-129,-13 3-516</inkml:trace>
  <inkml:trace contextRef="#ctx0" brushRef="#br0" timeOffset="17900.0238">13901 11968 3870,'0'0'4644,"0"0"-129,16-9-129,-16 9-2838,20-5-258,-20 5-129,27-4-129,-12 4-516,7 2-129,-3 5-129,2 0 0,-2 0-129,-2 5 0,1 1-129,-3 3 0,-2-1 129,-2-1-129,-4 1 0,0 1 0,-6 1 0,-1-1 0,0-3 0,-7-1 0,-2 0-129,-4-2 129,-5-1 0,-1 0 0,-1-5 0,-2-1 0,-1 0 129,3-3-129,0 0 0,3 0 129,4 0-129,3-2 0,10 2 0,-12-2 0,12 2 0,0 0 0,0 0-129,0 0-129,6 0-774,-6 0-2451,12-1-903,-12 1-516,17 0-258</inkml:trace>
  <inkml:trace contextRef="#ctx0" brushRef="#br0" timeOffset="18800.0753">14242 11792 3870,'0'0'4515,"0"0"129,0 0-387,0 0-2838,0 0-258,13 0 0,-2 0-129,-11 0-387,20 0-129,-20 0-129,24-2 0,-24 2-258,22 0 129,-22 0 0,21 0-129,-8 0 0,-3 2 0,-10-2 0,21 5-129,-21-5 129,14 5-129,-14-5 129,0 0-129,11 8 0,-11-8 129,0 0-129,0 0 0,0 11 0,0-11 0,0 11 0,0-11 129,-9 19-129,6-4 0,-2 0-129,0 2 129,2 1 0,3 3 129,0 1-258,0-1 129,0 4 0,0-3 0,2 2 0,1 3 129,0-3-258,-2-3 129,0 2 0,-1-3 0,0-3 0,0-2 0,0 1 0,0-4 0,-2-2 0,-3 1 0,5-11-129,-14 13 129,14-13 0,-14 12 0,14-12 0,-19 9 0,19-9 0,-16 9 0,16-9 0,-17 8 129,17-8-129,-14 7 129,14-7-129,0 0 0,-13 3 0,13-3 0,0 0 0,0 0-129,0 0 129,0 0-129,0 0-516,0 0-2967,8 0-774,-8 0-516,0 0-258</inkml:trace>
  <inkml:trace contextRef="#ctx0" brushRef="#br0" timeOffset="21312.2189">15029 11935 1419,'0'-12'3741,"0"12"258,0 0-774,0 0-516,0 0-774,0 0-387,8 12-387,-8-12-129,6 20-258,-4-7-129,7 7-129,-4-3-129,5 3-129,-3 3 0,2 0-129,0-1 0,0-5 0,-1-6 0,-8-11-129,18 15 0,-18-15 129,19 0-129,-8-10 0,1-4 129,1-5-129,-1-2 0,-1-1 258,1-2-258,-1 3 0,-4 0 0,1 4 129,-5 5-129,-3 12 0,0 0 0,0 0 0,0 0 0,0 18 0,0 6 0,-1 6 0,-3 4 0,-1 2 0,0 6 0,2-2 129,-1-1-258,2-3 129,-2-5 129,4-2-258,-1-4 258,1-3-129,0-3 129,0-3-258,0-2 258,1-3-129,-1-11 0,4 16 0,-4-16-129,0 0-129,0 0-516,0 0-774,15 0-2967,-9-12 0,-1-1-387,1-7-258</inkml:trace>
  <inkml:trace contextRef="#ctx0" brushRef="#br0" timeOffset="21588.2348">15495 11891 2967,'14'-14'4386,"-14"14"129,0 0-258,6-11-2193,-6 11-516,0 0-258,0 12-258,0-12-516,-4 15-129,4-15-258,-1 16-258,1-3-903,0-13-2838,0 17-258,0-17-645,1 13-129</inkml:trace>
  <inkml:trace contextRef="#ctx0" brushRef="#br0" timeOffset="21800.2469">15531 12071 3612,'0'21'4515,"-2"-10"-258,2-11-129,0 23-2451,0-23-387,-1 15-645,1-15-387,0 0-387,8 17-1677,-8-17-2322,14 2 0,-14-2-387,11 0 258</inkml:trace>
  <inkml:trace contextRef="#ctx0" brushRef="#br0" timeOffset="22628.2943">16022 11751 3483,'0'0'4515,"0"0"-129,0 0-903,-5-12-1290,5 12-258,0 0-516,0 0-258,-15 0-387,15 0-258,-19 0 0,19 0-129,-23 3-129,12-1-129,-4-1 129,3 0-258,-1 0 129,1 2 0,12-3 0,-17 4-129,17-4 129,-15 5-129,15-5 0,0 0 129,-11 13-129,11-13 0,-2 14 129,2-14-129,0 21 129,0-8-129,1 3 129,2 3-129,0-1 0,0 6 129,0 0-129,-2 5 0,0 0 0,-1 2 129,0 0-258,0-4 258,0 1-129,0-3 0,0-3 0,-1-5 0,0-2 0,1-4 0,0-11 0,0 15 0,0-15-129,0 0 129,5 13 0,-5-13 0,0 0 0,17 2 0,-17-2 0,15 0 0,-15 0 0,22 0 0,-9-1 0,2 0 0,0 1 0,-1 0 0,0 0 0,0 0 129,-1 0-258,-2 0 0,-1 2-129,-10-2-645,26 3-2322,-26-3-1419,16 0 0,-16 0-645,18-4 0</inkml:trace>
  <inkml:trace contextRef="#ctx0" brushRef="#br0" timeOffset="23271.3308">16482 11879 3225,'0'0'4515,"0"0"0,-7-10 0,7 10-2322,-14-7-516,14 7-387,-17-5-516,17 5-258,-19-10-129,19 10-129,-23-4-129,9 4 0,-1 0 0,-1 0 0,1 5 129,0 7-129,1 3 0,0-1-129,1 4 129,1 3 0,3 1 0,4 1 0,-1 0-129,6-2 129,0-3 0,0 2 0,2-1 0,7-2 129,0-4-129,4 0 0,0-4 0,3-1 0,2-1-129,1-2 129,2-3-258,-4-2-129,8 3-1032,-11-3-3354,6-2 129,-5-6-516,3 3-258</inkml:trace>
  <inkml:trace contextRef="#ctx0" brushRef="#br0" timeOffset="23492.3437">16594 12126 4128,'10'27'4257,"-4"-14"129,1 3-258,3 5-2580,-7-10-387,7 8-129,-9-5-516,5 1-129,-6-4-258,0-11-645,5 18-2451,-5-18-1161,0 0-129,0 11-645</inkml:trace>
  <inkml:trace contextRef="#ctx0" brushRef="#br0" timeOffset="23920.3682">17058 11579 7611,'0'0'4773,"0"17"-129,0-5-1161,0 15-1806,-5-8-387,5 13 0,0-1-774,0 6 129,1 1-387,1 1 129,-1-1-258,0 3 129,0-1-258,-1 0 0,0-4 0,0-3 129,0-4-258,0-5 129,3-5-129,-3-19-387,10 22-1161,-10-22-2967,0 0 0,3-17-516,-1 3-129</inkml:trace>
  <inkml:trace contextRef="#ctx0" brushRef="#br0" timeOffset="24288.3891">17013 11890 4386,'-17'-13'4644,"17"13"-258,-20-9 0,-1 1-2580,21 8-387,-30-2-129,20 2-387,-10 0-129,7 7 0,-5 0-387,6 6 129,-4-4-258,6 7 129,0 0-258,4 2 129,2 2-129,4 2 0,0 0 0,4-3 0,6 1-129,0-1 129,4-2 0,5-6 0,2-5 0,1-1-129,3-2 0,0-3 0,2 0-129,-4-8-645,10 5-3741,-13-6-387,1 6-129,-6-11-387</inkml:trace>
  <inkml:trace contextRef="#ctx0" brushRef="#br0" timeOffset="25091.4351">17312 11700 7611,'0'0'4773,"0"0"129,0 0-645,5-17-2709,6 17-387,-11 0-129,18-4-387,-18 4-258,24 0-129,-13 0 0,2 0-129,-2 1 0,0 2-129,0 2 0,-11-5 129,19 8-129,-19-8 0,18 5 0,-18-5 0,12 11 0,-12-11 0,5 13 129,-5-13-129,0 18 0,0-18 0,-1 21 0,-2-9 0,0 3 0,0 1 0,1 3-129,0-1 258,1 4-129,0 1 0,0 1 0,1 1 0,0 3 0,0 2 0,0-1 0,0 1 0,0 2 0,3 4 0,-1-1 0,1-2 0,-1-2 0,0-3 0,-2-5 0,0-3 129,0-6-129,0-14 0,-11 15 0,11-15 0,-18 0 129,18 0-129,-18 0 0,7 0 0,11 0 0,-16-4 0,16 4 0,-14 0-387,14 0-2064,0 0-2322,-2 7 129,2-7-645,0 0-387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28T00:15:44.88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12077 14091 1806,'0'0'2322,"0"0"0,11 11 129,-11-11-258,0 0-258,0 0-129,0 0-516,-12 7-129,12-7-387,-13 5 129,13-5-387,-18 4-129,18-4 129,-20 2-258,20-2 129,-22 2-129,22-2 0,-18 0-129,18 0 258,-11 0-258,11 0 0,0 0 129,-12 4-258,12-4 129,0 0 0,0 0-129,-13 13 129,13-13 0,-6 12-129,6-12 0,-6 20 129,5-8-129,0 2 129,0 3-129,1 0 0,0 2 0,0 4 129,0 0-129,0 4 129,0 2-258,2 1 129,-1 1 0,1 2 129,1-1-258,-2-1 129,1 3 0,0 0-129,-2-4 129,0-1 0,0 0 0,0 0-129,0-3 129,0 0 0,0-7 0,0 0 0,0-3-129,0-4 129,0 1 0,0-13 0,2 12 0,-2-12 0,0 0 0,15 2 0,-15-2 0,17 0 0,-5-1 0,1-3 129,2 0-129,1 3 0,1-3 129,0 0-129,-1 2 129,0 1-129,-4 0 0,-12 1-129,17-1 129,-17 1-387,13 0-645,-13 0-3096,0 0-387,0 0-258,0-9-387</inkml:trace>
  <inkml:trace contextRef="#ctx0" brushRef="#br0" timeOffset="-3.10353E10">12531 14258 258,'0'0'3999,"0"0"258,0 0-903,0 0-903,0 0-258,2 7-645,-2-7-387,0 0-516,-8 15-129,8-15-129,-12 20 0,5-7 0,-2-2 0,1 7-258,-3-1 0,-1 1 0,1 1-129,-3 3 0,-1-1 0,0 0 0,2 2 0,-2-2 0,1-4 0,3 0 0,1-2 0,2-3 0,8-12 0,-11 14 0,11-14-129,0 0 0,0 0 0,0 0-387,0 0-516,0 0-1677,0 0-1419,-11-9-387,11 9-258</inkml:trace>
  <inkml:trace contextRef="#ctx0" brushRef="#br0" timeOffset="-3.10353E10">12286 14289 2322,'13'-2'3612,"-13"2"-258,0 0-903,0 0-258,0-12-645,0 12-129,0 0-516,0 0 129,11 0-387,-11 0 0,10 11-258,-10-11 129,13 18-258,-3-6 129,-2 4 0,5 2-129,-1-1-129,6 5 258,-2-2-258,3 5 129,3-1-129,-1 1 129,-1-6-129,1 3 0,-5-7-129,1 0 129,-5-6-129,-12-9 0,17 12 0,-17-12 0,0 0 0,11 2 0,-11-2-129,0 0 0,0 0-258,1-9-774,-1 9-3225,0 0-258,4-10-129,-4 10-387</inkml:trace>
  <inkml:trace contextRef="#ctx0" brushRef="#br0" timeOffset="-3.10353E10">12911 14156 2193,'0'0'4257,"0"0"129,0 0-1032,0 0-1032,0 0-387,0 0-645,6 7-387,-6-7-129,0 0-129,0 0-129,13 13 0,-13-13-258,14 12 0,-14-12 0,13 15 0,-13-15-129,17 16 0,-17-16 129,17 15-258,-17-15 129,23 19-129,-11-11 129,0 3 0,0 1-129,0-2 0,0 3 0,0-1 129,-2-1-129,-10-11 0,20 20 0,-20-20 0,14 18 0,-14-18 129,13 14-129,-13-14 0,11 13 0,-11-13 0,0 0 0,0 0 0,8 10 0,-8-10 0,0 0 0,0 0 129,0 0-129,0 0 0,0 0 129,0 0-129,-7 2 0,7-2 0,-14 1 0,14-1 0,-12 5 0,12-5 0,-16 7 0,16-7 0,-21 11 0,10-3 0,-1 0 0,1 2 0,-2 1 0,0 0 0,0 0 0,1 1 129,0 0 0,2-1-129,-1 0 129,11-11 0,-18 17 0,18-17 129,-17 13-129,17-13 129,-14 9-129,14-9-129,0 0 129,-10 4 0,10-4-129,0 0-129,0 0 0,0 0-129,6 0-258,-3-9-1677,9 9-2322,-12 0-516,15-15-129,-15 15-516</inkml:trace>
  <inkml:trace contextRef="#ctx0" brushRef="#br0" timeOffset="-3.10353E10">13519 14112 3612,'0'13'4515,"0"-13"-129,0 0-1677,0 0-516,0 0-387,9 12-387,-9-12-516,0 0 0,13 7-258,-5 4-129,-4 2-258,5 2 0,2 2 0,-1 3 129,0 1-258,4 1 129,-4-3-129,2 0 0,1-5 0,0 1 0,-1-8-129,-2 1 129,1-8-129,1 0 0,-1-1 129,2-8-129,-3-6 0,3 2 0,-2-4 129,-1 0-129,-1 1 0,0-2 0,-2 4 129,-2 1-129,-5 13 0,6-12 129,-6 12-129,0 0 129,0 0-129,0 14 0,-1 3 129,-1 5-129,-2 7 0,0 5 129,1 2-129,-1 5 0,0 3 0,-1 4 129,-1-1-129,-1-1 0,1-6 129,-2-4-129,1-5 129,0-5-129,0-8 0,1-6 0,6-12-129,0 0 0,0 0-387,-7-8-129,7 8-1806,7-20-2193,0 7-516,-3-11-129,5 3-387</inkml:trace>
  <inkml:trace contextRef="#ctx0" brushRef="#br0" timeOffset="-3.10353E10">14054 13950 2709,'0'0'4644,"1"11"0,-1-11-129,0 0-2064,8 12-1032,-8-12-258,0 0-129,0 0-516,18 13 0,-18-13-129,21 1 0,-21-1 129,23 4-258,-11-4 0,2 0 0,-2 0-129,0 0 0,1 0 0,-2 0 0,1 0 0,-12 0-129,18 0 0,-18 0 129,15 0-129,-15 0 0,11 3 0,-11-3 129,0 0-129,0 0 0,8 10 0,-8-10 0,0 0 129,0 15-129,0-15 0,0 14 129,0-14-129,-5 18 0,2-7 0,0 1 129,1 0-129,0 2 0,-1 1 0,2 3 0,0 0 0,1 2 0,0-1 0,0 0 0,0 5 0,1 1 0,1 0 0,2 3 0,-2-1 0,1 2 0,0 2 0,0 1 0,-1-2-129,-1-1 129,0-2 0,0-2-129,-1 0 129,0-2 0,0-5 0,-2-2-129,-1-2 258,-2-1-258,5-13 129,-7 19 0,7-19 0,-10 10 0,10-10 0,-11 14 0,11-14 129,-12 9-129,12-9 129,-14 5-129,14-5 129,-13 4 0,13-4-129,-15 0 129,15 0-129,-12 0 0,12 0 0,0 0 0,-12 2 0,12-2-129,0 0-258,0 0-645,0 0-3870,0 0 0,11 0-516,-11 0-129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2T10:53:12.981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18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02T10:57:04.423"/>
    </inkml:context>
  </inkml:definitions>
  <inkml:trace contextRef="#ctx0" brushRef="#br0">2347 5688 516,'57'-5'1032,"-25"0"-258,0 0 0,5-1-516,-4 2-387,-2-7-2064</inkml:trace>
  <inkml:trace contextRef="#ctx0" brushRef="#br0" timeOffset="335.0191">2586 5568 1548,'12'-16'2580,"-12"16"-1161,11-12-516,-1 11-129,0 1 0,5 1-129,-3 5 129,3 5-129,-4-1 0,4 7-258,-1-5-129,-2 6 129,-3 0-258,2 2 0,-6-3 0,0 3 0,-4 0 129,-1-1-258,-1 3-645,-5 0-2709,-6-10-258,4 7-129</inkml:trace>
  <inkml:trace contextRef="#ctx0" brushRef="#br0" timeOffset="14770.8448">6242 6298 1419,'0'0'3225,"0"0"-129,0 0-129,-14-3-516,14 3-258,0 0-516,0 0-258,-5-12-258,5 12-387,10-19 0,6 7-387,6-8 129,6 2-258,9-3 129,8 0-129,8-3 0,9 6-129,3 0 0,1 4-129,2 2 0,-2 6 0,-3 3 0,-6 3 0,-5 3 0,-6 5 0,-8 7-129,-4-1 129,-5 1 0,-5 1 0,-4 3-387,-9-12-645,3 4-3354,-14-11-258,12 2-516,-12-2-129</inkml:trace>
  <inkml:trace contextRef="#ctx0" brushRef="#br0" timeOffset="15471.8849">7577 6031 3483,'3'8'4257,"-4"5"129,-7 2-2193,1 13-516,-10-5-258,4 12-258,-9-4-387,5 5 0,-4-4-387,-1 3 0,0-5 0,3-1-258,0-5 129,5-4-387,3-3-129,-2-7-516,10 4-1161,3-14-2451,-9 4-387,9-4 0,-3-11 130</inkml:trace>
  <inkml:trace contextRef="#ctx0" brushRef="#br0" timeOffset="15734.9">7337 6135 2451,'0'-14'4902,"0"14"-258,9 2 0,-1 13-2709,-8-15-645,21 31 129,-8-15-258,5 11-258,-1-5-387,4 7 0,-1-4-258,1 1 0,-1-2-129,-1-3-258,0 2 258,-3-3-516,-1-1-258,-4-9-1032,2 5-2838,-4-7-258,1-2-516,-10-6-129</inkml:trace>
  <inkml:trace contextRef="#ctx0" brushRef="#br0" timeOffset="16190.926">7745 6049 1935,'19'24'4773,"-9"-16"-129,6-1 0,-4-5-2838,12 12-387,-10-12-258,12 9-387,-6-4 0,3 1-516,-2-1 0,-1 1-129,-2 1-129,1 1 129,-7 1-129,0-2 0,-5 4 0,-1-2 0,-2 2 0,-4 1 0,-2-2-129,-7 3 129,-2-1-129,-3 0 129,-4 3-129,-1-4 129,-2 2 129,-1-3-129,4-3 0,1-1 0,2-2 129,3-1-129,12-5 0,-13 3-516,13-3-1032,0 0-2838,0 0 0,13-1-645,-2-7 0</inkml:trace>
  <inkml:trace contextRef="#ctx0" brushRef="#br0" timeOffset="16470.9421">8104 6303 1806,'0'22'3999,"-11"4"129,3-10-2580,-6-1 258,1 8 0,-7-8-387,5 9-387,-9-9-129,8 6-258,-5-7 0,6 2-129,0-5-129,3-2-129,12-9-258,-13 4-516,13-4-2838,0 0-903,10-7-516,1-4-129</inkml:trace>
  <inkml:trace contextRef="#ctx0" brushRef="#br0" timeOffset="17354.9926">8256 6244 4128,'-12'-10'4902,"5"-4"0,5 2-258,2 12-2967,0-22-387,0 22-258,9-23-258,0 14-387,-2-4 129,4 4-129,0 1 0,2 2-129,-2-1 0,4 3-129,-1 2 0,0 2 0,1 1-129,2 7 0,-5 5 0,2 4 0,-2 4-129,-2 2 258,-6 4-258,-4 4 0,0-1 0,-4 0-129,-7 3 129,-5-6 0,0 2 129,-4-4-258,-2 0 258,1-8-129,1 0 129,4-4 0,2-5 0,6-2 129,8-6-129,-9 4 0,9-4 129,0 0 0,9 0 0,2 0 0,2 0 129,4-1 0,3-2-129,1 3 129,3-1-129,0 1 129,0 0-129,0 0 0,-3 0-258,-1 0-258,1 12-3354,-10-9-1032,3 3-516,-14-6-258</inkml:trace>
  <inkml:trace contextRef="#ctx0" brushRef="#br0" timeOffset="25190.4408">5212 7402 1935,'0'0'3225,"0"0"0,0 0-774,-5 0-387,5 0-258,-12 0-387,12 0-129,-15 3-129,15-3-387,-19 3-258,10-1 0,-5-2-129,2 3 0,0-3-129,0 2-129,1-1 0,3 4 258,-2-4-258,10-1 0,-9 5-129,9-5 129,0 0-129,0 0 129,0 0 0,0 0-129,0 11 0,0-11 129,1 16-129,2-3 0,1 1 129,-1 3-129,3 2-129,-4 1 129,0 1 0,1 2 0,-1 1 0,-2-2 0,1-1 0,0 3 0,-1-1-129,0-3 129,0 0 0,0-1-129,0-4 129,0-1 0,0 6-129,3-7 129,-3 2 0,0-2 0,0 1-129,0-1 129,2 0-129,-2-1 0,0-12 129,2 19-129,-2-19 129,3 10-258,-3-10 516,0 0-516,0 0 516,4 12-258,-4-12 0,0 0 0,10 0 129,-10 0 0,10 0-129,-10 0 0,12-1 0,-3-1 129,-9 2-258,15-2 258,-15 2-258,18-1 258,-10-1-129,2 2 129,0 0-129,-1 0 129,0 0 0,-9 0-129,14 0 0,-14 0-2709,0 0-1548,9-5-387,-9 5-387,0 0-129</inkml:trace>
  <inkml:trace contextRef="#ctx0" brushRef="#br0" timeOffset="30086.7208">5495 7530 3612,'0'0'4644,"-3"-10"-774,3 10-903,0 0-387,0 0-645,-1-15-516,1 15-129,0 0-387,7-8-258,-7 8 129,10-10-258,-10 10-129,16-10-129,-7 6 0,4 0-129,-5 2 0,2 2-129,0 0 129,1 1-129,-11-1 0,12 19 129,-10-2-129,-2 5 0,0 2 0,-5 3 0,-4 4-129,-4 0 129,2 0 0,-2-3-129,-1-3 129,2-4 0,0-5 0,4-3 0,8-13-129,-10 16 129,10-16 0,0 0 0,0 12 0,0-12 129,13 4 0,-1-3 0,3-1 0,1 0 129,3 0 0,1 0-129,-3 0 129,2 0-129,-2 0-129,-3 0-129,0 4-129,-14-4-516,22 18-2838,-22-18-1419,12 14 0,-12-14-516</inkml:trace>
  <inkml:trace contextRef="#ctx0" brushRef="#br0" timeOffset="30342.7355">5796 7795 6837,'0'0'4902,"11"0"0,-11 0-516,8 24-2838,-8-24-903,7 26 0,-5-13-129,0 6 129,0-1-258,2-2-258,-4-2 129,0 0-387,0 0-258,0-14-1548,0 13-2451,0-13-516,0 0-258,0 0-387</inkml:trace>
  <inkml:trace contextRef="#ctx0" brushRef="#br0" timeOffset="30658.7536">6048 7505 7611,'5'-10'5160,"-5"10"-387,0 0 0,2 15-3741,-2-2-258,2 11 0,-2-5-258,2 11 0,-2-4-129,1 8-129,-1 0-129,0-4 0,0 4 0,0-4 0,0-1-258,1-4 0,2-1-258,-3-14-774,5 2-3483,-5-12-258,0 0-387,10-4-387</inkml:trace>
  <inkml:trace contextRef="#ctx0" brushRef="#br0" timeOffset="31206.7849">6216 7550 903,'0'0'4386,"4"16"387,-4-16-129,0 0-2193,6 18-645,-6-18-387,0 21-258,0-21-258,-1 30-387,-4-14-129,3 5-129,0 0 0,2 0 0,-1-2-129,1 3 0,1-1-129,3-1 387,4-4-387,1 0 129,3-6 0,3-5 0,2-3-129,0-3 0,-1-2 129,3-8-258,-2-2 258,-3-1-129,0-5 129,-4 5-129,-3-2 129,-2-4 0,-3-2 0,-1 3 0,-1-4 0,-4-1 0,-6 2 0,0 4-129,-5 3 129,-1 4-129,0 4 129,-2 5-129,3 2 0,0 6 129,2 1-258,3 3-129,6 5-774,-6-5-3741,10-10-129,0 16-387,0-16-258</inkml:trace>
  <inkml:trace contextRef="#ctx0" brushRef="#br0" timeOffset="31978.8291">6400 7386 8127,'0'0'5160,"0"0"-387,0 0 0,8 2-3999,-8-2-129,19-1 0,-7-2-258,0 3-129,2-1-129,3 1 0,-2 0-129,-1 0 129,-3 2-129,-2 0 0,-9-2 129,13 6-129,-13-6 129,0 0 0,0 0-129,0 0 129,0 0 129,0 0-129,0 0 129,0 0-129,7 12 0,-7-12 0,0 0-129,0 10 129,0-10-129,0 19 0,-1-2 0,-2 0 0,3 4 0,0 3 0,0 1 0,0 3 0,0 2 0,0 1-129,2 2 129,0-2 0,-1-3 0,1 5 0,0-2 0,0-4 129,1-1-258,-1-4 258,0-3-129,-1-4 129,-1-3-129,0-12 0,0 0 129,0 0-129,-10 9 0,1-9 129,-3 0-129,-3 2-129,4 2-129,-4-4-2451,6 0-2193,0 0-258,9 0-258,0 0-645</inkml:trace>
  <inkml:trace contextRef="#ctx0" brushRef="#br0" timeOffset="34274.9603">7176 8616 903,'7'5'4386,"10"-5"-129,-1 5-774,-1-5-1032,11 0-645,-3-5-516,9 5-516,2-5-129,3 4-516,-1-10 0,3 4-258,0 0 0,-2-4-258,4 3-516,-4-5-3354,-2-1 0,0 0-645,-7-1 516</inkml:trace>
  <inkml:trace contextRef="#ctx0" brushRef="#br0" timeOffset="34854.9934">7374 8526 1548,'8'-17'3999,"-8"-1"387,0 18-1806,0 0-258,-8-18-516,8 18-645,-11 0-129,11 0-387,-9 4-129,9-4 0,-8 12-129,2 0-129,-2-1 129,-1 2 0,-2 2 0,0 2-129,-4 3-129,0-3 258,-1 4 0,4-4-258,2-2 0,3 1-129,6-5 258,1 3-258,7-4 129,9 6-258,5-3 0,6 0-645,7 8-3354,1 1-516,6 0-516,3 4-129</inkml:trace>
  <inkml:trace contextRef="#ctx0" brushRef="#br0" timeOffset="40554.3196">5306 10331 4128,'0'0'4773,"0"0"-645,0 0-516,0 0-1290,-4-8-645,4 8-258,0 0-387,0 0-258,-5-11 0,5 11-258,0 0-129,0 0-129,-9 0 0,9 0-129,0 0 0,-14 9-129,14-9 129,-11 4 0,3 0 0,-1 2 0,-1-3 0,0 1-129,1-3 258,0 2-129,0 1-129,1-1 129,8-3-129,-13 2 129,13-2-129,0 0 129,0 0-129,-7 12 0,7-12 0,0 16 129,3-5-129,1 5 129,0 2-129,2 5 0,-1 0 0,0 7 0,-1-1 0,-1 2 129,0 6-258,1-6 129,-2 4 0,-1-4 0,-1 2 0,0-6 0,0 1 0,0-4-129,-1-4 129,-1 1 129,2-5-258,0-1 129,0-3 0,0 1 0,0-13 0,0 15 0,0-15-129,10 8 129,-10-8 0,15 2 0,-4-2 0,-1 0 0,2-1 0,0-2 0,0-1 129,-2 2-129,2 1 0,-4-1 0,1 2-258,-9 0-258,16 4-3483,-16-4-645,0 0-516,8 7-387</inkml:trace>
  <inkml:trace contextRef="#ctx0" brushRef="#br0" timeOffset="50202.8713">6611 9677 3483,'8'-8'4128,"-8"8"-1032,0 0-516,10-4-387,-10 4-516,0 0-129,0 0-645,0 0-129,-6 10-258,2 8 0,-8-1-258,0 11 258,-6 4-387,-1 4 0,-2 4 0,0 0 0,-3-4-129,4 0 129,4-4-129,1-6 0,4-4 0,0-3-129,6-4 0,5-15-516,-4 19-1032,4-19-2709,0 0 0,0 0-387,-5-5 0</inkml:trace>
  <inkml:trace contextRef="#ctx0" brushRef="#br0" timeOffset="50458.8861">6388 9733 3096,'17'14'4515,"-17"-14"-129,14 25-129,-1-5-2967,-2-3 0,8 11-129,-3-6-387,8 6-129,0-2-129,1 1-258,2-2-258,0-3 0,2-1-903,-6-8-2193,2-3-1032,-2-2-645,-3-7 129</inkml:trace>
  <inkml:trace contextRef="#ctx0" brushRef="#br0" timeOffset="50902.9115">7037 9723 1935,'11'-2'3999,"-1"-9"258,-10 11-129,5-15-2451,-5 15-516,0 0-258,0 0 0,0 0-258,-5 13-258,-4-3-129,0 4 0,-4 4-258,-2 3 258,-4-2-129,3 4 0,-4-4 129,4 1 0,1-7 129,1 2-129,4-8 0,10-7 0,-7 10-129,7-10 129,7 0-258,4 0 129,3-1 0,5-2-129,-3-2 129,6 4-129,-6 1-129,-1 0-129,0 3-258,-15-3-1032,19 17-1290,-14-6-1548,-5 1-258,0 2-387</inkml:trace>
  <inkml:trace contextRef="#ctx0" brushRef="#br0" timeOffset="51106.9229">6966 10010 3612,'-9'2'4515,"9"-2"-258,0 0-1161,0 0-1032,0 0-516,0 0-645,14 5-258,-3-5-258,5 0-129,-2 0-258,4 0-387,0 4-1419,-1-2-2193,-2-2-387,0 2-387,-5-2 258</inkml:trace>
  <inkml:trace contextRef="#ctx0" brushRef="#br0" timeOffset="51374.9385">7282 9649 3096,'4'-10'4515,"-4"10"-258,0 0 0,6 17-1548,-6-3-1935,3 9 0,-3 2-258,4 14 129,-4-5-129,3 7-387,1 2-2709,-2-3-1419,-2-8-516,0-4-516,-2-16 0</inkml:trace>
  <inkml:trace contextRef="#ctx0" brushRef="#br0" timeOffset="52859.0231">5526 10609 4773,'-9'12'4644,"9"-1"0,0-11-129,9 13-3096,-9-13-387,17 5 129,-7-5-387,4 0-129,1 0-129,4-2-258,-3-2 129,2 0-387,1 1 0,-5-3-516,6 7-1161,-6-1-2838,0 0-129,-4 0-387,0 0-129</inkml:trace>
  <inkml:trace contextRef="#ctx0" brushRef="#br0" timeOffset="53135.039">5814 10480 7224,'10'-5'4644,"-10"5"0,8 14-387,-4 4-3483,1 0 0,2 10-129,-2 0-258,3 7 0,-2-2-129,-1 1-129,1 0-129,-4-5-258,1-2-387,-1-11-2064,-2 1-1677,0-17-387,3 13-129,-3-13-129</inkml:trace>
  <inkml:trace contextRef="#ctx0" brushRef="#br0" timeOffset="53550.0629">5978 10570 6063,'-1'48'4773,"-2"-21"-258,2 5-387,1 2-3225,0-8-129,11 3-258,0-7-129,6 1-129,1-12 0,2-3-129,3-8 129,0 0 0,-3-9 0,1-5 0,-4-8 129,-1-3-129,-5-3 258,-2-3-387,-4-1 129,-4-2-129,-1 0 0,-4-2 0,-6 6 0,-2 3-129,-1 5 0,-2 3 0,0 9 0,0 5 0,2 5-129,-1 8 0,3 10-129,1-2-387,8 13-1419,-3-6-2451,5 2-258,0-3-258,5 1-258</inkml:trace>
  <inkml:trace contextRef="#ctx0" brushRef="#br0" timeOffset="53819.0783">6281 10758 1161,'19'7'4128,"-10"-1"516,1 1-1419,3 10-774,-12-5-387,9 10-387,-10-4-516,2 7-258,-2-4-258,0 4-258,-5 2-129,3-4-258,2-1-387,-6-4-3741,5-5 0,1-13-645,0 0-129</inkml:trace>
  <inkml:trace contextRef="#ctx0" brushRef="#br0" timeOffset="54483.1162">6039 10603 1548,'0'0'1806,"-3"-8"129,1-2 387,2 10-129,0-14 0,0 14-129,0 0-258,0 0-258,0 0-258,0 0-516,-3 11-387,1 6-129,-1-1-258,0 1-129,3 8-2322,3-3-1548,1-4-258,6 0-387,0-8 129</inkml:trace>
  <inkml:trace contextRef="#ctx0" brushRef="#br0" timeOffset="54895.1398">6515 10530 2709,'8'-11'4644,"-8"11"0,0 0-129,0 0-2064,0 0-645,3 10-516,1 8-387,-4-5-258,3 10 0,-1-1-129,1 4-129,1 1-258,-1 2 0,-1-1 0,1 0-129,-1-2-258,-2-3-774,5 0-3225,-5-8-387,2-3-258,-2-12-516</inkml:trace>
  <inkml:trace contextRef="#ctx0" brushRef="#br0" timeOffset="55726.1873">6652 10411 5031,'0'0'4773,"0"0"-387,0 0 0,0 0-2838,0 0-516,9 2-129,-9-2-387,23 0 0,-12 0 0,4 0-129,0 0-129,1 0 129,-3-3-129,1 3 0,-2-3-129,-3 2 0,-9 1-129,15-2 129,-15 2-129,0 0 129,9-3-129,-9 3 129,0 0-129,0 0 0,0 10 129,0-10-129,0 18 129,0-5-129,2 3 0,-2 5 0,1-2 0,1 2 0,0 3 0,4 3 0,-3 3 0,1-5 0,0 3 0,1 2 0,-2 0 0,1 1 0,-2-2 0,1-1 0,0-2 0,1-2 129,-2-1-129,-1-3 0,0-5 0,-1-1 129,0-14-129,-1 17 129,1-17 129,-10 13 0,1-10 0,-1-1 129,-2 0 0,0 1-129,0-1 0,2-2-387,4 13-2322,6-13-2451,-8 0 0,8 0-516,0-9-516</inkml:trace>
  <inkml:trace contextRef="#ctx0" brushRef="#br0" timeOffset="92268.2774">7971 8481 903,'16'25'4257,"-9"-8"387,-2-4-387,0 2-2580,7 7 129,-5-9-516,8 3-258,-6-10-258,8 1 0,-7-7-129,4 0 0,-2-14-129,4 1-258,-6-7 129,2-2-129,-4-1 0,1 5 129,-2 0-129,1 4 0,-8 14-129,0 0 0,0 0 0,5 16 0,-5 10-129,-2 7 0,-1 5 258,-3 6-258,4 0 129,0 0-129,-1-5 258,5-1-387,-2-4 387,0-10-387,1 0 0,1-14-387,6 8-1548,-8-18-2451,11 1-387,-6-7-258,2-6-516</inkml:trace>
  <inkml:trace contextRef="#ctx0" brushRef="#br0" timeOffset="92484.2898">8395 8389 8901,'0'0'5031,"0"0"-516,0 0-258,0 0-4257,0 0-774,0 0-3612,12 5-129,-12-5-258,7 13-387</inkml:trace>
  <inkml:trace contextRef="#ctx0" brushRef="#br0" timeOffset="92671.3005">8429 8541 7611,'-2'24'5289,"2"-24"-516,-1 15 129,1-15-3870,0 14 129,0-14-645,0 0-387,10 22-1548,-10-22-2967,10 7-387,-10-7-645,0 0 0</inkml:trace>
  <inkml:trace contextRef="#ctx0" brushRef="#br0" timeOffset="94016.3774">8810 8194 4773,'13'-8'5031,"-13"8"-387,0 0-129,0 0-3225,0 0-258,0 0-129,0-13-258,0 13-258,0 0 0,-13-1-129,5 1-129,0 0 0,-4 2 0,0 4 0,-1 1-129,0 3 258,2-2-258,0 0 0,0 2 0,4 1 129,1 1-129,3 3 0,3 2 0,0-1 0,3 5 0,1 8 0,3 0 0,-2 2 0,3 3 0,-1 2 129,-3 0-258,2 4 129,-2-4 129,-1-1-129,1-3 129,-1-3-129,-2-4 129,0-6-129,1-3 258,-2-4-258,0-12 0,4 11 0,-4-11 0,0 0 0,0 0 0,12 0 129,-12 0-129,18-7 129,-7 3-129,2-2 0,5 0 129,-2-1-258,3 2 129,0 1-516,3 4-903,-7 0-2967,4-4-516,-4 0-129,1-2-516</inkml:trace>
  <inkml:trace contextRef="#ctx0" brushRef="#br0" timeOffset="94415.4001">9068 8376 5031,'-13'0'5031,"8"13"-387,1 7 0,-1 0-3096,5 7-1032,0-2 129,5 2-129,2-8-129,6 4-129,0-10-129,4-5 0,1-8 0,0 0 129,-2-13-129,0-6 129,-4-7 129,0 0-129,-8-9 0,0 1-129,-4-4 129,-2-2-129,-9 1 129,-3 7-129,-4 4-129,-1 12 129,-6 9-129,-1 7 0,-1 16 0,4 9-129,1 10-129,4 3-645,13 5-3225,0-7-774,7-3-129,10-6-645</inkml:trace>
  <inkml:trace contextRef="#ctx0" brushRef="#br0" timeOffset="94639.4128">9348 8533 9159,'12'24'5160,"-10"-8"0,-2 1-516,4 6-3612,-4-4-387,0 7-387,-4-2 129,3 0-516,-1-1-129,-2-10-1032,4 3-3354,0-16-129,2 15-516,-2-15-387</inkml:trace>
  <inkml:trace contextRef="#ctx0" brushRef="#br0" timeOffset="95000.4337">9554 8236 8256,'-5'25'4902,"-7"6"-129,-1-1-258,10 8-4128,-6-1 0,8 2-129,1-7-129,8-2 129,8-10-258,3-7 129,4-7-129,0-3 0,0-4 129,0-12 0,-6-5 0,0-6 129,-9-4 0,-2-2-129,-6-5 0,-2 0 0,-9 0 129,-5 7-258,-3 6 0,-4 3-129,0 13-129,-1 1-903,11 10-3354,-5 8-387,8 7-387,5-6-129</inkml:trace>
  <inkml:trace contextRef="#ctx0" brushRef="#br0" timeOffset="95556.4654">9701 8015 8127,'0'0'5031,"0"0"0,7-8-258,4-5-3870,7 9-387,-6-5 129,10 5-258,-4-1 0,2 3-258,-1 1 0,-4-1-129,-4 2 129,2 0-129,-5 0 0,-8 0 129,8 3-129,-8-3 129,0 0 0,0 20 0,-2-10-129,0 1 129,-1 6-129,-2 3 0,4 5 0,0 0-129,1 3 129,0-2 0,2 10 0,3-1 0,3-1-129,1 3 129,-2 1 0,2-3 0,0 4 0,-3-5 0,0-4 0,-3 0 0,-2-6 0,-1-2 129,2-5 0,-7 5 0,-2-10 0,-2 0 129,-1-5-129,0 0 0,1 1-258,-1-8-1032,10 0-3741,-8 0 0,8 0-645,-9-6-516</inkml:trace>
  <inkml:trace contextRef="#ctx0" brushRef="#br0" timeOffset="101511.8061">6794 11755 5805,'1'-10'4644,"-1"10"258,0 0-387,0 0-2709,0 0-258,6 10-387,-1 9-258,-2 0-129,1 5-387,2-2-129,1 4-129,0-6 129,2-1-258,1-2 129,1-7-129,2-8 129,1-2-129,-2-6 129,2-13-129,-1-3 0,1 0 129,-4-6 0,1 1-129,-1-1 0,-3 4 129,-2 7-129,-2 6 258,-3 11-258,0 0 0,0 24 129,-3 9-129,-4 9 129,-1 6-129,1 7 0,0 0 0,2 2 0,1-3 0,3-8 0,1-8 0,1-9 0,5-9 0,-6-20-258,13 9-129,-3-9-516,-6-14-3225,4-4-516,-2-7-258,1-2-516</inkml:trace>
  <inkml:trace contextRef="#ctx0" brushRef="#br0" timeOffset="101971.8324">7247 11643 11997,'0'0'5031,"0"0"-387,-7 11 129,7-11-3999,0 0-387,0 0-645,0 0-1032,6 13-3225,-6-13-129,9 18-258,-9-18-387</inkml:trace>
  <inkml:trace contextRef="#ctx0" brushRef="#br0" timeOffset="102115.8407">7261 11846 10320,'-4'22'4902,"4"-22"-258,-4 10-387,4-10-4257,0 0-3612,0 0-645,8 5-516,0-10-387</inkml:trace>
  <inkml:trace contextRef="#ctx0" brushRef="#br0" timeOffset="102931.8873">7709 11436 6450,'24'-9'4644,"-17"3"-129,-7 6-129,2-15-2838,-2 15-258,0 0-129,0 0-258,-5-7-129,5 7-258,-15 0-129,4 0-258,-1 4 0,-2 3 129,0 0-258,-1-3 129,0 1 0,1 2-129,2 0 0,2 1 129,10-8 0,-12 19-129,10-4 0,2 3 0,1 5 0,2 2 0,3 8 0,-1 0 129,1 5-129,-1 3-129,-1 0 129,-2-1 0,1-3-129,-2-1 129,-1-6 0,0-2-129,0-4 129,1-7 0,-1-5 0,0 0 0,0-12 0,0 0 0,5 11 0,-5-11 0,16-1 129,-2-5-129,1-1 0,4-2-129,5 1 258,-1 1-258,1 2-129,3-3-516,2 8-3096,-8-3-645,1 0-387,-5-1-387</inkml:trace>
  <inkml:trace contextRef="#ctx0" brushRef="#br0" timeOffset="103415.9148">7967 11363 11223,'1'-12'4644,"2"21"-129,-3 9-129,0 3-4257,0 9 129,-4 4-129,0 2 129,-2-5 0,3 4 0,-2-8-129,2-5 0,1-3-129,2-7 129,0-12 0,5 6-129,-5-6 0,18-11 129,-7 1-129,3-3 0,0 1 0,1 0 0,-1 3 0,-2 6 0,0 1-129,-2 2 129,-10 0 0,14 18 129,-9-3-129,-3 4 129,-2 1 0,2 1 0,-2-1-129,1-1 129,-1-3 0,2-1-129,0-3 0,-2-12-129,5 18-129,-5-18-903,9 2-3483,-9-2 129,9 0-645,-9 0-258</inkml:trace>
  <inkml:trace contextRef="#ctx0" brushRef="#br0" timeOffset="103870.9411">8230 11471 12255,'-5'-29'5160,"5"16"-258,0-10-129,2 6-4128,3-5 0,4 4-129,-1-2-129,4 4-129,2 3-129,-1 6 0,0 5 0,-1 2-129,1 5 0,-4 11 0,-2 8 0,-6 5-129,-1 2 0,-1 2 129,-6 5-129,-2-2 0,-4-2 129,1-3-129,-1-6 129,3-3 0,-1-2-129,5-5 258,1-6-129,5-9 0,-3 14 0,3-14 0,4 5 0,4-4 0,5-1 129,-2 0-129,2 1-129,2-1-387,5 6-1290,-5-6-2967,5 3 0,-2-3-516,1 0 0</inkml:trace>
  <inkml:trace contextRef="#ctx0" brushRef="#br0" timeOffset="104059.9519">8550 11680 11352,'1'23'5160,"-3"-5"-387,-4-4 0,6 11-3612,-8-7-387,5 5-387,1-2-129,-1 2-258,3-1-387,0-22-1032,3 22-3354,-3-22 0,11 4-387,-6-11-258</inkml:trace>
  <inkml:trace contextRef="#ctx0" brushRef="#br0" timeOffset="104691.988">8623 11240 9030,'0'0'4902,"0"0"-129,0 0-387,0 0-3096,0 0-387,0 10-387,0 9-258,0 3-129,-2 4 129,-2-1-258,3 0 129,0-3-129,1-5 129,1-2-129,-1-15 0,10 8 129,0-8-129,1-7 0,3-2 0,-1-3 0,1 3 0,0-2 0,-3 8 0,-1 3 0,-10 0 0,13 15 0,-11 3 129,-1 5-129,-1 3 129,1 2-129,-1-2 0,-2 0 129,1 2-129,0-10 129,1-1-258,0-3-258,0-14-2322,0 0-1806,0 0-387,9 0 0,-4-6-774</inkml:trace>
  <inkml:trace contextRef="#ctx0" brushRef="#br0" timeOffset="105148.0141">8885 11286 11481,'-3'-18'5289,"3"18"-516,3-21 0,-3 21-4128,14-24-129,2 17-129,-2 0 0,2 6-258,0 1 0,-1 3 0,-3 11-129,-2 1 0,-6 5-129,-1 3 129,-3 6-129,-5 1 129,-4 0-129,-4 1 129,2-2-129,-4-1 129,5-1-129,1-7 129,2-3 0,2-2 129,5-15-258,-2 18 129,2-18 0,9 10 0,0-10 129,5 0-129,2 0 0,2-4-129,2-1 0,-1-4-387,5 9-2709,-4-10-1419,-4 1-258,-6-4-387,3-1-387</inkml:trace>
  <inkml:trace contextRef="#ctx0" brushRef="#br0" timeOffset="105660.0434">9017 11101 10320,'-11'-9'5289,"11"9"-387,7-11 0,2 2-3483,7 6-903,-1-4 0,4 5-129,-2-1 0,6 0-258,-5 2 0,0 1-129,-4 0 129,-2 0-129,-4 3 0,-8-3 129,7 10-129,-7 0 129,0-10 0,-11 24 0,4-10-129,-2 4 0,2 1 0,1 2 129,1 1-129,5 5 0,0 0 0,0 3 0,5 3-129,2 3 129,1-3 0,1 6 0,-2-4 0,2 0 0,-2-1 0,0-3 0,-1-4 0,0-4 129,-2 1-129,-4-7 0,0-3 129,-3-2-129,3-12 0,-17 16 129,6-10-129,-3-3-387,4 8-2451,-5-10-2193,3 8 0,-2-5-645,0 6-387</inkml:trace>
  <inkml:trace contextRef="#ctx0" brushRef="#br0" timeOffset="110164.301">10333 4335 1,'-5'0'3998,"5"0"259,0 0-387,-5-15-1548,5 15-645,0 0-129,0 0-387,0 0-387,0 0-258,-7 12 0,5 16 0,-1 12-129,3 9 129,-2 10-129,2 20 0,2 12-129,-2 10 0,0 10-129,3 9 0,-1 12 129,2 5-258,-1 1 0,1 2 0,1 3-129,0-4 258,0-5 0,2-2-129,-1-8 0,0 0 0,1-1 0,0-9 129,0 1-129,1-3 129,1-1-129,1-4 129,-2 2-129,1-7 258,0 0-129,0 3 0,-1-3 129,-3 2-129,0 4 0,0-2 0,-2 4-129,1-3 129,0 2 0,1 0-258,-4-2 129,3 0 129,1-4-129,-3 5 0,2-4 129,-3 3-129,-1 1 0,0 2 129,0-5-129,2 1 0,-2 0 0,-2-5 0,1-2 0,1-2 129,0 2-129,-1-2 0,0 0 129,-3-1-129,1 4 129,-1 0 0,1-3-129,-1 1 129,3-3 0,-2-1 0,0-3 0,3-1 0,-1-3 0,0-1 0,1 0 0,0 2 129,-2-8-258,1-2 0,-2 0 0,1-1 129,-2-4-129,3-5 129,-4-4-129,0-4-129,1-4 129,-1 1 129,0-8-129,2-3 0,1-2-258,-4-8-387,7 3-3870,-1-8-387,-1-8-387,1-23-387</inkml:trace>
  <inkml:trace contextRef="#ctx0" brushRef="#br0" timeOffset="116559.6668">11952 8265 5676,'-15'0'5031,"6"-8"-258,5-5-1032,4 13-2451,0-21-129,9 14 0,-5-5-387,9 6-258,-1-4 0,5 5-129,-1-1-129,0 5-129,-1 1 129,-1 4-129,-3 7-129,-3 7 0,-4 0 0,-4 9 0,0 0 0,-6 3 0,-5 0 0,-1-3 0,0-1 0,0-4 0,0 0 0,0-6 0,5-5 0,2 1 129,5-12-129,-4 12 0,4-12 0,5 9 129,-5-9 0,18 3 0,-3-3 0,1 0 0,0 0 0,3 0 0,-1 0-129,-2 1-129,3 3-387,-6-4-1032,9 0-3225,-7 0-387,4 0-129,-3-1-516</inkml:trace>
  <inkml:trace contextRef="#ctx0" brushRef="#br0" timeOffset="116747.6776">12306 8448 7740,'3'13'5289,"-3"-2"-387,0 6-129,0-3-3870,0 8 129,0-1-516,0 2-129,1-2-258,-1-2-258,6 8-1290,-5-17-3096,-1-10-387,9 9-258,-1-9-387</inkml:trace>
  <inkml:trace contextRef="#ctx0" brushRef="#br0" timeOffset="117295.7089">12599 8156 6837,'0'0'5289,"0"0"-129,0 0-258,0 0-3483,0 0-258,0 16-258,-1 1-387,1 10-129,0 1-129,4 6-129,-2 0 0,2 0 0,1 2-129,0-5-129,2-3-258,-1-11-645,9-1-3741,-7-9-258,4-5-387,-3-3-258</inkml:trace>
  <inkml:trace contextRef="#ctx0" brushRef="#br0" timeOffset="117647.729">12787 8108 9030,'-16'36'5289,"6"-10"-387,3 9-258,-1-2-4128,6 7-129,2-5 0,3-1-129,7-2 0,2-7-129,6-8-129,3-8 129,2-9-129,3-3 129,0-11-129,-1-9 0,-3-2 129,-4-8 0,-5-4 0,-6 3 0,-7-3 0,-3 3 0,-12 1 0,-6 9-129,-4 3 0,-3 6-258,7 15-3225,-6-5-1548,8 5-129,5 0-516,14 0-516</inkml:trace>
  <inkml:trace contextRef="#ctx0" brushRef="#br0" timeOffset="119599.8407">19993 8042 2451,'-9'5'4902,"9"-5"-129,0 0 0,-4 14-2322,4-14-1161,11 0-258,-2-5-129,11 5-258,-3-5-129,4 5-129,-1-3-258,1 3-129,0 0-387,-5 0-645,5 0-2967,-7 0-645,-2 1-516,-2-1-258</inkml:trace>
  <inkml:trace contextRef="#ctx0" brushRef="#br0" timeOffset="119823.8535">20330 7843 5934,'11'-6'5160,"-11"6"-258,5 17-129,-2 9-3483,-3 0-387,0 9-129,0 3-129,0 4-129,0-1-258,0-6-516,2 2-258,-2-16-387,14 2-2967,-14-23-903,20 6-258,-10-12-516</inkml:trace>
  <inkml:trace contextRef="#ctx0" brushRef="#br0" timeOffset="120163.873">20527 7819 3483,'0'0'5031,"0"16"0,0 6-129,-4 5-2193,3 12-1806,-2-1-258,3 7-129,0-5 0,10-3-258,2-7-129,5-6 0,3-12-129,5-9 129,-1-3 129,3-14-258,-1-10 129,-5-4 129,-4-6-129,-5-2 0,-9-4-129,-3 0 129,-7-1-129,-9 5 129,-5 10-258,-3 2 129,0 9-258,-2 5-129,9 22-1290,-3 1-2967,9 12-387,3-3-129,8 5-387</inkml:trace>
  <inkml:trace contextRef="#ctx0" brushRef="#br0" timeOffset="120367.8846">20949 8138 6321,'16'27'5547,"-10"-10"-387,-6-2-258,0 14-1806,-6-7-2709,2 6-129,-3 3-516,-3-4-774,6 5-3612,-4-8-387,3-1-129,1-12-516</inkml:trace>
  <inkml:trace contextRef="#ctx0" brushRef="#br0" timeOffset="120667.9018">21151 7767 5547,'-1'-11'5289,"-1"-5"-387,2 16 0,0 0-3483,0 12-258,0 6-387,3 11 129,-1 0-129,4 10-258,-3-2 0,3 5-258,1-3-129,-4-3-774,8-1-3483,-11-12-774,5-5-516,-5-18-516</inkml:trace>
  <inkml:trace contextRef="#ctx0" brushRef="#br0" timeOffset="123576.0681">19682 4822 3870,'0'0'4773,"0"0"-258,0 0 129,0 0-3225,5 0-516,4 15 0,-4-5 0,6 10-258,-3 1-258,2 3-129,0-2 0,1 3-129,-1-3-129,1-6 0,2-5 129,-1-6-129,0-5 0,3-3 129,-1-8-129,0-7 129,0-8 0,1 2-129,-3-1 129,-1 0-129,-3 5 0,0 8 129,-8 12-129,0 0 0,4 9 0,-4 18 258,-5 10-258,-3 9 0,1 8 0,-1 5 0,1 2 0,1-5 129,0-2-129,3-6 0,3-11-129,0-7-258,1-7 0,-1-23-774,17 6-3483,-11-12-129,7-13-258,-3-13-516</inkml:trace>
  <inkml:trace contextRef="#ctx0" brushRef="#br0" timeOffset="123764.0789">20156 4761 7224,'7'-12'4902,"-7"12"-129,0 0-645,0 0-3225,0 0-1806,0 0-3354,5 12-258,-5-12-516,14 16 0</inkml:trace>
  <inkml:trace contextRef="#ctx0" brushRef="#br0" timeOffset="123907.0871">20225 4962 8901,'-2'15'5031,"-5"-5"-774,7-10-2838,0 0-5547,0 0-903,8-15-258</inkml:trace>
  <inkml:trace contextRef="#ctx0" brushRef="#br0" timeOffset="126096.2121">20875 4513 5031,'0'-52'5031,"0"38"-258,0 14-129,0 0-3096,2 25-387,0 3-516,8 15 0,-5 1-258,4 8 0,-2 3 0,0-1-258,1-6 0,-3-5-129,0-9 0,-1-4-516,1-5-129,-5-25-2193,0 14-1806,0-14-258,-11-6-516,-2-10 129</inkml:trace>
  <inkml:trace contextRef="#ctx0" brushRef="#br0" timeOffset="126307.2243">20654 4445 7482,'-3'-15'5031,"12"14"-129,9-10-258,15 4-3741,6-7-258,13 4-129,4-5 129,9-4-1032,7 5-3870,-3-4-387,1 3-774,-8-9-516</inkml:trace>
  <inkml:trace contextRef="#ctx0" brushRef="#br0" timeOffset="128199.3326">10940 9145 5160,'4'-11'5031,"-4"11"-387,3 18-129,-3 5-2838,4 9-1032,-1 0 0,2 13-129,0-3-258,6 0 129,-3-8-258,4-7 129,2-12-129,1-5 129,1-10-129,0-13 129,2-9-129,-4-1-129,-2-7 258,1 1-258,-4 5 129,-2 4-129,-4 6 129,-3 14 0,0 0 0,0 30 0,-1 5 0,-6 12 0,2 6-129,-1 5 129,-1 5-129,1-5 129,4-1-129,-1-12 0,3-4-258,0-9 0,5-2-774,-5-17-3612,0-13-258,8 9-258,-8-9-645</inkml:trace>
  <inkml:trace contextRef="#ctx0" brushRef="#br0" timeOffset="130056.4388">11422 9097 7353,'0'-13'5031,"-4"-9"-129,4 22-258,-7-15-3612,7 15-258,0 0-129,0 0-129,0 0-387,4 7-387,0 9-1290,-3-2-2967,2-1-258,-2 2-516,1 0-129</inkml:trace>
  <inkml:trace contextRef="#ctx0" brushRef="#br0" timeOffset="130227.4486">11468 9304 7611,'0'12'4902,"0"6"0,0-18-645,-4 16-3225,4-16-903,0 0-774,6 11-3612,-6-11-387,12 5-258,-2-5-387</inkml:trace>
  <inkml:trace contextRef="#ctx0" brushRef="#br0" timeOffset="130471.4624">11715 9127 10191,'7'-2'5031,"-3"16"-387,0 16-1032,-2-9-3225,3 7-129,-1 1 0,1 3 0,-1 0-258,-1-4-387,1 5-258,-4-17-2193,0 4-1677,0-7-387,0-13-387,0 0 0</inkml:trace>
  <inkml:trace contextRef="#ctx0" brushRef="#br0" timeOffset="130655.473">11615 9151 8385,'-8'-15'5418,"8"-5"-258,9 15-258,6-9-3612,19 7-516,7-13-129,14 8-129,7-3-516,-2-6-4257,15 3-774,-2-7-387,1 1-516</inkml:trace>
  <inkml:trace contextRef="#ctx0" brushRef="#br0" timeOffset="133327.6259">18528 8594 1419,'-13'-2'4257,"13"2"516,-10 8-387,8 6-1806,2-14-903,0 27-645,-3-15 0,6 12 0,1-10-258,4 9-129,0-10-129,3 2 0,-1-8-258,2-1 0,0-6-129,0 0 129,0-7-129,0-6 0,-3 0-129,2 0 129,-2 0-258,-9 13 258,10-14-129,-10 14 0,0 0 0,2 16 0,-2 7 129,-5 4-258,0 5 258,0 0-129,0 3 0,0-2 0,1-4 0,1-2-129,3-5 129,0-6-129,0 1-516,0-17-516,9 20-2064,-9-20-1548,9 0-258,-9 0-387,12-11 0</inkml:trace>
  <inkml:trace contextRef="#ctx0" brushRef="#br0" timeOffset="133499.6357">18776 8674 7224,'6'-15'4644,"-6"15"-516,0 0 0,0 0-3999,0 0-1290,0 0-2838,10 0-387,-10 0-387,6 13 0</inkml:trace>
  <inkml:trace contextRef="#ctx0" brushRef="#br0" timeOffset="133719.6483">18874 8683 7998,'0'0'4902,"0"0"-258,0 0-258,0 8-3870,0-8-258,0 22-129,1-9 0,0 2-129,1-2-387,5 6-774,-7-5-2580,0-3-774,0-11-387,10 13-258</inkml:trace>
  <inkml:trace contextRef="#ctx0" brushRef="#br0" timeOffset="134003.6643">19101 8518 5289,'7'-6'5160,"7"4"0,-14 2-645,8 9-1806,-8-9-2064,9 28-129,-7-6-129,3 4 129,-3 2-129,1 3-129,-3-2 0,2 0-129,-1-3-129,-1-3-258,0-3-129,0-20-774,-3 27-1677,3-27-1677,-7 2-774,7-2-129,-11-14 129</inkml:trace>
  <inkml:trace contextRef="#ctx0" brushRef="#br0" timeOffset="134223.6771">19007 8556 6966,'-5'-13'5160,"5"13"-129,5-12-129,-5 12-3741,30-8-129,-10 3-129,10 5-258,-3 0 0,5 0-258,-4 0-129,0 5-258,-1 4-258,-7-7-645,1 7-3999,-10-4-129,-1 4-516,-10-9-258</inkml:trace>
  <inkml:trace contextRef="#ctx0" brushRef="#br0" timeOffset="138518.9228">13564 10953 1677,'0'0'4128,"0"0"387,4 5-1290,-4-5-1161,0 11-387,0-11-258,4 22-258,-4-10-129,6 9-258,-4-5 129,7 4-516,-6-7 0,7 7 0,-3-9 0,4 0-258,-3-2 258,4-5-258,1-3 0,0-1 0,-1-2 0,5-6 0,-4-1 0,1-4 0,-3-2 0,1 4-129,-3 0 129,-9 11-129,10-10 129,-10 10 0,0 0 0,3 17 0,-3 2-129,-2 6 129,-2 0-129,1 8 129,-1 0-129,1 1 129,-1-1-129,2-2 0,2 0 0,0-4 0,0-5 0,0-2-129,6-2-129,-6-18-258,7 18-387,-7-18-1935,0 0-1935,6-10-387,-6 10-258,5-27-258</inkml:trace>
  <inkml:trace contextRef="#ctx0" brushRef="#br0" timeOffset="138907.9451">14037 10918 8643,'0'0'5418,"-11"0"-645,11 0-258,-9 1-3870,9-1-258,0 0-645,0 0-645,11 17-2967,-11-17-903,12 18-258,-8-5-387</inkml:trace>
  <inkml:trace contextRef="#ctx0" brushRef="#br0" timeOffset="139091.9554">14062 11113 6966,'-7'11'5031,"7"-11"-387,-7 13-645,7-13-3225,0 0 0,0 0-645,0 0-774,10 6-3612,-10-6-129,17 5-516,-9-5-258</inkml:trace>
  <inkml:trace contextRef="#ctx0" brushRef="#br0" timeOffset="140203.0191">14427 10810 3354,'10'0'3612,"-10"0"-387,0 0-516,0 0-258,0 0-645,-6 5-258,-2-5-645,8 0-258,-13 5-129,13-5 0,-19 6-129,12-3 129,-3 1-387,0-1 129,1-2-129,0 3 129,0-3-129,0 3 0,9-4-129,-12 7 129,12-7-129,-8 8 129,8-8-129,-3 15 129,3-4-129,2 4 0,0-1 129,3 5-258,1 2 258,1 5-258,-1-2 258,-2 2-258,1 0 258,-1-1-258,-1-2 129,-1-3 0,-2-2 0,0 0 0,0-5 0,0 0 0,-2-1 0,2-12 0,-5 19 0,5-19 0,-2 13 0,2-13 0,0 0 0,1 11 0,-1-11 0,13 6 0,-4-6 0,1 0 0,1 0 0,2 0 0,-2-1-129,-1-5-129,4 6-387,-14 0-1419,17-9-2451,-17 9-258,14-9-387,-14 9 129</inkml:trace>
  <inkml:trace contextRef="#ctx0" brushRef="#br0" timeOffset="140771.0514">14616 10943 3483,'-2'-21'4644,"2"21"0,0 0-387,-11 2-2322,4 10-903,5 9-387,-3 0 129,6 4-258,-3-2 0,2 4-258,4-5 129,6 0-258,-3-12 129,6-2-129,0-6-129,3-2 129,-3-10 0,0-7 0,-2-4-129,-3-2 129,-3-1-129,-3-4 129,-2 2-129,-4 3 129,-7 2-129,-2 6 258,0 6-258,-1 3-258,-1 6 129,1 0-129,4 15-387,-5-7-1290,11 11-2580,1 1-258,3 2-387,1-4-129</inkml:trace>
  <inkml:trace contextRef="#ctx0" brushRef="#br0" timeOffset="140976.0633">14782 11059 4257,'10'8'4773,"0"14"-258,-8-8-387,-2 1-2838,1 6-516,-1-2-258,1 3-129,-1-2-258,0-4-516,7 7-1032,-4-11-2838,-3-12-258,10 7-387,-10-7 258</inkml:trace>
  <inkml:trace contextRef="#ctx0" brushRef="#br0" timeOffset="141311.0825">14960 10906 7740,'-16'18'5031,"8"-4"-516,1 4-129,5 7-3870,-2-9 129,5 5-387,6-7 258,6 1-387,1-12 0,2 4 0,0-7 0,2-10 0,-4-5-129,-3 0 129,-4-5-129,-2 1 258,-5-4-516,0 1 516,-9 4-258,-3 3 0,-3 2 0,-4 0 0,1 6-387,-3-2-516,8 9-2838,-2 0-1161,4 0 129,1 3-774</inkml:trace>
  <inkml:trace contextRef="#ctx0" brushRef="#br0" timeOffset="141779.1093">15020 10701 8256,'-7'-3'5031,"7"3"-129,0 0-258,0-15-3870,11 11-387,1-3 258,6 5-258,-4-4-129,5 5 0,-1 1-129,0 1-129,-4 4 129,-1 2-129,-4 1 129,-9-8 0,12 21-129,-12-8 129,0-13 129,0 25-129,0-8-129,-2 2 258,-1 5-258,1 1 129,0 3 129,4 9-258,-2 0 0,3 5 0,4-1 129,0 4 0,2-4 0,1 3-129,-2 0 0,0-5 258,-4-2-258,-4-1 129,0-2-258,-4-11-1548,0 8-3225,-6-5-258,0-8-258,0-9-645</inkml:trace>
  <inkml:trace contextRef="#ctx0" brushRef="#br0" timeOffset="142628.1578">17718 10466 6450,'17'-13'5031,"-5"14"0,-1 11-645,6 15-3096,-2 0-516,7 8 0,-3 0-258,5 1 0,-1-2-129,0-4-129,0-9-129,-1-6 129,-3-10-129,3-3-129,-3-3 129,-7-11 0,0-2 0,-2 1-129,-3 2 129,-7 11-129,0 0 0,0 0 0,0 12 129,-4 14-129,-3 8-129,0 5 129,0 7 258,1 3-258,1-4 129,2 0-129,3-4-129,0-9-129,3 2-774,-3-16-3612,9-6-387,4-12 0,1-4-774</inkml:trace>
  <inkml:trace contextRef="#ctx0" brushRef="#br0" timeOffset="142811.1683">18333 10543 9804,'0'0'4902,"-11"-3"-258,11 3-516,-6 13-5160,6-13-3354,0 17-387,0-17-129,11 11-387</inkml:trace>
  <inkml:trace contextRef="#ctx0" brushRef="#br0" timeOffset="142975.1777">18386 10731 8256,'-3'13'4773,"-2"0"-258,5-13-645,4 10-5289,5-6-2967,0-4-129,2 0-645,-1-3 129</inkml:trace>
  <inkml:trace contextRef="#ctx0" brushRef="#br0" timeOffset="143583.2125">18803 10383 2451,'17'-8'4902,"-7"2"0,-10 6-645,0 0-1548,0 0-774,-13-6-516,13 6-258,-21 1-516,9 3 0,-4-1-258,2 2-129,-2-2 0,1 3 0,3 0-129,3-1 0,9-5 0,-11 14-129,11-14 0,0 18 0,7-4-129,2 1 129,0 7-129,4 3 129,-2 4-129,-4 3 0,0 6 0,-2 1 0,-2-1 0,-1 1 129,-1-3-129,-1-3 0,0-6 129,-3-5-129,2-2 129,1-3 0,0-5 0,0-12 0,4 10 0,-4-10 0,14 3 0,-2-3 0,0-3 0,2-4-129,6 3-645,-6-12-2193,5 9-1548,0-4-516,1 2-387,-1-4-129</inkml:trace>
  <inkml:trace contextRef="#ctx0" brushRef="#br0" timeOffset="144108.2425">19079 10499 8514,'-22'5'5031,"8"4"-129,2 7-516,-3 1-3870,6 10 0,4-6-258,2 3 0,3 0 0,4-3-129,5-2 0,4-3 0,0-2 0,1-2-129,0-3 129,2-2-129,-6-3 129,-1-4 0,-1 0-129,-8 0 129,13-13 0,-13 13 0,6-23 0,-2 11 0,-3 0-129,0 0 129,-1 1-129,0 11 0,3-16 0,-3 16 0,0-12 0,0 12 0,0 0 0,0 0 0,0 0-129,0 0 129,0 0 0,0 0 0,0 0 0,0 9 0,0-9 0,0 0 129,0 0-129,0 0 0,0 0 0,0 0 0,0 0 0,0 0-129,0 0-387,0 0-2322,0 0-2064,0 0-129,-7 8-387,7-8-387</inkml:trace>
  <inkml:trace contextRef="#ctx0" brushRef="#br0" timeOffset="144867.2859">19043 10357 645,'12'13'3612,"-12"-13"-1032,0 0-258,12 10-258,-12-10 0,0 0 0,4 14-258,2-2-258,-6-12-387,0 18-129,0-6-387,0 3 129,-2-1-387,0 9 0,-2-1-258,1 2 0,-3 3-129,-1 1 129,1 0-129,0 0 0,1-2 0,-2-6 0,1 0-129,3-2 129,2-5 0,1-13 0,2 10 0,-2-10 0,17 6 0,-4-6 129,3 0-129,4-1 129,-1-4 0,1 0-129,0 1 129,-1-3 0,-2-3-129,0 4 258,-7-2-258,1 1 129,-11 7 129,14-13 0,-14 13-129,6-12 0,-6 12 129,0 0-129,0 0 0,0 0 0,0 10 0,0 5-129,0 8 0,0-1 0,0 2 0,1 7 129,1-8-129,-1 3 0,2-1-258,-1-9 0,3 5-516,-5-21-3741,0 19-258,0-19-516,0 0-258</inkml:trace>
  <inkml:trace contextRef="#ctx0" brushRef="#br0" timeOffset="145303.3109">19361 10513 9288,'-1'-32'5289,"3"16"-258,8 2-258,-2 0-4128,5 2-258,2 2-129,4 6 0,-2 3-129,-3 1-129,0 4 0,-1 11 129,-6 4-258,-7 6 129,0 5-129,-5 1 129,-6 2-129,-4 2 129,2-4 0,-1-2 0,0-4 0,2-2 0,4-7 129,4-2-129,4-14 0,0 18 129,0-18-129,11 8 129,3-8 0,2 1-129,5 1-258,-3-2-387,10 4-1935,-5-4-2322,0 0-129,-2-1-516,3 1-129</inkml:trace>
  <inkml:trace contextRef="#ctx0" brushRef="#br0" timeOffset="145467.32">19691 10793 7482,'5'29'5289,"-3"-10"-258,-2-2-129,3 11-3612,-3-8-129,0 7-645,0 0 0,0-2-516,0 2-387,-5-10-3225,5 3-1161,0-10-516,0-10-516</inkml:trace>
  <inkml:trace contextRef="#ctx0" brushRef="#br0" timeOffset="146055.3537">19823 10344 6063,'0'0'5289,"0"0"-387,0 0-258,4 7-2967,-3 14-903,-1-1-387,-4 7 0,0 2-258,2 3 0,0 0-129,-1-1 258,3-7-258,0-2 0,7-3 0,1-9 0,6-2 0,-2-5 0,4-3 0,2-3 0,-3-1 0,1-4-258,-1 1 516,-2 3-258,-3 3 0,-2 1 0,-8 0 129,10 24 0,-6-2 0,-4 2 0,0 3 0,0 2 0,0-2-129,0 0-258,0-1-645,0-14-3096,3-2-774,-3-10-645,11 5-258</inkml:trace>
  <inkml:trace contextRef="#ctx0" brushRef="#br0" timeOffset="146443.3761">20156 10442 9159,'0'-17'5289,"0"17"-258,12-15-129,2 10-4386,1 0-129,4 5 0,3 0-129,-5 5-129,0 5 0,-4 5 0,-4 5-258,-7 4 129,-2 1-129,-5 5 129,-6 3-129,-4 0 0,0 0 0,-1-3 0,4-1 129,2-1 0,3-4 0,5-6 0,2-3-129,4-1 129,8-5 0,3-1-129,1-1 0,1-7-387,7 8-1677,-7-8-2709,2-1-258,-5-10-258,1-3-129</inkml:trace>
  <inkml:trace contextRef="#ctx0" brushRef="#br0" timeOffset="146927.4037">20392 10173 8643,'-5'6'5289,"5"-6"-258,9 6-387,12-4-4257,-4 1-129,5 4 258,1-7-258,-2 4-129,1-2 0,-3 1-129,-5 4 129,-2-1-129,-12-6 129,11 15 0,-10-2 129,-1 0-129,-4 7 129,1 1-258,-2-1 129,0 6 0,2 4 0,2 0-129,1 5 0,0 3-129,1 1 0,4 5 129,0 4 0,1-2-129,1 2 129,-3-1 0,-1-1 0,-1-5 0,-2-1 258,0-11-129,-2-2 129,-5 0 0,-3-12 0,-1 0-129,-2-9 129,-1-5-516,3 10-2451,-5-11-2322,5-7-387,-2-9-387,4 4-387</inkml:trace>
  <inkml:trace contextRef="#ctx0" brushRef="#br0" timeOffset="150143.5877">16151 11446 3483,'0'-13'4515,"0"13"-516,9-4-645,1 21-645,-5-1-774,10 21-516,-3-3-258,8 17-387,-2 0-129,5 4-387,0 0 129,2 0-387,-4-8 0,1-6-387,0-4-258,-7-16-774,6-1-3096,-13-11-129,1-6-258,-9-3-516</inkml:trace>
  <inkml:trace contextRef="#ctx0" brushRef="#br0" timeOffset="150603.614">16078 11553 1806,'16'28'3741,"-5"-12"-645,-3-6-387,5 8-258,-13-18-645,18 26-258,-18-26-258,12 14-258,-12-14-258,0 0-129,0 0 0,0 0 0,2-16-129,-2-1-129,-3-10 129,-1 1-258,1-6 0,1-1 0,0-1 129,2 4-129,0 7 0,0 4-129,2 8 0,-2 11 0,17 0-129,-4 7 0,7 16-516,-3-6-3612,17 10-387,-1-3-645,8-3-387</inkml:trace>
  <inkml:trace contextRef="#ctx0" brushRef="#br0" timeOffset="151518.6663">17546 11956 7482,'0'7'4773,"-6"7"0,-6 2-387,-11 2-3483,6 10-258,-7-3 0,3 11-129,-5-2-258,4 4 258,-2-1-258,6-2 0,2-2-129,1-3-129,5 1 0,4-8-129,3-2-258,3-9-516,2 4-903,-2-16-2838,8 6 0,-8-6-387,8-13-387</inkml:trace>
  <inkml:trace contextRef="#ctx0" brushRef="#br0" timeOffset="152159.703">17243 12024 2580,'-15'-16'4902,"15"16"-129,-7-12-129,2-1-2193,10 13-645,-5 0-129,17 5-645,-4 3-129,5 7-258,2 2-258,6 4 0,-2 3-129,4-1-129,-1-1-129,-3 0-129,2 5-258,-5-13-774,7 1-3483,-8-5-129,1 0-387,-5-8-387</inkml:trace>
  <inkml:trace contextRef="#ctx0" brushRef="#br0" timeOffset="152715.7348">17884 11993 10062,'-11'-6'5160,"11"6"-516,0 0-129,0 0-3870,0 0-516,7 0-516,-7 0-1419,18 1-2580,-10-1-387,1 5-516,-9-5 0</inkml:trace>
  <inkml:trace contextRef="#ctx0" brushRef="#br0" timeOffset="152878.7441">17873 12140 10191,'-9'10'5160,"0"4"-516,9-14-1161,0 0-2709,5 0-387,6-1-2451,2 1-2322,-3 0-387,1 0-387,-3 1-645</inkml:trace>
  <inkml:trace contextRef="#ctx0" brushRef="#br0" timeOffset="154510.8375">17348 12086 1,'0'0'3611,"-9"-4"388,9 4-645,0 0-516,0 0-645,10 12-387,-10-12-387,21 26-258,-9-14-129,8 10-129,-6-1-258,7 7-258,-4-6-129,2 4 0,1-2-129,-2-1 0,-1-2 0,0-2 0,-3-4-129,-2-1 258,-3-3-258,-9-11 0,9 17-387,-9-17-1290,0 0-2709,-2 15-387,2-15-129,-9 14-516</inkml:trace>
  <inkml:trace contextRef="#ctx0" brushRef="#br0" timeOffset="155794.9109">17365 13123 6063,'0'0'4644,"0"0"0,7 11-1032,0 14-1935,-4-7-387,7 16-258,-3-9-387,7 7-129,0-5-258,3-1 0,0-6-129,5-2-129,-1-10 129,1-5-129,2-4 258,-5-8 0,1-8 0,-3-1 129,-3-2-129,-2-1 0,-7-2 0,-1 4 129,-4 7-258,0 12 0,0 0-129,-12 1 129,5 18-129,-3 11 0,1 6-129,-1 9 0,1 1 129,0 6-129,1-2 129,1 1-129,2-3 129,4-7 0,-2-6 0,2 0 0,1-9-129,0-7 0,0-4-258,0-15-387,11 13-2451,-11-13-1548,10-13-129,-3-8-516,4-1-258</inkml:trace>
  <inkml:trace contextRef="#ctx0" brushRef="#br0" timeOffset="156051.9254">17865 13156 9288,'-10'-6'4902,"10"6"-258,0 0-258,0 0-3612,0 0 129,0 0-387,0 0-258,10-1-387,-2 5-645,-8-4-3096,11 6-387,-11-6-645,12 13-387</inkml:trace>
  <inkml:trace contextRef="#ctx0" brushRef="#br0" timeOffset="156214.935">17910 13338 10320,'-16'31'5160,"6"-23"-129,1 5-258,-1-12-3870,10-1-516,-4 15-645,4-15-3870,0 0-774,8 0-258,5 0-903</inkml:trace>
  <inkml:trace contextRef="#ctx0" brushRef="#br0" timeOffset="172978.8938">18390 11700 2451,'12'-3'3612,"-12"3"-516,9-4-1290,-9 4 0,0 0-387,0 0-129,0 0-129,0 0-258,0 0 0,0 0-258,-4 7 0,4-7-258,-10 4-129,10-4 0,-13 2-129,4-1 0,0 2 0,-1-2-129,1 0 129,-3 0-129,1 0 129,-2-1 0,3 3-129,-1-3 129,1 1 0,0 0 129,2 0-129,8-1 0,-11 4 129,11-4-258,-10 8 129,10-8 0,-4 11-129,4-11 129,-3 18 0,3-5 129,1 5-258,-1 4 258,0 4-129,4 3 129,-2 5-258,1 1 258,0 5-258,1 1 0,-1-2 129,-1 2-258,0-4 258,1 3-258,-1-6 258,0-1-258,-2-5 258,3-7-129,-1 2 0,0-7 0,0-4 0,-2-12 0,2 14 0,-2-14 0,0 0-129,0 0 129,6 13 0,-6-13 0,0 0 129,14 0-129,-14 0 0,12 0 0,-2 0 0,2-3 0,0 2 0,3-4 0,1 1 0,1 3 0,0-1 129,2 0-129,-1-1 0,-3 1 0,0 0-129,-4 2-129,-11 0-3225,11-3-903,-11 3-516,0 0-387</inkml:trace>
  <inkml:trace contextRef="#ctx0" brushRef="#br0" timeOffset="174406.9755">18519 11985 4386,'0'0'4515,"0"0"-516,0 0-903,5 0-516,6 3-903,-11-3-516,18 0 0,-10-5-516,6 5-129,-2-1-258,3 1-129,-1 0 0,5 0-129,-2 0 0,2-1 0,1 0-129,-4-1-129,0 1-258,-3-6-903,-2 5-2967,-11 2-258,0 0-516,0 0 0</inkml:trace>
  <inkml:trace contextRef="#ctx0" brushRef="#br0" timeOffset="174859.0013">18894 11761 5805,'9'-13'4902,"1"7"-387,-10 6-1032,0 0-2451,10 0 0,-10 0-129,6 9-129,-5 4-129,4 11-258,-5-3 0,0 9-129,0 5 258,0-2-387,0 4-129,0-2 129,1-2-129,3-6 0,-2-4 0,3-5 0,0-2-129,-5-16-387,13 18-258,-13-18-2451,0 0-1290,7-7-387,-7 7-387,5-22 0</inkml:trace>
  <inkml:trace contextRef="#ctx0" brushRef="#br0" timeOffset="175399.0322">19141 11781 1548,'5'-13'4257,"-5"13"387,0 0-258,-2 15-2193,-8-4-645,6 11-387,-7-2-258,5 8-258,-1-3 129,4 7-258,3-3-258,0 0 0,5-6-129,8-4 129,3-5-129,1-4-129,1-7 129,4-3 0,-1-3 0,1-7 0,-3-6 0,1 0 0,-4-6 129,-3-1-258,-2-3 129,-4 0-129,-3-1 0,-4 3 0,-4-3 0,-6 2 0,-6 2-129,-3 4 129,-5 6-258,0 5 258,0 6 0,0 2 0,0 2 0,5 8-129,3 10-129,2-8-1161,12 13-2967,2-2-387,2 0-258,9 1-258</inkml:trace>
  <inkml:trace contextRef="#ctx0" brushRef="#br0" timeOffset="175683.0485">19372 12019 8256,'19'0'5031,"-10"0"-258,-1 0-129,6 5-3870,-14-5-129,17 11-129,-10 0-258,-2 3-129,0 3 0,-3 3 0,1-4-129,-2 3 129,-1 3-129,-1 0 0,-4 0-387,-3-7-774,6 6-3354,-5-9-387,2 2-129,5-14-516</inkml:trace>
  <inkml:trace contextRef="#ctx0" brushRef="#br0" timeOffset="176587.1002">19725 11736 3612,'0'0'4773,"0"0"-258,0 0-1677,0 0-645,2 13-387,-2 0-516,0 6-387,0 2-129,3 6-258,-3 0 0,2 1-129,0-1-129,1 2 0,-1-3-258,0-2 129,1-2-129,1-2 0,-3-4-129,1-6-129,3 4-387,-5-14-1935,0 0-1806,0 0-516,9 0-258,-9 0-387</inkml:trace>
  <inkml:trace contextRef="#ctx0" brushRef="#br0" timeOffset="177095.1292">19968 11754 4773,'0'0'5160,"-4"-6"-645,4 6 129,-11 0-3225,11 9-516,0-9 129,-8 26-387,2-6-129,3 5 0,1 0 0,2 1-129,0 0-258,2 2 129,5-5-129,5-2 0,6-8-129,2-1 129,2-7-129,4-4 129,1-1-129,0-8 129,-2-7-129,-1-2 129,-5-4-129,-4-1 0,-5-5 129,-6 1-129,-4-1 0,-10-2-129,-6 3 0,-3 0 0,-6 2 129,-2 6-129,-1 3 0,1 4 129,2 4 0,2 4 0,6 3-129,0 4-129,7 9-387,3-11-1935,4 12-2193,3-14-387,0 20-129,0-20-516</inkml:trace>
  <inkml:trace contextRef="#ctx0" brushRef="#br0" timeOffset="178307.1986">20289 11489 3225,'0'0'4902,"0"0"-258,0 0-258,0 0-2838,0 0-516,7-4-258,5 4-129,-3-6-129,6 6-129,-3-1-129,2 1-129,1-2 0,0 2-129,-2 0 129,-1 0-129,1 0 129,-4 0 0,-1 0 0,1 0 0,-9 0 0,9 2 0,-9-2 0,4 14 0,-4-14 0,0 18 0,0-5 0,-2 1 0,0 4 0,0 2-129,0 1 0,1 1 258,-1 3-258,2 2 0,0 1 129,0 2 0,3 3 0,1 0-129,-1-3 129,5 1 0,-1-3 0,-1 2 0,1-4-129,-1-5 0,0-3 0,0-3 0,-3-2 0,0-1 0,-3-12 129,0 11-129,0-11 0,-11 7 129,2-4 0,-1-3 0,0 0 0,-2 0 0,0 0 0,1 0-129,3 0 129,8 0-129,-12 0 0,12 0 0,0 0-129,0 0-258,-4 9-1548,4-9-2709,0 0-387,0 15-258,0-15-645</inkml:trace>
  <inkml:trace contextRef="#ctx0" brushRef="#br0" timeOffset="183795.5125">18503 12932 258,'9'-3'3612,"-9"3"0,0 0-903,0 0-129,0 0-645,0 0-129,0 0-645,0 0 0,0 0-258,-6-5-129,6 5-129,-12 0-129,3-3 129,9 3-258,-18 0 0,9 3-129,-3-3 129,2 3-129,-3-3-129,4 2 0,-1 1 0,2-1 129,-2-1-258,10-1 129,-13 4-129,13-4 0,-10 4 0,10-4 129,-5 12-129,4 0 0,1 3 0,0 3 129,0 7-129,4 4 0,-2 1 0,3 3 129,-2 1-258,-1 3 258,2-2-129,-3-3-129,3-1 0,-3 3 129,-1-4-129,0-3 0,0 1 129,0-2-258,-2-5 129,-1 0 258,0-3-258,0-7 129,3-11 0,-4 15 129,4-15-129,0 0 0,0 0-129,0 0 258,0 0-129,9 1 0,-9-1 0,19-1 0,-9 0 258,3 1-258,2-5 129,1 4 0,-2 0-129,1-1 129,-2 2-129,-2 0 0,-2 0-129,-9 0-387,15 4-3096,-15-4-1032,0 0-258,0 0-516</inkml:trace>
  <inkml:trace contextRef="#ctx0" brushRef="#br0" timeOffset="185639.618">18729 13040 1806,'7'-22'3741,"-7"22"258,0 0-774,-9 17-1290,0 0-516,3 7-129,-4-1-516,4 14 258,-2-8-387,8 8-129,0-8 0,3 1-129,3-4-129,8-5-129,1-5 129,5-2-258,0-7 129,3-4 0,-4-3 0,3-8 129,-4-5-129,-1-4 0,-4-2 129,-2-6-129,-5-5 0,-5 3 0,-2-8 0,-6 4-129,-6-6 129,-2 6-129,-3 2 0,-2 4 129,1 9-129,-2 9 0,0 7-129,3 11 0,6 16-258,-1 0-516,13 9-2967,0 3-645,3-2-258,8 0-387</inkml:trace>
  <inkml:trace contextRef="#ctx0" brushRef="#br0" timeOffset="185914.6337">19144 13327 10449,'9'-7'5031,"-9"7"-387,0 0-1419,0 0-2709,1 15-129,-1-15 0,0 27-258,-6-8 0,2 2-129,-1 1 129,-1-1-129,3-1-387,-3-6-387,6 9-2064,0-23-1677,2 11-516,-2-11 0,8-2-387</inkml:trace>
  <inkml:trace contextRef="#ctx0" brushRef="#br0" timeOffset="186622.6742">19303 12954 774,'11'-22'1548,"-9"10"-774,-2 12 0,11-20 0,-11 20-129,9-14 129,-9 14 387,0 0-258,9-9 0,-9 9 129,0 0 0,0 0 129,8-7 129,-8 7 258,0 0-387,0 0 258,0 0-258,0 0-258,4 17-129,-4-17-258,0 31 0,-2-14-129,1 8-129,-3 1-129,0 1 0,-1 0 0,0-3-129,-1 1 0,-1-1 0,4-6 0,-1-1 0,2-5 129,2-12-129,0 15 0,0-15 0,7 6 0,-7-6 129,18-2-129,-6-3 129,-1-2-129,4 0 129,-3-3-129,0 4 129,0-1 0,-2 2-129,0 2 129,-1 1-129,-9 2 129,12 0 0,-12 0 0,8 4 0,-8-4-129,6 15 129,-5-3 0,0 2 0,-1 3 129,2-1-258,-2 2 0,0 2 129,0 0-129,-2-1 0,2-3 129,0-2-258,0-3 0,0-11-645,8 16-2322,-8-16-1548,0 0-258,0 0-516,10-7 258</inkml:trace>
  <inkml:trace contextRef="#ctx0" brushRef="#br0" timeOffset="187254.7103">19677 12933 4257,'0'0'5031,"9"-2"-258,-9 2-1419,0-14-903,0 14-645,3-20-387,-3 20-387,7-19-129,-7 19-387,10-19-129,-10 19 0,14-11-258,-7 8 0,3 3 0,-1 0 0,-2 6-129,2 6 0,-1 2 0,0 4 0,-5 4-129,-2 0 0,-1 4 129,0 4-129,-4-2 129,-4 1-129,-1-3 0,-3-1 129,2-1-129,-3-3 129,2-4 0,3-4-129,0-3 258,8-10-129,-8 15 0,8-15 0,0 0 0,0 11 0,0-11 129,10 6-129,-1-3 0,3-1 0,-1-2 0,0 1 129,1 1-129,-1-2-129,0 2-129,-2-2-387,5 3-1806,-14-3-2451,15 0 129,-15 0-645,10-9 0</inkml:trace>
  <inkml:trace contextRef="#ctx0" brushRef="#br0" timeOffset="188050.7559">19941 12721 2193,'0'0'4128,"7"-8"387,-7 8-1935,9-9-258,0 9-387,-9 0-387,16-3-258,-16 3-258,18-6-129,-8 3-258,3 3-258,-4 0 0,3 0-129,-3 0 0,1 0 0,-1 0-129,0 1-129,-9-1 129,13 5 0,-13-5 0,8 3-129,-8-3 129,0 0-129,0 0 129,0 0 0,7 14-129,-7-14 129,0 10-129,0-10 129,0 17-129,0-5 0,0 2 0,-1 0-129,-1 4 129,2 4 0,0 2 0,-3 2 0,2 4 0,-2 0 0,1 5-129,2 0 129,-1 3 0,1-2 0,0 4-129,0-5 129,0 2 0,0-4 0,0-6 0,0 3 0,0-9 0,0-3 0,0-3 129,0-2-129,0-13 129,0 15 0,0-15 0,-7 3-129,-1-3 129,-1 0-129,-3 0 129,-1-3-129,3-2 0,-2 3 0,2 1-129,0-4-258,10 5-2193,0 0-2064,0 0-516,0 0-129,0 0-774</inkml:trace>
  <inkml:trace contextRef="#ctx0" brushRef="#br0" timeOffset="216891.4055">19787 13231 1548,'0'-12'2451,"0"12"-387,-5-8 258,5 8-516,0 0 129,0 0-258,0 0-129,10 5-129,4 0-387,0-5 129,8 4-258,-7-4-258,9 0-129,-7 0-258,-1 0-129,0 0-258,-5 0-903,-11 0-3096,13 0-516,-13 0 0,0 0-516</inkml:trace>
  <inkml:trace contextRef="#ctx0" brushRef="#br0" timeOffset="227995.0405">11408 13971 774,'-13'0'1935,"-8"4"129,9-1-774,-5 2 129,0 0-516,-4 5 0,-3-2-258,0 7-129,-5 1 0,-1 4-129,-2 4 258,-2 8-516,0-1 0,3 4-129,-2 2 129,6 1-258,1-1 258,4 3-258,5-8 0,3-3 129,5-1 0,4-6-129,2-4 0,3-5-258,0-2-258,0-11-1677,0 0-1032,14 2 0</inkml:trace>
  <inkml:trace contextRef="#ctx0" brushRef="#br0" timeOffset="228304.0582">10888 14341 1,'-13'14'1418,"6"-3"-515,-4 2-129,1 0 0,1 3 0,0 0-129,2 1 129,2 0 129,3-1-129,2-4 0,4 0 0,-4-12-129,19 15 129,-7-14-258,6-1 0,-2-5-258,3-6-258,3 0-2064,4 2-1419,-6-9 129</inkml:trace>
  <inkml:trace contextRef="#ctx1" brushRef="#br0">17485 17972 0,'0'0'0,"0"0"0,0 0 0,0 0 0,0 0 0,0 0 0,0 0 0,0 0 0,0 0 0,0 0 0,0 0 0,0 0 0,0 0 0,0 0 0,0 0 0</inkml:trace>
  <inkml:trace contextRef="#ctx0" brushRef="#br0" timeOffset="294308.8335">9592 17376 1677,'7'-12'4386,"-7"12"387,0 0-774,0 0-1419,1 8-516,-10 6-645,3 10-387,-8 2-387,2 9 0,-4-3-129,1 4-129,-3 0-129,3 11 129,0 9-129,1-12-129,-1-1 0,5 2-129,-1-1-129,1-15 129,2 5-387,-2-15-774,10-19-3096,0 0-774,-10 35-129,10-35-516</inkml:trace>
  <inkml:trace contextRef="#ctx0" brushRef="#br0" timeOffset="294575.8486">9345 17430 9804,'-2'-14'4902,"2"14"-129,5 22-1290,-5-22-2838,22 31 129,-8-15-129,5 5-129,1 4-258,6-3 129,0-3-258,3 8 0,2 6-129,-3-10-129,1 0-387,-5-4-1677,3-1-2322,-7 2-645,-2-6-129,-6-14-645</inkml:trace>
  <inkml:trace contextRef="#ctx0" brushRef="#br0" timeOffset="294935.8693">9927 17326 9288,'0'0'5031,"0"0"-258,9 7-387,-9-7-4257,0 0-129,8 14-645,-8-14-1419,0 0-2322,10 21-387,-3-2-258,-3-2-258</inkml:trace>
  <inkml:trace contextRef="#ctx0" brushRef="#br0" timeOffset="295095.8785">9970 17629 7224,'-2'42'5031,"2"-26"258,0 4-645,4-9-2967,-4-11-645,0 0-387,7 24-774,-7-24-4644,0 0 129,8 0-645,-3-26-516</inkml:trace>
  <inkml:trace contextRef="#ctx0" brushRef="#br0" timeOffset="297596.0215">10570 17054 3354,'-5'9'4128,"5"-9"-1290,-10-2-258,10 2-774,-10-5-258,10 5-387,-11-9-129,11 9-258,-11-7 0,11 7-258,-16-5 0,16 5-129,-14-5 129,14 5-258,-15 0 0,15 0 0,-14 0-129,14 0 0,-12 2-129,12-2 129,-10 9 0,10-9-129,0 0 0,-4 16 0,4-16 0,0 22 0,0-8 0,2-2 0,5 6 129,-5 2-129,1 7 0,-1-1 0,1 3 0,-2 5 129,1-3-258,0 4 258,-2-1-258,0 1 129,0-4 0,0-1 0,2-3 0,-2-6 0,0-2 0,0 0 129,0 2-129,0-4 129,0-5-129,0 5 129,0 8-258,0 0 129,0-10 129,0 1-129,0 0 0,0 0 0,3 1 0,-3-17-129,1 23 258,-1-23-129,1 21-129,-1-7 129,2-3-129,-2-11 129,0 22-129,0-9 129,0-13 0,0 15-129,1-3 129,-1-12 0,0 0 0,0 0 0,6 11 0,-6-11 0,6-14 129,-6 14 0,8-9-129,-8 9 258,13-19-129,-13 19 0,14-19 129,-4 33-129,-2-11 129,0-3-129,-8 0-129,16-11 129,-16 11-645,10 0-1806,-10 0-2193,8-11-516,-8-10 0,0 11-774</inkml:trace>
  <inkml:trace contextRef="#ctx0" brushRef="#br0" timeOffset="307340.5787">2713 14841 5031,'-4'22'4515,"-6"-3"129,-5 0-387,2 8-3354,-7-6 258,3 8-258,-6-6-129,2 9-387,-4-6 0,4 1-387,1-6 129,1 3-129,2-3-258,0-7-387,10 2-645,-3-14-1032,10-2-2064,0 0-258,0 0-129,-8-17 1</inkml:trace>
  <inkml:trace contextRef="#ctx0" brushRef="#br0" timeOffset="307560.5914">2423 14973 1032,'-14'-43'4515,"9"29"129,-1 2-129,6 12-1419,0 0-903,1 16-516,9-3-387,13 13-516,2-2 129,6 6-387,3 1-129,4 2-129,0-3-258,0-2 0,-4 0-258,-6-6-258,3 12-1677,-12-16-2193,4 3-645,-11-8 0,5 3-387</inkml:trace>
  <inkml:trace contextRef="#ctx0" brushRef="#br0" timeOffset="308039.6186">2920 14772 7998,'6'19'4902,"4"-15"-258,8 6-129,-4-3-3870,13 4 0,-2-2 0,7 7-258,-3-5 129,4 3-258,-1 0 0,-2 0-258,-2-1 129,0 2 0,-6-1-129,-8-2 0,-1-2 129,-4-1-258,-9-9 129,3 22 0,-3-22 129,-19 16-258,1-6 129,-9 1 129,-1 0-129,-6 4 0,-2-3 0,3 1-129,-1-2 258,5 0-129,7-2-129,4-1 129,8 2 0,10-10-258,-5 20-516,5-20-2709,11 9-1032,3-8-387,7 5-516</inkml:trace>
  <inkml:trace contextRef="#ctx0" brushRef="#br0" timeOffset="308300.6338">3431 15092 6966,'-14'8'5031,"5"0"-258,-7-4-387,2 10-3096,-10-7-387,3 12-129,-8-4 0,3 7-258,-2-6-258,2 3-129,5-1-258,-3-5-1161,12 4-3096,0-4-387,8 0-516,4-13-516</inkml:trace>
  <inkml:trace contextRef="#ctx0" brushRef="#br0" timeOffset="310976.7868">3661 14837 1548,'0'0'3999,"0"0"-258,0 0-516,0 0-516,0 0-645,0 0-387,8 21-258,-6-11-258,7 14-129,-2-1-129,6 5-387,-3 0 129,2 3-387,1-6 0,2 0-129,-2-7 0,1-4-129,1-10 129,2-4 0,-3-5 0,1-12 0,-1-2 0,-2-3 0,-1-4 0,-1 1 0,-2 2-129,-2 3 258,-1 6-258,-5 14 0,0 0 258,8 0-258,-8 20 129,0 13-129,0 10 129,0 7-129,0 7 0,0 4 0,0 1-129,0-1 129,1-6-129,-1-6 0,5-6-129,-2-15-258,4 6-1161,-6-23-2838,-1-11-258,11 5-516,-11-5-258</inkml:trace>
  <inkml:trace contextRef="#ctx0" brushRef="#br0" timeOffset="311248.8024">4083 14981 10062,'0'0'5160,"15"11"-516,-15-11-129,24 0-3870,-9 0-129,6 0 0,-1-4-129,4-2-129,1-4-258,-2 2 0,3 4-774,-9-11-3225,0 12-645,-3-9-387,1 6-387</inkml:trace>
  <inkml:trace contextRef="#ctx0" brushRef="#br0" timeOffset="311547.8195">4557 14674 9030,'10'-5'5160,"-6"13"-258,-1 4-258,1 14-3225,-1-2-645,4 14-129,-3-3 0,2 8-258,-2 1 0,1 0-258,0 0 0,-2-6-387,4 3-774,-5-8-3741,3 1-258,-5-12-645,1 0-129</inkml:trace>
  <inkml:trace contextRef="#ctx0" brushRef="#br0" timeOffset="316148.0826">4245 14728 2709,'-2'-11'4773,"2"11"-129,0 0 0,-10-22-2322,10 22-387,0 0-258,1 29-387,-1-8-258,4 17-387,-2 6 0,3 12-258,-3 6-129,1 6-516,6 4-4128,-8-6-516,1-2-387,-2-6-774</inkml:trace>
  <inkml:trace contextRef="#ctx0" brushRef="#br0" timeOffset="320052.3059">3861 15925 4902,'7'-10'5031,"-7"10"-387,11 10-129,-11 3-2322,5 15-1161,-3-6-516,4 9 0,1 1-129,1 3 0,1-5-129,4-2 258,1-13-129,-2 2 0,2-10-129,0-6 0,-2-4 129,2-8-129,-4-10 0,1 0-129,-1-2 0,-2-1-129,-1 2 129,-2 2 0,-2 4-129,-3 16 0,0 0 129,8 13-129,-7 10 0,-1 6 0,0 11 0,0 1 0,0 5 0,0 2 0,0-12 0,0 3 0,0-7-129,0-6 0,5-4-129,-3-7-387,4 1-1032,-6-16-3225,0 0-258,0 0-258,12-16-387</inkml:trace>
  <inkml:trace contextRef="#ctx0" brushRef="#br0" timeOffset="321435.385">4401 15765 6063,'0'0'5031,"0"9"-516,0-9-129,17 8-3870,-8-6 129,8 8 129,-3-6-258,6 6 0,-3-3-129,4 4-129,-3-4-129,1 1 0,-4 0 0,1 0-129,-5 1 129,-1-4-129,-10-5 129,9 12-129,-9-12 0,0 12 129,0-12-129,-11 9 258,1-2-129,-5 1-129,-1 3 0,0-1 129,-4 2-129,1 5 129,0-3-129,1 2 0,2-2 0,4-2 0,2 0-129,10-12-387,-8 21-516,8-21-3483,0 0-387,3 2-129,10-1-516</inkml:trace>
  <inkml:trace contextRef="#ctx0" brushRef="#br0" timeOffset="321700.4002">4690 16007 7740,'-14'18'5160,"2"-11"-258,3 9-129,-7-9-3741,3 11-258,-5-8 129,5 4-387,-6 0-129,4 1 0,-3-5-258,3 2 0,3-2-387,0-6-387,8 9-4128,-6-11-258,10-2-258,-9 6-645</inkml:trace>
  <inkml:trace contextRef="#ctx0" brushRef="#br0" timeOffset="323016.4755">5208 15856 5289,'-3'-25'5031,"-3"10"0,6 15-387,-18-23-2709,18 23-516,-21 0-387,11 4-129,-9 6-258,0 14-129,-1 7 0,2 6-129,1 4-129,5 2 0,7 1 0,5-3 0,5-5-258,11-7 129,9-13 0,3-7-258,5-2-258,-2-14-1548,3 4-3225,-6-12 0,-3 1-645,-10-1-645</inkml:trace>
  <inkml:trace contextRef="#ctx0" brushRef="#br0" timeOffset="326012.6466">12826 13517 5160,'7'22'4773,"-7"4"-387,0 11-129,0 13-3096,-2 0-516,2 11-129,-3 1-258,1 2-129,2-6-258,0-11-258,4-5-1419,2-18-2451,-6-24 0,15 12-516,-9-19 258</inkml:trace>
  <inkml:trace contextRef="#ctx0" brushRef="#br0" timeOffset="326347.6658">12835 13660 3225,'-6'22'4386,"6"-22"-1161,-12 23-645,2-18 0,5 10-129,-5-15-774,10 0-387,0 0-258,-4-16-258,4-6-129,7 2-129,0-9 129,3 1-258,-1 4 0,1 4-129,-3 2 0,2 10 0,-9 8-129,15 2 0,-8 20-258,2 3-387,11 3-4128,-1-1-129,3 3-774,3 0-387</inkml:trace>
  <inkml:trace contextRef="#ctx0" brushRef="#br0" timeOffset="330383.8969">11124 17233 3870,'8'-8'4515,"-3"-5"129,-6 2-1935,1 11-516,0 0-387,-10-4-645,-3 0-129,4 5-258,-9 5-129,3 7-129,-9-1-129,3 4 129,-4 8-258,2 6 129,-1-3-129,4 1-129,6 6 129,5-3-129,4-2 129,5 0 0,10-3-129,7-5 0,5-6 0,5 0 0,3 1-258,-2-8 129,2-3-387,-5-3-516,11 3-3225,-15-6-774,2-2-129,-6-6-1032</inkml:trace>
  <inkml:trace contextRef="#ctx0" brushRef="#br0" timeOffset="330683.914">11494 17141 5676,'12'-10'5289,"-12"10"-258,0 0-258,0 0-2967,10 12-903,-10 4-129,2 15-129,-2-3-258,3 8 0,-3 5-258,2 3 129,-2 0-258,0-4 129,0 2-258,0-8 0,-3 0-516,-5-6-1806,2-7-2193,-2-10-516,8-11-129,-18 10-516</inkml:trace>
  <inkml:trace contextRef="#ctx0" brushRef="#br0" timeOffset="330931.9282">11326 17429 8256,'0'0'5547,"0"0"-516,0 0-387,19-6-3483,-3-6-516,9 10 0,2-10-258,1 5 0,3 1-387,0-4 129,0-2-258,-1 0 0,-2 8-387,-1-6-387,1 10-1677,-6-6-2451,0 3-258,-7-4-258,-2 2 0</inkml:trace>
  <inkml:trace contextRef="#ctx0" brushRef="#br0" timeOffset="331207.944">11806 17108 4773,'7'-24'5418,"-7"24"-258,7-20-258,3 20-2967,-10 0-516,10 11-129,-8 1-516,7 8-258,-3 5-129,3 14 0,-4 2-129,2 4 0,-3-2-129,2 0 0,-2-3-129,-1-2 0,1-1-387,-4-12-774,6-1-3870,-6-8-258,0-16-258,0 0-645</inkml:trace>
  <inkml:trace contextRef="#ctx0" brushRef="#br0" timeOffset="345555.7646">10882 16472 4128,'6'-9'4515,"-6"9"-129,1-14-1290,9 23-387,-10-9-774,0 0-516,2 14-387,3 11-258,-5-10-387,3 12 0,-3 4 0,0-9-258,2 2 129,1-1-387,1-7 258,1-5-258,-5-11 258,10 10 0,-10-10-258,11-10 129,-1-3 0,-4-4 129,0-5-129,1-3 129,0-7-129,1 9 129,-2-2-129,1 7 129,-4 8 0,-3 10-129,9-6 129,-9 6-129,8 14 0,-8 1 129,5 6 0,-1-5-129,2-5 129,1 1-258,2 1 129,0-6 0,-1-1 0,1-3 0,-1-3 0,-8 0 0,16-3 0,-16 3 129,11-15-129,-11 15 0,13-19 0,-13 19 0,12-18-129,-12 18 129,15-15 129,-15 15-258,15-6 129,-15 6 0,14 1 129,-14-1-129,13 16 0,-8 0 0,1 0 0,-3 0-129,1-3 129,-1 3-129,1-5 258,-4-11-258,8 16 0,-8-16-387,9 8-645,-9-8-3741,0 0 0,11-13-387,-6 1-387</inkml:trace>
  <inkml:trace contextRef="#ctx0" brushRef="#br0" timeOffset="346659.8276">12113 16040 7353,'-6'-4'5160,"-2"1"0,8 3-258,-19 5-3999,12 17 0,-5-6 129,3 15-387,-4 2-129,4 10-129,-1-1 0,3 13-129,0-3-129,5-1 0,2-1-258,5-7-258,10 1-3741,-3-14-1161,4-4-129,-3-18-387</inkml:trace>
  <inkml:trace contextRef="#ctx0" brushRef="#br0" timeOffset="347507.8763">12395 16238 4386,'11'-12'5418,"-6"-2"-516,-5 14 0,-4-17-3225,4 17-387,-9-8-258,9 8-258,-16 0 0,4 2-258,-4 7 0,1 4-129,-2 3 0,1 9 0,1 0-129,3 2-129,7 7 0,2-3 0,4 0-129,9-3 129,6-18-129,6 6 0,2-14 0,3-2 0,-2-6 0,4-10 0,-6-5 0,0-5 0,-7 9 0,-6-8 0,-5 2 129,-5 5-129,0-6 129,-10 8-129,-1 2 0,-3 7 0,0 2 0,1 5 0,3 6-129,3 6 129,5 9 0,2 0 0,6 7 0,7 3 129,4-1-129,2 1 0,2-4 0,2-3 0,0-5-258,-4-7-516,5 4-2580,-8-21-1806,2-3-387,-8-9-258,4 0-258</inkml:trace>
  <inkml:trace contextRef="#ctx0" brushRef="#br0" timeOffset="347724.8886">12747 16396 9288,'12'39'5547,"-4"-16"0,-6-4-387,7 6-4257,-9-2-129,3 11-129,-3-9-258,-5 3-645,4 14-3354,-13-16-1548,4 2-258,-7-8-645</inkml:trace>
  <inkml:trace contextRef="#ctx0" brushRef="#br0" timeOffset="348895.9557">12057 16961 5547,'-3'-14'5418,"10"11"-258,4 3-129,8 10-3225,-1 4-645,10 30 0,-1-6-387,1 19 0,-1 7-387,-6 5 129,-6 9-387,-6 11 129,-9 9-258,-9-6-645,-4 11-4515,-13-6-129,-7-14-645,-8-28-516</inkml:trace>
  <inkml:trace contextRef="#ctx0" brushRef="#br0" timeOffset="352244.147">10639 16056 2322,'-7'50'774,"7"-2"0,0 15-387,-2 19 387,2 1-129,0 17-516,4 5 0,1 3-129,2 6 0,1-1 0,4-2-129,0 11-129,-1-1 0,-1 19 129,3-15-129,-6 34-258,0-31 129,-2 20-129,0-35 129,-4 6-129,4-30 258,-2-4-129,1-24 387,-4-61 387,19 86 0,-19-86 129,0 0 129,50 66 258,-50-66 258,52 23 258,-52-23-129,65-3 0,-65 3-258,77-16-129,-38 16-258,3-5-129,4-2-516,0 0 0,1 14 129,1 1-129,3-6 258,3 0-129,2-7 129,6-11 0,3 3 129,3 13 0,4-1 129,2-15-258,1-3 0,1 19-129,1 0 129,-1-5 0,-1-4-258,-1 0 129,-3-3-129,0-2 0,-4 9 0,1 1 0,-8-11 0,-2 5 0,-6 8 0,-4-2-129,-7-12 129,-3 16-258,-38 0 258,62-25 258,-62 25-129,46 0-129,-46 0 258,0 0 0,48-15-129,-48 15 129,0 0-129,44-13 0,-44 13 0,0 0 0,39-29-129,-39 29 0,0 0 129,37-52-258,-37 52 129,22-49 387,-15 14-258,0-6 0,-6 0 0,-1-3-129,0-22-129,-5-20 129,-2-3-129,-2-13-387,-4-2 387,1-19-129,-3 1 129,0-13 0,-3 12 387,1 7-258,-3 4 129,0-1 0,-1 3-129,0 7 129,2 0 0,4 10 129,3 4-258,3 3 129,4 8 258,3 12-129,-1 10 0,3 9 0,0 4 129,0 14 0,-4-1-129,-1 12-129,-1 2 129,0 3-129,-1 2 0,7 11 0,-13-15-129,13 15 0,-13-7 129,5 7-129,-2 0 0,1 0 0,-1 0 0,-3 1 0,-1 1 0,0 0 0,-2-2 0,0 0 258,-2 0-258,1-2 0,-4-2 0,-3 2 0,-1 1 0,-2 1 129,-5 0-258,-3 0 129,-2 2 129,-4 1-129,0 2 0,-4-4 0,1 0 0,1 1 0,0-2 0,0 0 0,-3-2 0,0 2-129,-4 2 129,2 1 129,-2 2-129,-1-2 0,1 4 0,0-2-129,3-1 129,0-1 0,4-1 0,4 0 0,1 0-258,2-2 258,1 0 0,0 0 0,2 0-129,-1 0 129,4 0-129,-2 0 129,0 0 0,1 2 0,0 2 0,2-1 0,1 1 0,2 1 0,-1-2 0,0 1 0,3-2 0,0-2-129,0 2 129,-3 1 0,1-1 0,-1 4 0,-1 0-129,-1-1 258,-2 4-258,2 0 129,-2-3 0,6 0 129,-3-3-129,9-1 0,0-2 0,6 0 0,2 0 0,11 0 129,-11-9-129,11 9 0,0 0 0,0 0 0,0 0 0,0 0 0,-3 14-1161,3-14-3096,2 17-516,-2-17-387,0 0-129</inkml:trace>
  <inkml:trace contextRef="#ctx0" brushRef="#br0" timeOffset="353528.2206">13508 17548 3225,'0'0'5289,"0"-12"-516,7 12 387,1-12-3354,10 12-645,-5 2-129,8 11-258,-4 16-258,0 16-129,-6 11-129,-3 7-516,-6 22-1032,-6-4-3741,-10-3 0,-9-4-903,-8-39 129</inkml:trace>
  <inkml:trace contextRef="#ctx1" brushRef="#br0" timeOffset="141767.1086">13231 18069 0,'0'0'0,"0"0"0,0 0 0,0 0 0,-101-183 0,101 183 0</inkml:trace>
  <inkml:trace contextRef="#ctx0" brushRef="#br0" timeOffset="374453.4175">11493 16300 1935,'0'0'3225,"0"0"-129,0 0-258,0-13-774,0 13-129,0 0-774,-6 3 0,-3-3-129,9 0-387,-15 4-129,15-4 0,-20 11 0,11-4-129,-2-4-129,1 4 0,-1 0-129,11-7 129,-14 15-129,10-2 0,2 6-129,2 5 129,-1-2-129,1 1 129,1 4-129,3 2 129,3-6-129,2 1 129,-9-24-129,20 16 0,-5-11 0,-1-5 0,1-6 129,-1-5-129,0-1 0,-2-13 0,-2 0 129,-1-2-258,-2 1 258,-2 0-258,-5-1 258,0 2-258,0-1 258,0 11-129,-3 1 129,-1 2 0,4 12 0,-7-12 129,7 12-129,-3 7 258,3 5-258,5 14 258,0 4-258,4 3 129,0 1-129,4 3 0,-1-2 0,0-3 0,0-6-258,-3-10-129,4-4-774,-13-12-3741,14 3 0,-14-3-645,14-15-129</inkml:trace>
  <inkml:trace contextRef="#ctx0" brushRef="#br0" timeOffset="375017.4497">11849 16234 2709,'0'0'5031,"0"0"0,0 11-258,-10-11-2967,10 6-387,-6-6-258,6 0-387,-7 15-258,1-3-129,-3 0-258,0 6 129,-1-3-129,0 5 0,0 4-129,-1 3 129,1 0-129,0-1 0,3-4-129,0-4-129,4 3-387,-6-20-1290,9-1-2451,0 0-645,0 0-129,-2-9-258</inkml:trace>
  <inkml:trace contextRef="#ctx0" brushRef="#br0" timeOffset="375293.4655">11629 16195 2709,'0'6'4773,"0"-6"0,11 17-129,5 5-3096,-2-12-387,11 11 0,-2-8-258,5 9-129,1-8-387,-1 4-129,2 4-129,-6 1-129,0 7-1161,-8-7-3483,-1 0 0,-4-1-645,-5-2-258</inkml:trace>
  <inkml:trace contextRef="#ctx0" brushRef="#br0" timeOffset="388325.2109">16232 17191 129,'24'13'4515,"-14"-8"258,2 9-129,7 8-2580,-19-22-129,17 33-258,-17-14-387,4 14-129,-6-6-258,-2 9-258,-10-4-129,4 0 0,-7 0-516,3-8-129,0 3-645,-4-14-3999,9-8 0,9-5-516,-10-11-387</inkml:trace>
  <inkml:trace contextRef="#ctx0" brushRef="#br0" timeOffset="403905.1018">14051 16707 2709,'-2'-40'4773,"2"25"129,4-1-258,-2-11-3096,8 15-129,-5-6-129,9 18 0,-14 0-387,17 11-129,-12 11 129,4 20-258,-4 6-129,4 18-129,-2 15-129,1 10 0,0 5-258,1 4 129,-2-7-129,3-14-129,1-5-129,-3-18 129,1-21-258,-3-19-258,-6-16 0,9-11-258,-7-11 129,-2-17 129,-5 4 0,-4-10 0,0 7 387,-4-3 0,4 3 387,1 11 129,1-1 258,5 12 0,2-6 0,7 13 129,5-4 0,10 4 0,-1 4 0,13 5-129,-4 3-129,5 10 0,-1 11-129,-1 7 0,-5 5-129,-7 10 0,-8 0 0,-8 3 0,-5-4 129,-9-4 0,-11-3 0,-6-3 0,-5-10-258,-3-10-129,6 2-1806,3-24-3354,8-15-129,5-18-645,12-30-645</inkml:trace>
  <inkml:trace contextRef="#ctx0" brushRef="#br0" timeOffset="405232.1777">14648 16706 6063,'0'0'5031,"0"0"-129,7-9-516,-7 9-3225,16-10-258,-3 0-129,7 9 0,-1-7-129,5 4-129,-1-2-129,6 3 0,-5 1-258,5 2 258,-7 0-258,0 0 129,-6 2-129,-2 7 129,-7-3-129,-2 7 0,-3 0-129,-2 5 129,-3-2-129,-3 8 0,1 3 0,-2 7 0,2 3 0,1 2 129,3 10-129,2 6 0,1 1-129,5 1 258,2 3-129,1 2 0,3-5-129,-1 0 258,-3 0-258,-2-8 129,0-3 129,-4 3 0,-3 3 0,0-10 0,-7 20 129,-6-26 0,-3 17 0,-1-14 0,-5 3 0,4-6-387,-2-11-516,-3 0-4644,13-39 129,2-6-774,8-43-387</inkml:trace>
  <inkml:trace contextRef="#ctx0" brushRef="#br0" timeOffset="407072.2832">16109 17139 1,'4'-46'4643,"0"15"259,3 3 0,-4-6-2064,6 15-774,-9-8-387,0 27-387,0 0-387,5 23-387,-5 12 0,0 10 0,3 8-258,-1 13 0,3-8 0,4 1 0,1-11-129,6-6 0,1-18 0,0-12 0,3-12 0,1-21 0,2-12-129,-1-7 129,-5-11 0,1 0 0,-2-4 129,-5 6-258,-1 7 129,-5 14 0,-5 28 0,0 0 0,6 12 0,-6 23-129,-7 26 129,-1 15 0,1 17 0,-1 18 129,-4 10-129,3-7-516,1 4 516,4-5-387,-1-7 258,3-26 0,-4-7 0,6-73-129,-1 81 129,1-81 0,0 0-258,0 0-129,0 0-1419,0 0-3741,11 4 0,-6-44-387,8-25 0</inkml:trace>
  <inkml:trace contextRef="#ctx0" brushRef="#br0" timeOffset="407309.2967">16692 17023 7998,'0'0'5418,"0"0"0,0 7-645,0-7-3483,0 0-645,0 0-129,0 0-129,0 0-516,8 6-645,5 5-4128,-13-11-129,16 10-516,-16-10-258</inkml:trace>
  <inkml:trace contextRef="#ctx0" brushRef="#br0" timeOffset="407457.3052">16789 17308 10449,'-8'74'5676,"4"-39"-387,-5-13-129,1 0-5160,8 2-3225,0-24-1548,0 0-645,0-13-516</inkml:trace>
  <inkml:trace contextRef="#ctx0" brushRef="#br0" timeOffset="408396.3587">17633 16465 7353,'-5'0'5160,"-3"-1"-258,-2 2-1032,-4-7-2709,2 13-258,-7-3-258,4 9 0,-7-1-129,3 3-129,0-1-129,0 2 0,2-5 0,1 0-129,3 4 0,3-9 0,3 0-129,7-6 129,-5 15-129,5 1 129,3 1 0,4-3-129,5 12 129,0 11-129,0 5 129,2 10-258,-2 8 129,-2 6 129,0 9-258,-1 4 129,-7 3 0,1-5 129,-1-3-258,-2-9 129,0-3 129,1-10-129,-2-7-129,-1-11 129,2-12 0,0-2 0,5-8-129,-5-12 258,20 0-129,-8-15 129,7-5-129,7 3 0,0-4 129,4-7-258,5 7-129,-1-6-2064,2 21-2838,-4-2-387,-7 4-387,-6-4-516</inkml:trace>
  <inkml:trace contextRef="#ctx0" brushRef="#br0" timeOffset="410320.469">18412 16891 516,'11'-48'4386,"-11"25"645,-4 5-645,-10-14-2064,4 24-903,-14-9-129,5 17-516,-10 0 0,3 5 0,-6 6 0,6 18 0,-7-7-129,5 22 129,4 1-387,8 12 129,4 1-258,9 6 0,7-13-129,14-5 0,8-3-258,9-15-129,7-7-387,0-18-258,10 5-1290,-9-14-2838,6 0-258,-11-8-645,-1 0 258</inkml:trace>
  <inkml:trace contextRef="#ctx0" brushRef="#br0" timeOffset="410480.4781">18668 17197 7740,'22'33'5547,"-15"-15"-129,3 14-1419,-5-11-2967,8 17 0,-9-3-903,-1 6-387,1 14-4515,-11 5-516,-4-2-129,-5-11-774</inkml:trace>
  <inkml:trace contextRef="#ctx0" brushRef="#br0" timeOffset="411936.5614">19139 16697 3354,'0'37'5160,"7"-15"-258,0-1-258,5 13-3612,-2-2-258,4 4 0,-4-4-258,2 4 0,-3-10 0,5-5-258,-4-3 0,0-15-129,2-7 129,1-12-129,-1-10 0,0-6-129,-1-4 129,-2 3 0,2-6 0,-4 5-129,-3 8 129,1 5 0,-2 9 0,-3 12 0,0 0-129,9 13 129,-6 2-129,1 7 258,1 4-258,3 8 129,-1-9-129,2-9-129,0 3 129,1-7 129,1-4-129,2-8 0,0-8 0,1-11 0,0 0 0,-1-2 129,0-5-129,1-3-129,-1 4 258,-1 4 0,0 6-129,-1 8 129,2 0-129,-1 7 129,-2 7 0,3 6 0,0 6-129,-1 6 0,-1-2 0,0 1-129,1-1 0,-3 0-258,3 4-903,-9-15-3483,6 7-516,-9-19-129,12 6-516</inkml:trace>
  <inkml:trace contextRef="#ctx0" brushRef="#br0" timeOffset="417524.881">19861 16653 1806,'17'-2'5160,"-7"2"0,-10 0-258,12 21-2064,-12-21-1806,7 29-258,-5-17 129,3 9-516,-3-3 0,2 4-129,0-7-129,1 3-129,-3-1 0,1-2-129,1 4 0,-4-6-129,3 3-258,-3-16-1032,4 18-3096,-4-18-516,0 0-387,6-14 258</inkml:trace>
  <inkml:trace contextRef="#ctx0" brushRef="#br0" timeOffset="417696.8909">19946 16502 4386,'-8'-43'5031,"8"43"0,0 0-516,-9-7-3096,9 7-903,-2 12-516,2 14-774,0-5-3741,3 4 0,3-3-774,2 3 387</inkml:trace>
  <inkml:trace contextRef="#ctx0" brushRef="#br0" timeOffset="418108.9144">20101 16640 5031,'9'19'5160,"-4"-8"-258,-4 5-387,3 6-3741,-4-1 0,6 11-387,-5-4 258,5 1-387,2-1-129,0-4 129,2-11 0,2-6-258,2-3 129,1-4-129,-1-12 129,2-5-129,-2-9 129,0-1-129,-1 2 0,1-3 129,0 4 0,0-3 0,-1 7 0,0 4 0,-1 6 0,-1 8-129,2 2 129,-3 5-258,-3 7 129,-2 6-129,2 6 129,-3 2-129,-1 4 129,1 0 0,-1-2-258,0-3-387,6 9-2838,-6-20-1419,-3-14-516,14 6-258</inkml:trace>
  <inkml:trace contextRef="#ctx0" brushRef="#br0" timeOffset="418448.9339">20841 16284 5805,'0'-12'5418,"0"12"-387,-14-2-516,7 11-3225,-8 3-387,5 12-129,-6 1-258,1 16 258,0 4-516,3 8 0,1 1 0,3 10-129,6-4 129,2 9-258,4-1 129,6 1-129,5-7 0,4-7-129,2 2-516,-8-8-4386,13-5-129,-9-10-645,1-2-387</inkml:trace>
  <inkml:trace contextRef="#ctx0" brushRef="#br0" timeOffset="420525.0526">21289 16251 1548,'15'29'4515,"-6"-3"258,-1 11-387,-6 3-3354,10 14 129,-7-3-129,0 8-387,-3-5-129,1 4-129,-2-6-129,2-14-129,1-6 0,1-5-129,-2-12 129,-3-15-129,9 7 0,-9-7 0,4-19 129,-4 1-129,-5-9 129,-4-2 0,-4 3-129,1 1 129,-7-3-129,0 7 258,-3 4-258,0 9 258,-2 1-258,0 7 0,0 11 387,-3 6-387,4 5 258,0 7-129,6 2 129,3 5-258,7 4 129,4-2 0,5 1-129,9-3 258,6-3-258,6-8 129,3-7 0,5-10-129,-1-5 129,2-3-129,2-8-129,-3-8-258,3 16-1935,-7-14-2322,-4 5-645,-5-5-387</inkml:trace>
  <inkml:trace contextRef="#ctx0" brushRef="#br0" timeOffset="420728.0642">21623 16962 6450,'29'36'5676,"-18"-11"-387,-2 10-387,-9 1-4128,2 9-387,-2 12-1548,-4-6-3612,-5 0-387,-2-7-387,1-10-258</inkml:trace>
  <inkml:trace contextRef="#ctx0" brushRef="#br0" timeOffset="429809.5837">15631 14869 7740,'0'13'5160,"1"4"-387,7 17-258,-6 3-3870,10 16 0,-5-5 0,7 8 0,-2-4-387,5 2-129,-2-11 0,6-4 0,-2-16-129,0-5 0,3-8 0,-1-6 0,0-7 0,-1-9 0,-1-10 129,1 0-129,-4-2 0,0-5 0,0 2 129,-4 4-129,-2 5 129,-3 9 0,-7 9 0,4 20 0,-4 10 0,-7 13 129,-3 12-258,-1 4 129,-1 6-129,-3-2 0,4-6 0,1-3 129,3-8 0,3-11-258,3-5 129,1-13-645,5 1-3225,-5-18-1032,14 0-129,-7-13-516</inkml:trace>
  <inkml:trace contextRef="#ctx0" brushRef="#br0" timeOffset="431184.6623">16681 14854 2451,'8'-3'3612,"-8"3"387,11-14-2064,-11 14-387,0 0-258,12-4-258,-12 4 0,0 0-129,0 0 0,9 0-129,-9 0-258,0 0 129,0 0-258,0 0 129,0 0 0,8 7-129,-8-7 0,0 0-129,0 0 0,0 0 129,0 0-129,0 12-129,0-12 129,0 0 0,-9 13-129,9-13 0,-15 16 0,3-5-129,-3 5 0,-1 0-129,0 3 258,-4 3-258,-1-2 129,1 1-129,0-1 129,2 0 0,3-6 0,3 0 129,3-3-129,9-11 0,-7 14 129,7-14-129,5 10 129,2-4-129,7-2 129,3 0 0,2 0 0,5 3 0,0-2-129,2 1 129,0-2-129,1 0 0,-3 1 0,-1-3-129,-3 1-129,-3-3-258,0 11-1548,-17-11-2709,15 6-129,-15-6-258,0 0-516</inkml:trace>
  <inkml:trace contextRef="#ctx0" brushRef="#br0" timeOffset="432516.7385">16506 15344 1935,'-10'5'4515,"10"-5"129,0 0-129,7 10-2709,-7-10-258,20 3-387,-7-3-129,12 3-129,-6-2-258,10 4-129,-2-3-258,-1 5 0,1-2-129,-3 0 0,-2 2-129,-2 0 0,-3 0-129,-4-3 0,1 3-129,-14-7-645,17 4-3096,-17-4-645,9-2-387,-9 2-516</inkml:trace>
  <inkml:trace contextRef="#ctx0" brushRef="#br0" timeOffset="434276.8392">17341 14882 3999,'-4'34'4515,"-5"-7"129,-6 2-387,2 12-2967,-13-7-129,9 13-258,-10-10-129,6 6 0,0-8-516,1 0 0,6-3-129,0-3 0,6-3-258,1-8-129,6 0-387,1-18-1032,-1 19-2709,1-19-387,0 0-129,0 0-387</inkml:trace>
  <inkml:trace contextRef="#ctx0" brushRef="#br0" timeOffset="434564.8557">17067 14964 3225,'-4'-13'4902,"4"13"-129,0 0-129,0 16-2580,0-1-1032,16 14 0,-1-6-129,9 13-258,3-4-258,3 1-129,4-2 0,1-1 0,-3-6-258,-1-1 258,-1-2-258,-9-2-258,0 0-129,-8-8-903,3 8-3225,-11-9-387,0 10-258,-5-9-387</inkml:trace>
  <inkml:trace contextRef="#ctx0" brushRef="#br0" timeOffset="436520.9675">17616 15083 4257,'0'0'4773,"0"0"-258,8-4-1548,-8 4-1548,11-1-129,1 1-387,-1-8-258,6 4-129,0-4-129,4 3-129,4-1-129,-2 1-129,4 2 0,-6 1 0,4 2-645,-9-2-645,6 2-3096,-8 0-129,0 0-645,-4-1 258</inkml:trace>
  <inkml:trace contextRef="#ctx0" brushRef="#br0" timeOffset="436828.9852">18034 14868 2193,'9'-15'4515,"0"9"129,-9 6-258,0 0-2064,6 8-1032,2 11-387,-6-1 0,3 17-129,-3-4-258,1 13-129,0 0 0,-1 5-258,1-5 0,0 1 0,0-6-129,3-3 0,0-7-129,-1-11 0,4 3-903,-9-21-3483,14 5-387,-14-5-387,11-13-387</inkml:trace>
  <inkml:trace contextRef="#ctx0" brushRef="#br0" timeOffset="438569.0847">19144 14943 2580,'14'-9'4644,"-3"3"-387,-11 6 0,0 0-3096,0 0-387,-8 0 129,2 10-258,-5-5-258,-1 9 0,-7-4 0,0 10-258,-6-6 258,2 7-387,-5-5 258,2 6-129,-1-1 0,4-2-129,1 0 129,5-1 0,4-4 129,5 0-129,4-4 0,4 3 0,0-13 0,16 19 129,-1-11-129,9 0 129,0-1-129,5 4 0,1-9 0,2 3 0,0-3-129,-3 3 0,-1-1-129,-4-3-258,-2 4-516,-10-5-774,4 0-2838,-16 0-258,9 6-516,-9-6 129</inkml:trace>
  <inkml:trace contextRef="#ctx0" brushRef="#br0" timeOffset="438793.0975">18944 15411 1806,'0'0'4644,"0"0"258,10 8-258,4-11-2193,13 3-1419,-6-1-129,10 1-129,-3-1-258,4 1 0,-2 1-645,-4-1-903,5 6-3096,-7-4-645,-2 2-387,-5-3-129</inkml:trace>
  <inkml:trace contextRef="#ctx0" brushRef="#br0" timeOffset="439936.1627">19768 14659 3999,'-3'-14'4902,"3"14"-645,-7 33 129,3 1-3225,4 20-387,0-1 0,4 17-129,-2-4-129,1 6-258,-1-7 129,3-5-258,-3-10 0,1-3-129,0-11 0,1-12 129,-1-9-129,-3-15 0,0 0 0,9-8 129,-7-12-129,-1-4 0,1-4 129,0 0-129,0-1 129,4 4-129,1-3 129,5 7-129,2 8 0,3 7 129,2 6-129,0 5 0,0 12 0,-1 6 0,-7 7 0,-2 4 0,-5 3 0,-4-1 0,-3 3 0,-7-8 129,-6-3-129,-3-2 129,-1-5 0,-5-8 0,3-6-129,-1-4 129,2-3-129,3-5 0,5-6-129,5-9-774,8 3-3354,3-4-645,8 3-129,3-9-387</inkml:trace>
  <inkml:trace contextRef="#ctx0" brushRef="#br0" timeOffset="440152.1752">20120 15093 7224,'0'14'5031,"9"-9"-258,5-5-387,7 0-3870,3 0-258,4 0-129,1 3-1032,-5-3-3225,3 0-645,-3-5-129,-4 3-258</inkml:trace>
  <inkml:trace contextRef="#ctx0" brushRef="#br0" timeOffset="440356.1869">20516 14898 9288,'11'35'5289,"-6"-4"-258,-5 2-258,2 12-4386,2 8 0,-1-4-2322,4 8-2580,0-7-774,3-10-387,3-14-387</inkml:trace>
  <inkml:trace contextRef="#ctx0" brushRef="#br0" timeOffset="441144.232">22068 16294 4386,'9'-29'5418,"-9"29"-645,17-6 0,-17 6-3741,18 23-258,-7 1-258,1 16 129,-3 7-387,2 7-129,-5 0 0,1 1 0,-2 1-129,1-6 0,0-3-129,-4-13-645,8 5-645,-10-19-2580,7-3-1290,-7-17-129,0 0 0</inkml:trace>
  <inkml:trace contextRef="#ctx0" brushRef="#br0" timeOffset="441460.2501">22192 16684 258,'-7'-29'4773,"5"19"387,2 10-516,7-8-2322,-5-6-645,16 14-387,-6-5-387,9 5 0,-3 1-258,5 6-258,-2 0 0,1 7-258,-6 1 0,-4 6-129,-3-2 129,-5 4-129,-4 1 0,-8 2 0,-4-6 129,-7 1-129,-5-5 129,-2-2-129,-1-3 129,3-2-129,-1-5 0,5-2 0,5 2-258,3-4-258,12 0-1419,0 0-2838,12-3-645,3-9-129,8 1-128</inkml:trace>
  <inkml:trace contextRef="#ctx0" brushRef="#br0" timeOffset="441716.2647">22592 16689 7224,'25'-6'5160,"-10"0"129,6 2-516,-3-3-4515,5 3 0,2 2-258,-4 2 129,0 0-129,-3 0-258,-2 8-516,-7-8-1677,7 2-2580,-6 0 0,4 0-387</inkml:trace>
  <inkml:trace contextRef="#ctx0" brushRef="#br0" timeOffset="441957.2785">23000 16545 6321,'16'-7'5418,"-16"7"-129,4 6-387,3 19-4128,-9-10-129,0 12-258,-1-2 0,1 8-258,-2-1 0,3 2-129,1-4 0,0 0-387,1 1-387,-1-17-1548,5 9-2709,-5-23-129,11 19-774</inkml:trace>
  <inkml:trace contextRef="#ctx0" brushRef="#br0" timeOffset="442256.2956">23106 16321 7998,'31'-12'5418,"-7"14"-129,-6 10-516,5 18-4257,0 6-129,0 12 0,-3 4-129,-4 7-129,-7 4 129,-1-1-258,-6 1 129,-2-8-258,-5-1 129,-2-9-387,2 2-903,-9-19-3612,10-7-645,4-21-129,-9-4-387</inkml:trace>
  <inkml:trace contextRef="#ctx0" brushRef="#br0" timeOffset="442980.337">23360 16084 7611,'28'-7'5547,"-12"6"-129,-5-2-774,8 3-3870,-6 0-645,5 3 0,0 4 0,2 0 129,-1 0-129,-2 4 0,2-3-129,-2 4 129,-1-2 0,-4 2-129,2-4 129,-5 5 0,-3 3-129,-4 0 0,-1-1 0,-1 3 129,0 0-129,-3 1 0,-2-1 0,1 0 0,-1 4 0,0-1 0,3 0 0,0 6 0,2 5-129,0-2 0,4 5 129,6 1-129,0 7 129,4 0-129,4 6 129,-1-2-258,3 6 258,1 4 0,-1 4 0,2 0 0,-5-4 0,-3-3 129,-4-7-129,-3-2 258,-7-11 0,0-10 0,-15-8-129,-2-6 258,-8-6-258,-1-4-129,-1 6-645,-9-6-3870,8-4-774,-2-2-645,6 1-387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03:09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2586 4828 2193,'0'0'2580,"0"0"129,0 0-645,-11-12 129,11 12-645,0 0-129,0 0-258,0 0-258,-11 0-258,11 0-129,-14 7 0,14-7-387,-18 22 0,6-7 0,1 0 0,-2 6-129,-3-1 129,1 6-258,-1 1 129,0 0 0,-3 1 0,0 1 0,1-3 0,0-1 0,-1-3 0,5-5 0,1-3 0,1-4 0,12-10 0,-15 11-129,15-11-129,0 0-258,0 0-387,0 0-1161,0 0-2064,0 0 0,-2-12-258</inkml:trace>
  <inkml:trace contextRef="#ctx0" brushRef="#br0" timeOffset="418.0238">2232 4841 3354,'0'-12'3483,"0"-8"-516,0 20-516,4-13-258,8 13-645,-12 0-258,20 0-387,-8 2-129,7 11-129,-2-3 0,6 8-258,-3-2 0,6 6 0,-3 0-129,4 4 129,-5-4-129,4 4 0,-2-2-129,-1-4 0,-3 0-129,2-3 129,-4-5-129,-2-4 129,1-4-258,-4-4 129,-1 0-129,-12 0-258,22-5-774,-18-10-1161,-4 15-2064,14-13-258,-14 13-258,12-13 0</inkml:trace>
  <inkml:trace contextRef="#ctx0" brushRef="#br0" timeOffset="895.051">2911 4757 4257,'0'0'4257,"0"0"-516,11 2-645,-11-2-774,0 0-645,-2-7-645,2 7-387,0 0-258,0 0-129,0 0 0,0 0-774,1 9-1548,-1-9-2064,3 17-387,-3-5-258,1 3 0</inkml:trace>
  <inkml:trace contextRef="#ctx0" brushRef="#br0" timeOffset="1090.0619">2962 4988 645,'0'0'3612,"0"0"129,0 0-258,0 12-2193,0-12-774,0 0 0,0 0-774,0 0-903,0 0-2064,15 0-387,-15 0-129</inkml:trace>
  <inkml:trace contextRef="#ctx0" brushRef="#br0" timeOffset="1878.1074">3456 4654 3225,'0'0'3612,"0"0"-516,0 0-903,0 0-129,-12-14-774,12 14 0,-16-3-387,16 3 0,-19-3-387,19 3 0,-21-2 0,21 2 0,-21 0-129,21 0-129,-19 0 129,19 0 0,-19 2-258,19-2 0,-12 11 129,12-11-129,-9 21 0,8-7-258,1 2 258,0 4-129,0 4 129,0-1-258,0 9 129,0-4 0,0 2-129,1 3 129,-1 3 0,0-1-129,0 1 129,0 0 0,0-4-129,-1 2 0,-1-5 129,-1-4-129,2-4 129,1-7 0,0-2-129,0-12 129,0 11 0,0-11 0,0 0 0,16 0 0,-16 0 129,16-5-129,-16 5 0,20-6 0,-10 4 0,1-1 0,0 3 0,0-1 0,1 1-129,-12 0-258,22 1-129,-22-1-1548,20 0-1935,-20 0-645,21-1 0,-21 1-129</inkml:trace>
  <inkml:trace contextRef="#ctx0" brushRef="#br0" timeOffset="2223.1271">3555 4910 3225,'0'0'4257,"0"0"-387,0 0-1161,8 3-1161,-8-3 0,16 0-516,-16 0-387,22 0-258,-9 0-129,1 0 0,0 0-258,-1-3 0,3 3-387,-16 0-903,27-4-2451,-15 4-387,-12 0-258,19-4 129</inkml:trace>
  <inkml:trace contextRef="#ctx0" brushRef="#br0" timeOffset="2583.1477">3902 4709 2193,'0'0'4128,"3"-11"-129,-3 11 0,0 0-2193,4 9-387,1 9-258,-5-1-516,0 9-258,-4 2 0,3 4 0,-3 1-129,3 5 0,-1-3-129,1 2 0,1-4-129,0-3 0,0-6 0,3-3 0,3-4-387,-6-17-645,16 11-2967,-16-11-387,15-3 129,-7-9-516</inkml:trace>
  <inkml:trace contextRef="#ctx0" brushRef="#br0" timeOffset="3058.1749">4120 4763 3096,'0'15'3741,"-12"12"258,10-4-2064,-9-6-258,11 10 0,-7-3-387,7 3-258,0-7-387,8 5 0,2-9-387,3-2 0,3-3 0,3-4-129,3-7 0,4-4 0,-1-8-129,2-2 129,-4-3-129,1-3 129,-3-4-129,-6 0 129,-2-3 0,-6 3-129,-7-2 0,0-2 129,-6 1-129,-9 3 129,-2 3-129,-5 4 0,2 6 0,-2 6 0,-2 2 0,3 6 0,2 11-129,3 3 0,6 7-129,-1-2-387,11 9-1935,0-4-1419,1-1-516,7-1 0,2-4-129</inkml:trace>
  <inkml:trace contextRef="#ctx0" brushRef="#br0" timeOffset="3327.1903">4538 4949 4773,'7'14'4515,"-4"-3"-387,-1 6 0,3 0-3096,-5-1-387,0 5 0,0 0-516,-2-1-387,2 5-2064,0-7-1806,-2-4 0,-2 0-645,4-14 516</inkml:trace>
  <inkml:trace contextRef="#ctx0" brushRef="#br0" timeOffset="3678.2104">4759 4739 4773,'0'0'4515,"0"0"0,0 0-516,-7 3-2451,10 14-387,-3-5-129,4 9-258,-2 1-516,1 5 0,-2-1-129,2 3 0,-3-2-258,0-1 0,0 3-258,0-11-774,1 6-2838,-1-12-387,0-12-258,10 10-387</inkml:trace>
  <inkml:trace contextRef="#ctx0" brushRef="#br0" timeOffset="4121.2356">5000 4716 4257,'-20'33'4386,"7"-13"129,4 3-516,-5-1-2580,14 8-258,-6-10-258,6 7-258,5-9-258,7-2 0,1-4-258,5-3 0,0-4-129,4-2 129,-1-3-129,1-2 0,2-5 0,-2-5 0,-1-1 0,-4-5 0,0-2 129,-5-4-129,-4 2 0,-3-4-129,-4 2 129,-1 1 0,-9 2-129,-3 3 129,-3 6 0,-3 0 0,-4 10 0,-1 2-129,5 0-129,-5 2-387,12 14-903,-6-7-2451,17-9-516,-13 17 129,13-17-516</inkml:trace>
  <inkml:trace contextRef="#ctx0" brushRef="#br0" timeOffset="4822.2756">5220 4474 2709,'11'7'4257,"14"-7"-258,-10 0-129,-1-4-2580,9 4-129,-5-3 0,7 3-516,-6 0-258,2 0 0,-3 0-258,-3 1 129,-3 4-258,-1-2 129,-11-3-129,11 9 129,-11-9-129,2 11 129,-2-11-129,0 15 129,0-15 0,0 20 0,-1-5 0,0 3 0,-2 2 129,3 2-258,0 2 129,0 2-129,0 2 258,0 3-258,0 0 129,0 4-258,2-2 129,0 1 0,0-2 0,3 6 0,-3-4 0,2-2 0,0 1 0,0-8 0,-2 4 0,2-7 0,-2-3-258,-2-5 258,0-2 0,0-12-129,-9 11 129,-2-7 0,-3-4 0,-1 0 0,-4 0 0,4 0 129,-3-3-129,4 1 0,2 1-129,2-5-258,10 6-3225,0 0-774,0 0-129,0-14-516</inkml:trace>
  <inkml:trace contextRef="#ctx0" brushRef="#br0" timeOffset="6070.3472">6249 4674 516,'11'1'3483,"-11"-1"258,11 16-129,-11-16-1935,17 26-774,-12-13 0,7 7 258,-3-2-129,8 2-387,-7-4-129,9 3 129,-6-8-258,5 0 0,-4-6-129,3 0 0,0-5 0,-2 0-129,0-10 129,-1 1-129,-2-3 129,3-1-129,-5-1 129,0 2-129,-4-2 258,-6 14-129,8-18 0,-8 18-129,0 0 129,0 0-258,0 0 129,0 0 0,-1 20-129,-1-1 0,-1 6 0,1 3 0,2 2 0,0 4 0,-1 0 0,1 2 0,0-2-129,0-1 129,0-1 0,0-6 0,0-1 0,0-4 0,0-3-129,1-5 0,-1-13 0,0 0-387,12 10-516,-12-19-1290,0 9-2064,17-32-129,-6 8-387,0-6 129</inkml:trace>
  <inkml:trace contextRef="#ctx0" brushRef="#br0" timeOffset="6279.3591">6773 4657 5289,'0'11'4257,"0"-11"-258,0 0-129,0 18-3354,0-18-387,0 0-387,8 10-2838,-8-10-645,14 7-387,-14-7-129</inkml:trace>
  <inkml:trace contextRef="#ctx0" brushRef="#br0" timeOffset="6466.3698">6862 4870 3870,'-6'30'4386,"6"-30"-387,-6 13-903,6-13-1548,-3 12-516,3-12-258,0 0-1032,0 0-2322,0 0-1290,9-9-387,-9 9-129</inkml:trace>
  <inkml:trace contextRef="#ctx0" brushRef="#br0" timeOffset="7294.4172">7339 4502 129,'0'0'3999,"0"0"129,0 0 0,0 0-1806,0 0-258,-18-6-774,18 6-258,-23-3-258,23 3-258,-25-1-129,14-2-129,-3 3 0,14 0-129,-20 0 129,20 0 0,-18 3-258,18-3 129,-13 10 0,13-10-129,-10 13 129,10-13 0,-3 21-129,3-7 129,0 1-129,0 4 0,2 0 129,3 3-258,-2 4 258,2 1-258,-2 0 129,1 2-129,-2 3 129,1-2 0,-2 2-129,-1-4 129,0 1 0,0-1 0,-2 1-129,-2-3 129,2-3 0,-1-6-129,1-4 129,2 0 0,0-13-129,0 15 129,0-15 0,0 0-258,8 1 258,-8-1 0,11 0 258,-11 0-258,20-5 0,-20 5 0,21-8 0,-11 5 0,2 1 0,1 2 0,-1 0 0,-2 0 0,-10 0 0,18 0 0,-18 0 0,14 4-387,-14-4-1161,11 10-2580,-11-10-258,0 0-387,0 0-258</inkml:trace>
  <inkml:trace contextRef="#ctx0" brushRef="#br0" timeOffset="20878.1941">7492 4816 258,'0'0'3225,"0"0"0,0 0-1419,0 0-129,11-7-516,-11 7-129,13-7 0,-3 5-129,-10 2-129,23-8-129,-13 3 129,8 5-387,-3-2 129,3 0-129,-2 0-129,4 2-129,-1-1 258,1 1-258,-1-2 0,-2 2-129,1 0 129,-3-3-129,-2 3 0,-1 0 129,-12 0-129,14-1 0,-14 1 0,0 0-129,11-1-774,-11 1-2322,0 0-903,0 0-129,0-12-258</inkml:trace>
  <inkml:trace contextRef="#ctx0" brushRef="#br0" timeOffset="22950.3127">8024 4568 903,'8'-6'3741,"-8"6"516,0 0-387,6 10-2193,-6-10-129,6 24-129,-6-11-258,7 12-387,-6 0-129,5 7-387,-5-6 129,5 7-129,-5-5-129,3-1 0,-3-3-129,5-3-129,-3 0-129,-1-8-258,8 1-903,-10-14-2322,8 11-645,-8-11-387,17-4 258</inkml:trace>
  <inkml:trace contextRef="#ctx0" brushRef="#br0" timeOffset="23386.3376">8241 4584 2709,'2'19'4257,"-2"1"0,-2 2-129,2 11-2709,-5-4-258,5 7 129,0-5-516,7 2-387,0-7 129,9-3-258,-1-6 0,5-6 0,1-6-258,1-5 258,2-2-258,-2-6 129,-4-9-129,0-4 0,-2-5 0,-6-1 129,-4-3-129,-5-3 0,-1-4 0,-7 3 129,-6 1 0,-3 5 0,-4 5-258,0 5 258,-2 7-129,1 8 129,0 3-129,2 10 0,1 9-129,5 2 0,5 7-129,2 1-387,6 6-387,2-10-2064,16 6-1161,2-9-516,8-2-129</inkml:trace>
  <inkml:trace contextRef="#ctx0" brushRef="#br0" timeOffset="23814.3621">8764 4589 129,'-9'0'3870,"-5"7"387,3 7-387,-4 9-1677,-1-5-774,10 14-129,-3-10-129,9 9-258,0-8-258,9 3-258,1-7-129,8 0 0,0-9-129,3-2-129,-2-4 129,0-4-129,4-1 0,-6-5 0,0-8-129,-3-1 129,-3-4 0,-6-5 129,-1-1-258,-4-3 129,-4-1 0,-4 0 129,-8 1-129,0 5 258,-6 6-387,0 4 258,0 9-129,-2 4-129,3 11-258,2 1-774,11 11-2193,0-2-903,3 1-258,5 0-258</inkml:trace>
  <inkml:trace contextRef="#ctx0" brushRef="#br0" timeOffset="24370.3939">9093 4557 4773,'-12'27'4515,"4"-12"-258,1 11-645,-6-9-2193,12 15-258,-7-8-258,8 6-387,0-8-129,10 3 0,0-5-129,6-6-129,2-6 0,3-2 0,2-6-129,-1-6 0,0-4 129,0-5-129,-4-6 129,-2-1-129,-4-3 0,-3-4 0,-7-2 0,-2 2 129,-3 0-129,-9 5 129,-3 4-129,-4 4 129,-3 6-129,1 9 129,-4 1-258,2 12 0,3 8-129,4-3-645,13 12-2322,0-4-1290,3 0-258,9-2-387</inkml:trace>
  <inkml:trace contextRef="#ctx0" brushRef="#br0" timeOffset="24610.4076">9457 4841 5676,'18'9'4773,"-8"3"-129,-10-12-387,0 13-3354,0 4-129,-7-4-258,0 7-129,0-3-387,-2 3 0,2 1-645,-5-8-516,10 8-2967,-5-4-387,5-5-129,2-12-258</inkml:trace>
  <inkml:trace contextRef="#ctx0" brushRef="#br0" timeOffset="24934.4261">9630 4556 4257,'11'-9'5031,"-11"9"-387,0 0-129,0 0-2838,15 25-645,-15-9 258,4 12-645,-3-4 0,3 7-387,-2-3 0,2 3-129,-2-4 129,2 1-258,0-4-258,-3-6-258,7 7-645,-8-25-2838,5 19-774,-5-19-129,10-1-516</inkml:trace>
  <inkml:trace contextRef="#ctx0" brushRef="#br0" timeOffset="25353.4501">9873 4518 5289,'-4'41'4902,"-4"-16"-387,0 7-129,-6-6-3354,9 11-387,-2-7 258,7 4-387,0-11 0,6-1-258,5-5-129,4-5 129,3-5-258,3-6 129,-1-2 0,3-11-129,1-2 0,-4-4 0,-2-6 0,-1-4 0,-5-4 0,-5-1 129,-3 2-129,-4 0 129,0 2-258,-4 4 258,-7 4-129,-5 10 0,-1 6 0,-4 5-129,1 2 0,-2 9 0,2 8-258,0-1-258,11 9-516,-5-11-2064,13 6-1290,1-2-387,6-4-129</inkml:trace>
  <inkml:trace contextRef="#ctx0" brushRef="#br0" timeOffset="25782.4746">10355 4499 4644,'-5'10'4644,"-7"7"-387,-6 5 0,1-5-2967,4 14-774,-1-4 129,8 7-129,1-7 129,5 2-387,6-10 387,8-5-516,4-2 0,3-7 0,-1-5-129,2 0 0,0-10 0,-2-4 129,1-4-258,-3-5 129,-4-5-129,-5-2 387,-2 0-387,-5 0 258,-2 2-129,-9 3 129,-4 7-129,-4 5 129,-3 9-129,-4 4-129,1 1 0,-2 9 0,7 5-258,-5-5-1032,15 10-2709,2-1-645,6-2 0,5-2-645</inkml:trace>
  <inkml:trace contextRef="#ctx0" brushRef="#br0" timeOffset="26210.4991">10727 4518 3354,'-43'47'4644,"30"-21"-516,7-1 0,6 1-2967,4-11 0,12 6-645,4-13 0,5 2-258,0-7 0,2-3-129,-2-1 0,0-9-129,-4-2 0,-4-3 0,-6-4 0,-5-3 129,-6-2-258,0-2 258,-11 0-129,-3 3 129,-2 1 0,-5 5 129,-4 8-258,3 4 129,-3 5-258,4 0-258,10 17-1677,-1-5-2322,3 1 0,8 1-516,1-3 129</inkml:trace>
  <inkml:trace contextRef="#ctx0" brushRef="#br0" timeOffset="27201.5558">11032 4264 5547,'0'0'4773,"0"0"0,0 0-387,22 0-3096,-22 0 0,25-4-516,-11-1-129,6 5-258,-3-3 0,2 3 0,-4-2-129,0 2-129,-3 0-129,0 0 0,-12 0 129,11 5-129,-11-5 0,9 9 0,-9-9 0,1 24 0,-1-9 0,0 4 0,0 4 0,0-1 0,-4 3 0,2 5 0,-2 0 0,3 0 0,1 3 0,-1 0-129,1 1 129,0 0-129,0-3 258,1 2-129,4 0 0,-2-3-129,0 0 258,4-1-129,-1-3 0,-2-1 0,1 1-129,-1-9 129,-3 0 0,0-2 0,-1-3 0,0-12 0,-5 16 0,5-16 0,-17 6 0,5-2 0,0-3 0,-2-1-129,1 0 129,-2 0-516,15 0-774,-20 0-3225,20 0-387,-15-5-258,15 5-258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05:11.28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18874 4627 1548,'0'0'1806,"0"0"-129,-12-5 0,12 5-129,0 0-387,-11 0 129,11 0-516,-11 0 129,11 0-258,-12 5-129,12-5 129,-12 6-258,12-6 258,-12 12-129,12-12 0,-10 16 0,10-16 129,-9 19-129,9-19 129,-3 25-129,3-25-129,0 24 129,0-24-258,10 21 129,-10-21-129,19 21 129,-7-14-258,1 1 129,0-3 0,2-1-129,-5-2 0,7-2 0,-6 0 0,2-2-129,0-5 129,-1-1-129,0-2 129,-12 10-129,17-24 129,-9 12-129,-3 0 0,-1 1 0,-4 0-129,0-1 129,0 12-129,-15-21 129,2 15-258,-3 0 258,1 2 0,-4 3-129,3 1 0,-2 0-516,8 9-129,-8-1-2709,18-8-774,-16 19-387,16-19-258</inkml:trace>
  <inkml:trace contextRef="#ctx0" brushRef="#br0" timeOffset="10151.5806">15878 6944 3225,'0'0'3225,"-8"2"-645,8-2-387,-16 10-516,10 2-129,-7-10-258,7 10-129,-4-8 0,3 7-387,7-11 0,-14 21-258,7-8 0,4 1-387,2 3 258,1 0-258,1 0 129,7 1-129,2-3 129,4 0-258,1-7 129,4-2 0,3-6 0,2-4-129,-2-5 129,-1-7-129,-2-1 0,-2-2 129,-5 0-258,-2-1 258,-10 5-387,-6 0 387,-7 1-387,-7 3 258,0 3-258,-6-1-387,4 9-387,-6-1-3225,10-2-258,4 3-258,14 0-258</inkml:trace>
  <inkml:trace contextRef="#ctx0" brushRef="#br0" timeOffset="14079.8052">22110 7066 258,'-5'3'4128,"5"-3"-129,-12 0-1290,12 0-645,0 0-516,0 0-258,-18-1-258,18 1-387,-13 0 129,13 0-258,-13 7 0,13-7 0,-17 13-129,10-3 129,7-10-258,-19 23 129,12-12 129,3 3-258,0 1 0,4-1 129,0 1-258,2-1 129,8-3-129,4-2 0,1 0 0,5-2 0,0-4-129,0-2 0,1-1 129,0-1-129,-5-8 0,1 2 0,-4-5 129,-4-1-129,-1 1 0,-3-3 0,-5-1 0,0 2 129,-6-2-129,-6 0 0,2 2 0,-4 1 0,1 2-129,1 3-129,12 8-516,-22-6-2322,22 6-1677,-8 6-258,8-6-516</inkml:trace>
  <inkml:trace contextRef="#ctx0" brushRef="#br0" timeOffset="16439.9403">16038 6890 2580,'2'7'2580,"-2"-7"-387,0 0-387,0-7 0,0 7-387,3-12 0,-3 12-129,14-19-387,0 10 129,-5-7-258,10 3 0,-5-4-258,10 4-129,-3-7 0,5 3-129,4-5 0,4-2-129,2-2 0,2-1 129,2-4-129,3-3-129,1-2 129,2-1-129,-6 2 129,6-2-129,-3-2 0,1 3 129,-3 1-258,2 0 258,1-1-129,1-1 0,-1 1 0,1-1 0,2 3 0,-1-2 0,1 2 0,0 1 0,-2 1 0,-2 2-129,0-1 258,-4 3-129,-3-1 0,-2-2 0,-3 1 129,4-2-129,-3 0 0,0 3 0,-1 1 129,-1-1-129,1 4 0,-2 1 0,-1 3 258,-1 0-258,-1 3 0,1-1 129,-1 2-129,0 0 0,2-2 0,0 4 129,0-2-258,0-1 258,2 0-258,0 3 129,3-2 0,-6 0 0,1 0 0,-1 0 0,-1 0 0,-1-1 0,-1 0 0,-1-1 0,0 0 0,2-1 0,2-1 0,-3 2-129,1 0 129,-4 1 0,0 1 0,-1 1 0,-3 0 129,-2 2-129,-2 0 0,-1 1 0,2-1-129,-2-1 129,3 1 0,-4 2 0,4-3 0,-3 5-258,0 1 258,0 2 0,-12 7-129,16-8 129,-16 8-129,18-8 0,-18 8 0,22-11 0,-8 4-129,0-1-129,5 2-258,-8-4-2322,5 2-1290,-2 1-129,-14 7-516</inkml:trace>
  <inkml:trace contextRef="#ctx0" brushRef="#br0" timeOffset="17648.0094">16160 6522 1161,'0'0'2967,"0"0"-258,1-11-516,-1 11-258,0 0-516,0 0 0,0 0-516,0 0-129,-7 6-129,7-6 0,-3 12-129,1 0 0,2-12-129,-9 20 0,2-6-129,2 3 0,-4 1-129,1 3 0,-1 1-129,-2 2 129,0-2-129,2 2 0,0-2-129,0-1 258,4-3-258,-1-2 129,2-3 0,2-1 0,-2 0 0,4-12 0,-2 19 0,2-19 0,0 14 0,0-14 0,0 17 0,0-17 0,3 15 0,-3-15 129,12 10-129,-12-10 129,18 5-129,-4-5 258,3-1-258,2-4 0,6-4 129,1 2-258,1-2 0,0 1-516,8-4-3354,-5 7-645,-1-3 0,-1 1-129</inkml:trace>
  <inkml:trace contextRef="#ctx0" brushRef="#br0" timeOffset="20204.1554">15642 5214 1419,'0'0'2838,"0"0"-387,-6-4-258,6 4-774,-16 0-258,16 0 129,-19 0-516,19 0 129,-20 1 0,20-1-258,-22 0 0,22 0-129,-23 0-129,23 0-129,-19 0-129,19 0 0,-20 0 0,20 0 129,-13 0 0,13 0-129,-11 0 0,11 0 129,0 0 0,-12 7-129,12-7 129,0 12-129,-1 0 0,1 3 129,0 2-258,1 5 129,1 2 0,3 2-129,-3 6 129,2 2-258,-3 2 129,1-2-129,-2 4 129,3-2-129,0-4 258,-3-3-258,1-2 0,-1-3 129,3-3 0,-3-3-129,3-4 129,-2-1 0,4 1-129,0-4 129,-5-10 0,14 13 0,-14-13 0,15 11 0,-4-9 129,2-2-129,-3 0 129,5 0 129,-3 0-129,6 0 0,-6-2 0,4-1 0,-4 2 0,-1-2-129,1 0 0,-12 3-258,19 0-387,-19 0-1161,13-10-2580,-13 10-129,10-8-387,-10 8 259</inkml:trace>
  <inkml:trace contextRef="#ctx0" brushRef="#br0" timeOffset="20588.1774">16133 5286 2967,'-9'17'3999,"-3"0"-129,3 5-1677,-12-3-387,9 10-387,-10-7-258,7 10-387,-5-6 0,3 3-387,-2-4-129,3 0-129,2-3 0,-1-5-258,6 1-129,-1-7-387,8 3-1032,2-14-2322,0 0-258,0 0-516,0 0 646</inkml:trace>
  <inkml:trace contextRef="#ctx0" brushRef="#br0" timeOffset="20852.1924">15845 5355 1935,'0'11'4515,"0"-11"0,14 18-129,-14-18-2580,27 23 0,-14-14-645,11 7-258,-4-4-258,6 2-258,-5 0 0,5-2-387,-3 3 0,-5-6-387,4 6-387,-8-10-645,10 7-2838,-9-5-387,-1 3-387,-1-5 129</inkml:trace>
  <inkml:trace contextRef="#ctx0" brushRef="#br0" timeOffset="21495.2294">16317 5320 2451,'0'0'4515,"0"0"-129,0 0 129,0 0-2838,18 1-129,-18-1-516,18 4-129,-18-4-258,27 7 0,-12-3-387,2 2 0,0 1-129,1-1 0,-2 0-129,0 1 0,0 0 0,1 0 0,-2-1 0,0-2 0,-2-1 0,-3-1 0,-10-2 0,18 5 0,-18-5 0,0 0 0,0 0 0,0 0 0,0 0 0,2 10 0,-2-10 0,-7 17-129,7-17 129,-20 21-129,9-6 258,-1-1-258,1 2 129,-2 2-129,2-3 129,1 0 0,1 1 0,2-2 0,7-14-129,-10 18 0,10-18-129,-3 12-258,3-12-387,0 0-1161,0 0-2451,0 0-129,0 0-516,9 0 775</inkml:trace>
  <inkml:trace contextRef="#ctx0" brushRef="#br0" timeOffset="22119.2651">16755 5332 1,'-1'11'3998,"-13"9"130,3-5-903,-3-6-774,12 11-516,-11-10-516,13 11-387,-9-9-129,9 5-387,0-5 0,9 4-258,-9-16 0,21 21-258,-8-17 129,0 0 0,0-1 0,1-3 0,-3 0 0,0-3 0,-11 3 0,19-17 258,-10 6-387,1-1 258,-2-2-258,0-1 258,-2 1-258,-2-3 129,-2 0-129,-2 2 129,0 1-129,-6-1 0,-6 1 129,1-1-129,-6 5 0,1 6 0,-4 1 0,-1 3-129,1 3 129,1 4-129,4 8-129,1-2-387,11 10-645,-6-9-2967,10 3-387,3-6-129,6 0-258</inkml:trace>
  <inkml:trace contextRef="#ctx0" brushRef="#br0" timeOffset="22931.3114">16955 5133 2709,'9'0'4257,"-9"0"-129,13-9-1806,6 9 0,-19 0-645,28-3-387,-17-1-258,7 4-258,-4 0-258,3 0-129,-4 2-129,-1 0 0,-1 1-129,-11-3 0,15 9-129,-15-9 129,5 12 0,-5-12-129,0 16 129,0-16-129,-4 23 0,0-11 0,-1 2 0,1 3 0,-2-1 0,3 3 0,1 4 0,2-1 0,0-2 0,0 2 0,0 1 129,3 0-129,3-1 0,1-1-129,0 1 129,-1-3-129,0 1 258,0 1-258,-4-3 0,-1 1 0,-1-2 129,-2 0 0,-7 2 0,-1-2 0,-4-1 0,0-3 0,2-2 0,-4 1 0,2-4 0,0-3 0,0-1 129,3-1-129,11-3 0,-15 1-129,15-1-387,-12 4-2580,12-4-1419,0 0-258,10 0-387</inkml:trace>
  <inkml:trace contextRef="#ctx0" brushRef="#br0" timeOffset="25284.4462">19111 4928 1,'0'0'1547,"0"0"-128,0 0-258,0 0-129,0 0 129,0 0 129,0 0-258,0 0 129,0 0-258,0 10-129,0-10 0,7 18-129,6-3 0,-5-2 0,7 3-129,-4 1 258,7 3-387,-2-2 258,5 6-258,1-3 0,1 6-129,0-4 0,5 2 0,0-1 129,2 4-129,-1-5-129,3 3 129,-1-2-129,0 0 129,3 1-129,-1 1 0,-1-2 129,1 1-129,-5-1 129,2 0-258,-3 0 258,2 0-129,-1-2 0,-1-3-129,1 3 129,-1-5 0,0 3-129,1 2 129,1-5 0,2 1-129,-3 1 0,4 1 129,-3 0-129,3 1 129,1-1-129,1-2 0,0 3 0,0 1 0,-2-3 0,0 2 0,0 1 0,-3-4 0,-1 1 0,-1 0 258,-3-2-258,1 2 129,-2 0-129,0-2 0,-3 2 0,1 1 129,-2-1 0,-1-1 0,1 1-258,-3-2 258,0-3-129,0 3 129,-1-4-129,0 1 0,1 0 129,0-1-258,-3-1 387,1 4-258,1-3 129,-2 2-258,3-1 387,-2 1-258,1-1 0,-2 1 0,2-1 0,-2 3 0,2-3 0,-1-2 0,1 3 0,-1-1 0,2-2 0,0 0-129,0 0 129,0-2 0,0 1 0,-1 0 0,2-1 0,-2 0 0,4 0 0,-4 1 0,2-3-129,-1 2 129,-2 1 0,4-1 0,-4-2 0,1 3 0,-2-3 0,1 2-129,1 1 129,-1-1 0,3 0 0,-3 2 0,2 0 0,0 0-129,-1 2 129,-1-2 0,1 1-129,-3-1-129,5 5-645,-17-17-645,30 23-2967,-16-8-387,3 0-258,0 4 1</inkml:trace>
  <inkml:trace contextRef="#ctx0" brushRef="#br0" timeOffset="26816.5338">21356 6775 129,'11'6'1677,"3"4"-129,-14-10-129,13 14-387,-13-14 129,16 19-129,-5-11-387,-11-8 129,18 17 0,-18-17 0,18 17-258,-18-17 129,17 14-258,-17-14 258,13 10-258,-13-10 0,16 10-129,-16-10 0,13 14 0,-13-14 129,15 13-258,-15-13 0,13 12 0,-13-12 129,16 13-258,-16-13 258,14 11-258,-14-11 129,17 11 0,-17-11 129,14 12-516,-14-12 258,17 16 0,-17-16-129,13 11 129,-13-11 0,18 15-129,-18-15 129,14 12 0,-14-12-129,16 12 129,-16-12 0,16 9-258,-16-9 0,15 6-516,-4 1-903,-11-7-1419,0 0-1161,13 3 258</inkml:trace>
  <inkml:trace contextRef="#ctx0" brushRef="#br0" timeOffset="27680.5832">21641 6771 3096,'0'0'4386,"0"0"-129,0 0-2451,0 10 0,0-10-645,1 12-258,-1-12-129,8 22 0,-4-8-258,5 3 0,-3 0-129,7 3 0,-6-3 0,3 3-129,1-4 0,0 1 0,0-2-129,-1-1-129,-1 0 129,0-1-129,3-1 0,-2 1-129,-1-1 129,-9-12 129,15 20-258,-15-20 129,8 14 0,-8-14 0,0 0 0,-3 11 0,3-11 0,-20 5 0,6-3 0,-2 3 129,-3-1-258,-3 3 258,-3 0-129,-2 1 0,1 2 0,2 0 0,0-2 129,2-2-129,2-3 0,5-2 0,3 0 0,12-1-387,0 0-1548,-13-3-2451,13 3-516,0-16-258,2 4-129</inkml:trace>
  <inkml:trace contextRef="#ctx0" brushRef="#br0" timeOffset="29459.685">20749 5181 1677,'0'0'3612,"0"0"258,-2-14-1548,2 14-516,0 0-258,0 0-387,-16-7-129,16 7-258,-11-2-129,11 2-129,-13 0-258,13 0 0,-17 0 0,17 0-129,-23 4 0,13 0 0,-2 0-129,0 1 129,2-1 0,10-4 0,-20 10 0,20-10 0,-12 13 0,12-13 0,-6 14 0,6-14 129,-5 22-129,5-9 0,-1 3 129,1 1-129,0 1 0,0 5-129,0 2 129,0 3-129,0 1 129,0 0-129,1 2 129,2 1-129,-3-1 0,0-2 0,0 0 129,0-7-129,0 0-129,0-5 129,0 0 0,0-5-129,0-12 129,2 14 0,-2-14 0,0 0 0,0 0-129,12 9 129,-12-9 0,13 0 0,-13 0 0,18 0 0,-18 0 0,22 0-129,-11 3 129,-1-3 0,5 0 0,-4 0-129,1 0-645,-12 0-645,24-7-2967,-24 7-258,21-9-516,-21 9 258</inkml:trace>
  <inkml:trace contextRef="#ctx0" brushRef="#br0" timeOffset="29859.7078">20908 5225 129,'0'0'3870,"0"0"387,0 0-774,4 7-1419,-4-7-387,0 16-387,0-16-258,-3 26 0,-4-12-258,7 8-258,-4-3 0,4 7-129,-3-2 129,3 1-387,-3 0 258,3-1-258,0-3-129,0-4-258,6 5-1161,-6-22-2967,10 18-387,-10-18-129,11 9-129</inkml:trace>
  <inkml:trace contextRef="#ctx0" brushRef="#br0" timeOffset="30084.7207">20931 5617 2322,'0'17'4128,"-1"0"258,1-17-645,0 0-2709,0 17-516,0-17-129,0 0-387,11 15-645,-11-15-2193,0 0-1161,15 0-258,-15 0 0</inkml:trace>
  <inkml:trace contextRef="#ctx0" brushRef="#br0" timeOffset="30527.7461">21370 5192 3225,'0'0'4515,"-12"2"0,12-2-1677,-14 19-1032,-2-12-516,9 12-258,-11-4-258,9 9 0,-6-4-387,6 7 0,1-3 0,5 5-129,0-3 0,3 3-129,3-2 129,5-1-258,2-1 129,3-3-258,0 2 129,0-7-258,1 3-387,-14-20-1032,21 23-2838,-21-23-258,14 12-516,-14-12 258</inkml:trace>
  <inkml:trace contextRef="#ctx0" brushRef="#br0" timeOffset="30904.7676">21654 5371 3225,'0'0'4128,"0"0"0,0 0-2193,0 0-258,0 0-516,0 9 0,-12-1-387,5 8 0,-6-4-129,2 5-258,-5-1 129,2 2-258,-2-1 0,3 0-129,0-2 129,4-4-258,9-11-129,-17 18 0,17-18-387,0 0-774,0 0-3225,0 0 0,0 0-645,0 0 516</inkml:trace>
  <inkml:trace contextRef="#ctx0" brushRef="#br0" timeOffset="31187.7838">21435 5329 1935,'-13'-12'4773,"13"12"258,0 0-645,7 12-2064,-7-12-774,15 17-516,-3-7-129,8 9-258,-1-2-387,4 2-129,-3-1 258,3 3-387,-3-4 258,1 2-387,-2 2 258,-1-5-387,2 3 129,-6-8-645,8 12-1806,-6-16-2064,0 1-516,-16-8-129</inkml:trace>
  <inkml:trace contextRef="#ctx0" brushRef="#br0" timeOffset="32043.8328">21972 5309 1419,'0'0'4644,"-1"12"258,1-12-258,0 0-2709,9 6-258,-9-6-645,18 7-258,-18-7-258,26 10 129,-15-5-387,6 2-129,-4 3 0,1-1 0,-2 0-129,0 2 129,-1-2-129,-11-9 0,20 20 0,-12-8 0,-8-12 129,13 17-258,-13-17 258,12 14-129,-12-14 129,0 0-258,7 12 387,-7-12-258,0 0 0,-4 11 0,4-11 129,-16 9-129,16-9 0,-20 14 0,8-7 0,2 1 0,-1-1 0,-1 1 0,12-8 0,-16 16 0,16-16-129,-17 14 129,17-14 0,-11 12 0,11-12-129,-11 11-129,11-11 0,0 0-774,-4 21-1677,4-21-1935,0 0-387,0 0-258</inkml:trace>
  <inkml:trace contextRef="#ctx0" brushRef="#br0" timeOffset="32599.8646">22431 5321 4128,'0'0'4515,"-7"3"-903,-7-2-1290,9 13-258,-14-9-774,11 14 258,-7-9-645,10 12-258,-3-6 0,5 6-129,2-2-129,1 0-258,4-2 258,4-1-387,3-1 258,4-4-129,-1-5-129,4-1 129,-1-5-129,3-1 129,1 0-129,1-7 0,0-3 0,2-2 0,-1-1-129,-5-1 258,-2-1-129,-3 1 129,-4-1-258,-9-1 258,-2 2-258,-10-2 258,-3 4-258,-8-1 129,-1 1 0,-3 4-129,1 2 0,1 2 0,4 4 0,1 0-129,7 1-258,-1 0-1032,14-1-2709,0 15-645,0-15-387,12 9 0</inkml:trace>
  <inkml:trace contextRef="#ctx0" brushRef="#br0" timeOffset="33007.8879">22710 5202 1161,'0'0'4902,"8"7"0,3-3-129,-11-4-2709,26 16-387,-26-16-387,24 30-516,-12-10-129,2 5-129,-3 2-258,-2 3-258,-1 1 258,-3 2-258,-4-1 129,-1-2-258,0 1 129,-5-6-258,-1 1-129,-5-14-1161,7 4-2967,4-16-258,-11 10-645,11-10 0</inkml:trace>
  <inkml:trace contextRef="#ctx0" brushRef="#br0" timeOffset="33931.9408">23020 5116 2193,'0'0'4644,"13"-7"258,-13 7-1806,15-5-516,-15 5-903,0 0-516,12-9-258,-12 9-387,18 0 0,-18 0-129,18 4-258,-18-4 0,19 5 0,-19-5 0,15 8-129,-15-8 129,18 5-129,-18-5 0,12 2 129,-12-2-129,11 1 0,-11-1 0,0 0 0,0 0 0,12 7 0,-12-7 0,0 0 0,2 17 0,-2-17 0,0 17 0,0-6 129,0 2-129,-1 1 0,-2 3 0,1-1 0,1 2 0,-1 3 0,2-1 129,-2 1-258,2 1 258,0-2-129,0 1 129,0 3 0,1 1-129,2-3 129,0 2-258,1 1 258,1 0-258,1 0 258,-1 3-258,-1-4 0,1-1 129,-1-4 0,-1 0 129,-1-4-258,0-3 258,-2-12-129,0 14 0,0-14 129,0 0-129,-15 5 0,5-5 129,-3 0-129,-1 0 0,-4 0 0,5 3 0,-2-1 0,3 0 0,12-2-129,-17 0-129,17 0-645,0 0-3096,0 0-903,0 0-387,0 0-258</inkml:trace>
  <inkml:trace contextRef="#ctx0" brushRef="#br0" timeOffset="40836.3356">18633 14955 2322,'0'0'3354,"-2"12"-645,2-12-645,0 0-258,-11 2-516,11-2-129,0 0-129,-13 15-129,13-15-129,-10 15-129,10-15 0,-6 16-129,6-16 0,-2 19-129,2-19 0,0 20 129,4-8-258,5 0 129,2-1 0,3 1-129,1-4 0,4 1 0,2-5-129,0-1 0,1-3 129,2-4-258,-2-4 129,-1 0 0,-2-6 0,-2 2-129,-2-2 0,-1-2 129,-7 1-129,1 0 0,-6-3 0,-2 1 0,-1 3 129,-6-2-129,-6 2 0,-4 2 0,-6 0 129,-3 4-129,-2 4 0,-1 1 0,2 3 0,0 3-129,7 5-129,2-2-258,18 12-2580,0-18-1161,4 23-516,6-15-387,10 0 0</inkml:trace>
  <inkml:trace contextRef="#ctx0" brushRef="#br0" timeOffset="43495.4878">21960 7449 129,'0'0'2322,"0"0"-129,0 0-387,0 0 0,-10 14-258,10-14-258,0 0-129,-17 9-129,17-9 0,-14 16-258,7-2 0,-5-5-129,4 8-129,-5 0-129,4 3 0,-6 0-129,4 3 129,-2 2-258,-1 4 129,0 2 129,0 3-258,-3-3 258,5 6-258,-3-1 129,2 4-129,-2-3 129,4 4-258,-5 1 0,0 2 129,2 3-129,-2-1 0,-3 2 0,2-1 0,-2 0 0,1-2 129,-1 0-129,1-3 129,0-2 0,0 1 0,-1-2 129,0 2-129,-1 0 258,2 4-258,-3-1 0,1 2-129,-1 0 0,-2 4 0,0 3 0,2 0 0,-4-1 0,0 0 0,1 2 0,-2 0 0,-1-1 0,-2 0 0,-2-2 0,2 2 0,-2 2 0,-2-1 0,3 2 0,-1-1 0,1-1 0,2-1 0,-1 0-129,4-5 129,0-1 0,1-2 0,3 1 129,0 2-129,0-4 0,0 2 129,-1 1 0,1-1-129,-2 1 129,3 2-129,-3 0 0,0 1 0,-2 5-129,4 0 258,-5 2-258,0 1 129,-3 7 0,-2 1 0,0-3 129,-3-1-129,-2 3 0,0 1 0,-2 2 0,2 1 129,-1-2-258,2-2 129,0 0 0,0 1 0,2 1 129,2-3-129,1-5 129,3-2-129,3-4 129,0-2-129,3-2 129,3-1 0,3-8-129,2-4 129,2 1-129,1-1 0,3 0 0,1 1 129,-1-6-129,2 4 0,-2 3 0,0 0 0,-2 1 129,0-1-129,-3 2 0,-1 1 129,0-1 0,-2 3-129,3-3 129,-2 3-129,0-2 0,1-2 129,0 0-129,1 3 0,0-4 0,0 3 0,0-1 0,-2 0 129,2-1-258,-1 0 0,2 1 0,-3-1-129,1 0 129,1 2 0,-2 0 0,0 3 0,-3-2 129,2 0 129,-3 3-129,3 0 0,-2-5 0,-1-1 0,1 1 0,1-2 0,1 1 0,0 0 129,-2-2-129,3-1 0,0 4 0,-1-5 0,2 2 0,1-4-129,-2-2 0,3-2 129,0 0-129,1 1 0,2-4 129,0 3-129,0-4 129,2 2 0,-1 1 0,3-2-129,-1-3 129,1-2 129,0 1-129,1-1 0,0-1 0,0 1 0,1-1 0,-2 1 0,0 1 0,-2 0 0,0 0 129,-1 0-129,0-1 129,-1-1-129,0 1 129,0-4-129,0-1 0,2 0 0,0-2 0,0 1 0,0 2-129,0 0 129,0-3-129,1 3 0,-1-1 0,2-1-129,0-2 258,0 1-258,1-3 258,3-11-387,-4 19 387,4-19-129,-3 16 129,3-16 0,-3 15 0,3-15 0,-3 15 0,3-15-129,0 0 129,-5 13-387,5-13-387,0 0-1935,0 0-1548,0 0-129,0 0-516</inkml:trace>
  <inkml:trace contextRef="#ctx0" brushRef="#br0" timeOffset="44080.5208">18906 14216 1161,'0'0'3612,"0"0"0,0 0-516,4-11-516,-4 11-774,0 0-387,0 15-516,0-15 0,0 18-258,0-7-129,0 10 0,0-1-129,0 6 0,0 1 0,0 4-129,0 4-258,0 3 0,0 3 0,2-3-129,1 2 129,1-2-129,-1-5 129,2-3-387,0-4 516,1-4-129,-2-10 0,3-2 258,-7-10-258,0 0 129,14 10 0,-14-10 0,16-5 0,-16 5 0,20-19 0,-4 7-129,1-5 129,2 0 0,1 1-129,0-3 0,0 1-129,0-2-129,0 12-774,-9-11-1935,2 14-1548,-13 5-129,14-2-387</inkml:trace>
  <inkml:trace contextRef="#ctx0" brushRef="#br0" timeOffset="46850.6795">15897 7406 1677,'0'0'2193,"0"0"-387,0 0 0,0 0-387,0 0-387,-3 9-129,3-9-258,-5 18 129,5-18-129,-3 25-129,3-9 0,0 2-129,1-3 0,3 6 0,1 4-129,1 4 129,2 0 0,0 3 129,2 2-258,2 2 0,-4 1 0,5 2 0,-3-1 0,2 2-258,0-1 129,2 3 0,-2 4-129,0 0 258,1 2-258,1 0 129,-1-2 0,2 3 0,0 2 0,3-1-129,-1-1 129,-1 2 0,3 2 0,-1 0-129,-2 2 129,1 1-129,1-2 0,-2 2 0,-1-4 0,0 4 0,0-4 0,-1-1 129,2 1-129,-1 1 129,1 0-129,1 0 0,0 1 129,1-1-129,0 2 129,0 1-129,1-2 129,1 1-129,-2-4 0,0 0 0,-2-1 0,1-2 129,-3-3-129,2 1 0,-1 2 129,0 0-258,-2-1 258,2 3-129,2 2 0,-1 0 0,2 3 129,-1 1-129,1-5 0,0 2 0,0 0 0,1 1 0,-2-4 129,1 1-258,0 5 129,2-3 0,0 3 129,0 1-129,2-2 0,0 0 0,1 0 129,-1 1 0,1-3 0,0 1-129,0-1 0,1-2 129,-2 2-129,0 0-129,-3 3 129,5-3 0,-5 1 129,0 1-129,0 0 0,0 2 0,-2 2 129,2 5 0,-2-5 0,1 3 0,0 0-129,0 2 258,-2-4-129,0 3-129,2-3 129,-4 0-129,4-2 129,-3 3 0,3-2-129,2 1 129,-2-4-129,2 0 129,-1-5-129,2 2 129,0-3-129,1-4 129,-3-2-258,1-1-129,0 1 129,-1 1 0,2-4 0,-2 1 0,1-1 0,-1 3-129,1-1 258,1 3 258,1-2-258,1 1 0,-1 1 129,-1-2-129,2 1 129,-2-2-129,-1 2 129,0-4-129,-3 1 0,0-1-129,-3 2 129,3-1-129,-3 0 129,0-1-129,-1 0 129,1 0-258,-1-1 258,0 0 0,0-2 0,-2-2 258,3 2-258,-2-1 129,0-3-129,-2-5 0,1 0 0,-1-4 0,-1-4 0,-2 1 0,-1-5-129,1 1 129,1-1 0,-3 1 0,3 0 0,0-1 0,-1 0 0,-1-1 0,1-3 0,-1 0 0,-2 0-258,-4-13 258,5 21-129,-1-10 0,-3 2 0,0 3-129,0 0 258,2 1-258,-1 2 129,0-2-129,1-2 387,0 2-258,0-6 129,-3-11 0,6 17 0,-6-17 0,0 0-129,0 0-129,8 11-387,-8-11-1032,0-8-2451,0 8 129,-3-10-645,3 10 387</inkml:trace>
  <inkml:trace contextRef="#ctx0" brushRef="#br0" timeOffset="47551.7198">18133 14495 258,'-12'-12'3225,"12"12"258,0 0-903,0 0-387,-10-7-516,10 7-258,0 0-387,5 13-129,-5-13-516,13 18-129,-13-18 258,20 18-387,-7-9 387,2 6-387,-1-2 129,3 4-258,2-2 129,0 3 0,-1 0 0,0-1-129,-1-2 0,2 0 0,-5-1 0,1-4 0,-4-4 0,-11-6 129,14 4-129,-14-4 129,0 0 129,8-13-129,-8 0 129,0 1 0,0-7 0,0 2-129,-2-6 129,1 0 0,0-2-129,1-2 258,0 0-387,-2-6-387,2 9-1419,2-6-2064,0 5-258,-1-1-645,1 2 0</inkml:trace>
  <inkml:trace contextRef="#ctx0" brushRef="#br0" timeOffset="57095.2655">14140 10780 3483,'12'-7'4257,"-12"7"-774,0 0-645,0 0-774,16-4-258,-16 4-387,0 0-258,11 7-129,-1 13-129,-5-6-129,4 7-258,0-1 0,3 4-129,-2-2-129,4-1-129,-3-5 129,3-3-129,-1-3-129,1-4 129,-2-5 0,1-1-129,0-6 129,2-4 0,-1-5-129,2-1 0,-2-8 0,-3 2 129,2-1-129,-2 3 129,-2 6-129,-4 2 129,-5 12-258,0 0 129,0 0 129,0 20-258,-2 4 129,-5 7 0,-3 3 0,-1 8-129,1 4 129,-1 1 0,0 3 0,1 1 0,1-1-129,0-7 129,4-3 0,0-6 0,3-6 0,1-11-129,1-17 0,0 0-387,5 12-774,-5-19-2451,0 7-774,14-18-387,-4 5-258</inkml:trace>
  <inkml:trace contextRef="#ctx0" brushRef="#br0" timeOffset="58028.319">14627 10848 2451,'0'0'3999,"0"0"258,0 0-1032,0 0-645,17 9-516,-17-9-516,21 0-129,-10-6-258,13 1-387,-3-6-129,5 3-129,-1 0-387,1-1 129,-2 4-387,-3-3 0,0 9-387,-11-1-258,5 12-774,-15-12-2193,2 9-645,-2 3-516,-8 5-129</inkml:trace>
  <inkml:trace contextRef="#ctx0" brushRef="#br0" timeOffset="58240.3311">14681 11018 4128,'-11'12'4902,"11"-12"-516,0 0-516,16 0-1806,-6-6-516,12 3-258,-4-5-516,7 4-258,-3-4-387,2 4-387,3 4-774,-8-1-3096,2 1-258,-3-2-387,-1 2-258</inkml:trace>
  <inkml:trace contextRef="#ctx0" brushRef="#br0" timeOffset="58616.3526">15328 10774 2580,'-15'33'4386,"4"-16"0,-1 5-129,-3-11-2064,5 17-516,-9-11-516,5 11-387,-2-7 0,2 3-387,1-7-258,2 3 0,2-4-129,0-2 0,4-3-387,5-11-387,-2 18-1806,2-18-1677,0 0-258,0 0-258,0 0 0</inkml:trace>
  <inkml:trace contextRef="#ctx0" brushRef="#br0" timeOffset="58900.3689">15096 10843 5289,'-1'-11'5160,"1"11"-387,0 0-129,4 8-2451,-4-8-774,17 13-258,-17-13-516,27 25-258,-11-10-129,1 1 0,0 1-129,2-1-129,-2-3 129,1 4-129,-2-3-129,0-1 0,-1-1-129,0-5-387,6 10-1290,-9-11-2451,4 3-387,-5-9-258,2 2-516</inkml:trace>
  <inkml:trace contextRef="#ctx0" brushRef="#br0" timeOffset="59207.3864">15538 10798 258,'11'-16'3612,"-11"16"258,0 0 129,12-4-1935,-12 4-645,6 9 258,2 9-516,-8-1 0,6 10-129,-6-4-258,7 5-258,-6-4 0,3 5-129,-1-6-258,2 0 0,-1-5 0,0-3-258,0 0-387,-4-15-1419,4 13-2193,-4-13-129,0 0-387,0 0-258</inkml:trace>
  <inkml:trace contextRef="#ctx0" brushRef="#br0" timeOffset="59476.4018">15430 10933 6837,'0'0'5031,"0"0"-258,0-12-258,13 12-2838,-13 0-387,27-10-387,-10 6-258,4 4-258,-1-1-129,2 1-258,-1 0 0,1 3 0,1-1-387,-8-2-645,11 8-2709,-12-6-645,1 3-645,-15-5-258</inkml:trace>
  <inkml:trace contextRef="#ctx0" brushRef="#br0" timeOffset="59831.4221">15845 10714 7611,'0'0'4773,"8"8"0,-8-8-387,4 29-3225,-4-10-129,4 9-387,-4-2 129,1 7-516,2-1 129,-1 3-258,-1-1-129,1-5 129,0-3-129,2-2 0,2-3-258,-5-10-516,12 7-1419,-13-18-2193,14 1-516,-14-1-129,14-14-258</inkml:trace>
  <inkml:trace contextRef="#ctx0" brushRef="#br0" timeOffset="60251.4462">16067 10768 8127,'-17'48'4773,"10"-18"-129,1-3-258,6 5-3483,-2-9-129,5 6-129,4-9 0,5 0-387,2-3 0,1-3-129,2-7 0,3-1 0,-4-6 0,2 0-129,-3-9 0,1-5 129,-3-3-129,0-1 0,-5-5 129,-2 1-258,-3-2 129,-3-3 0,-5 0-129,-7 3 129,-2 2-129,-4 5 129,-3 6 0,-1 10-129,-1 1 129,1 13-129,3 7 129,1 1-387,9 8-645,-3-5-3225,12 1-258,0-8-387,7 0-387</inkml:trace>
  <inkml:trace contextRef="#ctx0" brushRef="#br0" timeOffset="60687.4711">16519 10736 5160,'-11'0'4902,"-10"20"-258,11 2 129,-6-2-3096,12 13 0,-9-7-387,13 11-258,0-7-516,5 3 129,7-10-387,3-2-129,4-7 0,4-2 0,-1-10 0,3-2-129,-2-8 129,-1-7-129,-5-2 0,0-7 129,-7-2-129,-3-4 129,-4-1-258,-3 2 129,-6 4-129,-5 8 129,-5 4-258,-3 9-129,1 7-516,-11 6-3483,14 8-129,-5 0-387,4 0-516</inkml:trace>
  <inkml:trace contextRef="#ctx0" brushRef="#br0" timeOffset="63323.6212">20758 10703 2322,'0'0'3999,"0"0"387,0 0-1032,0 0-1161,0 0-516,-4 12-258,4-12-387,0 14-129,0-14 129,0 22-516,1-6 258,5 4-387,3-2 258,1 1-516,-1-1 258,4-1-258,-1-3 0,2-2-129,-1-7 129,2-3-129,-1-2 129,0 0-129,2-10 0,-2-3 0,2-3-129,-1-2 258,-1 2-258,1-1 129,-4 0-129,-1 2 258,-3 2-258,-7 13 258,0 0-129,0 0 0,0 0 129,0 7 0,-6 9 0,-1 4-258,0 7 387,-1 5-258,3 2 129,-2 3-129,4 5 0,2-1 0,1-1 0,0 1 129,0-3-258,1-5 258,1-1-258,-1-6 129,2-2-258,-3-24-387,6 25-903,-6-25-2967,0 0-258,-1-10-387,1-5-258</inkml:trace>
  <inkml:trace contextRef="#ctx0" brushRef="#br0" timeOffset="63839.6514">21202 10729 4644,'0'0'4902,"0"0"0,0 0-387,10-4-2709,-10 4-129,18-8-774,-7 2-129,5 6-129,-3-1-387,4 1 0,-3 0-258,-1 0 129,1 0-258,-14 0-129,22 4-774,-22-4-774,0 0-2709,11 0-258,-11 0-387,0 0-129</inkml:trace>
  <inkml:trace contextRef="#ctx0" brushRef="#br0" timeOffset="64087.6655">21195 10851 6321,'-7'14'5031,"7"-14"-129,0 0-129,5 12-3096,-5-12-387,22-2-258,-8-5-387,5 4-129,-4-2-258,4 4-129,-4-2-129,-2 3 0,0 0-258,-13 0-258,21 3-903,-21-3-2064,0 0-1290,0 0-258,10 6-387</inkml:trace>
  <inkml:trace contextRef="#ctx0" brushRef="#br0" timeOffset="65080.7222">21615 10790 5676,'0'0'5160,"0"0"-258,0 0-1161,0 0-1806,0 0-387,0 0-645,10 0 0,5 0-387,0 0 0,6 0-258,-2 0-129,6-5 0,-2 3-129,-1 2 0,2 0-258,-4-2-129,3 6-1032,-23-4-2322,26 1-1032,-26-1-258,17 7-516</inkml:trace>
  <inkml:trace contextRef="#ctx0" brushRef="#br0" timeOffset="65482.7453">22337 10592 5289,'0'0'5160,"0"0"-129,0 9-387,0 4-3225,-11-3-258,7 5-387,-9 0-258,3 3-129,-1 4 129,-2 2-258,1 1 129,-4 2-387,0-1 258,0-3-129,2 2 0,0-4-129,2-1-129,0-8 0,4 0-387,8-12-645,-2 12-1290,2-12-2064,0 0-645,-4-7-129,4 7-258</inkml:trace>
  <inkml:trace contextRef="#ctx0" brushRef="#br0" timeOffset="65763.7614">22059 10643 5031,'0'0'5289,"6"2"-129,-6-2-387,16 21-2451,-16-21-1032,28 23 0,-12-9-774,6 6-129,-2 1 0,2 3-258,-1-2 129,-1-1-258,-3 2 129,1-4-258,-3-1 129,-1-4-387,-1 0-387,-13-14-2064,22 7-2064,-22-7-258,21 1-258,-21-1-258</inkml:trace>
  <inkml:trace contextRef="#ctx0" brushRef="#br0" timeOffset="66164.7844">22553 10732 7224,'0'0'5031,"0"0"129,0 0-387,0 0-3354,0 0-645,20 0 0,-5-2-387,7 0 0,1-2-129,1 2-129,3 1 0,0 1-129,-2 0 0,0 0 0,-2 2 0,-3 0-129,-1 2 0,-5-4-387,3 8-2709,-17-8-1677,14 0-258,-14 0-516,0 0 0</inkml:trace>
  <inkml:trace contextRef="#ctx0" brushRef="#br0" timeOffset="67079.8367">23068 10517 4773,'0'0'5289,"0"0"-258,-2-16-1677,2 16-1032,0 0-516,0 0-774,0 0-258,-2 10-129,2-10-387,-2 20-129,0-7 0,2 4-129,-1 2 0,1 1 129,0-2-129,0-1 0,1-4 0,3 1 0,2-4 0,-6-10 0,17 11 0,-7-9 0,2-2 0,0 0-129,3 0 129,-1 0 0,1-3 0,1 0 129,-1 1-258,-1 2 129,0 2 0,-2 4 0,-12-6 0,17 16 0,-10-3 129,-3 1-129,-3 4 129,-1 1-129,0 1 129,-6 0-129,-3 1 129,-3-3-129,0 1 0,-3-4 0,2-5 0,-2-4 0,1 0 0,0-2 0,3-4 129,1 0-129,10 0 0,-17-5-129,17 5 0,-10-14-258,10 14-903,-11-10-3096,11 10-645,-2-22 0,2 8-645</inkml:trace>
  <inkml:trace contextRef="#ctx0" brushRef="#br0" timeOffset="67399.855">23078 10503 6837,'15'-18'5289,"-15"18"-258,12-15-129,-12 5-3612,8 9-258,-8 1-387,10-3-258,-10 3 0,18 0-258,-8 4 0,8-3-129,-3 5 0,2-1-129,1-1-129,-2-4-1032,7 4-3483,-11-4-258,3 2-387,-15-2-258</inkml:trace>
  <inkml:trace contextRef="#ctx0" brushRef="#br0" timeOffset="68003.8896">23536 10503 3354,'-6'15'4902,"6"-15"0,-9 18-258,9-18-3096,-9 24-258,-1-12-516,10 9 129,-8-5-387,6 5 0,-2-3-258,4 3 129,0-3-129,1 2 258,5-5-129,6-2-129,0-2 0,4-4-129,0-2 129,3-3-129,0-2-129,-1-3 0,1-5-129,0-2 129,1-5-129,-2-4 129,-4-1-129,0-5 129,-5 0 0,-3-4 0,-6 1 0,-1 3 0,-8 3 0,-7 5 0,-2 8 0,-5 6 0,-1 3-129,-2 5 0,7 10-516,-8-7-1419,11 8-2709,-1-4-258,6 1-387,11-13-387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1-12-04T22:13:34.1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1-12-04T22:13:39.291"/>
    </inkml:context>
  </inkml:definitions>
  <inkml:trace contextRef="#ctx0" brushRef="#br0">16899 12433 0,'0'0'0,"0"0"0,0 0 0,0 0 0,0 0 0,0 0 0,0 0 0,0 0 0,0 0 0,0 0 0</inkml:trace>
  <inkml:trace contextRef="#ctx1" brushRef="#br0">13473 6793 1032,'0'-10'3741,"0"10"-516,0 0-1032,0 0-387,0 5-516,0-5-258,-6 15-129,2-3-387,-4 1 0,-1 3 129,-1-1-387,-1 6 129,-3-2-258,0 2 258,-3-1 0,3 3-129,-3-7-129,3 4-129,-3-6 258,3 0-387,1-3 258,3-2-129,10-9-129,-15 12 0,15-12 129,0 0-129,0 0 0,-12 9-387,12-9-258,0 0-516,0 0-1548,0 0-1290,0 0-516,0 0 387</inkml:trace>
  <inkml:trace contextRef="#ctx1" brushRef="#br0" timeOffset="360.0206">13199 6815 3225,'8'5'3612,"3"7"-1806,3-2 516,-2-3-516,6 5-258,-3-3-258,9 8-129,-9-6-387,8 7 129,-7-7-516,4 3 0,-4-2 0,3 5-387,-3-5 387,1 1-387,-1 1 258,-2-2-387,3 1 387,-4-2-387,2-2 0,-4-1 0,6 1-516,-17-9-516,23 6-2709,-23-6-516,20 0-516,-20 0 387</inkml:trace>
  <inkml:trace contextRef="#ctx1" brushRef="#br0" timeOffset="792.0453">13707 6815 129,'-3'12'3741,"3"-12"387,0 0-1290,0 0-1677,-7 12-129,7-12-516,0 10-645,0-10-1161,0 0-2322,0 0-258,5 14 0</inkml:trace>
  <inkml:trace contextRef="#ctx1" brushRef="#br0" timeOffset="992.0567">13737 6996 1548,'0'0'3225,"1"13"-1290,-1-13-903,0 0-129,0 0-645,6 11-1548,-6-11-1935,0 0 0</inkml:trace>
  <inkml:trace contextRef="#ctx1" brushRef="#br0" timeOffset="1888.108">14115 6694 3354,'-10'1'3354,"10"-1"-903,-11 2-387,-1-2-387,12 0-258,-15 2-258,15-2-387,-19 0 0,19 0-387,-16 0 0,16 0-258,-19 0 129,19 0 0,-17-4-258,17 4 129,-16-3-129,16 3 0,-12-1 0,12 1 0,0 0 0,-13 0 0,13 0 0,0 0 0,-1 15 0,1-15 0,0 17 0,0-5 0,3 0 0,-1 3 0,-1 0 0,0 1 0,0 6 0,-1 0 129,0 0-129,0 1 129,0-1-129,-2 1 129,0-4 0,-1 2 0,2-4 0,-1-2-258,1-1 258,0 0-258,-1-3 258,1 0-258,1-1 129,0-10-129,0 16 0,0-16 129,4 11 0,-4-11 0,0 0 0,13 11 0,-13-11 0,16 3 0,-16-3 0,19 3 0,-19-3 0,20 0 0,-20 0 0,21 0 0,-21 0 0,21 0 129,-21 0-129,20-3-129,-7 3-1032,-13 0-2838,14 0-387,-14 0-129,13 0-129</inkml:trace>
  <inkml:trace contextRef="#ctx1" brushRef="#br0" timeOffset="3429.1961">14303 6754 1032,'0'0'3741,"0"0"-774,0 0-516,0 0-645,3 17-387,-3-17-258,0 27-129,0-10-516,0 8 258,0-2-258,0 2 0,0-3-258,0 1 258,0-3-129,0-3-129,0-6 0,0-11-129,0 13 0,0-13-129,0 0-129,0 0-645,0 0-1419,0 0-2064,0 0-129,0 0-516</inkml:trace>
  <inkml:trace contextRef="#ctx1" brushRef="#br0" timeOffset="3748.2144">14444 7005 1032,'13'6'4128,"-1"-2"258,-12-4-1677,0 0-258,14 18-516,-14-18-774,4 17-129,-4-17-258,0 20-258,-2-9-129,-1 4-129,-4-1-129,3-2 0,-2 0-258,6-12-129,-10 20-516,10-20-1419,-14 4-2193,14-4-258,0 0-129</inkml:trace>
  <inkml:trace contextRef="#ctx1" brushRef="#br0" timeOffset="5305.3034">14685 6742 516,'6'-13'3741,"-6"13"0,0 0-1032,1 18-516,-1-18-645,0 27-129,-3-10-387,3 7-129,0 0-129,0 2-258,0-3-129,0 3 0,0-2-129,0-4 0,0-4 0,1 1-387,1-6-387,-2-11-774,0 0-2838,0 0-387,0 0-387,14 8 258</inkml:trace>
  <inkml:trace contextRef="#ctx1" brushRef="#br0" timeOffset="5808.3322">14865 6786 2709,'0'0'4257,"0"7"0,0-7-2322,-3 24-258,-4-9-258,7 7-258,-3-2-516,3 3 129,0-4-387,3 3 129,2-4-129,5 0-129,1-6 0,1-1-258,2-3 258,0-2-129,0-3 129,3-3-258,-2 0-129,-3-3 129,2-3-129,-1-3 129,-4-2-129,0-1 258,0-5-258,-5-1 0,0-1 129,-3-1-129,-1 1 129,-3-2-129,-7-1 129,-2 2-129,-3 3 129,-4 3-129,-1 2 129,0 4 0,0 3 0,2 3 0,2 2-129,3 0-129,5 12-258,8-12-1419,-11 12-2322,11-12-387,0 16 0</inkml:trace>
  <inkml:trace contextRef="#ctx1" brushRef="#br0" timeOffset="6716.3841">15111 6643 3870,'12'0'4386,"-12"0"-903,15 0-1419,-15 0-258,17 0-387,-17 0-516,17 0 0,-17 0-258,22 0-258,-11 3-129,3-1 0,-3 0-129,-2 3 129,4-4-129,-2 2-129,-11-3 129,16 4-129,-16-4 0,13 1 129,-13-1-129,0 0 0,0 0 0,12 1 0,-12-1 0,0 0 129,0 0-129,0 0 0,0 14 0,0-14 0,-2 14 0,1-3 0,-2 1 0,2 1-129,-2 4 129,2 1 0,0 2 0,-1 0 0,2 5 0,0 2 129,0-1-129,0 1 129,0-2 0,0 1-129,0-2 0,0 0 0,0-5 129,0-1-129,0-4 258,0-2-516,0 1 258,0-13 0,-2 15 0,2-15 0,0 0 0,-15 9 258,15-9-258,-16 1 0,16-1 0,-18 0 0,18 0 0,-15 1-258,15-1-129,-12 2-645,12-2-3225,0 0-258,0 0-516,0 0 129</inkml:trace>
  <inkml:trace contextRef="#ctx1" brushRef="#br0" timeOffset="36212.0712">14567 12675 1548,'0'0'3612,"0"0"387,0 0-1290,0 0-645,0 15-129,0-15-258,3 11-516,-3-11-387,10 21 0,-7-10-258,7 6 0,-3-1-258,4 2 129,-1-1-129,4 3-129,-4-5 0,2 1 0,1-4 0,0-2 0,0-5-129,-1 0 129,-2-3-129,3-2 0,-1-2 129,1-6-129,1-2 0,-1-2 0,1-2 129,0-2-129,-1-1 129,-2-1-129,0 4 0,-3-2 0,-2 3 129,-6 13-129,10-17 0,-10 17 0,0 0 0,0 0 129,0 0-129,3 17 0,-3 4 0,-1 1 0,-5 10 0,-2 1 0,1 4 0,-4 1 0,2 1 0,-1-6 0,0-3 129,3-2-129,1-4 0,1-6 0,3-3 0,1-2 0,1-13 129,0 17-129,0-17-129,4 11 129,-4-11-129,0 0 0,14 15-387,-14-15-258,16 4-1548,-16-4-1677,10-4-516,-10 4-129,13-20-387</inkml:trace>
  <inkml:trace contextRef="#ctx1" brushRef="#br0" timeOffset="36796.1046">15087 12658 3225,'0'0'4128,"0"0"-258,0 0-258,0 0-1935,0 0-774,2 8-387,-2-8-516,0 0-645,9 14-903,-9-14-1806,0 0-516,5 16-258,-5-16 387</inkml:trace>
  <inkml:trace contextRef="#ctx1" brushRef="#br0" timeOffset="37043.1187">15117 12891 258,'0'14'3999,"0"-14"258,-1 13-387,1-13-1419,0 0-387,0 18-774,0-18-516,0 0-258,0 0-387,0 0-258,9 6-387,-9-6-1548,0 0-1806,8-8-129,-8 8-258,6-11 0</inkml:trace>
  <inkml:trace contextRef="#ctx1" brushRef="#br0" timeOffset="40267.3031">15510 12530 1935,'0'0'3096,"0"0"-129,0 0-774,0 0-129,0 0-129,0 0-258,0 0-258,0 0-129,0 0-387,0 0-129,0 0-129,0 0-129,0 0-258,0 0 129,-10-6-258,10 6 0,-12 0-129,12 0 0,-18 0 129,18 0-129,-16 2 0,16-2 0,-20 2-129,20-2 129,-17 2 0,17-2 0,-11 3 0,11-3 0,0 0 0,-13 5 0,13-5 0,0 0 0,0 0 0,0 0 0,-8 12 0,8-12 0,0 0 129,0 15-129,0-15 0,0 17 129,0-3-129,0-2 0,0 3 129,0 3-129,0 1 0,0 6 0,0 2 0,0-1 0,-2 2-129,1 2 129,1-1 0,-2 0 0,2-1 0,0-5 0,0-3 0,0-3 0,0-2 0,0-4-129,0-11 129,0 16 0,0-16 0,0 11 0,0-11 0,0 0 0,7 14 0,-7-14 0,0 0 0,14 13-129,-14-13 258,14 4-129,-14-4 0,19 0 0,-19 0 0,19 0 0,-19 0 0,16 0 0,-16 0 0,11 0 0,-11 0 0,13-4-129,-13 4-645,11 0-1032,-11 0-2193,0 0-258,0 0-387,12-8 129</inkml:trace>
  <inkml:trace contextRef="#ctx1" brushRef="#br0" timeOffset="42559.4342">15732 12589 516,'0'0'3354,"0"0"-387,0 0-387,0 0-129,0 0-387,0 0-387,0 0-129,0 12-516,0-12 0,0 26-387,0-10-258,2 5 0,-2-1-129,1 5-129,1-3 0,-2 1 0,1-2-129,-1-2 0,1-1 0,-1-2 0,1-3-129,-1-13-129,2 18-387,-2-18-774,0 0-2193,0 0-516,0 0-258,0 0 0</inkml:trace>
  <inkml:trace contextRef="#ctx1" brushRef="#br0" timeOffset="43059.4628">15883 12643 3225,'0'25'3612,"-1"-9"0,-5 0-1677,6 8-129,-1-5-258,1 9-387,0-10-387,5 7 129,-2-6-387,5-2 0,-2-3-129,5-2-129,-1-9 0,4 0-129,1-3 0,-1-1 0,0-8-129,-1-4 129,1 0-129,-3-7 0,-1 2 129,-3 1-129,-2-3 0,-2 0 0,-2 0 0,-1 3 0,0-4 0,-4 4 0,-4 0 0,-3-1 0,-2 4 0,0 2 0,0 2 129,-2 7-129,3 3-129,-2 0 129,2 6 0,12-6-129,-15 22-129,8-10-129,6 7-645,-4-7-1806,5 3-1290,0-3 0,5 0-258</inkml:trace>
  <inkml:trace contextRef="#ctx1" brushRef="#br0" timeOffset="43571.492">16219 12596 903,'10'-3'3354,"-10"3"129,0 0-1290,0 0-129,0 0-516,0 0 129,0 0-387,15 0-387,-15 0 129,3 12-387,-3 2 0,2 6-129,-2-1-129,0 6-129,0 1 0,0 3 0,-2-1 0,2-2 0,-3-2 0,3-4-129,-1-2 0,1-5 0,0-13-129,0 12 0,0-12-129,0 0-645,11 0-1161,-11 0-2193,9-15-129,-9 15-258,10-17-129</inkml:trace>
  <inkml:trace contextRef="#ctx1" brushRef="#br0" timeOffset="43864.5089">16458 12824 4128,'4'21'4386,"-4"-7"129,0 1-387,1 7-2064,-5-8-516,4 10-387,-4-7-516,1 4-258,-2-5-129,2 0-129,0-3-387,3-13-516,-2 12-3354,2-12 0,0 0-516,0 0-129</inkml:trace>
  <inkml:trace contextRef="#ctx1" brushRef="#br0" timeOffset="47995.7452">16655 12532 645,'0'0'3354,"0"0"258,0 0-903,0 0-258,0 0-645,0 0-129,6 15-129,-6-15-387,4 20-258,-4-7-258,6 7-129,-6-1-129,3 4 129,-3-2-258,0 1-129,0 2 0,0 1 0,0-4 0,0-1-129,-2-6 129,2-2-129,-1 0-129,1-12 0,0 13-129,0-13-387,0 0-645,0 0-1161,0 0-1677,4-8-258,-4 8-258,7-18 129</inkml:trace>
  <inkml:trace contextRef="#ctx1" brushRef="#br0" timeOffset="48303.7625">16787 12574 3096,'8'9'4128,"-8"-9"0,0 18-1161,1 0-645,-1-6-516,0 11-516,0-6-516,0 4-129,0-1-258,0 1 0,0-3-129,5 2-129,-4-7-129,3 2 0,-2-2-258,-2-13-516,7 18-387,-7-18-1935,0 0-1032,0 0-387,0 0 0</inkml:trace>
  <inkml:trace contextRef="#ctx1" brushRef="#br0" timeOffset="48935.7985">16950 12626 1935,'5'6'3870,"-5"10"129,0-4-1032,0-12-903,-4 24 0,4-24-1032,-4 28 0,2-14-516,2 6 0,0-6-129,4 5-129,-2-2 0,4 0 0,1-1-129,2-2 0,1-3 0,0-1 0,-10-10 129,24 14-129,-11-13-129,1-1 0,-1-3 129,0-3-129,-2-5 129,2 2-129,-1-5 0,-3-4 129,2 1-129,-3 3 0,-1-5 0,-1 2 0,-2-3 129,-1 1-129,-3 0 0,0 2 0,-3 0 0,-6 1 0,-1 2 0,-2 3 0,-2 4 0,-5 4 0,3 3 129,-3 0-129,1 5-129,1 4 129,3 1 0,-2 0-129,6 2-258,10-12-387,-6 19-1548,6-19-1935,0 14 0,0-14-387,0 0 258</inkml:trace>
  <inkml:trace contextRef="#ctx1" brushRef="#br0" timeOffset="50099.8655">17207 12467 1677,'0'0'3354,"0"0"258,13 10-1032,-13-10-387,12 0-258,-12 0-516,14 0-387,-14 0 0,15 0-258,-15 0-129,17 0-129,-17 0-129,18 3 0,-18-3 129,18 4-387,-18-4 129,16 6-129,-16-6 0,15 6 0,-15-6 0,11 7-129,-11-7 129,0 0 0,12 8 0,-12-8-129,0 0 129,0 0 0,0 0-129,0 0 129,10 7 0,-10-7-129,0 0 0,0 0 129,0 0-129,6 14 0,-6-14 129,0 0-129,0 15 0,0-15 0,0 17 129,0-17-129,0 19 0,0-8 0,-1 3 0,0 0 0,-3 3 0,4 0 129,-2 4-129,-1 2 0,1 3-129,0 3 258,-1-1-129,0 1 0,1 0 0,-1 2 0,3-3 0,0 0 258,0-2-258,0-3 129,0-2-129,0 0 0,0-2 129,0-5-258,0-2 258,0-1-258,0-11 258,-4 14-258,4-14 258,0 0-129,-12 3 0,12-3 129,-14 0-129,14 0 0,-20 0 129,9 0-129,1 0 0,-1 0 0,11 0 0,-18 0 0,18 0-129,0 0 0,0 0-516,-12-3-1290,12 3-2580,0 0 0,5-6-387,-5 6-258</inkml:trace>
  <inkml:trace contextRef="#ctx1" brushRef="#br0" timeOffset="79407.5417">22675 6688 2193,'0'0'2838,"0"0"-258,0 0-258,6-11-516,-6 11-387,0 0-258,0 0-129,0 0-387,0 0 0,-10 5-258,10-5-129,-12 15 0,4-1-129,-4-1 0,0 5 0,-3-1 0,-1 4 0,-2 3 129,3-1 0,-5 0-129,6 1 0,-1-3 0,2-1 0,0-3 129,5-1-129,8-16 129,-14 22-129,14-22 0,-11 12-129,11-12 258,0 0-387,-9 11 129,9-11 0,0 0 0,0 0-129,0 0-258,0 0-129,0 0-774,0 0-1161,0 0-2064,0 0-129,-5-11 0</inkml:trace>
  <inkml:trace contextRef="#ctx1" brushRef="#br0" timeOffset="79783.5633">22377 6662 903,'0'0'4128,"4"5"129,-4-5-2064,12 20-258,-12-20-129,20 24-774,-10-12-129,7 7-258,-4-7-258,3 8 129,-1-8-258,2 5 0,-3-5-129,3 2 129,-3 3-258,1-5 129,-1 1 0,0-1-129,-1 0 0,0-3 0,0 2-129,-13-11-387,23 18-516,-23-18-1548,16 12-1806,-5-4-387,-11-8 0</inkml:trace>
  <inkml:trace contextRef="#ctx1" brushRef="#br0" timeOffset="80392.5981">22904 6727 645,'0'0'4386,"-1"13"129,1-13-129,0 0-2838,0 0-258,0 0-645,-8 11-387,8-11-129,0 0-387,12 12-1419,-12-12-2451,0 0-129,10 12-516</inkml:trace>
  <inkml:trace contextRef="#ctx1" brushRef="#br0" timeOffset="80615.6109">22919 6965 3096,'6'10'4386,"-6"-10"-129,0 0-2580,0 0-258,0 0-516,0 0-645,10 12-774,-10-12-3483,0 0 0,12 7-516</inkml:trace>
  <inkml:trace contextRef="#ctx1" brushRef="#br0" timeOffset="82079.6947">23277 6542 1161,'0'0'3612,"0"0"-387,0 0-516,0 0-516,0 0-387,0 0-387,0 0-258,0 0-387,0 0 0,-8 4-387,8-4-129,-16 3-129,6-3 0,-2 3-129,0-1 129,1 0-129,-2 0 0,-3-1 129,5 1-129,-2 0 0,13-2 0,-18 7-129,18-7 129,-13 8 0,13-8 0,-6 14 0,6-14 129,-1 17-129,1-6 0,0-11 129,4 24-129,1-8 0,-1 3 129,2-3-129,-2 5 129,-1 2-129,1 0 129,-2 6-258,-1 0 258,0 0-129,-1-3 129,0 3 0,0 0-129,0-1 129,0 0-129,0-6 129,0 0-258,0-2 258,0-3-258,0-2 129,0-3-129,0-12 129,5 15 0,-5-15 0,0 0 0,0 0 0,14 8-129,-14-8 258,11 0-129,-11 0 0,15-5 0,-15 5 0,18-7 0,-7 5 0,-11 2 0,16-3 0,-16 3-387,19 0-645,-19 0-3096,0 0-645,11-5 0,-11 5-258</inkml:trace>
  <inkml:trace contextRef="#ctx1" brushRef="#br0" timeOffset="84935.858">23296 6841 2967,'0'0'2580,"0"0"-129,9 5-516,-9-5-129,21 0-258,-21 0-387,29-5-129,-13 3-258,5 2-129,-4-5-129,6 3-129,-5-1-129,2 1-129,-4-1 129,-1 0-258,-4 2-258,-11 1 0,17 0-516,-17 0-1935,0 0-1548,0 0-387,0 0 0</inkml:trace>
  <inkml:trace contextRef="#ctx1" brushRef="#br0" timeOffset="85286.8781">23610 6679 1677,'13'17'3999,"-13"-2"-1419,2-3-387,5 10-258,-6-8-258,7 8-516,-7 0-387,7-1 0,-5 1-387,3 1 0,-2-4-129,-1 0-129,1-2 129,-2-2-258,1-4-129,-3-11-774,8 15-2064,-8-15-1419,0 0-258,0 0 0</inkml:trace>
  <inkml:trace contextRef="#ctx1" brushRef="#br0" timeOffset="85850.9099">23900 6695 1935,'2'16'3999,"-2"-16"387,-9 14-2580,8 3 0,-10-5-645,9 8-387,-6-6 0,4 6-258,-1-4-129,3 4-129,1-1 0,1 1-129,0-1 387,8-1-387,-1-4 129,4 1-129,0-3 129,3 0-129,0-7 0,2-1 0,1-4-129,0 0 0,0-1 0,-1-10 0,4-3-129,-3-1 129,1-2-129,-2-3 129,-3 2-129,-2-2 129,-2-2 0,-5 2 0,-4-1 0,0-2 0,-7 0 0,-5 0 0,-1-1 0,-6 2 0,3 2 0,-3 5 0,-2 6 0,3 4-129,0 5 129,0 0-129,4 9-258,1-2-774,8 6-3096,-3 1-258,2 1-258</inkml:trace>
  <inkml:trace contextRef="#ctx1" brushRef="#br0" timeOffset="86791.9641">24270 6952 1806,'0'0'4644,"10"9"-387,-5 4-903,-5-13-1161,3 21-516,-3-21-387,0 20-516,0-8-258,0 1-129,-3 1-129,3-1-258,-2 0-129,2-13-774,-4 15-3483,4-15-258,0 0-645,-14 4 387</inkml:trace>
  <inkml:trace contextRef="#ctx1" brushRef="#br0" timeOffset="87639.0119">24474 6619 1935,'-7'27'3999,"3"-13"-1290,4-14-516,-7 29-516,-3-14-387,9 8-516,-2-5-129,3 7-129,-1-4-258,1 1 258,0 2-258,4-2 0,6-1 0,-2-1-129,5-4 258,-1-1-258,3-6 0,-2-3 0,4-6 129,-1 0-129,-3-3-129,1-8 0,-2-1-129,2-4 129,-4 0 0,1-1 0,-5-4 0,-2 0 0,-3-3 129,-1 0-129,-1-3 0,-7-2 0,-6 3 0,-2 1-129,-3 4 129,-1 4 0,0 7-258,-1 3 129,2 7 0,3 1-129,5 10-387,-3-6-1032,7 7-2709,4 0-258,3-12 0</inkml:trace>
  <inkml:trace contextRef="#ctx1" brushRef="#br0" timeOffset="88459.0595">24693 6461 2322,'0'0'4386,"0"0"-129,19 8-2451,-19-8-387,18 0 0,-18 0-387,26 0-387,-13-6 0,7 5-129,-1-4-258,0 2 0,1 1 0,-1 0-129,-5 1 0,1 1 0,-5-2-129,1 2 129,-11 0-129,12 10 129,-12-10-129,6 17 0,-6-5 0,0 1 129,0 3-129,0 3 0,0 0 0,-3 2 0,0 0 0,2 3 0,-2 0 0,0 3 0,2-1 0,-2 0 0,3 2 0,-1 0 0,1 3 0,0 2 0,0-1 129,0-2-129,0 0 0,0 0 0,0-2 129,1-2-129,-1-5 129,0-7-258,0 1 129,0-15 0,0 17 0,0-17-129,0 0 258,-14 5-258,14-5 258,-21 0-129,9 0 0,-2 1 0,1 4 0,-3-3-129,6 6-129,-1-7-516,11-1-3741,0 0-129,0 0-387,0 0 130</inkml:trace>
  <inkml:trace contextRef="#ctx1" brushRef="#br0" timeOffset="155503.8939">20390 12529 1161,'0'0'3870,"0"0"258,-4-11-903,4 11-387,0 0-774,0 0-129,0 0-645,0 0-258,0 0 0,3 5-387,-3-5-258,8 15 0,-1-3 0,2 5 0,-2 2-129,4 5 0,-2-2-129,1 4 0,3-1 0,-1-1 0,-2-2-129,3-8 0,-2-2 129,0-7-258,0-2 258,2-3-129,1-8 0,-2-4 0,2-5 0,-1 0 0,0-5 0,2 0 0,-2 0 0,-1 2 0,-3 2 0,-1 1 0,-1 3 129,-7 14-129,6-12 129,-6 12-129,0 0 129,0 17-129,0 4 129,-3 4-129,-6 6 0,1 7 0,-1 3 0,2 1 129,-1-1-129,0-2 0,4-3 0,-1-7 0,5-3 0,0-6 0,0-8 0,2 0-129,3-2 0,-5-10-129,11 16 0,-11-16-258,14 13-645,-14-13-1290,0 0-1935,0 0-387,10 0 0,-10 0-387</inkml:trace>
  <inkml:trace contextRef="#ctx1" brushRef="#br0" timeOffset="156001.9228">20957 12487 2193,'0'0'4515,"0"0"258,0 0-258,-7-3-1548,7 3-903,0 0-516,-1 13-387,1-13-516,-4 12-129,4-12-387,0 12-387,0-12-645,0 0-1677,5 14-1806,-5-14-258,0 0-258,3 15-129</inkml:trace>
  <inkml:trace contextRef="#ctx1" brushRef="#br0" timeOffset="156208.9343">20955 12665 3354,'0'13'4773,"0"-13"-387,0 15 0,0-15-2193,0 0-774,0 11-387,0-11-387,0 0-258,0 14-387,0-14-129,0 0-774,13 13-2064,-13-13-1290,0 0-258,14-1-387</inkml:trace>
  <inkml:trace contextRef="#ctx1" brushRef="#br0" timeOffset="157148.9883">21456 12322 1806,'0'0'4515,"0"0"0,0 0-774,0 0-1290,-13 0-516,13 0-516,-19 3-516,19-3 0,-20 5-387,20-5-258,-20 5 129,20-5-129,-20 2-129,20-2 0,-14 0-129,14 0 129,-12 0-129,12 0 129,0 0-129,-11 2 129,11-2 0,0 0-129,-5 12 387,5-12-387,-1 15 129,1-4 0,0 4 0,0 2-129,1 0 0,0 5 129,0 2-129,-1 0 0,0 3 0,0 2 0,0 0-129,0-2 129,0-1-129,0-2 129,-1-2 0,0-2-129,0-3 129,0-3-129,-1 1 129,2-3-129,-1-2 129,1 2 0,0-12 0,0 19-258,0-19 258,4 14 0,-4-14 0,0 0 0,15 13 0,-15-13 0,16 4 0,-16-4 0,22 0 0,-8 0 0,-1 0 0,0-1 0,1-2 0,-3-2-258,2 5-1032,-13 0-2967,0 0-258,0 0-516,0 0-129</inkml:trace>
  <inkml:trace contextRef="#ctx1" brushRef="#br0" timeOffset="159524.1242">21644 12548 645,'0'0'3741,"0"0"774,0 12-516,0-12-1806,0 0-387,0 0-129,0 0-387,0 0-129,15 0-129,-15 0-258,17-6-258,-17 6-129,19 0 0,-5-1-258,0 1 258,1 0-258,1 0-129,1 1 129,0 2 0,0-3-129,1 0 0,-2 0 0,-1 0 0,-3 0-129,-12 0-387,19 0-774,-19 0-3096,0 0-258,0 0-387,0 0-387</inkml:trace>
  <inkml:trace contextRef="#ctx1" brushRef="#br0" timeOffset="162988.3223">14797 11807 1032,'10'-9'3870,"-10"9"258,0 0-903,0 0-387,0 0-774,0 0-387,0 0-516,-9-2-387,9 2-129,-12 8 0,4 3-387,-5 3-129,0 3 0,-2 0-129,-1 5 129,-2-1-129,-1 3 0,0 2 0,2-1 0,0 2-129,2-8 129,2 2-258,1-6-129,8 1-387,4-16-387,0 0-2064,0 0-1161,0 0-258,0 0 0</inkml:trace>
  <inkml:trace contextRef="#ctx1" brushRef="#br0" timeOffset="163284.3393">14535 11833 4257,'0'0'4644,"0"0"-129,5 10-645,6 2-2193,-11-12-129,22 23-129,-22-23-516,28 27-258,-12-14-258,5 4 0,-2-2 0,5 4-258,-1-2 0,0 2-129,0-2-129,-2-2-387,5 3-516,-13-11-2193,9 2-1290,-6-9-258,0 0-387</inkml:trace>
  <inkml:trace contextRef="#ctx1" brushRef="#br0" timeOffset="163605.3577">15065 11796 5934,'11'0'5160,"-11"0"-387,0 0-387,0 0-3096,0 0 0,0 7-387,0-7-387,0 0-387,0 0-387,0 0-1032,0 0-2967,0 0-258,8 12-387,-8-12-258</inkml:trace>
  <inkml:trace contextRef="#ctx1" brushRef="#br0" timeOffset="163792.3683">15115 11966 5160,'1'13'4386,"-1"-13"-129,0 0-516,0 0-3096,12 7-1161,-12-7-2967,0 0-516,13-3-387,-13 3 0</inkml:trace>
  <inkml:trace contextRef="#ctx1" brushRef="#br0" timeOffset="164520.41">15598 11676 645,'3'-12'3612,"-3"12"258,0 0-129,0 0-2322,0-14-387,0 14 0,-5-4-387,5 4-129,-19-3 0,19 3 0,-26 0 0,15 0 258,-8 0-129,7 1 0,-7-1 0,8 7 129,-7-7-129,7 8 0,-2-5-258,13-3-129,-18 11 0,18-11 0,-9 15-129,9-15-129,-2 17 129,2-4-129,0 1 0,2 4 129,1 3-129,0 1 0,1 6-129,-1-1 129,0 0 0,-2-1-129,1 1 0,-2-1 129,0-4-129,0-2 0,0-6 129,0-2-129,0 1 129,0-13-129,5 16 129,-5-16 0,0 0 0,14 7 0,-14-7 0,16 1 0,-16-1 129,16 0-129,-5 0 0,-1 0 0,4 0 129,-2 0-129,-1 0 0,2 0 0,1 5-387,-2-5-774,4 0-3096,-16 0-129,23-9-258,-23 9-387</inkml:trace>
  <inkml:trace contextRef="#ctx1" brushRef="#br0" timeOffset="164948.4343">15805 11742 129,'0'0'4128,"0"0"129,0 0 0,0 0-1419,0 0-1161,0 0 0,0 0-516,0 0-258,0 0 0,0 15-258,0-15-129,0 23-129,0-5 0,0 2-129,0 0-129,0 2 0,0-3-129,0 0 258,0-1-258,0-4 0,0-14-258,0 17 0,0-17-774,0 0-2451,0 0-903,0 0-387,0 0-387</inkml:trace>
  <inkml:trace contextRef="#ctx1" brushRef="#br0" timeOffset="165221.4499">15949 11932 5160,'13'32'4386,"-13"-17"-129,0 4-774,0-7-2580,0 4 129,-4-3-516,3 2-129,-5-3-129,3 2-258,2-1-129,1-13-645,0 17-1806,0-17-1548,0 0-129,-4 11-258,4-11 517</inkml:trace>
  <inkml:trace contextRef="#ctx1" brushRef="#br0" timeOffset="165573.4702">16178 11751 5676,'0'0'4644,"0"0"129,0 0-387,0 0-3096,2 17-129,-2-17 0,0 24-516,0-9-129,0 7 0,0-1-258,0 1 0,0 2-129,0-1 0,0 1-129,0-1 0,0-1 0,-1-8-387,1 2-516,0-16-1032,0 0-2580,0 0-129,13-6-387,-7-10-387</inkml:trace>
  <inkml:trace contextRef="#ctx1" brushRef="#br0" timeOffset="166000.4943">16377 11729 3870,'-6'38'4773,"0"-19"129,1 5-387,-1-3-1806,6 8-1419,-4-10-129,8 7-258,-1-6-258,10-1-258,-1-4-129,6-3 0,-1-4-129,3-7 0,0-1 0,-1 0-129,0-4 129,-2-4-129,-2-5 0,-3-2 0,-1 1 0,-3-2 0,-4-1 0,-2-4-129,-2 0 129,-2 2 0,-7 2-129,-1-1 0,-3 4 129,-4 3-129,1 4 129,-4 6 0,1 1-129,0 8 0,5 5-258,-3-4-516,12 12-1161,-3-10-2451,8 3-129,0-14-258,3 15-387</inkml:trace>
  <inkml:trace contextRef="#ctx1" brushRef="#br0" timeOffset="166828.542">16658 11577 5547,'0'0'4773,"0"0"-387,0 0 129,10 7-3225,-10-7-516,13 0 258,-13 0-516,21 0-129,-10 0-129,1 0 129,-1 0-258,3 0 0,-1 1 0,-1 0 0,-12-1-129,20 6 258,-20-6-258,16 2 0,-16-2 0,13 4 0,-13-4 0,0 0 0,0 0 129,0 0-129,9 12 0,-9-12 0,0 13 0,0 1 129,0-1-129,-2 1 0,1 5 0,1 1 129,0 2-258,0 0 258,0 3-129,1-1 0,3 3-129,-3 1 258,4-2-129,-2 2 0,2-1 0,-3-3 0,-1-1 0,1-1 0,-2-6 0,0-3 129,-4 0-129,4-13-129,-15 13 258,15-13-129,-21 0 0,10 0 0,1 0 0,-2 0-129,12 0 129,-18-1-129,18 1-1290,0 0-2838,-9 8-387,9-8-387,0 0-258</inkml:trace>
  <inkml:trace contextRef="#ctx1" brushRef="#br0" timeOffset="168120.6159">20694 11657 516,'0'0'4128,"0"0"-129,0 0-516,0 0-516,0 0-774,0 0-387,0 0-516,0 0-258,-9 7-258,5 8-129,4-15-258,-17 26-129,4-12 0,0 6-129,-1-3-129,0 0 129,-2 0-129,2-2 129,0 0-129,5-1 0,1-1-129,8-13 0,-12 21-387,12-21-387,-6 17-1419,6-17-1935,0 0-387,0 0-258,0 0 129</inkml:trace>
  <inkml:trace contextRef="#ctx1" brushRef="#br0" timeOffset="168429.6336">20485 11675 2709,'0'0'4644,"0"0"0,0 0-387,0 0-1677,13 1-1032,-13-1-258,20 22-129,-8-10-387,6 7-258,-1-3 0,5 2-258,-2-2 0,3 2-129,-2-3 0,-1-1-129,0-2 0,0-2-258,-2 2-516,-6-12-903,1 2-2838,-13-2-129,21 0-387,-21 0-258</inkml:trace>
  <inkml:trace contextRef="#ctx1" brushRef="#br0" timeOffset="168705.6494">20914 11692 4773,'8'-13'5031,"-8"13"-387,0 0-258,3-12-2193,-3 12-1290,0 0-129,0 0-774,13 4-1161,-13-4-2838,0 12-516,0-12-129,4 10-387</inkml:trace>
  <inkml:trace contextRef="#ctx1" brushRef="#br0" timeOffset="168908.661">20952 11831 6966,'-1'17'4902,"1"-17"-258,0 12-387,0-12-2838,0 0-516,0 0-645,0 0-1548,0 0-2967,10-9-258,-10 9-387,13-11-258</inkml:trace>
  <inkml:trace contextRef="#ctx1" brushRef="#br0" timeOffset="170148.7319">21431 11443 129,'13'2'3870,"-13"-2"-387,0 0-516,0 0-516,0 12-258,0-12-516,-5 6-516,5-6 0,-15 6-258,4-4-258,11-2 0,-21 5-258,21-5 129,-18 4-258,18-4-129,-23 6 0,23-6 0,-20 5 0,20-5-129,-17 9 0,17-9 0,-12 9 0,12-9 0,0 0 0,-12 13 0,12-13 0,-3 13 129,3-13 0,-1 16-129,1-16 129,0 21-129,0-8 258,2 5-258,3 0 129,-2 1-129,1 3 0,-1-1 0,0 1-129,-1-1 129,-1 1 0,-1-3 0,0 0 0,0-2 0,0-2-129,-1-1 129,0-2 0,1-12 0,-4 19-129,4-19 129,-1 14 0,1-14 0,0 12 0,0-12-129,0 0 129,7 15 0,-7-15 0,15 7 0,-3-2 0,0-3 129,2 1-129,1-1 0,-1-2-129,1 0-387,5 3-2322,-6-3-1419,-2 0-387,0-3-516,-12 3 129</inkml:trace>
  <inkml:trace contextRef="#ctx1" brushRef="#br0" timeOffset="175669.0477">21629 11659 3096,'-7'10'4257,"7"-10"-387,0 0-1548,0 0-129,0 0-516,0 0-258,0 0-387,13 3-129,-13-3 0,20 0-129,-8-1-387,3-1 0,-2 1-258,7 1 129,-2 0-258,2 0 0,1 3 0,-1-3-129,0 2-258,-4-2-645,5 2-2322,-8-2-1032,-1-3-516,-12 3 129</inkml:trace>
  <inkml:trace contextRef="#ctx1" brushRef="#br0" timeOffset="176036.0687">22021 11502 1677,'12'-8'4257,"-12"8"645,0 0-516,13 8-2451,-13-8-258,0 21-258,0-9-387,0 8-258,-1 2-129,1 5-258,-3-1-129,3 1 0,0-3-129,0 0 0,0-2-129,0-2 0,0-6-129,0-3 0,2 2-387,-2-13-516,5 11-1419,-5-11-1806,0 0-645,0 0 0,10-6 0</inkml:trace>
  <inkml:trace contextRef="#ctx1" brushRef="#br0" timeOffset="176516.0961">22223 11555 3999,'-8'12'5031,"-1"-2"-258,-2 6-387,5 9-2580,-8-8-516,12 12-129,-8-7-516,10 5 0,0-3-387,8 0 0,4-9-129,5 1 129,0-3-129,6-4 0,-2-4 0,3-3-129,-5-2 129,1-5-129,0-3 0,-4-3 0,1-6 0,-4 2 0,-3-5 0,-2-3 0,-3 1 0,-4-2 0,-1-1-129,-4 1 0,-8 1 0,-2 1 0,-3 8-129,-3 1 129,1 4 0,-2 6 0,2 3 258,2 0-258,5 12 129,-3-3-516,11 9-645,-9-4-3096,11 1-258,0-4-387,2 0-387</inkml:trace>
  <inkml:trace contextRef="#ctx1" brushRef="#br0" timeOffset="176841.1147">22623 11668 6321,'5'11'5031,"-4"15"-258,-1-13-258,4 6-3225,-6-8-258,2 6-387,0-3-387,0 0 0,0 0-258,-2-3-258,2 1-645,0-12-1935,0 0-1677,-7 2-258,7-2-387,-7-6 0</inkml:trace>
  <inkml:trace contextRef="#ctx1" brushRef="#br0" timeOffset="177389.1461">22873 11505 516,'-10'17'4386,"10"-17"258,-10 17 0,6-3-2322,4-14-774,-3 24-129,1-9-516,2 3-129,0-2-387,5 4 129,-1-4-258,6 2 0,-3-2-129,4-2 129,1-6-129,0-1 0,1-3 0,1-1-129,1-3 129,0 0 0,0-6-129,0-2 129,-7-2-129,5-5 0,-4 1 0,-1-3 0,-3-1 0,-2 1 0,-3-4-129,0 1 0,0 3 0,-9 0 129,-1 1-129,-4 6 129,-2-1-129,0 6 258,-1 0-129,0 5 0,2 6-129,-1 1 0,7 5-516,-9-7-2967,18-5-903,-16 18-258,16-18-387</inkml:trace>
  <inkml:trace contextRef="#ctx1" brushRef="#br0" timeOffset="178388.2032">23166 11344 1935,'0'0'4773,"-6"11"-129,6-11 0,0 0-1806,0 0-1806,0 0-129,16 7-258,-16-7-129,22 6 0,-10-3-258,3 2 0,-1-2-129,-2 3 0,1-3 0,-1-2-129,1 2 0,-3-2 0,1-1 0,-11 0 129,16 0-258,-16 0 129,12 0 129,-12 0-129,0 0 0,0 0 0,0 0 129,0 0-129,1 12 0,-1-12 0,0 13 129,0-13-129,-1 21-129,0-9 258,1 2-129,-1 1 0,1 2-129,0 1 258,0 0 0,0 4-129,0-5 129,0 7-129,0 1 129,0-2 0,0 1-129,0 0 129,0-1-129,0-1 0,0-1 0,0-4 0,1-2 0,1-2 0,-2-13 0,1 16 0,-1-16 0,0 0 258,-4 11-258,4-11 0,-12 0 0,12 0 0,-19-4 0,19 4 0,-19-4 0,19 4 0,-16-2 0,16 2 0,-11 0-258,11 0 0,0 0-645,0 0-2193,0 0-1548,0 0-129,0 0-645,0 0 258</inkml:trace>
  <inkml:trace contextRef="#ctx1" brushRef="#br0" timeOffset="181852.4013">22214 12397 1806,'-11'3'3870,"11"-3"258,0 0-1806,0 0-258,0 0-387,0 0-129,0 0-387,0 0-258,0 0-129,0 0-129,0 0-129,0 0 129,0 0-258,-10 12-129,10-12 0,-9 17 0,7-5-129,-4 2 0,1 1 0,0-1 0,1 1 0,-1-1-129,3 2 129,0-3-129,1-1 0,1-12 129,0 16-129,0-16-129,0 11 129,0-11 0,0 0 0,11 7 0,-11-7 0,18 0 0,-5 0 0,-1 0 0,2-2 0,1-2 0,-1 3 0,0 1-129,-3 0 258,0 8-258,-11-8 129,17 19 0,-12-5 0,-1 3 0,0-2 0,-4 2 0,0-4 0,-3 0 0,-2 2 0,-1-5 0,6-10 0,-20 16 0,9-13 0,-1 2 0,-3-4 0,-1-1 129,2 0-129,-2 0 0,1-4 0,3 2 0,1-1 129,11 3-258,-16-8 0,16 8-129,0 0-516,0 0-1032,0-12-2451,0 12-516,7-16 0,-7 16-258</inkml:trace>
  <inkml:trace contextRef="#ctx1" brushRef="#br0" timeOffset="182181.4202">22182 12430 3999,'0'0'4386,"0"0"129,0 0-1806,0 0-516,7 0-516,-7 0-387,18-1-387,-18 1 0,27-7-258,-14 2-258,10 2-129,-5-3 0,-2 3-129,3-1 0,-1 3-129,-1 1-129,-1-3-516,1 6-1032,-17-3-2709,19 4-258,-19-4-129,15 1-645</inkml:trace>
  <inkml:trace contextRef="#ctx1" brushRef="#br0" timeOffset="182776.4539">22613 12383 2451,'-17'21'4902,"4"-9"-387,4 2-129,-4 7-1806,-3-5-1548,9 8 0,-4-6-387,6 8 0,-2-6-258,7 4 0,0-2-258,3-1 129,5-2-129,4-2 0,1-4 0,4 1 0,2-3 0,1-5-129,1-1 0,-1-3 0,0-2 0,-1-7 0,-2-3 0,2-6 0,-3-1 0,0-6 0,-2-2 0,-4 2 0,-1-5 129,-5 1-258,-4 1 129,0 1 0,-4 1 129,-9 3-258,-4 2 258,0 6-258,-5 5 129,1 7 0,2 1 0,-1 1 0,2 9-129,4-1-129,5 6-516,-6-8-1548,13 4-2193,2-11-129,-2 22-645,2-11 258</inkml:trace>
  <inkml:trace contextRef="#ctx1" brushRef="#br0" timeOffset="183093.4723">23054 12636 6450,'-2'13'5031,"-10"3"-258,10-5-258,-10-7-3354,12 13-387,-4-5-129,4 5-258,-2 3-129,1-1-129,-2-2 0,2 0-258,-1 0-129,2-17-1032,-13 17-3225,13-17-258,0 0-129,-14 0-516</inkml:trace>
  <inkml:trace contextRef="#ctx1" brushRef="#br0" timeOffset="183641.5037">23241 12449 3354,'0'0'5160,"0"0"-387,0 0-129,-3 14-2451,3-14-645,0 0-258,6 0-516,-6 0-258,19 0 0,-6 0-258,2 0 0,0 0-129,1 0 0,0 0-129,0 0 0,0 0-129,1 0-129,-5 0-645,8 2-2193,-10-2-1419,2 0-645,-12 0 0,13-4-258</inkml:trace>
  <inkml:trace contextRef="#ctx1" brushRef="#br0" timeOffset="184444.5496">23693 12268 3999,'0'0'4902,"0"0"0,0 0-258,13 8-2838,-13-8-516,0 0-129,0 0-516,0 13-258,0-13 129,0 12-129,0-12-258,-2 17 0,0-5 129,-3 0-258,-1 0 129,-2 5-129,1-3 129,-1 1-129,-1-1 0,1 1 129,-1-3-258,5 1 258,1-2-129,3-11 0,-2 17-129,2-17 129,2 10 0,-2-10 0,15 7-129,-15-7 129,22 0 0,-8 0-129,2 0 258,0 0-129,-1 0-129,1-4 129,-2 0 0,0 0 129,-4 0-129,-10 4 0,17-11 0,-17 11 0,9-14 0,-9 14 0,5-12 0,-5 12 0,0 0 0,0 0 0,0-10 0,0 10 0,0 0 0,-1 10 0,1-10 0,-4 21 0,4-8 0,-1 3 0,1 2 0,0 3 0,0-3 0,0 2 0,0-3 0,0 0 0,1-2-129,3-3-129,0 0-258,-4-12-774,0 0-2580,0 0-1032,15 3-129,-15-3-258</inkml:trace>
  <inkml:trace contextRef="#ctx1" brushRef="#br0" timeOffset="184968.5796">24031 12351 3870,'-13'28'5031,"6"-11"0,0-1-258,4 10-2709,-4-15-645,7 10-516,0-7-387,6 5 0,-2-6-258,8 3 0,-4-4-129,4 1 0,1-3-129,0 2 129,0-3-129,-2-4 0,1-2 129,1-1-129,0-2 0,0-2 0,-3-6 0,2-4 0,0-2 0,-1-1 0,-2-2 0,1-2-129,-2-1 129,-5 1 0,-1 2 0,-2 0 0,-1 0-129,-8 1 0,-5 3 129,-2 1-129,-3 5 129,1 2-258,-4 5 258,1 3 0,2 6-129,1-1-129,5 11-645,-3-12-645,12 8-2967,-3-5-258,7-10-258,-1 19-387</inkml:trace>
  <inkml:trace contextRef="#ctx1" brushRef="#br0" timeOffset="186080.6432">24358 12206 1161,'0'0'4773,"0"0"258,0 0-258,0 0-2451,0 0-129,0 0-774,0 13-129,0-13-516,0 0-258,0 0 0,7 16-258,-7-16 0,14 3 0,-14-3-129,17 2-129,-17-2 129,20 0 0,-20 0 0,19 0-129,-19 0 0,15 0 129,-15 0-129,11 0 0,-11 0 0,0 0 0,13 2 0,-13-2 0,0 0 129,9 13-129,-9-13 0,3 13 0,-3-13 0,0 20 0,0-20 0,0 20-129,-1-6 258,-2 1-258,3 3 258,0 0-129,0 4 0,0-1 0,1 4 129,4 0 0,0 3-129,1-1 129,0-1-129,-2 3 0,3 2-129,-4 1 258,1-3-258,-1 0 129,1-7 0,-2 0 0,1-3-129,-3-4 129,0-15 0,0 16 0,0-16 0,-11 0 0,11 0-129,-19 0 0,8 0 129,-1-4 0,0 1-129,0 2 0,12 1 129,-16-1-129,16 1-129,0 0 0,0 0-774,-16-7-1290,16 7-2451,0 0-387,0 0-129,0 0-387</inkml:trace>
  <inkml:trace contextRef="#ctx1" brushRef="#br0" timeOffset="189452.8359">19907 14708 516,'0'0'2064,"0"0"0,10-13-258,-10 13 129,0 0-129,0 0-258,0 0 0,0 0-258,0 0 129,0 0-129,2-12-129,-2 12-387,0 0 0,0 0 0,0 0-258,0 0-129,0 0 129,0 0-258,-4 8 0,4-8-129,-12 23-129,3-8 0,-3 3 0,-2 3 0,1 3 129,-2 0-258,-3 1 258,2 0-258,-3-4 258,6 1 0,0-2-129,2-4 0,-1 1 0,5-7 0,7-10-129,-10 16 129,10-16-129,0 0-129,-2 15-258,2-15-516,0 0-387,0-7-1935,0 7-1161,2-17-258,2 7-258</inkml:trace>
  <inkml:trace contextRef="#ctx1" brushRef="#br0" timeOffset="189760.8529">19663 14662 2322,'-11'-9'4515,"11"9"0,0 0 0,5 20-2580,-5-20-516,25 22-258,-14-10-129,12 8-387,-4-1-129,3 3-258,2-3 0,1 1-258,-3-1 129,-2 3-258,0 0 129,-2-8 0,-2 3-258,-1-2-129,-1 2-645,-14-17-645,22 12-2838,-22-12-258,15 2-129,-15-2-129</inkml:trace>
  <inkml:trace contextRef="#ctx1" brushRef="#br0" timeOffset="190084.8722">20204 14674 6450,'0'0'5031,"0"0"-387,0 8-258,0-8-3483,0 0-387,0 0-387,0 0-516,2 19-903,-2-19-2451,0 0-774,6 16-258,-4-6-258</inkml:trace>
  <inkml:trace contextRef="#ctx1" brushRef="#br0" timeOffset="190272.8829">20237 14891 4128,'0'13'4902,"0"-13"-387,0 0-1419,0 17-1290,0-17-516,0 0-516,0 0-516,0 0-903,0 0-3354,0 12-258,0-12-645,2 14 129</inkml:trace>
  <inkml:trace contextRef="#ctx1" brushRef="#br0" timeOffset="191376.9461">19650 15712 4128,'6'-9'4902,"-6"9"-387,3 6 0,-3-6-2967,0 11-516,0-11-258,7 21 0,-2-6-387,4 5 0,0-3 0,2 2-129,0 2 0,1-1-129,-1 1 0,0-7 0,1 1 0,-1-2-129,0-4 0,2-5 0,1-3 0,-1-1 0,1-7 0,0-4-129,2-3 129,-1-5 0,2-3 0,-4 1 0,1-3 0,-2 2 0,-3 5-129,1 0 129,-6 2 129,-4 15-129,0 0 0,0 0 0,0 15 0,-3 5 0,-4 3 0,-3 6 129,1 5-258,2-3 129,-2 4 0,2-2 0,-1-2 0,3 2 0,-1-2-129,-2-2 258,4-1-258,0 7 258,-1-6-129,-2-3-129,2-2 129,3-4-258,2-1 0,0-19-387,0 17-903,0-28-3096,0 11-129,9-30-516,-1 8 0</inkml:trace>
  <inkml:trace contextRef="#ctx1" brushRef="#br0" timeOffset="191992.9809">20219 15686 6966,'-12'29'5031,"12"-29"-258,-12 22-516,1-18-3741,11-4-129,-1 20-387,1-20-387,9 15-516,-9-15-1806,12 0-1806,-12 0 0,18 0-774</inkml:trace>
  <inkml:trace contextRef="#ctx1" brushRef="#br0" timeOffset="192211.9939">20254 15893 4644,'0'20'5289,"0"-1"-129,0-19-516,2 13-3354,-2-13 0,0 0-387,0 0-516,0 0-258,13 11-387,-13-11-1548,17-2-2709,-17 2-387,18-3-387,-18 3-129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5:50.8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1782427-DA41-41BE-A167-DDEB87677015}" emma:medium="tactile" emma:mode="ink">
          <msink:context xmlns:msink="http://schemas.microsoft.com/ink/2010/main" type="writingRegion" rotatedBoundingBox="16443,12966 21840,12968 21838,17132 16441,17130"/>
        </emma:interpretation>
      </emma:emma>
    </inkml:annotationXML>
    <inkml:traceGroup>
      <inkml:annotationXML>
        <emma:emma xmlns:emma="http://www.w3.org/2003/04/emma" version="1.0">
          <emma:interpretation id="{56C9EF1D-F4A9-455C-965B-A85E9352EF75}" emma:medium="tactile" emma:mode="ink">
            <msink:context xmlns:msink="http://schemas.microsoft.com/ink/2010/main" type="paragraph" rotatedBoundingBox="16876,12966 21840,12968 21839,13743 16875,137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30D0939-B473-4CD5-AFF1-F04C86208882}" emma:medium="tactile" emma:mode="ink">
              <msink:context xmlns:msink="http://schemas.microsoft.com/ink/2010/main" type="line" rotatedBoundingBox="16876,12966 21840,12968 21839,13743 16875,13741"/>
            </emma:interpretation>
          </emma:emma>
        </inkml:annotationXML>
        <inkml:traceGroup>
          <inkml:annotationXML>
            <emma:emma xmlns:emma="http://www.w3.org/2003/04/emma" version="1.0">
              <emma:interpretation id="{8CEAED4D-222C-429B-93DD-B3D83C488BB7}" emma:medium="tactile" emma:mode="ink">
                <msink:context xmlns:msink="http://schemas.microsoft.com/ink/2010/main" type="inkWord" rotatedBoundingBox="16876,13082 17327,13083 17326,13550 16875,13549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In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17,</emma:literal>
                </emma:interpretation>
                <emma:interpretation id="interp4" emma:lang="en-US" emma:confidence="0">
                  <emma:literal>171</emma:literal>
                </emma:interpretation>
              </emma:one-of>
            </emma:emma>
          </inkml:annotationXML>
          <inkml:trace contextRef="#ctx0" brushRef="#br0">1653 582 129,'0'0'3483,"0"0"-645,0 0 0,0 0-387,0 0-258,0 0-387,0 0-258,0 0-387,0 0-258,0 0-129,0 0-129,0 0-129,-7 0 258,7 0-387,0 0 129,-19 0-129,19 0 0,-17 0 0,17 0-129,-20 0 129,20 0-258,-18 3 0,18-3 0,-23 8 0,23-8 0,-20 8-129,20-8 129,-18 8-129,18-8 0,0 0 129,-12 11-129,12-11 0,0 0 129,-6 18-129,6-18 129,0 17-129,0-17 0,0 30 0,6-10 129,-2 3-129,3-1 0,-3 3 258,3 8-258,-2-3 129,1-2-129,0 2 258,0 1-258,-1-3 129,-1-3-129,-1-3 0,-1-6 129,3 2-258,-5-18 129,2 23 0,-2-23 0,0 0 0,0 0 129,17 14-129,-17-14 0,0 0 0,21 0 0,-21 0 0,22-5 0,-22 5 0,25-4 0,-8 2 0,-2 1 0,-1 1 0,2 0 0,-16 0 0,26 0-129,-26 0 0,18 0-387,-18 0-129,0 0-645,34 14-2322,-34-14-1032,19 4-516,-19-4-129</inkml:trace>
          <inkml:trace contextRef="#ctx0" brushRef="#br0" timeOffset="9864.2526">2284 961 2967,'0'0'4515,"0"0"0,0 0-258,-19-6-1935,19 6-645,0 0-387,0 0-258,0 0-516,0 0-129,0 0-129,0 0 0,0 0-129,0 0-129,0 0 0,0 6 0,0-6 0,0 22 0,0-22 0,0 20 0,0-20 0,0 0 129,1 18-129,-1-18 0,0 0 0,0 0 0,0 0 0,0 0 129,7-11-129,-7 11 0,0 0 0,-1-22 0,1 22 0,0 0-258,0 0 0,-4-16-387,4 16-1419,0 0-2064,0 0-645,0 0 0,0 0-258</inkml:trace>
          <inkml:trace contextRef="#ctx0" brushRef="#br0" timeOffset="9415.6955">2169 533 2709,'0'0'4128,"0"0"-903,0 0-387,0-14-516,0 14-645,0 0-516,0 0-129,0 0-258,0 21-129,0-21-258,0 26 129,0-12 0,4 8-129,-4-2 0,4 5 0,-3-3-258,6 1 129,-4-1-129,0 0 0,-2-5 0,2 0-129,-3-17 129,7 25-129,-7-25 0,0 0 129,14 13-129,-14-13-129,15 1-258,-15-1-129,24 2-903,-24-2-2838,17 5-129,-17-5-516,16 5 0</inkml:trace>
        </inkml:traceGroup>
        <inkml:traceGroup>
          <inkml:annotationXML>
            <emma:emma xmlns:emma="http://www.w3.org/2003/04/emma" version="1.0">
              <emma:interpretation id="{B671186A-1693-4851-B2E8-14001B461C8D}" emma:medium="tactile" emma:mode="ink">
                <msink:context xmlns:msink="http://schemas.microsoft.com/ink/2010/main" type="inkWord" rotatedBoundingBox="17922,13181 18717,13182 18716,13742 17921,13741"/>
              </emma:interpretation>
              <emma:one-of disjunction-type="recognition" id="oneOf1">
                <emma:interpretation id="interp5" emma:lang="en-US" emma:confidence="0">
                  <emma:literal>[!</emma:literal>
                </emma:interpretation>
                <emma:interpretation id="interp6" emma:lang="en-US" emma:confidence="0">
                  <emma:literal>{!</emma:literal>
                </emma:interpretation>
                <emma:interpretation id="interp7" emma:lang="en-US" emma:confidence="0">
                  <emma:literal>(!</emma:literal>
                </emma:interpretation>
                <emma:interpretation id="interp8" emma:lang="en-US" emma:confidence="0">
                  <emma:literal>C!</emma:literal>
                </emma:interpretation>
                <emma:interpretation id="interp9" emma:lang="en-US" emma:confidence="0">
                  <emma:literal>[I.</emma:literal>
                </emma:interpretation>
              </emma:one-of>
            </emma:emma>
          </inkml:annotationXML>
          <inkml:trace contextRef="#ctx0" brushRef="#br0" timeOffset="10539.8384">2817 476 2709,'-10'0'4515,"10"0"-258,-18 0-1419,18 0-387,-18 6-516,13 12-645,-11-10-258,7 14-129,-7-1-258,7 8 0,-5-2-129,6 11-129,-2-3 129,6 5-129,3 2 129,1 0-129,1-5 0,9 4-129,2-6 129,2-3-258,2-6 129,3-1-129,-5-8 0,0-5-129,3-2 0,-17-10-129,25 7 0,-25-7-387,19 0-387,-19 0-2967,2-14-903,-2 14-129,2-17-516</inkml:trace>
          <inkml:trace contextRef="#ctx0" brushRef="#br0" timeOffset="11727.9893">2978 718 2193,'-11'-15'4257,"11"15"516,0 0-387,6 11-1806,-6-11-774,22 18-516,-22-18 0,36 29-516,-16-15-129,9 6 0,-4-4-129,3 6-258,0 2 129,1-4-129,0-2 0,-2 1-129,3-5 0,-2-1-258,6 2-258,-9-10-258,11 9-1935,-10-14-1806,2 0-645,-8 0 0,-4-6-645</inkml:trace>
          <inkml:trace contextRef="#ctx0" brushRef="#br0" timeOffset="11435.9522">3314 661 4128,'0'0'4515,"0"0"129,0 0-1806,0 0-387,0 0-903,0 0-516,-15 8 0,8 9-387,-9-3-129,2 6 0,-4 2-129,2 0 129,-4 1-129,-1 1-129,2 0 0,1 1-129,-1-3 0,3-2 0,2-2 0,0-4-129,14-14 0,-18 21-129,18-21-258,0 0-129,-10 17-516,10-17-903,0 0-2580,-1-11-258,1 11-387,-3-16 129</inkml:trace>
        </inkml:traceGroup>
        <inkml:traceGroup>
          <inkml:annotationXML>
            <emma:emma xmlns:emma="http://www.w3.org/2003/04/emma" version="1.0">
              <emma:interpretation id="{EB91D196-6797-48EB-8E7A-AB8B62080F76}" emma:medium="tactile" emma:mode="ink">
                <msink:context xmlns:msink="http://schemas.microsoft.com/ink/2010/main" type="inkWord" rotatedBoundingBox="19108,12967 21840,12968 21839,13717 19107,13716"/>
              </emma:interpretation>
              <emma:one-of disjunction-type="recognition" id="oneOf2">
                <emma:interpretation id="interp10" emma:lang="en-US" emma:confidence="0">
                  <emma:literal>(x&lt;1073</emma:literal>
                </emma:interpretation>
                <emma:interpretation id="interp11" emma:lang="en-US" emma:confidence="0">
                  <emma:literal>(x&lt;L073</emma:literal>
                </emma:interpretation>
                <emma:interpretation id="interp12" emma:lang="en-US" emma:confidence="0">
                  <emma:literal>(21&lt;1073</emma:literal>
                </emma:interpretation>
                <emma:interpretation id="interp13" emma:lang="en-US" emma:confidence="0">
                  <emma:literal>(20&lt;1073</emma:literal>
                </emma:interpretation>
                <emma:interpretation id="interp14" emma:lang="en-US" emma:confidence="0">
                  <emma:literal>(x&lt;io73</emma:literal>
                </emma:interpretation>
              </emma:one-of>
            </emma:emma>
          </inkml:annotationXML>
          <inkml:trace contextRef="#ctx0" brushRef="#br0" timeOffset="12299.5618">3905 639 516,'19'0'4257,"-19"0"258,0 0-387,0 0-1677,-14 5-774,14-5-129,-21 12-516,21-12-387,-29 16-258,14-2 0,-6-4-258,1 2 258,-5 3-387,3-4 129,1 0-129,2 3 129,2-8-129,3 4 129,14-10-129,-21 11 0,21-11 129,0 0 0,0 0 0,0 14 0,0-14 129,14 1 0,-14-1 0,32 5 0,-14-5 129,3 5 0,1 2-129,-2 2-129,-1 1 258,-2 1-258,-2-1 129,-15-10-258,25 21 129,-25-21-129,19 19 129,-19-19-387,0 0-129,0 0-387,25 24-1677,-25-24-2064,0 0-258,0 0-258,0 0-387</inkml:trace>
          <inkml:trace contextRef="#ctx0" brushRef="#br0" timeOffset="12631.604">4147 607 5160,'0'0'4902,"10"23"-387,-10-3 0,-2-1-3354,2 15-129,0-6 0,0 5-387,0-4 0,2 8-258,2-10 258,0 0-387,3-9 0,3 4-129,1-7-129,-11-15 129,25 21-516,-25-21-387,32 6-2322,-32-6-1290,24-6-516,-24 6-258,18-26-387</inkml:trace>
          <inkml:trace contextRef="#ctx0" brushRef="#br0" timeOffset="13103.664">4456 607 2709,'-25'42'4773,"20"-22"-258,-2 5 129,5-7-2322,2 10-1290,0-9 0,7 6-387,-5-9 258,16 10-516,-6-12 0,12 1-129,-3-7 129,8 2-129,1-6-129,4-4-129,3 0 0,-3-3 258,-3-8-516,1 0 258,-5-3 0,-8-2 0,-6-3-129,-5 0 129,-4-1 0,-4 1-129,-7-3 129,-12-2 0,-6 0 0,-5 2-129,-4 3 129,-6 2 0,1 5 0,0 6 0,3 5 0,1 1 0,12 6 0,0 3-258,14 5-387,9-14-1290,-6 18-2322,6-18-516,8 19-129,-8-19-516</inkml:trace>
          <inkml:trace contextRef="#ctx0" brushRef="#br0" timeOffset="13831.7564">4852 428 1548,'0'0'4515,"0"0"387,10-7-258,-10 7-1548,0 0-1677,33 16-258,-33-16-129,32 28-387,-18-12-129,7 11-129,-7-3-129,1 9 0,-5-2 0,-3 6-129,-4-1 0,-3 2-129,0-2 129,-6-4-129,1 1 129,-2-3-129,0-8 129,-2-2-258,7-4 0,2-16-645,-2 23-1290,2-23-2451,0 0-258,0 0-387,-7-8-258</inkml:trace>
          <inkml:trace contextRef="#ctx0" brushRef="#br0" timeOffset="14847.8854">5100 370 3870,'0'0'5031,"0"0"-387,0 0 0,-8-10-2580,8 10-645,0 0-129,21-8-516,-21 8-129,28-16 0,-28 16-258,29-17 0,-15 7-129,5 6 0,-19 4 0,28 0-129,-28 0 0,27 0 0,-27 0 0,18 18 0,-18-18-129,9 22 129,-9-22 0,7 22-129,-7-22 0,0 25 129,0-25-129,0 26 129,0-26-129,0 27 129,0-15-129,0-12 0,-5 25 129,5-9-129,-2-1 0,1 2 0,1 4 0,-1-1 0,1 4 0,0 0 129,0 1-129,0 1 0,0 0 0,4 1 0,4-5 0,-1 1 0,7 2 129,1 1-129,-1-2 129,0-2-129,0 4 129,0 0 0,-4-2-129,-2-4 129,-2 2-129,-6 0 0,0-7 129,0-15-129,-14 23 0,14-23 0,-28 8 0,8-5 0,2-3 0,-1 0 0,-1 0 0,4-1 0,-1-2 0,17 3 0,-17-4-516,17 4-516,0 0-3741,13-10-258,-13 10-387,22-7-387</inkml:trace>
          <inkml:trace contextRef="#ctx0" brushRef="#br0" timeOffset="104939.3256">447 478 3999,'0'0'4386,"0"0"129,2-17-1548,-2 17-645,0 0-645,0 0-387,0 0-258,16 12-258,-16-12 0,12 14-129,-12-14 129,17 24-387,-11-9 129,5 7-129,0-5-129,1 3 0,0-1-129,1 2 0,-1-2 0,0-5-129,-12-14 0,24 17 129,-24-17-129,18 13 0,-18-13-129,8 14 129,-8-14-129,0 0 0,4 23-258,-4-23 129,0 14-387,0-14-258,0 0-1161,0 0-2709,0 0-129,0 0-258,0 0-129</inkml:trace>
          <inkml:trace contextRef="#ctx0" brushRef="#br0" timeOffset="105583.4074">792 456 903,'17'-8'2451,"-17"8"0,0 0 258,19-13-129,-19 13-387,0 0-129,0 0-516,0 0-258,10-15-258,-10 15-258,0 0-129,0 0-129,0 0 0,17 0 0,-17 0-129,0 0 129,-2 12-129,-3 4 0,5-16 129,-24 34-129,12-13 0,-2 3-129,-2 1-129,1 2 129,-2-1-129,5 0-129,1-2 0,-1-4 129,1 1-129,0-7 129,11-14-129,-14 27 0,14-27 129,-9 14-129,9-14 0,0 0 129,0 0-129,0 0 0,0 0 0,0 0-129,8 0-129,-8 0-258,15-5-1161,-15 5-2967,0 0-129,13-17-516,-13 17 0</inkml:trace>
          <inkml:trace contextRef="#ctx0" brushRef="#br0" timeOffset="106063.4684">834 748 2967,'14'-17'4386,"-14"17"-258,15-3-1419,-15 3-387,0 0-774,0 0-258,0 0-387,11-16-129,-11 16-258,0 0 258,0 0-258,0 0-129,4 16 0,-4-16-129,0 17 129,0-17 0,0 27-129,-2-12 129,0 1-258,0 0 258,2 3-258,0-19 129,0 28-129,0-28 129,0 19-129,0-19-129,0 0 129,0 0-258,0 0 129,18 2-258,-18-2-258,0 0-1419,8-14-2709,-8 14-387,0-16-258,0 16-387</inkml:trace>
        </inkml:traceGroup>
      </inkml:traceGroup>
    </inkml:traceGroup>
    <inkml:traceGroup>
      <inkml:annotationXML>
        <emma:emma xmlns:emma="http://www.w3.org/2003/04/emma" version="1.0">
          <emma:interpretation id="{A751111E-FB2F-4B76-9C25-2A207D86E1C8}" emma:medium="tactile" emma:mode="ink">
            <msink:context xmlns:msink="http://schemas.microsoft.com/ink/2010/main" type="paragraph" rotatedBoundingBox="17119,14584 19651,14401 19701,15096 17169,152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F9F32BE-9248-40B6-9C8B-A223B4064FE6}" emma:medium="tactile" emma:mode="ink">
              <msink:context xmlns:msink="http://schemas.microsoft.com/ink/2010/main" type="line" rotatedBoundingBox="17119,14584 19651,14401 19701,15096 17169,15279"/>
            </emma:interpretation>
          </emma:emma>
        </inkml:annotationXML>
        <inkml:traceGroup>
          <inkml:annotationXML>
            <emma:emma xmlns:emma="http://www.w3.org/2003/04/emma" version="1.0">
              <emma:interpretation id="{42845D13-524E-4098-9398-2F6C3B188F73}" emma:medium="tactile" emma:mode="ink">
                <msink:context xmlns:msink="http://schemas.microsoft.com/ink/2010/main" type="inkWord" rotatedBoundingBox="17119,14584 19651,14401 19701,15096 17169,15279"/>
              </emma:interpretation>
              <emma:one-of disjunction-type="recognition" id="oneOf3">
                <emma:interpretation id="interp15" emma:lang="en-US" emma:confidence="0">
                  <emma:literal>[x&lt;10]</emma:literal>
                </emma:interpretation>
                <emma:interpretation id="interp16" emma:lang="en-US" emma:confidence="0">
                  <emma:literal>[x&lt; 10]</emma:literal>
                </emma:interpretation>
                <emma:interpretation id="interp17" emma:lang="en-US" emma:confidence="0">
                  <emma:literal>[X&lt; 10]</emma:literal>
                </emma:interpretation>
                <emma:interpretation id="interp18" emma:lang="en-US" emma:confidence="0">
                  <emma:literal>[x&lt;103</emma:literal>
                </emma:interpretation>
                <emma:interpretation id="interp19" emma:lang="en-US" emma:confidence="0">
                  <emma:literal>[xa 10]</emma:literal>
                </emma:interpretation>
              </emma:one-of>
            </emma:emma>
          </inkml:annotationXML>
          <inkml:trace contextRef="#ctx0" brushRef="#br0" timeOffset="73807.3723">872 1947 645,'0'0'4128,"0"0"516,0 0-258,0-16-1935,0 16-645,0 0-258,0 0-387,-17-10-387,17 10 0,-17-3-258,17 3-129,-18-2 0,18 2 0,-20 0-258,20 0 129,-16 0 129,16 0-258,-14 0 0,14 0 129,-17 4-258,17-4 258,-15 6-129,15-6-129,0 0 129,0 0 0,-18 13-129,18-13 129,-5 18 0,5-18-129,0 22 129,-1-4-129,1-3 129,-3 3-129,3 3 0,0-4 0,0 3 0,0 7 129,0-1-129,0-1 0,0 5 0,3 3 0,-2-3 0,1 1 0,1-4 0,-1 5 129,0-2-258,-1-3 258,2-3-129,-2-4 0,2 1-129,-3-6 129,0-15 0,2 25 0,-2-25 0,0 0 0,0 0 0,0 0 0,0 0-129,0 0 258,16 10-129,-16-10 0,0 0 0,27-7 0,-27 7 0,28-6 0,-13 3 129,0-2-129,2 4 0,-3 1 0,-14 0-129,24 0 258,-24 0-258,15 0 129,-15 0 0,0 0 0,0 0-258,0 0-129,14 0-129,-14 0-1290,0 0-2709,0 0-516,0 0-129,-8 0-387</inkml:trace>
          <inkml:trace contextRef="#ctx0" brushRef="#br0" timeOffset="75223.5521">1147 2088 5934,'0'0'4902,"0"0"-129,-1 16-387,1-16-3096,18 24-129,-18-24-258,38 33-258,-16-17 0,7 6-258,-2-8 0,5 7-129,-6-5-129,1 1 0,-1-1-129,-3 1 129,2-3-129,-7 1 0,-2-3-129,-16-12-258,28 21-258,-28-21-1419,0 0-2580,17 4-258,-17-4-258,0 0-387</inkml:trace>
          <inkml:trace contextRef="#ctx0" brushRef="#br0" timeOffset="74907.0119">1480 2073 2451,'16'-16'4515,"-16"16"-129,0 0 0,0 0-2580,0 0-387,0 0-387,0 0-129,0 0-258,0 0-129,-9 16 0,9-16-129,-23 31-129,3-10 0,-2 6 0,-5 3 0,1 4-129,-3-2 0,1 1 258,-3-2-387,6-2 129,-1-4 0,6-3 0,3-8-129,17-14 129,-21 22-129,21-22 0,0 0-129,0 0-258,0 0-258,0 0-516,0 0-2064,0 0-1548,2-15-129,-2 15-258</inkml:trace>
          <inkml:trace contextRef="#ctx0" brushRef="#br0" timeOffset="75959.1456">2028 2035 3225,'0'0'4773,"0"0"-258,0 0 0,-10-2-2451,10 2-774,-17 2-258,17-2-129,-16 16-258,16-16-258,-24 14 0,24-14-129,-28 14 0,9-3 129,-1-2-129,-1 1-129,-1 0 0,1 1 129,0 0-129,3-3 0,18-8 0,-24 12-129,24-12 129,0 0 0,-14 11-129,14-11 0,0 0 129,0 0-129,12 5 129,-12-5 0,22 9-129,-4-1 129,0 0-129,2 1 0,1 3 0,1 4 0,-3-4 0,-1 1 0,1 1-129,-19-14 129,22 23 0,-22-23 0,14 18 0,-14-18-129,0 0 0,0 0-258,15 14-258,-15-14-1290,0 0-2709,2-7-387,-2 7-129,0 0-258</inkml:trace>
          <inkml:trace contextRef="#ctx0" brushRef="#br0" timeOffset="76415.2034">2305 1983 3870,'6'-16'5031,"-6"16"-387,-9 0 258,9 0-2193,0 0-1677,-11 20-129,11-20-258,-9 30-129,9-12 129,0 7-387,0-5 0,0 4 0,0 0-129,0 3 0,2-4 0,1 4 0,1-6-129,0 3 0,-1-1 0,3-2 0,-1-6 0,-5-15-129,7 24-129,-7-24-258,13 16-1032,-13-16-3096,8-8-258,-8 8-258,9-27-387</inkml:trace>
          <inkml:trace contextRef="#ctx0" brushRef="#br0" timeOffset="77135.2947">2651 1981 4128,'0'0'4902,"0"0"-129,-11 0-387,11 0-2580,-17 8-774,17-8 0,-17 28-387,17-28 0,-18 37-129,12-21-129,4 5 258,-4 0-387,6 6 129,0-6-129,2 2 0,4-1 0,7-4-129,-2-2 0,6 1 0,0-6 0,-1-6-129,2-2 129,-2-3-129,2 0 129,-1-7-129,-2-8 0,0-1 0,-1-5-129,1 1 129,-5-4 0,-1 1 0,-5-1 0,0 0 0,-4 2 0,0 2 0,-8-7 0,-8 9-129,7-4 129,-8 8 0,3 0 0,-3 1 0,0 4 0,17 9-129,-33-2-129,33 2-258,-14 2-1032,14-2-3096,0 0-387,0 0-258,0 0-258</inkml:trace>
          <inkml:trace contextRef="#ctx0" brushRef="#br0" timeOffset="78083.4151">2991 1820 4386,'-16'-13'5031,"16"13"0,0 0-516,-22-11-2709,22 11-387,0 0-129,0 0-516,10 0 0,-10 0-129,25-3-258,-6 3 0,-3-2 0,3 2-129,-1-1 0,0 1 0,1 0-129,0 0 0,-2 0 0,2 0-258,-19 0 129,28 0-129,-28 0 129,20 0 0,-20 0 0,0 0 0,0 0 129,15 8-129,-15-8 129,0 0-129,0 0 0,-1 17-129,1-17 0,-9 20 0,9-20 0,-3 23 258,1-6-258,0 2 129,2 1 0,0 2 0,0 1 0,0 2 0,2 2 0,3-3 0,-2 3 0,4-4 0,-3 5 0,3 3 0,0-4 0,0 4 0,-1 4 0,1-2 0,-2-2 0,-1 1 129,1-5-129,-4-3 0,0-6 0,-1-18 0,0 25 0,0-25 0,0 0 0,-18 8 0,18-8 0,-25-7 0,8 3 0,-1 2 0,-1-5 0,2 1 0,-1 4 0,18 2 0,-22 0-129,22 0-129,0 0-645,0 0-3999,0 0 129,0 0-645,0 0-258</inkml:trace>
        </inkml:traceGroup>
      </inkml:traceGroup>
    </inkml:traceGroup>
    <inkml:traceGroup>
      <inkml:annotationXML>
        <emma:emma xmlns:emma="http://www.w3.org/2003/04/emma" version="1.0">
          <emma:interpretation id="{FC1B0F10-7D32-4561-8077-9C4A89005A40}" emma:medium="tactile" emma:mode="ink">
            <msink:context xmlns:msink="http://schemas.microsoft.com/ink/2010/main" type="paragraph" rotatedBoundingBox="16628,15442 18080,16865 17589,17366 16137,15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B82E57-EE84-4C8F-B7C6-634E0E44D38C}" emma:medium="tactile" emma:mode="ink">
              <msink:context xmlns:msink="http://schemas.microsoft.com/ink/2010/main" type="line" rotatedBoundingBox="16628,15442 18080,16865 17589,17366 16137,15943"/>
            </emma:interpretation>
          </emma:emma>
        </inkml:annotationXML>
        <inkml:traceGroup>
          <inkml:annotationXML>
            <emma:emma xmlns:emma="http://www.w3.org/2003/04/emma" version="1.0">
              <emma:interpretation id="{576643C6-3DF4-4068-B281-877FD8B72E3C}" emma:medium="tactile" emma:mode="ink">
                <msink:context xmlns:msink="http://schemas.microsoft.com/ink/2010/main" type="inkWord" rotatedBoundingBox="16628,15442 18080,16865 17589,17366 16137,15943">
                  <msink:destinationLink direction="with" ref="{9DB0338C-EA44-493F-AEED-E7CB932AE9B3}"/>
                  <msink:destinationLink direction="with" ref="{56B9BB0B-53CD-4558-B2DF-7C507BE90040}"/>
                </msink:context>
              </emma:interpretation>
              <emma:one-of disjunction-type="recognition" id="oneOf4">
                <emma:interpretation id="interp20" emma:lang="en-US" emma:confidence="0">
                  <emma:literal>Young</emma:literal>
                </emma:interpretation>
                <emma:interpretation id="interp21" emma:lang="en-US" emma:confidence="0">
                  <emma:literal>Yoon</emma:literal>
                </emma:interpretation>
                <emma:interpretation id="interp22" emma:lang="en-US" emma:confidence="0">
                  <emma:literal>Yom</emma:literal>
                </emma:interpretation>
                <emma:interpretation id="interp23" emma:lang="en-US" emma:confidence="0">
                  <emma:literal>Yan</emma:literal>
                </emma:interpretation>
                <emma:interpretation id="interp24" emma:lang="en-US" emma:confidence="0">
                  <emma:literal>Yawn</emma:literal>
                </emma:interpretation>
              </emma:one-of>
            </emma:emma>
          </inkml:annotationXML>
          <inkml:trace contextRef="#ctx0" brushRef="#br0" timeOffset="72155.1624">196 3500 129,'0'0'3741,"-16"14"129,16-14-1548,0 0-258,-18 5-258,18-5-387,0 0-258,-11 16-258,11-16-129,-8 22 0,8-22-129,-7 22-129,7-22-129,-8 25 129,8-25-129,-3 31 129,3-31-129,0 29-129,0-29 0,11 25 0,-11-25 0,19 29-129,-19-29 129,21 21-129,-21-21 0,28 8-129,-28-8 129,29 1-129,-29-1 0,24-8 129,-24 8-129,24-22 0,-24 22 0,17-30 129,-15 11-129,2 2 0,-4-5 0,0 5 0,-8 0 0,-2 3 258,-2-2-258,12 16 0,-25-17 0,25 17 0,-30-9-258,30 9 129,-19-2-387,19 2-2322,-14-4-1548,14 4-387,0 0-516,0-20-129</inkml:trace>
          <inkml:trace contextRef="#ctx0" brushRef="#br0" timeOffset="70915.0051">13 2984 3870,'0'-14'4386,"0"14"129,0 0-1806,0 0-387,0 0-516,0 0-645,0 0-258,0 0-258,0 0-129,7 12-129,0 4 0,0 3-129,3 3-129,-4 3 0,3 5 0,0 0 0,0-1 129,5-1-258,-4 3 129,4-6-129,1-3 0,1-5 0,-2-1 129,-14-16-129,22 20 0,-22-20 0,18 1 0,-18-1 0,0 0 0,18-14 129,-18 14-129,15-31 0,-5 14 0,0-2 129,1-2-129,3-6 0,-1 1 0,3-4 0,0-1 0,-1 5 0,-1-4-129,-2 6 0,-5-2-387,7 20-1677,-14 6-2322,7-17-258,-7 17-129,0 0-645</inkml:trace>
          <inkml:trace contextRef="#ctx0" brushRef="#br0" timeOffset="109854.9497">643 3814 516,'0'0'4257,"1"-16"387,-1 16-129,0 0-2193,0 0-387,0 0-129,6-18-516,-6 18-129,0 0-258,0 0-129,15 3 0,-15-3-258,16 23 129,-5-2-258,-3 0 0,6 12-129,-3-4 0,3 5-129,0 0 0,4-1-129,-2 1 0,-3-1-129,-1-6 129,0-7 0,-3-4 0,-9-16 0,13 21-129,-13-21 129,0 0 0,0 0-129,0 0-258,0 0-129,0 0-258,5-27-1032,-5 27-3096,11-21-129,-11 21-516,7-25-129</inkml:trace>
          <inkml:trace contextRef="#ctx0" brushRef="#br0" timeOffset="110383.0167">1087 3781 645,'20'-12'2838,"-20"12"0,0 0 0,10-18-516,-10 18 129,0 0-516,0 0-129,0 0-258,-6 18-387,6-18-258,-12 23 0,-5-12-129,10 13-258,-7-2 129,6 6-129,-9-2 0,2 9-258,-2 1 129,0-2-258,-1 2 129,1 1-258,2-9 129,2 0 0,0-2-129,3-8 0,3-3 129,7-15-129,-11 21 129,11-21-129,0 0 0,0 0 0,0 0 0,0 0 0,-17 3-129,17-3 0,0 0-258,0 0-129,0 0-387,-8-13-2580,8 13-1548,0 0 0,0 0-774,0 0 517</inkml:trace>
          <inkml:trace contextRef="#ctx0" brushRef="#br0" timeOffset="111547.1647">1171 4193 3870,'-10'-8'5031,"10"8"-387,0 0 0,-15-20-2838,15 20-387,0 0-129,6-14-516,-6 14-129,11-17 129,-11 17-387,16-20 0,-16 20-129,21-9 0,-21 9-129,21-4 0,-21 4-129,20 0 129,-20 0-129,15 21 129,-15-21-129,14 29 0,-10-10 0,3-2 129,-5 5-258,-2 0 129,0 0 0,0 5 0,-3-5 0,-7-2 0,-1 3 0,0-4 0,0 0 0,-1-2 0,-3-6 0,15-11 0,-19 19 0,19-19 0,-16 10 0,16-10 0,0 0 0,0 0 0,0 0 0,0 0 0,0 0 129,10 11-129,-10-11 129,26 1 0,-26-1 0,31 5 0,-16-5 0,5 2-129,-2-2 129,0 0 0,-2 0-129,0 0 0,1 0 129,-17 0-129,22 0 0,-22 0 0,0 0-129,16 0 129,-16 0-258,0 0-258,0 0-774,0 0-3741,0 0-129,-9 9-387,9-9-516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13:49.62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10627 16862 1806,'0'0'1806,"-7"-3"-129,7 3-129,0 0-129,0 0-387,0 0 129,-12-10-258,12 10-129,0 0 0,-13-4-258,13 4 0,0 0 0,-13-4-129,13 4 258,0 0-387,-18 0 258,18 0-129,-13 0 0,13 0-129,-13 0 0,13 0 0,-13 5-129,13-5 0,-14 6 0,14-6 129,-12 10-129,12-10 0,0 0 0,0 0 0,-19 8 0,19-8 0,0 0 0,-12 16 0,12-16-129,0 0 129,-13 13-129,13-13 0,-1 18 0,1-18 0,-1 21 0,1-3 0,0-18 129,1 33-129,3-11 0,-1 5 0,3 0 0,-5 1 0,5 3 0,-2-3 0,-3 9-129,3-2 129,-2-1 0,-1-3 129,2 3-258,-1-3 129,0-3 0,-2 5 129,0-7-258,0 4 258,0-10-129,-1 4 0,-5-2 0,4-1 0,-4-3 0,6-18 0,-1 25 0,1-25 0,0 24 0,0-24 0,0 0 0,0 0 0,14 9 0,-14-9 0,0 0 0,18 0 0,-18 0 129,16 0-129,-16 0 0,16 0 129,-16 0-129,21-2 129,-21 2-129,19 0 0,-19 0 129,20 9-129,-20-9 0,18 11 0,-18-11 0,14 6 0,-14-6 0,0 0 0,15 7-387,-15-7-1032,0 0-2451,0 0-516,10-8 129,-10 8-258</inkml:trace>
  <inkml:trace contextRef="#ctx0" brushRef="#br0" timeOffset="1061.0607">11017 17008 1548,'-9'3'2709,"9"-3"-516,0 0-129,-15 0-258,15 0-258,-17 0-387,17 0-129,-21 0-258,21 0 0,-24 10-258,24-10 0,-29 24-258,17-9 0,-3-3-129,3 4-129,0 7 0,-1 1 129,2 1-129,1-2 129,6 4-129,-1 3 129,3-6 0,2 4 0,0-8 0,3 0 258,-3-20-129,20 26-129,-6-23 129,2 0-129,0-3 129,3-6 0,-2-5 0,4-6-129,-3 3 0,3-3 0,-5-14 0,1 4 0,-3 1 0,0 0-129,-3-3 129,0 0-129,-2 0 129,-2 2-129,-2 7 129,-2 0-129,-3 20 0,0-25 129,0 25-129,0 0 0,0 0 129,-12-11-129,12 11 0,-9 18 0,9-18 129,-8 31-129,7-5 0,1 8 129,0 1-129,3 0 0,4-3 0,1 1 0,2-1 0,2-1 258,-3-7-258,-9-24 0,22 24 0,-22-24-258,19 19-129,-19-19-387,21 0-1290,-21 0-2193,14-15-129,-6-2-516,-8 17 258</inkml:trace>
  <inkml:trace contextRef="#ctx0" brushRef="#br0" timeOffset="1261.0719">11290 17251 2709,'7'24'3741,"-3"-4"-645,-4-20-774,7 48-387,-7-33-645,4 18-387,-4-16-258,3 11-258,-2-11-387,0 6-516,10-6-1548,-11-17-1548,0 0-387,17 0-258</inkml:trace>
  <inkml:trace contextRef="#ctx0" brushRef="#br0" timeOffset="1601.0915">11504 16662 1161,'0'-21'3870,"2"4"0,-2 17-1548,0 0-258,0 0 0,0 26-645,-1-2-645,1 21 129,0-12-258,0 24 0,0-8-387,0 4 129,0-1-258,0 2 0,1-9 0,4-4-129,-3-3 0,2-7-129,0-4 0,-1-10-387,5 7-516,-8-24-1935,0 0-1161,0 0-258,0 0-129</inkml:trace>
  <inkml:trace contextRef="#ctx0" brushRef="#br0" timeOffset="2065.1181">11542 17028 2322,'2'-21'4128,"-2"21"-129,4-21-1290,-4 21-516,11-16-516,-11 16-645,18-5-258,-6 5-387,-12 0-129,25 0 0,-12 4-129,1 2 0,-2 6-129,3 4 129,-2-2-129,-2 8 0,-2-1 0,-1 2 0,0 0 0,-4 1 129,-1-3-258,-3 6 258,0-6-129,-4-1 0,-3-5-129,7-15 258,-23 24-129,10-21 0,-2 0 0,-1-3 0,1 0 0,-1-4 129,3-2 0,13 6-129,-22-14 129,22 14-129,0 0 129,-13-20-129,13 20 0,0 0-129,0 0 0,6-20-258,-6 20-1032,13 0-2709,-13 0-129,13 0-387,-13 0 129</inkml:trace>
  <inkml:trace contextRef="#ctx0" brushRef="#br0" timeOffset="2929.1675">11894 16752 3483,'-8'15'4257,"8"-15"-258,0 0-1548,0 0-774,0 0-258,14 2-516,-14-2 0,16-6-129,-16 6-387,23-6 129,-23 6-258,23 1-129,-23-1 129,24 4-258,-24-4 129,19 18-129,-19-18 129,17 7-129,-17-7 0,13 11 258,-13-11-258,0 0 0,0 0 129,13 17-129,-13-17 0,0 17 0,0-17 129,0 18-129,0-18 0,-7 30 0,7-30 0,-9 34 129,6-13-129,-1 2 0,1 5 0,1-4 0,2 7-129,0 2 129,0 3 0,0 1 0,0 2-129,5 2 258,-2 0-258,1-1 129,-1 0 129,-1 1-129,2-1 0,-4-2 0,2 1 0,-2-6 0,0-1 0,0 2 0,-2-1-129,-6-14 129,1 4-129,-5 1 258,0-7-129,-1-10 0,-2 10 0,-2-2 0,1-8 0,0 1 0,3-7 0,13-1 0,-22 4 0,22-4-129,0 0 129,0 0 0,0 0-516,0 0-645,0 0-2838,14-11-516,-4-6 0,1-3-387</inkml:trace>
  <inkml:trace contextRef="#ctx0" brushRef="#br0" timeOffset="3965.2267">12326 16910 2967,'-1'17'4257,"1"-17"-129,0 0-1548,0 0-516,0 0-645,0 0-258,0 0-516,0 0-129,0 19-129,1-3 0,-1 2-258,2 10 129,-2-5-129,0 11-129,0-3 0,0 8 129,0-3-129,0 1 0,0 2-129,0-8 258,0-3-258,0 0 129,0-2 0,0-26 0,6 25 0,-6-25 0,7 17-129,-7-17 129,0 0 0,21 7 0,-21-7 0,18 0 0,-18 0 0,24 0 0,-11 0 129,2-3-258,-2 3 129,0 0 129,0 0-129,3 0 0,-4 6 0,1-6 0,1 0 0,-14 0 0,24 11 0,-24-11 0,20 0 0,-20 0 0,17 2 0,-17-2 0,0 0 0,18 0 0,-18 0 129,0 0-129,10-10 0,-10 10 129,7-31 0,-2 8-258,-3 2 258,2-13-129,2 3 0,-2-4 0,0-5 129,1 0-258,-2 12 258,-2 3-129,2-3 129,-3 7 129,0 6-258,0 15 129,-4-17-129,4 17 129,0 0-129,-12-9 0,12 9-129,0 0 0,0 0-258,0 0-1290,0 0-2580,0 0-258,0 0-258,0 0-129</inkml:trace>
  <inkml:trace contextRef="#ctx0" brushRef="#br0" timeOffset="4972.2842">13154 16690 1806,'0'0'3870,"0"0"516,-7 1-2064,-8-5-258,15 4-516,-18-6-387,18 6-387,-18-7 129,18 7-516,-19-4 129,19 4-258,-19-1 0,19 1 0,-20 0 0,20 0-129,-14 4 0,14-4-129,0 0 129,-14 20-129,14-20 0,0 0 0,-6 21 0,6-21 0,0 0 129,0 18-129,0-18 129,0 25-129,0-8 129,3 0-129,-3 3 0,1 11 129,-1 3-129,0 4 0,0-1 0,-1 9 0,-3-5 0,-2 3 0,0-3-129,-1-4 129,0 2 0,2-6 0,-1-1 0,1-11-129,4 2 129,1-1 0,0-5 0,0-3 0,0-14-129,10 21 129,-10-21 0,12 9 0,-12-9 0,14 5 0,-14-5 0,14 3 0,-14-3 0,17 0 129,-17 0-258,17 0 129,-17 0 0,18 0 0,-18 0 0,20 0 0,-20 0-258,14-4-774,3 4-2967,-17 0-516,15-6-129,-15 6-387</inkml:trace>
  <inkml:trace contextRef="#ctx0" brushRef="#br0" timeOffset="5564.3182">13480 16846 2709,'-13'0'4257,"13"0"-129,-23-11-2064,23 11-387,-16-9 0,16 9-645,-22-3-387,22 3 129,-25 3-258,25-3-129,-25 16-129,11-2 129,0 0-129,4 9 0,-1-5 0,5 3-129,-1-1 129,2 7 129,3-9-258,2 2 0,0-2-129,6-1 129,-6-17 0,16 23 0,-16-23-129,24 25 0,-11-18 0,1-3 0,1 2-129,-2-6-258,6 14-774,-19-14-2322,25 0-1032,-11 0-258,1 1-258</inkml:trace>
  <inkml:trace contextRef="#ctx0" brushRef="#br0" timeOffset="5809.3322">13629 17145 258,'12'29'4515,"-5"-14"258,-1 3-258,3 5-1935,-9-23-774,6 30-645,-6-12-516,3 10-129,-3-28-258,0 35-129,0-18-129,0 3-129,1 3-903,-5-5-3225,4-18-129,0 0-516,0 0 129</inkml:trace>
  <inkml:trace contextRef="#ctx0" brushRef="#br0" timeOffset="6648.3802">14102 16621 1161,'7'-16'4773,"-7"16"0,0 0-258,6 17-2193,-6-17-645,3 30-387,-3-30-387,1 39-129,1-8-387,3 9 0,-4-2-129,5 11-129,-2-4 0,-1 2 0,2 3-129,-3 0 0,3-7 129,-4-10-129,4 0 0,-1-7 0,-2-2 0,-2-24 0,5 15 0,-5-15 0,0 0-129,0 0 129,0-16-129,-5 0 129,-2-7-129,0 0 0,-1 3 0,-4 1 0,-2 0 0,0 0 0,2 5 0,-3 3 0,0 3 129,-2 4 0,2-4 0,1 6-129,-1 2 258,2 0-129,0 2 0,-1 6 0,14-8 129,-23 25-129,11-8 129,4 1 0,3 2-129,1 3 258,4-6-129,0 1 0,6-3 0,5 5 0,2-6 0,1 6 0,2-10 0,-1-3 129,-3 5-129,3-3 129,-2-5-129,1-4-129,-2 0 129,1 0-129,2 0 129,-1-5-129,-2-4-129,2-2 129,0 1 0,-14 10-258,20-11-258,-14-5-258,9 16-2322,-15 0-1548,0 0-258,0 0-645,0 0 388</inkml:trace>
  <inkml:trace contextRef="#ctx0" brushRef="#br0" timeOffset="8908.5095">14382 16563 3354,'0'0'4128,"0"17"-1419,0-17-387,0 0-258,1-15-516,-1 15-129,14-8-258,1 8-258,-15 0-258,22-8-129,-22 8-258,28 0 129,-14-1-129,4 1 129,-2 0-129,3 1-129,-2 8 0,-3-4 0,2-1 0,-4 3 0,-12-7 0,16 13-129,-16-13 129,0 0 0,0 0-129,13 19 129,-13-19-129,0 0 0,0 0 0,0 0 129,-13 18-129,13-18 0,-11 25 0,6-11 0,0 5 0,-1 5 0,1 3 0,4 3 0,1 11-129,0 1 129,0-1 0,0 4 0,5 7 0,-1-1 0,4 3-129,-1 0 258,0 2-258,-2-7 129,1-2 0,0-1 0,-2-10 0,-1-1 0,-2-10 0,-1-5 0,0-20 0,-1 19-129,1-19 258,-16 8-258,16-8 129,-25 0 0,10 0 0,-3-6-129,0 0 129,2 1 0,4-1 0,12 6 0,-23-11-129,23 11 0,0 0-129,0 0-1032,0 0-2580,0 0-774,14-3-387,-14 3-129</inkml:trace>
  <inkml:trace contextRef="#ctx0" brushRef="#br0" timeOffset="9541.5457">14929 16945 516,'0'0'4257,"0"0"129,0 0-1161,0 0-516,0 0-774,0 0-387,0 0-387,0 0-387,0 0-129,14-10-129,-14 10 129,19-1-258,-19 1 0,24-2-258,-24 2 0,24 0 0,-24 0-129,19 9 0,-19-9-129,13 9-129,-13-9-258,0 0-903,17 17-2193,-17-17-903,0 0-387,0 0-129</inkml:trace>
  <inkml:trace contextRef="#ctx0" brushRef="#br0" timeOffset="9832.5624">14922 17102 1677,'0'0'4644,"0"0"129,0 0-129,0 22-2451,0-22-516,0 0-258,0 0-387,23-1-258,-23 1-258,24 0-129,-24 0-129,25 0 0,-12 0-129,2 3 129,-15-3-129,21 4-129,-21-4-129,23 2-516,-4 13-2451,-19-15-1290,19 0-645,-19 0-387,13-10 129</inkml:trace>
  <inkml:trace contextRef="#ctx0" brushRef="#br0" timeOffset="12280.7024">15709 16552 2322,'0'0'2838,"0"0"-258,0 0-774,-7 0 129,7 0-258,0 0-387,0 0 0,-16-4-129,16 4-387,0 0 0,-15 0-129,15 0-129,-19 0-129,19 0-129,-18 0 129,5 5-258,13-5 129,-23 8-129,23-8 0,-20 16 0,20-16 0,-20 18 0,20-18 129,-12 11-258,12-11 258,-7 16-129,7-16 0,0 0-129,0 27 129,0-27 0,4 25 0,2-2-129,0 2 0,1 9 0,-2 3 129,-2-2-129,2 4 0,-1 5-129,-4 4 129,0-3 0,0-1 0,0-1-129,-5-2 129,1-1-129,-2-10 129,4-2-129,-3-9 129,4-3-129,1-16 129,0 0 0,0 18 0,0-18 0,0 0-129,10 0 129,-10 0 0,16-12 129,-16 12-129,22-10 0,-9 8 0,-13 2 0,23-5 129,-11 5-129,-12 0 0,20 0-129,-20 0-129,23 13-1548,-23-13-2580,0 0 0,14 0-387,-14 0-129</inkml:trace>
  <inkml:trace contextRef="#ctx0" brushRef="#br0" timeOffset="13324.7621">15855 16882 2322,'0'0'3741,"0"0"-387,0 0-774,0 0-387,0 0-516,1 16-258,-1-16-258,3 17-387,-3-17-129,2 35-258,-1-15 0,2 7-129,-1-9-129,1 5 0,1-1-129,0 1 129,-4-23 0,6 27 0,-6-27-129,0 0 129,0 0-129,18 11 258,-18-11-258,13-18 129,-13 18-129,18-34 129,-9 16-129,2-2 129,-1-3-129,0 1 129,-1 5-129,1-1 129,-10 18 0,12-19-129,-12 19 129,12-15 0,-12 15-129,0 0 129,17 9 0,-17-9-129,13 22 129,-13-22-129,11 31 129,-5-11-129,-1-2 0,0-3 0,-1 4 0,0-3 129,-4-16-129,6 19 0,-6-19 0,0 0 0,0 0 129,12 2-129,-12-2 0,0 0 0,13-21 129,-13 21-129,14-28 0,-4 6 0,0 7 0,1-3 0,0-3 0,2 4 129,-1 5-129,1 5 0,-13 7 0,23-12-129,-23 12 258,18 2-129,-18-2 0,16 18 129,-10-1-129,-2 4 0,-1-1 129,-2 4 0,-1-2-129,0 1 0,0-1 0,0 4 0,0-9 0,0-17 0,0 21 0,0-21-129,0 0 0,0 0 0,0 0-516,0 0-1161,22-7-2451,-22 7-516,10-20 0,-4 2-387</inkml:trace>
  <inkml:trace contextRef="#ctx0" brushRef="#br0" timeOffset="13580.7767">16464 16984 1032,'15'-8'4515,"-15"8"258,13 15-258,-13-15-1419,4 24-774,-4-24-903,1 31-387,-1-10-516,0 5-129,0-8-129,1 8-129,2-7 0,-2 0-258,-1 1 129,0-5-129,0-15-516,0 0-2193,0 0-1548,0 0-387,0 0-387,3-11 258</inkml:trace>
  <inkml:trace contextRef="#ctx0" brushRef="#br0" timeOffset="13800.7893">16548 16691 2193,'9'18'3612,"-9"-18"0,0 15-129,0-15-3096,3 17-258,-3-17-645,0 0-2838,11 22-129,-11-22-129</inkml:trace>
  <inkml:trace contextRef="#ctx0" brushRef="#br0" timeOffset="14331.8197">16664 16849 2580,'6'26'4386,"-3"-8"0,-3-18-516,12 42-1806,-12-42-258,6 41-645,-6-19-387,5 8-129,-4-10-129,2 6-258,1-9-129,-1 0 0,-3-17 0,8 19-129,-8-19 0,0 0 129,14-3-129,-14 3 0,11-31 129,-4 12-258,0 0 129,3-2 0,3-3 129,1 5-258,1 2 129,-2 1 0,2 6 0,1 1 0,-1 2-129,0 7 129,-15 0 0,22 2 0,-22-2 0,22 18 0,-14-1 0,-1 0 0,1 1-129,-5 2 258,1 2-129,-2-3 0,-2-1 0,0 1 0,0 0 0,0-19 0,0 24-129,0-24 0,0 15-387,0-15-1290,0 0-2451,0 0-258,0-10-129,0 10-387</inkml:trace>
  <inkml:trace contextRef="#ctx0" brushRef="#br0" timeOffset="14888.8515">17381 16624 1548,'-4'26'4386,"4"-26"129,-14 10 129,14-10-2193,-22 2-516,19 13-645,-15-11-516,12 12 0,-10-7-387,5 13-129,-3 0 0,2 8-129,-1-1 0,2 1 129,2 4-129,1 7 0,2-4 0,5 6 0,1-2 0,1 6 129,7-12-129,4 4 0,0 1-129,3-6 129,-1-5-129,0-4 0,0-3 0,-1-3 0,0 3-387,-13-22-2580,13 3-1419,-13-3-516,0 0-129,12-7-387</inkml:trace>
  <inkml:trace contextRef="#ctx0" brushRef="#br0" timeOffset="15759.9014">17621 16846 3096,'0'0'4257,"0"0"-129,-4-13-1290,4 13-903,0 0-258,0 0-258,-23-22-387,23 22-258,-18 0 0,18 0-258,-24 0-258,24 0 0,-23 12-129,23-12 0,-23 23-129,14-7 129,0 4 0,2 5 0,-1-5 0,3 5 0,3 3 129,2 7-129,0-9 258,4 2-258,5-9 129,4 0-129,2-9 0,5-3 0,-1-7 0,1-9 0,-1-8-129,-2-2 129,1-8-129,-6 2 0,0-3 0,-5 3 129,-4-6-129,1-2 0,-4 13 0,0 0 129,0 0-129,-5 2 0,5 18 0,0 0 129,0 0-129,0 0 0,-9 14 0,9 7 0,0 5 0,1 5 0,3 1 0,0-4 0,2 3 0,-2 0 0,2-5-129,-1-9-129,3 7-387,-8-24-1032,16 14-2838,-16-14-387,15 0-129,-15 0-645</inkml:trace>
  <inkml:trace contextRef="#ctx0" brushRef="#br0" timeOffset="15992.9147">17839 17041 4386,'15'26'4902,"-10"-2"-129,-3-4-387,6 12-2580,-8-11-645,0 14-129,0-8-645,-2 7-129,-1-5 0,0 1-129,-1-6-129,1-2 0,0-5-258,3-17-258,0 30-1161,0-30-2709,0 0-129,8-10-387,2-7-129</inkml:trace>
  <inkml:trace contextRef="#ctx0" brushRef="#br0" timeOffset="16396.9378">18248 16987 1419,'0'0'4515,"-16"-7"0,16 7-129,-20 0-1548,1-17-1290,19 17-387,-22-7-516,22 7 0,-21-8-129,21 8-129,-22 0 0,22 0-129,-20 11 0,11 5 0,9-16 0,-16 32 129,7-12-129,6 5 0,1-1 0,2 2 0,0-4-129,5 2 0,5-3-129,4-1 129,4-1-129,1-8 0,1-4 0,1-3-129,3 2 0,-8-6-387,11 0-1032,-15-10-2967,6-4-258,-6-7-387,0 2-258</inkml:trace>
  <inkml:trace contextRef="#ctx0" brushRef="#br0" timeOffset="16756.9584">18331 16714 7482,'13'-5'4773,"3"5"129,-5 8-516,-11-8-3225,19 22-258,-19-22-258,24 43 0,-12-8-387,3 4 0,-5 4-129,-2-4 0,-2 3-129,-2-1 129,-4-2 0,0-6-129,0-3 0,-9-1 129,3-9-258,0-3 129,6-17-129,-13 24 0,13-24-258,-13 10-258,13-10-1032,0 0-2838,0 0-387,0 0-258,0 0 0</inkml:trace>
  <inkml:trace contextRef="#ctx0" brushRef="#br0" timeOffset="17004.9726">18645 17113 5805,'28'37'5031,"-16"-18"-258,-6 0-129,5 8-2838,-11-8-774,5 14-129,-5-11-258,0 6-258,-10-1 0,5 1-258,1-5 0,-5-3-129,6 1-258,3-21-1032,-6 21-3225,6-21-516,0 0-129,0 0-258</inkml:trace>
  <inkml:trace contextRef="#ctx0" brushRef="#br0" timeOffset="18321.0479">19162 16859 3870,'0'32'4386,"0"-12"129,-5 10-516,-3-15-2838,8 15-129,0-9-387,0 3-258,0-5-129,6-2-129,-6-17 129,14 9-258,-14-9 129,18 0-129,-18 0 129,17-18 0,-9 3-129,3-1 0,-2-3 0,-2 2 0,2 0 0,-1 1 0,-8 16-129,15-24 129,-15 24 0,12-2 0,-12 2 0,12 9 0,-12-9 129,8 32-129,-3-12 0,0 4 0,1-6 129,-3-2-129,3 2 0,-6-18 0,10 22 0,-10-22 0,0 0 0,19 0 0,-19 0 0,16-16 0,-8-7 129,0 5-129,1-3 0,0 2-129,0 0 258,2 0-129,-11 19 129,15-24-129,-15 24 129,16-15 0,-16 15 129,13 0-129,-13 0-129,16 18 129,-6 5-129,-4 2 0,1 3-129,-1 4 129,0 1-129,-2-2 129,-2-1 0,2-2-258,-2-9 129,-2-19-258,11 32-903,-11-32-2967,7 16-258,-7-16-516,17-2 387</inkml:trace>
  <inkml:trace contextRef="#ctx0" brushRef="#br0" timeOffset="18961.0845">19910 16999 1,'0'0'4127,"0"0"646,0 0-387,-16-5-2064,16 5-516,-19-3-516,19 3-387,-24-8-129,24 8-387,-25-10-129,12 10-129,-4 0-129,17 0 129,-24 3 0,24-3 0,-20 26-129,10-7 129,2 3-129,1 2 0,2-2 0,2-1 258,2 0-258,1-1 0,1-4 0,-1-16 129,22 26-129,-8-20 0,3-5 0,3 1 0,0-2 0,-1-11 129,2 2-129,0-8 0,-6-3 0,2 1 0,-5-1 0,-4-3 0,-1 0 0,-4 2 0,-3 21 0,0-22 0,0 22 0,-12-10 0,12 10 0,-18 14 0,18-14 0,-13 29 0,7-12 0,4 5 0,2 4 0,0-1 0,9-5 0,2 4 0,1 0-129,2-2 0,7-3-387,-5-14-645,10 2-3225,-8-4-258,3-3-258,-4-10 0</inkml:trace>
  <inkml:trace contextRef="#ctx0" brushRef="#br0" timeOffset="19296.1036">20314 16967 3999,'0'0'4644,"0"0"-258,0 0 0,15 8-3612,-15-8 129,0 0-258,0 0-129,-1 27-129,-7-12-129,2 7 129,-7 1-129,2 6 258,-7-3-258,2 5 0,-3-1 0,2 5 0,0-12-129,1 0 0,2-4 0,4-1-258,10-18 0,-13 13-129,13-13-645,0 0-2064,0-8-1677,0 8-387,6-29-129</inkml:trace>
  <inkml:trace contextRef="#ctx0" brushRef="#br0" timeOffset="19545.1178">20149 17045 2967,'0'0'5031,"0"0"-129,0 11-258,13 5-2451,-13-16-903,19 30 0,-19-30-645,29 32-258,-14-14 0,4 6-129,-3 0-258,1-1 0,-2-3-258,-15-20-258,35 35-3225,-35-35-1032,13 21-387,-13-21-258</inkml:trace>
  <inkml:trace contextRef="#ctx0" brushRef="#br0" timeOffset="20509.173">20739 16784 1935,'-15'25'4128,"9"0"-1161,-13-20-258,14 30-387,-18-27-387,16 27-387,-14-13-258,12 22-516,-5-12-129,8 8-129,0-9-258,6 6-129,0-1 0,0-4 0,5-4-258,2-7 129,5-3-258,-12-18-258,31 31-2193,-31-31-1806,24 7-258,-12-11-258</inkml:trace>
  <inkml:trace contextRef="#ctx0" brushRef="#br0" timeOffset="20845.1921">20914 16684 4773,'5'-26'5031,"-5"26"-516,6-17-129,1 26-3741,-7-9 129,8 35-258,-8-1-129,5 14 129,-5-1-129,4 14-129,-1 5-129,1-5 0,1-7-129,-2 1 129,3-10-258,-2-6 129,2-11 0,-4-14-258,-2-14-516,0 0-1548,0 0-2193,12-25-516,-8 6-129</inkml:trace>
  <inkml:trace contextRef="#ctx0" brushRef="#br0" timeOffset="21236.2146">21014 16998 129,'12'-7'4902,"-12"7"0,21-4-129,-2 8-2322,-19-4-516,25 0-774,-25 0-387,24 16-387,-24-16-129,23 24 0,-16-9-258,-1 4 129,-4-1-129,-2 5 0,0-3 0,-5-3 0,-3 0 0,-4 1 0,-1-3 0,-3-2 0,1 1 0,-2-7 129,-1-4-129,3-3 0,0 4 0,1-2 129,14-2 0,-19 0-129,19 0 0,0 0-129,0 0 129,0 0-129,0 0-129,0 0-516,8-2-1032,-8 2-2838,19 0 0,-6 0-516,4-4 259</inkml:trace>
  <inkml:trace contextRef="#ctx0" brushRef="#br0" timeOffset="21478.2284">21240 17178 4386,'10'18'5160,"-6"10"-258,-2-8-258,-2-20-3354,0 45-258,0-22-258,2 9-258,-2 0-387,3-2 129,-3 0-258,1-6 129,-1-2-258,0-3-129,0 2-516,0-21-2709,-6 15-1161,6-15-645,-2-13 0</inkml:trace>
  <inkml:trace contextRef="#ctx0" brushRef="#br0" timeOffset="22212.2704">21598 16673 3870,'7'18'5160,"-6"8"-258,-1-4-129,10 15-3225,-10-9-645,7 24 0,-3-8-516,5 8 0,-2 3-129,3-2 0,-3-10 0,1-1-129,-3-9 0,-1-9-129,-1-6 129,-3-18-129,0 0 0,0 0 0,0-8-129,0 8-129,-4-36 129,-7 15-129,4 1-129,-8-5 129,2 4-129,-2 1 129,0 6-129,-1-3 129,0 6 129,-1 1 0,2 10 0,-1 4 129,1 2 0,-1 6 0,1 1 0,-1 7 0,2 6 129,2-3 129,0-9-129,5 6 129,2 0 129,5 5 0,0-25 0,9 30-129,6-23 129,7 7 0,1-4-129,6 2 0,-2-7 258,3 0-516,-3-4 129,-4 3-129,0-3-129,-7-1-387,4 0-258,-18-11-2967,14 6-1290,-16 5-258,16-19-387</inkml:trace>
  <inkml:trace contextRef="#ctx0" brushRef="#br0" timeOffset="22668.2965">21859 16653 3354,'0'0'5289,"14"3"-129,-14-3-129,11 25-2967,-11-25-774,19 30-387,-10-7-258,9 12 0,-5 0-258,7 11 0,-5 4-258,-3 0-129,-1-1 129,-3 0-129,-5-4 0,-3 3 0,0-14 0,-9-3-129,1-7-129,-2-5 0,3 0-387,7-19-387,-8 21-2709,8-21-1419,0 0-129,-15 0-387</inkml:trace>
  <inkml:trace contextRef="#ctx0" brushRef="#br0" timeOffset="23668.3537">22178 16565 258,'0'17'4773,"0"-17"516,0 0-387,0 0-2193,0 0-645,-5-8-774,5 8-129,0 0-387,13 0-129,-13 0-258,22 0 129,-22 0-129,26 0-258,-12 0 129,3 0-129,1 0 0,-2 0-129,0 0 129,0 0-129,-2 0 0,-1 0 129,1 0-129,-14 0 0,21 6 0,-21-6 0,14 0 0,-14 0 129,0 0-129,0 0 0,12 11 0,-12-11 0,0 0 0,0 0 129,0 0-129,0 15 0,0-15 0,-2 20-129,2-20 129,-5 39 129,4-11-258,1 3 129,-1 3-129,1 5 258,0 6-258,0 4 258,0 1-258,1-5 129,1 7 0,2-2 0,-2-6 0,3-2 129,-1-4-129,0-3 0,-1-9 0,-2 2 0,-1-9 0,0 2 129,0-4-258,0-2 129,0-15 0,-5 22 129,5-22-258,-13 14 129,13-14 0,-18 11 0,18-11 0,-24 9 0,9-6 129,0 1-129,0 3 0,-2-2 0,3-5 129,-1 2-129,15-2-129,-20 0 0,20 0-1290,0 0-3612,0 0-258,0 0-516,18-25-129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15:35.42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13653 15587 2451,'0'0'3870,"0"0"-645,0 0-645,0-13-387,0 13-258,0 0-258,0 0-387,0 0-258,0 0-258,0 0-129,0 0-129,0 0-129,0 5-129,0-5 0,0 0 0,0 0 0,0 0-129,0 14-129,0-14 258,0 11-129,0-11 0,0 14-129,0-14 129,0 16-129,0-16 258,0 17-129,0-17-129,2 18 129,-2-18-129,2 17 129,-2-17-129,2 14 129,-2-14-129,1 15 129,-1-15-129,2 16 129,-2-16-129,1 15 129,-1-15-129,1 20 0,-1-20 129,0 18-129,0-18 0,4 16 0,-4-16 0,1 18 0,-1-18 0,0 15 129,0-15-129,1 15-129,-1-15 258,1 18-129,-1-18 0,2 15 0,-2-15 0,0 15 0,0-15 0,1 15 0,-1-15 0,0 0 0,2 17 0,-2-17 0,0 14 0,0-14 0,1 12 0,-1-12 0,1 12 129,-1-12-258,3 14 129,-3-14 0,1 11 0,-1-11 0,0 11 0,0-11 0,0 14-129,0-14 129,0 0 0,0 17 0,0-17 0,0 0 0,0 15 0,0-15 0,-2 13 0,2-13 0,-2 9 0,2-9 0,0 0 0,-1 17 0,1-17 0,0 0 0,-3 22 129,3-9-129,0-2-129,0 1 129,0 3 0,0-2-129,0 0 129,0-2 0,0-11-129,0 14 129,0-14 0,0 0 0,0 14 0,0-14 0,-1 12 0,1-12-129,-2 12 129,2-12 0,0 0 0,-1 15 0,1-15 0,0 0 0,0 14 0,0-14 0,0 0 0,0 0-129,-1 12 129,1-12 0,0 0 0,-2 13-129,2-13 129,0 0-129,-3 14 129,3-14 0,0 0 0,-2 15 0,2-15-129,0 0 258,-3 14-129,3-14 129,-2 12-129,2-12 0,0 0 0,-2 15 129,2-15-129,-2 13 0,2-13 0,0 10 0,0-10 0,-1 11-129,1-11 129,0 0 0,0 0 0,0 14 0,0-14 0,0 0 0,0 0 0,-2 15 0,2-15 0,0 0 0,-1 12 0,1-12 0,0 0 0,0 12 0,0-12-129,0 0 258,0 0-258,0 10 129,0-10 0,0 0 0,0 0 0,0 0 0,0 14 0,0-14 129,0 0-258,0 0 129,0 0 0,0 0 0,0 0 0,0 0 0,0 0-129,0 0 129,0 0 0,0 0 0,0 0 0,0 0 0,0 0 0,0 0 0,0 0 0,0 0 0,0 0 0,0 11-129,0-11 129,0 0-258,0 0 258,0 0 0,0 0-129,0 0 129,0 0-129,0 0 129,0 0-129,0 0 0,0 0 129,0 0-258,0 0 129,3 11 0,-3-11 0,0 0 0,0 0 0,0 0 0,0 0 0,0 0 0,0 0-258,3 12-774,-3-12-2322,0 0-1032,0 0-129,0 0-516</inkml:trace>
  <inkml:trace contextRef="#ctx0" brushRef="#br0" timeOffset="3251.1859">13667 16514 903,'0'0'1806,"0"0"129,0 0-129,0 0 129,0 0 0,0 0-258,0 0-387,0 0-129,0 0-129,0 0 0,0 0-258,0 0 0,0 0 129,0 0-258,0 0 0,0 0-129,0 0 0,0 0 129,0 0-258,0 0 0,0 0 0,0 0-129,0-6 0,0 6 0,0 0 0,0 0-129,0 0 258,13-2-387,-13 2 258,0 0-129,12 0 0,-12 0 0,0 0-129,16-4 129,-16 4 0,10 0 0,-10 0-129,12-1 129,-12 1-129,0 0 129,13 0-129,-13 0 129,0 0-129,12 0 0,-12 0 129,0 0-258,11 1 258,-11-1-129,0 0 0,13 1 0,-13-1 0,0 0 129,15 0-129,-15 0 129,0 0-129,16-2 0,-16 2 129,12 0-129,-12 0 0,10-5 129,-10 5-258,12-1 129,-12 1 0,12 0 0,-12 0 0,11 0 0,-11 0 0,12 0 0,-12 0 0,0 0 0,14 1 129,-14-1-258,0 0 258,17 2-258,-17-2 129,0 0 129,13 5-129,-13-5 0,0 0 0,14 5 0,-14-5 0,0 0 0,10 0 0,-10 0 0,0 0 0,12 0 0,-12 0 0,0 0 0,15 0 129,-15 0-129,0 0 0,13 0 0,-13 0 0,0 0 0,13 0 0,-13 0-129,0 0 129,0 0 0,13 0 0,-13 0 0,0 0 0,0 0 0,14-2 129,-14 2-129,0 0-129,11 0 129,-11 0 0,0 0 0,10 2 0,-10-2 0,0 0 0,13 3 0,-13-3 0,0 0 0,12 0-129,-12 0 258,0 0-129,12 0 0,-12 0 0,0 0 0,12 2-129,-12-2 258,0 0-258,11 2 129,-11-2 0,0 0 129,12 3-129,-12-3 0,0 0 0,0 0 0,13 0 0,-13 0 0,0 0 0,0 0 0,11 0 0,-11 0 0,0 0 0,0 0 0,12 1 0,-12-1 0,0 0 0,0 0 0,13 1 0,-13-1 0,0 0 0,0 0-129,0 0 129,13 11 129,-13-11-129,0 0 0,0 0 0,10-4 0,-10 4 0,0 0 0,0 0 0,11-2 0,-11 2 0,0 0-129,0 0 258,12 5-129,-12-5 0,0 0 0,0 0 0,13 5 0,-13-5 0,0 0 0,0 0 0,12 5 0,-12-5 0,0 0 0,0 0 0,0 0 0,12 7 0,-12-7 0,0 0 0,0 0 0,0 0 0,0 0 0,11 5-129,-11-5 129,0 0 0,0 0 0,0 0 0,0 0 0,0 0 0,0 0 129,11 2-129,-11-2 0,0 0 0,0 0 0,0 0 0,0 0 0,11 3 0,-11-3 0,0 0 0,0 0 0,0 0 0,0 0-129,11 0 258,-11 0-129,0 0 0,0 0-129,0 0 258,0 0-129,0 0 0,0 0 0,0 0 129,0 0-129,0 0 0,0 0-129,0 0 0,0 0 0,0 0-258,7-8-516,-7 8-3354,0 0-516,0 0-387,0 0-258</inkml:trace>
  <inkml:trace contextRef="#ctx0" brushRef="#br0" timeOffset="5499.3146">14371 15580 1806,'0'0'3741,"0"0"-258,0 0-774,0 0-258,0 0-645,0 0-258,0 0-258,0 0-258,0 0-258,0 0-129,0 0 129,0 0-387,0 0 0,0 0-129,-5 8 0,5-8-129,-4 13 129,4-13 0,-6 16-129,6-16 129,-2 17 0,2-17-129,-1 20 129,1-20-129,-2 16 0,-1-5 0,3 0 0,0-11 0,-2 20 0,2-9 0,-1 2-129,1 0 129,0-1-129,0 0 129,0 2-129,0-2 0,0-1 129,0 1-129,0 2 129,0-3-129,-1 0 0,1 0 0,0-11 0,-3 22 0,2-9 0,0-2 0,1-11 0,-2 19 0,2-19 0,0 20 0,0-20 0,0 19 0,0-19 0,0 17 0,0-17 0,0 18 0,0-18 0,0 16 0,0-16 0,0 13 0,0-13 0,-1 16 0,1-16 0,-2 10 0,2-10 0,0 12-129,0-12 129,0 12 0,0-12 0,0 0 129,0 15-129,0-15 0,2 17-129,-2-17 258,1 17-129,-1-5 0,0 0-129,0-2 129,0 2 0,0 0-129,0-12 129,0 15 0,0-15 0,0 11 0,0-11-129,0 0 129,0 13 0,0-13 129,0 0-258,0 10 258,0-10-129,0 0-129,0 11 129,0-11 0,0 0 0,0 12 0,0-12 0,0 0 0,0 13 0,0-13 0,0 0 0,0 12 0,0-12 0,0 0 0,0 12 0,0-12 0,0 0 0,0 14-129,0-14 129,0 0 0,0 15 0,0-15 129,0 0-129,0 12 0,0-12 0,0 0 0,0 0 0,0 10 0,0-10 0,0 0 0,0 12 0,0-12 0,0 0 0,0 12 129,0-12-129,0 0 129,0 0-129,0 12 129,0-12-129,0 0 0,0 0 0,0 0 0,0 10 0,0-10 0,0 0 0,0 0 0,0 0 0,0 14 0,0-14 0,0 0 0,0 0 129,0 15-258,0-15 129,0 0 0,0 0 0,0 0 0,-3 16 0,3-16 0,0 0 0,-1 11 0,1-11 0,0 12 0,0-12 0,0 0 0,0 0 0,0 0 0,-2 11 0,2-11-129,0 0 129,0 12 0,0-12 0,0 0 0,0 0 129,-1 12-258,1-12 129,0 0-129,0 0-129,0 0-1677,0 0-2580,0 0-516,0 0-129,0 0-645</inkml:trace>
  <inkml:trace contextRef="#ctx0" brushRef="#br0" timeOffset="9067.5187">13692 16511 1032,'0'0'1935,"0"0"0,0 0-129,0 0 129,0 0-387,0 0 0,0 0-387,0 0-129,0 0-258,0 0 0,0 0-129,0 0 0,12 0-129,-12 0 0,0 0 129,0 0-258,0 0 0,0 0 129,13-9-258,-13 9 0,0 0 0,13 0-129,-13 0 0,11-5 0,-11 5 0,10 0-129,-10 0 129,13-6-129,-13 6 129,0 0 0,14 0 0,-14 0 0,0 0 129,14-1-258,-14 1 129,0 0 0,12-3-129,-12 3 129,13-1-129,-13 1 129,0 0-129,14-4 129,-14 4-129,11-1 0,-11 1 0,0 0 0,15-4 0,-15 4 0,0 0 129,14-3-129,-14 3 0,0 0 0,14-1 0,-14 1 0,0 0 129,15-1-129,-15 1 0,0 0 0,15 0 0,-15 0 0,0 0 129,11 0-129,-11 0 0,0 0 129,0 0-129,13 5 0,-13-5 129,0 0 0,12 0 0,-12 0-129,11 0 0,-11 0 0,12 2 129,-12-2-129,11 0 0,-11 0 0,0 0 0,14 0 0,-14 0 129,0 0-129,10 0 129,-10 0-129,0 0 0,11 0 0,-11 0 0,0 0 0,0 0 0,14 0 0,-14 0 0,0 0 129,11 0-129,-11 0 0,0 0 0,14 0 0,-14 0 0,0 0 0,11 0 0,-11 0 0,0 0 0,0 0 0,12 0 0,-12 0 129,0 0-129,0 0 0,13 0 0,-13 0 0,0 0 0,0 0 0,0 0 0,13 5-129,-13-5 258,0 0-129,0 0 0,13 2 0,-13-2 0,0 0 0,0 0 0,12 1 0,-12-1 0,0 0 0,0 0 0,10 3-129,-10-3 129,0 0 129,0 0-129,12 4 0,-12-4 0,0 0 0,0 0 0,13 2 0,-13-2 0,0 0 0,0 0 129,13 1-258,-13-1 129,0 0 0,0 0 0,0 0 0,11 2 0,-11-2 0,0 0 0,0 0 0,0 0 0,11 0 0,-11 0 0,0 0 0,0 0 0,0 0 0,0 0-129,13 4 129,-13-4 129,0 0-129,0 0 0,0 0 0,12 1 0,-12-1 0,0 0 0,0 0 0,0 0 0,0 0 0,12 0 0,-12 0 0,0 0 0,0 0 0,11 0 0,-11 0 0,0 0 0,0 0 0,0 0 0,11 0 0,-11 0-129,0 0 258,0 0-258,0 0 129,11 0 0,-11 0 0,0 0 0,0 0 0,0 0 0,0 0 129,11-2-129,-11 2 0,0 0 0,0 0 0,0 0 0,0 0 0,0 0 0,0 0 0,0 0 0,11-3 0,-11 3-129,0 0 129,0 0 129,0 0-129,0 0 0,0 0 0,0 0 0,0 0 0,0 0 0,11-2-129,-11 2 129,0 0 0,0 0 0,0 0 0,0 0 0,0 0 129,0 0-129,0 0 0,0 0 0,0 0 0,0 0-129,0 0 0,0 0-516,12 2-2967,-12-2-903,0 0-516,0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04:20.6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7939 9274 1419,'0'0'3741,"9"-13"645,-9 13-387,14 3-2064,-14-3-387,11 17-387,-11-17-129,16 22-387,-8-11 0,4 6-387,-1-7 258,1 2-387,0-4 129,2-1 0,-2-2-129,0-5 0,0 0 0,1-3-129,1-5 129,0-3-129,2-4 0,-3-2 129,-1-2-258,-1 4 258,-4-3 0,1 3-129,-8 5 129,0 10 0,0 0 0,0 0 129,-13 10-129,6 11 0,0 5 0,0 4 129,-1 4-129,0 5 0,2 2-129,2-4 0,-3 1 0,4-1 0,3-4 0,-1-5 0,1-5-129,0-4 129,1-5 0,-1-14-129,9 10-387,-9-10-258,14 0-2064,-14 0-1548,18-25-387,-11 7-258,1-2 0</inkml:trace>
  <inkml:trace contextRef="#ctx0" brushRef="#br0" timeOffset="249.0142">8423 9157 4128,'10'-19'4386,"-10"19"0,0 0-516,0 0-2967,0 0-387,0 0-129,-5 13-387,5-13-1419,0 13-2451,2-1-258,-2-12-258,14 20-129</inkml:trace>
  <inkml:trace contextRef="#ctx0" brushRef="#br0" timeOffset="416.0236">8499 9374 2967,'-3'12'4644,"3"-12"-387,0 0-258,-11 5-3096,11-5-3870,0 0-516,0-9-903,0 9 0</inkml:trace>
  <inkml:trace contextRef="#ctx0" brushRef="#br0" timeOffset="-7271.416">7945 7053 2193,'-4'-11'4515,"4"11"-129,0-10-1290,0 10-645,0 0-645,14 0-645,-14 0-387,10 7-258,-10-7-129,14 22-129,-6-9-129,2 4 129,-2 0-129,0 0-129,3-1 0,-3-2 0,3-2 129,-11-12-129,19 16 0,-19-16 0,19 5 0,-19-5 0,19-7 129,-7-3-129,1-3 0,-3-3 0,3-2 129,-1 0-129,-2 0 0,-2 4 0,-1-1 129,-7 15-129,4-14 0,-4 14 0,0 0 0,-7 9 129,1 8-129,2 7-129,-4 5 129,3 5 0,-2 7 0,3 3 0,1 0-129,0 0 129,1-1 0,1-4 0,0-6-129,1-4 129,0-7 0,0-3-129,0-7 129,0-12-258,0 12-129,0-12-387,0 0-774,0 0-2967,8-7 0,-8 7-387,6-25 129</inkml:trace>
  <inkml:trace contextRef="#ctx0" brushRef="#br0" timeOffset="-7030.4022">8389 7022 2193,'0'0'4128,"0"0"-129,0 0-129,0 0-2838,0 0-774,0 0-1677,0 0-2322,2 13-258,-2-13 0</inkml:trace>
  <inkml:trace contextRef="#ctx0" brushRef="#br0" timeOffset="-6819.3901">8447 7212 3096,'-3'21'4644,"1"-9"0,2-12-258,0 0-2709,-7 15-516,7-15-645,0 0-645,0 19-1806,0-19-2193,0 15-516,0-15-258,1 14 517</inkml:trace>
  <inkml:trace contextRef="#ctx0" brushRef="#br0" timeOffset="-3327.1904">8684 11657 5160,'7'-10'4773,"-7"10"-387,0 5-129,-2 7-2967,2-12-387,-5 12-129,5-12-387,-2 12-903,2-12-2709,8 13-774,-8-13-387,11 9-258</inkml:trace>
  <inkml:trace contextRef="#ctx0" brushRef="#br0" timeOffset="-3584.2051">8152 11703 258,'7'-14'4128,"-7"14"0,13-13 129,-13 13-1419,0 0-516,13 0-645,-13 0-645,0 0-129,7 8-258,1 5-129,-8-13-129,12 25 0,-5-10-129,3-2 0,-2-1-129,3-1 129,1-4 0,-2-1-258,2-3 129,2-2-129,-1-1 0,1-5 0,-1-2 0,-1-3 129,1-4-129,-4 3 0,-1 0 129,-1 0-129,-7 11 0,6-13 0,-6 13 129,0 0-129,0 0 0,-3 11 0,-3 5 0,0 6 0,1 4 0,1 5 0,-1-2 0,0 5 129,1 3-258,1-1 258,-2-3-129,4-1 0,-1-3 0,1-5 0,0 0-129,1-8 129,0-16-129,0 13-129,0-13-516,0 0-1161,1-9-2322,2-1-258,4-7-129,-1-2-516</inkml:trace>
  <inkml:trace contextRef="#ctx0" brushRef="#br0" timeOffset="-3152.1803">8731 11836 5934,'-1'12'4773,"-3"8"-387,4-20-387,0 0-2580,-4 10-516,4-10-903,0 0-3225,0 0-774,0 0-258,0 0-516</inkml:trace>
  <inkml:trace contextRef="#ctx0" brushRef="#br0" timeOffset="3689.211">8872 13569 7998,'0'0'4773,"0"0"-129,0 0-387,0 0-2580,-9 0-903,9 0 0,0 0-516,0 11-129,0-11-258,0 12-258,9 1-903,-9-13-1935,3 21-1161,-1-11-258,1 5-129,-1-2-129</inkml:trace>
  <inkml:trace contextRef="#ctx0" brushRef="#br0" timeOffset="3388.1937">8323 13702 3870,'0'0'4515,"5"-15"-129,-5 15-129,2-15-1935,-2 15-516,0 0-387,14 0-516,-14 0-258,9 17 0,-5-4-258,4 7-129,-1-2 0,3 4-129,-1-4-129,2 2 129,0-4-129,1-2 129,0-2-129,2-3 0,0-4 0,2-4 0,-1-1 129,1-6-129,-1-4 0,2-4 0,-1-1 0,1-4 0,-4 0 0,-3 0 0,-2 1 0,-2 2 0,-2 3 0,-3 2 0,-1 11 129,0 0-129,0 0 0,-8 0 0,3 11 0,-1 7 0,0 3 0,0 8 0,0 0 0,2 3 0,-2 4 0,2-4-129,0 1 129,2-2-129,-1-4 129,1-5-129,0-3 129,2-6 0,0-13-129,0 0 0,3 11-258,-3-11-645,14-7-2709,-12-4-774,6 0-258,-3-10-516</inkml:trace>
  <inkml:trace contextRef="#ctx0" brushRef="#br0" timeOffset="3856.2205">8909 13762 5676,'1'17'5031,"-1"-17"-645,0 14 0,0-14-2580,0 0-258,0 0-645,0 0-387,0 0-516,0 0-903,0 0-3225,0 0-387,0 0-129,12 10-516</inkml:trace>
  <inkml:trace contextRef="#ctx0" brushRef="#br0" timeOffset="7948.4546">8233 15968 1548,'0'-14'4128,"0"1"258,0 0-1290,0 13-258,0 0-387,8-5-774,-8 5-516,0 0-129,0 0-387,11 7-129,-9 4-258,5 5 0,-2 0-258,0 3 129,3 1 0,-1 1 0,2-1 129,-1-3-258,4 0 129,1-4 0,0-3-129,2-4 129,0-3-129,2-3 129,0 0-129,1-6 0,-2-5 129,2-4-129,-1-2 0,-1 0 0,-2-4 129,0 1-129,-5 3 0,2 1 0,-5 3 0,-6 13 129,3-14-129,-3 14 0,0 0 0,-5 6 0,1 7 0,-2 6 0,-1 1 0,1 4 0,-1 10 0,1 0 129,0 2-129,3-1 129,-2-3-129,3-3 129,-1 0-129,3-5 129,0-11-129,0-13-129,0 20 129,0-20-129,0 0-129,0 0-387,20 12-1290,-20-12-2838,12-6 129,-8-7-387,-4 13-258</inkml:trace>
  <inkml:trace contextRef="#ctx0" brushRef="#br0" timeOffset="8228.4705">8779 15938 10836,'0'0'4902,"0"0"-258,-8-9-1290,8 9-2451,0 0-387,0 0-387,0 0-258,0 0-258,2 8-774,-2-8-1032,0 0-2064,12 10-516,-3 2-258,-9-12-129</inkml:trace>
  <inkml:trace contextRef="#ctx0" brushRef="#br0" timeOffset="8375.479">8819 16040 2580,'3'18'4902,"-3"-18"-129,0 15 0,0-15-1935,0 0-1032,0 0-516,-4 13-516,4-13-387,0 0-903,7 0-3741,-7 0-387,12-9-129,-12 9-774</inkml:trace>
  <inkml:trace contextRef="#ctx0" brushRef="#br0" timeOffset="-5739.3283">3191 11726 1419,'12'-8'3741,"-12"8"258,-7 0-258,7 0-1806,-16 17-516,3-5-387,5 9-258,-8 1-129,3 4 0,-5 1-258,6 2 0,-6-3-129,6 3 129,-6-2-258,6-2 0,0-3 0,1-4 0,3-2-129,8-16-129,-12 20-129,12-20-645,0 0-1290,0 0-1677,0-7-516,0-4-129,0-5 258</inkml:trace>
  <inkml:trace contextRef="#ctx0" brushRef="#br0" timeOffset="-5460.3124">2940 11713 3225,'0'0'4386,"0"0"129,0 0-129,0 0-2064,14 9-645,-14-9-516,27 28 0,-11-15-387,9 7-258,-1-2-258,3 2 129,-1-1-258,-1 1 0,1-1-129,-3 3 0,-1-5 0,-4-2-258,1 0-387,-9-4-387,9 2-2838,-19-13-645,21 9-258,-21-9-258</inkml:trace>
  <inkml:trace contextRef="#ctx0" brushRef="#br0" timeOffset="-5187.2967">3423 11780 5805,'13'-12'4515,"-13"12"-387,0 0 0,0 0-3096,0 0-258,0 0-516,6 8-387,-6-8-903,8 13-2709,-4-2-258,-4-11-387,10 19 0</inkml:trace>
  <inkml:trace contextRef="#ctx0" brushRef="#br0" timeOffset="-5007.2864">3498 11944 5547,'0'12'4515,"0"-12"-129,0 0-258,0 0-2709,0 0-258,0 0-645,0 0-903,0 0-3354,0 0-387,13 4-258,-13-4-516</inkml:trace>
  <inkml:trace contextRef="#ctx0" brushRef="#br0" timeOffset="-14107.807">3191 7163 3096,'0'0'3612,"0"0"-516,0 0-516,0 0-387,0 0-258,0 0-645,0 0 0,1 8-516,-1-8-129,-8 17-258,8-17-129,-18 23 0,4-7-129,3 1 0,-4 2 129,0 3-258,-4-1 129,6 0-129,-2 2 0,1-3 129,0 1-129,0-2 0,3-3 0,1-3-129,1 1 129,-1-1 0,10-13-129,-18 18-129,18-18 129,-10 8-387,10-8-258,0 0-516,0 0-1161,0 0-1935,0 0 0,0 0-258</inkml:trace>
  <inkml:trace contextRef="#ctx0" brushRef="#br0" timeOffset="-13402.7665">3410 7195 5160,'0'0'4773,"0"0"-387,0 0-129,-6 0-3225,6 0-516,0 0-258,0 0-516,0 0-645,0 7-1806,0-7-1548,7 13-258,-7-13 0</inkml:trace>
  <inkml:trace contextRef="#ctx0" brushRef="#br0" timeOffset="-13763.7873">2881 7211 2193,'0'0'4515,"0"0"0,0 0-129,0 0-2322,19 8-258,-19-8-645,24 13-129,-12-5-258,9 8-387,-4-2 0,4 2-129,0 2-129,2 1 0,0 0 0,1 0-129,1-1 0,-1-1 129,1-3-258,-1-2 0,-1 1-129,-5-7-258,0 3-387,-18-9-1290,20 3-2193,-20-3-258,13 0-387,-13 0 129</inkml:trace>
  <inkml:trace contextRef="#ctx0" brushRef="#br0" timeOffset="-13175.7537">3430 7328 1032,'4'19'4257,"-4"0"387,0-19-129,-2 11-2064,2 3-516,0-14-645,0 0-387,-5 12-387,5-12 0,0 0-387,0 14-129,0-14-516,0 0-645,0 0-2838,0 0-516,0 0-129,0 0-387</inkml:trace>
  <inkml:trace contextRef="#ctx0" brushRef="#br0" timeOffset="-1975.113">3253 9373 1419,'4'-11'4257,"-4"11"0,0 0-903,0 0-516,0 0-774,-4 10-387,-8-1-645,4 9-258,-8-1-129,0 10-258,-4-2-129,2 5 0,-2-2-258,1 0 129,1-3-129,2 0 0,4-5-129,0-5 0,8 3-516,4-18-1290,-12 11-2322,12-11-258,0 0-258,0 0-258</inkml:trace>
  <inkml:trace contextRef="#ctx0" brushRef="#br0" timeOffset="-1471.0837">3491 9378 6450,'0'0'4386,"0"0"-387,0 0 0,0 0-3612,9 13-1032,-9-13-3096,0 13-258,0-13-387,3 15 129</inkml:trace>
  <inkml:trace contextRef="#ctx0" brushRef="#br0" timeOffset="-1694.0969">2991 9431 3096,'0'-17'4902,"10"2"-387,-10 15 258,14 0-2322,-14 0-774,24 15-258,-12-6-516,9 11-258,-3-3-129,4 9-129,-1-4-258,3 1 0,-2 1-129,0-3-129,-1 3-129,-4-8-516,6 7-1032,-9-11-2709,3-2-258,-7-6-129,1-4-387</inkml:trace>
  <inkml:trace contextRef="#ctx0" brushRef="#br0" timeOffset="-1299.0737">3513 9569 4386,'-3'19'4773,"3"-19"-129,0 0-387,-6 19-2193,6-19-903,0 0-516,0 0-3612,10 0-1161,-10 0-387,12 0-258</inkml:trace>
  <inkml:trace contextRef="#ctx0" brushRef="#br0" timeOffset="1533.0876">3384 13813 1806,'-10'16'3870,"10"-16"258,-12 16-1161,8 2-387,-7-5-774,6 11-387,-10-3-387,5 9-387,-6-4-258,5 4-129,-4-4 0,3 2-129,2-4-129,-2-1 0,4-6 0,3-5 0,2 1-129,3-13-387,0 0-903,0 0-2451,0 0-258,0 0-258,4-20 0</inkml:trace>
  <inkml:trace contextRef="#ctx0" brushRef="#br0" timeOffset="1820.104">3173 13816 3999,'-6'-11'4386,"6"11"129,0 0-387,10 10-1935,-10-10-645,22 22-258,-10-12-258,10 9-387,-3-2-129,4 0-129,1 0-129,-1 4-129,-1-1 0,0 0-258,1 2 0,-2-4 0,1 3-645,-6-6-387,9 10-1161,-10-16-2064,4 1 0,-2-5-516,-2-3 0</inkml:trace>
  <inkml:trace contextRef="#ctx0" brushRef="#br0" timeOffset="2037.1165">3699 13874 6837,'0'0'4644,"0"0"-258,0 0-258,-7-6-2967,7 6-387,0 0-645,6 5-1032,5 0-2967,-11-5-258,14 10-129,-14-10-516</inkml:trace>
  <inkml:trace contextRef="#ctx0" brushRef="#br0" timeOffset="2196.1256">3768 14035 4773,'2'19'4773,"-1"-9"-387,-1-10-258,0 0-2064,0 11-2064,0-11-3096,14 1-903,-14-1-516,17 0-516</inkml:trace>
  <inkml:trace contextRef="#ctx0" brushRef="#br0" timeOffset="6193.3542">2779 16032 7353,'0'0'4515,"-8"0"-129,8 0-258,0 0-3741,0 0-903,0 0-3096,0 0-774,0 0-129,7 5-258</inkml:trace>
  <inkml:trace contextRef="#ctx0" brushRef="#br0" timeOffset="5913.3382">2197 16010 3096,'-12'6'4644,"15"9"-129,-3-15 0,21 22-2838,-21-22-258,32 20-258,-15-6-258,11 10-258,-4-6-387,3 4 0,-2-3-129,1 4 0,-2-5-129,-3 4 0,-1-9-129,-5-3-129,1 4-387,-16-14-903,26 13-2580,-26-13-645,22 7 129,-22-7-645</inkml:trace>
  <inkml:trace contextRef="#ctx0" brushRef="#br0" timeOffset="5612.321">2415 16056 2580,'6'-12'4128,"-6"12"-774,0 0-645,0 0-387,0 0-774,0 0-258,-6-7-258,6 7-258,0 0-258,-13 11 0,13-11-258,-17 15 0,5 5 0,0 1 129,-1 1-129,-1 0-129,0 0 0,-1 1 0,1-1-129,2 0 129,-1-10-129,4-2 0,9-10-129,-16 16 0,16-16-258,0 0-1161,0 0-2322,0 0-774,0 0 0,10-3-387</inkml:trace>
  <inkml:trace contextRef="#ctx0" brushRef="#br0" timeOffset="6380.3649">2821 16199 5934,'-2'19'5160,"2"-19"-774,0 0 0,-12 0-3096,12 0-258,0 0-1032,0-10-2322,0 10-1806,0 0-645,9 0-258,-9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9:35:03.0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20676 14312 516,'0'0'3612,"0"0"-258,0 0-903,0 0-516,0 0-387,0 0-258,-4-6-258,4 6-258,0 0-129,0 0-129,-11-3-129,11 3 0,0 0 0,0 0-129,-10-9-129,10 9 129,0 0-129,-11-5 0,11 5 129,-10-2-129,10 2 129,-7-2-129,7 2 0,0 0 0,-13 0 0,13 0 0,0 0 0,-7 7-129,7-7 129,0 0-129,-10 12 129,10-12 0,-6 11-129,6-11 129,-5 18-129,5-18 0,-3 20 258,3-1-129,0-1-129,0 4 0,0 4 129,3 7-129,-1 1 0,1 8 0,-1-2 0,2 3 0,-1 1 0,-1 1 0,0-5 0,1-1 0,1-7 0,-3-1 0,1-3 0,1-3 0,-1-2 129,-2-4-129,0-2 0,0-1-129,2 0 258,-2-3-258,0-13 129,3 16-129,-3-16 129,3 12 0,-3-12 0,0 0 0,9 12 0,-9-12 0,0 0 0,12 11 0,-12-11 0,0 0 0,12 9 0,-12-9 0,11 3 129,-11-3-129,16 3 129,-7-2 0,-2 0 0,0 0-129,3 0 129,-10-1-129,15 4 0,-15-4 0,11 5 0,-11-5-645,12 7-2451,-12-7-1419,0 0-387,0 0-387</inkml:trace>
  <inkml:trace contextRef="#ctx0" brushRef="#br0" timeOffset="624.5793">20912 14678 645,'4'-12'4515,"-4"12"387,0 0-516,14-6-1548,-14 6-1161,14-1-516,-14 1-387,19 0-387,-8 0-129,3 5-129,-3-2 129,1-1-258,3-2-258,-1-4 0,2 4-1032,-6-7-2967,5-2-129,-4-7-387,2-2-258</inkml:trace>
  <inkml:trace contextRef="#ctx0" brushRef="#br0" timeOffset="940.1193">21240 14416 4644,'7'-12'4773,"-7"12"0,0 0-387,0 0-2967,8 0-387,-8 0-387,5 23 0,-3-4-258,3 11 0,0 1-129,2 7 0,-1 1-129,-1 4 0,0-4-129,1 6 129,1-7-129,-2 0 0,2-6-129,-3-7-258,3 1-645,-7-26-2709,11 20-903,-11-20-516,15-3-129</inkml:trace>
  <inkml:trace contextRef="#ctx0" brushRef="#br0" timeOffset="1336.6697">21530 14454 3096,'0'32'4515,"-7"-5"0,-1 5-129,6 6-3225,-3-2 0,5 7-387,4-6-258,7 1 0,0-9-129,6-2 0,0-8-258,4-8 0,0-7 129,-1-4-129,0-6 129,-1-9-129,-3-4 0,-2-5 0,-3-9 0,-7-1-129,-2-10 129,-2-3 0,-11-4-129,-3-1 0,-2 5 0,-3 4-129,0 7 129,1 6 0,1 13-129,3 8 0,14 9 0,-14 9-903,14 11-3225,2 3-516,4 8-129,0-4-387</inkml:trace>
  <inkml:trace contextRef="#ctx0" brushRef="#br0" timeOffset="1564.1986">21807 14691 8127,'16'30'4902,"-11"-7"-258,-3-3-258,2 8-3999,-3-1-129,1 1-129,-2-2 0,3-1-129,3-3-516,-5-12-1032,-1-10-2838,11 12-387,-1-12-258,-10 0-258</inkml:trace>
  <inkml:trace contextRef="#ctx0" brushRef="#br0" timeOffset="1856.2357">22045 14403 3999,'9'-16'5160,"-9"16"-387,0 0 0,0 0-3225,1 11-387,4 9-129,-5 0-516,6 5 0,-2 6-258,1 3 129,2 4-258,0-2 0,-2 4-129,0-8 0,2 2-129,-3-7-258,6 1-774,-10-15-3483,7-6-129,-7-7-387,13-9-387</inkml:trace>
  <inkml:trace contextRef="#ctx0" brushRef="#br0" timeOffset="2276.2884">22283 14305 5676,'0'0'4773,"2"17"0,-2-2-387,-6 12-3612,1-3-258,3 7 129,-3-2 0,5 8-129,0-7 0,0 6-129,5-6-129,5-4-129,1-4 0,1-3-129,3-7 129,-1-6-129,4-6 0,0-4 0,-2-10 0,1-1 129,0-10-129,-5-2 0,-2-3 258,-6-5-258,-4 0 129,-6 2-129,-7 3 0,-4 0 0,-1 6 129,-4 6-129,0 5 0,5 4-129,1 9 129,4 0-387,12 0-258,-14 14-2580,14-14-1419,6 14-387,6-7-516</inkml:trace>
  <inkml:trace contextRef="#ctx0" brushRef="#br0" timeOffset="2868.3642">22465 14031 7224,'-3'7'5031,"13"-4"0,-1-3-387,7 4-3741,-2-4-387,8 0 0,-3 0-258,3 0 0,0 0 0,2 0-258,-3 0 129,-2 0 0,0 0-129,-2 0 0,-5 5 129,0 0-129,-12-5 0,12 16 0,-10-3-129,-2 5 129,0-1 258,0 6-258,0 4 129,-1-1 0,1 6 0,0 2-129,0-1 129,2 4-129,3-2-129,-1 3 0,3 2 129,0-3-129,1 3 129,-3-1 0,0 0-129,-1-5 129,-2-4 0,1-2 129,-3-6-129,0-4 0,-5-2 129,5-16-129,-16 18 0,3-9 0,2 0 129,-3-2-258,1-3 129,0 0 0,2 0-129,2-1 129,9-3-387,-12-2-1419,12 2-2838,0 0-516,0 0-129,0-10-516</inkml:trace>
  <inkml:trace contextRef="#ctx0" brushRef="#br0" timeOffset="4516.0732">20646 15573 3870,'0'0'4386,"0"0"-387,0 0-1806,0 0-516,0 0-387,0 0-258,0 0-387,-5-6-258,5 6 0,0 0-129,-8-1-129,8 1 0,-10-2-129,10 2 0,-15-2 129,7-2-129,-1 4 0,-2 0 129,3 0-129,-2 4 0,1 3 129,9-7-129,-12 13 0,12-13 0,-7 19 129,7-19-129,-4 17 0,4-17 129,0 21-129,0-8 129,0 0-129,1 1 129,2 4 0,-3-2-129,0 5 0,2 1 0,-1 1 0,0 0 0,-1 5 0,3-2 0,-1 1-258,-1 5 258,0-3 0,0 2 0,1-1 0,-2-2 0,3-1 0,-2-5-129,0 1 258,-1-7-129,1 0 0,0-5 0,-1-11-129,3 13 129,-3-13 129,0 0 0,0 0 0,9 10 0,-9-10 0,12 1 129,-12-1-129,14 3 0,-7-2 0,1 2-129,1-2-258,2 9-1161,-2-6-2967,0 2-516,-1-6-387,3 0 0</inkml:trace>
  <inkml:trace contextRef="#ctx0" brushRef="#br0" timeOffset="6499.8253">20853 15852 2322,'0'0'4386,"0"0"-645,-2-7-1161,2 7-774,0 0-129,10 0-645,-10 0 0,14 0-387,-14 0 0,19 0-258,-6 0-129,0 0-129,1 0 0,1 3-129,-1-3 129,1 0-129,-3 0 0,0-1 0,-1-3 0,-2-1 0,-1 1-129,-8 4-258,17-7-774,-17 7-2967,0 0-645,10-14 0,-10 14-258</inkml:trace>
  <inkml:trace contextRef="#ctx0" brushRef="#br0" timeOffset="7407.9406">21324 15641 4128,'0'-11'4773,"0"11"-258,-4-7-1290,3 15-1677,-8-3-387,7 7-387,-4 2-387,3 1 0,-4-1-129,4 4 0,-1 0 0,4 2-258,-3-2 258,3-1-258,0 0 0,1-1-258,4-3 516,-5-13-516,11 15 258,0-13 0,2-2 0,1 0 0,-1 0 0,2-2 0,2 1 0,-2 1-129,-1 0 129,-3 5-129,-2 4 0,1 3 129,-5 2-129,0 1 129,-2 3-129,-2 0 129,-1 3 0,0 0 0,-1-4-129,-5 2 129,-1 0 0,-3-4 0,-1-4 0,-4-1 129,1-4-129,-1-3 0,-2-3 0,3 0 0,3-1-387,-4-10-258,6 11-1161,-2-13-2580,7 0-387,1-4-258</inkml:trace>
  <inkml:trace contextRef="#ctx0" brushRef="#br0" timeOffset="7708.4786">21261 15670 4257,'8'-9'5160,"8"-5"-258,-16 14-258,18-10-3225,-8-1-516,11 7-129,-4-3-387,6 1-129,-5 2-258,4 2 0,5 2-516,-7-7-774,10 7-2967,-11-1-645,3 1-129,-6-1-258</inkml:trace>
  <inkml:trace contextRef="#ctx0" brushRef="#br0" timeOffset="8180.0386">21664 15662 2709,'-10'10'4902,"10"-10"-516,-9 18 129,-1-4-3354,8 11-129,-8-2-387,6 8-129,-4-1-129,6 4-129,-1 0 0,3-3-258,0-3 0,11-5 129,1-8-129,3-5 129,5-6 0,0-4 129,0-5-129,3-5 258,-4-9-129,0 1-129,-4-3 129,-3 1-129,-1-6 0,-7 2 0,-3-3-129,-2-1 129,-5 0-129,-3 0 0,-3 3 0,0 3 0,-4 7-129,1 5 129,0 9-129,0 1-258,4 14-516,-4-6-1677,3 10-2193,1-3-258,3 3-258</inkml:trace>
  <inkml:trace contextRef="#ctx0" brushRef="#br0" timeOffset="8428.0702">21883 15931 7482,'14'49'5547,"-12"-17"-645,-2-1-129,-2 3-3999,-3-2-516,2 3-258,-1 0-129,-1-8-387,5 6-2322,-4-16-1935,4-5-387,0-12-258</inkml:trace>
  <inkml:trace contextRef="#ctx0" brushRef="#br0" timeOffset="9548.2124">22196 15639 3225,'0'-16'5031,"0"16"0,0 0-387,0 0-2451,-9 6-1161,9 12-258,0 4-387,3 7-129,-1 6 0,1 0-129,-1 3 0,0-1-129,1 1 0,-3-8-129,0-1-258,0-10-129,2 2-1161,-2-21-2967,0 11-258,0-11-387,0-8-129</inkml:trace>
  <inkml:trace contextRef="#ctx0" brushRef="#br0" timeOffset="11336.4395">22420 15604 1677,'0'0'4644,"0"0"387,0 0-1548,-1 7-1032,1-7-774,-6 23-516,3-9-387,3 11-387,-2 0 258,2 6-516,0-1 0,0 0-129,0-3 129,2 0-258,-2-4 258,0-5-258,3-3 0,-3-15-387,6 19-387,-6-19-1806,0 0-2064,0 0-129,0 0-387</inkml:trace>
  <inkml:trace contextRef="#ctx0" brushRef="#br0" timeOffset="11789.997">22586 15631 4644,'0'0'5160,"0"0"-129,-3 11-516,-3 11-3225,-6 0-645,4 6-258,0 2 0,2 6-258,5-3 0,2 1-129,5-5 129,4-4-129,7-6 129,2-3-129,4-11 0,0-3 0,1-4 129,-3-7-129,-4-6 129,0 0-129,-3-7 129,-4-3 0,-6 1-129,-4-3 129,-2-4-129,-7-2 129,-3 0-129,-5 3 129,-4 2-129,-1 8 0,1 6 129,-1 3-258,3 9 129,4 2-258,6 15-516,-3-6-2838,12 6-1161,0 0-387,5-3-387</inkml:trace>
  <inkml:trace contextRef="#ctx0" brushRef="#br0" timeOffset="12612.1015">22734 15414 3612,'-4'-12'5418,"4"12"-258,0 0-258,0 0-3096,0 0-516,5-5-387,-5 5-258,14 0-129,-5-2 129,6 2-258,-2 0 0,3-2-129,2-4-129,-2 3 0,2-3 0,0-2 0,-2 2-129,-1 1 0,-3 2 0,-3 2 0,1 1 0,-10 0 0,7 7 0,-7 3 0,0 3 0,0 0 0,-2 3-129,0 4 129,-1 1 0,3 1 0,-3 5 0,3-4 0,0 1-129,0 2 129,1 0 0,3 1 0,-1 0 0,2 0-129,-1-2 258,5 5-258,-3-3 129,-1 2-129,2-1 129,0-4-129,-2 3 0,0-4 0,2 0 0,-3-3 0,3-2 129,-3-3-129,0 0 0,-2-1 129,-2 0-129,0 1 129,0-15 0,-7 20-129,0-9 129,-1-5 0,-1 1 0,-1-2 129,-1-4 0,1 1-129,0-1 129,0-1-129,1 0 129,2 0-129,7 0-129,-16 0-258,16 9-1935,0-9-2709,0 0-258,7 3-387,4-1-129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50:47.3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19074 12043 1806,'0'0'2193,"0"0"-258,0 0 129,0 0-774,0-18-129,0 18-129,0 0-129,0 0-129,0 0 0,0-20-129,0 20 129,0 0-129,0 0 129,-6-18 0,6 18-129,0 0 129,0 0-129,-14-16-129,14 16 0,0 0 0,0 0-129,-24-13 129,24 13-129,0 0 0,-13-7 0,13 7-129,-16 0 0,16 0-129,-15 0 129,15 0-129,-18 12 0,18-12-129,-20 21 258,20-21-129,-19 26-129,19-26 129,-21 31 0,14-12-129,0 2 129,3-2 0,0 4-129,2 1 129,2-3-129,0-1 129,6-1-129,-6-19 129,18 28-129,-18-28 129,28 20-129,-16-14 129,6 1-129,1-7 129,-1 0-129,0 0 0,0-6 129,0-5-129,1 0 0,-1-5 0,-1-3 0,1 0 0,-1-1 0,-5-3 0,-2 5-129,-4-1 258,-6 3-129,0 16 0,-6-29 0,6 29 129,-30-17-129,9 14 0,-4 1 0,1 2 0,-1 0 0,3 5 0,-1 2 0,1 3-258,4 0 0,7 9-774,-6-14-1806,16 14-1548,1-19-258,0 33-129,0-33-387</inkml:trace>
  <inkml:trace contextRef="#ctx0" brushRef="#br0" timeOffset="1028.0588">18994 12324 2580,'0'0'3741,"0"0"129,0 0-774,0 0-645,0 0-645,0 0-258,0 0-516,0 0 0,0 0-129,0 0-129,0 16-258,2 2-129,-2 7-129,0 10 0,0-2-129,0 4 129,0 4-129,0 8-129,4-2 0,-1 0 129,2-2-129,-1 1 0,1-1 129,0 3-129,1 1 129,-4-2-129,-2 1 258,5 1-258,-5-1 258,0 8-258,0-4 129,0 6 0,0-9 0,0 6 0,-5 1 0,4 1 0,0-5 0,-1-1-129,1 1 129,-2-4-129,2 0 0,-1 0 129,0-7 0,2 1-129,0 0 0,0 0 0,0-4 0,0-1-129,0-4 129,0 0 0,0 5 0,0 0-129,2-2 129,1-2 0,0 3 0,-2-3 0,1 5 0,-1-1 0,-1-5 0,1-1 129,-1-1-258,0 2 258,0-1-129,0 0 0,0-9 0,0-2 0,0 2 0,0-5 0,0-3 0,0-15 0,0 0 0,0 22-129,0-22 129,0 0-129,0 0-129,0 0-258,0 0-1161,0 0-2709,0 0-129,0-17-387,0 17-258</inkml:trace>
  <inkml:trace contextRef="#ctx0" brushRef="#br0" timeOffset="1712.0979">18840 14395 1419,'-4'-21'3870,"4"21"258,0 0-516,0 0-774,0 0-645,0 0-258,0 0-645,0 0 0,0 0-387,16 21-387,-16-21 129,20 31-258,-10-13-129,2 8 0,-2 0-129,2 4 0,0-2 0,-4 2 0,3 1-129,-1-5 0,-1-5 0,0-4 0,-9-17 129,17 21-129,-17-21 129,18 0-129,-18 0 0,15-7 129,-15 7 0,17-33-129,-9 9 129,4 3 0,0-9-129,0 4 129,-1-4 0,6 8 0,0-4-129,-2 7 0,-1 1 0,-14 18-129,29-19-387,-23 1-1677,9 18-2193,-15 0-258,0 0-387,15 0-387</inkml:trace>
  <inkml:trace contextRef="#ctx0" brushRef="#br0" timeOffset="2911.1665">19040 14904 3483,'0'0'3999,"0"0"-129,0 0-903,0 0-645,0 0-774,0 0-129,-11-2-258,11 2-258,0 0-129,0 0-258,-22 9 0,22-9-258,0 0 129,-21 18-129,21-18 129,-14 12-258,14-12 129,-15 21-129,15-21 0,-13 24 0,13-24-129,-12 28 129,8-12-129,-2 1 0,6-17 129,-4 31-258,4-31 258,0 32-129,0-32 129,0 32-129,0-32 129,10 30 0,-2-11-129,-8-19 129,26 27 0,-12-17-129,4-4 0,2-2 129,1-1-129,-1-3 129,0 0-129,2-7 0,0-3 0,-3-5 0,0-1 0,-2-2 0,-2-4 0,-4-5 0,-3-2 0,-6 0 0,-2 1 0,-7 0 0,-6 2 129,-3 5-129,-4 9 0,-2 4 129,0 4-129,-3 4 0,5 5 0,1 9 0,1 1 0,2 3-129,16-18 129,-19 26-129,16-11 0,3-15-903,0 18-3354,0-18-129,13 18-258,-13-18-645</inkml:trace>
  <inkml:trace contextRef="#ctx0" brushRef="#br0" timeOffset="14291.8174">19509 12005 645,'0'0'3612,"0"0"645,0 0-903,0 0-645,0 0-387,0 0-516,21 5-387,-21-5-258,26 0-258,-12 0-387,10 0-129,-3-4-129,5 3 0,0-9-129,4 2 0,-4-2 129,0-8-129,-2-2 0,3 2-129,-9-5 258,-5 1-258,-4-1 129,-4 6-129,-5-1 129,0 18-129,-12-23 0,-2 16 0,-5 0 0,-2 2 0,0 2 0,-4 3 0,2 0 0,3 0 0,-3 0 0,5 7 0,2 1 0,2 10 0,-2 1 0,3 3 0,0 3 0,2 5 0,1 0 129,2 1-129,4 4 129,4-4 0,0 0 0,9 1 129,2-3-129,9-3 0,4-4 0,1-2 129,2-6-129,4-3 0,0-1 0,-2-6 0,1-4 0,0 0-129,-4-6 0,0-6 0,-2 4-129,-3-10-387,5 11-903,-13-12-3096,6 1 0,-6-4-387,2 3-387</inkml:trace>
  <inkml:trace contextRef="#ctx0" brushRef="#br0" timeOffset="14787.8458">20051 11824 5547,'16'-15'4773,"-16"15"-387,16 9 0,-5 17-2709,-11-26-129,9 40-645,-8-14-258,5 10-258,-2-9 129,3 5-258,-4-10-129,2-2 0,-5-20-129,8 22 0,-8-22 129,0 0-129,20 0 0,-20 0 0,15-25 0,-5 3-129,1-1 129,0-5 0,3-7 0,4 6-129,0-1 129,0 0 0,2 4 0,-1 4 0,-3 5 0,-1 11 0,-15 6 0,25 0 129,-15 18-129,-3 6 129,-5 5 0,3 5 0,-5 2-129,1 1 129,0 4 0,-1-7-129,0-8 129,7-1-129,-3-5 0,-4-20-129,17 26-129,-17-26-387,24 16-1032,-24-16-2580,19-7-387,-9-10-258,4-4-258</inkml:trace>
  <inkml:trace contextRef="#ctx0" brushRef="#br0" timeOffset="15147.8664">20613 11252 6966,'0'0'4515,"17"0"0,-16 26-387,-1 0-3225,0 23 129,0-5-387,0 16-258,-1-5 0,1 5-129,0-4 0,0-1-129,0 0 129,3-1 0,1-7-129,5-3 129,3-13-129,6 0 0,2-11 0,7-5 0,2-6 0,3-9 0,3 0-129,-3-9-129,1 1-258,-11-17-645,10 17-1677,-18-18-1548,0 1-516,-14-5 0,0 3-516</inkml:trace>
  <inkml:trace contextRef="#ctx0" brushRef="#br0" timeOffset="15384.88">20542 11606 4902,'-14'0'4902,"14"0"-387,0 0 129,0-23-2967,27 23-129,-13-16-258,13 13-387,0-8-258,6 8-387,2-2-129,-2-4-258,6 9-387,-11-5-1032,12 5-2580,-12-2-516,0 2 0,-6-2-516</inkml:trace>
  <inkml:trace contextRef="#ctx0" brushRef="#br0" timeOffset="15795.9035">21007 11545 3096,'20'-4'4902,"4"-6"-129,-9 10-129,-15 0-1935,32 1-387,-32-1-903,23 25-387,-16-6-516,1 11-258,-4-2 0,-1 4-129,-3-5-129,0 1 0,0-4 129,-1-4-129,1-20 129,-7 25-129,7-25 129,0 0-129,0 0 0,0 0 0,-6-22-129,6 3 129,0-6-129,1 0 258,8-1-258,0-1 258,1-2-129,6 3 129,-4 6 0,3 4 0,-15 16 0,27-16-129,-27 16 0,22-3-258,-5 8-387,-17-5-645,26 24-1419,-26-24-2064,24 18 0,-24-18-258,25 8-387</inkml:trace>
  <inkml:trace contextRef="#ctx0" brushRef="#br0" timeOffset="16291.9318">21425 11564 2451,'16'-9'4773,"-16"9"-129,0 0-258,0 0-1290,6 19-1161,-6-19-387,0 35-516,0-35-258,0 40-258,2-22-129,5 6 0,1-6 0,2-1-129,-10-17 0,33 19-258,-12-15 129,4-4 0,6-6-129,-1-6 129,2-7-129,2-6 0,-1 4-129,0-5 258,-5 3-129,-5 0 129,-4 8-129,-4 3-129,-15 12 258,0 0-129,0 0 0,0 0 0,-2 27 0,-15-1 0,0 4 129,-2 13-129,-1 3 0,-1 5 129,3 3-129,2 2 129,-1-2-129,0 5 129,2-3-258,2-5 258,-1-3-129,3-6 0,2-5 129,-1-10-129,3-2 0,3-10 129,4-15-258,-9 18 0,9-18-645,0 0-3612,0 0-387,0 0-258,-7-14-387</inkml:trace>
  <inkml:trace contextRef="#ctx0" brushRef="#br0" timeOffset="39451.2565">25766 14059 774,'33'21'3999,"-33"-21"387,29 0-1290,-2 4-516,-9-8-645,16 4-258,-11-12-516,14 10-129,-8-15-387,8 8 129,-8-10-516,6 4 258,-13-4-258,3 4 0,-11-4 0,0 1-129,-10 0 0,-4 18 0,0-30 0,0 30-129,-21-26 129,1 15-129,-3 0 0,-1 3 0,-4 4 0,-4 4 0,0 0 0,3 7 0,0 9 0,0 6 0,1 5 0,3 2 0,3 8 129,4-4-129,0 0 258,5 10-258,6-4 129,4-2 0,3-1 129,3-1-258,7-4 129,5-1 0,6-4 0,1-9-129,5-4 129,2-4 0,4-9-129,2 0 129,-2 0-129,1-7 0,1-4 0,-6 0-258,1 4-774,-16-8-3096,13 4-516,-11-11-387,5 4-516</inkml:trace>
  <inkml:trace contextRef="#ctx0" brushRef="#br0" timeOffset="39855.2792">26713 13824 903,'0'0'4128,"0"0"645,-6 12-1032,2 12-1419,-18-15-258,12 24-258,-17-15-516,12 15-129,-11-7-387,6 7-258,-5-3-129,4 2-129,-4 4 258,5-2-387,-3-2 0,8-5 0,0 0-129,4-6 0,2-6-258,9-15-258,-4 22-903,4-22-2967,-6-13-258,6-6-258,0-1-645</inkml:trace>
  <inkml:trace contextRef="#ctx0" brushRef="#br0" timeOffset="40212.3">26355 13818 3096,'-7'-16'4902,"7"16"-129,0 0-258,-4-18-2064,4 18-903,0 0-387,22 26-387,-22-26-129,27 36-258,-12-10 129,6 4-258,-3-2 0,3 3-129,1 1 129,0 0-129,3-7 0,2 1 0,-1-3 0,6-8-129,-1 0 129,-1-12-129,0 2-129,-4-5 0,2 0 0,-9-5-387,2 5-516,-18-21-2193,-3 21-1419,10-23-516,-10 23-129,-2-26-129</inkml:trace>
  <inkml:trace contextRef="#ctx0" brushRef="#br0" timeOffset="40600.3222">26981 13735 6966,'15'-2'4515,"-15"2"0,0 0-1290,0 0-2322,20 13-129,-20-13-129,7 27 0,-7-9-129,0 8-129,0 0 0,0 7 0,-7-3-258,0 6 129,-3-5-129,3-1 129,-3-4-129,8-1-129,-1-10 129,3-15-258,0 22-387,0-22-1290,0 0-2580,14-18-387,0 4-258,-3-10-516</inkml:trace>
  <inkml:trace contextRef="#ctx0" brushRef="#br0" timeOffset="40828.3352">27058 13391 8385,'-19'0'4644,"19"0"-258,0 0-258,0 0-3741,0 0-258,5 14-645,-5-14-1032,19 12-2709,-1-5-129,-1 4-516,-2-4 129</inkml:trace>
  <inkml:trace contextRef="#ctx0" brushRef="#br0" timeOffset="41335.3642">27434 13301 9804,'-4'51'4773,"1"-24"-129,-4-6-1290,7 18-2451,-6-5-258,4 12-129,-5 3-258,3 3 0,-3 0-129,0 2 0,-3-4-129,1-2 129,-2 4-129,1-7 0,1-5 0,2 1 129,5-7-129,2-2 129,0 6-129,8-5 0,5-5 0,2-2 0,3-5 0,3-2 0,1-5 0,2-2 0,-1-12 129,4 0-129,-5 0 0,3-7 0,-1-7 0,-5-2-129,5 4-516,-10-17-903,8 15-3096,-12-10 0,1 5-516,-6 1-387</inkml:trace>
  <inkml:trace contextRef="#ctx0" brushRef="#br0" timeOffset="41755.3883">27237 13757 2451,'22'-7'2322,"-22"7"-645,0 0 258,25-5 0,-25 5 0,0 0 0,0 0-258,25-3-129,-25 3 0,18 0-258,-18 0-129,31 0 0,-14-9-258,16 9-258,-5-5 129,9 3-258,-1-10-258,3 7 0,-1 3-387,-7-8-516,9 10-3870,-21-7-258,-1 5-258,-18 2-645</inkml:trace>
  <inkml:trace contextRef="#ctx0" brushRef="#br0" timeOffset="49603.8372">20703 13663 516,'0'0'516,"0"0"258,0 0 129,14 6 387,-14-6 0,0 0 645,0 0-129,0 0 258,0 0 0,10 18-129,-10-18-258,0 0 0,0 0-258,0 0-258,-12 0-129,12 0-387,0 0-129,0 0-129,-20 0-129,20 0 0,0 0-129,-19 0 258,19 0-258,-21 0 0,21 0 0,-25 0-129,25 0 129,-28 1-129,8 1 0,5 5 0,-2 3 0,1-3 0,16-7 0,-25 14 0,25-14 0,-17 14 0,17-14 129,0 0 0,0 0-129,0 0 129,0 0 0,0 0 0,-14 17-129,14-17 129,0 0 0,0 20-129,0-20 0,0 29 129,0-29-129,2 30 129,0-11-129,3 2 0,-1 3 0,-2 1 129,3-3-258,-1 5 0,-1 0 129,1 2-129,-3 0 0,-1 2 0,3 1 0,-2-1 0,1-3 129,-2 3 0,0 0 0,0-3 0,0 0 0,2-2 0,-2 0 0,0 1 0,0-1 0,-2-3 0,2 3 0,0-4 0,0 3 0,0-6 0,0 0 0,0-19 0,0 30 0,0-30 0,0 27 0,0-27 0,0 26 0,0-26 0,0 25 0,0-25 0,0 21 0,0-21 0,0 0 0,0 19-129,0-19 129,0 0 129,0 0-129,12 0 0,-12 0 0,0 0 0,20-9 0,-20 9 0,16-10 0,-16 10 0,18-3 129,-18 3-129,21-4 0,-21 4 0,25 0 0,-8 0 0,1 0 129,2 0-129,0 0 0,0 0 129,-1 0-129,2 0 0,-5 0 0,-16 0 129,22 0-129,-22 0 0,0 0 0,0 0 0,0 0 129,0 0-258,0 0-129,0-14-774,0 14-3483,0 0 0,0 0-387,-15-7-387</inkml:trace>
  <inkml:trace contextRef="#ctx0" brushRef="#br0" timeOffset="61170.4987">21179 13705 2967,'0'0'3354,"0"0"-387,0 0-387,0 0-387,0 0-258,0 0-258,14-9-129,-14 9-387,0 0-129,0 0-129,0 0-387,0 0-129,0 0 0,0 0-129,0 14-129,0-14 0,0 32 0,0-11-129,0 5 129,0 0-129,0 5 0,1 3 0,2-1 258,1 3-516,-1-1 129,-3 2 0,3-3 0,-3 3 0,0 1-129,0-6 258,0-3-129,0-8 129,0-1 0,0-20 0,3 24 0,-3-24 0,0 0 129,0 0-129,0 0 0,0 0-129,14 0 129,-14 0 0,0 0-258,0 0-129,7-30-1161,-7 30-2580,0 0-129,0 0-516,0 0 0</inkml:trace>
  <inkml:trace contextRef="#ctx0" brushRef="#br0" timeOffset="61823.5361">21210 14432 1032,'0'0'3225,"-11"12"516,11-12-1548,-14 15-516,14-15-387,-9 20 0,9-20-129,0 24-258,0-24-129,0 23-258,0-23-129,0 0 129,25 16-258,-25-16-129,21 0 129,-21 0-258,18-7 129,-18 7 0,16-14 0,-16 14 0,8-19-129,-8 19 129,0 0 0,-4-21-129,4 21 129,0 0 0,-20 0-129,20 0 129,-15 0 0,15 0-129,0 0 129,-14 17-129,14-17 0,0 0 0,-1 17 0,1-17-258,0 0 0,7 18-903,-7-18-2709,0 0-387,18 0 0,-18 0-258</inkml:trace>
  <inkml:trace contextRef="#ctx0" brushRef="#br0" timeOffset="67423.8564">21848 13543 1032,'0'0'3225,"0"0"0,0 0-774,0 0-387,0 0-516,0 0-258,0 0-129,0 0-129,0 0-387,0 0 258,0 0-387,0 0 0,0 0-129,-10 0-129,10 0 0,-22 19-129,8 1 129,0 4-129,-5 2 129,3 12 0,-3-3-129,6 14 387,-5-1-258,9 8 0,-3-1 0,6 5-129,1-1 258,5 8-258,5-10 129,7 1-129,3-6 129,8-1-129,0-9 129,2-2-129,-1-12-129,-5-7-129,2 1-645,-21-22-2064,20 18-1419,-20-18-387,0 0-129,0 0-387</inkml:trace>
  <inkml:trace contextRef="#ctx0" brushRef="#br0" timeOffset="68418.9117">22431 13861 1,'0'0'3869,"0"0"259,0 0-129,5 17-1290,-5-17-516,-4 21-387,4-21-516,-17 31-258,1-12-129,5 11-516,-9-3 0,3 7-129,-3 0-129,0 5 0,-1-2 0,2-1-129,5-3 0,0-3 129,1-2-129,5-4 0,0-7 0,8-17-129,-9 25-258,9-25-387,0 0-903,0 0-2064,0 0-774,0 0 0,0 0-258</inkml:trace>
  <inkml:trace contextRef="#ctx0" brushRef="#br0" timeOffset="68790.9344">22115 13891 5031,'0'0'4515,"11"8"129,-11-8-387,25 24-2322,-25-24-258,34 24-387,-34-24-387,40 37-258,-16-19-258,5 8-258,-3-4-129,5 4 0,-3 4 0,-1 0 0,3-3-129,-7 3 258,1-2-129,-5-4 0,2 1 0,-4-3 129,-2-8-258,-15-14-129,22 30-645,-22-30-1677,0 0-1806,0 0-129,17 0-645,-17 0 0</inkml:trace>
  <inkml:trace contextRef="#ctx0" brushRef="#br0" timeOffset="69606.9813">23175 13787 2580,'0'0'4644,"0"0"-387,0 0 258,0 0-2322,0 0-258,0 0-516,0 0-129,-11 0-516,11 0-258,0 0 0,-16 11-129,16-11-258,-25 22 0,9-10 0,-4 2 0,-1 5-129,-5-1 0,-1 1 0,0 2 129,0-2-129,-1-2 0,2 0 0,6-2 0,2-1 0,2-2 0,16-12 0,-16 18 0,16-18 0,0 0 0,0 19 0,0-19 0,20 12 0,-3-9 0,1 8 0,4 0 0,-3 2 129,8 1-129,-4 5 129,4 1 0,-4 4-129,0-3 0,-4-2 0,-2-4 0,-17-15 0,25 26 0,-25-26 0,0 0-129,0 0-129,0 0-258,18 0-1677,-18 0-2193,0-23-387,0 23-129,-3-21-516</inkml:trace>
  <inkml:trace contextRef="#ctx0" brushRef="#br0" timeOffset="70623.0394">23451 13723 258,'10'13'3870,"-10"-13"129,0 37-129,0-2-1677,0-12-774,0 17 129,0-9-516,3 16-129,-3-12-258,7 6-129,-6 0 0,8-1-258,-5-9 0,0 1-129,-1-6 0,0-7-129,-1 0 0,-2-19-258,2 29-516,-2-29-1161,0 0-2322,0 0 0,0 0-645,0-11 516</inkml:trace>
  <inkml:trace contextRef="#ctx0" brushRef="#br0" timeOffset="71112.0674">23742 13810 903,'-11'44'3870,"-3"-15"387,6 4-258,1 9-2193,-4-14-129,11 15-258,0-10 0,8 12-387,-1-13-258,12 5-258,-3-10 0,5 2-129,-1-9-258,5 0 129,-1-14-129,0 0 0,1-6 0,-4-2-129,4-15 0,-6-4 0,-1-4 0,-4-5 129,-6-3-129,-3-9 129,-5 1-129,-5-7 129,-8 3-129,-6 0 129,-3 5-129,-3 3-129,-1 7 258,-1 8-129,2 10 0,4 4 0,2 8-129,4 1 129,15-1-258,-20 21-258,20-1-903,0-20-2838,0 30 0,0-30-516,11 27-129</inkml:trace>
  <inkml:trace contextRef="#ctx0" brushRef="#br0" timeOffset="71547.0921">24076 13468 8643,'14'-7'4773,"5"7"-387,-19 0-258,23 19-3354,-4 6-129,-5 2-258,4 14-129,-1 2-129,-2 6 0,2 7 0,-3 1 129,-5-1-258,1 0 0,-3-6 0,-3 1-258,-4-7 258,0 1 0,-3-8-129,-5-6 0,4-2-129,4-29-129,-11 37-903,11-37-2064,-16 8-1161,16-8-258,0 0-387</inkml:trace>
  <inkml:trace contextRef="#ctx0" brushRef="#br0" timeOffset="72732.16">24408 13345 2451,'0'0'3870,"0"0"-129,0 0-1806,0 0 0,0 0-645,0 0-258,0 0-258,17 0-258,-17 0 0,15 0 129,-15 0-129,24-3-258,-24 3 129,29-6-258,-29 6 129,31-5-129,-17 1 0,-1 4 0,-13 0 0,28 0 0,-28 0 0,21 8 129,-21-8-129,17 11 129,-17-11 0,0 0 0,0 0-129,17 21 129,-17-21-129,0 0 0,0 17 0,0-17 0,0 16 0,0-16 0,-2 30-129,-2-13 129,1 3-129,2 4 129,-3 2-129,4 2 0,0 7 0,0-6 0,0 8 0,0 1 0,0 4 0,2-3 0,0 1 0,-1 1 0,1-2 0,-1 1 0,0-4 0,4 2-129,-5 4 129,4-9 0,-4 3 0,4-6-129,-4-1 258,0-5-129,0-3 0,0-5 0,0-16 0,-4 19 0,4-19 0,0 0 0,-20 7 0,20-7 129,-18 6-129,18-6 129,-18 4-129,18-4 129,0 0-129,-18 7 0,18-7 0,0 0-258,0 0-2064,0 0-1935,14-8-516,-9-10-129,2 0-516</inkml:trace>
  <inkml:trace contextRef="#ctx0" brushRef="#br0" timeOffset="87299.9917">19430 15059 2580,'0'0'2967,"0"0"-903,15 17-516,-15-17-645,0 0-258,0 0-516,0 0-129,0 0-129,0 0-774,0 0-645,0 0-1032,0 0-387,0 0 259</inkml:trace>
  <inkml:trace contextRef="#ctx0" brushRef="#br0" timeOffset="89575.1234">19430 15059 258,'-31'-2'2322,"31"2"-258,0 0 129,0 0-387,8 3-129,-8-3-258,0 0-129,0 0-258,0 0 0,0 0-387,0 0 129,0 0-387,0 0 129,0 0-129,0 0 258,0 0-258,14 4 0,-14-4-129,0 0 0,0 0 0,20 7 0,-20-7-129,0 0 0,21 7 0,-21-7 129,22 5-129,-22-5 0,23 6-129,-9-3 129,-14-3 0,28 1-129,-28-1 129,28 0-129,-13 0 0,2 3 129,-2-3-129,1 0 0,3 0 0,-2 0 0,1 5 0,0-5 0,0 2 0,0-2 0,-1 0 0,1 0 258,-1 1-258,1-1 0,-3 0 0,3 0 0,-3 0 0,-1 0 0,0 0 0,-14 0 0,26 0 0,-26 0 0,21 5 0,-21-5 0,24 1 0,-24-1-258,22 2 258,-22-2 0,24 0 0,-24 0 258,26 0-258,-12 0 0,2 3 0,-1-3 0,0 0 0,3 0 0,4 0 0,5 0 0,-1 0-258,-1-5 258,5 3 0,0-3 0,1-1 0,1 2 0,-4 3 0,-1-1 0,1-3 0,3 5 0,1-2 258,-2 1-258,2-4 0,-2 5 0,3-4 0,-3 2 0,0 1 0,-1 1 0,-3 0 129,1 0-129,-1 0 0,-1 0 0,-1 6 0,1-5 0,0 4 0,0-4 0,-1 1 0,2-2 0,0 4 0,1-4 129,-1 0-129,2 0 0,0 0 0,0-4 0,1 1 0,-1-3 129,5 0-129,-2 2-129,1 1 129,-2-3 0,2 1 0,0-2 0,0 2 0,0-1 0,0 2 0,-1-3 0,4-1 0,-1 5 0,1-1 0,-2 0 0,5 4 0,2-2 0,-2 0 0,1 2 0,-2 0 0,4 0 0,-4 0 129,1 0-129,-2 0 0,0 0 0,-2 0 0,-1 0 0,2 0 129,-1 0-129,1-3 0,3 3 129,-2 0-129,1 0 0,0-3 129,2 2-129,1-3 129,0 1 0,1 1-129,-3 0 129,6-2-129,-4 0 0,3 0 0,2-1 129,0 3-129,0-3 0,5 0 0,-3-2 129,3 3-129,-1-1 0,-3-2 129,4 0-129,-6 0 129,0 6-129,-3-2 129,2 3-129,-4-1 0,2-2-129,-2 3 129,-2 0 0,2 0 0,0 3 0,1-2 0,-2-1 0,1 0 0,3 4 129,-2-4-129,4 0 0,0 0 0,4 0 129,-2 0-129,1 4 0,1-4 129,-8 2-129,4 2 0,-3 0 0,-4 3 129,1-2-129,-5-1 0,2 1 0,0 0 0,2-3-129,1 0 129,5 0 0,-3-1 0,2-1 0,1 2 0,-1 0 0,2 1 0,-2 2 0,3-2 0,-4 1 0,7 0 0,0-1 0,1 1 0,5-3 0,-1-1 0,1 0 0,-1 0 0,0 0 129,-3 0-129,-3 0 0,-4 0 0,-2 0-129,-1-1 129,-4 1 0,-2 0 0,-2-4 0,-3 4-129,0 0 129,-3-3 0,2 3 0,-4-4 0,-3 0 0,-2 4 0,-2 0 0,2-3 129,-2 3-129,-2 0 0,-15 0 0,28 0 0,-14 0 0,3-1 0,1-3 129,0 4-129,6-3 0,-2-1 0,4 3 0,2-3 0,4 1 0,-1-1 0,-1-1 0,2 0 129,-1 1-129,-1-3 0,0 0 0,-4 6 0,-1-5 0,-1 3 0,-5 1 0,1 2-129,-4-3 129,0 3 0,0 0 0,-16 0 0,24-4 0,-24 4 0,18 0 0,-18 0 0,0 0 0,18 0 0,-18 0 0,0 0 0,0 0 0,17 0 0,-17 0 0,0 0 0,0 0 0,0 0 0,14 0 0,-14 0 0,0 0 0,0 0 0,0 0 0,0 0-129,0 0-258,5 15-903,-5-15-2967,-9 0-387,9 0-387,0 0-129</inkml:trace>
  <inkml:trace contextRef="#ctx0" brushRef="#br0" timeOffset="90858.1967">26140 14656 3483,'-9'10'4257,"9"-10"-1032,0 0-645,0 0-258,0 0-387,0 0-387,0 0-387,0 0-129,0 20-129,0-20-258,0 0-129,13 10-129,-13-10 0,19 22 0,-19-22-258,23 15 129,-23-15-129,23 23-129,-23-23 129,25 25 0,-25-25-129,24 15 0,-24-15 129,25 18-129,-25-18 0,24 16 129,-24-16-129,20 13 0,-20-13 0,20 17 0,-20-17 129,18 16-129,-18-16 0,17 17 0,-17-17 0,12 20 0,-12-20 0,0 0 0,17 17 0,-17-17-129,0 0 129,14 19 0,-14-19 0,0 0 129,0 0-129,0 0 0,0 0 0,14 16 0,-14-16 0,0 0 0,0 0 0,0 0 0,0 0 0,0 0 0,0 0 0,0 0 0,0 0 0,0 0 0,0 0 0,0 0 129,0 0-129,0 0 0,0 0 129,0 0-129,0 0 0,0 0 0,0 0 0,0 0 0,0 0 0,0 0 0,0 0 0,-13 16 0,13-16 0,-19 14-129,19-14 258,-23 20-129,23-20 0,-27 25 0,10-9 0,3-4 0,-1 3 0,1 3 0,-3-9 0,17-9 0,-22 24 0,22-24 0,-15 15 0,15-15 129,0 0-129,0 0 0,0 0 0,-17 15 129,17-15-129,0 0 0,0 0 0,0 0 0,0 0 129,0 0-129,0 0 0,-7 19-129,7-19 129,0 0 0,0 0 0,0 0 0,0 0-129,0 0 0,0 0-258,0 0-129,0 0-129,0 0-774,0 0-645,0 0-2451,0 0-645,0 0 0,0 0-129</inkml:trace>
  <inkml:trace contextRef="#ctx0" brushRef="#br0" timeOffset="91887.2556">26578 14808 1935,'0'0'3870,"0"0"-387,-10 6-1032,10-6-387,0 0-387,0 17-258,0-17-258,0 0-129,0 0-258,0 0-129,0 0-258,-11 26 0,11-26-129,-4 19 129,4-19-129,-6 26-129,6-26 0,-1 27 0,1-27-129,0 31 129,0-14-129,0 0 0,0-17 0,7 27 0,-7-27 0,8 23 0,-8-23 0,11 19 0,-11-19 0,0 0 129,21 14-129,-21-14 0,19 6 129,-19-6-129,24 0 0,-24 0 0,25-1 0,-25 1 129,24-16-129,-24 16 0,23-21 129,-23 21-129,21-26 129,-21 26-129,20-26 129,-10 8 0,-4 1-129,0-2 0,-5 0 129,-1 1-129,0-1 0,-5 3 0,5 16 129,-15-24-129,15 24 0,-27-13 129,12 13 0,-2 0-129,-1 3 0,1 7 0,-1 0 129,0 6-129,0-2 0,3 3-129,-2 2 129,2-1 0,5-2-258,10-16-129,-10 44-1548,10-44-2451,-2 24-387,2-24-258,0 0-387</inkml:trace>
  <inkml:trace contextRef="#ctx0" brushRef="#br0" timeOffset="106831.1104">19025 15463 258,'10'9'2967,"-10"-9"-516,0 0 0,0 0-387,0 0-258,0 0-258,0 19-258,0-19-258,0 0 129,0 0-387,0 26 129,0-26-387,0 21 0,0-21 0,0 23-129,0-23-129,0 26 0,0-26 0,0 33-129,0-15 258,0 2-258,-5 5-129,5-3 129,0 6 0,-1 0-129,1-2 129,0 4-129,0 2 0,0 0 129,0 4-129,0-2 129,1-1-129,4 4 129,-4 7-129,2-1 129,-3-1 0,1 2 129,-1-3-129,0 3 0,0-1 129,0 1-258,0-6 129,0 6 0,-1-4 0,1 5-129,-3-1 129,2 1-129,-4-5 258,4 9-129,-2-5 0,2-3-129,-3 3 129,2-2-129,0-8 129,2 3-129,-3 1 0,3-1 0,-2-2 129,1 3-129,1 0 0,0 2 129,-1 3-258,-1 2 258,1-5-129,-3 2 0,1-4 0,1-2 0,0 5 0,0-8 0,1-2 0,1-1 0,0 3 129,0 0-129,0-2 0,0 2 0,0 3 129,0-2-129,0 5 0,0-1 0,0-3 0,0 5 0,0-5 0,0 0 0,0-2 0,0 5 0,0 0 0,0-1 0,0-2 0,0 1 0,0 1 0,0 2 0,0-7 0,0-1 0,0-1 0,0 0 0,0-2 0,0-2 0,0-2 0,0-3 0,-1 4 0,1-1 0,0-3 0,-3 15 0,3-3 0,0-1-129,0 2 129,0 0 0,0 2 0,0-2 0,0-3-129,1-10 129,1 0 0,0 0 0,0-4 0,0 4 129,1 3-258,-1-3 129,2 2 0,-3-1-129,1 5 129,-1 1 0,0-1 0,1-2-129,1-1 129,-3 2 0,0 0 0,0-1 0,0-6 129,2 4-129,-2-1-129,2-1 258,-2 2-129,1-4-129,2 6 129,-3-4 0,1 1 0,1-2 0,-2 3 0,0 2 0,0-4-129,0 5 129,0 1 0,0 0 0,0 5-129,0-1 129,0-9 0,0 7 0,0-3 0,0-2 0,0-5 0,1 2 0,0-3 0,4 1 0,-5-19 0,2 29-129,-2-29 129,2 23-129,-2-23-129,0 0 129,0 0-387,0 0-516,0 0-1161,0 0-2193,0-16-258,0 16-129,0-17-258</inkml:trace>
  <inkml:trace contextRef="#ctx0" brushRef="#br0" timeOffset="107874.17">18798 19379 903,'0'0'4128,"0"0"258,0 0 0,0 0-2064,10 19-258,-10-19-387,0 0-387,0 0-258,3 33-258,-3-33-129,7 37-258,-5-11 0,5 10 0,-2-3-258,4 1-129,0 6 0,0-1 129,3 2-129,-3-6 0,0 0 0,0-2 0,1-6 0,-2 3 0,1-9 0,0 1 0,-2-3 0,-7-19-129,21 22 258,-21-22-129,21 4 0,-21-4 0,24-8 129,-24 8-129,22-35 129,-11 15 0,2-10 0,-2 2-129,0 4 129,0-5-129,4 0 0,-2-1 0,2-1 0,-2 0-129,2-1 129,-1 1 129,-3-2-258,-1 8 129,0 6 0,-10 19 0,12-19 0,-12 19 0,0 0 0,0 0 0,0 0-129,0 0 0,13 12-129,-13-12-903,4 19-2709,-4-19-516,0 0-774,0 0 0</inkml:trace>
  <inkml:trace contextRef="#ctx0" brushRef="#br0" timeOffset="109214.2467">19026 20320 3354,'-12'19'3999,"12"-19"-1161,0 0-258,0 0-516,0 0-387,0 0-387,-20 0-129,20 0-258,0 0-258,0 0-258,0 0 0,0 0-129,-18 0 129,18 0-258,0 0 0,0 0 129,-14 17-129,14-17 129,-7 17-129,7-17 129,-7 22 0,7-22-129,-1 27 129,1-9-129,0-18 0,0 31 0,1-12-129,-1-19 387,14 27-387,-14-27 129,20 23-129,-20-23 129,25 18 0,-25-18-129,23 2 129,-6 3-129,-17-5 129,27 0-129,-27 0 0,27-7 0,-27 7 0,27-10 0,-27 10 0,22-24 0,-22 24 0,22-27 0,-22 27 0,13-26 0,-9 7 129,-4 19-129,3-19 0,-3 19 0,0-30 0,0 30 0,-9-30 0,1 13 0,-3-2 129,-2 0-129,0 8 129,13 11-129,-27-23 0,27 23 0,-26-8 129,26 8-129,-21 0 0,21 0 0,-15 0-129,15 0-129,-10 23-129,10-23-1419,-11 22-2580,11-22-387,-7 23-258,7-23-516</inkml:trace>
  <inkml:trace contextRef="#ctx0" brushRef="#br0" timeOffset="122374.9994">18750 20422 516,'-3'18'2193,"3"-18"-258,0 0-258,0 0 0,0 0-516,-14 3 0,14-3 258,0 0-258,0 0 0,0 0-129,0 0 0,-14-10-129,14 10 0,0 0 0,0 0-258,0 0 0,-13-11-129,13 11-129,0 0-129,-20-5 0,20 5 129,-14-10-258,14 10 0,-20-8 0,20 8 0,-23-8-129,23 8 129,-25-3 0,25 3 0,-28-4-129,28 4 258,-28 0-258,14-3 129,-3-1 0,-1 4 0,-1 0 0,-2 0 0,0-2 0,2 2 0,-5-5-129,2 0 0,-3-6 129,2-3 0,-3 7 0,1-1 129,-2-6-129,2 3 0,0-1 129,-1 4 0,0 1-129,-1-9 129,-1 2-129,2 0 0,-2-3 0,2-1-129,-4-3 129,4 4 0,-3 3-129,0 2 129,-1-1-129,3 1 129,-4 0-129,-2 5 129,2-3-129,-4-2 129,1-4-129,-3 3 129,3-7-129,-4 7 0,2-6 129,0 2-129,2 0 129,1-8-129,2 3 0,-2 0 0,4 2 129,1-8-258,-3-2 129,2 4 0,-6-5 129,2 10-129,-3-14 0,1 0 0,0 0 0,1 3 0,0-11 129,2 4-129,4 2 0,2-4 0,-2 4 0,0 0-129,-2 0 129,-4 0 0,1 11 0,1-7 0,-3-2-129,2 2 129,2 0-129,2 0 129,4-2-129,1 0 258,6 0-258,-1 7 129,5-3 0,0 2 0,0-10 0,0 0 0,2-2 0,-2 0 0,1 0 0,4-6 0,-1 2 129,3-4-258,0 11 129,3 1 0,-3 5 0,1-6 0,1 4 0,-2 1 0,0-1 0,-2-2 0,5-3 0,-1 0 129,1 0-129,1 3 0,1 0-129,1 0 129,1 6 0,0-1 0,0-1-129,0 1 129,0 2-129,0-5 258,1 0-258,5-5 129,1-6-129,1 5 129,-1 5 0,1 0 0,1 0-129,-2 6 0,0 2 129,-2 1 0,2-1 0,2 0 0,-1-9 0,0-3 0,5 0 129,-1-4-129,1 3 0,-2-3 0,-3 4 0,2 3 0,-3 7 129,0 1-258,1-1 129,-2 3 129,4-7-129,2 0 0,2-3 0,1-1 0,1 1 0,0-2 0,1 2 0,0 3 0,-2 4 0,-1 5 0,0 2 129,-3 0-129,0 1 0,3 0 0,0-8 0,3 0 0,-1 0 0,4-2 129,-2 1-129,0 4 129,0-3-129,0 3 129,0 4-129,0-1 129,-1-3 0,0 4-129,2-13 129,0 7-129,1-10 129,1 1-129,2-3 129,1 3-129,-2 2 0,2-3 0,-2 10 129,2-1-129,0 0 0,-1 6 0,-1 1 0,3-4 0,0 5 129,2 2-129,1-4 0,-2 3 0,1 2 0,0 0 0,-2 3 129,0 7-129,0-6 129,2-2-129,-1 2 0,2-2 129,1-3-129,1 3 0,-1-1 0,4-3 0,-2 4 0,-1 1 0,-3 1 129,1 2-129,-6 4 0,0-1 129,-1 0-129,-2 0 129,1 0-129,-3 1 0,3-1 0,-2-4 0,3 2 0,-1 0 0,-1 3 0,1 1 0,-4 0 0,5 1 0,-3 0 0,0 0 0,-1 1 0,0 2-129,1-5 129,-1-3 0,1 0-129,0 0 129,-4 7 0,4-2-129,-3 1 129,-1-1 0,1 5 0,-15 1 0,24-5 0,-24 5 0,21-2 0,-21 2 0,19-7 0,-19 7 0,20-4 0,-20 4 0,19-5 129,-19 5-258,21-7 129,-21 7 0,17-1 0,-17 1 0,18-7 0,-18 7 0,16-4 0,-16 4 0,17-3 0,-17 3 0,15-6 0,-15 6 0,0 0 0,21 0 0,-21 0 0,0 0 0,18 0 0,-18 0 0,0 0 0,0 0 0,16 3 129,-16-3-129,0 0 0,0 0 0,0 0 0,0 0 0,0 0 0,0 0 0,0 0-129,0 0 129,0 0-258,0 0 0,12 17-516,-12-17-2322,-8 0-1548,8 0-387,-24 6-258,6-6-516</inkml:trace>
  <inkml:trace contextRef="#ctx0" brushRef="#br0" timeOffset="123419.0592">18039 15034 1032,'0'0'3612,"-14"0"-129,14 0-516,0 0-516,0 0-387,0 0-516,0 0 0,-6-22-387,6 22-129,0 0 0,0 0-258,0 0-129,0 0 0,9 3-258,-9-3 129,12 22-258,-12-22 0,23 22 0,-10-10 0,3-5-129,0 5 0,1-1-129,4 0 129,-3 0 0,2 0-129,-1 3 129,-2-3-129,2 1 0,1 0 129,-2-5 0,3 1-129,-5-1 0,4 4 129,-2 0-129,-2-3 0,1-1 129,0 0-129,-2 4 0,-1-7 0,1 0 0,1 0 0,-2-4 0,-14 0 0,25 2 0,-25-2 0,16 0 0,-16 0 0,0 0 0,0 0 0,0 0 0,0 0 0,0 0 0,0 0 0,0 0 0,0 0-129,0 0 129,0 0 0,0 0-129,0 0 129,0 0 0,0 0-129,0 0 129,0 0-129,0 0-129,0 0-258,0 0-1548,0 0-2451,0 0-129,0 0-387,-1 17-387</inkml:trace>
  <inkml:trace contextRef="#ctx0" brushRef="#br0" timeOffset="124383.1143">18495 15352 1548,'0'0'2451,"0"0"-516,13-21-129,-13 21-258,0 0 0,0 0-258,0 0 129,13-5-258,-13 5 129,0 0-258,9-20-258,-9 20 129,0 0-258,0 0-129,0 0-129,16-5-129,-16 5 0,0 0-129,0 0 0,0 0 129,0 0 0,0 0 129,0 0-129,0 0 0,0 0 129,0 0-129,0 0 129,-6 19-129,6-19 0,-14 19 0,14-19 129,-18 23-258,18-23 0,-24 35 0,10-16 0,-1 3-129,-3 3 129,0 2 0,-2 3-129,1 0 129,-6-4-129,8 6 129,-1-6 0,1 5 0,2-1-129,0-1 129,-1-3-129,5 1 129,1 1-129,1-4 129,0-4-129,9-20 129,-12 24-129,12-24 0,-6 18 0,6-18 129,0 0-129,0 0-129,0 0 129,0 0 0,0 15-129,0-15-387,0 0-1290,0 0-2580,0 0-129,0 0-516,0 0-387</inkml:trace>
  <inkml:trace contextRef="#ctx0" brushRef="#br0" timeOffset="130062.4391">13110 18132 3354,'9'-26'4128,"-9"26"-1161,2-22-516,-2 22-516,0 0 0,0 0-516,0 0 0,0 0-387,0 0-129,0 0 0,-7 8-258,7-8-258,-12 25-129,2 0 0,-4-1-258,0 9 129,-4 2-129,-3 4 0,2 0 0,0 4 129,-2-4-129,-2-4 0,3 3-129,0-5 129,2-7 0,3-4-129,2-4 129,2 0-129,11-18 129,-14 23 0,14-23-129,0 0 129,-4 15-387,4-15-129,0 0-774,0 0-1290,0 0-1935,0 0-387,0 0-258</inkml:trace>
  <inkml:trace contextRef="#ctx0" brushRef="#br0" timeOffset="130427.46">12667 17987 1935,'0'0'4386,"0"0"387,0 0-387,0 0-2322,7 33-645,1-18-387,13 29 0,-6-13-387,13 13 0,1-1-258,6 8 0,-2-6-258,3-2 129,-1-6-129,3 0 129,-5-7-258,2 4 129,-7-13-129,-2-2 129,-4 0-129,2 0 0,-6-5 0,-1 1 0,-2-5-258,-15-10-258,25 17-903,-25-17-2967,0 0-258,0 0-516,15 0 0</inkml:trace>
  <inkml:trace contextRef="#ctx0" brushRef="#br0" timeOffset="131063.4964">13331 18150 4257,'0'0'4902,"10"-7"-258,-10 7-516,0 0-2580,28 0-258,-28 0-387,33 4-258,-13-4-129,8 1-258,-3-1 0,2 0 0,0 0-129,1 0 0,-5 0 0,2 0-129,-1 0-129,-10 0-129,8 4-387,-22-4-1290,14 0-2322,-14 0-516,0 0-258,0 0-258</inkml:trace>
  <inkml:trace contextRef="#ctx0" brushRef="#br0" timeOffset="131370.514">13351 18349 1419,'-14'16'4644,"14"-16"258,0 0-258,1 22-2064,-1-22-645,27-2-645,-13-11-258,15 13-258,-3-7-258,5 7-258,-2-10-129,3 6 0,-5 2 0,-2 2-129,-2 0 0,-3 0 0,-4 2-129,-16-2-129,28 17-1161,-28-17-3096,0 0-129,14 0-387,-14 0-258</inkml:trace>
  <inkml:trace contextRef="#ctx0" brushRef="#br0" timeOffset="132199.5613">14515 17957 2709,'0'0'4773,"0"0"-387,0 0-774,0 0-1290,-20 1-516,20 25-516,-15-13-258,12 18-387,-13-1-258,3 11 0,-4 0-129,2 3-129,-3 4 0,-1 3 0,-2-4-129,1-4 0,-1-4 0,6-4 0,-2-6 0,4-5 0,13-24-129,-16 18-258,16-18-645,0 0-2193,0 0-1419,2-23-129,6 8-387</inkml:trace>
  <inkml:trace contextRef="#ctx0" brushRef="#br0" timeOffset="132550.5813">14196 17918 4257,'0'0'4902,"0"0"0,0 0-516,0 0-2580,14 20-387,-14-20-387,39 39-258,-18-19-258,11 11-129,-4 0 129,4 8-258,1-2-129,-2 2 0,-1-3 0,-2-2 0,-1 3-129,-5-8 129,-1 5-258,0-6 258,-7-6-258,1-2 129,-4-3-129,-11-17-129,19 31-387,-19-31-1161,0 0-2838,0 0-129,16 0-387,-16 0-387</inkml:trace>
  <inkml:trace contextRef="#ctx0" brushRef="#br0" timeOffset="133047.6099">14914 17894 3612,'1'19'4902,"-1"-19"-129,0 30-387,0-30-2322,0 44-516,-1-17-387,1 17-387,1-7-387,5 9-129,-5 3-129,2 0 0,-3-7 0,0-1 0,0-4-129,0-5-129,0-6 0,0-11-129,0 4-387,0-19-1161,0 0-2580,0 0-387,-4-13-129,-2-7-258</inkml:trace>
  <inkml:trace contextRef="#ctx0" brushRef="#br0" timeOffset="133399.63">14746 18115 4902,'0'0'5160,"0"0"-387,0 0-129,0 0-2838,0 0-645,21-1-258,-21 1-258,37-18 0,-16 6-258,8 1-258,2 4 129,-1 4-129,-2 0 0,1 3-129,2 0 129,-3 0-129,-2 5 129,-3 2-129,-4-3 0,-1-1 0,0 2-129,-18-5-258,27 12-1161,-27-12-2838,0 0-516,7-20-129,-7 20-516</inkml:trace>
  <inkml:trace contextRef="#ctx0" brushRef="#br0" timeOffset="134714.7052">15412 17958 1935,'-17'0'4773,"17"0"-387,-15-8 129,15 8-1935,-8-18-516,8 18-645,0-19-258,0 19-258,0-24-387,0 24 129,15-26-258,-15 26-129,14-21 0,-14 21-129,21-23-129,-21 23 129,23-17 0,-7 10 0,-16 7-258,29-16 258,-13 9-258,3 2 258,-3 5 0,1 0-129,-2 2 129,2 8-129,-2 2 129,-1 6-129,0-1 129,-3 3-129,-1-1 0,-2 2 129,-2 5-258,-3 0 129,-3 0 0,0 4 0,-3-4 0,-4 5 0,-3 7 0,-4-6 0,-1 1 0,-3-2 0,-3 1-129,0-6 129,-4 4 0,1-4-129,2-4 129,4-3 0,-3 0 0,7-3 0,14-16-129,-21 28 129,21-28 0,0 0 0,-11 15 0,11-15 0,0 0 0,0 0 129,0 0-129,0 0 0,0 0 0,13 11 129,-13-11-129,23 0 129,-6 0 0,1-4-129,3 3 129,6 1-129,-1-2 129,0-2-129,2 3 0,-3 1 129,-3 0-129,-1 0 129,-3 0 0,-1 0-129,-17 0 0,24 3 129,-24-3 0,0 0 0,15 2-129,-15-2 129,0 0-258,0 0 129,0 0 0,0 0-258,0 0-129,0 0-774,18 9-3612,-18-9 0,0 0-645,0 0-258</inkml:trace>
  <inkml:trace contextRef="#ctx0" brushRef="#br0" timeOffset="141511.0939">19811 17279 1806,'0'0'3870,"0"0"516,0 0-1290,0 0-516,0 0-516,0 0-516,2-9-387,-2 9-129,0 0-258,0 0-258,0 0-129,0 0-129,-11-17 0,11 17 0,-18-4-258,18 4 129,-25-3 0,11 1-129,-4 0 129,-1 2-129,-4 0 0,5 0 258,-1 4-258,1 3 129,-2 0-129,5 0 0,1 1 129,14-8-129,-18 18 0,18-18 0,-15 14 0,15-14 0,-4 17 0,4-17 0,0 20 129,0-20-129,0 26 0,0-9 129,0 5-129,1 1 0,0 3 0,-1 2 0,2 3 0,3 1 0,-5 1 0,2 1 0,-1 0 129,-1 4-129,0-2 0,3-2 0,-2 5 129,-1-1-129,0 0 129,3 2-129,-3-3-129,0 0 258,0 3-258,0-1 129,0-6 0,0 0 0,3-4 0,-2-5 0,2 4 0,3-11 0,-6-17 129,8 28-129,-8-28-129,7 23 129,-7-23 0,0 0 0,4 16 0,-4-16 0,0 0 0,0 0 0,0 0 0,0 0 129,0 0-129,0 0 0,15 8 0,-15-8 0,18-2 129,-2 2 0,-1-1-129,5-4 129,2 4-129,3 1 129,-2-7 0,1 6 0,3 1-129,-7 0 129,0 0-129,-3 0 129,-17 0-129,20 0 0,-20 0 0,0 0 0,0 0 0,0 0-258,0 0-258,0-18-2451,0 18-1677,0 0-258,0 0-258,-18-7-516</inkml:trace>
  <inkml:trace contextRef="#ctx0" brushRef="#br0" timeOffset="143854.228">20516 17517 1,'0'0'3482,"0"0"388,0 0-903,0 0-258,0 0-516,0 0-387,0 0-258,0 0-387,0 0-129,0 0-387,0 0 129,0 0-387,0 0-129,0 0 129,0 0-129,0 0-129,0 0 0,0 0 0,0 0 0,0 0-129,-11 13 129,11-13-129,-13 36 0,3-9 0,-5 4 0,0 2-129,-1 5 258,-2 1-129,2-4 0,-1-1 0,-1-2 0,7-10 0,1-4 129,3-2-129,7-16 0,-10 26 0,10-26 129,-5 17-129,5-17 0,-9 18 0,9-18 0,-7 25 0,7-25 258,-15 18-258,15-18 0,0 0-258,-11 18 129,11-18-129,0 0-387,0 0-774,0-12-3096,0-5 0,0 17-645,3-38 129</inkml:trace>
  <inkml:trace contextRef="#ctx0" brushRef="#br0" timeOffset="144231.2495">20210 17613 3612,'0'0'4773,"0"0"-258,0 0-258,0 0-2451,0 0-387,0 0-258,35 11-258,-22-6-129,17 12-387,-5-6 0,9 15-129,-4-5 129,3 2-258,-2 0 129,-2 6-258,3-6 129,-3 3-129,-4-5 129,1-2-129,-5-1 0,-3-3 0,-2-6-129,-16-9-129,22 10-516,-22-10-903,0 0-2838,14-22-129,-14 22-387,0-29-258</inkml:trace>
  <inkml:trace contextRef="#ctx0" brushRef="#br0" timeOffset="145171.3033">21370 17451 2709,'0'0'3999,"0"0"-645,1-17-516,-1 17-516,0 0-645,0 0-129,0 0-387,0 0-258,-13 5-129,13-5-129,-19 13-129,19-13-129,-28 15 0,14-4 0,-5-5-129,1 5-129,-3 3 0,-1 1 0,-1 1 0,4 1-129,-3-1 0,4 2 0,2 0 0,0-3 0,16-15 0,-21 25-129,21-25 258,0 0-129,0 20 258,0-20-258,14 6 129,4 1 0,0-4 0,0 2 0,7 2-129,-3 4 0,2-1 0,-3 0 0,1 1 0,-3 3-129,-1-3 258,-4 5-258,2-5 129,-16-11 0,19 21 0,-19-21 0,0 0 0,18 18 0,-18-18 0,0 0-129,0 0-129,0 0-516,18 7-1032,-18-7-2709,0 0-258,0 0-387,10-9-258</inkml:trace>
  <inkml:trace contextRef="#ctx0" brushRef="#br0" timeOffset="145778.338">21724 17361 129,'4'-17'3999,"-4"17"387,0 0-903,0 0-774,0 0-516,0 0-387,-8-9-387,8 9-387,0 0-129,0 0-258,0 0-129,0 0-129,0 17 0,0 1-129,1 5 129,2 4-258,1 6 0,1 8 0,-3-2-129,3 7 0,-4 2 129,2 1-258,-1-1 258,0-3-258,-2-4 258,1-5-129,-1-6 0,0-7 0,0-23 0,3 25 129,-3-25-258,0 0 129,0 0-387,0 0-1032,24 0-3225,-24 0 0,0 0-516,8-14-387</inkml:trace>
  <inkml:trace contextRef="#ctx0" brushRef="#br0" timeOffset="146546.3809">22162 17439 3354,'0'0'4773,"0"0"-129,-19-13-387,19 13-2322,0 0-516,0 0-387,-22 0-129,22 0-387,0 0-129,-16 12 0,16-12-129,-11 26 0,4-7 0,4 0 0,-4 7 0,5 6-129,-3-5 0,5 8-129,0-4 129,0 4-129,0-3 129,7 2-129,3-7 129,1 1-129,3-7 129,3-1-129,1-7 129,1-3 0,2-4-129,6-6 0,1-4 0,-1-8 0,1-6 0,0-4 0,-2-1 0,4-6 0,-5 0 0,-6 0 0,-2-2 129,-5-1-129,-3 6 0,-5 0 129,-4-5-129,-2 6 0,-11 0 0,-4 2 0,-7 0 0,-4 3 0,-4 1 129,2 6-129,-5 6 0,2 3 0,2 4 0,3 1 0,6 12-129,3 4 0,6 4-258,13-21-903,-10 44-3225,2-27-258,8 8-387,0-25-645</inkml:trace>
  <inkml:trace contextRef="#ctx0" brushRef="#br0" timeOffset="148339.4839">22584 17044 903,'0'0'2967,"0"0"-129,0 0-258,0 0-129,0 0-258,0 0-258,0 0-258,0 0-129,0 0-516,0 0-129,0 0-258,0 0-129,7 0-129,-7 0 0,16-2-129,-16 2 0,31-4 0,-14-1-129,1 5 129,4 0-129,4 0 0,1 0 129,2 0-129,-3 2 0,1-2-129,-6 3 129,4 0-129,-7-3 129,-18 0-129,23 0 0,-23 0 129,0 0-129,14 0 129,-14 0-129,0 0 0,0 0 0,0 0 129,0 0-129,0 0 0,0 0 0,0 0 0,-9 19 0,9-19 0,-13 20 0,13-20 0,-10 32 0,8-11 0,0 5 0,2 5 0,0 4 0,0 2 0,0 8 0,4-2 0,2 1 0,1 3 0,-2-3 0,2-1 0,-1 2 0,-2 2-129,-2-6 129,0-1 0,0-4 0,-2-1-129,0-4 129,0-4-129,0-7 129,0-2 0,0-18 0,0 21 0,0-21 0,-6 19 0,6-19 129,0 0-129,0 0 0,-10 17 0,10-17 0,0 0 0,0 0 0,0 0-129,0 0 129,0 0 0,-15 2 0,15-2 0,0 0 0,0 0 0,0 0 0,0 0 0,0 0 0,0 0 0,0 0 0,0 0 0,0 17-129,0-17 129,0 0 129,0 0-258,0 0 129,0 0 0,0 0 0,0 0 0,0 0 0,6 18 0,-6-18 0,0 0 0,0 0 0,0 0 129,0 0-129,0 0 0,0 0 0,0 0 0,-10 10 129,10-10-129,0 0 129,0 0-129,-15 4 0,15-4 0,-20 0 0,20 0 0,-26-4 0,9 3 0,3 1 0,-4 0 0,0 0 0,-3 0 0,6 1 0,-3 8 129,2-3-129,16-6 0,-22 7 0,22-7 0,0 0-258,0 0-129,0 16-1677,0-16-2580,10-1-387,-10 1-129,18-12-645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10:59.34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12718 9605 1548,'0'0'3354,"0"0"-258,0 0-645,0 0-129,0 0-516,0 0-387,0 0-129,0 0-387,0 0 0,0 0-258,-11 14-258,4 3 0,0 3-258,-5 6 129,0-2 0,-2 5-129,-4-1-129,0 4 129,-1-1-258,0-3 258,0-3-129,0-2 0,3 0 0,1-6 0,2-1 0,2-4 0,11-12 0,-18 16 129,18-16-258,-11 12 258,11-12-129,0 0-129,0 0 129,0 0 0,-14 10 0,14-10-129,0 0-129,0 0-258,0 0-774,0 0-2580,0 0-387,0 0-516,0-7 258</inkml:trace>
  <inkml:trace contextRef="#ctx0" brushRef="#br0" timeOffset="589.0337">12417 9631 129,'0'0'2193,"0"0"-258,0 0-516,0 0 129,0 0-387,0 0 258,0 0-258,6 0 0,-6 0 0,0 0 0,2-15 0,-2 15-129,0 0-387,0 0 129,0 0-129,15 0 0,-15 0-129,11 14 0,-11-14 0,22 28 0,-7-12 129,6 7-258,-1-1 0,7 4 0,-4-1-129,5 3 0,-3-3 0,0 4-129,-4-5 0,1 1-129,-2-2 129,-1-4-129,-1-1 0,-1-3 0,0-2 258,-3-2-258,3-5 0,-3 2 0,-3-5 0,-11-3 0,19 5 0,-19-5-258,11 0-129,-11 0-387,0 0-2064,0 0-1677,0 0-129,10-11-645,-10 11 258</inkml:trace>
  <inkml:trace contextRef="#ctx0" brushRef="#br0" timeOffset="1386.0791">13001 9710 129,'0'0'4128,"0"0"258,0 0-774,0 0-1032,0 0-258,12 7-774,-12-7-516,20 0-129,-20 0-258,27 0 0,-10 0-258,3 0 0,0-1-129,1-1-129,-1-1 0,-2 2 0,1-3-129,-4 1 129,0 2-258,-15 1 0,20 0-387,-20 0-516,14 0-1419,-14 0-2064,0 0 0,0 12-645,0-12 387</inkml:trace>
  <inkml:trace contextRef="#ctx0" brushRef="#br0" timeOffset="2000.1139">13044 9869 3225,'1'11'3225,"-1"-11"-516,0 0-516,0 0-258,0 0-387,0 0 129,0 0-387,0 0-129,0 0-129,0 0-258,15 4 0,-2-1 0,-13-3-258,27 0 0,-11 0-258,4 0 0,-4 0 0,4 0-129,-2 0 0,2 0-129,-3 0 258,-2 0-258,-1-3 0,-14 3 0,22 0-516,-22 0-129,15 8-1419,-15-8-2322,0 0-387,0 0-129,0 0-258</inkml:trace>
  <inkml:trace contextRef="#ctx0" brushRef="#br0" timeOffset="2880.1645">13584 9554 1,'0'0'3611,"0"0"1,0 0-774,-1-11-516,1 11-387,0 0-258,0 0-258,0 0-258,0 0-258,0 0-258,0 0-129,0 0 0,0 0-129,0 0 129,-6 9-258,6-9 0,-2 18 0,0-3 0,2 3 0,-1 2-129,-1 7 129,1 3-129,-1 6 0,-1 0 0,2 1-129,-1 0 129,1-2-129,0-2 0,-1-2 129,2-6-129,0-4 258,0-2-258,0-3 0,0 2 0,0-7 0,0-11 129,3 13-129,-3-13 0,0 0 0,0 0 129,0 0-129,0 0-129,10-7-645,-10 7-2838,0 0-1032,13-16-129,-13 16-516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4T07:22:17.8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04T07:22:18.307"/>
    </inkml:context>
  </inkml:definitions>
  <inkml:trace contextRef="#ctx0" brushRef="#br0">21578 11526 516,'0'0'3741,"0"0"258,0 0-1161,0 0-129,0 0-903,2 19-387,-4-6-645,-4 12 0,-5-3-387,-1 10 0,-3-3-129,0 5 0,-4-2 0,1 0-129,-6 1 129,3-2-129,0-4 0,0 0 0,2-5-387,1-8-387,8 1-2322,0-6-1161,10-9-387,-12 0-258</inkml:trace>
  <inkml:trace contextRef="#ctx0" brushRef="#br0" timeOffset="268.0152">21288 11531 3354,'0'0'4902,"7"20"-258,6-4-129,0-4-2967,15 19-258,-3-8 0,11 14-387,-3-1-258,6 5-129,-3 1-129,2-2-129,-2 2-387,-4-13-774,1 7-3354,-5-11-387,-1-4-387,-3-4-258</inkml:trace>
  <inkml:trace contextRef="#ctx1" brushRef="#br0">24989 15737 0,'0'0'0,"0"0"0,0 0 0</inkml:trace>
  <inkml:trace contextRef="#ctx0" brushRef="#br0" timeOffset="993.0568">21984 11508 5805,'9'1'4515,"-9"-1"-258,7 12-129,-7-12-3870,0 17-1032,0-6-2838,0 4-645,0-3-258,-1 5-129</inkml:trace>
  <inkml:trace contextRef="#ctx0" brushRef="#br0" timeOffset="1180.0675">21995 11823 7353,'0'29'4773,"0"-29"-129,8 20-1032,-8-20-3354,0 0-3612,13 5-774,-13-5-516,11-7-645</inkml:trace>
  <inkml:trace contextRef="#ctx0" brushRef="#br0" timeOffset="80867.6254">2351 15781 2322,'-6'31'3741,"3"-9"258,-7-4-1290,7 17-387,-9-7-645,6 15-516,-7-6-258,-1 9 0,-3-4-258,1 5-129,-2-9-129,4 0-129,0-4-129,2-6-129,-1-9 0,4-1-258,5-3-387,-4-10-1032,8-5-2322,-9 9-387,9-9-258,-14-7 129</inkml:trace>
  <inkml:trace contextRef="#ctx0" brushRef="#br0" timeOffset="81130.6404">2045 15855 4128,'7'0'4257,"-7"0"129,13 15-387,-5-1-2967,6 11-129,-3-1-387,7 13 129,-4-5 0,11 7-387,-2-4-129,4 3-129,-2-4-258,3-2 129,0-6-129,2-6-258,6 5-1032,-11-10-2322,4-3-387,-1-6-258,0-5 0</inkml:trace>
  <inkml:trace contextRef="#ctx0" brushRef="#br0" timeOffset="81395.6556">2616 16020 2193,'10'-4'4128,"8"-1"-129,-8 3-258,-3 0-2709,6 2-516,-2 0 129,6 1-129,-6 2-516,2-3-1032,1 0-2451,-2 0-258,-3-5-387,-2 3 258</inkml:trace>
  <inkml:trace contextRef="#ctx0" brushRef="#br0" timeOffset="81602.6674">2660 16081 2967,'-18'27'3999,"18"-27"0,-6 20-258,6-20-2451,9 8-774,6-6-129,0-2-129,5 0 0,-2 0-129,1-4-516,2 3-1548,-3-3-1935,-6 0-129,1 1-258</inkml:trace>
  <inkml:trace contextRef="#ctx0" brushRef="#br0" timeOffset="81910.685">3053 15752 3483,'11'-12'4515,"-11"12"-387,0 13-129,0-3-2580,0 13-774,0 5 0,0 9-258,0 5-129,3 2 0,1 3-129,1 0 0,4-3-129,-3-1 0,-1-9-258,0-6-258,3 0-903,-8-14-2322,0-14-387,1 10-516,-1-10 258</inkml:trace>
  <inkml:trace contextRef="#ctx0" brushRef="#br0" timeOffset="82167.6997">3278 15734 1548,'17'-18'4257,"-17"18"258,10 13-258,-3 14-2064,-7-2-903,6 21-129,-6-5-387,3 9-387,-1 2-129,1-3-129,0-3-129,0-4 0,0-5-645,-3-9-3354,1-10-258,-1-18-387,4 14-258</inkml:trace>
  <inkml:trace contextRef="#ctx0" brushRef="#br0" timeOffset="97798.5937">12119 9844 1,'0'0'3482,"0"0"517,0 0-1677,0 0-129,0 0-258,0 0-645,0 0 0,0 0-387,0 0 129,-8 0-387,8 0-129,-9 0-129,9 0 0,-10 1-129,10-1 0,-12 1-129,12-1 129,-14 4-129,14-4 0,-14 5 0,14-5 129,-12 6-258,12-6 0,-9 8 129,9-8-129,0 0 0,-7 14 129,7-14-129,0 17 0,0-6 0,0 4 0,0 0 0,0 3 129,0 5-129,2 2 0,-2 1 0,3 3 0,-2-4 0,-1 3 0,1 1-129,2-1 129,-3-3 0,3-1 0,-3-3 0,2-2-129,-1-1 258,0-3-129,-1-15 129,0 15-129,0-15 0,0 0 0,0 0 129,0 0-129,0 0 0,0 0 0,11 9 0,-11-9 0,9 0 0,-9 0 0,14 0 0,-7 0 0,3 0 0,-1-1-129,2 0 129,-3-1 0,0-1 0,-8 3 0,14-3-129,-14 3 0,13-3-387,-13 3-774,11-5-2451,-11 5-774,0 0-258,8 0-258</inkml:trace>
  <inkml:trace contextRef="#ctx0" brushRef="#br0" timeOffset="98242.6192">12298 9966 2451,'5'-17'4257,"-5"17"-129,0 0-1806,0 0-258,0 0-516,0 0-387,3 8-129,-3-8-258,0 29-129,0-11-258,0 10 0,0-3-258,0 5 129,0 4-258,0 0 129,0-8-129,0 1 0,0-5 258,0-6-645,2-2-129,-2-14-2322,0 0-1290,0 0-645,8-2 129</inkml:trace>
  <inkml:trace contextRef="#ctx0" brushRef="#br0" timeOffset="98490.6334">12430 10185 1677,'14'12'4644,"-1"7"-129,-11-3-129,-2-16-2322,3 26-516,-3-13-516,2 10-387,-2-8-258,0 4-129,0-4 0,0-4-387,0 3-258,0-14-903,0 0-2967,0 15-129,0-15-516,0 0 258</inkml:trace>
  <inkml:trace contextRef="#ctx0" brushRef="#br0" timeOffset="98878.6556">12627 9959 3354,'0'0'3870,"0"-10"-1161,0 10-258,0 0-387,4 10 0,-4-10-774,3 23-129,-3-9-258,0 11-387,0-5 0,2 8-258,-2-6 0,0 5 0,0 1 0,0 0-129,0-3-129,0-4-129,0-1-387,0-20-774,0 17-2967,0-17-387,0 0-129,0 0-258</inkml:trace>
  <inkml:trace contextRef="#ctx0" brushRef="#br0" timeOffset="99734.7044">12702 9839 1677,'0'0'4128,"0"0"258,0 0-258,9-5-2451,-9 5-387,9-6-516,-9 6 129,15-12-258,-8 7-129,3 2-129,-1-1-129,1 1 0,0 1 0,-1 1-129,0 0 0,2 1 0,-11 0 129,16 0-129,-16 0 0,11 0-129,-11 0 129,0 0 0,8 6 0,-8-6-129,0 10 129,0-10 0,0 20-129,-2-7 0,1 0 129,-1 1-129,0 0 0,2 5 0,0 3 0,0-2 0,0 1 129,0 1-129,2 2-129,0-1 129,0 1 0,1-2 0,1 0 0,-2-3 0,0 4 0,0 1 0,-1-5 0,2 3 0,-2-6 0,-1 1 0,0-1 129,0 0 0,0-16 0,0 18 0,0-18 129,0 0 0,-9 11 0,9-11 129,-13 0-258,13 0 129,-10 0-129,10 0 0,-9-3 0,9 3-129,0 0-258,-9 0-516,9 0-3612,5 1-387,-5-1-258,9 0-516</inkml:trace>
  <inkml:trace contextRef="#ctx0" brushRef="#br0" timeOffset="124388.1146">11544 7717 1677,'-4'-11'2580,"4"11"516,0 0-1161,-10-4-129,10 4-516,-12 19-129,3 5-258,-1 12-129,2 5-387,-1 7-129,2 1 0,4 4 129,2-6-258,1-1-645,6-8-1290,4-7-2064,2-16-258,5-1 129</inkml:trace>
  <inkml:trace contextRef="#ctx0" brushRef="#br0" timeOffset="124678.1312">11633 7965 1677,'7'2'3999,"3"2"258,-10-4-129,17-5-3354,-2 3 258,-2-8-129,8 3-129,-5-2-258,4 3-129,0-1-645,-3-3-1419,0 4-2451,2 3-129,-7 1-387</inkml:trace>
  <inkml:trace contextRef="#ctx0" brushRef="#br0" timeOffset="125274.1653">11962 7790 774,'-25'48'4128,"16"-15"0,-5-6-129,5 1-3096,9 7-129,0-13 129,7 1-516,4-10 129,4-2-129,2-8 0,3-2-129,-4-3 129,6-9 129,-5-5-516,1-2 387,0-8-387,-2-4 129,2-2-129,-2-1-129,1 3 0,-1 0 0,1 3 258,-2 6-387,-4 4 258,4 7-258,-5 6 258,1 4 0,-2 2-129,-1 9 258,0 8-129,-1 1 258,-3 3-258,1 2 258,0-3-129,-5-1 129,0 0 0,0-4 0,0-17 0,-9 16-129,1-14 0,-6-2 0,-3 0-258,-1-1 258,-7-5-129,-1 0 129,-4 2-258,-2 0 129,0 2 129,-1 2-129,5 0 0,2 0-129,8 5 0,0-3-387,16 10-1548,2-12-2322,2 11-129,8-4-258</inkml:trace>
  <inkml:trace contextRef="#ctx0" brushRef="#br0" timeOffset="125523.1795">12409 7902 3225,'11'14'4257,"6"11"-258,-10-11 0,1 5-3612,1 5 0,-2-2 129,1 4-258,-3 1-258,-3-6-1419,-2-1-2451,4 3-258,-6-9-258</inkml:trace>
  <inkml:trace contextRef="#ctx0" brushRef="#br0" timeOffset="126039.2091">12606 7698 2193,'9'29'4515,"-4"-8"-258,-3-3 129,-1 0-3612,3 11 258,-1-5-387,3 1 0,-2-3-387,1 0-774,4-4-1935,-5 0-1806,-4-18 129,3 20-516</inkml:trace>
  <inkml:trace contextRef="#ctx0" brushRef="#br0" timeOffset="126267.2221">12577 7887 4773,'0'0'4644,"-9"-6"-258,9 6-129,0-12-3225,9 8-516,2-7-129,7-1-258,0-2 129,2 3-258,4-1-129,-6-1-645,8 6-1548,-8 2-2322,-1-1 258,-2 4-645</inkml:trace>
  <inkml:trace contextRef="#ctx0" brushRef="#br0" timeOffset="126822.2538">12833 7662 2709,'0'0'4515,"-7"7"-387,-2 4 129,-2 7-3225,6 7-387,-1-1-258,7 6 0,-1-1-258,3-1 387,6-8-387,5-2 129,0-9-129,5-5 129,0-8-258,0-8 0,1-7 129,-1-4-258,-3-5 258,4 1-129,-6-1 129,3 1-258,-2 4 258,1 1 0,0 2 0,0 7-129,3 1 129,-3 4 0,3 4-129,0 4 129,-3 0-129,0 7 129,-5 4-129,2 3 0,-6-1 129,1 3 0,-6 1 0,-2-2 0,0-2 129,-6 3-129,-5-6 129,-2 2 129,-4-5-129,-6 1-129,-2-3 129,-5-2-129,-2-1 129,-3 2-258,-6-2 129,4 2 0,1-2-129,1-1 0,4 0 129,7 0-258,4 1 129,9-2-258,11 0-129,0-13-1677,11 7-2451,11-1-387,4 0-387,5 1 0</inkml:trace>
  <inkml:trace contextRef="#ctx0" brushRef="#br0" timeOffset="127414.2877">13222 7476 3483,'15'0'5031,"-6"7"-258,4 12-129,-2 1-3225,4 17-516,-2-2-129,5 9-129,-6 6-258,-3 2-258,-2 5-1806,-7-6-2709,0-3-258,-11-5-129,-4-6-387</inkml:trace>
  <inkml:trace contextRef="#ctx0" brushRef="#br0" timeOffset="141963.1198">13330 11317 1,'14'49'644,"0"-27"-128,1-5 516,2-7-129,2-6 0,2-4 0,0-13-129,3-4 258,-4-7-258,1-2-129,-4-5-129,-3 5-129,-3-5 0,-6 6-258,-5-1 258,-5 4-258,-9 0-129,-3 7-258,-4 5-1032,-2 8-1677,-5 1-258</inkml:trace>
  <inkml:trace contextRef="#ctx0" brushRef="#br0" timeOffset="150542.6106">13818 11514 2709,'4'-12'3225,"-4"12"645,0 0-1548,0 0-258,3 6-387,-3-6-258,-2 10-258,2-10-258,-10 14-258,1-6-129,0 6-129,-2-8 129,-2 4-258,0-3 129,-3 2-129,0 1-129,0-2 0,1-4 0,0 3-129,3 0 0,1-3 0,2 1 129,9-5-129,-11 6 0,11-6 129,0 0-129,0 19 0,5-9 0,1 3 129,0 5 0,1 2-258,-2 5 258,2 5-129,-2 0 129,0 3-129,-3-3 129,2 1-129,-1 1 0,0-6 0,1-2 0,-2-3 0,2-6 0,-1-1 0,1-3 0,-4-11 0,7 13 0,-7-13 0,10 4 0,-10-4 0,11 0 129,0-1-129,-4-5 129,3 2-129,-1-1 0,3-1 0,-2 1 0,1 2 0,1-1-258,-2-1-258,5 5-903,-15 0-1935,18-7-1290,-8 1 0,1 0-645</inkml:trace>
  <inkml:trace contextRef="#ctx0" brushRef="#br0" timeOffset="150842.6277">13982 11597 1032,'0'0'4128,"0"0"0,8 4 129,-8-4-2451,5 36-387,-5-17-129,6 8-258,-6 0-129,4 3-258,-4 0 0,2 2-258,-2-4 0,2-1-258,-2-5-258,0-3-516,5 0-516,-5-19-1419,1 12-1806,-1-12-258,8 0-129</inkml:trace>
  <inkml:trace contextRef="#ctx0" brushRef="#br0" timeOffset="151062.6403">14109 11852 3483,'11'-10'4257,"-1"10"129,-10 0-1677,6 11-516,1 7-516,-7-6-774,4 11-129,-4-5-258,2 4 0,-2-1-387,1-1-129,0-3-258,-1-17-1161,1 17-2838,-1-17-129,0 0-516,11-6 129</inkml:trace>
  <inkml:trace contextRef="#ctx0" brushRef="#br0" timeOffset="151330.6556">14329 11607 516,'9'4'3870,"-9"13"387,0-17-129,0 21-2193,2-2-645,-2-6 129,4 11-387,-2-5-258,5 0-387,-5 1 129,4-2-258,-2 1-129,-1-8-645,3 2-3612,-6-13 0,1 18-645,-1-18 258</inkml:trace>
  <inkml:trace contextRef="#ctx0" brushRef="#br0" timeOffset="152133.7016">14424 11521 2193,'10'-6'3483,"-10"6"129,0 0-1935,11-12-258,-11 12 0,12-4-516,-12 4 0,13-3-258,-13 3 129,12-1-129,-12 1-258,13 0 258,-13 0-129,10-3-129,-10 3 129,8-5-129,-8 5 0,0 0 129,0 0 0,0 0-258,0 0-129,0 0 129,0 0-258,0 0 129,5 9-129,-5 3 0,0 5 0,0 4 129,0 2-129,0 1 0,1 1 0,1 1 0,2 0 0,-1 1-129,2-3 258,-1 1-129,4-1 0,-1 2 0,0-4 129,-2 2-129,2-1 129,-3-3-129,-1-1 0,1-3 129,-3-3-129,1-2 0,-2 1 0,0-12 0,0 15 129,0-15 0,0 0-129,-11 12 129,11-12 0,-13 6 0,4-6 0,-1 4-129,1-1 129,9-3-258,-14 8-516,4-5-3612,10-3-387,0 0-258,-10 12-516</inkml:trace>
  <inkml:trace contextRef="#ctx0" brushRef="#br0" timeOffset="173846.9435">14014 16297 645,'0'0'2322,"0"0"-258,2-6-258,-2 6 0,0 0-516,-7-6-387,7 6 0,-11-2-258,11 2 0,-20-3 129,13 3-258,-6 0 0,2 0 0,-4 0-129,4 2 0,-4 1 0,3 2-129,-2-2-129,5 3 0,1 0 0,8-6 0,-11 11 0,11-11-129,0 15 0,0-15 0,6 14 129,-6-14-129,17 17 0,-8-5 0,0 4 0,0 1 0,1 4 0,-3 2-129,0 2 129,-3 3 0,0-5 0,-1 5 0,-1-5 0,-2 0-129,0-5 258,-2-1-258,-2-2 129,1-4-129,1 0 0,2-11 129,0 16 0,0-16 0,2 12 0,-2-12 0,9 6 0,-9-6 129,13 8-129,-13-8 0,14 3 0,-6-3 129,3 0-129,2 0 0,-1 0 0,2-5 0,2 4-645,-3-6-1548,-1-2-1935,4 6-129,-4-7-129</inkml:trace>
  <inkml:trace contextRef="#ctx0" brushRef="#br0" timeOffset="174205.9639">14302 16293 2193,'0'0'3741,"8"8"129,-8 11-2193,-2 1-645,2 5 0,-1-1 129,1 9-258,0-6-387,0 4 129,0-8-258,1 1-258,0-8-129,3-1 0,2-2-645,-6-13-1677,0 0-1677,8 8-387,-8-8 258</inkml:trace>
  <inkml:trace contextRef="#ctx0" brushRef="#br0" timeOffset="174410.9758">14459 16541 258,'16'15'3612,"-5"5"-258,-6 2-1548,-4-9-129,2 1-258,-3-1-129,0 3-645,0-4-129,0-12-645,0 22-1548,0-22-1935,0 0-516,0 0 258</inkml:trace>
  <inkml:trace contextRef="#ctx0" brushRef="#br0" timeOffset="174693.9919">14699 16295 2451,'0'0'4257,"0"0"-258,0 0 0,-5-8-3096,5 16 0,0-8-129,0 28-129,-2-1-129,2 7-129,0-3-129,0 4 0,0-1-129,0-1 0,0 0-129,-1-5-516,2-8-1806,1-6-2064,-2-14 129,0 10-645</inkml:trace>
  <inkml:trace contextRef="#ctx0" brushRef="#br0" timeOffset="175318.0276">14791 16079 3483,'0'0'3999,"0"0"-129,4 8-2193,-4-8-258,23 1 0,-11-3-129,9 2-516,-3-3 0,3 3-387,-2-3-129,-1 3-129,-1 0 0,-3 0-129,-4 2 0,-1 3 0,-9-5 129,9 13-129,-9-13 0,3 19 0,-3-19 0,0 22 0,0-8 0,-5 4 129,3-1-129,-2 2 0,1-1 0,0 3 0,1 1 0,0-1 0,2 1-129,0 2 129,0 7-129,1 1 129,2 1 0,2-2 0,0 2-129,2-4 129,-2-1 0,0-2 129,0-9-129,-1-1 0,-4-16 129,2 18-129,-2-18 129,-4 15-129,-6-13 129,-2 1-129,-1-2 129,-2 1-129,-1 1-258,-2-3-2193,4 0-1935,4 0 0,0 0-645</inkml:trace>
  <inkml:trace contextRef="#ctx0" brushRef="#br0" timeOffset="176879.1169">14847 11885 516,'10'-7'3870,"-10"7"258,0 0-1161,14 7-516,-14-7-645,10 25-258,-10-13-258,6 12-516,-6-4-258,0 1-258,-6 4-387,-1-5-387,2 3-2451,-3-6-1290,-3-10-258,1-5-258</inkml:trace>
  <inkml:trace contextRef="#ctx0" brushRef="#br0" timeOffset="178394.2036">15363 11603 774,'0'0'2451,"-7"-5"-516,7 5-387,-12-3-258,2 1-387,10 2-258,-17-3 129,8 3-129,-5 0-129,2 0 129,-3 2 0,4 4 0,-3-5-129,3 5-129,-3-3 0,5 2 0,1 0-129,8-5-129,-12 14 0,12-14 0,-5 19 0,5-5 0,0 1 0,5 3 0,-1 2 129,2 0-258,-3 5 129,2-1 0,-4 0 0,0 3-129,-1-3 0,0-2 0,-1-1 0,0 2 129,-3-11-129,2 2 0,2-14 0,-2 17 0,2-17 0,0 0 0,0 0 0,4 10 0,-4-10 129,12 1-129,-4-1 0,1 1 129,4 1 0,1 1-129,0-1 0,0 4 0,4-2-129,-4-1-516,5 4-1419,-2-3-1677,-3-4-387,-2 1-129</inkml:trace>
  <inkml:trace contextRef="#ctx0" brushRef="#br0" timeOffset="180738.3377">9120 12137 1,'0'0'2708,"0"0"-386,0 0-387,0 0-258,0 0 0,-4-9-129,4 9-129,-13 0-387,13 0-129,-18 0-258,6 0 0,-4 0-258,0 4 0,1-2-129,-4 3 0,2-2 0,2 3 129,-2-2-258,6 4 129,0-1-129,11-7 0,-12 17-129,12-17 129,-3 27-129,3-6 0,0 4-129,0 3 129,3 7 0,-1 2 0,1 5 129,-3 2-129,0-1 0,-1 5 0,-5-7 129,3 1-129,-5-5 0,3-3 0,3-2 0,0-5 0,2-5 0,0-7 0,4-2 0,-4-13 129,17 18 0,-4-13 0,3-5 129,2 1-129,0-1 129,3 1-129,-1-1 0,1 0 0,1 0-129,-2 1 0,-3 3-258,-1-4-645,1 0-2709,-3 0-258,-4 0-258,0-2-387</inkml:trace>
  <inkml:trace contextRef="#ctx0" brushRef="#br0" timeOffset="182706.4502">9326 12287 2193,'0'-10'2193,"0"10"-129,0 0 0,0 0-258,0 0 0,-2-16-387,2 16-258,7-10-258,3 6-258,4-4 0,2 7-129,-1 0-258,2 1 0,0 7-129,-3 7 0,-4 3-129,-3 7 0,-4-2 258,-2 4-258,-5-1 0,-3 0 129,-5-6-129,-1 0 129,-1-5 0,3 0-129,1-6 129,10-8 0,-16 10-129,16-10 0,0 0 0,0 0 0,0 0 0,3 12-129,5-9 129,4-1 0,2 4 0,2-1 0,0-1 0,0 3 0,-1-2 129,-3 4 0,-4-1 0,-4 2-129,-4 2 258,-4 3-258,-9 2 258,-4 1-129,-2 0 0,-1 0 0,-1-3-129,2 1 129,2-3-258,5-6-645,12-7-1548,0 0-1548,0 0-258,0 0-129,18-7 0</inkml:trace>
  <inkml:trace contextRef="#ctx0" brushRef="#br0" timeOffset="182870.4595">9590 12619 129,'26'15'3354,"-26"-15"0,11 27-387,-9-6-1290,-1-1-258,-2 3-774,-4 1-258,0-3-1548,-3-8-2193,8 1 0,0-14-129</inkml:trace>
  <inkml:trace contextRef="#ctx0" brushRef="#br0" timeOffset="183402.49">9732 12317 2451,'-7'5'3612,"7"-5"387,0 0-258,7 7-2709,1-8-129,6 0 129,3-7-387,4 6-258,-2-2 0,3 4 0,-5 0-129,-2 5-258,-2 6 0,-6 5 0,-4 2 0,-3 4 0,-3-4 0,-6 4 129,2-1-258,-5-1 258,2-7-129,1-1 129,9-12-129,-10 18 0,10-18 129,0 0-129,7 14 0,1-9 0,3 2 129,2 1-129,-2 2 129,-1 3-129,0 1 129,-3 3-129,-3-1 258,-4 0-258,0 2 0,-2 0 0,-5-5 129,-3-2-129,-2 0 129,1-7-129,-2 0-258,-1-4-1161,4-5-2451,3-4 0,-2-7-774,6-5 387</inkml:trace>
  <inkml:trace contextRef="#ctx0" brushRef="#br0" timeOffset="183898.5184">9926 12162 6450,'-4'-12'4515,"4"12"-387,0 0-258,0 0-3612,10-1 0,5 1 0,6-2-129,0-2 129,3-1-129,0-1 0,0 2 0,-3 1 0,-2 1 0,-4 2-129,-5 0 129,-10 0-129,10 22 129,-10-3 0,-3 1-129,-4 6 129,-4 3-129,2 5 129,0 4-129,1-1 129,4 4-129,1-1 129,2 5 129,1-3-129,1 1-129,2 1 129,4-4 0,-2-2-129,2-3 129,-2-2-129,1-8 0,-4-3 129,-2-7 129,0-15 0,-4 16 0,4-16 0,-21 1 0,10-1 0,-2-1-387,-4-8-2193,6 7-1806,-2 1-516,2-2-258,2 1-645</inkml:trace>
  <inkml:trace contextRef="#ctx0" brushRef="#br0" timeOffset="185077.5859">15505 11696 129,'8'-16'3999,"-8"16"-129,9 2 0,-9-2-2451,5 26-258,-3-9-258,2 6-387,-4 4-129,3 1 0,-3-1-258,4-2-258,0-3-1032,-2-2-2451,0-10-258,3 4-258,-5-14 259</inkml:trace>
  <inkml:trace contextRef="#ctx0" brushRef="#br0" timeOffset="185282.5976">15686 11839 1935,'13'0'3999,"4"11"258,-14 3-903,-3-2-1677,4 10-645,-4-2-258,0 5-387,-4-1-387,-1-2-387,5 4-1419,-1-9-2064,1-17-129,0 16-129</inkml:trace>
  <inkml:trace contextRef="#ctx0" brushRef="#br0" timeOffset="185777.6259">15870 11678 2709,'6'-19'3999,"-1"10"129,-5 9-258,0 0-2838,11-7-258,-2 7-129,0 0-129,4 0-129,1 1 129,1 6-258,-1-2 0,-1 4 0,0-1-129,-3 2-129,-3 4 129,-4-3-129,-2 3 129,-1-2 0,-4-1 0,-1-1-129,5-10 129,-15 19-129,15-19 129,-11 12-129,11-12 0,0 0-129,-3 10 129,3-10 0,7 5 0,3-2-129,3 2 129,-2 1-129,3 6 129,-1-1 129,-6 3-129,0 1 0,-5 1 0,-2 1 129,-5 0-129,-4-1 0,-2-4 0,0-3-129,-1 3-387,-3-10-1419,1 2-2193,5-1-129,-1-3-258,10 0-128</inkml:trace>
  <inkml:trace contextRef="#ctx0" brushRef="#br0" timeOffset="186318.6568">16096 11557 4128,'0'-19'4386,"0"19"-387,2-10 0,-2 10-3483,15-5-129,-4 5 0,9 0 0,-4 0 129,5 2-258,-3-1 0,3 2 0,-4-2-129,-3 0-129,-2 0 129,-3 0-129,-9-1 129,8 7-129,-8-7 129,0 14 0,0-14 0,-12 18 0,5-6 0,0 3-129,0-1 129,2 6-129,0-1 0,2 0 129,1 3 0,2 2-258,0-2 258,0 2-129,2 6 0,0-1 0,0 1 0,0 0 0,-2 1 0,2-1 0,-2-1 0,-5-3 129,0-6-129,-2-2 0,-3-5 129,1 1 0,-5-6-129,4-2 129,-2-6 0,2 0 0,-1 0-129,3 0 0,8 0-129,-14-9-1032,14 9-2967,0 0-129,0 0-516,0 0-258</inkml:trace>
  <inkml:trace contextRef="#ctx0" brushRef="#br0" timeOffset="187157.7048">16487 11985 1935,'7'13'3741,"-2"0"387,-3 1-2193,-2-1-516,0 5-129,0-2-129,0 5-774,0-1-2064,0 3-1806,-7-13-516,2 6-258</inkml:trace>
  <inkml:trace contextRef="#ctx0" brushRef="#br0" timeOffset="187702.736">16875 11892 2322,'10'0'2322,"-10"0"-2322,0 0 0,12 0-3483</inkml:trace>
  <inkml:trace contextRef="#ctx0" brushRef="#br0" timeOffset="188054.7561">17166 11888 1,'9'0'3353,"-9"0"259,0 0-258,0 0-1806,9 0-1419,-9 0-129,9 1-1677,-9-1-1677,13 3-129,-13-3 1</inkml:trace>
  <inkml:trace contextRef="#ctx0" brushRef="#br0" timeOffset="188586.7866">17461 11947 5934,'22'28'5031,"-15"-8"-387,-5-1-387,-2 5-3483,-2 0-1032,-5-1-3483,-1 3-645,-6-8-258,0 0-516</inkml:trace>
  <inkml:trace contextRef="#ctx0" brushRef="#br0" timeOffset="189442.8354">18068 11508 258,'20'0'3354,"-20"0"516,0 0-2064,0 0 129,0 0-129,0 0-516,0 0 0,-9 0-258,-2 0-258,1 1-129,-5 0-129,-1 4-387,-2-2 129,1 3-258,1-2 129,1 1-129,0 1 0,4 3 0,11-9 0,-11 19 0,11-5 0,0 1 129,3 0-129,4 6 0,-1 1 0,0-1 129,-1 3 0,-3 2 0,-2 2 0,0-1-129,-4 0 129,-3 2-129,0-3 129,-2-3-129,2 2 0,-2-4 0,5-7-129,1 0 129,3-14 0,0 18 0,0-18 0,7 8 0,3-5 129,2-2-129,2 0 0,2 2 129,4-1-129,-1-1 0,2 1-258,-1-2-1032,-1 0-2967,3 0-129,-7 0-516,0 0 387</inkml:trace>
  <inkml:trace contextRef="#ctx0" brushRef="#br0" timeOffset="189926.8632">18296 11640 3612,'8'-11'4644,"-1"11"-129,-7 0-387,12 22-3096,-12-8-258,4 8-129,-4 2-129,0 7-258,-3 1 129,-3 1-387,1-1-129,-4-6-774,8 0-2709,-3-5-774,0-5-258,4-6-258</inkml:trace>
  <inkml:trace contextRef="#ctx0" brushRef="#br0" timeOffset="190150.876">18464 11911 4902,'5'13'4644,"-5"-13"-129,3 18-387,-3-6-3354,0 4-387,0 0 0,-5 3-387,2-2-516,1 4-1935,1-4-1806,1-17-129,-4 18-258</inkml:trace>
  <inkml:trace contextRef="#ctx0" brushRef="#br0" timeOffset="191854.9735">18787 11611 2193,'0'0'3612,"-8"-13"-1290,8 13-387,-14-9-645,6 9-258,-4-3-258,1 3 0,-7 0-258,5 4 258,-2 2-387,-1 3 0,3 1-129,3 6 129,1-3-258,4 1 0,4 1-129,1-2 129,8-1-129,2-4 0,4-2 129,3-4-129,2-2 0,-1 0 129,-1-9 0,-1 0-129,-5-5 129,1 3 0,-6-2 129,1 0-129,-5 0 258,-2 13-129,1-20-129,-1 20 0,0 0 0,0 0 0,-7 5-129,4 11 129,-3 4-129,2 3 0,-1 5 258,2 1-129,-1-4 0,2 0 0,-1 1 0,1-3-129,2-5 129,-1-4-387,1 1-645,0-15-1935,-4 14-1548,4-14 0,0 0-516</inkml:trace>
  <inkml:trace contextRef="#ctx0" brushRef="#br0" timeOffset="192547.0131">18885 11455 1935,'0'0'3999,"0"0"258,7-8-2193,-7 8-387,21-7-387,-10 1-258,6 6-129,-4-1-258,4 1 0,-3 0-387,0 0 0,-4 3-129,0 1 0,-10-4-129,12 7 129,-12-7-129,0 0 129,5 18-129,-5-18 129,0 20-129,-4-10 129,1 1-129,-1 1 129,0 2 0,-1 3-129,3-3 0,0 2 129,1 0-129,-1 0 0,2 5 0,0-2 129,0 1-258,0 1 258,3 0 0,1 1-129,0 3 129,-1 1 0,1-2 0,-4 2-129,0 2 129,0-3-129,0 0 0,-4 0 0,-3-5 0,0 0 0,0-4 129,-3-6-129,0-2 129,-1-2 0,1-1 0,0-4 0,0-1 0,0 0 129,2 0-129,8 0-129,-8 0-645,8 0-3354,0 0-387,0 0-516,0 0-258</inkml:trace>
  <inkml:trace contextRef="#ctx0" brushRef="#br0" timeOffset="198062.3284">15268 16640 5160,'-5'28'4644,"5"-13"-516,0-15-387,0 17-3870,0-17-1935,9 13-2064,2-4 129,-5 3-645</inkml:trace>
  <inkml:trace contextRef="#ctx0" brushRef="#br0" timeOffset="198386.3471">15575 16664 1935,'10'0'3225,"1"-5"-774,-11 5-645,12-11-516,-4 7-903,0-1-774,0-2-1161,-8 7-1677,22-12-129</inkml:trace>
  <inkml:trace contextRef="#ctx0" brushRef="#br0" timeOffset="198542.3559">15726 16591 1419,'11'-12'3741,"-11"12"516,13-11-1161,-3 7-516,-10 4-1032,14-9-774,-14 9-645,14-3-3354,-14 3-645,17 2-516,-17-2 258</inkml:trace>
  <inkml:trace contextRef="#ctx0" brushRef="#br0" timeOffset="198678.3638">15908 16538 903,'15'-16'3870,"-11"5"258,-4 11-774,0 0-2322,10-3-3999,-3 10-387,-7-7-258</inkml:trace>
  <inkml:trace contextRef="#ctx0" brushRef="#br0" timeOffset="198950.3793">16068 16544 3354,'28'-5'3999,"-19"2"-258,0 0-1806,0 13-903,-9-10-258,13 14-258,-13-14-516,12 18 0,-12-18-129,10 15 0,-10-15 129,10 12 0,-10-12 0,11 16 129,-11-16 0,10 15 129,-7-1-129,1-1-129,-1-3-129,-3-10-1548,0 13-2193,0-13-258,0 0 0</inkml:trace>
  <inkml:trace contextRef="#ctx0" brushRef="#br0" timeOffset="199498.4107">16523 16039 5031,'7'-14'4773,"-3"1"-387,-4 13-387,-4 0-3096,-4 1-387,3 9-129,-2-6 129,7-4-258,-15 16 0,8-6 0,-5-5 0,1 2 129,-1 0-387,-2-2 129,-1 1-129,1 2 129,0-1 0,1 0 0,1-1 0,3 2-129,4 3 129,0 2 0,5 1-129,0 6 129,5 4-258,2 0 129,0 7-129,3 0 129,-2 8 0,1 3-129,-2 2 0,-3-6 129,2-1-129,-4 0 129,-2-4-129,0-3 129,0-10 129,0-7-129,-2-2 0,2 1 0,0-12 129,2 10-129,-2-10 0,20 1 0,-6-1-129,3 0 129,3-1 0,1-4-129,4 3-516,-2-7-774,5 3-2838,-7-3-387,1 3-129,-3-8-258</inkml:trace>
  <inkml:trace contextRef="#ctx0" brushRef="#br0" timeOffset="199754.4253">16744 16202 6321,'0'-19'4773,"0"19"-258,0 0-258,0 15-3225,0-2-516,0 12 129,4 0-516,2 5 258,-2 12-387,1 1 129,1-3-129,0-1-129,-2 4-387,0-16-645,5 5-1935,-7-11-1548,-2-21-129,10 8-387</inkml:trace>
  <inkml:trace contextRef="#ctx0" brushRef="#br0" timeOffset="199950.4364">16948 16476 3225,'25'24'4773,"-15"-7"-645,-1 7 258,-8-8-3225,4 14-258,-4-8-387,1 15-258,-2-10-129,0 0-258,0 6-1419,0-19-2451,0-4-516,0-10-387</inkml:trace>
  <inkml:trace contextRef="#ctx0" brushRef="#br0" timeOffset="200430.4639">17232 16327 2709,'11'-32'4773,"-11"16"-387,-3 1-129,-7-6-2967,10 21-129,-18-25-258,18 25-258,-22-16-258,12 16 0,-4 0 0,4 6-129,-2 5-129,3 6 129,1-1-258,5 7 129,2-4-258,1 1 129,4-3 0,6-3 129,3-5-258,3-6 129,4-3 129,1-2-129,-1-10 0,-1-4 129,0-2-129,-2 0 0,-3-1 129,-5 2-129,-4 3 129,-5 14-129,3-12 129,-3 12-129,0 11 129,-3 8 0,1 5-129,1 5 129,1 3-258,0 6 258,5 2-258,0-5-129,7-1-258,-4-16-1677,3 5-2193,-1-9-645,0-6 129,-2-17-516</inkml:trace>
  <inkml:trace contextRef="#ctx0" brushRef="#br0" timeOffset="200886.4901">17442 16004 6450,'0'0'5031,"0"0"-387,0 0-129,0 0-3999,12-9-258,0 9 0,6 0 0,2-1-129,-1-5 0,3 4-129,-2-3 129,-1 3-129,-4-4 0,-4 5 129,-11 1 129,12 5-129,-10 8 129,-2 4-129,-2 1 129,-3 12 0,1-1-129,0 5 129,0 3-258,4 2 129,0-3-129,0 2 0,4 0-129,3-3 258,1 1-258,1 5 129,-1-4 0,-2-1 0,-2-3 0,-4-1 0,0-6 129,-5-4-129,-4-3 129,-6-5-129,2-7 0,0-4 0,-3 2-516,-4-5-3096,8 0-1032,-2-4-774,-1-1 0</inkml:trace>
  <inkml:trace contextRef="#ctx0" brushRef="#br0" timeOffset="203242.6248">8814 12807 1677,'99'-39'3225,"-29"11"387,4-9-1806,13-4-645,13-2-1290,2-9-2580,10 12-387,-9-15-258</inkml:trace>
  <inkml:trace contextRef="#ctx0" brushRef="#br0" timeOffset="204053.6712">8842 13092 1419,'0'0'3225,"0"0"-129,0 0-1419,0 0-129,-5-7-258,-5 6 0,10 1-129,-19 2-387,9 4-258,-4-2 0,2 4-129,-3-2-129,2 4-129,0-3 0,4 1 0,-1-1 0,10-7 0,-10 15 0,10-15-129,-3 20 0,3-6 0,1 4 0,4 4 0,1 3 0,-3 5-129,1 1 129,-3 8 0,2-3-129,-3 3 129,0-2 0,-3-2 0,-2-4 0,3-1 0,-1-6 0,1-4 129,1-3-129,1-3 0,0-4 0,0-10 129,7 17 0,-7-17 0,13 7 258,-3-6 0,0-1-129,1 0 129,2 0-129,2 0-129,1 0-1548,2 0-2322,-2-4-258,-1 2-774,-5-9 258</inkml:trace>
  <inkml:trace contextRef="#ctx0" brushRef="#br0" timeOffset="205525.7554">9016 13261 2967,'-11'-6'3870,"11"6"-258,0 0-774,-3-13-645,3 13-258,0 0-516,9-10-516,-9 10-387,18-6-129,-7 5-129,4 1-129,0 0 0,-1 5-129,0 1 129,-3 3-129,-1 0 129,-3 2-129,-3-1 129,-4 2-129,0 1 0,-2 0 129,-3-1-129,-2-1 0,-1 2 0,8-13 0,-12 19-129,12-19 129,-2 13 0,2-13 0,5 2 0,4-2 0,3 1 0,0-1 0,0 1 0,1 3 129,-1-1-129,-1 3 0,-6 5 0,0 2 0,-5-3 258,0 6-258,-2-2 0,-6 2 0,-3 1 129,-2-3-129,1-3 129,-2 0-129,0-3 129,1-2-129,4-2 0,1-1 0,8-3 0,0 0-129,0 0-645,0 0-1419,7 0-1806,5 0-129,3-2-516,2 0 129</inkml:trace>
  <inkml:trace contextRef="#ctx0" brushRef="#br0" timeOffset="205722.7667">9323 13511 4128,'9'9'3999,"-8"10"-129,-1-6-258,-4 3-2451,2 7-387,-1-2-516,2 1-129,1 3-387,0-7-1419,0-5-1935,2 0-129,-2-13-258,11 4 0</inkml:trace>
  <inkml:trace contextRef="#ctx0" brushRef="#br0" timeOffset="205970.7809">9488 13231 4773,'6'24'3741,"-6"-1"129,1 6-387,-2 6-2838,1-1-129,0 3-129,3-6 0,2-1 0,-1-6 0,1-3-258,3-5-903,-8-16-2709,0 0-258,14 7-258,-12-12-258</inkml:trace>
  <inkml:trace contextRef="#ctx0" brushRef="#br0" timeOffset="206186.7932">9657 13235 4902,'8'6'4257,"-8"10"-258,0 9-129,0 6-2322,-4-3-774,4 7-258,0-2-258,0 0-129,2-1-387,1-6-516,4-8-2967,1-3-387,-8-15 0,12 10-387</inkml:trace>
  <inkml:trace contextRef="#ctx0" brushRef="#br0" timeOffset="206773.8267">9672 13075 3999,'-9'10'3741,"9"-10"258,0 0-258,12 4-2580,-12-4-387,18-3-129,-8-3 0,7 3-129,-3 0-258,0 0 0,0 0-129,-1 2-129,-1 1 129,-2 0-129,-1 0 129,-9 0 0,8 7 0,-8-7 0,1 18 0,-1-5 0,-1 3 0,-2 0 0,0 4 0,1 1-129,0 3 0,2 1 129,0 1-129,5 1 0,0 1 0,0 3 0,2 0-129,2-1 129,-1 1 0,-1 0-129,-1-3 129,2-1 0,-4-4 0,-1-3 0,0-1 0,-3-3 0,0-3 129,-5-2 0,-5-1 129,0 0 129,-2-5-129,1-2-129,0-1 0,0-2-1161,2 3-2709,9-3-516,-8 1-258,8-1-516</inkml:trace>
  <inkml:trace contextRef="#ctx1" brushRef="#br0" timeOffset="209356.9745">18107 13854 0,'-36'25'0</inkml:trace>
  <inkml:trace contextRef="#ctx0" brushRef="#br0" timeOffset="211087.0735">19254 12010 645,'10'0'3999,"-10"0"258,0 0-129,7 8-2709,-3 3-258,-4-11 0,2 23-258,-2-8-129,0 3-258,-6-1 0,5 4-258,-6-2 0,2-4-387,-1 6-645,-2-11-1806,8-10-1806,-9 14 0,9-14-258</inkml:trace>
  <inkml:trace contextRef="#ctx0" brushRef="#br0" timeOffset="212101.1315">19641 11599 3096,'0'0'3870,"0"0"-1290,0 0-129,0 0-516,-5 0-516,5 0-129,-17 2-387,7 4 0,-7-2-387,4 2-129,-5 0-258,2 1 129,0-2-129,0 0-129,2 2 0,4-2 129,3-1-129,7-4 0,-10 14 0,10-14 0,0 15 0,0-15 0,9 21 0,-3-7 0,1 1 258,-2 1-258,0 8 129,-1-2-129,-3 3 129,-1 3 0,0 0 0,-3-2-129,-1 2-129,-1-2 129,0-5 0,0-1-129,0-4 129,3-2-129,0-3 129,2-11 0,3 16-129,-3-16 129,13 6 0,-3-6 0,1 0 0,2 0 0,3-7 0,-1 1 0,2-1 0,0 1-129,0 4 0,-3-4-516,5 6-1677,-4 0-1806,-6 0-387,2-1-258</inkml:trace>
  <inkml:trace contextRef="#ctx0" brushRef="#br0" timeOffset="212375.1472">19778 11717 2193,'0'0'3870,"14"0"387,-14 0-258,0 0-2967,7 17-645,-7-3 129,3 9 0,-3 0 0,0 4 0,0 1-387,0-1-129,0 3-1290,-3 0-2580,0-12-387,3 2-258</inkml:trace>
  <inkml:trace contextRef="#ctx0" brushRef="#br0" timeOffset="212582.1589">19907 11959 1419,'13'18'4515,"-13"-18"0,5 23 129,-3-6-1935,-2-6-1677,0 7-387,0-1-258,0 1-129,0-3-387,-3-4-645,3 0-2967,0-11-645,0 0-258,0 0-129</inkml:trace>
  <inkml:trace contextRef="#ctx0" brushRef="#br0" timeOffset="212882.1762">20075 11697 2193,'10'-12'4257,"-10"12"258,0 0-258,4 7-2451,-4-7-1032,0 27 0,0-10-258,0 9-129,-2 2 129,0 3-258,-1-2 129,3 2-258,-2-4-129,2-2 0,0-2-645,0-11-1290,0-12-2322,2 17-258,-2-17-516,8 0 646</inkml:trace>
  <inkml:trace contextRef="#ctx0" brushRef="#br0" timeOffset="213122.1899">20223 11703 4644,'0'0'4902,"7"9"-129,-7 3-258,0-1-3612,1 12-258,-1 1-129,3 5-129,-3 0-129,2 1-129,0 0-516,-2-9-774,3-2-3225,-1-1-129,-2-18-387,0 0 0</inkml:trace>
  <inkml:trace contextRef="#ctx0" brushRef="#br0" timeOffset="213658.2206">20273 11501 4644,'-11'-9'4773,"11"9"-258,0 0-258,0 0-3354,7 0-387,-7 0 0,17 7-129,-7-4-129,6 3 129,-3-4-129,1 3-129,-2-4 258,0 1-387,-2 3 129,-1 0-129,-9-5 129,10 11 0,-10-11-129,2 21 129,-2-9 0,0 5 0,-2 0 0,0 3 0,0-2-129,1 5 0,1-1 129,0 2-129,0 3 129,1 3 0,1 0 0,0 2-129,1 1 129,-2 2 0,2-3-129,-3-1 0,0-1 0,0-9 0,-2-3 0,0-1 129,2-17 0,-15 21 129,2-17-129,2-1 129,-3-2-129,2-1-258,-1 3-645,-4-3-2838,10 0-1161,7 0-258,-13-1-516</inkml:trace>
  <inkml:trace contextRef="#ctx0" brushRef="#br0" timeOffset="215909.3493">13406 11214 774,'0'0'1806,"0"0"0,0 0 129,-6 5-129,6-5-645,-15 23-129,6-10-387,4 0-258,0 2 0,0-4-129,5-11-129,-1 21 129,1-21 129,0 0-129,11 8 129,-1-8 129,-1-5-258,6-5 129,-4-4-129,2 2 129,-4-8-129,4 2-129,-8 0 129,-1 2-129,-3 2 129,-1 14 0,-6-17-129,-4 16 0,-4 1 0,0 5 0,-3 11-129,0 1 0,1 5 0,3 3 0,3 2 0,5-4 0,3 0 129,2-6-129,10-4 0,4-6 0,1-6 129,1-2-129,1-12 129,0-2 0,-5-5 0,1 0-129,-6-3 129,-4 3 0,-3 0 0,0 6 0,-8-1-129,-5 8 258,2-2-258,-4 7 0,-2 2 0,1 0 0,3 6 0,3 3-258,3 6 258,4-2 0,3 4 0,6-1 258,6 3-258,0-5 129,4-3-129,0-3 129,0-7 0,-2-1 0,1-5 0,-6-7-129,-1-5 129,-2-2 0,-3-1 0,-3 0 0,-3 3-129,-4 3 129,-6 3-129,-5 8 129,0 3-258,-2 9 258,-1 9-129,1 5 0,5 3 0,4 4 0,6 0 0,5-6 0,7-5 0,9-6 129,4-10-129,2-3 129,2-10-129,0-8 129,0-5 0,-3-2-129,-6-1 258,-5 2-258,-7 1 129,-3 6 0,-8 2 0,-8 9-129,-1 2 0,-7 4 129,-1 7-129,4 4 0,-1 3-129,5 2 129,5 8 0,5-2 0,6 1-129,3 1 258,8-3-129,3 1 0,1-3 0,6-7 0,-4-7 0,3-5 129,-1-5-129,-1-10 0,-6-4 0,2-6 129,-6-4 0,-7 1-129,0-1 129,-11 4 0,-3 6-129,-6 9 258,-4 4-129,2 9-129,1 20-516,0 14-3483,12 5-516,9 4-258,2-9-516</inkml:trace>
  <inkml:trace contextRef="#ctx1" brushRef="#br0" timeOffset="228963.096">25199 16781 0,'0'0'0,"0"0"0,0 0 0,0 0 0,0 0 0,0 0 0,0 0 0,0 0 0,0 0 0,0 0 0,0 0 0,0 0 0,0 0 0,0 0 0,0 0 0,0 0 0,0 0 0,0 0 0,0 0 0,0 0 0,0 0 0,0 0 0,0 0 0,0 0 0,0 0 0,-100 13 0,100-13 0,0 0 0,0 0 0,0 0 0,0 0 0,-27 11 0,27-11 0,0 0 0,0 0 0,0 0 0,-38 0 0,38 0 0,0 0 0,0 0 0,-26 0 0,26 0 0,0 0 0,-46 25 0,46-25 0</inkml:trace>
  <inkml:trace contextRef="#ctx0" brushRef="#br0" timeOffset="230094.1607">19535 12372 3225,'156'-31'3225,"-64"2"258,15 8-3483,8 1-774,-2-1-903,3 7-1677,-18-11 0</inkml:trace>
  <inkml:trace contextRef="#ctx1" brushRef="#br0" timeOffset="230304.1727">25063 17121 0,'0'0'0,"0"0"0,0 0 0</inkml:trace>
  <inkml:trace contextRef="#ctx1" brushRef="#br0" timeOffset="232711.3104">24413 12313 0</inkml:trace>
  <inkml:trace contextRef="#ctx0" brushRef="#br0" timeOffset="234461.4104">22723 11157 5676,'7'-7'4773,"-7"7"-129,0-16-903,0 16-2451,0 0-129,0 0-258,-10-15-258,10 15-258,-12-7 0,4 6 0,-5 0-129,1 1-129,-3 0 258,-1 2-258,-4 4-129,1 3 129,2-1 0,1 0 0,1 0-129,3 3 0,3 1 129,3 2-129,4 1 0,2 4 129,0 2-129,0 4 129,5 6-129,-1 2 129,-3 6-129,2 1 0,-3 3 0,0-1 0,-6 0 0,-2-1 0,1-3 0,-2-3 129,0-6-129,-1-2 0,0-3-129,3-6 129,3-3 0,0-2 0,4-13-129,-3 17 129,3-17 129,0 0-129,10 9 129,2-6-129,1-2 129,3 0-129,2 0 129,1 0 0,1 1-129,0 0-129,-1 0 258,-3-1-129,-4 4-129,0 1 258,-3-2-129,-9-4 129,15 12-258,-15-12 258,7 11-129,-7-11 0,7 6 0,-7-6 0,0 0 0,10 5 0,-10-5 0,0 0 0,9 0 0,-9 0 0,0 0 0,8-12-129,-8 12 0,0 0-258,0 0-645,0-17-3741,0 17-129,0-11-258,0 11-645</inkml:trace>
  <inkml:trace contextRef="#ctx0" brushRef="#br0" timeOffset="236677.5372">22987 11324 3225,'14'5'4515,"-10"12"-129,-1 9-258,0 8-3096,-6 0-129,3 11 129,-8-2-387,6 3 0,-7-9-258,4 3-129,-1-13-129,3-4 0,0-5-645,3-18-1677,0 0-2193,0 0-129,10-15-387,0-6 1</inkml:trace>
  <inkml:trace contextRef="#ctx0" brushRef="#br0" timeOffset="237070.5597">23200 11376 3870,'-21'66'4644,"9"-28"0,2 2-258,-2-4-3225,12 6-129,0-12-258,7 5-129,3-17-129,7 1-129,0-11-129,7-4 0,-3-4 0,4-7-129,-2-11 0,-4-3 0,0-10 0,-6-5 0,-4-5-129,-4-3 129,-5-3-129,0 5 129,-10 3-129,-4 9 0,-4 5 0,-2 15 0,-4 8 0,-1 7-129,2 21-258,-4-4-645,10 13-3354,-2 2-387,9 4-129,1-6-516</inkml:trace>
  <inkml:trace contextRef="#ctx0" brushRef="#br0" timeOffset="237301.5729">23506 11652 8127,'9'30'4902,"-9"-8"-129,-2 5-129,-6 4-3999,-1-1 0,-1-1-387,3 2-129,0-6-387,2 3-2322,-1-12-1677,6-16-645,0 0 0,0 0-645</inkml:trace>
  <inkml:trace contextRef="#ctx0" brushRef="#br0" timeOffset="237565.588">23664 11269 7611,'14'17'4902,"-10"7"-129,-4 5-516,0 10-3483,0 1-258,0 5-129,-2 0-129,2 1 0,-5-7-129,2-3-129,2-8-387,-5-13-1548,5-1-2451,1-14-516,0 0 0,0 0-645</inkml:trace>
  <inkml:trace contextRef="#ctx0" brushRef="#br0" timeOffset="237789.6008">23923 11255 7611,'3'57'5160,"-6"-15"-387,0 14-645,-8-9-3225,5 9-258,-3-5-258,2-2-129,2-5-387,1-14-516,8-3-3741,-4-8-387,0-7-258,0-12-645</inkml:trace>
  <inkml:trace contextRef="#ctx0" brushRef="#br0" timeOffset="238449.6386">24090 11087 6063,'-8'-4'5289,"8"4"-774,11 0 129,7 6-3870,1-6-129,10 1-258,3 1 0,7 0 0,-5 0-129,1 2 129,-6 0-258,-3 2 0,-6-1 0,-6 4-129,-5 1 129,-8 2-129,-1 4 129,-5 2-129,-2 2 258,0 3-129,-3 5 0,4 2 0,-1 2 0,2 7 0,2 1 0,2 2 0,1 2 0,1 1 129,5 1-258,-2 0 129,-2 0 0,1-1-129,-1-3 129,-2 2 0,-10-9-129,-3-1 129,-3-9 0,-3 1 129,-1-8 0,-1-5 0,-3-6 0,5-1 0,3-3-129,1-3-387,15 0-3483,-12 6-1032,12-6-516,-9 0-387</inkml:trace>
  <inkml:trace contextRef="#ctx0" brushRef="#br0" timeOffset="240373.7486">2160 16673 2967,'191'-78'3870,"-73"37"-516,21-1-1806,17 9-1806,5-2-2580,16 11-774,-9-12-258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50:47.3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17810 11944 1806,'0'0'2193,"0"0"-258,0 0 129,0 0-774,0-16-129,0 16-129,0 0-129,0 0-129,0 0 0,0-17-129,0 17 129,0 0-129,0 0 129,-4-16 0,4 16-129,0 0 129,0 0-129,-12-14-129,12 14 0,0 0 0,0 0-129,-19-11 129,19 11-129,0 0 0,-11-7 0,11 7-129,-12 0 0,12 0-129,-12 0 129,12 0-129,-15 11 0,15-11-129,-16 18 258,16-18-129,-15 23-129,15-23 129,-17 27 0,12-10-129,-1 1 129,3-1 0,-1 3-129,3 1 129,1-3-129,0 0 129,5-2-129,-5-16 129,14 25-129,-14-25 129,22 17-129,-12-11 129,5 0-129,0-6 129,-1 0-129,1 0 0,-1-5 129,1-5-129,0 0 0,0-4 0,-2-2 0,2-1 0,-2-1 0,-3-1 0,-2 3-129,-4-1 258,-4 3-129,0 14 0,-4-25 0,4 25 129,-25-15-129,9 12 0,-5 2 0,3 1 0,-3 0 0,4 4 0,-1 2 0,0 3-258,3 0 0,6 7-774,-4-11-1806,12 11-1548,1-16-258,0 29-129,0-29-387</inkml:trace>
  <inkml:trace contextRef="#ctx0" brushRef="#br0" timeOffset="1028.0588">17746 12190 2580,'0'0'3741,"0"0"129,0 0-774,0 0-645,0 0-645,0 0-258,0 0-516,0 0 0,0 0-129,0 0-129,0 14-258,1 2-129,-1 6-129,0 8 0,0-1-129,0 4 129,0 3-129,0 6-129,4-1 0,-2 0 129,3-2-129,-2 2 0,0-2 129,2 3-129,-1 1 129,-2-2-129,-2 2 258,4-1-258,-4 1 258,0 5-258,0-2 129,0 5 0,0-8 0,0 5 0,-4 0 0,3 2 0,0-5 0,0 1-129,0-1 129,-1-3-129,1 0 0,-1 0 129,0-6 0,2 1-129,0-1 0,0 1 0,0-3 0,0-2-129,0-4 129,0 1 0,0 5 0,0-1-129,2-1 129,1-3 0,-1 3 0,-1-2 0,0 4 0,0 0 0,-1-5 0,1-1 129,-1-1-258,0 2 258,0-1-129,0-1 0,0-7 0,0-1 0,0 1 0,0-4 0,0-3 0,0-13 0,0 0 0,0 19-129,0-19 129,0 0-129,0 0-129,0 0-258,0 0-1161,0 0-2709,0 0-129,0-15-387,0 15-258</inkml:trace>
  <inkml:trace contextRef="#ctx0" brushRef="#br0" timeOffset="1712.0979">17622 14002 1419,'-3'-19'3870,"3"19"258,0 0-516,0 0-774,0 0-645,0 0-258,0 0-645,0 0 0,0 0-387,13 19-387,-13-19 129,16 27-258,-8-11-129,2 7 0,-2-1-129,2 4 0,-1-1 0,-3 2 0,3-1-129,-1-3 0,0-5 0,-1-3 0,-7-15 129,13 19-129,-13-19 129,15 0-129,-15 0 0,12-6 129,-12 6 0,13-29-129,-6 8 129,3 2 0,-1-7-129,1 3 129,-1-3 0,4 7 0,1-4-129,-2 7 0,-1 0 0,-11 16-129,24-17-387,-20 1-1677,8 16-2193,-12 0-258,0 0-387,13 0-387</inkml:trace>
  <inkml:trace contextRef="#ctx0" brushRef="#br0" timeOffset="2911.1665">17783 14447 3483,'0'0'3999,"0"0"-129,0 0-903,0 0-645,0 0-774,0 0-129,-9-2-258,9 2-258,0 0-129,0 0-258,-18 8 0,18-8-258,0 0 129,-16 16-129,16-16 129,-12 11-258,12-11 129,-12 18-129,12-18 0,-10 21 0,10-21-129,-10 25 129,7-11-129,-2 0 0,5-14 129,-3 28-258,3-28 258,0 28-129,0-28 129,0 27-129,0-27 129,8 27 0,-2-11-129,-6-16 129,22 24 0,-11-15-129,3-4 0,2-2 129,1 0-129,-1-3 129,0 0-129,2-6 0,0-3 0,-4-4 0,2-1 0,-3-2 0,0-3 0,-4-4 0,-3-3 0,-5 0 0,-1 2 0,-5 0 0,-5 1 129,-4 5-129,-1 7 0,-3 4 129,0 4-129,-2 3 0,4 4 0,1 8 0,0 1 0,3 3-129,12-16 129,-16 22-129,14-8 0,2-14-903,0 16-3354,0-16-129,10 16-258,-10-16-645</inkml:trace>
  <inkml:trace contextRef="#ctx0" brushRef="#br0" timeOffset="14291.8174">18159 11911 645,'0'0'3612,"0"0"645,0 0-903,0 0-645,0 0-387,0 0-516,17 4-387,-17-4-258,21 0-258,-9 0-387,7 0-129,-3-3-129,5 2 0,1-8-129,1 2 0,-2-2 129,1-6-129,-3-3 0,2 2-129,-7-4 258,-3 1-258,-4-1 129,-2 5-129,-5-1 129,0 16-129,-10-20 0,-2 14 0,-3 0 0,-2 2 0,0 1 0,-3 2 0,2 1 0,2 0 0,-2 0 0,3 7 0,2 0 0,2 8 0,-2 3 0,2 0 0,1 4 0,1 5 0,1-1 129,2 1-129,2 4 129,4-4 0,0 0 0,8 1 129,1-3-129,7-2 0,3-3 0,1-3 129,2-5-129,3-2 0,-1-2 0,0-4 0,0-4 0,0 0-129,-3-5 0,0-6 0,-2 4-129,-2-9-387,4 11-903,-11-13-3096,6 3 0,-6-5-387,2 4-387</inkml:trace>
  <inkml:trace contextRef="#ctx0" brushRef="#br0" timeOffset="14787.8458">18595 11753 5547,'12'-14'4773,"-12"14"-387,13 8 0,-4 15-2709,-9-23-129,7 35-645,-6-12-258,4 9-258,-2-9 129,3 5-258,-4-9-129,2-1 0,-4-18-129,7 19 0,-7-19 129,0 0-129,16 0 0,-16 0 0,12-22 0,-4 3-129,1-1 129,0-5 0,2-6 0,3 6-129,1-1 129,-1-1 0,2 5 0,0 3 0,-4 4 0,0 10 0,-12 5 0,20 0 129,-12 15-129,-2 6 129,-4 4 0,1 6 0,-3 0-129,1 2 129,0 2 0,-1-5-129,0-7 129,6-1-129,-3-5 0,-3-17-129,14 22-129,-14-22-387,19 14-1032,-19-14-2580,15-6-387,-7-9-258,3-3-258</inkml:trace>
  <inkml:trace contextRef="#ctx0" brushRef="#br0" timeOffset="15147.8664">19046 11252 6966,'0'0'4515,"13"0"0,-12 23-387,-1-1-3225,0 21 129,0-4-387,0 13-258,-1-3 0,1 3-129,0-3 0,0-1-129,0 0 129,2 0 0,2-8-129,4-1 129,1-11-129,5-2 0,3-8 0,4-5 0,2-5 0,3-8 0,2 0-129,-2-8-129,1 1-258,-10-15-645,9 15-1677,-15-15-1548,0-1-516,-11-3 0,0 3-516</inkml:trace>
  <inkml:trace contextRef="#ctx0" brushRef="#br0" timeOffset="15384.88">18989 11562 4902,'-11'0'4902,"11"0"-387,0 0 129,0-21-2967,21 21-129,-10-14-258,11 12-387,0-7-258,4 5-387,2 1-129,-1-5-258,4 8-387,-8-5-1032,9 5-2580,-10-1-516,1 1 0,-5-2-516</inkml:trace>
  <inkml:trace contextRef="#ctx0" brushRef="#br0" timeOffset="15795.9035">19362 11509 3096,'17'-4'4902,"1"-5"-129,-5 9-129,-13 0-1935,25 1-387,-25-1-903,18 22-387,-12-6-516,1 11-258,-4-2 0,-1 2-129,-2-3-129,0 0 0,0-3 129,-1-4-129,1-17 129,-6 22-129,6-22 129,0 0-129,0 0 0,0 0 0,-4-18-129,4 1 129,0-5-129,1 0 258,6-1-258,1 0 258,-1-3-129,6 3 129,-3 6 0,2 3 0,-12 14 0,21-14-129,-21 14 0,18-2-258,-4 6-387,-14-4-645,21 21-1419,-21-21-2064,19 15 0,-19-15-258,20 7-387</inkml:trace>
  <inkml:trace contextRef="#ctx0" brushRef="#br0" timeOffset="16291.9318">19698 11525 2451,'12'-8'4773,"-12"8"-129,0 0-258,0 0-1290,6 17-1161,-6-17-387,0 30-516,0-30-258,0 35-258,1-19-129,4 5 0,2-5 0,1-1-129,-8-15 0,27 16-258,-11-12 129,5-4 0,3-5-129,1-6 129,0-6-129,2-4 0,0 2-129,0-4 258,-5 3-129,-4 0 129,-2 7-129,-4 2-129,-12 11 258,0 0-129,0 0 0,0 0 0,-2 24 0,-12-1 0,1 3 129,-3 12-129,1 2 0,-2 4 129,2 4-129,2 1 129,-1-1-129,1 3 129,1-2-258,2-4 258,-1-4-129,2-4 0,1-5 129,0-8-129,2-2 0,3-9 129,3-13-258,-7 16 0,7-16-645,0 0-3612,0 0-387,0 0-258,-5-12-387</inkml:trace>
  <inkml:trace contextRef="#ctx0" brushRef="#br0" timeOffset="39451.2565">23182 13708 774,'27'18'3999,"-27"-18"387,23 0-1290,-1 4-516,-8-8-645,14 4-258,-10-10-516,12 8-129,-7-12-387,6 5 129,-5-7-516,4 2 258,-10-2-258,2 3 0,-9-4 0,0 2-129,-8-2 0,-3 17 0,0-25 0,0 25-129,-16-23 129,0 13-129,-3 1 0,0 1 0,-3 5 0,-4 3 0,0 0 0,3 6 0,0 8 0,-1 5 0,2 5 0,2 1 0,2 7 129,3-3-129,1 0 258,4 9-258,4-4 129,4-1 0,2-2 129,2-1-258,6-2 129,4-2 0,5-3 0,1-8-129,3-4 129,2-3 0,4-8-129,1 0 129,-1 0-129,0-6 0,1-4 0,-5 0-258,2 4-774,-14-7-3096,10 3-516,-8-8-387,4 1-516</inkml:trace>
  <inkml:trace contextRef="#ctx0" brushRef="#br0" timeOffset="39855.2792">23942 13502 903,'0'0'4128,"0"0"645,-4 10-1032,1 11-1419,-15-12-258,10 19-258,-13-12-516,8 13-129,-8-6-387,6 6-258,-6-3-129,5 2-129,-4 4 258,3-3-387,-1-1 0,6-4 0,-1 0-129,4-6 0,3-5-258,6-13-258,-4 20-903,4-20-2967,-4-12-258,4-4-258,0-2-645</inkml:trace>
  <inkml:trace contextRef="#ctx0" brushRef="#br0" timeOffset="40212.3">23655 13497 3096,'-5'-14'4902,"5"14"-129,0 0-258,-3-16-2064,3 16-903,0 0-387,17 23-387,-17-23-129,22 32-258,-10-10 129,5 5-258,-3-3 0,3 3-129,1 1 129,0 0-129,2-6 0,1 1 0,0-4 0,5-5-129,-2-1 129,1-10-129,-2 1-129,-1-4 0,0 0 0,-6-5-387,0 5-516,-14-18-2193,-2 18-1419,8-20-516,-8 20-129,-1-23-129</inkml:trace>
  <inkml:trace contextRef="#ctx0" brushRef="#br0" timeOffset="40600.3222">24158 13424 6966,'12'-1'4515,"-12"1"0,0 0-1290,0 0-2322,16 11-129,-16-11-129,5 24 0,-5-9-129,0 8-129,0 0 0,0 5 0,-5-1-258,-1 4 129,-2-4-129,3 0 129,-3-4-129,6-2-129,-1-7 129,3-14-258,0 19-387,0-19-1290,0 0-2580,12-16-387,-1 4-258,-2-9-516</inkml:trace>
  <inkml:trace contextRef="#ctx0" brushRef="#br0" timeOffset="40828.3352">24219 13123 8385,'-14'0'4644,"14"0"-258,0 0-258,0 0-3741,0 0-258,3 13-645,-3-13-1032,16 10-2709,-2-4-129,0 4-516,-2-4 129</inkml:trace>
  <inkml:trace contextRef="#ctx0" brushRef="#br0" timeOffset="41335.3642">24522 13044 9804,'-4'46'4773,"2"-23"-129,-3-5-1290,5 16-2451,-6-4-258,5 10-129,-5 3-258,3 3 0,-3 0-129,1 0 0,-3-2-129,0-2 129,-1 3-129,1-5 0,2-5 0,0 1 129,4-6-129,2-2 129,0 5-129,7-4 0,3-4 0,2-3 0,2-3 0,3-3 0,1-4 0,1-1 0,0-11 129,2 0-129,-3 0 0,2-6 0,-1-7 0,-3-1-129,3 4-516,-8-15-903,7 13-3096,-10-10 0,1 6-516,-5 0-387</inkml:trace>
  <inkml:trace contextRef="#ctx0" brushRef="#br0" timeOffset="41755.3883">24363 13444 2451,'18'-6'2322,"-18"6"-645,0 0 258,20-5 0,-20 5 0,0 0 0,0 0-258,20-3-129,-20 3 0,15 0-258,-15 0-129,24 0 0,-10-7-258,13 7-258,-5-5 129,8 3-258,-1-8-258,2 6 0,-1 2-387,-5-7-516,7 9-3870,-16-6-258,-1 5-258,-15 1-645</inkml:trace>
  <inkml:trace contextRef="#ctx0" brushRef="#br0" timeOffset="49603.8372">19118 13361 516,'0'0'516,"0"0"258,0 0 129,12 6 387,-12-6 0,0 0 645,0 0-129,0 0 258,0 0 0,7 15-129,-7-15-258,0 0 0,0 0-258,0 0-258,-10 0-129,10 0-387,0 0-129,0 0-129,-15 0-129,15 0 0,0 0-129,-16 0 258,16 0-258,-17 0 0,17 0 0,-20 0-129,20 0 129,-22 2-129,6-1 0,4 5 0,-1 3 0,-1-3 0,14-6 0,-20 12 0,20-12 0,-13 12 0,13-12 129,0 0 0,0 0-129,0 0 129,0 0 0,0 0 0,-11 15-129,11-15 129,0 0 0,0 18-129,0-18 0,0 25 129,0-25-129,1 27 129,1-11-129,1 3 0,1 1 0,-2 3 129,1-5-258,1 7 0,-2-2 129,1 2-129,-2 1 0,-1 1 0,2 1 0,0-1 0,-1-2 129,-1 2 0,0-1 0,0-1 0,0 0 0,2-3 0,-2 1 0,0 1 0,0-1 0,-2-3 0,2 2 0,0-2 0,0 2 0,0-6 0,0 1 0,0-17 0,0 26 0,0-26 0,0 23 0,0-23 0,0 23 0,0-23 0,0 22 0,0-22 0,0 19 0,0-19 0,0 0 0,0 16-129,0-16 129,0 0 129,0 0-129,10 0 0,-10 0 0,0 0 0,15-8 0,-15 8 0,14-8 0,-14 8 0,14-3 129,-14 3-129,17-4 0,-17 4 0,20 0 0,-6 0 0,0 0 129,2 0-129,0 0 0,0 0 129,0 0-129,0 0 0,-3 0 0,-13 0 129,18 0-129,-18 0 0,0 0 0,0 0 0,0 0 129,0 0-258,0 0-129,0-12-774,0 12-3483,0 0 0,0 0-387,-13-6-387</inkml:trace>
  <inkml:trace contextRef="#ctx0" brushRef="#br0" timeOffset="61170.4987">19500 13399 2967,'0'0'3354,"0"0"-387,0 0-387,0 0-387,0 0-258,0 0-258,11-9-129,-11 9-387,0 0-129,0 0-129,0 0-387,0 0-129,0 0 0,0 0-129,0 12-129,0-12 0,0 28 0,0-9-129,0 4 129,0-1-129,0 6 0,1 1 0,2 0 258,0 2-516,-1 1 129,-2 0 0,3-3 0,-3 4 0,0 0-129,0-5 258,0-2-129,0-8 129,0-1 0,0-17 0,2 22 0,-2-22 0,0 0 129,0 0-129,0 0 0,0 0-129,11 0 129,-11 0 0,0 0-258,0 0-129,6-27-1161,-6 27-2580,0 0-129,0 0-516,0 0 0</inkml:trace>
  <inkml:trace contextRef="#ctx0" brushRef="#br0" timeOffset="61823.5361">19525 14034 1032,'0'0'3225,"-9"11"516,9-11-1548,-11 13-516,11-13-387,-7 18 0,7-18-129,0 21-258,0-21-129,0 19-258,0-19-129,0 0 129,20 15-258,-20-15-129,17 0 129,-17 0-258,14-6 129,-14 6 0,13-13 0,-13 13 0,6-16-129,-6 16 129,0 0 0,-3-19-129,3 19 129,0 0 0,-16 0-129,16 0 129,-12 0 0,12 0-129,0 0 129,-11 15-129,11-15 0,0 0 0,-1 15 0,1-15-258,0 0 0,5 15-903,-5-15-2709,0 0-387,15 0 0,-15 0-258</inkml:trace>
  <inkml:trace contextRef="#ctx0" brushRef="#br0" timeOffset="67423.8564">20037 13257 1032,'0'0'3225,"0"0"0,0 0-774,0 0-387,0 0-516,0 0-258,0 0-129,0 0-129,0 0-387,0 0 258,0 0-387,0 0 0,0 0-129,-8 0-129,8 0 0,-17 16-129,5 2 129,1 2-129,-4 4 129,2 8 0,-2 0-129,5 10 387,-5 0-258,7 7 0,-1-1 0,4 4-129,1 0 258,4 6-258,4-8 129,6 2-129,2-7 129,6 0-129,1-9 129,1-1-129,-1-10-129,-3-7-129,0 2-645,-16-20-2064,16 15-1419,-16-15-387,0 0-129,0 0-387</inkml:trace>
  <inkml:trace contextRef="#ctx0" brushRef="#br0" timeOffset="68418.9117">20505 13535 1,'0'0'3869,"0"0"259,0 0-129,4 15-1290,-4-15-516,-3 18-387,3-18-516,-13 27-258,-1-11-129,5 11-516,-6-4 0,1 7-129,-2 0-129,0 4 0,-1-1 0,2-2-129,3-2 0,1-3 129,1-2-129,4-2 0,-1-8 0,7-14-129,-7 22-258,7-22-387,0 0-903,0 0-2064,0 0-774,0 0 0,0 0-258</inkml:trace>
  <inkml:trace contextRef="#ctx0" brushRef="#br0" timeOffset="68790.9344">20252 13561 5031,'0'0'4515,"8"7"129,-8-7-387,21 21-2322,-21-21-258,26 21-387,-26-21-387,33 33-258,-14-18-258,4 8-258,-2-4-129,4 4 0,-3 3 0,1 0 0,0-2-129,-4 2 258,0-2-129,-3-3 0,0 1 0,-2-2 129,-2-8-258,-12-12-129,18 26-645,-18-26-1677,0 0-1806,0 0-129,13 0-645,-13 0 0</inkml:trace>
  <inkml:trace contextRef="#ctx0" brushRef="#br0" timeOffset="69606.9813">21102 13470 2580,'0'0'4644,"0"0"-387,0 0 258,0 0-2322,0 0-258,0 0-516,0 0-129,-9 0-516,9 0-258,0 0 0,-12 10-129,12-10-258,-20 19 0,7-9 0,-3 3 0,-1 3-129,-4 0 0,0 1 0,-2 1 129,2-2-129,-1-1 0,1 1 0,5-4 0,2 1 0,0-3 0,14-10 0,-12 16 0,12-16 0,0 0 0,0 16 0,0-16 0,15 11 0,-1-8 0,0 6 0,4 1 0,-2 1 129,5 2-129,-2 3 129,2 2 0,-2 2-129,-1-1 0,-2-3 0,-3-2 0,-13-14 0,20 22 0,-20-22 0,0 0-129,0 0-129,0 0-258,15 0-1677,-15 0-2193,0-19-387,0 19-129,-2-19-516</inkml:trace>
  <inkml:trace contextRef="#ctx0" brushRef="#br0" timeOffset="70623.0394">21324 13414 258,'8'11'3870,"-8"-11"129,0 33-129,0-3-1677,0-10-774,0 16 129,0-9-516,2 13-129,-2-8-258,6 3-129,-5 1 0,6-1-258,-4-8 0,1 1-129,-2-5 0,0-6-129,0-1 0,-2-16-258,1 25-516,-1-25-1161,0 0-2322,0 0 0,0 0-645,0-9 516</inkml:trace>
  <inkml:trace contextRef="#ctx0" brushRef="#br0" timeOffset="71112.0674">21558 13490 903,'-9'39'3870,"-2"-14"387,4 4-258,1 7-2193,-3-11-129,9 13-258,0-10 0,7 11-387,-1-10-258,9 3-258,-2-8 0,3 1-129,1-7-258,3 0 129,-1-14-129,0 2 0,1-6 0,-3-2-129,3-13 0,-4-3 0,-2-4 0,-3-5 129,-4-2-129,-4-7 129,-3 0-129,-3-6 129,-8 3-129,-4 0 129,-2 4-129,-4 2-129,0 7 258,0 7-129,1 8 0,3 4 0,2 7-129,2 1 129,13-1-258,-15 18-258,15 0-903,0-18-2838,0 26 0,0-26-516,9 24-129</inkml:trace>
  <inkml:trace contextRef="#ctx0" brushRef="#br0" timeOffset="71547.0921">21826 13191 8643,'11'-6'4773,"4"6"-387,-15 0-258,18 16-3354,-2 6-129,-5 1-258,4 14-129,-2 1-129,-1 4 0,2 7 0,-3 1 129,-3-1-258,-1 0 0,-1-5 0,-3 0-258,-3-5 258,0 0 0,-2-6-129,-5-6 0,4-2-129,3-25-129,-9 33-903,9-33-2064,-12 6-1161,12-6-258,0 0-387</inkml:trace>
  <inkml:trace contextRef="#ctx0" brushRef="#br0" timeOffset="72732.16">22092 13083 2451,'0'0'3870,"0"0"-129,0 0-1806,0 0 0,0 0-645,0 0-258,0 0-258,14 0-258,-14 0 0,12 0 129,-12 0-129,19-3-258,-19 3 129,24-4-258,-24 4 129,24-5-129,-13 2 0,0 3 0,-11 0 0,23 0 0,-23 0 0,17 6 129,-17-6-129,13 10 129,-13-10 0,0 0 0,0 0-129,13 18 129,-13-18-129,0 0 0,0 15 0,0-15 0,0 14 0,0-14 0,-1 26-129,-2-11 129,1 3-129,1 3 129,-3 2-129,4 1 0,0 7 0,0-6 0,0 7 0,0 2 0,0 2 0,2-1 0,0 0 0,-1 1 0,0-2 0,0 0 0,0-2 0,2 1-129,-3 4 129,4-8 0,-4 3 0,3-7-129,-3 1 258,0-5-129,0-3 0,0-3 0,0-15 0,-3 16 0,3-16 0,0 0 0,-16 7 0,16-7 129,-14 4-129,14-4 129,-15 4-129,15-4 129,0 0-129,-14 6 0,14-6 0,0 0-258,0 0-2064,0 0-1935,11-7-516,-7-9-129,2 0-516</inkml:trace>
  <inkml:trace contextRef="#ctx0" brushRef="#br0" timeOffset="87299.9917">18096 14583 2580,'0'0'2967,"0"0"-903,12 14-516,-12-14-645,0 0-258,0 0-516,0 0-129,0 0-129,0 0-774,0 0-645,0 0-1032,0 0-387,0 0 259</inkml:trace>
  <inkml:trace contextRef="#ctx0" brushRef="#br0" timeOffset="89575.1234">18096 14583 258,'-25'-2'2322,"25"2"-258,0 0 129,0 0-387,7 2-129,-7-2-258,0 0-129,0 0-258,0 0 0,0 0-387,0 0 129,0 0-387,0 0 129,0 0-129,0 0 258,0 0-258,11 4 0,-11-4-129,0 0 0,0 0 0,16 6 0,-16-6-129,0 0 0,16 7 0,-16-7 129,18 4-129,-18-4 0,19 5-129,-8-3 129,-11-2 0,23 2-129,-23-2 129,22 0-129,-10 0 0,2 2 129,-2-2-129,0 0 0,4 0 0,-3 0 0,2 4 0,-1-3 0,1 1 0,-1-2 0,0 0 0,0 0 258,0 0-258,0 0 0,-1 0 0,1 0 0,-2 0 0,-1 0 0,1 0 0,-12 0 0,21 0 0,-21 0 0,17 4 0,-17-4 0,19 2 0,-19-2-258,17 1 258,-17-1 0,19 0 0,-19 0 258,22 0-258,-11 0 0,1 3 0,0-3 0,1 0 0,1 0 0,4 0 0,3 0 0,0 0-258,0-4 258,2 1 0,2 0 0,-1-3 0,2 3 0,-4 1 0,0 1 0,1-3 0,1 3 0,2 0 258,-1 0-258,0-3 0,-1 4 0,2-4 0,-1 2 0,-2 2 0,1 0 0,-3 0 129,0 0-129,1 0 0,-2 0 0,-1 4 0,1-2 0,0 2 0,0-3 0,-1 1 0,2-2 0,0 3 0,1-3 129,-1 0-129,1 0 0,0 0 0,1-4 0,0 2 0,0-4 129,3 2-129,-1 0-129,1 1 129,-2-2 0,2 0 0,-1 0 0,1 0 0,0 0 0,-1 2 0,0-4 0,3 0 0,0 5 0,0-2 0,-1 1 0,3 3 0,2-2 0,-2 0 0,1 2 0,0 0 0,1 0 0,-2 0 129,0 0-129,-1 0 0,0 0 0,-2 0 0,0 0 0,1 0 129,0 0-129,0-2 0,2 2 129,-1 0-129,1 0 0,-1-3 129,2 2-129,2-2 129,-1 0 0,0 1-129,0 0 129,2-1-129,-1-1 0,1 1 0,2-1 129,1 2-129,-1-3 0,4 1 0,-2-2 129,2 2-129,-1 0 0,-2-2 129,3 0-129,-4 0 129,-2 5-129,0-2 129,0 3-129,-2-1 0,0-1-129,-1 2 129,-1 0 0,2 0 0,-1 2 0,1-1 0,-2-1 0,2 0 0,1 4 129,0-4-129,2 0 0,0 0 0,4 0 129,-2 0-129,1 4 0,0-4 129,-6 1-129,4 2 0,-4 1 0,-2 2 129,1-2-129,-5 0 0,2 0 0,0 1 0,2-4-129,0 1 129,5 0 0,-3-1 0,2-1 0,1 2 0,-2-1 0,3 2 0,-3 1 0,3-1 0,-3 0 0,5 1 0,1-1 0,1 0 0,3-2 0,0-1 0,0 0 0,-1 0 0,1 0 129,-3 0-129,-2 0 0,-3 0 0,-3 0-129,0-1 129,-3 1 0,-2 0 0,-1-3 0,-3 3-129,1 0 129,-3-3 0,1 3 0,-3-4 0,-2 1 0,-1 3 0,-3 0 0,3-3 129,-3 3-129,-1 0 0,-12 0 0,23 0 0,-12 0 0,2-1 0,2-2 129,-1 3-129,5-3 0,-1 0 0,3 2 0,2-3 0,2 2 0,0-2 0,-1 0 0,2 0 129,-1 0-129,-1-2 0,0 0 0,-3 5 0,-1-4 0,-1 2 0,-3 1 0,-1 2-129,-1-2 129,-2 2 0,1 0 0,-13 0 0,19-4 0,-19 4 0,15 0 0,-15 0 0,0 0 0,14 0 0,-14 0 0,0 0 0,0 0 0,14 0 0,-14 0 0,0 0 0,0 0 0,0 0 0,11 0 0,-11 0 0,0 0 0,0 0 0,0 0 0,0 0-129,0 0-258,4 13-903,-4-13-2967,-7 0-387,7 0-387,0 0-129</inkml:trace>
  <inkml:trace contextRef="#ctx0" brushRef="#br0" timeOffset="90858.1967">23482 14230 3483,'-6'9'4257,"6"-9"-1032,0 0-645,0 0-258,0 0-387,0 0-387,0 0-387,0 0-129,0 17-129,0-17-258,0 0-129,10 9-129,-10-9 0,15 20 0,-15-20-258,18 13 129,-18-13-129,19 20-129,-19-20 129,20 22 0,-20-22-129,19 12 0,-19-12 129,20 17-129,-20-17 0,19 13 129,-19-13-129,17 12 0,-17-12 0,16 15 0,-16-15 129,14 14-129,-14-14 0,14 14 0,-14-14 0,10 18 0,-10-18 0,0 0 0,13 15 0,-13-15-129,0 0 129,11 17 0,-11-17 0,0 0 129,0 0-129,0 0 0,0 0 0,11 14 0,-11-14 0,0 0 0,0 0 0,0 0 0,0 0 0,0 0 0,0 0 0,0 0 0,0 0 0,0 0 0,0 0 0,0 0 129,0 0-129,0 0 0,0 0 129,0 0-129,0 0 0,0 0 0,0 0 0,0 0 0,0 0 0,0 0 0,0 0 0,-10 14 0,10-14 0,-15 12-129,15-12 258,-18 17-129,18-17 0,-22 22 0,8-8 0,3-4 0,-1 4 0,1 1 0,-3-6 0,14-9 0,-18 21 0,18-21 0,-12 12 0,12-12 129,0 0-129,0 0 0,0 0 0,-13 14 129,13-14-129,0 0 0,0 0 0,0 0 0,0 0 129,0 0-129,0 0 0,-6 16-129,6-16 129,0 0 0,0 0 0,0 0 0,0 0-129,0 0 0,0 0-258,0 0-129,0 0-129,0 0-774,0 0-645,0 0-2451,0 0-645,0 0 0,0 0-129</inkml:trace>
  <inkml:trace contextRef="#ctx0" brushRef="#br0" timeOffset="91887.2556">23834 14363 1935,'0'0'3870,"0"0"-387,-8 6-1032,8-6-387,0 0-387,0 15-258,0-15-258,0 0-129,0 0-258,0 0-129,0 0-258,-9 22 0,9-22-129,-3 17 129,3-17-129,-4 22-129,4-22 0,-2 24 0,2-24-129,0 27 129,0-12-129,0 0 0,0-15 0,6 24 0,-6-24 0,7 20 0,-7-20 0,9 16 0,-9-16 0,0 0 129,16 13-129,-16-13 0,16 5 129,-16-5-129,19 0 0,-19 0 0,20-1 0,-20 1 129,19-14-129,-19 14 0,19-18 129,-19 18-129,17-23 129,-17 23-129,15-23 129,-7 7 0,-2 1-129,-2-1 0,-3 0 129,-1-1-129,0 1 0,-4 2 0,4 14 129,-12-21-129,12 21 0,-22-12 129,10 12 0,-1 0-129,-2 3 0,2 6 0,-2-1 129,1 6-129,-1-1 0,3 2-129,-1 1 129,0 0 0,6-2-258,7-14-129,-8 39-1548,8-39-2451,-3 21-387,3-21-258,0 0-387</inkml:trace>
  <inkml:trace contextRef="#ctx0" brushRef="#br0" timeOffset="106831.1104">17771 14936 258,'8'8'2967,"-8"-8"-516,0 0 0,0 0-387,0 0-258,0 0-258,0 17-258,0-17-258,0 0 129,0 0-387,0 22 129,0-22-387,0 19 0,0-19 0,0 20-129,0-20-129,0 23 0,0-23 0,0 29-129,0-13 258,0 1-258,-4 5-129,4-3 129,0 5 0,-1 1-129,1-2 129,0 3-129,0 2 0,0 0 129,0 4-129,0-3 129,1 0-129,3 3 129,-3 7-129,1-1 129,-2-2 0,1 3 129,-1-4-129,0 4 0,0-1 129,0 1-258,0-6 129,0 5 0,-1-3 0,1 5-129,-2-2 129,1 2-129,-3-5 258,3 7-129,-1-3 0,1-3-129,-2 2 129,1-1-129,0-8 129,2 4-129,-2 0 0,2 0 0,-1-3 129,0 3-129,1 0 0,0 2 129,-1 4-258,0 0 258,-1-4-129,-1 1 0,1-2 0,1-3 0,-2 5 0,2-7 0,0-2 0,1 0 0,0 1 129,0 1-129,0-2 0,0 2 0,0 3 129,0-3-129,0 6 0,0-3 0,0 0 0,0 2 0,0-3 0,0 0 0,0-3 0,0 6 0,0-1 0,0-1 0,0-1 0,0 0 0,0 2 0,0 1 0,0-7 0,0 1 0,0-2 0,0 0 0,0-1 0,0-2 0,0-2 0,0-3 0,-1 4 0,1-2 0,0-1 0,-2 12 0,2-2 0,0-1-129,0 2 129,0 0 0,0 2 0,0-3 0,0-1-129,1-10 129,0 0 0,1 1 0,-1-4 0,2 3 129,-1 3-258,-1-3 129,2 3 0,-1-3-129,-1 6 129,0 1 0,0-2 0,0-1-129,1-1 129,-2 2 0,0-1 0,0 0 0,0-5 129,2 4-129,-2-3-129,2 1 258,-2 1-129,1-3-129,1 5 129,-2-4 0,1 1 0,0-1 0,-1 1 0,0 3 0,0-3-129,0 4 129,0 1 0,0-1 0,0 5-129,0-1 129,0-8 0,0 7 0,0-3 0,0-2 0,0-5 0,1 3 0,0-4 0,3 2 0,-4-17 0,2 26-129,-2-26 129,1 19-129,-1-19-129,0 0 129,0 0-387,0 0-516,0 0-1161,0 0-2193,0-13-258,0 13-129,0-16-258</inkml:trace>
  <inkml:trace contextRef="#ctx0" brushRef="#br0" timeOffset="107874.17">17589 18362 903,'0'0'4128,"0"0"258,0 0 0,0 0-2064,8 17-258,-8-17-387,0 0-387,0 0-258,2 29-258,-2-29-129,6 32-258,-4-9 0,3 8 0,-1-2-258,4 1-129,-2 6 0,2-3 129,1 3-129,-1-5 0,-2 0 0,2-3 0,0-4 0,-1 2 0,0-8 0,0 2 0,-1-4 0,-6-16-129,17 20 258,-17-20-129,16 3 0,-16-3 0,19-6 129,-19 6-129,18-32 129,-9 15 0,1-9 0,-1 1-129,0 4 129,0-4-129,3 0 0,-2-2 0,3 0 0,-3 0-129,2-1 129,-1 1 129,-2-2-258,-1 7 129,0 6 0,-8 16 0,10-17 0,-10 17 0,0 0 0,0 0 0,0 0-129,0 0 0,10 11-129,-10-11-903,3 16-2709,-3-16-516,0 0-774,0 0 0</inkml:trace>
  <inkml:trace contextRef="#ctx0" brushRef="#br0" timeOffset="109214.2467">17772 19186 3354,'-10'16'3999,"10"-16"-1161,0 0-258,0 0-516,0 0-387,0 0-387,-16 0-129,16 0-258,0 0-258,0 0-258,0 0 0,0 0-129,-14 0 129,14 0-258,0 0 0,0 0 129,-11 15-129,11-15 129,-6 15-129,6-15 129,-6 20 0,6-20-129,-1 23 129,1-7-129,0-16 0,0 27 0,1-11-129,-1-16 387,12 24-387,-12-24 129,15 20-129,-15-20 129,20 16 0,-20-16-129,19 2 129,-5 2-129,-14-4 129,21 0-129,-21 0 0,22-6 0,-22 6 0,22-9 0,-22 9 0,17-20 0,-17 20 0,18-25 0,-18 25 0,10-22 0,-6 5 129,-4 17-129,2-17 0,-2 17 0,0-25 0,0 25 0,-7-27 0,0 12 0,-1-1 129,-3-1-129,0 7 129,11 10-129,-21-20 0,21 20 0,-21-7 129,21 7-129,-17 0 0,17 0 0,-12 0-129,12 0-129,-8 20-129,8-20-1419,-9 20-2580,9-20-387,-5 20-258,5-20-516</inkml:trace>
  <inkml:trace contextRef="#ctx0" brushRef="#br0" timeOffset="122374.9994">17550 19275 516,'-2'16'2193,"2"-16"-258,0 0-258,0 0 0,0 0-516,-12 3 0,12-3 258,0 0-258,0 0 0,0 0-129,0 0 0,-11-10-129,11 10 0,0 0 0,0 0-258,0 0 0,-10-9-129,10 9-129,0 0-129,-17-4 0,17 4 129,-11-9-258,11 9 0,-15-7 0,15 7 0,-19-7-129,19 7 129,-20-3 0,20 3 0,-23-3-129,23 3 258,-22 0-258,11-3 129,-3 0 0,0 3 0,-2 0 0,0 0 0,-1-2 0,1 2 0,-3-4-129,1-1 0,-2-4 129,2-4 0,-3 7 0,1-1 129,-1-5-129,1 2 0,0 0 129,-2 3 0,1 1-129,0-8 129,-1 1-129,0 1 0,0-2 0,1-3-129,-3-1 129,3 3 0,-2 3-129,-1 2 129,1-2-129,1 1 129,-3 1-129,-2 4 129,3-3-129,-4-1 129,0-4-129,-1 2 129,1-5-129,-2 6 0,1-6 129,0 2-129,2 1 129,0-9-129,3 4 0,-3 0 0,3 2 129,2-8-258,-3-1 129,2 2 0,-5-2 129,1 7-129,-2-11 0,1-1 0,0 0 0,1 3 0,0-9 129,1 2-129,4 3 0,1-4 0,-2 4 0,1 0-129,-3 0 129,-1-1 0,-1 10 0,1-5 0,-2-3-129,1 1 129,3 2-129,0 0 129,4-4-129,1 2 258,5-1-258,-2 7 129,5-3 0,0 1 0,0-8 0,-1 0 0,2-2 0,-1 1 0,1-2 0,2-4 0,1 2 129,1-4-258,0 10 129,3 0 0,-2 5 0,0-5 0,1 4 0,-2 0 0,0-2 0,0 0 0,2-3 0,0 0 129,1 0-129,0 3 0,2-1-129,0 1 129,1 4 0,0 0 0,0-1-129,0 1 129,0 2-129,0-5 258,1 0-258,4-4 129,0-5-129,2 4 129,-1 4 0,0 0 0,1 1-129,-1 4 0,-1 3 129,0 0 0,0 0 0,2-2 0,0-6 0,-1-3 0,4 0 129,0-4-129,0 3 0,-1-2 0,-2 2 0,1 4 0,-3 6 129,1 0-258,1-1 129,-3 4 129,4-7-129,2 0 0,1-2 0,1-1 0,1 0 0,0-1 0,1 1 0,-1 3 0,-1 4 0,-1 4 0,1 2 129,-4-1-129,1 2 0,3 0 0,-1-7 0,2-1 0,1 1 0,1-2 129,0 0-129,-1 5 129,1-4-129,-1 3 129,1 5-129,-1-3 129,0-1 0,-1 2-129,3-10 129,-1 5-129,1-8 129,1 0-129,2-2 129,0 3-129,-2 1 0,2-2 0,-1 9 129,1-2-129,0 1 0,0 5 0,-1 1 0,2-4 0,0 4 129,2 3-129,0-4 0,-1 2 0,0 3 0,2-2 0,-3 5 129,0 5-129,0-6 129,1-1-129,0 2 0,2-2 129,0-3-129,1 3 0,-1 0 0,4-4 0,-3 4 0,1 1 0,-4 1 129,1 2-129,-4 3 0,0-1 129,-1-1-129,-1 1 129,-1 1-129,-1 0 0,2-1 0,-1-3 0,2 1 0,-2 0 0,1 3 0,-1 1 0,-1 0 0,3 0 0,-3 2 0,1-2 0,-2 2 0,0 1-129,2-4 129,-2-2 0,2-1-129,-1 0 129,-2 7 0,2-2-129,-2 0 129,-1 0 0,2 4 0,-13 1 0,19-4 0,-19 4 0,16-2 0,-16 2 0,16-6 0,-16 6 0,16-4 0,-16 4 0,15-4 129,-15 4-258,17-6 129,-17 6 0,13-1 0,-13 1 0,15-6 0,-15 6 0,13-4 0,-13 4 0,14-2 0,-14 2 0,12-6 0,-12 6 0,0 0 0,17 0 0,-17 0 0,0 0 0,14 0 0,-14 0 0,0 0 0,0 0 0,13 3 129,-13-3-129,0 0 0,0 0 0,0 0 0,0 0 0,0 0 0,0 0 0,0 0-129,0 0 129,0 0-258,0 0 0,10 15-516,-10-15-2322,-7 0-1548,7 0-387,-19 5-258,4-5-516</inkml:trace>
  <inkml:trace contextRef="#ctx0" brushRef="#br0" timeOffset="123419.0592">16979 14561 1032,'0'0'3612,"-11"0"-129,11 0-516,0 0-516,0 0-387,0 0-516,0 0 0,-4-19-387,4 19-129,0 0 0,0 0-258,0 0-129,0 0 0,6 2-258,-6-2 129,10 20-258,-10-20 0,18 19 0,-6-9 0,0-3-129,1 3 0,1 0-129,2-1 129,-1 1 0,0 0-129,1 2 129,-2-2-129,1 0 0,1 0 129,-2-4 0,3 1-129,-4-1 0,3 5 129,-1-2-129,-2-2 0,0-1 129,1 0-129,-2 4 0,-1-7 0,1 1 0,1-1 0,-2-3 0,-11 0 0,20 2 0,-20-2 0,13 0 0,-13 0 0,0 0 0,0 0 0,0 0 0,0 0 0,0 0 0,0 0 0,0 0 0,0 0-129,0 0 129,0 0 0,0 0-129,0 0 129,0 0 0,0 0-129,0 0 129,0 0-129,0 0-129,0 0-258,0 0-1548,0 0-2451,0 0-129,0 0-387,-1 15-387</inkml:trace>
  <inkml:trace contextRef="#ctx0" brushRef="#br0" timeOffset="124383.1143">17346 14839 1548,'0'0'2451,"0"0"-516,10-18-129,-10 18-258,0 0 0,0 0-258,0 0 129,11-4-258,-11 4 129,0 0-258,6-18-258,-6 18 129,0 0-258,0 0-129,0 0-129,14-4-129,-14 4 0,0 0-129,0 0 0,0 0 129,0 0 0,0 0 129,0 0-129,0 0 0,0 0 129,0 0-129,0 0 129,-6 16-129,6-16 0,-11 16 0,11-16 129,-14 21-258,14-21 0,-19 30 0,7-13 0,0 3-129,-2 1 129,-1 3 0,0 2-129,-1 0 129,-4-3-129,6 5 129,0-5 0,0 4 0,2-1-129,0-1 129,0-2-129,3 1 129,1 0-129,0-3 129,1-3-129,7-18 129,-10 21-129,10-21 0,-4 16 0,4-16 129,0 0-129,0 0-129,0 0 129,0 0 0,0 13-129,0-13-387,0 0-1290,0 0-2580,0 0-129,0 0-516,0 0-387</inkml:trace>
  <inkml:trace contextRef="#ctx0" brushRef="#br0" timeOffset="130062.4391">13023 17271 3354,'7'-22'4128,"-7"22"-1161,2-20-516,-2 20-516,0 0 0,0 0-516,0 0 0,0 0-387,0 0-129,0 0 0,-6 7-258,6-7-258,-10 23-129,2-1 0,-3-1-258,0 7 129,-3 3-129,-3 3 0,1 0 0,0 3 129,0-3-129,-2-2 0,1 0-129,2-3 129,0-6 0,3-4-129,2-3 129,1 0-129,9-16 129,-11 20 0,11-20-129,0 0 129,-4 13-387,4-13-129,0 0-774,0 0-1290,0 0-1935,0 0-387,0 0-258</inkml:trace>
  <inkml:trace contextRef="#ctx0" brushRef="#br0" timeOffset="130427.46">12667 17145 1935,'0'0'4386,"0"0"387,0 0-387,0 0-2322,5 29-645,2-16-387,10 25 0,-5-11-387,10 12 0,2-2-258,4 8 0,-1-6-258,2-1 129,-2-5-129,4-2 129,-5-4-258,2 3 129,-5-12-129,-2-1 129,-3-1-129,1 1 0,-5-5 0,0 1 0,-2-4-258,-12-9-258,20 15-903,-20-15-2967,0 0-258,0 0-516,12 0 0</inkml:trace>
  <inkml:trace contextRef="#ctx0" brushRef="#br0" timeOffset="131063.4964">13200 17288 4257,'0'0'4902,"8"-7"-258,-8 7-516,0 0-2580,23 0-258,-23 0-387,26 3-258,-10-3-129,6 1-258,-2-1 0,3 0 0,-2 0-129,1 0 0,-3 0 0,1 0-129,-1 0-129,-8 0-129,7 4-387,-18-4-1290,11 0-2322,-11 0-516,0 0-258,0 0-258</inkml:trace>
  <inkml:trace contextRef="#ctx0" brushRef="#br0" timeOffset="131370.514">13216 17461 1419,'-11'14'4644,"11"-14"258,0 0-258,1 19-2064,-1-19-645,21-1-645,-10-10-258,13 11-258,-3-7-258,4 7-258,-2-9-129,3 6 0,-5 1 0,-1 2-129,-1 0 0,-3 0 0,-3 2-129,-13-2-129,22 15-1161,-22-15-3096,0 0-129,11 0-387,-11 0-258</inkml:trace>
  <inkml:trace contextRef="#ctx0" brushRef="#br0" timeOffset="132199.5613">14150 17118 2709,'0'0'4773,"0"0"-387,0 0-774,0 0-1290,-15 1-516,15 22-516,-12-12-258,9 17-387,-10-3-258,3 11 0,-4 0-129,2 3-129,-2 3 0,-2 3 0,-1-4-129,2-3 0,-2-4 0,5-4 0,-2-5 0,3-4 0,11-21-129,-12 16-258,12-16-645,0 0-2193,0 0-1419,1-20-129,6 7-387</inkml:trace>
  <inkml:trace contextRef="#ctx0" brushRef="#br0" timeOffset="132550.5813">13895 17084 4257,'0'0'4902,"0"0"0,0 0-516,0 0-2580,11 18-387,-11-18-387,31 33-258,-14-15-258,9 10-129,-4-2 129,4 9-258,0-3-129,-1 2 0,0-2 0,-3-3 0,-1 3-129,-3-6 129,-1 4-258,-1-5 258,-4-7-258,0 0 129,-3-3-129,-9-15-129,15 28-387,-15-28-1161,0 0-2838,0 0-129,13 0-387,-13 0-387</inkml:trace>
  <inkml:trace contextRef="#ctx0" brushRef="#br0" timeOffset="133047.6099">14471 17063 3612,'1'17'4902,"-1"-17"-129,0 26-387,0-26-2322,0 39-516,-1-16-387,1 15-387,1-5-387,3 7-129,-2 3-129,0 0 0,-2-7 0,0 0 0,0-3-129,0-5-129,0-5 0,0-10-129,0 3-387,0-16-1161,0 0-2580,0 0-387,-4-11-129,0-6-258</inkml:trace>
  <inkml:trace contextRef="#ctx0" brushRef="#br0" timeOffset="133399.63">14336 17256 4902,'0'0'5160,"0"0"-387,0 0-129,0 0-2838,0 0-645,16 0-258,-16 0-258,31-16 0,-15 5-258,8 2-258,0 2 129,1 5-129,-3 0 0,2 2-129,0 0 129,-1 0-129,-2 4 129,-3 2-129,-3-2 0,0-2 0,-1 3-129,-14-5-258,22 10-1161,-22-10-2838,0 0-516,5-17-129,-5 17-516</inkml:trace>
  <inkml:trace contextRef="#ctx0" brushRef="#br0" timeOffset="134714.7052">14870 17119 1935,'-13'0'4773,"13"0"-387,-12-7 129,12 7-1935,-7-16-516,7 16-645,0-16-258,0 16-258,0-21-387,0 21 129,12-23-258,-12 23-129,12-18 0,-12 18-129,16-21-129,-16 21 129,19-14 0,-6 7 0,-13 7-258,23-14 258,-10 9-258,2 0 258,-2 5 0,1 0-129,-2 2 129,1 6-129,0 3 129,-2 5-129,0-1 129,-2 3-129,-1-2 0,-2 3 129,-1 3-258,-3 1 129,-2 0 0,0 3 0,-2-3 0,-4 4 0,-1 6 0,-5-5 0,0 1 0,-2-2 0,-3 1-129,0-5 129,-3 3 0,1-3-129,1-5 129,4 0 0,-3-2 0,6-2 0,11-14-129,-17 24 129,17-24 0,0 0 0,-9 14 0,9-14 0,0 0 0,0 0 129,0 0-129,0 0 0,0 0 0,10 9 129,-10-9-129,19 0 129,-6 0 0,2-3-129,2 2 129,4 1-129,0-2 129,0-1-129,2 2 0,-3 1 129,-2 0-129,-2 0 129,-1 0 0,-2 0-129,-13 0 0,19 2 129,-19-2 0,0 0 0,13 2-129,-13-2 129,0 0-258,0 0 129,0 0 0,0 0-258,0 0-129,0 0-774,14 8-3612,-14-8 0,0 0-645,0 0-258</inkml:trace>
  <inkml:trace contextRef="#ctx0" brushRef="#br0" timeOffset="141511.0939">18402 16525 1806,'0'0'3870,"0"0"516,0 0-1290,0 0-516,0 0-516,0 0-516,2-8-387,-2 8-129,0 0-258,0 0-258,0 0-129,0 0-129,-9-15 0,9 15 0,-15-3-258,15 3 129,-20-3 0,9 1-129,-3 1 129,-2 1-129,-2 0 0,4 0 258,-2 3-258,2 3 129,-2 0-129,4 1 0,0 0 129,12-7-129,-14 15 0,14-15 0,-12 13 0,12-13 0,-4 14 0,4-14 0,0 18 129,0-18-129,0 23 0,0-8 129,0 4-129,1 1 0,1 2 0,-2 3 0,1 2 0,3 1 0,-4 2 0,1-1 0,0 1 129,-1 3-129,0-1 0,3-3 0,-2 6 129,-1-3-129,0 2 129,2 1-129,-2-3-129,0 1 258,0 2-258,0-2 129,0-4 0,0 0 0,2-3 0,-1-5 0,2 3 0,1-9 0,-4-15 129,7 25-129,-7-25-129,5 19 129,-5-19 0,0 0 0,4 15 0,-4-15 0,0 0 0,0 0 0,0 0 0,0 0 129,0 0-129,0 0 0,12 6 0,-12-6 0,14-1 129,-1 1 0,-1-1-129,4-3 129,1 3-129,4 1 129,-2-7 0,0 7 0,2 0-129,-5 0 129,0 0-129,-2 0 129,-14 0-129,16 0 0,-16 0 0,0 0 0,0 0 0,0 0-258,0 0-258,0-16-2451,0 16-1677,0 0-258,0 0-258,-14-6-516</inkml:trace>
  <inkml:trace contextRef="#ctx0" brushRef="#br0" timeOffset="143854.228">18968 16733 1,'0'0'3482,"0"0"388,0 0-903,0 0-258,0 0-516,0 0-387,0 0-258,0 0-387,0 0-129,0 0-387,0 0 129,0 0-387,0 0-129,0 0 129,0 0-129,0 0-129,0 0 0,0 0 0,0 0 0,0 0-129,-9 12 129,9-12-129,-10 31 0,2-7 0,-4 3 0,-1 2-129,1 4 258,-2 1-129,0-3 0,1-2 0,-2-1 0,6-8 0,1-4 129,3-2-129,5-14 0,-8 22 0,8-22 129,-4 15-129,4-15 0,-7 16 0,7-16 0,-6 21 0,6-21 258,-12 17-258,12-17 0,0 0-258,-9 15 129,9-15-129,0 0-387,0 0-774,0-10-3096,0-5 0,0 15-645,2-33 129</inkml:trace>
  <inkml:trace contextRef="#ctx0" brushRef="#br0" timeOffset="144231.2495">18722 16817 3612,'0'0'4773,"0"0"-258,0 0-258,0 0-2451,0 0-387,0 0-258,28 10-258,-17-6-129,13 11-387,-4-5 0,8 13-129,-5-5 129,4 2-258,-3 0 129,0 5-258,2-4 129,-3 1-129,-3-3 129,1-3-129,-4 1 0,-2-5 0,-3-4-129,-12-8-129,18 9-516,-18-9-903,0 0-2838,11-19-129,-11 19-387,0-26-258</inkml:trace>
  <inkml:trace contextRef="#ctx0" brushRef="#br0" timeOffset="145171.3033">19653 16675 2709,'0'0'3999,"0"0"-645,1-15-516,-1 15-516,0 0-645,0 0-129,0 0-387,0 0-258,-10 5-129,10-5-129,-15 12-129,15-12-129,-23 12 0,12-2 0,-5-5-129,2 5-129,-3 3 0,-1-1 0,0 2 0,3 1-129,-3-1 0,3 2 0,3 0 0,-1-3 0,13-13 0,-17 22-129,17-22 258,0 0-129,0 17 258,0-17-258,11 6 129,4 0 0,-1-4 0,1 3 0,5 1-129,-2 4 0,1-2 0,-3 1 0,2 0 0,-2 4-129,-2-3 258,-2 3-258,0-3 129,-12-10 0,16 19 0,-16-19 0,0 0 0,14 16 0,-14-16 0,0 0-129,0 0-129,0 0-516,15 6-1032,-15-6-2709,0 0-258,0 0-387,7-9-258</inkml:trace>
  <inkml:trace contextRef="#ctx0" brushRef="#br0" timeOffset="145778.338">19938 16596 129,'3'-14'3999,"-3"14"387,0 0-903,0 0-774,0 0-516,0 0-387,-7-8-387,7 8-387,0 0-129,0 0-258,0 0-129,0 0-129,0 15 0,0 1-129,2 4 129,0 4-258,1 5 0,1 6 0,-2-1-129,1 7 0,-2 1 129,1 1-258,1-1 258,-2-3-258,-1-3 258,1-4-129,-1-7 0,0-4 0,0-21 0,2 21 129,-2-21-258,0 0 129,0 0-387,0 0-1032,19 0-3225,-19 0 0,0 0-516,7-12-387</inkml:trace>
  <inkml:trace contextRef="#ctx0" brushRef="#br0" timeOffset="146546.3809">20289 16665 3354,'0'0'4773,"0"0"-129,-15-11-387,15 11-2322,0 0-516,0 0-387,-18 0-129,18 0-387,0 0-129,-12 10 0,12-10-129,-9 23 0,3-7 0,4 1 0,-4 6 0,4 5-129,-1-4 0,3 6-129,0-3 129,0 4-129,0-3 129,5 1-129,3-4 129,1-1-129,2-5 129,3-2-129,0-6 129,2-2 0,1-4-129,4-5 0,1-3 0,0-8 0,1-5 0,-1-3 0,-1-1 0,3-5 0,-4-1 0,-5 1 0,-1-2 129,-4-1-129,-3 5 0,-4 0 129,-3-4-129,-1 6 0,-10-2 0,-3 3 0,-5 0 0,-3 2 0,-4 2 129,2 5-129,-4 5 0,1 2 0,3 4 0,1 1 0,5 10-129,3 4 0,5 4-258,10-19-903,-8 38-3225,1-23-258,7 7-387,0-22-645</inkml:trace>
  <inkml:trace contextRef="#ctx0" brushRef="#br0" timeOffset="148339.4839">20628 16320 903,'0'0'2967,"0"0"-129,0 0-258,0 0-129,0 0-258,0 0-258,0 0-258,0 0-129,0 0-516,0 0-129,0 0-258,0 0-129,5 0-129,-5 0 0,14-2-129,-14 2 0,24-4 0,-10 0-129,0 4 129,4 0-129,3 0 0,1 0 129,1 0-129,-2 2 0,0-2-129,-4 2 129,3 1-129,-5-3 129,-15 0-129,19 0 0,-19 0 129,0 0-129,11 0 129,-11 0-129,0 0 0,0 0 0,0 0 129,0 0-129,0 0 0,0 0 0,0 0 0,-8 17 0,8-17 0,-10 17 0,10-17 0,-8 28 0,6-9 0,1 3 0,1 5 0,0 4 0,0 2 0,0 6 0,3-2 0,2 2 0,0 2 0,0-2 0,0-2 0,0 2 0,-2 2-129,-2-5 129,1-1 0,0-3 0,-2-1-129,0-5 129,0-1-129,0-8 129,0-2 0,0-15 0,0 19 0,0-19 0,-5 16 0,5-16 129,0 0-129,0 0 0,-8 15 0,8-15 0,0 0 0,0 0 0,0 0-129,0 0 129,0 0 0,-12 2 0,12-2 0,0 0 0,0 0 0,0 0 0,0 0 0,0 0 0,0 0 0,0 0 0,0 0 0,0 15-129,0-15 129,0 0 129,0 0-258,0 0 129,0 0 0,0 0 0,0 0 0,0 0 0,4 16 0,-4-16 0,0 0 0,0 0 0,0 0 129,0 0-129,0 0 0,0 0 0,0 0 0,-7 9 129,7-9-129,0 0 129,0 0-129,-13 3 0,13-3 0,-15 0 0,15 0 0,-21-3 0,7 2 0,3 1 0,-4 0 0,1 0 0,-3 0 0,5 1 0,-3 6 129,3-1-129,12-6 0,-18 6 0,18-6 0,0 0-258,0 0-129,0 13-1677,0-13-2580,8 0-387,-8 0-129,15-11-645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10:59.34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12659 9598 1548,'0'0'3354,"0"0"-258,0 0-645,0 0-129,0 0-516,0 0-387,0 0-129,0 0-387,0 0 0,0 0-258,-9 12-258,4 2 0,-2 4-258,-2 4 129,0 0 0,-3 3-129,-2-1-129,-1 5 129,0-2-258,0-3 258,0-2-129,0-2 0,1 0 0,3-4 0,0-3 0,2-2 0,9-11 0,-14 13 129,14-13-258,-9 11 258,9-11-129,0 0-129,0 0 129,0 0 0,-11 9 0,11-9-129,0 0-129,0 0-258,0 0-774,0 0-2580,0 0-387,0 0-516,0-6 258</inkml:trace>
  <inkml:trace contextRef="#ctx0" brushRef="#br0" timeOffset="589.0337">12417 9620 129,'0'0'2193,"0"0"-258,0 0-516,0 0 129,0 0-387,0 0 258,0 0-258,5 0 0,-5 0 0,0 0 0,2-13 0,-2 13-129,0 0-387,0 0 129,0 0-129,11 0 0,-11 0-129,9 13 0,-9-13 0,18 24 0,-6-11 129,5 8-258,-1-2 0,5 4 0,-2-1-129,3 2 0,-1-1 0,-1 2-129,-3-5 0,1 3-129,-2-3 129,-1-3-129,-1-2 0,0-2 0,-1-2 258,-1-1-258,1-4 0,-1 0 0,-3-3 0,-9-3 0,15 4 0,-15-4-258,9 0-129,-9 0-387,0 0-2064,0 0-1677,0 0-129,8-9-645,-8 9 258</inkml:trace>
  <inkml:trace contextRef="#ctx0" brushRef="#br0" timeOffset="1386.0791">12886 9689 129,'0'0'4128,"0"0"258,0 0-774,0 0-1032,0 0-258,10 6-774,-10-6-516,16 0-129,-16 0-258,21 0 0,-7 0-258,2 0 0,0-1-129,1 0-129,-1-2 0,-2 2 0,1-2-129,-2 0 129,-1 2-258,-12 1 0,16 0-387,-16 0-516,11 0-1419,-11 0-2064,0 0 0,0 11-645,0-11 387</inkml:trace>
  <inkml:trace contextRef="#ctx0" brushRef="#br0" timeOffset="2000.1139">12921 9829 3225,'1'9'3225,"-1"-9"-516,0 0-516,0 0-258,0 0-387,0 0 129,0 0-387,0 0-129,0 0-129,0 0-258,11 4 0,0-2 0,-11-2-258,21 0 0,-8 0-258,3 1 0,-2-1 0,2 0-129,-2 0 0,2 0-129,-3 0 258,0 0-258,-2-3 0,-11 3 0,18 0-516,-18 0-129,11 6-1419,-11-6-2322,0 0-387,0 0-129,0 0-258</inkml:trace>
  <inkml:trace contextRef="#ctx0" brushRef="#br0" timeOffset="2880.1645">13354 9553 1,'0'0'3611,"0"0"1,0 0-774,-1-10-516,1 10-387,0 0-258,0 0-258,0 0-258,0 0-258,0 0-258,0 0-129,0 0 0,0 0-129,0 0 129,-4 8-258,4-8 0,-2 16 0,0-3 0,2 3 0,0 1-129,-2 7 129,1 2-129,0 5 0,-2 1 0,2 1-129,0-1 129,0-1-129,0-3 0,0-1 129,1-5-129,0-3 258,0-2-258,0-3 0,0 1 0,0-5 0,0-10 129,2 11-129,-2-11 0,0 0 0,0 0 129,0 0-129,0 0-129,8-6-645,-8 6-2838,0 0-1032,10-14-129,-10 14-516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9:42:19.4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18589 18394 2322,'0'0'3999,"0"0"-516,0 0-903,0 0-387,0 0-516,0 0-258,0 0-387,0 0-387,0 0-258,0 0 129,0 0-258,0 0 129,0 0-129,0 0-129,0 0 0,24 60 129,-24-60 0,17 51-129,-17-51-129,0 0 129,31 76-129,-31-76-129,0 0 129,0 0 0,38 36 0,-38-36-129,0 0 129,0 0-387,0 0 387,0 0 0,40-9 0,-40 9 0,0 0 129,15-75-258,-15 75 258,13-57 258,-13 57-387,0 0 0,20-52 129,-20 52-129,0 0 0,23-59-129,-23 59 129,0 0-129,29-50-258,-29 50 0,0 0-774,0 0-2838,0 0-1161,0 0-516,36-35 517</inkml:trace>
  <inkml:trace contextRef="#ctx0" brushRef="#br0" timeOffset="2103.7671">19077 18599 258,'0'0'2064,"0"0"-774,0 0-129,0 0 129,0 0 258,0 0 0,0 0 0,0 0 0,0 0 129,0 0-258,0 0-129,0 0-258,0 0-129,0 0-387,0 0 0,-27-51-129,27 51 0,0 0 0,0 0 0,17-58-129,-17 58 258,0 0-258,0 0 0,34-62-258,-34 62 129,0 0-129,0 0 258,27-63-387,-27 63 258,0 0-258,0 0 258,0 0 129,0 0-129,0 0-258,0 0 258,0 0 0,0 0-129,0 0 258,2 60-258,-2-60-258,0 50 129,0-50 129,0 0 129,0 75-129,0-75-129,0 0-129,0 0 129,0 0-129,0 0-258,0 0-258,0 0-645,2 60-1935,-2-60-2064,0 0-516,0 0 775</inkml:trace>
  <inkml:trace contextRef="#ctx0" brushRef="#br0" timeOffset="2463.8128">19065 18746 1548,'0'0'4515,"1"50"-258,-1-50-1419,0 0-903,1-54-516,-1 54-387,0 0 0,0 0-387,0 0 0,0 0 0,0 0-258,0 0 258,0 0 129,43-60-129,-43 60-258,0 0 0,0 0 129,52 0-129,-52 0-129,0 0-258,42 2-129,-42-2-387,0 0-645,0 0-3999,40-17-387,-40 17-516,0 0-129</inkml:trace>
  <inkml:trace contextRef="#ctx0" brushRef="#br0" timeOffset="5775.2332">16761 13370 129,'14'19'3870,"-8"-8"-129,7 9-129,-8-3-1419,4-2-1548,1 6-387,1-1-129,-2 1 0,4-4 0,-3-1 129,1 3-129,1-1 129,-1-3-129,-1 0 0,-1 2-129,3-2 129,-5 0-258,1-6 129,-8-9 0,16 14 0,-16-14 129,10 0 258,-10 0 258,11-10 0,-7-8 258,5 6-129,-7-12 0,5 6 0,-4-7-129,4 4 0,-3-5-258,4 1-129,-2 0-129,3 2 0,-2 0 0,2 2-129,-1 1 129,3 1-258,2 6-129,-6 0-645,7 5-3354,-5 3-129,0 1-516,-9 4 0</inkml:trace>
  <inkml:trace contextRef="#ctx0" brushRef="#br0" timeOffset="6699.8507">17296 13321 258,'-3'-12'4128,"1"2"516,2 10-258,-5-15-1677,5 15-387,0-14-774,0 14-258,5-15-258,-5 15-129,5-16-387,-5 16 129,10-14 0,-10 14-387,10-12 129,-10 12-258,12-3 0,-12 3 0,16 0 0,-7 0-129,0 1 0,1 5 129,0 0-258,0 2 258,-1 0-258,-2 3 129,-2 3 0,-3 2-258,-1-1 129,-1 2-129,-3 5 129,-2 1-258,-4 4 129,-5-1-258,1 1 258,-3 1 0,1 0 0,-4-2 129,6-4 0,-3-4 0,4-3 129,2-3 0,1-3 129,9-9-129,-8 10 0,8-10 0,0 0 0,0 0 129,0 0-129,0 0 129,0 0 129,11 1-129,-3-1 258,5 0 0,-1-1-258,3 1 129,-2 0-129,2 0 0,-2 0-129,-2 0 129,1 0-129,-2 1 0,-1 0 0,-1 0 0,-8-1 0,16 0-387,-6 5-1290,-10-5-2709,10 0-387,-10 0-258,0 0-645</inkml:trace>
  <inkml:trace contextRef="#ctx0" brushRef="#br0" timeOffset="13275.6858">8805 11021 129,'0'0'3483,"0"0"645,0 0-516,0 0-774,0 0-516,0 0-645,0 0 0,4-15-516,-4 15 0,0 0-387,0 0-129,0 0-129,0 0 129,0 8-258,0-8 129,-1 17-129,0-2-129,1-15 0,-2 27 0,0-11 0,2 6-129,0 0 0,0 3-129,0 3 0,0 0 0,0 2 0,0 1 129,0-2-258,0-1 129,0 0 0,0-3 0,0-6 0,0-1 129,0-2-258,0-3 129,0 1 0,0-14 0,0 15 0,0-15 0,-1 14-129,1-14 129,0 0 0,0 0 0,0 0 0,-7 12 0,7-12 0,0 0 0,0 0 0,0 0 0,7 7 0,-7-7 0,13 1 129,-3-1-129,0 0 129,3 0 0,2-4-129,4 1 129,1-2 0,4-2 0,0-2-129,3 1 129,-2-2 0,2 2-129,-3 2 129,0 0-129,-5 1 129,-3 4-129,-2 1 0,-1 0 0,-4 0 129,-9 0-129,13 6 0,-13-6 0,0 0 129,10 7-129,-10-7 0,0 0 0,0 0 0,0 0 0,0 0 0,0 0 129,0-8-258,0 8 258,0-15-129,0 15 0,0-25 0,0 8 0,-2-4 129,2 1 0,-1-8 0,-1-7-129,2 3 258,-3-5-258,2 3 129,-3 2 0,3 0 0,-2 5 0,0 6 0,1 6-129,1-1 129,1 16-129,-2-17 0,2 17 0,0 0-129,0 0-129,3 13-774,-3 2-3741,0 8-129,0 0-258,0 8-516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1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129-1416 258,'0'0'1935,"0"0"-258,0 0 0,0-30 0,0 30-258,0 0 0,-24-35-129,24 35 129,0 0-387,0 0-129,-30-22 0,30 22-258,0 0 0,-26 5-129,26-5-258,0 0 129,-37 28 0,37-28-258,-24 47 129,24-47-129,-25 48 0,16-15 129,-6 1-129,13 1 0,-5-1 0,7 1 129,0-35-129,0 48 0,0-48 0,9 37 129,-9-37-129,40 30 129,-40-30-129,44 13 0,-16-13 129,3 4-129,-1-4-129,5 0 258,-7-4-129,5-9-129,-7 0 0,-2-9 0,-24 22 0,44-50 129,-30 20-129,-2-5 0,-5 1 0,-7-5 0,0 0 129,-7 9-129,-10-3 0,1 3-129,16 30 129,-42-39 0,42 39-129,-42-24-387,42 24-774,-26 24-3096,26-24-258,-14 39-258,14-39 0</inkml:trace>
  <inkml:trace contextRef="#ctx0" brushRef="#br0" timeOffset="0.5">823-2053 2322,'0'0'4128,"0"0"-645,-18-36-645,18 36-258,0 0-645,0 0-258,0 0-516,0 0-129,0 0 0,0 0-387,0 0 129,23 23-129,-23-23 0,19 37-258,-19-37 0,21 65 0,-10-28-129,6 8-129,2 1 129,-1 4-129,1 8-129,2-8 0,0 4 0,0 0 0,2 2 0,-8-10 0,3 2-129,-1-7 129,-3-11 0,-2 5 0,-12-35 0,0 0 0,30 36 0,-30-36 0,0 0 0,25-13 0,-25 13 0,21-47 0,-21 47 0,29-61 0,-17 16 0,8-3 0,-3-4 0,-3-8 0,5 1 0,-3 1 129,2-3-129,-10 3 0,8 8 0,-7-4 0,-2 15 0,-7 0 0,0 39-258,7-57-129,-7 57-645,0 0-3612,0 0-258,0 0-387,33-4-387</inkml:trace>
  <inkml:trace contextRef="#ctx0" brushRef="#br0" timeOffset="1.5">1731-1540 1548,'-23'9'4515,"23"-9"387,0 0-387,-36 0-2322,36 0-645,0 0-516,-20 33-387,20-33-258,-12 34-129,12-34-129,-7 50 258,7-50-258,-5 56 0,5-23 0,0 8 0,0-41 0,0 63 0,0-63 0,24 41-129,-24-41 129,37 26-129,-37-26 129,44 11-129,-20-11 129,-24 0-129,51 0 0,-51 0 0,40-18 129,-40 18-129,32-36 0,-32 36 0,15-48 0,-15 48 0,4-56 0,-4 19 0,0 2 0,-11 5 0,-3 0 0,14 30 0,-38-59 129,38 59-129,-47-45 0,47 45 0,-44-24 0,44 24 0,-45-7 129,45 7-129,-30 0-129,30 0 129,0 0-387,-35 24-903,35-24-3225,0 0-129,0 35-516,0-35-129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4T07:33:40.2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04T07:34:33.293"/>
    </inkml:context>
  </inkml:definitions>
  <inkml:trace contextRef="#ctx0" brushRef="#br0">5107 3499 1806,'0'0'3741,"0"0"0,0 0-645,0 0-1032,13 3-387,-13-3 0,25 0-258,-13-7-387,12 7-258,-2 0-129,9 0-129,-3 0-129,7 0-129,4 7-903,-1-5-3354,4 5-129,-3-7-774,-1-3-387</inkml:trace>
  <inkml:trace contextRef="#ctx0" brushRef="#br0" timeOffset="1716.0981">21225 3240 3225,'5'-11'4257,"2"-2"0,-7 13-258,0 0-2709,14 21-387,-10-3-387,4 9 0,-2-2-258,3 7-129,-2 2 0,0 0 0,2 0-129,-1-1 0,0-5 0,1-2 0,-4-7 0,4-2 0,-9-17 129,10 12 0,-10-12 129,11-13 0,-6-8 0,5-4 0,-1-9 0,2-3 0,3-3 0,-1 1 0,2 1 0,-1 1-258,2 2 129,-2 7 258,0 2-258,0 6 0,-1 7-774,-4-3-1548,3 15-2193,-12 1-129,14 2-645,-14-2-258</inkml:trace>
  <inkml:trace contextRef="#ctx0" brushRef="#br0" timeOffset="2280.1304">21533 3744 2193,'0'0'4644,"0"0"-129,0 0 0,1-11-2580,11 10-387,-9-13-516,9 3-258,-5-7 129,7 3-258,-7-3-258,6 0 129,-4-3-129,2 3-129,-3 1 129,-1 0-258,-1 3 0,-4 1 0,-2 13-129,5-13 0,-5 13 0,0 0-129,4 15 129,-4 6 0,0 1-129,0 3 129,2 6 0,0 2 0,-1-1 0,1-5-129,1-2 129,-2-2-387,3 1 0,-3-10-387,4 8-903,-5-22-2580,0 25-516,0-25-387,-6 17-129</inkml:trace>
  <inkml:trace contextRef="#ctx0" brushRef="#br0" timeOffset="2492.1425">21562 3920 3096,'0'0'5031,"0"0"-387,9 5 0,-9-5-2967,28 0-387,-14-6-129,10 6-258,-3-4-258,3 4-258,-2 0-129,3-2-387,-3 2-2580,-3 0-2064,0-1-129,-8-6-774,-1 1 130</inkml:trace>
  <inkml:trace contextRef="#ctx0" brushRef="#br0" timeOffset="9585.5482">22245 3231 2967,'0'0'5031,"0"0"-258,0-9-258,0 9-2193,0 0-1548,0 0-258,0 0-258,0 0-258,3 7-774,-3-7-2709,4 13-1161,-4-13 0,9 21-387</inkml:trace>
  <inkml:trace contextRef="#ctx0" brushRef="#br0" timeOffset="9743.5573">22283 3443 3225,'0'0'4515,"0"0"-387,12 8-1161,-12-8-5934,0 0-645,10-1-645</inkml:trace>
  <inkml:trace contextRef="#ctx0" brushRef="#br0" timeOffset="11267.6444">21656 4232 516,'-6'-15'3870,"6"15"387,-10-10-1548,10 10-645,0 0-774,-10 11-387,0-6-387,3 9 0,-3 1-387,3 8 129,-2 2-129,2 7 0,0-4 0,6 5 129,1 1-129,6 0 258,5-4 0,8-4-129,3-7 0,6-6 129,0-9 0,6-3 0,-3-3 0,0-8-129,-7-10 258,-3 0-258,-8-6 258,-6 3-258,-7-3 0,-7 1-129,-8 4 0,-7 4-129,1 10-387,-10 2-3741,9 5-516,-3 3-516,5 6-258</inkml:trace>
  <inkml:trace contextRef="#ctx0" brushRef="#br0" timeOffset="22327.277">22900 2876 3999,'2'-40'4386,"-1"25"0,-1 2-2064,0 13-645,0 0-645,4 19-258,-4 4-258,4 14-129,-4 4 129,2 14 129,-2 2-258,3 9-129,-3-2-129,1-1 0,2-4 0,-1-1-129,0-8 0,3-7-258,0-7 258,-2-8 0,1-7 0,3-7 0,-7-14 129,7 1 0,-4-7-129,-1-9 258,-2-8-129,0-5 0,-2-2 0,-3 0-129,-2 0 0,-2 2 0,-1 3 0,-4 3 0,-1 7 0,1 3-129,-1 5 129,-4 7-129,2 0 0,-3 12-129,-1 2 129,3 5 0,-2 3 0,3 6 129,-2 0-258,4 3 258,3 0 0,3 1 0,2-3 0,0-1-129,7 0 129,0-5 0,0-2 0,7-2 0,2-4 0,3-3 129,5-5 0,2-2 0,3-2 0,4-3 129,-2 0 0,2-1-129,-4-5 129,2 0-129,-7 0-129,-1 2 129,-5-2 0,-11 6-129,11-7 129,-11 7-258,0 0-129,0 0-645,7-6-3483,-7 6-387,0 0-258,0 0-516</inkml:trace>
  <inkml:trace contextRef="#ctx0" brushRef="#br0" timeOffset="23635.3518">22916 3608 258,'0'0'903,"0"0"-387,0 0-516,1 10-1548</inkml:trace>
  <inkml:trace contextRef="#ctx0" brushRef="#br0" timeOffset="29907.7105">21565 4684 1677,'15'-41'4257,"-10"23"516,-3 0-645,-2 18-2322,-2-17-903,-5 21-258,-13 16 0,-1 15-387,-13 15-129,-1 14 0,-8 20-129,-8 14 0,-4 9 0,-6 8 0,-3 6 0,4 0 0,-2 0 0,5-8-129,7-11 129,4-8 0,9-13 0,7-11 0,7-10-129,5-15 129,9-13-903,-2-17-2193,11-15-1290,0 0-387,-5-12 0</inkml:trace>
  <inkml:trace contextRef="#ctx0" brushRef="#br0" timeOffset="30135.7236">20763 5855 1548,'-27'20'4128,"13"5"129,-6 0-258,3 6-3225,3 8-258,-3 3-129,4 3 129,5 0-387,5 3 387,3-8-258,4-2 0,10-9-129,5-5 0,10-9-774,3-15-1935,5-5-1548,8-17-387,0-12 0</inkml:trace>
  <inkml:trace contextRef="#ctx0" brushRef="#br0" timeOffset="30599.7502">21741 4825 4902,'0'-13'4644,"0"13"0,3 18-387,-6 10-3741,6 18-129,-3 17-387,0 16 258,0 12-129,-3 15 0,-2 13 0,-2 6 0,-2 9-129,0 0-129,-3-4 258,-2-4-129,1-10 0,-2-7 0,3-13 129,3-18-129,3-17 129,0-19-129,6-16-258,0-26-1419,0 0-2709,9-30-387,-7-10-129</inkml:trace>
  <inkml:trace contextRef="#ctx0" brushRef="#br0" timeOffset="30827.7632">21496 6212 258,'0'94'4644,"4"-47"-129,6 5-129,-1-5-2451,0-10-903,7 2-387,2-13-258,3-7 0,-1-11-387,3-9-2322,1-16-1806,7-6-258,-1-18-387</inkml:trace>
  <inkml:trace contextRef="#ctx0" brushRef="#br0" timeOffset="31427.7975">21897 4769 1677,'0'0'4644,"6"13"0,8-7-258,2-1-3096,10 16-516,4 4 0,10 10 0,1 12-129,10 13-129,1 8-258,3 7 0,2 5-258,-3 4 129,1 1 0,-3 0-129,-6-5 0,-1-5-129,-6-4 258,-8 0-129,-4-2 0,-7-8 129,-3-9-258,-4-4 258,-3-6-258,-1-11 129,-6-7 0,1-9-129,-4-15-387,0 0-3999,0 0-129,7-15-645,-7-5 258</inkml:trace>
  <inkml:trace contextRef="#ctx0" brushRef="#br0" timeOffset="31755.8163">22694 5695 7998,'-7'-13'5418,"7"13"-387,0 0-387,7 1-4257,-2 16-258,2 4 0,0 7-129,0 3 129,3 9-129,-3-1 0,2-3 0,0 0 129,0-1-129,-2-1 129,-3-4-129,-3-3 129,-1-6-129,-1-3 0,-7-4 0,-3-5-129,-1-1-387,-9-9-2322,6 1-2064,-6-3-258,-1-3-516</inkml:trace>
  <inkml:trace contextRef="#ctx0" brushRef="#br0" timeOffset="32267.8456">21872 6407 4257,'0'0'5031,"0"0"-258,-14 0-645,7 9-2580,-14-6-387,7 10-387,-3-5 129,4 7-129,-7-1-258,5 1 0,0 1 0,1 3-258,-2 3-516,-7 0-4128,3 2-516,0-1-516,1-6-387</inkml:trace>
  <inkml:trace contextRef="#ctx0" brushRef="#br0" timeOffset="33635.9238">22492 6112 1677,'0'0'5031,"0"0"-258,0 0-129,0 0-2580,0 0-516,0 0-645,0 12-258,0-12 0,19 15-129,-4-7-129,2 2 0,1 5-129,4 0-129,0-1-387,-3-9-387,5 4-4128,-7-3-129,0-4-387,-3-3-258</inkml:trace>
  <inkml:trace contextRef="#ctx0" brushRef="#br0" timeOffset="34182.9551">22503 4026 4902,'3'17'5289,"24"-7"-645,8-9-903,21 7-2451,11-8-129,22 0-516,5 0-1290,7-2-3612,-1-10-645,-6 0-516,-15 0-129</inkml:trace>
  <inkml:trace contextRef="#ctx0" brushRef="#br0" timeOffset="39104.2365">20553 6691 129,'-5'-17'0</inkml:trace>
  <inkml:trace contextRef="#ctx0" brushRef="#br0" timeOffset="39572.2634">20550 6465 2580,'-26'22'3225,"9"-10"-1419,2 3-516,-1-2-258,4 9-129,-2-3 0,4 4-129,1 1 0,6 3 0,1-5-258,2 4 0,4-4-258,6-4 129,2-8-129,10-1 0,-4-9 129,8-4-129,0-13 0,5-2-129,-6-10 129,2 1-129,-8-4 129,-4 0-129,-9 3 0,-6 1-129,-11 7 0,-8 5 0,-5 6-129,-4 4-129,1 7-258,-4 4-903,9 7-2709,6 7-129,6 2-258</inkml:trace>
  <inkml:trace contextRef="#ctx0" brushRef="#br0" timeOffset="40204.2995">21681 6875 1806,'-6'-15'2451,"6"15"-387,-11-11-129,1 3-129,0 8 0,-5-7-258,5 7 129,-12 0-516,10 10-129,-10-5-387,7 8 0,-1-1-258,5 1 0,4-2-129,7 4-129,0-15 0,14 10 0,5-10 0,8 0 0,1-10 0,3-6 0,-3-3 129,-3 0-129,-5-4 0,-4 3-129,-13 3 129,-8 3-129,-11 9-129,-7 4-129,-4 5-516,-6 1-1806,6 10-1935,2 3-387,9-1-129</inkml:trace>
  <inkml:trace contextRef="#ctx0" brushRef="#br0" timeOffset="40819.3347">22782 6446 2451,'-2'-15'2709,"-13"-3"-129,15 18-129,-21-17-387,11 13-258,-7-6-516,3 9-387,-2-2-129,4 3-258,-3 3-129,5 7-129,3 4 0,2 2-129,4 4-129,1 0 0,4 4 129,5 1 0,4-5 129,2 1-129,1-6 129,6-6-129,-1-4 129,3-3 129,-3-6-129,-1-7 0,-3-5 0,-5-4-129,-6 1 129,-5-2-387,-3 9-1032,-10-3-3225,-3 5-387,-4 7-516,2-2-129</inkml:trace>
  <inkml:trace contextRef="#ctx1" brushRef="#br0">13294 12082 0</inkml:trace>
  <inkml:trace contextRef="#ctx0" brushRef="#br0" timeOffset="121582.9541">20327 7153 2709,'3'-19'4902,"-1"4"-129,-2 15-903,0 0-1677,0-18-903,0 18-129,0 0-387,0 13-258,0 3-258,0 7-129,3 4 0,3 7-258,1 2 258,1 4-129,1-3-129,1 0 129,3-6 0,1-3 0,0-9 129,0-7-129,1-10 129,3-2 0,0-17 129,1-6 0,-3-9 0,5-7 0,-4-2 0,1 0 129,-1 1-387,-6 5 129,-1 7-258,-3 2-645,6 16-3225,-13 10-774,0 0-516,0 0-387</inkml:trace>
  <inkml:trace contextRef="#ctx0" brushRef="#br0" timeOffset="125231.1628">20675 7569 4128,'0'0'5031,"0"0"-129,0 0-2193,0 0-516,0 0-645,0-14-387,0 14 0,0 0-387,8-13-258,-8 13 129,7-15-387,-7 15-129,12-15 129,-12 15-129,18-15-129,-9 10 0,4 2 129,-3 3-129,3 0 0,-1 0 0,0 0 0,-1 7-129,-1 3 129,-4 6 0,-2 6 0,-4 1-129,-4 7 129,-9 4 0,-2 1 0,-3 0-129,-2-1 129,0 3 0,-1-8 0,2-2 0,4-6 0,3-6 0,4-1 0,2-2 0,6-12 0,-2 13 129,2-13 0,8 2 0,4-1 0,2 2 129,4-2 0,0 0 0,2-1-129,0 2-258,-7-2-3096,6 0-1548,-8-2-516,1-6-387,-2-10-387</inkml:trace>
  <inkml:trace contextRef="#ctx0" brushRef="#br0" timeOffset="127123.271">19796 4893 2322,'5'-39'3612,"-5"24"258,2 1-2193,-2 14-258,0 0-387,10 12-258,-7 8 0,1 13-258,-1 13 129,7 17-129,-5 9-129,4 9 129,1 5-129,5 6-129,1 2-129,1 3 0,5-3-129,2-4 0,4-4 129,0-7-258,4-7-129,-3-9-516,5 2-1161,-1-17-2193,-7-12-387,-1-8-258</inkml:trace>
  <inkml:trace contextRef="#ctx0" brushRef="#br0" timeOffset="127474.2911">20183 5780 3354,'2'41'4128,"1"-16"-258,1 6-2838,-1 0 0,6 7 0,-3-2-258,6 4-129,-5-5-258,5 5 129,-5-5-258,4 3 129,-4-7-387,2 0 258,-5-7-258,1 0 129,-3-1-129,1-6-129,-3-1-387,0-16-1161,-10 16-2451,0-6-387,-5-2 129</inkml:trace>
  <inkml:trace contextRef="#ctx0" brushRef="#br0" timeOffset="127987.3204">18858 6305 2193,'36'10'4128,"-10"-6"387,10-2-2193,13 8-774,1-9-129,17 10-258,5-5-258,7 4-258,3-2-129,4 5-258,-4-1-129,-6 0-387,-3 2 129,-10-7-516,-6 8-516,-18-13-903,-9 1-2451,-8-1-129,-13-2 0</inkml:trace>
  <inkml:trace contextRef="#ctx0" brushRef="#br0" timeOffset="128287.3376">19720 6285 1,'0'0'4127,"0"0"130,13 7 129,-5-4-3096,12 12-129,-3-6 129,9 8-387,-6-1 129,3 5-516,-2-2 0,1 7-258,-7-2 0,0-1-258,-4 0 0,-4-1 129,-4-3 0,-3 3 0,-5-4 0,-8 0 0,-6-1-129,-2-4-129,-3 8-1032,-7-6-2709,4-1-645,0 0-516,1-3 129</inkml:trace>
  <inkml:trace contextRef="#ctx0" brushRef="#br0" timeOffset="128822.3682">18863 7272 2193,'-9'0'4128,"9"0"258,11-2-2193,0-15 0,17 9-645,6-15-258,14 7 129,7-12-258,18 5-129,5-10-258,18 5-129,3-2-387,8 3 129,-3 2-258,-1 3-129,-5-1 0,-8 9 0,-12 4-129,-15 0 0,-15 5 0,-13-1 0,-12 4-129,-23 2-387,8-3-516,-15-1-129,-2 5-903,-17-1-1548,0-2-1161,-1-5-516</inkml:trace>
  <inkml:trace contextRef="#ctx0" brushRef="#br0" timeOffset="129090.3835">19899 6834 2967,'0'0'4773,"-1"-13"-129,1 13-1419,0 0-1161,18-4-516,-10 1-516,9 3-129,-3 3-387,6 4 129,-4 2-387,3 2 0,-4-1-129,-1 2-129,-4 0 0,-3 2 129,-5-1-129,-2 3 0,-4-3 129,-4 1-129,-4-2 0,1 0 0,0 7-645,-3-13-1290,7 8-2580,7-14-387,0 0-387,0 0-129</inkml:trace>
  <inkml:trace contextRef="#ctx0" brushRef="#br0" timeOffset="129715.4192">20248 6411 3870,'-25'3'5031,"12"-3"-516,-4-7-1806,8 7-645,-11-8-516,10 7-387,-7-12-129,6 8-258,-4-5-387,6-1 129,1-3-387,8 14 129,-9-21-129,6 11-129,3 10-129,0-16-129,0 16-516,10 0-3225,1 4-774,2 1-516,5 4-258</inkml:trace>
  <inkml:trace contextRef="#ctx0" brushRef="#br0" timeOffset="131446.5183">20075 5437 645,'-84'58'903,"34"-12"0,-2 20 0,-4 15-129,-3 18-129,2 16-129,5 15-129,6 12-387,10 5 0,7 5 129,17-2 0,12-4 0,14-12-1290,21-2-1806</inkml:trace>
  <inkml:trace contextRef="#ctx0" brushRef="#br0" timeOffset="134294.6812">20577 6595 1677,'-2'-17'2709,"2"17"-258,-16-11-645,5 3-129,11 8-516,-19-3-129,9 3-129,0 3-258,0 7-258,0-2-129,2 7 258,-1 2-258,3 4 0,1 0 129,1 6 0,1-3-129,3-1 129,2 0-258,5 0 129,2-6 0,2-2 0,2-3 129,3-3-129,-1-5 0,3-1 129,-2-3-129,2-1 129,-1-7 0,-3-1-129,1-5 129,-3-1-129,-5-8 0,-2 2 129,-5-1-258,0-4 0,-5 1 0,-7 4-129,-3-1 129,1 3-129,0 4 0,-2 5-129,1 3 129,2 4 0,2 3-129,0 1 129,0 6-129,3 4 129,0 6-129,1 5 129,1 1-258,0 2 258,1 4-129,5-4 129,0 0 0,0 1 129,5-8-129,6-4 0,1-6 0,6-6 258,5-2-258,0-8 129,2-7 0,-1-4-129,-3-7 258,-2 1-129,-7-6 0,-6 2 0,-6 3 0,-6 1-129,-10 5 129,-3 9-129,-5 5-129,2 6 0,-1 12-516,1 4-2967,10 12-1032,4-3-387,7 2-516</inkml:trace>
  <inkml:trace contextRef="#ctx0" brushRef="#br0" timeOffset="137094.8413">20689 6952 1,'0'8'4256,"17"21"130,6-3-258,5 0-2451,18 20-129,6 5-258,18 16-129,1 5-516,16 18 0,0 5-258,1 12 0,5 2-129,1 5 0,-5-7 0,-4-2 0,-5-8 258,-2-8-129,-11-13 0,-2-8-129,-13-14-129,-8-4 129,-11-12-129,-6-6 0,-10-14-129,-10-3 0,-7-15-129,0 0-387,-3 12-903,-11-12-3096,2-8-387,0-5-387,1 0-129</inkml:trace>
  <inkml:trace contextRef="#ctx0" brushRef="#br0" timeOffset="137386.858">21995 8279 5031,'0'0'5031,"0"0"-258,0 0-129,5 8-3870,5 12-129,0 0-258,1 7 0,2 2 0,3 4-129,-1-2-258,-1 0 258,-2-1-258,-3-4 129,-3 3 0,-6-5 129,-6-5-129,-8-2-258,-5-1 0,-12-12-1290,5 0-2838,-6-4-645,-7-8-129,1-9-516</inkml:trace>
  <inkml:trace contextRef="#ctx0" brushRef="#br0" timeOffset="137906.8878">20502 6883 129,'-18'29'3999,"0"0"387,-3 13 0,-13 10-2580,-12 9-645,-6 23 0,-16 6 0,1 16 129,-14-1-129,4 8-387,-2-7 129,6 6-387,6-8-129,13-7-129,8-11-129,10-9-129,12-13-129,7-11 0,7-10-258,5-17-387,10-6-1161,5-20-2580,4-20-258,3-16-387,5-10 129</inkml:trace>
  <inkml:trace contextRef="#ctx0" brushRef="#br0" timeOffset="138362.9139">19441 8092 3096,'47'-17'4644,"-26"9"-258,0 7 0,-6 1-3096,-6 2-516,1 13-258,-6 5-258,-4 12 129,-4 4-258,-4 8 129,-4-2-129,3 5 0,2-5-129,2-2 0,5-5-516,5-12-387,12-8-3354,2-8-129,7-10-258,5-13-129</inkml:trace>
  <inkml:trace contextRef="#ctx0" brushRef="#br0" timeOffset="138754.9363">20503 7033 2967,'13'72'4386,"-6"-19"-1032,-7 8-774,4 21-387,-7 1-645,6 14-129,-14 6-387,7 11-129,-5 0-258,1 10-258,-3-5-129,1-5 129,2-3-129,0-4-129,2-10-258,1-13-129,8-12-387,-6-24-258,3-3-1419,0-24-2064,0-21-516,-10 0-129</inkml:trace>
  <inkml:trace contextRef="#ctx0" brushRef="#br0" timeOffset="138978.9491">20354 8572 645,'-10'-22'3741,"3"-2"387,7 24-645,0 0-1677,0 0-903,0 11 0,0 3-258,2 8 387,0-4-258,4 11 129,-2-6-258,5 3 0,-2-1-129,6-3-129,-1-5-129,5-3-258,1-4-129,0-10-516,5 0-3741,0-3 0,-3-13-516,0-6-129</inkml:trace>
  <inkml:trace contextRef="#ctx0" brushRef="#br0" timeOffset="141794.1101">19472 8667 1677,'-50'20'3870,"29"-10"129,11 9-258,5 0-2967,5-5-258,10 3 129,9-3-258,5-4 129,5-4 0,5 0-258,-2-6 0,-1 0 0,-1-5-129,-6-3 0,-5-5 0,-6-5 129,-6-3-258,-6-2 387,-5-4-258,-8-1 0,-7 2 0,-2 5 0,-6 6-258,3 5-258,2 10-2193,5 10-1548,3 4-129,12 7-258</inkml:trace>
  <inkml:trace contextRef="#ctx0" brushRef="#br0" timeOffset="142207.1337">20503 9082 3354,'-27'-6'4386,"9"6"-258,4 0-1935,7 13-516,7-13-516,-7 23-516,7-12-129,10 3 0,2-4-258,10 2 0,0-5 0,4 3-129,-3-7 0,4-2 0,-5-1 0,-1-5 0,-3-8-129,-7-1 129,-6-3 0,-5-3-129,0-4 129,-10 0-387,1 9-1290,-1-1-2838,-2-1 0,5 3-516,7 1 1</inkml:trace>
  <inkml:trace contextRef="#ctx0" brushRef="#br0" timeOffset="142711.1625">21959 8823 2193,'0'11'3354,"-8"7"-1419,6-2-516,-2 0-258,4 2 0,2-2 0,8 4 258,0-10-387,11 4 0,-2-11 0,12-1-387,-4-3-129,8-6 0,-3-8 0,1 0-258,-9-5 0,-7 3 0,-12-3-258,-8 3-516,-13 2-3483,-15 9-387,-17-1-645,-1 7 129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35.58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70 258,'0'0'3612,"14"22"-258,-14-22-1677,14 14-258,-14-14 0,17 16-258,-17-16-129,25 19-258,-25-19-129,31 25 0,-16-17 0,6 8-258,1-5-129,2 6 129,0-4-258,2 3 129,2-4-129,1 1 129,6 1-129,0 0 0,1-3-129,0-1 129,5 0-129,0 2 0,1-4 129,3 0-129,-2-3 129,-3-1-129,4-2 0,-4 1 0,-4 0 0,3-1 0,-5-2 129,2 0-129,-3 0-129,1-3 129,-1 1 0,3-3 0,1-1 0,-2 0 0,1 0 0,-1-4-129,1-1 129,0 3 0,-1-3 0,-4 0-129,3 0 258,-3 1-258,1 4 129,-1 0 0,-2 1 0,2-1 0,-2-1 0,0 1 0,0-2-129,-1 2 129,4-4 0,-5 2 0,3-4-129,-4 1 129,-4 4 0,3-2-129,-6 1 129,4 2 0,-9 0 0,4-4 0,-3 2 0,-15 8 0,28-15 0,-28 15 0,24-21 0,-24 21-258,21-26 258,-21 26 0,20-20 0,-20 20-129,21-22 258,-21 22-129,16-15 0,-16 15 0,0 0-645,7-14-1677,-7 14-2064,0 0-129,0 0-129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43.47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0 191 1161,'0'0'4773,"0"0"0,0 0-645,12 0-2193,-12 0-774,0 0 0,11-17-645,4 11 0,-15 6-387,34-14 258,-14 1-129,7 2 0,-1 2-129,11-9 0,-7 4 0,6 0-129,1 3 129,2-2-129,2 1 0,4 7-129,4-5 129,4 4 0,1 1 0,10 2 129,-1-2-129,2 0 0,6 4 0,-6 1 0,-6 0 258,0 0-258,-10 7 0,-2-2 0,-7 13 0,0-4 129,-4 3-129,1-2 129,1-1-129,2-2 0,2-4 0,1 7 0,5-12 0,-1 0 0,2 0 0,-3-1 0,1 1-129,-6 0 129,5 0 0,-6 0 0,-4 5 0,-4-1 0,0-3 129,-2 4-129,-3 1 258,-7 1-387,2-2 258,-4 1-129,-2-2 129,-16-7-129,26 10 0,-26-10-129,20 6 129,-20-6-129,15 1-516,-15-1-1806,0 0-2322,6-9-129,-6 9-516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51.55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0 2451,'0'0'4515,"0"0"-129,8 8-2322,-1 11-645,-7-19 0,14 30-258,-8-12-516,5 14 129,-4-5-258,2 8 0,-2 3-258,3 7 129,-4 5-258,2 9 258,-1-3 0,0 8-258,-4 3 258,4 9-258,-4 3 0,1 5 0,-2 8 0,-2 3-129,0 6-129,0-2 258,0 9-129,0-4 0,0 0 129,0 0-129,2-6 129,-2-6-129,-2-1 129,0 0-129,-5-5 0,0-5 129,0-3-129,1-6 129,-5 1-129,6-2 129,-4-10 0,2-2-129,2-17 0,-1-4 0,0-8 0,4-11 0,2-19-129,0 0 0,0 0-258,-7-20 0,7 6-1032,0-23-1548,0 7-1677,0 3-258,0-4-258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0:59.16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1591 2709,'0'0'4515,"0"0"-645,0 0-1419,21 2-258,-21-2-387,0 0-387,17-11-387,3 9-258,-20 2-258,37-14 129,-13 2-129,8 2-258,0-10 129,6 4-258,1-6 0,4 4 129,1-4-129,2 1 0,3-7 0,3 1-129,-4-1 258,7 3-129,-1-13 129,6-1-129,-1-1 0,9-1 0,1-3-129,10 1 258,-4-2-258,4 0 129,-2 7-129,1-3 0,-4 2 0,-3 3 129,-4-4 0,-7 4-129,-3-2 0,0 0 0,-4 5 129,-2 3-129,-2 3 0,1-5 0,-2 6 0,-1 2 0,0-2 0,6 6 0,-4-4 129,3-1-129,-2 3 0,0-2 0,-1 5 0,-2-4 0,-2-1 0,-2 3 129,-1-4-258,-5 3 129,2-6-129,-3 4 129,3-5-129,-7 6 129,2-2-129,-3 4 129,-5 2 129,-4 3-258,-22 16 129,27-17 0,-27 17 129,17-12-258,-17 12 129,0 0-129,0 0-129,0 0-258,0 0-1161,0 0-3225,0 0 129,-19-13-516,19 13-258</inkml:trace>
  <inkml:trace contextRef="#ctx0" brushRef="#br0" timeOffset="580.5738">2526-17 2193,'-18'7'4257,"18"-7"-645,0 0-774,-16 0-645,16 0-258,0 0-387,0 18-258,0-18-258,0 0 0,0 0-258,23 19-129,-23-19 0,30 5 0,-12-5-129,7 0-129,-3-5-129,7 1 0,-2-1-129,2 0 0,-1 2 0,0 0-129,-5 0 129,1 3-129,-4 0 129,-20 0-129,28 0 129,-28 0-129,12 9 0,-12-9 0,0 25 0,-3-6 129,-5 0-129,-3 7 0,-2-3 129,1 4 0,-4-2-129,5-2 129,1 2 0,2-11-129,8-14 0,-7 22-129,7-22-387,0 0-774,0 15-3741,0-15 129,0 0-645,0 0-258</inkml:trace>
  <inkml:trace contextRef="#ctx0" brushRef="#br0" timeOffset="-48611.6729">30-473 903,'0'0'4128,"0"0"-516,21 0-516,-21 0-645,16-4-645,-16 4-258,23-7-258,-23 7-516,32-2 0,-16 0-258,12 2 0,-4 0 0,8 7-129,-3-3-129,7 1 0,-1-2 0,10-1-129,1-2 0,3 1 0,2-1 0,5-6 0,0-3 0,4 1 0,4-3 0,0 4 0,-2-3 0,7 4 129,-1 5 0,4 1-129,-3 0 0,2 1 0,-4 5 0,1-2 0,0-1 0,-2 0 0,-1-3 0,1 0-129,1-5 129,2-4-129,4 1 129,-4 2 0,1-1-129,-2 0 129,-6 0 0,-1 6-129,-8-1 129,-6 2-129,-8 0 129,-4 3-129,-7 0 129,-4 2-129,-5 1 0,-19-6 129,25 5-129,-25-5 0,14 3 0,-14-3-129,0 0 0,0 0-258,0 0-516,0 0-2451,0 0-1677,-10-4-258,10 4-645,0 0 516</inkml:trace>
  <inkml:trace contextRef="#ctx0" brushRef="#br0" timeOffset="-18719.8771">-427-172 1161,'0'0'3096,"0"0"-129,0 0-903,0 0 129,-17 0-774,17 0-258,-1 18-387,1-1 0,0 5-129,1 11 129,-1 5-387,6 14 129,-6 3 0,8 9-129,-7 6-129,4 9 0,-1 10-129,1 1 0,-1-3 0,-1-3 0,4-2-129,-5-4 0,0-8 0,3-7 0,-4-10 258,3-2-258,0-8 129,-1-9 0,0-6 0,1-5-129,-3-7 258,1-1-258,-2-15 0,0 0-129,0 0 0,0 0-258,0 0-516,0 0-1419,7-14-2193,-7 14 129,0-28-516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48.50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3157-7 1419,'24'1'2451,"-24"-1"0,28 2-258,-8 4-387,-20-6-258,37 8-129,-20-8-258,11 11-258,-9-8-129,12 8-129,-7-5-129,5 6 0,-1-4-129,4 4 0,0-1 0,4 2-129,-3 1 0,8 5 0,-4-5-129,4 6 0,-1-3 0,8 2 129,-4-2-129,4 6 0,7-5 0,0 0 0,5 0 0,4 3 0,-3 7 0,7 6 129,-5-5 129,1 7-129,-7 4 0,0 4 0,2 4-129,-8 4 0,1-4 129,-5 2-258,1 4 0,-5 2 129,-1 3-258,-2 1 258,-2-3-129,-4 6 129,1-7 0,0 6-129,-4-5 258,1 3-258,-4-4 258,0 5-258,1-4 258,-4 2-258,1 2 258,2 1-129,-3-1-129,2 5 129,-2 4-129,1-3 129,-2 9-129,-4 2 129,-5 1-129,2-1 0,-5 0 0,-2 1 0,-5-3 0,2 1 0,-5 0 0,3 1 129,-2-5-129,-3 7 129,0 5-129,0-1 129,-8 3-129,-1-3 0,0-1 129,-2 0-129,-5 3 129,4-7-129,-8-3 129,1-3 0,-4-4 0,4 4-129,-9-7 0,4 2 0,-1 0 0,-3 0 129,1-4-258,-6 1 258,3-5-258,-2-3 258,3 3-258,-6-7 129,4-2 0,-7-7-129,-1 2 129,3 0 0,-3 0 0,-1-5-129,-3-2 129,-1 6 129,0-5-129,2 5 0,-4-1 0,0 0 0,-3 5 0,1 5 129,-1-5-129,-4 8 0,-2-1-129,3 5 129,-3-10 0,2 5 129,-2-4-258,0-3 129,2-1 129,3-1-129,-6-7 129,2 5-258,0-4 129,-1 1 0,2 4 129,-1-5-258,0 4 129,-2 2 0,2-3 0,-2-4 0,-5 3 0,3 0 0,3 0 0,-1 0 0,-4-9 0,4 1 0,3-5 0,3 3 0,4-1-129,0-5 129,3-8 0,-1 1 0,-1-1 0,5-3 0,-1-3 0,2-2 0,-1-5 129,-1-1-129,1 1 0,2-1 0,-3 1 0,-4 2 0,-2-2 0,-1 2 0,-5 0 0,2 0 0,-5 0 0,-1 1 0,4 1 0,-3-2 129,3-2-129,6-1 0,-1 1 0,5 2 129,6-5-129,-8-1 129,5-2 0,6 0-129,-3-2 129,0-1-129,3-8 129,0-1-129,1-3 0,2 1 0,-2 3 129,5-5-129,-6 7 129,5-4-129,-4 7 0,-2 1 0,-1 5 0,-3-2 129,2 1-129,-6 1 0,1 0 0,-1 0 0,-1 0 0,3 3 129,-2-1-129,4 2 129,-1 1-129,3-2 0,1 2 129,-3 0-129,3-2 0,0-3 0,-1 0 0,1 0-129,-1-2 129,3 1 0,-4-1 0,9-4 0,1 1 129,-5 0-129,5 4 0,4-6 0,-1 1 0,2 0 0,3-3 0,2 0 0,1 1 0,-1 0 0,4 2 0,14 6 129,-25-13-258,25 13 129,-18-1 0,18 1 0,0 0 0,-17 1 0,17-1 0,0 0 0,0 24-129,0-24 0,6 14 0,-6-14-258,29 13-258,-29-13-516,48 3-2709,-23-3-1161,5 0 0,-3 0-645</inkml:trace>
  <inkml:trace contextRef="#ctx0" brushRef="#br0" timeOffset="844.6072">-41 6479 774,'0'0'3999,"-6"-14"-645,6 14-387,0 0-516,0 0-258,0 0-387,0 0-387,-3 8-516,7 11-129,-4-19-129,16 36 0,-9-14-258,7 3 0,-5-2-129,7-3-129,-5-4 129,3 0-129,-14-16 0,23 23-129,-23-23 129,17 5 0,-17-5 0,0 0 0,6-14-129,-6-2 129,-7-1-129,-4-2 129,-8-1-129,1-3 0,-4 1 0,1-2 0,-3 3 0,4-1 0,1 7 0,1-2 0,18 17 0,-21-21 0,21 21 0,0 0 0,0 0 0,0 0 0,0 0 0,0 0 0,20 0 258,-1 0-258,5-1 0,4 1 129,0-2 0,10 0-129,-5 1 0,5-4 129,-5 2-129,0-5-258,1 2-258,-12-12-645,6 10-3354,-10-6-258,-3 1-387,-3-1-258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51.64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7 210 774,'14'5'4515,"8"0"258,-5-5-258,6 6-2064,-23-6-387,42-11-516,-25-8-129,11 8-516,-6-9-387,4 4 0,-2-6-258,-2 2 129,-4-3-387,1 9 129,-10-2-129,-9 16 0,6-27 129,-6 27-129,-15-17 129,-5 12-258,-6 3 258,-4 2-129,-3 3 0,-5 7 0,5 3-129,-1 7 129,7 4 258,1 6-258,7 5 258,9-2-129,7 0 129,3 2 0,10-5 0,8 1 0,6-7-129,2-5 129,1-3 0,4-2-129,-4-3 0,7-3 0,-3-4-129,-1 0 129,-2-4-129,0-2-129,0-4 0,-2-8-258,4 4-258,-12-9-258,9 8-1032,-17-12-2322,11 2-903,-11-11 0,5 4-516</inkml:trace>
  <inkml:trace contextRef="#ctx0" brushRef="#br0" timeOffset="436.0554">585-23 3354,'0'0'4902,"18"7"0,-18-7-258,15 37-2322,-15-37-903,24 42-387,-17-20-129,10 9-387,-3-1 258,1 1-516,-3 0 0,-2 2-129,-4-5-129,-2-6 0,-1-5 0,-2 2-129,-1-19 0,0 16 0,0-16 129,0 0-129,0 0 0,-14-20 0,10-1-129,-6-6 258,6-4-129,4-1 129,0 3-129,0 0 129,8 2 0,4 4 129,6 3-258,1 10 258,2 3-129,3 2 129,1 2 129,-1 3-258,1 0-387,-7 0-258,7 11-2322,-25-11-1677,21 14-258,-21-14-387,5 19 129</inkml:trace>
  <inkml:trace contextRef="#ctx0" brushRef="#br0" timeOffset="836.6061">936 5 5934,'21'-3'5160,"3"3"-258,-24 0-387,32 22-3483,-32-22 129,33 33-516,-20-12 129,5 8-258,-9 2-129,5-1-129,-5-1 0,-5 2-129,-3-8-129,2 1 0,-3-24 0,1 19 0,-1-19 0,0 0 129,0 0-129,-12-30 0,12 2-258,0-3 258,0-2-129,4-1 129,3-1-129,4 0 129,2 7-129,2 6 129,5 7-129,-8 0-258,9 10-516,-21 5-1548,28-14-2064,-14 12-516,-14 2-387,28 0 0</inkml:trace>
  <inkml:trace contextRef="#ctx0" brushRef="#br0" timeOffset="1248.1585">1465-50 5676,'3'11'5160,"-3"3"-387,0 6 0,-11-3-3483,11 20-258,-11-10 0,11 13-387,-4-7 129,5 0-258,2-8 0,11 2-129,0-3-258,5-13 129,4-8 0,2-3-129,-2 0 0,5-10 0,-6-10 0,-1-7-129,-4-2-129,-7-2 129,-3-3-129,-7-3 0,-3 6 0,-14-2 0,-2 4 0,-9 10 0,-3 6 0,1 4 0,0 9 0,-2 0-129,10 12-129,1-1-258,13 11-645,-8-11-2967,16 6-774,0-17-258,13 19-129</inkml:trace>
  <inkml:trace contextRef="#ctx0" brushRef="#br0" timeOffset="1768.2245">1737-106 4902,'17'-12'5289,"-17"12"0,0 0-387,21 27-1548,-21-27-2451,19 36-129,-12-15-387,7 4-129,-4 7 129,4 2-258,-6-6 129,0 5-129,-1-5 0,-7-11-129,0-17 129,0 16-258,0-16-129,-5-14 258,-1-12-258,2-6 129,0-1 0,3 2 0,1-6-129,0 9 258,7 5 0,6 2 0,3 9 0,0 1 0,4 2 0,4 3 129,-1 3-129,1 1 0,-3 1 0,-3-1 0,-4 0 129,-14 2-129,20-9 0,-20 9 0,0 0 129,0 0-129,-16-17 0,2 15 0,-1 1 0,0 1 0,15 0-387,-27 1-1161,27-1-3096,-1 17-516,1-17-129,11 15-645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00.87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7839 5900 3483,'14'-11'4644,"-14"11"-387,0 0-1290,0 0-645,0 0-645,0-15-516,0 15-387,0 0-129,0 0-129,-13-9-129,13 9-129,-21 0 0,21 0-129,-21 0 0,21 0 0,-23 0-129,23 0 0,-27 0 129,27 0-129,-21 0 0,21 0 129,-21 0-129,21 0 129,0 0 0,-15 10 0,15-10 129,0 0-129,0 19 0,0-19 0,3 24 0,4-9 0,2 4 0,0 5 0,1-2-129,-1 6 129,-4 5-129,0-2 0,2 2 0,-4 4 0,-2 2 0,2-6 0,-3 1 0,1 0 0,-1-8-129,0 1 129,-1-3 0,1-10 0,0-14 0,-3 18 0,3-18 0,0 0 0,0 0 0,0 0 129,9 7-129,-9-7 0,15 2 0,-15-2 0,22 0 0,-8 0 0,1 2 0,1-2-129,1 0 129,-17 0 0,27 1 0,-27-1-258,25 3-129,-25-3-516,24 0-3612,-24 0-387,0 0-258,18-4-387</inkml:trace>
  <inkml:trace contextRef="#ctx0" brushRef="#br0" timeOffset="704.0895">8151 6076 3870,'0'0'5160,"0"0"-258,0 0-129,8 0-2580,16 11-645,-24-11-516,28 20-258,-10-7-129,4 2-129,-1 3-258,3 2 0,-3-4 0,1 2-129,-4 0 0,1-2-129,-5 0 0,2-2 0,-16-14-129,21 24-129,-7-8-516,-14-16-1161,0 0-2709,0 0-645,18 1 0,-18-1-387</inkml:trace>
  <inkml:trace contextRef="#ctx0" brushRef="#br0" timeOffset="404.0514">8448 5983 5547,'15'-7'5160,"-15"7"-387,0 0-129,-10 2-3225,7 12-516,-12 0-258,7 8-129,-10-2-258,4 6 0,-5-1 0,3 2 0,-1 3-258,-2-4 129,-1-1 0,3-3-129,5-2 0,-2-6 0,5 2-258,9-16-258,-12 18 0,12-18-774,0 0-2580,0 0-1161,0 0 0,-1-14-258</inkml:trace>
  <inkml:trace contextRef="#ctx0" brushRef="#br0" timeOffset="1967.7499">8669 6048 4902,'0'0'5031,"0"0"-258,0 0-903,-11 0-1935,11 0-258,0 0-774,0 0-258,0 0-258,1 13 129,-1-13-258,18 9 129,-18-9-258,31 15 129,-11-9-129,2 7 129,-1-5-129,2 3 0,1 0 0,3 1-129,-2-1 129,0 0-129,-2-1 0,1-3 0,-4-1 0,-2-3 0,-2 2 0,-16-5 129,20 3-129,-20-3 0,0 0 0,0 0 129,0 0-258,0 0 129,0 0 129,0 0-129,-10 16 0,10-16 0,-23 14 0,23-14 0,-23 25-129,8-10 129,-2 2 0,2-1 0,-6 2-129,1-2 129,-2 0 129,4-4-258,-4 1 258,6 2-129,1-6-129,15-9 129,-21 11 0,21-11 0,0 0 0,0 0-129,0 0-129,0 0-129,21 0-258,-14-11-1032,10 6-3096,-17 5-387,24-19 0,-24 19-516</inkml:trace>
  <inkml:trace contextRef="#ctx0" brushRef="#br0" timeOffset="2471.8139">9253 5968 3999,'0'0'4644,"0"0"129,22 0-1677,-22 0-645,0 0-774,0 0-258,2 21-387,-2-21-258,0 37 0,0-13-258,0 10-129,0-1-129,2 9 129,-2-1-258,0 5 129,0-2-258,0-3 129,0-5 0,0 1-129,0-9 0,3-9 0,1-2 0,-4-17-258,7 17 0,-7-17-387,0 0-1032,0 0-3096,17-5-258,-13-12-258,2 3-387</inkml:trace>
  <inkml:trace contextRef="#ctx0" brushRef="#br0" timeOffset="3363.9272">9424 6076 7482,'-15'-10'5289,"15"10"-258,0 0-258,0 0-3354,10-14-387,8 12-516,-3-4-129,6 4-129,-2-1 0,7 0-129,-4 0-129,-1 1 0,1 2-387,-7-5-516,13 9-2709,-28-4-1161,27 0-387,-27 0-516</inkml:trace>
  <inkml:trace contextRef="#ctx0" brushRef="#br0" timeOffset="3087.8922">9518 6023 6966,'0'0'5031,"0"0"-258,0 0-387,-24 8-3225,24-8-516,-10 21-258,7-6 0,3-15-258,-7 31 129,7-31-258,0 26 129,0-10-129,0-16 129,2 25-129,-2-25 0,14 17 258,-14-17-258,19 11 0,-19-11 0,24 6 0,-24-6 0,25 3 0,-25-3 0,25 8 0,-25-8 0,24 11 0,-24-11 0,19 19 0,-19-19 0,13 28 0,-13-28 0,12 26 0,-9-12 0,-3 1-258,0-15 258,0 25 0,0-25 258,-5 29-516,5-29 258,-20 19 0,20-19 0,-28 19 0,11-13 258,-1-1-258,0 0 0,0-4 0,0 1 0,4-1 129,-1-1-129,15 0-129,-23 0 129,23 0-516,0 0-129,0 0-2064,-2-17-1935,2 17-258,0-25-387,5 9 129</inkml:trace>
  <inkml:trace contextRef="#ctx0" brushRef="#br0" timeOffset="4508.0725">9742 5848 3870,'0'0'5031,"0"0"-129,0 0-258,0 0-2580,24 9-645,-24-9-129,23 0-387,-23 0-129,32 0-258,-15 0-129,3 0-129,-1-1 0,2 1 0,-3 0-129,2 0 0,-4 1-129,-2 1 0,-14-2 129,25 3-129,-25-3 0,17 5 0,-17-5 129,0 0 0,0 0-129,0 0 129,0 0-129,0 0 129,11 19-129,-11-19 129,0 14-129,0-14 129,0 19-129,0-19 129,-5 28-129,2-9 129,0-1-129,2 4 0,-2-3 0,1 4 0,2 5 0,0-2 0,0 0 0,0 2 129,2-1-129,2 0-129,2 3 129,-1-5 0,4 0-129,0 0 129,-2-1 0,-1-2 0,1-1 0,-3-5 0,-4-16-129,1 26 258,-1-26-129,0 0 0,-16 19 0,0-13 0,0-1 129,-4 1-129,1-1 0,-1 0 129,1 3-129,19-8 0,-24 7 0,24-7-258,0 0-387,0 0-1935,0 0-2451,17-12-258,1 7-129,-18 5-516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09.502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6133-2869 516,'0'0'903,"0"0"0,0 0 0,0 0 0,0 0 129,0 0-258,0 0 258,0 0 0,0 0-387,0 0 129,0 0 0,-8-6-258,8 6 0,0 0-258,0 0 258,0 0-387,0 0 129,0 0-129,0 0 129,-18 0-129,18 0 0,0 0 0,0 0 0,0 0 0,-15 11-129,15-11 129,0 0 129,0 0-129,-9 17-129,9-17 129,0 0 0,-5 16 0,5-16 0,0 14 0,0-14 0,0 19 0,0-19 129,0 21-129,0-21 0,9 19 0,-9-19 0,11 15 129,-11-15-129,17 13 129,-17-13 0,24 8 0,-24-8-129,18 8 0,-18-8 0,21 0-129,-21 0 129,15 0-129,-15 0 129,0 0-129,18-13 129,-18 13-129,13-17 258,-13 17-258,5-24 129,-5 24-129,6-24 129,-6 24 0,0-25 129,0 25-258,-7-17 0,7 17 0,-18-16 129,18 16-129,-22-11 0,22 11 0,-25-3-129,25 3-129,-24 0-387,20 12-1677,4-12-1935,-20 19 0,20-19-258</inkml:trace>
  <inkml:trace contextRef="#ctx0" brushRef="#br1" timeOffset="3.69699E7">6929-3035 129,'13'0'1032,"-13"0"129,0 0-129,0 0 0,0 0-129,0 0-258,0 0-129,0 0-129,0 0 129,0 0-129,0 0 129,0 0 129,0 0-129,0 0 258,0 0 129,0 0 0,0 0 0,0 0-258,0 0 129,0 0-387,0 0 129,0 0-129,0 0-129,0 0 0,0 0 129,0 0 0,0 0-129,13-7 129,-13 7-129,0 0 0,15 0 258,-15 0-258,15-4-129,-15 4 129,18-1-129,-18 1 0,21-1 0,-7 1 0,-1-1 0,2-1 0,0 2-129,2-3 129,2 3-129,-2 0 129,2 0-129,-1 0 0,1 0 129,-4 0-129,1 0 0,-2 0 0,0 0 0,-3 0 0,3 0 0,-14 0 0,20-2 0,-20 2 0,14-4 0,-14 4-129,0 0 129,0 0-258,0 0-129,0 0-258,-13 0-774,13 0-1935,-13 6-903,13-6-129,-16 0-258</inkml:trace>
  <inkml:trace contextRef="#ctx0" brushRef="#br1" timeOffset="3.69709E7">7237-3169 1032,'0'0'1677,"0"0"-258,0 0-258,0 0 387,0 0-387,0 0-129,0 0-129,0 0 0,0 0-258,0 0 129,0 0 0,-2 13-258,2-13 258,0 0-258,0 0 129,0 0-129,0 0 129,10 15-258,-10-15 0,14 3 0,-14-3 0,18 4 0,-18-4-129,19 6-129,-19-6 0,20 10-129,-20-10 129,19 14-129,-19-14 0,17 13 0,-17-13 0,15 16 0,-15-16 0,13 12 0,-13-12 0,10 14 0,-10-14 0,9 14 0,-9-14 0,0 0 0,9 12 0,-9-12 0,0 0 0,0 0 129,0 0-129,0 0 0,0 0 0,0 0 0,0 0 0,0 0 129,0 0-129,0 0 0,-10 0 0,10 0 0,0 0-129,-16 0 129,16 0 0,-13 9 0,13-9 0,-16 13 0,16-13 0,-14 13 0,14-13 0,-15 13 0,15-13 0,-11 14-129,11-14 129,0 0-258,-10 16 258,10-16-129,0 0 129,0 0-129,0 0 129,0 0-129,0 0 0,0 0-258,0 0 129,0 0-774,0 0-2193,0 0-1032,0 0 0,0 0-258</inkml:trace>
  <inkml:trace contextRef="#ctx0" brushRef="#br1" timeOffset="3.69522E7">6443-3121 1,'0'0'2192,"0"0"-773,0 0 258,0-13 0,0 13-258,0 0-258,0 0 0,0 0-387,0 0 129,0 0-258,0 0-129,0 0 129,0 0-258,0 0-129,0 0 0,0 0 0,0 0-129,0 0 129,0 15-129,0-15 0,1 29 0,1-12 0,1 5 129,-2-2-129,0 1 0,0 1 0,2-2-258,-3-1 258,3-3-258,-1 0 129,-1-1 0,3 0 129,-3 0-258,-1-15 129,2 21 0,-2-21 0,1 16 129,-1-16-129,0 0 0,0 0 0,0 0 129,0 0-129,0 0 0,0 0 0,0-11 0,0 11 0,0-26-129,0 11 0,-1-4 129,1 0-129,0-1 258,0-1-258,-1-1 129,1 3 0,-1-2 129,0 3-129,-3 3 0,3 1 0,1 14 0,-3-25 0,3 25 0,-4-22 0,4 22 129,-1-19-129,1 19 0,0-15 0,0 15 129,0 0-129,0-13 0,0 13 129,0 0-129,0 0 129,1 7 0,-1-7-129,8 22 129,-2-9-129,2 2 129,1-1 0,2 2-129,-11-16 129,21 19-129,-10-16 129,2-2 0,-1-1 129,0 0-258,-12 0 129,25-11 0,-14-1-129,1 3 129,-12 9-129,20-24 129,-20 24-129,18-22 0,-18 22 0,15-19 0,-15 19 0,12-16 0,-12 16 129,10-16-129,-10 16 0,0 0 0,12-15 0,-12 15 0,0 0 0,0 0 0,0 0 0,8-13 0,-8 13 0,0 0-129,0 0 129,0 0 0,3 13 0,-3-13 0,3 31 0,-1-11 0,3 5 0,-1 3 0,2-2 0,1 3 129,-1-4-129,2-2 0,0-2 0,-1-2-129,-1-3 258,1-4-258,-7-12 258,9 25-258,-9-25 258,8 17-129,-8-17 129,5 14-129,-5-14 0,0 0 0,0 0-129,0 0-129,5 13-645,-5-13-516,0 0-2322,0 0-645,0 0-129</inkml:trace>
  <inkml:trace contextRef="#ctx0" brushRef="#br1" timeOffset="3.69893E7">7720-3264 3096,'0'0'4128,"0"0"-1161,18 4-774,-18-4 129,0 0-387,14-11-387,4 11-258,-18 0-387,31-8-129,-17-4 129,11 4-387,-4-6-129,8 8 0,-5-2-258,4 5 0,-5-3 0,0 4-129,-4 0 0,-3 2-129,-1 5-129,-15-5-387,26 17-2064,-26-17-1806,0 0-258,3 16-387,-3-16-129</inkml:trace>
  <inkml:trace contextRef="#ctx0" brushRef="#br1" timeOffset="3.69888E7">7924-3246 645,'0'0'4128,"0"0"258,0 0-129,0 0-1806,0 0-645,0 0-387,0 0-387,0 0-258,0 0-258,0 0 129,0 0-258,0 11-129,0 7 0,0 11-129,0 4 0,1 5 0,-1-1-129,0 2 0,0-9 0,3 0 0,-2-8 0,1-3-129,-2-19 0,2 19-129,-2-19-645,0 0-1677,0 0-1935,0 0-129,0 0-387,0 0 0</inkml:trace>
  <inkml:trace contextRef="#ctx0" brushRef="#br1" timeOffset="3.69906E7">8888-2997 1677,'10'33'3870,"-10"-12"387,0-4-1161,0 8-1806,-9-5-258,8 5-387,-10-2-387,2-2-258,1-3-258,8-18-1032,-14 18-2322,14-18-516,0 0 0</inkml:trace>
  <inkml:trace contextRef="#ctx0" brushRef="#br1" timeOffset="3.69913E7">9224-3294 1677,'0'0'4386,"0"0"387,1 18-387,-1-18-2451,28 20-516,-28-20-129,37 30-516,-16-14-129,7 2 0,-1 4-387,5-4-129,-3 4-258,-3-4-516,9 9-903,-11-13-2709,4-1-387,-7-6-387,1 0 129</inkml:trace>
  <inkml:trace contextRef="#ctx0" brushRef="#br1" timeOffset="3.6991E7">9499-3335 1032,'0'0'3870,"0"0"-129,0 0-1032,-9 0-258,-7 3-645,8 21-387,-13-3-516,9 12 0,-11-8-258,5 12-258,-3 0-129,6 1 0,-2-6-258,2-4-129,7-1-516,-8-15-1161,12 2-2193,4-14-516,0 0-129,-19 7 1</inkml:trace>
  <inkml:trace contextRef="#ctx0" brushRef="#br1" timeOffset="3.69917E7">9908-3184 2580,'0'0'4644,"0"0"-387,0 0 0,0 0-2838,5-20-516,16 20 0,-21 0-258,34-13-258,-16 9-129,5 2-129,-3 2-258,-3-5-516,8 10-1677,-11-5-1935,-14 0-258,23 0 0</inkml:trace>
  <inkml:trace contextRef="#ctx0" brushRef="#br1" timeOffset="3.6992E7">10075-3344 645,'0'0'4128,"0"0"258,0 0-258,19 22-2322,-19-22-387,24 7-387,-24-7-129,28 19-387,-14-4-129,0 7-129,-3-5-129,-3 5 0,-2-1-129,-2 0 129,-4-6 0,0 3 0,0-18-129,-11 20-129,5-3-1032,6-17-2967,-21 13 0,21-13-774,0 0 258</inkml:trace>
  <inkml:trace contextRef="#ctx0" brushRef="#br1" timeOffset="3.69929E7">10564-3553 9030,'0'0'5160,"0"0"-129,15 2-387,1-2-3483,25 0-516,1-3 0,11 1-258,1-1-129,4 0-516,-1 6-2838,-7-4-1548,-6 1-774,-14-10 0,-7 1-774</inkml:trace>
  <inkml:trace contextRef="#ctx0" brushRef="#br1" timeOffset="3.69926E7">10774-3554 4644,'17'-2'4902,"-17"2"0,1 14-129,4 11-2709,-5-11-903,4 17-129,-4-4-258,4 10-129,0 2-258,2 0-129,-1 4-129,2-5-129,-3-7 129,-1 4-258,1-7-129,-4-12-516,12 11-2709,-12-27-1161,0 14-387,0-14-516</inkml:trace>
  <inkml:trace contextRef="#ctx0" brushRef="#br0" timeOffset="2443.8103">7149-2313 5160,'0'0'4773,"0"0"-258,14 12-1161,-14-12-2193,0 0-387,17 0 0,-2 0-258,-15 0-129,28 0-258,-10 0 0,-3-3-129,2 3 0,-17 0-387,32 0-516,-32 0-1677,0 0-1935,17-10-129,-17 10-129</inkml:trace>
  <inkml:trace contextRef="#ctx0" brushRef="#br0" timeOffset="2704.3434">7185-2193 4386,'0'15'4902,"0"-15"-129,0 0-387,18 23-3354,-18-23-129,23 3-129,-23-3-258,25 1-129,-9-1-129,1 0-129,-3 0-129,1 0-129,4 5-645,-19-5-903,25 0-2709,-25 0-258,26 0-387,-26 0 0</inkml:trace>
  <inkml:trace contextRef="#ctx0" brushRef="#br0" timeOffset="3060.8887">7603-2417 1419,'0'0'4386,"0"0"258,17 0-387,-17 0-2193,4 9-645,-4-9-129,0 31-258,0-15-387,3 12-129,-3 1 129,0 8-387,0-5 0,3 5-129,-3 0 0,4-7-129,0 4 0,-1 0 0,2-5-129,-2-12-129,7 5-774,-10-22-1548,0 0-2064,0 0 0,18 0-516</inkml:trace>
  <inkml:trace contextRef="#ctx0" brushRef="#br0" timeOffset="3727.9734">8074-2356 1161,'10'-14'4386,"-10"14"129,0 0-774,0-27-903,0 27-1032,0 0-516,0 0-258,-22-14-387,22 14 0,-20 1-258,20-1-129,-26 17-129,12-1 0,-3 0 0,2 3 0,1 4 0,0 6 0,1-2-129,1 4 258,5 0-129,1-1 0,1 0 0,5 2 0,0-9-129,5 1 129,5-10 129,5 0-258,3-6 0,0-2 0,2-1 0,-1-5 0,1-8 129,-1 3-129,-2-4 0,1-3 0,0-4 0,-2-2 0,-5 1 0,0 2-129,-5 1 129,-2-3 0,-4 2 0,0 15 129,-13-24-129,-2 16 0,-3 3 0,-2 5 0,1 0 0,-5 8 0,3 3 0,3-3 0,4 8-516,-1-13-387,15-3-3483,0 0-387,-8 14-387,8-14-387</inkml:trace>
  <inkml:trace contextRef="#ctx0" brushRef="#br0" timeOffset="796.1011">6154-2730 2967,'-1'16'2580,"-5"7"-387,6 1-516,-3-8-387,3 9-129,0-1-258,0 11-129,0-2-129,0 6 0,0-1-129,0 8-129,-1 0-129,0 6-129,-2-2 0,3 1 129,-3 1-258,3-3 129,0 3-129,3-2 129,-3-5 0,0 0 0,0-3 0,0-3-129,0-3 129,3-1-129,-2-2 129,2-3-129,-2-3 0,3 0-129,-2-5 129,-1 0-129,-1-5 129,0 1-129,0-18 129,0 22-258,0-22 129,0 0-387,0 22-1161,0-22-2322,0 0-516,0 0 129</inkml:trace>
  <inkml:trace contextRef="#ctx0" brushRef="#br0" timeOffset="2143.7722">6582-2352 3096,'6'10'4515,"-6"4"0,0 13-1419,-5-6-1161,7 15-258,-2-8-645,0 9-258,0-2-387,3-3 0,-3-3-129,5 0 0,-5-4-129,0-5-129,0-5 129,0-15-129,0 21 0,0-21 0,0 0 0,0 0 0,-1-19 0,1-4 0,0-10 0,0-5 0,0-5 0,0 1 0,2 4 0,3 3 0,-3 3 0,3 6 0,-1 10 0,-4 16 0,0 0 0,0 0 0,18 0 0,-18 0 129,15 19-129,-15-19 0,21 25 129,-6-11 0,-15-14 0,30 19 0,-15-18 0,5-1 0,-6-4 0,2-2 0,1-5-129,-5-2 0,-12 13 129,26-25-129,-26 25 0,19-17 0,-19 17 0,0 0 0,20-19 0,-20 19 0,0 0 0,18-6 0,-18 6 0,0 0 129,12 13-129,-10 1-129,0 12 129,0-1 129,-2 9-129,3 2 0,-1-1 0,-2 0 0,0-2 0,0-3 0,0-9 0,3-4-129,-3-17-129,0 0-387,18 22-1677,-18-22-2322,16-5-129,-14-12-387,-2 17 0</inkml:trace>
  <inkml:trace contextRef="#ctx0" brushRef="#br0" timeOffset="1188.1507">5993-1727 645,'4'55'3999,"0"-28"258,-4-8-258,3 2-2838,8 3-129,-6-8-129,9 6-129,-14-22-258,20 24-129,-20-24 0,24 12 129,-24-12-129,22 4-129,-22-4 0,25-5-129,-25 5 0,28-17 0,-16 3 0,2-1 0,-3 0-129,-1-6 0,1 6-258,-4-8-774,10 4-3225,-10 0-258,-1 0-258,-1 2-258</inkml:trace>
  <inkml:trace contextRef="#ctx0" brushRef="#br0" timeOffset="5028.1385">6135-1281 1032,'0'0'4128,"0"0"-387,-10 7-903,10-7-774,0 0-516,-24 5-387,24-5-387,-14 9-129,14-9 0,0 0-129,-18 22-258,18-22 129,-12 17-129,12-17-129,-10 30 129,7-16 0,3 4-129,0-18 0,2 25 129,-2-25-129,16 21 0,-16-21 0,30 15-129,-12-13 129,0-1-129,1 1 258,-1-2-258,0-5 0,-1 1 129,-1-7-129,-16 11 0,22-27 129,-22 27-129,10-25 0,-10 8 0,0 2 0,-5-2 0,5 17 129,-21-24-258,6 16 129,-2 0 0,-1 2-129,3 1-387,15 5-258,-29 5-2709,29-5-1419,0 0 0,-10 17-645</inkml:trace>
  <inkml:trace contextRef="#ctx0" brushRef="#br1" timeOffset="219726.4017">8379-1415 903,'0'0'4644,"0"0"0,0 0-129,0 0-2709,17 2-516,-17-2-129,0 0-258,0 0-258,0 0-129,3-8 0,-3 8 129,0 0-258,0 0 0,-14-2-129,14 2-129,-22-1 129,22 1-129,-28 0 0,14 0-129,-3 0 129,2 4 0,1-1-129,14-3 129,-23 8 0,23-8-129,0 0 0,-18 16 258,18-16-258,0 0 129,-1 18-129,1-18 129,0 17 0,0-17 0,8 22 0,-8-22 0,11 27-129,-2-12 0,-2 3 129,-3 3-129,4 1 0,-2 3 0,-3-2 0,1 5-129,-4-2 129,0 1 0,0 0 0,0-5 0,-4-1-129,1-7 129,2 3 0,1-17 0,-5 17 0,5-17 0,0 0 0,0 17 0,0-17 0,0 0 0,0 0 0,10 9 0,-10-9 0,15 2 0,-15-2 0,19 3 0,-19-3 0,20 0-129,-20 0-129,23 0-645,0 8-2193,-23-8-1806,24 0-387,-24 0-387</inkml:trace>
  <inkml:trace contextRef="#ctx0" brushRef="#br1" timeOffset="220106.45">8648-1373 2451,'10'-15'5160,"-10"15"-258,0 0 0,11 15-2580,-11-15-1161,3 25 0,-3-25-387,5 40-129,-5-16-258,3 10 0,-3-8 0,2 6-258,-2 3 0,0-4 0,0 0-129,0 0 129,2-6-258,3-8 129,4 1-258,-9-18-516,20 18-645,-20-18-3354,0 0-258,22-8-387,-22 8-387</inkml:trace>
  <inkml:trace contextRef="#ctx0" brushRef="#br1" timeOffset="220806.0388">9077-1304 4386,'0'-16'5418,"-4"-12"-645,0 12 0,4 16-3612,0-29-258,0 29 0,0 0-387,0 0 0,-24-6-258,24 6 0,-23 19 0,9-3-129,-3 7 258,-1 3-258,0 3 0,4 3 0,-2-2 0,5 2 0,4 1 0,5 0-129,2-9 129,0 1-129,9-3 0,5-4 0,3-6 0,1 1 129,4-7-129,-1-4 0,-1-2 0,-1 0 0,-1-5 0,2-1 0,-20 6 129,25-24-129,-18 7 0,-3 3 0,-1-3 0,-3 3 129,-4-1-129,4 15 0,-25-22 0,9 15 0,-6 6-129,1 1 129,-3 0 0,2 6 0,3 2 0,2-2 0,17-6 0,-24 20 0,24-20-258,0 0-387,16 27-2967,-16-27-1419,25 9-258,-9-9-645</inkml:trace>
  <inkml:trace contextRef="#ctx0" brushRef="#br1" timeOffset="221138.581">9364-1131 1032,'0'0'5031,"16"27"258,-16-27-387,0 38-1677,0-38-1806,-2 41-129,-10-22-516,9 9-129,-5-7-258,3 4-129,-2-3-258,2-6 0,2 1-258,3-17-774,0 0-3483,0 0-645,0 0-129,0 0-387</inkml:trace>
  <inkml:trace contextRef="#ctx0" brushRef="#br1" timeOffset="221574.6364">9519-1358 3999,'6'-14'5289,"-6"14"-129,0 0-387,-2-24-3096,2 24-258,0 0-258,0 0-387,4 17 0,-4-17-258,2 31-129,2-9 0,-4 4-129,0 6-129,0 3 0,0 1-129,-3-1 0,2 1 129,-1-1-258,0-6-129,2-4-387,0-25-1935,0 23-2322,0-23-516,0 0-258,11-11-516</inkml:trace>
  <inkml:trace contextRef="#ctx0" brushRef="#br1" timeOffset="222363.2365">9955-1345 3999,'4'-21'5160,"-4"21"0,0 0-1419,-4-29-1548,4 29-774,0 0-258,0 0-387,-26-3-258,26 3 0,-25 11-129,11 6-258,-5-3 129,-3 6-129,3 1 0,-2 5-129,4 6 129,2 0-129,1-1 129,5 1-129,4 4 0,5-3 0,0-1 0,10-4 0,4-4 129,4-5-129,1-4 0,5-3 0,0-9 0,2-3 0,2-1 0,-4-10 0,-4-4-129,-1-2 129,-4-4-129,-10 1 129,-2 1 0,-3-2 0,-7 7 0,-8 0 0,-5 4 0,-7 7 0,0 3 0,-2 5 0,0 7-129,2 1 129,2 1 0,6 2 0,2-1-129,17-15-387,-13 25-774,13-25-3483,-5 15-258,5-15-516,0 0-387</inkml:trace>
  <inkml:trace contextRef="#ctx0" brushRef="#br1" timeOffset="223234.3472">10177-1543 5160,'0'0'5547,"0"0"-645,0 0-129,0 0-3225,0 0-774,12-7-258,-12 7 0,34-7 0,-16 1-129,4 4-129,-3 1 0,1 1-129,-20 0-129,26 0 129,-26 0 0,21 0-129,-21 0 0,17 9 0,-17-9 0,0 0 0,15 16 0,-15-16 0,9 14 0,-9-14 0,4 16 0,-4-16 0,0 23 0,0-5 129,0 1-129,-1 5 0,-6 2 0,2 0 0,1 2 0,1 4 129,2-1-129,0 4 0,1 1 0,0-1 0,0-2 0,4 5 0,-1-1 0,2-9 0,1 3 0,-3-7 0,-1 0 0,4-2 0,-5-6 0,-1-16 0,0 20 0,0-20 129,0 0-129,-19 14 129,19-14 0,-28 0-129,11-1 129,0-3-129,-3 0 0,3-1 0,0 2 0,17 3-387,-17 0-903,2 0-3870,15 0 0,0 0-516,0 0-258</inkml:trace>
  <inkml:trace contextRef="#ctx0" brushRef="#br1" timeOffset="325334.3122">10741-927 1032,'15'-3'4644,"-15"3"0,0 0-645,24 5-2580,-24-5-129,0 20-258,0-20-387,-7 35-258,-8-13-258,5-1-129,-8 2-387,-3-9-774,7 2-3096,-1-6-129,-2-8-516</inkml:trace>
  <inkml:trace contextRef="#ctx0" brushRef="#br1" timeOffset="200730.9889">6912-1345 2451,'0'0'3096,"0"-17"-129,0 17-129,0 0-387,0 0-645,0 0-258,0 0-129,0 0-516,2 12-258,-2-12-129,0 30-258,0-4-129,0 7 129,0-1 0,0 5-129,0-1 129,0-4-129,0 1 0,2-6-129,0-8 0,-1-2 129,-1-17-129,0 0 0,0 0 0,15 0 0,-12-19 0,0-1 0,0-11 129,-3-2-258,0 1 258,0-2-129,0 6 0,-6 1 0,3 5 0,-1 6 0,4 16 0,0 0 0,0 0-129,0 0 129,0 0 129,0 0-129,6 14 0,-6-14 0,17 26 0,-17-26 129,23 20-129,-6-11 129,1-6 0,2-1 0,2-2 0,0-6 0,-1-7 0,6 1 0,-7-6 0,4-4 0,-6 1 0,0 3-129,0-1 129,-2 5-129,-16 14 129,22-21-129,-22 21 0,0 0 129,15 11-129,-12 3 0,-1 7 129,-2 4-129,2 6 0,0 6 258,-1-3-258,3 2 0,1-5 129,-3 0-129,4-2 0,-2-5-129,3-9 129,-7-15-258,10 19 0,-10-19-258,0 0-387,0 0-1548,16 0-2451,-16 0-258,0 0-387</inkml:trace>
  <inkml:trace contextRef="#ctx0" brushRef="#br1" timeOffset="218102.6955">7559-1142 1419,'0'0'4128,"0"0"387,-14-12-1806,14 12-774,0 0-387,0 0-258,-17-3-129,17 3-258,0 0 0,0 0-258,0 0 129,0 0-129,0 0-258,14 4 129,3-4-129,4 0 0,2 0 129,6 0-258,2-3-129,0 2 0,-2-4 0,3-1 0,-4 3-129,-6-3 0,-2 3 0,-4 1-129,-16 2 0,24-4-129,-24 4-387,0 0-258,18 0-3483,-18 0-645,0 0-387,0 0-258</inkml:trace>
  <inkml:trace contextRef="#ctx0" brushRef="#br1" timeOffset="218634.263">7798-1257 1161,'0'0'4773,"-12"-8"387,12 8-516,0 0-2451,0 0-645,-14-14-387,14 14-258,0 0 0,0 0-387,14 0 0,-14 0 0,18 0-129,-3 1 129,-15-1-258,32 7 0,-16-2-129,3 1-129,-1 2 129,-3-2-129,1 2 0,-16-8 0,25 24 0,-25-24 0,18 17 0,-18-17 0,14 17-129,-14-17 129,3 18 0,-3-18 0,0 0 0,-2 19 0,2-19 0,-16 17 0,16-17 0,-25 20 0,25-20 0,-24 16 0,24-16 0,-24 18 0,24-18 0,0 0 0,-15 17-129,15-17-129,0 0-645,0 0-2838,12 7-1161,-12-7-516,24 0-387</inkml:trace>
  <inkml:trace contextRef="#ctx0" brushRef="#br1" timeOffset="326214.424">11116-1290 3225,'-5'-25'4773,"5"25"-258,0 0-1935,13 0-903,-13 0-258,22 29-258,-12-12-387,8 13-129,-4-7-258,4 8 0,-1 0-258,0-3-129,2-3-129,-2-9-387,9 10-2322,-8-14-1806,2-6-258,-3-4-258</inkml:trace>
  <inkml:trace contextRef="#ctx0" brushRef="#br1" timeOffset="325985.8949">11295-1308 1,'18'-14'4643,"-18"14"1,12-15-1032,-12 15-1032,0 0-645,0 0-516,0 0-387,0 22-387,-13-8-129,-1 15-129,-5-1-258,1 3 258,-5 4-258,7 1 0,-1 0-129,1-2 0,5-6-129,2-7-387,7 1-129,2-22-645,-1 17-2322,1-17-1161,0 0-387,-6-13 129</inkml:trace>
  <inkml:trace contextRef="#ctx0" brushRef="#br1" timeOffset="326609.4741">11649-1202 1677,'-12'13'4386,"12"-13"258,0 16-2064,0-16-774,15 3-129,-15-3-258,45 0-258,-18 0-387,13 0-129,-4-3-258,7 2-129,-3-2-258,-2-5-387,0 8-387,-19-9-774,12 9-2967,-15-5-387,-16 5-258</inkml:trace>
  <inkml:trace contextRef="#ctx0" brushRef="#br1" timeOffset="326970.0199">12016-1266 1935,'0'0'4773,"0"0"-129,9-13-258,12 13-3096,-21 0-129,34 0-129,-34 0-387,33 7-129,-33-7-258,29 17 0,-29-17-129,21 23-129,-21-23 129,10 25 0,-10-25-129,0 29 129,0-29-129,-1 27 0,1-27 129,-11 25-129,11-25 0,-14 19 0,14-19-129,0 0-129,-6 19-645,6-19-3483,0 0-387,0 0-387,0 0 129</inkml:trace>
  <inkml:trace contextRef="#ctx0" brushRef="#br1" timeOffset="3.69996E7">12410-1584 8127,'59'1'5160,"-23"-1"0,17 0-1548,4-11-2838,17 4 0,2-11-387,4 0-645,6 5-4128,-15-3-387,-5 4-516,-20 2-516</inkml:trace>
  <inkml:trace contextRef="#ctx0" brushRef="#br1" timeOffset="3.69993E7">12750-1524 4257,'0'0'5289,"0"0"-516,-14 2-129,14 26-3612,-8-2-258,8 10-258,-5 1-258,5 13 129,0-5-258,0 8 0,0-6-129,3-4 0,4-10-129,-4 0-387,11-3-516,-14-16-3483,0-14-258,0 0-516,0 0 129</inkml:trace>
  <inkml:trace contextRef="#ctx0" brushRef="#br1" timeOffset="358184.9837">0 60 258,'0'0'4386,"0"0"129,0 0-1290,0 0-903,0 0-387,0 0-645,0 13-129,0 5-387,0 1-258,4 10 129,-4-4-258,2 5-129,-2-2 0,0 1-129,0-5 0,0-1-129,1-6 0,2-2 0,-3-15 0,7 18 0,-7-18-129,0 0 129,0 0-129,21-20-129,-21 4 258,4-6-129,-4-3 129,0-3 0,1-4 0,-1 4-129,0 1 129,0 0 0,2 3 0,-2 9 0,0 15 0,1-22 0,-1 22 0,0 0 129,0 0-129,15 9 0,-15-9 129,10 22-129,-10-22 258,17 22-258,-17-22 129,18 19-129,-18-19 129,29 2-129,-12-2 129,3-7-129,0-6 129,4 1-129,1-4 0,0-1 129,-1 0-129,-3 1 129,-2-2 0,-1 7-129,-18 11 129,27-9 0,-27 9 0,14 11 129,-13 8-129,2 5 0,-3 4 0,0 3 0,0 5 0,0 1 0,0-4 0,-3 1-129,3-6 258,0 6-258,0-3 0,3-8 0,3-1-516,-4-6 0,14 6-645,-16-22-3096,16 12-516,-16-12-516,23-15-258</inkml:trace>
  <inkml:trace contextRef="#ctx0" brushRef="#br1" timeOffset="358433.5153">563 264 516,'0'0'4644,"0"0"258,0 0-258,0 0-2709,21 0-645,-21 0 0,29 1-387,-11-1-516,5 2 0,-2-1-258,-2-1-258,3 4-258,-22-4-387,32 1-903,-32-1-2451,0 0-516,17-9-516</inkml:trace>
  <inkml:trace contextRef="#ctx0" brushRef="#br1" timeOffset="358713.5506">750 194 2193,'0'0'4128,"0"0"-1290,8 11-516,-8-11-258,27 14-387,-27-14-645,27 18-258,-27-18-258,28 19-129,-28-19-129,21 16 0,-21-16-258,13 18 0,-13-18-258,0 16 129,0-16 0,0 0-129,-13 27-129,-4-23-129,17-4-516,-25 14-774,25-14-2322,-15 6-645,15-6 516</inkml:trace>
  <inkml:trace contextRef="#ctx0" brushRef="#br1" timeOffset="359473.6467">1184 35 2580,'0'0'4257,"-23"-16"-1032,23 16-903,0 0-387,0 0-516,-24-4-387,24 4-387,0 0-258,-19 0-129,19 0-129,-21 4 129,21-4-258,-21 4 0,21-4 0,-18 5 0,18-5 0,-16 5 129,16-5-258,0 0 258,0 0-129,-4 16 0,4-16 0,2 20 129,-2-20-129,11 26 129,-4-12 129,1 6-129,-1 1 0,0 3 0,-6-1 0,1 4 0,-2 0 0,0-2-129,0 7 0,-6 0 129,2-3-258,0-3 258,1 0 0,2-2-129,1-3 258,0-2-258,0-19 129,1 17 0,-1-17 0,0 0-129,20 14 0,-20-14 129,19 3-129,-19-3 0,28 2 0,-13-2 0,2 0-129,-17 0-387,35 0-1935,-35 0-2064,23-2-258,-23 2-387</inkml:trace>
  <inkml:trace contextRef="#ctx0" brushRef="#br1" timeOffset="359773.6855">1416 38 2967,'0'0'4644,"11"14"0,-11-14-1290,11 38-1935,-11-21-258,7 14 0,-7-6-516,3 3-258,-3 2-129,0-4 0,0-3-129,0-3-129,1 7-258,-1-13-387,7 15-1419,-7-29-2580,7 16-129,-7-16-387</inkml:trace>
  <inkml:trace contextRef="#ctx0" brushRef="#br1" timeOffset="360269.2484">1779 65 1419,'0'0'4128,"-19"-8"258,19 8-2580,-39 0-387,24 14 0,-15-6-129,12 15-258,-10-5-258,12 7 0,-3-1-258,10 4 0,-1 0-129,10 1 129,0-5-258,0-1 0,10 6-258,4 0 129,0-6 0,4-4 0,0-5-129,0-2 0,1-1 0,2-11 0,-1-6 0,-20 6 0,28-26 0,-20 7-129,-4 0 129,-4-1-129,-3-2 258,-5 8-258,-11 2 129,2 2 0,-7 6 0,2 1 0,-6 3 0,4 0 0,5 9 0,1 2-129,5 9 0,13-20-258,-4 42-1032,4-22-3225,7-3-129,10-1-387</inkml:trace>
  <inkml:trace contextRef="#ctx0" brushRef="#br1" timeOffset="360477.7749">1877 349 2580,'0'0'5031,"7"19"-129,-4-3-387,5 4-3483,-8-20 129,0 35-645,0-21-258,0 4-1290,0-18-3354,3 28-258,-3-28-258,0 0-128</inkml:trace>
  <inkml:trace contextRef="#ctx0" brushRef="#br1" timeOffset="360741.3076">2040 96 3354,'0'0'5031,"12"16"-258,-10 10-903,-4-8-2709,4 12 0,-2-8-387,4 12-258,-3-1-129,4 1-129,-4-5-258,-1-4-258,7 2-516,-7-27-2193,0 22-1548,0-22-516,0 0-129</inkml:trace>
  <inkml:trace contextRef="#ctx0" brushRef="#br1" timeOffset="361220.8692">2373 68 1419,'0'0'4257,"5"-17"258,-11 12-2322,6 5 0,-30 3-645,30-3-387,-39 22-387,23-5 0,-8-1-387,10 11 0,-3-5-129,9 3 0,-1-1-129,9 2-129,0 2 129,6-5-129,0 6 0,6-11 0,8 5 0,-6-10 0,8 5-129,-8-13 129,7 1-258,-7-6 258,5-6-258,-19 6 0,18-22 0,-18 22 129,3-28 0,-3 13-129,-12-2 258,-2 6-129,-7 5 0,1 1 129,-4 2 129,1 3-129,1 0 0,1 3 0,5 3 0,16-6 129,-15 25-387,15-25-903,0 0-3096,12 18-387,5-18-129</inkml:trace>
  <inkml:trace contextRef="#ctx0" brushRef="#br1" timeOffset="361800.9426">2514-47 3225,'0'0'4515,"19"0"-129,1 8-2580,-20-8-258,34 4-129,-34-4-645,31 2 0,-31-2-258,27 1-129,-27-1 0,0 0 0,0 0-129,16 7 0,-16-7-129,0 0 129,0 17-129,0-17 0,-1 25-129,0-9 129,-2 0-129,0 4 129,0 1-129,-1 1 129,0 4-129,2-3 0,0-1 0,2 2 258,0 1-516,0-1 516,4-2-258,0 0 0,3 4 0,-4 0 129,0-4-129,-3 2 0,0-6 0,-3 2 129,3-20-129,-20 27 129,20-27 0,-26 14-129,10-11 0,16-3 129,-25 5-129,25-5-129,-23 7 0,23-7-1290,-16 0-3225,16 0-129,0 0-387,-14 16-258</inkml:trace>
  <inkml:trace contextRef="#ctx0" brushRef="#br0" timeOffset="36651.6542">3574-267 3612,'0'19'4644,"8"6"-516,16 0-2064,-10-12-387,19 13-387,-10-11-129,11 10-516,-6-10-129,4 5-258,-7-6-129,0 2 0,2-1-387,-9-11-258,9 12-1548,-9-11-2322,0-4-387,-3-1-258</inkml:trace>
  <inkml:trace contextRef="#ctx0" brushRef="#br0" timeOffset="36420.1248">3839-274 3999,'19'-4'3612,"-19"4"-258,0 0-903,0 0-129,0 22-903,-12-4-516,5 7 0,-6 0-516,1 8 0,-2-3-258,0 3 0,-2 2-129,1-7 129,-2-2-258,5-5 129,-1-1 0,13-20-129,-17 24-129,17-24-387,0 0-903,0 0-1806,-13 0-1290,13 0-129,-6-29 130</inkml:trace>
  <inkml:trace contextRef="#ctx0" brushRef="#br0" timeOffset="36891.6846">3992-202 1,'0'0'4256,"0"0"517,11 0-387,6-11-2709,6 6-774,-3-8 0,11 6-387,-5-7-129,1 1-387,10 8-903,-19-3-2838,0 0-774,-1 8 0</inkml:trace>
  <inkml:trace contextRef="#ctx0" brushRef="#br0" timeOffset="37103.7115">4073-89 3870,'0'0'4386,"0"0"-516,18 14-2709,-4-15-129,12-2-258,1-4-516,1-2-516,9 6-1806,-2-5-2064,-7-3-129,4 3-129</inkml:trace>
  <inkml:trace contextRef="#ctx0" brushRef="#br0" timeOffset="37619.7769">4424-328 3870,'0'0'4773,"10"-7"-129,10 14-2064,-20-7-1032,32 18-387,-13-7-387,13 11-129,-4-7-387,2 4-129,-2 1 0,1-4-129,-2 3-129,-4-8-129,5 7-1032,-28-18-3096,30 17-258,-15-14-516,-15-3 517</inkml:trace>
  <inkml:trace contextRef="#ctx0" brushRef="#br0" timeOffset="37371.7455">4747-422 1419,'-17'46'4257,"6"-19"516,-7 1-516,-6 1-2838,10 15-516,-6-11-387,6 6-129,-2-3-129,4-5 0,-1-5-516,2-4-129,7 0-774,4-22-2322,-15 7-774,15-7-516</inkml:trace>
  <inkml:trace contextRef="#ctx0" brushRef="#br0" timeOffset="11515.4622">6752-455 3096,'10'0'5031,"8"29"-258,-18-29-1032,29 43-2451,-19-24 129,16 13-387,-9-8-258,11 6 0,-7-4-387,5-5-129,-1-3-129,6 5 0,-5-4-129,1-1 0,-2-4-129,-3-3-129,3 3-516,-25-14-1161,37 5-2709,-37-5-516,23-2-387</inkml:trace>
  <inkml:trace contextRef="#ctx0" brushRef="#br0" timeOffset="11231.9262">7028-529 516,'21'-5'4515,"-21"5"258,0 0-258,0 0-2709,-3 10-387,2 5-516,-15 0-258,8 12-129,-12-4-129,4 17-129,-5 0 0,0 0-129,-4 3-129,2 0 129,4-10-129,-1-1 0,6-4-129,14-28-387,-15 30-516,15-30-1290,-15 0-2451,15 0 0,-2-24-516</inkml:trace>
  <inkml:trace contextRef="#ctx0" brushRef="#br0" timeOffset="11803.9988">7266-425 6321,'13'14'5031,"-13"-14"-129,18 10-1161,-18-10-3225,25 1 129,-10-1-258,7 0 129,-5-1-258,4-1-129,1-1-258,-8-3-645,9 7-774,-23-1-2967,0 0-516,0 0-258,0 0 130</inkml:trace>
  <inkml:trace contextRef="#ctx0" brushRef="#br0" timeOffset="12028.0274">7302-308 2967,'0'0'5160,"-7"20"-258,7-20-129,0 0-3354,9 7-258,6-1-387,-15-6 0,26 0-258,-7 0-258,0 0-129,1 0-129,-2 0-387,5 8-1032,-23-8-2967,20 0-774,-20 0-258,21 0 129</inkml:trace>
  <inkml:trace contextRef="#ctx0" brushRef="#br0" timeOffset="12607.601">7819-507 4257,'0'22'5160,"-12"5"-258,0-11-129,10 12-3741,-15-12-129,10 18-258,-4-8 0,5 2-129,2-1-258,4 4 0,0-6-129,8-3 129,2-2-258,3-6 129,2 1 0,3-6-129,-1-4 0,0 0 129,1-5-129,0-5 0,-1-6 0,-2-5 0,3-5 129,-1-2-129,-5-6 0,2-4 0,-10 3 0,1-1 0,-5-1 0,-6-1 0,-7 5 0,-5 6 0,-5 8-129,0 0 129,0 10-129,-4 4 0,9 7-387,-6 0-645,17 14-3741,-6-6-129,10 1-387,-1 0 0</inkml:trace>
  <inkml:trace contextRef="#ctx0" brushRef="#br0" timeOffset="10075.7795">6144-841 1548,'0'0'3999,"0"0"-645,0 0-903,0 0-387,-2 25-387,2-25-516,-6 34-129,-1-16-387,7 13 0,-4-2-258,4 11-129,-6-1 0,4 8-129,-4-4 129,3 5-129,0 5 0,-1-6-129,4 5 258,-1-9-258,1-5 0,0 4 129,0-4-129,0-6 0,0-5 0,0-1 129,0-7 0,0 2-129,0-5 0,0-16 0,-3 19 0,3-19 0,0 14 0,0-14 0,0 0 0,0 14 0,0-14-129,0 0 129,0 22 0,0-22 0,0 0-129,0 0-129,0 16 0,0-16-258,0 0-387,0 0-645,0 0-2193,0 0-1032,0-12-258</inkml:trace>
  <inkml:trace contextRef="#ctx0" brushRef="#br0" timeOffset="10531.3372">5938-137 774,'0'0'4902,"-11"11"129,11-11-258,0 36-2838,0-36-516,4 38-258,0-22-387,15 12-129,-5-6-129,1 8-258,2-3-129,-1 0 129,1-2-129,0-1 0,-6-1-129,1-5 0,-12-18 129,24 22-129,-24-22 0,22 0 0,-22 0 129,23-18-129,-12 1 0,0-6 0,-3 0 0,3-2 0,-1 1 129,-1 4-258,-1 6-129,-4-9-387,10 18-3096,-14 5-1290,0 0-129,0 0-387</inkml:trace>
  <inkml:trace contextRef="#ctx0" brushRef="#br0" timeOffset="38123.8411">4822-201 1548,'0'0'4902,"0"0"-129,0 0 0,0 0-3096,7-22-516,10 19-387,-17 3-258,38-19-129,-18 5-129,7 4-258,-1 1 0,1-5-387,1 14-1032,-6-5-3096,-4-1-387,-3 1 0</inkml:trace>
  <inkml:trace contextRef="#ctx0" brushRef="#br0" timeOffset="37867.8086">4907-453 258,'6'9'4515,"-6"15"258,-3-10-258,3-14-2709,3 42-645,-3-25-258,10 16-129,-2-11-387,7 8-129,-4-5-258,1-6-258,1 8-903,-13-9-3225,0-18-129,6 25-387</inkml:trace>
  <inkml:trace contextRef="#ctx0" brushRef="#br0" timeOffset="38783.9249">5152-484 2451,'-4'-14'5031,"4"14"-258,0 0 0,-1-26-3225,1 26-387,10-8-516,5 8 0,-15 0-258,32-5-129,-15 5 129,2 0-258,-2 8 129,1 0-387,-4 1 387,-1 8-258,-5-1 129,-5 4-258,-3 0 258,-3-1-258,-8 3 129,-5 1-129,1-5 0,-2-2 129,2-5 0,15-11-129,-21 16 129,21-16 0,0 0 0,0 0 129,0 0-129,0 0 0,17 0 0,0-3 0,1 1 129,3 2-129,-2 0 129,1 5-129,1 2 0,-3 4 129,-18-11-129,23 29 0,-14-7 0,-5 0 0,-4 3 0,0 0 0,0 3-129,-3-2 129,-7-2 0,2-4 0,-7-2 0,-1-5 0,0-5 129,-4-4-129,1 0 129,0-4-129,3 0 129,16 0-129,-24 0-258,24 0-516,0 0-3870,0 0-387,0 0-258,0 0-258</inkml:trace>
  <inkml:trace contextRef="#ctx0" brushRef="#br1" timeOffset="362453.5258">109 886 2193,'21'-18'4644,"-21"18"-129,0 0-1419,0 0-1290,0 0-129,-20 19-387,8 5-516,-11-1-258,5 14 0,-1-7-258,-1 1 129,1-5-129,1 2-258,5-7 0,1-3-258,3-3-129,9-15-258,-7 18-387,7-18-1161,0 0-2451,-12-8-387,12 8 0</inkml:trace>
  <inkml:trace contextRef="#ctx0" brushRef="#br1" timeOffset="362673.5537">-89 868 258,'-1'-15'4773,"1"15"258,0 0-387,0 0-2193,23 19-774,-23-19-387,35 40-387,-13-11-387,8 1-129,-4 0-258,3 1 0,5-2-645,-8-8-387,19 5-1677,-19-7-2064,2-8-258,-1-4-387</inkml:trace>
  <inkml:trace contextRef="#ctx0" brushRef="#br1" timeOffset="362921.5852">346 995 4128,'-17'-5'4773,"17"5"-387,0 0-2322,26-2-645,-26 2-516,38 0 0,-14 0-387,9 3-258,-2 1-258,-1 0 0,1 1-129,-6-5-258,7 6-774,-15-6-1419,-2-4-2064,2 2-129,-17 2 129</inkml:trace>
  <inkml:trace contextRef="#ctx0" brushRef="#br1" timeOffset="363221.1232">602 878 1935,'10'6'4386,"-10"-6"-258,30 14-2064,-30-14-387,28 14-516,-28-14-516,31 22-129,-31-22-387,24 28 0,-15-10-258,-4-2 129,-5-16 0,0 27-129,0-27-129,-10 24 258,-5-15-129,-1 1 0,-1-2 129,-1-4-258,18-4-387,-28 7-1290,28-7-2064,0 0-387,0 0 129</inkml:trace>
  <inkml:trace contextRef="#ctx0" brushRef="#br1" timeOffset="364077.2319">1133 822 2580,'-21'0'4644,"21"0"-129,-20-3-2193,20 3-516,0 0-387,-16-1-516,16 1-129,-20-5-387,4 0 0,16 5-129,-26-5 0,26 5 0,-20 0-129,20 0 0,-23 5 129,23-5-129,0 0-129,-14 21 258,14-21-258,0 18 129,0-18 0,0 17-129,7-3 0,0 0 0,-1 5 258,2 0-258,-2 3 0,-2 6 0,2-1-258,-4 1 258,-2 0 0,0 2 0,0 1 0,0-4 0,-4 0-129,-1-2 129,0 0 0,1-1 0,-1-2-129,0-6 129,5-16-129,-4 23 129,4-23 0,0 0 0,0 15 0,0-15 0,0 0 0,23 0 0,-23 0 0,27-5 0,-11 3 0,0-2-258,4 5-903,-1 1-3354,-2-2-129,1 0-774,-4 0 387</inkml:trace>
  <inkml:trace contextRef="#ctx0" brushRef="#br1" timeOffset="366817.5799">1359 957 258,'0'0'2064,"0"0"-387,0 0-516,0 0 129,0 0 258,-14-3-258,14 3-129,-18 9 258,11 15-129,-7-10-129,11 12 0,-7-4-129,10 9-387,0-9 0,0 9 0,4-8-258,12 2-129,-2-11 0,8 2 0,-1-7 0,4-3-129,-6-6 0,6 0-129,-6-6 129,4-6 0,-5-4-129,-5-3 0,-5-3 129,-4-4-129,-4-2 0,0 0 0,-5-3 0,-11 0 0,-2 8 0,-3-2 0,-2 9 0,1 3 0,-4 9-129,1 4 129,6 4 0,-3 10 0,8 2-258,-2 3-129,14 6-516,2-25-1419,-12 28-2322,14-10 0,-2-18-387</inkml:trace>
  <inkml:trace contextRef="#ctx0" brushRef="#br1" timeOffset="367082.1135">1703 1145 1,'8'14'4772,"-8"-14"259,4 20-387,5-1-2451,-9-19-645,4 32 0,-4-32-645,1 35-258,-1-18-387,0-1-129,3 1-387,-3-17-1419,-11 16-2838,11-16-387,0 0-258,0 0 1</inkml:trace>
  <inkml:trace contextRef="#ctx0" brushRef="#br1" timeOffset="399469.2261">2176 906 129,'0'0'1677,"0"0"-129,0 0-258,0 0-258,0 0 0,0 0-129,0 0 0,0 0-129,0-9-129,0 9 129,0 0-258,0 0 129,0 0-258,-11-18 129,11 18-129,0 0-129,0 0 258,-18-11-387,18 11 129,-15-1-129,15 1 0,-17-2-129,17 2 0,-18-3 129,18 3-129,-18 0 0,18 0 0,-15 0 129,15 0-129,-17 3 0,17-3 0,-15 10 258,15-10-258,-16 12 0,16-12 0,0 0 0,-18 16 0,18-16 129,0 0-129,-12 22 129,12-22 0,0 18-129,0-18 129,0 17 0,0-17 129,15 16-129,-15-16 0,17 8 129,-17-8-129,25 3 0,-25-3 0,26 0-129,-26 0 129,28-8-129,-28 8 0,27-16 129,-27 16-129,25-15 0,-25 15 129,22-18-129,-22 18 0,18-13 0,-18 13 129,17-12-129,-17 12 0,0 0 0,14-19 129,-14 19-129,0 0 0,7-18 129,-7 18-129,0 0 129,0 0 0,0 10 0,0-10 0,0 33 129,0-10-129,0 3 0,0-1 0,0 0-129,4 6 129,-1-8-129,2 2 0,4-7 0,-4-1 129,-5-17-129,10 24 129,-10-24-129,0 0 0,8 17 0,-8-17 129,0 0-129,0 0 0,0 0 129,0 0-129,0 0 0,0 0-258,16-1-1032,-16 1-3096,0-16-129,0 16-387</inkml:trace>
  <inkml:trace contextRef="#ctx0" brushRef="#br1" timeOffset="400600.8698">2434 755 1677,'0'0'2322,"0"0"-387,0 0 258,9 0-516,-9 0-387,0 0-129,0 0-258,25-2 129,-25 2-387,22-6 129,-22 6-129,26-5 0,-9-2-258,3 6 0,-4-4-129,5 2 0,-5-2 129,2 4-129,-18 1 0,28-3-129,-28 3 0,18 0-129,-18 0 129,0 0-129,0 0 0,0 0 0,0 0 129,11 12-129,-11-12 0,0 0 0,0 21 0,0-21 0,-2 19 0,2-19 129,-5 23-258,5-23 129,-2 26 0,2-12 0,0 5 0,0 0 0,0 1 0,0 4 0,0 5 0,2-4 129,1 6-258,-1 2 258,-2-4-129,3 3 0,0-6 0,0 3 0,-2-2 0,5-5 0,-5-2 0,1-3 0,3-2 0,-4 1 0,-1-16 0,6 20 0,-6-20 0,0 0 129,3 16-258,-3-16 258,0 0-129,0 0 0,-9 3 0,9-3 129,-22 3-129,22-3 0,-29 5 0,12-2 129,-1-1-129,4-1 0,14-1 0,-24 6 0,24-6 0,0 0 129,0 0-258,0 0 0,0 14-645,0-14-3741,9 2 0,8-2-645,-17 0 258</inkml:trace>
  <inkml:trace contextRef="#ctx0" brushRef="#br0" timeOffset="27415.9814">3758 1004 1806,'0'0'4257,"0"0"-516,0 0-774,0 0-516,0 0-774,0 0-516,0 0-129,-10 14-387,10 1-129,0-15-129,0 28 0,1-8-129,5-1 0,0-3-129,-2 1 129,-4-17-129,12 26-129,-12-26 0,13 17 129,-13-17-129,0 0 0,0 0 0,0 0 0,0 0 0,5-11 129,-5 11-129,-1-27 0,-5 9 0,1 0 0,-1-1 0,-1-2 0,2 4 0,-2-6 0,3 5 0,-2 0 0,2 3 0,4 15 0,-6-21 0,6 21 0,-2-19 0,2 19 0,0 0 0,0 0 0,0 0 0,18-2 129,-18 2-129,32 0 129,-7 0-129,3 0 0,5-3 129,3 2-129,3-6 0,-2-1 0,2-1 0,-3 0-258,1 9-903,-13-2-3225,0-1-516,-10 3-258,-14 0-129</inkml:trace>
  <inkml:trace contextRef="#ctx0" brushRef="#br0" timeOffset="32459.6218">3457 758 1935,'-24'-13'2967,"24"13"-258,-17-7-387,1-2-258,16 9-258,-25-5-387,25 5-129,-20 0-387,20 0-129,-18 6 129,18-6-387,-11 20-129,9-4-129,2-16-129,-4 25 129,4-25-129,3 29 0,-3-29 0,21 23 0,-4-12-129,2-5 129,1-3 0,-1 1-129,-2-4 129,5 0-129,-4 0 0,-1-7 0,-3-4 129,-14 11-129,28-29 0,-16 6 0,1 6 0,-5-2 0,-2-1 258,-3 3-516,-3 1 258,0 16 0,-14-20 0,-3 18 258,-2 2-516,-2 0 258,-2 0-258,5 4-129,11 13-1677,7-17-2322,-4 17-387,4-17-387</inkml:trace>
  <inkml:trace contextRef="#ctx0" brushRef="#br1" timeOffset="342321.4693">6512 496 3999,'13'-16'4386,"-13"16"-1290,0 0-645,19-5-516,-19 5-516,0 0-258,0 0-516,0 0-129,3 13 129,-3 4-516,0 2 387,-4 8-387,-3 0 129,4-2-258,-2 2 258,3-5-258,2 2 129,0-7-129,0-17 0,4 17 0,-4-17 0,0 0 0,0 0 0,14-6 258,-12-10-258,-1-2 0,1-6 0,0-5 129,-2-1-258,3 0 258,0-2-516,1 7 645,-1 2-516,0 2 516,1 6-645,-4 15 387,10-18 0,-10 18 0,0 0 0,18 0 129,-18 0-129,18 8 0,-18-8 258,25 24-516,-15-10 645,2 2-387,-12-16 258,24 25-258,-24-25 387,24 15-387,-24-15 258,25 4 0,-25-4-387,27-5 258,-11-3-258,-2-1 258,2-1-258,-2-2 258,-14 12-387,24-10 258,-24 10 0,15-1 0,-15 1 258,5 9-387,-5 5 258,0 5-258,0 7 387,0 2-387,-2 2 258,1 0-258,-1 2 129,2-3 0,0-2 0,0-4 0,2-1 0,5-8-258,-7-14-258,0 0-1290,23 12-2967,-23-12-129,21-1-516,-21 1 0</inkml:trace>
  <inkml:trace contextRef="#ctx0" brushRef="#br1" timeOffset="342673.514">7029 633 1548,'0'0'4386,"22"0"129,-22 0-2193,0 0-387,26-2-129,-26 2-516,16-8-258,-16 8-387,21-8-129,-21 8-258,22-3 0,-22 3-129,23 0-129,-23 0-129,18 0-387,-1 5-774,-17-5-2064,0 0-1548,15 0 0,-15 0-129</inkml:trace>
  <inkml:trace contextRef="#ctx0" brushRef="#br1" timeOffset="343017.5576">7203 502 2580,'0'11'4257,"0"-11"-903,23 12-2064,-23-12 129,21 12-387,-21-12-129,22 11-387,-22-11-129,25 14-387,-25-14 129,15 19 0,-15-19 0,6 19-129,-6-19 0,0 19 0,0-19 0,-7 21 0,7-21 0,-15 22 0,15-22 0,-14 15 0,14-15 0,0 0-129,-6 24-387,6-24-1161,0 0-2709,0 0 0,0 0 0</inkml:trace>
  <inkml:trace contextRef="#ctx0" brushRef="#br0" timeOffset="23728.0131">6078 538 516,'-7'0'2451,"7"0"129,0 0-516,0 0-387,-20 0 0,20 0-387,0 0-129,0 0-387,0 0-129,0 0 0,0 0-129,-14 16 0,14-16-129,0 0-129,-3 19 0,3-19 0,0 19 0,0-19-129,3 15 0,-3-15 129,13 18-129,-13-18 0,14 7 0,-14-7 0,14 5 0,-14-5-129,22 4 129,-22-4 0,24 0-129,-24 0 129,22 0 0,-22 0-129,25-9 0,-25 9 0,18-14 0,-18 14 0,15-17 129,-15 17-129,7-20 0,-7 20 0,0-19 0,0 19 0,-5-19 0,5 19 129,-27-16-129,12 8 0,-2 5 0,2 1 0,0 2-129,-2 0-258,17 0-1419,-14 17-2580,14-17-258,0 0-258</inkml:trace>
  <inkml:trace contextRef="#ctx0" brushRef="#br0" timeOffset="34723.9093">5636 347 774,'-6'14'4128,"6"-14"-516,0 0-387,-22 0-516,22 0-516,0 0-387,0 0-645,0 0-258,0 0-129,0 0 0,0 0-258,0 0-258,-4 18 0,4-18-129,8 22 0,-8-22 0,21 20-129,-21-20 129,27 20-258,-27-20 258,29 20-129,-29-20 0,26 22-129,-26-22 258,21 20-258,-21-20 387,14 24-387,-14-24 387,6 19-387,-6-19 258,0 18-129,0-18 0,-6 15 0,6-15 0,-22 11 0,8-3 0,-6-2 129,-3 2 0,-2 5-129,0-4 129,0 1-129,2-4 0,7-2-258,14 13-2322,2-17-1935,11 0-645,10-11-516,10-3 129</inkml:trace>
  <inkml:trace contextRef="#ctx0" brushRef="#br1" timeOffset="347669.6477">9544 499 7353,'0'0'5031,"0"12"129,11 10-1935,-11-22-2064,27 29-258,-27-29-129,29 35-258,-12-18 0,1 5-258,0-3-129,0 0-129,-3-3 0,1-5-258,2 8-387,-18-19-774,26 11-3483,-26-11-129,17 8-516,-17-8-129</inkml:trace>
  <inkml:trace contextRef="#ctx0" brushRef="#br1" timeOffset="347405.6149">9770 497 2193,'0'0'3096,"14"-5"645,-14 5-774,0 0-387,18 0-516,-18 0-516,0 0-129,0 0-258,0 0-387,-10 16 129,3 0-387,-8 0 0,-2 5-258,-7 1 129,2 3-129,-3 1-258,1 5 258,3-6-129,2 2-129,2-3-129,5-4-129,3 1-258,9-21-387,-5 28-1290,5-28-2580,0 0-516,0 0-258,-9-10 388</inkml:trace>
  <inkml:trace contextRef="#ctx0" brushRef="#br1" timeOffset="348389.7399">9959 666 645,'-15'8'4515,"15"-8"258,0 0-1290,0 0-1548,0 0-129,8-3-516,-8 3-387,23-5-258,-23 5 0,33-1-258,-15-1 0,6 2-129,-1 0 129,3-1-129,0 1-129,2 0 0,-2 0-129,-2 0 0,1-2 0,-3-4-129,-3 6-387,-19 0-516,29 0-1806,-29 0-1806,0 0-516,0 0 0</inkml:trace>
  <inkml:trace contextRef="#ctx0" brushRef="#br1" timeOffset="348765.7876">10189 564 2967,'0'0'5160,"0"0"-129,10-11-258,-10 11-3096,14-3-387,-14 3-258,32 0-387,-18-2-129,9 8-258,-23-6 0,30 18-129,-30-18 0,19 18 0,-19-18-129,14 19 129,-14-19-129,4 21 0,-4-21 0,0 21 0,0-21 0,-8 17 0,8-17 0,-15 19 0,15-19 0,-23 15-129,23-15-258,-19 8-1032,19-8-3483,0 0-129,0 0-387,0 0-258</inkml:trace>
  <inkml:trace contextRef="#ctx0" brushRef="#br1" timeOffset="343725.6469">7809 363 3096,'14'-17'4257,"2"1"-1419,-16 0-516,0 16-387,-2-17-387,2 17-516,0 0-258,-14-14-129,14 14-258,-19-7-129,4 6 0,15 1-129,-26 0 0,10 1-129,-1 4 129,2 1-129,15-6 0,-27 21 129,27-21 0,-15 25 0,9-7-129,6-1 129,0 0-258,0 0 258,0-3-129,6 6 0,-3-3 129,-2 4-258,3-3 387,-2 1-516,-1 3 387,-1 1-258,1 4 258,-1-6-258,-1 5 0,-2-5 129,-1 1-129,3-4 129,-1 6-129,-2-7 0,4 1 0,-1-2 0,1-16 129,-4 25-129,4-25 0,0 22 129,0-22-129,0 0 129,2 16 0,-2-16 0,0 0 0,21 11 0,-21-11 0,24 2 0,-24-2 0,22 0-129,-8 0-387,-14 0-1161,21-17-2838,-21 17-129,22-20-258</inkml:trace>
  <inkml:trace contextRef="#ctx0" brushRef="#br1" timeOffset="344085.6933">7929 410 3354,'11'-17'4773,"-11"17"-129,17-13-2322,-17 13-903,0 0-129,22 24-258,-22-24-258,9 37-516,-9-18 258,5 7-387,-5 1 258,0 2-387,0 1 258,0-1-387,0-2 129,0-1 0,0-1-129,0-11-129,2 8-387,-2-22-645,14 14-3354,-14-14-129,0 0-516</inkml:trace>
  <inkml:trace contextRef="#ctx0" brushRef="#br1" timeOffset="344649.765">8298 407 2580,'0'-17'4773,"0"17"-387,0 0-2322,-11-13-387,11 13-129,0 0-516,-18 5-258,18-5-258,-25 19 0,10-8-129,1 13-258,-3-7 258,2 15-387,-1-9 258,3 4-387,3 2 387,6-1-387,2-1 129,2-2 129,2-1-129,9-5 0,0-4 0,7 1 0,-3-8 0,1-3 0,-2-5 0,1 0 0,-15 0 0,25-14 0,-25 14 129,17-26-129,-13 12 0,-3 0 0,-1-3 0,0 17 0,-7-21 0,7 21 0,-22-16 0,5 15 0,1 1 0,-1 0 0,2 9-129,15-9 129,-26 24-387,26-24-258,-6 32-903,6-32-3096,0 18-258,0-18-258</inkml:trace>
  <inkml:trace contextRef="#ctx0" brushRef="#br1" timeOffset="344881.7944">8395 668 1677,'14'6'5031,"-14"-6"0,6 17-516,-6-17-2838,9 21-645,-9-21-258,0 33-387,0-15-258,0-18-258,0 28-387,0-28-1548,0 0-2451,-9 19-387,9-19-258</inkml:trace>
  <inkml:trace contextRef="#ctx0" brushRef="#br1" timeOffset="345189.3335">8585 429 3612,'0'0'5289,"19"-8"-645,-19 8-387,0 0-3225,2 21-258,-2-5 129,0 6-516,0 1 129,0 6-387,-2-4 258,-3 4-387,3-3 258,-1 0-129,-1-4-258,4-3 0,0 1-387,0-20-258,9 30-1935,-9-30-1935,0 0-516,17 15-129</inkml:trace>
  <inkml:trace contextRef="#ctx0" brushRef="#br1" timeOffset="345713.4">8927 393 1548,'-9'11'4386,"-4"-6"516,13-5-645,-20 23-3096,-1-11 129,7 8-387,-5-6-129,5 7-387,-4-6 129,6 6-258,-1-3 258,8 4-516,-3-3 258,5 2-129,0 0 0,3-3-129,3 2 0,6-4 129,2-2-258,-11-14 129,25 22-129,-11-19 0,2 0-129,0-3 129,2 0-129,-18 0 129,22-14-129,-22 14 0,16-23 129,-16 23 0,2-25 129,-2 25-129,-2-24 129,2 24 0,-20-18 129,2 12 0,0-2 0,0 8 129,0-2-129,-1 2 0,-1 2 129,20-2-258,-24 19 0,24-19-645,-4 19-2322,4-19-1677,0 18-258,0-18-258</inkml:trace>
  <inkml:trace contextRef="#ctx0" brushRef="#br1" timeOffset="346617.0148">8969 279 2580,'0'0'4644,"0"0"0,16-6-2580,5 6-645,-21 0 129,28 0-516,-28 0 0,34-1-387,-34 1-129,33-7-129,-19 4 0,3 3-129,-17 0 0,26-3-129,-26 3 0,21-2-129,-21 2 258,0 0-258,0 0 129,0 0-129,11 8 0,-11-8 0,-1 24 129,-6-7 0,0-1 0,1 5 129,-2-4-258,2 5 258,-1 2 0,2-4-129,-1-1 129,3-1-387,2 1 387,0-2-387,-4 2 258,4 0-258,1-5 258,0 5-258,-1-2 129,1 0 0,0 2-129,-3 1 129,0-3 0,2-1 0,-2-1 0,3-15-129,-8 29 129,8-29 0,-12 21-129,12-21 129,-18 20 0,18-20 0,-22 8 0,22-8 0,-21 5 0,21-5 0,-24 1 129,24-1-129,0 0-129,-15 0 129,15 0-387,0 0-903,0 0-3225,11 0-516,-11 0-258,0 0-258</inkml:trace>
  <inkml:trace contextRef="#ctx0" brushRef="#br1" timeOffset="346946.0566">9292 785 3225,'17'14'5289,"-17"-14"-387,1 17 129,7 0-3870,-8-17-129,2 26-129,-2-26-258,0 30-387,0-14-129,0-16-258,0 28-387,0-28-1032,0 0-2967,-10 19-516,10-19-258,0 0-129</inkml:trace>
  <inkml:trace contextRef="#ctx0" brushRef="#br1" timeOffset="353169.8466">11208 510 2451,'0'0'4515,"-9"-2"-1419,9 2-774,-22 8-258,15 9-516,-13-7-258,11 14-387,-8-8 0,9 5-516,-4 0 129,11 3-129,-6-3-129,7-1 0,3-3-129,9 0 129,-12-17-129,31 21 0,-9-16-129,-2-2 129,2-3-129,3-3 258,-2-5-258,0-5 129,-5-1-129,0-5 129,-2 0 0,-4-3-129,-6 1 0,-6-4 129,0 0-258,-6 3 258,-6 2-258,-5-1 129,-1 7-129,-4 3 129,-1 3-129,0 5 258,-1 3 0,5 1-387,3 15-129,-1-10-903,17-6-3096,-9 24-516,7-9-258,2-15-129</inkml:trace>
  <inkml:trace contextRef="#ctx0" brushRef="#br1" timeOffset="353677.9114">11531 702 4128,'5'21'5289,"-2"-3"0,0-3-387,-3-15-3612,0 30-129,0-30-258,0 36-387,0-16-258,0 0-258,0 1-129,0-21-903,-6 20-3741,6-20-129,-8 16-516,8-16-258</inkml:trace>
  <inkml:trace contextRef="#ctx0" brushRef="#br1" timeOffset="352153.2178">10937 377 258,'0'0'3096,"0"0"-387,0 0-258,0 0-258,0 0-645,0 0 0,0 0-516,0 0 129,0 0-258,0 0-387,0 0-129,0 0-129,0 0 129,0 0-258,0 0 0,0 0 0,-16 0 129,16 0-129,0 0 129,-23 8-129,23-8 0,-15 6 0,15-6 0,-17 0 0,17 0-129,-19 0 129,19 0-129,-20 10 0,20-10 0,-22 3 129,22-3-129,-13 9 129,13-9 0,0 0-129,-15 5 129,15-5 0,0 0-129,0 0 129,0 0 0,0 0-129,0 0 129,0 18 129,0-18-129,0 0 129,0 16 0,0-16-129,4 22 129,-4-22-258,4 26 387,-2-7-516,-2 1 387,0 2-387,0 3 258,0-2-129,0 2-129,0 1 129,0 1 0,-2-5 0,2 3 0,0-1 0,0-5-129,0-2 129,0 0 0,0-17 0,0 21 0,0-21 0,0 0 0,0 0 0,0 0 0,0 16 0,0-16 0,0 0 0,0 0 0,0 0 0,17 0 0,-17 0 0,21 0 129,-21 0-129,27 0-129,-11 0 129,-3 0-129,-13 0-129,30 10-903,-30-10-3354,14 3-516,-14-3-258,17 0-129</inkml:trace>
  <inkml:trace contextRef="#ctx0" brushRef="#br1" timeOffset="411781.2896">12187 513 1677,'0'0'3225,"0"0"-129,0 0-903,0 0-387,-1-16-387,1 16-258,0 0-258,5-11-129,-5 11-258,0 0 129,16-12-387,-16 12 129,14-10-258,-14 10 258,0 0-129,23-6-129,-23 6 0,18-3 0,-18 3 0,20 0-129,-20 0 129,22 0-129,-22 0 0,25 5 129,-25-5 0,22 11 0,-22-11 0,17 15-129,-17-15 258,11 21-258,-11-21 129,0 26-258,0-9 129,-5-3 0,-5 1 0,0 1 0,-2 1 0,-2 1 0,-4-4 0,5-1 0,-4 0 0,-2-1 0,1-1 0,0-2-129,1-1 129,0 2 0,17-10-129,-23 12 129,23-12 0,0 0-129,0 0 129,0 0 0,0 0 129,4 15-129,-4-15 0,25 0 129,-8 2-129,-2-2 0,3 0 129,4 0-129,-1 0 129,-1 1-129,2-1 0,-3 0 129,1 0-129,-3 3 0,-1-3 0,0 0 0,-16 0-129,19 0-387,-3 8-774,-16-8-3096,0 0-516,23 0-129</inkml:trace>
  <inkml:trace contextRef="#ctx0" brushRef="#br1" timeOffset="412880.9292">12565 335 3870,'0'0'2451,"0"0"-516,5-15-258,-5 15-129,14-9-129,1 9-516,-15 0-258,24-10 0,-24 10-129,25-1-129,-25 1 129,34 0-258,-19 0 0,0 0 0,1 0 0,-1 1 0,-15-1-129,24 7 0,-24-7 0,16 6 129,-16-6-129,0 0-129,10 16 129,-10-16 0,2 16-129,-2-16 129,5 16-129,-5-16 129,1 20 0,-1-20-129,0 19 0,0-2 129,0-17 0,0 26 0,0-26 0,0 30-129,0-18 129,0 5-129,0 2 129,0 2-129,-2 4 0,0-3-129,-2 3 129,1 6 0,1-3 0,-3-3 0,4 5 0,0 1 0,1-9 0,0-1 0,0 1 0,0-4 0,0-2 0,1 0 0,-1-16-129,1 15 258,-1-15-129,0 0 129,0 0-129,0 16 129,0-16-129,0 0 129,-19 0 129,19 0-129,-28-1 0,28 1 0,-28-8 129,28 8-129,-29-3 0,29 3 0,-18 0 0,18 0-129,-16 0 0,16 0 0,0 0-258,0 0-387,-1 26-1161,1-26-2838,0 0-258,0 14-387</inkml:trace>
  <inkml:trace contextRef="#ctx0" brushRef="#br1" timeOffset="410673.1482">11892 463 3225,'12'-16'3096,"-12"16"-387,10-16-774,-10 16 0,0 0-774,0 0 0,7-18-645,-7 18 0,0 0 0,0 0-129,0 0 0,0 0-129,-4 8-129,4-8 129,-2 24 258,2-6-387,-1-3 258,0 7-387,-2-3 387,3 4-387,-4 2 258,2-2-258,-2 1 129,3 3-129,-1-3 129,2-5-129,-3-1 0,3 0 129,0-18-129,0 25 129,0-25-129,0 0 0,3 16 0,-3-16 0,0 0-129,0 0-387,17 0-1161,-17 0-2580,4-8-645,-4 8-129</inkml:trace>
  <inkml:trace contextRef="#ctx0" brushRef="#br0" timeOffset="29047.6886">4170 1656 1935,'-14'-8'4386,"-4"8"-387,1-1-1806,17 1-387,-22-3-387,22 3-387,-24-1-516,24 1 0,-23 0-129,23 0 0,-25-3-129,25 3 0,-27-2 0,27 2 0,-23 0-129,23 0 129,-14 0-129,14 0 0,0 0 0,0 0 0,-9 15-129,9-15 129,0 22-129,0-22 0,3 23 129,3-6-129,-2 2 0,1 4 129,0 4-129,-1-2 0,1 1 0,1 3 0,-2 1 0,-4-6 0,3 1 0,-3 0 0,0-4-129,0-6 129,0 0 0,0-15-129,0 21 129,0-21-129,0 17 129,0-17-129,0 0 129,12 14 0,-12-14 0,17 9 0,-17-9 0,21 2 0,-21-2-129,24 0 0,-10 0-258,-14 0-645,32 0-1935,-18 0-1548,-14 0-258,32-8 0</inkml:trace>
  <inkml:trace contextRef="#ctx0" brushRef="#br0" timeOffset="29699.7714">4284 1790 2709,'0'0'4902,"0"0"-387,0 0-1419,10 5-1032,-10-5-645,18 17-258,-18-17-387,34 23-258,-13-8-129,9 1 129,-3-8-387,3 9 0,2-9 0,1 4-129,-3-2-258,-3-4-387,2 8-903,-14-7-2838,6-1-516,-3-6-258,-2 0 129</inkml:trace>
  <inkml:trace contextRef="#ctx0" brushRef="#br0" timeOffset="29431.7374">4583 1770 2580,'0'0'4386,"0"0"-129,0 0-1548,0 0-1032,0 0-258,0 21-516,-14-10-129,1 10-387,-4-6 0,-2 10-129,-3-5-129,-1 0-129,2 4 129,1-1-129,1-6-129,5-3-258,8 3-516,6-17-1161,0 0-2322,0 0-129,-13-6-387</inkml:trace>
  <inkml:trace contextRef="#ctx0" brushRef="#br0" timeOffset="30279.845">5123 1635 258,'0'0'4644,"0"16"258,0-16-516,-26 7-1677,23 8-903,-15-10-903,7 9-258,-7-5-258,1 4-129,-3 1-129,2-1 0,-4 0 0,4-1 0,-2-2-129,5 1 129,1-5 0,14-6 129,-18 14-258,18-14 129,0 0 0,-1 17-129,1-17 129,0 0-129,16 16 0,-2-10 0,3 6 129,0-6-129,-1 4 0,5-1-129,-3 0 0,-1-4-129,-3 6-387,-14-11-516,25 5-3225,-25-5-258,18 5-516,-18-5 129</inkml:trace>
  <inkml:trace contextRef="#ctx0" brushRef="#br0" timeOffset="30587.8842">5205 1695 1548,'0'0'4773,"0"0"0,10 10-129,-3 10-2709,-7-20-387,3 40-516,-3-21-258,10 9-258,-6-5-129,4 3-129,-2-2-129,4-6-129,-4 3-129,-6-21-387,19 32-645,-19-32-3096,0 0-516,14 14-258,-14-14 0</inkml:trace>
  <inkml:trace contextRef="#ctx0" brushRef="#br0" timeOffset="31043.9421">5431 1695 3096,'-1'31'5031,"-5"-12"-258,3 7-129,1 5-2967,-4-10-645,6 9-258,4-11-258,9 3 0,-1-6-129,5 2-129,0-3 0,4-2 0,-2-7-129,8 2 129,-7-3-129,6-2 0,-3-3 0,2-3-129,0-13 129,-1 0-129,-2-5 0,1-4 0,-8-3 0,-1-1 0,-10 1 0,-1 0-129,-3 4 129,-13-2-129,-5 7 129,-5 9-129,-9 2 129,-3 3-129,-2 5 129,1 0-129,7 3-258,-2-3-1032,15 5-3096,0-4-387,16-1-387,0 0 0</inkml:trace>
  <inkml:trace contextRef="#ctx0" brushRef="#br0" timeOffset="43343.5038">5725 1576 1032,'0'0'4515,"0"0"129,15-22-1806,-15 22-645,14-2-258,2 2-516,-16 0-645,26-1-129,-26 1-387,32-8 0,-16 2-129,2 5 0,-2-7-129,-3 8 129,-13 0 0,18 0 0,-18 0 129,0 0-129,7 13 258,-7-13-387,0 19 387,0-19-387,-7 24 258,4-10-387,0 1 129,-1 4 0,3-1 0,-1 6 0,1-1 0,1 5 129,0 1-129,0 4 0,0-1 129,1 1-129,2 5 0,1-5 0,2 4 0,-3-4 0,2-1 0,0-1 0,-4 0 0,2-2 0,-3-3 0,0-5 0,0 0 0,-4-6 0,4-15 0,-17 21 0,17-21 0,-25 11 0,8-11 0,3 0 0,-7 0 0,7 0 0,-1-2 0,15 2 0,-20 0-129,20 0-258,0 0-1032,0 0-3096,0 0-258,0 0-387,19 0 0</inkml:trace>
  <inkml:trace contextRef="#ctx0" brushRef="#br0" timeOffset="44191.6115">6674 2266 4902,'0'0'5160,"0"0"-387,0 8-1548,0-8-1161,15 16-516,-15-16-387,27 33-258,-9-15-387,7 8 129,-3-4-258,5 6-129,-4-3-129,4 6 0,-2-4 0,-1-5-129,-6-2 129,-3-5-129,-1-1 0,-14-14-387,18 16-129,-18-16-1548,0 0-2967,0-15 129,0 15-645,-15-12-129</inkml:trace>
  <inkml:trace contextRef="#ctx0" brushRef="#br0" timeOffset="43907.5755">6939 2192 3225,'0'0'4902,"11"11"-258,-11 3-129,-2 11-3096,-12-7-516,5 18-129,-14-9 0,9 9-258,-9-1 0,3-1 0,-3 0-258,4-1 0,0-6 0,5-6-258,2-3 0,12-18-129,-14 19-387,14-19-774,0 0-2064,0-17-1290,0-1-387,0-1-258</inkml:trace>
  <inkml:trace contextRef="#ctx0" brushRef="#br0" timeOffset="45235.7442">7245 2279 4773,'0'0'4773,"14"-3"-129,-14 3-1032,0 0-2580,20 9-129,-20-9-129,29 11-129,-15-9-129,8 7 0,-1-1-258,1 4-129,2-1 0,1 0 0,-3-1-129,-2 1 129,-1-1-129,-2-2-129,-2 1 129,-15-9 0,20 11 0,-20-11 0,0 0 0,0 20 0,0-20 0,-11 25 129,-5-14-129,-2 3 129,-3 0-129,0 0 129,-2 2 0,-2-4-129,2-1 129,1 2-258,4-5 258,18-8-258,-24 11 258,24-11-258,0 0-129,0 0-258,0 0-1032,0 0-2580,0 0-774,0 0-129,17 5-258</inkml:trace>
  <inkml:trace contextRef="#ctx0" brushRef="#br0" timeOffset="45900.3286">7444 2742 4128,'0'0'4773,"0"0"-516,0 0-1677,0 0-516,0 0-129,0 0-387,0 0-258,0 0-516,18-7-129,-18 7 0,23-16-258,-6 3 0,3 4-129,7-5-129,-1-7-129,2 2-129,-1-3-129,8 13-1419,-12-9-2967,-2 6-387,-21 12-387,18-21-258</inkml:trace>
  <inkml:trace contextRef="#ctx0" brushRef="#br0" timeOffset="46319.3818">7940 2229 2451,'0'0'4902,"0"0"0,9 15-258,-1 9-2709,-8-24-645,4 34-387,-4-13 0,7 5-387,-4 2-258,3 8 258,-5-7-258,0 5-129,-1-1 0,0 1-129,0-6 129,-2 0-129,0-9 0,2-19-516,-5 33-387,5-33-3354,0 0-645,0 0-129,0 0-516</inkml:trace>
  <inkml:trace contextRef="#ctx0" brushRef="#br0" timeOffset="46815.9449">8183 2245 2580,'-6'24'5031,"-2"-10"-129,2 5-129,6 13-2709,-9-14-903,9 13-129,-3-8-129,3 13-258,0-5 0,3 2-258,2-5 129,5 1-129,0-7 0,4-3-258,-14-19 258,27 19-258,-8-18-129,-1-1 129,3-5-129,-1-10 129,1-4-258,0-8 258,-1-8-258,-1 4 129,-3-8-129,-4-6 0,-5 6 129,-6-1-258,-1 1 258,-1 7-258,-14 8 258,-3 5-129,-2 11 129,-2 7 0,0 2 0,2 12 0,1 6-129,-1-4-258,12 10-645,-12-8-3612,12-1-258,-1-1-645,9-15 129</inkml:trace>
  <inkml:trace contextRef="#ctx0" brushRef="#br0" timeOffset="1.41582E7">6724 2036 1548,'0'0'2709,"0"0"-258,-8 2-516,8-2-387,0 0-516,-17 2 0,17-2-258,-17 8-258,17-8 129,-16 8-387,16-8 0,-17 6 258,17-6-387,-22 7 129,22-7 0,-26 1-129,26-1 129,-22 2 0,22-2 0,-25 0-129,25 0 0,-21 0 129,21 0 0,-17 0 0,17 0 0,0 0 129,0 0-258,-16 0 129,16 0-129,0 0 0,0 0-129,-7 20 129,7-20-129,0 20 129,0-6 0,0 8-129,0-7 129,0 6-129,0-1 0,0 0 0,0 2 0,0 6 0,0-5 0,0 1 0,0 1 0,0 2 0,-3-2 0,-3 4 0,5-4 129,-3-1 0,4 1 0,-3-2 0,3 1-258,-1-4 387,1 1-258,0-3 129,0 2-258,1 0 129,-1-3-258,3 2 258,-3-4 0,1-1 0,2 2 0,-3-16 0,1 24 0,-1-24 0,3 18 0,-3-18 0,0 0 0,0 0 0,0 0 0,4 14 0,-4-14 129,0 0-129,0 0 0,19 3 0,-19-3 0,20 0 0,-20 0 0,25-2 0,-9-2 0,-16 4 129,28-4-129,-28 4 129,28-7-129,-28 7 0,22-7-129,-22 7-516,0 0-3483,0 0-516,0 0-258,0 0 0</inkml:trace>
  <inkml:trace contextRef="#ctx0" brushRef="#br0" timeOffset="1.41599E7">8411 1999 3225,'0'0'3225,"0"0"-516,0 0-645,0 0-258,0 0-387,0 0-258,0 0-129,21 3-387,-21-3-129,18 6 129,-18-6-387,25 5 0,-25-5 0,28 1-129,-14 1 0,4 1-129,-2-3 129,-1 0-129,0 0 0,-15 0 129,27 0-129,-27 0 0,19 0 0,-19 0 129,0 0-129,16 0 0,-16 0 129,0 0-129,0 0 129,0 0-129,0 0 129,0 0 0,2 10-129,-2-10 129,0 18 0,0-18-129,-1 25 129,-2-8-129,-1 0 0,3 2 0,-1 0 0,1 5 129,1 1-129,0 0 0,0 6 0,0-3 0,0 2 0,0 1 0,0 3 0,0-5 0,1 4 129,-1-1 0,2-2 0,-2-2-129,0 3 129,0-3-129,0-1 129,0-1-129,-2-3 0,1-4-129,-2 1 129,0-6 0,3-14 0,-8 22 0,8-22 0,0 0 0,-10 20-129,10-20 129,0 0 129,0 0-129,0 0 0,-15 3 0,15-3 0,0 0 0,-17 0 0,17 0 0,-18 0 129,18 0-129,-24 0 0,24 0 129,-26-3-129,26 3 258,-24 0-129,24 0-129,-24 0 129,24 0-129,0 0 129,0 0-129,0 0-129,0 0-516,0 0-3354,9 2-516,-9-2-516,29-9-258</inkml:trace>
  <inkml:trace contextRef="#ctx0" brushRef="#br1" timeOffset="416385.3742">4166 3463 2709,'0'0'3225,"14"-2"-645,-14 2-258,21-3-774,-4 3 0,-17 0-387,33 0-387,-33 0 0,32 0-258,-32 0-258,20 0 0,-20 0 0,8 14-129,-8-14 0,0 27 129,-6-11-258,1-2 258,-4 4-129,2 0 0,3-3 0,4-15-129,-8 23 0,8-23-258,0 0-1032,0 17-2967,0-17-129,0 0-387</inkml:trace>
  <inkml:trace contextRef="#ctx0" brushRef="#br1" timeOffset="417316.9925">4737 3322 3612,'0'0'3999,"0"0"-774,0 0-645,0 0-774,0 0-516,-15-13-645,15 13-129,0 0-258,0 0 0,0 0-258,0 0 258,-18-1-129,18 1 0,0 0-129,0 0 129,-18 0-129,18 0 129,0 0-129,-18-5 129,18 5-129,-21-11 0,21 11 0,-24-9 129,24 9-129,-26-13 129,26 13-129,-21-11 0,21 11 129,-16-1-129,16 1 0,0 0 129,0 0-129,-8 14 0,8-14 0,0 22 0,3-8 0,0 1 0,-1 1 0,3 5 0,-4-2 0,0 1 0,-1 1 0,0-1 0,2 6 0,-2-1 0,-6 0 129,-1 5-129,0-3 0,0 0 0,2-2 0,-2 2 0,2-3 129,3-4-258,0-6 129,2-14 0,0 22 0,0-22 0,0 16 0,0-16 0,0 0 129,18 2-129,-18-2 129,16 0-129,-16 0 0,21-4 129,-21 4-129,21-7 0,-21 7-258,23-15-258,-6 15-1290,-17 0-2451,0 0-516,21-7-129</inkml:trace>
  <inkml:trace contextRef="#ctx0" brushRef="#br1" timeOffset="417661.5363">4804 3392 2709,'15'-13'3999,"-15"13"-1677,0 0-258,0 0-258,0 0-387,3 22-129,-3-22-387,0 28-129,-5-12-258,5 7 129,-4 0-258,4 4-129,-3-7 0,3 4-129,0-2 0,0-4-129,0 2-258,0-20-645,0 28-1290,0-28-2193,0 0-516,5 20 129</inkml:trace>
  <inkml:trace contextRef="#ctx0" brushRef="#br1" timeOffset="418325.1205">5066 3401 1806,'0'0'2451,"0"0"258,0 0-645,0 0-258,-10-11-387,10 11 129,0 0-516,0 0 0,-25-2-258,25 2-129,-21 5-129,21-5-129,-32 22 129,16-5-129,-5-3 0,11 9-129,-7 2 0,10 0 0,-4 0 0,8 3-129,3-3 0,0-3 0,11-2 0,5 0-129,-1-11 0,5 0 0,-4-2 0,1-7 0,3 0 0,-2 0 129,-3-2-129,-15 2 0,21-15 0,-21 15 129,12-18-258,-12 18 258,0-22-258,-1 7 129,1 15-129,-21-23 129,21 23 0,-29-19-129,12 16 129,-1 0 0,0 3 0,0 1 0,4 7 0,14-8 0,-22 27-258,22-27-387,0 31-1419,0-15-2451,0-16-258,22 18-258</inkml:trace>
  <inkml:trace contextRef="#ctx0" brushRef="#br1" timeOffset="418565.1506">5141 3650 2451,'0'0'4902,"0"0"-258,0 0-645,0 0-2838,3 12-129,1 3-129,-4-15-387,0 19-516,0-19-258,0 21-516,3-4-1935,-3-17-1806,0 0-129,6 19-258</inkml:trace>
  <inkml:trace contextRef="#ctx0" brushRef="#br1" timeOffset="418873.1901">5343 3374 1419,'0'0'4515,"0"0"258,0 0-258,0 0-3225,0 19-258,0-2 129,5 8-387,-5 3-387,0 5 129,0-8-258,0 5 0,0-5-258,0-1 0,1-5-129,-1-4-387,4 3-258,-4-18-903,0 0-2064,7 16-1161,-7-16-129</inkml:trace>
  <inkml:trace contextRef="#ctx0" brushRef="#br1" timeOffset="419381.2547">5607 3393 2451,'-3'-14'4257,"-12"9"-258,-2 1-2580,17 4 0,-32 4-129,18 10-129,-8-1-387,3 7-258,0-1-258,2 10 129,-1-1-258,8-1 258,2 0-258,4 0-129,4-2 0,0 0 129,12-4-129,1-5-129,5-2 258,2-5-258,2-4 0,-4-3 129,3-2 0,-2 0 0,-1-5 0,-18 5 0,21-20 0,-21 20 0,6-21 0,-6 21 0,-6-26-258,6 26 258,-28-15-129,9 7 258,-2 5-258,0 1 258,-3 2-129,5 0 258,1 2-258,18-2 0,-17 12-645,17-12-2580,0 0-1161,0 0-258,21 7 0</inkml:trace>
  <inkml:trace contextRef="#ctx0" brushRef="#br1" timeOffset="420156.8531">5714 3243 3870,'0'0'4644,"0"0"-903,0 0-1419,11 0-258,-11 0-645,15 0-258,-15 0-516,20-2-129,-20 2-129,19 0 0,-19 0-129,14 2 0,-14-2 0,0 0-129,12 19 0,-12-19 0,2 22-129,-2-22 0,0 27 0,0-27 129,0 27-129,0-13 0,0-14 0,2 27 0,-2-27 0,0 20 0,0-20 129,0 22-129,0-22 0,-10 21 0,10-21 0,-15 24 129,8-5-129,-2-2 129,2 0-129,2 2 129,1 2-129,1-2 129,3 1-129,0 2 0,-3-4 0,3-1 0,0 2 0,0-3-129,0 1 258,0-1-258,0 3 129,0-5 0,0 2-129,0-16 129,-6 25 0,6-25 0,-12 22 0,12-22 0,-15 19 0,15-19 0,-23 14 0,23-14 0,-28 13 129,14-9-129,14-4 0,-27 3-129,27-3-129,-24 0-774,24 0-3354,0 0-516,0 0-387,0 0 0</inkml:trace>
  <inkml:trace contextRef="#ctx0" brushRef="#br0" timeOffset="49047.7282">6443 3551 2193,'0'0'2709,"0"0"0,0 0-387,0 0-258,-18 0-258,18 0-387,0 0-129,-17 23-387,17-23-258,-20 19 129,2-12-387,18-7-258,-26 25 0,10-9-129,2-5 0,14-11 0,-25 20-129,25-20-258,0 0-774,-22 18-3225,22-18 0,0 0-387</inkml:trace>
  <inkml:trace contextRef="#ctx0" brushRef="#br0" timeOffset="42367.88">6104 3283 3612,'-11'10'5289,"7"13"-645,2-6 258,-5-3-3225,7 23-516,0-13 0,9 12-387,-5-7-258,7 7-129,-5-6 129,3 3-258,0-6 0,2-4-129,-4-2 0,3-7-129,-10-14 129,19 19 0,-19-19-129,18-6-129,-1-3-516,-16-19-3483,15-3-645,-7-11-387,1-9-516</inkml:trace>
  <inkml:trace contextRef="#ctx0" brushRef="#br0" timeOffset="52439.659">6044 3370 1548,'0'0'2709,"0"0"-258,0 17-129,0-17-516,0 0-387,-3 19-129,3-19-129,0 27-516,0-27 0,0 27-129,9-11 129,-9 1-258,4 2 129,-4-19 129,11 34-129,-7-19-129,5 9 0,-5-10 0,3 9-258,0-4 258,1 2-258,-2-5 0,2 1 0,-8-17 0,14 27 0,-14-27 0,11 26 258,-11-26-258,8 18 0,-8-18-129,9 19 129,-9-19 0,0 0-129,8 22 0,-8-22 129,0 0-129,0 0 0,0 0 0,0 0 0,15 2 129,-15-2-129,10-10 0,-10 10 129,11-18-129,-11 18-129,13-26 129,-13 26 129,18-27-258,-18 27 258,18-20-258,-18 20 129,21-18 0,-21 18 129,20-9-129,-20 9 0,20-12 129,-20 12 0,27-15 0,-13 7 0,3-2-129,-1-1 258,-2 1-387,3 2 258,-17 8-129,26-13-129,-26 13-129,16-17-1935,-16 17-2193,0 0-516,0 0-258,8-16-387</inkml:trace>
  <inkml:trace contextRef="#ctx0" brushRef="#br0" timeOffset="50715.9401">6225 3869 258,'0'0'4515,"0"0"-387,0 0-1032,-15-6-516,15 6-387,0 0-774,-28-3-387,28 3-258,-17 3-129,17-3-129,-16 12-129,16-12 0,-14 11-129,14-11 0,-13 22-129,13-22-129,-11 22 129,11-22-129,-6 28 0,6-10 129,0 1-129,0-5 0,0 0 0,2 0 0,-2-14 129,15 21-129,-15-21 0,22 8 129,-22-8-129,26 0 129,-13-1-129,-13 1 0,27-17 0,-27 17 0,24-14 0,-24 14 0,16-17 0,-16 17 0,7-20 0,-7 20 129,0-27-129,0 27 0,-11-27 0,11 27 0,-21-21 129,21 21-129,-25-12-129,25 12 129,-19-5-387,19 5-1419,-17-11-2709,17 11-387,0 0-516,0 0 0</inkml:trace>
  <inkml:trace contextRef="#ctx0" brushRef="#br1" timeOffset="415793.299">3598 3320 1419,'0'-23'3741,"0"23"-645,0 0-1032,0 0-129,0 0-387,0 25-516,-5-11-258,5 13-129,-4-3 0,4 6-258,-5-1-129,3 7 0,-2-7 0,3 1-129,1-4 129,0-2-129,0-6-129,0-2 129,0-16-129,0 0 0,7 16 0,-7-16 0,8-10-129,-7-4 0,1-6 129,1-4-387,-1 0 387,0-6-129,2 2 0,0-2 0,-1 1 129,0 4 0,-2 5 0,2 6 129,-3 14-129,5-21 129,-5 21 0,0 0 0,0 0 129,19-5-129,-19 5 129,16 1-129,-16-1 129,20 12 0,-20-12 0,19 10 0,-19-10 0,21 4-129,-21-4 0,24 0 0,-24 0 0,22-3 0,-22 3-129,24-11 0,-24 11 129,21-13-129,-21 13 0,19-9 129,-19 9 0,0 0-129,20 0 129,-20 0 0,8 22 0,-4-6 129,-1 0-129,-2 6 0,1-1 0,1 4 0,-3 1-129,2 1 258,1-5-258,-3 2 258,0-5-258,4-2 129,1-1 0,-5-16-129,8 20 0,-8-20-258,0 0-129,0 0-516,24 22-387,-24-22-1548,0 0-1935,15 0-387,-15 0 0</inkml:trace>
  <inkml:trace contextRef="#ctx0" brushRef="#br1" timeOffset="416052.832">4043 3533 1677,'0'0'4128,"0"0"-387,14 0-1806,-14 0-387,18 0-129,-18 0-516,20 0-258,-20 0-387,22 3 129,-22-3-129,20 2-258,-20-2-258,19 0-516,-19 0-645,18 0-1677,-18 0-903,0 0-645</inkml:trace>
  <inkml:trace contextRef="#ctx0" brushRef="#br0" timeOffset="63324.0411">7220 3442 3999,'0'0'5031,"0"0"-516,0 21-774,0-21-1806,25 40-387,-8-25-387,12 10-387,0-4-258,10 4-129,-5-9-129,9 4-258,-5-4 129,2-3-258,-4 0 129,-4-2-387,-1 5-129,-12-15-903,14 7-3225,-15-3-129,-4-2-516,-14-3 129</inkml:trace>
  <inkml:trace contextRef="#ctx0" brushRef="#br0" timeOffset="63043.5055">7531 3409 903,'0'0'4773,"0"0"0,0 0-129,0 0-2322,0 0-516,-17 13-645,11 9-258,-12-3-258,6 6 0,-10 2-258,3 4-129,-3-2-129,4 3 0,0-6 0,4-4-129,-1-4 0,5-2-258,3-2 0,7-14-258,-3 14-1032,3-14-2064,0 0-1290,0 0 0,-8-11-516</inkml:trace>
  <inkml:trace contextRef="#ctx0" brushRef="#br0" timeOffset="63819.6041">8032 3373 4128,'16'-4'5160,"-16"4"-516,0 0 0,0 0-3483,0 0-258,0 0-258,-7 20 129,7-20-387,-24 22-129,9-10-129,-2 3 129,-1 3-258,-2-3 258,2 2-258,0 1 258,0-4-258,3-2 129,15-12 0,-25 24 0,25-24 0,-10 16 0,10-16 0,0 0 129,3 16-129,-3-16 0,23 11 0,-6-3 129,1-2-129,-1 2-129,2 0 129,1-1-129,-2 1 129,-3 0-258,1 1 0,-16-9-258,26 15-258,-26-15-645,24 0-3612,-24 0 129,0 0-645,0 0-129</inkml:trace>
  <inkml:trace contextRef="#ctx0" brushRef="#br0" timeOffset="64343.6706">8233 3372 5031,'7'19'4902,"-8"2"-258,-4-2-516,-4-5-2967,9 14-129,-3-13-258,3 14 0,0-12-258,3 10 129,2-10-258,5 7 0,-10-24 0,22 25-387,-22-25 129,31 13 0,-16-13 0,2 0-129,1-7 129,-3-4-129,-2-7 0,6-4 0,-9 0 129,1-3-258,-7 0 129,-2-6-129,-2 2 258,-3 2-258,-7 6 129,-8-1 0,-1 3 0,-4 2 0,0 11 129,-1 3-258,2 3 129,-1 0-129,5 14-516,4-12-903,5 14-3225,9-16-258,-10 20-258,10-20-258</inkml:trace>
  <inkml:trace contextRef="#ctx0" brushRef="#br0" timeOffset="65352.7986">7113 3232 1,'0'0'4385,"-17"8"259,17-8-129,-31 0-2322,31 0-645,-27 0-258,27 0-387,-30 8-387,30-8 0,-33 13-258,19-2 0,-4-6 0,18-5 0,-24 17 129,24-17-258,-17 16 0,17-16 129,-7 19-129,7-19 0,0 20 0,0-2 0,0-1 0,6 4 0,0 4 0,-1 7 0,2 2 0,1 4 0,-1 0 0,-1 1-129,1 1 129,0-1-129,-3-9 0,0 2 0,-1-8 0,-2-5 0,-1-4-129,0-15 258,9 24-129,-9-24-129,0 0 258,0 0-129,24 14 0,-24-14 0,29 0 0,-12 0-129,6 0-129,4-3-516,13 0-3870,-8-4-129,4 0-387,5-1-129</inkml:trace>
  <inkml:trace contextRef="#ctx0" brushRef="#br0" timeOffset="66155.4007">8325 3081 6837,'0'0'5031,"0"0"0,0 0-516,0 0-3483,0 0-387,19-3 0,0 3 0,-1-3-129,5 3-129,-3-2-129,8-1-129,-9-3 0,5 4 0,0 1 0,-8 1-129,1 0 129,-17 0-129,18 0 0,-18 0 0,7 11 0,-7-11 0,0 15 129,0-15-129,0 26 0,-4-11 0,1 6-129,2-3 129,-2 2 0,3 3 129,0 2-129,0 0-129,0 0 129,3 0 129,1 3-258,3 1 258,1-2-129,-2-1 0,4 3 0,-9 1 0,0 0 0,1-4 129,-2 0-129,0 1 0,-2-7 0,0 2 0,-8-6 0,10-16-129,-18 23 258,18-23-258,-17 14 258,17-14-129,-17 4 129,17-4-129,0 0-129,-19 0-129,19 0-903,0 0-3612,0 0-258,0 0-387,0 0-516</inkml:trace>
  <inkml:trace contextRef="#ctx0" brushRef="#br0" timeOffset="61723.3379">8725 3846 5805,'-45'-8'5547,"45"8"-387,-28-3-387,28 3-3225,0 0-387,-1 10-129,1-10-387,0 0 0,12 22-258,9-7 0,2-6-129,5 5 129,1-8-258,1 8 129,3-1-258,0-4 129,-2 1 0,-4 1 0,0-3-129,-1 3 0,-1 2 0,-2-7 129,-4 0-129,-2 4 0,-2-2 0,1-4 0,-16-4 0,19 14 129,-19-14-129,10 18 0,-10-18 0,0 0 0,0 24 0,0-24 0,-14 20 0,14-20-129,-28 21 129,14-4 0,-5-1-129,2-5 129,-3 3 0,4-1 0,-2-1 0,2-1 0,16-11 0,-21 13 0,21-13 0,0 0 0,-16 11-129,16-11-387,0 0-645,0 0-3999,0 0 129,0 0-645,-5-11-387</inkml:trace>
  <inkml:trace contextRef="#ctx0" brushRef="#br0" timeOffset="67431.5627">9338 4015 1935,'0'0'4515,"0"0"-129,0 0-1677,-15 0-387,12 11-516,-13-6-516,12 9-387,4-14-258,-10 28-129,10-28-129,0 33 129,0-33-387,0 23 129,0-23-129,19 24 129,-19-24-129,26 13 0,-11-13-129,1 0 129,0 0 0,3-6-129,-4-3 129,2-5-129,-5 0 129,3 0-129,-5-4 0,-4 0 0,-1 1 129,-5 17-129,0-26 0,0 26-129,-12-19 129,12 19 0,-27-8-258,13 5 0,14 3-645,-26 0-2193,26 0-1548,-20 8-258,20-8-387</inkml:trace>
  <inkml:trace contextRef="#ctx0" brushRef="#br1" timeOffset="533288.2189">10227 3210 2451,'0'0'3999,"0"0"-516,0 0-903,9 9-387,-9-9-387,0 28-387,0-28-258,0 44-258,-6-24-129,6 11-129,-3-3 0,3 6-258,-6-1-129,6 1 129,0-5-258,0 1 129,0-2-129,0-8 0,0 2-129,0-6-129,0-16-516,0 17-645,0-17-129,0 0-774,0 0-2322,0 0-516,0 0 0</inkml:trace>
  <inkml:trace contextRef="#ctx0" brushRef="#br1" timeOffset="533872.2932">10021 3679 1,'0'0'4256,"0"0"388,0 0-1548,-17-11-387,17 11-387,0 0-387,0 0-645,0 0-129,19 0-129,-19 0-387,27 0 0,-10-1-129,6 1-387,-3 0 387,8 0-387,-1 0 0,4 1-129,3-1 0,-4 2 0,4-1 129,-2-1-129,-3 5 0,0-5 0,-8 1 0,-4 1-129,-2 3 0,-15-5-258,21 8-645,-21-8-2322,0 0-1419,0 0-387,0 0-387</inkml:trace>
  <inkml:trace contextRef="#ctx0" brushRef="#br1" timeOffset="421337.003">3284 4057 4128,'0'0'4773,"0"0"-258,10 9-2580,-10-9-387,18 31-258,-10-10-387,9 10-258,-2-5-258,8 8-129,-4-1-129,2 1-129,-1-6-129,-1-4-129,6 1-645,-12-7-2322,5-6-1419,3-2-258,-6-7 0</inkml:trace>
  <inkml:trace contextRef="#ctx0" brushRef="#br1" timeOffset="421080.9705">3563 4122 1935,'0'0'4386,"0"0"258,0 0-2451,0 0-258,0 0-129,-9-1-258,9 1-645,-21 11-258,9 6 0,-9-4-129,4 11-129,-8-4 0,3 4-129,-2-1-129,1 5 0,4-6-129,4 1 0,-3-4 0,7 0-129,3-4-129,8-15-387,-2 22-258,2-22-774,0 0-2580,0 0-774,0 0 129</inkml:trace>
  <inkml:trace contextRef="#ctx0" brushRef="#br1" timeOffset="421781.0594">3788 4293 3096,'-16'-1'4386,"16"1"129,0 0-2580,9-8-258,-9 8-258,26-8-516,-13 3 0,10 5-516,-5-6 0,4 6-129,-2 0 0,1 0-258,-2 0-129,-5 0-129,6 3-258,-20-3-903,27 3-2064,-27-3-1032,17 0-387,-17 0 1</inkml:trace>
  <inkml:trace contextRef="#ctx0" brushRef="#br1" timeOffset="422142.1052">3967 4173 4257,'5'10'4644,"12"-10"-387,-2 6-2838,-15-6-129,27 6-129,-27-6-645,25 10-129,-25-10-129,26 15 0,-26-15-129,17 19-129,-17-19 0,9 19 129,-9-19-129,0 20 0,0-20 0,-13 17-129,13-17 129,-20 15-129,20-15-516,-16 8-258,16-8-1935,0 0-1677,0 0-129,0 0 0</inkml:trace>
  <inkml:trace contextRef="#ctx0" brushRef="#br1" timeOffset="423005.2148">4459 4056 1935,'0'0'3354,"0"0"-387,0 0-387,0-16-387,0 16-645,0 0-129,0 0-258,-12-14-387,12 14-129,-19-3-129,19 3-258,-28-6 129,28 6-129,-26-8-129,26 8 129,-34-6-129,20 2 0,-1 1-129,15 3 129,-24-1-129,24 1 129,-18 0-129,18 0 0,0 0 0,-5 14 0,5-14 0,0 25 0,1-3 0,3-1 0,2 6 0,-1 1 129,-2 2-258,-2 5 129,-1-4 0,0 4 0,0-3 0,-2 2 0,-4-2-129,2-2 129,-3-2-129,1-4 129,4 3 0,0-3 0,-3-5-129,2-4 129,3-15 0,0 22 0,0-22 0,0 0 0,0 0 129,0 0-129,8 10 0,-8-10 129,17-2-129,-17 2 0,22-9 0,-22 9-129,29-8-516,-29 8-2193,23-14-1548,-9 14-645,-14 0 0</inkml:trace>
  <inkml:trace contextRef="#ctx0" brushRef="#br1" timeOffset="427597.798">4524 4198 258,'0'0'4128,"0"0"-387,0 0-903,0 0-774,0 0-387,0 0-387,0 0-129,0 0-516,15 22 129,-15-22-258,3 36 0,-3-18-258,6 4 0,-6-3-129,0 1 0,0-2-129,0 3 0,0-7 0,0-14 0,0 23 0,0-23 0,0 19 0,0-19-129,-2 16 0,2-16-129,0 0-387,0 0-1419,0 0-2322,0 0-387,0 0-129</inkml:trace>
  <inkml:trace contextRef="#ctx0" brushRef="#br1" timeOffset="428160.8695">4694 4267 1548,'0'11'3999,"0"-11"-1161,-11 25-1032,11-25 0,-8 29 0,8-29-774,-5 29-129,5-29-387,0 30 258,0-30-387,7 24 0,-7-24 0,20 18-129,-20-18-129,26 10 0,-10-9 0,-4-1 0,-12 0-129,32-1 0,-32 1 0,27-17 0,-27 17 129,21-24-129,-14 8 0,-2-1 0,-2-4 129,0 2-129,-3 0 0,0-1 129,-3 1-129,-3 0 0,-3 5 0,9 14 129,-25-25-129,11 20 129,-5 3-129,-3 2 0,4 0 0,-1 8 129,0 1-129,3 6-129,3-1 0,13-14 0,-14 30-387,14-30-516,0 32-1032,0-32-2451,21 21-258,0-10 0</inkml:trace>
  <inkml:trace contextRef="#ctx0" brushRef="#br1" timeOffset="428421.4026">4998 4411 258,'7'19'4128,"-7"-19"387,0 18-2064,3 3-645,-3-21-387,0 29-258,0-29-645,-2 29-129,2-29-387,-4 23 0,0-8-516,4-15-1290,0 0-2322,0 0-387,-14 2 258</inkml:trace>
  <inkml:trace contextRef="#ctx0" brushRef="#br1" timeOffset="428805.4514">5189 4233 774,'0'0'4128,"9"-22"258,-9 22-2322,0 0-129,0 0-129,0 0-387,0 0-516,6 14-258,-6-14 129,0 31-129,0-13-129,0 3-129,0-1-129,0 5 0,-3-4-129,3 1 0,0-3-129,0-5-129,0 2 129,0-16-258,7 26-387,-7-26-516,16 11-1677,-16-11-1935,15 0 129,-15 0-516</inkml:trace>
  <inkml:trace contextRef="#ctx0" brushRef="#br1" timeOffset="429401.027">5363 4223 258,'0'0'4644,"7"-15"258,-7 15-387,0-21-2709,11 21-387,-11 0-129,14-6-387,-14 6-387,18 0-129,-18 0 0,21 0-129,-21 0-129,19 13 0,-19-13 0,19 19-129,-19-19 258,6 28-258,-6-28 0,0 27-258,-9-10 258,-2 1-129,-3-3 129,-2 4-129,-3-2 129,-1 1-129,4-4 129,2 2 0,14-16-129,-24 22 258,24-22-258,-8 14 258,8-14-129,0 0 129,12 14-129,-12-14 129,27 6-129,-12-4 129,2 0-129,-1 0 258,3-2-516,-4 0-129,7 5-774,-22-5-3096,21 0-516,-6 0-516,-15 0 258</inkml:trace>
  <inkml:trace contextRef="#ctx0" brushRef="#br1" timeOffset="430164.624">5530 4105 2322,'0'0'4644,"18"-8"-129,-18 8-2064,0 0-645,28-9-258,-28 9-387,21-9-516,-21 9-258,29-7 0,-29 7-129,32 0-129,-32 0 129,27 0-129,-27 0 0,23 0 0,-23 0 0,17 0 0,-17 0 0,0 0 0,0 0-129,18 2 129,-18-2-129,0 0 129,0 0 129,0 0-129,7 19-129,-7-19 129,2 18-129,-2-18 129,0 21-129,0-6 129,0-15-129,0 31 129,-2-15-129,1-1 129,-2 1-129,3 4 0,0-2 129,0 3-129,0-2 0,0-2 0,0 2 0,0 1 0,0 1 0,0-5 0,0 1 0,0 0 0,0 1 0,0 0 0,0-1 0,0 0 0,0-17 0,-6 25 0,6-25 0,-8 20 0,8-20 0,-10 16 0,10-16 0,-15 9 129,15-9-129,-22 3 0,22-3 129,-31 0-129,14 0 129,1 0-129,16 0 0,-24 0-129,24 0-645,-13 17-3870,13-17-129,0 0-645,18 3 129</inkml:trace>
  <inkml:trace contextRef="#ctx0" brushRef="#br0" timeOffset="48024.0983">6525 3394 1548,'0'-14'3483,"14"4"-129,-14 10-387,0 0-129,0 0-774,0 0-516,-11 0-387,11 10-387,-18 5-387,6 6 129,-7 1-387,-1 10 129,-3 2-645,-4-14-1161,6 7-2967,-1-3-129,2-10-387,7 2 130</inkml:trace>
  <inkml:trace contextRef="#ctx0" brushRef="#br0" timeOffset="94055.4428">4205 5116 2193,'18'-3'4644,"4"3"-129,-22 0 0,30 0-2838,-8 7-774,2-2-129,13 5-129,-5-6-129,9 6-129,-6-4-129,5-3-129,-1 3 0,-6 1 0,-6-4-129,-3 7 0,-10-2 0,-14-8 0,15 17 0,-15-3 0,-3 3 0,-9-3 0,-4 1 0,-7 2 0,-3 2-129,-6 0 129,-2 0 0,0-3 0,-2 0 0,4-2 0,4-1 0,2-4 0,6-3 0,20-6 0,-15 8-129,15-8-129,0 0-387,0 0-1935,12 2-1806,5-2-258,2 0-129</inkml:trace>
  <inkml:trace contextRef="#ctx0" brushRef="#br0" timeOffset="105571.4059">5023 5182 2322,'-11'14'4128,"11"-14"129,-6 21-2064,6-21-387,0 0-258,-18 9-387,18-9-129,-4 19-258,4-19-258,-2 20 0,2 0-129,0-20-129,5 31 0,-4-15 0,9 1-129,-2 3 258,3-5-258,-11-15 129,25 25 0,-25-25 0,31 10 0,-16-10 0,3 0 0,1-2 0,0-6-129,-2-6 129,0 0-129,-2-8 258,-3 0-258,-2-2 0,-3 1 0,-4-5-129,-3 6 0,0-4 129,-7 5-129,-6 4 0,-5 8 0,-1 2 0,-8 5 0,-1 2 0,-2 6 0,1 14 0,3-1 0,4 1-129,8 3-129,9 6-516,-2-11-2967,9 5-1032,11-9-516,9-4-129</inkml:trace>
  <inkml:trace contextRef="#ctx0" brushRef="#br0" timeOffset="95867.1736">5318 4884 3225,'16'-8'4902,"2"0"-258,-18 8-258,33-4-2967,-33 4-387,34-6-258,-18-2-129,9 8-129,-4-1-129,3 1-129,-5-3 0,1 3-129,-3-2 0,-17 2 0,23 0 0,-23 0-129,0 0 129,18 0-129,-18 0 0,0 0 129,0 0-129,2 14 129,-2-14 0,0 18 0,0-18-129,-6 24 0,4-7 129,0 5 0,2 4-129,0 6 0,0-6 129,3 8-129,4 4 0,-2 3 0,4 1 0,-1-2 0,-1 3 0,2 0 0,-5-1 0,1-2 0,2-9 0,-4-3 0,-2-6 0,2 0 0,-3-22 0,0 21 0,0-21 0,-14 8 129,0-8-129,-1 0 0,-7 0 0,-1 0-129,3 0-258,-6-11-1161,26 11-2967,-27-3-258,27 3-387,-20-1-258</inkml:trace>
  <inkml:trace contextRef="#ctx0" brushRef="#br0" timeOffset="94359.4819">4732 5338 3225,'5'16'4386,"-19"3"129,-2-14-2193,4 11-516,-10-12-516,7 15-258,-13-8-516,8 5-258,-3-4 0,1 5-129,-1-6 0,5 1 0,3 1-129,15-13 0,-24 11-129,24-11-129,0 0-774,0 0-3225,0 0 0,0 0-645,0 0 387</inkml:trace>
  <inkml:trace contextRef="#ctx0" brushRef="#br0" timeOffset="92975.3064">3400 4996 1,'0'0'3095,"0"0"-1031,-9 0-387,9 0 0,-18 0 0,0 0-387,18 0-387,-26 0 0,26 0-129,-27 0-129,27 0-129,-22 1-129,22-1-129,-15 11-129,15-11 0,0 0 0,-14 14 129,14-14-258,-6 15 129,6-15 0,-3 21 0,3-21 0,0 25 129,0-6-258,0 1 129,0 7 0,4 2 0,-4 3 0,9 6-129,-9 4 0,3 0 0,-3-2 0,4 2 129,-1-7-258,-3-2 129,0-8 0,0 0 0,0-7 0,0-18 129,5 22-129,-5-22 129,0 0 0,20 11 129,-20-11 0,25 2-129,-9-2 129,1 0 0,4 0-129,-1-3 0,6 1 0,-5 1-387,7 1-387,-9-8-1419,4 4-2193,0 2-129,-5-2-258</inkml:trace>
  <inkml:trace contextRef="#ctx0" brushRef="#br0" timeOffset="93555.38">3676 5156 3999,'12'18'4515,"-6"0"-129,-6-18-2064,26 33-645,-26-33-387,38 39-129,-20-18-387,8 4-258,2-2-258,4-1 0,0 0-258,2-5 0,1 6-516,-6-12-645,7 0-2967,-5 3-516,-8-9-258,-3 7 0</inkml:trace>
  <inkml:trace contextRef="#ctx0" brushRef="#br0" timeOffset="93283.3455">3985 5120 2451,'0'14'4257,"-10"1"0,-4 0-1806,-2 17-774,-12-8-258,5 13-387,-6-9-387,7 6 0,-2-7-516,5-1 0,3-3-387,2-10-774,14-13-1935,-8 19-1161,8-19-516,0 0 129</inkml:trace>
  <inkml:trace contextRef="#ctx0" brushRef="#br0" timeOffset="96843.2974">3691 5550 645,'0'0'2709,"0"0"0,0 0 129,-18 6-516,18-6-258,0 0-258,0 0-387,0 0-258,0 0 0,0 0-387,0 0-129,0 0-129,0 0 0,0 0-129,0-9 129,0 9-258,19-26 0,-3 8-129,0-1-129,4 3-258,-2-8-1290,1 10-2709,0 1-516,-19 13-258,22-11-387</inkml:trace>
  <inkml:trace contextRef="#ctx0" brushRef="#br1" timeOffset="540548.1409">3302 5959 2451,'0'0'4257,"0"0"-516,0 0-1032,0 0-387,0 0-645,3 13-387,-3-13-258,0 25-258,0-25-129,0 36-129,0-17-258,0 8 258,0-3-387,0 1 0,-7 0-129,7-6 0,-6 0 129,6-5-129,0 0-129,0-14 129,0 0 0,0 14 0,0-14 0,0 0 0,0-7 0,0 7-129,0-27 129,0 5 0,5 1 0,-5-9-129,4 2 129,-4-1 0,7 1 0,-7 1-129,7 5 129,-6 7 0,1-2 0,-2 17 129,0 0-129,0 0 0,0 0 0,16 0 129,-16 0-129,10 18 0,-10-18 129,14 19-129,-14-19 129,21 20-129,-21-20 129,21 10 0,-21-10-129,26 0 129,-26 0-129,25-3 129,-25 3-129,25-21 129,-25 21-129,30-22 0,-30 22 0,25-18 0,-25 18 0,21-12 0,-21 12 0,16-2 0,-16 2 0,9 8 129,-9-8-129,5 29 0,-3-10 129,-2 3 0,0 0-129,0 2 129,0-5-129,1 3 0,-1-5 129,0-17-129,7 28-129,-7-28-258,10 18-516,-10-18-1419,0 0-2193,14-9-387,-14 9-516,15-10 387</inkml:trace>
  <inkml:trace contextRef="#ctx0" brushRef="#br1" timeOffset="540804.1734">3724 6112 2193,'0'0'4515,"0"0"129,0 0-129,23-6-2838,-23 6-258,15-10-387,-15 10-258,21-7-387,-6 3-129,1 3 0,0-2 0,-16 3-258,28 0 0,-28 0-387,32 3-258,-32-3-516,17 6-1677,-17-6-1806,14 5-129,-14-5-129</inkml:trace>
  <inkml:trace contextRef="#ctx0" brushRef="#br1" timeOffset="541152.2176">3924 6003 1548,'0'0'3741,"7"0"129,-7 0-2064,18 10-258,-3-3-129,-15-7-645,26 7-129,-26-7-387,23 9-129,-23-9 0,18 11-129,-18-11 129,8 17-129,-8-17-129,3 21 258,-3-21-129,-4 22 0,4-22 258,-13 16 129,13-16-129,-16 17 129,16-17 0,-14 11 0,14-11 0,0 0-129,0 0-258,-18 8-258,18-8-1419,1 17-2322,-1-17-516,0 0-129</inkml:trace>
  <inkml:trace contextRef="#ctx0" brushRef="#br1" timeOffset="541828.3035">4431 5899 129,'0'0'4257,"0"0"0,0-11-387,0 11-1806,-13-6-387,13 6-516,-17-5-387,17 5-258,-25-5-129,25 5-129,-26-5 0,26 5 0,-28 0 0,28 0-129,-22 7 129,22-7-129,-18 9 0,18-9 0,-13 19 0,13-19 0,-4 21 0,4-6 0,0-15-129,0 30 0,0-10 0,0 1 0,0 0 0,0-1 0,0 4 0,0 0 0,-1-2 0,-1 0 0,-2-2 0,3-2 0,-1 1-129,-2-5 129,4 0 0,0-14 0,0 21-129,0-21 129,4 17 0,-4-17 0,0 0 0,14 18 0,-14-18 0,17 9 0,-17-9 0,19 7-129,-19-7 129,24 4-129,-7 2-129,-17-6-387,35 5-1161,-35-5-2451,25 0-516,-7 0-129</inkml:trace>
  <inkml:trace contextRef="#ctx0" brushRef="#br1" timeOffset="542172.3471">4534 5896 3354,'0'0'4644,"0"0"-387,15-8-2193,-6 16-645,-9-8 0,1 34-387,-1-16-129,0 12-258,0-2-258,0-3-129,-1 2 0,1 0-129,0-1 0,0-5 0,0 0-258,0-21 0,1 29-258,-1-29-903,0 0-3096,14 12-129,-14-12-516,0 0 387</inkml:trace>
  <inkml:trace contextRef="#ctx0" brushRef="#br1" timeOffset="542744.4198">4789 5908 1,'5'-15'3869,"-5"15"388,0 0-2064,0 0 0,0 0-258,2-16-516,-2 16-258,0 0-516,0 0 129,-14 13-258,7 1 0,7-14-129,-24 33-129,14-13 0,-1 6 0,2 2 0,2-1 0,0-1-129,7 2 0,0 0 0,2-6 0,7-3 129,1-3-129,-10-16-129,30 19 0,-13-14 129,0-4-129,-3-1 129,1-3-129,-15 3 129,25-22-129,-11 7 0,-7 0 0,-4-1 0,2 0 0,-5-1 0,0 0 0,0 17 0,-15-23 0,15 23 0,-31-16 0,15 15 0,-5 1 0,-2 0-129,2 8 129,1 3 0,3 0 0,1 2 0,16-13-129,-18 27-387,18-27-903,0 0-2967,0 17-387,0-17-258,18 8 0</inkml:trace>
  <inkml:trace contextRef="#ctx0" brushRef="#br1" timeOffset="542975.4491">4931 6170 4128,'0'0'5031,"18"2"-387,-18-2-387,0 0-3096,0 25-516,0-25-129,-1 30-258,-4-9-387,3-6-387,2 8-1032,-6-6-2838,6-17-258,-4 22-129,4-22 130</inkml:trace>
  <inkml:trace contextRef="#ctx0" brushRef="#br1" timeOffset="543292.4894">5104 5861 1806,'0'0'4515,"0"0"129,7 24-258,-5 1-3096,-3-6-258,1 12 129,-6 0-516,6 6-129,-1-7-258,1 4 0,-1 0-129,1-4 0,0-6 0,0-3-258,1-1-645,-1-20-2064,0 17-1548,0-17-258,0 0-387</inkml:trace>
  <inkml:trace contextRef="#ctx0" brushRef="#br1" timeOffset="543876.5636">5384 5904 3354,'0'0'4257,"-14"-3"-903,14 3-774,-21 0-387,21 0-645,-25 15-258,15-1-387,-11-6-258,7 9-129,-5 3 0,8 3-129,-5 1 0,8 3-129,1 0-129,6 4 0,1-2 0,0-1-129,8-2 129,7-3-129,2-4 0,1-2 0,3-6 0,1-5-129,-1-4 129,0-2 0,-4-2-129,-3-7 129,-14 9-129,22-25 129,-21 6 0,-1 3-129,0 1 129,-5-3 0,-5 4 0,-4 1-129,-4 2 129,-6 3 0,6 5 0,-4 3 0,2 0 0,4 0 0,0 6-129,16-6-258,-12 15-258,12-15-2193,0 0-1806,0 0-129,0 0-387</inkml:trace>
  <inkml:trace contextRef="#ctx0" brushRef="#br1" timeOffset="544524.6458">5405 5826 5031,'0'0'5031,"7"-6"-516,-7 6-1290,26-8-2193,-26 8-129,34 0-129,-21-2-258,11 2 0,-6 0-129,5 0-129,-7 0 0,2 0-129,-18 0 0,23 5 129,-23-5-258,0 0 129,18 2-129,-18-2 129,0 0-129,0 0 129,5 12-129,-5-12 129,0 22-129,0-22 129,0 28-129,-2-13 129,0 4-129,2 3 0,0 0 0,0 2 0,0 1 0,6-1 129,-1-1-129,2 2-129,0 0 129,-3-5 0,2 4 0,0-3 0,-4 1-129,0-4 129,-1 1 0,-1 0 0,0-2 0,-1-2 0,1-15 0,-13 22 129,13-22-129,-21 13 129,21-13 0,-23 7-129,23-7 258,-25 0-258,25 0 129,-21 0 129,21 0-258,0 0-387,0 0-258,-25 0-3354,25 0-903,0 0-258,0 0-258</inkml:trace>
  <inkml:trace contextRef="#ctx0" brushRef="#br0" timeOffset="91347.0996">6046 5529 516,'0'0'4386,"-10"13"129,10-13 0,-9 20-2580,11 3-258,-2-1-258,12 8-645,-6-4 0,9 8-258,-2-8-129,9-1-129,-4-4 258,3 2-258,-3-12-129,0-4 0,2-5 0,-2-2-129,-3 0 129,1 0-129,-16 0 0,23-17 0,-23 17 0,18-32-129,-18 32-258,14-36-387,4 20-3096,-12-3-774,2-1-258,-3 5-258</inkml:trace>
  <inkml:trace contextRef="#ctx0" brushRef="#br0" timeOffset="107007.0882">6100 6036 903,'0'0'4644,"-8"17"129,8-17-387,0 0-1548,0 0-1161,-21 10-387,21-10-516,0 0 0,-7 15-258,7-15-129,0 0-129,-10 17 0,10-17 0,-1 19 0,1-19-129,0 25 0,0-25 0,0 23 129,0-23-129,8 21 129,-8-21-129,19 19-129,-3-13 258,-16-6-129,29 4 0,-12-4 0,1 0 0,-6-7-129,-12 7 129,24-23 0,-24 23-129,14-23 129,-13 6-129,-1 17 0,0-27 0,-9 13 0,9 14 0,-24-25 0,24 25 0,-29-15 0,15 14 0,14 1 0,-25 0-129,25 0 0,0 0-516,-6 16-3612,6-16-645,0 0-258,0 0-387</inkml:trace>
  <inkml:trace contextRef="#ctx0" brushRef="#br1" timeOffset="546071.8423">3206 6639 3612,'0'0'4902,"0"8"-258,0-8-129,1 19-2967,19 0-387,-20-19-129,38 35-129,-15-18-258,9 5-387,-4-1 258,6 6-387,-1-7 0,-2-1 0,-1 0-129,-6-1-129,0-4-129,-10-3-387,9 8-1419,-23-19-2322,20 6-774,-20-6 129,0 0-258</inkml:trace>
  <inkml:trace contextRef="#ctx0" brushRef="#br1" timeOffset="545779.8052">3469 6656 3999,'14'-15'4386,"-14"15"-1290,0 0-258,0 0-903,0 0-645,-14 6-258,2 13-516,-3-3 0,-1 6-258,-7 2 0,4 1-129,0-1 0,5 1 0,-6-1-129,7-6 0,0-3 0,13-15-129,-15 21-387,15-21-645,0 0-3096,0 0-129,-6-12-387,6 12 258</inkml:trace>
  <inkml:trace contextRef="#ctx0" brushRef="#br1" timeOffset="552228.624">3755 6797 129,'0'0'3483,"0"0"645,-3 16-1548,3-16-516,0 0-387,0 0-258,18 5-258,-18-5-258,21 0 0,-4 0-387,4 0 0,-6 0-129,7 0 0,-2 0-129,2 0-129,-2 3 0,-1-1-258,-3-1 129,-1 1-258,2-1-129,-17-1-387,25 2-774,-25-2-1548,0 0-1419,15 0 0,-15 0-129</inkml:trace>
  <inkml:trace contextRef="#ctx0" brushRef="#br1" timeOffset="552580.1688">3992 6759 516,'0'0'3741,"8"0"258,-8 0-1935,0 0-258,23 0-129,-23 0-774,25 0-129,-25 0-258,27 13-258,-27-13 129,30 24-258,-30-24 0,25 22-129,-17-8 0,-2 2 0,-6-16 0,3 23 129,-3-23-129,0 21 0,0-21 0,-10 14 129,10-14-129,0 0 0,-18 5-387,18-5-774,-6-8-2322,6 8-387,0 0-516,0-22 517</inkml:trace>
  <inkml:trace contextRef="#ctx0" brushRef="#br1" timeOffset="553392.2718">4500 6620 1,'0'0'3998,"0"0"-386,0 0-387,-15-9-1032,15 9-387,-17-2-516,17 2-129,-26-1-387,26 1-129,-28 0-129,28 0-258,-31 0 0,31 0 0,-27 0 0,27 0-129,-26 0 129,26 0-129,0 0 0,-18 1 0,18-1 0,0 15 0,0-15-129,3 25 0,4-10 258,0 2-258,0 2 129,-3 1-129,-2 5 258,2 2-516,0-2 516,-4 2-258,0 0-258,0-2 258,0 1-129,-3-3 129,3-6 0,-1-2 0,1-15-129,0 24 129,0-24 0,0 0 0,5 15 0,-5-15-129,16 0 129,-16 0 0,16 0 0,-16 0 0,27 0 0,-27 0-129,32 0-387,-32 0-387,35 0-1290,-19 0-2064,0-3-516,-2 3-129</inkml:trace>
  <inkml:trace contextRef="#ctx0" brushRef="#br1" timeOffset="553716.313">4643 6703 2193,'0'0'4128,"0"0"387,0 0-2451,6 20-387,-6-20 0,3 41-258,-3-18-387,0 3-516,0-4-129,0 5-129,0-3-129,3-2 0,-3-5-129,0-17-258,8 24-516,-8-24-903,0 0-2580,19 4-258,-19-4-129</inkml:trace>
  <inkml:trace contextRef="#ctx0" brushRef="#br1" timeOffset="554179.8719">4810 6712 1161,'0'0'3999,"0"14"129,0-14-1935,-6 27-129,6-8-258,-3-3-516,3 9-387,0-8 129,2 7-387,-2-7 0,10 6-129,-10-23-129,16 28-129,-16-28 129,27 13-258,-27-13 258,28 3-258,-15-3 0,6 0 0,-4-11 0,0 3-129,-15 8 129,28-31-129,-18 8 0,0 1 0,-9 0 0,-1-2 0,0-1-129,-8 3 129,-3-2-129,-5 9 129,-1 0-129,2 4 129,-2 7-129,-1 1 129,4 3 0,14 0 0,-19 14-129,19-14-645,-18 30-516,5-16-2709,13-14-645,-1 29-258,1-29 0</inkml:trace>
  <inkml:trace contextRef="#ctx0" brushRef="#br1" timeOffset="554435.9044">5086 6863 3225,'0'0'4773,"11"25"0,-11-25-387,0 0-2709,0 31-516,0-31-258,0 22-387,0-22-258,0 25 0,0-7-516,0-18-258,0 25-516,0-25-1806,0 0-1677,0 0-129,0 0-387</inkml:trace>
  <inkml:trace contextRef="#ctx0" brushRef="#br1" timeOffset="554751.9445">5247 6666 903,'20'-10'4644,"-20"10"0,0 0 0,0 0-2451,14 18-645,-14-18-258,5 32-387,-5-10-129,0 6-129,0-5-258,0 6-258,0-5 129,0 4-258,0-4 0,0-3 0,0-4-258,0-17-129,7 24-903,-7-24-1935,0 0-1419,0 0-258,0 0-258</inkml:trace>
  <inkml:trace contextRef="#ctx0" brushRef="#br1" timeOffset="555331.5181">5419 6692 2709,'16'-10'4257,"-16"10"258,3-15-1806,-3 15-774,0 0-516,28-1-258,-28 1-387,19-5-258,-19 5 0,28 0-258,-28 0 0,24 3 0,-24-3-129,17 15-129,-17-15 258,3 22-387,-3-5 258,0-17-258,-10 33 0,-6-19-129,1 6 129,1-4-129,0 1 0,-2-1 129,3 1-129,13-17 129,-21 22 129,21-22 0,-3 16 129,3-16 0,0 0 0,10 14 129,-10-14 0,25 5 0,-10-5-129,2 2 0,-3-1 0,3-1-129,2 5-516,-19-5-903,27-5-2967,-27 5-387,23-8-129,-23 8 0</inkml:trace>
  <inkml:trace contextRef="#ctx0" brushRef="#br1" timeOffset="556052.1096">5548 6534 516,'7'-7'4257,"-7"7"129,17 0-1419,-17 0-774,18 8-258,-18-8-258,22 8-516,-22-8-258,25 6-387,-25-6 129,31 6-258,-31-6 129,31 5-258,-16-3-129,-1-2 0,-14 0 0,22 1 0,-22-1 0,0 0-129,17 7 0,-17-7 129,0 0-129,1 18 0,-1-18 0,0 18 0,0-18 0,-1 16 0,1-16 0,-4 19 0,4-19 0,-3 22 0,3-22 129,0 19-129,0-19 129,0 24-129,0-24 129,0 25 0,0-25 0,1 31-258,2-10 387,0-2-258,-2 0-129,1 1 258,0-1-129,0 4 0,2-3-129,-3-1 129,1-3 0,-2 1 0,4 2 0,-4-19 0,0 26 0,0-26 0,0 17 129,0-17-129,0 0 129,-22 9 0,22-9 0,-18 0 258,18 0-258,-19 0 0,19 0-129,0 0 0,0 0-129,-18-9-1032,18 9-3483,0 0-258,0 0-258,0 0-516</inkml:trace>
  <inkml:trace contextRef="#ctx0" brushRef="#br0" timeOffset="119143.1293">3258 7405 1677,'0'0'3870,"0"0"-129,0 0-1161,0 0-387,0 0-516,0 0-258,-12 3-516,12-3 0,0 0-258,-18 14-129,18-14-129,-22 8 0,5-7-129,1 6 0,-2-6 0,18-1 129,-28 6-258,28-6 129,-28 5 0,28-5 0,-18 5 0,18-5 0,0 0 0,-13 17 0,13-17 0,-3 18 129,3-18-258,0 33 0,0-16 0,6 10 0,1-1 0,1 2-129,1 3 129,0 8 0,1-5 129,0 1-129,-2 0 0,2 2 0,-4-4 0,1 2 0,-2-2 0,-2-4 0,2-4-129,-2-3 0,-1 2 0,-1-9 0,-1-15 0,7 30 129,-7-30-258,11 17 129,-11-17 0,18 17 0,-18-17 0,27 12 0,-27-12 0,25 4 0,-8-4 0,-2 0 129,2 0-129,-1 0 0,1 0 129,-3-4-129,-14 4 0,24-4 0,-24 4-258,0 0-129,21 0-387,-21 0-1548,0 0-2322,0 0-129,0 0-516,-14-21 0</inkml:trace>
  <inkml:trace contextRef="#ctx0" brushRef="#br0" timeOffset="119839.2176">3535 7668 4257,'0'0'5031,"0"12"-387,0-12 0,11 20-2838,14 3-258,-11-10-516,19 11-129,-6-10 0,8 10-387,-5-8-129,4 4 0,-1-3-129,4-3-129,-7 2 129,-3-1-516,-4 0-129,-5-7-387,6 11-1419,-24-19-2322,21 16-516,-21-16 0,0 0-258</inkml:trace>
  <inkml:trace contextRef="#ctx0" brushRef="#br0" timeOffset="119583.1851">3815 7673 2709,'17'-13'4773,"-17"13"-258,0 0-258,0 0-2064,0 8-645,-14-2-645,10 17-129,-8-7-129,4 7-258,-9 2 0,5 7 0,-5-5-129,3 6 0,-4-5 129,3-2-129,-2-1-129,6-5 0,1-6-258,10-14 129,-14 20 0,14-20-387,0 0-129,0 0-645,0 0-1935,3-15-1290,-2 1-387,1-2-129,-2-6-129</inkml:trace>
  <inkml:trace contextRef="#ctx0" brushRef="#br0" timeOffset="120658.8217">4220 7897 7611,'0'0'4902,"-16"10"129,16-10-387,0 0-3096,0 0-258,11 3-516,10 0-129,-6-3-129,9 0-129,-2 0-129,7 0-129,-4-2-129,5 1-129,0-1-258,-7-4-387,11 6-3483,-10 0-516,-6 0-387,-18 0-258</inkml:trace>
  <inkml:trace contextRef="#ctx0" brushRef="#br0" timeOffset="120387.7873">4555 7517 5031,'8'-17'4773,"-8"17"-129,-11 4-258,11-4-2967,-20 16-387,12-2-129,-10-3-516,4 5 0,-10-2-129,2 2-129,-3 1 0,-1 4 0,-2-2-129,1 1 0,-1-6 129,9 6 0,-1-8 0,4-1 0,16-11 0,-17 16 258,17-16-258,0 0 129,11 6-129,7-4 0,0-2 0,7 0 129,5 0-129,2 0-129,-3 0 129,-1 0-129,-2 0 0,-2 0-129,-3 0-129,-21 0-129,26 3-516,-26-3-1161,0 0-2580,0 0-516,0 0 258,-15 6-258</inkml:trace>
  <inkml:trace contextRef="#ctx0" brushRef="#br0" timeOffset="117474.9174">6037 6608 258,'0'0'2451,"0"0"387,0-16 258,0 16-258,0 0 0,0 0-516,0 0-387,0 0-516,0 0-258,-14 0-129,14 0-387,-7 24-129,7-7-129,-2-3 0,2 6-258,0 5 387,4 8-387,3 0 129,-2 3-129,1 5 129,-5 5-258,6 4 129,-7 4-129,2 1 129,-2-2-129,1 2-129,2 3 258,-2-3-258,5 1 258,-2 0-129,-1 1 0,-2-1 0,3-1 0,-1-4 0,0-4 129,0-6 129,1 3-129,1-6 0,0-5 129,-4-1-129,4-2 0,-3 2 129,-1-3-129,2-2-129,-2-7 129,-1 2-129,0-5 0,0-17 0,0 22 0,0-22 0,0 0 0,0 0-129,0 0 129,0 0 0,0 0-129,0 0 129,0 0-129,0 0-129,0 0-258,12 14-258,-12-14-903,0 0-2967,0 0-258,2-8-258,-2 8-387</inkml:trace>
  <inkml:trace contextRef="#ctx0" brushRef="#br0" timeOffset="122351.0366">4978 7400 5031,'-7'8'5031,"-5"19"-387,8-10 0,4-17-3354,-9 44 0,4-20-387,5 9-129,0-1-129,5 5-129,-2-5-129,0 8 0,-3-1 0,4-2-129,-4-4 129,1-4-258,-1-4 0,0-4-258,3-2-129,-3-19-516,18 13-2451,-18-13-1548,14-11-387,-10-7-129,5-9-387</inkml:trace>
  <inkml:trace contextRef="#ctx0" brushRef="#br0" timeOffset="122899.1062">5111 7463 3870,'0'21'4773,"0"-21"-129,-6 16-258,6-16-2967,0 0-387,-12 18-258,12-18-129,-3 19-258,1-5-129,2-14 0,-2 25-129,2-25 129,-3 28-129,3-28-129,0 20 129,0-20-129,7 17 129,-7-17-129,21 8 129,-21-8-129,23 5 0,-23-5 0,27 6 0,-12-4 0,-15-2 0,22 6 0,-22-6 0,23 12 0,-23-12 0,18 17-129,-18-17 129,12 20 0,-12-20 0,6 22 0,-6-22 129,0 22 0,0-22 0,-8 19 0,8-19-129,-20 13 258,20-13-258,-22 8 258,22-8-258,-24 2 0,24-2-129,-21 3 0,21-3-129,0 0-645,-15 0-1935,15 0-1806,0 0-258,0-23-387,0 23 258</inkml:trace>
  <inkml:trace contextRef="#ctx0" brushRef="#br0" timeOffset="123167.1402">5125 7478 6063,'-12'12'5031,"12"-12"-129,0 0-387,17 8-3096,-17-8-516,22 0-258,-22 0-129,26-5-258,-10 2-129,2 2 129,-1 1-645,-17 0-387,39-9-3612,-39 9-387,25-11-129,-25 11-516</inkml:trace>
  <inkml:trace contextRef="#ctx0" brushRef="#br0" timeOffset="123950.7397">5286 7181 9030,'-11'20'5031,"11"-20"-258,0 19-1290,0-19-2580,0 0-387,14 2 129,1 4-258,-1-3 0,9 0-258,-7 2 0,2-2 0,0 2 0,-2-2-129,-1 0 0,2-3 0,-17 0 0,25 0 0,-25 0 0,19 0 129,-19 0-129,0 0 0,19 0 0,-19 0 129,0 0-129,0 0 129,0 0-129,0 0 129,0 8-129,0-8 0,0 0 129,-9 22-129,8-6-129,1-2 129,0 3 0,0 5 129,1-1-258,-1 1 129,2 3 0,0-1 0,4-4 0,-2 11 0,0-5 0,0 0 0,2 3 0,-3 7 0,1-4-129,-3 1 129,1 3 258,-2-2-258,0 0 129,-2-1 0,-3-2 129,-4-9-129,0-3 0,-2-3 0,-5-5-129,16-11 0,-26 9 129,12-5-129,14-4 0,-22 0 129,22 0-258,0 0 0,0 0-387,-14-5-2064,14 5-2193,9-6-129,-9 6-387,17-5-516</inkml:trace>
  <inkml:trace contextRef="#ctx0" brushRef="#br1" timeOffset="569395.804">3280 8591 774,'0'0'3483,"0"0"516,0 0-1548,14 22-258,-14-22-387,8 30-258,-8-14-387,6 12-129,-6-4-387,0 4-129,0-4-258,0 1 0,0 1-129,0-3-129,-6-5 129,6-4-129,0-14 129,0 18-129,0-18 0,0 0 129,7-9-129,-7 9 129,7-30-129,-5 5 129,3-3-258,-4-4 258,2 1-129,-1-5-129,0 2 258,-2 4-129,0 5 0,0 2 0,0 4 129,0 19-129,0 0 0,0 0 129,0 0 0,3 25 0,8-11-129,6 5 129,0-4 0,9-1 129,-5-1-129,6-5 0,-5-4-129,4-4 129,-2 0-129,-2 0 0,-1-6 129,-4-2-129,0-3 0,-17 11 0,22-11 0,-22 11 129,0 0-129,15-3 0,-15 3 0,0 10 129,0 5-129,0 1 0,0 5 0,3 0 129,-1 0-258,-1 0 258,2-2-129,1-3-258,4 0-129,-8-16-1161,16 9-2580,-16-9-516,23 0 129,-23 0-645</inkml:trace>
  <inkml:trace contextRef="#ctx0" brushRef="#br1" timeOffset="569659.8376">3862 8654 2967,'9'17'3999,"5"-9"0,-14-8-1935,18 5-645,4-2 0,-7-3-129,12-2-645,-4-4-258,5 3 0,-7 0-516,-1-5-387,3 6-516,-23 2-1677,21-15-1290,-21 15-387,18-11 258</inkml:trace>
  <inkml:trace contextRef="#ctx0" brushRef="#br1" timeOffset="569971.8772">4113 8537 2580,'0'0'3870,"7"5"0,-7-5-1806,0 0-387,29 16-258,-29-16-387,28 12-258,-12-7-258,0 6-129,-16-11-129,27 21-129,-27-21 0,11 25-129,-11-25 0,0 27 0,0-27 0,-3 20 129,3-20-129,-15 12 0,15-12 0,0 0-258,0 0-516,-18 0-1419,18 0-1677,0 0-387,0-20 0</inkml:trace>
  <inkml:trace contextRef="#ctx0" brushRef="#br1" timeOffset="570679.9672">4686 8389 3096,'0'0'3870,"0"0"-774,-2-21-774,2 21-258,0 0-516,-16-5-387,16 5-258,-21-6-258,5 3-129,16 3-129,-27-3-129,27 3 129,-31 0-258,31 0 0,-25 0 0,25 0-129,-25 9 129,25-9-129,-18 17 0,18-17 0,-12 31 0,11-11 0,1-1 0,0 0 0,0 4 0,3-1-129,2 3 129,0-3 0,0 1-129,-2-2 129,0 1 0,-3 0 0,0 0-129,0-3 129,0 2-129,-6-5 129,5-1 0,1-15 0,-3 25 0,3-25-129,0 16 129,0-16 129,0 0-129,14 10 0,-14-10 0,17 3 0,-17-3 0,22 0 0,-22 0 0,24-3 0,-24 3-129,27-7 129,-27 7-129,21-8-387,-5 8-1290,-16 0-2322,19-7-129,-19 7-258,0 0 0</inkml:trace>
  <inkml:trace contextRef="#ctx0" brushRef="#br1" timeOffset="571006.0086">4765 8376 258,'13'0'3741,"-13"21"258,0-4-1548,0-17-645,0 41 129,0-27-387,0 18-387,0-13-516,1 8 0,-1-9 0,3 7-258,-3-8-258,3 2 0,1-4-387,-4-15-516,7 24-2193,-7-24-1290,5 16 0,-5-16-387</inkml:trace>
  <inkml:trace contextRef="#ctx0" brushRef="#br1" timeOffset="571580.0815">5031 8365 2193,'0'0'3870,"0"0"-129,0 0-1548,0 0-129,0 0-258,0 0-516,0 0-258,-15 5-258,11 13-129,4-18-129,-20 31 0,8-12-129,-1 4-129,3 1 0,-1 5-129,4-7 129,3 3-129,3 1 0,1 0-129,0-4 0,9-3 129,3-2-129,3-4 0,0 0 0,2-7 0,-2-3 0,3-3-129,-1 0 0,-2-10 0,1-2-129,-6-2 0,-2-4 129,-5 0 0,-1 0 129,-2-5-129,-1 6 129,-7 0 0,8 17 0,-27-20 0,11 15 0,0 5 129,-1 0-129,-1 10 0,3 2 129,-2 5-129,8 0-129,2-3-129,7 11-774,0-25-2064,-9 23-1161,9-23-258,9 19-258</inkml:trace>
  <inkml:trace contextRef="#ctx0" brushRef="#br1" timeOffset="571836.1139">5221 8578 1935,'8'35'4128,"-8"-35"258,0 33-258,0-9-2838,-5-9-129,5 11-387,-3-7 0,3-5-903,0 5-1032,0-19-2580,0 0-258,3 17-516,-3-17 258</inkml:trace>
  <inkml:trace contextRef="#ctx0" brushRef="#br1" timeOffset="572116.1494">5343 8379 774,'-1'53'3999,"1"-27"258,0 1-258,-6-4-2580,6 13-258,0-13 0,5 12-387,-5-11-516,1-2-129,0 0-387,-1-22-516,9 27-1677,-9-27-1677,0 0-129,15 16-129</inkml:trace>
  <inkml:trace contextRef="#ctx0" brushRef="#br1" timeOffset="572603.7114">5622 8384 2709,'-20'4'4128,"-10"13"-129,12-9-2451,4 14 0,-10-13-129,12 16-258,-8-4-516,8 6-129,-1-5-129,6 4 0,0 2-258,7-1 0,0-6 0,7 3-129,3-7 0,5-2 0,3-2 0,2-7-129,1-3 129,-2-3 0,-1-2-129,-1-9 129,-17 11-129,24-29 129,-24 29-258,11-29 258,-11 29-129,0-25 129,0 25-129,-17-19 129,17 19 0,-31-5 0,9 5 0,0 2 0,2 6 0,2-2-258,18-6-516,-28 19-1677,28-19-1548,0 0-387,0 0 258</inkml:trace>
  <inkml:trace contextRef="#ctx0" brushRef="#br1" timeOffset="573347.8059">5668 8212 3870,'0'0'4386,"0"0"-129,0 0-1032,0 0-1935,0 0-258,11-1 0,6 1-516,-17 0 0,26 0-258,-26 0-129,30 9 0,-30-9 0,18 16-129,-18-16 129,11 25-129,-11-25 0,7 23 0,-7-23 0,1 29 0,-1-29 0,2 27 0,-1-11 0,-1-16 0,1 23 0,-1-23 0,5 26 0,-5-26 0,2 27 0,1-13 0,-3-14 0,0 31 0,0-16 0,2 1 0,-2 2 0,0 0 0,2-3 0,-2 6 0,2-2-129,-1-2 129,-1 1 0,0 0 0,0 1-129,0-1 129,0 3 0,0-7 0,-3 1 0,3-15 0,-9 24 129,9-24-129,-10 14 0,10-14 129,0 0-129,-18 11 0,18-11 129,0 0-258,-18 5-258,2-5-1032,16 0-2838,-15 0-258,15 0-129,-17 4-129</inkml:trace>
  <inkml:trace contextRef="#ctx0" brushRef="#br0" timeOffset="125048.3791">6098 8388 1935,'0'0'3870,"0"0"-387,0 0-516,2-16-387,-2 16-258,0 0-516,0 0-387,-8-13-258,8 13 0,0 0-387,0 0-258,-23 0 129,23 0-258,-23 7-258,23-7 129,-23 22-129,23-22-129,-23 24 0,13-7 129,1 5-258,7-5 258,2 0-129,0 0 0,1 0 0,9-3 0,-10-14 0,26 22 0,-8-19 0,1-1 129,0-2-129,1-5 0,-4-6 129,0-3-129,-1-8 0,-5 3 0,4-5 0,-9 5 0,-1-1 0,-5 1 0,1 3 129,0 16-129,-7-21 0,7 21 0,-20-11 0,20 11 129,-19 0-129,19 0 0,-18 2-129,18-2-129,0 0-129,-15 2-1935,15-2-2193,0 0-516,8 0 0,-8 0-387</inkml:trace>
  <inkml:trace contextRef="#ctx0" brushRef="#br0" timeOffset="117870.9677">5926 7940 9804,'0'0'4773,"0"0"0,0 0-1290,0 0-2580,9 22 129,-9-22-387,27 32-129,-12-12-258,5 4 0,-2-3 0,1 7-129,0-6 0,1-2 0,-1-6-129,-19-14 0,25 21 129,-25-21 0,22 6-129,-22-6 129,17-5 0,-17 5 0,19-25-129,-6 8 129,-5-5-129,6-2-129,-2 0 129,0-1-387,2 5-516,-12-5-3870,10 4-129,-11-3-387,0 1-258</inkml:trace>
  <inkml:trace contextRef="#ctx0" brushRef="#br1" timeOffset="574443.9451">3429 9199 1161,'0'0'3999,"0"0"258,0 0-645,7 16-1935,19 3-129,-12-7-387,20 13-129,-9-6-516,10 7-129,-5-4 0,7 1-258,-7-2 0,4 0 0,-4-2-258,-3-7 0,6 4-387,-15-15-1161,5-1-2451,-1 0-129,-8-3-387,-14 3 129</inkml:trace>
  <inkml:trace contextRef="#ctx0" brushRef="#br1" timeOffset="574187.4125">3572 9204 516,'27'-6'3870,"-27"6"387,0 0 0,10 11-2451,-10 7-645,0-18 0,-11 38-129,-5-21-129,6 9-258,-5-4-258,5 1-129,-4-4 0,2 2-129,1-3-129,1-3 0,2 3-258,8-18-129,-13 25-516,13-25-774,0 0-1161,0 0-1548,-15 6-129,15-6-129</inkml:trace>
  <inkml:trace contextRef="#ctx0" brushRef="#br1" timeOffset="574659.9724">3829 9324 1806,'19'1'3741,"-19"-1"-129,38 0-1806,-12-1-1290,-2-2 129,5 1-258,-2-1-387,-1-2-1032,-1 2-1548,1 3-1161,-26 0 258</inkml:trace>
  <inkml:trace contextRef="#ctx0" brushRef="#br1" timeOffset="574983.5136">4087 9210 1548,'12'0'3225,"3"0"-1290,4 0-258,1 5-258,0 3-387,1 0-516,-3 4 129,-1-3-387,-2 7-129,-4 0-129,-9 0 0,-2-2 0,0 2 129,0-16-129,-16 23 258,16-23-129,-21 16 0,21-16 0,-26 10 0,26-10-129,-13 0-387,13 0-1161,0 0-1806,0 0-387,0 0 129</inkml:trace>
  <inkml:trace contextRef="#ctx0" brushRef="#br1" timeOffset="575635.5964">4663 8988 3612,'-23'9'4128,"2"0"-1548,4-9-129,17 0-774,-29 8-258,29-8-387,-31 10-516,31-10-129,-26 12-129,26-12 129,-24 16-258,24-16-129,-17 22 129,17-22-129,-7 24 0,7-24 0,2 28 0,-2-14 0,0 4 0,5-1 0,1 2-129,-2 0 129,3 0 0,-6 1 0,2 1-129,-1 3-129,0 1 129,-2-4 129,0-1-129,0 0 129,0 3-129,-2-9 129,2 3 0,0-17 0,0 19 0,0-19 0,2 14 129,-2-14-129,0 0 0,23 14 129,-23-14-129,19 7 0,-19-7 0,27 5 0,-12-3-129,-15-2 0,29 1-387,-29-1-1032,28-10-2193,-10 7-516,-18 3-129</inkml:trace>
  <inkml:trace contextRef="#ctx0" brushRef="#br1" timeOffset="575924.1331">4814 9064 2967,'5'22'3870,"-5"12"129,-2-10-2451,-1-3-516,3 5 129,0-2-258,0 4-387,0-1-258,1 2 0,-1-6-258,2-2-258,3 0-645,-5-21-1290,0 21-1677,0-21-387,0 0 258</inkml:trace>
  <inkml:trace contextRef="#ctx0" brushRef="#br1" timeOffset="576320.1834">4956 9083 3096,'-17'35'4257,"3"-16"-129,6 3-1290,7 8-1548,-5-4-129,6 5-258,3-9-129,12 2-387,-15-24-258,32 25 0,-10-20 0,4-5 0,-8-5 0,5-9-129,-10-5 129,1-5-129,-7-5 129,-2-3-129,-5 0 129,0 1-129,-5-4 129,-8 8 0,-5 3-129,-3 9 0,2 7 0,-5 6 0,3 2-129,0 11-258,9 13-258,-6-5-1032,15 6-2451,3 5-129,0-6-516,11 1 646</inkml:trace>
  <inkml:trace contextRef="#ctx0" brushRef="#br1" timeOffset="576535.2106">5148 9259 1935,'17'0'3999,"-17"0"258,6 9-516,-6-9-2451,0 20-387,0-20-129,0 31-516,-3-11-129,0 2-129,0-1-258,3-21-516,-1 35-1161,1-35-2064,1 17-258,-1-17 0</inkml:trace>
  <inkml:trace contextRef="#ctx0" brushRef="#br1" timeOffset="576795.7438">5283 9047 645,'19'0'3999,"-19"14"258,0-14-258,0 25-2193,0 6-774,-6-8-129,6 9-258,0 0-387,0-1 0,0-1-258,0-5-387,11 4-774,-11-7-2193,0-22-645,11 23-516,-11-23 258</inkml:trace>
  <inkml:trace contextRef="#ctx0" brushRef="#br1" timeOffset="577223.7974">5399 9057 1032,'6'-18'4257,"-6"18"516,0 0-516,26-25-1548,-8 25-1677,-18 0 0,35 0-387,-20 0-258,1 11-129,-16-11-129,22 22-129,-16-6-129,-6 1 129,0 1-129,-6 2 129,-5-1-129,-2-1 129,-1 0-129,0-2 129,2 0-129,12-16 258,-15 27-129,15-27 0,-6 20 0,6-20 0,6 16 0,-6-16 0,23 14 0,-7-9 0,2 0-129,-18-5-645,37 7-1806,-19-6-1806,-18-1-129,27 0 0</inkml:trace>
  <inkml:trace contextRef="#ctx0" brushRef="#br1" timeOffset="577771.8677">5576 8948 2451,'0'0'4257,"20"-13"129,-20 13-129,16-11-2967,5 11-387,-21 0 129,35 0-516,-35 0-129,31 5-129,-31-5 0,22 8-129,-22-8 129,0 0-129,0 0 129,0 0 0,5 17-129,-5-17 129,0 0 0,0 22 129,0-22-258,-4 26 129,3-9-258,-2 2 129,3 1 0,0 7 0,0 0-129,0-2 0,0 7 0,3-2 0,1-2-129,2 4 129,-4-7 0,3 2 0,-3 3 0,0-7 0,-1 3 0,-1-5 0,-1 1 0,-8-7 0,-2 1 0,11-16 129,-25 17-258,25-17 0,-22 6-774,2-6-3354,20 0-258,-18-1-387,18 1-387</inkml:trace>
  <inkml:trace contextRef="#ctx0" brushRef="#br0" timeOffset="130291.0449">6044 8874 1161,'0'0'4128,"0"0"387,-10-13-1419,10 13-516,0 0-516,10 0-258,-10 0-645,0 0-258,0-25-129,0 25-129,0 0-258,3-17 0,-3 17 0,0-17-129,0 17 258,0 0-129,0 0 0,3 22 0,-3 0-129,0 9 0,1 7 0,-1 11 0,0 8-129,0 7 129,-7 0-129,0 5-129,0 0 129,3 7 0,-2 3-129,2-1 0,-1-8 129,5-1-129,0 0 129,0-11-129,4-1 129,1-16-129,-3-7 0,3-3 0,-3-9 129,2-3-258,-4-3 129,1 0 0,-1-16-129,2 27 129,-2-27 129,5 23-258,-5-23 129,5 19-129,-5-19 0,0 0-258,0 0 0,0 0-645,0 0-1935,0 0-1935,0 0-258,0-14-258,0 14-258</inkml:trace>
  <inkml:trace contextRef="#ctx0" brushRef="#br0" timeOffset="135071.6519">7046 9250 1,'0'0'4385,"0"0"517,0 0-258,0 0-1548,-34-5-645,34 5-645,-27-1-387,27 1-387,-28 0-387,28 0 129,-31 0-387,31 0 0,-31 23-129,19-9 0,-6 3-129,5 1 0,-1 7-129,0 0 129,6 6 0,0 0 0,1-4 0,7 4 0,0 0-129,8-5 129,7-4 0,1-3-129,6-7 129,2-7-258,1-5 258,1-12-129,1-2 129,-1-8-129,-2-6 0,2-4 0,-10-4 129,3 7-129,-12 3 0,-4-5 0,-3 3 0,0 6 129,0 6-129,-10 0 0,10 16-129,-21-11 129,21 11 0,0 0 0,-16 18 129,14-2-129,2 9 0,0 1 0,4 3 0,9-4 129,1 0-129,4-1 0,0 3 0,2-11 0,3-2-258,-7-6-129,6 3-129,-22-11-645,30 11-2322,-30-11-1548,21-2-258,-21 2-129,13-15-258</inkml:trace>
  <inkml:trace contextRef="#ctx0" brushRef="#br0" timeOffset="135950.7636">7529 9092 645,'0'0'3999,"0"0"-258,0 0-387,0 0-387,0 0-387,0 0-387,0 0-645,0 0 0,0 0-516,0 0 0,-8 0-387,8 0 0,-19 0 0,0 0-258,3 0 0,-4 0-129,3 2 0,-2 1-129,4 0 0,2 0-129,13-3 0,-24 11 129,24-11-129,0 0 0,-9 21 0,9-21 0,0 15 0,0-15 0,9 19 0,-9-19 0,20 28 129,-9-11-129,0 3 0,0 0 0,3 7 0,-7 7-129,0-1 129,2 0 0,-4 5 0,-2-2 0,-2-2-129,-1 0 129,0-6-129,0-3 129,-1 0 129,0-5-258,-4-6 129,4 0 0,1-14 0,-1 27 0,1-27 0,0 19 0,0-19 0,7 16 0,-7-16 0,0 0-129,22 11 129,-22-11 0,18 0 0,-18 0 0,22-9 0,-22 9 0,20-16 0,-20 16 0,18-15 129,-18 15-129,0 0 0,14-12 0,-14 12-129,0 0 0,0 0-258,0 0-258,0 0-774,15-11-3483,-15 11-129,0 0-387,0 0-387</inkml:trace>
  <inkml:trace contextRef="#ctx0" brushRef="#br0" timeOffset="137182.9199">7683 9234 8514,'12'25'5031,"-12"-25"0,24 40-1032,-16-21-2967,16 12 0,-3-4-387,8 10-129,-5-6-258,4 0 0,-1 0-258,0-5 129,-3-5-387,-6-4 0,0-1-387,-18-16-2064,18-2-2064,-18 2-129,10-15-387,-9-3-387</inkml:trace>
  <inkml:trace contextRef="#ctx0" brushRef="#br0" timeOffset="136926.8873">7925 9215 1419,'15'-3'4515,"-15"3"516,0 0-516,0 0-1548,0 19-1161,0-19-129,-9 25-645,-8-8-129,9 12-129,-11-2-387,3 6 0,-5 0-129,1 3-129,-1-1 0,3-3-129,2-5 0,3-7 0,2-4-387,11-16-129,-8 22-774,8-22-1935,-10-14-1548,10 14-258,0-26-387,-2 6 130</inkml:trace>
  <inkml:trace contextRef="#ctx0" brushRef="#br0" timeOffset="137851.0049">7985 8989 7353,'0'0'4902,"0"0"0,0 0-387,18 0-2967,-18 0-1161,32 0 0,-14-2 258,7 2-258,-4-1 0,6 1-258,-4-2 0,0 2 0,-1 0 0,-3 0 0,-19 0-129,28 5 129,-28-5-129,17 9 129,-17-9-129,0 0 129,14 11 0,-14-11 0,0 0 0,3 18 0,-3-18 0,0 16 0,0-16 0,0 25 0,0-8 0,0 0 0,0 2-129,1-1 129,2 3 0,3 4 0,-2-1-129,3 0 129,0 2-129,-2-1 129,1 3-129,1 1 129,-3 0-129,0 3 0,0 4 0,-2-8 129,2 2-129,-3 0 0,-1-2 0,0-7 0,0-6 0,0-15 0,-5 17 0,5-17 0,-14 1 0,14-1 0,-24-1 0,24 1 0,-25-10 0,25 10 0,-21-11-129,21 11-129,0 0-129,-17-17-387,17 17-1677,0 0-2709,17-19 0,-10-2-516,7 4 0</inkml:trace>
  <inkml:trace contextRef="#ctx0" brushRef="#br0" timeOffset="138146.5424">8509 9168 8514,'0'0'5031,"15"-15"-129,-15 15-258,34-7-3870,-34 7-258,22-10 129,-22 10-258,32-6-129,-17 4-258,1-1 0,2 3-387,-18 0-774,37-6-3225,-37 6-516,16 0-129,-16 0-387</inkml:trace>
  <inkml:trace contextRef="#ctx0" brushRef="#br0" timeOffset="138355.0689">8527 9270 9030,'6'19'4902,"14"-12"-129,-3 2-645,-17-9-3354,38-7-258,-16-4 0,3 7-387,-1-1-516,-5-9-516,13 11-3483,-16-5-387,0 8-387,-16 0-129</inkml:trace>
  <inkml:trace contextRef="#ctx0" brushRef="#br0" timeOffset="138971.1471">8878 8869 7740,'20'-5'5031,"-20"5"-258,20-1-129,-20 1-3612,20-8-387,-20 8 258,29-1-387,-13-3 0,0 4-129,1 0-129,2 0 129,0 0-258,-3 0 0,1 0 0,1 4 129,-18-4-258,29 6 129,-29-6 0,30 9-129,-30-9 129,18 24-129,-18-24 129,17 22-129,-12-6 129,-5-16-129,1 28 0,-1-11 129,0 0-129,0 2 129,-4 6-129,-1 1 129,-1 5-129,3 7 0,-2 1 0,1 4 0,-1 2 0,1 3 0,0-3 0,3 5 0,-2-6 0,0-4 0,3-1 0,0-8-129,0-3 129,0-8-129,0-1-129,0-19-129,4 15-387,-4-15-1032,0 0-3225,0-19-129,0 19-258,0-35-387</inkml:trace>
  <inkml:trace contextRef="#ctx0" brushRef="#br0" timeOffset="139235.1806">9073 9335 9804,'7'-17'5418,"-7"17"-387,21-9 0,-21 9-3870,17-8-387,-17 8-258,23-5-129,-23 5-129,34-6-129,-16 5-129,3-1-258,0 2-516,-21 0-4128,29-7-129,-29 7-516,22-16-516</inkml:trace>
  <inkml:trace contextRef="#ctx0" brushRef="#br1" timeOffset="582336.4473">3265 10378 1,'-19'-5'3611,"17"23"-386,2 3-774,0 12 0,0-5-645,2 17-129,-2-8-774,7 11 0,-7-6-387,9 2-129,-8-10-129,6-3 0,-7-7-129,4-7 0,-4-17-129,7 19 129,-7-19-129,0 0 0,3-18 129,-3 0-129,0-7 0,-4-8 0,3-4 0,-8-7 0,5-5 0,-2 6 0,4 1 0,-3 4 0,5 6 0,-2 12 0,2 20 0,-5-14 0,5 14 0,5 14 0,-3 6 129,10-1-129,-3 1 129,7 1 0,2-6-129,1-3 129,-1-7 0,2-4 0,6-1 0,-5-9 0,2-5-129,0-1 129,0-10-129,-3 6 129,0 0-129,-2 4 0,-4 0 129,-14 15-129,19-13 129,-19 13-129,12 14 129,-8 8 0,-4 6-129,4 8 258,-4 1-258,1 2 129,4 2-129,-1-3 129,1-4-129,4-5 0,-1-4-129,-1-10-258,8 2-258,-15-17-516,20 20-1548,-20-20-1806,17 2 0,-17-2-516</inkml:trace>
  <inkml:trace contextRef="#ctx0" brushRef="#br1" timeOffset="582607.4818">3749 10661 645,'0'0'4128,"0"0"258,16-14-387,0 14-2451,-16 0-258,34 0-129,-15-2-387,8 2-258,-3 0-129,1 0-258,1 0-129,-6-3-387,-1 3-516,-19 0-516,25-9-1032,-25 9-1935,7-14-129,-7 14 258</inkml:trace>
  <inkml:trace contextRef="#ctx0" brushRef="#br1" timeOffset="582892.0179">3938 10527 774,'0'0'3096,"0"0"-903,0 0 0,0 0-645,19 0-129,-19 0-258,28 8 0,-28-8-258,28 11-258,-28-11-129,26 12-129,-26-12-129,20 17 0,-20-17-129,8 24-129,-8-24 129,0 27-129,-5-12 0,-5-1 129,10-14-258,-21 26 129,21-26 0,-20 17-516,20-17-1032,-4 18-2322,4-18-129,0 0-387</inkml:trace>
  <inkml:trace contextRef="#ctx0" brushRef="#br1" timeOffset="583619.6102">4594 10290 1,'1'-15'3611,"-1"15"259,0 0-1548,-18-1-387,18 1-387,-29-3-387,29 3-129,-35-2-387,18 2 0,-4 0-129,3 0-129,0 0-129,18 0 0,-28 6 0,28-6-129,-18 15 0,18-15-129,-5 18 0,5-18 0,0 20 0,0-4 0,4-1 0,-3-1 129,1 7-258,0 1 258,-2 2-129,0-1 0,0 7 0,0-4 0,0 5-129,0 2 129,0-4 0,-2 1 0,0 1-129,1-6 129,-1 1-129,-2-2 129,4-5-258,0-4 258,0-15-129,0 28 129,0-28 0,0 0 0,18 12 0,-18-12 0,25 2 0,-25-2 0,28 0 0,-10 0 0,-1 0-129,0-2-258,2 2-516,-19 0-1548,21-12-1548,-4 10-516,-17 2 387</inkml:trace>
  <inkml:trace contextRef="#ctx0" brushRef="#br1" timeOffset="583927.6494">4725 10303 2709,'3'42'4128,"-3"-26"-129,0 4-2580,0 15-129,-3-8 0,3 8-258,-3 1-387,2 0-258,-5-3-258,5 1 0,-1-7-129,-1-7-645,3 8-1161,2-5-2193,-2-23-258,7 27 0</inkml:trace>
  <inkml:trace contextRef="#ctx0" brushRef="#br1" timeOffset="584543.7276">4941 10345 645,'0'0'3612,"-9"16"-387,9-16-645,-22 16-645,14-2-516,-10 1-387,9 5 0,-9 2-387,11 4 129,-7 2-387,7 5 0,0-7-258,7 7 129,0-5-258,0 1 129,6-3-129,4-6 0,5-1 258,0-6-516,6-5 516,1-3-258,1-4 0,-1-1-258,0-9 516,2-5-516,-11-4 258,2-3-129,-7 1 129,-5-2 0,-3 0 0,0-2 0,-10 5 0,-6 5 0,-5 1 0,-4 7 0,-1 3 0,0 3 0,1 6 129,-3 8-129,6 3 0,5 4-129,7 3-129,1-8-774,9 1-2451,7-1-774,-7-16-129,20 19-257</inkml:trace>
  <inkml:trace contextRef="#ctx0" brushRef="#br1" timeOffset="584772.2566">5157 10628 1032,'-6'27'3870,"-5"-13"258,7 11-258,-2-1-2967,-2-4-516,4-1-387,4 2-1032,0-1-2838,0-20-129,0 18 129</inkml:trace>
  <inkml:trace contextRef="#ctx0" brushRef="#br1" timeOffset="585065.2938">5267 10323 645,'0'24'4128,"0"-24"129,-2 34-258,2-5-2838,-5-2-258,5 6 0,0-3-129,0 2-387,3-4-258,-3 0 0,0 1-258,0-10-258,0 1-516,0-20-516,-3 21-1935,3-21-903,0 0 0</inkml:trace>
  <inkml:trace contextRef="#ctx0" brushRef="#br1" timeOffset="585523.8521">5472 10347 2322,'-31'19'3741,"7"-4"-903,3 5-1290,10 5 258,-11 0-129,16 6-516,-8-2-516,10 4-129,0-8 0,4 10-258,0-9-129,8-3-129,6-6 129,-1 1-129,2-9 0,2-2-129,-2-4 129,-15-3 0,28-3 0,-28 3 0,22-21 0,-19 4 0,0 2 0,-3 0 0,0 15 0,-7-27 0,-7 17 129,14 10-129,-35-13 0,17 13 129,0 0-129,0 0 0,4 2 0,14-2-129,-14 18-1032,14-18-2838,0 0 0,0 0-645</inkml:trace>
  <inkml:trace contextRef="#ctx0" brushRef="#br1" timeOffset="586143.9308">5434 10203 129,'0'0'3741,"0"0"387,0 0-1935,0 0-387,14 0 0,4 7-387,-18-7-516,33 1 0,-19-7-258,9 9 129,-7-3-387,4 0 0,-20 0-129,26 2 0,-26-2-129,16 9 0,-16-9 0,0 17 0,0-17-129,-2 22 129,-6-6-129,1-2 129,0 4-129,3 4 0,-2-2 0,6 1 129,0 4-129,0 2 0,0 5 0,7-6 0,0 9 0,1-2 0,-2 0 0,4-1 0,-5 0-129,0-3 129,-3-2 0,-2 0 0,0-5 0,-2-1 0,-4-2 0,-4 0 129,-2-5-129,12-14 0,-23 25 0,23-25 0,-23 13 129,23-13-129,-17 1-129,17-1-258,0 0-774,-14 0-3225,14 0 0,0 0-645,-6-14 516</inkml:trace>
  <inkml:trace contextRef="#ctx0" brushRef="#br0" timeOffset="141526.4716">5970 10590 645,'0'0'4386,"0"0"387,0 0-129,-14-22-1806,14 22-645,0 0-774,0 0-129,-22 1-387,22-1-258,-12 16-129,12-16-129,-14 18 0,8-1-258,-4-1 0,6 3 0,-3 1 129,4 0-258,3 2 129,0-1 0,0-2 0,7-2 0,-7-17-129,24 21 129,-7-11-129,4-10 129,5 0-129,-2-7 0,-3-10 129,2-4-129,-2 1 129,-3-2-129,-2-5 0,-8 2 0,-5-2 0,-3 5 0,0 3-129,-15 4 129,-5 8-258,-2 2 0,1 5-258,-8 0-903,12 14-3096,-4-5-516,8 6-258,13-15-387</inkml:trace>
  <inkml:trace contextRef="#ctx0" brushRef="#br0" timeOffset="130683.5947">5821 9996 10062,'2'40'5289,"7"-17"-516,0-5-1161,5 9-2580,-2-7-258,9 8-129,-7 2-129,7 2-129,-9-7-129,8 4-129,-5-9 0,3 4 129,-2-6-258,-2-6 129,-14-12 129,26 3-129,-26-3 0,25-15 0,-12 0 0,-3-7-129,2-8 258,-1 3-258,2 1 0,1-5 0,1 3-129,-2 4-387,9 15-2709,-12-12-1935,-10 21-129,20-19-258,-20 19-516</inkml:trace>
  <inkml:trace contextRef="#ctx0" brushRef="#br1" timeOffset="586679.9989">3474 11256 2967,'0'14'4257,"-7"7"-258,-7 6-2193,-20-7-516,9 12 129,-11-4-387,7 3-387,-3-5-387,4 1 0,1-5-387,1-12-516,15 12-1161,11-22-2322,-27 11-258,27-11-129</inkml:trace>
  <inkml:trace contextRef="#ctx0" brushRef="#br1" timeOffset="586936.0314">3178 11209 2193,'16'0'4644,"-16"0"-129,22 13-129,0 9-2967,-9-7-387,10 14 129,0-7-645,4 11-129,0-6-129,2 4-129,2-2-129,-3-2 0,4-4-516,-6-6-516,6 9-1548,-7-15-1935,-4-4-129,-1-7-258</inkml:trace>
  <inkml:trace contextRef="#ctx0" brushRef="#br1" timeOffset="587168.0609">3710 11371 2709,'0'0'4128,"17"0"-129,-17 0-2451,35 3-387,-16-3 0,11 4-258,-4-4-258,5 0-258,1 0-387,-4 0-387,0 0-387,-9-7-645,1 6-2193,-20 1-774,0 0 258</inkml:trace>
  <inkml:trace contextRef="#ctx0" brushRef="#br1" timeOffset="587432.0939">3938 11313 2322,'0'0'3612,"0"0"-1161,11-6-516,-11 6-516,29 2-258,-29-2-258,35 8-387,-20 1-258,3-1-129,-18-8 0,21 17-129,-21-17-129,8 17 0,-8-17-129,-2 21-129,2-21-258,-28 19-129,28-19-258,-31 13-1032,16-13-1677,15 0-129</inkml:trace>
  <inkml:trace contextRef="#ctx0" brushRef="#br1" timeOffset="588099.6788">4552 11165 903,'0'0'3741,"-20"-4"-645,20 4-774,-20-6-387,20 6-774,-20-6-129,20 6-387,-26-5 0,26 5-258,-32-1-129,19 1 258,-11 0-258,10 3 129,-4-2-129,18-1 0,-23 11-129,23-11 129,-13 21 0,13-21-129,0 22 0,0-6-129,7 1 0,1 2 0,-1 5 0,2-1 0,-1 6-129,-2-2 129,-2 4-129,-4 1-129,0 4 129,0-6 0,-2 0 0,-5 0 129,2-2-129,-1-4 0,2-3 129,0-4 0,4-17 0,0 21 0,0-21 0,0 0 0,10 11 129,-10-11-129,21 0 129,-21 0 0,29 0-129,-12-2 129,2-3-129,1 4 0,0 1-387,-4-8-1419,-2 3-2322,7 4-258,-21 1-258</inkml:trace>
  <inkml:trace contextRef="#ctx0" brushRef="#br1" timeOffset="588376.2139">4715 11206 1677,'0'11'4257,"0"-11"0,-3 35 0,3-6-3225,-8-7 0,8 18-258,-6-9-387,6 8 0,-3-8 0,3 1-258,0-4-258,0-6-516,2 8-1548,5-14-2064,-7-16-129,0 0-258</inkml:trace>
  <inkml:trace contextRef="#ctx0" brushRef="#br1" timeOffset="588783.766">4896 11241 645,'-18'17'4128,"10"9"129,-2-1-129,-10-5-2967,18 15-258,-5-10-129,7 5 129,0-5-387,11-1 0,-11-24 0,32 25-258,-14-22 0,4-3 0,-1-3 0,1-10-129,-5-7 129,-3 0-129,0-10 0,-4-1 0,-7 1-129,-3-1 0,0 2 0,-12 1 0,-3 4 0,-4 7 0,-2 6-129,-4 6 0,-2 5 0,1 0 0,8 16-387,-3-5-129,12 19-1032,0-11-2709,9 1 0,4 0-387</inkml:trace>
  <inkml:trace contextRef="#ctx0" brushRef="#br1" timeOffset="588991.7919">5165 11413 2193,'10'20'4257,"-10"7"387,0-27-387,-10 27-3096,10-2-258,-6-11-258,5 7-129,0-7-387,1 0-387,0 5-1161,0-19-2709,0 0-387,4 16 0</inkml:trace>
  <inkml:trace contextRef="#ctx0" brushRef="#br1" timeOffset="589263.827">5331 11204 3483,'0'0'4773,"0"11"-129,0 10-387,0 9-3225,-9-5-129,7 11-258,-5-4-258,4 2-129,-3 0-258,6-4 129,0-2-516,0-28-774,0 29-3096,0-29-258,6 16-516,-6-16 387</inkml:trace>
  <inkml:trace contextRef="#ctx0" brushRef="#br1" timeOffset="589775.892">5423 11197 258,'0'0'4386,"5"-17"0,-5 17 0,0 0-2451,0 0-516,24-4-258,-24 4-258,24-8-258,-24 8 0,33 0-258,-16 0 129,4 0-258,-7 3 0,2 6-129,-16-9 129,23 26-258,-19-10 0,-1-1 0,-3 4 0,-3-2 0,-7 5 0,-5 3 0,-5-2-258,1-1 258,-4 0 0,3-1-129,1-2 129,3 0 0,6-4 0,10-15 0,-8 19 0,8-19 0,0 0 129,18 17-129,-2-17 0,1 0 0,4 0 258,0 0-645,3 0-129,-9-10-1419,5 5-2580,2 0-129,-5-3-516,2-1 388</inkml:trace>
  <inkml:trace contextRef="#ctx0" brushRef="#br1" timeOffset="590359.9662">5633 11068 2580,'0'0'4902,"0"0"-258,0 0 0,17 16-3354,-17-16-129,32 9-129,-15-7-387,10 8-129,-4-5-258,2 3 129,-1-4-258,-5 1 0,1-2 0,-2 0-129,-18-3 129,26 0 0,-26 0-129,0 0 129,15 0 0,-15 0 0,0 0 0,0 0-129,-1 19 129,1-19-129,-10 27 129,6-9-129,1 8 0,-2 3 0,2-1 0,0 9 129,-1-3-258,3 2 258,1 6-129,0-5 0,0-1 0,2 1 0,7-3-129,-1-1 129,2-1 0,1-3 129,-4-6-129,3-3 0,-3-1 0,-7-19-129,0 18 129,0-18 129,-10 10-129,-7-9 0,1-1 0,-3 0 0,0 0-258,-5-1-1419,3 1-2709,6 0-645,15 0 0,-22-3-645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10:17:28.1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17656 8005 1806,'0'0'4128,"0"0"0,12 0-903,2-1-1677,0-6-387,8 5-258,4-2-258,9 0-129,2-3 0,6 1-129,1-1 0,4 3 0,-2-3-258,1 3 0,-2-2-129,-2-2 129,-2-1-258,-1-1 129,-4 0-387,-5-5-258,0 5-1161,-9-1-2451,-8-4-258,-4 7-387</inkml:trace>
  <inkml:trace contextRef="#ctx0" brushRef="#br0" timeOffset="1016.1291">17788 7850 1,'0'0'2321,"0"0"-515,0 15-258,0-15 0,0 0-387,-8 12 0,8-12 0,-10 3-516,10-3-129,-11 0 129,11 0-129,-10 0 0,10 0-129,-12 0-129,12 0 0,-14 0-129,14 0 387,-13 3-387,13-3 129,-11 13-258,11-13 258,-10 9-258,10-9 0,-4 11 129,4-11-129,0 0 0,0 10 0,0-10 129,0 0-129,0 0 129,4 12 0,-4-12 129,0 0-258,0 0 129,-7 8 0,7-8 0,-10 1 0,10-1 0,-9 0 0,9 0-129,0 0 129,-10 6 0,10-6 0,0 0-129,0 0 129,-9 18-129,9-18 0,0 0 129,-3 16-129,3-16 0,0 11 0,0-11 0,0 0 0,0 13 0,0-13 0,0 0 129,0 0 0,6 12 129,-6-12-129,0 0 0,13 10 0,-13-10-129,12 7 129,-3-2-129,2-1 129,-2 5-129,1-6 0,2 1 0,0-2 0,-3 0 0,3 2-645,-12-4-3096,12 1-258,-12-1-645,0 0 0</inkml:trace>
  <inkml:trace contextRef="#ctx0" brushRef="#br0" timeOffset="60279.6546">309 8683 516,'0'0'645,"45"-2"387,-45 2-258,38 0 129,-38 0 0,43 0 0,-43 0-129,46 0 129,-46 0-516,55 0 129,-55 0 129,55 2-258,-55-2-129,59 1 129,-59-1-258,59 2 129,-59-2-129,60 1 129,-60-1-129,65 0 0,-33 0-258,7 0 0,-12 0-129,8-3 129,-12 0 0,8-3-129,-15 1 129,9 1-258,-13-2 387,2 2 0,-3 2-129,-1 0 129,-2 1 0,-8 1 0,12-1 0,-12 1 0,0 0 0,10-2 0,-10 2 0,0 0 0,0 0-129,0 0-387,0 0 0,0 0-645,0 0-1161,0 0-903</inkml:trace>
  <inkml:trace contextRef="#ctx0" brushRef="#br0" timeOffset="61427.3003">897 8541 1161,'-41'11'1935,"41"-11"-903,0 0 0,0 0-129,0 0 258,0 0-645,0 0 0,0 0-387,0 0 0,0 0 0,0 0-129,0 0 0,0 0 0,0 0 258,0 0-129,0 0 0,0 0 129,0 0 129,0 0-129,38 21 129,-26-18-387,8-1 0,-11-2 0,13 2-129,-12-2 0,11 4 0,-11-3 0,11 1-258,-14-2 645,5 4-258,-2-2 0,-1 6 0,1-3 129,-10-5 0,14 13 0,-5-5-129,-9-8 129,13 14-129,-13-14 129,14 7-129,-14-7 258,9 7-258,-9-7 0,8 5 0,-8-5-258,11 6 258,-11-6 0,0 0 0,11 3 0,-11-3 0,0 0 258,0 0-258,8 6 129,-8-6-129,0 0 0,0 0 0,9 8-129,-9-8 129,0 0-258,12 10 258,-12-10-129,9 7 129,-9-7-129,10 8 258,-10-8-129,0 0 387,9 7 0,-9-7 387,0 0-258,0 0 129,0 0-129,0 0 0,0 0 0,-4 5-258,4-5 0,-11 0-258,11 0 0,-18 0 0,11 0 0,-3 0-258,1 0 258,-4 0 0,1 2-129,0 4 0,-3 6 129,-1-3-129,-1 5 0,1 0 129,16-14 129,-44 32 129,44-32 129,-38 27-129,38-27 0,-38 20 0,38-20 0,0 0-129,-44 20-645,44-20-774,0 0-1935,0 0-516,0 0-387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-22 539 129,'0'0'1032,"0"0"258,0 0 129,0 0 0,0 0 129,-21 0-129,21 0-129,0 0 0,0 0-129,0 0 0,0 0-129,0-22 0,0 22-258,0 0 258,0 0-516,0 0 0,0 0 0,0 0-129,0 0 0,14-22-129,-14 22 129,28-9-129,-28 9 129,28-9-129,-28 9 0,41-8 0,-41 8 0,35-7 0,-35 7 0,45-4-129,-22 4 129,-23 0-129,56-5 0,-23 3 0,6 2 129,3-6-129,5 1 0,6 3 0,10-2 0,3-1 0,6 5 0,5 0 0,4 0-129,-1 0 129,5 0-129,11 0 0,-1 9 0,-3-9 129,13 0-129,8 0 258,9 0-129,-1 0 0,7 0-129,-9 0 129,7 0 0,-3-4-129,-7 4 129,3-5-129,-7 3 0,0-2 0,-2 2 0,8-3 0,-3 5 0,10 0 129,-8-2-129,7 2 129,6 0-129,-5 0 129,9 0-129,-9-4 129,1 4-129,-9 0 0,8-3 0,-8-1 0,6 4 0,-1-4 0,6-3 0,-5 7 0,17-7 0,-2 5-129,4-2 129,2-7 0,0 4 0,3-4 129,-5 5-258,7-3 129,-11-2 0,-1 5 0,-11-10-129,4 10 129,-6-5 0,0 4-129,-1-4 129,-4 5 0,-3-1 0,3-4 0,-4 4 0,1-4 0,-6 3 0,6 3 0,-4-6 0,0 9 0,-7-4 0,-5-3 0,5 2-129,-8 5 129,8-2 0,4-5 0,-10 5-129,15-3 129,4 3 0,6 1 0,4-1 0,2 4-129,-2-2 129,-4 2 0,6-5-129,-10 1 129,-4 2-129,-7-3 129,-8 3 0,-1-4 0,-3-3-129,-8 0 129,-16-11 0,-2 9 0,-7-2 0,-13 2 0,-7-2 0,-9 2 0,-12-2 0,-23 13 129,33-13-258,-33 13-129,0 0-129,0 0-1290,0 0-2967,0 0-258,0 0-258,-21 0-645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35.58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70 258,'0'0'3612,"14"22"-258,-14-22-1677,14 14-258,-14-14 0,17 16-258,-17-16-129,25 19-258,-25-19-129,31 25 0,-16-17 0,6 8-258,1-5-129,2 6 129,0-4-258,2 3 129,2-4-129,1 1 129,6 1-129,0 0 0,1-3-129,0-1 129,5 0-129,0 2 0,1-4 129,3 0-129,-2-3 129,-3-1-129,4-2 0,-4 1 0,-4 0 0,3-1 0,-5-2 129,2 0-129,-3 0-129,1-3 129,-1 1 0,3-3 0,1-1 0,-2 0 0,1 0 0,-1-4-129,1-1 129,0 3 0,-1-3 0,-4 0-129,3 0 258,-3 1-258,1 4 129,-1 0 0,-2 1 0,2-1 0,-2-1 0,0 1 0,0-2-129,-1 2 129,4-4 0,-5 2 0,3-4-129,-4 1 129,-4 4 0,3-2-129,-6 1 129,4 2 0,-9 0 0,4-4 0,-3 2 0,-15 8 0,28-15 0,-28 15 0,24-21 0,-24 21-258,21-26 258,-21 26 0,20-20 0,-20 20-129,21-22 258,-21 22-129,16-15 0,-16 15 0,0 0-645,7-14-1677,-7 14-2064,0 0-129,0 0-129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43.47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0 191 1161,'0'0'4773,"0"0"0,0 0-645,12 0-2193,-12 0-774,0 0 0,11-17-645,4 11 0,-15 6-387,34-14 258,-14 1-129,7 2 0,-1 2-129,11-9 0,-7 4 0,6 0-129,1 3 129,2-2-129,2 1 0,4 7-129,4-5 129,4 4 0,1 1 0,10 2 129,-1-2-129,2 0 0,6 4 0,-6 1 0,-6 0 258,0 0-258,-10 7 0,-2-2 0,-7 13 0,0-4 129,-4 3-129,1-2 129,1-1-129,2-2 0,2-4 0,1 7 0,5-12 0,-1 0 0,2 0 0,-3-1 0,1 1-129,-6 0 129,5 0 0,-6 0 0,-4 5 0,-4-1 0,0-3 129,-2 4-129,-3 1 258,-7 1-387,2-2 258,-4 1-129,-2-2 129,-16-7-129,26 10 0,-26-10-129,20 6 129,-20-6-129,15 1-516,-15-1-1806,0 0-2322,6-9-129,-6 9-516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51.55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0 2451,'0'0'4515,"0"0"-129,8 8-2322,-1 11-645,-7-19 0,14 30-258,-8-12-516,5 14 129,-4-5-258,2 8 0,-2 3-258,3 7 129,-4 5-258,2 9 258,-1-3 0,0 8-258,-4 3 258,4 9-258,-4 3 0,1 5 0,-2 8 0,-2 3-129,0 6-129,0-2 258,0 9-129,0-4 0,0 0 129,0 0-129,2-6 129,-2-6-129,-2-1 129,0 0-129,-5-5 0,0-5 129,0-3-129,1-6 129,-5 1-129,6-2 129,-4-10 0,2-2-129,2-17 0,-1-4 0,0-8 0,4-11 0,2-19-129,0 0 0,0 0-258,-7-20 0,7 6-1032,0-23-1548,0 7-1677,0 3-258,0-4-258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0:59.16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1591 2709,'0'0'4515,"0"0"-645,0 0-1419,21 2-258,-21-2-387,0 0-387,17-11-387,3 9-258,-20 2-258,37-14 129,-13 2-129,8 2-258,0-10 129,6 4-258,1-6 0,4 4 129,1-4-129,2 1 0,3-7 0,3 1-129,-4-1 258,7 3-129,-1-13 129,6-1-129,-1-1 0,9-1 0,1-3-129,10 1 258,-4-2-258,4 0 129,-2 7-129,1-3 0,-4 2 0,-3 3 129,-4-4 0,-7 4-129,-3-2 0,0 0 0,-4 5 129,-2 3-129,-2 3 0,1-5 0,-2 6 0,-1 2 0,0-2 0,6 6 0,-4-4 129,3-1-129,-2 3 0,0-2 0,-1 5 0,-2-4 0,-2-1 0,-2 3 129,-1-4-258,-5 3 129,2-6-129,-3 4 129,3-5-129,-7 6 129,2-2-129,-3 4 129,-5 2 129,-4 3-258,-22 16 129,27-17 0,-27 17 129,17-12-258,-17 12 129,0 0-129,0 0-129,0 0-258,0 0-1161,0 0-3225,0 0 129,-19-13-516,19 13-258</inkml:trace>
  <inkml:trace contextRef="#ctx0" brushRef="#br0" timeOffset="-48611.6729">30-473 903,'0'0'4128,"0"0"-516,21 0-516,-21 0-645,16-4-645,-16 4-258,23-7-258,-23 7-516,32-2 0,-16 0-258,12 2 0,-4 0 0,8 7-129,-3-3-129,7 1 0,-1-2 0,10-1-129,1-2 0,3 1 0,2-1 0,5-6 0,0-3 0,4 1 0,4-3 0,0 4 0,-2-3 0,7 4 129,-1 5 0,4 1-129,-3 0 0,2 1 0,-4 5 0,1-2 0,0-1 0,-2 0 0,-1-3 0,1 0-129,1-5 129,2-4-129,4 1 129,-4 2 0,1-1-129,-2 0 129,-6 0 0,-1 6-129,-8-1 129,-6 2-129,-8 0 129,-4 3-129,-7 0 129,-4 2-129,-5 1 0,-19-6 129,25 5-129,-25-5 0,14 3 0,-14-3-129,0 0 0,0 0-258,0 0-516,0 0-2451,0 0-1677,-10-4-258,10 4-645,0 0 516</inkml:trace>
  <inkml:trace contextRef="#ctx0" brushRef="#br0" timeOffset="-18719.8771">-427-172 1161,'0'0'3096,"0"0"-129,0 0-903,0 0 129,-17 0-774,17 0-258,-1 18-387,1-1 0,0 5-129,1 11 129,-1 5-387,6 14 129,-6 3 0,8 9-129,-7 6-129,4 9 0,-1 10-129,1 1 0,-1-3 0,-1-3 0,4-2-129,-5-4 0,0-8 0,3-7 0,-4-10 258,3-2-258,0-8 129,-1-9 0,0-6 0,1-5-129,-3-7 258,1-1-258,-2-15 0,0 0-129,0 0 0,0 0-258,0 0-516,0 0-1419,7-14-2193,-7 14 129,0-28-516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48.50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3157-7 1419,'24'1'2451,"-24"-1"0,28 2-258,-8 4-387,-20-6-258,37 8-129,-20-8-258,11 11-258,-9-8-129,12 8-129,-7-5-129,5 6 0,-1-4-129,4 4 0,0-1 0,4 2-129,-3 1 0,8 5 0,-4-5-129,4 6 0,-1-3 0,8 2 129,-4-2-129,4 6 0,7-5 0,0 0 0,5 0 0,4 3 0,-3 7 0,7 6 129,-5-5 129,1 7-129,-7 4 0,0 4 0,2 4-129,-8 4 0,1-4 129,-5 2-258,1 4 0,-5 2 129,-1 3-258,-2 1 258,-2-3-129,-4 6 129,1-7 0,0 6-129,-4-5 258,1 3-258,-4-4 258,0 5-258,1-4 258,-4 2-258,1 2 258,2 1-129,-3-1-129,2 5 129,-2 4-129,1-3 129,-2 9-129,-4 2 129,-5 1-129,2-1 0,-5 0 0,-2 1 0,-5-3 0,2 1 0,-5 0 0,3 1 129,-2-5-129,-3 7 129,0 5-129,0-1 129,-8 3-129,-1-3 0,0-1 129,-2 0-129,-5 3 129,4-7-129,-8-3 129,1-3 0,-4-4 0,4 4-129,-9-7 0,4 2 0,-1 0 0,-3 0 129,1-4-258,-6 1 258,3-5-258,-2-3 258,3 3-258,-6-7 129,4-2 0,-7-7-129,-1 2 129,3 0 0,-3 0 0,-1-5-129,-3-2 129,-1 6 129,0-5-129,2 5 0,-4-1 0,0 0 0,-3 5 0,1 5 129,-1-5-129,-4 8 0,-2-1-129,3 5 129,-3-10 0,2 5 129,-2-4-258,0-3 129,2-1 129,3-1-129,-6-7 129,2 5-258,0-4 129,-1 1 0,2 4 129,-1-5-258,0 4 129,-2 2 0,2-3 0,-2-4 0,-5 3 0,3 0 0,3 0 0,-1 0 0,-4-9 0,4 1 0,3-5 0,3 3 0,4-1-129,0-5 129,3-8 0,-1 1 0,-1-1 0,5-3 0,-1-3 0,2-2 0,-1-5 129,-1-1-129,1 1 0,2-1 0,-3 1 0,-4 2 0,-2-2 0,-1 2 0,-5 0 0,2 0 0,-5 0 0,-1 1 0,4 1 0,-3-2 129,3-2-129,6-1 0,-1 1 0,5 2 129,6-5-129,-8-1 129,5-2 0,6 0-129,-3-2 129,0-1-129,3-8 129,0-1-129,1-3 0,2 1 0,-2 3 129,5-5-129,-6 7 129,5-4-129,-4 7 0,-2 1 0,-1 5 0,-3-2 129,2 1-129,-6 1 0,1 0 0,-1 0 0,-1 0 0,3 3 129,-2-1-129,4 2 129,-1 1-129,3-2 0,1 2 129,-3 0-129,3-2 0,0-3 0,-1 0 0,1 0-129,-1-2 129,3 1 0,-4-1 0,9-4 0,1 1 129,-5 0-129,5 4 0,4-6 0,-1 1 0,2 0 0,3-3 0,2 0 0,1 1 0,-1 0 0,4 2 0,14 6 129,-25-13-258,25 13 129,-18-1 0,18 1 0,0 0 0,-17 1 0,17-1 0,0 0 0,0 24-129,0-24 0,6 14 0,-6-14-258,29 13-258,-29-13-516,48 3-2709,-23-3-1161,5 0 0,-3 0-645</inkml:trace>
  <inkml:trace contextRef="#ctx0" brushRef="#br0" timeOffset="844.6072">-41 6479 774,'0'0'3999,"-6"-14"-645,6 14-387,0 0-516,0 0-258,0 0-387,0 0-387,-3 8-516,7 11-129,-4-19-129,16 36 0,-9-14-258,7 3 0,-5-2-129,7-3-129,-5-4 129,3 0-129,-14-16 0,23 23-129,-23-23 129,17 5 0,-17-5 0,0 0 0,6-14-129,-6-2 129,-7-1-129,-4-2 129,-8-1-129,1-3 0,-4 1 0,1-2 0,-3 3 0,4-1 0,1 7 0,1-2 0,18 17 0,-21-21 0,21 21 0,0 0 0,0 0 0,0 0 0,0 0 0,0 0 0,20 0 258,-1 0-258,5-1 0,4 1 129,0-2 0,10 0-129,-5 1 0,5-4 129,-5 2-129,0-5-258,1 2-258,-12-12-645,6 10-3354,-10-6-258,-3 1-387,-3-1-258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51.64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7 210 774,'14'5'4515,"8"0"258,-5-5-258,6 6-2064,-23-6-387,42-11-516,-25-8-129,11 8-516,-6-9-387,4 4 0,-2-6-258,-2 2 129,-4-3-387,1 9 129,-10-2-129,-9 16 0,6-27 129,-6 27-129,-15-17 129,-5 12-258,-6 3 258,-4 2-129,-3 3 0,-5 7 0,5 3-129,-1 7 129,7 4 258,1 6-258,7 5 258,9-2-129,7 0 129,3 2 0,10-5 0,8 1 0,6-7-129,2-5 129,1-3 0,4-2-129,-4-3 0,7-3 0,-3-4-129,-1 0 129,-2-4-129,0-2-129,0-4 0,-2-8-258,4 4-258,-12-9-258,9 8-1032,-17-12-2322,11 2-903,-11-11 0,5 4-516</inkml:trace>
  <inkml:trace contextRef="#ctx0" brushRef="#br0" timeOffset="436.0554">585-23 3354,'0'0'4902,"18"7"0,-18-7-258,15 37-2322,-15-37-903,24 42-387,-17-20-129,10 9-387,-3-1 258,1 1-516,-3 0 0,-2 2-129,-4-5-129,-2-6 0,-1-5 0,-2 2-129,-1-19 0,0 16 0,0-16 129,0 0-129,0 0 0,-14-20 0,10-1-129,-6-6 258,6-4-129,4-1 129,0 3-129,0 0 129,8 2 0,4 4 129,6 3-258,1 10 258,2 3-129,3 2 129,1 2 129,-1 3-258,1 0-387,-7 0-258,7 11-2322,-25-11-1677,21 14-258,-21-14-387,5 19 129</inkml:trace>
  <inkml:trace contextRef="#ctx0" brushRef="#br0" timeOffset="836.6061">936 5 5934,'21'-3'5160,"3"3"-258,-24 0-387,32 22-3483,-32-22 129,33 33-516,-20-12 129,5 8-258,-9 2-129,5-1-129,-5-1 0,-5 2-129,-3-8-129,2 1 0,-3-24 0,1 19 0,-1-19 0,0 0 129,0 0-129,-12-30 0,12 2-258,0-3 258,0-2-129,4-1 129,3-1-129,4 0 129,2 7-129,2 6 129,5 7-129,-8 0-258,9 10-516,-21 5-1548,28-14-2064,-14 12-516,-14 2-387,28 0 0</inkml:trace>
  <inkml:trace contextRef="#ctx0" brushRef="#br0" timeOffset="1248.1585">1465-50 5676,'3'11'5160,"-3"3"-387,0 6 0,-11-3-3483,11 20-258,-11-10 0,11 13-387,-4-7 129,5 0-258,2-8 0,11 2-129,0-3-258,5-13 129,4-8 0,2-3-129,-2 0 0,5-10 0,-6-10 0,-1-7-129,-4-2-129,-7-2 129,-3-3-129,-7-3 0,-3 6 0,-14-2 0,-2 4 0,-9 10 0,-3 6 0,1 4 0,0 9 0,-2 0-129,10 12-129,1-1-258,13 11-645,-8-11-2967,16 6-774,0-17-258,13 19-129</inkml:trace>
  <inkml:trace contextRef="#ctx0" brushRef="#br0" timeOffset="1768.2245">1737-106 4902,'17'-12'5289,"-17"12"0,0 0-387,21 27-1548,-21-27-2451,19 36-129,-12-15-387,7 4-129,-4 7 129,4 2-258,-6-6 129,0 5-129,-1-5 0,-7-11-129,0-17 129,0 16-258,0-16-129,-5-14 258,-1-12-258,2-6 129,0-1 0,3 2 0,1-6-129,0 9 258,7 5 0,6 2 0,3 9 0,0 1 0,4 2 0,4 3 129,-1 3-129,1 1 0,-3 1 0,-3-1 0,-4 0 129,-14 2-129,20-9 0,-20 9 0,0 0 129,0 0-129,-16-17 0,2 15 0,-1 1 0,0 1 0,15 0-387,-27 1-1161,27-1-3096,-1 17-516,1-17-129,11 15-645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24.574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7046 9250 1,'0'0'4385,"0"0"517,0 0-258,0 0-1548,-34-5-645,34 5-645,-27-1-387,27 1-387,-28 0-387,28 0 129,-31 0-387,31 0 0,-31 23-129,19-9 0,-6 3-129,5 1 0,-1 7-129,0 0 129,6 6 0,0 0 0,1-4 0,7 4 0,0 0-129,8-5 129,7-4 0,1-3-129,6-7 129,2-7-258,1-5 258,1-12-129,1-2 129,-1-8-129,-2-6 0,2-4 0,-10-4 129,3 7-129,-12 3 0,-4-5 0,-3 3 0,0 6 129,0 6-129,-10 0 0,10 16-129,-21-11 129,21 11 0,0 0 0,-16 18 129,14-2-129,2 9 0,0 1 0,4 3 0,9-4 129,1 0-129,4-1 0,0 3 0,2-11 0,3-2-258,-7-6-129,6 3-129,-22-11-645,30 11-2322,-30-11-1548,21-2-258,-21 2-129,13-15-258</inkml:trace>
  <inkml:trace contextRef="#ctx0" brushRef="#br0" timeOffset="879.1117">7529 9092 645,'0'0'3999,"0"0"-258,0 0-387,0 0-387,0 0-387,0 0-387,0 0-645,0 0 0,0 0-516,0 0 0,-8 0-387,8 0 0,-19 0 0,0 0-258,3 0 0,-4 0-129,3 2 0,-2 1-129,4 0 0,2 0-129,13-3 0,-24 11 129,24-11-129,0 0 0,-9 21 0,9-21 0,0 15 0,0-15 0,9 19 0,-9-19 0,20 28 129,-9-11-129,0 3 0,0 0 0,3 7 0,-7 7-129,0-1 129,2 0 0,-4 5 0,-2-2 0,-2-2-129,-1 0 129,0-6-129,0-3 129,-1 0 129,0-5-258,-4-6 129,4 0 0,1-14 0,-1 27 0,1-27 0,0 19 0,0-19 0,7 16 0,-7-16 0,0 0-129,22 11 129,-22-11 0,18 0 0,-18 0 0,22-9 0,-22 9 0,20-16 0,-20 16 0,18-15 129,-18 15-129,0 0 0,14-12 0,-14 12-129,0 0 0,0 0-258,0 0-258,0 0-774,15-11-3483,-15 11-129,0 0-387,0 0-387</inkml:trace>
  <inkml:trace contextRef="#ctx0" brushRef="#br0" timeOffset="2111.2679">7683 9234 8514,'12'25'5031,"-12"-25"0,24 40-1032,-16-21-2967,16 12 0,-3-4-387,8 10-129,-5-6-258,4 0 0,-1 0-258,0-5 129,-3-5-387,-6-4 0,0-1-387,-18-16-2064,18-2-2064,-18 2-129,10-15-387,-9-3-387</inkml:trace>
  <inkml:trace contextRef="#ctx0" brushRef="#br0" timeOffset="1855.2356">7925 9215 1419,'15'-3'4515,"-15"3"516,0 0-516,0 0-1548,0 19-1161,0-19-129,-9 25-645,-8-8-129,9 12-129,-11-2-387,3 6 0,-5 0-129,1 3-129,-1-1 0,3-3-129,2-5 0,3-7 0,2-4-387,11-16-129,-8 22-774,8-22-1935,-10-14-1548,10 14-258,0-26-387,-2 6 130</inkml:trace>
  <inkml:trace contextRef="#ctx0" brushRef="#br0" timeOffset="2779.353">7985 8989 7353,'0'0'4902,"0"0"0,0 0-387,18 0-2967,-18 0-1161,32 0 0,-14-2 258,7 2-258,-4-1 0,6 1-258,-4-2 0,0 2 0,-1 0 0,-3 0 0,-19 0-129,28 5 129,-28-5-129,17 9 129,-17-9-129,0 0 129,14 11 0,-14-11 0,0 0 0,3 18 0,-3-18 0,0 16 0,0-16 0,0 25 0,0-8 0,0 0 0,0 2-129,1-1 129,2 3 0,3 4 0,-2-1-129,3 0 129,0 2-129,-2-1 129,1 3-129,1 1 129,-3 0-129,0 3 0,0 4 0,-2-8 129,2 2-129,-3 0 0,-1-2 0,0-7 0,0-6 0,0-15 0,-5 17 0,5-17 0,-14 1 0,14-1 0,-24-1 0,24 1 0,-25-10 0,25 10 0,-21-11-129,21 11-129,0 0-129,-17-17-387,17 17-1677,0 0-2709,17-19 0,-10-2-516,7 4 0</inkml:trace>
  <inkml:trace contextRef="#ctx0" brushRef="#br0" timeOffset="3074.8905">8509 9168 8514,'0'0'5031,"15"-15"-129,-15 15-258,34-7-3870,-34 7-258,22-10 129,-22 10-258,32-6-129,-17 4-258,1-1 0,2 3-387,-18 0-774,37-6-3225,-37 6-516,16 0-129,-16 0-387</inkml:trace>
  <inkml:trace contextRef="#ctx0" brushRef="#br0" timeOffset="3283.417">8527 9270 9030,'6'19'4902,"14"-12"-129,-3 2-645,-17-9-3354,38-7-258,-16-4 0,3 7-387,-1-1-516,-5-9-516,13 11-3483,-16-5-387,0 8-387,-16 0-129</inkml:trace>
  <inkml:trace contextRef="#ctx0" brushRef="#br0" timeOffset="3899.4952">8878 8869 7740,'20'-5'5031,"-20"5"-258,20-1-129,-20 1-3612,20-8-387,-20 8 258,29-1-387,-13-3 0,0 4-129,1 0-129,2 0 129,0 0-258,-3 0 0,1 0 0,1 4 129,-18-4-258,29 6 129,-29-6 0,30 9-129,-30-9 129,18 24-129,-18-24 129,17 22-129,-12-6 129,-5-16-129,1 28 0,-1-11 129,0 0-129,0 2 129,-4 6-129,-1 1 129,-1 5-129,3 7 0,-2 1 0,1 4 0,-1 2 0,1 3 0,0-3 0,3 5 0,-2-6 0,0-4 0,3-1 0,0-8-129,0-3 129,0-8-129,0-1-129,0-19-129,4 15-387,-4-15-1032,0 0-3225,0-19-129,0 19-258,0-35-387</inkml:trace>
  <inkml:trace contextRef="#ctx0" brushRef="#br0" timeOffset="4163.5287">9073 9335 9804,'7'-17'5418,"-7"17"-387,21-9 0,-21 9-3870,17-8-387,-17 8-258,23-5-129,-23 5-129,34-6-129,-16 5-129,3-1-258,0 2-516,-21 0-4128,29-7-129,-29 7-516,22-16-516</inkml:trace>
  <inkml:trace contextRef="#ctx0" brushRef="#br0" timeOffset="6454.8197">5970 10590 645,'0'0'4386,"0"0"387,0 0-129,-14-22-1806,14 22-645,0 0-774,0 0-129,-22 1-387,22-1-258,-12 16-129,12-16-129,-14 18 0,8-1-258,-4-1 0,6 3 0,-3 1 129,4 0-258,3 2 129,0-1 0,0-2 0,7-2 0,-7-17-129,24 21 129,-7-11-129,4-10 129,5 0-129,-2-7 0,-3-10 129,2-4-129,-2 1 129,-3-2-129,-2-5 0,-8 2 0,-5-2 0,-3 5 0,0 3-129,-15 4 129,-5 8-258,-2 2 0,1 5-258,-8 0-903,12 14-3096,-4-5-516,8 6-258,13-15-387</inkml:trace>
  <inkml:trace contextRef="#ctx0" brushRef="#br0" timeOffset="-4388.0572">5821 9996 10062,'2'40'5289,"7"-17"-516,0-5-1161,5 9-2580,-2-7-258,9 8-129,-7 2-129,7 2-129,-9-7-129,8 4-129,-5-9 0,3 4 129,-2-6-258,-2-6 129,-14-12 129,26 3-129,-26-3 0,25-15 0,-12 0 0,-3-7-129,2-8 258,-1 3-258,2 1 0,1-5 0,1 3-129,-2 4-387,9 15-2709,-12-12-1935,-10 21-129,20-19-258,-20 19-516</inkml:trace>
  <inkml:trace contextRef="#ctx0" brushRef="#br1" timeOffset="451608.3466">3474 11256 2967,'0'14'4257,"-7"7"-258,-7 6-2193,-20-7-516,9 12 129,-11-4-387,7 3-387,-3-5-387,4 1 0,1-5-387,1-12-516,15 12-1161,11-22-2322,-27 11-258,27-11-129</inkml:trace>
  <inkml:trace contextRef="#ctx0" brushRef="#br1" timeOffset="451864.3795">3178 11209 2193,'16'0'4644,"-16"0"-129,22 13-129,0 9-2967,-9-7-387,10 14 129,0-7-645,4 11-129,0-6-129,2 4-129,2-2-129,-3-2 0,4-4-516,-6-6-516,6 9-1548,-7-15-1935,-4-4-129,-1-7-258</inkml:trace>
  <inkml:trace contextRef="#ctx0" brushRef="#br1" timeOffset="447264.7954">3265 10378 1,'-19'-5'3611,"17"23"-386,2 3-774,0 12 0,0-5-645,2 17-129,-2-8-774,7 11 0,-7-6-387,9 2-129,-8-10-129,6-3 0,-7-7-129,4-7 0,-4-17-129,7 19 129,-7-19-129,0 0 0,3-18 129,-3 0-129,0-7 0,-4-8 0,3-4 0,-8-7 0,5-5 0,-2 6 0,4 1 0,-3 4 0,5 6 0,-2 12 0,2 20 0,-5-14 0,5 14 0,5 14 0,-3 6 129,10-1-129,-3 1 129,7 1 0,2-6-129,1-3 129,-1-7 0,2-4 0,6-1 0,-5-9 0,2-5-129,0-1 129,0-10-129,-3 6 129,0 0-129,-2 4 0,-4 0 129,-14 15-129,19-13 129,-19 13-129,12 14 129,-8 8 0,-4 6-129,4 8 258,-4 1-258,1 2 129,4 2-129,-1-3 129,1-4-129,4-5 0,-1-4-129,-1-10-258,8 2-258,-15-17-516,20 20-1548,-20-20-1806,17 2 0,-17-2-516</inkml:trace>
  <inkml:trace contextRef="#ctx0" brushRef="#br1" timeOffset="447535.8299">3749 10661 645,'0'0'4128,"0"0"258,16-14-387,0 14-2451,-16 0-258,34 0-129,-15-2-387,8 2-258,-3 0-129,1 0-258,1 0-129,-6-3-387,-1 3-516,-19 0-516,25-9-1032,-25 9-1935,7-14-129,-7 14 258</inkml:trace>
  <inkml:trace contextRef="#ctx0" brushRef="#br1" timeOffset="447820.366">3938 10527 774,'0'0'3096,"0"0"-903,0 0 0,0 0-645,19 0-129,-19 0-258,28 8 0,-28-8-258,28 11-258,-28-11-129,26 12-129,-26-12-129,20 17 0,-20-17-129,8 24-129,-8-24 129,0 27-129,-5-12 0,-5-1 129,10-14-258,-21 26 129,21-26 0,-20 17-516,20-17-1032,-4 18-2322,4-18-129,0 0-387</inkml:trace>
  <inkml:trace contextRef="#ctx0" brushRef="#br1" timeOffset="448547.9584">4594 10290 1,'1'-15'3611,"-1"15"259,0 0-1548,-18-1-387,18 1-387,-29-3-387,29 3-129,-35-2-387,18 2 0,-4 0-129,3 0-129,0 0-129,18 0 0,-28 6 0,28-6-129,-18 15 0,18-15-129,-5 18 0,5-18 0,0 20 0,0-4 0,4-1 0,-3-1 129,1 7-258,0 1 258,-2 2-129,0-1 0,0 7 0,0-4 0,0 5-129,0 2 129,0-4 0,-2 1 0,0 1-129,1-6 129,-1 1-129,-2-2 129,4-5-258,0-4 258,0-15-129,0 28 129,0-28 0,0 0 0,18 12 0,-18-12 0,25 2 0,-25-2 0,28 0 0,-10 0 0,-1 0-129,0-2-258,2 2-516,-19 0-1548,21-12-1548,-4 10-516,-17 2 387</inkml:trace>
  <inkml:trace contextRef="#ctx0" brushRef="#br1" timeOffset="448855.9975">4725 10303 2709,'3'42'4128,"-3"-26"-129,0 4-2580,0 15-129,-3-8 0,3 8-258,-3 1-387,2 0-258,-5-3-258,5 1 0,-1-7-129,-1-7-645,3 8-1161,2-5-2193,-2-23-258,7 27 0</inkml:trace>
  <inkml:trace contextRef="#ctx0" brushRef="#br1" timeOffset="449472.0757">4941 10345 645,'0'0'3612,"-9"16"-387,9-16-645,-22 16-645,14-2-516,-10 1-387,9 5 0,-9 2-387,11 4 129,-7 2-387,7 5 0,0-7-258,7 7 129,0-5-258,0 1 129,6-3-129,4-6 0,5-1 258,0-6-516,6-5 516,1-3-258,1-4 0,-1-1-258,0-9 516,2-5-516,-11-4 258,2-3-129,-7 1 129,-5-2 0,-3 0 0,0-2 0,-10 5 0,-6 5 0,-5 1 0,-4 7 0,-1 3 0,0 3 0,1 6 129,-3 8-129,6 3 0,5 4-129,7 3-129,1-8-774,9 1-2451,7-1-774,-7-16-129,20 19-257</inkml:trace>
  <inkml:trace contextRef="#ctx0" brushRef="#br1" timeOffset="449700.6047">5157 10628 1032,'-6'27'3870,"-5"-13"258,7 11-258,-2-1-2967,-2-4-516,4-1-387,4 2-1032,0-1-2838,0-20-129,0 18 129</inkml:trace>
  <inkml:trace contextRef="#ctx0" brushRef="#br1" timeOffset="449993.6416">5267 10323 645,'0'24'4128,"0"-24"129,-2 34-258,2-5-2838,-5-2-258,5 6 0,0-3-129,0 2-387,3-4-258,-3 0 0,0 1-258,0-10-258,0 1-516,0-20-516,-3 21-1935,3-21-903,0 0 0</inkml:trace>
  <inkml:trace contextRef="#ctx0" brushRef="#br1" timeOffset="450452.2002">5472 10347 2322,'-31'19'3741,"7"-4"-903,3 5-1290,10 5 258,-11 0-129,16 6-516,-8-2-516,10 4-129,0-8 0,4 10-258,0-9-129,8-3-129,6-6 129,-1 1-129,2-9 0,2-2-129,-2-4 129,-15-3 0,28-3 0,-28 3 0,22-21 0,-19 4 0,0 2 0,-3 0 0,0 15 0,-7-27 0,-7 17 129,14 10-129,-35-13 0,17 13 129,0 0-129,0 0 0,4 2 0,14-2-129,-14 18-1032,14-18-2838,0 0 0,0 0-645</inkml:trace>
  <inkml:trace contextRef="#ctx0" brushRef="#br1" timeOffset="451072.2789">5434 10203 129,'0'0'3741,"0"0"387,0 0-1935,0 0-387,14 0 0,4 7-387,-18-7-516,33 1 0,-19-7-258,9 9 129,-7-3-387,4 0 0,-20 0-129,26 2 0,-26-2-129,16 9 0,-16-9 0,0 17 0,0-17-129,-2 22 129,-6-6-129,1-2 129,0 4-129,3 4 0,-2-2 0,6 1 129,0 4-129,0 2 0,0 5 0,7-6 0,0 9 0,1-2 0,-2 0 0,4-1 0,-5 0-129,0-3 129,-3-2 0,-2 0 0,0-5 0,-2-1 0,-4-2 0,-4 0 129,-2-5-129,12-14 0,-23 25 0,23-25 0,-23 13 129,23-13-129,-17 1-129,17-1-258,0 0-774,-14 0-3225,14 0 0,0 0-645,-6-14 516</inkml:trace>
  <inkml:trace contextRef="#ctx0" brushRef="#br1" timeOffset="452096.409">3710 11371 2709,'0'0'4128,"17"0"-129,-17 0-2451,35 3-387,-16-3 0,11 4-258,-4-4-258,5 0-258,1 0-387,-4 0-387,0 0-387,-9-7-645,1 6-2193,-20 1-774,0 0 258</inkml:trace>
  <inkml:trace contextRef="#ctx0" brushRef="#br1" timeOffset="452360.4425">3938 11313 2322,'0'0'3612,"0"0"-1161,11-6-516,-11 6-516,29 2-258,-29-2-258,35 8-387,-20 1-258,3-1-129,-18-8 0,21 17-129,-21-17-129,8 17 0,-8-17-129,-2 21-129,2-21-258,-28 19-129,28-19-258,-31 13-1032,16-13-1677,15 0-129</inkml:trace>
  <inkml:trace contextRef="#ctx0" brushRef="#br1" timeOffset="453028.0273">4552 11165 903,'0'0'3741,"-20"-4"-645,20 4-774,-20-6-387,20 6-774,-20-6-129,20 6-387,-26-5 0,26 5-258,-32-1-129,19 1 258,-11 0-258,10 3 129,-4-2-129,18-1 0,-23 11-129,23-11 129,-13 21 0,13-21-129,0 22 0,0-6-129,7 1 0,1 2 0,-1 5 0,2-1 0,-1 6-129,-2-2 129,-2 4-129,-4 1-129,0 4 129,0-6 0,-2 0 0,-5 0 129,2-2-129,-1-4 0,2-3 129,0-4 0,4-17 0,0 21 0,0-21 0,0 0 0,10 11 129,-10-11-129,21 0 129,-21 0 0,29 0-129,-12-2 129,2-3-129,1 4 0,0 1-387,-4-8-1419,-2 3-2322,7 4-258,-21 1-258</inkml:trace>
  <inkml:trace contextRef="#ctx0" brushRef="#br1" timeOffset="453304.5624">4715 11206 1677,'0'11'4257,"0"-11"0,-3 35 0,3-6-3225,-8-7 0,8 18-258,-6-9-387,6 8 0,-3-8 0,3 1-258,0-4-258,0-6-516,2 8-1548,5-14-2064,-7-16-129,0 0-258</inkml:trace>
  <inkml:trace contextRef="#ctx0" brushRef="#br1" timeOffset="453712.1141">4896 11241 645,'-18'17'4128,"10"9"129,-2-1-129,-10-5-2967,18 15-258,-5-10-129,7 5 129,0-5-387,11-1 0,-11-24 0,32 25-258,-14-22 0,4-3 0,-1-3 0,1-10-129,-5-7 129,-3 0-129,0-10 0,-4-1 0,-7 1-129,-3-1 0,0 2 0,-12 1 0,-3 4 0,-4 7 0,-2 6-129,-4 6 0,-2 5 0,1 0 0,8 16-387,-3-5-129,12 19-1032,0-11-2709,9 1 0,4 0-387</inkml:trace>
  <inkml:trace contextRef="#ctx0" brushRef="#br1" timeOffset="453920.1406">5165 11413 2193,'10'20'4257,"-10"7"387,0-27-387,-10 27-3096,10-2-258,-6-11-258,5 7-129,0-7-387,1 0-387,0 5-1161,0-19-2709,0 0-387,4 16 0</inkml:trace>
  <inkml:trace contextRef="#ctx0" brushRef="#br1" timeOffset="454192.1751">5331 11204 3483,'0'0'4773,"0"11"-129,0 10-387,0 9-3225,-9-5-129,7 11-258,-5-4-258,4 2-129,-3 0-258,6-4 129,0-2-516,0-28-774,0 29-3096,0-29-258,6 16-516,-6-16 387</inkml:trace>
  <inkml:trace contextRef="#ctx0" brushRef="#br1" timeOffset="454704.2401">5423 11197 258,'0'0'4386,"5"-17"0,-5 17 0,0 0-2451,0 0-516,24-4-258,-24 4-258,24-8-258,-24 8 0,33 0-258,-16 0 129,4 0-258,-7 3 0,2 6-129,-16-9 129,23 26-258,-19-10 0,-1-1 0,-3 4 0,-3-2 0,-7 5 0,-5 3 0,-5-2-258,1-1 258,-4 0 0,3-1-129,1-2 129,3 0 0,6-4 0,10-15 0,-8 19 0,8-19 0,0 0 129,18 17-129,-2-17 0,1 0 0,4 0 258,0 0-645,3 0-129,-9-10-1419,5 5-2580,2 0-129,-5-3-516,2-1 388</inkml:trace>
  <inkml:trace contextRef="#ctx0" brushRef="#br1" timeOffset="455288.3143">5633 11068 2580,'0'0'4902,"0"0"-258,0 0 0,17 16-3354,-17-16-129,32 9-129,-15-7-387,10 8-129,-4-5-258,2 3 129,-1-4-258,-5 1 0,1-2 0,-2 0-129,-18-3 129,26 0 0,-26 0-129,0 0 129,15 0 0,-15 0 0,0 0 0,0 0-129,-1 19 129,1-19-129,-10 27 129,6-9-129,1 8 0,-2 3 0,2-1 0,0 9 129,-1-3-258,3 2 258,1 6-129,0-5 0,0-1 0,2 1 0,7-3-129,-1-1 129,2-1 0,1-3 129,-4-6-129,3-3 0,-3-1 0,-7-19-129,0 18 129,0-18 129,-10 10-129,-7-9 0,1-1 0,-3 0 0,0 0-258,-5-1-1419,3 1-2709,6 0-645,15 0 0,-22-3-645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09.502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6133-2871 516,'0'0'903,"0"0"0,0 0 0,0 0 0,0 0 129,0 0-258,0 0 258,0 0 0,0 0-387,0 0 129,0 0 0,-8-6-258,8 6 0,0 0-258,0 0 258,0 0-387,0 0 129,0 0-129,0 0 129,-18 0-129,18 0 0,0 0 0,0 0 0,0 0 0,-15 11-129,15-11 129,0 0 129,0 0-129,-9 17-129,9-17 129,0 0 0,-5 16 0,5-16 0,0 14 0,0-14 0,0 19 0,0-19 129,0 21-129,0-21 0,9 19 0,-9-19 0,11 15 129,-11-15-129,17 13 129,-17-13 0,24 8 0,-24-8-129,18 8 0,-18-8 0,21 0-129,-21 0 129,15 0-129,-15 0 129,0 0-129,18-13 129,-18 13-129,13-17 258,-13 17-258,5-24 129,-5 24-129,6-24 129,-6 24 0,0-25 129,0 25-258,-7-17 0,7 17 0,-18-16 129,18 16-129,-22-11 0,22 11 0,-25-3-129,25 3-129,-24 0-387,20 12-1677,4-12-1935,-20 19 0,20-19-258</inkml:trace>
  <inkml:trace contextRef="#ctx0" brushRef="#br1" timeOffset="3.70114E7">6706-3403 645,'0'0'3999,"0"0"387,0 13-129,0-13-2451,0 39-258,-6-17-387,6 18 0,0-2-516,0 4 0,0-2-387,0 2-129,-2-6 0,0-2 0,-1-9-258,2-2 129,0-9 0,1-14 0,0 0 0,0 0 0,0-9 0,0-14-129,0-7 129,0-9 0,1-1-129,0-1 0,2-2 129,-1 7 0,-2-3 0,0 11 0,1 6 0,2 7 0,-3 15 0,10-18 0,-10 18 129,18 0 0,-18 0 0,29 8 0,-11 3 129,4 3 0,1-4-129,0 2 258,0-6-129,3-1-129,-2-5 0,1 0 0,4-3-129,0-11 0,-1-5 129,0-4-129,-1 4 0,-2-2 0,-2 2 0,0 2-129,-8 4 258,-15 13-129,15 0-129,-15 0 129,2 27 0,-2-2 0,-3 10 0,-4 6 0,3 3 0,-3-1 0,4 2-129,2-2 129,1-2 0,0-4-129,1-9 0,6-11-387,3 5-516,-10-22-2580,16 6-903,-16-6-387,25-10-129</inkml:trace>
  <inkml:trace contextRef="#ctx0" brushRef="#br1" timeOffset="3.70117E7">7433-3192 4128,'0'0'4902,"0"0"-387,0 18-129,0-18-3096,35-2-645,-10-5 0,13 5-387,-2-5 0,6 1-258,-3 6-258,-3-10-516,7 12-1677,-18-2-1935,-1 0-258,-24 0-258</inkml:trace>
  <inkml:trace contextRef="#ctx0" brushRef="#br1" timeOffset="3.7012E7">7729-3320 2193,'0'0'4257,"0"0"387,0 0-387,27 8-2838,-27-8-387,39 8-129,-20-3-258,6 8-258,-6-4-258,3 4 0,-6 0-129,-5 4 0,-4 0 0,-4 0 0,-3 0 0,0 3 0,-10-4-129,10-16 129,-25 26-129,10-16-129,15-10-516,-24 9-2064,24-9-1290,0 0-387,0 0-258</inkml:trace>
  <inkml:trace contextRef="#ctx0" brushRef="#br1" timeOffset="3.70125E7">8163-3501 6708,'0'0'5031,"0"0"-258,23-4-258,-4 0-3483,26 4-129,1 0-129,5 0-258,6 1 0,10 1-258,-3-1-129,-5 1-516,1 7-516,-24-9-3483,6 6-516,-14-4-129,-9 5-516</inkml:trace>
  <inkml:trace contextRef="#ctx0" brushRef="#br1" timeOffset="3.70122E7">8376-3466 6966,'14'0'5160,"3"17"-387,-17-17-387,7 38-3483,-7-9-387,1 10 129,-1-3-258,0 9-129,0-6 0,0 4-129,0-2-258,-1-9 0,1 1-516,-7-19-645,7 4-3225,0-18-387,0 0-129,-10-4-387</inkml:trace>
  <inkml:trace contextRef="#ctx0" brushRef="#br1" timeOffset="3.70127E7">9006-3107 7611,'36'56'5289,"-19"-32"-516,4 5-129,-10-3-3741,7 7-387,-5-5-645,-13-7-3483,0 4-903,-8-6-645,-5-1-387</inkml:trace>
  <inkml:trace contextRef="#ctx0" brushRef="#br1" timeOffset="3.70139E7">9501-3447 3870,'0'0'4644,"0"0"0,4 9-258,18 10-2967,-12 0-516,24 11 0,-7-3-387,10 6 129,-3-1-516,5 2 0,2-1-258,-6-5-645,9 6-1548,-9-15-2193,0-2 0,-7-9-516,-2-2 130</inkml:trace>
  <inkml:trace contextRef="#ctx0" brushRef="#br1" timeOffset="3.70137E7">9864-3392 2193,'0'19'4128,"-11"0"258,-11 0-516,-9-1-2838,8 16-129,-12-6 0,8 7-387,-3-1 0,3 2-258,4-8-129,0-6-387,9 2-1548,-1-11-2451,15-13 0,-18 0-387</inkml:trace>
  <inkml:trace contextRef="#ctx0" brushRef="#br1" timeOffset="3.70142E7">10175-3228 4644,'0'0'4644,"0"0"0,0 0-516,25-22-3096,5 22-258,-1-3-129,10 3-129,-2-3-387,4-2-129,-1 5-387,-12-8-774,11 8-2709,-17-1-645,1 1-258,-23 0 0</inkml:trace>
  <inkml:trace contextRef="#ctx0" brushRef="#br1" timeOffset="3.70144E7">10518-3373 3225,'-7'-14'4515,"7"14"-129,0 0-258,17-10-2709,-1 10-516,4 3-387,4 6 0,-1-3-129,0 8-258,0 2 0,-3 1-129,-6 3 0,-7 3-129,-3 0 129,-4 1-129,-2-2-129,-11 0-129,6 2-774,-13-16-1161,6 3-1806,14-11-387,-19 11-129</inkml:trace>
  <inkml:trace contextRef="#ctx0" brushRef="#br1" timeOffset="3.70149E7">11032-3477 7482,'0'0'5031,"1"-20"-129,22 20-258,0-3-3741,19 3-129,-4 0 129,11 0-258,1 0-516,-1 0-516,9 6-4128,-18-3-258,-2 2-516,-14-5-387</inkml:trace>
  <inkml:trace contextRef="#ctx0" brushRef="#br1" timeOffset="3.70147E7">11187-3486 6450,'15'4'4902,"-15"29"-258,0-14-258,4 17-3741,-4-2 0,4 6 129,-2 3-387,-2 0-129,0-4 0,1 1-258,-1-7-258,0-13-387,9 6-2451,-9-26-1548,0 0-129,0 0-516</inkml:trace>
  <inkml:trace contextRef="#ctx0" brushRef="#br0" timeOffset="2143.7722">6582-2354 3096,'6'10'4515,"-6"4"0,0 13-1419,-5-6-1161,7 15-258,-2-8-645,0 9-258,0-2-387,3-3 0,-3-3-129,5 0 0,-5-4-129,0-5-129,0-5 129,0-15-129,0 21 0,0-21 0,0 0 0,0 0 0,-1-19 0,1-4 0,0-10 0,0-5 0,0-5 0,0 1 0,2 4 0,3 3 0,-3 3 0,3 6 0,-1 10 0,-4 16 0,0 0 0,0 0 0,18 0 0,-18 0 129,15 19-129,-15-19 0,21 25 129,-6-11 0,-15-14 0,30 19 0,-15-18 0,5-1 0,-6-4 0,2-2 0,1-5-129,-5-2 0,-12 13 129,26-25-129,-26 25 0,19-17 0,-19 17 0,0 0 0,20-19 0,-20 19 0,0 0 0,18-6 0,-18 6 0,0 0 129,12 13-129,-10 1-129,0 12 129,0-1 129,-2 9-129,3 2 0,-1-1 0,-2 0 0,0-2 0,0-3 0,0-9 0,3-4-129,-3-17-129,0 0-387,18 22-1677,-18-22-2322,16-5-129,-14-12-387,-2 17 0</inkml:trace>
  <inkml:trace contextRef="#ctx0" brushRef="#br0" timeOffset="2443.8103">7149-2315 5160,'0'0'4773,"0"0"-258,14 12-1161,-14-12-2193,0 0-387,17 0 0,-2 0-258,-15 0-129,28 0-258,-10 0 0,-3-3-129,2 3 0,-17 0-387,32 0-516,-32 0-1677,0 0-1935,17-10-129,-17 10-129</inkml:trace>
  <inkml:trace contextRef="#ctx0" brushRef="#br0" timeOffset="2704.3434">7185-2195 4386,'0'15'4902,"0"-15"-129,0 0-387,18 23-3354,-18-23-129,23 3-129,-23-3-258,25 1-129,-9-1-129,1 0-129,-3 0-129,1 0-129,4 5-645,-19-5-903,25 0-2709,-25 0-258,26 0-387,-26 0 0</inkml:trace>
  <inkml:trace contextRef="#ctx0" brushRef="#br0" timeOffset="3060.8887">7603-2419 1419,'0'0'4386,"0"0"258,17 0-387,-17 0-2193,4 9-645,-4-9-129,0 31-258,0-15-387,3 12-129,-3 1 129,0 8-387,0-5 0,3 5-129,-3 0 0,4-7-129,0 4 0,-1 0 0,2-5-129,-2-12-129,7 5-774,-10-22-1548,0 0-2064,0 0 0,18 0-516</inkml:trace>
  <inkml:trace contextRef="#ctx0" brushRef="#br0" timeOffset="3727.9734">8074-2358 1161,'10'-14'4386,"-10"14"129,0 0-774,0-27-903,0 27-1032,0 0-516,0 0-258,-22-14-387,22 14 0,-20 1-258,20-1-129,-26 17-129,12-1 0,-3 0 0,2 3 0,1 4 0,0 6 0,1-2-129,1 4 258,5 0-129,1-1 0,1 0 0,5 2 0,0-9-129,5 1 129,5-10 129,5 0-258,3-6 0,0-2 0,2-1 0,-1-5 0,1-8 129,-1 3-129,-2-4 0,1-3 0,0-4 0,-2-2 0,-5 1 0,0 2-129,-5 1 129,-2-3 0,-4 2 0,0 15 129,-13-24-129,-2 16 0,-3 3 0,-2 5 0,1 0 0,-5 8 0,3 3 0,3-3 0,4 8-516,-1-13-387,15-3-3483,0 0-387,-8 14-387,8-14-387</inkml:trace>
  <inkml:trace contextRef="#ctx0" brushRef="#br0" timeOffset="796.1011">6154-2732 2967,'-1'16'2580,"-5"7"-387,6 1-516,-3-8-387,3 9-129,0-1-258,0 11-129,0-2-129,0 6 0,0-1-129,0 8-129,-1 0-129,0 6-129,-2-2 0,3 1 129,-3 1-258,3-3 129,0 3-129,3-2 129,-3-5 0,0 0 0,0-3 0,0-3-129,0-3 129,3-1-129,-2-2 129,2-3-129,-2-3 0,3 0-129,-2-5 129,-1 0-129,-1-5 129,0 1-129,0-18 129,0 22-258,0-22 129,0 0-387,0 22-1161,0-22-2322,0 0-516,0 0 129</inkml:trace>
  <inkml:trace contextRef="#ctx0" brushRef="#br0" timeOffset="1188.1507">5993-1729 645,'4'55'3999,"0"-28"258,-4-8-258,3 2-2838,8 3-129,-6-8-129,9 6-129,-14-22-258,20 24-129,-20-24 0,24 12 129,-24-12-129,22 4-129,-22-4 0,25-5-129,-25 5 0,28-17 0,-16 3 0,2-1 0,-3 0-129,-1-6 0,1 6-258,-4-8-774,10 4-3225,-10 0-258,-1 0-258,-1 2-258</inkml:trace>
  <inkml:trace contextRef="#ctx0" brushRef="#br0" timeOffset="5028.1385">6135-1283 1032,'0'0'4128,"0"0"-387,-10 7-903,10-7-774,0 0-516,-24 5-387,24-5-387,-14 9-129,14-9 0,0 0-129,-18 22-258,18-22 129,-12 17-129,12-17-129,-10 30 129,7-16 0,3 4-129,0-18 0,2 25 129,-2-25-129,16 21 0,-16-21 0,30 15-129,-12-13 129,0-1-129,1 1 258,-1-2-258,0-5 0,-1 1 129,-1-7-129,-16 11 0,22-27 129,-22 27-129,10-25 0,-10 8 0,0 2 0,-5-2 0,5 17 129,-21-24-258,6 16 129,-2 0 0,-1 2-129,3 1-387,15 5-258,-29 5-2709,29-5-1419,0 0 0,-10 17-645</inkml:trace>
  <inkml:trace contextRef="#ctx0" brushRef="#br1" timeOffset="219726.4017">8379-1417 903,'0'0'4644,"0"0"0,0 0-129,0 0-2709,17 2-516,-17-2-129,0 0-258,0 0-258,0 0-129,3-8 0,-3 8 129,0 0-258,0 0 0,-14-2-129,14 2-129,-22-1 129,22 1-129,-28 0 0,14 0-129,-3 0 129,2 4 0,1-1-129,14-3 129,-23 8 0,23-8-129,0 0 0,-18 16 258,18-16-258,0 0 129,-1 18-129,1-18 129,0 17 0,0-17 0,8 22 0,-8-22 0,11 27-129,-2-12 0,-2 3 129,-3 3-129,4 1 0,-2 3 0,-3-2 0,1 5-129,-4-2 129,0 1 0,0 0 0,0-5 0,-4-1-129,1-7 129,2 3 0,1-17 0,-5 17 0,5-17 0,0 0 0,0 17 0,0-17 0,0 0 0,0 0 0,10 9 0,-10-9 0,15 2 0,-15-2 0,19 3 0,-19-3 0,20 0-129,-20 0-129,23 0-645,0 8-2193,-23-8-1806,24 0-387,-24 0-387</inkml:trace>
  <inkml:trace contextRef="#ctx0" brushRef="#br1" timeOffset="220106.45">8648-1375 2451,'10'-15'5160,"-10"15"-258,0 0 0,11 15-2580,-11-15-1161,3 25 0,-3-25-387,5 40-129,-5-16-258,3 10 0,-3-8 0,2 6-258,-2 3 0,0-4 0,0 0-129,0 0 129,2-6-258,3-8 129,4 1-258,-9-18-516,20 18-645,-20-18-3354,0 0-258,22-8-387,-22 8-387</inkml:trace>
  <inkml:trace contextRef="#ctx0" brushRef="#br1" timeOffset="220806.0388">9077-1306 4386,'0'-16'5418,"-4"-12"-645,0 12 0,4 16-3612,0-29-258,0 29 0,0 0-387,0 0 0,-24-6-258,24 6 0,-23 19 0,9-3-129,-3 7 258,-1 3-258,0 3 0,4 3 0,-2-2 0,5 2 0,4 1 0,5 0-129,2-9 129,0 1-129,9-3 0,5-4 0,3-6 0,1 1 129,4-7-129,-1-4 0,-1-2 0,-1 0 0,-1-5 0,2-1 0,-20 6 129,25-24-129,-18 7 0,-3 3 0,-1-3 0,-3 3 129,-4-1-129,4 15 0,-25-22 0,9 15 0,-6 6-129,1 1 129,-3 0 0,2 6 0,3 2 0,2-2 0,17-6 0,-24 20 0,24-20-258,0 0-387,16 27-2967,-16-27-1419,25 9-258,-9-9-645</inkml:trace>
  <inkml:trace contextRef="#ctx0" brushRef="#br1" timeOffset="221138.581">9364-1133 1032,'0'0'5031,"16"27"258,-16-27-387,0 38-1677,0-38-1806,-2 41-129,-10-22-516,9 9-129,-5-7-258,3 4-129,-2-3-258,2-6 0,2 1-258,3-17-774,0 0-3483,0 0-645,0 0-129,0 0-387</inkml:trace>
  <inkml:trace contextRef="#ctx0" brushRef="#br1" timeOffset="221574.6364">9519-1360 3999,'6'-14'5289,"-6"14"-129,0 0-387,-2-24-3096,2 24-258,0 0-258,0 0-387,4 17 0,-4-17-258,2 31-129,2-9 0,-4 4-129,0 6-129,0 3 0,0 1-129,-3-1 0,2 1 129,-1-1-258,0-6-129,2-4-387,0-25-1935,0 23-2322,0-23-516,0 0-258,11-11-516</inkml:trace>
  <inkml:trace contextRef="#ctx0" brushRef="#br1" timeOffset="222363.2365">9955-1347 3999,'4'-21'5160,"-4"21"0,0 0-1419,-4-29-1548,4 29-774,0 0-258,0 0-387,-26-3-258,26 3 0,-25 11-129,11 6-258,-5-3 129,-3 6-129,3 1 0,-2 5-129,4 6 129,2 0-129,1-1 129,5 1-129,4 4 0,5-3 0,0-1 0,10-4 0,4-4 129,4-5-129,1-4 0,5-3 0,0-9 0,2-3 0,2-1 0,-4-10 0,-4-4-129,-1-2 129,-4-4-129,-10 1 129,-2 1 0,-3-2 0,-7 7 0,-8 0 0,-5 4 0,-7 7 0,0 3 0,-2 5 0,0 7-129,2 1 129,2 1 0,6 2 0,2-1-129,17-15-387,-13 25-774,13-25-3483,-5 15-258,5-15-516,0 0-387</inkml:trace>
  <inkml:trace contextRef="#ctx0" brushRef="#br1" timeOffset="223234.3472">10177-1545 5160,'0'0'5547,"0"0"-645,0 0-129,0 0-3225,0 0-774,12-7-258,-12 7 0,34-7 0,-16 1-129,4 4-129,-3 1 0,1 1-129,-20 0-129,26 0 129,-26 0 0,21 0-129,-21 0 0,17 9 0,-17-9 0,0 0 0,15 16 0,-15-16 0,9 14 0,-9-14 0,4 16 0,-4-16 0,0 23 0,0-5 129,0 1-129,-1 5 0,-6 2 0,2 0 0,1 2 0,1 4 129,2-1-129,0 4 0,1 1 0,0-1 0,0-2 0,4 5 0,-1-1 0,2-9 0,1 3 0,-3-7 0,-1 0 0,4-2 0,-5-6 0,-1-16 0,0 20 0,0-20 129,0 0-129,-19 14 129,19-14 0,-28 0-129,11-1 129,0-3-129,-3 0 0,3-1 0,0 2 0,17 3-387,-17 0-903,2 0-3870,15 0 0,0 0-516,0 0-258</inkml:trace>
  <inkml:trace contextRef="#ctx0" brushRef="#br1" timeOffset="325334.3122">10741-929 1032,'15'-3'4644,"-15"3"0,0 0-645,24 5-2580,-24-5-129,0 20-258,0-20-387,-7 35-258,-8-13-258,5-1-129,-8 2-387,-3-9-774,7 2-3096,-1-6-129,-2-8-516</inkml:trace>
  <inkml:trace contextRef="#ctx0" brushRef="#br1" timeOffset="200730.9889">6912-1347 2451,'0'0'3096,"0"-17"-129,0 17-129,0 0-387,0 0-645,0 0-258,0 0-129,0 0-516,2 12-258,-2-12-129,0 30-258,0-4-129,0 7 129,0-1 0,0 5-129,0-1 129,0-4-129,0 1 0,2-6-129,0-8 0,-1-2 129,-1-17-129,0 0 0,0 0 0,15 0 0,-12-19 0,0-1 0,0-11 129,-3-2-258,0 1 258,0-2-129,0 6 0,-6 1 0,3 5 0,-1 6 0,4 16 0,0 0 0,0 0-129,0 0 129,0 0 129,0 0-129,6 14 0,-6-14 0,17 26 0,-17-26 129,23 20-129,-6-11 129,1-6 0,2-1 0,2-2 0,0-6 0,-1-7 0,6 1 0,-7-6 0,4-4 0,-6 1 0,0 3-129,0-1 129,-2 5-129,-16 14 129,22-21-129,-22 21 0,0 0 129,15 11-129,-12 3 0,-1 7 129,-2 4-129,2 6 0,0 6 258,-1-3-258,3 2 0,1-5 129,-3 0-129,4-2 0,-2-5-129,3-9 129,-7-15-258,10 19 0,-10-19-258,0 0-387,0 0-1548,16 0-2451,-16 0-258,0 0-387</inkml:trace>
  <inkml:trace contextRef="#ctx0" brushRef="#br1" timeOffset="218102.6955">7559-1144 1419,'0'0'4128,"0"0"387,-14-12-1806,14 12-774,0 0-387,0 0-258,-17-3-129,17 3-258,0 0 0,0 0-258,0 0 129,0 0-129,0 0-258,14 4 129,3-4-129,4 0 0,2 0 129,6 0-258,2-3-129,0 2 0,-2-4 0,3-1 0,-4 3-129,-6-3 0,-2 3 0,-4 1-129,-16 2 0,24-4-129,-24 4-387,0 0-258,18 0-3483,-18 0-645,0 0-387,0 0-258</inkml:trace>
  <inkml:trace contextRef="#ctx0" brushRef="#br1" timeOffset="218634.263">7798-1259 1161,'0'0'4773,"-12"-8"387,12 8-516,0 0-2451,0 0-645,-14-14-387,14 14-258,0 0 0,0 0-387,14 0 0,-14 0 0,18 0-129,-3 1 129,-15-1-258,32 7 0,-16-2-129,3 1-129,-1 2 129,-3-2-129,1 2 0,-16-8 0,25 24 0,-25-24 0,18 17 0,-18-17 0,14 17-129,-14-17 129,3 18 0,-3-18 0,0 0 0,-2 19 0,2-19 0,-16 17 0,16-17 0,-25 20 0,25-20 0,-24 16 0,24-16 0,-24 18 0,24-18 0,0 0 0,-15 17-129,15-17-129,0 0-645,0 0-2838,12 7-1161,-12-7-516,24 0-387</inkml:trace>
  <inkml:trace contextRef="#ctx0" brushRef="#br1" timeOffset="326214.424">11116-1292 3225,'-5'-25'4773,"5"25"-258,0 0-1935,13 0-903,-13 0-258,22 29-258,-12-12-387,8 13-129,-4-7-258,4 8 0,-1 0-258,0-3-129,2-3-129,-2-9-387,9 10-2322,-8-14-1806,2-6-258,-3-4-258</inkml:trace>
  <inkml:trace contextRef="#ctx0" brushRef="#br1" timeOffset="325985.8949">11295-1310 1,'18'-14'4643,"-18"14"1,12-15-1032,-12 15-1032,0 0-645,0 0-516,0 0-387,0 22-387,-13-8-129,-1 15-129,-5-1-258,1 3 258,-5 4-258,7 1 0,-1 0-129,1-2 0,5-6-129,2-7-387,7 1-129,2-22-645,-1 17-2322,1-17-1161,0 0-387,-6-13 129</inkml:trace>
  <inkml:trace contextRef="#ctx0" brushRef="#br1" timeOffset="326609.4741">11649-1204 1677,'-12'13'4386,"12"-13"258,0 16-2064,0-16-774,15 3-129,-15-3-258,45 0-258,-18 0-387,13 0-129,-4-3-258,7 2-129,-3-2-258,-2-5-387,0 8-387,-19-9-774,12 9-2967,-15-5-387,-16 5-258</inkml:trace>
  <inkml:trace contextRef="#ctx0" brushRef="#br1" timeOffset="326970.0199">12016-1268 1935,'0'0'4773,"0"0"-129,9-13-258,12 13-3096,-21 0-129,34 0-129,-34 0-387,33 7-129,-33-7-258,29 17 0,-29-17-129,21 23-129,-21-23 129,10 25 0,-10-25-129,0 29 129,0-29-129,-1 27 0,1-27 129,-11 25-129,11-25 0,-14 19 0,14-19-129,0 0-129,-6 19-645,6-19-3483,0 0-387,0 0-387,0 0 129</inkml:trace>
  <inkml:trace contextRef="#ctx0" brushRef="#br1" timeOffset="3.70098E7">12424-1333 3999,'-17'-8'5160,"30"3"-258,10-7-516,23 12-2967,-5-5-258,27 5-129,-8-9-387,15 2-258,-5-3-129,1 2-258,-1 8-903,-24-4-3741,-2 2-258,-20 1-387,-24 1-387</inkml:trace>
  <inkml:trace contextRef="#ctx0" brushRef="#br1" timeOffset="3.70096E7">12743-1288 2967,'10'-17'4644,"-10"17"0,-6-28-2322,6 28 0,0 0-774,0 0-516,-26 3-258,23 13-129,-7-2-129,7 12 0,1-1-129,2 6-129,-3 3 0,3 2-129,0-2 0,3-1 0,1-4-129,-1-7-129,4-2-516,-7-20-516,0 0-3096,0 0-645,0 0-258,9-12-258</inkml:trace>
  <inkml:trace contextRef="#ctx0" brushRef="#br1" timeOffset="358184.9837">0 58 258,'0'0'4386,"0"0"129,0 0-1290,0 0-903,0 0-387,0 0-645,0 13-129,0 5-387,0 1-258,4 10 129,-4-4-258,2 5-129,-2-2 0,0 1-129,0-5 0,0-1-129,1-6 0,2-2 0,-3-15 0,7 18 0,-7-18-129,0 0 129,0 0-129,21-20-129,-21 4 258,4-6-129,-4-3 129,0-3 0,1-4 0,-1 4-129,0 1 129,0 0 0,2 3 0,-2 9 0,0 15 0,1-22 0,-1 22 0,0 0 129,0 0-129,15 9 0,-15-9 129,10 22-129,-10-22 258,17 22-258,-17-22 129,18 19-129,-18-19 129,29 2-129,-12-2 129,3-7-129,0-6 129,4 1-129,1-4 0,0-1 129,-1 0-129,-3 1 129,-2-2 0,-1 7-129,-18 11 129,27-9 0,-27 9 0,14 11 129,-13 8-129,2 5 0,-3 4 0,0 3 0,0 5 0,0 1 0,0-4 0,-3 1-129,3-6 258,0 6-258,0-3 0,3-8 0,3-1-516,-4-6 0,14 6-645,-16-22-3096,16 12-516,-16-12-516,23-15-258</inkml:trace>
  <inkml:trace contextRef="#ctx0" brushRef="#br1" timeOffset="358433.5153">563 262 516,'0'0'4644,"0"0"258,0 0-258,0 0-2709,21 0-645,-21 0 0,29 1-387,-11-1-516,5 2 0,-2-1-258,-2-1-258,3 4-258,-22-4-387,32 1-903,-32-1-2451,0 0-516,17-9-516</inkml:trace>
  <inkml:trace contextRef="#ctx0" brushRef="#br1" timeOffset="358713.5506">750 192 2193,'0'0'4128,"0"0"-1290,8 11-516,-8-11-258,27 14-387,-27-14-645,27 18-258,-27-18-258,28 19-129,-28-19-129,21 16 0,-21-16-258,13 18 0,-13-18-258,0 16 129,0-16 0,0 0-129,-13 27-129,-4-23-129,17-4-516,-25 14-774,25-14-2322,-15 6-645,15-6 516</inkml:trace>
  <inkml:trace contextRef="#ctx0" brushRef="#br1" timeOffset="359473.6467">1184 33 2580,'0'0'4257,"-23"-16"-1032,23 16-903,0 0-387,0 0-516,-24-4-387,24 4-387,0 0-258,-19 0-129,19 0-129,-21 4 129,21-4-258,-21 4 0,21-4 0,-18 5 0,18-5 0,-16 5 129,16-5-258,0 0 258,0 0-129,-4 16 0,4-16 0,2 20 129,-2-20-129,11 26 129,-4-12 129,1 6-129,-1 1 0,0 3 0,-6-1 0,1 4 0,-2 0 0,0-2-129,0 7 0,-6 0 129,2-3-258,0-3 258,1 0 0,2-2-129,1-3 258,0-2-258,0-19 129,1 17 0,-1-17 0,0 0-129,20 14 0,-20-14 129,19 3-129,-19-3 0,28 2 0,-13-2 0,2 0-129,-17 0-387,35 0-1935,-35 0-2064,23-2-258,-23 2-387</inkml:trace>
  <inkml:trace contextRef="#ctx0" brushRef="#br1" timeOffset="359773.6855">1416 36 2967,'0'0'4644,"11"14"0,-11-14-1290,11 38-1935,-11-21-258,7 14 0,-7-6-516,3 3-258,-3 2-129,0-4 0,0-3-129,0-3-129,1 7-258,-1-13-387,7 15-1419,-7-29-2580,7 16-129,-7-16-387</inkml:trace>
  <inkml:trace contextRef="#ctx0" brushRef="#br1" timeOffset="360269.2484">1779 63 1419,'0'0'4128,"-19"-8"258,19 8-2580,-39 0-387,24 14 0,-15-6-129,12 15-258,-10-5-258,12 7 0,-3-1-258,10 4 0,-1 0-129,10 1 129,0-5-258,0-1 0,10 6-258,4 0 129,0-6 0,4-4 0,0-5-129,0-2 0,1-1 0,2-11 0,-1-6 0,-20 6 0,28-26 0,-20 7-129,-4 0 129,-4-1-129,-3-2 258,-5 8-258,-11 2 129,2 2 0,-7 6 0,2 1 0,-6 3 0,4 0 0,5 9 0,1 2-129,5 9 0,13-20-258,-4 42-1032,4-22-3225,7-3-129,10-1-387</inkml:trace>
  <inkml:trace contextRef="#ctx0" brushRef="#br1" timeOffset="360477.7749">1877 347 2580,'0'0'5031,"7"19"-129,-4-3-387,5 4-3483,-8-20 129,0 35-645,0-21-258,0 4-1290,0-18-3354,3 28-258,-3-28-258,0 0-128</inkml:trace>
  <inkml:trace contextRef="#ctx0" brushRef="#br1" timeOffset="360741.3076">2040 94 3354,'0'0'5031,"12"16"-258,-10 10-903,-4-8-2709,4 12 0,-2-8-387,4 12-258,-3-1-129,4 1-129,-4-5-258,-1-4-258,7 2-516,-7-27-2193,0 22-1548,0-22-516,0 0-129</inkml:trace>
  <inkml:trace contextRef="#ctx0" brushRef="#br1" timeOffset="361220.8692">2373 66 1419,'0'0'4257,"5"-17"258,-11 12-2322,6 5 0,-30 3-645,30-3-387,-39 22-387,23-5 0,-8-1-387,10 11 0,-3-5-129,9 3 0,-1-1-129,9 2-129,0 2 129,6-5-129,0 6 0,6-11 0,8 5 0,-6-10 0,8 5-129,-8-13 129,7 1-258,-7-6 258,5-6-258,-19 6 0,18-22 0,-18 22 129,3-28 0,-3 13-129,-12-2 258,-2 6-129,-7 5 0,1 1 129,-4 2 129,1 3-129,1 0 0,1 3 0,5 3 0,16-6 129,-15 25-387,15-25-903,0 0-3096,12 18-387,5-18-129</inkml:trace>
  <inkml:trace contextRef="#ctx0" brushRef="#br1" timeOffset="361800.9426">2514-49 3225,'0'0'4515,"19"0"-129,1 8-2580,-20-8-258,34 4-129,-34-4-645,31 2 0,-31-2-258,27 1-129,-27-1 0,0 0 0,0 0-129,16 7 0,-16-7-129,0 0 129,0 17-129,0-17 0,-1 25-129,0-9 129,-2 0-129,0 4 129,0 1-129,-1 1 129,0 4-129,2-3 0,0-1 0,2 2 258,0 1-516,0-1 516,4-2-258,0 0 0,3 4 0,-4 0 129,0-4-129,-3 2 0,0-6 0,-3 2 129,3-20-129,-20 27 129,20-27 0,-26 14-129,10-11 0,16-3 129,-25 5-129,25-5-129,-23 7 0,23-7-1290,-16 0-3225,16 0-129,0 0-387,-14 16-258</inkml:trace>
  <inkml:trace contextRef="#ctx0" brushRef="#br0" timeOffset="36651.6542">3574-269 3612,'0'19'4644,"8"6"-516,16 0-2064,-10-12-387,19 13-387,-10-11-129,11 10-516,-6-10-129,4 5-258,-7-6-129,0 2 0,2-1-387,-9-11-258,9 12-1548,-9-11-2322,0-4-387,-3-1-258</inkml:trace>
  <inkml:trace contextRef="#ctx0" brushRef="#br0" timeOffset="36420.1248">3839-276 3999,'19'-4'3612,"-19"4"-258,0 0-903,0 0-129,0 22-903,-12-4-516,5 7 0,-6 0-516,1 8 0,-2-3-258,0 3 0,-2 2-129,1-7 129,-2-2-258,5-5 129,-1-1 0,13-20-129,-17 24-129,17-24-387,0 0-903,0 0-1806,-13 0-1290,13 0-129,-6-29 130</inkml:trace>
  <inkml:trace contextRef="#ctx0" brushRef="#br0" timeOffset="36891.6846">3992-204 1,'0'0'4256,"0"0"517,11 0-387,6-11-2709,6 6-774,-3-8 0,11 6-387,-5-7-129,1 1-387,10 8-903,-19-3-2838,0 0-774,-1 8 0</inkml:trace>
  <inkml:trace contextRef="#ctx0" brushRef="#br0" timeOffset="37103.7115">4073-91 3870,'0'0'4386,"0"0"-516,18 14-2709,-4-15-129,12-2-258,1-4-516,1-2-516,9 6-1806,-2-5-2064,-7-3-129,4 3-129</inkml:trace>
  <inkml:trace contextRef="#ctx0" brushRef="#br0" timeOffset="37619.7769">4424-330 3870,'0'0'4773,"10"-7"-129,10 14-2064,-20-7-1032,32 18-387,-13-7-387,13 11-129,-4-7-387,2 4-129,-2 1 0,1-4-129,-2 3-129,-4-8-129,5 7-1032,-28-18-3096,30 17-258,-15-14-516,-15-3 517</inkml:trace>
  <inkml:trace contextRef="#ctx0" brushRef="#br0" timeOffset="37371.7455">4747-424 1419,'-17'46'4257,"6"-19"516,-7 1-516,-6 1-2838,10 15-516,-6-11-387,6 6-129,-2-3-129,4-5 0,-1-5-516,2-4-129,7 0-774,4-22-2322,-15 7-774,15-7-516</inkml:trace>
  <inkml:trace contextRef="#ctx0" brushRef="#br0" timeOffset="11231.9262">7028-531 516,'21'-5'4515,"-21"5"258,0 0-258,0 0-2709,-3 10-387,2 5-516,-15 0-258,8 12-129,-12-4-129,4 17-129,-5 0 0,0 0-129,-4 3-129,2 0 129,4-10-129,-1-1 0,6-4-129,14-28-387,-15 30-516,15-30-1290,-15 0-2451,15 0 0,-2-24-516</inkml:trace>
  <inkml:trace contextRef="#ctx0" brushRef="#br0" timeOffset="11515.4622">6752-457 3096,'10'0'5031,"8"29"-258,-18-29-1032,29 43-2451,-19-24 129,16 13-387,-9-8-258,11 6 0,-7-4-387,5-5-129,-1-3-129,6 5 0,-5-4-129,1-1 0,-2-4-129,-3-3-129,3 3-516,-25-14-1161,37 5-2709,-37-5-516,23-2-387</inkml:trace>
  <inkml:trace contextRef="#ctx0" brushRef="#br0" timeOffset="11803.9988">7266-427 6321,'13'14'5031,"-13"-14"-129,18 10-1161,-18-10-3225,25 1 129,-10-1-258,7 0 129,-5-1-258,4-1-129,1-1-258,-8-3-645,9 7-774,-23-1-2967,0 0-516,0 0-258,0 0 130</inkml:trace>
  <inkml:trace contextRef="#ctx0" brushRef="#br0" timeOffset="12607.601">7819-509 4257,'0'22'5160,"-12"5"-258,0-11-129,10 12-3741,-15-12-129,10 18-258,-4-8 0,5 2-129,2-1-258,4 4 0,0-6-129,8-3 129,2-2-258,3-6 129,2 1 0,3-6-129,-1-4 0,0 0 129,1-5-129,0-5 0,-1-6 0,-2-5 0,3-5 129,-1-2-129,-5-6 0,2-4 0,-10 3 0,1-1 0,-5-1 0,-6-1 0,-7 5 0,-5 6 0,-5 8-129,0 0 129,0 10-129,-4 4 0,9 7-387,-6 0-645,17 14-3741,-6-6-129,10 1-387,-1 0 0</inkml:trace>
  <inkml:trace contextRef="#ctx0" brushRef="#br0" timeOffset="12028.0274">7302-310 2967,'0'0'5160,"-7"20"-258,7-20-129,0 0-3354,9 7-258,6-1-387,-15-6 0,26 0-258,-7 0-258,0 0-129,1 0-129,-2 0-387,5 8-1032,-23-8-2967,20 0-774,-20 0-258,21 0 129</inkml:trace>
  <inkml:trace contextRef="#ctx0" brushRef="#br0" timeOffset="38123.8411">4822-203 1548,'0'0'4902,"0"0"-129,0 0 0,0 0-3096,7-22-516,10 19-387,-17 3-258,38-19-129,-18 5-129,7 4-258,-1 1 0,1-5-387,1 14-1032,-6-5-3096,-4-1-387,-3 1 0</inkml:trace>
  <inkml:trace contextRef="#ctx0" brushRef="#br0" timeOffset="37867.8086">4907-455 258,'6'9'4515,"-6"15"258,-3-10-258,3-14-2709,3 42-645,-3-25-258,10 16-129,-2-11-387,7 8-129,-4-5-258,1-6-258,1 8-903,-13-9-3225,0-18-129,6 25-387</inkml:trace>
  <inkml:trace contextRef="#ctx0" brushRef="#br0" timeOffset="38783.9249">5152-486 2451,'-4'-14'5031,"4"14"-258,0 0 0,-1-26-3225,1 26-387,10-8-516,5 8 0,-15 0-258,32-5-129,-15 5 129,2 0-258,-2 8 129,1 0-387,-4 1 387,-1 8-258,-5-1 129,-5 4-258,-3 0 258,-3-1-258,-8 3 129,-5 1-129,1-5 0,-2-2 129,2-5 0,15-11-129,-21 16 129,21-16 0,0 0 0,0 0 129,0 0-129,0 0 0,17 0 0,0-3 0,1 1 129,3 2-129,-2 0 129,1 5-129,1 2 0,-3 4 129,-18-11-129,23 29 0,-14-7 0,-5 0 0,-4 3 0,0 0 0,0 3-129,-3-2 129,-7-2 0,2-4 0,-7-2 0,-1-5 0,0-5 129,-4-4-129,1 0 129,0-4-129,3 0 129,16 0-129,-24 0-258,24 0-516,0 0-3870,0 0-387,0 0-258,0 0-258</inkml:trace>
  <inkml:trace contextRef="#ctx0" brushRef="#br0" timeOffset="10075.7795">6144-843 1548,'0'0'3999,"0"0"-645,0 0-903,0 0-387,-2 25-387,2-25-516,-6 34-129,-1-16-387,7 13 0,-4-2-258,4 11-129,-6-1 0,4 8-129,-4-4 129,3 5-129,0 5 0,-1-6-129,4 5 258,-1-9-258,1-5 0,0 4 129,0-4-129,0-6 0,0-5 0,0-1 129,0-7 0,0 2-129,0-5 0,0-16 0,-3 19 0,3-19 0,0 14 0,0-14 0,0 0 0,0 14 0,0-14-129,0 0 129,0 22 0,0-22 0,0 0-129,0 0-129,0 16 0,0-16-258,0 0-387,0 0-645,0 0-2193,0 0-1032,0-12-258</inkml:trace>
  <inkml:trace contextRef="#ctx0" brushRef="#br0" timeOffset="10531.3372">5938-139 774,'0'0'4902,"-11"11"129,11-11-258,0 36-2838,0-36-516,4 38-258,0-22-387,15 12-129,-5-6-129,1 8-258,2-3-129,-1 0 129,1-2-129,0-1 0,-6-1-129,1-5 0,-12-18 129,24 22-129,-24-22 0,22 0 0,-22 0 129,23-18-129,-12 1 0,0-6 0,-3 0 0,3-2 0,-1 1 129,-1 4-258,-1 6-129,-4-9-387,10 18-3096,-14 5-1290,0 0-129,0 0-387</inkml:trace>
  <inkml:trace contextRef="#ctx0" brushRef="#br0" timeOffset="23728.0131">6078 536 516,'-7'0'2451,"7"0"129,0 0-516,0 0-387,-20 0 0,20 0-387,0 0-129,0 0-387,0 0-129,0 0 0,0 0-129,-14 16 0,14-16-129,0 0-129,-3 19 0,3-19 0,0 19 0,0-19-129,3 15 0,-3-15 129,13 18-129,-13-18 0,14 7 0,-14-7 0,14 5 0,-14-5-129,22 4 129,-22-4 0,24 0-129,-24 0 129,22 0 0,-22 0-129,25-9 0,-25 9 0,18-14 0,-18 14 0,15-17 129,-15 17-129,7-20 0,-7 20 0,0-19 0,0 19 0,-5-19 0,5 19 129,-27-16-129,12 8 0,-2 5 0,2 1 0,0 2-129,-2 0-258,17 0-1419,-14 17-2580,14-17-258,0 0-258</inkml:trace>
  <inkml:trace contextRef="#ctx0" brushRef="#br1" timeOffset="342321.4693">6512 494 3999,'13'-16'4386,"-13"16"-1290,0 0-645,19-5-516,-19 5-516,0 0-258,0 0-516,0 0-129,3 13 129,-3 4-516,0 2 387,-4 8-387,-3 0 129,4-2-258,-2 2 258,3-5-258,2 2 129,0-7-129,0-17 0,4 17 0,-4-17 0,0 0 0,0 0 0,14-6 258,-12-10-258,-1-2 0,1-6 0,0-5 129,-2-1-258,3 0 258,0-2-516,1 7 645,-1 2-516,0 2 516,1 6-645,-4 15 387,10-18 0,-10 18 0,0 0 0,18 0 129,-18 0-129,18 8 0,-18-8 258,25 24-516,-15-10 645,2 2-387,-12-16 258,24 25-258,-24-25 387,24 15-387,-24-15 258,25 4 0,-25-4-387,27-5 258,-11-3-258,-2-1 258,2-1-258,-2-2 258,-14 12-387,24-10 258,-24 10 0,15-1 0,-15 1 258,5 9-387,-5 5 258,0 5-258,0 7 387,0 2-387,-2 2 258,1 0-258,-1 2 129,2-3 0,0-2 0,0-4 0,2-1 0,5-8-258,-7-14-258,0 0-1290,23 12-2967,-23-12-129,21-1-516,-21 1 0</inkml:trace>
  <inkml:trace contextRef="#ctx0" brushRef="#br1" timeOffset="342673.514">7029 631 1548,'0'0'4386,"22"0"129,-22 0-2193,0 0-387,26-2-129,-26 2-516,16-8-258,-16 8-387,21-8-129,-21 8-258,22-3 0,-22 3-129,23 0-129,-23 0-129,18 0-387,-1 5-774,-17-5-2064,0 0-1548,15 0 0,-15 0-129</inkml:trace>
  <inkml:trace contextRef="#ctx0" brushRef="#br1" timeOffset="343017.5576">7203 500 2580,'0'11'4257,"0"-11"-903,23 12-2064,-23-12 129,21 12-387,-21-12-129,22 11-387,-22-11-129,25 14-387,-25-14 129,15 19 0,-15-19 0,6 19-129,-6-19 0,0 19 0,0-19 0,-7 21 0,7-21 0,-15 22 0,15-22 0,-14 15 0,14-15 0,0 0-129,-6 24-387,6-24-1161,0 0-2709,0 0 0,0 0 0</inkml:trace>
  <inkml:trace contextRef="#ctx0" brushRef="#br1" timeOffset="343725.6469">7809 361 3096,'14'-17'4257,"2"1"-1419,-16 0-516,0 16-387,-2-17-387,2 17-516,0 0-258,-14-14-129,14 14-258,-19-7-129,4 6 0,15 1-129,-26 0 0,10 1-129,-1 4 129,2 1-129,15-6 0,-27 21 129,27-21 0,-15 25 0,9-7-129,6-1 129,0 0-258,0 0 258,0-3-129,6 6 0,-3-3 129,-2 4-258,3-3 387,-2 1-516,-1 3 387,-1 1-258,1 4 258,-1-6-258,-1 5 0,-2-5 129,-1 1-129,3-4 129,-1 6-129,-2-7 0,4 1 0,-1-2 0,1-16 129,-4 25-129,4-25 0,0 22 129,0-22-129,0 0 129,2 16 0,-2-16 0,0 0 0,21 11 0,-21-11 0,24 2 0,-24-2 0,22 0-129,-8 0-387,-14 0-1161,21-17-2838,-21 17-129,22-20-258</inkml:trace>
  <inkml:trace contextRef="#ctx0" brushRef="#br1" timeOffset="344085.6933">7929 408 3354,'11'-17'4773,"-11"17"-129,17-13-2322,-17 13-903,0 0-129,22 24-258,-22-24-258,9 37-516,-9-18 258,5 7-387,-5 1 258,0 2-387,0 1 258,0-1-387,0-2 129,0-1 0,0-1-129,0-11-129,2 8-387,-2-22-645,14 14-3354,-14-14-129,0 0-516</inkml:trace>
  <inkml:trace contextRef="#ctx0" brushRef="#br1" timeOffset="344649.765">8298 405 2580,'0'-17'4773,"0"17"-387,0 0-2322,-11-13-387,11 13-129,0 0-516,-18 5-258,18-5-258,-25 19 0,10-8-129,1 13-258,-3-7 258,2 15-387,-1-9 258,3 4-387,3 2 387,6-1-387,2-1 129,2-2 129,2-1-129,9-5 0,0-4 0,7 1 0,-3-8 0,1-3 0,-2-5 0,1 0 0,-15 0 0,25-14 0,-25 14 129,17-26-129,-13 12 0,-3 0 0,-1-3 0,0 17 0,-7-21 0,7 21 0,-22-16 0,5 15 0,1 1 0,-1 0 0,2 9-129,15-9 129,-26 24-387,26-24-258,-6 32-903,6-32-3096,0 18-258,0-18-258</inkml:trace>
  <inkml:trace contextRef="#ctx0" brushRef="#br1" timeOffset="344881.7944">8395 666 1677,'14'6'5031,"-14"-6"0,6 17-516,-6-17-2838,9 21-645,-9-21-258,0 33-387,0-15-258,0-18-258,0 28-387,0-28-1548,0 0-2451,-9 19-387,9-19-258</inkml:trace>
  <inkml:trace contextRef="#ctx0" brushRef="#br1" timeOffset="345189.3335">8585 427 3612,'0'0'5289,"19"-8"-645,-19 8-387,0 0-3225,2 21-258,-2-5 129,0 6-516,0 1 129,0 6-387,-2-4 258,-3 4-387,3-3 258,-1 0-129,-1-4-258,4-3 0,0 1-387,0-20-258,9 30-1935,-9-30-1935,0 0-516,17 15-129</inkml:trace>
  <inkml:trace contextRef="#ctx0" brushRef="#br1" timeOffset="345713.4">8927 391 1548,'-9'11'4386,"-4"-6"516,13-5-645,-20 23-3096,-1-11 129,7 8-387,-5-6-129,5 7-387,-4-6 129,6 6-258,-1-3 258,8 4-516,-3-3 258,5 2-129,0 0 0,3-3-129,3 2 0,6-4 129,2-2-258,-11-14 129,25 22-129,-11-19 0,2 0-129,0-3 129,2 0-129,-18 0 129,22-14-129,-22 14 0,16-23 129,-16 23 0,2-25 129,-2 25-129,-2-24 129,2 24 0,-20-18 129,2 12 0,0-2 0,0 8 129,0-2-129,-1 2 0,-1 2 129,20-2-258,-24 19 0,24-19-645,-4 19-2322,4-19-1677,0 18-258,0-18-258</inkml:trace>
  <inkml:trace contextRef="#ctx0" brushRef="#br1" timeOffset="346617.0148">8969 277 2580,'0'0'4644,"0"0"0,16-6-2580,5 6-645,-21 0 129,28 0-516,-28 0 0,34-1-387,-34 1-129,33-7-129,-19 4 0,3 3-129,-17 0 0,26-3-129,-26 3 0,21-2-129,-21 2 258,0 0-258,0 0 129,0 0-129,11 8 0,-11-8 0,-1 24 129,-6-7 0,0-1 0,1 5 129,-2-4-258,2 5 258,-1 2 0,2-4-129,-1-1 129,3-1-387,2 1 387,0-2-387,-4 2 258,4 0-258,1-5 258,0 5-258,-1-2 129,1 0 0,0 2-129,-3 1 129,0-3 0,2-1 0,-2-1 0,3-15-129,-8 29 129,8-29 0,-12 21-129,12-21 129,-18 20 0,18-20 0,-22 8 0,22-8 0,-21 5 0,21-5 0,-24 1 129,24-1-129,0 0-129,-15 0 129,15 0-387,0 0-903,0 0-3225,11 0-516,-11 0-258,0 0-258</inkml:trace>
  <inkml:trace contextRef="#ctx0" brushRef="#br1" timeOffset="346946.0566">9292 783 3225,'17'14'5289,"-17"-14"-387,1 17 129,7 0-3870,-8-17-129,2 26-129,-2-26-258,0 30-387,0-14-129,0-16-258,0 28-387,0-28-1032,0 0-2967,-10 19-516,10-19-258,0 0-129</inkml:trace>
  <inkml:trace contextRef="#ctx0" brushRef="#br1" timeOffset="347669.6477">9544 497 7353,'0'0'5031,"0"12"129,11 10-1935,-11-22-2064,27 29-258,-27-29-129,29 35-258,-12-18 0,1 5-258,0-3-129,0 0-129,-3-3 0,1-5-258,2 8-387,-18-19-774,26 11-3483,-26-11-129,17 8-516,-17-8-129</inkml:trace>
  <inkml:trace contextRef="#ctx0" brushRef="#br1" timeOffset="347405.6149">9770 495 2193,'0'0'3096,"14"-5"645,-14 5-774,0 0-387,18 0-516,-18 0-516,0 0-129,0 0-258,0 0-387,-10 16 129,3 0-387,-8 0 0,-2 5-258,-7 1 129,2 3-129,-3 1-258,1 5 258,3-6-129,2 2-129,2-3-129,5-4-129,3 1-258,9-21-387,-5 28-1290,5-28-2580,0 0-516,0 0-258,-9-10 388</inkml:trace>
  <inkml:trace contextRef="#ctx0" brushRef="#br1" timeOffset="348389.7399">9959 664 645,'-15'8'4515,"15"-8"258,0 0-1290,0 0-1548,0 0-129,8-3-516,-8 3-387,23-5-258,-23 5 0,33-1-258,-15-1 0,6 2-129,-1 0 129,3-1-129,0 1-129,2 0 0,-2 0-129,-2 0 0,1-2 0,-3-4-129,-3 6-387,-19 0-516,29 0-1806,-29 0-1806,0 0-516,0 0 0</inkml:trace>
  <inkml:trace contextRef="#ctx0" brushRef="#br1" timeOffset="348765.7876">10189 562 2967,'0'0'5160,"0"0"-129,10-11-258,-10 11-3096,14-3-387,-14 3-258,32 0-387,-18-2-129,9 8-258,-23-6 0,30 18-129,-30-18 0,19 18 0,-19-18-129,14 19 129,-14-19-129,4 21 0,-4-21 0,0 21 0,0-21 0,-8 17 0,8-17 0,-15 19 0,15-19 0,-23 15-129,23-15-258,-19 8-1032,19-8-3483,0 0-129,0 0-387,0 0-258</inkml:trace>
  <inkml:trace contextRef="#ctx0" brushRef="#br1" timeOffset="352153.2178">10937 375 258,'0'0'3096,"0"0"-387,0 0-258,0 0-258,0 0-645,0 0 0,0 0-516,0 0 129,0 0-258,0 0-387,0 0-129,0 0-129,0 0 129,0 0-258,0 0 0,0 0 0,-16 0 129,16 0-129,0 0 129,-23 8-129,23-8 0,-15 6 0,15-6 0,-17 0 0,17 0-129,-19 0 129,19 0-129,-20 10 0,20-10 0,-22 3 129,22-3-129,-13 9 129,13-9 0,0 0-129,-15 5 129,15-5 0,0 0-129,0 0 129,0 0 0,0 0-129,0 0 129,0 18 129,0-18-129,0 0 129,0 16 0,0-16-129,4 22 129,-4-22-258,4 26 387,-2-7-516,-2 1 387,0 2-387,0 3 258,0-2-129,0 2-129,0 1 129,0 1 0,-2-5 0,2 3 0,0-1 0,0-5-129,0-2 129,0 0 0,0-17 0,0 21 0,0-21 0,0 0 0,0 0 0,0 0 0,0 16 0,0-16 0,0 0 0,0 0 0,0 0 0,17 0 0,-17 0 0,21 0 129,-21 0-129,27 0-129,-11 0 129,-3 0-129,-13 0-129,30 10-903,-30-10-3354,14 3-516,-14-3-258,17 0-129</inkml:trace>
  <inkml:trace contextRef="#ctx0" brushRef="#br1" timeOffset="353169.8466">11208 508 2451,'0'0'4515,"-9"-2"-1419,9 2-774,-22 8-258,15 9-516,-13-7-258,11 14-387,-8-8 0,9 5-516,-4 0 129,11 3-129,-6-3-129,7-1 0,3-3-129,9 0 129,-12-17-129,31 21 0,-9-16-129,-2-2 129,2-3-129,3-3 258,-2-5-258,0-5 129,-5-1-129,0-5 129,-2 0 0,-4-3-129,-6 1 0,-6-4 129,0 0-258,-6 3 258,-6 2-258,-5-1 129,-1 7-129,-4 3 129,-1 3-129,0 5 258,-1 3 0,5 1-387,3 15-129,-1-10-903,17-6-3096,-9 24-516,7-9-258,2-15-129</inkml:trace>
  <inkml:trace contextRef="#ctx0" brushRef="#br1" timeOffset="353677.9114">11531 700 4128,'5'21'5289,"-2"-3"0,0-3-387,-3-15-3612,0 30-129,0-30-258,0 36-387,0-16-258,0 0-258,0 1-129,0-21-903,-6 20-3741,6-20-129,-8 16-516,8-16-258</inkml:trace>
  <inkml:trace contextRef="#ctx0" brushRef="#br1" timeOffset="410673.1482">11892 461 3225,'12'-16'3096,"-12"16"-387,10-16-774,-10 16 0,0 0-774,0 0 0,7-18-645,-7 18 0,0 0 0,0 0-129,0 0 0,0 0-129,-4 8-129,4-8 129,-2 24 258,2-6-387,-1-3 258,0 7-387,-2-3 387,3 4-387,-4 2 258,2-2-258,-2 1 129,3 3-129,-1-3 129,2-5-129,-3-1 0,3 0 129,0-18-129,0 25 129,0-25-129,0 0 0,3 16 0,-3-16 0,0 0-129,0 0-387,17 0-1161,-17 0-2580,4-8-645,-4 8-129</inkml:trace>
  <inkml:trace contextRef="#ctx0" brushRef="#br1" timeOffset="411781.2896">12187 511 1677,'0'0'3225,"0"0"-129,0 0-903,0 0-387,-1-16-387,1 16-258,0 0-258,5-11-129,-5 11-258,0 0 129,16-12-387,-16 12 129,14-10-258,-14 10 258,0 0-129,23-6-129,-23 6 0,18-3 0,-18 3 0,20 0-129,-20 0 129,22 0-129,-22 0 0,25 5 129,-25-5 0,22 11 0,-22-11 0,17 15-129,-17-15 258,11 21-258,-11-21 129,0 26-258,0-9 129,-5-3 0,-5 1 0,0 1 0,-2 1 0,-2 1 0,-4-4 0,5-1 0,-4 0 0,-2-1 0,1-1 0,0-2-129,1-1 129,0 2 0,17-10-129,-23 12 129,23-12 0,0 0-129,0 0 129,0 0 0,0 0 129,4 15-129,-4-15 0,25 0 129,-8 2-129,-2-2 0,3 0 129,4 0-129,-1 0 129,-1 1-129,2-1 0,-3 0 129,1 0-129,-3 3 0,-1-3 0,0 0 0,-16 0-129,19 0-387,-3 8-774,-16-8-3096,0 0-516,23 0-129</inkml:trace>
  <inkml:trace contextRef="#ctx0" brushRef="#br1" timeOffset="412880.9292">12565 333 3870,'0'0'2451,"0"0"-516,5-15-258,-5 15-129,14-9-129,1 9-516,-15 0-258,24-10 0,-24 10-129,25-1-129,-25 1 129,34 0-258,-19 0 0,0 0 0,1 0 0,-1 1 0,-15-1-129,24 7 0,-24-7 0,16 6 129,-16-6-129,0 0-129,10 16 129,-10-16 0,2 16-129,-2-16 129,5 16-129,-5-16 129,1 20 0,-1-20-129,0 19 0,0-2 129,0-17 0,0 26 0,0-26 0,0 30-129,0-18 129,0 5-129,0 2 129,0 2-129,-2 4 0,0-3-129,-2 3 129,1 6 0,1-3 0,-3-3 0,4 5 0,0 1 0,1-9 0,0-1 0,0 1 0,0-4 0,0-2 0,1 0 0,-1-16-129,1 15 258,-1-15-129,0 0 129,0 0-129,0 16 129,0-16-129,0 0 129,-19 0 129,19 0-129,-28-1 0,28 1 0,-28-8 129,28 8-129,-29-3 0,29 3 0,-18 0 0,18 0-129,-16 0 0,16 0 0,0 0-258,0 0-387,-1 26-1161,1-26-2838,0 0-258,0 14-387</inkml:trace>
  <inkml:trace contextRef="#ctx0" brushRef="#br1" timeOffset="362453.5258">109 884 2193,'21'-18'4644,"-21"18"-129,0 0-1419,0 0-1290,0 0-129,-20 19-387,8 5-516,-11-1-258,5 14 0,-1-7-258,-1 1 129,1-5-129,1 2-258,5-7 0,1-3-258,3-3-129,9-15-258,-7 18-387,7-18-1161,0 0-2451,-12-8-387,12 8 0</inkml:trace>
  <inkml:trace contextRef="#ctx0" brushRef="#br1" timeOffset="362673.5537">-89 866 258,'-1'-15'4773,"1"15"258,0 0-387,0 0-2193,23 19-774,-23-19-387,35 40-387,-13-11-387,8 1-129,-4 0-258,3 1 0,5-2-645,-8-8-387,19 5-1677,-19-7-2064,2-8-258,-1-4-387</inkml:trace>
  <inkml:trace contextRef="#ctx0" brushRef="#br1" timeOffset="362921.5852">346 993 4128,'-17'-5'4773,"17"5"-387,0 0-2322,26-2-645,-26 2-516,38 0 0,-14 0-387,9 3-258,-2 1-258,-1 0 0,1 1-129,-6-5-258,7 6-774,-15-6-1419,-2-4-2064,2 2-129,-17 2 129</inkml:trace>
  <inkml:trace contextRef="#ctx0" brushRef="#br1" timeOffset="363221.1232">602 876 1935,'10'6'4386,"-10"-6"-258,30 14-2064,-30-14-387,28 14-516,-28-14-516,31 22-129,-31-22-387,24 28 0,-15-10-258,-4-2 129,-5-16 0,0 27-129,0-27-129,-10 24 258,-5-15-129,-1 1 0,-1-2 129,-1-4-258,18-4-387,-28 7-1290,28-7-2064,0 0-387,0 0 129</inkml:trace>
  <inkml:trace contextRef="#ctx0" brushRef="#br1" timeOffset="364077.2319">1133 820 2580,'-21'0'4644,"21"0"-129,-20-3-2193,20 3-516,0 0-387,-16-1-516,16 1-129,-20-5-387,4 0 0,16 5-129,-26-5 0,26 5 0,-20 0-129,20 0 0,-23 5 129,23-5-129,0 0-129,-14 21 258,14-21-258,0 18 129,0-18 0,0 17-129,7-3 0,0 0 0,-1 5 258,2 0-258,-2 3 0,-2 6 0,2-1-258,-4 1 258,-2 0 0,0 2 0,0 1 0,0-4 0,-4 0-129,-1-2 129,0 0 0,1-1 0,-1-2-129,0-6 129,5-16-129,-4 23 129,4-23 0,0 0 0,0 15 0,0-15 0,0 0 0,23 0 0,-23 0 0,27-5 0,-11 3 0,0-2-258,4 5-903,-1 1-3354,-2-2-129,1 0-774,-4 0 387</inkml:trace>
  <inkml:trace contextRef="#ctx0" brushRef="#br1" timeOffset="366817.5799">1359 955 258,'0'0'2064,"0"0"-387,0 0-516,0 0 129,0 0 258,-14-3-258,14 3-129,-18 9 258,11 15-129,-7-10-129,11 12 0,-7-4-129,10 9-387,0-9 0,0 9 0,4-8-258,12 2-129,-2-11 0,8 2 0,-1-7 0,4-3-129,-6-6 0,6 0-129,-6-6 129,4-6 0,-5-4-129,-5-3 0,-5-3 129,-4-4-129,-4-2 0,0 0 0,-5-3 0,-11 0 0,-2 8 0,-3-2 0,-2 9 0,1 3 0,-4 9-129,1 4 129,6 4 0,-3 10 0,8 2-258,-2 3-129,14 6-516,2-25-1419,-12 28-2322,14-10 0,-2-18-387</inkml:trace>
  <inkml:trace contextRef="#ctx0" brushRef="#br1" timeOffset="367082.1135">1703 1143 1,'8'14'4772,"-8"-14"259,4 20-387,5-1-2451,-9-19-645,4 32 0,-4-32-645,1 35-258,-1-18-387,0-1-129,3 1-387,-3-17-1419,-11 16-2838,11-16-387,0 0-258,0 0 1</inkml:trace>
  <inkml:trace contextRef="#ctx0" brushRef="#br1" timeOffset="399469.2261">2176 904 129,'0'0'1677,"0"0"-129,0 0-258,0 0-258,0 0 0,0 0-129,0 0 0,0 0-129,0-9-129,0 9 129,0 0-258,0 0 129,0 0-258,-11-18 129,11 18-129,0 0-129,0 0 258,-18-11-387,18 11 129,-15-1-129,15 1 0,-17-2-129,17 2 0,-18-3 129,18 3-129,-18 0 0,18 0 0,-15 0 129,15 0-129,-17 3 0,17-3 0,-15 10 258,15-10-258,-16 12 0,16-12 0,0 0 0,-18 16 0,18-16 129,0 0-129,-12 22 129,12-22 0,0 18-129,0-18 129,0 17 0,0-17 129,15 16-129,-15-16 0,17 8 129,-17-8-129,25 3 0,-25-3 0,26 0-129,-26 0 129,28-8-129,-28 8 0,27-16 129,-27 16-129,25-15 0,-25 15 129,22-18-129,-22 18 0,18-13 0,-18 13 129,17-12-129,-17 12 0,0 0 0,14-19 129,-14 19-129,0 0 0,7-18 129,-7 18-129,0 0 129,0 0 0,0 10 0,0-10 0,0 33 129,0-10-129,0 3 0,0-1 0,0 0-129,4 6 129,-1-8-129,2 2 0,4-7 0,-4-1 129,-5-17-129,10 24 129,-10-24-129,0 0 0,8 17 0,-8-17 129,0 0-129,0 0 0,0 0 129,0 0-129,0 0 0,0 0-258,16-1-1032,-16 1-3096,0-16-129,0 16-387</inkml:trace>
  <inkml:trace contextRef="#ctx0" brushRef="#br1" timeOffset="400600.8698">2434 753 1677,'0'0'2322,"0"0"-387,0 0 258,9 0-516,-9 0-387,0 0-129,0 0-258,25-2 129,-25 2-387,22-6 129,-22 6-129,26-5 0,-9-2-258,3 6 0,-4-4-129,5 2 0,-5-2 129,2 4-129,-18 1 0,28-3-129,-28 3 0,18 0-129,-18 0 129,0 0-129,0 0 0,0 0 0,0 0 129,11 12-129,-11-12 0,0 0 0,0 21 0,0-21 0,-2 19 0,2-19 129,-5 23-258,5-23 129,-2 26 0,2-12 0,0 5 0,0 0 0,0 1 0,0 4 0,0 5 0,2-4 129,1 6-258,-1 2 258,-2-4-129,3 3 0,0-6 0,0 3 0,-2-2 0,5-5 0,-5-2 0,1-3 0,3-2 0,-4 1 0,-1-16 0,6 20 0,-6-20 0,0 0 129,3 16-258,-3-16 258,0 0-129,0 0 0,-9 3 0,9-3 129,-22 3-129,22-3 0,-29 5 0,12-2 129,-1-1-129,4-1 0,14-1 0,-24 6 0,24-6 0,0 0 129,0 0-258,0 0 0,0 14-645,0-14-3741,9 2 0,8-2-645,-17 0 258</inkml:trace>
  <inkml:trace contextRef="#ctx0" brushRef="#br0" timeOffset="27415.9814">3758 1002 1806,'0'0'4257,"0"0"-516,0 0-774,0 0-516,0 0-774,0 0-516,0 0-129,-10 14-387,10 1-129,0-15-129,0 28 0,1-8-129,5-1 0,0-3-129,-2 1 129,-4-17-129,12 26-129,-12-26 0,13 17 129,-13-17-129,0 0 0,0 0 0,0 0 0,0 0 0,5-11 129,-5 11-129,-1-27 0,-5 9 0,1 0 0,-1-1 0,-1-2 0,2 4 0,-2-6 0,3 5 0,-2 0 0,2 3 0,4 15 0,-6-21 0,6 21 0,-2-19 0,2 19 0,0 0 0,0 0 0,0 0 0,18-2 129,-18 2-129,32 0 129,-7 0-129,3 0 0,5-3 129,3 2-129,3-6 0,-2-1 0,2-1 0,-3 0-258,1 9-903,-13-2-3225,0-1-516,-10 3-258,-14 0-129</inkml:trace>
  <inkml:trace contextRef="#ctx0" brushRef="#br0" timeOffset="32459.6218">3457 756 1935,'-24'-13'2967,"24"13"-258,-17-7-387,1-2-258,16 9-258,-25-5-387,25 5-129,-20 0-387,20 0-129,-18 6 129,18-6-387,-11 20-129,9-4-129,2-16-129,-4 25 129,4-25-129,3 29 0,-3-29 0,21 23 0,-4-12-129,2-5 129,1-3 0,-1 1-129,-2-4 129,5 0-129,-4 0 0,-1-7 0,-3-4 129,-14 11-129,28-29 0,-16 6 0,1 6 0,-5-2 0,-2-1 258,-3 3-516,-3 1 258,0 16 0,-14-20 0,-3 18 258,-2 2-516,-2 0 258,-2 0-258,5 4-129,11 13-1677,7-17-2322,-4 17-387,4-17-387</inkml:trace>
  <inkml:trace contextRef="#ctx0" brushRef="#br0" timeOffset="34723.9093">5636 345 774,'-6'14'4128,"6"-14"-516,0 0-387,-22 0-516,22 0-516,0 0-387,0 0-645,0 0-258,0 0-129,0 0 0,0 0-258,0 0-258,-4 18 0,4-18-129,8 22 0,-8-22 0,21 20-129,-21-20 129,27 20-258,-27-20 258,29 20-129,-29-20 0,26 22-129,-26-22 258,21 20-258,-21-20 387,14 24-387,-14-24 387,6 19-387,-6-19 258,0 18-129,0-18 0,-6 15 0,6-15 0,-22 11 0,8-3 0,-6-2 129,-3 2 0,-2 5-129,0-4 129,0 1-129,2-4 0,7-2-258,14 13-2322,2-17-1935,11 0-645,10-11-516,10-3 129</inkml:trace>
  <inkml:trace contextRef="#ctx0" brushRef="#br0" timeOffset="29047.6886">4170 1654 1935,'-14'-8'4386,"-4"8"-387,1-1-1806,17 1-387,-22-3-387,22 3-387,-24-1-516,24 1 0,-23 0-129,23 0 0,-25-3-129,25 3 0,-27-2 0,27 2 0,-23 0-129,23 0 129,-14 0-129,14 0 0,0 0 0,0 0 0,-9 15-129,9-15 129,0 22-129,0-22 0,3 23 129,3-6-129,-2 2 0,1 4 129,0 4-129,-1-2 0,1 1 0,1 3 0,-2 1 0,-4-6 0,3 1 0,-3 0 0,0-4-129,0-6 129,0 0 0,0-15-129,0 21 129,0-21-129,0 17 129,0-17-129,0 0 129,12 14 0,-12-14 0,17 9 0,-17-9 0,21 2 0,-21-2-129,24 0 0,-10 0-258,-14 0-645,32 0-1935,-18 0-1548,-14 0-258,32-8 0</inkml:trace>
  <inkml:trace contextRef="#ctx0" brushRef="#br0" timeOffset="29699.7714">4284 1788 2709,'0'0'4902,"0"0"-387,0 0-1419,10 5-1032,-10-5-645,18 17-258,-18-17-387,34 23-258,-13-8-129,9 1 129,-3-8-387,3 9 0,2-9 0,1 4-129,-3-2-258,-3-4-387,2 8-903,-14-7-2838,6-1-516,-3-6-258,-2 0 129</inkml:trace>
  <inkml:trace contextRef="#ctx0" brushRef="#br0" timeOffset="29431.7374">4583 1768 2580,'0'0'4386,"0"0"-129,0 0-1548,0 0-1032,0 0-258,0 21-516,-14-10-129,1 10-387,-4-6 0,-2 10-129,-3-5-129,-1 0-129,2 4 129,1-1-129,1-6-129,5-3-258,8 3-516,6-17-1161,0 0-2322,0 0-129,-13-6-387</inkml:trace>
  <inkml:trace contextRef="#ctx0" brushRef="#br0" timeOffset="30279.845">5123 1633 258,'0'0'4644,"0"16"258,0-16-516,-26 7-1677,23 8-903,-15-10-903,7 9-258,-7-5-258,1 4-129,-3 1-129,2-1 0,-4 0 0,4-1 0,-2-2-129,5 1 129,1-5 0,14-6 129,-18 14-258,18-14 129,0 0 0,-1 17-129,1-17 129,0 0-129,16 16 0,-2-10 0,3 6 129,0-6-129,-1 4 0,5-1-129,-3 0 0,-1-4-129,-3 6-387,-14-11-516,25 5-3225,-25-5-258,18 5-516,-18-5 129</inkml:trace>
  <inkml:trace contextRef="#ctx0" brushRef="#br0" timeOffset="30587.8842">5205 1693 1548,'0'0'4773,"0"0"0,10 10-129,-3 10-2709,-7-20-387,3 40-516,-3-21-258,10 9-258,-6-5-129,4 3-129,-2-2-129,4-6-129,-4 3-129,-6-21-387,19 32-645,-19-32-3096,0 0-516,14 14-258,-14-14 0</inkml:trace>
  <inkml:trace contextRef="#ctx0" brushRef="#br0" timeOffset="31043.9421">5431 1693 3096,'-1'31'5031,"-5"-12"-258,3 7-129,1 5-2967,-4-10-645,6 9-258,4-11-258,9 3 0,-1-6-129,5 2-129,0-3 0,4-2 0,-2-7-129,8 2 129,-7-3-129,6-2 0,-3-3 0,2-3-129,0-13 129,-1 0-129,-2-5 0,1-4 0,-8-3 0,-1-1 0,-10 1 0,-1 0-129,-3 4 129,-13-2-129,-5 7 129,-5 9-129,-9 2 129,-3 3-129,-2 5 129,1 0-129,7 3-258,-2-3-1032,15 5-3096,0-4-387,16-1-387,0 0 0</inkml:trace>
  <inkml:trace contextRef="#ctx0" brushRef="#br0" timeOffset="43343.5038">5725 1574 1032,'0'0'4515,"0"0"129,15-22-1806,-15 22-645,14-2-258,2 2-516,-16 0-645,26-1-129,-26 1-387,32-8 0,-16 2-129,2 5 0,-2-7-129,-3 8 129,-13 0 0,18 0 0,-18 0 129,0 0-129,7 13 258,-7-13-387,0 19 387,0-19-387,-7 24 258,4-10-387,0 1 129,-1 4 0,3-1 0,-1 6 0,1-1 0,1 5 129,0 1-129,0 4 0,0-1 129,1 1-129,2 5 0,1-5 0,2 4 0,-3-4 0,2-1 0,0-1 0,-4 0 0,2-2 0,-3-3 0,0-5 0,0 0 0,-4-6 0,4-15 0,-17 21 0,17-21 0,-25 11 0,8-11 0,3 0 0,-7 0 0,7 0 0,-1-2 0,15 2 0,-20 0-129,20 0-258,0 0-1032,0 0-3096,0 0-258,0 0-387,19 0 0</inkml:trace>
  <inkml:trace contextRef="#ctx0" brushRef="#br0" timeOffset="44191.6115">6674 2264 4902,'0'0'5160,"0"0"-387,0 8-1548,0-8-1161,15 16-516,-15-16-387,27 33-258,-9-15-387,7 8 129,-3-4-258,5 6-129,-4-3-129,4 6 0,-2-4 0,-1-5-129,-6-2 129,-3-5-129,-1-1 0,-14-14-387,18 16-129,-18-16-1548,0 0-2967,0-15 129,0 15-645,-15-12-129</inkml:trace>
  <inkml:trace contextRef="#ctx0" brushRef="#br0" timeOffset="43907.5755">6939 2190 3225,'0'0'4902,"11"11"-258,-11 3-129,-2 11-3096,-12-7-516,5 18-129,-14-9 0,9 9-258,-9-1 0,3-1 0,-3 0-258,4-1 0,0-6 0,5-6-258,2-3 0,12-18-129,-14 19-387,14-19-774,0 0-2064,0-17-1290,0-1-387,0-1-258</inkml:trace>
  <inkml:trace contextRef="#ctx0" brushRef="#br0" timeOffset="45235.7442">7245 2277 4773,'0'0'4773,"14"-3"-129,-14 3-1032,0 0-2580,20 9-129,-20-9-129,29 11-129,-15-9-129,8 7 0,-1-1-258,1 4-129,2-1 0,1 0 0,-3-1-129,-2 1 129,-1-1-129,-2-2-129,-2 1 129,-15-9 0,20 11 0,-20-11 0,0 0 0,0 20 0,0-20 0,-11 25 129,-5-14-129,-2 3 129,-3 0-129,0 0 129,-2 2 0,-2-4-129,2-1 129,1 2-258,4-5 258,18-8-258,-24 11 258,24-11-258,0 0-129,0 0-258,0 0-1032,0 0-2580,0 0-774,0 0-129,17 5-258</inkml:trace>
  <inkml:trace contextRef="#ctx0" brushRef="#br0" timeOffset="45900.3286">7444 2740 4128,'0'0'4773,"0"0"-516,0 0-1677,0 0-516,0 0-129,0 0-387,0 0-258,0 0-516,18-7-129,-18 7 0,23-16-258,-6 3 0,3 4-129,7-5-129,-1-7-129,2 2-129,-1-3-129,8 13-1419,-12-9-2967,-2 6-387,-21 12-387,18-21-258</inkml:trace>
  <inkml:trace contextRef="#ctx0" brushRef="#br0" timeOffset="46319.3818">7940 2227 2451,'0'0'4902,"0"0"0,9 15-258,-1 9-2709,-8-24-645,4 34-387,-4-13 0,7 5-387,-4 2-258,3 8 258,-5-7-258,0 5-129,-1-1 0,0 1-129,0-6 129,-2 0-129,0-9 0,2-19-516,-5 33-387,5-33-3354,0 0-645,0 0-129,0 0-516</inkml:trace>
  <inkml:trace contextRef="#ctx0" brushRef="#br0" timeOffset="46815.9449">8183 2243 2580,'-6'24'5031,"-2"-10"-129,2 5-129,6 13-2709,-9-14-903,9 13-129,-3-8-129,3 13-258,0-5 0,3 2-258,2-5 129,5 1-129,0-7 0,4-3-258,-14-19 258,27 19-258,-8-18-129,-1-1 129,3-5-129,-1-10 129,1-4-258,0-8 258,-1-8-258,-1 4 129,-3-8-129,-4-6 0,-5 6 129,-6-1-258,-1 1 258,-1 7-258,-14 8 258,-3 5-129,-2 11 129,-2 7 0,0 2 0,2 12 0,1 6-129,-1-4-258,12 10-645,-12-8-3612,12-1-258,-1-1-645,9-15 129</inkml:trace>
  <inkml:trace contextRef="#ctx0" brushRef="#br0" timeOffset="1.41661E7">6675 2052 1161,'0'0'1806,"0"0"0,0 0 129,0 0-387,0 0 258,0 0-645,0 0-129,0 0 0,0 0-258,0 0-129,-11 0-129,11 0-258,-18 7 129,18-7-258,-18 6 129,18-6 0,-21 8-129,21-8 0,-19 3 0,19-3-129,-19 8 0,19-8 129,-20 9 0,20-9-129,-16 6 129,16-6 0,-17 11 0,17-11 0,0 0 0,0 0 129,-18 18-129,18-18 129,-5 15-129,5-15 129,0 26-129,0-26 0,-3 27 0,3-8-129,0 1 129,0 4-129,-3-3 129,3 1 0,-4 3-129,4 2 0,-3 0 0,2 1 129,1-2-129,0 5 129,0-1 0,0-2-129,0-1 258,1 2-258,2-6 129,-2 5-129,2-8 129,-3 2-258,0-3 129,0-4 0,0 3 0,0-3 0,0 2 0,0-17 0,0 26 0,0-26-129,0 19 258,0-19-129,2 19-129,-2-19 129,0 0 0,2 16 0,-2-16 0,0 0 0,0 0 0,0 0 0,12 14 0,-12-14-129,0 0 258,18 0-129,-18 0 0,19 0-129,-19 0 258,24-5-129,-24 5-129,26-3 258,-26 3-129,21-5-129,-21 5-129,0 0-516,28 0-3483,-28 0-258,0 0-129,0 0-258</inkml:trace>
  <inkml:trace contextRef="#ctx0" brushRef="#br0" timeOffset="1.41675E7">8393 2019 1419,'0'0'3483,"0"0"-774,0 0-258,14 0-387,-14 0-387,0 0-258,0 0-516,20 11 0,-20-11-129,23 8-129,-23-8 0,30 4-258,-15-4 0,4 4 0,0-4-129,-1 3-129,0-3 0,-3 7 0,-1-6 0,-14-1-129,26 5 0,-26-5 129,21 5 0,-21-5-129,16 10 0,-16-10 129,0 0-129,15 22 0,-15-22 129,1 21-129,-1-6 0,0 3 129,0 6-129,0-2 0,0 5 0,-1 5 258,0 5-516,2-2 516,-1 5-516,0 2 645,0 1-387,6-4 258,-1 0-258,4 0 129,-2-3 0,-2 0-129,1-2 129,-2-9-129,-3 3 0,-1-2-129,0-3 129,0-4 0,-4-2 129,4-17-129,-17 22 0,17-22 129,-28 13 0,28-13 0,-27 10 0,27-10 0,-25 0 0,25 0 0,-19 1 0,19-1-129,0 0 0,0 0 0,0 0-129,-15 0-129,15 0-516,0 0-3096,0 0-903,0 0-258,0 0-516</inkml:trace>
  <inkml:trace contextRef="#ctx0" brushRef="#br0" timeOffset="65352.7986">7113 3232 1,'0'0'4385,"-17"8"259,17-8-129,-31 0-2322,31 0-645,-27 0-258,27 0-387,-30 8-387,30-8 0,-33 13-258,19-2 0,-4-6 0,18-5 0,-24 17 129,24-17-258,-17 16 0,17-16 129,-7 19-129,7-19 0,0 20 0,0-2 0,0-1 0,6 4 0,0 4 0,-1 7 0,2 2 0,1 4 0,-1 0 0,-1 1-129,1 0 129,0 1-129,-3-10 0,0 1 0,-1-6 0,-2-7 0,-1-2-129,0-16 258,9 24-129,-9-24-129,0 0 258,0 0-129,24 14 0,-24-14 0,29 0 0,-12 0-129,6 0-129,4-3-516,13-1-3870,-8-2-129,4-2-387,5 1-129</inkml:trace>
  <inkml:trace contextRef="#ctx0" brushRef="#br0" timeOffset="1.39623E7">7156 3624 2709,'15'0'4773,"-15"0"-258,20-7-1806,-2 7-1290,-18 0 0,29-4-387,-29 4-516,31-4-258,-14 4-387,-2-2-387,11 2-1161,-8 5-2580,1-5-258,3 0-387</inkml:trace>
  <inkml:trace contextRef="#ctx0" brushRef="#br0" timeOffset="1.39621E7">7454 3329 1548,'-17'-9'1677,"17"9"-129,-15-6-387,15 6 258,-19 0-387,2 0-129,17 0-129,-21 0-387,21 0 129,-20 12-258,20-12-129,-18 16 258,18-16-129,-14 24 129,10-8 129,-7 2-129,8 3 387,-2-2-129,5 11 129,-2-5-258,2 2 129,0 1-258,7 3 0,0-11-129,4 7-129,-2-4 0,1-2-258,-2-2 129,-4 0-129,-3-5 129,-1 3-258,0 1 0,0-18-387,0 22-1032,0-22-2193,-18 8-774,18-8 258</inkml:trace>
  <inkml:trace contextRef="#ctx0" brushRef="#br0" timeOffset="1.39629E7">7701 3539 1161,'3'-22'4128,"-3"22"129,0 0-2064,0 0-903,0 0 258,-16-11-387,16 11-129,-15 0-516,15 0-129,-25 8-258,25-8 129,-28 20 129,17 0-258,-5-6 129,5 8 0,-1-5 0,8 11-258,-5-10 258,9 4-258,0-6 258,7-2-258,-7-14 0,28 17 0,-10-17 129,2 0-129,-2 0 129,3-9 0,-6-4-129,-1-1 129,-3-3-129,-4-2 129,0 0-258,-6-3 258,4 3-258,-4-1 129,0 6 0,-1-4 0,0 18 0,2-15 0,-2 15 0,0 0 0,7 8 0,-6 8 0,1 2 129,2 5-258,-3-1 258,6 8-258,-4-4 258,4-3-258,-2-2 258,4-2-258,1-2 0,-10-17-516,23 16-1419,-23-16-2322,18-6-387,-18 6-129</inkml:trace>
  <inkml:trace contextRef="#ctx0" brushRef="#br0" timeOffset="1.39632E7">7822 3187 2709,'21'13'4644,"-13"26"-516,6-4-2451,-12-8-258,13 14 0,-11-3-258,11 9-387,-9-5-258,6 1-129,-3-7-129,1 0 0,-1-7-516,-3-10-645,9 4-1161,-15-23-2322,20 14-387,-20-14 129</inkml:trace>
  <inkml:trace contextRef="#ctx0" brushRef="#br0" timeOffset="1.39637E7">8201 3480 1806,'15'-5'3096,"-15"5"-774,0 0-387,-8-5-129,8 5-516,-18 0-129,18 0-129,-24 8 0,24-8 0,-26 13-258,26-13-129,-20 15-129,20-15-129,-12 14-258,12-14 129,0 0-129,0 24 0,0-24-129,18 18 129,-18-18 0,28 22-129,-28-22 129,29 20-129,-29-20 0,24 24 0,-24-24 129,15 29-387,-15-29 258,3 25-258,-3-25 258,-3 23-258,3-23 258,-21 16-258,21-16 258,-31 8 0,31-8-129,-26 0 129,26 0 0,-21-10-258,21 10-645,-10-14-1032,10 14-2580,0-17 129,0 3-258</inkml:trace>
  <inkml:trace contextRef="#ctx0" brushRef="#br0" timeOffset="1.39643E7">8308 3538 645,'0'0'3612,"0"0"-516,0 0-903,17 0 0,-17 0-645,18 0-387,-18 0-129,18-5-258,-18 5-129,22-10-129,-22 10-129,23-17-258,-23 17 0,18-22-129,-18 22 129,10-23-129,-10 23 258,4-26-516,-4 26 258,-4-17 0,4 17 258,-20-16-258,20 16 0,-26-5 0,10 5 0,16 0 0,-29 5 129,29-5 258,-26 30-129,17-4 258,-2-3-129,10 12 258,-5-9 0,9 8 0,2-9 0,14 3-258,-1-11 0,10-2-258,4-8 258,2-3-258,-2-4-129,2-8-774,4 1-3612,-12-7-387,-9-1-387,-17 15-387</inkml:trace>
  <inkml:trace contextRef="#ctx0" brushRef="#br0" timeOffset="66155.4007">8325 3079 6837,'0'0'5031,"0"0"0,0 0-516,0 0-3483,0 0-387,19-3 0,0 3 0,-1-3-129,5 3-129,-3-2-129,8-1-129,-9-3 0,5 4 0,0 1 0,-8 1-129,1 0 129,-17 0-129,18 0 0,-18 0 0,7 11 0,-7-11 0,0 15 129,0-15-129,0 26 0,-4-11 0,1 6-129,2-3 129,-2 2 0,3 3 129,0 2-129,0 0-129,0 0 129,3 0 129,1 3-258,3 1 258,1-2-129,-2-1 0,4 3 0,-9 1 0,0 0 0,1-4 129,-2 0-129,0 1 0,-2-7 0,0 2 0,-8-6 0,10-16-129,-18 23 258,18-23-258,-17 14 258,17-14-129,-17 4 129,17-4-129,0 0-129,-19 0-129,19 0-903,0 0-3612,0 0-258,0 0-387,0 0-516</inkml:trace>
  <inkml:trace contextRef="#ctx0" brushRef="#br0" timeOffset="61723.3379">8725 3844 5805,'-45'-8'5547,"45"8"-387,-28-3-387,28 3-3225,0 0-387,-1 10-129,1-10-387,0 0 0,12 22-258,9-7 0,2-6-129,5 5 129,1-8-258,1 8 129,3-1-258,0-4 129,-2 1 0,-4 1 0,0-3-129,-1 3 0,-1 2 0,-2-7 129,-4 0-129,-2 4 0,-2-2 0,1-4 0,-16-4 0,19 14 129,-19-14-129,10 18 0,-10-18 0,0 0 0,0 24 0,0-24 0,-14 20 0,14-20-129,-28 21 129,14-4 0,-5-1-129,2-5 129,-3 3 0,4-1 0,-2-1 0,2-1 0,16-11 0,-21 13 0,21-13 0,0 0 0,-16 11-129,16-11-387,0 0-645,0 0-3999,0 0 129,0 0-645,-5-11-387</inkml:trace>
  <inkml:trace contextRef="#ctx0" brushRef="#br0" timeOffset="67431.5627">9338 4013 1935,'0'0'4515,"0"0"-129,0 0-1677,-15 0-387,12 11-516,-13-6-516,12 9-387,4-14-258,-10 28-129,10-28-129,0 33 129,0-33-387,0 23 129,0-23-129,19 24 129,-19-24-129,26 13 0,-11-13-129,1 0 129,0 0 0,3-6-129,-4-3 129,2-5-129,-5 0 129,3 0-129,-5-4 0,-4 0 0,-1 1 129,-5 17-129,0-26 0,0 26-129,-12-19 129,12 19 0,-27-8-258,13 5 0,14 3-645,-26 0-2193,26 0-1548,-20 8-258,20-8-387</inkml:trace>
  <inkml:trace contextRef="#ctx0" brushRef="#br1" timeOffset="533872.2932">10021 3677 1,'0'0'4256,"0"0"388,0 0-1548,-17-11-387,17 11-387,0 0-387,0 0-645,0 0-129,19 0-129,-19 0-387,27 0 0,-10-1-129,6 1-387,-3 0 387,8 0-387,-1 0 0,4 1-129,3-1 0,-4 2 0,4-1 129,-2-1-129,-3 5 0,0-5 0,-8 1 0,-4 1-129,-2 3 0,-15-5-258,21 8-645,-21-8-2322,0 0-1419,0 0-387,0 0-387</inkml:trace>
  <inkml:trace contextRef="#ctx0" brushRef="#br1" timeOffset="533288.2189">10227 3208 2451,'0'0'3999,"0"0"-516,0 0-903,9 9-387,-9-9-387,0 28-387,0-28-258,0 44-258,-6-24-129,6 11-129,-3-3 0,3 6-258,-6-1-129,6 1 129,0-5-258,0 1 129,0-2-129,0-8 0,0 2-129,0-6-129,0-16-516,0 17-645,0-17-129,0 0-774,0 0-2322,0 0-516,0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6:05.29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3598 3320 1419,'0'-23'3741,"0"23"-645,0 0-1032,0 0-129,0 0-387,0 25-516,-5-11-258,5 13-129,-4-3 0,4 6-258,-5-1-129,3 7 0,-2-7 0,3 1-129,1-4 129,0-3-129,0-4-129,0-3 129,0-16-129,0 0 0,7 16 0,-7-16 0,8-10-129,-7-4 0,1-6 129,1-4-387,-1 0 387,0-6-129,2 2 0,0-2 0,-1 1 129,0 4 0,-2 5 0,2 6 129,-3 14-129,5-21 129,-5 21 0,0 0 0,0 0 129,19-5-129,-19 5 129,16 1-129,-16-1 129,20 12 0,-20-12 0,19 10 0,-19-10 0,21 4-129,-21-4 0,24 0 0,-24 0 0,22-3 0,-22 3-129,24-11 0,-24 11 129,21-13-129,-21 13 0,19-10 129,-19 10 0,0 0-129,20 0 129,-20 0 0,8 23 0,-4-7 129,-1 0-129,-2 5 0,1 1 0,1 3 0,-3 1-129,2 1 258,1-5-258,-3 2 258,0-5-258,4-2 129,1-1 0,-5-16-129,8 20 0,-8-20-258,0 0-129,0 0-516,24 22-387,-24-22-1548,0 0-1935,15 0-387,-15 0 0</inkml:trace>
  <inkml:trace contextRef="#ctx0" brushRef="#br0" timeOffset="259.5329">4043 3533 1677,'0'0'4128,"0"0"-387,14 0-1806,-14 0-387,18 0-129,-18 0-516,20 0-258,-20 0-387,22 3 129,-22-3-129,20 2-258,-20-2-258,19 0-516,-19 0-645,18 0-1677,-18 0-903,0 0-645</inkml:trace>
  <inkml:trace contextRef="#ctx0" brushRef="#br0" timeOffset="592.0752">4166 3463 2709,'0'0'3225,"14"-2"-645,-14 2-258,21-3-774,-4 3 0,-17 0-387,33 0-387,-33 0 0,32 0-258,-32 0-258,20 0 0,-20 0 0,8 14-129,-8-14 0,0 27 129,-6-12-258,1 0 258,-4 3-129,2 0 0,3-4 0,4-14-129,-8 24 0,8-24-258,0 0-1032,0 17-2967,0-17-129,0 0-387</inkml:trace>
  <inkml:trace contextRef="#ctx0" brushRef="#br0" timeOffset="1523.6928">4737 3322 3612,'0'0'3999,"0"0"-774,0 0-645,0 0-774,0 0-516,-15-13-645,15 13-129,0 0-258,0 0 0,0 0-258,0 0 258,-18-1-129,18 1 0,0 0-129,0 0 129,-18 0-129,18 0 129,0 0-129,-18-5 129,18 5-129,-21-11 0,21 11 0,-24-9 129,24 9-129,-26-13 129,26 13-129,-21-11 0,21 11 129,-16-1-129,16 1 0,0 0 129,0 0-129,-8 14 0,8-14 0,0 22 0,3-8 0,0 1 0,-1 1 0,3 5 0,-4-2 0,0 1 0,-1 1 0,0-1 0,2 6 0,-2-1 0,-6 0 129,-1 5-129,0-3 0,0 0 0,2-2 0,-2 2 0,2-3 129,3-4-258,0-6 129,2-14 0,0 22 0,0-22 0,0 16 0,0-16 0,0 0 129,18 1-129,-18-1 129,16 0-129,-16 0 0,21-3 129,-21 3-129,21-8 0,-21 8-258,23-14-258,-6 14-1290,-17 0-2451,0 0-516,21-7-129</inkml:trace>
  <inkml:trace contextRef="#ctx0" brushRef="#br0" timeOffset="1868.2373">4804 3392 2709,'15'-13'3999,"-15"13"-1677,0 0-258,0 0-258,0 0-387,3 22-129,-3-22-387,0 28-129,-5-12-258,5 6 129,-4 2-258,4 3-129,-3-7 0,3 4-129,0-2 0,0-5-129,0 4-258,0-21-645,0 28-1290,0-28-2193,0 0-516,5 20 129</inkml:trace>
  <inkml:trace contextRef="#ctx0" brushRef="#br0" timeOffset="2531.8215">5066 3401 1806,'0'0'2451,"0"0"258,0 0-645,0 0-258,-10-11-387,10 11 129,0 0-516,0 0 0,-25-2-258,25 2-129,-21 5-129,21-5-129,-32 22 129,16-5-129,-5-3 0,11 9-129,-7 2 0,10 0 0,-4 0 0,8 3-129,3-3 0,0-3 0,11-2 0,5 0-129,-1-11 0,5 0 0,-4-2 0,1-7 0,3 0 0,-2 0 129,-3-2-129,-15 2 0,21-16 0,-21 16 129,12-18-258,-12 18 258,0-22-258,-1 8 129,1 14-129,-21-23 129,21 23 0,-29-19-129,12 16 129,-1 0 0,0 3 0,0 1 0,4 7 0,14-8 0,-22 27-258,22-27-387,0 31-1419,0-15-2451,0-16-258,22 18-258</inkml:trace>
  <inkml:trace contextRef="#ctx0" brushRef="#br0" timeOffset="2771.852">5141 3650 2451,'0'0'4902,"0"0"-258,0 0-645,0 0-2838,3 12-129,1 3-129,-4-15-387,0 19-516,0-19-258,0 21-516,3-4-1935,-3-17-1806,0 0-129,6 19-258</inkml:trace>
  <inkml:trace contextRef="#ctx0" brushRef="#br0" timeOffset="3079.8911">5343 3374 1419,'0'0'4515,"0"0"258,0 0-258,0 0-3225,0 19-258,0-2 129,5 8-387,-5 3-387,0 5 129,0-8-258,0 4 0,0-3-258,0-2 0,1-5-129,-1-4-387,4 3-258,-4-18-903,0 0-2064,7 16-1161,-7-16-129</inkml:trace>
  <inkml:trace contextRef="#ctx0" brushRef="#br0" timeOffset="3587.9557">5607 3393 2451,'-3'-14'4257,"-12"9"-258,-2 1-2580,17 4 0,-32 4-129,18 10-129,-8-1-387,3 7-258,0-1-258,2 10 129,-1-1-258,8-1 258,2-1-258,4 2-129,4-3 0,0 0 129,12-5-129,1-3-129,5-3 258,2-5-258,2-4 0,-4-3 129,3-2 0,-2 0 0,-1-5 0,-18 5 0,21-20 0,-21 20 0,6-22 0,-6 22 0,-6-25-258,6 25 258,-28-15-129,9 7 258,-2 5-258,0 1 258,-3 2-129,5 0 258,1 2-258,18-2 0,-17 12-645,17-12-2580,0 0-1161,0 0-258,21 6 0</inkml:trace>
  <inkml:trace contextRef="#ctx0" brushRef="#br0" timeOffset="4363.5541">5714 3243 3870,'0'0'4644,"0"0"-903,0 0-1419,11 0-258,-11 0-645,15 0-258,-15 0-516,20-2-129,-20 2-129,19 0 0,-19 0-129,14 2 0,-14-2 0,0 0-129,12 19 0,-12-19 0,2 22-129,-2-22 0,0 27 0,0-27 129,0 26-129,0-11 0,0-15 0,2 27 0,-2-27 0,0 20 0,0-20 129,0 22-129,0-22 0,-10 21 0,10-21 0,-15 24 129,8-5-129,-2-2 129,2 0-129,2 2 129,1 2-129,1-2 129,3 1-129,0 2 0,-3-5 0,3 1 0,0 1 0,0-3-129,0 1 258,0-1-258,0 3 129,0-5 0,0 2-129,0-16 129,-6 25 0,6-25 0,-12 22 0,12-22 0,-15 19 0,15-19 0,-23 14 0,23-14 0,-28 13 129,14-10-129,14-3 0,-27 4-129,27-4-129,-24 0-774,24 0-3354,0 0-516,0 0-387,0 0 0</inkml:trace>
  <inkml:trace contextRef="#ctx0" brushRef="#br1" timeOffset="-366745.5707">6443 3551 2193,'0'0'2709,"0"0"0,0 0-387,0 0-258,-18 0-258,18 0-387,0 0-129,-17 23-387,17-23-258,-20 18 129,2-10-387,18-8-258,-26 25 0,10-9-129,2-5 0,14-11 0,-25 20-129,25-20-258,0 0-774,-22 18-3225,22-18 0,0 0-387</inkml:trace>
  <inkml:trace contextRef="#ctx0" brushRef="#br1" timeOffset="-373425.419">6104 3283 3612,'-11'10'5289,"7"13"-645,2-6 258,-5-3-3225,7 23-516,0-13 0,9 12-387,-5-7-258,7 7-129,-5-7 129,3 5-258,0-7 0,2-4-129,-4-2 0,3-7-129,-10-14 129,19 19 0,-19-19-129,18-6-129,-1-3-516,-16-19-3483,15-3-645,-7-11-387,1-9-516</inkml:trace>
  <inkml:trace contextRef="#ctx0" brushRef="#br1" timeOffset="-363353.6399">6044 3370 1548,'0'0'2709,"0"0"-258,0 17-129,0-17-516,0 0-387,-3 19-129,3-19-129,0 27-516,0-27 0,0 27-129,9-11 129,-9 1-258,4 2 129,-4-19 129,11 34-129,-7-19-129,5 9 0,-5-10 0,3 9-258,0-4 258,1 2-258,-2-5 0,2 1 0,-8-17 0,14 27 0,-14-27 0,11 26 258,-11-26-258,8 18 0,-8-18-129,9 19 129,-9-19 0,0 0-129,8 22 0,-8-22 129,0 0-129,0 0 0,0 0 0,0 0 0,15 2 129,-15-2-129,10-10 0,-10 10 129,11-19-129,-11 19-129,13-25 129,-13 25 129,18-27-258,-18 27 258,18-20-258,-18 20 129,21-18 0,-21 18 129,20-9-129,-20 9 0,20-13 129,-20 13 0,27-14 0,-13 6 0,3-2-129,-1-1 258,-2 0-387,3 4 258,-17 7-129,26-13-129,-26 13-129,16-17-1935,-16 17-2193,0 0-516,0 0-258,8-16-387</inkml:trace>
  <inkml:trace contextRef="#ctx0" brushRef="#br1" timeOffset="-365077.3586">6225 3869 258,'0'0'4515,"0"0"-387,0 0-1032,-15-6-516,15 6-387,0 0-774,-28-4-387,28 4-258,-17 4-129,17-4-129,-16 12-129,16-12 0,-14 11-129,14-11 0,-13 22-129,13-22-129,-11 22 129,11-22-129,-6 28 0,6-10 129,0 1-129,0-5 0,0 0 0,2 0 0,-2-14 129,15 21-129,-15-21 0,22 8 129,-22-8-129,26 0 129,-13-1-129,-13 1 0,27-17 0,-27 17 0,24-14 0,-24 14 0,16-17 0,-16 17 0,7-21 0,-7 21 129,0-26-129,0 26 0,-11-28 0,11 28 0,-21-20 129,21 20-129,-25-12-129,25 12 129,-19-5-387,19 5-1419,-17-11-2709,17 11-387,0 0-516,0 0 0</inkml:trace>
  <inkml:trace contextRef="#ctx0" brushRef="#br1" timeOffset="-367769.2007">6525 3394 1548,'0'-14'3483,"14"4"-129,-14 10-387,0 0-129,0 0-774,0 0-516,-11 0-387,11 10-387,-18 5-387,6 6 129,-7 0-387,-1 12 129,-3 1-645,-4-14-1161,6 7-2967,-1-3-129,2-10-387,7 2 130</inkml:trace>
  <inkml:trace contextRef="#ctx0" brushRef="#br0" timeOffset="5543.704">3284 4057 4128,'0'0'4773,"0"0"-258,10 9-2580,-10-9-387,18 31-258,-10-11-387,9 12-258,-2-6-258,8 8-129,-4-1-129,2 1-129,-1-6-129,-1-5-129,6 2-645,-12-7-2322,5-5-1419,3-4-258,-6-6 0</inkml:trace>
  <inkml:trace contextRef="#ctx0" brushRef="#br0" timeOffset="5287.6715">3563 4122 1935,'0'0'4386,"0"0"258,0 0-2451,0 0-258,0 0-129,-9-1-258,9 1-645,-21 11-258,9 6 0,-9-4-129,4 11-129,-8-4 0,3 3-129,-2 1-129,1 3 0,4-5-129,4 2 0,-3-5 0,7 0-129,3-5-129,8-14-387,-2 22-258,2-22-774,0 0-2580,0 0-774,0 0 129</inkml:trace>
  <inkml:trace contextRef="#ctx0" brushRef="#br0" timeOffset="5987.7604">3788 4293 3096,'-16'-2'4386,"16"2"129,0 0-2580,9-8-258,-9 8-258,26-7-516,-13 2 0,10 5-516,-5-6 0,4 6-129,-2 0 0,1 0-258,-2 0-129,-5 0-129,6 3-258,-20-3-903,27 3-2064,-27-3-1032,17 0-387,-17 0 1</inkml:trace>
  <inkml:trace contextRef="#ctx0" brushRef="#br0" timeOffset="6348.8062">3967 4173 4257,'5'9'4644,"12"-9"-387,-2 7-2838,-15-7-129,27 6-129,-27-6-645,25 9-129,-25-9-129,26 16 0,-26-16-129,17 19-129,-17-19 0,9 19 129,-9-19-129,0 19 0,0-19 0,-13 17-129,13-17 129,-20 16-129,20-16-516,-16 8-258,16-8-1935,0 0-1677,0 0-129,0 0 0</inkml:trace>
  <inkml:trace contextRef="#ctx0" brushRef="#br0" timeOffset="7211.9158">4459 4056 1935,'0'0'3354,"0"0"-387,0 0-387,0-16-387,0 16-645,0 0-129,0 0-258,-12-14-387,12 14-129,-19-3-129,19 3-258,-28-7 129,28 7-129,-26-7-129,26 7 129,-34-7-129,20 4 0,-1 0-129,15 3 129,-24-1-129,24 1 129,-18 0-129,18 0 0,0 0 0,-5 14 0,5-14 0,0 25 0,1-3 0,3-1 0,2 5 0,-1 3 129,-2 1-258,-2 5 129,-1-4 0,0 4 0,0-4 0,-2 4 0,-4-3-129,2-2 129,-3-2-129,1-5 129,4 5 0,0-5 0,-3-4-129,2-3 129,3-16 0,0 22 0,0-22 0,0 0 0,0 0 129,0 0-129,8 9 0,-8-9 129,17-1-129,-17 1 0,22-10 0,-22 10-129,29-8-516,-29 8-2193,23-14-1548,-9 14-645,-14 0 0</inkml:trace>
  <inkml:trace contextRef="#ctx0" brushRef="#br0" timeOffset="11804.499">4524 4198 258,'0'0'4128,"0"0"-387,0 0-903,0 0-774,0 0-387,0 0-387,0 0-129,0 0-516,15 22 129,-15-22-258,3 36 0,-3-18-258,6 4 0,-6-3-129,0 1 0,0-3-129,0 5 0,0-8 0,0-14 0,0 23 0,0-23 0,0 19 0,0-19-129,-2 16 0,2-16-129,0 0-387,0 0-1419,0 0-2322,0 0-387,0 0-129</inkml:trace>
  <inkml:trace contextRef="#ctx0" brushRef="#br0" timeOffset="12367.5705">4694 4266 1548,'0'11'3999,"0"-11"-1161,-11 25-1032,11-25 0,-8 30 0,8-30-774,-5 29-129,5-29-387,0 30 258,0-30-387,7 23 0,-7-23 0,20 19-129,-20-19-129,26 9 0,-10-7 0,-4-2 0,-12 0-129,32-2 0,-32 2 0,27-17 0,-27 17 129,21-23-129,-14 7 0,-2-1 0,-2-4 129,0 2-129,-3 0 0,0-1 129,-3 1-129,-3-1 0,-3 6 0,9 14 129,-25-25-129,11 21 129,-5 2-129,-3 2 0,4 0 0,-1 8 129,0 1-129,3 5-129,3 0 0,13-14 0,-14 31-387,14-31-516,0 31-1032,0-31-2451,21 22-258,0-11 0</inkml:trace>
  <inkml:trace contextRef="#ctx0" brushRef="#br0" timeOffset="12628.1036">4998 4411 258,'7'19'4128,"-7"-19"387,0 17-2064,3 4-645,-3-21-387,0 30-258,0-30-645,-2 28-129,2-28-387,-4 24 0,0-9-516,4-15-1290,0 0-2322,0 0-387,-14 1 258</inkml:trace>
  <inkml:trace contextRef="#ctx0" brushRef="#br0" timeOffset="13012.1524">5189 4233 774,'0'0'4128,"9"-22"258,-9 22-2322,0 0-129,0 0-129,0 0-387,0 0-516,6 14-258,-6-14 129,0 31-129,0-13-129,0 2-129,0 1-129,0 4 0,-3-4-129,3 1 0,0-3-129,0-5-129,0 1 129,0-15-258,7 27-387,-7-27-516,16 10-1677,-16-10-1935,15 0 129,-15 0-516</inkml:trace>
  <inkml:trace contextRef="#ctx0" brushRef="#br0" timeOffset="13607.728">5363 4223 258,'0'0'4644,"7"-15"258,-7 15-387,0-21-2709,11 21-387,-11 0-129,14-6-387,-14 6-387,18 0-129,-18 0 0,21 0-129,-21 0-129,19 12 0,-19-12 0,19 19-129,-19-19 258,6 28-258,-6-28 0,0 28-258,-9-11 258,-2 0-129,-3-1 129,-2 3-129,-3-2 129,-1 1-129,4-4 129,2 2 0,14-16-129,-24 22 258,24-22-258,-8 14 258,8-14-129,0 0 129,12 14-129,-12-14 129,27 6-129,-12-4 129,2 0-129,-1 0 258,3-2-516,-4 0-129,7 4-774,-22-4-3096,21 0-516,-6 0-516,-15 0 258</inkml:trace>
  <inkml:trace contextRef="#ctx0" brushRef="#br0" timeOffset="14371.325">5530 4105 2322,'0'0'4644,"18"-8"-129,-18 8-2064,0 0-645,28-9-258,-28 9-387,21-10-516,-21 10-258,29-6 0,-29 6-129,32 0-129,-32 0 129,27 0-129,-27 0 0,23 0 0,-23 0 0,17 0 0,-17 0 0,0 0 0,0 0-129,18 2 129,-18-2-129,0 0 129,0 0 129,0 0-129,7 18-129,-7-18 129,2 19-129,-2-19 129,0 21-129,0-6 129,0-15-129,0 31 129,-2-16-129,1 1 129,-2 0-129,3 4 0,0-2 129,0 2-129,0-1 0,0-2 0,0 2 0,0 2 0,0 0 0,0-6 0,0 3 0,0-1 0,0 0 0,0 1 0,0-1 0,0 1 0,0-18 0,-6 25 0,6-25 0,-8 20 0,8-20 0,-10 16 0,10-16 0,-15 8 129,15-8-129,-22 3 0,22-3 129,-31 0-129,14 0 129,1 0-129,16 0 0,-24 0-129,24 0-645,-13 18-3870,13-18-129,0 0-645,18 3 129</inkml:trace>
  <inkml:trace contextRef="#ctx0" brushRef="#br1" timeOffset="-322817.9926">3400 4995 1,'0'0'3095,"0"0"-1031,-9 0-387,9 0 0,-18 0 0,0 0-387,18 0-387,-26 0 0,26 0-129,-27 0-129,27 0-129,-22 2-129,22-2-129,-15 11-129,15-11 0,0 0 0,-14 14 129,14-14-258,-6 14 129,6-14 0,-3 22 0,3-22 0,0 24 129,0-5-258,0 1 129,0 7 0,4 2 0,-4 4 0,9 4-129,-9 5 0,3 0 0,-3-2 0,4 2 129,-1-7-258,-3-1 129,0-9 0,0 0 0,0-8 0,0-17 129,5 23-129,-5-23 129,0 0 0,20 11 129,-20-11 0,25 1-129,-9-1 129,1 0 0,4 0-129,-1-3 0,6 2 0,-5-1-387,7 2-387,-9-8-1419,4 4-2193,0 3-129,-5-4-258</inkml:trace>
  <inkml:trace contextRef="#ctx0" brushRef="#br1" timeOffset="1.35305E7">3634 5265 2322,'-27'-2'4515,"27"2"0,-7-19-2064,7 19-903,10-11-129,8 11-258,-4-14 0,8 10-645,0-6-258,1 2-258,5 8-645,-9-9-903,8 0-2838,-5 9-258,-8 0-129</inkml:trace>
  <inkml:trace contextRef="#ctx0" brushRef="#br1" timeOffset="1.35302E7">3717 5039 1677,'3'-20'3999,"-3"28"-258,0-8-1806,4 20-258,-4-20-258,0 43-387,0-21 0,0 14-387,2-5-258,-2 5-129,0 0-129,0 0 0,0-4-129,0-1 0,0 0 0,0-6 0,4-5 0,3-6 0,-7-14 0,17 14 0,-17-14 129,22 0-129,-22 0 0,29-6 0,-12-5 258,0 2-258,6-2 0,-2 0-258,0 0-129,-4-2-387,5 8-1032,-22 5-2580,18-18-129,-18 18 0</inkml:trace>
  <inkml:trace contextRef="#ctx0" brushRef="#br1" timeOffset="1.35312E7">3985 5213 903,'0'0'4128,"22"0"0,-22 0-1548,0 0-1161,11 24-258,-11-24-258,10 28-258,-10-12-258,3 5 0,-3-6-129,0 6-129,0-6-129,0 6 0,0-7 0,0-14-129,-6 22 129,6-22-129,0 0-129,0 0 0,0 0 0,0 0 129,0 0-129,0-23 129,7 6 0,4-5 0,2 4 0,0-4 129,3 1 129,1 1-129,-2 5 129,-1 1 0,-14 14 129,20-12-129,-20 12 0,0 0 0,11 15 0,-11 1 129,0-1-129,0 4 0,0-2 0,0 5 0,0-8 0,0 3 129,0-17 129,7 29-129,-7-29 258,17 20-258,-17-20 0,23 7 129,-23-7-129,27 0 0,-27 0-129,29-14 0,-29 14 129,29-27-129,-18 4 0,3 4-129,-3 1 129,-1-6-129,-3 1 129,0 3-129,-5 1 129,-2 19-129,2-15 0,-2 15 129,0 0-129,0 7 0,0 9 129,0 6-129,0 2 129,2 0 0,5-5-129,0 4 258,2 0-258,1-6 129,3-1-129,-13-16 0,23 17-516,-23-17-645,25 0-2709,-25 0-1161,19-5 258,-19 5-516</inkml:trace>
  <inkml:trace contextRef="#ctx0" brushRef="#br1" timeOffset="-319926.1254">5318 4883 3225,'16'-7'4902,"2"-1"-258,-18 8-258,33-4-2967,-33 4-387,34-6-258,-18-2-129,9 8-129,-4-2-129,3 2-129,-5-3 0,1 3-129,-3-1 0,-17 1 0,23 0 0,-23 0-129,0 0 129,18 0-129,-18 0 0,0 0 129,0 0-129,2 14 129,-2-14 0,0 18 0,0-18-129,-6 23 0,4-6 129,0 5 0,2 5-129,0 5 0,0-7 129,3 9-129,4 5 0,-2 2 0,4 0 0,-1 0 0,-1 1 0,2 1 0,-5-1 0,1-2 0,2-8 0,-4-4 0,-2-6 0,2-1 0,-3-21 0,0 22 0,0-22 0,-14 8 129,0-8-129,-1 0 0,-7 0 0,-1 0-129,3 0-258,-6-11-1161,26 11-2967,-27-4-258,27 4-387,-20-1-258</inkml:trace>
  <inkml:trace contextRef="#ctx0" brushRef="#br1" timeOffset="1.35319E7">4630 5247 1419,'0'0'4128,"0"0"258,0 0-2322,21 5-129,-21-5-516,24 0-258,-24 0-387,26-5-129,-26 5 0,29-18-387,-29 18 129,28-18-258,-28 18 0,24-20 0,-24 20 0,14-25-129,-14 25 0,3-16 0,-3 16 0,-2-18 0,2 18 0,-15-11 0,15 11 0,-25-1 0,9 1 0,-2 0 0,-1 3 129,1 8-129,0 5 129,1 3 0,0 2 129,6 0-129,1-2 258,7 13-129,-3-7 129,6 4 0,0-11 0,9 3 0,1 0-129,5-4 0,5-1 0,-2-5-129,1-3 129,4-4-129,-4-1 0,4-1 0,-4-2 0,5 0-129,-5-6 258,2-5-258,0 3-258,-1-6 0,-2 6-258,-9-14-1161,-9 22-3096,20-24-258,-20 24-387,0 0-258</inkml:trace>
  <inkml:trace contextRef="#ctx0" brushRef="#br0" timeOffset="124754.8419">3302 5958 2451,'0'0'4257,"0"0"-516,0 0-1032,0 0-387,0 0-645,3 13-387,-3-13-258,0 25-258,0-25-129,0 36-129,0-17-258,0 8 258,0-3-387,0 1 0,-7 0-129,7-6 0,-6 0 129,6-5-129,0 1-129,0-15 129,0 0 0,0 14 0,0-14 0,0 0 0,0-8 0,0 8-129,0-27 129,0 5 0,5 1 0,-5-9-129,4 2 129,-4-1 0,7 1 0,-7 1-129,7 5 129,-6 7 0,1-2 0,-2 17 129,0 0-129,0 0 0,0 0 0,16 0 129,-16 0-129,10 18 0,-10-18 129,14 19-129,-14-19 129,21 20-129,-21-20 129,21 10 0,-21-10-129,26 0 129,-26 0-129,25-3 129,-25 3-129,25-21 129,-25 21-129,30-22 0,-30 22 0,25-18 0,-25 18 0,21-12 0,-21 12 0,16-2 0,-16 2 0,9 8 129,-9-8-129,5 29 0,-3-10 129,-2 3 0,0 0-129,0 2 129,0-5-129,1 3 0,-1-5 129,0-17-129,7 28-129,-7-28-258,10 18-516,-10-18-1419,0 0-2193,14-8-387,-14 8-516,15-11 387</inkml:trace>
  <inkml:trace contextRef="#ctx0" brushRef="#br0" timeOffset="125010.8744">3724 6111 2193,'0'0'4515,"0"0"129,0 0-129,23-6-2838,-23 6-258,15-9-387,-15 9-258,21-8-387,-6 5-129,1 1 0,0-1 0,-16 3-258,28 0 0,-28 0-387,32 3-258,-32-3-516,17 6-1677,-17-6-1806,14 5-129,-14-5-129</inkml:trace>
  <inkml:trace contextRef="#ctx0" brushRef="#br0" timeOffset="125358.9186">3924 6002 1548,'0'0'3741,"7"0"129,-7 0-2064,18 10-258,-3-2-129,-15-8-645,26 6-129,-26-6-387,23 9-129,-23-9 0,18 11-129,-18-11 129,8 17-129,-8-17-129,3 22 258,-3-22-129,-4 22 0,4-22 258,-13 15 129,13-15-129,-16 17 129,16-17 0,-14 11 0,14-11 0,0 0-129,0 0-258,-18 8-258,18-8-1419,1 17-2322,-1-17-516,0 0-129</inkml:trace>
  <inkml:trace contextRef="#ctx0" brushRef="#br0" timeOffset="126035.0045">4431 5898 129,'0'0'4257,"0"0"0,0-11-387,0 11-1806,-13-6-387,13 6-516,-17-5-387,17 5-258,-25-4-129,25 4-129,-26-6 0,26 6 0,-28 0 0,28 0-129,-22 7 129,22-7-129,-18 10 0,18-10 0,-13 18 0,13-18 0,-4 21 0,4-6 0,0-15-129,0 30 0,0-10 0,0 2 0,0-2 0,0 0 0,0 5 0,0-2 0,-1-1 0,-1 0 0,-2-2 0,3-2 0,-1 1-129,-2-5 129,4 0 0,0-14 0,0 21-129,0-21 129,4 17 0,-4-17 0,0 0 0,14 18 0,-14-18 0,17 9 0,-17-9 0,19 7-129,-19-7 129,24 4-129,-7 3-129,-17-7-387,35 4-1161,-35-4-2451,25 0-516,-7 0-129</inkml:trace>
  <inkml:trace contextRef="#ctx0" brushRef="#br0" timeOffset="126379.0481">4534 5895 3354,'0'0'4644,"0"0"-387,15-8-2193,-6 16-645,-9-8 0,1 35-387,-1-18-129,0 13-258,0-1-258,0-4-129,-1 1 0,1 2-129,0-3 0,0-3 0,0-2-258,0-20 0,1 29-258,-1-29-903,0 0-3096,14 12-129,-14-12-516,0 0 387</inkml:trace>
  <inkml:trace contextRef="#ctx0" brushRef="#br0" timeOffset="126951.1208">4789 5908 1,'5'-16'3869,"-5"16"388,0 0-2064,0 0 0,0 0-258,2-16-516,-2 16-258,0 0-516,0 0 129,-14 13-258,7 1 0,7-14-129,-24 33-129,14-13 0,-1 6 0,2 2 0,2-1 0,0-1-129,7 2 0,0 0 0,2-6 0,7-3 129,1-3-129,-10-16-129,30 19 0,-13-14 129,0-4-129,-3-1 129,1-3-129,-15 3 129,25-22-129,-11 7 0,-7 0 0,-4-1 0,2 0 0,-5-1 0,0 0 0,0 17 0,-15-23 0,15 23 0,-31-15 0,15 13 0,-5 2 0,-2 0-129,2 8 129,1 3 0,3 0 0,1 2 0,16-13-129,-18 27-387,18-27-903,0 0-2967,0 17-387,0-17-258,18 8 0</inkml:trace>
  <inkml:trace contextRef="#ctx0" brushRef="#br0" timeOffset="127182.1501">4931 6169 4128,'0'0'5031,"18"2"-387,-18-2-387,0 0-3096,0 26-516,0-26-129,-1 29-258,-4-8-387,3-6-387,2 8-1032,-6-6-2838,6-17-258,-4 22-129,4-22 130</inkml:trace>
  <inkml:trace contextRef="#ctx0" brushRef="#br0" timeOffset="127499.1904">5104 5860 1806,'0'0'4515,"0"0"129,7 24-258,-5 1-3096,-3-6-258,1 12 129,-6 0-516,6 6-129,-1-7-258,1 4 0,-1 0-129,1-4 0,0-6 0,0-3-258,1-1-645,-1-20-2064,0 17-1548,0-17-258,0 0-387</inkml:trace>
  <inkml:trace contextRef="#ctx0" brushRef="#br0" timeOffset="128083.2646">5384 5903 3354,'0'0'4257,"-14"-3"-903,14 3-774,-21 0-387,21 0-645,-25 15-258,15 0-387,-11-8-258,7 11-129,-5 1 0,8 5-129,-5-1 0,8 4-129,1 0-129,6 5 0,1-4 0,0 0-129,8-2 129,7-3-129,2-4 0,1-2 0,3-6 0,1-4-129,-1-6 129,0-1 0,-4-1-129,-3-9 129,-14 10-129,22-25 129,-21 6 0,-1 4-129,0-1 129,-5-2 0,-5 4 0,-4 1-129,-4 2 129,-6 3 0,6 5 0,-4 3 0,2 0 0,4 0 0,0 7-129,16-7-258,-12 14-258,12-14-2193,0 0-1806,0 0-129,0 0-387</inkml:trace>
  <inkml:trace contextRef="#ctx0" brushRef="#br0" timeOffset="128731.3467">5405 5825 5031,'0'0'5031,"7"-6"-516,-7 6-1290,26-8-2193,-26 8-129,34 0-129,-21-1-258,11 1 0,-6 0-129,5 0-129,-7 0 0,2 0-129,-18 0 0,23 4 129,-23-4-258,0 0 129,18 2-129,-18-2 129,0 0-129,0 0 129,5 13-129,-5-13 129,0 21-129,0-21 129,0 28-129,-2-12 129,0 2-129,2 4 0,0 0 0,0 2 0,0 2 0,6-3 129,-1 0-129,2 2-129,0 0 129,-3-5 0,2 4 0,0-2 0,-4-1-129,0-2 129,-1-1 0,-1 1 0,0-2 0,-1-2 0,1-15 0,-13 22 129,13-22-129,-21 13 129,21-13 0,-23 8-129,23-8 258,-25 0-258,25 0 129,-21 0 129,21 0-258,0 0-387,0 0-258,-25 0-3354,25 0-903,0 0-258,0 0-258</inkml:trace>
  <inkml:trace contextRef="#ctx0" brushRef="#br1" timeOffset="-324446.1994">6046 5529 516,'0'0'4386,"-10"12"129,10-12 0,-9 20-2580,11 3-258,-2-1-258,12 8-645,-6-4 0,9 8-258,-2-7-129,9-2-129,-4-5 258,3 3-258,-3-12-129,0-3 0,2-7 0,-2-1-129,-3 0 129,1 0-129,-16 0 0,23-17 0,-23 17 0,18-32-129,-18 32-258,14-36-387,4 20-3096,-12-3-774,2-1-258,-3 5-258</inkml:trace>
  <inkml:trace contextRef="#ctx0" brushRef="#br1" timeOffset="-308786.2108">6100 6035 903,'0'0'4644,"-8"17"129,8-17-387,0 0-1548,0 0-1161,-21 10-387,21-10-516,0 0 0,-7 15-258,7-15-129,0 0-129,-10 17 0,10-17 0,-1 19 0,1-19-129,0 25 0,0-25 0,0 23 129,0-23-129,8 21 129,-8-21-129,19 19-129,-3-12 258,-16-7-129,29 3 0,-12-3 0,1 0 0,-6-7-129,-12 7 129,24-23 0,-24 23-129,14-23 129,-13 6-129,-1 17 0,0-27 0,-9 13 0,9 14 0,-24-25 0,24 25 0,-29-15 0,15 14 0,14 1 0,-25 0-129,25 0 0,0 0-516,-6 16-3612,6-16-645,0 0-258,0 0-387</inkml:trace>
  <inkml:trace contextRef="#ctx0" brushRef="#br0" timeOffset="130278.5433">3206 6638 3612,'0'0'4902,"0"8"-258,0-8-129,1 19-2967,19 0-387,-20-19-129,38 35-129,-15-18-258,9 5-387,-4-1 258,6 6-387,-1-7 0,-2-1 0,-1 0-129,-6-1-129,0-4-129,-10-3-387,9 8-1419,-23-19-2322,20 6-774,-20-6 129,0 0-258</inkml:trace>
  <inkml:trace contextRef="#ctx0" brushRef="#br0" timeOffset="129986.5062">3469 6655 3999,'14'-15'4386,"-14"15"-1290,0 0-258,0 0-903,0 0-645,-14 6-258,2 13-516,-3-3 0,-1 6-258,-7 2 0,4 1-129,0-1 0,5 1 0,-6-1-129,7-6 0,0-3 0,13-15-129,-15 21-387,15-21-645,0 0-3096,0 0-129,-6-12-387,6 12 258</inkml:trace>
  <inkml:trace contextRef="#ctx0" brushRef="#br0" timeOffset="136435.3244">3755 6796 129,'0'0'3483,"0"0"645,-3 16-1548,3-16-516,0 0-387,0 0-258,18 5-258,-18-5-258,21 0 0,-4 0-387,4 0 0,-6 0-129,7 0 0,-2 0-129,2 0-129,-2 3 0,-1-1-258,-3-1 129,-1 1-258,2-1-129,-17-1-387,25 2-774,-25-2-1548,0 0-1419,15 0 0,-15 0-129</inkml:trace>
  <inkml:trace contextRef="#ctx0" brushRef="#br0" timeOffset="136786.8693">3992 6758 516,'0'0'3741,"8"0"258,-8 0-1935,0 0-258,23 0-129,-23 0-774,25 0-129,-25 0-258,27 13-258,-27-13 129,30 24-258,-30-24 0,25 22-129,-17-8 0,-2 2 0,-6-16 0,3 23 129,-3-23-129,0 21 0,0-21 0,-10 14 129,10-14-129,0 0 0,-18 5-387,18-5-774,-6-8-2322,6 8-387,0 0-516,0-22 517</inkml:trace>
  <inkml:trace contextRef="#ctx0" brushRef="#br0" timeOffset="137598.9729">4500 6619 1,'0'0'3998,"0"0"-386,0 0-387,-15-9-1032,15 9-387,-17-1-516,17 1-129,-26-2-387,26 2-129,-28 0-129,28 0-258,-31 0 0,31 0 0,-27 0 0,27 0-129,-26 0 129,26 0-129,0 0 0,-18 2 0,18-2 0,0 14 0,0-14-129,3 25 0,4-10 258,0 2-258,0 2 129,-3 1-129,-2 5 258,2 2-516,0-2 516,-4 2-258,0 0-258,0-2 258,0 1-129,-3-3 129,3-6 0,-1-3 0,1-14-129,0 25 129,0-25 0,0 0 0,5 15 0,-5-15-129,16 0 129,-16 0 0,16 0 0,-16 0 0,27 0 0,-27 0-129,32 0-387,-32 0-387,35 0-1290,-19 0-2064,0-3-516,-2 3-129</inkml:trace>
  <inkml:trace contextRef="#ctx0" brushRef="#br0" timeOffset="137923.014">4643 6702 2193,'0'0'4128,"0"0"387,0 0-2451,6 20-387,-6-20 0,3 41-258,-3-19-387,0 5-516,0-5-129,0 5-129,0-3-129,3-2 0,-3-5-129,0-17-258,8 24-516,-8-24-903,0 0-2580,19 4-258,-19-4-129</inkml:trace>
  <inkml:trace contextRef="#ctx0" brushRef="#br0" timeOffset="138386.5729">4810 6711 1161,'0'0'3999,"0"14"129,0-14-1935,-6 27-129,6-8-258,-3-3-516,3 9-387,0-8 129,2 7-387,-2-7 0,10 6-129,-10-23-129,16 28-129,-16-28 129,27 12-258,-27-12 258,28 4-258,-15-4 0,6 0 0,-4-11 0,0 3-129,-15 8 129,28-31-129,-18 8 0,0 1 0,-9 0 0,-1-2 0,0-1-129,-8 3 129,-3-2-129,-5 9 129,-1 0-129,2 4 129,-2 7-129,-1 1 129,4 3 0,14 0 0,-19 14-129,19-14-645,-18 29-516,5-14-2709,13-15-645,-1 29-258,1-29 0</inkml:trace>
  <inkml:trace contextRef="#ctx0" brushRef="#br0" timeOffset="138642.6054">5086 6862 3225,'0'0'4773,"11"25"0,-11-25-387,0 0-2709,0 31-516,0-31-258,0 22-387,0-22-258,0 25 0,0-7-516,0-18-258,0 25-516,0-25-1806,0 0-1677,0 0-129,0 0-387</inkml:trace>
  <inkml:trace contextRef="#ctx0" brushRef="#br0" timeOffset="138958.6455">5247 6665 903,'20'-10'4644,"-20"10"0,0 0 0,0 0-2451,14 18-645,-14-18-258,5 32-387,-5-10-129,0 6-129,0-5-258,0 6-258,0-5 129,0 4-258,0-4 0,0-3 0,0-4-258,0-17-129,7 23-903,-7-23-1935,0 0-1419,0 0-258,0 0-258</inkml:trace>
  <inkml:trace contextRef="#ctx0" brushRef="#br0" timeOffset="139538.2191">5419 6691 2709,'16'-10'4257,"-16"10"258,3-15-1806,-3 15-774,0 0-516,28-1-258,-28 1-387,19-5-258,-19 5 0,28 0-258,-28 0 0,24 3 0,-24-3-129,17 15-129,-17-15 258,3 22-387,-3-5 258,0-17-258,-10 33 0,-6-19-129,1 6 129,1-4-129,0 1 0,-2-2 129,3 3-129,13-18 129,-21 22 129,21-22 0,-3 16 129,3-16 0,0 0 0,10 14 129,-10-14 0,25 5 0,-10-5-129,2 1 0,-3 1 0,3-2-129,2 5-516,-19-5-903,27-5-2967,-27 5-387,23-8-129,-23 8 0</inkml:trace>
  <inkml:trace contextRef="#ctx0" brushRef="#br0" timeOffset="140258.8106">5548 6533 516,'7'-7'4257,"-7"7"129,17 0-1419,-17 0-774,18 8-258,-18-8-258,22 8-516,-22-8-258,25 6-387,-25-6 129,31 6-258,-31-6 129,31 5-258,-16-3-129,-1-2 0,-14 0 0,22 1 0,-22-1 0,0 0-129,17 7 0,-17-7 129,0 0-129,1 18 0,-1-18 0,0 18 0,0-18 0,-1 16 0,1-16 0,-4 19 0,4-19 0,-3 22 0,3-22 129,0 19-129,0-19 129,0 24-129,0-24 129,0 25 0,0-25 0,1 31-258,2-10 387,0-2-258,-2 0-129,1 1 258,0-1-129,0 4 0,2-3-129,-3-1 129,1-3 0,-2 1 0,4 2 0,-4-19 0,0 25 0,0-25 0,0 18 129,0-18-129,0 0 129,-22 9 0,22-9 0,-18 0 258,18 0-258,-19 0 0,19 0-129,0 0 0,0 0-129,-18-9-1032,18 9-3483,0 0-258,0 0-258,0 0-516</inkml:trace>
  <inkml:trace contextRef="#ctx0" brushRef="#br1" timeOffset="-296650.1696">3258 7404 1677,'0'0'3870,"0"0"-129,0 0-1161,0 0-387,0 0-516,0 0-258,-12 3-516,12-3 0,0 0-258,-18 14-129,18-14-129,-22 8 0,5-7-129,1 5 0,-2-4 0,18-2 129,-28 6-258,28-6 129,-28 5 0,28-5 0,-18 5 0,18-5 0,0 0 0,-13 17 0,13-17 0,-3 18 129,3-18-258,0 33 0,0-16 0,6 10 0,1-2 0,1 4-129,1 2 129,0 7 0,1-3 129,0-1-129,-2 1 0,2 3 0,-4-5 0,1 2 0,-2-2 0,-2-5 0,2-2-129,-2-4 0,-1 1 0,-1-7 0,-1-16 0,7 30 129,-7-30-258,11 16 129,-11-16 0,18 17 0,-18-17 0,27 13 0,-27-13 0,25 3 0,-8-3 0,-2 0 129,2 0-129,-1 0 0,1 0 129,-3-3-129,-14 3 0,24-5 0,-24 5-258,0 0-129,21 0-387,-21 0-1548,0 0-2322,0 0-129,0 0-516,-14-20 0</inkml:trace>
  <inkml:trace contextRef="#ctx0" brushRef="#br1" timeOffset="1.3533E7">3634 7630 1677,'-22'6'4257,"22"-6"645,0 0-645,0 0-2451,12 1-645,12-1 0,-2-3-516,4-1-387,7-3-258,-4-2-903,4 7-903,-6 1-2580,-1-5-129,1 2-387</inkml:trace>
  <inkml:trace contextRef="#ctx0" brushRef="#br1" timeOffset="1.35328E7">3687 7355 3999,'0'0'4386,"0"0"129,0 0-1806,16 17-1290,-16-17-258,0 45 0,-8-22-387,8 17-129,-4-7-129,4 9-129,-3-2 0,3 2-129,0-1 0,0-1-258,6-7 258,3-3-258,5-3 129,0-3 0,7-10 0,0-5-129,0-7 0,10-2 0,-9 0-258,3-6-258,-1 4-1032,-10-11-2451,1 1-645,-7-4-129,-5 2-387</inkml:trace>
  <inkml:trace contextRef="#ctx0" brushRef="#br1" timeOffset="1.35337E7">3995 7540 1161,'9'12'4386,"-9"-12"258,14 17-258,-1 1-2451,-13-18-516,15 27 0,-15-27-645,11 34-258,-5-16-258,-2 1-129,0-3 0,-4-2-129,0-14 129,0 24-129,0-24-129,0 0 0,0 0 0,0 0 0,0 0-129,0 0 0,0 0-129,2-22 129,-2 22 0,21-30 0,-6 13 129,2-3 0,-2 0 129,4 2 0,-3 3 0,-1 5 0,-15 10 129,22-10-129,-22 10 129,0 0 0,9 18-129,-9 3 258,0-3-129,0 7 129,0-4-129,0 3 129,0-5 129,7 0-129,-7-19 258,26 25-387,-13-22 258,3-2-258,0-1 0,-1-6 0,3-10-129,0-2 0,0-4 0,-1-3 0,-2-1 0,-2-2 0,2 4 129,-3 1-129,-4 6 129,-8 17-129,11-23 129,-11 23 0,0 0 0,0 0 0,3 17 0,-3 6 0,0-1 0,1 4 0,-1 1-129,0-1 129,0-3 0,4 1-129,5-10 258,-9-14-516,23 26-516,-23-26-3741,20 5-129,-20-5-645,22-11 129</inkml:trace>
  <inkml:trace contextRef="#ctx0" brushRef="#br1" timeOffset="-291842.5593">5286 7180 9030,'-11'20'5031,"11"-20"-258,0 19-1290,0-19-2580,0 0-387,14 1 129,1 6-258,-1-4 0,9 0-258,-7 2 0,2-2 0,0 1 0,-2 0-129,-1-1 0,2-3 0,-17 0 0,25 0 0,-25 0 0,19 0 129,-19 0-129,0 0 0,19 0 0,-19 0 129,0 0-129,0 0 129,0 0-129,0 0 129,0 7-129,0-7 0,0 0 129,-9 23-129,8-7-129,1-2 129,0 3 0,0 5 129,1-2-258,-1 3 129,2 2 0,0-1 0,4-4 0,-2 11 0,0-5 0,0-1 0,2 5 0,-3 5 0,1-2-129,-3 0 129,1 2 258,-2 0-258,0-1 129,-2-2 0,-3 0 129,-4-11-129,0-1 0,-2-4 0,-5-5-129,16-11 0,-26 9 129,12-6-129,14-3 0,-22 0 129,22 0-258,0 0 0,0 0-387,-14-5-2064,14 5-2193,9-6-129,-9 6-387,17-4-516</inkml:trace>
  <inkml:trace contextRef="#ctx0" brushRef="#br1" timeOffset="-297922.3313">5926 7938 9804,'0'0'4773,"0"0"0,0 0-1290,0 0-2580,9 22 129,-9-22-387,27 32-129,-12-11-258,5 2 0,-2-1 0,1 5-129,0-5 0,1-1 0,-1-7-129,-19-14 0,25 20 129,-25-20 0,22 6-129,-22-6 129,17-4 0,-17 4 0,19-25-129,-6 7 129,-5-3-129,6-4-129,-2 2 129,0-2-387,2 4-516,-12-3-3870,10 2-129,-11-1-387,0-1-258</inkml:trace>
  <inkml:trace contextRef="#ctx0" brushRef="#br1" timeOffset="1.35343E7">4695 7622 2967,'0'0'4515,"0"0"0,20 9-387,-20-9-2967,24 0 0,-24 0-387,28-9-258,-28 9-129,27-13-129,-27 13-129,23-17 0,-23 17 0,22-20-129,-22 20 129,17-18-129,-17 18 129,9-19-129,-9 19 0,0-17 0,0 17 0,-5-19 129,5 19-129,-22-21 0,6 13 129,1 3 0,-3 4 0,2 1 0,-6 6 258,8 9-129,-2 5 0,2 5 0,2-1 0,3 8 0,2-2-129,5 1 129,2-3-129,0 4 129,2-7 0,10 5 129,1-9 0,4-2-258,1-3 258,3-5-258,4-8 258,3-2-387,-1-1 0,3-4 0,-3-7-258,1-2 129,3-1-258,-9-12-903,3 12-3483,-5-6-258,-8 6-129,-12 14-645</inkml:trace>
  <inkml:trace contextRef="#ctx0" brushRef="#br0" timeOffset="154178.5782">4113 8536 2580,'0'0'3870,"7"4"0,-7-4-1806,0 0-387,29 16-258,-29-16-387,28 13-258,-12-9-258,0 7-129,-16-11-129,27 21-129,-27-21 0,11 25-129,-11-25 0,0 27 0,0-27 0,-3 20 129,3-20-129,-15 12 0,15-12 0,0 0-258,0 0-516,-18 0-1419,18 0-1677,0 0-387,0-19 0</inkml:trace>
  <inkml:trace contextRef="#ctx0" brushRef="#br0" timeOffset="154886.6682">4686 8388 3096,'0'0'3870,"0"0"-774,-2-21-774,2 21-258,0 0-516,-16-5-387,16 5-258,-21-6-258,5 2-129,16 4-129,-27-3-129,27 3 129,-31 0-258,31 0 0,-25 0 0,25 0-129,-25 10 129,25-10-129,-18 17 0,18-17 0,-12 31 0,11-11 0,1-1 0,0-1 0,0 5 0,3-1-129,2 3 129,0-3 0,0 2-129,-2-3 129,0 1 0,-3 0 0,0-1-129,0-2 129,0 2-129,-6-5 129,5 0 0,1-16 0,-3 25 0,3-25-129,0 15 129,0-15 129,0 0-129,14 11 0,-14-11 0,17 3 0,-17-3 0,22 0 0,-22 0 0,24-3 0,-24 3-129,27-7 129,-27 7-129,21-8-387,-5 8-1290,-16 0-2322,19-8-129,-19 8-258,0 0 0</inkml:trace>
  <inkml:trace contextRef="#ctx0" brushRef="#br0" timeOffset="155212.7096">4765 8374 258,'13'0'3741,"-13"22"258,0-5-1548,0-17-645,0 40 129,0-25-387,0 17-387,0-14-516,1 9 0,-1-8 0,3 5-258,-3-7-258,3 2 0,1-3-387,-4-16-516,7 23-2193,-7-23-1290,5 16 0,-5-16-387</inkml:trace>
  <inkml:trace contextRef="#ctx0" brushRef="#br0" timeOffset="155786.7825">5031 8363 2193,'0'0'3870,"0"0"-129,0 0-1548,0 0-129,0 0-258,0 0-516,0 0-258,-15 5-258,11 13-129,4-18-129,-20 31 0,8-12-129,-1 5-129,3-1 0,-1 6-129,4-7 129,3 3-129,3 2 0,1-1-129,0-4 0,9-4 129,3 0-129,3-6 0,0 1 0,2-6 0,-2-4 0,3-3-129,-1 0 0,-2-11 0,1-1-129,-6-2 0,-2-3 129,-5-2 0,-1 2 129,-2-7-129,-1 8 129,-7-1 0,8 17 0,-27-21 0,11 17 0,0 4 129,-1 0-129,-1 9 0,3 4 129,-2 4-129,8-1-129,2-2-129,7 11-774,0-25-2064,-9 24-1161,9-24-258,9 19-258</inkml:trace>
  <inkml:trace contextRef="#ctx0" brushRef="#br0" timeOffset="156042.815">5221 8576 1935,'8'36'4128,"-8"-36"258,0 33-258,0-10-2838,-5-7-129,5 10-387,-3-8 0,3-4-903,0 5-1032,0-19-2580,0 0-258,3 17-516,-3-17 258</inkml:trace>
  <inkml:trace contextRef="#ctx0" brushRef="#br0" timeOffset="156322.8503">5343 8378 774,'-1'52'3999,"1"-25"258,0-1-258,-6-3-2580,6 13-258,0-13 0,5 13-387,-5-13-516,1-1-129,0 0-387,-1-22-516,9 27-1677,-9-27-1677,0 0-129,15 16-129</inkml:trace>
  <inkml:trace contextRef="#ctx0" brushRef="#br0" timeOffset="156810.4124">5622 8382 2709,'-20'4'4128,"-10"13"-129,12-9-2451,4 14 0,-10-12-129,12 15-258,-8-4-516,8 5-129,-1-4-129,6 5 0,0 0-258,7 0 0,0-5 0,7 1-129,3-5 0,5-4 0,3-1 0,2-7-129,1-3 129,-2-3 0,-1-1-129,-1-10 129,-17 11-129,24-29 129,-24 29-258,11-30 258,-11 30-129,0-25 129,0 25-129,-17-19 129,17 19 0,-31-4 0,9 4 0,0 1 0,2 7 0,2-2-258,18-6-516,-28 19-1677,28-19-1548,0 0-387,0 0 258</inkml:trace>
  <inkml:trace contextRef="#ctx0" brushRef="#br0" timeOffset="157554.5069">5668 8211 3870,'0'0'4386,"0"0"-129,0 0-1032,0 0-1935,0 0-258,11-2 0,6 2-516,-17 0 0,26 0-258,-26 0-129,30 10 0,-30-10 0,18 15-129,-18-15 129,11 25-129,-11-25 0,7 24 0,-7-24 0,1 29 0,-1-29 0,2 26 0,-1-10 0,-1-16 0,1 24 0,-1-24 0,5 25 0,-5-25 0,2 27 0,1-13 0,-3-14 0,0 31 0,0-16 0,2 1 0,-2 3 0,0-2 0,2-1 0,-2 4 0,2 0-129,-1-3 129,-1 0 0,0 2 0,0 0-129,0-1 129,0 2 0,0-6 0,-3 2 0,3-16 0,-9 23 129,9-23-129,-10 14 0,10-14 129,0 0-129,-18 11 0,18-11 129,0 0-258,-18 6-258,2-6-1032,16 0-2838,-15 0-258,15 0-129,-17 3-129</inkml:trace>
  <inkml:trace contextRef="#ctx0" brushRef="#br1" timeOffset="-290744.9199">6098 8387 1935,'0'0'3870,"0"0"-387,0 0-516,2-17-387,-2 17-258,0 0-516,0 0-387,-8-12-258,8 12 0,0 0-387,0 0-258,-23 0 129,23 0-258,-23 6-258,23-6 129,-23 23-129,23-23-129,-23 23 0,13-5 129,1 3-258,7-3 258,2-1-129,0-1 0,1 2 0,9-4 0,-10-14 0,26 22 0,-8-19 0,1-2 129,0-1-129,1-4 0,-4-7 129,0-3-129,-1-8 0,-5 3 0,4-5 0,-9 5 0,-1-2 0,-5 3 0,1 2 129,0 16-129,-7-21 0,7 21 0,-20-11 0,20 11 129,-19 0-129,19 0 0,-18 1-129,18-1-129,0 0-129,-15 2-1935,15-2-2193,0 0-516,8 0 0,-8 0-387</inkml:trace>
  <inkml:trace contextRef="#ctx0" brushRef="#br0" timeOffset="153602.5051">3280 8590 774,'0'0'3483,"0"0"516,0 0-1548,14 22-258,-14-22-387,8 29-258,-8-13-387,6 12-129,-6-3-387,0 3-129,0-5-258,0 2 0,0 1-129,0-2-129,-6-7 129,6-3-129,0-14 129,0 19-129,0-19 0,0 0 129,7-10-129,-7 10 129,7-29-129,-5 4 129,3-4-258,-4-3 258,2 1-129,-1-5-129,0 2 258,-2 4-129,0 5 0,0 3 0,0 3 129,0 19-129,0 0 0,0 0 129,0 0 0,3 24 0,8-10-129,6 5 129,0-3 0,9-2 129,-5-2-129,6-4 0,-5-3-129,4-5 129,-2 0-129,-2 0 0,-1-6 129,-4-2-129,0-3 0,-17 11 0,22-11 0,-22 11 129,0 0-129,15-3 0,-15 3 0,0 9 129,0 7-129,0-1 0,0 7 0,3-2 129,-1 2-258,-1-2 258,2-1-129,1-3-258,4 0-129,-8-16-1161,16 10-2580,-16-10-516,23 0 129,-23 0-645</inkml:trace>
  <inkml:trace contextRef="#ctx0" brushRef="#br0" timeOffset="153866.5386">3862 8652 2967,'9'18'3999,"5"-11"0,-14-7-1935,18 5-645,4-2 0,-7-3-129,12-1-645,-4-6-258,5 4 0,-7 0-516,-1-5-387,3 7-516,-23 1-1677,21-16-1290,-21 16-387,18-11 258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0:59.7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9042 4546 2193,'-18'7'4257,"18"-7"-645,0 0-774,-16 0-645,16 0-258,0 0-387,0 18-258,0-18-258,0 0 0,0 0-258,23 19-129,-23-19 0,30 5 0,-12-5-129,7 0-129,-3-5-129,7 1 0,-2-1-129,2 0 0,-1 2 0,0 0-129,-5 0 129,1 3-129,-4 0 129,-20 0-129,28 0 129,-28 0-129,12 9 0,-12-9 0,0 25 0,-3-6 129,-5 0-129,-3 7 0,-2-3 129,1 4 0,-4-2-129,5-2 129,1 2 0,2-11-129,8-14 0,-7 22-129,7-22-387,0 0-774,0 15-3741,0-15 129,0 0-645,0 0-258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1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 0 903,'0'0'3483,"0"0"129,0 0-1290,0 0-387,0 0-129,0 0-516,0 0-387,0 20 0,0-20-129,0 0-129,0 0 0,4 30-258,-4-30 129,0 0-129,0 45-129,0-45 129,0 52-258,0-21 129,0-31 129,0 58-258,-4-25 0,4 4 0,-4 4 0,4 13-129,0-6 129,0 6-129,0 0 0,0 5 129,8-5-129,-8 5 0,9-3 0,-8 5 0,6 0 129,-3 6 0,-4 2 0,0 9 0,4-2 129,-4 7-129,0-5 129,0 11 0,0-9-258,0-9 129,0 12-129,0-12 129,9-3 129,-6 12-258,3-15 0,4-4 129,-8 10-129,4 5 129,1-7-129,-5-1 129,1 8-129,-1-7 0,5 9 0,-3 0 0,-4-2 0,5-4 0,-5-3 0,0-2 0,0 3 0,0-1-129,0-6 129,0 8 0,0 8 0,0-8-129,0 20 129,0-8-129,0 1 129,0 9 0,0-6 0,0-2 0,0 2 0,0-7 0,0 0 0,0-2 0,0-6 0,0 1 0,0-1-258,-5 2 258,5-1 0,0-5 0,0 1 0,0 0 0,7 3 0,-2-9 0,2 6 0,4-6 0,-4-13 0,2 2 0,-3 2 0,-4-8 0,1-14 0,-3 3-129,0-7 129,0-28 0,0 57 0,0-57 0,5 54 0,-5-54-129,0 50 258,0-50-129,-8 61 0,4-31 0,4-30 129,-11 71-129,6-31 0,1 1 0,-1-7 0,5 8 0,-6-1 0,6-6 0,0 6 0,0-4-129,0-3 129,0-1 0,0-33 0,0 56 0,0-19 0,0-37 0,0 52 0,0-52 0,-1 57 0,1-57 0,-4 52 0,4-52 0,0 0 0,0 43 0,0-43 0,0 0 0,0 0-129,0 0-129,0 0-774,0 0-3225,0 0-387,-9-39-258,9 39-258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06.97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6037 6607 258,'0'0'2451,"0"0"387,0-16 258,0 16-258,0 0 0,0 0-516,0 0-387,0 0-516,0 0-258,-14 0-129,14 0-387,-7 24-129,7-7-129,-2-3 0,2 6-258,0 5 387,4 8-387,3 0 129,-2 3-129,1 5 129,-5 5-258,6 4 129,-7 4-129,2 1 129,-2-2-129,1 1-129,2 5 258,-2-4-258,5 1 258,-2 0-129,-1 1 0,-2-1 0,3-1 0,-1-4 0,0-5 129,0-5 129,1 4-129,1-8 0,0-3 129,-4-3-129,4-1 0,-3 2 129,-1-2-129,2-3-129,-2-7 129,-1 1-129,0-4 0,0-17 0,0 22 0,0-22 0,0 0 0,0 0-129,0 0 129,0 0 0,0 0-129,0 0 129,0 0-129,0 0-129,0 0-258,12 14-258,-12-14-903,0 0-2967,0 0-258,2-7-258,-2 7-387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8:43.94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3429 9197 1161,'0'0'3999,"0"0"258,0 0-645,7 16-1935,19 3-129,-12-7-387,20 13-129,-9-6-516,10 7-129,-5-4 0,7 2-258,-7-4 0,4 1 0,-4-2-258,-3-7 0,6 4-387,-15-14-1161,5-2-2451,-1 0-129,-8-4-387,-14 4 129</inkml:trace>
  <inkml:trace contextRef="#ctx0" brushRef="#br0" timeOffset="-256.5326">3572 9202 516,'27'-6'3870,"-27"6"387,0 0 0,10 11-2451,-10 8-645,0-19 0,-11 37-129,-5-20-129,6 9-258,-5-4-258,5 2-129,-4-5 0,2 1-129,1-2-129,1-2 0,2 1-258,8-17-129,-13 25-516,13-25-774,0 0-1161,0 0-1548,-15 6-129,15-6-129</inkml:trace>
  <inkml:trace contextRef="#ctx0" brushRef="#br0" timeOffset="216.0274">3829 9322 1806,'19'2'3741,"-19"-2"-129,38 0-1806,-12-2-1290,-2-1 129,5 1-258,-2-1-387,-1-2-1032,-1 2-1548,1 3-1161,-26 0 258</inkml:trace>
  <inkml:trace contextRef="#ctx0" brushRef="#br0" timeOffset="539.5685">4087 9208 1548,'12'0'3225,"3"0"-1290,4 0-258,1 5-258,0 3-387,1 0-516,-3 4 129,-1-2-387,-2 5-129,-4 1-129,-9 0 0,-2-1 0,0 0 129,0-15-129,-16 24 258,16-24-129,-21 15 0,21-15 0,-26 10 0,26-10-129,-13 0-387,13 0-1161,0 0-1806,0 0-387,0 0 129</inkml:trace>
  <inkml:trace contextRef="#ctx0" brushRef="#br0" timeOffset="1191.6507">4663 8987 3612,'-23'8'4128,"2"2"-1548,4-10-129,17 0-774,-29 8-258,29-8-387,-31 9-516,31-9-129,-26 13-129,26-13 129,-24 15-258,24-15-129,-17 22 129,17-22-129,-7 24 0,7-24 0,2 29 0,-2-15 0,0 3 0,5 0 0,1 3-129,-2-1 129,3-1 0,-6 3 0,2-1-129,-1 4-129,0 1 129,-2-4 129,0-1-129,0 0 129,0 3-129,-2-9 129,2 4 0,0-18 0,0 18 0,0-18 0,2 14 129,-2-14-129,0 0 0,23 14 129,-23-14-129,19 7 0,-19-7 0,27 5 0,-12-3-129,-15-2 0,29 1-387,-29-1-1032,28-10-2193,-10 7-516,-18 3-129</inkml:trace>
  <inkml:trace contextRef="#ctx0" brushRef="#br0" timeOffset="1480.1878">4814 9063 2967,'5'22'3870,"-5"11"129,-2-9-2451,-1-2-516,3 3 129,0-1-258,0 4-387,0-1-258,1 2 0,-1-6-258,2-2-258,3 1-645,-5-22-1290,0 20-1677,0-20-387,0 0 258</inkml:trace>
  <inkml:trace contextRef="#ctx0" brushRef="#br0" timeOffset="1876.2383">4956 9082 3096,'-17'35'4257,"3"-16"-129,6 3-1290,7 7-1548,-5-3-129,6 5-258,3-9-129,12 2-387,-15-24-258,32 26 0,-10-22 0,4-4 0,-8-4 0,5-10-129,-10-6 129,1-3-129,-7-7 129,-2-2-129,-5 0 129,0 1-129,-5-3 129,-8 6 0,-5 5-129,-3 7 0,2 8 0,-5 7 0,3 1-129,0 11-258,9 12-258,-6-4-1032,15 7-2451,3 3-129,0-5-516,11 1 646</inkml:trace>
  <inkml:trace contextRef="#ctx0" brushRef="#br0" timeOffset="2091.2655">5148 9257 1935,'17'0'3999,"-17"0"258,6 9-516,-6-9-2451,0 21-387,0-21-129,0 30-516,-3-9-129,0 1-129,0-2-258,3-20-516,-1 35-1161,1-35-2064,1 17-258,-1-17 0</inkml:trace>
  <inkml:trace contextRef="#ctx0" brushRef="#br0" timeOffset="2351.7987">5283 9046 645,'19'0'3999,"-19"14"258,0-14-258,0 25-2193,0 5-774,-6-6-129,6 7-258,0 1-387,0-1 0,0-1-258,0-5-387,11 4-774,-11-7-2193,0-22-645,11 24-516,-11-24 258</inkml:trace>
  <inkml:trace contextRef="#ctx0" brushRef="#br0" timeOffset="2779.853">5399 9055 1032,'6'-17'4257,"-6"17"516,0 0-516,26-25-1548,-8 25-1677,-18 0 0,35 0-387,-20 0-258,1 11-129,-16-11-129,22 22-129,-16-7-129,-6 2 129,0 1-129,-6 3 129,-5-2-129,-2-2 129,-1 2-129,0-4 129,2 2-129,12-17 258,-15 26-129,15-26 0,-6 21 0,6-21 0,6 15 0,-6-15 0,23 14 0,-7-9 0,2 0-129,-18-5-645,37 7-1806,-19-6-1806,-18-1-129,27 0 0</inkml:trace>
  <inkml:trace contextRef="#ctx0" brushRef="#br0" timeOffset="3327.9226">5576 8946 2451,'0'0'4257,"20"-12"129,-20 12-129,16-11-2967,5 11-387,-21 0 129,35 0-516,-35 0-129,31 4-129,-31-4 0,22 8-129,-22-8 129,0 0-129,0 0 129,0 0 0,5 17-129,-5-17 129,0 0 0,0 22 129,0-22-258,-4 26 129,3-9-258,-2 2 129,3 1 0,0 7 0,0 1-129,0-3 0,0 6 0,3-1 0,1-1-129,2 2 129,-4-6 0,3 2 0,-3 3 0,0-6 0,-1 1 0,-1-4 0,-1 1 0,-8-7 0,-2 1 0,11-16 129,-25 17-258,25-17 0,-22 7-774,2-7-3354,20 0-258,-18-2-387,18 2-387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19.79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6044 8872 1161,'0'0'4128,"0"0"387,-10-12-1419,10 12-516,0 0-516,10 0-258,-10 0-645,0 0-258,0-25-129,0 25-129,0 0-258,3-18 0,-3 18 0,0-17-129,0 17 258,0 0-129,0 0 0,3 22 0,-3 0-129,0 9 0,1 8 0,-1 9 0,0 9-129,0 8 129,-7-2-129,0 7-129,0-1 129,3 7 0,-2 3-129,2-2 0,-1-6 129,5-3-129,0 1 129,0-11-129,4-1 129,1-16-129,-3-7 0,3-3 0,-3-9 129,2-3-258,-4-3 129,1 0 0,-1-16-129,2 27 129,-2-27 129,5 23-258,-5-23 129,5 19-129,-5-19 0,0 0-258,0 0 0,0 0-645,0 0-1935,0 0-1935,0 0-258,0-14-258,0 14-258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05.38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9742 5846 3870,'0'0'5031,"0"0"-129,0 0-258,0 0-2580,24 9-645,-24-9-129,23 0-387,-23 0-129,32 0-258,-15 0-129,3 0-129,-1-1 0,2 1 0,-3 0-129,2 0 0,-4 1-129,-2 1 0,-14-2 129,25 3-129,-25-3 0,17 5 0,-17-5 129,0 0 0,0 0-129,0 0 129,0 0-129,0 0 129,11 19-129,-11-19 129,0 14-129,0-14 129,0 19-129,0-19 129,-5 28-129,2-9 129,0-1-129,2 4 0,-2-3 0,1 4 0,2 5 0,0-2 0,0 0 0,0 2 129,2-1-129,2 0-129,2 3 129,-1-5 0,4 0-129,0 0 129,-2-1 0,-1-2 0,1-1 0,-3-5 0,-4-16-129,1 26 258,-1-26-129,0 0 0,-16 19 0,0-13 0,0-1 129,-4 1-129,1-1 0,-1 0 129,1 3-129,19-8 0,-24 7 0,24-7-258,0 0-387,0 0-1935,0 0-2451,17-12-258,1 7-129,-18 5-516</inkml:trace>
  <inkml:trace contextRef="#ctx0" brushRef="#br0" timeOffset="1.38514E7">9192 6033 2967,'0'0'4644,"-14"-13"0,14 13-1548,-28-6-1161,28 6-258,-24-3-516,24 3-387,-21 0-258,21 0-258,-19 9 129,19-9-258,-23 19-129,23-19 129,-8 23-129,8-23 0,0 25 0,0-25 0,8 28 0,-8-28 0,28 23-129,-12-9 129,2-1 0,-18-13-129,25 30 129,-18-15-129,0 0 129,-7 1-258,0 1 258,0-17 0,-13 28-129,13-28 129,-29 12 0,14-9 0,-2-3 129,17 0-129,-27-1 0,27 1 0,-18-10 0,18 10-516,0 0-1419,0 0-2580,11-14-129,-11 14-516,25-3 259</inkml:trace>
  <inkml:trace contextRef="#ctx0" brushRef="#br0" timeOffset="1.38507E7">8803 5801 3096,'0'-16'5031,"0"16"-387,0 9 0,0 13-3096,0-4-645,5 18 129,-5 0-387,6 7 0,-3 1-387,4 5 0,0-4-129,2 0 0,1-2-129,1-8 0,2-4 0,1-8-387,3 5-903,-17-28-2322,16 15-1032,-16-15-258,21 0-516</inkml:trace>
  <inkml:trace contextRef="#ctx0" brushRef="#br0" timeOffset="1.38504E7">8556 6082 3354,'0'0'4644,"0"-17"-258,0 17-2064,0-17-516,0 17-387,-4-14-258,4 14-387,0 0-258,-17-11-129,3 11-129,-2 0 0,-1 0-129,0 13 0,-2 1 0,-1 5 129,3 2-129,2 4 0,5-2 0,5 4 0,3 2-129,2-7 129,10-3 0,6-1-129,4-7 0,3-4 129,2-7-129,0 0 0,-6-11 0,1-5 0,-5-6 129,-1 0-129,-4-3 0,-3-2-129,-4-3 258,2 8-258,-5 0 129,0 4 0,0 18 0,0-20 0,0 20 0,0 0 129,0 0-129,0 20-129,0 1 129,0 4 129,9-1-129,-7 7 0,8-2 0,-3-2 0,6-4 0,2-1-129,-3-4-129,-12-18-645,35 22-1032,-35-22-2580,25-3-387,-25 3-387,23-35 259</inkml:trace>
  <inkml:trace contextRef="#ctx0" brushRef="#br0" timeOffset="1.38496E7">8305 5884 2709,'0'0'3741,"-2"-21"-1677,2 21-258,-17-9 0,17 9-645,-21-8-129,21 8-129,-31-5-258,17 5 0,-8 0-129,8 5 0,-4 3-129,6 8 129,12-16-258,-23 32 0,16-7 0,6-2-129,1 6 0,0 3 0,3 0 0,6 2 0,-2 4-129,7-4 129,-8 3-129,4-6 0,-3-2 0,1-9 0,-2 3-129,-6-23-258,9 23-645,-9-23-1677,0 0-1806,0 0 0,-18-17-387</inkml:trace>
  <inkml:trace contextRef="#ctx0" brushRef="#br0" timeOffset="1.38498E7">7978 6127 129,'0'0'4644,"0"0"-129,21-4 0,4 4-2838,-4-11 0,18 11-387,-11-8-516,8 3-645,-1 5-516,-7-9-1032,9 6-2709,-10 3-387,-12 0-387</inkml:trace>
  <inkml:trace contextRef="#ctx0" brushRef="#br0" timeOffset="1.38522E7">9311 6160 2193,'16'0'4257,"-16"0"129,28 0-2064,-28 0-129,20 0-516,-20 0-258,23-3-387,-23 3-387,19-8-129,-19 8 0,20-12-129,-20 12 129,19-21-387,-19 21 0,14-18 0,-14 18-129,10-24 129,-10 24-129,1-26 0,-1 26 0,-1-23 0,1 23 0,-22-24 0,22 24 0,-30-15 0,14 15 0,-2 0 0,-2 3 0,3 12 0,2 7 129,1 0 0,2 7 0,5 4 129,2-3-129,5 7 258,2-4-129,10-5 0,5-2 129,5 0-129,2-10 0,5-4 0,1-7-129,3-5 0,-2 0 0,-5-3 0,-1-8-129,-5-5-516,3 13-2709,-23 3-1677,10-26-258,-10 26-258,-3-15-387</inkml:trace>
  <inkml:trace contextRef="#ctx0" brushRef="#br0" timeOffset="-4508.0725">7839 5898 3483,'14'-11'4644,"-14"11"-387,0 0-1290,0 0-645,0 0-645,0-15-516,0 15-387,0 0-129,0 0-129,-13-9-129,13 9-129,-21 0 0,21 0-129,-21 0 0,21 0 0,-23 0-129,23 0 0,-27 0 129,27 0-129,-21 0 0,21 0 129,-21 0-129,21 0 129,0 0 0,-15 10 0,15-10 129,0 0-129,0 19 0,0-19 0,3 24 0,4-9 0,2 4 0,0 5 0,1-2-129,-1 6 129,-4 5-129,0-2 0,2 2 0,-4 4 0,-2 2 0,2-6 0,-3 1 0,1 0 0,-1-8-129,0 1 129,-1-3 0,1-10 0,0-14 0,-3 18 0,3-18 0,0 0 0,0 0 0,0 0 129,9 7-129,-9-7 0,15 2 0,-15-2 0,22 0 0,-8 0 0,1 2 0,1-2-129,1 0 129,-17 0 0,27 1 0,-27-1-258,25 3-129,-25-3-516,24 0-3612,-24 0-387,0 0-258,18-4-387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35.58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70 258,'0'0'3612,"14"22"-258,-14-22-1677,14 14-258,-14-14 0,17 16-258,-17-16-129,25 19-258,-25-19-129,31 25 0,-16-17 0,6 8-258,1-5-129,2 6 129,0-4-258,2 3 129,2-4-129,1 1 129,6 1-129,0 0 0,1-3-129,0-1 129,5 0-129,0 2 0,1-4 129,3 0-129,-2-3 129,-3-1-129,4-2 0,-4 1 0,-4 0 0,3-1 0,-5-2 129,2 0-129,-3 0-129,1-3 129,-1 1 0,3-3 0,1-1 0,-2 0 0,1 0 0,-1-4-129,1-1 129,0 3 0,-1-3 0,-4 0-129,3 0 258,-3 1-258,1 4 129,-1 0 0,-2 1 0,2-1 0,-2-1 0,0 1 0,0-2-129,-1 2 129,4-4 0,-5 2 0,3-4-129,-4 1 129,-4 4 0,3-2-129,-6 1 129,4 2 0,-9 0 0,4-4 0,-3 2 0,-15 8 0,28-15 0,-28 15 0,24-21 0,-24 21-258,21-26 258,-21 26 0,20-20 0,-20 20-129,21-22 258,-21 22-129,16-15 0,-16 15 0,0 0-645,7-14-1677,-7 14-2064,0 0-129,0 0-129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43.47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0 191 1161,'0'0'4773,"0"0"0,0 0-645,12 0-2193,-12 0-774,0 0 0,11-17-645,4 11 0,-15 6-387,34-14 258,-14 1-129,7 2 0,-1 2-129,11-9 0,-7 4 0,6 0-129,1 3 129,2-2-129,2 1 0,4 7-129,4-5 129,4 4 0,1 1 0,10 2 129,-1-2-129,2 0 0,6 4 0,-6 1 0,-6 0 258,0 0-258,-10 7 0,-2-2 0,-7 13 0,0-4 129,-4 3-129,1-2 129,1-1-129,2-2 0,2-4 0,1 7 0,5-12 0,-1 0 0,2 0 0,-3-1 0,1 1-129,-6 0 129,5 0 0,-6 0 0,-4 5 0,-4-1 0,0-3 129,-2 4-129,-3 1 258,-7 1-387,2-2 258,-4 1-129,-2-2 129,-16-7-129,26 10 0,-26-10-129,20 6 129,-20-6-129,15 1-516,-15-1-1806,0 0-2322,6-9-129,-6 9-516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51.55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0 2451,'0'0'4515,"0"0"-129,8 8-2322,-1 11-645,-7-19 0,14 30-258,-8-12-516,5 14 129,-4-5-258,2 8 0,-2 3-258,3 7 129,-4 5-258,2 9 258,-1-3 0,0 8-258,-4 3 258,4 9-258,-4 3 0,1 5 0,-2 8 0,-2 3-129,0 6-129,0-2 258,0 9-129,0-4 0,0 0 129,0 0-129,2-6 129,-2-6-129,-2-1 129,0 0-129,-5-5 0,0-5 129,0-3-129,1-6 129,-5 1-129,6-2 129,-4-10 0,2-2-129,2-17 0,-1-4 0,0-8 0,4-11 0,2-19-129,0 0 0,0 0-258,-7-20 0,7 6-1032,0-23-1548,0 7-1677,0 3-258,0-4-258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14.53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2558-1015 1032,'0'0'4128,"0"0"-387,-10 7-903,10-7-774,0 0-516,-24 5-387,24-5-387,-14 9-129,14-9 0,0 0-129,-18 22-258,18-22 129,-12 17-129,12-17-129,-10 30 129,7-16 0,3 4-129,0-18 0,2 25 129,-2-25-129,16 21 0,-16-21 0,30 15-129,-12-13 129,0-1-129,1 1 258,-1-2-258,0-5 0,-1 1 129,-1-7-129,-16 11 0,22-27 129,-22 27-129,10-25 0,-10 8 0,0 2 0,-5-2 0,5 17 129,-21-24-258,6 16 129,-2 0 0,-1 2-129,3 1-387,15 5-258,-29 5-2709,29-5-1419,0 0 0,-10 17-645</inkml:trace>
  <inkml:trace contextRef="#ctx0" brushRef="#br0" timeOffset="5047.641">2567-575 1548,'0'0'3999,"0"0"-645,0 0-903,0 0-387,-2 25-387,2-25-516,-6 34-129,-1-16-387,7 13 0,-4-2-258,4 11-129,-6-1 0,4 8-129,-4-4 129,3 5-129,0 5 0,-1-6-129,4 5 258,-1-9-258,1-5 0,0 4 129,0-4-129,0-6 0,0-5 0,0-1 129,0-7 0,0 2-129,0-5 0,0-16 0,-3 19 0,3-19 0,0 14 0,0-14 0,0 0 0,0 14 0,0-14-129,0 0 129,0 22 0,0-22 0,0 0-129,0 0-129,0 16 0,0-16-258,0 0-387,0 0-645,0 0-2193,0 0-1032,0-12-258</inkml:trace>
  <inkml:trace contextRef="#ctx0" brushRef="#br0" timeOffset="5503.1988">2361 129 774,'0'0'4902,"-11"11"129,11-11-258,0 36-2838,0-36-516,4 38-258,0-22-387,15 12-129,-5-6-129,1 8-258,2-3-129,-1 0 129,1-2-129,0-1 0,-6-1-129,1-5 0,-12-18 129,24 22-129,-24-22 0,22 0 0,-22 0 129,23-18-129,-12 1 0,0-6 0,-3 0 0,3-2 0,-1 1 129,-1 4-258,-1 6-129,-4-9-387,10 18-3096,-14 5-1290,0 0-129,0 0-387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22.11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7819-507 4257,'0'22'5160,"-12"5"-258,0-11-129,10 12-3741,-15-12-129,10 18-258,-4-8 0,5 2-129,2-1-258,4 4 0,0-6-129,8-3 129,2-2-258,3-6 129,2 1 0,3-6-129,-1-4 0,0 0 129,1-5-129,0-5 0,-1-6 0,-2-5 0,3-5 129,-1-2-129,-5-6 0,2-4 0,-10 3 0,1-1 0,-5-1 0,-6-1 0,-7 5 0,-5 6 0,-5 8-129,0 0 129,0 10-129,-4 4 0,9 7-387,-6 0-645,17 14-3741,-6-6-129,10 1-387,-1 0 0</inkml:trace>
  <inkml:trace contextRef="#ctx0" brushRef="#br0" timeOffset="-579.5736">7302-308 2967,'0'0'5160,"-7"20"-258,7-20-129,0 0-3354,9 7-258,6-1-387,-15-6 0,26 0-258,-7 0-258,0 0-129,1 0-129,-2 0-387,5 8-1032,-23-8-2967,20 0-774,-20 0-258,21 0 129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5:07.68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60 258,'0'0'4386,"0"0"129,0 0-1290,0 0-903,0 0-387,0 0-645,0 13-129,0 5-387,0 1-258,4 10 129,-4-4-258,2 5-129,-2-2 0,0 1-129,0-5 0,0-1-129,1-6 0,2-2 0,-3-15 0,7 18 0,-7-18-129,0 0 129,0 0-129,21-20-129,-21 4 258,4-6-129,-4-3 129,0-3 0,1-4 0,-1 4-129,0 1 129,0 0 0,2 3 0,-2 9 0,0 15 0,1-22 0,-1 22 0,0 0 129,0 0-129,15 9 0,-15-9 129,10 22-129,-10-22 258,17 22-258,-17-22 129,18 19-129,-18-19 129,29 2-129,-12-2 129,3-7-129,0-6 129,4 1-129,1-4 0,0-1 129,-1 0-129,-3 1 129,-2-2 0,-1 7-129,-18 11 129,27-9 0,-27 9 0,14 11 129,-13 8-129,2 5 0,-3 4 0,0 3 0,0 5 0,0 1 0,0-4 0,-3 1-129,3-6 258,0 6-258,0-3 0,3-8 0,3-1-516,-4-6 0,14 6-645,-16-22-3096,16 12-516,-16-12-516,23-15-258</inkml:trace>
  <inkml:trace contextRef="#ctx0" brushRef="#br0" timeOffset="4488.57">-89 868 258,'-1'-15'4773,"1"15"258,0 0-387,0 0-2193,23 19-774,-23-19-387,35 40-387,-13-11-387,8 1-129,-4 0-258,3 1 0,5-2-645,-8-8-387,19 5-1677,-19-7-2064,2-8-258,-1-4-387</inkml:trace>
  <inkml:trace contextRef="#ctx0" brushRef="#br0" timeOffset="4736.6015">346 995 4128,'-17'-5'4773,"17"5"-387,0 0-2322,26-2-645,-26 2-516,38 0 0,-14 0-387,9 3-258,-2 1-258,-1 0 0,1 1-129,-6-5-258,7 6-774,-15-6-1419,-2-4-2064,2 2-129,-17 2 129</inkml:trace>
  <inkml:trace contextRef="#ctx0" brushRef="#br0" timeOffset="5036.1395">602 878 1935,'10'6'4386,"-10"-6"-258,30 14-2064,-30-14-387,28 14-516,-28-14-516,31 22-129,-31-22-387,24 28 0,-15-10-258,-4-2 129,-5-16 0,0 27-129,0-27-129,-10 24 258,-5-15-129,-1 1 0,-1-2 129,-1-4-258,18-4-387,-28 7-1290,28-7-2064,0 0-387,0 0 129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6295-273 258,'0'0'2193,"0"0"-258,0 0 129,0 0 0,0 0-258,0 0-129,0 0-129,0 0-387,0 0 0,0 0-129,0 0-258,-27-15 0,27 15-258,0 0 0,0 0-258,0 0 0,0 0 0,0 0-129,0 0 129,0 15-129,0-15 0,0 0 129,27 28-129,-27-28 0,36 13 129,-4-8 0,-8-3-129,8-2 0,8 0 0,-4 4-129,5 1 129,-5-5-129,6 2 129,-9 9-129,1-5 0,-3 1 0,-6 3 129,1-3 0,-26-7-129,43 20 129,-43-20 0,49 23 0,-49-23-129,46 18 258,-46-18-387,42 11 129,-42-11 129,33 10-129,-33-10 0,0 0 0,30 9 0,-30-9 0,0 0 0,0 0 0,0 0 0,0 0 0,0 0 129,0 0-129,0 0 0,0 0 0,0 0 0,0 0 129,0 0-129,0 0 0,0 0 0,0 0 0,0 0 0,0 0 0,0 0 0,0 0-129,0 0 129,0 0 0,0 0 0,0 0 0,0 0 0,-6 37 0,6-37 0,0 0 129,0 0-129,0 0 0,0 0 0,0 0 0,0 0-129,-12 30 129,12-30 0,0 0 0,0 0 0,0 0 0,0 0 0,0 0 0,0 0 129,0 0-258,0 0 129,0 0 0,0 0 0,0 0 0,0 0 0,0 0 0,0 0 0,0 0 129,0 0-129,-38 48 0,38-48 0,-44 48 0,14-29 0,2 10 0,-1 5 0,-8 1 0,4 4 0,-4-11 0,7 7 129,-6-11-129,2 8 129,-6 1-129,9-5 0,1-2 129,2 2-129,28-28 129,-36 48-129,36-48 0,-30 41 0,30-41 0,0 0 0,-12 35 0,12-35 0,0 0 0,0 0-129,0 0-129,0 0-258,24 48-2193,-24-48-1935,26 6-258,-26-6-387,32 0 0</inkml:trace>
  <inkml:trace contextRef="#ctx0" brushRef="#br0" timeOffset="1">7467-56 645,'0'0'4257,"0"0"645,-16 0-645,16 0-1806,0 0-516,-31-26-645,31 26-387,0 0-387,0 0 0,-21 0 0,21 0-258,0 0 0,0 0-129,-28 50 0,28-50 0,-13 54 0,12-26-129,1-28 129,-6 61-129,6-26 129,0-5 0,0-30-129,6 41 129,-6-41 0,26 31-129,-26-31 129,31 13 0,-31-13-129,37 0 0,-37 0 129,44-7-129,-44 7 0,40-39 0,-40 39 0,35-52 0,-35 52 0,24-56 129,-24 56-129,13-48 0,-13 48 0,0-48 0,0 48 0,0 0 0,-32-36 0,32 36 0,-37-20 0,37 20 0,-40-7 0,40 7-129,-29 0 129,29 0-387,0 0-516,-37 20-3483,37-20-387,0 0-387,0 0-258</inkml:trace>
  <inkml:trace contextRef="#ctx0" brushRef="#br0" timeOffset="2">8291-301 3354,'0'0'5031,"0"0"0,0 0-387,0 0-2838,0 0-387,0 0-129,0 0-387,0 0-258,7 39 129,11-4-258,-18-35 0,38 67-258,-15-19 129,5 4-129,3 6 0,-1 3-129,0-7 0,1 7-129,-6 0 0,1-18 0,2 3 0,-9-5 129,-19-41-129,37 48 0,-37-48-129,28 34 258,-28-34-258,0 0 129,35 18-258,-35-18-258,0 0-258,0 0-1161,36-18-2967,-36 18-129,14-36-645,-14 36 0</inkml:trace>
  <inkml:trace contextRef="#ctx0" brushRef="#br0" timeOffset="3">9064-216 2451,'10'-35'4902,"-10"35"0,0 0-387,0 0-2580,0 0-903,0 0 129,0 0-129,0 0-258,0 0-258,0 0-129,0 0 0,0 0 258,0 30-258,0 1-129,0-31 129,-33 78-129,1-26 0,6 6 0,-7-3 129,0 5-258,-2 1 0,7 2 129,-4-11-258,8-4 129,1-7 0,9-6-129,4 2 0,10-37 129,-18 45-129,18-45 0,-14 37 0,14-37 0,0 0 0,-21 50 0,21-50-129,0 0-129,-10 37-258,10-37-387,14 11-3612,-14-11-387,0 0-516,31-11-516</inkml:trace>
  <inkml:trace contextRef="#ctx0" brushRef="#br0" timeOffset="4">9345 393 5160,'0'0'5289,"0"0"-129,0 0-387,-7-32-3096,7 32-645,0 0-129,33-35 0,-33 35-387,42-30-129,-16 19-129,4 2 0,-6 5-129,6 4 0,-30 0-129,33 11 0,-33-11 0,16 43 129,-16-43-129,0 61-129,0-22 129,-16-5 0,-3 1 0,0-4 0,19-31 0,-49 58 0,49-58 0,-46 41-129,46-41 129,-35 18 0,35-18 129,0 0-129,-29 11 0,29-11 0,0 0 0,0 0 0,0 0 0,17 0 129,-17 0-129,44 6 0,-16-4 0,0 3 0,0 1 0,0 5 0,-28-11 0,42 41 0,-42-41 0,29 46 0,-16-14 0,-12 3-129,3 2 129,-4-37 0,0 52 0,0-52 0,-21 54 0,21-54 0,-39 52 0,39-52 129,-48 31-129,20-14 129,-2-4-129,-2-2 129,1 6 0,3-15 129,-3-2-129,31 0 0,-46 0 0,46 0 0,-31 0 0,31 0-129,0 0-258,0 0-516,0 0-3096,0 0-1290,19 9-258,-19-9-387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27.353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7985 8989 7353,'0'0'4902,"0"0"0,0 0-387,18 0-2967,-18 0-1161,32 0 0,-14-2 258,7 2-258,-4-1 0,6 1-258,-4-2 0,0 2 0,-1 0 0,-3 0 0,-19 0-129,28 5 129,-28-5-129,17 9 129,-17-9-129,0 0 129,14 11 0,-14-11 0,0 0 0,3 18 0,-3-18 0,0 16 0,0-16 0,0 25 0,0-8 0,0 0 0,0 2-129,1-1 129,2 3 0,3 4 0,-2-1-129,3 0 129,0 2-129,-2-1 129,1 3-129,1 1 129,-3 0-129,0 3 0,0 4 0,-2-8 129,2 2-129,-3 0 0,-1-2 0,0-7 0,0-6 0,0-15 0,-5 17 0,5-17 0,-14 1 0,14-1 0,-24-1 0,24 1 0,-25-10 0,25 10 0,-21-11-129,21 11-129,0 0-129,-17-17-387,17 17-1677,0 0-2709,17-19 0,-10-2-516,7 4 0</inkml:trace>
  <inkml:trace contextRef="#ctx0" brushRef="#br0" timeOffset="295.5374">8509 9168 8514,'0'0'5031,"15"-15"-129,-15 15-258,34-7-3870,-34 7-258,22-10 129,-22 10-258,32-6-129,-17 4-258,1-1 0,2 3-387,-18 0-774,37-6-3225,-37 6-516,16 0-129,-16 0-387</inkml:trace>
  <inkml:trace contextRef="#ctx0" brushRef="#br0" timeOffset="504.064">8527 9270 9030,'6'19'4902,"14"-12"-129,-3 2-645,-17-9-3354,38-7-258,-16-4 0,3 7-387,-1-1-516,-5-9-516,13 11-3483,-16-5-387,0 8-387,-16 0-129</inkml:trace>
  <inkml:trace contextRef="#ctx0" brushRef="#br0" timeOffset="1120.1416">8878 8869 7740,'20'-5'5031,"-20"5"-258,20-1-129,-20 1-3612,20-8-387,-20 8 258,29-1-387,-13-3 0,0 4-129,1 0-129,2 0 129,0 0-258,-3 0 0,1 0 0,1 4 129,-18-4-258,29 6 129,-29-6 0,30 9-129,-30-9 129,18 24-129,-18-24 129,17 22-129,-12-6 129,-5-16-129,1 28 0,-1-11 129,0 0-129,0 2 129,-4 6-129,-1 1 129,-1 5-129,3 7 0,-2 1 0,1 4 0,-1 2 0,1 3 0,0-3 0,3 5 0,-2-6 0,0-4 0,3-1 0,0-8-129,0-3 129,0-8-129,0-1-129,0-19-129,4 15-387,-4-15-1032,0 0-3225,0-19-129,0 19-258,0-35-387</inkml:trace>
  <inkml:trace contextRef="#ctx0" brushRef="#br0" timeOffset="1384.1757">9073 9335 9804,'7'-17'5418,"-7"17"-387,21-9 0,-21 9-3870,17-8-387,-17 8-258,23-5-129,-23 5-129,34-6-129,-16 5-129,3-1-258,0 2-516,-21 0-4128,29-7-129,-29 7-516,22-16-516</inkml:trace>
  <inkml:trace contextRef="#ctx0" brushRef="#br1" timeOffset="448828.994">3474 11256 2967,'0'14'4257,"-7"7"-258,-7 6-2193,-20-7-516,9 12 129,-11-4-387,7 3-387,-3-5-387,4 1 0,1-5-387,1-12-516,15 12-1161,11-22-2322,-27 11-258,27-11-129</inkml:trace>
  <inkml:trace contextRef="#ctx0" brushRef="#br1" timeOffset="449085.0265">3178 11209 2193,'16'0'4644,"-16"0"-129,22 13-129,0 9-2967,-9-7-387,10 14 129,0-7-645,4 11-129,0-6-129,2 4-129,2-2-129,-3-2 0,4-4-516,-6-6-516,6 9-1548,-7-15-1935,-4-4-129,-1-7-258</inkml:trace>
  <inkml:trace contextRef="#ctx0" brushRef="#br1" timeOffset="444485.4424">3265 10378 1,'-19'-5'3611,"17"23"-386,2 3-774,0 12 0,0-5-645,2 17-129,-2-8-774,7 11 0,-7-6-387,9 2-129,-8-10-129,6-3 0,-7-7-129,4-7 0,-4-17-129,7 19 129,-7-19-129,0 0 0,3-18 129,-3 0-129,0-7 0,-4-8 0,3-4 0,-8-7 0,5-5 0,-2 6 0,4 1 0,-3 4 0,5 6 0,-2 12 0,2 20 0,-5-14 0,5 14 0,5 14 0,-3 6 129,10-1-129,-3 1 129,7 1 0,2-6-129,1-3 129,-1-7 0,2-4 0,6-1 0,-5-9 0,2-5-129,0-1 129,0-10-129,-3 6 129,0 0-129,-2 4 0,-4 0 129,-14 15-129,19-13 129,-19 13-129,12 14 129,-8 8 0,-4 6-129,4 8 258,-4 1-258,1 2 129,4 2-129,-1-3 129,1-4-129,4-5 0,-1-4-129,-1-10-258,8 2-258,-15-17-516,20 20-1548,-20-20-1806,17 2 0,-17-2-516</inkml:trace>
  <inkml:trace contextRef="#ctx0" brushRef="#br1" timeOffset="444756.4769">3749 10661 645,'0'0'4128,"0"0"258,16-14-387,0 14-2451,-16 0-258,34 0-129,-15-2-387,8 2-258,-3 0-129,1 0-258,1 0-129,-6-3-387,-1 3-516,-19 0-516,25-9-1032,-25 9-1935,7-14-129,-7 14 258</inkml:trace>
  <inkml:trace contextRef="#ctx0" brushRef="#br1" timeOffset="445041.013">3938 10527 774,'0'0'3096,"0"0"-903,0 0 0,0 0-645,19 0-129,-19 0-258,28 8 0,-28-8-258,28 11-258,-28-11-129,26 12-129,-26-12-129,20 17 0,-20-17-129,8 24-129,-8-24 129,0 27-129,-5-12 0,-5-1 129,10-14-258,-21 26 129,21-26 0,-20 17-516,20-17-1032,-4 18-2322,4-18-129,0 0-387</inkml:trace>
  <inkml:trace contextRef="#ctx0" brushRef="#br1" timeOffset="449317.056">3710 11371 2709,'0'0'4128,"17"0"-129,-17 0-2451,35 3-387,-16-3 0,11 4-258,-4-4-258,5 0-258,1 0-387,-4 0-387,0 0-387,-9-7-645,1 6-2193,-20 1-774,0 0 258</inkml:trace>
  <inkml:trace contextRef="#ctx0" brushRef="#br1" timeOffset="449581.0895">3938 11313 2322,'0'0'3612,"0"0"-1161,11-6-516,-11 6-516,29 2-258,-29-2-258,35 8-387,-20 1-258,3-1-129,-18-8 0,21 17-129,-21-17-129,8 17 0,-8-17-129,-2 21-129,2-21-258,-28 19-129,28-19-258,-31 13-1032,16-13-1677,15 0-129</inkml:trace>
  <inkml:trace contextRef="#ctx0" brushRef="#br1" timeOffset="450248.6743">4552 11165 903,'0'0'3741,"-20"-4"-645,20 4-774,-20-6-387,20 6-774,-20-6-129,20 6-387,-26-5 0,26 5-258,-32-1-129,19 1 258,-11 0-258,10 3 129,-4-2-129,18-1 0,-23 11-129,23-11 129,-13 21 0,13-21-129,0 22 0,0-6-129,7 1 0,1 2 0,-1 5 0,2-1 0,-1 6-129,-2-2 129,-2 4-129,-4 1-129,0 4 129,0-6 0,-2 0 0,-5 0 129,2-2-129,-1-4 0,2-3 129,0-4 0,4-17 0,0 21 0,0-21 0,0 0 0,10 11 129,-10-11-129,21 0 129,-21 0 0,29 0-129,-12-2 129,2-3-129,1 4 0,0 1-387,-4-8-1419,-2 3-2322,7 4-258,-21 1-258</inkml:trace>
  <inkml:trace contextRef="#ctx0" brushRef="#br1" timeOffset="450525.2094">4715 11206 1677,'0'11'4257,"0"-11"0,-3 35 0,3-6-3225,-8-7 0,8 18-258,-6-9-387,6 8 0,-3-8 0,3 1-258,0-4-258,0-6-516,2 8-1548,5-14-2064,-7-16-129,0 0-258</inkml:trace>
  <inkml:trace contextRef="#ctx0" brushRef="#br1" timeOffset="450932.7611">4896 11241 645,'-18'17'4128,"10"9"129,-2-1-129,-10-5-2967,18 15-258,-5-10-129,7 5 129,0-5-387,11-1 0,-11-24 0,32 25-258,-14-22 0,4-3 0,-1-3 0,1-10-129,-5-7 129,-3 0-129,0-10 0,-4-1 0,-7 1-129,-3-1 0,0 2 0,-12 1 0,-3 4 0,-4 7 0,-2 6-129,-4 6 0,-2 5 0,1 0 0,8 16-387,-3-5-129,12 19-1032,0-11-2709,9 1 0,4 0-387</inkml:trace>
  <inkml:trace contextRef="#ctx0" brushRef="#br1" timeOffset="451140.7876">5165 11413 2193,'10'20'4257,"-10"7"387,0-27-387,-10 27-3096,10-2-258,-6-11-258,5 7-129,0-7-387,1 0-387,0 5-1161,0-19-2709,0 0-387,4 16 0</inkml:trace>
  <inkml:trace contextRef="#ctx0" brushRef="#br1" timeOffset="451412.8221">5331 11204 3483,'0'0'4773,"0"11"-129,0 10-387,0 9-3225,-9-5-129,7 11-258,-5-4-258,4 2-129,-3 0-258,6-4 129,0-2-516,0-28-774,0 29-3096,0-29-258,6 16-516,-6-16 387</inkml:trace>
  <inkml:trace contextRef="#ctx0" brushRef="#br1" timeOffset="451924.8871">5423 11197 258,'0'0'4386,"5"-17"0,-5 17 0,0 0-2451,0 0-516,24-4-258,-24 4-258,24-8-258,-24 8 0,33 0-258,-16 0 129,4 0-258,-7 3 0,2 6-129,-16-9 129,23 26-258,-19-10 0,-1-1 0,-3 4 0,-3-2 0,-7 5 0,-5 3 0,-5-2-258,1-1 258,-4 0 0,3-1-129,1-2 129,3 0 0,6-4 0,10-15 0,-8 19 0,8-19 0,0 0 129,18 17-129,-2-17 0,1 0 0,4 0 258,0 0-645,3 0-129,-9-10-1419,5 5-2580,2 0-129,-5-3-516,2-1 388</inkml:trace>
  <inkml:trace contextRef="#ctx0" brushRef="#br1" timeOffset="452508.9613">5633 11068 2580,'0'0'4902,"0"0"-258,0 0 0,17 16-3354,-17-16-129,32 9-129,-15-7-387,10 8-129,-4-5-258,2 3 129,-1-4-258,-5 1 0,1-2 0,-2 0-129,-18-3 129,26 0 0,-26 0-129,0 0 129,15 0 0,-15 0 0,0 0 0,0 0-129,-1 19 129,1-19-129,-10 27 129,6-9-129,1 8 0,-2 3 0,2-1 0,0 9 129,-1-3-258,3 2 258,1 6-129,0-5 0,0-1 0,2 1 0,7-3-129,-1-1 129,2-1 0,1-3 129,-4-6-129,3-3 0,-3-1 0,-7-19-129,0 18 129,0-18 129,-10 10-129,-7-9 0,1-1 0,-3 0 0,0 0-258,-5-1-1419,3 1-2709,6 0-645,15 0 0,-22-3-645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6:10.83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3284 4057 4128,'0'0'4773,"0"0"-258,10 9-2580,-10-9-387,18 31-258,-10-11-387,9 12-258,-2-6-258,8 8-129,-4-1-129,2 1-129,-1-6-129,-1-5-129,6 2-645,-12-7-2322,5-5-1419,3-4-258,-6-6 0</inkml:trace>
  <inkml:trace contextRef="#ctx0" brushRef="#br0" timeOffset="-256.0324">3563 4122 1935,'0'0'4386,"0"0"258,0 0-2451,0 0-258,0 0-129,-9-1-258,9 1-645,-21 11-258,9 6 0,-9-4-129,4 11-129,-8-4 0,3 3-129,-2 1-129,1 3 0,4-5-129,4 2 0,-3-5 0,7 0-129,3-5-129,8-14-387,-2 22-258,2-22-774,0 0-2580,0 0-774,0 0 129</inkml:trace>
  <inkml:trace contextRef="#ctx0" brushRef="#br0" timeOffset="444.0564">3788 4293 3096,'-16'-2'4386,"16"2"129,0 0-2580,9-8-258,-9 8-258,26-7-516,-13 2 0,10 5-516,-5-6 0,4 6-129,-2 0 0,1 0-258,-2 0-129,-5 0-129,6 3-258,-20-3-903,27 3-2064,-27-3-1032,17 0-387,-17 0 1</inkml:trace>
  <inkml:trace contextRef="#ctx0" brushRef="#br0" timeOffset="805.102">3967 4173 4257,'5'9'4644,"12"-9"-387,-2 7-2838,-15-7-129,27 6-129,-27-6-645,25 9-129,-25-9-129,26 16 0,-26-16-129,17 19-129,-17-19 0,9 19 129,-9-19-129,0 19 0,0-19 0,-13 17-129,13-17 129,-20 16-129,20-16-516,-16 8-258,16-8-1935,0 0-1677,0 0-129,0 0 0</inkml:trace>
  <inkml:trace contextRef="#ctx0" brushRef="#br0" timeOffset="1668.2118">4459 4056 1935,'0'0'3354,"0"0"-387,0 0-387,0-16-387,0 16-645,0 0-129,0 0-258,-12-14-387,12 14-129,-19-3-129,19 3-258,-28-7 129,28 7-129,-26-7-129,26 7 129,-34-7-129,20 4 0,-1 0-129,15 3 129,-24-1-129,24 1 129,-18 0-129,18 0 0,0 0 0,-5 14 0,5-14 0,0 25 0,1-3 0,3-1 0,2 5 0,-1 3 129,-2 1-258,-2 5 129,-1-4 0,0 4 0,0-4 0,-2 4 0,-4-3-129,2-2 129,-3-2-129,1-5 129,4 5 0,0-5 0,-3-4-129,2-3 129,3-16 0,0 22 0,0-22 0,0 0 0,0 0 129,0 0-129,8 9 0,-8-9 129,17-1-129,-17 1 0,22-10 0,-22 10-129,29-8-516,-29 8-2193,23-14-1548,-9 14-645,-14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39.202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4284 1788 2709,'0'0'4902,"0"0"-387,0 0-1419,10 5-1032,-10-5-645,18 17-258,-18-17-387,34 23-258,-13-8-129,9 1 129,-3-8-387,3 9 0,2-9 0,1 4-129,-3-2-258,-3-4-387,2 8-903,-14-7-2838,6-1-516,-3-6-258,-2 0 129</inkml:trace>
  <inkml:trace contextRef="#ctx0" brushRef="#br0" timeOffset="580.0736">5123 1633 258,'0'0'4644,"0"16"258,0-16-516,-26 7-1677,23 8-903,-15-10-903,7 9-258,-7-5-258,1 4-129,-3 1-129,2-1 0,-4 0 0,4-1 0,-2-2-129,5 1 129,1-5 0,14-6 129,-18 14-258,18-14 129,0 0 0,-1 17-129,1-17 129,0 0-129,16 16 0,-2-10 0,3 6 129,0-6-129,-1 4 0,5-1-129,-3 0 0,-1-4-129,-3 6-387,-14-11-516,25 5-3225,-25-5-258,18 5-516,-18-5 129</inkml:trace>
  <inkml:trace contextRef="#ctx0" brushRef="#br0" timeOffset="888.1128">5205 1693 1548,'0'0'4773,"0"0"0,10 10-129,-3 10-2709,-7-20-387,3 40-516,-3-21-258,10 9-258,-6-5-129,4 3-129,-2-2-129,4-6-129,-4 3-129,-6-21-387,19 32-645,-19-32-3096,0 0-516,14 14-258,-14-14 0</inkml:trace>
  <inkml:trace contextRef="#ctx0" brushRef="#br0" timeOffset="1344.1706">5431 1693 3096,'-1'31'5031,"-5"-12"-258,3 7-129,1 5-2967,-4-10-645,6 9-258,4-11-258,9 3 0,-1-6-129,5 2-129,0-3 0,4-2 0,-2-7-129,8 2 129,-7-3-129,6-2 0,-3-3 0,2-3-129,0-13 129,-1 0-129,-2-5 0,1-4 0,-8-3 0,-1-1 0,-10 1 0,-1 0-129,-3 4 129,-13-2-129,-5 7 129,-5 9-129,-9 2 129,-3 3-129,-2 5 129,1 0-129,7 3-258,-2-3-1032,15 5-3096,0-4-387,16-1-387,0 0 0</inkml:trace>
  <inkml:trace contextRef="#ctx0" brushRef="#br0" timeOffset="13643.7325">5725 1574 1032,'0'0'4515,"0"0"129,15-22-1806,-15 22-645,14-2-258,2 2-516,-16 0-645,26-1-129,-26 1-387,32-8 0,-16 2-129,2 5 0,-2-7-129,-3 8 129,-13 0 0,18 0 0,-18 0 129,0 0-129,7 13 258,-7-13-387,0 19 387,0-19-387,-7 24 258,4-10-387,0 1 129,-1 4 0,3-1 0,-1 6 0,1-1 0,1 5 129,0 1-129,0 4 0,0-1 129,1 1-129,2 5 0,1-5 0,2 4 0,-3-4 0,2-1 0,0-1 0,-4 0 0,2-2 0,-3-3 0,0-5 0,0 0 0,-4-6 0,4-15 0,-17 21 0,17-21 0,-25 11 0,8-11 0,3 0 0,-7 0 0,7 0 0,-1-2 0,15 2 0,-20 0-129,20 0-258,0 0-1032,0 0-3096,0 0-258,0 0-387,19 0 0</inkml:trace>
  <inkml:trace contextRef="#ctx0" brushRef="#br1" timeOffset="386093.5276">3598 3320 1419,'0'-23'3741,"0"23"-645,0 0-1032,0 0-129,0 0-387,0 25-516,-5-11-258,5 13-129,-4-3 0,4 6-258,-5-1-129,3 7 0,-2-7 0,3 1-129,1-4 129,0-3-129,0-4-129,0-3 129,0-16-129,0 0 0,7 16 0,-7-16 0,8-10-129,-7-4 0,1-6 129,1-4-387,-1 0 387,0-6-129,2 2 0,0-2 0,-1 1 129,0 4 0,-2 5 0,2 6 129,-3 14-129,5-21 129,-5 21 0,0 0 0,0 0 129,19-5-129,-19 5 129,16 1-129,-16-1 129,20 12 0,-20-12 0,19 10 0,-19-10 0,21 4-129,-21-4 0,24 0 0,-24 0 0,22-3 0,-22 3-129,24-11 0,-24 11 129,21-13-129,-21 13 0,19-10 129,-19 10 0,0 0-129,20 0 129,-20 0 0,8 23 0,-4-7 129,-1 0-129,-2 5 0,1 1 0,1 3 0,-3 1-129,2 1 258,1-5-258,-3 2 258,0-5-258,4-2 129,1-1 0,-5-16-129,8 20 0,-8-20-258,0 0-129,0 0-516,24 22-387,-24-22-1548,0 0-1935,15 0-387,-15 0 0</inkml:trace>
  <inkml:trace contextRef="#ctx0" brushRef="#br1" timeOffset="386353.0606">4043 3533 1677,'0'0'4128,"0"0"-387,14 0-1806,-14 0-387,18 0-129,-18 0-516,20 0-258,-20 0-387,22 3 129,-22-3-129,20 2-258,-20-2-258,19 0-516,-19 0-645,18 0-1677,-18 0-903,0 0-645</inkml:trace>
  <inkml:trace contextRef="#ctx0" brushRef="#br1" timeOffset="386685.6026">4166 3463 2709,'0'0'3225,"14"-2"-645,-14 2-258,21-3-774,-4 3 0,-17 0-387,33 0-387,-33 0 0,32 0-258,-32 0-258,20 0 0,-20 0 0,8 14-129,-8-14 0,0 27 129,-6-12-258,1 0 258,-4 3-129,2 0 0,3-4 0,4-14-129,-8 24 0,8-24-258,0 0-1032,0 17-2967,0-17-129,0 0-387</inkml:trace>
  <inkml:trace contextRef="#ctx0" brushRef="#br1" timeOffset="387617.2211">4737 3322 3612,'0'0'3999,"0"0"-774,0 0-645,0 0-774,0 0-516,-15-13-645,15 13-129,0 0-258,0 0 0,0 0-258,0 0 258,-18-1-129,18 1 0,0 0-129,0 0 129,-18 0-129,18 0 129,0 0-129,-18-5 129,18 5-129,-21-11 0,21 11 0,-24-9 129,24 9-129,-26-13 129,26 13-129,-21-11 0,21 11 129,-16-1-129,16 1 0,0 0 129,0 0-129,-8 14 0,8-14 0,0 22 0,3-8 0,0 1 0,-1 1 0,3 5 0,-4-2 0,0 1 0,-1 1 0,0-1 0,2 6 0,-2-1 0,-6 0 129,-1 5-129,0-3 0,0 0 0,2-2 0,-2 2 0,2-3 129,3-4-258,0-6 129,2-14 0,0 22 0,0-22 0,0 16 0,0-16 0,0 0 129,18 1-129,-18-1 129,16 0-129,-16 0 0,21-3 129,-21 3-129,21-8 0,-21 8-258,23-14-258,-6 14-1290,-17 0-2451,0 0-516,21-7-129</inkml:trace>
  <inkml:trace contextRef="#ctx0" brushRef="#br1" timeOffset="387961.7649">4804 3392 2709,'15'-13'3999,"-15"13"-1677,0 0-258,0 0-258,0 0-387,3 22-129,-3-22-387,0 28-129,-5-12-258,5 6 129,-4 2-258,4 3-129,-3-7 0,3 4-129,0-2 0,0-5-129,0 4-258,0-21-645,0 28-1290,0-28-2193,0 0-516,5 20 129</inkml:trace>
  <inkml:trace contextRef="#ctx0" brushRef="#br1" timeOffset="388625.3491">5066 3401 1806,'0'0'2451,"0"0"258,0 0-645,0 0-258,-10-11-387,10 11 129,0 0-516,0 0 0,-25-2-258,25 2-129,-21 5-129,21-5-129,-32 22 129,16-5-129,-5-3 0,11 9-129,-7 2 0,10 0 0,-4 0 0,8 3-129,3-3 0,0-3 0,11-2 0,5 0-129,-1-11 0,5 0 0,-4-2 0,1-7 0,3 0 0,-2 0 129,-3-2-129,-15 2 0,21-16 0,-21 16 129,12-18-258,-12 18 258,0-22-258,-1 8 129,1 14-129,-21-23 129,21 23 0,-29-19-129,12 16 129,-1 0 0,0 3 0,0 1 0,4 7 0,14-8 0,-22 27-258,22-27-387,0 31-1419,0-15-2451,0-16-258,22 18-258</inkml:trace>
  <inkml:trace contextRef="#ctx0" brushRef="#br1" timeOffset="388865.3796">5141 3650 2451,'0'0'4902,"0"0"-258,0 0-645,0 0-2838,3 12-129,1 3-129,-4-15-387,0 19-516,0-19-258,0 21-516,3-4-1935,-3-17-1806,0 0-129,6 19-258</inkml:trace>
  <inkml:trace contextRef="#ctx0" brushRef="#br1" timeOffset="389173.4187">5343 3374 1419,'0'0'4515,"0"0"258,0 0-258,0 0-3225,0 19-258,0-2 129,5 8-387,-5 3-387,0 5 129,0-8-258,0 4 0,0-3-258,0-2 0,1-5-129,-1-4-387,4 3-258,-4-18-903,0 0-2064,7 16-1161,-7-16-129</inkml:trace>
  <inkml:trace contextRef="#ctx0" brushRef="#br1" timeOffset="389681.4833">5607 3393 2451,'-3'-14'4257,"-12"9"-258,-2 1-2580,17 4 0,-32 4-129,18 10-129,-8-1-387,3 7-258,0-1-258,2 10 129,-1-1-258,8-1 258,2-1-258,4 2-129,4-3 0,0 0 129,12-5-129,1-3-129,5-3 258,2-5-258,2-4 0,-4-3 129,3-2 0,-2 0 0,-1-5 0,-18 5 0,21-20 0,-21 20 0,6-22 0,-6 22 0,-6-25-258,6 25 258,-28-15-129,9 7 258,-2 5-258,0 1 258,-3 2-129,5 0 258,1 2-258,18-2 0,-17 12-645,17-12-2580,0 0-1161,0 0-258,21 6 0</inkml:trace>
  <inkml:trace contextRef="#ctx0" brushRef="#br1" timeOffset="390457.0817">5714 3243 3870,'0'0'4644,"0"0"-903,0 0-1419,11 0-258,-11 0-645,15 0-258,-15 0-516,20-2-129,-20 2-129,19 0 0,-19 0-129,14 2 0,-14-2 0,0 0-129,12 19 0,-12-19 0,2 22-129,-2-22 0,0 27 0,0-27 129,0 26-129,0-11 0,0-15 0,2 27 0,-2-27 0,0 20 0,0-20 129,0 22-129,0-22 0,-10 21 0,10-21 0,-15 24 129,8-5-129,-2-2 129,2 0-129,2 2 129,1 2-129,1-2 129,3 1-129,0 2 0,-3-5 0,3 1 0,0 1 0,0-3-129,0 1 258,0-1-258,0 3 129,0-5 0,0 2-129,0-16 129,-6 25 0,6-25 0,-12 22 0,12-22 0,-15 19 0,15-19 0,-23 14 0,23-14 0,-28 13 129,14-10-129,14-3 0,-27 4-129,27-4-129,-24 0-774,24 0-3354,0 0-516,0 0-387,0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33.230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6078 536 516,'-7'0'2451,"7"0"129,0 0-516,0 0-387,-20 0 0,20 0-387,0 0-129,0 0-387,0 0-129,0 0 0,0 0-129,-14 16 0,14-16-129,0 0-129,-3 19 0,3-19 0,0 19 0,0-19-129,3 15 0,-3-15 129,13 18-129,-13-18 0,14 7 0,-14-7 0,14 5 0,-14-5-129,22 4 129,-22-4 0,24 0-129,-24 0 129,22 0 0,-22 0-129,25-9 0,-25 9 0,18-14 0,-18 14 0,15-17 129,-15 17-129,7-20 0,-7 20 0,0-19 0,0 19 0,-5-19 0,5 19 129,-27-16-129,12 8 0,-2 5 0,2 1 0,0 2-129,-2 0-258,17 0-1419,-14 17-2580,14-17-258,0 0-258</inkml:trace>
  <inkml:trace contextRef="#ctx0" brushRef="#br1" timeOffset="318593.4562">6512 494 3999,'13'-16'4386,"-13"16"-1290,0 0-645,19-5-516,-19 5-516,0 0-258,0 0-516,0 0-129,3 13 129,-3 4-516,0 2 387,-4 8-387,-3 0 129,4-2-258,-2 2 258,3-5-258,2 2 129,0-7-129,0-17 0,4 17 0,-4-17 0,0 0 0,0 0 0,14-6 258,-12-10-258,-1-2 0,1-6 0,0-5 129,-2-1-258,3 0 258,0-2-516,1 7 645,-1 2-516,0 2 516,1 6-645,-4 15 387,10-18 0,-10 18 0,0 0 0,18 0 129,-18 0-129,18 8 0,-18-8 258,25 24-516,-15-10 645,2 2-387,-12-16 258,24 25-258,-24-25 387,24 15-387,-24-15 258,25 4 0,-25-4-387,27-5 258,-11-3-258,-2-1 258,2-1-258,-2-2 258,-14 12-387,24-10 258,-24 10 0,15-1 0,-15 1 258,5 9-387,-5 5 258,0 5-258,0 7 387,0 2-387,-2 2 258,1 0-258,-1 2 129,2-3 0,0-2 0,0-4 0,2-1 0,5-8-258,-7-14-258,0 0-1290,23 12-2967,-23-12-129,21-1-516,-21 1 0</inkml:trace>
  <inkml:trace contextRef="#ctx0" brushRef="#br1" timeOffset="318945.5009">7029 631 1548,'0'0'4386,"22"0"129,-22 0-2193,0 0-387,26-2-129,-26 2-516,16-8-258,-16 8-387,21-8-129,-21 8-258,22-3 0,-22 3-129,23 0-129,-23 0-129,18 0-387,-1 5-774,-17-5-2064,0 0-1548,15 0 0,-15 0-129</inkml:trace>
  <inkml:trace contextRef="#ctx0" brushRef="#br1" timeOffset="319289.5446">7203 500 2580,'0'11'4257,"0"-11"-903,23 12-2064,-23-12 129,21 12-387,-21-12-129,22 11-387,-22-11-129,25 14-387,-25-14 129,15 19 0,-15-19 0,6 19-129,-6-19 0,0 19 0,0-19 0,-7 21 0,7-21 0,-15 22 0,15-22 0,-14 15 0,14-15 0,0 0-129,-6 24-387,6-24-1161,0 0-2709,0 0 0,0 0 0</inkml:trace>
  <inkml:trace contextRef="#ctx0" brushRef="#br1" timeOffset="319997.6345">7809 361 3096,'14'-17'4257,"2"1"-1419,-16 0-516,0 16-387,-2-17-387,2 17-516,0 0-258,-14-14-129,14 14-258,-19-7-129,4 6 0,15 1-129,-26 0 0,10 1-129,-1 4 129,2 1-129,15-6 0,-27 21 129,27-21 0,-15 25 0,9-7-129,6-1 129,0 0-258,0 0 258,0-3-129,6 6 0,-3-3 129,-2 4-258,3-3 387,-2 1-516,-1 3 387,-1 1-258,1 4 258,-1-6-258,-1 5 0,-2-5 129,-1 1-129,3-4 129,-1 6-129,-2-7 0,4 1 0,-1-2 0,1-16 129,-4 25-129,4-25 0,0 22 129,0-22-129,0 0 129,2 16 0,-2-16 0,0 0 0,21 11 0,-21-11 0,24 2 0,-24-2 0,22 0-129,-8 0-387,-14 0-1161,21-17-2838,-21 17-129,22-20-258</inkml:trace>
  <inkml:trace contextRef="#ctx0" brushRef="#br1" timeOffset="320357.6802">7929 408 3354,'11'-17'4773,"-11"17"-129,17-13-2322,-17 13-903,0 0-129,22 24-258,-22-24-258,9 37-516,-9-18 258,5 7-387,-5 1 258,0 2-387,0 1 258,0-1-387,0-2 129,0-1 0,0-1-129,0-11-129,2 8-387,-2-22-645,14 14-3354,-14-14-129,0 0-516</inkml:trace>
  <inkml:trace contextRef="#ctx0" brushRef="#br1" timeOffset="320921.7516">8298 405 2580,'0'-17'4773,"0"17"-387,0 0-2322,-11-13-387,11 13-129,0 0-516,-18 5-258,18-5-258,-25 19 0,10-8-129,1 13-258,-3-7 258,2 15-387,-1-9 258,3 4-387,3 2 387,6-1-387,2-1 129,2-2 129,2-1-129,9-5 0,0-4 0,7 1 0,-3-8 0,1-3 0,-2-5 0,1 0 0,-15 0 0,25-14 0,-25 14 129,17-26-129,-13 12 0,-3 0 0,-1-3 0,0 17 0,-7-21 0,7 21 0,-22-16 0,5 15 0,1 1 0,-1 0 0,2 9-129,15-9 129,-26 24-387,26-24-258,-6 32-903,6-32-3096,0 18-258,0-18-258</inkml:trace>
  <inkml:trace contextRef="#ctx0" brushRef="#br0" timeOffset="20463.5985">6674 2264 4902,'0'0'5160,"0"0"-387,0 8-1548,0-8-1161,15 16-516,-15-16-387,27 33-258,-9-15-387,7 8 129,-3-4-258,5 6-129,-4-3-129,4 6 0,-2-4 0,-1-5-129,-6-2 129,-3-5-129,-1-1 0,-14-14-387,18 16-129,-18-16-1548,0 0-2967,0-15 129,0 15-645,-15-12-129</inkml:trace>
  <inkml:trace contextRef="#ctx0" brushRef="#br0" timeOffset="20179.5625">6939 2190 3225,'0'0'4902,"11"11"-258,-11 3-129,-2 11-3096,-12-7-516,5 18-129,-14-9 0,9 9-258,-9-1 0,3-1 0,-3 0-258,4-1 0,0-6 0,5-6-258,2-3 0,12-18-129,-14 19-387,14-19-774,0 0-2064,0-17-1290,0-1-387,0-1-258</inkml:trace>
  <inkml:trace contextRef="#ctx0" brushRef="#br0" timeOffset="21507.7311">7245 2277 4773,'0'0'4773,"14"-3"-129,-14 3-1032,0 0-2580,20 9-129,-20-9-129,29 11-129,-15-9-129,8 7 0,-1-1-258,1 4-129,2-1 0,1 0 0,-3-1-129,-2 1 129,-1-1-129,-2-2-129,-2 1 129,-15-9 0,20 11 0,-20-11 0,0 0 0,0 20 0,0-20 0,-11 25 129,-5-14-129,-2 3 129,-3 0-129,0 0 129,-2 2 0,-2-4-129,2-1 129,1 2-258,4-5 258,18-8-258,-24 11 258,24-11-258,0 0-129,0 0-258,0 0-1032,0 0-2580,0 0-774,0 0-129,17 5-258</inkml:trace>
  <inkml:trace contextRef="#ctx0" brushRef="#br0" timeOffset="22172.3154">7444 2740 4128,'0'0'4773,"0"0"-516,0 0-1677,0 0-516,0 0-129,0 0-387,0 0-258,0 0-516,18-7-129,-18 7 0,23-16-258,-6 3 0,3 4-129,7-5-129,-1-7-129,2 2-129,-1-3-129,8 13-1419,-12-9-2967,-2 6-387,-21 12-387,18-21-258</inkml:trace>
  <inkml:trace contextRef="#ctx0" brushRef="#br0" timeOffset="22591.3687">7940 2227 2451,'0'0'4902,"0"0"0,9 15-258,-1 9-2709,-8-24-645,4 34-387,-4-13 0,7 5-387,-4 2-258,3 8 258,-5-7-258,0 5-129,-1-1 0,0 1-129,0-6 129,-2 0-129,0-9 0,2-19-516,-5 33-387,5-33-3354,0 0-645,0 0-129,0 0-516</inkml:trace>
  <inkml:trace contextRef="#ctx0" brushRef="#br0" timeOffset="1.41668E7">6653 2084 516,'0'0'2064,"0"0"0,0 0-258,0 0-129,0 0-387,0 0-258,0 0-129,0 0 0,0 0-258,0 0-129,0 0 0,0 0-129,-11 0-129,11 0 0,-15 3 129,15-3-129,-19 8 0,19-8-129,-20 6 129,20-6 129,-19 5-258,19-5 129,-20 4 0,20-4 0,-19 7-129,19-7 129,-15 1 0,15-1-129,0 0 129,0 0-129,0 0 0,-17 6 0,17-6-129,0 0 129,0 19-129,0-19 0,-5 18 129,5-18-129,0 22 0,0-8 0,0 4 0,4-1 129,-3 4-129,1-1 129,1 2-129,-3 5 0,4-3 0,-4 1 129,0 0-129,0 5 0,0-4 129,0-1-129,1 3 258,-1-6-129,2 1-258,-2-3 258,0 2-129,0-5 129,0 4-258,0-21 129,0 26-129,0-26 0,-3 25 129,3-25 0,0 14 0,0-14 0,0 0 0,8 15 0,-8-15 0,0 0 0,18 16 0,-18-16 0,0 0 0,21 16 0,-21-16 0,0 0 0,17 10 0,-17-10 0,0 0 0,19 0 0,-19 0 0,17 0 0,-17 0 0,22 0 0,-22 0 0,24 3 0,-24-3 0,21 3 0,-21-3-258,24 11-2580,-24-11-1548,0 0-258,0 0-258</inkml:trace>
  <inkml:trace contextRef="#ctx0" brushRef="#br0" timeOffset="23087.9318">8183 2243 2580,'-6'24'5031,"-2"-10"-129,2 5-129,6 13-2709,-9-14-903,9 13-129,-3-8-129,3 13-258,0-5 0,3 2-258,2-5 129,5 1-129,0-7 0,4-3-258,-14-19 258,27 19-258,-8-18-129,-1-1 129,3-5-129,-1-10 129,1-4-258,0-8 258,-1-8-258,-1 4 129,-3-8-129,-4-6 0,-5 6 129,-6-1-258,-1 1 258,-1 7-258,-14 8 258,-3 5-129,-2 11 129,-2 7 0,0 2 0,2 12 0,1 6-129,-1-4-258,12 10-645,-12-8-3612,12-1-258,-1-1-645,9-15 129</inkml:trace>
  <inkml:trace contextRef="#ctx0" brushRef="#br0" timeOffset="1.41687E7">8471 2009 2709,'0'0'2322,"0"0"-387,0 0-258,0 0-258,0 0-129,0 0-258,0 0 0,0 0-129,0 0 0,24 2-258,-24-2 129,14 0-387,-14 0 0,17 0-129,-17 0-129,16 0 0,-16 0 0,24 1 0,-24-1-129,22 4 258,-22-4-258,24 1 0,-24-1 129,19 6-129,-19-6 0,20 5 0,-20-5 0,0 0 0,18 6 0,-18-6 0,0 0 129,0 0-129,0 0 0,0 0 129,0 0 0,0 0-129,11 15 129,-11-15 0,0 0 0,4 21-129,-4-21 129,0 23-129,0-23 129,3 22-129,-3-5 0,2 1 129,-1 1-129,0 3 0,2-3 0,1 3 0,-2-1 0,2 2 0,-1 1 0,2-1 0,-3-4 0,0 4 0,0 0 0,2-1 0,-3 5 129,1-1 0,-1-1 0,-1-2-129,2 4 0,0-4 0,0-1 129,-2-2-129,3-6 0,-3 2-129,0-16 129,0 23 0,0-23 0,0 15 0,0-15 0,0 0 0,0 0 0,0 0 0,-10 11 0,10-11 0,0 0 0,-18 0 0,18 0 0,-17 2 0,17-2 0,-20 3 0,20-3 0,-19 6 0,19-6 0,-21 8 0,21-8 0,-22 9 0,22-9 129,-20 10-129,20-10 129,-22 11 0,22-11 0,-15 4 0,15-4 0,0 0 0,-17 5 0,17-5 0,0 0 0,0 0-258,0 0-387,0 0-3096,0 0-1161,0 0 0,8 0-387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1:19.793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6044 8872 1161,'0'0'4128,"0"0"387,-10-12-1419,10 12-516,0 0-516,10 0-258,-10 0-645,0 0-258,0-25-129,0 25-129,0 0-258,3-18 0,-3 18 0,0-17-129,0 17 258,0 0-129,0 0 0,3 22 0,-3 0-129,0 9 0,1 8 0,-1 9 0,0 9-129,0 8 129,-7-2-129,0 7-129,0-1 129,3 7 0,-2 3-129,2-2 0,-1-6 129,5-3-129,0 1 129,0-11-129,4-1 129,1-16-129,-3-7 0,3-3 0,-3-9 129,2-3-258,-4-3 129,1 0 0,-1-16-129,2 27 129,-2-27 129,5 23-258,-5-23 129,5 19-129,-5-19 0,0 0-258,0 0 0,0 0-645,0 0-1935,0 0-1935,0 0-258,0-14-258,0 14-258</inkml:trace>
  <inkml:trace contextRef="#ctx0" brushRef="#br0" timeOffset="4780.607">7046 9248 1,'0'0'4385,"0"0"517,0 0-258,0 0-1548,-34-5-645,34 5-645,-27-1-387,27 1-387,-28 0-387,28 0 129,-31 0-387,31 0 0,-31 23-129,19-9 0,-6 3-129,5 1 0,-1 7-129,0 0 129,6 6 0,0 0 0,1-4 0,7 4 0,0 0-129,8-5 129,7-4 0,1-3-129,6-7 129,2-7-258,1-5 258,1-12-129,1-2 129,-1-8-129,-2-6 0,2-4 0,-10-4 129,3 7-129,-12 3 0,-4-5 0,-3 3 0,0 6 129,0 6-129,-10 0 0,10 16-129,-21-11 129,21 11 0,0 0 0,-16 18 129,14-2-129,2 9 0,0 1 0,4 3 0,9-4 129,1 0-129,4-1 0,0 3 0,2-11 0,3-2-258,-7-6-129,6 3-129,-22-11-645,30 11-2322,-30-11-1548,21-2-258,-21 2-129,13-15-258</inkml:trace>
  <inkml:trace contextRef="#ctx0" brushRef="#br0" timeOffset="5659.7186">7529 9090 645,'0'0'3999,"0"0"-258,0 0-387,0 0-387,0 0-387,0 0-387,0 0-645,0 0 0,0 0-516,0 0 0,-8 0-387,8 0 0,-19 0 0,0 0-258,3 0 0,-4 0-129,3 2 0,-2 1-129,4 0 0,2 0-129,13-3 0,-24 11 129,24-11-129,0 0 0,-9 21 0,9-21 0,0 15 0,0-15 0,9 19 0,-9-19 0,20 28 129,-9-11-129,0 3 0,0 0 0,3 7 0,-7 7-129,0-1 129,2 0 0,-4 5 0,-2-2 0,-2-2-129,-1 0 129,0-6-129,0-3 129,-1 0 129,0-5-258,-4-6 129,4 0 0,1-14 0,-1 27 0,1-27 0,0 19 0,0-19 0,7 16 0,-7-16 0,0 0-129,22 11 129,-22-11 0,18 0 0,-18 0 0,22-9 0,-22 9 0,20-16 0,-20 16 0,18-15 129,-18 15-129,0 0 0,14-12 0,-14 12-129,0 0 0,0 0-258,0 0-258,0 0-774,15-11-3483,-15 11-129,0 0-387,0 0-387</inkml:trace>
  <inkml:trace contextRef="#ctx0" brushRef="#br0" timeOffset="6891.8751">7683 9232 8514,'12'25'5031,"-12"-25"0,24 40-1032,-16-21-2967,16 12 0,-3-4-387,8 10-129,-5-6-258,4 0 0,-1 0-258,0-5 129,-3-5-387,-6-4 0,0-1-387,-18-16-2064,18-2-2064,-18 2-129,10-15-387,-9-3-387</inkml:trace>
  <inkml:trace contextRef="#ctx0" brushRef="#br0" timeOffset="6635.8426">7925 9213 1419,'15'-3'4515,"-15"3"516,0 0-516,0 0-1548,0 19-1161,0-19-129,-9 25-645,-8-8-129,9 12-129,-11-2-387,3 6 0,-5 0-129,1 3-129,-1-1 0,3-3-129,2-5 0,3-7 0,2-4-387,11-16-129,-8 22-774,8-22-1935,-10-14-1548,10 14-258,0-26-387,-2 6 130</inkml:trace>
  <inkml:trace contextRef="#ctx0" brushRef="#br0" timeOffset="11235.4267">5970 10588 645,'0'0'4386,"0"0"387,0 0-129,-14-22-1806,14 22-645,0 0-774,0 0-129,-22 1-387,22-1-258,-12 16-129,12-16-129,-14 18 0,8-1-258,-4-1 0,6 3 0,-3 1 129,4 0-258,3 2 129,0-1 0,0-2 0,7-2 0,-7-17-129,24 21 129,-7-11-129,4-10 129,5 0-129,-2-7 0,-3-10 129,2-4-129,-2 1 129,-3-2-129,-2-5 0,-8 2 0,-5-2 0,-3 5 0,0 3-129,-15 4 129,-5 8-258,-2 2 0,1 5-258,-8 0-903,12 14-3096,-4-5-516,8 6-258,13-15-387</inkml:trace>
  <inkml:trace contextRef="#ctx0" brushRef="#br0" timeOffset="392.5498">5821 9994 10062,'2'40'5289,"7"-17"-516,0-5-1161,5 9-2580,-2-7-258,9 8-129,-7 2-129,7 2-129,-9-7-129,8 4-129,-5-9 0,3 4 129,-2-6-258,-2-6 129,-14-12 129,26 3-129,-26-3 0,25-15 0,-12 0 0,-3-7-129,2-8 258,-1 3-258,2 1 0,1-5 0,1 3-129,-2 4-387,9 15-2709,-12-12-1935,-10 21-129,20-19-258,-20 19-516</inkml:trace>
  <inkml:trace contextRef="#ctx0" brushRef="#br1" timeOffset="453328.5654">4594 10288 1,'1'-15'3611,"-1"15"259,0 0-1548,-18-1-387,18 1-387,-29-3-387,29 3-129,-35-2-387,18 2 0,-4 0-129,3 0-129,0 0-129,18 0 0,-28 6 0,28-6-129,-18 15 0,18-15-129,-5 18 0,5-18 0,0 20 0,0-4 0,4-1 0,-3-1 129,1 7-258,0 1 258,-2 2-129,0-1 0,0 7 0,0-4 0,0 5-129,0 2 129,0-4 0,-2 1 0,0 1-129,1-6 129,-1 1-129,-2-2 129,4-5-258,0-4 258,0-15-129,0 28 129,0-28 0,0 0 0,18 12 0,-18-12 0,25 2 0,-25-2 0,28 0 0,-10 0 0,-1 0-129,0-2-258,2 2-516,-19 0-1548,21-12-1548,-4 10-516,-17 2 387</inkml:trace>
  <inkml:trace contextRef="#ctx0" brushRef="#br1" timeOffset="453636.6045">4725 10301 2709,'3'42'4128,"-3"-26"-129,0 4-2580,0 15-129,-3-8 0,3 8-258,-3 1-387,2 0-258,-5-3-258,5 1 0,-1-7-129,-1-7-645,3 8-1161,2-5-2193,-2-23-258,7 27 0</inkml:trace>
  <inkml:trace contextRef="#ctx0" brushRef="#br1" timeOffset="454252.6826">4941 10343 645,'0'0'3612,"-9"16"-387,9-16-645,-22 16-645,14-2-516,-10 1-387,9 5 0,-9 2-387,11 4 129,-7 2-387,7 5 0,0-7-258,7 7 129,0-5-258,0 1 129,6-3-129,4-6 0,5-1 258,0-6-516,6-5 516,1-3-258,1-4 0,-1-1-258,0-9 516,2-5-516,-11-4 258,2-3-129,-7 1 129,-5-2 0,-3 0 0,0-2 0,-10 5 0,-6 5 0,-5 1 0,-4 7 0,-1 3 0,0 3 0,1 6 129,-3 8-129,6 3 0,5 4-129,7 3-129,1-8-774,9 1-2451,7-1-774,-7-16-129,20 19-257</inkml:trace>
  <inkml:trace contextRef="#ctx0" brushRef="#br1" timeOffset="454481.2117">5157 10626 1032,'-6'27'3870,"-5"-13"258,7 11-258,-2-1-2967,-2-4-516,4-1-387,4 2-1032,0-1-2838,0-20-129,0 18 129</inkml:trace>
  <inkml:trace contextRef="#ctx0" brushRef="#br1" timeOffset="454774.249">5267 10321 645,'0'24'4128,"0"-24"129,-2 34-258,2-5-2838,-5-2-258,5 6 0,0-3-129,0 2-387,3-4-258,-3 0 0,0 1-258,0-10-258,0 1-516,0-20-516,-3 21-1935,3-21-903,0 0 0</inkml:trace>
  <inkml:trace contextRef="#ctx0" brushRef="#br1" timeOffset="455232.8072">5472 10345 2322,'-31'19'3741,"7"-4"-903,3 5-1290,10 5 258,-11 0-129,16 6-516,-8-2-516,10 4-129,0-8 0,4 10-258,0-9-129,8-3-129,6-6 129,-1 1-129,2-9 0,2-2-129,-2-4 129,-15-3 0,28-3 0,-28 3 0,22-21 0,-19 4 0,0 2 0,-3 0 0,0 15 0,-7-27 0,-7 17 129,14 10-129,-35-13 0,17 13 129,0 0-129,0 0 0,4 2 0,14-2-129,-14 18-1032,14-18-2838,0 0 0,0 0-645</inkml:trace>
  <inkml:trace contextRef="#ctx0" brushRef="#br1" timeOffset="455852.8859">5434 10201 129,'0'0'3741,"0"0"387,0 0-1935,0 0-387,14 0 0,4 7-387,-18-7-516,33 1 0,-19-7-258,9 9 129,-7-3-387,4 0 0,-20 0-129,26 2 0,-26-2-129,16 9 0,-16-9 0,0 17 0,0-17-129,-2 22 129,-6-6-129,1-2 129,0 4-129,3 4 0,-2-2 0,6 1 129,0 4-129,0 2 0,0 5 0,7-6 0,0 9 0,1-2 0,-2 0 0,4-1 0,-5 0-129,0-3 129,-3-2 0,-2 0 0,0-5 0,-2-1 0,-4-2 0,-4 0 129,-2-5-129,12-14 0,-23 25 0,23-25 0,-23 13 129,23-13-129,-17 1-129,17-1-258,0 0-774,-14 0-3225,14 0 0,0 0-645,-6-14 516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5:04:00.73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280 0 2193,'0'0'2193,"0"0"129,0 0-387,0 0-387,0 0-258,0 0 0,0 0-258,0 0-258,0 0 129,0 20-387,0-20 129,0 18-129,0-18-129,0 29 0,0-29 129,-3 28-258,0-11 0,3 3 0,-1 2-129,2 0 129,-2-2-129,1 0 0,0 8 0,-5 5 0,3-4-129,0 4 129,-3-2 0,3 5-129,0-2 129,-3 5-129,4-8 0,1 2 0,-3-1 258,2-1-258,-1 5 0,0 0 0,0-3 129,1 3-129,-2 0 0,-1-3 129,2 3-258,0 0 258,-3-4-129,3 1 0,-1-4 0,0 0 0,0 2 0,2-2 0,0-6 0,-1 2 0,-1 2 0,2 0 0,0 0 0,1-2 0,-6 2 0,3-1 0,0 7 129,-1-4-258,1-1 258,1 5-129,-1-8 129,3 3-129,-4-1 0,4 2 0,-2-8 0,1 0 0,-2 0 0,3-2 0,0 1 0,-1 2 0,1-3 0,0 2 0,0 3 0,0-4 129,-3 2-129,3 4 0,0-1 0,0-3 0,0 1-129,-1 3 129,-1-2 0,2-3 0,-4 1 0,3-1 0,-1 3 0,2-2 0,-4 0 0,4 1 0,-1 0 0,-1 2 0,2 2 0,0 1 0,-1-2 0,2 2 0,-2-4 0,-1 4 0,2 1 0,-1-3 0,1-1 129,-3 2-258,2 4 258,-1-6-129,1 6 0,1-2 0,-1 4 129,-2-2-129,3-3 0,-1-2 0,1 3 0,0-3 0,0-5 0,-3-2 0,1 1 0,1 1 0,-2 2 0,0 0 0,1 1 0,-3-1 0,3 2 0,0 3 0,-2-2 0,4-1 0,-3-3 0,2 2 0,1 3 0,-4-5 0,4 3 0,-3 3 0,2-5 0,-5 5-129,6 4 129,-3 0 0,-2-3 0,5 3 0,-6-2 0,2 0 0,-2-2-129,3-1 129,-3-4 0,-1-1 0,4-2 129,-1 0-129,1-1 129,-1 1-129,-1-3 129,3 0 129,-3 2-129,4-3-129,-2 3 0,0 0 129,2 1-129,1-1 0,0 0-129,-3 1 129,3 0 0,-1 0 0,1-4 129,-1 3-129,-2-2 0,3-2 0,0-15 0,-3 28 0,3-28 0,0 24 0,0-24 0,0 26 0,0-26 0,0 23 0,0-23 0,0 23-129,0-23 129,0 24 0,0-24 0,0 22 0,0-22 0,0 17 0,0-17 0,0 21 0,0-21 0,1 17 0,-1-17 0,5 18 0,-5-18 0,2 22 0,-2-22 0,3 14 0,-3-14 0,8 16 0,-8-16 0,5 21 0,-5-21 0,1 20 0,-1-20 0,6 17 0,-6-17 0,0 14 0,0-14 0,0 0 0,14 17 0,-14-17 0,0 0 0,4 17 0,-4-17 0,0 0 0,4 17 0,-4-17 0,0 0 0,1 21 0,-1-21 0,0 0-129,4 21 129,-4-21 0,0 0 0,3 18 0,-3-18 0,7 15 0,-7-15 0,0 0 0,11 17 0,-11-17 0,9 15 0,-9-15 0,0 0 0,9 19 0,-9-19 0,2 16 0,-2-16 0,1 22 0,-1-22 0,0 18 0,0-18 0,0 0 0,0 19 0,0-19 0,0 0 0,0 15 0,0-15 0,0 0-258,0 0 258,6 16 0,-6-16 0,0 0 0,0 0 0,0 0 0,3 14 258,-3-14-258,0 0 0,0 16 0,0-16 0,0 0 0,0 16 0,0-16 129,0 0-129,0 16 0,0-16 0,0 0 0,0 14-129,0-14 129,0 0 0,0 16-258,0-16 258,0 17 0,0-17 0,0 20 0,0-20 0,0 18 0,0-18 0,0 27 0,0-27 0,1 22 0,-1-22 0,0 22 0,0-22 0,0 30 0,0-16 0,0 2 0,0 4 0,0-2 0,0 5 0,1 0 0,1-1-129,1-2-129,2 15-645,-5-5-3225,0 0-258,0 8-258,0-2-387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44.22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2059 613 774,'-6'14'4128,"6"-14"-516,0 0-387,-22 0-516,22 0-516,0 0-387,0 0-645,0 0-258,0 0-129,0 0 0,0 0-258,0 0-258,-4 18 0,4-18-129,8 22 0,-8-22 0,21 20-129,-21-20 129,27 20-258,-27-20 258,29 20-129,-29-20 0,26 22-129,-26-22 258,21 20-258,-21-20 387,14 24-387,-14-24 387,6 19-387,-6-19 258,0 18-129,0-18 0,-6 15 0,6-15 0,-22 11 0,8-3 0,-6-2 129,-3 2 0,-2 5-129,0-4 129,0 1-129,2-4 0,7-2-258,14 13-2322,2-17-1935,11 0-645,10-11-516,10-3 129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6:17.66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4694 4266 1548,'0'11'3999,"0"-11"-1161,-11 25-1032,11-25 0,-8 30 0,8-30-774,-5 29-129,5-29-387,0 30 258,0-30-387,7 23 0,-7-23 0,20 19-129,-20-19-129,26 9 0,-10-7 0,-4-2 0,-12 0-129,32-2 0,-32 2 0,27-17 0,-27 17 129,21-23-129,-14 7 0,-2-1 0,-2-4 129,0 2-129,-3 0 0,0-1 129,-3 1-129,-3-1 0,-3 6 0,9 14 129,-25-25-129,11 21 129,-5 2-129,-3 2 0,4 0 0,-1 8 129,0 1-129,3 5-129,3 0 0,13-14 0,-14 31-387,14-31-516,0 31-1032,0-31-2451,21 22-258,0-11 0</inkml:trace>
  <inkml:trace contextRef="#ctx0" brushRef="#br0" timeOffset="260.5329">4998 4411 258,'7'19'4128,"-7"-19"387,0 17-2064,3 4-645,-3-21-387,0 30-258,0-30-645,-2 28-129,2-28-387,-4 24 0,0-9-516,4-15-1290,0 0-2322,0 0-387,-14 1 258</inkml:trace>
  <inkml:trace contextRef="#ctx0" brushRef="#br0" timeOffset="644.5819">5189 4233 774,'0'0'4128,"9"-22"258,-9 22-2322,0 0-129,0 0-129,0 0-387,0 0-516,6 14-258,-6-14 129,0 31-129,0-13-129,0 2-129,0 1-129,0 4 0,-3-4-129,3 1 0,0-3-129,0-5-129,0 1 129,0-15-258,7 27-387,-7-27-516,16 10-1677,-16-10-1935,15 0 129,-15 0-516</inkml:trace>
  <inkml:trace contextRef="#ctx0" brushRef="#br0" timeOffset="1240.1575">5363 4223 258,'0'0'4644,"7"-15"258,-7 15-387,0-21-2709,11 21-387,-11 0-129,14-6-387,-14 6-387,18 0-129,-18 0 0,21 0-129,-21 0-129,19 12 0,-19-12 0,19 19-129,-19-19 258,6 28-258,-6-28 0,0 28-258,-9-11 258,-2 0-129,-3-1 129,-2 3-129,-3-2 129,-1 1-129,4-4 129,2 2 0,14-16-129,-24 22 258,24-22-258,-8 14 258,8-14-129,0 0 129,12 14-129,-12-14 129,27 6-129,-12-4 129,2 0-129,-1 0 258,3-2-516,-4 0-129,7 4-774,-22-4-3096,21 0-516,-6 0-516,-15 0 258</inkml:trace>
  <inkml:trace contextRef="#ctx0" brushRef="#br0" timeOffset="2003.7545">5530 4105 2322,'0'0'4644,"18"-8"-129,-18 8-2064,0 0-645,28-9-258,-28 9-387,21-10-516,-21 10-258,29-6 0,-29 6-129,32 0-129,-32 0 129,27 0-129,-27 0 0,23 0 0,-23 0 0,17 0 0,-17 0 0,0 0 0,0 0-129,18 2 129,-18-2-129,0 0 129,0 0 129,0 0-129,7 18-129,-7-18 129,2 19-129,-2-19 129,0 21-129,0-6 129,0-15-129,0 31 129,-2-16-129,1 1 129,-2 0-129,3 4 0,0-2 129,0 2-129,0-1 0,0-2 0,0 2 0,0 2 0,0 0 0,0-6 0,0 3 0,0-1 0,0 0 0,0 1 0,0-1 0,0 1 0,0-18 0,-6 25 0,6-25 0,-8 20 0,8-20 0,-10 16 0,10-16 0,-15 8 129,15-8-129,-22 3 0,22-3 129,-31 0-129,14 0 129,1 0-129,16 0 0,-24 0-129,24 0-645,-13 18-3870,13-18-129,0 0-645,18 3 129</inkml:trace>
  <inkml:trace contextRef="#ctx0" brushRef="#br0" timeOffset="-563.0715">4524 4198 258,'0'0'4128,"0"0"-387,0 0-903,0 0-774,0 0-387,0 0-387,0 0-129,0 0-516,15 22 129,-15-22-258,3 36 0,-3-18-258,6 4 0,-6-3-129,0 1 0,0-3-129,0 5 0,0-8 0,0-14 0,0 23 0,0-23 0,0 19 0,0-19-129,-2 16 0,2-16-129,0 0-387,0 0-1419,0 0-2322,0 0-387,0 0-129</inkml:trace>
  <inkml:trace contextRef="#ctx0" brushRef="#br1" timeOffset="1.36589E7">6224 3882 645,'0'0'1806,"0"0"-129,0 0 258,0 0 258,0 0-516,0 0-387,0 0-129,0 0-129,-14-8-129,14 8-387,0 0 129,0 0-258,0 0-129,-14 10 129,14-10-258,-8 19 0,8-19 0,-7 23-129,7-23 129,-9 21-129,9-21 0,-4 25 0,4-25 129,-4 18-129,4-18 129,0 14-129,0-14 0,0 14 0,0-14 129,0 0-129,14 14 0,-14-14 129,15 3-129,-15-3 129,24 0 0,-24 0-129,25-3 129,-25 3-129,25-13 129,-25 13-129,21-14 0,-21 14 129,14-19-129,-14 19 0,8-17 258,-8 17-129,4-15-129,-4 15 129,0 0-129,0 0 0,0-22 0,0 22 129,0-14-129,0 14 0,-8-15 0,8 15 0,-12-22 0,12 22 0,-13-11-129,13 11-516,0 0-903,-17 0-2709,17 0-258,0 0-129</inkml:trace>
  <inkml:trace contextRef="#ctx0" brushRef="#br1" timeOffset="1.366E7">6111 3244 1677,'0'0'2967,"0"0"-258,0 10-258,0-10-516,4 25-258,-4-25-387,7 33-258,-4-13-258,7 14-129,-3-6-129,4 5 0,-1-2-129,5 3 0,-4-7-258,2 1 129,-1-4 0,1 0-129,-2-9 0,-11-15-129,22 21 0,-22-21 0,18 9 129,-18-9-129,18 0 0,-18 0 0,21-19 0,-21 19 129,24-28-129,-13 5 0,3 0 0,0-4 0,0 2 0,1-6-129,1-1 129,-4 2-129,5 0 129,-2 1-129,3 9 129,-4-2-387,6 10-774,-20 12-2838,18-29-387,-2 25-516,-16 4 129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6:00.17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11892 463 3225,'12'-16'3096,"-12"16"-387,10-16-774,-10 16 0,0 0-774,0 0 0,7-18-645,-7 18 0,0 0 0,0 0-129,0 0 0,0 0-129,-4 8-129,4-8 129,-2 24 258,2-6-387,-1-3 258,0 7-387,-2-3 387,3 4-387,-4 2 258,2-2-258,-2 1 129,3 3-129,-1-3 129,2-5-129,-3-1 0,3 0 129,0-18-129,0 25 129,0-25-129,0 0 0,3 16 0,-3-16 0,0 0-129,0 0-387,17 0-1161,-17 0-2580,4-8-645,-4 8-129</inkml:trace>
  <inkml:trace contextRef="#ctx0" brushRef="#br0" timeOffset="1108.1407">12187 513 1677,'0'0'3225,"0"0"-129,0 0-903,0 0-387,-1-16-387,1 16-258,0 0-258,5-11-129,-5 11-258,0 0 129,16-12-387,-16 12 129,14-10-258,-14 10 258,0 0-129,23-6-129,-23 6 0,18-3 0,-18 3 0,20 0-129,-20 0 129,22 0-129,-22 0 0,25 5 129,-25-5 0,22 11 0,-22-11 0,17 15-129,-17-15 258,11 21-258,-11-21 129,0 26-258,0-9 129,-5-3 0,-5 1 0,0 1 0,-2 1 0,-2 1 0,-4-4 0,5-1 0,-4 0 0,-2-1 0,1-1 0,0-2-129,1-1 129,0 2 0,17-10-129,-23 12 129,23-12 0,0 0-129,0 0 129,0 0 0,0 0 129,4 15-129,-4-15 0,25 0 129,-8 2-129,-2-2 0,3 0 129,4 0-129,-1 0 129,-1 1-129,2-1 0,-3 0 129,1 0-129,-3 3 0,-1-3 0,0 0 0,-16 0-129,19 0-387,-3 8-774,-16-8-3096,0 0-516,23 0-129</inkml:trace>
  <inkml:trace contextRef="#ctx0" brushRef="#br0" timeOffset="2207.7803">12565 335 3870,'0'0'2451,"0"0"-516,5-15-258,-5 15-129,14-9-129,1 9-516,-15 0-258,24-10 0,-24 10-129,25-1-129,-25 1 129,34 0-258,-19 0 0,0 0 0,1 0 0,-1 1 0,-15-1-129,24 7 0,-24-7 0,16 6 129,-16-6-129,0 0-129,10 16 129,-10-16 0,2 16-129,-2-16 129,5 16-129,-5-16 129,1 20 0,-1-20-129,0 19 0,0-2 129,0-17 0,0 26 0,0-26 0,0 30-129,0-18 129,0 5-129,0 2 129,0 2-129,-2 4 0,0-3-129,-2 3 129,1 6 0,1-3 0,-3-3 0,4 5 0,0 1 0,1-9 0,0-1 0,0 1 0,0-4 0,0-2 0,1 0 0,-1-16-129,1 15 258,-1-15-129,0 0 129,0 0-129,0 16 129,0-16-129,0 0 129,-19 0 129,19 0-129,-28-1 0,28 1 0,-28-8 129,28 8-129,-29-3 0,29 3 0,-18 0 0,18 0-129,-16 0 0,16 0 0,0 0-258,0 0-387,-1 26-1161,1-26-2838,0 0-258,0 14-387</inkml:trace>
  <inkml:trace contextRef="#ctx0" brushRef="#br0" timeOffset="-57503.302">11208 510 2451,'0'0'4515,"-9"-2"-1419,9 2-774,-22 8-258,15 9-516,-13-7-258,11 14-387,-8-8 0,9 5-516,-4 0 129,11 3-129,-6-3-129,7-1 0,3-3-129,9 0 129,-12-17-129,31 21 0,-9-16-129,-2-2 129,2-3-129,3-3 258,-2-5-258,0-5 129,-5-1-129,0-5 129,-2 0 0,-4-3-129,-6 1 0,-6-4 129,0 0-258,-6 3 258,-6 2-258,-5-1 129,-1 7-129,-4 3 129,-1 3-129,0 5 258,-1 3 0,5 1-387,3 15-129,-1-10-903,17-6-3096,-9 24-516,7-9-258,2-15-129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09.502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-407 499 516,'0'0'903,"0"0"0,0 0 0,0 0 0,0 0 129,0 0-258,0 0 258,0 0 0,0 0-387,0 0 129,0 0 0,-8-6-258,8 6 0,0 0-258,0 0 258,0 0-387,0 0 129,0 0-129,0 0 129,-18 0-129,18 0 0,0 0 0,0 0 0,0 0 0,-15 11-129,15-11 129,0 0 129,0 0-129,-9 17-129,9-17 129,0 0 0,-5 16 0,5-16 0,0 14 0,0-14 0,0 19 0,0-19 129,0 21-129,0-21 0,9 19 0,-9-19 0,11 15 129,-11-15-129,17 13 129,-17-13 0,24 8 0,-24-8-129,18 8 0,-18-8 0,21 0-129,-21 0 129,15 0-129,-15 0 129,0 0-129,18-13 129,-18 13-129,13-17 258,-13 17-258,5-24 129,-5 24-129,6-24 129,-6 24 0,0-25 129,0 25-258,-7-17 0,7 17 0,-18-16 129,18 16-129,-22-11 0,22 11 0,-25-3-129,25 3-129,-24 0-387,20 12-1677,4-12-1935,-20 19 0,20-19-258</inkml:trace>
  <inkml:trace contextRef="#ctx0" brushRef="#br1" timeOffset="3.70324E7">14 164 3999,'0'-20'4515,"0"20"-129,0 0-1806,0-21-516,0 21-516,0 0-387,17 3-387,-17-3-129,0 32 0,-2-12-258,0 11-129,-4 0-129,0 2 0,0 2-129,1-5 0,4-2 0,-2-5 0,3-23 0,0 20 0,0-20-129,0 0 129,0 0 0,7-23-129,-7-2 129,0-6-129,0-2 0,0-12 0,0 0 0,0 2 129,0 4 0,0 0-129,0 6 129,0 12 0,0 5 129,0 16-129,0 0 0,20-2 0,-20 2 129,21 16-129,-6-3 129,0 2-129,5 1 129,-2-3 0,0 1-129,0-3 0,0-6 129,0-3-129,2-2 0,-1-8 129,-1-3-129,0-3 0,1-1 129,-1-4-129,-3 2 129,-2 3-129,-13 14 0,20-21 129,-20 21-129,0 0 129,0 0 0,13 17-129,-13 5 129,0 7-129,0 4 0,0 5 0,0 1 0,0 4 0,0 3 0,1-8-258,4 0 0,-5-13-516,12 8-2709,-12-33-1290,10 25-129,-10-25-387</inkml:trace>
  <inkml:trace contextRef="#ctx0" brushRef="#br1" timeOffset="3.70327E7">553 278 4773,'0'0'4644,"14"13"-129,-14-13-387,39 0-3225,-22-5-258,11 0-129,-7-6-129,4 4-258,-3 3-258,-4-6-387,6 10-2322,-24 0-1548,19-8-129,-19 8-387</inkml:trace>
  <inkml:trace contextRef="#ctx0" brushRef="#br1" timeOffset="3.7033E7">714 180 2322,'0'-14'4644,"0"14"129,12-8-258,-12 8-1806,28-10-1677,-28 10-258,32 0-258,-14 0-129,0 2 0,-4 4-129,-14-6-129,20 24 0,-20-24-129,5 24 0,-5-10 129,-4 2-129,-6 1 0,1 0 0,-1 1 0,10-18-129,-18 22-129,13-6-129,5-16-903,0 0-2838,0 0-645,6 12-129,-6-12-129</inkml:trace>
  <inkml:trace contextRef="#ctx0" brushRef="#br1" timeOffset="3.70336E7">1014 43 6063,'0'0'5160,"0"0"-258,19-16-258,8 16-3096,-4-8-645,17 8-129,-6-9-129,12 7-129,-7-4-258,-2 4 0,2-6-387,-10 2-129,3 6-387,-18-10-1935,9 10-2193,-23 0-258,15 0-387,-15 0-258</inkml:trace>
  <inkml:trace contextRef="#ctx0" brushRef="#br1" timeOffset="3.70334E7">1243 17 5547,'0'0'4773,"0"-17"129,0 17-387,0 0-3354,0 0 0,0 16-387,4 4-258,-4-3 0,7 17-258,-6-2 0,2 2 129,0 1-387,-2 1 0,2-3-129,-3-9-258,4 6-129,-4-30-903,6 27-3096,-6-27-387,0 0-258,0 0-129</inkml:trace>
  <inkml:trace contextRef="#ctx0" brushRef="#br1" timeOffset="3.70344E7">1735 412 5676,'18'-9'5160,"-18"9"-516,15 0-387,-15 0-2967,11 14 0,-11-14-516,7 34-258,-7-9-129,0 4-129,-4 4-645,-10-14-2451,9 12-1548,-9-11-1032,14-20 129,-17 9-516</inkml:trace>
  <inkml:trace contextRef="#ctx0" brushRef="#br1" timeOffset="3.70357E7">2273 47 4902,'0'0'4644,"-7"13"129,7-13-258,18 26-3354,-18-26-258,37 36 129,-16-18-387,10 14-129,-6-3-129,6-3-129,-5 4-129,1 1-129,-2 0-387,-4-9-387,9 9-2193,-10-16-1677,3-4-387,-7-9-258</inkml:trace>
  <inkml:trace contextRef="#ctx0" brushRef="#br1" timeOffset="3.70355E7">2532 3 3483,'0'0'4773,"0"0"-129,0 0-258,0 0-2838,0 0-387,0 16-258,-11-5-129,-1 8-129,-6 3-258,-3 0 0,-1 5-258,1 0 129,-2 1-258,-1-4-129,7-2-129,-4-9-387,16 7-1290,-13-18-2451,18-2-387,0 0-258,-13-15-129</inkml:trace>
  <inkml:trace contextRef="#ctx0" brushRef="#br1" timeOffset="3.7036E7">2757 229 4773,'41'3'5031,"-17"-3"-387,-4-1-258,8 1-3225,-1-5-516,9 5-129,-5-3-129,-2 3-387,2 0-129,-8-3-258,5 6-903,-28-3-2709,24 0-645,-24 0-129,0 0-129</inkml:trace>
  <inkml:trace contextRef="#ctx0" brushRef="#br1" timeOffset="3.70363E7">3083 129 4644,'16'-6'4644,"-16"6"0,26-14-1161,2 14-1935,-28 0-387,38 0-387,-16 0-129,-1 10-129,-6-4-258,-1 9 0,-7 1-129,-1 0-129,-6 2 0,-6 2 0,-4 2-129,-8-2 0,3 2-258,-6-7-516,17 9-1419,-11-13-2193,15-11-258,0 0-387</inkml:trace>
  <inkml:trace contextRef="#ctx0" brushRef="#br1" timeOffset="3.70369E7">3531 28 7740,'32'-7'5289,"1"5"-516,-1-12-129,11 12-3870,-4-9 0,9 11-129,-8-1-645,-2-4-516,-1 11-2709,-13-4-1419,-3 4-258,-21-6-516,18 14 0</inkml:trace>
  <inkml:trace contextRef="#ctx0" brushRef="#br1" timeOffset="3.70367E7">3729-3 7353,'0'0'4773,"0"0"129,0 0-645,0 0-3354,8 20-129,-8-1-258,4 9-129,-1-2 0,2 6 0,0 4-258,0-1-129,-1-1-516,-2-7-129,6 15-1548,-8-25-2322,0 3-387,0-20-387,-1 19 0</inkml:trace>
  <inkml:trace contextRef="#ctx0" brushRef="#br0" timeOffset="2443.8103">609 1055 5160,'0'0'4773,"0"0"-258,14 12-1161,-14-12-2193,0 0-387,17 0 0,-2 0-258,-15 0-129,28 0-258,-10 0 0,-3-3-129,2 3 0,-17 0-387,32 0-516,-32 0-1677,0 0-1935,17-10-129,-17 10-129</inkml:trace>
  <inkml:trace contextRef="#ctx0" brushRef="#br0" timeOffset="2704.3434">645 1175 4386,'0'15'4902,"0"-15"-129,0 0-387,18 23-3354,-18-23-129,23 3-129,-23-3-258,25 1-129,-9-1-129,1 0-129,-3 0-129,1 0-129,4 5-645,-19-5-903,25 0-2709,-25 0-258,26 0-387,-26 0 0</inkml:trace>
  <inkml:trace contextRef="#ctx0" brushRef="#br0" timeOffset="3060.8887">1063 951 1419,'0'0'4386,"0"0"258,17 0-387,-17 0-2193,4 9-645,-4-9-129,0 31-258,0-15-387,3 12-129,-3 1 129,0 8-387,0-5 0,3 5-129,-3 0 0,4-7-129,0 4 0,-1 0 0,2-5-129,-2-12-129,7 5-774,-10-22-1548,0 0-2064,0 0 0,18 0-516</inkml:trace>
  <inkml:trace contextRef="#ctx0" brushRef="#br0" timeOffset="3727.9734">1534 1012 1161,'10'-14'4386,"-10"14"129,0 0-774,0-27-903,0 27-1032,0 0-516,0 0-258,-22-14-387,22 14 0,-20 1-258,20-1-129,-26 17-129,12-1 0,-3 0 0,2 3 0,1 4 0,0 6 0,1-2-129,1 4 258,5 0-129,1-1 0,1 0 0,5 2 0,0-9-129,5 1 129,5-10 129,5 0-258,3-6 0,0-2 0,2-1 0,-1-5 0,1-8 129,-1 3-129,-2-4 0,1-3 0,0-4 0,-2-2 0,-5 1 0,0 2-129,-5 1 129,-2-3 0,-4 2 0,0 15 129,-13-24-129,-2 16 0,-3 3 0,-2 5 0,1 0 0,-5 8 0,3 3 0,3-3 0,4 8-516,-1-13-387,15-3-3483,0 0-387,-8 14-387,8-14-387</inkml:trace>
  <inkml:trace contextRef="#ctx0" brushRef="#br0" timeOffset="796.1011">-386 638 2967,'-1'16'2580,"-5"7"-387,6 1-516,-3-8-387,3 9-129,0-1-258,0 11-129,0-2-129,0 6 0,0-1-129,0 8-129,-1 0-129,0 6-129,-2-2 0,3 1 129,-3 1-258,3-3 129,0 3-129,3-2 129,-3-5 0,0 0 0,0-3 0,0-3-129,0-3 129,3-1-129,-2-2 129,2-3-129,-2-3 0,3 0-129,-2-5 129,-1 0-129,-1-5 129,0 1-129,0-18 129,0 22-258,0-22 129,0 0-387,0 22-1161,0-22-2322,0 0-516,0 0 129</inkml:trace>
  <inkml:trace contextRef="#ctx0" brushRef="#br0" timeOffset="2143.7722">42 1016 3096,'6'10'4515,"-6"4"0,0 13-1419,-5-6-1161,7 15-258,-2-8-645,0 9-258,0-2-387,3-3 0,-3-3-129,5 0 0,-5-4-129,0-5-129,0-5 129,0-15-129,0 21 0,0-21 0,0 0 0,0 0 0,-1-19 0,1-4 0,0-10 0,0-5 0,0-5 0,0 1 0,2 4 0,3 3 0,-3 3 0,3 6 0,-1 10 0,-4 16 0,0 0 0,0 0 0,18 0 0,-18 0 129,15 19-129,-15-19 0,21 25 129,-6-11 0,-15-14 0,30 19 0,-15-18 0,5-1 0,-6-4 0,2-2 0,1-5-129,-5-2 0,-12 13 129,26-25-129,-26 25 0,19-17 0,-19 17 0,0 0 0,20-19 0,-20 19 0,0 0 0,18-6 0,-18 6 0,0 0 129,12 13-129,-10 1-129,0 12 129,0-1 129,-2 9-129,3 2 0,-1-1 0,-2 0 0,0-2 0,0-3 0,0-9 0,3-4-129,-3-17-129,0 0-387,18 22-1677,-18-22-2322,16-5-129,-14-12-387,-2 17 0</inkml:trace>
  <inkml:trace contextRef="#ctx0" brushRef="#br0" timeOffset="1188.1507">-547 1641 645,'4'55'3999,"0"-28"258,-4-8-258,3 2-2838,8 3-129,-6-8-129,9 6-129,-14-22-258,20 24-129,-20-24 0,24 12 129,-24-12-129,22 4-129,-22-4 0,25-5-129,-25 5 0,28-17 0,-16 3 0,2-1 0,-3 0-129,-1-6 0,1 6-258,-4-8-774,10 4-3225,-10 0-258,-1 0-258,-1 2-258</inkml:trace>
  <inkml:trace contextRef="#ctx0" brushRef="#br1" timeOffset="218634.263">1258 2111 1161,'0'0'4773,"-12"-8"387,12 8-516,0 0-2451,0 0-645,-14-14-387,14 14-258,0 0 0,0 0-387,14 0 0,-14 0 0,18 0-129,-3 1 129,-15-1-258,32 7 0,-16-2-129,3 1-129,-1 2 129,-3-2-129,1 2 0,-16-8 0,25 24 0,-25-24 0,18 17 0,-18-17 0,14 17-129,-14-17 129,3 18 0,-3-18 0,0 0 0,-2 19 0,2-19 0,-16 17 0,16-17 0,-25 20 0,25-20 0,-24 16 0,24-16 0,-24 18 0,24-18 0,0 0 0,-15 17-129,15-17-129,0 0-645,0 0-2838,12 7-1161,-12-7-516,24 0-387</inkml:trace>
  <inkml:trace contextRef="#ctx0" brushRef="#br1" timeOffset="219726.4017">1839 1953 903,'0'0'4644,"0"0"0,0 0-129,0 0-2709,17 2-516,-17-2-129,0 0-258,0 0-258,0 0-129,3-8 0,-3 8 129,0 0-258,0 0 0,-14-2-129,14 2-129,-22-1 129,22 1-129,-28 0 0,14 0-129,-3 0 129,2 4 0,1-1-129,14-3 129,-23 8 0,23-8-129,0 0 0,-18 16 258,18-16-258,0 0 129,-1 18-129,1-18 129,0 17 0,0-17 0,8 22 0,-8-22 0,11 27-129,-2-12 0,-2 3 129,-3 3-129,4 1 0,-2 3 0,-3-2 0,1 5-129,-4-2 129,0 1 0,0 0 0,0-5 0,-4-1-129,1-7 129,2 3 0,1-17 0,-5 17 0,5-17 0,0 0 0,0 17 0,0-17 0,0 0 0,0 0 0,10 9 0,-10-9 0,15 2 0,-15-2 0,19 3 0,-19-3 0,20 0-129,-20 0-129,23 0-645,0 8-2193,-23-8-1806,24 0-387,-24 0-387</inkml:trace>
  <inkml:trace contextRef="#ctx0" brushRef="#br1" timeOffset="220106.45">2108 1995 2451,'10'-15'5160,"-10"15"-258,0 0 0,11 15-2580,-11-15-1161,3 25 0,-3-25-387,5 40-129,-5-16-258,3 10 0,-3-8 0,2 6-258,-2 3 0,0-4 0,0 0-129,0 0 129,2-6-258,3-8 129,4 1-258,-9-18-516,20 18-645,-20-18-3354,0 0-258,22-8-387,-22 8-387</inkml:trace>
  <inkml:trace contextRef="#ctx0" brushRef="#br1" timeOffset="220806.0388">2537 2064 4386,'0'-16'5418,"-4"-12"-645,0 12 0,4 16-3612,0-29-258,0 29 0,0 0-387,0 0 0,-24-6-258,24 6 0,-23 19 0,9-3-129,-3 7 258,-1 3-258,0 3 0,4 3 0,-2-2 0,5 2 0,4 1 0,5 0-129,2-9 129,0 1-129,9-3 0,5-4 0,3-6 0,1 1 129,4-7-129,-1-4 0,-1-2 0,-1 0 0,-1-5 0,2-1 0,-20 6 129,25-24-129,-18 7 0,-3 3 0,-1-3 0,-3 3 129,-4-1-129,4 15 0,-25-22 0,9 15 0,-6 6-129,1 1 129,-3 0 0,2 6 0,3 2 0,2-2 0,17-6 0,-24 20 0,24-20-258,0 0-387,16 27-2967,-16-27-1419,25 9-258,-9-9-645</inkml:trace>
  <inkml:trace contextRef="#ctx0" brushRef="#br1" timeOffset="200730.9889">372 2023 2451,'0'0'3096,"0"-17"-129,0 17-129,0 0-387,0 0-645,0 0-258,0 0-129,0 0-516,2 12-258,-2-12-129,0 30-258,0-4-129,0 7 129,0-1 0,0 5-129,0-1 129,0-4-129,0 1 0,2-6-129,0-8 0,-1-2 129,-1-17-129,0 0 0,0 0 0,15 0 0,-12-19 0,0-1 0,0-11 129,-3-2-258,0 1 258,0-2-129,0 6 0,-6 1 0,3 5 0,-1 6 0,4 16 0,0 0 0,0 0-129,0 0 129,0 0 129,0 0-129,6 14 0,-6-14 0,17 26 0,-17-26 129,23 20-129,-6-11 129,1-6 0,2-1 0,2-2 0,0-6 0,-1-7 0,6 1 0,-7-6 0,4-4 0,-6 1 0,0 3-129,0-1 129,-2 5-129,-16 14 129,22-21-129,-22 21 0,0 0 129,15 11-129,-12 3 0,-1 7 129,-2 4-129,2 6 0,0 6 258,-1-3-258,3 2 0,1-5 129,-3 0-129,4-2 0,-2-5-129,3-9 129,-7-15-258,10 19 0,-10-19-258,0 0-387,0 0-1548,16 0-2451,-16 0-258,0 0-387</inkml:trace>
  <inkml:trace contextRef="#ctx0" brushRef="#br1" timeOffset="221574.6364">2979 2010 3999,'6'-14'5289,"-6"14"-129,0 0-387,-2-24-3096,2 24-258,0 0-258,0 0-387,4 17 0,-4-17-258,2 31-129,2-9 0,-4 4-129,0 6-129,0 3 0,0 1-129,-3-1 0,2 1 129,-1-1-258,0-6-129,2-4-387,0-25-1935,0 23-2322,0-23-516,0 0-258,11-11-516</inkml:trace>
  <inkml:trace contextRef="#ctx0" brushRef="#br1" timeOffset="222363.2365">3415 2023 3999,'4'-21'5160,"-4"21"0,0 0-1419,-4-29-1548,4 29-774,0 0-258,0 0-387,-26-3-258,26 3 0,-25 11-129,11 6-258,-5-3 129,-3 6-129,3 1 0,-2 5-129,4 6 129,2 0-129,1-1 129,5 1-129,4 4 0,5-3 0,0-1 0,10-4 0,4-4 129,4-5-129,1-4 0,5-3 0,0-9 0,2-3 0,2-1 0,-4-10 0,-4-4-129,-1-2 129,-4-4-129,-10 1 129,-2 1 0,-3-2 0,-7 7 0,-8 0 0,-5 4 0,-7 7 0,0 3 0,-2 5 0,0 7-129,2 1 129,2 1 0,6 2 0,2-1-129,17-15-387,-13 25-774,13-25-3483,-5 15-258,5-15-516,0 0-387</inkml:trace>
  <inkml:trace contextRef="#ctx0" brushRef="#br1" timeOffset="223234.3472">3637 1825 5160,'0'0'5547,"0"0"-645,0 0-129,0 0-3225,0 0-774,12-7-258,-12 7 0,34-7 0,-16 1-129,4 4-129,-3 1 0,1 1-129,-20 0-129,26 0 129,-26 0 0,21 0-129,-21 0 0,17 9 0,-17-9 0,0 0 0,15 16 0,-15-16 0,9 14 0,-9-14 0,4 16 0,-4-16 0,0 23 0,0-5 129,0 1-129,-1 5 0,-6 2 0,2 0 0,1 2 0,1 4 129,2-1-129,0 4 0,1 1 0,0-1 0,0-2 0,4 5 0,-1-1 0,2-9 0,1 3 0,-3-7 0,-1 0 0,4-2 0,-5-6 0,-1-16 0,0 20 0,0-20 129,0 0-129,-19 14 129,19-14 0,-28 0-129,11-1 129,0-3-129,-3 0 0,3-1 0,0 2 0,17 3-387,-17 0-903,2 0-3870,15 0 0,0 0-516,0 0-258</inkml:trace>
  <inkml:trace contextRef="#ctx0" brushRef="#br1" timeOffset="326214.424">4576 2078 3225,'-5'-25'4773,"5"25"-258,0 0-1935,13 0-903,-13 0-258,22 29-258,-12-12-387,8 13-129,-4-7-258,4 8 0,-1 0-258,0-3-129,2-3-129,-2-9-387,9 10-2322,-8-14-1806,2-6-258,-3-4-258</inkml:trace>
  <inkml:trace contextRef="#ctx0" brushRef="#br1" timeOffset="325985.8949">4755 2060 1,'18'-14'4643,"-18"14"1,12-15-1032,-12 15-1032,0 0-645,0 0-516,0 0-387,0 22-387,-13-8-129,-1 15-129,-5-1-258,1 3 258,-5 4-258,7 1 0,-1 0-129,1-2 0,5-6-129,2-7-387,7 1-129,2-22-645,-1 17-2322,1-17-1161,0 0-387,-6-13 129</inkml:trace>
  <inkml:trace contextRef="#ctx0" brushRef="#br1" timeOffset="326609.4741">5109 2166 1677,'-12'13'4386,"12"-13"258,0 16-2064,0-16-774,15 3-129,-15-3-258,45 0-258,-18 0-387,13 0-129,-4-3-258,7 2-129,-3-2-258,-2-5-387,0 8-387,-19-9-774,12 9-2967,-15-5-387,-16 5-258</inkml:trace>
  <inkml:trace contextRef="#ctx0" brushRef="#br1" timeOffset="326970.0199">5476 2102 1935,'0'0'4773,"0"0"-129,9-13-258,12 13-3096,-21 0-129,34 0-129,-34 0-387,33 7-129,-33-7-258,29 17 0,-29-17-129,21 23-129,-21-23 129,10 25 0,-10-25-129,0 29 129,0-29-129,-1 27 0,1-27 129,-11 25-129,11-25 0,-14 19 0,14-19-129,0 0-129,-6 19-645,6-19-3483,0 0-387,0 0-387,0 0 129</inkml:trace>
  <inkml:trace contextRef="#ctx0" brushRef="#br1" timeOffset="3.703E7">5785 1984 3999,'8'0'5031,"12"0"0,8 0-387,7-7-3354,15 7-387,1-2-129,16 2 129,-6-2-516,9 1-258,-3 1-387,-11-11-1806,4 11-2709,-17-5-129,-8 2-645,-12-3 129</inkml:trace>
  <inkml:trace contextRef="#ctx0" brushRef="#br1" timeOffset="3.70297E7">6129 2057 4386,'0'0'4902,"0"0"-258,0 0-2064,18 11-516,-18-11-1032,-4 35-258,-3-16-258,7 11 0,-4-2 0,3 3-258,-1 0-129,-2-1-129,3-3 0,-2-3-129,0-4-387,3-20-129,0 21-3483,0-21-645,0 0-387,-13-5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2747 7463 1419,'0'0'2451,"0"0"-387,0 0 129,0 0-387,0 0-258,0 0 0,0 0-258,0 0-129,0 0-129,0 0-258,0 0-129,0 0 129,0 0-129,0 0-258,0 0 0,-15-28 0,15 28-129,0 0 0,0 0-129,0 0 129,0 0-129,-35 0 0,35 0 258,0 0-258,-31 0 0,31 0 129,-32 0-129,32 0 0,-41 0 0,16 0 129,-1 0-129,-5-4 0,1 4 129,-3-2-129,-1-3 0,-3-4 129,1 1-129,-1-1 129,6 3-129,-9-5-129,0-7 129,-4-1 0,6-5-129,-5-2 129,-3-2-129,-1-9 129,-2 0-129,-5-11 129,4 0-129,-4 3 0,0-3 0,-1-7 129,4-12-258,-3-2 258,-5 3-258,-5-10 129,5 5 0,-6-7 0,3-12 0,1 23 0,-2 0 0,8-5 0,-1 9 0,2 2 129,9 0-129,-2-1 0,-3 3 0,1-2-129,1-4 258,2-9-258,-3 7 129,2-1 0,2-10 0,-2 9-129,7-10 129,3 1 0,1 0 0,1 6 0,-1-4 0,4-4 129,1 0-258,7 4 258,-2-5-129,3-4 0,-1 5 0,3-7 0,4 5 0,-1 8-129,3-13 129,2 4 0,-2 10 0,6-14 129,-1 4-258,1 1 129,4 3 0,1-3 0,4-1 0,-3 5 0,3-4 0,0 8-129,3 11 129,1-13 0,3 0 0,3 0 0,-3 8 0,0-8 129,0 0-258,5 2 258,2-8-129,-2 1 0,6 12 0,-1-3 0,0 9 0,2-6 0,-1 6 0,4 6 0,-4 3 0,6 2 0,0-2 0,1 1 129,4-5-129,-1 10 0,2-2 0,-1 0 0,2-4 0,1 6 0,3-2 0,-4 2 0,5-2 0,-3-2 0,2 2 0,5 7-129,-10-12 0,12 8 0,-7 7 129,1-5-129,-4-1 129,1 11-258,1-8 258,3 8 129,-4-2-129,2-4 0,-2 2 0,-2-2 0,5 8 0,-4-12 0,3 1 0,3 1 0,-2 4 0,-3 8 0,2-4 0,3-2 129,-1 3-129,1 5 0,-1-5 0,-1 5 0,-1-1 0,5-7 0,1 2 0,-2-2 129,4-4-129,-6 6 0,4 1 0,-6 3 0,0 1 0,-2 10 0,-7 3 0,0 0 0,2 3 0,-28 14 0,40-15 0,-40 15 0,24-4 0,-24 4 0,0 0 0,34-7 0,-34 7 0,0 0 0,38-17 0,-38 17 0,30-9 0,-30 9 129,31-15-129,-31 15 0,24-17 0,-24 17 0,0 0 129,26-24-129,-26 24 0,0 0 0,0 0 0,0 0 0,0 0 0,0 0-129,0 0 129,0 0 0,0 0 0,0 0-258,0 22-258,0-22-258,0 0-2838,0 0-903,-1 34-516,1-34-258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09:46.154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3574-267 3612,'0'19'4644,"8"6"-516,16 0-2064,-10-12-387,19 13-387,-10-11-129,11 10-516,-6-10-129,4 5-258,-7-6-129,0 2 0,2-1-387,-9-11-258,9 12-1548,-9-11-2322,0-4-387,-3-1-258</inkml:trace>
  <inkml:trace contextRef="#ctx0" brushRef="#br0" timeOffset="-231.5294">3839-274 3999,'19'-4'3612,"-19"4"-258,0 0-903,0 0-129,0 22-903,-12-4-516,5 7 0,-6 0-516,1 8 0,-2-3-258,0 3 0,-2 2-129,1-7 129,-2-2-258,5-5 129,-1-1 0,13-20-129,-17 24-129,17-24-387,0 0-903,0 0-1806,-13 0-1290,13 0-129,-6-29 130</inkml:trace>
  <inkml:trace contextRef="#ctx0" brushRef="#br0" timeOffset="240.0304">3992-202 1,'0'0'4256,"0"0"517,11 0-387,6-11-2709,6 6-774,-3-8 0,11 6-387,-5-7-129,1 1-387,10 8-903,-19-3-2838,0 0-774,-1 8 0</inkml:trace>
  <inkml:trace contextRef="#ctx0" brushRef="#br0" timeOffset="452.0574">4073-89 3870,'0'0'4386,"0"0"-516,18 14-2709,-4-15-129,12-2-258,1-4-516,1-2-516,9 6-1806,-2-5-2064,-7-3-129,4 3-129</inkml:trace>
  <inkml:trace contextRef="#ctx0" brushRef="#br0" timeOffset="968.1229">4424-328 3870,'0'0'4773,"10"-7"-129,10 14-2064,-20-7-1032,32 18-387,-13-7-387,13 11-129,-4-7-387,2 4-129,-2 1 0,1-4-129,-2 3-129,-4-8-129,5 7-1032,-28-18-3096,30 17-258,-15-14-516,-15-3 517</inkml:trace>
  <inkml:trace contextRef="#ctx0" brushRef="#br0" timeOffset="720.0914">4747-422 1419,'-17'46'4257,"6"-19"516,-7 1-516,-6 1-2838,10 15-516,-6-11-387,6 6-129,-2-3-129,4-5 0,-1-5-516,2-4-129,7 0-774,4-22-2322,-15 7-774,15-7-516</inkml:trace>
  <inkml:trace contextRef="#ctx0" brushRef="#br0" timeOffset="1472.1869">4822-201 1548,'0'0'4902,"0"0"-129,0 0 0,0 0-3096,7-22-516,10 19-387,-17 3-258,38-19-129,-18 5-129,7 4-258,-1 1 0,1-5-387,1 14-1032,-6-5-3096,-4-1-387,-3 1 0</inkml:trace>
  <inkml:trace contextRef="#ctx0" brushRef="#br0" timeOffset="1216.1537">4907-453 258,'6'9'4515,"-6"15"258,-3-10-258,3-14-2709,3 42-645,-3-25-258,10 16-129,-2-11-387,7 8-129,-4-5-258,1-6-258,1 8-903,-13-9-3225,0-18-129,6 25-387</inkml:trace>
  <inkml:trace contextRef="#ctx0" brushRef="#br0" timeOffset="2132.2707">5152-484 2451,'-4'-14'5031,"4"14"-258,0 0 0,-1-26-3225,1 26-387,10-8-516,5 8 0,-15 0-258,32-5-129,-15 5 129,2 0-258,-2 8 129,1 0-387,-4 1 387,-1 8-258,-5-1 129,-5 4-258,-3 0 258,-3-1-258,-8 3 129,-5 1-129,1-5 0,-2-2 129,2-5 0,15-11-129,-21 16 129,21-16 0,0 0 0,0 0 129,0 0-129,0 0 0,17 0 0,0-3 0,1 1 129,3 2-129,-2 0 129,1 5-129,1 2 0,-3 4 129,-18-11-129,23 29 0,-14-7 0,-5 0 0,-4 3 0,0 0 0,0 3-129,-3-2 129,-7-2 0,2-4 0,-7-2 0,-1-5 0,0-5 129,-4-4-129,1 0 129,0-4-129,3 0 129,16 0-129,-24 0-258,24 0-516,0 0-3870,0 0-387,0 0-258,0 0-258</inkml:trace>
  <inkml:trace contextRef="#ctx0" brushRef="#br1" timeOffset="325801.8716">109 886 2193,'21'-18'4644,"-21"18"-129,0 0-1419,0 0-1290,0 0-129,-20 19-387,8 5-516,-11-1-258,5 14 0,-1-7-258,-1 1 129,1-5-129,1 2-258,5-7 0,1-3-258,3-3-129,9-15-258,-7 18-387,7-18-1161,0 0-2451,-12-8-387,12 8 0</inkml:trace>
  <inkml:trace contextRef="#ctx0" brushRef="#br0" timeOffset="-9235.6728">3758 1004 1806,'0'0'4257,"0"0"-516,0 0-774,0 0-516,0 0-774,0 0-516,0 0-129,-10 14-387,10 1-129,0-15-129,0 28 0,1-8-129,5-1 0,0-3-129,-2 1 129,-4-17-129,12 26-129,-12-26 0,13 17 129,-13-17-129,0 0 0,0 0 0,0 0 0,0 0 0,5-11 129,-5 11-129,-1-27 0,-5 9 0,1 0 0,-1-1 0,-1-2 0,2 4 0,-2-6 0,3 5 0,-2 0 0,2 3 0,4 15 0,-6-21 0,6 21 0,-2-19 0,2 19 0,0 0 0,0 0 0,0 0 0,18-2 129,-18 2-129,32 0 129,-7 0-129,3 0 0,5-3 129,3 2-129,3-6 0,-2-1 0,2-1 0,-3 0-258,1 9-903,-13-2-3225,0-1-516,-10 3-258,-14 0-129</inkml:trace>
  <inkml:trace contextRef="#ctx0" brushRef="#br0" timeOffset="-4192.0324">3457 758 1935,'-24'-13'2967,"24"13"-258,-17-7-387,1-2-258,16 9-258,-25-5-387,25 5-129,-20 0-387,20 0-129,-18 6 129,18-6-387,-11 20-129,9-4-129,2-16-129,-4 25 129,4-25-129,3 29 0,-3-29 0,21 23 0,-4-12-129,2-5 129,1-3 0,-1 1-129,-2-4 129,5 0-129,-4 0 0,-1-7 0,-3-4 129,-14 11-129,28-29 0,-16 6 0,1 6 0,-5-2 0,-2-1 258,-3 3-516,-3 1 258,0 16 0,-14-20 0,-3 18 258,-2 2-516,-2 0 258,-2 0-258,5 4-129,11 13-1677,7-17-2322,-4 17-387,4-17-387</inkml:trace>
  <inkml:trace contextRef="#ctx0" brushRef="#br0" timeOffset="-7603.9656">4170 1656 1935,'-14'-8'4386,"-4"8"-387,1-1-1806,17 1-387,-22-3-387,22 3-387,-24-1-516,24 1 0,-23 0-129,23 0 0,-25-3-129,25 3 0,-27-2 0,27 2 0,-23 0-129,23 0 129,-14 0-129,14 0 0,0 0 0,0 0 0,-9 15-129,9-15 129,0 22-129,0-22 0,3 23 129,3-6-129,-2 2 0,1 4 129,0 4-129,-1-2 0,1 1 0,1 3 0,-2 1 0,-4-6 0,3 1 0,-3 0 0,0-4-129,0-6 129,0 0 0,0-15-129,0 21 129,0-21-129,0 17 129,0-17-129,0 0 129,12 14 0,-12-14 0,17 9 0,-17-9 0,21 2 0,-21-2-129,24 0 0,-10 0-258,-14 0-645,32 0-1935,-18 0-1548,-14 0-258,32-8 0</inkml:trace>
  <inkml:trace contextRef="#ctx0" brushRef="#br0" timeOffset="-7219.9168">4583 1770 2580,'0'0'4386,"0"0"-129,0 0-1548,0 0-1032,0 0-258,0 21-516,-14-10-129,1 10-387,-4-6 0,-2 10-129,-3-5-129,-1 0-129,2 4 129,1-1-129,1-6-129,5-3-258,8 3-516,6-17-1161,0 0-2322,0 0-129,-13-6-387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5:07.93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563 264 516,'0'0'4644,"0"0"258,0 0-258,0 0-2709,21 0-645,-21 0 0,29 1-387,-11-1-516,5 2 0,-2-1-258,-2-1-258,3 4-258,-22-4-387,32 1-903,-32-1-2451,0 0-516,17-9-516</inkml:trace>
  <inkml:trace contextRef="#ctx0" brushRef="#br0" timeOffset="280.0354">750 194 2193,'0'0'4128,"0"0"-1290,8 11-516,-8-11-258,27 14-387,-27-14-645,27 18-258,-27-18-258,28 19-129,-28-19-129,21 16 0,-21-16-258,13 18 0,-13-18-258,0 16 129,0-16 0,0 0-129,-13 27-129,-4-23-129,17-4-516,-25 14-774,25-14-2322,-15 6-645,15-6 516</inkml:trace>
  <inkml:trace contextRef="#ctx0" brushRef="#br0" timeOffset="1040.1317">1184 35 2580,'0'0'4257,"-23"-16"-1032,23 16-903,0 0-387,0 0-516,-24-4-387,24 4-387,0 0-258,-19 0-129,19 0-129,-21 4 129,21-4-258,-21 4 0,21-4 0,-18 5 0,18-5 0,-16 5 129,16-5-258,0 0 258,0 0-129,-4 16 0,4-16 0,2 20 129,-2-20-129,11 26 129,-4-12 129,1 6-129,-1 1 0,0 3 0,-6-1 0,1 4 0,-2 0 0,0-2-129,0 7 0,-6 0 129,2-3-258,0-3 258,1 0 0,2-2-129,1-3 258,0-2-258,0-19 129,1 17 0,-1-17 0,0 0-129,20 14 0,-20-14 129,19 3-129,-19-3 0,28 2 0,-13-2 0,2 0-129,-17 0-387,35 0-1935,-35 0-2064,23-2-258,-23 2-387</inkml:trace>
  <inkml:trace contextRef="#ctx0" brushRef="#br0" timeOffset="1340.1697">1416 38 2967,'0'0'4644,"11"14"0,-11-14-1290,11 38-1935,-11-21-258,7 14 0,-7-6-516,3 3-258,-3 2-129,0-4 0,0-3-129,0-3-129,1 7-258,-1-13-387,7 15-1419,-7-29-2580,7 16-129,-7-16-387</inkml:trace>
  <inkml:trace contextRef="#ctx0" brushRef="#br0" timeOffset="2044.2596">1877 349 2580,'0'0'5031,"7"19"-129,-4-3-387,5 4-3483,-8-20 129,0 35-645,0-21-258,0 4-1290,0-18-3354,3 28-258,-3-28-258,0 0-128</inkml:trace>
  <inkml:trace contextRef="#ctx0" brushRef="#br0" timeOffset="2307.793">2040 96 3354,'0'0'5031,"12"16"-258,-10 10-903,-4-8-2709,4 12 0,-2-8-387,4 12-258,-3-1-129,4 1-129,-4-5-258,-1-4-258,7 2-516,-7-27-2193,0 22-1548,0-22-516,0 0-129</inkml:trace>
  <inkml:trace contextRef="#ctx0" brushRef="#br0" timeOffset="2787.3539">2373 68 1419,'0'0'4257,"5"-17"258,-11 12-2322,6 5 0,-30 3-645,30-3-387,-39 22-387,23-5 0,-8-1-387,10 11 0,-3-5-129,9 3 0,-1-1-129,9 2-129,0 2 129,6-5-129,0 6 0,6-11 0,8 5 0,-6-10 0,8 5-129,-8-13 129,7 1-258,-7-6 258,5-6-258,-19 6 0,18-22 0,-18 22 129,3-28 0,-3 13-129,-12-2 258,-2 6-129,-7 5 0,1 1 129,-4 2 129,1 3-129,1 0 0,1 3 0,5 3 0,16-6 129,-15 25-387,15-25-903,0 0-3096,12 18-387,5-18-129</inkml:trace>
  <inkml:trace contextRef="#ctx0" brushRef="#br0" timeOffset="3367.4276">2514-47 3225,'0'0'4515,"19"0"-129,1 8-2580,-20-8-258,34 4-129,-34-4-645,31 2 0,-31-2-258,27 1-129,-27-1 0,0 0 0,0 0-129,16 7 0,-16-7-129,0 0 129,0 17-129,0-17 0,-1 25-129,0-9 129,-2 0-129,0 4 129,0 1-129,-1 1 129,0 4-129,2-3 0,0-1 0,2 2 258,0 1-516,0-1 516,4-2-258,0 0 0,3 4 0,-4 0 129,0-4-129,-3 2 0,0-6 0,-3 2 129,3-20-129,-20 27 129,20-27 0,-26 14-129,10-11 0,16-3 129,-25 5-129,25-5-129,-23 7 0,23-7-1290,-16 0-3225,16 0-129,0 0-387,-14 16-258</inkml:trace>
  <inkml:trace contextRef="#ctx0" brushRef="#br0" timeOffset="5643.7166">1133 822 2580,'-21'0'4644,"21"0"-129,-20-3-2193,20 3-516,0 0-387,-16-1-516,16 1-129,-20-5-387,4 0 0,16 5-129,-26-5 0,26 5 0,-20 0-129,20 0 0,-23 5 129,23-5-129,0 0-129,-14 21 258,14-21-258,0 18 129,0-18 0,0 17-129,7-3 0,0 0 0,-1 5 258,2 0-258,-2 3 0,-2 6 0,2-1-258,-4 1 258,-2 0 0,0 2 0,0 1 0,0-4 0,-4 0-129,-1-2 129,0 0 0,1-1 0,-1-2-129,0-6 129,5-16-129,-4 23 129,4-23 0,0 0 0,0 15 0,0-15 0,0 0 0,23 0 0,-23 0 0,27-5 0,-11 3 0,0-2-258,4 5-903,-1 1-3354,-2-2-129,1 0-774,-4 0 387</inkml:trace>
  <inkml:trace contextRef="#ctx0" brushRef="#br0" timeOffset="42167.3545">2434 755 1677,'0'0'2322,"0"0"-387,0 0 258,9 0-516,-9 0-387,0 0-129,0 0-258,25-2 129,-25 2-387,22-6 129,-22 6-129,26-5 0,-9-2-258,3 6 0,-4-4-129,5 2 0,-5-2 129,2 4-129,-18 1 0,28-3-129,-28 3 0,18 0-129,-18 0 129,0 0-129,0 0 0,0 0 0,0 0 129,11 12-129,-11-12 0,0 0 0,0 21 0,0-21 0,-2 19 0,2-19 129,-5 23-258,5-23 129,-2 26 0,2-12 0,0 5 0,0 0 0,0 1 0,0 4 0,0 5 0,2-4 129,1 6-258,-1 2 258,-2-4-129,3 3 0,0-6 0,0 3 0,-2-2 0,5-5 0,-5-2 0,1-3 0,3-2 0,-4 1 0,-1-16 0,6 20 0,-6-20 0,0 0 129,3 16-258,-3-16 258,0 0-129,0 0 0,-9 3 0,9-3 129,-22 3-129,22-3 0,-29 5 0,12-2 129,-1-1-129,4-1 0,14-1 0,-24 6 0,24-6 0,0 0 129,0 0-258,0 0 0,0 14-645,0-14-3741,9 2 0,8-2-645,-17 0 258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5:09.77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1779 65 1419,'0'0'4128,"-19"-8"258,19 8-2580,-39 0-387,24 14 0,-15-6-129,12 15-258,-10-5-258,12 7 0,-3-1-258,10 4 0,-1 0-129,10 1 129,0-5-258,0-1 0,10 6-258,4 0 129,0-6 0,4-4 0,0-5-129,0-2 0,1-1 0,2-11 0,-1-6 0,-20 6 0,28-26 0,-20 7-129,-4 0 129,-4-1-129,-3-2 258,-5 8-258,-11 2 129,2 2 0,-7 6 0,2 1 0,-6 3 0,4 0 0,5 9 0,1 2-129,5 9 0,13-20-258,-4 42-1032,4-22-3225,7-3-129,10-1-387</inkml:trace>
  <inkml:trace contextRef="#ctx0" brushRef="#br0" timeOffset="6548.3315">1359 957 258,'0'0'2064,"0"0"-387,0 0-516,0 0 129,0 0 258,-14-3-258,14 3-129,-18 9 258,11 15-129,-7-10-129,11 12 0,-7-4-129,10 9-387,0-9 0,0 9 0,4-8-258,12 2-129,-2-11 0,8 2 0,-1-7 0,4-3-129,-6-6 0,6 0-129,-6-6 129,4-6 0,-5-4-129,-5-3 0,-5-3 129,-4-4-129,-4-2 0,0 0 0,-5-3 0,-11 0 0,-2 8 0,-3-2 0,-2 9 0,1 3 0,-4 9-129,1 4 129,6 4 0,-3 10 0,8 2-258,-2 3-129,14 6-516,2-25-1419,-12 28-2322,14-10 0,-2-18-387</inkml:trace>
  <inkml:trace contextRef="#ctx0" brushRef="#br0" timeOffset="6812.8651">1703 1145 1,'8'14'4772,"-8"-14"259,4 20-387,5-1-2451,-9-19-645,4 32 0,-4-32-645,1 35-258,-1-18-387,0-1-129,3 1-387,-3-17-1419,-11 16-2838,11-16-387,0 0-258,0 0 1</inkml:trace>
  <inkml:trace contextRef="#ctx0" brushRef="#br0" timeOffset="39199.9776">2176 906 129,'0'0'1677,"0"0"-129,0 0-258,0 0-258,0 0 0,0 0-129,0 0 0,0 0-129,0-9-129,0 9 129,0 0-258,0 0 129,0 0-258,-11-18 129,11 18-129,0 0-129,0 0 258,-18-11-387,18 11 129,-15-1-129,15 1 0,-17-2-129,17 2 0,-18-3 129,18 3-129,-18 0 0,18 0 0,-15 0 129,15 0-129,-17 3 0,17-3 0,-15 10 258,15-10-258,-16 12 0,16-12 0,0 0 0,-18 16 0,18-16 129,0 0-129,-12 22 129,12-22 0,0 18-129,0-18 129,0 17 0,0-17 129,15 16-129,-15-16 0,17 8 129,-17-8-129,25 3 0,-25-3 0,26 0-129,-26 0 129,28-8-129,-28 8 0,27-16 129,-27 16-129,25-15 0,-25 15 129,22-18-129,-22 18 0,18-13 0,-18 13 129,17-12-129,-17 12 0,0 0 0,14-19 129,-14 19-129,0 0 0,7-18 129,-7 18-129,0 0 129,0 0 0,0 10 0,0-10 0,0 33 129,0-10-129,0 3 0,0-1 0,0 0-129,4 6 129,-1-8-129,2 2 0,4-7 0,-4-1 129,-5-17-129,10 24 129,-10-24-129,0 0 0,8 17 0,-8-17 129,0 0-129,0 0 0,0 0 129,0 0-129,0 0 0,0 0-258,16-1-1032,-16 1-3096,0-16-129,0 16-387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11:12:47.60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7559-1142 1419,'0'0'4128,"0"0"387,-14-12-1806,14 12-774,0 0-387,0 0-258,-17-3-129,17 3-258,0 0 0,0 0-258,0 0 129,0 0-129,0 0-258,14 4 129,3-4-129,4 0 0,2 0 129,6 0-258,2-3-129,0 2 0,-2-4 0,3-1 0,-4 3-129,-6-3 0,-2 3 0,-4 1-129,-16 2 0,24-4-129,-24 4-387,0 0-258,18 0-3483,-18 0-645,0 0-387,0 0-258</inkml:trace>
  <inkml:trace contextRef="#ctx0" brushRef="#br0" timeOffset="3035.8855">9364-1131 1032,'0'0'5031,"16"27"258,-16-27-387,0 38-1677,0-38-1806,-2 41-129,-10-22-516,9 9-129,-5-7-258,3 4-129,-2-3-258,2-6 0,2 1-258,3-17-774,0 0-3483,0 0-645,0 0-129,0 0-387</inkml:trace>
  <inkml:trace contextRef="#ctx0" brushRef="#br0" timeOffset="107231.6167">10741-927 1032,'15'-3'4644,"-15"3"0,0 0-645,24 5-2580,-24-5-129,0 20-258,0-20-387,-7 35-258,-8-13-258,5-1-129,-8 2-387,-3-9-774,7 2-3096,-1-6-129,-2-8-516</inkml:trace>
  <inkml:trace contextRef="#ctx0" brushRef="#br1" timeOffset="-206870.7692">7028-529 516,'21'-5'4515,"-21"5"258,0 0-258,0 0-2709,-3 10-387,2 5-516,-15 0-258,8 12-129,-12-4-129,4 17-129,-5 0 0,0 0-129,-4 3-129,2 0 129,4-10-129,-1-1 0,6-4-129,14-28-387,-15 30-516,15-30-1290,-15 0-2451,15 0 0,-2-24-516</inkml:trace>
  <inkml:trace contextRef="#ctx0" brushRef="#br1" timeOffset="-206587.2332">6752-455 3096,'10'0'5031,"8"29"-258,-18-29-1032,29 43-2451,-19-24 129,16 13-387,-9-8-258,11 6 0,-7-4-387,5-5-129,-1-3-129,6 5 0,-5-4-129,1-1 0,-2-4-129,-3-3-129,3 3-516,-25-14-1161,37 5-2709,-37-5-516,23-2-387</inkml:trace>
  <inkml:trace contextRef="#ctx0" brushRef="#br1" timeOffset="-206298.6966">7266-425 6321,'13'14'5031,"-13"-14"-129,18 10-1161,-18-10-3225,25 1 129,-10-1-258,7 0 129,-5-1-258,4-1-129,1-1-258,-8-3-645,9 7-774,-23-1-2967,0 0-516,0 0-258,0 0 130</inkml:trace>
  <inkml:trace contextRef="#ctx0" brushRef="#br0" timeOffset="126779.0989">8395 668 1677,'14'6'5031,"-14"-6"0,6 17-516,-6-17-2838,9 21-645,-9-21-258,0 33-387,0-15-258,0-18-258,0 28-387,0-28-1548,0 0-2451,-9 19-387,9-19-258</inkml:trace>
  <inkml:trace contextRef="#ctx0" brushRef="#br0" timeOffset="127086.638">8585 429 3612,'0'0'5289,"19"-8"-645,-19 8-387,0 0-3225,2 21-258,-2-5 129,0 6-516,0 1 129,0 6-387,-2-4 258,-3 4-387,3-3 258,-1 0-129,-1-4-258,4-3 0,0 1-387,0-20-258,9 30-1935,-9-30-1935,0 0-516,17 15-129</inkml:trace>
  <inkml:trace contextRef="#ctx0" brushRef="#br0" timeOffset="127610.7045">8927 393 1548,'-9'11'4386,"-4"-6"516,13-5-645,-20 23-3096,-1-11 129,7 8-387,-5-6-129,5 7-387,-4-6 129,6 6-258,-1-3 258,8 4-516,-3-3 258,5 2-129,0 0 0,3-3-129,3 2 0,6-4 129,2-2-258,-11-14 129,25 22-129,-11-19 0,2 0-129,0-3 129,2 0-129,-18 0 129,22-14-129,-22 14 0,16-23 129,-16 23 0,2-25 129,-2 25-129,-2-24 129,2 24 0,-20-18 129,2 12 0,0-2 0,0 8 129,0-2-129,-1 2 0,-1 2 129,20-2-258,-24 19 0,24-19-645,-4 19-2322,4-19-1677,0 18-258,0-18-258</inkml:trace>
  <inkml:trace contextRef="#ctx0" brushRef="#br0" timeOffset="128514.3193">8969 279 2580,'0'0'4644,"0"0"0,16-6-2580,5 6-645,-21 0 129,28 0-516,-28 0 0,34-1-387,-34 1-129,33-7-129,-19 4 0,3 3-129,-17 0 0,26-3-129,-26 3 0,21-2-129,-21 2 258,0 0-258,0 0 129,0 0-129,11 8 0,-11-8 0,-1 24 129,-6-7 0,0-1 0,1 5 129,-2-4-258,2 5 258,-1 2 0,2-4-129,-1-1 129,3-1-387,2 1 387,0-2-387,-4 2 258,4 0-258,1-5 258,0 5-258,-1-2 129,1 0 0,0 2-129,-3 1 129,0-3 0,2-1 0,-2-1 0,3-15-129,-8 29 129,8-29 0,-12 21-129,12-21 129,-18 20 0,18-20 0,-22 8 0,22-8 0,-21 5 0,21-5 0,-24 1 129,24-1-129,0 0-129,-15 0 129,15 0-387,0 0-903,0 0-3225,11 0-516,-11 0-258,0 0-258</inkml:trace>
  <inkml:trace contextRef="#ctx0" brushRef="#br0" timeOffset="128843.3611">9292 785 3225,'17'14'5289,"-17"-14"-387,1 17 129,7 0-3870,-8-17-129,2 26-129,-2-26-258,0 30-387,0-14-129,0-16-258,0 28-387,0-28-1032,0 0-2967,-10 19-516,10-19-258,0 0-129</inkml:trace>
  <inkml:trace contextRef="#ctx0" brushRef="#br0" timeOffset="129566.9529">9544 499 7353,'0'0'5031,"0"12"129,11 10-1935,-11-22-2064,27 29-258,-27-29-129,29 35-258,-12-18 0,1 5-258,0-3-129,0 0-129,-3-3 0,1-5-258,2 8-387,-18-19-774,26 11-3483,-26-11-129,17 8-516,-17-8-129</inkml:trace>
  <inkml:trace contextRef="#ctx0" brushRef="#br0" timeOffset="129302.9194">9770 497 2193,'0'0'3096,"14"-5"645,-14 5-774,0 0-387,18 0-516,-18 0-516,0 0-129,0 0-258,0 0-387,-10 16 129,3 0-387,-8 0 0,-2 5-258,-7 1 129,2 3-129,-3 1-258,1 5 258,3-6-129,2 2-129,2-3-129,5-4-129,3 1-258,9-21-387,-5 28-1290,5-28-2580,0 0-516,0 0-258,-9-10 388</inkml:trace>
  <inkml:trace contextRef="#ctx0" brushRef="#br0" timeOffset="130287.0444">9959 666 645,'-15'8'4515,"15"-8"258,0 0-1290,0 0-1548,0 0-129,8-3-516,-8 3-387,23-5-258,-23 5 0,33-1-258,-15-1 0,6 2-129,-1 0 129,3-1-129,0 1-129,2 0 0,-2 0-129,-2 0 0,1-2 0,-3-4-129,-3 6-387,-19 0-516,29 0-1806,-29 0-1806,0 0-516,0 0 0</inkml:trace>
  <inkml:trace contextRef="#ctx0" brushRef="#br0" timeOffset="130663.0921">10189 564 2967,'0'0'5160,"0"0"-129,10-11-258,-10 11-3096,14-3-387,-14 3-258,32 0-387,-18-2-129,9 8-258,-23-6 0,30 18-129,-30-18 0,19 18 0,-19-18-129,14 19 129,-14-19-129,4 21 0,-4-21 0,0 21 0,0-21 0,-8 17 0,8-17 0,-15 19 0,15-19 0,-23 15-129,23-15-258,-19 8-1032,19-8-3483,0 0-129,0 0-387,0 0-258</inkml:trace>
  <inkml:trace contextRef="#ctx0" brushRef="#br0" timeOffset="134050.5223">10937 377 258,'0'0'3096,"0"0"-387,0 0-258,0 0-258,0 0-645,0 0 0,0 0-516,0 0 129,0 0-258,0 0-387,0 0-129,0 0-129,0 0 129,0 0-258,0 0 0,0 0 0,-16 0 129,16 0-129,0 0 129,-23 8-129,23-8 0,-15 6 0,15-6 0,-17 0 0,17 0-129,-19 0 129,19 0-129,-20 10 0,20-10 0,-22 3 129,22-3-129,-13 9 129,13-9 0,0 0-129,-15 5 129,15-5 0,0 0-129,0 0 129,0 0 0,0 0-129,0 0 129,0 18 129,0-18-129,0 0 129,0 16 0,0-16-129,4 22 129,-4-22-258,4 26 387,-2-7-516,-2 1 387,0 2-387,0 3 258,0-2-129,0 2-129,0 1 129,0 1 0,-2-5 0,2 3 0,0-1 0,0-5-129,0-2 129,0 0 0,0-17 0,0 21 0,0-21 0,0 0 0,0 0 0,0 0 0,0 16 0,0-16 0,0 0 0,0 0 0,0 0 0,17 0 0,-17 0 0,21 0 129,-21 0-129,27 0-129,-11 0 129,-3 0-129,-13 0-129,30 10-903,-30-10-3354,14 3-516,-14-3-258,17 0-129</inkml:trace>
  <inkml:trace contextRef="#ctx0" brushRef="#br0" timeOffset="135575.2159">11531 702 4128,'5'21'5289,"-2"-3"0,0-3-387,-3-15-3612,0 30-129,0-30-258,0 36-387,0-16-258,0 0-258,0 1-129,0-21-903,-6 20-3741,6-20-129,-8 16-516,8-16-258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1:26:27.63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0 245 1032,'0'0'4257,"0"0"-516,0 0-645,0 0-516,14 0-258,-14-18-774,15 12-387,-8-13-258,12 6-387,-2-8-129,3-10-1419,9 6-3225,-1-8-129,4-5-645,-4-3-387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10:23:12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18006 2507 1677,'0'0'2967,"0"0"-387,0 0-1161,0 0-516,0 0-258,5-9-516,-5 9-129,0 0 0,0 0 0,0 0 129,0 0 258,9-7 129,-9 7 129,0 0 258,10 0 0,-10 0 0,12 3 0,-2 1 0,-10-4-258,21 4 0,-10-4-258,4 2 0,0-2 0,5 2-129,-4-1 0,2 3 0,3-2 0,-1 3 129,1-4-129,3 2 129,2 0-129,0-1 0,3 0-129,1-1 258,-2-1-258,2 3 0,0-2-129,-1 1 129,-2-2 0,-2 1-129,-3 2 0,-1-3 0,-2 1 0,0-1 0,-4 2 0,2-2 0,-3 0 0,-2 0-129,0 0 129,-2 0-129,-2 0-129,-8 0-516,20 0-903,-20 0-2838,18-7-387,-8-3-387,0-2 388</inkml:trace>
  <inkml:trace contextRef="#ctx0" brushRef="#br0" timeOffset="6619.8406">19576 2570 3354,'0'0'4644,"0"0"-645,7 5-1548,-7-5-645,0 0-387,0 0-516,9-4-129,-9 4-258,8-3-129,-8 3-129,14 0 0,-14 0 0,17 7-129,-7-2-129,0 3 129,4 0-129,3 0 0,2-2 129,5 2-129,2-5 129,8 1-129,-1-1 129,6-3-129,-1 0 258,1 0-258,-1 1 0,0 0 0,-2 1 129,-4 2-129,0 1 0,-2-1 0,-6 1 0,-3 0 0,-1 0-129,-5-2 129,-1 2 0,-5-4-258,-1 1 129,-8-2-129,13 5-258,-13-5 0,11 3-516,-11-3-1032,0 0-2322,7-6-387,-7 6-129</inkml:trace>
  <inkml:trace contextRef="#ctx0" brushRef="#br0" timeOffset="8452.5733">21127 2548 1032,'0'0'903,"0"0"-258,0 0 129,0 0 258,0 0 258,0 0-129,0 0 258,0 0-258,0 0 258,0 0-258,0 14-129,0-14-129,0 0 0,0 0 129,14 8 0,-14-8-258,16 0 129,-7-4-129,7 4-258,0-6 0,4 2-258,-1-2 0,4 3-129,2-1-129,-1 1 0,3 3 129,1 0-129,0 0 0,3 1 0,0 2 0,4 1 0,-3-1 129,3 2-129,-2-3 0,4 1 0,-5-2 129,3 2-129,-3-2 0,-2 4 0,-3-1-129,1-2 129,-3 1 0,-2-3 0,2 3-129,-2-1 129,1-2 0,0 0 0,1 0 0,1 0 0,0 0-129,1-2 129,-3-1 129,2-1-129,-2 1 0,0 1 0,-2 1 0,-1-3 0,1 4 129,-2-2-129,0 2 0,3 0 0,2 0 0,0 0 0,1 0 0,3 0 0,0 0 129,2 2-129,-2-2 129,1 2-129,-2-2 129,-3 2-129,2-2 258,-4 0-258,0 0-258,-3 0 258,1-2 0,0 2 0,-1-2 0,1 1 258,0-1-258,2-3 129,0 1-129,3-1 129,1 0-129,0 1 0,2-2 0,-3 2 0,3-3 0,-3 5 0,3 2 0,-6-1 0,0 1 0,0 0 0,-5 0 0,-1 0 129,-3 0-129,-1 0 129,-5 0-129,-8 0 0,13 0 0,-13 0 0,0 0 0,0 0 0,0 0 0,0 0 0,0 0 0,0 0 0,0 0 0,2 10-129,-2-10 129,0 0 0,0 0 0,0 0 0,0 0 0,0 0-129,0 0 0,0 0-387,0 0-645,0 0-3483,0 0-258,-5-9-645,5 9 259</inkml:trace>
  <inkml:trace contextRef="#ctx0" brushRef="#br0" timeOffset="16112.046">17173 1376 4773,'0'0'4257,"0"0"-129,0 0-387,0 0-1032,0 0-903,0 0-645,0 0-129,0 0-645,0 0-129,0 58-129,-2-34-129,2 2 258,0 3-258,0 8 258,0-7-258,0 5 258,0 1-258,0 0 129,0-8-258,0-10-387,2-1-774,-2-17-2967,0 15-129,0-15-258,0 0-387</inkml:trace>
  <inkml:trace contextRef="#ctx0" brushRef="#br0" timeOffset="16380.5801">17037 1705 6450,'0'0'4773,"5"-3"-129,-5 3-258,14 5-1548,-14-5-1677,18 15-129,-7-8-516,5-2-258,0 4 0,4-5 0,2 1-129,4 0-129,1-1-129,0-4-387,8 1-3870,-8-1 0,1 0-387,-6-3-516</inkml:trace>
  <inkml:trace contextRef="#ctx0" brushRef="#br0" timeOffset="17519.7247">22003 1455 4257,'0'0'5031,"0"0"-774,0 0 645,0 0-2967,0 0 0,0 0-1161,0 0-516,0 0 129,0 0-516,0 0 774,0 0-774,26 25 258,-26-6-258,2 7 774,1 1-516,-3 3 0,2 0-129,-1 0 0,0-3 0,0 0 129,-1-5-387,0-6-387,2-2-387,-2-14-903,0 0-2451,-2 16-387,2-16-129,0 0-516</inkml:trace>
  <inkml:trace contextRef="#ctx0" brushRef="#br0" timeOffset="17967.7816">21834 1411 1161,'-24'-53'4773,"24"53"-258,0 0-516,0 0-1161,0 0-774,0 0-1032,0 0 0,46 22 129,-46-22-387,0 0-129,53 13 0,-53-13-645,56 1 516,-56-1 129,71 0-516,-71 0-516,70-1 129,-70 1 0,62-7-387,-62 7-645,46-13-3225,-46 13-258,0 0 0,0 0-387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97-1581 1161,'0'0'3612,"-2"35"-387,2-35-516,0 0-516,0 0-387,-17 26-258,17-26-258,0 0-387,-20 39-258,20-8-129,0-31-129,0 63 0,0-20-129,0 5 129,0 0-129,0 15 0,0 11 129,0 13-129,2-11 129,2 9-258,-4-2 129,7 4-129,-2-2 0,-2 2 0,6-15-129,-2-9 0,2 11 0,4-6 0,-8 1 0,2 3 0,-2-2 0,-3 2 129,4 2-258,-6 6 258,3-1-258,-1-10 129,-2-1 0,0 1 0,5-6 0,-5-2 0,2-6 0,-2-5 0,0-4 0,0 4 0,0-7 0,0-1 0,0-10 0,0 7 0,0-39 0,0 48 0,0-48 0,3 35 0,-3-35 0,0 0 0,0 0 0,0 0 0,0 0 0,0 0 0,0 35 0,0-35 0,0 0 0,-5 30 0,5-30-129,-7 31 129,7-31 0,0 0 129,-5 33-129,5-33 0,0 0 0,0 43 0,0-43 129,0 0-129,0 0 0,0 41-129,0-41 129,0 0 0,0 0 0,0 0-129,0 0-129,0 0-645,26 0-2451,-26 0-1161,0 0-258,0-37-387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15 192 3483,'0'0'4902,"-20"21"-258,20-21 0,0 42-2709,27 14-387,-1-26-258,33 33-387,-8-26-129,17 34-129,-5-13-258,10 9 0,-10-10-129,0-3-129,-7 4 0,-4-8-129,-3-3 0,-9-16 0,2-5-258,-16-9-129,15 13-258,-41-30-1548,35 5-2580,-35-5-129,36 0-387,-36 0 0</inkml:trace>
  <inkml:trace contextRef="#ctx0" brushRef="#br0" timeOffset="1">628 274 1677,'17'-48'4128,"-17"48"387,9-36-1419,-9 36-516,0 0-645,0 0-387,0 0-516,0 0-129,0 0-258,-18 32-129,3 1 0,-3 16-258,-11 3 258,-1 20-258,-5-1 0,-7 18 129,-5-7-129,7 0-129,-13 0 0,3-6 0,11-20 0,8-8-129,1-5 129,30-43-129,-31 50 0,31-50 0,0 0-129,0 0-129,0 0-129,0 0-516,0 0-1161,0 0-2580,0 0-387,12-30 129,-12 30-645</inkml:trace>
  <inkml:trace contextRef="#ctx0" brushRef="#br0" timeOffset="2">1209 399 6063,'0'0'4902,"0"0"0,14-38-387,-14 38-2838,0 0-903,39 0-129,-39 0-258,49-3 0,-20-5 0,3 6-387,-1 2 0,-3 0-387,5 0 0,-33 0-516,54 6-1419,-54-6-2322,32 13 0,-32-13-774,0 0 516</inkml:trace>
  <inkml:trace contextRef="#ctx0" brushRef="#br0" timeOffset="3">1253 616 5160,'-30'30'4902,"30"-30"-129,0 0-258,0 0-3096,0 0 0,16-4-774,19 4 0,-5-11-258,13 11-129,-6-2-129,0 2-129,5 0-258,-14 0-387,20 24-2064,-20-22-1677,9 15-516,-37-17-129,47 24-258</inkml:trace>
  <inkml:trace contextRef="#ctx0" brushRef="#br0" timeOffset="4">1939 105 8256,'0'20'5031,"0"-20"-387,2 69-1161,-2-69-2064,51 69-387,-21-39-129,18 27-258,-6-3-129,9 13-129,3-7-129,-5 10-129,-5-5 129,-6-7-258,1-4 129,-17-2-258,4-9-129,-26-43-258,37 59-387,-37-59-2193,0 0-1677,0 0-387,0 0-258,0 0-258</inkml:trace>
  <inkml:trace contextRef="#ctx0" brushRef="#br0" timeOffset="5">2498 129 4773,'-14'13'5031,"-29"39"-645,18-11 258,-22-13-3096,24 35-387,-24-18-129,16 35-516,-11-13 0,2 7-258,0-7 0,6-2-129,3-11-129,1-4 129,16-5-387,14-45-129,-15 48-645,15-48-3225,0 0-387,0 0-258,0 0-516</inkml:trace>
  <inkml:trace contextRef="#ctx0" brushRef="#br0" timeOffset="6">2573 421 6450,'0'0'4902,"0"0"0,0 0-258,28 26-3096,-28-26-645,70 11 0,-31-11-129,18 6-387,-6-6 0,0 0-129,5 0-129,-8 7-258,1-3-129,-15-15-1290,6 11-3096,-12 0-387,-4 0-258,-24 0-387</inkml:trace>
  <inkml:trace contextRef="#ctx0" brushRef="#br0" timeOffset="7">2993 77 5934,'5'22'5031,"-19"28"-387,5-12-129,-17-7-3612,26 27 129,-18-10-129,18 25-258,-1-23-129,1 26-258,0-9 129,0 2-258,1-11 0,5-10-129,-1-5-258,-5-43-645,24 80-2451,-24-80-1161,0 0-516,0 0-258</inkml:trace>
  <inkml:trace contextRef="#ctx0" brushRef="#br0" timeOffset="8">3504 94 2709,'0'0'4644,"0"0"0,0 0-774,0 0-1161,-35-34-774,35 34-516,0-39-258,0 39-387,20-41 129,-20 41-258,29-50 0,-29 50-129,39-43-129,-10 25 0,-29 18-129,51-23 0,-23 12-129,0 11 129,-28 0-129,47 15-129,-47-15 0,33 63 129,-17-18-129,-12 7 0,-4 2 0,0 7 0,-4 8 0,-12-6 0,-3 4 0,-7-9 0,8 3 0,-13 4-129,1-7 129,-1 0 0,1-3 0,-3-8 0,-2 1-129,7-7 0,-2 4 129,6-15 0,24-30-129,-42 48 129,42-48 0,-16 30 0,16-30 0,0 0 129,0 0-129,0 0 0,28 39 0,-28-39 0,37 0 0,-9 2 129,-2-2-129,0 0 0,4 7 129,3-1-129,7-1 129,-8 6 0,-6-3-129,9-6 0,-9 5 0,-26-7-129,46 15-258,-46-15-1161,33 0-3483,-33 0 129,0 0-774,0 0-258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50:47.3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17431 11768 1806,'0'0'2193,"0"0"-258,0 0 129,0 0-774,0-12-129,0 12-129,0 0-129,0 0-129,0 0 0,0-13-129,0 13 129,0 0-129,0 0 129,-4-11 0,4 11-129,0 0 129,0 0-129,-11-11-129,11 11 0,0 0 0,0 0-129,-17-9 129,17 9-129,0 0 0,-11-4 0,11 4-129,-11 0 0,11 0-129,-11 0 129,11 0-129,-14 8 0,14-8-129,-14 13 258,14-13-129,-15 17-129,15-17 129,-15 21 0,9-9-129,1 2 129,2-2 0,0 3-129,2 1 129,1-3-129,0 0 129,4 0-129,-4-13 129,14 18-129,-14-18 129,20 13-129,-10-9 129,3 1-129,0-5 129,1 0-129,-1 0 0,1-4 129,-1-3-129,2-1 0,-2-2 0,0-3 0,0 1 0,-1-1 0,-2-2 0,-3 3-129,-3 0 258,-4 1-129,0 11 0,-4-18 0,4 18 129,-23-12-129,8 11 0,-4-1 0,2 2 0,-2 0 0,2 3 0,1 2 0,-1 2-258,4-1 0,5 6-774,-5-8-1806,12 8-1548,1-12-258,0 22-129,0-22-387</inkml:trace>
  <inkml:trace contextRef="#ctx0" brushRef="#br0" timeOffset="1028.0588">17372 11951 2580,'0'0'3741,"0"0"129,0 0-774,0 0-645,0 0-645,0 0-258,0 0-516,0 0 0,0 0-129,0 0-129,0 11-258,1 0-129,-1 6-129,0 5 0,0 0-129,0 2 129,0 3-129,0 4-129,3 0 0,-1 0 129,2-2-129,-1 1 0,0-1 129,1 3-129,1 0 129,-3-1-129,-2 0 258,3 1-258,-3-1 258,0 5-258,0-1 129,0 3 0,0-6 0,0 4 0,-3 0 0,2 1 0,0-3 0,0-1-129,-1 1 129,0-3-129,1 1 0,0-1 129,-1-4 0,2 0-129,0 1 0,0-1 0,0-2 0,0-1-129,0-3 129,0 1 0,0 3 0,0-1-129,2 0 129,0-2 0,0 2 0,0-2 0,-1 4 0,0-1 0,-1-4 0,1 0 129,-1-1-258,0 2 258,0-1-129,0-1 0,0-5 0,0-1 0,0 1 0,0-3 0,0-2 0,0-10 0,0 0 0,0 14-129,0-14 129,0 0-129,0 0-129,0 0-258,0 0-1161,0 0-2709,0 0-129,0-11-387,0 11-258</inkml:trace>
  <inkml:trace contextRef="#ctx0" brushRef="#br0" timeOffset="1712.0979">17257 13302 1419,'-3'-14'3870,"3"14"258,0 0-516,0 0-774,0 0-645,0 0-258,0 0-645,0 0 0,0 0-387,12 14-387,-12-14 129,15 20-258,-8-8-129,2 5 0,-1 0-129,1 2 0,-1-1 0,-2 2 0,3 0-129,-2-3 0,0-3 0,-1-3 0,-6-11 129,13 14-129,-13-14 129,13 0-129,-13 0 0,11-5 129,-11 5 0,13-21-129,-7 5 129,3 2 0,0-5-129,0 1 129,-1-1 0,5 5 0,-1-3-129,-1 5 0,0 0 0,-11 12-129,22-13-387,-18 1-1677,7 12-2193,-11 0-258,0 0-387,11 0-387</inkml:trace>
  <inkml:trace contextRef="#ctx0" brushRef="#br0" timeOffset="2911.1665">17406 13633 3483,'0'0'3999,"0"0"-129,0 0-903,0 0-645,0 0-774,0 0-129,-8-1-258,8 1-258,0 0-129,0 0-258,-17 6 0,17-6-258,0 0 129,-15 12-129,15-12 129,-11 8-258,11-8 129,-11 14-129,11-14 0,-9 15 0,9-15-129,-10 18 129,7-7-129,-1 0 0,4-11 129,-3 20-258,3-20 258,0 21-129,0-21 129,0 21-129,0-21 129,7 19 0,-1-6-129,-6-13 129,20 18 0,-10-12-129,4-2 0,0-2 129,2 1-129,-1-3 129,0 0-129,1-5 0,1-2 0,-4-2 0,2-2 0,-3-1 0,0-2 0,-4-3 0,-2-3 0,-5 1 0,-1 1 0,-5 0 0,-4 1 129,-4 3-129,-1 6 0,-3 3 129,1 3-129,-3 2 0,4 3 0,1 6 0,1 1 0,1 1-129,12-11 129,-14 17-129,12-7 0,2-10-903,0 12-3354,0-12-129,9 12-258,-9-12-645</inkml:trace>
  <inkml:trace contextRef="#ctx0" brushRef="#br0" timeOffset="14291.8174">17754 11743 645,'0'0'3612,"0"0"645,0 0-903,0 0-645,0 0-387,0 0-516,16 3-387,-16-3-258,20 0-258,-10 0-387,7 0-129,-1-2-129,4 1 0,-1-5-129,3 1 0,-2-2 129,-1-5-129,-1-1 0,1 1-129,-5-3 258,-4 1-258,-4-1 129,-1 4-129,-5-1 129,0 12-129,-10-15 0,0 10 0,-5 1 0,0 1 0,-1 1 0,-2 2 0,1 0 0,2 0 0,-2 0 0,4 4 0,0 1 0,3 7 0,-1 1 0,0 1 0,2 2 0,1 4 0,1 0 129,0 0-129,4 3 129,3-3 0,0 0 0,7 1 129,2-2-129,5-2 0,4-3 0,0-1 129,3-4-129,2-2 0,0 0 0,-2-4 0,2-3 0,-1 0-129,-3-4 0,1-4 0,-2 3-129,-3-7-387,5 7-903,-11-7-3096,6 0 0,-6-3-387,2 3-387</inkml:trace>
  <inkml:trace contextRef="#ctx0" brushRef="#br0" timeOffset="14787.8458">18158 11625 5547,'11'-10'4773,"-11"10"-387,12 6 0,-3 11-2709,-9-17-129,6 26-645,-5-9-258,3 7-258,-1-7 129,2 4-258,-3-7-129,3 0 0,-5-14-129,6 14 0,-6-14 129,0 0-129,14 0 0,-14 0 0,12-17 0,-5 3-129,1-1 129,0-3 0,3-5 0,2 4-129,1 0 129,-1-1 0,2 3 0,-1 3 0,-3 3 0,1 7 0,-12 4 0,18 0 129,-10 11-129,-3 5 129,-3 3 0,1 3 0,-3 2-129,1 0 129,0 3 0,-1-5-129,0-5 129,5-1-129,-2-3 0,-3-13-129,13 17-129,-13-17-387,17 10-1032,-17-10-2580,15-4-387,-8-8-258,3-1-258</inkml:trace>
  <inkml:trace contextRef="#ctx0" brushRef="#br0" timeOffset="15147.8664">18575 11252 6966,'0'0'4515,"13"0"0,-12 17-387,-1 0-3225,0 15 129,0-3-387,0 10-258,-1-3 0,1 3-129,0-3 0,0 0-129,0 0 129,2-1 0,1-4-129,4-2 129,1-9-129,6 0 0,1-7 0,5-3 0,2-4 0,2-6 0,1 0-129,-1-6-129,1 1-258,-8-12-645,6 12-1677,-12-12-1548,-1 1-516,-10-4 0,0 3-516</inkml:trace>
  <inkml:trace contextRef="#ctx0" brushRef="#br0" timeOffset="15384.88">18523 11483 4902,'-11'0'4902,"11"0"-387,0 0 129,0-15-2967,20 15-129,-10-11-258,11 9-387,-1-5-258,4 5-387,2-1-129,-1-3-258,4 6-387,-8-3-1032,9 3-2580,-10-1-516,1 1 0,-4-1-516</inkml:trace>
  <inkml:trace contextRef="#ctx0" brushRef="#br0" timeOffset="15795.9035">18868 11443 3096,'16'-3'4902,"1"-3"-129,-6 6-129,-11 0-1935,24 1-387,-24-1-903,17 16-387,-12-4-516,1 8-258,-3-2 0,-1 3-129,-2-3-129,0 0 0,0-3 129,-1-2-129,1-13 129,-5 17-129,5-17 129,0 0-129,0 0 0,0 0 0,-4-14-129,4 1 129,0-3-129,1-1 258,5 0-258,2 0 258,-1-2-129,4 2 129,-2 4 0,3 3 0,-12 10 0,19-11-129,-19 11 0,17-2-258,-5 5-387,-12-3-645,20 16-1419,-20-16-2064,18 12 0,-18-12-258,18 5-387</inkml:trace>
  <inkml:trace contextRef="#ctx0" brushRef="#br0" timeOffset="16291.9318">19179 11455 2451,'12'-5'4773,"-12"5"-129,0 0-258,0 0-1290,5 12-1161,-5-12-387,0 23-516,0-23-258,0 26-258,1-14-129,4 3 0,1-3 0,1-1-129,-7-11 0,25 12-258,-9-9 129,2-3 0,5-4-129,0-4 129,1-4-129,1-4 0,-1 2-129,1-3 258,-4 2-129,-5 0 129,-1 5-129,-4 2-129,-11 8 258,0 0-129,0 0 0,0 0 0,-2 18 0,-10-1 0,-1 2 129,-1 10-129,-1 0 0,0 5 129,1 1-129,2 2 129,0-2-129,-1 3 129,2-1-258,2-4 258,-2-2-129,3-3 0,1-4 129,-1-7-129,3 0 0,2-8 129,3-9-258,-6 12 0,6-12-645,0 0-3612,0 0-387,0 0-258,-5-9-387</inkml:trace>
  <inkml:trace contextRef="#ctx0" brushRef="#br0" timeOffset="39451.2565">22407 13083 774,'24'13'3999,"-24"-13"387,22 0-1290,-2 3-516,-7-6-645,13 3-258,-9-7-516,11 5-129,-7-9-387,6 5 129,-5-6-516,4 2 258,-10-2-258,3 2 0,-9-2 0,1 0-129,-8 0 0,-3 12 0,0-19 0,0 19-129,-16-17 129,2 9-129,-4 1 0,1 2 0,-4 2 0,-3 3 0,0 0 0,3 5 0,-1 5 0,0 5 0,1 2 0,3 2 0,1 5 129,4-2-129,-1-1 258,5 7-258,4-2 129,3-2 0,2-1 129,2 0-258,5-3 129,5 0 0,3-3 0,2-6-129,2-2 129,3-3 0,3-6-129,1 0 129,-2 0-129,1-5 0,1-3 0,-4 1-258,1 3-774,-13-6-3096,10 3-516,-8-7-387,3 2-516</inkml:trace>
  <inkml:trace contextRef="#ctx0" brushRef="#br0" timeOffset="39855.2792">23111 12929 903,'0'0'4128,"0"0"645,-4 8-1032,1 8-1419,-14-10-258,10 15-258,-13-9-516,9 10-129,-9-6-387,6 6-258,-5-2-129,4 0-129,-4 4 258,3-2-387,0-1 0,4-4 0,1 1-129,3-4 0,2-4-258,6-10-258,-3 14-903,3-14-2967,-5-9-258,5-3-258,0-1-645</inkml:trace>
  <inkml:trace contextRef="#ctx0" brushRef="#br0" timeOffset="40212.3">22845 12925 3096,'-5'-10'4902,"5"10"-129,0 0-258,-3-12-2064,3 12-903,0 0-387,16 17-387,-16-17-129,20 24-258,-9-7 129,5 2-258,-3-1 0,3 3-129,0 0 129,1-1-129,2-3 0,0 0 0,1-3 0,4-4-129,-2 0 129,1-8-129,-1 1-129,-3-3 0,2 0 0,-6-3-387,0 3-516,-13-14-2193,-2 14-1419,7-15-516,-7 15-129,-1-17-129</inkml:trace>
  <inkml:trace contextRef="#ctx0" brushRef="#br0" timeOffset="40600.3222">23310 12871 6966,'12'-1'4515,"-12"1"0,0 0-1290,0 0-2322,14 9-129,-14-9-129,5 17 0,-5-5-129,0 5-129,0-1 0,0 6 0,-5-2-258,0 3 129,-2-3-129,2 0 129,-3-3-129,6-1-129,0-6 129,2-10-258,0 15-387,0-15-1290,0 0-2580,11-13-387,-1 5-258,-2-8-516</inkml:trace>
  <inkml:trace contextRef="#ctx0" brushRef="#br0" timeOffset="40828.3352">23367 12647 8385,'-13'0'4644,"13"0"-258,0 0-258,0 0-3741,0 0-258,3 9-645,-3-9-1032,14 8-2709,0-4-129,-2 4-516,0-4 129</inkml:trace>
  <inkml:trace contextRef="#ctx0" brushRef="#br0" timeOffset="41335.3642">23647 12588 9804,'-3'34'4773,"1"-17"-129,-3-3-1290,5 11-2451,-5-3-258,4 8-129,-4 2-258,2 2 0,-3 0-129,1 1 0,-2-2-129,0-2 129,-1 3-129,0-4 0,2-4 0,1 1 129,3-5-129,2-1 129,0 3-129,6-3 0,3-2 0,3-2 0,1-3 0,3-2 0,0-3 0,2-1 0,-1-8 129,3 0-129,-3 0 0,1-5 0,0-4 0,-4-1-129,4 2-516,-8-11-903,7 10-3096,-10-7 0,1 4-516,-4 0-387</inkml:trace>
  <inkml:trace contextRef="#ctx0" brushRef="#br0" timeOffset="41755.3883">23501 12886 2451,'16'-5'2322,"-16"5"-645,0 0 258,19-3 0,-19 3 0,0 0 0,0 0-258,18-2-129,-18 2 0,14 0-258,-14 0-129,23 0 0,-11-6-258,13 6-258,-4-4 129,6 3-258,0-6-258,2 3 0,-1 3-387,-5-5-516,7 6-3870,-16-5-258,0 4-258,-14 1-645</inkml:trace>
  <inkml:trace contextRef="#ctx0" brushRef="#br0" timeOffset="49603.8372">18643 12824 516,'0'0'516,"0"0"258,0 0 129,10 4 387,-10-4 0,0 0 645,0 0-129,0 0 258,0 0 0,7 12-129,-7-12-258,0 0 0,0 0-258,0 0-258,-9 0-129,9 0-387,0 0-129,0 0-129,-15 0-129,15 0 0,0 0-129,-14 0 258,14 0-258,-16 0 0,16 0 0,-18 0-129,18 0 129,-21 1-129,7 0 0,2 4 0,0 1 0,-1-1 0,13-5 0,-18 8 0,18-8 0,-13 10 0,13-10 129,0 0 0,0 0-129,0 0 129,0 0 0,0 0 0,-10 11-129,10-11 129,0 0 0,0 13-129,0-13 0,0 19 129,0-19-129,1 20 129,1-8-129,1 2 0,0 1 0,-1 2 129,2-3-258,-1 4 0,-1-1 129,1 2-129,-2 0 0,-1 1 0,2 1 0,-1-1 0,0-1 129,-1 1 0,0 0 0,0-2 0,0 0 0,2-1 0,-2 0 0,0 1 0,0-1 0,-2-2 0,2 2 0,0-3 0,0 3 0,0-5 0,0 0 0,0-12 0,0 20 0,0-20 0,0 17 0,0-17 0,0 17 0,0-17 0,0 16 0,0-16 0,0 14 0,0-14 0,0 0 0,0 13-129,0-13 129,0 0 129,0 0-129,9 0 0,-9 0 0,0 0 0,15-6 0,-15 6 0,12-7 0,-12 7 0,14-1 129,-14 1-129,15-3 0,-15 3 0,19 0 0,-7 0 0,2 0 129,0 0-129,2 0 0,-2 0 129,1 0-129,0 0 0,-4 0 0,-11 0 129,17 0-129,-17 0 0,0 0 0,0 0 0,0 0 129,0 0-258,0 0-129,0-10-774,0 10-3483,0 0 0,0 0-387,-11-4-387</inkml:trace>
  <inkml:trace contextRef="#ctx0" brushRef="#br0" timeOffset="61170.4987">18996 12852 2967,'0'0'3354,"0"0"-387,0 0-387,0 0-387,0 0-258,0 0-258,11-6-129,-11 6-387,0 0-129,0 0-129,0 0-387,0 0-129,0 0 0,0 0-129,0 9-129,0-9 0,0 21 0,0-7-129,0 3 129,0-1-129,0 5 0,1 1 0,1-1 258,1 3-516,-1-1 129,-2 1 0,2-2 0,-2 2 0,0 1-129,0-4 258,0-2-129,0-6 129,0 1 0,0-14 0,2 15 0,-2-15 0,0 0 129,0 0-129,0 0 0,0 0-129,10 0 129,-10 0 0,0 0-258,0 0-129,6-20-1161,-6 20-2580,0 0-129,0 0-516,0 0 0</inkml:trace>
  <inkml:trace contextRef="#ctx0" brushRef="#br0" timeOffset="61823.5361">19019 13326 1032,'0'0'3225,"-8"8"516,8-8-1548,-11 9-516,11-9-387,-6 14 0,6-14-129,0 15-258,0-15-129,0 15-258,0-15-129,0 0 129,19 11-258,-19-11-129,15 0 129,-15 0-258,14-5 129,-14 5 0,11-9 0,-11 9 0,6-12-129,-6 12 129,0 0 0,-3-14-129,3 14 129,0 0 0,-14 0-129,14 0 129,-12 0 0,12 0-129,0 0 129,-10 11-129,10-11 0,0 0 0,-1 11 0,1-11-258,0 0 0,5 11-903,-5-11-2709,0 0-387,14 0 0,-14 0-258</inkml:trace>
  <inkml:trace contextRef="#ctx0" brushRef="#br0" timeOffset="67423.8564">19494 12746 1032,'0'0'3225,"0"0"0,0 0-774,0 0-387,0 0-516,0 0-258,0 0-129,0 0-129,0 0-387,0 0 258,0 0-387,0 0 0,0 0-129,-8 0-129,8 0 0,-16 12-129,6 2 129,-1 1-129,-3 2 129,2 8 0,-2-2-129,5 8 387,-5 1-258,7 4 0,-1 0 0,2 3-129,3 0 258,3 4-258,3-5 129,7 0-129,1-4 129,6-1-129,0-6 129,2-1-129,-2-7-129,-2-6-129,0 2-645,-15-15-2064,15 11-1419,-15-11-387,0 0-129,0 0-387</inkml:trace>
  <inkml:trace contextRef="#ctx0" brushRef="#br0" timeOffset="68418.9117">19927 12954 1,'0'0'3869,"0"0"259,0 0-129,4 11-1290,-4-11-516,-3 13-387,3-13-516,-12 20-258,-1-7-129,5 6-516,-7-1 0,3 4-129,-4 0-129,2 4 0,-2-2 0,2-1-129,4-1 0,-1-2 129,2-2-129,3-3 0,0-4 0,6-11-129,-7 17-258,7-17-387,0 0-903,0 0-2064,0 0-774,0 0 0,0 0-258</inkml:trace>
  <inkml:trace contextRef="#ctx0" brushRef="#br0" timeOffset="68790.9344">19692 12973 5031,'0'0'4515,"8"5"129,-8-5-387,19 16-2322,-19-16-258,25 15-387,-25-15-387,30 25-258,-13-13-258,5 4-258,-2-1-129,3 2 0,-3 2 0,1 1 0,1-3-129,-5 3 258,1-2-129,-4-2 0,2 0 0,-4-2 129,0-4-258,-12-10-129,16 19-645,-16-19-1677,0 0-1806,0 0-129,13 0-645,-13 0 0</inkml:trace>
  <inkml:trace contextRef="#ctx0" brushRef="#br0" timeOffset="69606.9813">20480 12905 2580,'0'0'4644,"0"0"-387,0 0 258,0 0-2322,0 0-258,0 0-516,0 0-129,-8 0-516,8 0-258,0 0 0,-12 7-129,12-7-258,-18 15 0,5-8 0,-1 3 0,-2 2-129,-3 0 0,-1 0 0,0 2 129,0-2-129,-1-1 0,2 1 0,4-3 0,2 0 0,0-1 0,13-8 0,-11 12 0,11-12 0,0 0 0,0 12 0,0-12 0,14 8 0,-1-6 0,0 5 0,4 1 0,-3 0 129,6 1-129,-3 3 129,3 2 0,-2 1-129,-2-1 0,-1-2 0,-3-2 0,-12-10 0,19 17 0,-19-17 0,0 0-129,0 0-129,0 0-258,13 0-1677,-13 0-2193,0-15-387,0 15-129,-2-14-516</inkml:trace>
  <inkml:trace contextRef="#ctx0" brushRef="#br0" timeOffset="70623.0394">20686 12864 258,'7'8'3870,"-7"-8"129,0 24-129,0-1-1677,0-8-774,0 11 129,0-6-516,2 11-129,-2-8-258,5 3-129,-4 1 0,6-1-258,-4-6 0,0 1-129,-1-4 0,0-4-129,0-1 0,-2-12-258,1 19-516,-1-19-1161,0 0-2322,0 0 0,0 0-645,0-7 516</inkml:trace>
  <inkml:trace contextRef="#ctx0" brushRef="#br0" timeOffset="71112.0674">20902 12920 903,'-8'29'3870,"-3"-10"387,5 2-258,1 6-2193,-3-8-129,8 9-258,0-7 0,6 9-387,-1-10-258,10 5-258,-4-8 0,5 3-129,-1-8-258,4 2 129,-2-11-129,1 1 0,0-4 0,-2-1-129,3-10 0,-5-3 0,-1-2 0,-2-4 129,-5-1-129,-3-7 129,-3 1-129,-3-4 129,-7 2-129,-4 0 129,-2 3-129,-3 1-129,-1 6 258,1 5-129,0 5 0,4 5 0,0 4-129,4 0 129,11 0-258,-15 14-258,15-1-903,0-13-2838,0 19 0,0-19-516,9 18-129</inkml:trace>
  <inkml:trace contextRef="#ctx0" brushRef="#br0" timeOffset="71547.0921">21150 12697 8643,'11'-4'4773,"3"4"-387,-14 0-258,17 12-3354,-3 4-129,-4 2-258,4 9-129,-2 1-129,0 4 0,0 4 0,-2 1 129,-2 0-258,-1-1 0,-2-3 0,-2 0-258,-3-4 258,0 0 0,-2-4-129,-4-5 0,3-2-129,3-18-129,-9 25-903,9-25-2064,-11 5-1161,11-5-258,0 0-387</inkml:trace>
  <inkml:trace contextRef="#ctx0" brushRef="#br0" timeOffset="72732.16">21397 12617 2451,'0'0'3870,"0"0"-129,0 0-1806,0 0 0,0 0-645,0 0-258,0 0-258,13 0-258,-13 0 0,11 0 129,-11 0-129,18-2-258,-18 2 129,21-4-258,-21 4 129,23-3-129,-12 0 0,-1 3 0,-10 0 0,21 0 0,-21 0 0,15 5 129,-15-5-129,12 8 129,-12-8 0,0 0 0,0 0-129,13 13 129,-13-13-129,0 0 0,0 11 0,0-11 0,0 11 0,0-11 0,-1 19-129,-2-8 129,1 3-129,1 1 129,-2 2-129,3 1 0,0 5 0,0-4 0,0 5 0,0 1 0,0 2 0,2-1 0,-1 0 0,0 1 0,0-2 0,0 1 0,0-2 0,2 0-129,-3 4 129,3-7 0,-3 3 0,3-5-129,-3 0 258,0-3-129,0-3 0,0-2 0,0-11 0,-3 13 0,3-13 0,0 0 0,-15 4 0,15-4 129,-13 4-129,13-4 129,-13 3-129,13-3 129,0 0-129,-14 4 0,14-4 0,0 0-258,0 0-2064,0 0-1935,11-5-516,-7-7-129,1 0-516</inkml:trace>
  <inkml:trace contextRef="#ctx0" brushRef="#br0" timeOffset="87299.9917">17695 13734 2580,'0'0'2967,"0"0"-903,12 12-516,-12-12-645,0 0-258,0 0-516,0 0-129,0 0-129,0 0-774,0 0-645,0 0-1032,0 0-387,0 0 259</inkml:trace>
  <inkml:trace contextRef="#ctx0" brushRef="#br0" timeOffset="89575.1234">17695 13734 258,'-22'-1'2322,"22"1"-258,0 0 129,0 0-387,6 2-129,-6-2-258,0 0-129,0 0-258,0 0 0,0 0-387,0 0 129,0 0-387,0 0 129,0 0-129,0 0 258,0 0-258,10 3 0,-10-3-129,0 0 0,0 0 0,15 5 0,-15-5-129,0 0 0,15 4 0,-15-4 129,17 3-129,-17-3 0,17 4-129,-6-2 129,-11-2 0,20 1-129,-20-1 129,21 0-129,-10 0 0,2 2 129,-2-2-129,1 0 0,2 0 0,-2 0 0,2 3 0,-1-3 0,1 2 0,-1-2 0,0 0 0,0 0 258,-1 0-258,2 0 0,-3 0 0,3 0 0,-3 0 0,-1 0 0,1 0 0,-11 0 0,19 0 0,-19 0 0,16 3 0,-16-3 0,18 1 0,-18-1-258,16 1 258,-16-1 0,18 0 0,-18 0 258,19 0-258,-8 0 0,0 2 0,0-2 0,1 0 0,1 0 0,4 0 0,2 0 0,1 0-258,-1-3 258,2 1 0,2 0 0,0-3 0,1 3 0,-4 1 0,1 0 0,0-2 0,1 2 0,2 0 258,-1 1-258,1-3 0,-3 3 0,4-3 0,-2 2 0,-1 0 0,-1 1 0,-1 0 129,0 0-129,-1 0 0,0 0 0,-1 4 0,0-3 0,1 2 0,-1-3 0,0 2 0,2-2 0,-1 2 0,1-2 129,0 0-129,0 0 0,1 0 0,0-3 0,0 2 0,0-3 129,4 0-129,-2 1-129,0 1 129,0-2 0,1 1 0,0-1 0,0 0 0,-1 0 0,1 2 0,-1-3 0,3 0 0,0 3 0,-1-1 0,0 1 0,3 2 0,2-1 0,-2-1 0,1 2 0,-1 0 0,2 0 0,-2 0 129,0 0-129,-1 0 0,-1 0 0,-1 0 0,0 0 0,1 0 129,0 0-129,0-2 0,2 2 129,-2 0-129,2 0 0,-1-2 129,2 1-129,1-1 129,0 0 0,0 1-129,-1-1 129,3 0-129,-2-1 0,2 0 0,1 0 129,1 2-129,0-2 0,3-1 0,-2 0 129,2 1-129,-1 0 0,-2-1 129,4-1-129,-5 0 129,-1 5-129,-1-2 129,1 2-129,-3-1 0,1-1-129,-1 2 129,-1 0 0,1 0 0,0 2 0,1-1 0,-2-1 0,1 0 0,2 2 129,-1-2-129,3 0 0,-1 0 0,4 0 129,-2 0-129,1 3 0,0-3 129,-5 2-129,3 0 0,-3 1 0,-2 1 129,0-1-129,-3 0 0,1 0 0,0 1 0,2-3-129,0 0 129,4 1 0,-2-2 0,1 0 0,1 1 0,-1 1 0,2 0 0,-2 1 0,2-1 0,-2 0 0,4 1 0,1-1 0,0 0 0,5-1 0,-2-1 0,1 0 0,0 0 0,-1 0 129,-2 0-129,-2 0 0,-3 0 0,-2 0-129,0-1 129,-3 1 0,-2 0 0,-1-2 0,-2 2-129,-1 0 129,-1-2 0,1 2 0,-4-3 0,-1 1 0,-2 2 0,-1 0 0,1-2 129,-1 2-129,-2 0 0,-11 0 0,21 0 0,-11 0 0,2-1 0,2-1 129,-1 2-129,5-2 0,-2-1 0,4 3 0,1-3 0,2 1 0,0-1 0,0 0 0,1 0 129,-1 0-129,-1-1 0,0-1 0,-2 5 0,-2-5 0,0 4 0,-4-1 0,1 2-129,-3-2 129,0 2 0,0 0 0,-12 0 0,18-3 0,-18 3 0,13 0 0,-13 0 0,0 0 0,13 0 0,-13 0 0,0 0 0,0 0 0,13 0 0,-13 0 0,0 0 0,0 0 0,0 0 0,10 0 0,-10 0 0,0 0 0,0 0 0,0 0 0,0 0-129,0 0-258,4 10-903,-4-10-2967,-7 0-387,7 0-387,0 0-129</inkml:trace>
  <inkml:trace contextRef="#ctx0" brushRef="#br0" timeOffset="90858.1967">22685 13472 3483,'-6'7'4257,"6"-7"-1032,0 0-645,0 0-258,0 0-387,0 0-387,0 0-387,0 0-129,0 12-129,0-12-258,0 0-129,9 7-129,-9-7 0,14 14 0,-14-14-258,17 10 129,-17-10-129,17 15-129,-17-15 129,19 17 0,-19-17-129,18 9 0,-18-9 129,18 12-129,-18-12 0,18 10 129,-18-10-129,15 9 0,-15-9 0,15 11 0,-15-11 129,13 10-129,-13-10 0,13 11 0,-13-11 0,9 14 0,-9-14 0,0 0 0,12 11 0,-12-11-129,0 0 129,11 12 0,-11-12 0,0 0 129,0 0-129,0 0 0,0 0 0,10 10 0,-10-10 0,0 0 0,0 0 0,0 0 0,0 0 0,0 0 0,0 0 0,0 0 0,0 0 0,0 0 0,0 0 0,0 0 129,0 0-129,0 0 0,0 0 129,0 0-129,0 0 0,0 0 0,0 0 0,0 0 0,0 0 0,0 0 0,0 0 0,-9 11 0,9-11 0,-15 9-129,15-9 258,-16 13-129,16-13 0,-21 16 0,9-5 0,1-4 0,0 3 0,1 2 0,-3-6 0,13-6 0,-16 16 0,16-16 0,-12 9 0,12-9 129,0 0-129,0 0 0,0 0 0,-12 10 129,12-10-129,0 0 0,0 0 0,0 0 0,0 0 129,0 0-129,0 0 0,-5 12-129,5-12 129,0 0 0,0 0 0,0 0 0,0 0-129,0 0 0,0 0-258,0 0-129,0 0-129,0 0-774,0 0-645,0 0-2451,0 0-645,0 0 0,0 0-129</inkml:trace>
  <inkml:trace contextRef="#ctx0" brushRef="#br0" timeOffset="91887.2556">23010 13571 1935,'0'0'3870,"0"0"-387,-7 4-1032,7-4-387,0 0-387,0 11-258,0-11-258,0 0-129,0 0-258,0 0-129,0 0-258,-8 17 0,8-17-129,-3 12 129,3-12-129,-4 17-129,4-17 0,-1 18 0,1-18-129,0 20 129,0-9-129,0 0 0,0-11 0,5 18 0,-5-18 0,6 15 0,-6-15 0,8 12 0,-8-12 0,0 0 129,16 10-129,-16-10 0,14 3 129,-14-3-129,18 0 0,-18 0 0,19 0 0,-19 0 129,17-11-129,-17 11 0,18-13 129,-18 13-129,15-17 129,-15 17-129,15-18 129,-8 7 0,-2 0-129,-1-1 0,-3-1 129,-1 1-129,0 0 0,-4 1 0,4 11 129,-11-15-129,11 15 0,-20-9 129,9 9 0,-2 0-129,0 2 0,0 5 0,0-1 129,0 5-129,-1-2 0,3 2-129,-2 1 129,2 0 0,4-2-258,7-10-129,-7 29-1548,7-29-2451,-3 16-387,3-16-258,0 0-387</inkml:trace>
  <inkml:trace contextRef="#ctx0" brushRef="#br0" timeOffset="106831.1104">17394 13998 258,'8'6'2967,"-8"-6"-516,0 0 0,0 0-387,0 0-258,0 0-258,0 12-258,0-12-258,0 0 129,0 0-387,0 17 129,0-17-387,0 14 0,0-14 0,0 15-129,0-15-129,0 17 0,0-17 0,0 22-129,0-11 258,0 2-258,-3 3-129,3-1 129,0 3 0,-1 1-129,1-3 129,0 4-129,0 1 0,0-1 129,0 4-129,0-2 129,1 0-129,2 2 129,-2 5-129,1-1 129,-2-1 0,1 2 129,-1-3-129,0 3 0,0-1 129,0 1-258,0-4 129,0 3 0,-1-2 0,1 4-129,-2-1 129,1 0-129,-2-3 258,2 6-129,-1-3 0,0-2-129,-1 1 129,2-1-129,-1-5 129,2 3-129,-2-1 0,2 1 0,-1-3 129,0 3-129,1 0 0,0 1 129,-1 2-258,0 2 258,0-4-129,-2 1 0,1-2 0,1-2 0,-1 4 0,1-5 0,0-2 0,1 0 0,0 1 129,0 0-129,0-1 0,0 2 0,0 2 129,0-2-129,0 3 0,0 0 0,0-2 0,0 3 0,0-3 0,0 0 0,0-2 0,0 4 0,0 0 0,0-1 0,0-1 0,0 0 0,0 1 0,0 2 0,0-6 0,0 1 0,0-2 0,0 1 0,0-2 0,0-1 0,0-1 0,0-2 0,-1 2 0,1-1 0,0-1 0,-2 9 0,2-1 0,0-1-129,0 1 129,0 0 0,0 2 0,0-2 0,0-2-129,1-6 129,0 0 0,1-1 0,-1-1 0,1 1 129,0 3-258,-1-2 129,2 1 0,-2-1-129,0 3 129,0 2 0,0-2 0,0-1-129,1 0 129,-2 1 0,0 0 0,0-1 0,0-3 129,2 2-129,-2-1-129,1 0 258,-1 1-129,1-3-129,1 4 129,-2-2 0,2 0 0,-1 0 0,-1 0 0,0 3 0,0-3-129,0 2 129,0 2 0,0 0 0,0 3-129,0-1 129,0-6 0,0 5 0,0-2 0,0-1 0,0-4 0,1 2 0,0-2 0,2 0 0,-3-12 0,2 19-129,-2-19 129,1 15-129,-1-15-129,0 0 129,0 0-387,0 0-516,0 0-1161,0 0-2193,0-10-258,0 10-129,0-12-258</inkml:trace>
  <inkml:trace contextRef="#ctx0" brushRef="#br0" timeOffset="107874.17">17226 16552 903,'0'0'4128,"0"0"258,0 0 0,0 0-2064,7 12-258,-7-12-387,0 0-387,0 0-258,2 22-258,-2-22-129,5 24-258,-3-7 0,4 6 0,-3-1-258,4 0-129,-1 4 0,1-1 129,2 2-129,-2-4 0,-1 0 0,1-1 0,1-5 0,-2 3 0,0-7 0,1 2 0,-2-3 0,-5-12-129,16 14 258,-16-14-129,15 3 0,-15-3 0,18-5 129,-18 5-129,17-23 129,-9 10 0,1-7 0,-1 2-129,1 3 129,-1-5-129,3 2 0,-1-2 0,1 0 0,-2 0-129,3-1 129,-2 1 129,-2-2-258,0 6 129,-1 4 0,-7 12 0,9-13 0,-9 13 0,0 0 0,0 0 0,0 0-129,0 0 0,9 8-129,-9-8-903,4 12-2709,-4-12-516,0 0-774,0 0 0</inkml:trace>
  <inkml:trace contextRef="#ctx0" brushRef="#br0" timeOffset="109214.2467">17396 17166 3354,'-10'12'3999,"10"-12"-1161,0 0-258,0 0-516,0 0-387,0 0-387,-14 0-129,14 0-258,0 0-258,0 0-258,0 0 0,0 0-129,-14 0 129,14 0-258,0 0 0,0 0 129,-10 11-129,10-11 129,-5 11-129,5-11 129,-5 15 0,5-15-129,-1 17 129,1-5-129,0-12 0,0 20 0,1-8-129,-1-12 387,10 18-387,-10-18 129,14 15-129,-14-15 129,19 12 0,-19-12-129,18 1 129,-6 2-129,-12-3 129,20 0-129,-20 0 0,20-4 0,-20 4 0,20-7 0,-20 7 0,17-15 0,-17 15 0,16-18 0,-16 18 0,9-17 0,-5 5 129,-4 12-129,2-13 0,-2 13 0,0-19 0,0 19 0,-7-20 0,1 9 0,-2-1 129,-1 0-129,-2 4 129,11 8-129,-19-15 0,19 15 0,-20-5 129,20 5-129,-16 0 0,16 0 0,-11 0-129,11 0-129,-7 15-129,7-15-1419,-8 14-2580,8-14-387,-6 15-258,6-15-516</inkml:trace>
  <inkml:trace contextRef="#ctx0" brushRef="#br0" timeOffset="122374.9994">17190 17232 516,'-2'12'2193,"2"-12"-258,0 0-258,0 0 0,0 0-516,-11 2 0,11-2 258,0 0-258,0 0 0,0 0-129,0 0 0,-10-7-129,10 7 0,0 0 0,0 0-258,0 0 0,-9-7-129,9 7-129,0 0-129,-16-3 0,16 3 129,-10-7-258,10 7 0,-15-5 0,15 5 0,-17-5-129,17 5 129,-19-2 0,19 2 0,-21-2-129,21 2 258,-20 0-258,9-3 129,-1 1 0,-1 2 0,-2 0 0,0 0 0,-1-2 0,2 2 0,-4-3-129,2 0 0,-3-4 129,2-2 0,-2 4 0,0 0 129,-1-4-129,2 1 0,-1 1 129,0 2 0,-1 0-129,0-6 129,0 2-129,0 0 0,-1-2 0,2-1-129,-3-1 129,2 2 0,-1 1-129,-1 3 129,0-2-129,1 1 129,-1 1-129,-3 2 129,2-2-129,-3 0 129,0-4-129,0 3 129,0-5-129,-2 4 0,1-3 129,0 1-129,2 0 129,0-6-129,3 3 0,-3 0 0,3 1 129,1-6-258,-1 0 129,0 2 0,-4-3 129,1 6-129,-2-9 0,2 0 0,-1 0 0,0 2 0,1-7 129,1 3-129,4 1 0,0-3 0,-1 3 0,1 0-129,-3 0 129,-2 0 0,0 7 0,1-5 0,-2 0-129,2 0 129,1 0-129,1 1 129,4-2-129,0 0 258,5 1-258,-2 3 129,5-1 0,-1 1 0,1-7 0,0 1 0,0-2 0,0 1 0,1-1 0,2-4 0,-1 2 129,3-3-258,0 7 129,2 1 0,-2 3 0,1-3 0,-1 1 0,0 2 0,0-2 0,-1 0 0,3-3 0,-1 1 129,1 0-129,0 2 0,2-1-129,0 0 129,1 5 0,0-2 0,0 0-129,0 2 129,0 0-129,0-4 258,1 1-258,4-3 129,0-4-129,1 3 129,-1 2 0,1 2 0,1-1-129,-2 4 0,0 1 129,-1 1 0,1 0 0,1-1 0,1-5 0,-1-3 0,3 1 129,0-3-129,1 1 0,-2 0 0,-2 1 0,1 3 0,-1 4 129,-1 1-258,1-2 129,-2 3 129,3-4-129,3-1 0,0-1 0,1-1 0,1 1 0,0-2 0,1 1 0,-1 3 0,-1 2 0,0 3 0,-1 2 129,-2-1-129,1 2 0,1-1 0,0-5 0,3 0 0,-1 1 0,3-3 129,-2 2-129,0 2 129,1-2-129,-1 2 129,1 3-129,-1-1 129,0-2 0,-1 2-129,2-7 129,1 3-129,-1-6 129,2 1-129,2-2 129,-1 2-129,0 1 0,0-2 0,0 7 129,0-1-129,1 0 0,0 4 0,-2 1 0,3-3 0,-1 3 129,2 2-129,1-3 0,-2 2 0,1 1 0,1 0 0,-3 3 129,1 4-129,-1-5 129,2 0-129,0 1 0,0-2 129,2-1-129,0 1 0,0 0 0,2-2 0,-1 3 0,0 0 0,-3 1 129,0 1-129,-3 3 0,-1-1 129,0 0-129,-2 0 129,1 0-129,-3 1 0,4-1 0,-3-2 0,3 1 0,-2 0 0,1 1 0,-1 2 0,-2-1 0,4 1 0,-3 1 0,1-2 0,-2 2 0,1 1-129,0-3 129,0-2 0,0-1-129,0 1 129,-2 5 0,2-2-129,-1 1 129,-2-1 0,1 3 0,-11 1 0,18-3 0,-18 3 0,15-1 0,-15 1 0,15-5 0,-15 5 0,14-3 0,-14 3 0,15-3 129,-15 3-258,15-4 129,-15 4 0,13-1 0,-13 1 0,13-4 0,-13 4 0,13-3 0,-13 3 0,12-2 0,-12 2 0,11-4 0,-11 4 0,0 0 0,16 0 0,-16 0 0,0 0 0,13 0 0,-13 0 0,0 0 0,0 0 0,12 2 129,-12-2-129,0 0 0,0 0 0,0 0 0,0 0 0,0 0 0,0 0 0,0 0-129,0 0 129,0 0-258,0 0 0,9 11-516,-9-11-2322,-6 0-1548,6 0-387,-18 4-258,5-4-516</inkml:trace>
  <inkml:trace contextRef="#ctx0" brushRef="#br0" timeOffset="123419.0592">16661 13718 1032,'0'0'3612,"-10"0"-129,10 0-516,0 0-516,0 0-387,0 0-516,0 0 0,-4-14-387,4 14-129,0 0 0,0 0-258,0 0-129,0 0 0,6 2-258,-6-2 129,9 15-258,-9-15 0,17 13 0,-7-4 0,2-5-129,0 4 0,0-1-129,4 0 129,-3 0 0,2 1-129,-1 1 129,-1-2-129,1 1 0,1-1 129,-2-2 0,3 0-129,-4 0 0,3 2 129,-2 0-129,-1-1 0,1-2 129,-1 1-129,0 2 0,-2-5 0,1 1 0,1-1 0,-2-2 0,-10 0 0,19 2 0,-19-2 0,12 0 0,-12 0 0,0 0 0,0 0 0,0 0 0,0 0 0,0 0 0,0 0 0,0 0 0,0 0-129,0 0 129,0 0 0,0 0-129,0 0 129,0 0 0,0 0-129,0 0 129,0 0-129,0 0-129,0 0-258,0 0-1548,0 0-2451,0 0-129,0 0-387,-1 11-387</inkml:trace>
  <inkml:trace contextRef="#ctx0" brushRef="#br0" timeOffset="124383.1143">17001 13926 1548,'0'0'2451,"0"0"-516,9-14-129,-9 14-258,0 0 0,0 0-258,0 0 129,10-3-258,-10 3 129,0 0-258,6-13-258,-6 13 129,0 0-258,0 0-129,0 0-129,13-3-129,-13 3 0,0 0-129,0 0 0,0 0 129,0 0 0,0 0 129,0 0-129,0 0 0,0 0 129,0 0-129,0 0 129,-5 12-129,5-12 0,-11 12 0,11-12 129,-13 15-258,13-15 0,-18 23 0,8-10 0,-1 1-129,-3 2 129,1 2 0,-2 1-129,1 1 129,-5-3-129,7 4 129,-2-5 0,2 5 0,0-1-129,1-2 129,0-1-129,2 1 129,2 0-129,0-2 129,1-3-129,6-13 129,-10 16-129,10-16 0,-4 11 0,4-11 129,0 0-129,0 0-129,0 0 129,0 0 0,0 10-129,0-10-387,0 0-1290,0 0-2580,0 0-129,0 0-516,0 0-387</inkml:trace>
  <inkml:trace contextRef="#ctx0" brushRef="#br0" timeOffset="130062.4391">12997 15738 3354,'6'-16'4128,"-6"16"-1161,2-15-516,-2 15-516,0 0 0,0 0-516,0 0 0,0 0-387,0 0-129,0 0 0,-5 5-258,5-5-258,-10 17-129,3-1 0,-3 0-258,-1 5 129,-2 2-129,-2 3 0,0-1 0,1 3 129,-2-3-129,0-1 0,0 0-129,2-2 129,0-6 0,3-1-129,1-3 129,2-1-129,8-11 129,-10 15 0,10-15-129,0 0 129,-3 10-387,3-10-129,0 0-774,0 0-1290,0 0-1935,0 0-387,0 0-258</inkml:trace>
  <inkml:trace contextRef="#ctx0" brushRef="#br0" timeOffset="130427.46">12667 15644 1935,'0'0'4386,"0"0"387,0 0-387,0 0-2322,5 22-645,1-12-387,10 18 0,-5-7-387,10 7 0,0 0-258,5 6 0,-1-5-258,2-1 129,-1-4-129,2 0 129,-3-4-258,0 2 129,-4-8-129,-1-2 129,-4 0-129,2 0 0,-5-2 0,0-1 0,-2-2-258,-11-7-258,19 11-903,-19-11-2967,0 0-258,0 0-516,11 0 0</inkml:trace>
  <inkml:trace contextRef="#ctx0" brushRef="#br0" timeOffset="131063.4964">13161 15751 4257,'0'0'4902,"7"-5"-258,-7 5-516,0 0-2580,21 0-258,-21 0-387,25 2-258,-11-2-129,7 1-258,-2-1 0,1 0 0,0 0-129,1 0 0,-4 0 0,2 0-129,-2 0-129,-6 0-129,5 3-387,-16-3-1290,11 0-2322,-11 0-516,0 0-258,0 0-258</inkml:trace>
  <inkml:trace contextRef="#ctx0" brushRef="#br0" timeOffset="131370.514">13176 15880 1419,'-11'11'4644,"11"-11"258,0 0-258,1 14-2064,-1-14-645,20-1-645,-10-8-258,12 9-258,-2-4-258,2 4-258,0-7-129,2 4 0,-5 2 0,0 1-129,-1 0 0,-4 0 0,-1 1-129,-13-1-129,20 12-1161,-20-12-3096,0 0-129,11 0-387,-11 0-258</inkml:trace>
  <inkml:trace contextRef="#ctx0" brushRef="#br0" timeOffset="132199.5613">14041 15625 2709,'0'0'4773,"0"0"-387,0 0-774,0 0-1290,-14 0-516,14 17-516,-12-8-258,10 11-387,-10-1-258,2 8 0,-2 0-129,1 2-129,-3 2 0,0 2 0,-2-2-129,2-3 0,-2-2 0,5-4 0,-2-3 0,3-3 0,10-16-129,-11 11-258,11-11-645,0 0-2193,0 0-1419,1-14-129,5 4-387</inkml:trace>
  <inkml:trace contextRef="#ctx0" brushRef="#br0" timeOffset="132550.5813">13804 15599 4257,'0'0'4902,"0"0"0,0 0-516,0 0-2580,11 13-387,-11-13-387,29 25-258,-14-11-258,9 6-129,-4 0 129,4 5-258,1 0-129,-2 0 0,0-1 0,-3-2 0,0 2-129,-4-5 129,0 3-258,-1-4 258,-4-4-258,0 0 129,-3-3-129,-8-11-129,15 20-387,-15-20-1161,0 0-2838,0 0-129,11 0-387,-11 0-387</inkml:trace>
  <inkml:trace contextRef="#ctx0" brushRef="#br0" timeOffset="133047.6099">14338 15583 3612,'1'13'4902,"-1"-13"-129,0 19-387,0-19-2322,0 29-516,-1-11-387,1 10-387,1-3-387,3 4-129,-3 3-129,1 0 0,-2-4 0,0-2 0,0-1-129,0-4-129,0-4 0,0-8-129,0 4-387,0-13-1161,0 0-2580,0 0-387,-3-9-129,-1-4-258</inkml:trace>
  <inkml:trace contextRef="#ctx0" brushRef="#br0" timeOffset="133399.63">14213 15727 4902,'0'0'5160,"0"0"-387,0 0-129,0 0-2838,0 0-645,15 0-258,-15 0-258,28-12 0,-12 4-258,5 1-258,2 2 129,0 4-129,-2-1 0,0 2-129,2 0 129,-2 0-129,-2 3 129,-2 2-129,-3-3 0,0 0 0,-1 2-129,-13-4-258,20 7-1161,-20-7-2838,0 0-516,5-13-129,-5 13-516</inkml:trace>
  <inkml:trace contextRef="#ctx0" brushRef="#br0" timeOffset="134714.7052">14708 15625 1935,'-12'0'4773,"12"0"-387,-12-5 129,12 5-1935,-6-12-516,6 12-645,0-12-258,0 12-258,0-16-387,0 16 129,11-17-258,-11 17-129,11-13 0,-11 13-129,15-16-129,-15 16 129,18-11 0,-7 7 0,-11 4-258,22-11 258,-10 7-258,2 1 258,-2 3 0,1 0-129,-2 1 129,1 5-129,0 2 129,-2 4-129,0-1 129,-1 2-129,-2 0 0,-1 1 129,-2 2-258,-2 1 129,-2 0 0,0 3 0,-2-3 0,-3 3 0,-2 5 0,-3-5 0,-2 2 0,-1-2 0,-3 1-129,1-4 129,-4 3 0,1-3-129,2-3 129,2-1 0,-1-1 0,5-2 0,10-10-129,-16 18 129,16-18 0,0 0 0,-8 10 0,8-10 0,0 0 0,0 0 129,0 0-129,0 0 0,0 0 0,9 7 129,-9-7-129,18 0 129,-6 0 0,2-2-129,1 1 129,5 1-129,-1-1 129,1-2-129,1 3 0,-3 0 129,-1 0-129,-2 0 129,-1 0 0,-2 0-129,-12 0 0,18 1 129,-18-1 0,0 0 0,11 2-129,-11-2 129,0 0-258,0 0 129,0 0 0,0 0-258,0 0-129,0 0-774,14 6-3612,-14-6 0,0 0-645,0 0-258</inkml:trace>
  <inkml:trace contextRef="#ctx0" brushRef="#br0" timeOffset="141511.0939">17979 15183 1806,'0'0'3870,"0"0"516,0 0-1290,0 0-516,0 0-516,0 0-516,2-7-387,-2 7-129,0 0-258,0 0-258,0 0-129,0 0-129,-8-11 0,8 11 0,-14-2-258,14 2 129,-19-2 0,9 0-129,-3 1 129,-2 1-129,-1 0 0,2 0 258,0 3-258,0 1 129,0 1-129,2 0 0,2 0 129,10-5-129,-13 11 0,13-11 0,-12 10 0,12-10 0,-3 11 0,3-11 0,0 13 129,0-13-129,0 17 0,0-6 129,0 3-129,1 1 0,0 2 0,-1 2 0,1 0 0,3 2 0,-4 1 0,1 0 0,1 1 129,-2 1-129,0 0 0,2-2 0,-1 3 129,-1 0-129,0 0 129,2 1-129,-2-2-129,0 0 258,0 2-258,0-1 129,0-3 0,0-1 0,2-1 0,-1-5 0,1 3 0,2-7 0,-4-11 129,6 19-129,-6-19-129,5 15 129,-5-15 0,0 0 0,3 11 0,-3-11 0,0 0 0,0 0 0,0 0 0,0 0 129,0 0-129,0 0 0,12 4 0,-12-4 0,13-1 129,-1 1 0,-1 0-129,3-3 129,3 1-129,2 2 129,-2-4 0,1 3 0,1 1-129,-3 0 129,-2 0-129,-1 0 129,-13 0-129,15 0 0,-15 0 0,0 0 0,0 0 0,0 0-258,0 0-258,0-11-2451,0 11-1677,0 0-258,0 0-258,-13-5-516</inkml:trace>
  <inkml:trace contextRef="#ctx0" brushRef="#br0" timeOffset="143854.228">18503 15337 1,'0'0'3482,"0"0"388,0 0-903,0 0-258,0 0-516,0 0-387,0 0-258,0 0-387,0 0-129,0 0-387,0 0 129,0 0-387,0 0-129,0 0 129,0 0-129,0 0-129,0 0 0,0 0 0,0 0 0,0 0-129,-8 9 129,8-9-129,-10 23 0,3-5 0,-4 2 0,-1 2-129,1 3 258,-2 0-129,0-2 0,1-1 0,-2-1 0,6-7 0,1-2 129,2-1-129,5-11 0,-8 16 0,8-16 129,-4 11-129,4-11 0,-6 13 0,6-13 0,-5 15 0,5-15 258,-11 13-258,11-13 0,0 0-258,-9 11 129,9-11-129,0 0-387,0 0-774,0-7-3096,0-5 0,0 12-645,2-24 129</inkml:trace>
  <inkml:trace contextRef="#ctx0" brushRef="#br0" timeOffset="144231.2495">18276 15400 3612,'0'0'4773,"0"0"-258,0 0-258,0 0-2451,0 0-387,0 0-258,25 7-258,-14-3-129,10 7-387,-2-4 0,7 10-129,-4-4 129,2 3-258,-1-1 129,-1 3-258,2-3 129,-3 2-129,-2-3 129,1-2-129,-5 1 0,-1-4 0,-3-3-129,-11-6-129,17 7-516,-17-7-903,0 0-2838,10-15-129,-10 15-387,0-19-258</inkml:trace>
  <inkml:trace contextRef="#ctx0" brushRef="#br0" timeOffset="145171.3033">19138 15294 2709,'0'0'3999,"0"0"-645,1-11-516,-1 11-516,0 0-645,0 0-129,0 0-387,0 0-258,-9 4-129,9-4-129,-15 8-129,15-8-129,-21 10 0,11-3 0,-4-3-129,0 3-129,-1 3 0,-2-1 0,1 1 0,1 1-129,-1 0 0,2 1 0,3 0 0,-2-2 0,13-10 0,-15 16-129,15-16 258,0 0-129,0 13 258,0-13-258,10 4 129,4 0 0,-1-2 0,1 2 0,4 0-129,-1 3 0,0 0 0,-1-1 0,0 1 0,-1 2-129,-2-1 258,-2 2-258,0-3 129,-11-7 0,14 14 0,-14-14 0,0 0 0,14 12 0,-14-12 0,0 0-129,0 0-129,0 0-516,13 5-1032,-13-5-2709,0 0-258,0 0-387,8-7-258</inkml:trace>
  <inkml:trace contextRef="#ctx0" brushRef="#br0" timeOffset="145778.338">19402 15236 129,'3'-11'3999,"-3"11"387,0 0-903,0 0-774,0 0-516,0 0-387,-6-6-387,6 6-387,0 0-129,0 0-258,0 0-129,0 0-129,0 11 0,0 1-129,1 3 129,1 3-258,1 3 0,0 6 0,-1-2-129,1 5 0,-2 1 129,1 1-258,0 0 258,-1-3-258,-1-2 258,1-4-129,-1-3 0,0-5 0,0-15 0,2 16 129,-2-16-258,0 0 129,0 0-387,0 0-1032,18 0-3225,-18 0 0,0 0-516,6-9-387</inkml:trace>
  <inkml:trace contextRef="#ctx0" brushRef="#br0" timeOffset="146546.3809">19727 15287 3354,'0'0'4773,"0"0"-129,-14-8-387,14 8-2322,0 0-516,0 0-387,-17 0-129,17 0-387,0 0-129,-11 7 0,11-7-129,-8 17 0,2-5 0,4 1 0,-3 4 0,3 4-129,-1-4 0,3 6-129,0-3 129,0 3-129,0-2 129,5 1-129,2-4 129,2 0-129,1-4 129,3-1-129,0-5 129,1-1 0,2-3-129,4-4 0,0-3 0,1-5 0,0-4 0,-1-2 0,0-1 0,2-3 0,-4-2 0,-3 1 0,-3-1 129,-3 0-129,-2 3 0,-4-1 129,-3-2-129,-1 4 0,-10-1 0,-1 3 0,-6-1 0,-2 1 0,-4 2 129,1 4-129,-3 3 0,2 2 0,1 3 0,2 1 0,5 8-129,1 2 0,6 3-258,9-14-903,-7 28-3225,0-17-258,7 6-387,0-17-645</inkml:trace>
  <inkml:trace contextRef="#ctx0" brushRef="#br0" timeOffset="148339.4839">20041 15029 903,'0'0'2967,"0"0"-129,0 0-258,0 0-129,0 0-258,0 0-258,0 0-258,0 0-129,0 0-516,0 0-129,0 0-258,0 0-129,5 0-129,-5 0 0,12-1-129,-12 1 0,23-3 0,-11 0-129,2 3 129,2 0-129,4 0 0,0 0 129,1 0-129,-1 1 0,0-1-129,-5 2 129,4 0-129,-6-2 129,-13 0-129,18 0 0,-18 0 129,0 0-129,10 0 129,-10 0-129,0 0 0,0 0 0,0 0 129,0 0-129,0 0 0,0 0 0,0 0 0,-7 13 0,7-13 0,-9 12 0,9-12 0,-8 21 0,6-7 0,1 3 0,1 4 0,0 1 0,0 3 0,0 4 0,3-1 0,2 1 0,0 1 0,-1-1 0,1-1 0,-1 1 0,-1 2-129,-2-4 129,1-1 0,-1-3 0,-1 0-129,0-3 129,0-2-129,0-5 129,0-2 0,0-11 0,0 14 0,0-14 0,-4 13 0,4-13 129,0 0-129,0 0 0,-7 11 0,7-11 0,0 0 0,0 0 0,0 0-129,0 0 129,0 0 0,-11 1 0,11-1 0,0 0 0,0 0 0,0 0 0,0 0 0,0 0 0,0 0 0,0 0 0,0 0 0,0 11-129,0-11 129,0 0 129,0 0-258,0 0 129,0 0 0,0 0 0,0 0 0,0 0 0,4 12 0,-4-12 0,0 0 0,0 0 0,0 0 129,0 0-129,0 0 0,0 0 0,0 0 0,-7 6 129,7-6-129,0 0 129,0 0-129,-12 3 0,12-3 0,-14 0 0,14 0 0,-20-3 0,8 3 0,1 0 0,-2 0 0,-1 0 0,-1 0 0,4 0 0,-3 6 129,3-2-129,11-4 0,-17 5 0,17-5 0,0 0-258,0 0-129,0 10-1677,0-10-2580,7-1-387,-7 1-129,14-7-645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1538-758 258,'0'0'3225,"12"-31"-258,-12 31 0,0 0-387,9-43-387,-9 43-387,0 0-258,0 0-129,0 0-387,27-24-258,-27 24 0,0 0-129,0 0-258,0 0 129,0 0-258,0 37 0,0-37 0,-13 65 0,-1-28 0,5 19 129,-12-4-258,3 5 129,-6 3-129,-1 19 129,1-25-129,-1 7 0,5-12-129,0 6 129,5-16 0,6-5-129,9-34 0,-16 35 0,16-35 0,0 0 0,0 0 0,0 0-129,0 0 0,0 0-129,0 0-258,0 0-258,0 0-387,-7-41-1290,7 41-2193,0-61-258,0 61-387,0-74 258</inkml:trace>
  <inkml:trace contextRef="#ctx0" brushRef="#br0" timeOffset="1">1214-789 1677,'0'0'3225,"0"0"-903,0 0-387,-14-30-258,14 30-516,0 0-258,0 0-258,0 0 129,0 0 0,0 0-129,0 0 129,-12-37-129,12 37 0,0 0 129,0 0-129,0 0 0,0 0 0,0 0 0,0 0-129,0 0 258,0 0-129,0-30-129,0 30 0,0 0 129,0 0-258,0-37 0,0 37 0,0 0 0,0 0-129,0 0 0,0 0 0,0 0-129,0 0 0,28 0 0,-28 0 0,30 17 129,-30-17-129,45 61 0,-8-18 0,1-2 0,9 9 129,-3 18-129,3-1 0,2 2-129,0 20 129,0-17 0,-3 2 0,-10-1-129,4 3 0,-5-15 0,-1-5 129,-3-23-129,-31-33 0,42 48 0,-42-48 0,21 13 0,-21-13 0,0 0 0,9-37-129,-9 37-129,0-41-258,0 41-387,-12-48-1032,12 48-3096,0 0-129,-32-17-387,32 17-387</inkml:trace>
  <inkml:trace contextRef="#ctx0" brushRef="#br0" timeOffset="2">1630-967 3225,'0'0'3225,"0"0"-516,12-41-387,-12 41-258,0 0-258,0 0-387,0 0-258,28-26-129,-28 26-258,0 0-129,0 0 0,0 0-258,0 0 129,0 0-258,0 0-129,0 0 0,0 0 0,0 0-129,0 0 129,0 0-129,0 0 0,0 0 0,0 0 0,0 0 0,27-11 0,-27 11 129,0 0-129,0 0 0,0 0 129,0 0-129,0 0 129,0 0 0,0 0 0,0 0-129,0 0 129,0 0 129,0 0-258,0 0 129,-13 28 0,13-28 0,0 0 129,-14 46 0,14-46-258,-17 56 129,17-56 0,-14 63 0,3-24 0,1 7 0,-4-9-129,2 21 129,3-6 0,-7-8-129,-1 1 129,3 10-129,-4-3 129,4-2-129,-10-3 0,6 1 129,1 2-129,1-7 0,0 5 129,8-13-129,-4 2 0,1-7 129,11-30-129,-9 54 0,9-54 0,0 0 129,-15 37-129,15-37 0,0 0 0,0 0 129,0 0-129,-28 31 0,28-31 0,0 0 0,0 0 0,-28 13 0,28-13 0,0 0 0,0 0-129,0 0 0,0 0-516,15-31-1161,12 7-2709,-27 24-387,50-50-258,-20 1-516</inkml:trace>
  <inkml:trace contextRef="#ctx0" brushRef="#br0" timeOffset="3">2137-737 2580,'0'0'4773,"-26"9"-258,26-9-1290,0 0-774,0 0-387,0 0-645,0 0-258,38-2-258,-38 2-258,60-13 258,-32 2-387,19 11 0,-9-4-129,9 1-129,-1-1 0,-4 4-129,-9 0 0,2 0-129,-9 4-129,-26-4-129,39 11-258,-39-11-258,31 20-1548,-31-20-2451,0 0-258,0 0-258,-19 11-129</inkml:trace>
  <inkml:trace contextRef="#ctx0" brushRef="#br0" timeOffset="4">2154-418 6321,'0'0'5160,"27"7"0,-27-7-645,43 0-2967,-43 0-129,53-7-387,-53 7-258,56-17-258,-56 17-258,50 0 0,-50 0 0,44 0-258,-44 0 0,33 4 0,-33-4 0,34 13-129,-34-13-258,27 0-387,3 20-3225,-30-20-903,0 0-258,0 0-645</inkml:trace>
  <inkml:trace contextRef="#ctx0" brushRef="#br0" timeOffset="5">3177-676 4644,'-30'28'4644,"30"-28"0,0 0-1161,-26-2-1548,26 2-516,5-37-258,-5 37-387,33-61-258,-15 31 129,1-13-129,11 1 129,-4-14-129,-2 19-129,-4-4 0,2 6-129,-8 5 0,-14 30 0,23-37-129,-23 37 0,0 0-129,0 0 129,0 0-129,0 0 0,12 17 129,-12 14-129,0 10 0,0 9 0,0 8 0,0 8 129,0 3-129,0 11 0,0 5 0,0-11 0,0-3 0,2-8 0,3-9-129,2-19 0,0 8-258,-7-43-387,20 63-645,-20-63-3483,0 35 0,0-35-645,0 0 0</inkml:trace>
  <inkml:trace contextRef="#ctx0" brushRef="#br0" timeOffset="6">3196 10 5805,'0'0'5289,"-28"0"-516,28 0-129,0 0-2838,0 0-516,7-42-129,19 42-387,1-13-129,9 5-258,1-8 129,5 10-258,7-9 129,-4 13-258,-3-9 129,0 11-258,-7-5 129,0 5-129,2 0 0,-6 0-129,-1 0-258,-30 0-903,51-15-3612,-51 15 0,29-34-645,-29 34-387</inkml:trace>
  <inkml:trace contextRef="#ctx0" brushRef="#br0" timeOffset="7">643 1387 1032,'0'0'2580,"0"0"129,0 0-387,0-35 129,0 35-387,0 0-129,0 0-516,-16-32-258,16 32 0,0 0-516,0 0 0,-31-26-258,31 26 0,0 0 0,-28-11 0,28 11 0,-28 0-129,28 0-129,-27 22 129,27-22-129,-29 28 0,29-28 0,-27 48 0,27-48-129,-19 41 129,19-41-129,-19 43 129,19-43-129,-9 57 129,9-57-129,6 50 129,-6-50 0,12 39-129,-12-39 0,36 30 0,-36-30 129,49 13-129,-24-13 129,1 0-129,4 0 0,0 0 0,-4-13 0,5 7 0,-31 6 0,42-40 0,-42 40 0,28-30 0,-28 30 129,21-43-129,-21 43 0,0-44 0,0 44 0,0-37 0,0 37 0,-17-30 0,17 30 0,-30-17-129,30 17 129,-42-7 129,42 7-129,-33-6 0,33 6-258,-25-5-129,25 5-1161,0 0-2967,0 0-129,25-30-516,-25 30-129</inkml:trace>
  <inkml:trace contextRef="#ctx0" brushRef="#br0" timeOffset="8">389 402 1161,'2'-39'4515,"-2"39"-129,0 0-129,0 0-2322,0 0-129,0 0-516,0 33-516,0-33-258,0 54 0,0-54-129,0 74 258,0-40-258,11 10-258,-6-1 258,7 5-258,-3-9 129,5 2-258,3 0 129,1-10-129,4 8 0,-22-39 129,41 28-129,-41-28 129,42 2-129,-42-2 0,42-11 129,-42 11 0,40-54-129,-40 54 129,43-52-129,-23 17 0,1 3 129,3 1 129,-24 31-258,44-58 0,-44 58 0,36-63-258,-36 63 0,34-37-516,-3 33-3483,-31 4-387,0 0-258,0 0-387</inkml:trace>
  <inkml:trace contextRef="#ctx0" brushRef="#br0" timeOffset="9">-500 1515 1161,'0'0'2322,"0"0"-129,0 0 129,0 0-387,0 0-129,-25-15-129,25 15-258,0 0 0,0 0-258,0 0 0,0 0-258,0 0-129,0 0-129,0 0 0,0 0 0,-28-22-129,28 22-129,0 0 0,0 0 0,0 0-129,0 0 0,0 0 129,14 22-258,-14-22 129,34 15 0,-34-15-129,47 13 129,-23-2-129,6 2 0,1-2 0,3 4 0,-5 2 0,1-1-129,1 3 129,3 9 0,-5-12-129,1 12 129,-4-9-129,4 1 129,-4 4-129,-26-24 0,39 34 0,-39-34 0,29 22 0,-29-22 0,0 0 0,0 0 0,27 22 0,-27-22 0,0 0 129,0 0-129,0 0 0,0 0 0,0 0 0,0 0 0,0 0 0,0 0 0,0 0 0,0 0 0,0 0 0,0 0 0,0 0 0,0 0 0,0 0 0,0 0 0,0 0 0,0 0 0,0 0 0,0 0 0,0 0 0,0 0 0,0 0 0,0 0 0,0 0 0,-20 26 129,20-26-129,-26 24 0,26-24 0,-37 41 0,18-2 0,-4-2 0,-3 8 0,5 3 0,-8 2 0,4 13 0,-1-2 0,1-9 0,1-11 0,6-6 129,5-1-258,13-34 129,-16 42 0,16-42 129,0 0-129,0 0 0,0 0 0,0 0 0,0 0-129,0 0 129,10-18-387,-10 18-516,32-24-3870,-32 24-129,0 0-258,0 0-645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3T10:04:34.64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2875 911 129,'0'0'3483,"0"0"-645,0 0 0,0 0-387,0 0-258,0 0-387,0 0-258,0 0-387,0 0-258,0 0-129,0 0-129,0 0-129,-12 0 258,12 0-387,0 0 129,-34 0-129,34 0 0,-29 0 0,29 0-129,-35 0 129,35 0-258,-32 6 0,32-6 0,-40 18 0,40-18 0,-35 17-129,35-17 129,-31 17-129,31-17 0,0 0 129,-21 24-129,21-24 0,0 0 129,-11 39-129,11-39 129,0 37-129,0-37 0,0 65 0,11-21 129,-4 6-129,5-3 0,-5 8 258,5 16-258,-3-6 129,1-4-129,1 4 258,-1 3-258,-1-8 129,-2-5-129,-2-8 0,-1-12 129,5 4-258,-9-39 129,3 50 0,-3-50 0,0 0 0,0 0 129,30 30-129,-30-30 0,0 0 0,36 0 0,-36 0 0,39-10 0,-39 10 0,44-9 0,-15 5 0,-3 1 0,-1 3 0,3 0 0,-28 0 0,45 0-129,-45 0 0,32 0-387,-32 0-129,0 0-645,59 31-2322,-59-31-1032,33 9-516,-33-9-129</inkml:trace>
  <inkml:trace contextRef="#ctx0" brushRef="#br0" timeOffset="1">3977 1733 2967,'0'0'4515,"0"0"0,0 0-258,-33-13-1935,33 13-645,0 0-387,0 0-258,0 0-516,0 0-129,0 0-129,0 0 0,0 0-129,0 0-129,0 0 0,0 13 0,0-13 0,0 48 0,0-48 0,0 44 0,0-44 0,0 0 129,2 39-129,-2-39 0,0 0 0,0 0 0,0 0 0,0 0 129,12-24-129,-12 24 0,0 0 0,-2-48 0,2 48 0,0 0-258,0 0 0,-7-35-387,7 35-1419,0 0-2064,0 0-645,0 0 0,0 0-258</inkml:trace>
  <inkml:trace contextRef="#ctx0" brushRef="#br0" timeOffset="2">3776 804 2709,'0'0'4128,"0"0"-903,0 0-387,0-30-516,0 30-645,0 0-516,0 0-129,0 0-258,0 46-129,0-46-258,0 56 129,0-26 0,7 18-129,-7-4 0,7 10 0,-5-6-258,10 1 129,-7-1-129,1 0 0,-5-11 0,5 0-129,-6-37 129,12 54-129,-12-54 0,0 0 129,24 28-129,-24-28-129,27 2-258,-27-2-129,42 5-903,-42-5-2838,29 11-129,-29-11-516,28 11 0</inkml:trace>
  <inkml:trace contextRef="#ctx0" brushRef="#br0" timeOffset="3">4908 681 2709,'-17'0'4515,"17"0"-258,-32 0-1419,32 0-387,-31 13-516,22 26-645,-19-22-258,13 31-129,-13-3-258,12 18 0,-9-4-129,11 23-129,-3-6 129,10 11-129,5 4 129,2 1-129,2-12 0,15 9-129,4-13 129,4-7-258,3-12 129,5-3-129,-9-17 0,1-11-129,5-4 0,-30-22-129,43 15 0,-43-15-387,33 0-387,-33 0-2967,4-31-903,-4 31-129,3-36-516</inkml:trace>
  <inkml:trace contextRef="#ctx0" brushRef="#br0" timeOffset="4">5190 1206 2193,'-20'-33'4257,"20"33"516,0 0-387,11 24-1806,-11-24-774,38 39-516,-38-39 0,63 63-516,-28-32-129,16 12 0,-8-8-129,6 13-258,0 4 129,2-9-129,0-4 0,-4 2-129,5-10 0,-3-3-258,10 5-258,-15-23-258,19 21-1935,-18-31-1806,4 0-645,-14 0 0,-7-13-645</inkml:trace>
  <inkml:trace contextRef="#ctx0" brushRef="#br0" timeOffset="5">5777 1082 4128,'0'0'4515,"0"0"129,0 0-1806,0 0-387,0 0-903,0 0-516,-27 18 0,15 18-387,-16-5-129,4 12 0,-8 5-129,4 0 129,-7 2-129,-1 2-129,2 0 0,3 2-129,-2-6 0,5-5 0,3-4 0,1-8-129,24-31 0,-31 45-129,31-45-258,0 0-129,-18 37-516,18-37-903,0 0-2580,-2-24-258,2 24-387,-5-34 129</inkml:trace>
  <inkml:trace contextRef="#ctx0" brushRef="#br0" timeOffset="6">6809 1034 516,'33'0'4257,"-33"0"258,0 0-387,0 0-1677,-24 11-774,24-11-129,-37 26-516,37-26-387,-51 35-258,25-5 0,-11-8-258,3 4 258,-10 7-387,5-9 129,3 0-129,3 6 129,3-17-129,5 9 129,25-22-129,-36 24 0,36-24 129,0 0 0,0 0 0,0 30 0,0-30 129,24 2 0,-24-2 0,56 11 0,-24-11 129,4 11 0,3 4-129,-4 5-129,-2 1 258,-4 3-258,-2-2 129,-27-22-258,43 45 129,-43-45-129,34 42 129,-34-42-387,0 0-129,0 0-387,43 52-1677,-43-52-2064,0 0-258,0 0-258,0 0-387</inkml:trace>
  <inkml:trace contextRef="#ctx0" brushRef="#br0" timeOffset="7">7232 965 5160,'0'0'4902,"17"50"-387,-17-7 0,-3-1-3354,3 31-129,0-12 0,0 11-387,0-9 0,3 17-258,4-21 258,0-1-387,5-19 0,6 9-129,1-15-129,-19-33 129,44 45-516,-44-45-387,56 13-2322,-56-13-1290,42-13-516,-42 13-258,31-56-387</inkml:trace>
  <inkml:trace contextRef="#ctx0" brushRef="#br0" timeOffset="8">7772 965 2709,'-44'91'4773,"35"-47"-258,-3 10 129,8-15-2322,4 22-1290,0-20 0,13 13-387,-10-19 258,29 21-516,-11-25 0,20 1-129,-4-14 129,14 3-129,1-12-129,8-9-129,4 0 0,-4-6 258,-6-18-516,2 0 258,-9-7 0,-14-3 0,-10-8-129,-9 1 129,-7-2 0,-7 2-129,-12-7 129,-22-4 0,-9 0 0,-10 4-129,-6 7 129,-11 4 0,2 11 0,0 13 0,5 10 0,2 3 0,21 13 0,-1 7-258,26 10-387,15-30-1290,-11 39-2322,11-39-516,14 42-129,-14-42-516</inkml:trace>
  <inkml:trace contextRef="#ctx0" brushRef="#br0" timeOffset="9">8463 576 1548,'0'0'4515,"0"0"387,18-15-258,-18 15-1548,0 0-1677,57 35-258,-57-35-129,56 61-387,-31-26-129,12 23-129,-13-6-129,2 20 0,-8-5 0,-6 13-129,-7-1 0,-5 3-129,0-4 129,-10-8-129,1 1 129,-3-6-129,-1-17 129,-2-4-258,11-10 0,4-34-645,-3 50-1290,3-50-2451,0 0-258,0 0-387,-12-17-258</inkml:trace>
  <inkml:trace contextRef="#ctx0" brushRef="#br0" timeOffset="10">8897 451 3870,'0'0'5031,"0"0"-387,0 0 0,-14-22-2580,14 22-645,0 0-129,36-17-516,-36 17-129,49-35 0,-49 35-258,51-37 0,-27 15-129,10 13 0,-34 9 0,48 0-129,-48 0 0,48 0 0,-48 0 0,31 40 0,-31-40-129,16 47 129,-16-47 0,12 48-129,-12-48 0,0 54 129,0-54-129,0 57 129,0-57-129,0 58 129,0-32-129,0-26 0,-9 55 129,9-21-129,-3-1 0,1 4 0,2 8 0,-2-1 0,2 8 0,0 0 129,0 2-129,0 3 0,0-1 0,7 3 0,7-11 0,-2 1 0,13 6 129,1 1-129,-1-4 129,-1-4-129,1 8 129,-1 1 0,-7-5-129,-3-9 129,-3 5-129,-11 0 0,0-16 129,0-32-129,-25 50 0,25-50 0,-48 18 0,13-12 0,3-6 0,-1 0 0,-2 0 0,7-2 0,-2-4 0,30 6 0,-29-9-516,29 9-516,0 0-3741,22-22-258,-22 22-387,39-15-387</inkml:trace>
  <inkml:trace contextRef="#ctx0" brushRef="#br0" timeOffset="11">768 685 3999,'0'0'4386,"0"0"129,3-37-1548,-3 37-645,0 0-645,0 0-387,0 0-258,28 26-258,-28-26 0,21 31-129,-21-31 129,30 52-387,-19-20 129,8 16-129,0-11-129,2 6 0,0-2-129,2 5 0,-2-5 0,0-10-129,-21-31 0,42 37 129,-42-37-129,31 28 0,-31-28-129,14 30 129,-14-30-129,0 0 0,7 50-258,-7-50 129,0 31-387,0-31-258,0 0-1161,0 0-2709,0 0-129,0 0-258,0 0-129</inkml:trace>
  <inkml:trace contextRef="#ctx0" brushRef="#br0" timeOffset="12">1371 637 903,'29'-17'2451,"-29"17"0,0 0 258,34-28-129,-34 28-387,0 0-129,0 0-516,0 0-258,17-33-258,-17 33-258,0 0-129,0 0-129,0 0 0,30 0 0,-30 0-129,0 0 129,-4 26-129,-4 9 0,8-35 129,-42 74-129,21-29 0,-4 7-129,-3 3-129,2 3 129,-4-1-129,9-1-129,2-4 0,-2-8 129,2 1-129,0-14 129,19-31-129,-25 58 0,25-58 129,-15 31-129,15-31 0,0 0 129,0 0-129,0 0 0,0 0 0,0 0-129,14 0-129,-14 0-258,26-11-1161,-26 11-2967,0 0-129,22-37-516,-22 37 0</inkml:trace>
  <inkml:trace contextRef="#ctx0" brushRef="#br0" timeOffset="13">1444 1271 2967,'25'-37'4386,"-25"37"-258,26-6-1419,-26 6-387,0 0-774,0 0-258,0 0-387,19-35-129,-19 35-258,0 0 258,0 0-258,0 0-129,7 35 0,-7-35-129,0 37 129,0-37 0,0 58-129,-4-25 129,1 1-258,-1 1 258,4 6-258,0-41 129,0 61-129,0-61 129,0 41-129,0-41-129,0 0 129,0 0-258,0 0 129,32 5-258,-32-5-258,0 0-1419,14-31-2709,-14 31-387,0-34-258,0 34-387</inkml:trace>
  <inkml:trace contextRef="#ctx0" brushRef="#br0" timeOffset="14">1510 3874 645,'0'0'4128,"0"0"516,0 0-258,0-35-1935,0 35-645,0 0-258,0 0-387,-29-22-387,29 22 0,-30-6-258,30 6-129,-31-5 0,31 5 0,-35 0-258,35 0 129,-28 0 129,28 0-258,-25 0 0,25 0 129,-29 9-258,29-9 258,-27 13-129,27-13-129,0 0 129,0 0 0,-31 28-129,31-28 129,-9 39 0,9-39-129,0 48 129,-2-9-129,2-6 129,-5 6-129,5 6 0,0-8 0,0 7 0,0 14 129,0-1-129,0-3 0,0 11 0,5 7 0,-3-7 0,2 2 0,1-8 0,-2 10 129,1-4-258,-2-6 258,3-7-129,-3-9 0,3 3-129,-5-13 129,0-33 0,3 54 0,-3-54 0,0 0 0,0 0 0,0 0 0,0 0-129,0 0 258,28 21-129,-28-21 0,0 0 0,47-15 0,-47 15 0,49-13 0,-22 7 129,-1-5-129,4 9 0,-6 2 0,-24 0-129,42 0 258,-42 0-258,26 0 129,-26 0 0,0 0 0,0 0-258,0 0-129,25 0-129,-25 0-1290,0 0-2709,0 0-516,0 0-129,-14 0-387</inkml:trace>
  <inkml:trace contextRef="#ctx0" brushRef="#br0" timeOffset="15">1991 4180 5934,'0'0'4902,"0"0"-129,-2 34-387,2-34-3096,32 52-129,-32-52-258,66 72-258,-28-37 0,13 13-258,-4-18 0,9 16-129,-10-12-129,1 3 0,-2-2-129,-5 2 129,4-7-129,-13 3 0,-3-7-129,-28-26-258,49 45-258,-49-45-1419,0 0-2580,30 9-258,-30-9-258,0 0-387</inkml:trace>
  <inkml:trace contextRef="#ctx0" brushRef="#br0" timeOffset="16">2573 4147 2451,'28'-35'4515,"-28"35"-129,0 0 0,0 0-2580,0 0-387,0 0-387,0 0-129,0 0-258,0 0-129,-16 35 0,16-35-129,-40 67-129,5-21 0,-4 13 0,-8 6 0,2 8-129,-6-3 0,2 2 258,-5-5-387,10-4 129,-1-9 0,10-6 0,5-18-129,30-30 129,-36 48-129,36-48 0,0 0-129,0 0-258,0 0-258,0 0-516,0 0-2064,0 0-1548,3-33-129,-3 33-258</inkml:trace>
  <inkml:trace contextRef="#ctx0" brushRef="#br0" timeOffset="17">3530 4065 3225,'0'0'4773,"0"0"-258,0 0 0,-18-5-2451,18 5-774,-29 5-258,29-5-129,-28 34-258,28-34-258,-42 31 0,42-31-129,-49 30 0,16-6 129,-2-4-129,-2 1-129,-1 1 0,1 2 129,0 0-129,6-7 0,31-17 0,-42 26-129,42-26 129,0 0 0,-24 24-129,24-24 0,0 0 129,0 0-129,20 11 129,-20-11 0,39 19-129,-8-1 129,1-1-129,3 3 0,1 6 0,3 8 0,-6-8 0,-1 3 0,1 1-129,-33-30 129,38 50 0,-38-50 0,25 39 0,-25-39-129,0 0 0,0 0-258,26 30-258,-26-30-1290,0 0-2709,3-15-387,-3 15-129,0 0-258</inkml:trace>
  <inkml:trace contextRef="#ctx0" brushRef="#br0" timeOffset="18">4014 3952 3870,'10'-35'5031,"-10"35"-387,-15 0 258,15 0-2193,0 0-1677,-20 43-129,20-43-258,-15 66-129,15-27 129,0 15-387,0-11 0,0 9 0,0 0-129,0 7 0,3-9 0,2 9 0,2-14-129,0 7 0,-1-2 0,4-4 0,-1-14 0,-9-32-129,12 52-129,-12-52-258,23 35-1032,-23-35-3096,14-17-258,-14 17-258,15-59-387</inkml:trace>
  <inkml:trace contextRef="#ctx0" brushRef="#br0" timeOffset="19">4618 3947 4128,'0'0'4902,"0"0"-129,-19 0-387,19 0-2580,-30 18-774,30-18 0,-29 61-387,29-61 0,-32 80-129,22-45-129,6 10 258,-6 1-387,10 12 129,0-12-129,3 4 0,8-2 0,11-9-129,-2-5 0,9 3 0,1-13 0,-2-13-129,3-4 129,-3-7-129,4 0 129,-2-16-129,-4-16 0,0-3 0,-2-11-129,3 3 129,-10-9 0,-1 2 0,-9-2 0,0 0 0,-7 4 0,0 5 0,-14-16 0,-14 20-129,12-9 129,-14 18 0,6-1 0,-6 3 0,1 9 0,29 19-129,-58-5-129,58 5-258,-24 5-1032,24-5-3096,0 0-387,0 0-258,0 0-258</inkml:trace>
  <inkml:trace contextRef="#ctx0" brushRef="#br0" timeOffset="20">5212 3598 4386,'-28'-28'5031,"28"28"0,0 0-516,-38-24-2709,38 24-387,0 0-129,0 0-516,17 0 0,-17 0-129,44-7-258,-11 7 0,-5-4 0,5 4-129,-1-2 0,-1 2 0,2 0-129,1 0 0,-5 0 0,5 0-258,-34 0 129,48 0-129,-48 0 129,35 0 0,-35 0 0,0 0 0,0 0 129,27 17-129,-27-17 129,0 0-129,0 0 0,-2 37-129,2-37 0,-16 43 0,16-43 0,-5 50 258,1-13-258,1 5 129,3 1 0,0 5 0,0 2 0,0 4 0,3 4 0,6-5 0,-4 5 0,8-8 0,-6 11 0,5 6 0,0-8 0,0 8 0,-1 9 0,1-4 0,-3-5 0,-2 2 129,1-10-129,-6-7 0,0-13 0,-2-39 0,0 54 0,0-54 0,0 0 0,-32 18 0,32-18 0,-43-15 0,13 6 0,-1 5 0,-3-12 0,5 3 0,-3 9 0,32 4 0,-38 0-129,38 0-129,0 0-645,0 0-3999,0 0 129,0 0-645,0 0-258</inkml:trace>
  <inkml:trace contextRef="#ctx0" brushRef="#br0" timeOffset="21">330 7244 129,'0'0'3741,"-28"31"129,28-31-1548,0 0-258,-32 11-258,32-11-387,0 0-258,-19 34-258,19-34-129,-14 48 0,14-48-129,-12 48-129,12-48-129,-14 54 129,14-54-129,-6 68 129,6-68-129,0 62-129,0-62 0,20 55 0,-20-55 0,33 63-129,-33-63 129,37 45-129,-37-45 0,48 18-129,-48-18 129,51 2-129,-51-2 0,42-18 129,-42 18-129,42-47 0,-42 47 0,30-65 129,-27 23-129,4 5 0,-7-10 0,0 10 0,-14 0 0,-3 6 258,-4-3-258,21 34 0,-44-37 0,44 37 0,-52-20-258,52 20 129,-34-4-387,34 4-2322,-24-9-1548,24 9-387,0 0-516,0-43-129</inkml:trace>
  <inkml:trace contextRef="#ctx0" brushRef="#br0" timeOffset="22">10 6124 3870,'0'-30'4386,"0"30"129,0 0-1806,0 0-387,0 0-516,0 0-645,0 0-258,0 0-258,0 0-129,12 26-129,0 9 0,1 6-129,4 7-129,-7 6 0,6 11 0,0 0 0,0-2 129,8-2-258,-6 6 129,6-12-129,2-8 0,2-10 0,-3-2 129,-25-35-129,38 43 0,-38-43 0,31 3 0,-31-3 0,0 0 0,32-31 129,-32 31-129,26-67 0,-8 30 0,-1-4 129,2-5-129,6-12 0,-3 1 0,6-8 0,0-2 0,-1 10 0,-3-8-129,-3 13 0,-9-4-387,13 43-1677,-25 13-2322,12-37-258,-12 37-129,0 0-645</inkml:trace>
  <inkml:trace contextRef="#ctx0" brushRef="#br0" timeOffset="23">1110 7926 516,'0'0'4257,"2"-35"387,-2 35-129,0 0-2193,0 0-387,0 0-129,11-39-516,-11 39-129,0 0-258,0 0-129,26 7 0,-26-7-258,28 50 129,-9-5-258,-5 1 0,10 25-129,-4-8 0,4 11-129,1 0 0,6-2-129,-3 1 0,-5-1-129,-2-13 129,0-16 0,-6-8 0,-15-35 0,23 45-129,-23-45 129,0 0 0,0 0-129,0 0-258,0 0-129,0 0-258,9-58-1032,-9 58-3096,19-46-129,-19 46-516,12-54-129</inkml:trace>
  <inkml:trace contextRef="#ctx0" brushRef="#br0" timeOffset="24">1886 7854 645,'35'-26'2838,"-35"26"0,0 0 0,17-39-516,-17 39 129,0 0-516,0 0-129,0 0-258,-10 39-387,10-39-258,-21 50 0,-9-26-129,18 28-258,-12-4 129,10 13-129,-16-5 0,4 20-258,-4 2 129,0-4-258,-1 4 129,1 3-258,4-21 129,3 1 0,1-4-129,4-18 0,6-7 129,12-32-129,-19 46 129,19-46-129,0 0 0,0 0 0,0 0 0,0 0 0,-30 6-129,30-6 0,0 0-258,0 0-129,0 0-387,-14-28-2580,14 28-1548,0 0 0,0 0-774,0 0 517</inkml:trace>
  <inkml:trace contextRef="#ctx0" brushRef="#br0" timeOffset="25">2033 8749 3870,'-18'-18'5031,"18"18"-387,0 0 0,-26-43-2838,26 43-387,0 0-129,11-30-516,-11 30-129,19-37 129,-19 37-387,28-44 0,-28 44-129,36-19 0,-36 19-129,37-9 0,-37 9-129,35 0 129,-35 0-129,26 46 129,-26-46-129,25 63 0,-18-22 0,5-4 129,-9 10-258,-3 1 129,0 0 0,0 11 0,-5-12 0,-12-3 0,-2 6 0,-1-9 0,1 0 0,-2-4 0,-5-13 0,26-24 0,-33 41 0,33-41 0,-28 22 0,28-22 0,0 0 0,0 0 0,0 0 0,0 0 0,0 0 129,17 24-129,-17-24 129,46 2 0,-46-2 0,54 11 0,-28-11 0,9 4-129,-4-4 129,1 0 0,-4 0-129,0 0 0,1 0 129,-29 0-129,39 0 0,-39 0 0,0 0-129,28 0 129,-28 0-258,0 0-258,0 0-774,0 0-3741,0 0-129,-16 20-387,16-20-516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2T09:28:39.4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02T09:32:31.407"/>
    </inkml:context>
  </inkml:definitions>
  <inkml:trace contextRef="#ctx0" brushRef="#br0">8189 2494 2967,'-34'20'3870,"19"-14"0,8 6-1548,-6-11 129,12 12-129,1-13-387,0 0-645,14 5 0,13-1-258,9-5 0,23 0 0,12-11-258,19 1-129,26-5-129,23-1 129,20-2-387,23-2 258,17-3-387,15 0 258,11-1-387,10 3 387,-1 0-387,-5 3 129,-2 3 0,-14 4-129,-16 6 129,-12 3 0,-24 3 0,-15-1 0,-22 5 0,-19 0 0,-20 3-129,-22-1 0,-15 0-258,-15 0-516,-4 7-3999,-19-6-258,-10-7-516,8 3-516</inkml:trace>
  <inkml:trace contextRef="#ctx0" brushRef="#br0" timeOffset="29262.6737">11436 3600 2193,'-3'-6'3741,"3"6"-258,0 0-645,-4-15-645,4 15-516,0-11 0,0 11-516,0 0-258,0 0-129,0-14-258,0 14-129,0 0 129,0 0-258,0 0-129,-7 0 129,7 0-129,-16 0 129,3 0-129,1 0 129,-6 0-129,0 2 0,-1-2 0,0 1 0,0-1 0,2 0 0,5 0 0,0 0 129,4 0-258,8 0 129,-9 5 0,9-5-129,0 15 0,0 0 0,0 1 0,3 6 0,-1 5 0,3 1 0,-4 6 0,2 0 0,-1 8 0,-1 0 0,0 4 0,-1-1-129,0 2 129,0 2 0,1 0-129,-2-4 129,-3 1 0,2-7-258,1-3 258,1-3-129,0-6 129,1-6 0,1-6 0,2-1 129,-4-14-129,11 13 0,-11-13 258,12 2-129,-3-2 0,1 0 0,2 0 129,1-2-129,0 0 0,1 0 0,0-3 0,1 4 0,-2 1-129,1 0 0,-1 0-129,-2 0 0,-1 4-129,-10-4-1290,15 5-2967,-15-5-387,9 0-258,-9 0-645</inkml:trace>
  <inkml:trace contextRef="#ctx0" brushRef="#br0" timeOffset="31322.7915">11564 3926 8127,'-10'0'4644,"10"0"0,0 0-516,0 0-3354,3 7-258,11-2-129,0-3 0,7 3-129,-1-1-129,6-1-129,3 3-645,-4-6-3225,3 0-516,-1-5-516,0-2-129</inkml:trace>
  <inkml:trace contextRef="#ctx0" brushRef="#br0" timeOffset="31954.8277">12061 3713 4128,'-5'-8'4773,"5"8"-387,-22 0-129,12 13-1548,-8-4-2322,5 8 258,-2 2-258,1 8 258,0-3-387,8 5 0,0-2-129,6-3 129,5-3-129,7-1 0,3-9 0,5 0 0,3-9 0,1-2-129,2-6 129,-2-8 0,2-5 0,-2-2 0,0-8 129,-2 1-129,0-4-129,-4 1 129,1 1-129,-3 6 0,0 2 0,-4 4 0,1 9 0,1 6-129,-2 4 129,0 8-129,-1 9 129,0 3 0,0 3-258,-1 1 129,-1 0 0,0-3-129,-1 0 0,-2-4 129,0-4-129,-6-14 0,7 14 129,-7-14 0,-5 4 129,-6-4 0,-6-5 0,-3-3 258,-6-5-129,-4-1 258,-5-3-129,1 2 129,-1-2-129,1 1 258,2 1-258,6 5 0,2 0-258,7 8 129,3 2-258,3 0-258,4 13-774,-3-4-3354,10 11 0,0-4-516,3 3-387</inkml:trace>
  <inkml:trace contextRef="#ctx0" brushRef="#br0" timeOffset="32187.841">12620 3968 9030,'7'20'5031,"-7"-20"-387,0 29-387,0-11-4128,-1 2 0,-1 6-516,-7-7-2193,4 5-1806,-2-3-258,1-1-516,-3-8 258</inkml:trace>
  <inkml:trace contextRef="#ctx0" brushRef="#br0" timeOffset="32939.884">12868 3697 5934,'3'7'5031,"-3"10"-516,0 8-258,-4-1-2322,4 10-1419,0-2-129,2 7 0,1-4-129,2-1-387,4 1-387,-6-13-2064,3 4-1677,-6-12-387,3-1-387,-3-13 0</inkml:trace>
  <inkml:trace contextRef="#ctx0" brushRef="#br0" timeOffset="33142.8955">12776 3933 10062,'-12'-20'5160,"12"1"-645,11 14 0,-1-3-3870,11 3-258,-4-3 0,5 4-129,2 1-258,-2 0-387,7 8-1677,-5-5-2322,2 2-258,-7-2-516,8 2-129</inkml:trace>
  <inkml:trace contextRef="#ctx0" brushRef="#br0" timeOffset="33718.9286">13213 3701 10191,'-7'-25'4644,"7"25"0,-17-3-516,17 3-3741,-13 17-129,8 6 129,1 3-387,4 2 129,0 2-129,5-2 0,5 1 0,1-5 0,6-5 0,-1-6 0,2-4 0,1-7 129,0-2-129,3-6 0,-3-6 129,2-7-129,1-4 0,0-6 0,-1 3 129,1-2-129,0-2 0,-3 8 0,0 2 0,-1 6 0,-2 4 0,3 8 0,-4 2 0,-1 6-129,0 7 129,-2 1 0,-2 5-129,-5-3 129,-1 3 0,-4-1 0,0-1-129,-6-4 258,-6-3-129,1-2 0,-3-6 129,-2-2-129,-2-2 129,-1-8 129,-8-6 0,1-2 0,-7-6 0,-2 0-129,-2 2 129,0 2-129,2 1 0,6 5-129,2 6 129,9 4-258,9 4-258,9 0-2064,0 19-1935,9-9-516,11 10-258,3-8-387</inkml:trace>
  <inkml:trace contextRef="#ctx0" brushRef="#br0" timeOffset="34290.9612">13726 3419 10965,'7'-7'5031,"11"6"-258,-7-10-129,11 5-4128,-2-2 0,3 1-129,-1 1-129,-3 4 0,0-2-129,-4 3 0,-3 1-129,-3 0 0,-9 0 129,0 0-129,7 12 0,-7-12 0,0 23 0,-2-6 0,-3 1-129,3 4 129,0 6 0,1 0 0,-1 5-129,0 3 129,2-2-129,0 3 129,0-2-129,2 2 129,3-3-258,-3-4 129,2 1-129,-3-5 129,1 3 0,-2-5 0,-2 2 129,-3-3-129,-5-3 258,-1 0 0,-4-3 258,1-2-258,-3-4 129,2-3 0,4-2-258,-3-6-1548,14 0-3096,-15 0-258,15 0-516,-2-14-516</inkml:trace>
  <inkml:trace contextRef="#ctx0" brushRef="#br0" timeOffset="38583.2068">12471 2779 5547,'0'-17'4773,"-4"-12"-258,4 29 0,-6-29-2838,6 29 0,-1-18-516,1 18-129,0 0-516,-1 8-129,-1 12-258,2 11 0,-2 5-129,2 6 0,0 4 0,2 6 0,-2-5 0,2-3 258,1-6-258,1-7 258,1-6-387,-5-8 129,5 1-903,-5-18-2709,0 0-1032,0 0-129,0 0-258</inkml:trace>
  <inkml:trace contextRef="#ctx0" brushRef="#br0" timeOffset="39079.235">12288 2645 4386,'0'0'4644,"0"0"-129,10 0-129,-10 0-2580,22-4-387,-9-5 129,15 9-258,-2 0-258,15 0-387,2 0-258,7-2-129,3-2-129,3-4-387,3 8-2064,-6-2-2064,0 2-387,-13-2-516,-6 4-258</inkml:trace>
  <inkml:trace contextRef="#ctx0" brushRef="#br0" timeOffset="75803.3357">9854 7469 645,'0'0'1806,"3"6"-129,-3-6 0,0 0 0,-5 0-258,5 0 0,0 0-258,-9 6 258,9-6-258,-10 2 0,1-2-387,9 0 129,-15 4-258,15-4-129,-17 4 0,8 2-129,-1-6-129,1 2 0,-1 0 0,2 0-129,-1-2 0,9 0 129,-14 1-129,14-1 0,-11 0-129,11 0 129,-9 0 0,9 0 0,0 0-129,0 0 0,0 0 129,-4 15-129,4-15 0,0 19 129,0-4 0,0 6-129,1 3 129,0 3 0,0 2 0,0 5-129,-1-1 258,0 2-258,0 4 129,-1-1 0,-1-4 0,0 3 0,-2-5-129,3-3 129,0-2 0,0-5-129,-1-6 0,2-4 0,0-12 0,0 16 0,0-16 129,0 0 0,0 0 129,11 10-129,-11-10 129,14 0 0,-3 0 0,1 1 0,0-1 0,3 0-129,3 0-129,-1 1 129,-1 1-387,-1-2-387,5 9-2709,-5-8-1161,1 1-516,-4-2-258</inkml:trace>
  <inkml:trace contextRef="#ctx0" brushRef="#br0" timeOffset="76442.3722">10138 7609 1806,'0'0'4515,"0"0"129,-5-5-129,5 16-2580,0-11-387,-2 24-387,-1-9-258,3 10 129,0-2-516,2 6 0,-2 2-129,0-1-129,-2-1-129,0-3 0,-1-3-129,1-5 0,0-1 129,-1-6-129,3-11-129,0 0-516,1 16-2064,-1-16-1935,0 0 0,9-6-774,-9 6 258</inkml:trace>
  <inkml:trace contextRef="#ctx0" brushRef="#br0" timeOffset="76698.3869">10330 7919 7611,'10'0'5160,"5"0"-258,-15 0-387,11 0-3354,-11 0-516,0 0 0,5 10-258,-5-10-258,0 20 129,0-3-258,0-2 258,0 5-387,-5-4-129,0 0-258,5 6-774,-10-8-3225,8-1-516,2-13 0,-5 12-645</inkml:trace>
  <inkml:trace contextRef="#ctx0" brushRef="#br0" timeOffset="78070.4653">10601 7659 2709,'0'0'4515,"0"0"-645,0 0-1161,0 0-903,0 0-516,0 0-387,0 0-129,0 10-258,0-10-129,-3 23 0,-1-9-129,4 7 129,-2-3 0,2 4-129,-3 3-129,1 2 129,0-2 258,1 0-387,-1 0 129,2-3-258,-2-1 258,1-5-258,0-4 258,1-12-387,-3 15 129,3-15-258,0 0-387,0 0-1806,0 0-2193,0 0 0,0 0-516,0 0 130</inkml:trace>
  <inkml:trace contextRef="#ctx0" brushRef="#br0" timeOffset="79341.538">10756 7503 1161,'0'0'4773,"-9"0"129,9 0-258,0-11-2064,5 11-1161,-5 0-258,17-9-387,-9 0 129,7 7-387,-1-7 0,3 5-129,-3 0-129,2 2 0,-4 0-129,2 2 129,-4 0-258,0 4 0,-10-4 0,12 15 129,-12-15-258,9 17 129,-9-17 0,3 21 0,-3-8 0,0 0 0,-2 1 0,1 2 0,-1 0 0,0 1 0,0 3 0,1-2 0,-1 5 0,2-3 0,0 3-258,0 0 516,0 2-258,0 5 0,2-3 0,1 2 0,-3-2 129,3 1 0,-2-3 0,2 1-258,-1-2 258,-2-6-129,2-1 129,-1-1-129,1 1-129,-2-5 129,0-12 0,0 18 0,0-18 129,0 13-129,0-13 0,0 0 0,-7 8 129,7-8 0,-12 2-129,12-2 129,-16 0-129,16 0 129,-15-3-258,6 1-258,9 2-1290,-8 2-2838,8-2-516,0 0-258,0 11-258</inkml:trace>
  <inkml:trace contextRef="#ctx0" brushRef="#br0" timeOffset="121333.9399">10020 15169 258,'0'0'3870,"3"-11"258,-3 11-387,0 0-903,0 0-516,0 0-645,0 0-516,-11-9-129,11 9-387,-12 0 0,12 0-129,-19 3-258,10 1 0,-6 0 0,2-1-129,-5 2-129,1 1 129,1-4 0,1 4-129,-2-1 129,1-3-129,4-1 129,2 1-129,1-2 129,9 0-129,-10 2 258,10-2-258,0 0 129,0 15 0,0-15 0,2 24-129,1-3 129,2 7 0,-3 6-129,1 5 0,2 5 0,1 5 0,-1 7 0,0-3-129,-1 5 258,2-3-258,-2-1 258,0-3-258,-1-3 129,0-2-129,2-4 258,0-5-258,0-7 129,2-6-129,2-7 129,2-2 0,1-8 0,1-5 0,0-2 129,0-5-129,1 0 0,-1-6-129,-1 5 129,1-1-258,3 5-258,-7-8-1290,4 10-2580,-4-2-258,4 2-387,-4 0-129</inkml:trace>
  <inkml:trace contextRef="#ctx0" brushRef="#br0" timeOffset="121929.974">10318 15373 7611,'0'0'4902,"0"0"-129,0 0-387,12 31-3225,-12-8-258,7 16 0,-4-1-387,3 7 0,-3 1-258,2-1-129,-3-2 129,2-5-258,-2-6 129,0-8-387,1 0 0,-3-12-516,6 6-1677,-6-18-2193,0 0-258,2-7-129,-2 7-645</inkml:trace>
  <inkml:trace contextRef="#ctx0" brushRef="#br0" timeOffset="122193.9891">10595 15693 7611,'11'12'4902,"-11"-12"-258,6 22-774,-6-22-2580,0 27-387,0-13-129,0 11-387,0-5 258,0 3-516,0-1 0,0 2 0,0-1-387,-1-9-258,6 6-4128,-5-20 129,0 0-645,0 0-258</inkml:trace>
  <inkml:trace contextRef="#ctx0" brushRef="#br0" timeOffset="122590.0117">10916 15339 6321,'4'-14'5031,"4"-7"-129,-8 21-258,5-19-2838,-5 19-645,4 9-129,0 13-258,-4 0-387,0 13 129,0 4-258,0 9 129,0-3-258,-1 1 0,1-2-129,0-6-129,0-2 129,2-12-645,5 3-645,-7-27-3612,12 18 129,-12-18-645,14-12-258</inkml:trace>
  <inkml:trace contextRef="#ctx0" brushRef="#br0" timeOffset="123386.0572">11102 15049 3999,'0'0'4644,"0"0"-129,0 0-258,-11-3-2709,11 3-129,0 0-387,11 0 0,-11 0-387,20-4 0,-9 1 0,6 2 129,-2-3-258,2 2-129,0-2-129,-2 3 0,-1-1-129,-2 1 0,-4 1-129,-8 0 0,13 1 0,-13-1-129,7 10 129,-7-10 0,1 22 0,-1-9 0,0 1 0,0 3 129,2 2-129,-4 5 0,1-1 0,1 1 0,0 2-129,0 4 258,0 1-258,5 1 129,0 2 0,2 1 0,-2-2 0,4 4 0,2-4 0,0 4 0,-1-7 0,-1 2 0,-2 0 0,0-4-129,-1 1 258,-5-1-258,-1-2 258,0-2-258,-7-3 387,-2 3-387,-3-5 258,0-2 0,0-5-129,-2-2 129,0-2 0,1-1-129,0-1-129,0-5 0,13-1-774,-22 0-3741,22 0-516,-15-7-129,15 7-774</inkml:trace>
  <inkml:trace contextRef="#ctx0" brushRef="#br0" timeOffset="150025.5809">20623 6395 1806,'2'-14'4902,"3"-4"129,-5 18-645,9-6-2322,-9 6-645,0 0-258,0 7 0,0 15-774,0 2 258,0 8-516,0 7 258,1 6-129,0 4 0,2 0-258,0 0 0,1-2 0,-1-6 0,1-2 0,1-6-129,-1-8-129,2-2-129,-4-13-645,8 5-2451,-10-15-1290,7 13-516,-7-13-129</inkml:trace>
  <inkml:trace contextRef="#ctx0" brushRef="#br0" timeOffset="150349.5993">20507 6938 6708,'-9'0'5160,"-3"0"-129,12 0-516,0 0-3612,0 0-387,10-15 0,8 15 0,6-1-129,3 1 0,7 0-129,2 1-129,4 2 129,-2 2-129,0 1 0,-1 0-129,-5-1 129,-1 0-129,-3-1 0,-6-3-129,0 3-387,-11-7-3999,4 1-387,-15 2-516,9-15-516</inkml:trace>
  <inkml:trace contextRef="#ctx0" brushRef="#br0" timeOffset="155288.8818">22416 6367 2709,'1'-17'4515,"-1"17"-1032,-1-20-903,1 20-258,-8-19-645,8 19-258,-12-7-516,12 7-387,-21 1 0,6 11-258,-1 7 0,-3 3-258,-1 7 129,0 5-129,2 5 0,0 2 0,10-1 0,3 0-129,5-5 129,5-2 0,11-5-129,6-9 129,6-6 129,6-9-129,0-4 0,3-8 0,-2-8 0,0-6 0,-6-4 129,-5-5 0,-9-2-129,-7 0 129,-9-1 0,-6 4-129,-10 2 258,-7 4-258,-4 8-258,-2 0 0,6 10-516,-4-3-774,13 9-2967,-1 0-129,8 4-645,8-4 646</inkml:trace>
  <inkml:trace contextRef="#ctx0" brushRef="#br0" timeOffset="155597.8995">22548 6248 3225,'-18'36'4386,"3"-11"129,-1 14-3096,-10-5 258,4 18-129,-9-5-129,7 9-258,-7-2-516,7 3-258,1-3-645,-2-5-3999,11-8-258,0-7-516,1-12 129</inkml:trace>
  <inkml:trace contextRef="#ctx0" brushRef="#br0" timeOffset="215423.3213">3912 9680 1677,'0'0'4773,"0"0"-129,-12 0-516,12 0-1161,0 0-645,0 0-645,-12-10-387,12 10-387,-14-4-129,14 4-258,-17-2-258,7 2 0,-5-2-129,3 1 0,-3 1-129,0 0 129,-3 0-129,3 1 0,-1 1 0,1 3 0,1 1-129,3 0 129,2 2 0,0 0 0,9-8 0,-9 21 0,6-7-129,3 1 258,0 3-129,0 4 0,0-1 0,0 5 0,3 2 0,-1 0 0,0 4 0,0 0 0,-2 1-129,0-3 129,-2 1-129,-2-1 129,-1-3 0,0 3 0,2-5-129,-1-2 0,0 0 129,1-2 0,3-5 0,0-1 0,0-2 129,0-13-258,7 17 258,-7-17-129,14 10 258,-3-7-258,2-3 129,1 0-129,-1 0 129,4 0-129,-3 0 129,0 0 0,0 0-129,-3 0 0,-1 2-129,-10-2-645,18 11-3870,-18-11 0,4 11-645,-4-11-258</inkml:trace>
  <inkml:trace contextRef="#ctx0" brushRef="#br0" timeOffset="217463.4382">4090 9852 2322,'-5'-15'4386,"5"15"129,-4-14-645,-1-3-1419,5 17-516,0-19-645,0 19-129,3-14-387,-3 14 0,10-10-129,-2 8-129,-8 2 0,19-2-258,-8 2 0,4 3-129,-3 0-129,2 4 0,2 6 0,-3 1 0,-1 3 0,-5 4-129,-4 2 0,-1-1 0,-2 5 0,-7-2 0,0-2 0,-5-2 0,-1-3-129,-1-4 258,3-5-258,1 0 258,-1-4 0,11-5 258,-13 5-258,13-5 0,0 0 129,0 0 0,8 0 0,3 0-129,4-1 129,1 1 0,3 0 0,1 2-129,1 4 129,-4 4-129,0 3 0,-4-2 0,-2 3 0,-7 4 0,-1 1-129,-3 1 129,-5-1-129,-4 1 129,-6-1-129,1 0 129,-2-4 129,-2-2-129,1-3 129,1-3-129,-1-4 129,4 0 0,0-3 0,1 0 0,4-4-258,8 4 129,-9-9-387,5-2-645,10 8-3225,-6 3-516,13-5-129,-4 0-645</inkml:trace>
  <inkml:trace contextRef="#ctx0" brushRef="#br0" timeOffset="217703.4519">4471 10213 4773,'9'0'4644,"-9"0"-129,6 8-258,-6-8-3096,-3 21-129,-5-12 0,5 11-387,-5-4-129,3 2-258,0-2-129,-2-5-645,7 3-3225,0-14-645,0 12-387,0-12-387</inkml:trace>
  <inkml:trace contextRef="#ctx0" brushRef="#br0" timeOffset="218514.4983">4591 9800 6837,'-11'-1'4902,"11"1"0,0 0-516,13-6-2838,-13 6-387,19-13-258,-9 4-258,8 8 0,-3-5-129,1 6-129,0-1-258,-2 1 129,-2 8-258,-1 6 129,-2 2-129,-5 3 0,1 4 0,-3 0 0,-2-1 0,-4 2 0,-1-4 0,-5-5 0,1 1 0,-2-4 0,2-4 0,1-1 0,8-7 0,-16 5 0,16-5 0,0 0 0,0 0 0,0 0 0,9 1 0,2 0 0,1 3 0,3 2 0,1-1 0,-1 4 0,-4 3 0,1 0 0,-4 4-129,-1 1 129,-7-1 0,0 1-129,-8-2 129,-1 3 0,-5-2-129,1-2 129,-4-3 129,1-3-129,1-2 129,1-2-129,2-2 129,5-2 0,7 0-129,-12 0 0,12 0-129,0 0-387,0 0-3096,6-11-1161,2 7-258,-8 4-387</inkml:trace>
  <inkml:trace contextRef="#ctx0" brushRef="#br0" timeOffset="219354.5463">4836 9616 8901,'7'5'5160,"2"-7"-387,-9 2-129,15-11-3483,-15 11-258,15-12-387,-4 3-129,1 4-129,2 0 0,1 1-129,-1 0 0,1 1-129,-1 2 129,-2 1-129,-2 0 0,0 2 129,-10-2-129,14 8 0,-14-8 129,7 11-129,-7-11 129,6 12-129,-6-12 0,4 13 129,-4-13-129,0 16 129,0-16-129,0 22 0,0-9 0,0 2 129,-4 4-129,3-1 0,-3 5 0,2-1 0,-1 4 0,2 1 0,1 4 0,0-1 0,0 0 0,0 2 0,0 1 0,0-3 0,0 0-129,1-3 129,-1 0 0,3-2 0,-2-2 0,-1-5 0,0 3 0,1-2 0,1-2 0,-2-3 0,0-1 0,0-3-129,0-10 129,-2 19 0,2-19 0,-13 13 0,4-6 129,-1-3 0,-1 1 0,-3 1-129,3-1 258,1-2-258,0 2 129,10-5-258,-14 5 0,14-5-387,0 0-3612,0 0-645,0 0-774,-10 1 129</inkml:trace>
  <inkml:trace contextRef="#ctx1" brushRef="#br0">13423 18967 0</inkml:trace>
  <inkml:trace contextRef="#ctx0" brushRef="#br0" timeOffset="233247.3409">8775 8472 258,'0'-15'3741,"0"15"0,0 0-1290,0 0-516,-7 0 0,7 0-645,-8 11-129,8-11-387,-7 21 0,7-21-129,-3 23-129,3-23-129,2 20 0,-2-20-129,16 14 0,-5-14-129,1 0 129,2-5 0,1-6 0,-1-3 258,-2 0-258,-4-5 0,-4 0-129,-4 3 129,0 1-129,-8 2 0,-3 6 0,-5 5-129,1 2 129,-1 2-129,4 8 0,2 5 0,4 3 0,6 0 0,0-1 0,11 0 0,3-5 0,2-2 129,4-4-129,-1-5 0,3-1 129,-3-4-129,-3-2 129,-1-5-129,-5-1 129,-8-2-129,-2 3 0,0 11 129,-19-15-129,0 13 0,0 1 0,-3 1 0,3 9 0,3 3 0,1 0 0,7-1 0,5 0 129,3-11-129,6 14 129,5-12 0,4-2 129,-1-5 0,1-4-129,-1-4 129,-2-1-129,-5 0 129,-2 1-258,-3 1 129,-2 12 0,0 0-258,-4-14-1806,4 14-2580,-5 13-387,5-13-387,-9 20-516</inkml:trace>
  <inkml:trace contextRef="#ctx0" brushRef="#br0" timeOffset="271196.5115">9612 8679 2451,'0'0'3999,"-10"-5"-516,10 5-903,-11-7-387,11 7-258,-14-9-903,14 9 129,-13-10-516,13 10 129,-15-10-387,15 10 0,-16-11-258,16 11 129,-14-5-129,14 5 0,-13-1 129,13 1-258,-11 0 0,11 0 0,-10 7-258,10-7 516,-7 15-129,7-15 0,-3 13 129,3-13-387,-1 18 387,1-18-387,0 16 387,0-16-387,0 21 129,1-10-129,-1 2 129,3-1 129,-3 0-129,3 4 129,-3 0-129,0 2 0,1-1 129,0 4-129,-1 3 0,2-2 0,-2-1 0,0-1 0,0 3 0,0-5 0,0 0 0,0 0 0,0-3 0,0-3 0,0 1 0,0-2 0,0-11 0,0 18 0,0-18 0,0 0 0,0 11 0,0-11 0,0 0 0,7 5 0,-7-5 0,14 2 129,-5-2-129,2 0 129,0 0-129,1 0 0,4 0 0,-3 0 0,0 0 0,-2-2-258,6 6-1419,-7-3-2580,-1 0-387,-9-1-129,12 5-387</inkml:trace>
  <inkml:trace contextRef="#ctx0" brushRef="#br0" timeOffset="271916.5526">9845 8727 4644,'9'-1'4386,"-9"1"129,0 0-1032,0 0-1935,0 0-258,2 8-387,0 3-258,-2-11 129,0 24-258,0-11-129,1 5 0,-1-1 0,0 3-129,0-1-129,0 3 0,0-2 129,0 1-258,0-2 129,0 0-129,0-4 0,0-3-129,0 4-387,0-16-129,3 22-1290,-3-22-2451,0 0-387,2 11-258,-2-11-387</inkml:trace>
  <inkml:trace contextRef="#ctx0" brushRef="#br0" timeOffset="272213.5697">9977 8951 774,'8'11'4386,"-1"3"258,-7-14-645,11 26-1548,-11-26-516,4 31-387,-4-20-387,0 11-387,-1-5-129,1 5-258,-5-7-129,3 1-129,-1 2-645,3-18-1677,-9 11-2064,9-11-516,0 0-258,0 0-129</inkml:trace>
  <inkml:trace contextRef="#ctx0" brushRef="#br0" timeOffset="273276.6305">10193 8755 3354,'0'0'4386,"0"0"0,5-15-1935,-5 15-387,0 0-516,15-2-258,-15 2-387,13-2-129,-3 1 0,2 1-258,-1 0 0,5 3-129,-6 1-129,4 2 0,-6-2-129,1 3 0,-9-7-129,11 17 129,-11-17-129,1 15 0,-1-15 129,-5 19-129,5-19 0,-16 16 0,5-9 0,3 0 0,-1 1 0,1-3 0,8-5-129,-10 8 129,10-8 0,0 0 129,0 0-129,0 0 0,7 8 0,2-5 0,2-2 258,2 3-258,2 3 129,-1 0-129,0 2 0,2 3 0,-5-1 0,-2 4 0,-4 2 0,0 0 0,-5 0 0,0 1 129,-2 0-129,-4-2 0,-3 1 0,-3-2 129,-1 0-129,0-1 129,-1-4-129,0-5 129,1 1-129,1-3 129,2-3 0,10 0 0,-11-6-129,11 6 0,-6-12-258,4-5-1032,2 17-3225,4-18-387,-4 18-387,13-15-129</inkml:trace>
  <inkml:trace contextRef="#ctx0" brushRef="#br0" timeOffset="274188.6826">10442 8680 6063,'-12'-10'5160,"12"10"-387,0 0-387,-8-14-3225,8 14-129,6-2-387,4 2-258,-1-1 129,6 1-258,-1-1 129,1 1-129,-1-1-129,0 1 0,0 0-129,0 0 129,0 0-129,-2 0 0,0 0 129,-1 0-129,-1 0 0,0 0 129,-10 0-129,14 0 129,-14 0-129,0 0 129,7 2 0,-7-2-129,2 15 258,-2-2-258,-2 0 129,0 5-129,1 3 258,-3-2-258,4 6 129,-3 0-129,3-1 0,0 3 0,0 4 0,0-6 0,3 6-129,1-4 129,-1-1 0,0 0 0,1-4 0,-1 1 0,0-3 0,1-2 0,-2-4 129,1 0-129,-1-3 0,-2-11 129,0 17-129,0-17 129,-17 12 0,5-6 0,-1-2 0,-5-1 0,2-1 0,1 0 0,0 0-129,6-2-129,9 0-1677,0 0-3225,0 0-129,0 0-387,17-12-516</inkml:trace>
  <inkml:trace contextRef="#ctx0" brushRef="#br0" timeOffset="294496.8442">16444 3212 7740,'10'0'4773,"1"-2"129,-11 2-387,0 0-2967,0-15-258,0 15-129,-7-1-516,7 1 0,-17-4-387,6 4 0,-2 0 0,-2 6-387,-4 0 129,-2-1-258,0 3 258,0 2-129,0-3 129,2 0-258,0-1 258,5 2 0,5 0 0,9-8 0,-11 13 0,11-13 0,0 19 129,0-8-129,3 3 0,3 3 129,0 0-129,-1 6 0,4 3 0,-4 6 0,0 3 0,0 5 0,-1-1 0,-4 0-129,3-1 129,-3-3 0,0-2-129,0-7 129,0-5 0,0-5 0,0-2 0,0-2 0,0 0-129,0-12 129,4 14 0,-4-14 129,16 11-129,-5-7 0,-1-1 0,4 1 0,3-3 129,0 0-129,1 0 0,-1-1 0,1 1 0,-3 1-129,4 2-645,-10-5-2322,7 2-1290,-7-1-645,4 0-258,-13 0-258</inkml:trace>
  <inkml:trace contextRef="#ctx0" brushRef="#br0" timeOffset="294840.8639">16668 3311 9030,'14'-22'4773,"-14"22"-387,7-12 129,-7 12-3741,0 0 0,9 20 129,-9 0-516,0 9 0,0-1-129,0 10 129,0 1-258,0 2-129,0-5 0,0-2 0,0-4-129,2-9 0,1 2-516,-3-23-1419,9 4-2322,-9-4-516,12-5-129,-7-15-387</inkml:trace>
  <inkml:trace contextRef="#ctx0" brushRef="#br0" timeOffset="295063.8766">16854 3586 5676,'14'35'5160,"-10"-20"-387,4 9-258,-6-12-2064,8 19-1161,-10-14-258,5 7-387,-5-1-258,0 0-129,0-5-129,-2-3 0,-1 0-258,3-15-903,-2 18-3483,2-18-258,0 0-129,0 0-645</inkml:trace>
  <inkml:trace contextRef="#ctx0" brushRef="#br0" timeOffset="295608.9078">17147 3201 4773,'0'0'5031,"2"7"-129,3 9-258,-5-5-1419,5 18-2193,-5-3 0,5 16-258,-5-5-258,0 6-258,0-2-129,0 3 0,0-6-129,-3-6-258,3-1-516,-5-19-2709,7 9-1161,-2-21-387,1 12-258,-1-12-258</inkml:trace>
  <inkml:trace contextRef="#ctx0" brushRef="#br0" timeOffset="296380.952">17300 3051 8385,'-9'1'4902,"9"-1"0,0 0-516,7 0-3096,2-5-516,6 5-258,-2 0-129,5 0-129,-1 3 0,2 1-129,0 1 0,-3 1 258,0 0-387,0-3 0,-2 1 0,-4-1 0,1-2 0,-3 0 0,-8-1 0,10 0-258,-10 0 258,0 0 258,0 0-258,0 0 387,5 15-258,-5-15 129,0 23-129,0-5 258,0 3-387,0 4-258,0 0 387,0 2-387,0 6 129,0 4-129,2 2 258,1-2-387,-2 6 387,2 1 0,0 2 0,1 0 0,0-4 0,1-2-129,1-4 129,-3-2 0,1-5 0,-2-4 0,-2-4 129,0-6-129,0-2 129,0-13-129,-11 18 129,2-14 0,-2-1 129,-3-2-129,3-1 0,-2 0 0,3 0-129,1 0-258,9 0-774,-10 2-3999,10-2 258,0 0-774,9-6-387</inkml:trace>
  <inkml:trace contextRef="#ctx0" brushRef="#br0" timeOffset="297397.0101">18574 3058 6450,'0'0'4902,"0"0"0,0 0-516,0 0-2838,-11 0-516,11 0-387,-19 0 129,10 0-387,-2-3-129,0 1 0,1 1-129,0-1 0,1-1-129,9 3 0,-15-1 0,15 1 0,-8 0 0,8 0 0,-7 12 0,7-12 258,-1 24-129,1-2 129,0 4-129,0 4 0,5 5-129,-1 5 0,1 2 129,1 5-387,-1 2 129,-3 0-129,2 0 129,-4-2 129,0 0 0,0-7 0,0-2-129,0-7 129,-4-8 0,3-6 0,1-4 0,0-13 0,0 0 129,6 5-129,-6-5 129,15-10-129,-3 1 129,0 3-129,3-1 0,0 0-129,3 4-258,-5-8-1419,8 11-2838,-4-3-387,2 3-258,-2-9-516</inkml:trace>
  <inkml:trace contextRef="#ctx0" brushRef="#br0" timeOffset="298033.0465">18810 3142 10191,'5'-22'5289,"-5"22"-387,7-23-129,-7 23-3999,13-14-258,0 12-258,-1 0 129,3 2-258,2 9 129,-3 1 258,0 5-387,2 1 258,-5 6-387,-4-1 0,-5 4 129,-2-1-516,-5-5 387,-4 2-387,-2-3 258,-2-5-129,1-4 129,1-2 129,11-7 0,-13 9 0,13-9 0,0 0 0,0 0 0,0 0 129,7 4-129,3 0 0,1 2 0,4 1 129,1 4-129,0 0 0,0 2 0,1 3 0,-4 1-129,-2 2 129,-4-1 0,-3 6 0,-4-3 0,-4 1 0,-8-2 0,-1-1 129,-5-4-129,-2-2 129,0-1-129,0-5 129,3-3-129,-1-3 129,5-1-129,5 0 0,8 0-258,-11 0-129,11 10-1677,0-10-2967,12 4 0,-12-4-645,24 7-258</inkml:trace>
  <inkml:trace contextRef="#ctx0" brushRef="#br0" timeOffset="298253.0591">19122 3644 9933,'15'10'5289,"-15"-10"-387,3 11-129,-3-11-4257,-3 25-258,0-10 0,1 4-129,-3-1-129,0 1-129,3 3-516,-6-12-2580,6 7-1548,2-17-387,-4 19-129,4-19-516</inkml:trace>
  <inkml:trace contextRef="#ctx0" brushRef="#br0" timeOffset="298776.089">19276 3169 9804,'10'-27'5031,"1"22"258,-8-10-516,6 12-3741,2-1-516,6 4 129,-3 2-129,2 4-258,-1 1 129,1 6-258,-2 6 0,-4 1-387,-2 1 387,-6 4-516,-2 1 258,-5-2-258,-6 1 258,0-3-387,-3-2 516,0-4-129,-1-3 0,6-1 129,9-12-129,-10 13 129,10-13 0,0 0 129,12 5-129,2-4 129,2 1-129,0 3 129,0 1-129,2 2 129,-2 3-129,-4 3 0,-3 6 0,-3 6 0,-6-1 0,0 4-129,-8 2 129,-4-3-129,-2 0 129,-2-2 0,0-7 0,0-5-129,2 1 0,-1-12-129,8 3-387,-6-17-2451,13 11-1677,-6-35-387,6 5-129,0-15-516</inkml:trace>
  <inkml:trace contextRef="#ctx0" brushRef="#br0" timeOffset="299289.1181">19522 2973 10707,'27'-22'5160,"-6"17"-129,-2-11-387,5 9-4257,4 2-129,3 3 0,-2 0-129,3 2 0,-4 0-129,-2 4 0,-4 1 0,-3 0 0,-5-3 0,-5 3 0,-9-5 0,8 12 0,-8-12 0,0 24 0,-2-10 0,-3 4 0,0 7 129,0 2 129,0 5-129,1 4-129,0 1 129,1 4-129,0 1 129,2 2-258,2 0 129,-1 1-387,0 1 387,5 0 0,0-3-129,-2 1 129,-1-6-129,2 1 129,-4-7 0,0-4 0,-5-5 0,-2-3 0,-3-6 129,-2 0 0,0-6 0,1-3 0,0 0-258,2-5-258,9 0-3483,0 0-1161,0-11-258,-2-13-774</inkml:trace>
  <inkml:trace contextRef="#ctx0" brushRef="#br0" timeOffset="299776.146">20538 3245 7611,'39'16'5289,"-15"-16"-258,12 6-258,-2-6-3225,8 0-645,-1 0-258,5 2-129,-5-2-258,-2 0-129,-2 1-258,-6-1-258,0 1-774,-18-1-3483,4 0-258,-17 0-387,11-8-516</inkml:trace>
  <inkml:trace contextRef="#ctx0" brushRef="#br0" timeOffset="300077.1634">20944 3129 7353,'0'0'5418,"0"0"-387,5-8-129,14 14-1161,-2-5-3096,4 5 0,2 0-258,0 4-129,2-3 0,-4 5-258,-3 2 0,-2-2-258,-5 4 129,-6-2-129,-5 0 258,0 1-387,-7 1 387,-2-1-258,-1-3 129,-2-1 129,-1 2-258,2-2-258,8 10-2064,3-21-2064,-7 13-516,7-13-516,0 0-258</inkml:trace>
  <inkml:trace contextRef="#ctx0" brushRef="#br0" timeOffset="300785.2039">21855 2914 9159,'0'0'5418,"3"-10"-258,-3 10-129,-5-8-4128,5 8-129,-13-6-258,3 4 0,-4 0-129,-3-1-258,0 3 0,-5 0 0,-1 0-129,-1 0 0,1 2 0,1 2 0,2 1-129,5 3 129,1 1-129,3 3 129,5 1 0,3 4 0,3-1 0,0 5 0,7 3 0,2 0 258,4 2-129,-1 6 258,-2 1-387,1 3 0,2 0 0,-8 1 0,0 2 0,-3 1-258,0-2 129,-2-3-258,0 0 387,-3-3 0,2 0-129,-2-6 129,1-5 0,2 0-129,0-8 129,0 0 0,0-13 0,9 15 0,1-13 0,2 1 0,3 0 0,1-2 0,3 0 0,1 1-129,-1-1-129,-2-1-387,7 7-2451,-15-8-1806,8 1-516,-7-13-387,6 5-129</inkml:trace>
  <inkml:trace contextRef="#ctx0" brushRef="#br0" timeOffset="301077.2206">22037 3164 5934,'18'-50'5934,"-3"32"-645,-10-4-258,9 14-2064,-14 8-2451,17-2 387,-17 2-258,10 17 0,-9 2-387,0 9-129,-1 2 0,0 2-129,0 1 129,-2-1-387,-4 0 258,4-6-387,0-2 129,-3-3-129,5-4-258,0-17-1032,0 24-3483,0-24-129,0 0-258,6 7-258</inkml:trace>
  <inkml:trace contextRef="#ctx0" brushRef="#br0" timeOffset="301284.2324">22206 3435 8256,'20'12'5547,"-20"-12"-387,17 18-258,-17-18-3483,14 17-516,-6-6-387,-1 4 0,-2-2-258,-1 8 0,-3-6-258,-1 2 129,0-1-258,-3-1 0,0 4-387,3-19-645,-2 29-3741,2-29-258,-4 15-387,4-15-387</inkml:trace>
  <inkml:trace contextRef="#ctx0" brushRef="#br0" timeOffset="301965.2714">22481 3106 8901,'8'-8'4902,"-5"-4"129,11 9-516,-5-9-3612,7 8 129,-4-2-387,6 4-258,0 1-129,-1 1 0,0 1-129,-1 5 258,-4 4-387,-2 4 258,-4 3-258,-5 3 258,-1 0-387,-8 2 129,-3 0-129,-1-1-258,-2-3 258,-1-3-258,3 1 258,2-6-258,10-10 387,-9 15-129,9-15 129,5 11 0,4-7 0,2 1 0,4 1 0,1 1 0,-1 0 0,-1 0 0,-1 3 0,-5-1 129,-8-9-129,5 20 0,-5-20 129,-10 21-129,-1-10 0,-7 3 129,1-6-129,-2 1 0,-1 1 0,2-3 0,2 2-129,3-5-129,3 2-129,1-6-516,9 17-2838,0-17-1161,0 0-387,0-11-516</inkml:trace>
  <inkml:trace contextRef="#ctx0" brushRef="#br0" timeOffset="302669.3116">22771 2806 6966,'-6'-12'5160,"6"12"0,0 0-516,0 7-3096,0-7-774,8 5 129,-8-5-387,17 9 0,-6-5 0,5 2-258,-2-3-129,5 3 0,-1-1 0,2-3 0,-1 1-129,5 0 129,-5-1-129,-1-1 0,-2 0 129,-2 1-129,-5-1 0,-9-1 0,12 7 0,-12-7 0,1 21 0,-1-7 0,0 6 0,-2 1 0,0 6 0,-3 2 258,1-1-258,0 1 258,1-1-258,-1 1 258,2-1-129,2 1-129,0 0 0,0-3-258,5 2 129,-1-3-129,4 3 129,-1-3-258,0 1 258,0-4-129,-2 5 0,0-2 129,-3-2-129,0 3 0,-2-4 129,-2-1 0,-2 4 0,-4-5 129,-4-5 0,0 1 129,-3-3 129,0-5 0,-3 0 0,1-2 0,3-6 0,1 2 0,2-2-258,2-1-774,9 1-3483,0 0-1032,0 0-387,0 0-645</inkml:trace>
  <inkml:trace contextRef="#ctx0" brushRef="#br0" timeOffset="314091.965">17859 3209 2322,'0'0'3612,"0"0"258,-7-13-1806,7 13-387,0 0 129,0 0-387,-7-14-129,7 14 258,0 0-387,0 0 129,-5-19-387,5 19 129,0 0-258,0 0 0,0 0-516,0 0 0,0 0-129,0 0 0,0 0 0,-2 16-387,2-6 387,0 5-387,2 4 258,2 0-129,-2 3 129,0-1-258,1 2 258,-1 1 0,-1 1 0,0-3 0,2 4 0,-3 1 0,2-3 0,-2 2 0,1-2 0,0-1 0,2-1-129,-3-2 129,2-5 0,0 0 0,1-4 0,-3-11 0,6 17 0,-6-17 0,0 0 0,6 13 0,-6-13 0,0 0 0,0 0 0,0 0 0,0 0 0,0 0 0,0 0 0,5 11 129,-5-11-258,0 0 258,0 0-129,0 0 0,10 5 0,-10-5 0,8 1 0,-8-1 0,13 0 129,-13 0-129,15 0 129,-15 0-129,16 0 0,-16 0 0,14-1 129,-7 1-129,3 0 0,0 0 0,0-1 0,1 1 129,1 0-129,1 0-129,0 1 129,0 1 0,-2 0 0,2 1-129,-4-1 129,0 2-129,-9-4 129,10 3 0,-10-3 129,0 0 0,0 0-129,0 0 129,0 0-129,0 0 129,0 0-129,0 0 129,0 0-129,0 0 0,0 0 0,0 0 0,0 0 0,4-6 0,-4 6 0,0 0 0,0 0 0,0 0 0,0 0 0,0 0 0,1-12 0,-1 12 0,0 0 0,0-12 0,0 12 0,2-12 0,-2 12 129,0-12-129,0 12 0,0-16 0,0 16 0,2-18 0,-2 18 0,0-21 0,0 10 0,0-5 0,0-1 129,0-1-129,-2-2 129,0-1-129,1 1 0,0 0 0,1-2 129,0 2 0,-1 2-129,1-1 0,-2 1 129,2 1-129,0 2 129,-2-1-129,2-3 0,0 3 387,-1-1-387,0 3 387,1-1-387,-1 2 258,-1-1-129,2 14 129,0-18-258,0 18 0,-2-14 0,2 14 129,0 0-129,0-10 0,0 10 0,0 0 0,0 0 0,0 0 129,0-10-258,0 10 258,0 0-258,0 0 258,0 0-129,0 0-387,0 0 387,-1-12 0,1 12 0,0 0 0,0 0 0,0 0 0,0 0-129,0 0 258,0 0-1935,0 0-2838,-4 12-516,4-12-387,-11 16-387</inkml:trace>
  <inkml:trace contextRef="#ctx1" brushRef="#br0" timeOffset="99923.7153">14622 18117 0,'0'0'0</inkml:trace>
  <inkml:trace contextRef="#ctx0" brushRef="#br0" timeOffset="340452.4727">9756 16083 1161,'36'-33'3870,"-2"-1"-258,14 5-1161,15-27-258,23 7 0,17-28-516,32 5-258,18-21-774,22-2-645,24-6-3741,5-2-387,4-4-387,2 0-387</inkml:trace>
  <inkml:trace contextRef="#ctx0" brushRef="#br0" timeOffset="341348.524">11684 15790 1935,'-7'14'2838,"7"-2"0,0-12 387,4 28-516,-3-17-387,5 13-645,-6-4-387,3 5-774,-3 9-1806,0-5-2451,-7-2-645,-2-1-387,-2-5 129</inkml:trace>
  <inkml:trace contextRef="#ctx0" brushRef="#br0" timeOffset="342228.5743">12306 15151 2451,'9'-6'4773,"-9"6"-516,0 0-645,9-4-1161,-9 4-516,0 0-516,-9-7-387,9 7-387,-12 0 0,4 0-258,-5 0 0,1 0-129,-3 0 129,-2 0-387,0 0 129,1 3-129,-1-2 0,3 1 0,2 2 0,1-1 0,11-3 0,-11 19 0,8-8 0,5 7 129,-2 6-129,3 5 0,2 6 0,-1 2 0,0 6-129,-2 0 258,0 6-258,0-3 129,-2 2-129,0-1-129,-2-4 258,-2-5-129,0-3 129,0-6-258,-1-4 258,3-7-129,2-1 129,0-17 0,0 12 0,0-12 129,8 5-129,1-5 0,2 0 129,2 0 0,-2 0 0,5 0 129,-2 2-258,1 0 129,-2 0-129,0 4 129,-2-2-258,-2-1 0,1 4-516,-10-7-2451,13 0-1548,-13 0-258,14-9-516,-10-5 258</inkml:trace>
  <inkml:trace contextRef="#ctx0" brushRef="#br0" timeOffset="342564.5935">12508 15335 4644,'0'0'4902,"0"0"-129,0 0-258,0 0-3096,11 5-258,-11-5 129,9 23-387,-6-7-129,4 7-129,-5-2-258,1 7 0,-2-2-129,0 3-258,-1 0 0,0 2 129,-2-2-258,-1-4 0,0 2-258,-3-5-258,6 6-2322,-2-16-1806,1 2-387,1-14-387,0 0 258</inkml:trace>
  <inkml:trace contextRef="#ctx0" brushRef="#br0" timeOffset="342828.6086">12764 15617 6966,'7'0'5160,"-2"14"-387,0-4-129,-5-10-3483,1 28-258,-1-13-129,3 3-129,-3 1-258,5 4-129,-3-2 0,-2 0-387,3 1-129,-3-22-1419,0 25-2967,0-25-258,0 15-387,0-15-387</inkml:trace>
  <inkml:trace contextRef="#ctx0" brushRef="#br0" timeOffset="343472.6455">12941 15399 6837,'7'-23'5160,"-1"11"-129,-4-8-387,-2 20-3096,8-29-516,3 17 0,-2-4-258,3 6-387,3-2 0,4 7-129,3 4-129,0 1-129,0 0 129,-1 8-129,-2 5-129,-2 1 0,-3 8 0,-7-3 129,-7 6-129,0 1 0,-7 0 0,-4-2 0,-2-1-129,-2-5 258,3-1 0,2-4-129,10-13 129,-12 16 0,12-16 0,0 0 0,8 5 129,5-5-129,0 0 129,2 0-129,-1 1 129,1 3-129,-2 3 0,-3 2 0,-2 5-129,-3 2 129,-4 4-129,0 1 129,-3 3-129,-4 1-129,-4-3 258,1 0-129,-3-1 129,-2-2-129,0-3 258,-3-5-258,1-2 258,0-2-129,0-4 129,0 2-129,4-4-129,-1-2-903,13 1-3741,-7-14 129,7 14-645,0-25-387</inkml:trace>
  <inkml:trace contextRef="#ctx0" brushRef="#br0" timeOffset="344140.6837">13313 15047 8385,'7'-12'5160,"3"11"-129,-3 1-387,2 0-3870,6 0 0,-2 0-258,5 0-129,0 3-129,2 1-129,-1 2 0,-1-1 0,-7 2-129,1 1 0,-12-8 129,13 25-129,-10-15 129,-3 5-129,0 0 129,0 1-129,0-1 129,-3 2-129,3-1 0,0 2 129,0-2-129,0 2 0,0 5 0,0 2 129,0-2-129,0 4 0,0 5 0,0-2 0,0 4 0,0 3 0,3-3 0,1 1 0,3-1 0,-2 1 0,3 3 0,2-3-129,1-2 258,1 2-129,-3-4 0,-1 3-129,-2-3 258,-3-3-129,-3 0 0,0-1 129,-9-5-129,-3-3 0,-4-4 129,-3-1-129,2-6 0,0-3-258,4 11-2838,-1-19-1806,7 1-387,0-11-387,4 1-516</inkml:trace>
  <inkml:trace contextRef="#ctx0" brushRef="#br0" timeOffset="354088.2526">3544 10370 645,'41'-20'2580,"-12"0"0,14-3 129,5-15-387,17 1-387,3-13-516,15 1-387,5-7-258,11-3-129,-3 3-258,0 0-129,0 4-129,-4 2 0,0 4-129,-7 4-258,-6 7-3096,-11 10-645,-13 2-258,-10 10 0</inkml:trace>
  <inkml:trace contextRef="#ctx0" brushRef="#br0" timeOffset="355580.338">927 10912 2322,'-40'0'2451,"40"0"-258,-49-1-129,49 1-387,0 0-258,0 0 0,-39-1 129,39 1 0,0 0-129,0 0-129,0 0 0,0 0-258,0 0 129,0 0-258,0 0-258,0 0 129,0 0-258,0 0-129,0 0-129,0 0-129,0 0 0,0 0-129,0 0 0,0 0-129,-37 7 129,37-7 0,0 0-129,-2 75 129,2-75-129,-5 62 0,5-62-129,-7 68 129,7-68-129,-4 68 0,4-68 0,-6 58 0,6-58-129,0 0 129,2 64 129,-2-64-129,0 0 129,0 0 129,0 0-129,22 51 129,-22-51 0,0 0 0,0 0 129,0 0-129,47 6 129,-47-6-129,0 0 0,49 2 129,-28-2-516,4 4-387,-7-4-3354,10 0-387,-7-1-387,4-5-516</inkml:trace>
  <inkml:trace contextRef="#ctx0" brushRef="#br0" timeOffset="356288.3785">1110 10986 1806,'0'0'4644,"0"-10"129,0 10-258,0 0-2193,12-22-387,-12 22-516,17-21-387,-9 17-387,3-4-129,-2 5-129,2 1-129,-1 2-129,0 0 129,-2 0-258,-8 0 0,10 17 0,-10 1 129,0 0-258,0 0 258,-2 1-258,-3 1 129,-2 3-258,-1-7 516,1 0-645,7-16 258,-7 15 129,7-15-129,0 0 129,0 11 0,0-11 0,9 4 0,-9-4 0,15 6 0,-7-3 0,0 3 0,-8-6 129,12 17-258,-9-4 129,-1 4 0,0-1 0,-2 1 0,-2 1 0,-2 0-129,-1-2 129,0 1-129,0-3 129,0-4 0,5-10 0,-9 16 0,9-16 0,-10 8 0,10-8-129,-8 1 0,8-1-258,0 0-1677,-12 5-2193,12-5-387,0 0-258,0 0-129</inkml:trace>
  <inkml:trace contextRef="#ctx0" brushRef="#br0" timeOffset="356520.3918">1347 11260 3483,'15'2'4902,"-7"6"-258,-8-8-258,0 0-2322,7 29-645,-7-17-387,0 9-387,-3-2-258,1 1-129,-1-2-129,-1-1 0,1-2-387,3-15-387,-2 13-3096,2-13-645,0 0-258,3-14-516</inkml:trace>
  <inkml:trace contextRef="#ctx0" brushRef="#br0" timeOffset="357100.4249">1505 10992 2967,'1'-10'4644,"-1"10"-258,0 0 258,0-19-2451,0 19-516,0 0-258,0 0-516,3-10-258,-3 10-129,0 0-129,0 0 0,0 11-129,0 3-387,0-1 258,-3 2-258,1 3 258,2 1-258,-2-3 258,2-1-258,0-15 129,0 19-129,0-19 129,7 12 0,-7-12 0,9 7 0,-9-7 0,15 5 0,-7-3 0,1 0 0,0 1 0,-2-1 129,3 3-258,-10-5 129,14 11 0,-14-11-129,15 23-258,-11-9 129,1 2-129,-4 2 129,0 4 0,-1-1 0,0 1 0,-4-3 0,-1 1 258,0-6-129,-2 0 258,7-14-129,-14 13 129,14-13-129,-15 1 129,6-2-129,9 1-645,-18-14-2322,12 1-1290,1 1-258,0-3-516</inkml:trace>
  <inkml:trace contextRef="#ctx0" brushRef="#br0" timeOffset="357360.4398">1488 10991 7224,'0'-31'4902,"1"20"129,5-6-645,-6 17-2451,11-16-1290,1 9 0,-1 2-387,3 1-258,4 4-903,-6 0-1677,5 0-1806,0 3-645,-2 1-129,0-3-258</inkml:trace>
  <inkml:trace contextRef="#ctx0" brushRef="#br0" timeOffset="358060.4799">1697 10694 7224,'-9'2'4902,"9"-2"-129,4-4-387,-4 4-3354,16-3-258,-6-1-258,4 4-129,1 0-129,2 1 129,-1 3-258,2 0 0,0 1-129,-5 1 0,1 1 129,-3-1-129,-1 0 0,-10-6 0,14 14 129,-14-14-129,7 11 0,-7-11 129,5 11-129,-5-11 0,5 12 0,-5-12 129,5 17-129,-2-6 129,-1 2-129,-2 1 129,0-1-129,0 4 129,0 4-258,-3-2 258,1 8-129,-2 0-129,3 1 258,0 0-258,1 7 129,0-8-129,1 5 258,-1 0-258,3-3 129,-1-1 0,3-1-129,-2 3 258,-1 0-258,0-3 258,0 0-129,-2-1-129,0-1 129,0-2 0,0-4 129,-5-4-129,1-5 0,4-10 129,-17 18 0,5-14 0,0-4 129,-2 1-129,1-1-129,1 0-129,3 3-516,-5-3-3354,14 0-645,0 0-516,-5 11-516</inkml:trace>
  <inkml:trace contextRef="#ctx0" brushRef="#br0" timeOffset="361604.6826">9531 9206 1032,'30'1'3096,"-6"-1"-1419,6-1 258,10-8-129,11-10-129,14-7-387,8-11-258,14 1-258,5-13-387,4 5-516,7-8-3225,-2 15-387,-14-4-387</inkml:trace>
  <inkml:trace contextRef="#ctx0" brushRef="#br0" timeOffset="362252.7196">10961 9120 645,'5'-22'4128,"-5"22"258,3-11-258,-3 11-1935,0 0-774,0 0-516,-5 18-258,1 0-258,0 7-129,-1 2-258,2 0-129,-1 4-774,0-7-1419,1-5-1935,3-4-258,0-15 0</inkml:trace>
  <inkml:trace contextRef="#ctx0" brushRef="#br0" timeOffset="363152.7711">11496 8738 1677,'0'0'3999,"0"0"258,0 0-1806,-12 0-387,12 0-645,-7-5-387,7 5-258,-13-5-258,13 5 0,-18-5-129,8 5-129,-4-1 0,0 1 0,-1 0 0,3 0-129,-2 0 129,3 0-129,0 0 0,2 1-129,9-1 129,-10 5-129,10-5 0,0 0 129,-4 12-129,4-12 0,0 17 0,0-5 0,4 5 0,-2 2 129,0 2-129,1 4 0,0 3 0,-1-1 129,0 3-258,-2 0 129,0 2 0,0-3 0,-4-2 0,-1 0 0,3-6-129,-1-3 129,0-6 0,3-12 0,-1 15-129,1-15 258,0 0-129,9 1 0,0-1 129,1 0 0,2-1-129,2 1 129,0-3 0,1 3-129,2 0 129,-2 0-129,0 1-129,1 1-129,-2 7-774,-4-4-3225,1-4-258,0 2-258,-2-3-258</inkml:trace>
  <inkml:trace contextRef="#ctx0" brushRef="#br0" timeOffset="363467.7891">11654 8797 1677,'3'-20'4257,"0"5"129,-3 15-129,9 0-2709,-9 0-387,0 0 129,3 15-516,1 4-129,-4 0-129,3 4-129,-3 2-129,0 5 0,0-3-258,0-3 129,-2-1-258,1-3 0,1-1-258,-2-6-258,3 4-1419,-1-17-2193,4 11-387,-4-11-258,11 4 517</inkml:trace>
  <inkml:trace contextRef="#ctx0" brushRef="#br0" timeOffset="363680.8013">11791 9026 258,'23'2'4515,"-12"6"0,-3-2 0,-8-6-2322,9 27-516,-9-13-387,5 10-645,-5-8 0,0 5-387,-1-2-129,-3 1 0,3-6-258,1-14-258,-1 21-774,1-21-3225,0 0 0,0 0-387,4-18 0</inkml:trace>
  <inkml:trace contextRef="#ctx0" brushRef="#br0" timeOffset="364179.8299">12054 8777 4644,'2'-18'4773,"-2"8"-387,0 10-129,0 0-3354,0 0-387,-2 9-129,-1 2-129,-1 4-258,1 8 129,0-3-129,1 4 0,0 0 129,1-1-129,1-3 129,1-4-129,3 1 0,6-8 0,0-1 129,0-3-129,1-2 0,3-2 0,-1 3 129,-1-2-129,-1 1-129,-1 4 129,1-2 0,-11-5-129,13 18 129,-11-4-129,1 0 0,-3 7-129,0 0 129,-7 0 0,0-2 0,-2 2-129,-2 0 258,1-5 0,-1-2 0,-4-5 0,3 0 129,0-5 0,0-4-129,1 0-258,-2-5-516,13 5-3354,-11-18-258,5 1-129,4 1-129</inkml:trace>
  <inkml:trace contextRef="#ctx0" brushRef="#br0" timeOffset="364415.8434">12020 8838 7482,'11'-28'5031,"-11"28"-129,14-24-258,-2 15-3999,-3-3-258,5 5-258,2 5-645,-6-4-2322,7 5-1677,0-1-516,0 2-258</inkml:trace>
  <inkml:trace contextRef="#ctx0" brushRef="#br0" timeOffset="365159.8859">12272 8648 6708,'-10'-10'4644,"10"10"0,0 0-387,0 0-3741,0 0-129,12-10 0,-3 10 129,3 0-258,3 0 0,1 2-129,2 0 0,-1 3 0,-3-2 0,-2 2 0,0 0 0,-2-1 0,-1 1-129,-9-5 129,12 11 129,-12-11-387,0 0 387,10 14-387,-10-14 258,0 0-258,6 12 387,-6-12-387,0 0 258,6 17 0,-6-17-129,5 20 129,-5-10-129,0 5 258,0 4-258,0 1 0,0 6 0,0 1 0,0 2 0,0 4 0,-2 1-258,1 1 258,0 2 0,1-3 0,1 1-129,-2-5 258,0 0-129,1-5 0,-1-2 0,-2-6 0,2-4 258,-2-2-258,3-11 129,-7 15 0,7-15 0,-14 7 0,2-7 0,-1 2 0,0 3-258,-1-5-903,6 7-3483,-3 0-516,11-7-129,0 0-774</inkml:trace>
  <inkml:trace contextRef="#ctx0" brushRef="#br0" timeOffset="366155.9427">12094 16040 1806,'-26'32'903,"21"-21"258,5-11 258,7-3 258,12-27 258,13 1-387,8-23 387,22 1 129,10-26-516,24 8-129,8-18-258,19 7-387,6-1-516,3 4-1032,3 9-3354,-4 9-129,-11 6-516,-9 12-129</inkml:trace>
  <inkml:trace contextRef="#ctx0" brushRef="#br0" timeOffset="366624.9697">14019 15823 7611,'7'58'3870,"-7"-30"-1032,0 9-2709,-6 4-4644,2 2-516,0-5 258</inkml:trace>
  <inkml:trace contextRef="#ctx0" brushRef="#br0" timeOffset="367352.0113">14677 15327 3612,'0'-30'4515,"0"20"-774,-7-11-1032,7 21-516,-15-23-387,15 23-645,-24-13-258,12 13-258,-6-3 0,0 3-387,1 0 0,-2 2-129,-2 2 0,4 3 0,3-2-129,1 5 0,2 0 0,4 3 0,4 5 0,1 3 0,2 2 0,4 4 129,1 4-129,2 4 0,2-2 0,-1 3 129,-2 2-129,-2-2 0,0 5 129,-4 0-129,0 0 129,-2 0-258,-3 0 258,-2 0-258,1-7 258,0-1-129,1-7-129,3-7 129,1-2 0,1-17 0,3 17 0,-3-17 0,16 0 129,-5 0-129,3-4 129,-2-2-129,4 0 0,0 1 0,0 1 0,0 0 0,0 4 0,-1-5-387,6 7-2064,-5-5-1677,-1-4-645,-1-6-129,3 2-258</inkml:trace>
  <inkml:trace contextRef="#ctx0" brushRef="#br0" timeOffset="367684.0303">14893 15519 5031,'9'-30'4773,"-4"17"-516,-5 13-129,0-18-3225,0 18-129,0 0-129,7 15 129,-7-2 0,0 10-258,0 1 0,0 7-129,0 0 0,-2 3 0,-2-1 0,2-2-258,-2-1 129,0-1-129,2-6-129,-2-3-258,2-3 0,2-17-903,0 26-1032,0-26-2064,3 11-645,-3-11 129,0 0-645</inkml:trace>
  <inkml:trace contextRef="#ctx0" brushRef="#br0" timeOffset="367917.0436">15099 15767 6708,'24'5'4644,"-24"-5"-129,7 12-645,0 9-2709,-9-10-129,2 10-387,-3-7-129,1 6-129,-2-4-129,3 2-129,-1-4-129,0-1-129,2 0-387,0-13-2064,0 0-1806,0 0 0,0 0-645,7-14 0</inkml:trace>
  <inkml:trace contextRef="#ctx0" brushRef="#br0" timeOffset="368388.0706">15464 15440 6321,'4'-17'4773,"-13"13"-258,-2 4-387,11 0-3096,-20 9-258,15 4 0,-2 0-387,4 3-129,-1 0 0,4 2-129,0-1 0,0 0 0,5-1 0,1 0 0,2-3-129,4 0 129,2-4 0,1 1-129,3-5 0,1 4 129,-1-2-258,-1-2 129,-2 3 0,-1 5 0,-2-1 0,-4 4 0,-2 0 0,-3 1 0,-3 1 129,0 4-129,-3-2 0,-7 2 0,0-1 129,-4-3-258,0 1 258,-5-3-129,2-2 0,-2-6 0,0-4-129,4-4-258,3 4-1032,-1-11-2838,5-4-387,1-10-258,6-4-258</inkml:trace>
  <inkml:trace contextRef="#ctx0" brushRef="#br0" timeOffset="368644.0852">15396 15449 9159,'-1'-21'5031,"1"-3"-387,0 24-258,9-24-3741,-2 16-129,-7 8-129,15-8-129,0 8-387,1-2-129,8 9-2838,-4-6-1290,6 3-387,-2-4-258,1 0-516</inkml:trace>
  <inkml:trace contextRef="#ctx0" brushRef="#br0" timeOffset="369328.1243">15714 15115 8901,'0'0'5160,"0"0"-387,7 0-387,7 0-3741,2-6-129,4 6 129,-2 0-258,5 0-129,-4 6-258,5-1 0,-7-1 0,3 5 0,-6 2 0,0-2 0,-3 1-129,-2 2 129,-2 0 0,-3 2 0,-1 1 0,1-3 0,-1 2 0,1 0 0,-1 0 0,2 6 0,0-4 0,-1 4 0,0 3-129,-3 4 258,1-1-129,-2 4 0,0 4-129,-2-3 129,0 6 0,-1-1 0,-1 0-129,3 3 258,-1 1-129,0 1 0,2 0 129,0 4-129,0-3 129,2 3-129,2 0 258,-1-1-258,2-1 0,1-4 129,0-2-129,-1-6 129,-3-7-129,-2-4 129,0-6 0,0-14 0,-19 10 0,3-8 0,-4-2-129,-4-6 0,5 2-387,-5-12-1290,9 13-3096,-1-7-129,7 3-387,1-5-645</inkml:trace>
  <inkml:trace contextRef="#ctx0" brushRef="#br0" timeOffset="371596.2541">650 11582 1806,'0'0'1548,"-44"21"-1548,44-21-774,0 0 387,0 0 129,0 0 516,0 0 258,0 0 774,0 0 387,46-52 645,18 5-516,10-2-129,18-13 0,6 1-387,15-7-645,-7 1-2451,9-5-1548,-20 16-645,-9 1 0</inkml:trace>
  <inkml:trace contextRef="#ctx0" brushRef="#br0" timeOffset="372080.2817">2296 11404 3096,'5'-11'4386,"-5"11"-129,0 0-387,0 22-2451,-7-6-645,-4 11-129,2 3-903,-1-2-129,6 4-903,-1-5-2709,4-6 0,1-6-258,0-15 129</inkml:trace>
  <inkml:trace contextRef="#ctx0" brushRef="#br0" timeOffset="372904.3287">2727 10819 903,'3'-18'3999,"-3"18"129,0-13-258,0 13-2193,0 0-258,-2-14-129,2 14-516,0 0 0,0 0-129,-10 0-258,10 0 0,-11 5 0,11-5 0,-16 7-258,5-1 129,-2 0-258,2 1 129,-3-1-129,1-2 0,2 2 0,3-1-129,8-5 129,-11 8 0,11-8 0,0 0 0,0 0 129,0 12 0,0-12 129,2 11 0,-2-11 0,2 23-129,-1-6 129,0 4 0,-1 8 0,0 1-258,0 3 258,-1 4-258,-1 1 129,-2 2-258,1-2 258,-4 2-129,3-5-129,-1-2 129,0 0-129,0-4 0,1-3 129,2-6-129,1-1 129,-1-4-129,2-3 129,0-12 0,4 14-129,-4-14 258,10 5-129,-10-5 0,17 2 0,-7-2 129,1-5-129,2 0 0,-2 1 129,3-1-258,-1 5-387,-13 0-2967,17-2-645,-7 2-645,-10 0-258</inkml:trace>
  <inkml:trace contextRef="#ctx0" brushRef="#br0" timeOffset="374144.3998">2894 10919 5031,'-10'-8'4515,"10"8"-258,0 0-258,10-17-2967,4 13-387,-4-3-129,6 5 0,-1 0-129,0 2 0,-2 2-258,-2 7 129,-4 3-258,-3 1 0,-4 2 0,0 2 0,-4 3 258,-4 0-258,-1-3 258,-1-2-387,2-3 387,2 0-258,6-12 258,-14 9-258,14-9-129,0 0 129,0-7-129,0 7 129,14-9 0,-2 3 0,0 6 0,5 2 0,-5 4 129,1 8-129,-3-2 129,-3 7-129,-3-1 0,-4 7 0,-1-4 0,-9 3 0,0-1 0,-3-2 129,-2-3 0,-2 2 129,0-9 0,3 2 0,-1-9 0,4-3 0,1-1-129,10 0-258,-9-1-516,5-11-2064,4 12-1548,3-12-516,7 11-258,-3-5-129</inkml:trace>
  <inkml:trace contextRef="#ctx0" brushRef="#br0" timeOffset="374356.4119">3110 11291 4773,'9'7'4644,"0"6"0,-9-13-258,0 13-2451,0 0-645,0-13-516,-7 23-387,0-10-258,1 1-387,3 6-903,-7-9-1548,7 6-1548,-4-5-129,7-1-516,0-11 258</inkml:trace>
  <inkml:trace contextRef="#ctx0" brushRef="#br0" timeOffset="374956.4462">3290 10951 2709,'0'-12'4515,"0"12"129,5-10-516,-5 10-1935,0 0-387,9-5-645,-9 5-129,0 0-516,12-12-129,-3 10 0,-1 0-129,4-2-129,0-1 0,2 1-129,0 1 0,3-2 0,0 1-129,-1 0 129,-1 1-129,-2 2 0,-2 1 129,-2 0-129,-9 0 129,11 5-129,-11-5 0,4 14 129,-4-14-129,0 21 0,0-10 0,0 3 0,0 9 258,-2-1-387,0 1 387,0 5-258,-2-3 258,0 3-258,1-2 258,-1-1-258,1-5 129,-1-1-129,1-5 129,1 0-129,-1-4 129,3-10-129,-4 19-129,4-19-129,0 0-129,0 0-387,0 15-2193,0-15-1161,0 0-258,0 0-129</inkml:trace>
  <inkml:trace contextRef="#ctx0" brushRef="#br0" timeOffset="375264.4639">3330 11141 3225,'16'-21'4773,"-5"14"-516,1-3 129,7 5-2967,-5-7 258,7 7-645,-4-3-258,3 7-258,-6 1-516,1 0-516,4 13-1032,-9-5-2451,1 3-516,-2-2 0,0 0-516</inkml:trace>
  <inkml:trace contextRef="#ctx0" brushRef="#br0" timeOffset="376076.5103">3619 10835 4902,'-8'-10'4902,"8"10"-387,-6-14-258,6 14-2451,0-12-903,0 12-258,11-7-258,1 4-258,3 2 129,1 1-129,-1 0 0,2 0-129,1 6 129,-3 0-129,0 2 0,-3-2 0,-2 1 0,-1-1 129,-9-6-129,13 10 129,-13-10-129,0 0 129,9 11 0,-9-11 0,0 0 0,2 16 0,-2-16 0,0 18 0,-2-6-129,-1 3 129,-2 2 129,2 7-258,-2 2 258,1-1-258,2 4 129,-1-1-129,3 2 258,0 1-258,0 0 129,4-2-258,-1 0 129,1-1 0,1 1-129,-1-2 129,1 0 0,-5-2 0,0-3 0,0-3 0,-2-4 0,-4-1 0,-4-6 0,0-1 129,-4-2 0,-3-3 0,-2-2 0,0 0 0,2 0-129,3-1-258,5 7-1548,-1-6-2580,10 0-258,0 0-645,5 9-258</inkml:trace>
  <inkml:trace contextRef="#ctx0" brushRef="#br0" timeOffset="378456.6462">11137 9425 1677,'42'0'3999,"-1"-21"258,20-12-387,12-13-3096,21-20 0,22-3-387,10-7-645,5 3-3225,-3-3-387,2 15-258,-14 1 130</inkml:trace>
  <inkml:trace contextRef="#ctx0" brushRef="#br0" timeOffset="378763.664">12799 9065 7611,'10'-4'4773,"-3"22"-129,-4 0-516,-3 15-4128,0 1-387,-3-1-645,3 10-1935,-2-3-1548,-5-5-129,-1-3-258</inkml:trace>
  <inkml:trace contextRef="#ctx0" brushRef="#br0" timeOffset="379584.711">13361 8765 1032,'3'-10'2967,"-3"10"516,0 0-516,-12-13-129,12 13-645,-22-5-645,12 5-516,-8-2 0,3 2-516,-7 0-129,3 5 0,-2-3-129,4 3-129,-2-2 0,4 1 0,3 0-129,4-1 129,8-3-129,-7 12 129,7-12-129,6 18 0,2-2-129,2 3 258,-2 3-129,4 6 0,-5 1 0,3 9 0,-7-2 0,-3 7 0,0-4 0,-2 1 0,-4-4 0,-2-3 0,4-4-129,-2-6 258,3-7-258,2-3 129,1-13 129,1 11-129,-1-11 0,13 3 129,0-3 0,1 0-129,-2-3 129,5 2-129,0 0 0,-3 0 0,-1 1-258,1 0-258,2 2-1032,-7 1-2709,5-2-516,-1-1-258,0 0 387</inkml:trace>
  <inkml:trace contextRef="#ctx0" brushRef="#br0" timeOffset="379852.7263">13544 8840 4773,'2'-16'4644,"6"2"-258,-8 14-258,0 0-3483,3 15-258,-2 6-129,-1 1 0,0 7 0,0 4 0,0 2-129,-2 0-129,0-1 0,-1-2-645,-4-7-1806,4 0-1806,1-3-387,0-9-129</inkml:trace>
  <inkml:trace contextRef="#ctx0" brushRef="#br0" timeOffset="380075.7391">13719 9124 5547,'10'9'4644,"-10"-9"-129,4 18-258,-4-5-3870,0 2-258,0 3-129,0-2 0,0 2-258,3 5-1032,-3-5-2709,2-4-516,3-2-129,-5-12 0</inkml:trace>
  <inkml:trace contextRef="#ctx0" brushRef="#br0" timeOffset="380620.7702">13971 8723 3870,'0'0'5031,"0"0"-516,0 0 129,17 2-3225,-17-2-387,15-6-258,-15 6-129,16-10 0,-6 3-516,1 5 129,0-1-258,-1 2 0,-1 0 0,2 1 129,-2 0-129,0 0-129,0 2 129,-9-2-258,12 11 387,-7 0-129,-4 0 0,0 4 129,-1 5-129,0 2 0,-2 3 0,1 6 129,-3-3-129,4 1 0,-3 5 0,3-2 0,0 2 0,0 2 0,0-6 0,0 2 0,3 1-129,0-5 129,0 0-387,0-6 0,4 3-1032,-7-9-2193,0-4-1032,0-12-387,0 14 0</inkml:trace>
  <inkml:trace contextRef="#ctx0" brushRef="#br0" timeOffset="380859.7839">13939 9097 3483,'-16'-9'5031,"16"9"-258,5-17-258,4 0-1677,8 8-2322,0 2-258,7 1 258,2 2-516,-1 1-258,3 3-903,-9 2-3096,5-2-516,-4 0 0,-1 0-387</inkml:trace>
  <inkml:trace contextRef="#ctx0" brushRef="#br0" timeOffset="381459.8182">14271 8702 6450,'-12'-8'4902,"7"-11"-258,5 10-258,14-1-3741,-2 0-258,8 3-129,-1 0 0,5 5-129,-5-1 0,3 3-129,-2 0-129,-4 0 129,0 6-129,-5-1 129,-2 0 0,-9-5 0,9 7 0,-9-7 129,0 0-129,0 0 129,0 11 129,0-11-258,0 0 258,-4 20-387,4-20 258,-3 21-258,1-7 387,2 6-387,0 0 129,0 2-129,1 5 129,3-1 0,0 6 0,-1-4 0,2 3 0,-1 1 0,-1 0 0,-1 0-129,1-3 129,-3 0 0,0-2-129,0-1 258,0-5-258,0-2 258,-5-4-129,0-4 129,5-11-129,-17 14 129,8-8 0,-3-3 0,0-1-258,-3-2-3354,6-2-1032,9 2-387,-13-14-387</inkml:trace>
  <inkml:trace contextRef="#ctx0" brushRef="#br0" timeOffset="382208.8611">16298 16121 7482,'28'38'4902,"-20"-16"-258,-3 7-516,-5 0-3741,-11-3-3096,2 3-1548,-4-3-387,-4 6-387</inkml:trace>
  <inkml:trace contextRef="#ctx0" brushRef="#br0" timeOffset="382575.8821">14406 16091 8514,'172'-121'5289,"-51"44"-645,20-5-258,15-3-4515,12-5-903,17 6-3096,2 6-387,-7 6-258,-17 3-774</inkml:trace>
  <inkml:trace contextRef="#ctx0" brushRef="#br0" timeOffset="383328.9251">16837 15291 2322,'42'-20'3999,"-25"14"516,-7 3-258,-10 3-3096,0 0-129,0 0-129,0 0 0,-18 15 0,1 6-258,-5-1-258,-3 2-258,0 3-129,-4-2 129,3 1-129,-1-3 0,6-6 0,1-2 0,9-5-129,3 2 258,8-10-258,0 17 129,4-6 0,6 2 0,0 4-129,2 5 129,2 2 0,-4 6 0,-3 1 0,-3 3 0,-3 7 0,-1 1-129,-5 4 129,0-3-129,-5 4 129,4-6 0,4 0-129,1-8 129,1-5 0,8-5 0,5-11 129,5-4 0,3-7 0,3-1-129,2-2 129,0-4-129,3-1-387,-3-14-1677,1 11-2451,-2-9-129,-3 1-258,-1-5 259</inkml:trace>
  <inkml:trace contextRef="#ctx0" brushRef="#br0" timeOffset="383551.9379">17168 15398 6450,'7'33'4773,"-7"-5"-387,-4 1-387,1 13-3999,3 0 0,-2 2 0,2-1 0,0-4-387,2 4-1677,1-10-2064,1-6-387,3-7-129</inkml:trace>
  <inkml:trace contextRef="#ctx0" brushRef="#br0" timeOffset="383739.9486">17392 15790 4902,'24'22'4515,"-15"-10"-129,-5 4-516,-4 0-3612,0 2-129,0 10-516,-7-12-1032,0 6-2580,1-1-129,1-6-516</inkml:trace>
  <inkml:trace contextRef="#ctx0" brushRef="#br0" timeOffset="384151.9722">17586 15451 4386,'-10'-9'4902,"10"9"-129,5-15-129,15 11-3741,-1-8 0,12 7-129,-5-8 129,10 7-387,-5-3-129,0 5-129,-2 3-129,-6 1 0,-6 6-129,-6 5 0,-5 6 0,-3 7 129,-3 1-129,-2 2 0,-2 4 0,0 0 0,0 4 0,1 1 0,1-3-129,1 5 129,2-5 0,-2 3-258,1 2 129,-3-8-387,3 8-516,-3-19-774,3 8-2709,-2-12-516,-2 2-258,-5-13 259</inkml:trace>
  <inkml:trace contextRef="#ctx0" brushRef="#br0" timeOffset="384331.9825">17600 15726 6321,'-9'-15'5031,"26"4"-129,2 2-516,10 4-3999,7-3-258,3-2-516,9 5-3096,-7-6-903,3 4-387,-8-5-645</inkml:trace>
  <inkml:trace contextRef="#ctx0" brushRef="#br0" timeOffset="384812.01">17896 15262 6966,'9'-20'5160,"2"15"-387,2-5-387,11 5-3741,-5-1-387,10 4 129,-5-2-129,3 4-129,-2 3 0,0 3 0,-6 1-129,0 3 129,-2-2-129,-7 5 0,-3 1 0,-5 4 0,-2 4 0,0 0 129,-2 3-129,-3 2 0,3 4 0,0 1 0,-1-1 0,3 1 129,0-3-258,5 1 129,1-1 0,1 2 0,-1 0 0,1-1 0,-2 0 0,-2 5-129,-1-2 258,-2 6-258,-2-9 258,-3 9-129,-5-4 0,-2-2 0,-2-3 129,-1 0-129,-2-4 0,1-8-516,8 3-3354,-8-13-1032,1-2-129,0-9-387</inkml:trace>
  <inkml:trace contextRef="#ctx0" brushRef="#br0" timeOffset="385596.0548">4095 11365 6450,'8'-9'4773,"-8"14"-258,0 9-387,-4 1-3354,2 12-258,-3-3-387,0 2-1548,-3 3-2451,-1-1-387,0-6-516,-2-6 0</inkml:trace>
  <inkml:trace contextRef="#ctx0" brushRef="#br0" timeOffset="386540.1086">4486 10760 1806,'11'-3'4515,"-11"3"-129,0 0-387,-6 0-1806,6 0-516,-18 2-516,11 4-516,-7-4-258,4 4 0,-5-3 0,4 1 0,0-3-129,2 0-129,9-1 0,-15 1-129,15-1 0,0 0 0,0 0 0,0 0-129,0 14 129,4-3-129,0 3 129,3 5 0,-1 5 0,0 5 129,-3 6 0,2 5-129,-4-3 129,1 3-129,-1 0 129,-1-2-129,2-2 129,0-3-258,0-10 129,3-2 0,0-1-129,1-5 129,-1-2 0,-5-13 129,12 14 0,-4-9 0,-8-5 0,17 0 0,-9-1 129,2-2-129,-3-3 0,3 3-129,-1 3-129,-9 0-516,19 0-2709,-19 0-903,12 1-258,-12-1-645</inkml:trace>
  <inkml:trace contextRef="#ctx0" brushRef="#br0" timeOffset="387787.1801">4660 10885 258,'-12'1'3999,"10"-7"387,2 6-129,0-16-1806,-4 1-645,4 15-258,1-23-387,-1 23-387,13-15-258,-4 11-129,3 3 0,1 1-258,0 1 0,0 9-129,1 1 0,-2 2-129,-2 3 129,-3 3 0,-2-2 0,-3-2-129,-2 0 129,-2-1 0,-3-1-258,5-13 516,-12 15-258,12-15 129,-7 7-129,7-7 129,0 0-129,0 0 129,4-3 0,4-1-129,1 2 129,0 2-129,0 0 129,0 9-129,-2 5 258,-2 4-258,-3 3 129,-2 5-129,0-1 129,0 2-129,-4-3 129,-2-5-129,-3-2 0,1-2 129,-2-5 0,1-4 0,0-4-129,2-1 0,7-1-129,-14-4-258,14 4-774,0-14-1032,0 14-2193,11-19-129,1 12-387,0-4 258</inkml:trace>
  <inkml:trace contextRef="#ctx0" brushRef="#br0" timeOffset="387960.19">4901 11141 774,'11'12'3999,"1"13"258,-10-11-258,-2 0-1290,0 6-903,-7-3-516,5 5-516,-5-4-387,4-2-387,1 3-903,-1-7-2967,3-12-258,0 0-129,0 0-387</inkml:trace>
  <inkml:trace contextRef="#ctx0" brushRef="#br0" timeOffset="388555.2241">5192 10883 1806,'8'-13'4257,"-6"-6"387,-2 19-258,-6-24-1806,6 24-516,-14-20-645,6 13-258,-9-3-387,7 8-258,-6 1-258,1 1-129,1 8 0,-2 8-129,4 3 0,4 4 0,3 0-129,5 1 129,0-2 0,5-4 0,4-2 0,6-7 0,-3-3 0,4-5 129,-3-1 0,1-8-129,-6-3 387,1-5-258,-4 1 129,-1 0-129,-4 0 129,0 3-129,0 12 0,0-15 0,0 15 0,0 0-129,0 23 0,0 4 0,0 7 0,4 2 0,-1 5 0,3 4 0,1-1-129,-3-5-129,4-1-129,-4-21-1419,6 3-2580,-10-20-258,12 8-387,-12-8-258</inkml:trace>
  <inkml:trace contextRef="#ctx0" brushRef="#br0" timeOffset="389064.2532">5219 10692 6321,'-2'6'4773,"9"-3"-129,2-3-387,6 7-3096,-5-7 0,9 0-258,-2-3-387,2 2-258,1-4 0,-3 4-129,-1-3 129,-1 3-258,-4 1 129,-3 0 0,-8 0-129,9 0 129,-9 0 0,0 15 0,0-3 0,-4 4 0,1-1-129,0 6 129,-1 5-129,1 3 0,1 0 0,2 8 129,0 1-129,5 5 0,2-2 129,0 3-129,0 0 0,3 1 0,0 1 0,-3-4 0,0-2 0,-4-4 0,-1 1 0,-2-7 129,-3-4 0,-4-3 0,-4-9 0,-2-2 0,-2-6-129,-1-6-516,7-2-3870,-8-6-129,7 0-645,-4-3-516</inkml:trace>
  <inkml:trace contextRef="#ctx0" brushRef="#br0" timeOffset="389640.2861">13175 9293 1935,'6'22'3741,"12"-22"516,21-13-1935,12-3-1032,14-19 258,14-3-387,5-13-129,8 1-516,4-5-3870,-4 9-387,-11-6-645,0 11 0</inkml:trace>
  <inkml:trace contextRef="#ctx0" brushRef="#br0" timeOffset="390068.3106">14695 9082 6708,'29'43'5031,"-23"-12"-516,-6 4-129,-10 5-3870,3 5-258,-3 6-1161,1-9-3096,-1-6-516,5-9-258,3-12-129</inkml:trace>
  <inkml:trace contextRef="#ctx0" brushRef="#br0" timeOffset="390828.3541">15254 8670 1806,'11'7'4644,"-11"-7"0,0 0-129,0 0-3225,0 0 0,-12-5-129,12 5 0,-24 0-774,11 0 0,-5 0-258,-2 0 129,2 0 129,-2 0-129,1 0-129,7 3 0,-2 2 129,3 1-387,11-6 387,-11 14-387,11-14 258,0 25-258,2-9 258,5 2-258,2 7 0,-1 0 129,2 4 0,-3 6 0,2-1 0,-4 5 0,-5-3 0,2 1 0,-2-2-129,-2-3 129,-3-6 0,1-2 0,1-6-129,1-6 129,2-12 0,0 17 0,0-17 0,14 1 0,-4-1 129,4-1-129,3-2 0,0 0 0,2 2-258,1-6-774,7 7-2580,-5 0-1032,-1-1-129,-1-3-387</inkml:trace>
  <inkml:trace contextRef="#ctx0" brushRef="#br0" timeOffset="391360.3845">15416 8766 2967,'0'-10'4515,"0"10"258,3-13 0,-3 13-2838,20-7-903,-9 0-129,7 7-129,-4 0-129,6 5-387,-2 1-129,-2 3-129,-4 4 0,-2 3-129,-6 1 0,-3-1 0,-1-1 129,-3 3-129,-4-4 129,-2-1 0,1-4-129,8-9 129,-12 12 0,12-12 0,0 0 129,0 0-129,6 9 0,5-6 129,1 0-129,0 5 129,1 0-129,1 6 0,-5 1 0,-2 2 129,-5 3-129,-2 3 0,-2 2 0,-4-1 0,-4-2 0,-4 0 0,0-2 0,-2-5 0,1-1 0,2-5 0,0-2-129,2-5-258,11-2-645,-8 0-1935,8 0-1290,8-3-645,3-3-129</inkml:trace>
  <inkml:trace contextRef="#ctx0" brushRef="#br0" timeOffset="391528.3941">15659 9138 1161,'14'9'4386,"-2"10"0,-12-7-129,0-12-2451,0 26-645,-7-10-903,1 2-258,0 1-774,-2-4-3096,8-15-387,-7 18-129,7-18 259</inkml:trace>
  <inkml:trace contextRef="#ctx0" brushRef="#br0" timeOffset="392052.4241">15977 8737 1032,'9'-8'3999,"-9"8"258,0 0-258,-11-14-2838,11 14-129,0 0 0,-9-2 0,0-2 0,9 4-516,-21 0 129,10 3-129,-4 0 0,1 7-258,-3 1 0,6 2 0,-2 0-129,7 7 129,1-5-129,5 1 0,5-3 0,6-2 0,1-3 0,5-5 0,0-3 0,-1-1-129,2-9 258,-4 0-258,-3-5 129,-4 0 0,-4-2 0,0 2 0,-3 2 0,0 3-129,0 10 0,0 0 0,0 0 0,0 0 0,-5 13 0,5 8 0,0 6 0,2 2 0,1 2 0,1 1 0,1 2-129,-1-5 0,4 2-774,-5-11-3483,1-7-387,-4-13-129,8 4-387</inkml:trace>
  <inkml:trace contextRef="#ctx0" brushRef="#br0" timeOffset="392608.4559">16192 8530 5547,'-17'0'5289,"17"0"-645,0 0 0,0 0-3870,0 0-129,6-4 0,8 4-258,-1 0 0,2 3-129,2-1-129,0 4 0,1-2 0,-3 1-129,-3-3 129,0 3-129,-3-2 0,-9-3 0,12 6 129,-12-6-129,0 0 129,0 0-129,0 0 129,-1 14 0,1-14-129,-6 12 129,4-1-129,-1 5 0,3 2 258,0 3-258,0 4 129,0 3-129,3 1 129,-2 0 0,-1 8 0,0-5-129,-1 0 0,-2 2 0,0-2 0,-1 1-129,4-2 129,0-4 0,0-5 0,0-3 0,0-2 0,0-7 0,0-10 0,-9 12 129,-1-10 0,-3 1-129,-1 3-516,-5-5-3612,5 4-516,1 1-516,5-1-645</inkml:trace>
  <inkml:trace contextRef="#ctx0" brushRef="#br0" timeOffset="393372.4996">16744 16084 7611,'107'-112'5160,"-20"30"-516,19-7-387,11-13-3612,15 6-903,12 7-3870,-5 11-387,-12 16-387,-21 15-516</inkml:trace>
  <inkml:trace contextRef="#ctx0" brushRef="#br0" timeOffset="395031.5945">15469 8742 3225,'0'0'4515,"9"0"-258,-9 0-1935,0 0-387,5 14-258,4 5-258,-9-7-387,6 13-258,-6-1-258,2 12 0,-2 0-258,2 9 0,-2-3-258,3 4 0,-1-8 0,0-6 0,1-5 0,-1-8 0,-2-19 0,7 11 0,-7-11 0,6-21 0,-6-2 129,0-6-129,0-9 129,-3-3-258,-1-3 258,-2-1-129,-1 3 258,1 4-129,-2 6 129,3 5 0,0 5 129,4 12 0,1 10-129,0 0 0,0 0 0,0 25-129,0-2-129,3 6 129,3 6-129,-1 1-129,1 13-1290,-1-11-3096,0-1-516,-2-4-258,2-8-516</inkml:trace>
  <inkml:trace contextRef="#ctx0" brushRef="#br0" timeOffset="395740.635">18517 16016 7611,'18'31'5160,"-14"-9"-387,-2 10-258,-9 4-4386,-1 3-258,2 11-774,-7-10-2967,5 2-903,-2-9-129,5-5-258</inkml:trace>
  <inkml:trace contextRef="#ctx0" brushRef="#br0" timeOffset="396468.6766">19161 15339 1,'0'0'4256,"0"0"388,-5-14-645,5 14-1677,-10-13-516,10 13-258,-20-9-516,7 9-387,-7-11-258,0 11-129,-6-2-129,2 2-129,-2-1 129,0-1 0,4 2-129,1 0 129,3 2-129,9 3 129,3 10-129,5 2 129,1 8-129,7 3 258,2 6-258,1 5 0,3 0 0,-2 5 0,-4 1 0,1-1-258,-6 4 258,-2-4-129,-2 2 129,-5-2 0,-1-1-129,-2-5 129,-1-2 0,3-8 0,2-4-129,5-7 258,1-4-129,7-9 0,6-4 129,6 0 0,5-4 129,4-6-258,0 3 129,2-2-129,-3 3 0,-3-4-1161,2 9-3225,-9-7-258,-1 3-516,-5-1-129</inkml:trace>
  <inkml:trace contextRef="#ctx0" brushRef="#br0" timeOffset="396948.7041">19380 15492 5031,'5'-16'5160,"-5"16"-258,0 0-258,8-6-3612,-1 15-129,-4 4-129,1 9-258,-4 5-258,1 3 0,1 3-129,-2 0-129,-2-2-129,-1 0-129,-1 1-258,-1-9-1032,5 5-2967,-3-8-387,2 4-387,-4-9 0</inkml:trace>
  <inkml:trace contextRef="#ctx0" brushRef="#br0" timeOffset="397171.7169">19572 15849 3225,'44'-4'4773,"-29"8"-387,-5 5 129,-1 9-3483,-9 0-516,1 5-129,-1 0-129,0 8 0,-3 2-258,0-3 0,2 4-258,-5-11-774,6 4-3096,1-8-516,-1-4-258,0-15 517</inkml:trace>
  <inkml:trace contextRef="#ctx0" brushRef="#br0" timeOffset="397795.7526">20117 15520 2967,'-4'-38'4644,"-3"22"0,-2-3-129,4 4-3354,-12-5-129,7 9-516,-8 0 0,3 7-258,-5 4 0,2 6-129,-1 9 0,-1 9 0,6 3 0,0 4 0,3 1-129,5-1 129,6-4 0,0-4 0,9-8-129,8-2 0,0-11 129,5-2-129,-1-6 0,0-7 258,-1-3-258,-1-2 129,-5 0 0,-3 2-129,-7 1 129,-4 15 0,0-16 0,0 16 0,-12 0 0,4 13 0,3 2 0,-1 5-129,1 7 0,3 1 129,2 0-129,0 4 0,0-1 0,0-1-129,2 0 0,-2-4-387,4 3-1290,-4-15-2838,-2 4-258,2-18-258,-4 18-129</inkml:trace>
  <inkml:trace contextRef="#ctx0" brushRef="#br0" timeOffset="398411.7878">20198 15251 5160,'0'-17'5289,"12"3"-258,-6 2-516,10 10-3483,-4-8-129,6 8-258,0-5-129,1 5-258,-1-3-129,2 4 0,-1 1-129,-1-2 0,-4 2 0,-1 4 0,-3 2 0,-10-6 0,15 15 0,-13-2 0,-2 0 0,0 3 0,-2 5 0,-6 2 0,1 2 0,2 4 0,-2 3 0,3 0 0,1 4-129,-1 1 258,4 1-258,0-4 129,4 5-129,0-3 258,4-1-129,-2-3-129,1 5 129,2-4-129,-5-1 129,-1 0 0,-2-8 0,-1 2-129,-1-1 0,-5-5 129,-4-3 0,-1-2 0,-3-4 129,-3 0-129,3-4-129,-1-3 129,1 2-516,-2-7-2322,16 1-1935,-16-1-129,16 1-774</inkml:trace>
  <inkml:trace contextRef="#ctx0" brushRef="#br0" timeOffset="403208.0621">2686 11528 2580,'66'-73'3225,"-24"22"258,17-3-2838,3 1-129,7-4 0,4 3-258,0 2-387,0 7-2580,-6 2-645,-2 12 0</inkml:trace>
  <inkml:trace contextRef="#ctx0" brushRef="#br0" timeOffset="403627.0861">4356 11283 6063,'-32'14'4773,"32"-14"-258,10-7-387,23-5-3354,11-12-129,26 0-129,11-9 0,15-2-258,5-5-129,-1 0-258,1 5-516,-11-7-258,-4 12-2967,-20 3-516,-17 5-387,-18 8-129</inkml:trace>
  <inkml:trace contextRef="#ctx0" brushRef="#br0" timeOffset="407975.3348">1530 8783 1161,'9'-8'3999,"-9"8"387,0 0-1161,0-17-387,0 17-774,0 0-516,0 0-387,-16-8-258,16 8-129,-14-1-387,7 1 0,-6 0-258,2 0 0,-2 0 0,0 1-129,0 1 129,0 0-129,3-1 0,-1 0 0,2 2-129,9-3 129,-13 4 0,13-4-129,0 0 129,-9 18-129,9-6 129,0 3 0,0 3-129,0 7 258,3 8-258,-1 8 129,0 8 0,1 9 0,-2 5-129,0 4 129,1 1 0,-2-2 0,3 0 0,-2-7 0,0-5-129,3-6 129,-2-9 0,2-6 0,1-5 0,-2-9 0,1-9 0,-4-10 0,0 0 129,12 3 0,-12-3 0,9-13 0,-2 3 0,-7 10 0,16-20-129,-7 14 129,1 2-258,0 4 0,4 6-516,-5-2-2838,3 4-903,-1 0-129,2-2-516</inkml:trace>
  <inkml:trace contextRef="#ctx0" brushRef="#br0" timeOffset="408992.393">1656 8937 3612,'-18'-7'4644,"18"7"-516,-12-8-1032,12 8-1548,0-13-774,0 13 0,22-10-645,-7 5 0,5 3-129,2 1 129,2 1-129,1 3 129,-7 7-129,-1 5 129,-6 2-129,-2 6 0,-9 4 129,0 1-129,-5 0 0,-8-2 0,4 0 0,-2-5 0,1-2 0,1-5 129,4-1-129,5-13 129,-9 8 0,9-8 0,0 0 0,0 0 129,0 0-129,0 0 129,9 9-129,-2-4-129,4 2 129,2 2 0,2 4 0,1 4-129,1 1 0,-1 1 0,-5 3 129,-3-2-258,-5 1 258,-3-2-129,-7 1 0,-8-4 0,-2 0 129,-4-4 0,1-3 258,-1-3-387,2-3 0,2-2-258,5-1-645,12 0-2193,0 0-1290,-6-12-258,6 12-516</inkml:trace>
  <inkml:trace contextRef="#ctx0" brushRef="#br0" timeOffset="409207.4053">2036 9424 4773,'14'20'4644,"-13"-5"0,-1 3-645,0 6-2322,-10-4-774,3 5-516,-2-2-258,0-1-516,5 7-1548,2-12-2322,2-17-129,0 15-258,0-15-129</inkml:trace>
  <inkml:trace contextRef="#ctx0" brushRef="#br0" timeOffset="409615.4286">2205 8953 1548,'0'-10'4386,"9"-10"645,-9 20-903,0 0-1290,0-14-774,1 21-774,-1-7-387,4 29-516,-4-9 0,5 10-258,-3 4 129,5 7 0,-7-1-129,5 0 0,-5 0-129,0-4-129,0-2-129,-2-7-129,2 2-774,-7-17-1677,7 2-1677,0-14-516,0 0 129</inkml:trace>
  <inkml:trace contextRef="#ctx0" brushRef="#br0" timeOffset="409859.4426">2336 8993 4257,'0'-12'4902,"0"-1"-258,0 13-387,3 13-2709,-3 1-516,0 14-387,1 3-258,6 8 258,-4 0-387,3 7 0,-4-4-129,3-1-129,-1-5-258,0-10-903,3-1-2967,-3-9-516,0-5-129,-4-11-645</inkml:trace>
  <inkml:trace contextRef="#ctx0" brushRef="#br0" timeOffset="410543.4817">2440 8653 5547,'-3'12'4773,"3"-12"-387,0 0-645,0 0-2709,6 0 0,8 0-258,-4 0 0,10 0-258,-2-4-258,3 3 129,-1-3-387,3 2 258,-4 1-129,-2 1-129,-3 0 129,-2 0-129,-3 2 129,0 3-258,-9-5 258,10 21-129,-5-9 0,-3 1-129,2 2 129,-2 2 0,1 1 0,1 4 0,-3-2 0,0 5 0,2 7-129,-1-2 258,2 5-258,-2 5 129,1 1 0,0 1 0,3 8-129,-1-6 129,2 3-129,-2-2 129,2-6 0,0-2 0,1-5 0,-1-3 0,-2-4 0,-1-4 258,-2-7-258,-1 0 258,-1-14-129,0 19 258,0-19 129,-12 7-258,-1-7 129,5 0-258,-5 0 129,2 0-258,1 6-903,-3-2-3741,13-4-129,-10 14-516,10-14-645</inkml:trace>
  <inkml:trace contextRef="#ctx0" brushRef="#br0" timeOffset="418347.9281">15023 9313 2193,'98'-75'3870,"-29"32"129,13-7-1935,5-8-645,15-2-387,7-5-387,8 0-645,4 2-2451,-2 12-1290,-12-6-516,-2 13 129</inkml:trace>
  <inkml:trace contextRef="#ctx0" brushRef="#br0" timeOffset="419291.9821">16508 8993 258,'12'0'4128,"-12"0"129,11 4-129,-11-4-2967,9 15-387,-4-2 129,-5 0-387,2 7-129,-2 2-258,0-2 0,0 2-258,-3-4-645,3 0-2064,0 1-1290,0-19-129,6 15-129</inkml:trace>
  <inkml:trace contextRef="#ctx0" brushRef="#br0" timeOffset="425056.3116">15754 4499 2580,'0'0'4128,"0"0"129,0 0-387,10-1-2193,-10 1-645,0 0 129,0 0-258,0 0-258,0 0-129,-6-2-129,6 2-129,-12 0 0,1 3 0,1 3-129,-2 0 0,-2 0-129,-1 2 0,-1 0 129,0-1-129,2-1 0,-1-1 0,5 0 0,-2-1 0,3 0 0,9-4 0,-10 10 0,10-10 0,-3 15 0,3-1 0,3 1 0,1 3 0,2 5 0,1 6 129,-3 1-258,4 5 258,-3 3-258,-1 6 129,0 0-129,-1-1 0,-3 1 0,0-2-258,0-1 129,0-7 129,0-3 0,2-3 0,-2-10 129,0-4-129,1-1 129,-1-13 0,8 11 129,-8-11 0,13 2 0,-13-2 0,17 0-129,-5 0 129,3 0-387,2 3-1290,-4-3-2580,2-4-258,0-4-387,1-2 0</inkml:trace>
  <inkml:trace contextRef="#ctx0" brushRef="#br0" timeOffset="425687.3477">15902 4688 5289,'0'0'4773,"0"0"-516,6 0 129,-6 0-3612,17-6 0,-5-1 0,5 6-129,0-5-129,3 6-258,-2 0 0,-4 0-258,2 9 129,-3 2-258,-7 7 258,-4-1-387,-2 7 387,-6-1-387,-3-1 258,-3 1-129,-3 0 129,1-5-129,0-6 129,-1 1 0,5-5 129,2-1-129,8-7 129,-8 6-129,8-6 129,0 0 0,0 0-129,12 0 129,-1 0-129,1 2 129,2 1-129,1 3 0,-2 3 0,1 0 0,-4 2 0,-2 6 0,-4 1 0,-2 0 0,-2 3-129,-4-2 129,-4 1 0,-5 3 129,-3-5-129,2-2 0,-3-5 129,-2 1-129,3-3 0,2-2 129,2-4-258,4-3-258,8 0-645,-10 2-3096,10-2-387,7 0-387,7-4-129</inkml:trace>
  <inkml:trace contextRef="#ctx0" brushRef="#br0" timeOffset="425904.3603">16196 5090 7998,'8'7'4902,"-3"13"-516,-5-9-129,0 3-3612,-3 2-516,-1 8 0,-1 0 0,0 1-129,2-1 0,-1 1-129,3-3-258,-2-10-903,3 5-2838,0-17-516,0 0-129,0 0-258</inkml:trace>
  <inkml:trace contextRef="#ctx0" brushRef="#br0" timeOffset="426159.3749">16365 4752 5160,'9'-3'4773,"-9"14"-387,0 4-129,0-1-3741,0 9-258,0-1 129,4 7 0,-4-2-129,2 3-129,1 0-129,-1-1-129,2-1-258,-4-7-516,3-2-3096,-3-7-387,0-12-387,0 0 387</inkml:trace>
  <inkml:trace contextRef="#ctx0" brushRef="#br0" timeOffset="426399.3886">16531 4754 6966,'6'6'4902,"-6"-6"-258,0 29-387,0-13-3612,0 13-129,0-2 0,0 7-258,-1-2 0,-1 1-129,2-2-258,0-4 0,0 4-387,0-18-1032,0 1-2709,0-14-387,0 0-387,8 0 0</inkml:trace>
  <inkml:trace contextRef="#ctx0" brushRef="#br0" timeOffset="427003.4232">16593 4580 9417,'6'-24'5031,"6"19"-258,-4-6-387,6 9-3870,3 0 0,1 2-129,0 0-129,-1 1-129,1 5 0,0 1-129,-2 0-129,-2 0 129,-1 0-129,-1 0 129,-3-2-129,-9-5 0,10 7 129,-10-7 0,0 0 0,0 0 0,0 13 0,0-13 129,0 0-129,-7 15 0,7-15 0,-7 18 0,4-5 0,1 3 129,0 5-258,2 4 129,0-1 129,0 2-258,0 4 129,0 3 0,2 1-129,1 1 0,-1-2 129,0 0-129,0 4 0,-1 1 129,1 0-258,-2-6 258,0 1-129,0-6 129,-3 0 0,-1-4 129,-3-4-129,-3-5 0,-2-2 258,0-4-258,-2 0 129,-2-2-129,5 0-387,-1-6-516,12 0-3483,0 0-516,0 0-258,0-6-516</inkml:trace>
  <inkml:trace contextRef="#ctx0" brushRef="#br0" timeOffset="428204.4919">17234 4664 4644,'6'-12'4515,"-6"12"129,0 0-645,0 0-2709,-10-3-516,10 3-258,-5 12-129,3 7 0,0 0 0,2 5-258,-1 5 258,2 2-258,-1 4 129,0 3-258,0 1 258,-1-1-387,0-4 129,1-5 0,0-1 0,0-4-129,0-6 129,0-7 0,0-11 0,0 0 0,8 11 0,-8-11 0,12 0 0,-4-5 0,2 3 0,4-2 0,1 1 0,2 3-129,4-3 129,3 1 0,0 2 0,3 0 0,1 0 0,-1 5 0,-2-1 0,0-3 0,-6 3 0,-2 2 0,-5-5 0,0 0 129,-12-1 0,0 0-129,4-10 258,-4 10-129,-4-18-129,-1 3 129,0-8-129,1 2 129,0-3-129,3-8 0,1-2-129,0 1 258,0-3-258,3 3 258,1 3-258,-2 1 258,2 4-258,-2 6 258,0 4-129,0 1 0,-2 14 0,1-12 0,-1 12-129,0 0 0,0 0-387,0 0-2322,0 18-1419,0-3-774,0-2-258,0-13 259</inkml:trace>
  <inkml:trace contextRef="#ctx0" brushRef="#br0" timeOffset="429087.5424">18090 4523 2193,'0'0'4257,"0"0"0,0 0-1032,0 0-258,0 0-774,0 0-645,-2-12-516,2 12 0,-11-9-516,11 9-129,-20-9-129,10 6-129,-4-1 0,-2 3-129,1 1 0,-2 0 0,2 0 0,3 0 0,2 6-129,2 1 129,8-7-129,-8 23 129,8-11-129,0 4 129,3 5 0,1-1 0,1 4 0,0 4 0,-1 4 0,1 0 0,-2 2 129,1 2-258,-4-1 258,0 1-129,0-1 0,0-2-129,0-3 129,-2-2 0,0-5-129,-3-3 129,4-4-129,-1-1 129,0-5-129,2-10 129,0 0 0,0 0 0,4 12 0,-4-12 0,15 0 129,-6 0-129,4-1 129,-2 0-129,3-2 0,-1 3 0,1 0-129,-1-1-129,1 1-387,-14 0-1935,18 1-1935,-18-1-516,15 5-258,-15-5 130</inkml:trace>
  <inkml:trace contextRef="#ctx0" brushRef="#br0" timeOffset="430432.6193">18358 4645 2709,'8'-6'4902,"-8"6"-129,0 0-129,0 0-2451,0 0-645,9 14-258,-9-14-645,3 26-129,0-9-258,0 7 0,-1 0 0,0 6-258,-2-2 0,0-2-387,0 3 0,-5-12-516,5 11-645,-8-17-1677,8 2-1548,0-13-258,0 12-129</inkml:trace>
  <inkml:trace contextRef="#ctx0" brushRef="#br0" timeOffset="430627.6305">18458 4896 1806,'21'-7'4902,"-9"7"-387,-12 0 0,17 18-2709,-17-18-258,9 29-645,-9-10-387,2 6-129,-2-1-258,0 0-129,-2 0-129,-2-10-258,4 8-1290,0-22-2709,0 0-129,0 0-387,0 0 0</inkml:trace>
  <inkml:trace contextRef="#ctx0" brushRef="#br0" timeOffset="430884.6452">18692 4653 6063,'11'-8'5031,"-11"8"-129,0 0-516,9 19-3483,-8-2-516,4 5 129,-3 2 129,1 3-387,-1 0 0,-1 1-258,-1 0 0,0-6-516,3 9-1032,-3-15-2838,0-1-516,0-15-258,0 11-258</inkml:trace>
  <inkml:trace contextRef="#ctx0" brushRef="#br0" timeOffset="431423.676">18759 4456 5160,'0'0'5160,"0"0"-258,8-7-258,1 1-3354,8 5-516,-2-4-258,7 4 0,-1-4-129,0 3-129,2 0-129,-2 2 0,0 0 0,-4 0-129,-5 0 129,1 0-129,-2 1 0,-4 4 0,-7-5 0,10 19 0,-6-8 0,-1 3 0,-1 4 0,0-1 0,-1 6 129,-1-1-129,1 4 0,-1 4 0,0 3 0,0 0-129,0 3 258,0 2-129,3 0 0,3 1-129,1 1 129,0-1-129,1-7 129,-1-2 0,2-4-129,-4-3 129,0-5 0,-5-3 129,0-15 0,-12 13 0,-2-11 0,-3 1 129,-1-3-129,-1 0-516,7 4-2451,-3-7-1677,15 3-645,-11-25-645,17 1 0</inkml:trace>
  <inkml:trace contextRef="#ctx0" brushRef="#br0" timeOffset="432047.7117">19627 4649 1677,'-9'8'4257,"9"-8"516,9 5-387,12 5-2580,-5-10-258,16 2-258,-1-2-387,12 1-258,0-1-258,5 0 0,3-1-387,-3-1-516,-2 2 0,-11-7-1032,2 7-2580,-16-3-774,-4 3 129,-17 0-129</inkml:trace>
  <inkml:trace contextRef="#ctx0" brushRef="#br0" timeOffset="432331.7279">20047 4566 4773,'0'0'4515,"4"0"0,-4 0-516,17 0-3225,-7 0-129,8 6 0,-1 0-258,4 3 0,-3 0-129,6 3 129,-3-2-258,-2 3 0,-1-2-129,-2 1 129,-4-1-129,-3 3 0,-5 1 0,0-2 0,-4 1-258,0-14-1419,-6 25-2709,-3-16-258,0 4-516,2-7-258</inkml:trace>
  <inkml:trace contextRef="#ctx0" brushRef="#br0" timeOffset="434083.8281">20954 4409 3612,'0'-13'4644,"0"13"-774,-3-13-903,3 13-645,0 0-645,-9-9-645,0 2-258,9 7-129,-19-4-129,8 4-258,1-1 0,-1 1-129,1 0 0,0 0 0,1 2-129,9-2 0,-10 4 0,10-4 0,0 0 0,0 0-129,-7 11 129,7-11 0,1 16 0,0-3 0,0 3-129,3 3 129,-3 3 0,2 3 0,1 4 0,-2 1 0,-1 3-129,-1-1 129,0 3-129,0 3 129,0-1 0,-2 0-129,-2-1 129,2-1-129,0-3 129,1-3-258,1-5 258,0-8-258,0-1 129,0-15 129,1 15 0,-1-15 129,9 0-129,-1 0 387,1-3-258,0-1 129,4-3 0,-2 3-129,5-1 0,-2 3 0,-1-2 0,2 3-129,-1 1 0,0 0-387,3 5-1032,-4-5-2967,2 0-387,-6 0-258,2-3-516</inkml:trace>
  <inkml:trace contextRef="#ctx0" brushRef="#br0" timeOffset="435195.8917">20621 3514 2709,'26'4'4773,"-6"-5"-258,8 0-258,-5-11-2709,16 12-129,-5-5-516,6 5-387,-5 0-387,-2 1-258,1 13-1419,-11-10-2709,0 6-129,-8-10-516,-3 3 0</inkml:trace>
  <inkml:trace contextRef="#ctx0" brushRef="#br0" timeOffset="435871.9304">20709 3179 2193,'4'14'3483,"-4"-14"129,0 0-2064,0 0-258,3 15-129,-3-15-258,0 0-516,0 15-387,0-15 129,0 10-129,0-10 387,0 0-129,0 0 258,11 7 129,2-5 0,-4-4 129,14 2 258,-7-7-129,12 4 0,0-10-258,7 7 516,-4-5-645,7 5 258,-5-2-516,2 3 516,-7-2-645,0 3 258,-9 3-387,-3 1 0,-3 0 0,-13 0-129,7 12 0,-7-12-774,-2 19-387,-9-11-3225,7 5-129,-6-6-774,7 3-258</inkml:trace>
  <inkml:trace contextRef="#ctx0" brushRef="#br0" timeOffset="436622.9734">19693 4953 1935,'5'13'4902,"12"-12"0,-7-1-387,11 0-2064,-9-11-903,13 11-516,-4-9-129,9 4-387,-5 1-258,6 1 0,-2 0-258,2 3 129,-1-1-129,-2 1-129,1 0 0,-4 0-387,5 7-1419,-9-7-2451,1 2-516,-10-2-129,2 0-258</inkml:trace>
  <inkml:trace contextRef="#ctx0" brushRef="#br0" timeOffset="437096.0004">19822 4693 1806,'0'0'4128,"0"0"645,-2-13-774,2 13-1806,0 0-903,17 0-129,-5 0-258,10 0-258,0-1 129,9 1-129,2-2-129,4-1-129,-1-4 0,-3 1-387,0 5-387,-11-9-2193,2 10-1935,-14 0-516,-1-1-258,-9 1-387</inkml:trace>
  <inkml:trace contextRef="#ctx0" brushRef="#br0" timeOffset="441227.2367">21358 4593 258,'1'-12'4773,"-1"12"0,2-11-129,-5 0-2193,3 11-645,0 0-516,0 0-387,0 0-258,0 0-129,3 11-387,-1 6 129,-1 4-129,1 7 0,-2 3-129,0 2 0,0-4 129,0 2-258,0-2 129,0-7-516,3 6-1161,-3-15-2838,0-1-258,0-12-516,0 0 129</inkml:trace>
  <inkml:trace contextRef="#ctx0" brushRef="#br0" timeOffset="441451.2495">21518 4860 3096,'9'6'5031,"1"9"-129,-10-15-387,5 16-2451,-3 4-1290,-2-5 0,0 7-387,-5 2-258,0 1 129,-1 1-645,-1-2 0,6 4-1419,-5-12-2709,6-3-258,0-13-258,0 0 1</inkml:trace>
  <inkml:trace contextRef="#ctx0" brushRef="#br0" timeOffset="441788.2688">21847 4552 4257,'8'-14'5031,"-8"14"-129,1-17-516,-1 17-3354,0 0-258,10 2 0,-10-2 0,1 24-258,-1-8-258,0 7 129,1 5-129,-1 3 0,0 1 0,0-2-129,0-2 0,0-2-129,0-2 0,0-5-258,0 1-387,0-20-1290,0 19-2580,0-19-387,0 0-516,0 0 0</inkml:trace>
  <inkml:trace contextRef="#ctx0" brushRef="#br0" timeOffset="442044.2834">22010 4512 5031,'10'-14'5031,"-10"14"-387,0 0-129,14 20-3741,-14-3-258,4 7-129,-3-1 0,1 12 0,-2-3 0,3 3-258,-3-4 0,0-3-258,0 0 0,0-9-516,2 9-1677,-2-16-2322,0-12-258,0 12-387</inkml:trace>
  <inkml:trace contextRef="#ctx0" brushRef="#br0" timeOffset="442847.3294">22201 4285 6063,'-11'0'5160,"11"0"-387,0 0-129,-1-11-3741,4 9-129,-3 2-258,22-2 0,-10-3-129,3 5-129,0 0-129,-1 0 0,-1 0 0,1 0-129,-4 2 0,-2 4 0,-8-6 0,12 5 0,-12-5 0,0 0 0,11 10 0,-11-10 0,0 0 0,7 13 0,-7-13 0,7 16 0,-4-5 0,-3-11 0,4 22 0,-3-5 0,0 1 0,-1 3 0,0 0 0,0 2 0,-1 4 0,-1-1 0,-1 4 0,0-2 0,1 1 0,-2 5 0,2-5 0,2 2-129,0-2 129,0-5-129,2 2 258,4 0-258,1-4 258,2-5-258,0-2 258,-1-1-129,-2-4 0,-6-10 0,10 15 129,-10-15-129,0 0 258,0 0-129,-12 7 129,3-7-129,-1 0 0,-2 0 0,2 0-129,0 0-258,6 13-1806,4-13-2580,-10 10-645,10-10-258,0 0-516</inkml:trace>
  <inkml:trace contextRef="#ctx1" brushRef="#br0" timeOffset="211345.0883">23058 17838 0,'0'0'0,"0"0"0,0 0 0</inkml:trace>
  <inkml:trace contextRef="#ctx0" brushRef="#br0" timeOffset="446423.5339">16926 8562 1161,'0'0'3096,"6"0"-1290,-6 0 387,8-1-129,-8 1 0,0 0-129,0 0-516,11-7 0,-11 7-387,0 0-258,-8-7-129,8 7-258,-15-1 0,6 0-129,-4-1-129,2 0 0,-4-3 0,3 5 0,0-2-129,0 2 129,-2 0-129,4 0 129,0 2-129,3 5 129,7-7-129,-13 13 0,13-13 0,-6 16 129,5-5-129,1 1 0,0 4 387,1 4-387,4 1 258,0 0-258,0 4 129,-1 6 0,1-1 0,-3 1-129,1 2-129,-3-5 129,2 1-129,-2-4 0,0-3 0,0-4 0,0-8 129,0-10-129,0 15 129,0-15 0,0 0 0,0 0 129,8 0-129,-8 0 129,13 0-129,-5-1 129,4 0-129,0-1 129,0-1-129,3 0 0,-1 3-387,-4-7-1290,3 7-2838,1-1-129,-6-3-516,3 2 258</inkml:trace>
  <inkml:trace contextRef="#ctx0" brushRef="#br0" timeOffset="446911.5618">17099 8530 2709,'12'-8'4515,"-12"-4"-1548,0 12-258,0 0-516,9 0-387,-9 0-516,0 0-258,0 0-258,7 15-258,-5-4 0,4 9-129,-5 1 129,3 2-258,-1 2 0,1 3 0,-2-4-129,0 0 0,1-2 0,-1-4-129,-2-7-129,0-11 129,2 16-129,-2-16-129,0 0-129,0 0-516,0 0-903,0 0-1677,0 0-1290,0 0-129,0 0 0</inkml:trace>
  <inkml:trace contextRef="#ctx0" brushRef="#br0" timeOffset="447167.5765">17317 8694 4773,'0'0'5031,"3"17"-387,-3-17-258,0 11-3354,3 3-258,-3-14 0,4 20-129,-3-8-258,2 3-258,-3-3 0,0 2 0,0-3-258,0-11-258,0 24-903,-9-22-1677,9-2-1677,-12 12-258,12-12-258</inkml:trace>
  <inkml:trace contextRef="#ctx0" brushRef="#br0" timeOffset="447759.6103">17489 8472 3612,'0'0'4773,"3"-14"-258,-3 14-2322,0 0-516,0 0-258,0-11-129,0 11-516,0 0-129,7 9-258,-7-9 0,4 27 129,-4-7-258,1 2 0,-1 5-129,1 4 0,-1-2 129,0 2-258,-1-6 129,1-2-129,0-2 0,0-6-258,5-1-258,-5-14-1161,0 0-2709,7 1-387,-7-1-516,0 0 387</inkml:trace>
  <inkml:trace contextRef="#ctx0" brushRef="#br0" timeOffset="448076.6285">17617 8479 3999,'0'0'4257,"0"0"-129,0 0-2967,0 0 0,7 11 0,-3 7-129,-4-6-387,4 9-258,-4 2 258,1 3-258,-1-4-129,0 3-129,0-2 129,-1-2-258,1-1 0,-2-2-387,2 1-1290,2-6-2580,-2-13-129,5 14-387</inkml:trace>
  <inkml:trace contextRef="#ctx0" brushRef="#br0" timeOffset="449023.6826">17740 8353 1677,'0'0'4644,"0"0"129,0 0 0,0 0-3096,7 2-258,-7-2-258,16-2-129,-16 2-129,21-10-258,-9 4-258,1 3-129,1-2-129,-1 3 0,-1 1 0,-1 1-129,-2 0-129,-1 6 258,-8-6-129,13 11 0,-13-11 0,7 11 0,-7-11 0,5 14 0,-5-14 129,0 0-129,2 12 129,-2-12-129,0 0 129,0 15 0,0-15 0,0 0-129,0 16 258,0-16-258,0 16 129,0-3-129,0-1 0,0 2 0,0 6 0,2-1 0,-2 0 0,1 0 0,2-3 0,0 4 0,-1-2 0,0-2 0,2 1 129,-2 1-129,0-1 129,-2-1-129,2-1 0,-2 1 0,0-3 129,0 2-129,-3-5-129,3-10 129,-8 16 0,8-16 129,-10 15 0,10-15 0,-14 9 129,14-9 0,-15 1 0,15-1 0,-10 0-129,10 0 0,0 0-387,-7-9-2967,7 9-1548,0 0-516,9-11-387,-9 11-258</inkml:trace>
  <inkml:trace contextRef="#ctx0" brushRef="#br0" timeOffset="458603.2306">14411 10855 1032,'-10'-2'2580,"10"2"-1806,-2-14 0,2 14 0,7-19 0,0 11 0,0-5 258,3 11 258,-10 2 129,11 0 129,-11 0 0,0 28 129,-3-13-258,-5 15-129,-9 3-387,-3 7-387,-5-5 129,-3 8-258,-5-5 0,-3 4 0,-1-3 0,5 1-129,-2-11-129,7-3 0,6-1-129,2-10-387,9 1-1161,1-10-2580,9-6-516,0 0-258,-1-18-387</inkml:trace>
  <inkml:trace contextRef="#ctx0" brushRef="#br0" timeOffset="458891.247">14055 10882 8643,'-1'-13'5160,"1"13"-258,8-5-516,8 8-3741,-3 6-129,9 7 129,-1 0-129,11 12-129,2 0 0,5 5-258,2-2 129,2 0-387,-1 0 258,-1-1-387,-3 1 129,-7-8-516,1 6-1548,-9-13-2322,0-2-516,-8-5-258,-2-7-258</inkml:trace>
  <inkml:trace contextRef="#ctx0" brushRef="#br0" timeOffset="459363.274">14827 10840 9159,'1'11'5160,"-1"-11"-387,25 5-129,-7-5-4257,10 2 258,0-2-258,7 4 0,-3 1 0,-1 2-258,2 0 0,-2 1-129,-4 0 0,-4 1 0,-5 0 0,-1 0 0,-8 3 0,-4 5-129,-6 2 258,-10 0-129,-5 4 129,-5 1-129,-7 3 129,-1-3-258,-2 0 258,0-6 0,5-1-129,1-3 0,5-4 0,2-2-129,8-2-129,2-6-129,8 0-516,0 0-1677,8-12-2193,4 2-258,10 2-129,-1-6-387</inkml:trace>
  <inkml:trace contextRef="#ctx0" brushRef="#br0" timeOffset="459595.2873">15263 11075 3870,'20'8'4773,"-20"-8"-129,1 13-129,-3 5-2580,-12-11-903,1 12 129,-12-8-129,4 11-258,-10-5-129,7 4 0,-5-1-258,4 0-129,3-3-129,7-3-129,6 2-645,0-15-2967,9-1-903,0 0-516,16 0-516</inkml:trace>
  <inkml:trace contextRef="#ctx0" brushRef="#br0" timeOffset="459963.3084">15531 10771 6708,'11'-11'4773,"-11"11"258,6 12-516,-3 10-3225,-3-3-258,-3 10-129,-3-1 0,5 11-258,-5-1-129,2 0-258,0-2 0,1-4-129,3-4 0,0-4-129,0-3-387,0-21-645,5 17-3741,-5-17-129,0 0-258,0 0-516</inkml:trace>
  <inkml:trace contextRef="#ctx0" brushRef="#br0" timeOffset="460383.3324">15768 10827 5676,'-15'13'5418,"2"2"-516,3 5 0,-2-8-1677,3 10-2967,0 4 258,7 4-258,-1-2 129,3 2-258,0-2 0,3-5-129,3 1 258,3-4-258,1-5 129,2-5-129,4-6 0,-1-4 129,2 0 0,5-12-129,-4-8 129,3-3 0,0-8-258,-3-2 258,-2-5-129,-7-2 129,-6-2-258,-3 4 387,-12 5-387,-10 8 258,-2 5 0,-5 7-129,-1 12 0,3 1-516,15 14-3999,2 4-387,10 5-387,5 0-516</inkml:trace>
  <inkml:trace contextRef="#ctx0" brushRef="#br0" timeOffset="466087.6586">20727 8856 2451,'0'0'4515,"0"0"-129,0 0 0,9-3-3354,-9 3-387,0 0-129,0 0 0,0 0-258,0 10-129,0-10 129,0 0 0,-1 16 0,1-16 129,0 0 0,0 0 0,-4 13 129,4-13-129,0 0 258,0 0-258,0 0 0,0 0 0,0 0 0,0 0-129,0 0 0,-8 0 129,8 0-129,0 0-129,0 0 0,0 0-129,0 0 129,0 0-129,0 0 0,-10-5 0,10 5 0,0 0 129,0 0-129,-9-3 0,9 3 0,0 0 0,-9-6 0,9 6 0,-10-9 0,10 9 0,-14-8 0,4 5-129,-2 1 129,2 1 0,-2 1 0,0 0 0,3 0 0,-1 3 0,3 1 0,7-4 0,-12 11 0,12-11 0,0 0 0,-10 14 0,10-14 0,0 0 0,-3 12 0,3-12 0,0 0 129,0 0-129,0 13 129,0-13 0,0 0 0,0 0 0,0 0 0,4 13-129,-4-13 129,4 19 0,-1-6-129,-3 6 0,2 6 129,-2 8-129,0 3 0,0 5 0,0 3 0,-2 1 0,-4 1 0,4 1-129,-3-3 129,1-2 0,-1 2 0,2-5 0,-2-2-129,3-3 129,-2-3-129,1-5 129,-1 0 0,1-7 0,1-3 0,-1-3 0,3-13 0,-2 16 0,2-16 0,0 0 0,0 0 0,1 11 0,-1-11 0,11 4 0,-2-1 129,1 1-129,4-2 0,1 2 0,2-1 0,3 0 0,-2-1 129,-2 1-129,-1 0-129,0-1 129,-3 3 0,-3-2 0,-9-3 0,12 4 0,-12-4 0,10 0 0,-10 0 129,0 0-129,0 0 0,0 0 0,3-8-129,-3 8-516,-1-14-2838,1 14-1548,-1-20-387,1 5-516</inkml:trace>
  <inkml:trace contextRef="#ctx0" brushRef="#br0" timeOffset="467022.7121">20995 9145 4128,'1'40'5031,"2"-17"0,-3 3-387,3 10-3225,-3-8-516,4 14 0,-4-10-129,0 7-387,0-4-129,0 3-129,-2-4 0,0-1-129,-1-7 0,1-2-129,1 0-129,-1-13-387,4 8-2193,-2-19-1677,0 0-645,10 0-258</inkml:trace>
  <inkml:trace contextRef="#ctx0" brushRef="#br0" timeOffset="467491.739">21311 9187 5805,'-21'-3'5160,"11"6"-258,-2 8-258,4 9-3999,-5 0-129,5 10 129,-4 2-129,8 7-258,-3-5 129,7 5-258,2-5 129,7-3-258,1-3 258,6-3-129,4-10 0,2-3 129,2-9-129,1-3 129,0-5-129,1-10 0,-1-9 0,-4-3 0,-4-5 0,-3-6 0,-4-2-129,-5-4 0,-6 0 0,-7 3 0,-8 4 0,-5 9-129,-10 8 129,-2 11 0,-3 9-129,-1 10 0,6 16-258,2 0-774,17 8-3354,1 0-645,11 1 0,9-2-645</inkml:trace>
  <inkml:trace contextRef="#ctx0" brushRef="#br0" timeOffset="467759.7543">21623 9465 9159,'13'3'5418,"-4"14"-258,-4-3-258,-6 0-4386,1 10-129,0 0 0,-4 8-129,-1 2-258,-5 3 129,2 1-258,-1 0 0,-1-2-516,-1-16-1419,7 4-2709,-1-11-387,5-13-516,0 0-129</inkml:trace>
  <inkml:trace contextRef="#ctx0" brushRef="#br0" timeOffset="468254.7826">21937 9168 4128,'4'-29'5289,"-4"29"-258,2-10-129,-2 10-3225,0 0-258,0 12-516,5 12-129,-5 4-258,2 6 0,-2 4-258,0 4 0,-3 2 0,-2 1-258,-2-3 129,1-1-129,0-8 0,2-5-258,2-2-129,-2-13-387,10 2-3612,-6-15-516,0 0-516,9-4-258</inkml:trace>
  <inkml:trace contextRef="#ctx0" brushRef="#br0" timeOffset="468527.7982">22094 9170 7740,'5'-12'5547,"-5"12"-258,0 0-258,-3 13-3999,3 9-387,0 0-129,0 9-129,0 2-129,0 8-129,-2-2 0,2 0 0,-2-3-129,-1-1-129,3-2-258,-7-9-516,7 7-2580,-3-19-1677,1 1-387,2-13-129</inkml:trace>
  <inkml:trace contextRef="#ctx0" brushRef="#br0" timeOffset="469298.8423">22151 8974 5805,'-9'9'5547,"9"-9"-258,0 0-516,0 0-3483,14 5-387,-4-5-129,6 3 0,-2 0-258,7 3-258,-4 0 0,1 3 0,2-2 0,-4 3-129,-4-2 0,0-3-129,-4 2 0,-8-7 129,12 11-129,-12-11 0,6 13 129,-6-13-129,1 15 0,-1-15 0,0 23 0,0-11 0,0 3 0,-3 3 0,1 2 0,-3 3 0,0 4 0,1 1 0,-3 4 0,1 4-129,2 2 129,-1 3 0,0 3 129,1 2-129,3-1 0,-2 3 0,3-3 0,0-2 129,0-2-129,4-1 0,-1-9 0,1 0 0,-2-4 0,-2-7 0,0-5 0,-2-1 129,-6-10-129,-5-2 0,-3-2-129,-1-4 0,-1-2-516,-5-11-3354,9 6-1161,-2-6-516,6-2-387</inkml:trace>
  <inkml:trace contextRef="#ctx0" brushRef="#br0" timeOffset="469902.8769">22060 6574 5676,'-36'24'5160,"36"-24"-516,33-6-129,20-13-4257,22-13 0,19-4-129,13 0-903,-3-7-3483,3-1-258,-6 4-645,-14 0 129</inkml:trace>
  <inkml:trace contextRef="#ctx0" brushRef="#br0" timeOffset="470247.8966">20369 6941 4644,'182'-117'129,"-34"38"-129,32-23-516</inkml:trace>
  <inkml:trace contextRef="#ctx0" brushRef="#br0" timeOffset="483175.636">18961 16430 1935,'92'2'4515,"-23"-2"-516,17 5-1677,15-4-1032,20 9-258,14 7-1290,20 5-3612,6-6-258,7 1-774</inkml:trace>
  <inkml:trace contextRef="#ctx0" brushRef="#br0" timeOffset="654449.4323">3526 3251 3483,'0'0'4515,"0"0"-258,0 0-258,0 0-2322,-3 27-129,3-27-645,-10 29-129,6-8 0,4 5-258,-3-2-129,3 5 0,2-2-258,3 0 0,5-1-129,0-7 129,4-6-129,2-4 0,1-7 129,5-2-129,-4-12 129,1-2 0,-1-7-129,-6-4 129,-3 0-129,-2 0 0,-7-1-129,-7 5 0,-5 5 0,-6 2-129,-2 9-129,-1 3-258,5 7-645,-4-3-2064,12 9-1032,8-11-129,-2 18-516</inkml:trace>
  <inkml:trace contextRef="#ctx0" brushRef="#br0" timeOffset="654825.4538">3796 3060 1419,'0'0'4128,"0"7"-129,2 9 387,8 2-2322,0 11-1161,-1-3 0,7 7-258,-5-5-258,3 0 0,-2-8 0,3 0-129,-3-16 387,4-2 129,-5-11 129,5-10 0,-5-14-258,6-2-129,-4-9 0,1-3-258,-4 0-129,1 5-258,-4 6-258,-1 3-903,2 24-1548,-7-2-1677,-1 11-129,6 9-645,0 10 258</inkml:trace>
  <inkml:trace contextRef="#ctx0" brushRef="#br0" timeOffset="655154.4726">4247 3181 4257,'-24'28'4257,"10"-13"258,4 3-645,-1-3-2064,11 11-387,0-26-387,0 28 0,9-19-516,7 1 0,-1-7-129,7 1 129,-5-4 0,3-2-258,-2-5 0,-4-3 0,-5-2 0,-4 0 0,-5 1-129,0-2-129,0 13 0,-21-23-387,21 23-2193,-23 0-1806,12 0-516,-5 0-387,4 6-258</inkml:trace>
  <inkml:trace contextRef="#ctx0" brushRef="#br0" timeOffset="655897.5152">3393 6148 516,'-2'51'4257,"2"-30"129,10 0-1548,-10-21-387,25 19-258,-12-26-387,9 4-516,-9-19 0,5 9-387,-6-11-129,0 4-258,-9-7-129,-2 8-258,-3-2 129,-8 4-129,-6 8-129,0 2 0,-2 3-129,1 3 0,2 1-258,1 2-903,10 10-3354,4-12-129,0 18-516,0-18-258</inkml:trace>
  <inkml:trace contextRef="#ctx0" brushRef="#br0" timeOffset="659044.6952">5791 4229 2709,'3'-14'4773,"-3"14"-129,0 0-129,-13-11-1806,13 11-1290,-17 0-258,10 10-516,-4-1-258,3 4 0,1 2-258,5 5 129,2-2-258,0 5 129,2-3-129,7-3 129,3-5-129,2 1 129,1-10 0,0-3-129,1-10 387,2-3-258,-4-6 0,-2 1 0,-3-6 0,-4 3 0,-5-2 0,0 3-129,-12 3 0,0 5 0,-4 4 0,-2 4-258,4 4-258,-3 0-645,10 12-3225,-3-4-258,10 4-387,0-12-129</inkml:trace>
  <inkml:trace contextRef="#ctx0" brushRef="#br0" timeOffset="659541.7236">6103 3700 9804,'7'-25'4773,"-7"25"-129,0 0-387,12 1-3612,-12 19-387,5 9 129,0 6-258,4 8 0,0 5 129,3 4-258,0-6 129,3-1-129,0-5 0,-1-4 0,1-7 129,-1-11-129,-3-6 0,2-5 129,-5-7 0,1-11-129,0-13 129,-2-10 129,1-11-129,1-4 129,1-9 0,-1 4-129,1-3-129,2 3 258,-1 10-258,0 6-258,0 15-258,-3 0-1290,6 22-2709,-1-3-258,4 12-387,-3 3-258</inkml:trace>
  <inkml:trace contextRef="#ctx0" brushRef="#br0" timeOffset="660097.7554">6504 4032 8514,'0'-34'5289,"2"18"-387,0-5-387,6 10-2580,-4-4-1161,6 6-387,0 3-129,1 5-129,2 1-129,0 11 129,-2 2-258,0 4 0,-1 3 258,-5 4-129,-3 3 0,-2-3-129,-7 1 129,-3-4 0,1-4 0,0-2 0,0-3-129,9-12 129,0 0 0,0 0 0,0 0 0,9 8 0,3-8 0,2 0 0,0 0 0,3 1 0,-3 6 0,-2 2 0,-2 4 0,-3 4 0,-3 1 0,-4 3 0,1 1 0,-8 2 129,-5 1-129,-2-2 258,-3-6 0,-6 1 0,2-4 0,0-3 0,-1-2 0,3-5-129,1-2-258,3-3-1161,15 1-3354,0 0-387,0 0-387,0-24-516</inkml:trace>
  <inkml:trace contextRef="#ctx0" brushRef="#br0" timeOffset="662189.875">3797 3569 3354,'34'43'3096,"-11"-11"-387,4-5-774,8 10-129,4-5-516,11 10-258,7-5-387,13 9-258,7-8 129,15 6-387,11-3 129,16 2-258,11-3 0,5-1-258,10-3-129,0-10-1419,5 2-1935,-3-5 0,-10-8-516</inkml:trace>
  <inkml:trace contextRef="#ctx0" brushRef="#br0" timeOffset="664157.9876">3763 4299 2580,'2'-19'4644,"-2"6"-387,0 13 0,0 0-2451,-10-1-387,10 1-645,-8 15-387,4 7-258,1 1-129,0 5 129,2 4-129,1 0 129,1 2-129,5-3 0,1-6 0,4-3 129,-2-9 0,2-5 0,0-7 129,1-1 0,-3-3-129,2-7 258,-3-5-258,2 1 0,-3-3-129,1-1-645,1 8-645,-7-7-2193,8 5-774,-6-2-129,-4 14-516</inkml:trace>
  <inkml:trace contextRef="#ctx0" brushRef="#br0" timeOffset="664422.0027">3878 4374 5805,'-11'0'4386,"3"0"-258,8 0-1161,0 12-1419,0-12-774,0 22-516,2-3-129,1 2-129,3 1-129,-1 0 258,2-1-258,-1-4 129,3-2 0,-2-4 0,-7-11 129,15 9-129,-15-9 0,14-4 0,-4-4-516,-3-9-258,3 4-1419,-2-12-1806,2-1-129,-2-4-387</inkml:trace>
  <inkml:trace contextRef="#ctx0" brushRef="#br0" timeOffset="664842.0268">4015 4151 3225,'1'-12'4386,"-1"-2"0,0 14-258,0 0-2064,3 14-645,-3 2-645,0 13-258,0 10-387,0 4 129,0 5-258,0 5 129,0-4-258,0-4 129,0-3-129,0-7 129,4-9-129,2-8 258,1-7-258,-7-11 129,14 4 0,-7-4 129,1-12-129,1-5 0,0 0 0,2-2 0,-2-3 129,1 1-129,0 3 129,-1 2-129,-9 16 0,15-16 0,-15 16 129,11 0-129,-11 0 0,6 25 0,-3-7 0,1 0 0,0 3 0,0 0-129,1 0-387,-1-7-645,10-1-2838,-14-13-387,17 16 0,-8-16-387</inkml:trace>
  <inkml:trace contextRef="#ctx0" brushRef="#br0" timeOffset="665037.0379">4312 4502 4128,'0'-16'4773,"0"16"-387,0 0-129,0 0-1935,0 0-1290,-5 10-516,5 5-387,0 1-129,2 0-129,4 4-387,-4-6-516,9 3-2064,-11-17-1290,12 12 0,-12-12-387</inkml:trace>
  <inkml:trace contextRef="#ctx0" brushRef="#br0" timeOffset="665218.0483">4344 4225 6708,'-9'-48'4515,"3"34"-258,6 14-258,0 0-3096,0 0-516,0 7-774,0-7-645,15 26-2838,-6-9-387,2 3-258,2-2 0</inkml:trace>
  <inkml:trace contextRef="#ctx0" brushRef="#br0" timeOffset="665405.059">4430 4327 5934,'0'0'4773,"0"9"-387,0-9-774,2 14-2322,-2-14-387,3 30-516,-3-11 0,2 6 0,1 5-516,-1-3-516,3 6-516,-5-10-1419,4 5-1677,1-7-129,0 1-516</inkml:trace>
  <inkml:trace contextRef="#ctx0" brushRef="#br0" timeOffset="665806.0819">4509 4646 3354,'11'-11'4386,"-3"7"129,-2-9-516,10 10-2193,-12-14-129,11 11-516,-6-9-129,5 4-258,-6-5-258,1 4-129,-3-3 0,1 3-129,-6-4 129,-1 5-258,0-1 0,-4 1-129,-3 3 0,-3 3-129,-1 2 129,-2 3 0,1 2 0,0 6 0,1 8-129,1-1 129,4 5 129,2 1 0,4-1 0,0 1 0,7 1 129,4 1 0,1-9-129,3 2 129,1-4 0,0-4-129,1-3-129,0-1 129,-3-4-387,-5-5-387,6 2-3612,-15 3-387,6-12-387,-6 12-645</inkml:trace>
  <inkml:trace contextRef="#ctx0" brushRef="#br0" timeOffset="666405.1162">4853 4422 774,'-6'0'3870,"-3"9"129,-3 14-258,-5 6-1677,0-1-1161,6 11-258,-3-8-129,8 7-258,1-5-129,5-4-903,3-6-2580,8-2-516,2-9-258,6-1-129</inkml:trace>
  <inkml:trace contextRef="#ctx0" brushRef="#br0" timeOffset="666586.1265">4940 4692 7353,'-8'2'4644,"8"-2"-645,0 0-903,-3-7-6708,3 7-516,12-12 0,-3 4-774</inkml:trace>
  <inkml:trace contextRef="#ctx0" brushRef="#br0" timeOffset="666738.1352">5009 4682 903,'0'0'2967,"14"0"-1548,-14 0-645,12-9-2709,-2 8-387</inkml:trace>
  <inkml:trace contextRef="#ctx0" brushRef="#br0" timeOffset="666909.145">5099 4679 4902,'0'0'5031,"0"0"-516,8 0 0,-8 0-2838,0 0-774,0 0-1548,9-14-3225,-9 14-387,15-11-516,-15 11-258</inkml:trace>
  <inkml:trace contextRef="#ctx0" brushRef="#br0" timeOffset="667117.1569">5196 4445 8643,'0'0'5289,"12"0"-258,-12 0-387,11 19-2967,-6-1-903,5 8-258,-1 6-258,1 2-129,-3 10-774,-6-9-2967,1 14-1161,-4-7-387,-8 6-387</inkml:trace>
</inkml:ink>
</file>

<file path=ppt/ink/ink23.xml><?xml version="1.0" encoding="utf-8"?>
<inkml:ink xmlns:inkml="http://www.w3.org/2003/InkML">
  <inkml:definitions/>
  <inkml:traceGroup>
    <inkml:annotationXML>
      <emma:emma xmlns:emma="http://www.w3.org/2003/04/emma" version="1.0">
        <emma:interpretation id="{784AC097-878F-488C-8025-4B410197BF22}" emma:medium="tactile" emma:mode="ink">
          <msink:context xmlns:msink="http://schemas.microsoft.com/ink/2010/main" type="inkDrawing"/>
        </emma:interpretation>
      </emma:emma>
    </inkml:annotationXML>
  </inkml:traceGroup>
</inkml:ink>
</file>

<file path=ppt/ink/ink24.xml><?xml version="1.0" encoding="utf-8"?>
<inkml:ink xmlns:inkml="http://www.w3.org/2003/InkML">
  <inkml:definitions/>
  <inkml:traceGroup>
    <inkml:annotationXML>
      <emma:emma xmlns:emma="http://www.w3.org/2003/04/emma" version="1.0">
        <emma:interpretation id="{3C3F786C-2398-4E6E-83E6-2CB7014A1159}" emma:medium="tactile" emma:mode="ink">
          <msink:context xmlns:msink="http://schemas.microsoft.com/ink/2010/main" type="inkDrawing"/>
        </emma:interpretation>
      </emma:emma>
    </inkml:annotationXML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3:29.3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C384045-20E3-40CF-9E8D-20664D35BFE6}" emma:medium="tactile" emma:mode="ink">
          <msink:context xmlns:msink="http://schemas.microsoft.com/ink/2010/main" type="inkDrawing" rotatedBoundingBox="16440,17341 20369,16400 20463,16789 16533,17731" semanticType="underline" shapeName="Other">
            <msink:sourceLink direction="with" ref="{039EBFF0-C163-4D78-A494-E095D8DCEE54}"/>
            <msink:destinationLink direction="with" ref="{13AA3E5A-B7A8-477A-A8F7-CAB1BD9D994D}"/>
          </msink:context>
        </emma:interpretation>
      </emma:emma>
    </inkml:annotationXML>
    <inkml:trace contextRef="#ctx0" brushRef="#br0">-1 781 903,'0'0'1677,"0"0"-129,0 0 0,0 0-387,0 0 0,0 0-129,8 16-258,-8-16-258,0 0 129,0 0-387,0 0-129,0 15-129,0-15 0,0 0 0,0 0 0,0 0 129,0 18-129,0-18 387,0 0-258,0 0 258,0 0 129,0 0-129,0 0 129,0 0 0,0 0-129,0 0 258,0 0-129,0 0 129,11 11-129,-11-11 0,0 0-129,0 0 258,16 10-129,-16-10 0,0 0-129,0 0 0,20 9 0,-20-9-129,17 10 129,-17-10-129,28 7 0,-13 0 0,3-3-129,3 1 0,4 3-129,3-3 129,2-1 0,3 6-129,3-6 0,-1 1 129,8 1-129,-5 3 129,4-4-129,-3-2 0,-3 0 129,-3 0-129,5-1 0,-6-2 129,3 0-129,0 0 0,5 0 129,-7-4-129,9 0 0,-1-1 129,5 0-129,-2-2 0,4 3 0,0-3 0,-2 1 0,5-3 0,1-2 0,7 1 0,-1-2 129,2-2-129,2-7 0,-1 2 0,3-5 0,-1 5 0,1-1 0,-6-4 0,2 3 0,-3 1 0,-1 3 0,-1-5 0,-1 6 0,0 3 0,-6 0 0,6 2 0,-1 2 0,4-4 0,3-1 0,-2 2 0,1-4 0,1-5 0,1 4 129,-2-4-129,-2-2 0,1-1 129,2 2-129,-3 0 0,0-2 0,3 1 0,-3-2 0,2 5 0,0 0 0,-5-1 0,4 1 129,-2-1 0,-2 1 0,1 4-129,-6 0 387,-6-1-645,-1 5 516,-12 3-258,-2-4 129,-6 5-129,-6 5 0,-16 3 0,23-6 0,-23 6 0,17-8 129,-17 8-129,17-6 0,-17 6 0,14-9-129,-14 9 129,22-11 0,-22 11 0,22-7-129,-22 7 129,24-9 0,-24 9-258,24-10 258,-9 7-129,-15 3 0,31-13-129,-31 13-387,34-5-1806,-18-1-2322,-16 6-129,17-8-516,-17 8 258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2:54.24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13BD0F9-5D4B-44FE-A720-DFB948AA831D}" emma:medium="tactile" emma:mode="ink">
          <msink:context xmlns:msink="http://schemas.microsoft.com/ink/2010/main" type="writingRegion" rotatedBoundingBox="14448,14597 21381,13679 21736,16357 14803,17275"/>
        </emma:interpretation>
      </emma:emma>
    </inkml:annotationXML>
    <inkml:traceGroup>
      <inkml:annotationXML>
        <emma:emma xmlns:emma="http://www.w3.org/2003/04/emma" version="1.0">
          <emma:interpretation id="{C1591139-A019-4756-BE61-F1283449F1A1}" emma:medium="tactile" emma:mode="ink">
            <msink:context xmlns:msink="http://schemas.microsoft.com/ink/2010/main" type="paragraph" rotatedBoundingBox="18315,14998 18395,14056 18529,14068 18448,1501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29BDA3A-C6A5-44CA-B602-A06D5B153BF2}" emma:medium="tactile" emma:mode="ink">
              <msink:context xmlns:msink="http://schemas.microsoft.com/ink/2010/main" type="line" rotatedBoundingBox="18315,14998 18395,14056 18529,14068 18448,15010"/>
            </emma:interpretation>
          </emma:emma>
        </inkml:annotationXML>
        <inkml:traceGroup>
          <inkml:annotationXML>
            <emma:emma xmlns:emma="http://www.w3.org/2003/04/emma" version="1.0">
              <emma:interpretation id="{9CFEF294-D7BF-45DA-AF59-A8ECF6516214}" emma:medium="tactile" emma:mode="ink">
                <msink:context xmlns:msink="http://schemas.microsoft.com/ink/2010/main" type="inkWord" rotatedBoundingBox="18315,14998 18395,14056 18529,14068 18448,15010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oh</emma:literal>
                </emma:interpretation>
                <emma:interpretation id="interp4" emma:lang="en-US" emma:confidence="0">
                  <emma:literal>Q</emma:literal>
                </emma:interpretation>
              </emma:one-of>
            </emma:emma>
          </inkml:annotationXML>
          <inkml:trace contextRef="#ctx0" brushRef="#br0">7386-1223 516,'0'0'3612,"0"0"-258,0 0-645,-17 0-645,17 0-129,0 0-516,0 0-129,-14 0-129,14 0-387,0 0-129,0 0-129,-23 12-129,23-12-129,-10 14 0,10-14-129,-11 18 129,11-18-129,-7 23 0,7-23 0,0 18 129,0-18-129,1 17 0,-1-17 0,17 11 0,-17-11 0,17 5 0,-17-5 0,23 0 0,-23 0 0,23-5-129,-23 5 129,21-15-129,-21 15 129,18-22-129,-18 22 0,11-26 0,-6 12 0,-5 14 129,3-27-129,-3 27 0,0-22 129,0 22-129,-5-15 0,5 15 0,-17-12 0,17 12-387,-24-2-774,24 2-2967,-18 5-387,18-5 0,-21 23-516</inkml:trace>
          <inkml:trace contextRef="#ctx0" brushRef="#br0" timeOffset="1088.138">7358-1026 1548,'0'0'3612,"0"0"387,-18 0-1290,18 0-516,-3 13-516,3 2-387,0-15-387,2 30 0,-2-12-258,0 7 129,0-4-387,0 8 0,0 4-129,0 6 129,-4-5 0,1 11-129,0-6-129,0 3 0,0 0 129,2-1 0,-5-6-129,5-1 129,-2-4-258,2-4 129,-3-3-129,2-2 129,1-6-129,1-15 129,0 19-129,0-19 0,0 0 0,0 0 0,0 0 129,0 0-258,0 0 258,0 0-258,0 0 129,8-3 0,-8 3-129,0 0 0,0 0 0,0 0 0,0 0-129,0 13 0,0-13 0,0 0-258,4 24-903,-4-24-2709,0 0-516,0 0-258,0 0 129</inkml:trace>
        </inkml:traceGroup>
      </inkml:traceGroup>
    </inkml:traceGroup>
    <inkml:traceGroup>
      <inkml:annotationXML>
        <emma:emma xmlns:emma="http://www.w3.org/2003/04/emma" version="1.0">
          <emma:interpretation id="{24BB0EFA-822C-4AFC-AA33-1AB5B5405A4C}" emma:medium="tactile" emma:mode="ink">
            <msink:context xmlns:msink="http://schemas.microsoft.com/ink/2010/main" type="paragraph" rotatedBoundingBox="15989,15150 21480,14423 21623,15503 16132,162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9EBFF0-C163-4D78-A494-E095D8DCEE54}" emma:medium="tactile" emma:mode="ink">
              <msink:context xmlns:msink="http://schemas.microsoft.com/ink/2010/main" type="line" rotatedBoundingBox="15989,15150 21480,14423 21623,15503 16132,16230">
                <msink:destinationLink direction="with" ref="{CC384045-20E3-40CF-9E8D-20664D35BFE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EBF51A2-6295-409D-9A8F-26214FEF57D6}" emma:medium="tactile" emma:mode="ink">
                <msink:context xmlns:msink="http://schemas.microsoft.com/ink/2010/main" type="inkWord" rotatedBoundingBox="15989,15150 19707,14658 19844,15693 16126,16185"/>
              </emma:interpretation>
              <emma:one-of disjunction-type="recognition" id="oneOf1">
                <emma:interpretation id="interp5" emma:lang="en-US" emma:confidence="0">
                  <emma:literal>-branch</emma:literal>
                </emma:interpretation>
                <emma:interpretation id="interp6" emma:lang="en-US" emma:confidence="0">
                  <emma:literal>branch</emma:literal>
                </emma:interpretation>
                <emma:interpretation id="interp7" emma:lang="en-US" emma:confidence="0">
                  <emma:literal>ranch!</emma:literal>
                </emma:interpretation>
                <emma:interpretation id="interp8" emma:lang="en-US" emma:confidence="0">
                  <emma:literal>-branchy</emma:literal>
                </emma:interpretation>
                <emma:interpretation id="interp9" emma:lang="en-US" emma:confidence="0">
                  <emma:literal>ranch}</emma:literal>
                </emma:interpretation>
              </emma:one-of>
            </emma:emma>
          </inkml:annotationXML>
          <inkml:trace contextRef="#ctx0" brushRef="#br0" timeOffset="4160">6571 9 4128,'11'-14'4902,"-11"14"-387,21-12-129,-21 12-2580,34-5-516,-16 3-129,11 7-516,-3 4-129,1 4-129,-3 4-129,-1 5-129,-6-1 0,-5 3 0,-6-1-129,-5 1 0,-2-2 0,-14-1 0,-5-6 0,-3 3 0,-5-4 0,1-5 0,-1-3 258,0-1-258,-1-3 129,10-2-129,-1 0 0,5 0 0,15 0 0,-17-7 0,17 7 0,0 0-516,0 0-129,14-20-2451,4 20-1290,-2-5-516,7 2-258,1-2-129</inkml:trace>
          <inkml:trace contextRef="#ctx0" brushRef="#br0" timeOffset="3763.9497">6514-391 645,'12'32'4257,"-7"-7"387,-1-3-129,-3 3-1677,9 15-1161,-10-6-258,7 10-387,-7-6 0,7 11-516,-3-5-129,-1 6-129,-2-11 0,5 3-129,-6-4-129,4-8-129,-1-2-129,-3-11-258,7 12-1419,-7-29-2322,0 20-258,0-20-516,0 0 258</inkml:trace>
          <inkml:trace contextRef="#ctx0" brushRef="#br0" timeOffset="4595.5553">6972 5 6966,'11'-14'4902,"-11"14"-258,0 0-387,17 10-3354,-17-10 0,14 30-258,-7-13-258,3 10-129,-2-2-129,1 4 0,-1-4 0,-3 4 0,1-6-129,-3-6 0,-3-17 0,1 22 0,-1-22 0,0 0 0,0 0 0,0 0-129,-1-22 258,-1 5-129,2-6 0,0-3 0,2-1 0,5 0 0,3 1 0,1 3 0,4 6 0,0 1 0,6 7-129,-4 1 0,5 8-645,-22 0-2322,31 1-1419,-13 3-258,0 3-387,-3-2 0</inkml:trace>
          <inkml:trace contextRef="#ctx0" brushRef="#br0" timeOffset="5155.1264">7521 42 7224,'0'-10'4902,"-16"-2"0,3-6-903,13 18-2451,-21-11-516,21 11 0,-18-4-516,18 4-129,-22-2-129,22 2-129,-21 11-129,21-11 129,-25 27-129,15-7 129,-3 0-129,6 3 0,2 1 0,2-2 0,3-3 0,0-1 129,6-3-129,-6-15 0,26 17 0,-4-13 0,-1-4 0,0-4 0,2-8 0,-4 1 0,-1-3 0,-1-7 0,-5 2 0,-2-3 0,-2 2 0,-5-5 0,-3 5 0,0-2 0,0 1 0,0 21 0,-12-23 0,12 23 129,-17 0-129,17 0 0,-17 23 0,13-2 0,-1 6-129,5 3 129,0-2 129,0 1-258,13-4 129,0-1-387,8 3-258,-21-27-2322,39 14-1548,-20-13-516,7-1-258,-7-9-387</inkml:trace>
          <inkml:trace contextRef="#ctx0" brushRef="#br0" timeOffset="5596.1815">7811-88 5031,'-8'28'5031,"2"-10"-516,3 7 129,-6-6-3354,9 16-258,0-8-129,8 8-258,-7-13-129,13 4-129,-4-4-258,4-7 129,-14-15 0,28 10-129,-28-10-129,26-5 129,-26 5-129,25-31 0,-15 14 129,0-5-129,-2 0 0,-1 3 0,-1 4 0,1 0 0,-7 15 0,9-14 0,-9 14 0,0 0 0,14 6-129,-14-6 258,13 29-129,-5-10 129,-4 1-129,8-1 129,-4 0-129,-1 0 0,-7-19-129,12 21-387,2-6-2580,-14-15-1548,0 0-129,0 0-516,0 0-129</inkml:trace>
          <inkml:trace contextRef="#ctx0" brushRef="#br0" timeOffset="6064.2418">8427 10 3999,'-8'-22'5031,"-6"-3"-258,14 25-129,-32-24-2709,32 24-258,-37-6-645,23 6-129,-9 4-258,6 9-129,-5 0-129,5 9-129,0-5 129,6 7-258,1-1 129,5 3-129,2-5 129,3 2-129,4-1-129,9-6 129,-13-16-129,35 24-129,-13-18-258,-1-6-258,12 2-1032,-15-5-3096,10-7-129,-8-11-387,5 4-258</inkml:trace>
          <inkml:trace contextRef="#ctx0" brushRef="#br0" timeOffset="6476.2942">8497-373 6450,'0'-20'5289,"0"20"-387,0 0-387,-16-1-2709,16 16-774,0 12-258,0 18-129,0-2-258,3 15 0,3-5-258,2 4 129,-1-5-258,-2 2 129,4-15-129,-4-6 0,4-12 0,-9-21-129,18 18 129,-18-18-129,19-2 0,-9-14-129,3 1 129,-1-4-129,6-1-129,-7 3 129,5 1 0,-16 16 129,21-20-129,-21 20 129,14 0 0,-14 0 129,8 9 0,-8-9 0,8 29 0,-3-14 0,-1 8-516,-4-9-387,15 8-3354,-12-6-387,2-2-258,-5-14-516</inkml:trace>
          <inkml:trace contextRef="#ctx0" brushRef="#br0" timeOffset="19976.0084">5083 837 1677,'-19'17'4128,"19"-17"129,0 0-1290,-20 0-645,20 0-516,0 0-258,0 0-387,8-3-258,9-1-258,3-10 129,7 7-387,8-8 0,8-4-129,6-9 0,10 2-129,2-2 0,10 3-129,6-7 129,2 3-129,-1 3 129,-4 7-129,-6-2 129,-8 7-129,-11 3 0,-13 0 0,-9 6-387,-27 5-1032,19-14-3096,-19 14-129,0 0-387,-26-22-516</inkml:trace>
        </inkml:traceGroup>
        <inkml:traceGroup>
          <inkml:annotationXML>
            <emma:emma xmlns:emma="http://www.w3.org/2003/04/emma" version="1.0">
              <emma:interpretation id="{3DDF30D7-558E-490D-B904-ABF26DD613FE}" emma:medium="tactile" emma:mode="ink">
                <msink:context xmlns:msink="http://schemas.microsoft.com/ink/2010/main" type="inkWord" rotatedBoundingBox="20168,14787 21505,14610 21623,15503 20286,15680"/>
              </emma:interpretation>
              <emma:one-of disjunction-type="recognition" id="oneOf2">
                <emma:interpretation id="interp10" emma:lang="en-US" emma:confidence="0">
                  <emma:literal>(E.)</emma:literal>
                </emma:interpretation>
                <emma:interpretation id="interp11" emma:lang="en-US" emma:confidence="0">
                  <emma:literal>(El)</emma:literal>
                </emma:interpretation>
                <emma:interpretation id="interp12" emma:lang="en-US" emma:confidence="0">
                  <emma:literal>(Ed)</emma:literal>
                </emma:interpretation>
                <emma:interpretation id="interp13" emma:lang="en-US" emma:confidence="0">
                  <emma:literal>(HE</emma:literal>
                </emma:interpretation>
                <emma:interpretation id="interp14" emma:lang="en-US" emma:confidence="0">
                  <emma:literal>(ED)</emma:literal>
                </emma:interpretation>
              </emma:one-of>
            </emma:emma>
          </inkml:annotationXML>
          <inkml:trace contextRef="#ctx0" brushRef="#br0" timeOffset="6879.8454">9349-572 7998,'-32'0'5160,"7"8"-258,6 10-129,-9-5-3741,14 15 0,-7 5-387,8 7-129,-2 4-129,4 16-129,4-2 0,4 10-129,0-1 0,3-3 0,0 1-129,7-7 129,2-7 0,3-8-129,1-8 0,-1-7-129,4-4 129,-16-24-258,30 27-258,-30-27-1032,35 0-3225,-18-2-387,4-7-129,-5-9-516</inkml:trace>
          <inkml:trace contextRef="#ctx0" brushRef="#br0" timeOffset="7355.9059">9553-388 6966,'0'0'5160,"0"0"-258,-3 20-387,3-20-3225,-10 39-516,5-14-258,6 8 129,-5-3-258,4 6-129,-2-4-258,2 3 129,0-2-129,0-5 129,0 0-129,6-3 0,-2-5 0,6-6 0,-10-14 0,15 25 129,-15-25-129,24 11 0,-10-5 0,4-2 0,6-4 0,-1 0 0,4 0 0,1 0 0,6 0 0,3 0 0,0 0 0,-2 0 0,0 0-258,-7-4-258,2 4-1032,-30 0-3096,24-1-129,-24 1-387,0 0-387</inkml:trace>
          <inkml:trace contextRef="#ctx0" brushRef="#br0" timeOffset="7632.441">9583-169 6450,'-19'0'5289,"19"0"-258,-4-15-516,18 15-2967,-14 0-387,30-5-258,-12 2-258,9 3-258,1-2-129,-3 2-129,1 0 0,-5 0-129,-4-1-258,-17 1-129,26-8-774,-26-13-2064,0 21-1419,0-24-645,0 24-129,-19-31 0</inkml:trace>
          <inkml:trace contextRef="#ctx0" brushRef="#br0" timeOffset="7852.4689">9590-396 4128,'-15'-8'5160,"-3"-1"-258,18 9-129,-2-21-2580,14 21-645,-5-16-516,16 11 0,-7-4-387,9 2-258,-4-4 0,4 7-129,-3 1-129,0 1-129,-2 2-129,-5 0-387,11 13-1161,-26-13-3096,30 23-129,-30-23-516,30 29-258</inkml:trace>
          <inkml:trace contextRef="#ctx0" brushRef="#br0" timeOffset="8272.0222">10113-206 6063,'0'15'5289,"0"-15"-387,-6 18-129,6 2-2967,0-20-903,0 31 129,0-13-516,0 11 129,0-1-258,6 6-129,-5-5 0,3 6 0,-2-6-129,-1-7 0,-1-3-129,0 0 0,0-19-129,0 18-129,0-18-645,0 0-3741,0 0 0,0 0-774,0-11-258</inkml:trace>
          <inkml:trace contextRef="#ctx0" brushRef="#br0" timeOffset="8796.0885">10315-641 6321,'-18'-11'5418,"18"11"-258,0 0-387,0 13-2580,0-13-1032,15 23-258,-3-5-258,12 5-129,-4 1-129,3 13 0,-2-1-258,3 11 129,-5 1-129,-3 10 0,-4 0-129,-6 11 129,-1-4 0,-5-3-129,-2 0 129,-7-8-129,-3-8 0,1-8 0,-2-12 0,1-6 0,12-20 0,-20 16 0,20-16-258,0 0-387,0 0-2193,0 0-2322,0 0 0,0-19-645,0 19-129</inkml:trace>
        </inkml:traceGroup>
      </inkml:traceGroup>
    </inkml:traceGroup>
    <inkml:traceGroup>
      <inkml:annotationXML>
        <emma:emma xmlns:emma="http://www.w3.org/2003/04/emma" version="1.0">
          <emma:interpretation id="{2C74FB67-69BD-480E-B1F4-F183B63858F4}" emma:medium="tactile" emma:mode="ink">
            <msink:context xmlns:msink="http://schemas.microsoft.com/ink/2010/main" type="paragraph" rotatedBoundingBox="14696,16059 18319,15970 18340,16828 14717,16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3580F3-EC7F-4836-B8D8-FD7974462EBF}" emma:medium="tactile" emma:mode="ink">
              <msink:context xmlns:msink="http://schemas.microsoft.com/ink/2010/main" type="line" rotatedBoundingBox="14696,16059 18319,15970 18340,16828 14717,16918"/>
            </emma:interpretation>
          </emma:emma>
        </inkml:annotationXML>
        <inkml:traceGroup>
          <inkml:annotationXML>
            <emma:emma xmlns:emma="http://www.w3.org/2003/04/emma" version="1.0">
              <emma:interpretation id="{7581610C-0E11-47F8-8E0C-E8E8966F9DB9}" emma:medium="tactile" emma:mode="ink">
                <msink:context xmlns:msink="http://schemas.microsoft.com/ink/2010/main" type="inkWord" rotatedBoundingBox="14696,16059 16701,16010 16720,16753 14714,16802">
                  <msink:destinationLink direction="with" ref="{13AA3E5A-B7A8-477A-A8F7-CAB1BD9D994D}"/>
                </msink:context>
              </emma:interpretation>
              <emma:one-of disjunction-type="recognition" id="oneOf3">
                <emma:interpretation id="interp15" emma:lang="en-US" emma:confidence="1">
                  <emma:literal>branch</emma:literal>
                </emma:interpretation>
                <emma:interpretation id="interp16" emma:lang="en-US" emma:confidence="0">
                  <emma:literal>branchy</emma:literal>
                </emma:interpretation>
                <emma:interpretation id="interp17" emma:lang="en-US" emma:confidence="0">
                  <emma:literal>Branch</emma:literal>
                </emma:interpretation>
                <emma:interpretation id="interp18" emma:lang="en-US" emma:confidence="0">
                  <emma:literal>brands</emma:literal>
                </emma:interpretation>
                <emma:interpretation id="interp19" emma:lang="en-US" emma:confidence="0">
                  <emma:literal>tranche</emma:literal>
                </emma:interpretation>
              </emma:one-of>
            </emma:emma>
          </inkml:annotationXML>
          <inkml:trace contextRef="#ctx0" brushRef="#br0" timeOffset="20740.1054">3674 782 1,'-5'-17'4385,"5"17"388,-10-19 0,2 3-1806,8 16-903,0 0-516,-11 11 0,11-11-645,-10 46-129,3-10-258,7 17 0,0 3-258,3 9 0,-3 3-129,0-2 0,0-6-129,4-4 129,1-6-129,0-14-129,2-4 0,0-15-258,5 2-516,-12-19-645,25 0-3096,-19-11-258,-6 11-129,9-34-387</inkml:trace>
          <inkml:trace contextRef="#ctx0" brushRef="#br0" timeOffset="21108.1521">3677 1140 3999,'25'-6'4644,"-25"6"0,28 1-1032,-28-1-1806,43 8-387,-22-8-387,14 13 0,-8-3-516,5 4-258,-6-1 0,-2 5-129,-8 3 0,-6-1-129,-10 4 129,0 1-129,-10-1 0,-8 2 0,-4-3 0,-2-3-129,-3-2 129,-3-6 0,5-4 0,0-3 0,3-5 0,5 0 0,17 0 0,-24-16 0,24 16-258,-2-19-258,9 19-1419,-7 0-2322,32-19-516,-11 10-129,9 4-258</inkml:trace>
          <inkml:trace contextRef="#ctx0" brushRef="#br0" timeOffset="21515.7039">4156 1164 4902,'2'-22'4644,"-2"22"129,0 0-387,16 0-3096,-16 0-387,13 29-258,-5-7 0,-1 12-258,-1-1-129,-1 2-258,-2-2 0,-2 0 0,-1-6 0,0-8-129,0-5 129,0-14-129,0 0 129,0 0 0,0 0 0,-12-19 129,12-3-258,0 0 258,-2-5-258,2 2 258,5 2-258,4 1 258,5 4-258,-14 18 129,25-19-129,-11 13-387,13 9-1161,-12-3-2580,9 4-258,-3 0-258,2 0-129</inkml:trace>
          <inkml:trace contextRef="#ctx0" brushRef="#br0" timeOffset="21996.2649">4704 1185 2322,'-10'-11'4515,"-18"9"387,10-1-516,-1 3-1548,-15-2-1290,19 13-387,-14-3-258,9 14-387,-6-5 0,8 8-258,2 1 0,7 6-258,3-6 129,6 5-129,0-9 129,6-2-129,8-4-129,4-9 129,3-2 0,-1-5 0,3-5 0,-2-7 129,-2-4-258,1-6 258,-4 0-258,-2 0 258,-4-2-258,-2 2 258,-3 0-258,-1 3 129,-4 19 0,1-20 129,-1 20-129,0 0 0,0 0-129,0 20 129,0 3 129,-1 3-129,1-2 258,0 2-516,0 0 129,3-6-258,13 7-645,-16-27-3354,14 22-258,-14-22-516,28 0-129</inkml:trace>
          <inkml:trace contextRef="#ctx0" brushRef="#br0" timeOffset="22416.3183">4875 1118 4773,'0'24'5031,"-4"0"-516,3 1 0,-6-3-3096,8 15-387,2-6-129,1 7-387,0-13 0,3 2-387,0-5 0,-7-22-129,20 17 129,-20-17-258,24 0 129,-24 0 129,22-23-258,-8 2 129,-3-1 0,-1 3 0,-2 3-129,2-3 258,-10 19-258,10-18 129,-10 18 0,0 0 0,0 0 129,9 12-129,-6 4 129,-3 1-129,0 0 0,1 4-129,1 3 0,-2-24-774,10 39-1677,-10-39-1806,8 16-387,-8-16-387,17 1-129</inkml:trace>
          <inkml:trace contextRef="#ctx0" brushRef="#br0" timeOffset="22715.8563">5289 1213 5805,'-15'-11'5031,"15"11"-387,-24 0-258,16 9-2967,-9-6-387,3 15-258,0-4-258,3 7-129,3-5-129,1 5 129,5-2-129,2 0-258,2-2 129,5 4-129,1-5 0,-8-16-129,25 20-129,-25-20-387,35 13-774,-35-13-3096,31 0-258,-31 0-258,29-24-258</inkml:trace>
          <inkml:trace contextRef="#ctx0" brushRef="#br0" timeOffset="23143.9107">5391 959 5289,'0'0'5031,"0"0"-516,-8 8 129,8-8-3225,0 47-258,0-17-387,9 13-258,-4 1-258,3 5 0,-3-4 0,4 3-387,-4-9 258,5-3-129,-3-8 0,0-6-129,-7-22 258,21 11-258,-21-11 129,26-8 129,-14-6-258,-1-7 258,0-1-258,1 0 258,-3 4-258,1 3 258,-10 15-129,6-19 0,-6 19 0,0 0 0,12 11 129,-10 6-129,-2 0 129,2 5-258,1 2 129,2-3-129,2-2 0,-7-19-903,21 20-3483,-21-20-129,20 3-516,-20-3-129</inkml:trace>
        </inkml:traceGroup>
        <inkml:traceGroup>
          <inkml:annotationXML>
            <emma:emma xmlns:emma="http://www.w3.org/2003/04/emma" version="1.0">
              <emma:interpretation id="{6BE673CE-A33F-4F8F-A1E3-FF2E0838DBF9}" emma:medium="tactile" emma:mode="ink">
                <msink:context xmlns:msink="http://schemas.microsoft.com/ink/2010/main" type="inkWord" rotatedBoundingBox="17035,16007 18319,15976 18340,16828 17057,16860"/>
              </emma:interpretation>
              <emma:one-of disjunction-type="recognition" id="oneOf4">
                <emma:interpretation id="interp20" emma:lang="en-US" emma:confidence="0">
                  <emma:literal>(E2)</emma:literal>
                </emma:interpretation>
                <emma:interpretation id="interp21" emma:lang="en-US" emma:confidence="0">
                  <emma:literal>(5-2)</emma:literal>
                </emma:interpretation>
                <emma:interpretation id="interp22" emma:lang="en-US" emma:confidence="0">
                  <emma:literal>(Ed</emma:literal>
                </emma:interpretation>
                <emma:interpretation id="interp23" emma:lang="en-US" emma:confidence="0">
                  <emma:literal>(EL)</emma:literal>
                </emma:interpretation>
                <emma:interpretation id="interp24" emma:lang="en-US" emma:confidence="0">
                  <emma:literal>(Ed)</emma:literal>
                </emma:interpretation>
              </emma:one-of>
            </emma:emma>
          </inkml:annotationXML>
          <inkml:trace contextRef="#ctx0" brushRef="#br0" timeOffset="23527.9594">6180 765 4128,'-17'-1'5031,"-1"1"-258,18 0-258,-24 14-2838,3-11-516,14 20 0,-11 1-516,7 14-129,-10 1-129,6 13 0,-2 4 0,4 10-258,-1-5 129,9 6-129,-1-9 0,5-3-129,1-7 129,0-7-258,7-4 0,0-13-387,11 8-1419,-18-32-2838,29 11-129,-29-11-129,28-8-645</inkml:trace>
          <inkml:trace contextRef="#ctx0" brushRef="#br0" timeOffset="23996.0189">6285 913 6837,'-1'38'5031,"0"-11"-258,-5-7-387,6 18-3354,0-9-258,0 10 0,0-6-387,6 8 0,-4-6 0,3-1-258,-3 0 0,0-3 0,-2-6-129,0-3 0,1-2 0,-1-20-129,3 23 129,-3-23-129,0 0 129,18 8-129,-18-8 0,21 0 129,-3-6 129,2 0-129,7 2 0,7 1 129,1 0-129,4-2 129,4 1-129,2 4 0,-1 0 0,-4-2-645,1 5-774,-24-3-3096,9-1-516,-26 1 0,20-11-645</inkml:trace>
          <inkml:trace contextRef="#ctx0" brushRef="#br0" timeOffset="24264.553">6382 1164 5676,'0'0'5289,"0"0"-258,0 0-387,19 5-2451,-19-5-1290,35 0 0,-17 0-516,7 3-129,-1 0-129,-1 0-129,-2 2-129,-4-5-516,7 10-2064,-24-10-2064,16 0-129,-16 0-387,-1-16-129</inkml:trace>
          <inkml:trace contextRef="#ctx0" brushRef="#br0" timeOffset="24488.0814">6288 905 5805,'-25'-39'5289,"25"39"-258,-4-33-387,4 33-2709,12-22-774,12 17-258,-2-4-258,6 7-387,2-1 0,6 3-129,0 0-258,0 0-387,7 11-2322,-12-10-1935,1 9-129,-10-7-516,-2 9-387</inkml:trace>
          <inkml:trace contextRef="#ctx0" brushRef="#br0" timeOffset="25119.6616">6820 1227 6837,'0'0'5289,"-15"0"-387,15 0-258,0 0-3096,0 0-645,3-14-129,-3 14-258,24-5-258,-8 5 0,2 0-129,1 5 0,0 4 0,-1 5-129,-3 5 129,-3 2-258,-5 6 129,-5-2-129,-2 2 129,-1-3-258,-7 1 129,-5-5 0,-2-1 0,-2-5 0,3-2 0,14-12 129,-24 19 0,24-19 0,0 0 0,0 0 0,0 0 0,0 0 0,0 0 0,0 0 129,16 1-129,-16-1 0,30 2 129,-13-1-129,4-1 0,-1 3 0,0-1-129,1-2-258,7 8-1677,-13-8-2451,5-5-645,-20 5-129,26-23-387</inkml:trace>
          <inkml:trace contextRef="#ctx0" brushRef="#br0" timeOffset="25443.7027">7054 680 7482,'5'-14'5289,"14"-1"-387,-2 20-129,-17-5-3483,26 36-129,-13-4-516,12 15 0,-8 7-258,1 14 0,-1-1-129,-4 7 0,0-7-129,-3 6 0,-5-8-129,-5-7-258,0-11 0,-8-14-516,8 2-3354,0-35-903,-17 26-387,-1-26-645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1:01.7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3626F69-4978-4577-B85E-04BB42704D8C}" emma:medium="tactile" emma:mode="ink">
          <msink:context xmlns:msink="http://schemas.microsoft.com/ink/2010/main" type="writingRegion" rotatedBoundingBox="4580,15482 4899,15482 4899,16177 4580,16177"/>
        </emma:interpretation>
      </emma:emma>
    </inkml:annotationXML>
    <inkml:traceGroup>
      <inkml:annotationXML>
        <emma:emma xmlns:emma="http://www.w3.org/2003/04/emma" version="1.0">
          <emma:interpretation id="{BE8720FB-4040-47C4-BC2E-5FB863DB7A32}" emma:medium="tactile" emma:mode="ink">
            <msink:context xmlns:msink="http://schemas.microsoft.com/ink/2010/main" type="paragraph" rotatedBoundingBox="4580,15482 4899,15482 4899,16177 4580,16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5CBBF6-F37D-474F-BC2C-FF64202F7CAE}" emma:medium="tactile" emma:mode="ink">
              <msink:context xmlns:msink="http://schemas.microsoft.com/ink/2010/main" type="line" rotatedBoundingBox="4580,15482 4899,15482 4899,16177 4580,16177"/>
            </emma:interpretation>
          </emma:emma>
        </inkml:annotationXML>
        <inkml:traceGroup>
          <inkml:annotationXML>
            <emma:emma xmlns:emma="http://www.w3.org/2003/04/emma" version="1.0">
              <emma:interpretation id="{06C7FDC6-78BF-4A0A-8DBD-1330E77FBACD}" emma:medium="tactile" emma:mode="ink">
                <msink:context xmlns:msink="http://schemas.microsoft.com/ink/2010/main" type="inkWord" rotatedBoundingBox="4721,15443 4934,16104 4647,16197 4433,15536"/>
              </emma:interpretation>
              <emma:one-of disjunction-type="recognition" id="oneOf0">
                <emma:interpretation id="interp0" emma:lang="en-US" emma:confidence="1">
                  <emma:literal>b</emma:literal>
                </emma:interpretation>
                <emma:interpretation id="interp1" emma:lang="en-US" emma:confidence="0">
                  <emma:literal>to</emma:literal>
                </emma:interpretation>
                <emma:interpretation id="interp2" emma:lang="en-US" emma:confidence="0">
                  <emma:literal>12</emma:literal>
                </emma:interpretation>
                <emma:interpretation id="interp3" emma:lang="en-US" emma:confidence="0">
                  <emma:literal>P</emma:literal>
                </emma:interpretation>
                <emma:interpretation id="interp4" emma:lang="en-US" emma:confidence="0">
                  <emma:literal>Is</emma:literal>
                </emma:interpretation>
              </emma:one-of>
            </emma:emma>
          </inkml:annotationXML>
          <inkml:trace contextRef="#ctx0" brushRef="#br0">-967 1319 516,'-9'10'3741,"9"-10"0,-13 22-258,13-22-774,0 25-387,0-25-645,0 32-258,0-16-258,7 15 0,-7-7-387,7 12-129,-4-7-129,4 7-129,-3 0 0,-1 6-129,1-8-129,-1 1-129,-2 0 129,0-2-129,-1-4 0,0 2-129,0-8 0,0-2-387,0 2-387,0-23-1032,0 0-2451,0 0-387,0 0-258,0 0-129</inkml:trace>
          <inkml:trace contextRef="#ctx0" brushRef="#br0" timeOffset="472.5598">-967 1749 2580,'6'-14'4902,"6"-4"-258,-12 18 129,26-11-2451,-19-5-774,13 15-129,-4-5-645,6 6-129,-4 0-258,5 1-258,-1 5 0,-1 7-129,1 1 129,-4 4-129,0-1 0,-1 1 0,-4 2 0,-4-1 0,-3 2 0,-5-1 0,-1 1 0,-7-4-129,-5 2 129,-8-2 0,1-2 0,-5 0 0,-1 1 0,-2-6 0,1-1 0,2-3 0,2-4 129,2-1-129,2-1 0,18 0 0,-18-4 0,18 4 0,0 0 0,-7-14 0,7 14-258,0 0-387,24 9-2193,-24-9-1677,28 9-258,-28-9-516,30 16 129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1:30.908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8E4E38-6DF8-4B2E-859A-FCA3D9521C7F}" emma:medium="tactile" emma:mode="ink">
          <msink:context xmlns:msink="http://schemas.microsoft.com/ink/2010/main" type="writingRegion" rotatedBoundingBox="6649,15491 12139,15187 12278,17692 6788,17997"/>
        </emma:interpretation>
      </emma:emma>
    </inkml:annotationXML>
    <inkml:traceGroup>
      <inkml:annotationXML>
        <emma:emma xmlns:emma="http://www.w3.org/2003/04/emma" version="1.0">
          <emma:interpretation id="{30F02B62-CD2D-4EC7-8289-9B0113195D20}" emma:medium="tactile" emma:mode="ink">
            <msink:context xmlns:msink="http://schemas.microsoft.com/ink/2010/main" type="paragraph" rotatedBoundingBox="7230,15459 12139,15187 12182,15968 7273,162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8C34C41-C19D-4573-B471-49D8B0DA78E3}" emma:medium="tactile" emma:mode="ink">
              <msink:context xmlns:msink="http://schemas.microsoft.com/ink/2010/main" type="line" rotatedBoundingBox="7230,15459 12139,15187 12182,15968 7273,16240"/>
            </emma:interpretation>
          </emma:emma>
        </inkml:annotationXML>
        <inkml:traceGroup>
          <inkml:annotationXML>
            <emma:emma xmlns:emma="http://www.w3.org/2003/04/emma" version="1.0">
              <emma:interpretation id="{4E63C5AA-7844-4E27-8D93-EF1A4198E729}" emma:medium="tactile" emma:mode="ink">
                <msink:context xmlns:msink="http://schemas.microsoft.com/ink/2010/main" type="inkWord" rotatedBoundingBox="7249,15307 10551,15334 10544,16131 7242,16104"/>
              </emma:interpretation>
              <emma:one-of disjunction-type="recognition" id="oneOf0">
                <emma:interpretation id="interp0" emma:lang="en-US" emma:confidence="0">
                  <emma:literal>(Ed)</emma:literal>
                </emma:interpretation>
                <emma:interpretation id="interp1" emma:lang="en-US" emma:confidence="0">
                  <emma:literal>(EX)</emma:literal>
                </emma:interpretation>
                <emma:interpretation id="interp2" emma:lang="en-US" emma:confidence="0">
                  <emma:literal>Litter</emma:literal>
                </emma:interpretation>
                <emma:interpretation id="interp3" emma:lang="en-US" emma:confidence="0">
                  <emma:literal>(EIDER)</emma:literal>
                </emma:interpretation>
                <emma:interpretation id="interp4" emma:lang="en-US" emma:confidence="0">
                  <emma:literal>(EPÉE)</emma:literal>
                </emma:interpretation>
              </emma:one-of>
            </emma:emma>
          </inkml:annotationXML>
          <inkml:trace contextRef="#ctx0" brushRef="#br0">3373 1779 1935,'-14'-19'4902,"14"19"0,-22-30-774,22 30-1548,-22-30-774,22 30-387,-17-30-258,17 16-387,-11-8-258,8 4 0,0-10-258,3 0 129,0-2-258,0-1 129,0 5-129,0-4 129,0 1-129,2 9 129,2 4-258,-4 16 258,6-19-258,-6 19 0,0 0 129,18 0-258,-18 0 129,12 19 0,-6-3 0,-1 2 0,1 5 0,-3 4-258,-1-5 258,-2 0 0,0-1-129,-5-4 0,-3 2 129,-2-5-129,-6 3 129,0-3 0,0-1 0,-3 2 0,1-1 0,2-2 0,1 1 0,15-13 0,-18 22 0,18-22 0,-6 22 0,6-22 0,5 18 129,-5-18-129,22 11 0,-22-11 129,31 7-129,-15-5 0,2-2 0,-1 0 129,0-3-129,0-2-129,-1 5-516,-10-12-2838,9 7-1419,-15 5-258,17-9-258</inkml:trace>
          <inkml:trace contextRef="#ctx0" brushRef="#br0" timeOffset="819.6041">3666 1740 774,'0'0'4257,"-7"14"516,7-14-387,-11-8-2064,11 8-645,0-21-258,0 21-516,11-24 0,-11 24 0,7-29-258,-7 29-129,4-35 0,-3 19-129,-1-8 129,0 2-258,-8-11 0,7 4 129,-6-3-258,5-1 129,-5-3-129,6 7 0,0-1 0,1 8 0,0 1-129,4 5 129,-4 16-129,14-16 0,-14 16 129,18 0-129,-18 0 0,21 11 0,-21-11 0,19 25 0,-19-25 0,18 29-129,-11-13 129,-4 0 0,0 1-129,-3-3 129,-8 4-129,-8 1 0,-1 3 129,-1-2-129,-4-1 0,-3 4 0,-1 0 0,-1 1 0,8-1 129,0 1 0,3-3 0,7-4 0,5 0 0,4-1 129,3 1-129,-3-17 0,28 20 129,-10-14-129,0 0 129,4-2-129,-2-4 129,-1 0-129,1 0 129,-3-2-258,-2-1-129,-5-15-1806,-10 18-2709,22-16-258,-22 16-516,19-19 0</inkml:trace>
          <inkml:trace contextRef="#ctx0" brushRef="#br0" timeOffset="1624.2063">4056 1354 5160,'0'0'5289,"0"0"-129,0 0-516,0 0-2709,0 0-645,0 0-645,0 0 129,1 19-516,-1-19 0,0 28-258,0 0 258,0-2-387,-1 3 129,-2-1 0,-1 4 0,3-4-129,-1 5 129,2-9-129,0 1 129,0-1 0,0-2 0,6-6 129,2 0-258,-2 3 258,-6-19-129,18 22 0,-18-22 0,25 9 0,-25-9 129,28 10-129,-9-10 129,4 0 0,-2 0 0,1 0-129,3 0 129,1 0-129,-1-7 129,-1 4 0,-3 0-258,-6 0-258,6 3-516,-21 0-3741,0 0-258,0 0-258,11-10-645</inkml:trace>
          <inkml:trace contextRef="#ctx0" brushRef="#br0" timeOffset="2147.7727">4052 1307 7740,'0'0'5289,"0"0"-387,0 0-129,14 1-3612,4-1-129,11 0-258,0 0-387,5 0 0,-2-1-258,-3 1-129,6 0-1032,-14 0-3870,5 4 129,-9 1-645,0 7-129</inkml:trace>
          <inkml:trace contextRef="#ctx0" brushRef="#br0" timeOffset="1899.7413">4124 1616 6837,'0'0'5289,"0"0"-129,0 0-387,3-23-3483,21 23-258,-9-5-129,9 5-516,-6-5 0,6 0-129,-4 4-258,-1-1 0,0 2-387,-19 0-903,28-3-3612,-28 3 0,0 0-516,0 0-129</inkml:trace>
          <inkml:trace contextRef="#ctx0" brushRef="#br0" timeOffset="2712.8444">4514 1683 7224,'0'0'5160,"0"0"-129,0 0-129,0 0-3483,7-11-774,11 11 129,-18 0-387,33-8-129,-18 8 0,2 0-258,-17 0 129,22 17-129,-18 2-129,-3-2 129,-1 9-129,-4-1 0,-4 0 0,-3-1 0,-5 0 0,5-5 0,-1-2 129,12-17-129,-16 25 129,16-25 0,0 0 0,-14 16 129,14-16-258,0 0 258,12 0-129,-12 0 0,26 0 129,-6-4-129,1 0 0,-2-1 0,1 0-129,-4-4-387,15 9-3999,-17-6-258,1-2-516,-15 8-258</inkml:trace>
          <inkml:trace contextRef="#ctx0" brushRef="#br0" timeOffset="3063.8891">4605 1168 9288,'43'9'5289,"-18"9"-258,-2-9-387,10 22-3741,-4-6-129,9 14-129,-6 2-129,6 13-258,-6-2 129,-6 4-387,-4 2 258,-5 1-129,-7-3 0,-6-2-129,-4-7 0,0-13 0,-1-3 0,-6-12-258,8 1-903,-1-20-3999,0 0 129,-19-19-645,16-4-387</inkml:trace>
          <inkml:trace contextRef="#ctx0" brushRef="#br0" timeOffset="-24743.6421">1863 1285 4902,'-20'15'5160,"20"-15"-516,-29 18 129,0-14-3225,16 19-258,-11-14-387,10 15-129,-9 1-129,13 9-387,-5-5 129,8 4-258,5 4 129,2 2-129,7-1 0,6 2-258,5-9 258,1 4-258,5-2 0,-2-8-387,10 8-1548,-11-13-2838,-1-4-129,-3-12-387,-2-1-129</inkml:trace>
          <inkml:trace contextRef="#ctx0" brushRef="#br0" timeOffset="-2088.2651">2169 1405 1806,'10'-16'4902,"-10"16"-258,0 0-258,0 0-2064,-1-17-387,1 17-516,0 0-258,0 0-258,0 0-258,0 0 129,0 0-258,0 0-129,0 0-129,0 0 0,0 12 0,0 10-258,-2 4 129,-2 5-129,1 5 0,1 7-129,-4 0 129,6 0-129,0-1 129,0-6 0,0-1-129,0-3 129,6-7 0,-1-5 0,2-2 0,2-4 0,-9-14 0,19 19 0,-19-19 129,25 8-129,-7-8 0,-1 0 0,4 0-129,0 0 129,4-2 0,0 2 129,-1-1-129,1-1 0,0 2 0,-4 0-129,-3 0 0,-3 0-258,5 5-516,-20-5-2709,0 0-1161,7-11-516,-7 11-258</inkml:trace>
          <inkml:trace contextRef="#ctx0" brushRef="#br0" timeOffset="-1600.2031">2153 1367 6450,'-11'-16'5289,"11"16"-258,19-15-645,12 15-2967,-9-5-516,16 5-258,-8-3 0,9 3-516,2 0-774,-12 0-2064,9 0-1935,-7 6-387,-4 2 0,-4 0-645</inkml:trace>
          <inkml:trace contextRef="#ctx0" brushRef="#br0" timeOffset="-1824.2316">2231 1631 6837,'11'-9'5160,"-11"9"-387,28-12-1548,-3 12-2193,-10-5 0,13 5-258,-7-8-387,1 8-258,1 0-516,-23 0-1548,23-6-2451,-23 6-387,0 0-387,0 0-129</inkml:trace>
          <inkml:trace contextRef="#ctx0" brushRef="#br0" timeOffset="-1224.1552">2798 1705 8901,'0'32'5289,"-7"-12"-258,6 7-258,-8-5-3999,9 7-129,-1-4-258,1 1-129,0-7 0,1 4-129,-1-23-129,10 15 0,-10-15-258,0 0-516,26 8-3999,-26-8-129,3-8-387,-3-11-387</inkml:trace>
        </inkml:traceGroup>
        <inkml:traceGroup>
          <inkml:annotationXML>
            <emma:emma xmlns:emma="http://www.w3.org/2003/04/emma" version="1.0">
              <emma:interpretation id="{121CC974-4181-4869-9B6D-AD305A278253}" emma:medium="tactile" emma:mode="ink">
                <msink:context xmlns:msink="http://schemas.microsoft.com/ink/2010/main" type="inkWord" rotatedBoundingBox="11077,15256 12140,15197 12179,15912 11117,15970"/>
              </emma:interpretation>
              <emma:one-of disjunction-type="recognition" id="oneOf1">
                <emma:interpretation id="interp5" emma:lang="en-US" emma:confidence="0">
                  <emma:literal>I</emma:literal>
                </emma:interpretation>
                <emma:interpretation id="interp6" emma:lang="en-US" emma:confidence="0">
                  <emma:literal>*</emma:literal>
                </emma:interpretation>
                <emma:interpretation id="interp7" emma:lang="en-US" emma:confidence="0">
                  <emma:literal>"</emma:literal>
                </emma:interpretation>
                <emma:interpretation id="interp8" emma:lang="en-US" emma:confidence="0">
                  <emma:literal>D</emma:literal>
                </emma:interpretation>
                <emma:interpretation id="interp9" emma:lang="en-US" emma:confidence="0">
                  <emma:literal>#</emma:literal>
                </emma:interpretation>
              </emma:one-of>
            </emma:emma>
          </inkml:annotationXML>
          <inkml:trace contextRef="#ctx0" brushRef="#br1" timeOffset="31799.2401">5513 1170 2709,'0'0'3096,"0"0"-258,0 0-645,0 0-258,0 0-387,0 0 0,0 0-387,0 0-129,0 0-129,24 0-258,-24 0 0,31 0-258,-12-4 0,8 4-129,-1 0-129,3 0 0,8 0 0,0 4-129,1 0 0,5 3 258,2-3-129,2 6-129,-4-4 129,2 0 0,-5-3-129,2 2 129,-6-2-129,-2 0 129,-4 0-129,-6-3 0,-2 0 0,-4 0-129,-18 0 0,17 0-258,-17 0-516,0 0-387,0 0-1806,-14 12-1677,-3-9-129,-3 0-258</inkml:trace>
          <inkml:trace contextRef="#ctx0" brushRef="#br1" timeOffset="32550.8355">5529 1426 2193,'0'15'4128,"0"-15"-129,0 0-1161,0 0-516,0 0-387,0 0-387,18 7-516,-18-7-129,32 11-258,-13-8 0,16 6-258,-3 1-129,7-1-129,2 0-129,7-1 129,1-2-129,3 2 0,-5-4 0,2-2 0,-5 1 0,-5 2 0,-5-4 0,-8 1 0,-5-1 0,-3 1 0,-18-2 0,17 0 0,-17 0 0,0 0-258,0 0-516,0-11-1548,0 11-2322,0 0-258,-11-20-387,11 20 388</inkml:trace>
          <inkml:trace contextRef="#ctx0" brushRef="#br1" timeOffset="33447.4494">6224 1059 3612,'0'0'4773,"0"0"-129,-11-5-2064,11 5-387,0 0-516,0 0-387,0 0-129,0 13-387,0-13-258,3 14 0,-3-14-129,11 20-129,-11-20 129,21 23-129,-9-7-129,5 3 129,-2-4-129,9 2 0,0 2 0,-1-1-129,1 3 129,1 2 0,-1-4-129,-1 0 0,4 0 129,-9-1-129,-1 0 129,-1 0-129,0-7 129,-16-11-129,25 17 0,-25-17 0,15 16 0,-15-16 0,0 0 0,0 0 0,0 0 0,0 0 0,-7 8 129,7-8-129,-22 3 0,8 0 0,-3 4 0,1 5 0,-3 1 0,0 1-129,-6 6 129,0 1-129,-2 4 0,4 0 129,-7 2-129,4-3 129,-2 1 0,4-3 0,3 0 0,3-3 0,2-4 0,16-15 0,-24 22 0,24-22 129,0 0-258,-14 19 129,14-19 0,0 0 0,0 0-258,0 0-129,0 0-1161,0 0-3096,8-8-516,-8 8-258,9-28-258</inkml:trace>
        </inkml:traceGroup>
      </inkml:traceGroup>
    </inkml:traceGroup>
    <inkml:traceGroup>
      <inkml:annotationXML>
        <emma:emma xmlns:emma="http://www.w3.org/2003/04/emma" version="1.0">
          <emma:interpretation id="{C8BD88CB-5A1A-4919-9D39-5B6EE69A57C2}" emma:medium="tactile" emma:mode="ink">
            <msink:context xmlns:msink="http://schemas.microsoft.com/ink/2010/main" type="paragraph" rotatedBoundingBox="6703,16464 7471,16464 7471,17052 6703,170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1B3C93-F31E-4A45-B765-A0A425CDC7A5}" emma:medium="tactile" emma:mode="ink">
              <msink:context xmlns:msink="http://schemas.microsoft.com/ink/2010/main" type="line" rotatedBoundingBox="6703,16464 7471,16464 7471,17052 6703,17052"/>
            </emma:interpretation>
          </emma:emma>
        </inkml:annotationXML>
        <inkml:traceGroup>
          <inkml:annotationXML>
            <emma:emma xmlns:emma="http://www.w3.org/2003/04/emma" version="1.0">
              <emma:interpretation id="{C9971856-0665-4205-B25F-F92477768120}" emma:medium="tactile" emma:mode="ink">
                <msink:context xmlns:msink="http://schemas.microsoft.com/ink/2010/main" type="inkWord" rotatedBoundingBox="6789,16346 7507,16876 7325,17122 6608,16592">
                  <msink:destinationLink direction="with" ref="{9BB38FBF-A452-4F4F-9AF7-7CD46802EBB3}"/>
                </msink:context>
              </emma:interpretation>
              <emma:one-of disjunction-type="recognition" id="oneOf2">
                <emma:interpretation id="interp10" emma:lang="en-US" emma:confidence="0">
                  <emma:literal>Z</emma:literal>
                </emma:interpretation>
                <emma:interpretation id="interp11" emma:lang="en-US" emma:confidence="0">
                  <emma:literal>z</emma:literal>
                </emma:interpretation>
                <emma:interpretation id="interp12" emma:lang="en-US" emma:confidence="0">
                  <emma:literal>}</emma:literal>
                </emma:interpretation>
                <emma:interpretation id="interp13" emma:lang="en-US" emma:confidence="0">
                  <emma:literal>3</emma:literal>
                </emma:interpretation>
                <emma:interpretation id="interp14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-17223.7598">1134 2301 5547,'0'0'5160,"0"0"-387,0 0-1419,0 0-1548,11 5-387,-11-5-516,37 24-129,-12-8-258,8 8 0,2 1-129,7 3-129,2 2 0,2 3-258,-2 3 129,0 0-129,-2-5 129,-3 2-129,-4-6 0,-5-5 0,-4-3 0,-3-3 0,-5-5-129,-18-11-258,20 16-387,-20-16-2451,0 0-1548,-10-9-516,10 9-387,-24-9 258</inkml:trace>
          <inkml:trace contextRef="#ctx0" brushRef="#br0" timeOffset="-16676.1904">1726 2709 3999,'-36'9'5031,"18"1"-258,4 12-1677,-11-17-903,24 23-645,-17-18-516,18 13-129,0-3-516,14-2 0,-2 1-129,13-9 0,2-4-129,3-6 0,4 0-129,-2-11 129,-2-8-129,-3-3 0,-5-5 129,-4 0-129,-8 2 0,-3-2 0,-7 2 0,-6 4 0,-9 7-129,-9 3 0,-1 11-645,-14-1-2709,10 7-1290,-6 6-387,7 7-387</inkml:trace>
        </inkml:traceGroup>
      </inkml:traceGroup>
    </inkml:traceGroup>
    <inkml:traceGroup>
      <inkml:annotationXML>
        <emma:emma xmlns:emma="http://www.w3.org/2003/04/emma" version="1.0">
          <emma:interpretation id="{D01F4164-95CB-4E02-9171-EF33A08A0CC5}" emma:medium="tactile" emma:mode="ink">
            <msink:context xmlns:msink="http://schemas.microsoft.com/ink/2010/main" type="paragraph" rotatedBoundingBox="7903,17245 8687,17245 8687,17892 7903,1789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F6F3EDD-57FF-445C-A317-31F4C85CD4D0}" emma:medium="tactile" emma:mode="ink">
              <msink:context xmlns:msink="http://schemas.microsoft.com/ink/2010/main" type="line" rotatedBoundingBox="7903,17245 8687,17245 8687,17892 7903,17892"/>
            </emma:interpretation>
          </emma:emma>
        </inkml:annotationXML>
        <inkml:traceGroup>
          <inkml:annotationXML>
            <emma:emma xmlns:emma="http://www.w3.org/2003/04/emma" version="1.0">
              <emma:interpretation id="{5E3CC760-F5C7-4730-8C6C-7FA24A6A76E7}" emma:medium="tactile" emma:mode="ink">
                <msink:context xmlns:msink="http://schemas.microsoft.com/ink/2010/main" type="inkWord" rotatedBoundingBox="7903,17245 8687,17245 8687,17892 7903,17892"/>
              </emma:interpretation>
              <emma:one-of disjunction-type="recognition" id="oneOf3">
                <emma:interpretation id="interp15" emma:lang="en-US" emma:confidence="1">
                  <emma:literal>52</emma:literal>
                </emma:interpretation>
                <emma:interpretation id="interp16" emma:lang="en-US" emma:confidence="0">
                  <emma:literal>Sr</emma:literal>
                </emma:interpretation>
                <emma:interpretation id="interp17" emma:lang="en-US" emma:confidence="0">
                  <emma:literal>S2</emma:literal>
                </emma:interpretation>
                <emma:interpretation id="interp18" emma:lang="en-US" emma:confidence="0">
                  <emma:literal>Sz</emma:literal>
                </emma:interpretation>
                <emma:interpretation id="interp19" emma:lang="en-US" emma:confidence="0">
                  <emma:literal>s,</emma:literal>
                </emma:interpretation>
              </emma:one-of>
            </emma:emma>
          </inkml:annotationXML>
          <inkml:trace contextRef="#ctx0" brushRef="#br0" timeOffset="-14416.7599">2611 3158 5160,'20'-26'4902,"-20"26"-129,4-28-1548,-4 28-1548,-3-15-516,3 15-387,-15-6 0,15 6-258,-28-1-129,11 1 0,-4 0-129,0 7 0,-4 4-129,-4 0-129,0 2 258,1 2-258,3 2 129,3-3-129,3 2 0,7-2 129,12-14-129,-7 25 0,7-25 0,14 26 129,3-15-129,6-2 129,5 2-129,3-1 0,2 4 0,1-2 0,1-1 0,-3 6 0,-2-5 0,-5 7 0,-7 0 0,-2-4 0,-9 4 0,-7-2 129,-6-2-258,6-15 129,-32 25 129,7-15-129,-6-4 129,-1-1-129,0-1 0,-1 3 129,5-7-129,3 0 0,3 0 0,6-2-129,16 2-258,-8-15-1419,16 13-2709,-8 2-774,38-11 129,-19 6-645</inkml:trace>
          <inkml:trace contextRef="#ctx0" brushRef="#br0" timeOffset="-13792.6806">2934 3495 8127,'-7'-11'5418,"7"-3"-129,0 14-387,0-31-3741,0 31-516,13-28 0,-13 28-258,24-18-129,-24 18 0,23-5-258,-23 5 129,20 8-129,-13 6 0,-4 8 0,-3 1-129,-2 2 129,-6 6-129,-2-1 129,-2 0-129,-4-3 129,-2 1-129,1-1 258,4-6-258,-1-5 129,14-16 0,-24 25 0,24-25 0,0 0 0,0 0 129,0 0-129,0 0 0,8 9 129,10-9 129,3 0-129,3 0 129,1-2-129,-1-1-129,-2 2 129,0 1 0,-2 0-387,-5 0-129,6 8-516,-21-8-4128,0 0-258,15 3-129,-15-3-903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3:10.78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B2ACCBA-A07B-4500-A1A8-D446F42A57A7}" emma:medium="tactile" emma:mode="ink">
          <msink:context xmlns:msink="http://schemas.microsoft.com/ink/2010/main" type="writingRegion" rotatedBoundingBox="21114,16061 22338,17495 21986,17795 20762,16361"/>
        </emma:interpretation>
      </emma:emma>
    </inkml:annotationXML>
    <inkml:traceGroup>
      <inkml:annotationXML>
        <emma:emma xmlns:emma="http://www.w3.org/2003/04/emma" version="1.0">
          <emma:interpretation id="{183ED78D-36A8-4A77-A298-CCF1A7EDA642}" emma:medium="tactile" emma:mode="ink">
            <msink:context xmlns:msink="http://schemas.microsoft.com/ink/2010/main" type="paragraph" rotatedBoundingBox="21114,16061 22338,17495 21986,17795 20762,163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C8BBBF-2AD7-45D0-B789-5387E638834B}" emma:medium="tactile" emma:mode="ink">
              <msink:context xmlns:msink="http://schemas.microsoft.com/ink/2010/main" type="line" rotatedBoundingBox="21114,16061 22338,17495 21986,17795 20762,16361"/>
            </emma:interpretation>
          </emma:emma>
        </inkml:annotationXML>
        <inkml:traceGroup>
          <inkml:annotationXML>
            <emma:emma xmlns:emma="http://www.w3.org/2003/04/emma" version="1.0">
              <emma:interpretation id="{61B3A226-70FD-4BC7-A750-D27873D4EC90}" emma:medium="tactile" emma:mode="ink">
                <msink:context xmlns:msink="http://schemas.microsoft.com/ink/2010/main" type="inkWord" rotatedBoundingBox="21114,16061 22338,17495 21986,17795 20762,16361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is,</emma:literal>
                </emma:interpretation>
                <emma:interpretation id="interp2" emma:lang="en-US" emma:confidence="0">
                  <emma:literal>in,</emma:literal>
                </emma:interpretation>
                <emma:interpretation id="interp3" emma:lang="en-US" emma:confidence="0">
                  <emma:literal>"s,</emma:literal>
                </emma:interpretation>
                <emma:interpretation id="interp4" emma:lang="en-US" emma:confidence="0">
                  <emma:literal>'52</emma:literal>
                </emma:interpretation>
              </emma:one-of>
            </emma:emma>
          </inkml:annotationXML>
          <inkml:trace contextRef="#ctx0" brushRef="#br0">10670 1630 4773,'0'0'5289,"0"0"-258,-6-24-516,6 24-3225,0 0-129,-18-11-516,18 11-129,-22-8-129,22 8-129,-25 0 0,5 0-129,5 5 0,-1 3-129,0 6 258,-1-3-258,2 6 0,4-1 0,1 2-258,6-2 258,4-1 0,0-15 0,5 22 0,-5-22 0,31 21 0,-12-10 0,2-3 0,3 2 0,-2 1 0,-1 3 0,1 0 0,-5 3 0,-3 3 0,0 0 0,-6 5 0,-4-3 0,-4-3 0,0 1 0,-2-2 0,2-18 0,-25 22 0,5-16 0,3 1 258,-2-4-258,-1 0 0,1-3 129,2 0-129,2 0 0,15 0 0,-21-2 0,21 2 0,0 0 0,0 0-129,-4-14-258,4 14-258,18 0-1419,-18 0-2709,33-3-258,-16-5-645,5 7 387</inkml:trace>
          <inkml:trace contextRef="#ctx0" brushRef="#br0" timeOffset="45899.3285">10870 1998 903,'0'0'3870,"0"0"-387,10-9-774,-10 9-516,0 0-516,0 0-258,6-22-258,-6 22-387,0 0 0,0 0-129,12-15-258,-12 15 129,0 0-258,17-18 129,-17 18 0,15-9 0,-15 9-129,17-14 0,-17 14 0,21-8-129,-21 8 129,22-3-129,-22 3 0,25 0 0,-25 0-129,22 13 0,-22-13 129,21 21-129,-15-3 0,-1 1 0,0 3 0,-5-3 0,0 1 129,-3 4-129,-7 0 0,-5-3 0,1-3-129,-4 0 129,-2-6 0,4 2 0,-1-2 0,0-4 0,17-8 0,-22 11 0,22-11 0,0 0 0,-16 4 0,16-4 0,0 0 0,0 0 0,16 0 0,-16 0 0,28 2 0,-10 0 0,1 1 129,2 0 0,3-2-129,-3 4 129,0 0-129,0-2 0,-6 2 0,2-1 0,1 3-516,-18-7-3354,23 0-903,-23 0-516,23-16-129</inkml:trace>
          <inkml:trace contextRef="#ctx0" brushRef="#br0" timeOffset="-1924.1718">9952 801 2967,'-23'23'4386,"7"-8"0,8 10-2064,-18-14-516,20 19-258,-13-13-387,13 15-258,-4-11-258,10 9 0,0-12-258,13 9 0,-13-27 129,39 27-258,-17-23-129,5-3 129,2-1-129,4-9-129,-5-12 129,-1-4-129,-5 1 129,-3-4-129,-6-1 0,-7-1 0,-6 5 0,0 2 0,-14 3 0,-7 6-129,-4 4 129,-7 7 0,0 3-129,-5 5-258,7 14-645,-9-7-1935,16 11-1677,1-3-258,9 2-516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2:10:34.76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15953 12555 774,'11'-5'774,"-11"5"-516,0 0-258,0 0 0,11-13-129,-11 13 0,0 0 129,8-11 0,-8 11 258,0 0 258,15-14 258,-15 14 258,14-9 387,-14 9 258,11-7 129,-11 7 129,12-4 129,-12 4-387,0 0-129,0 0-129,0 0-129,0 0-387,4 11-129,-4-11 0,-6 21-129,-4-8-129,0 10-129,-5-3 0,0 8 0,-3-2-258,2 5 129,-3 0-129,2-1 0,-1-1-129,5-1 258,0-4-258,4-5 0,2-2 0,2-6 0,5-11-387,-7 11 0,7-11-387,0 0-1548,0 0-1806,-1-15-516,1 15 0,0-27-387</inkml:trace>
  <inkml:trace contextRef="#ctx0" brushRef="#br0" timeOffset="368.0209">15771 12495 2451,'0'0'3999,"0"0"387,0 0-645,0 0-1290,0 0-516,0 0-387,4 12-387,-4-12-129,17 19-258,-4-8-129,4 7 0,-1 1-258,5 3 129,0-1-258,3 3 0,0-4-129,-1-1 0,-1-2-129,-1-2 129,-4-1-258,-1-5 129,-3-1-129,-13-8-258,17 4-129,-17-4-516,14 8-1677,-14-8-1677,0 0-387,0 0-129,8-7-129</inkml:trace>
  <inkml:trace contextRef="#ctx0" brushRef="#br0" timeOffset="925.0529">16227 12516 3612,'0'0'4644,"0"0"-129,6 0-129,-6 0-1806,11-4-1032,5 4-258,-16 0-387,27 0-387,-13-1 129,5 1-387,-2 0-129,2 0 0,1 0-129,-1 0 0,0 1 129,-2-1-129,-4 0-129,1 0 0,-3 0 0,-11 0-387,12 0-129,-12 0-645,0 0-1935,0 0-1161,0 0-258,-16 0-258,6 2 258</inkml:trace>
  <inkml:trace contextRef="#ctx0" brushRef="#br0" timeOffset="1268.0725">16252 12636 3483,'-4'11'4257,"4"-11"-129,0 0-1419,13 4-129,-13-4-645,13 0-387,-13 0-258,22-5-387,-10 1-129,6 4-129,-2-3 0,4 3-258,-1 0 0,4 0-129,-2 0 0,-2 0-129,1 0 0,-3 0-129,-3 2 129,-3-2-258,1 2-129,-12-2-258,15 5-1161,-15-5-2580,0 0-258,0 0-387,0 0-387</inkml:trace>
  <inkml:trace contextRef="#ctx0" brushRef="#br0" timeOffset="2220.1265">16795 12402 774,'0'0'3870,"0"0"387,1 7-387,-1-7-903,0 0-645,0 0-387,0 15-516,0-15-258,0 12-387,0-12-129,0 17 0,0-5-258,0 3 0,0 5-258,0 1 129,0 0-129,0 4 0,2 1-129,0-4 129,-2 2 0,1-2-129,0-6 129,0 0-129,0-3 0,-1-13 0,4 18-129,-4-18-129,3 10-129,-3-10-516,0 0-3483,0 0-129,0 0-387,0 0-258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1:12.255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context xml:id="ctx1">
      <inkml:inkSource xml:id="inkSrc0">
        <inkml:traceFormat>
          <inkml:channel name="X" type="integer" max="1855" units="cm"/>
          <inkml:channel name="Y" type="integer" max="1154" units="cm"/>
        </inkml:traceFormat>
        <inkml:channelProperties>
          <inkml:channelProperty channel="X" name="resolution" value="57.96875" units="1/cm"/>
          <inkml:channelProperty channel="Y" name="resolution" value="48.08333" units="1/cm"/>
        </inkml:channelProperties>
      </inkml:inkSource>
      <inkml:timestamp xml:id="ts1" timeString="2013-12-01T20:45:10.045"/>
    </inkml:context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2AF555F-3985-4282-90DB-21B494A94E0B}" emma:medium="tactile" emma:mode="ink">
          <msink:context xmlns:msink="http://schemas.microsoft.com/ink/2010/main" type="writingRegion" rotatedBoundingBox="3124,16930 6223,17265 6108,18323 3009,17988"/>
        </emma:interpretation>
      </emma:emma>
    </inkml:annotationXML>
    <inkml:traceGroup>
      <inkml:annotationXML>
        <emma:emma xmlns:emma="http://www.w3.org/2003/04/emma" version="1.0">
          <emma:interpretation id="{BC09F4B5-21F0-466C-9554-1DF935933843}" emma:medium="tactile" emma:mode="ink">
            <msink:context xmlns:msink="http://schemas.microsoft.com/ink/2010/main" type="paragraph" rotatedBoundingBox="3124,16930 6223,17265 6108,18323 3009,179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31A5E2-14F3-4409-A33C-D2C06198BD27}" emma:medium="tactile" emma:mode="ink">
              <msink:context xmlns:msink="http://schemas.microsoft.com/ink/2010/main" type="line" rotatedBoundingBox="3124,16930 6223,17265 6108,18323 3009,17988"/>
            </emma:interpretation>
          </emma:emma>
        </inkml:annotationXML>
        <inkml:traceGroup>
          <inkml:annotationXML>
            <emma:emma xmlns:emma="http://www.w3.org/2003/04/emma" version="1.0">
              <emma:interpretation id="{73633123-1B4A-4EDE-AA2D-A621A46857E2}" emma:medium="tactile" emma:mode="ink">
                <msink:context xmlns:msink="http://schemas.microsoft.com/ink/2010/main" type="inkWord" rotatedBoundingBox="3073,17405 3684,17471 3621,18054 3009,17988"/>
              </emma:interpretation>
              <emma:one-of disjunction-type="recognition" id="oneOf0">
                <emma:interpretation id="interp0" emma:lang="en-US" emma:confidence="1">
                  <emma:literal>s,</emma:literal>
                </emma:interpretation>
                <emma:interpretation id="interp1" emma:lang="en-US" emma:confidence="0">
                  <emma:literal>S,</emma:literal>
                </emma:interpretation>
                <emma:interpretation id="interp2" emma:lang="en-US" emma:confidence="0">
                  <emma:literal>s.</emma:literal>
                </emma:interpretation>
                <emma:interpretation id="interp3" emma:lang="en-US" emma:confidence="0">
                  <emma:literal>SI</emma:literal>
                </emma:interpretation>
                <emma:interpretation id="interp4" emma:lang="en-US" emma:confidence="0">
                  <emma:literal>Sl</emma:literal>
                </emma:interpretation>
              </emma:one-of>
            </emma:emma>
          </inkml:annotationXML>
          <inkml:trace contextRef="#ctx0" brushRef="#br0">-2221 3352 4644,'0'-21'4773,"0"21"0,0-27-1290,0 27-1290,0-19-774,0 19-258,0 0-516,-12-14-258,-6 14 0,0 0-258,-6 11 0,-1-1 0,-6 4 0,-1 3 129,0 4-258,1 1 129,1-2 0,10-1-129,4-3 129,9 0-129,7-2 129,0-14-129,23 24 129,4-15-129,5 4 0,3-4 129,2 2-129,1 3 0,-3 0 0,-6 3 0,-3 2 129,-6 3-258,-5-2 258,-6 1-258,-8-1 387,-1 1-387,0-6 258,0-15-129,-17 26-129,17-26 258,-28 12-129,12-10 0,-2-2 0,-1-2 0,1-3 0,3 1 0,15 4 0,-25-13 0,25 13-129,0 0 0,0 0-516,-11-20-1419,11 20-2709,8 0 129,8 0-645,-16 0-129</inkml:trace>
          <inkml:trace contextRef="#ctx0" brushRef="#br0" timeOffset="292.5372">-2005 3595 7740,'3'-17'5160,"-3"17"-258,0 0-516,0 0-3225,0 0-387,-5 17-258,5 3 0,0 4-387,2 6 258,5 3-258,-1 2 129,-1 0 0,0-4-129,0-4 0,-1-1-129,1-11-258,3 4-774,-8-19-3612,0 0-258,10-23-387,-3 8-516</inkml:trace>
        </inkml:traceGroup>
        <inkml:traceGroup>
          <inkml:annotationXML>
            <emma:emma xmlns:emma="http://www.w3.org/2003/04/emma" version="1.0">
              <emma:interpretation id="{7E116051-85E0-4DDA-9D62-62E9662C1EF1}" emma:medium="tactile" emma:mode="ink">
                <msink:context xmlns:msink="http://schemas.microsoft.com/ink/2010/main" type="inkWord" rotatedBoundingBox="4499,17079 6223,17265 6114,18267 4390,18081">
                  <msink:destinationLink direction="with" ref="{9BB38FBF-A452-4F4F-9AF7-7CD46802EBB3}"/>
                </msink:context>
              </emma:interpretation>
              <emma:one-of disjunction-type="recognition" id="oneOf1">
                <emma:interpretation id="interp5" emma:lang="en-US" emma:confidence="0">
                  <emma:literal>his</emma:literal>
                </emma:interpretation>
                <emma:interpretation id="interp6" emma:lang="en-US" emma:confidence="0">
                  <emma:literal>Ito</emma:literal>
                </emma:interpretation>
                <emma:interpretation id="interp7" emma:lang="en-US" emma:confidence="0">
                  <emma:literal>tot</emma:literal>
                </emma:interpretation>
                <emma:interpretation id="interp8" emma:lang="en-US" emma:confidence="0">
                  <emma:literal>Ito,</emma:literal>
                </emma:interpretation>
                <emma:interpretation id="interp9" emma:lang="en-US" emma:confidence="0">
                  <emma:literal>¥0,</emma:literal>
                </emma:interpretation>
              </emma:one-of>
            </emma:emma>
          </inkml:annotationXML>
          <inkml:trace contextRef="#ctx1" brushRef="#br1">-1070 2916,'24'24,"1"0,-25 0,24 0,0 1,-24-1,24 0,0 0,1 0,-1 1,0-1,0 0,0 0,-24 0,25 1,-1-1,0 0,0 0,0 0,25 1,-25-1,0-24,0 48,25-48,-25 24,0 0,0 1,0-1,1-24,-1 24,0 0,0-24,0 24,1-24,-1 25,0-1,0-24,0 24,1-24,-1 24,0-24,-24 24,24-24,0 25,0-1,1-24,-1 24,24-24,-48 24,24-24,-24 0</inkml:trace>
          <inkml:trace contextRef="#ctx1" brushRef="#br1" timeOffset="2953.125">140 3787,'-49'24,"1"0,24 0,24 0,-24 1,24-1,0 0,24 0,-24 0,0 0,24-24,0 25,25-25,-1 0,-24 0,0 0,-24-25,0 1,0 0,0-24,0 24,0-1,0 1,0 0,0 0,-48 0,24-1,0 25,-1 0,1 0,0 0,24 0</inkml:trace>
          <inkml:trace contextRef="#ctx1" brushRef="#br1" timeOffset="31781.25">-126 3520,'0'49,"24"-49,-24 24,48 0,-48 0,24 1,1-25,-25 24,24 0,-24 0,0 0,0-24</inkml:trace>
          <inkml:trace contextRef="#ctx1" brushRef="#br1" timeOffset="34109.375">-271 3811,'48'0,"0"0,1 0,-25 0,0 0,24 0,1 0,-25 0,0 0,0 0,-24 0</inkml:trace>
          <inkml:trace contextRef="#ctx1" brushRef="#br1" timeOffset="36468.75">382 3545,'-24'24,"24"0,0 0,-25 0,25 1,-24-1,24 0,-24 0,0 0,0 1,-1-1,1-24,24 0</inkml:trace>
          <inkml:trace contextRef="#ctx1" brushRef="#br1" timeOffset="38046.875">261 3859,'24'0,"0"0,0-24,25 24,23 0,-48 0,25 0,-1 0,-48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55" units="cm"/>
          <inkml:channel name="Y" type="integer" max="1154" units="cm"/>
        </inkml:traceFormat>
        <inkml:channelProperties>
          <inkml:channelProperty channel="X" name="resolution" value="57.96875" units="1/cm"/>
          <inkml:channelProperty channel="Y" name="resolution" value="48.08333" units="1/cm"/>
        </inkml:channelProperties>
      </inkml:inkSource>
      <inkml:timestamp xml:id="ts0" timeString="2013-12-01T20:45:16.78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BB38FBF-A452-4F4F-9AF7-7CD46802EBB3}" emma:medium="tactile" emma:mode="ink">
          <msink:context xmlns:msink="http://schemas.microsoft.com/ink/2010/main" type="inkDrawing" rotatedBoundingBox="5775,17965 7190,17026 7214,17062 5799,18001" semanticType="callout" shapeName="Other">
            <msink:sourceLink direction="with" ref="{C9971856-0665-4205-B25F-F92477768120}"/>
            <msink:sourceLink direction="with" ref="{7E116051-85E0-4DDA-9D62-62E9662C1EF1}"/>
          </msink:context>
        </emma:interpretation>
      </emma:emma>
    </inkml:annotationXML>
    <inkml:trace contextRef="#ctx0" brushRef="#br0">1428 0,'-49'0,"25"24,0 0,0 0,-1 0,-23 0,0 1,24-1,-1 0,-23 0,24 0,0 1,-1-25,1 24,0 0,-24-24,-1 24,25 0,0-24,0 25,-1-1,1-24,0 24,0 0,0-24,0 24,-1 1,1-25,0 24,0 0,0 0,-1-24,1 24,0-24,0 24,0 1,-1-25,1 24,0 0,0 0,0 0,-1 1,1-25,0 24,-24 0,24 0,-1 0,1 1,0-25,0 24,-25-24,49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3:22.2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3AA3E5A-B7A8-477A-A8F7-CAB1BD9D994D}" emma:medium="tactile" emma:mode="ink">
          <msink:context xmlns:msink="http://schemas.microsoft.com/ink/2010/main" type="inkDrawing" rotatedBoundingBox="15984,17087 16556,17407 16535,17444 15963,17124" semanticType="callout" shapeName="Other">
            <msink:sourceLink direction="with" ref="{7581610C-0E11-47F8-8E0C-E8E8966F9DB9}"/>
            <msink:sourceLink direction="with" ref="{CC384045-20E3-40CF-9E8D-20664D35BFE6}"/>
          </msink:context>
        </emma:interpretation>
      </emma:emma>
    </inkml:annotationXML>
    <inkml:trace contextRef="#ctx0" brushRef="#br0">4914 1765 2451,'0'0'4902,"0"0"-129,0 0 0,-15-1-2322,23 11-774,-8-10-258,28 28-516,-10-15-258,12 9 0,3 1-258,6 3-129,3-3-129,1 6 129,0-3-129,6 0-129,-4-7 129,-2 1 0,-7-4 0,-4-2-129,-5-6 0,-8-1-129,-2 1-129,-17-8-258,17 8-1548,-17-8-2709,0 0-258,-9-16-258,9 16-387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55" units="cm"/>
          <inkml:channel name="Y" type="integer" max="1154" units="cm"/>
        </inkml:traceFormat>
        <inkml:channelProperties>
          <inkml:channelProperty channel="X" name="resolution" value="57.96875" units="1/cm"/>
          <inkml:channelProperty channel="Y" name="resolution" value="48.08333" units="1/cm"/>
        </inkml:channelProperties>
      </inkml:inkSource>
      <inkml:timestamp xml:id="ts0" timeString="2013-12-01T20:45:30.780"/>
    </inkml:context>
    <inkml:brush xml:id="br0">
      <inkml:brushProperty name="width" value="0.07" units="cm"/>
      <inkml:brushProperty name="height" value="0.07" units="cm"/>
      <inkml:brushProperty name="fitToCurve" value="1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2-12-02T23:13:08.155"/>
    </inkml:context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B95A0994-5AF8-4191-B2FA-3D82B8861A50}" emma:medium="tactile" emma:mode="ink">
          <msink:context xmlns:msink="http://schemas.microsoft.com/ink/2010/main" type="inkDrawing" rotatedBoundingBox="17507,17830 20135,15278 21218,16393 18591,18946" hotPoints="18480,18594 0,0 21333,16580" semanticType="enclosure" shapeName="RightTriangle"/>
        </emma:interpretation>
      </emma:emma>
    </inkml:annotationXML>
    <inkml:trace contextRef="#ctx0" brushRef="#br0">3000 0,'-25'48,"1"-23,0 23,0-24,0 0,-1 0,1 1,0-1,0 24,0-24,-1 1,1-1,0-24,0 48,-24-24,23 1,1-1,0 0,0 0,0 25,-1-25,-23 0,0 24,23-24,1 1,0-1,0 0,0 0,-1 0,1 1,0-1,0 0,0 0,0 0,-1 1,1-1,0-24,-24 24,-1 24,25-23,0-25,-25 24,1 24,24-24,0-24,-1 24,-23-24,0 25,24-1,-1-24,1 24,-24 0,-1 0,25-24,0 25,0-25,-25 24,25 0,-24 0,24-24,-1 24,-23 1,24-25,0 24,0-24,-25 24,25 0,0-24,0 24,-1-24,-23 25,0-1,23-24,1 24,0-24,-24 24,-1 0,25-24,0 24,0-24,-25 25,1-1,24 0,0-24,-1 0,-23 24,0-24,23 24,-23-24,0 0,23 25,1-25,-24 0,24 24,0-24,-1 0,1 24,0-24,24 0</inkml:trace>
    <inkml:trace contextRef="#ctx1" brushRef="#br1">1487-611 516,'0'0'3870,"0"0"387,0 0-1161,0 0-774,0 0-387,20 10-516,-20-10-258,45 12-129,-16-5-387,16 7 0,6-6-258,9 3-129,4 0 129,7 0-258,-4 0 0,6 0 0,-5-2 0,0 3 0,2 1-129,-5-4 129,-2 0 0,3 4-129,-6-1 129,2 1 0,-6 1-129,-3 0 129,-6-5 0,-5-1 0,-6-1-129,-2 3 0,-8-5 129,-6-4-129,-4-1 0,-16 0 0,20 0 0,-20 0-129,0 0 0,0 0-645,24 9-1290,-24-9-2451,0 0-387,18 4-387,-18-4 129</inkml:trace>
    <inkml:trace contextRef="#ctx1" brushRef="#br1" timeOffset="21784.5045">2199-71 2322,'0'0'4902,"0"0"-258,0 0 0,9 5-2709,-9-5-774,0 0-129,0 0-129,20 17-129,-20-17-258,23 10 0,-23-10-258,28 6 0,-28-6 0,30 5-129,-14-1 0,2 3 129,1-4-129,-1 1-129,-2 1 0,0 3 0,-1 0 0,-15-8 0,26 15-129,-26-15 258,10 17-129,-10-17 0,0 23 0,0-23 0,-7 27 0,-2-11-129,-4 5 129,-4 2 0,-1-1 129,1 0-129,-1 3 0,3-4-129,-3 1 129,4-1-258,3-4 258,11-17-129,-18 24 129,18-24-387,-9 21-516,9-21-3225,0 0-774,0 0-387,-4-18-258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55" units="cm"/>
          <inkml:channel name="Y" type="integer" max="1154" units="cm"/>
        </inkml:traceFormat>
        <inkml:channelProperties>
          <inkml:channelProperty channel="X" name="resolution" value="57.96875" units="1/cm"/>
          <inkml:channelProperty channel="Y" name="resolution" value="48.08333" units="1/cm"/>
        </inkml:channelProperties>
      </inkml:inkSource>
      <inkml:timestamp xml:id="ts0" timeString="2013-12-01T20:45:34.96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BBFAD40-FB10-49E2-8FCB-A9FFD4A72E3A}" emma:medium="tactile" emma:mode="ink">
          <msink:context xmlns:msink="http://schemas.microsoft.com/ink/2010/main" type="inkDrawing" rotatedBoundingBox="14666,17637 17794,18182 17776,18283 14649,17738" shapeName="Other"/>
        </emma:interpretation>
      </emma:emma>
    </inkml:annotationXML>
    <inkml:trace contextRef="#ctx0" brushRef="#br0">0 0,'24'0,"1"0,-1 0,24 0,1 0,-1 25,-24-1,0-24,1 0,-1 0,0 0,0 24,0-24,1 0,-1 0,0 0,24 24,1-24,-25 0,0 0,0 24,0-24,1 0,23 0,-24 25,25-25,-1 0,25 24,-49-24,24 24,25-24,-25 24,0-24,1 0,23 24,-47-24,-1 0,0 0,24 0,-23 0,-1 25,24-25,0 0,1 0,-25 0,24 0,-23 0,-1 24,0-24,0 0,0 0,1 0,23 0,-24 24,0-24,1 0,23 0,0 24,-24-24,1 0,-1 0,0 0,0 0,0 0,1 24,-1-24,0 0,0 0,0 0,25 0,-25 25,0-25,0 0,1 0,-1 24,0-24,0 0,0 0,0 24,1-24,-1 0,0 0,0 0,0 24,1-24,23 0,-24 24,0-24,1 0,-1 24,24-24,-24 25,1-1,-1-24,0 24,0-24,0 0,0 0,1 0,-1 0,-24 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3:37.90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0F7BDD4-3A98-4822-B772-63EC1FE04D57}" emma:medium="tactile" emma:mode="ink">
          <msink:context xmlns:msink="http://schemas.microsoft.com/ink/2010/main" type="writingRegion" rotatedBoundingBox="15428,17446 13337,18480 13062,17923 15152,16889"/>
        </emma:interpretation>
      </emma:emma>
    </inkml:annotationXML>
    <inkml:traceGroup>
      <inkml:annotationXML>
        <emma:emma xmlns:emma="http://www.w3.org/2003/04/emma" version="1.0">
          <emma:interpretation id="{43ADE1F8-F445-47F9-BA4B-05DDA7A222FE}" emma:medium="tactile" emma:mode="ink">
            <msink:context xmlns:msink="http://schemas.microsoft.com/ink/2010/main" type="paragraph" rotatedBoundingBox="15428,17446 13337,18480 13062,17923 15152,168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C19FC0-F1E3-4367-ABDA-5343DDCCD42D}" emma:medium="tactile" emma:mode="ink">
              <msink:context xmlns:msink="http://schemas.microsoft.com/ink/2010/main" type="line" rotatedBoundingBox="15428,17446 13337,18480 13062,17923 15152,16889"/>
            </emma:interpretation>
          </emma:emma>
        </inkml:annotationXML>
        <inkml:traceGroup>
          <inkml:annotationXML>
            <emma:emma xmlns:emma="http://www.w3.org/2003/04/emma" version="1.0">
              <emma:interpretation id="{53FF52F2-3833-4DD6-A5C5-8221A513EE53}" emma:medium="tactile" emma:mode="ink">
                <msink:context xmlns:msink="http://schemas.microsoft.com/ink/2010/main" type="inkWord" rotatedBoundingBox="13817,18243 13337,18480 13062,17923 13541,17686"/>
              </emma:interpretation>
              <emma:one-of disjunction-type="recognition" id="oneOf0">
                <emma:interpretation id="interp0" emma:lang="en-US" emma:confidence="1">
                  <emma:literal>s,</emma:literal>
                </emma:interpretation>
                <emma:interpretation id="interp1" emma:lang="en-US" emma:confidence="0">
                  <emma:literal>s.</emma:literal>
                </emma:interpretation>
                <emma:interpretation id="interp2" emma:lang="en-US" emma:confidence="0">
                  <emma:literal>S,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5,</emma:literal>
                </emma:interpretation>
              </emma:one-of>
            </emma:emma>
          </inkml:annotationXML>
          <inkml:trace contextRef="#ctx0" brushRef="#br0">2372 2514 774,'9'-14'4515,"-6"-3"258,-3 17-258,-5-21-2064,5 21-516,-16-8-903,16 8-129,-27-2-258,10 2-129,-7 2-129,-1 3-258,-1 2 129,-1 5-129,2 1 258,1-2-387,2 0 129,4 1 0,18-12-129,-21 25 129,21-25-129,-1 19 129,1-19 0,8 16-129,6-9 129,4-1 0,4-1 0,-1 4 129,6 2-258,-6 0 129,2 6-129,-3 4 0,-4 0 0,-2 1 0,-8 1 0,-3 4 0,-3 0 0,0-2 0,-6-6 0,-8 0 0,-1 2 0,0-8 0,-5-1 129,2-7-129,-3-5 0,3 1 129,0-1-129,4 0 129,14 0 0,-22-7-129,22 7 0,0 0 0,-14-15 0,14 15-129,0 0-129,3-14-516,16 19-774,-19-5-3225,26 0-129,-6-7-387,4 7-129</inkml:trace>
          <inkml:trace contextRef="#ctx0" brushRef="#br0" timeOffset="428.5545">2607 2719 1161,'4'-17'4773,"-4"17"387,0 0-387,5-28-1935,-5 28-903,0 0-258,1 9-387,-1-9-516,0 27 0,-8-10-258,6 11-129,-6 3-129,2 2 0,3-3-129,2 3 0,0-5-129,1-4 129,0-5-129,0-5 0,0-14 0,5 18 0,-5-18-129,0 0 0,0 0-387,14-12-903,-14 12-3612,13-16 0,-13 16-516,14-31-387</inkml:trace>
        </inkml:traceGroup>
        <inkml:traceGroup>
          <inkml:annotationXML>
            <emma:emma xmlns:emma="http://www.w3.org/2003/04/emma" version="1.0">
              <emma:interpretation id="{08749BBD-47F0-456A-AF94-98BE184C717B}" emma:medium="tactile" emma:mode="ink">
                <msink:context xmlns:msink="http://schemas.microsoft.com/ink/2010/main" type="inkWord" rotatedBoundingBox="15336,17261 14470,17690 14367,17482 15233,17053"/>
              </emma:interpretation>
              <emma:one-of disjunction-type="recognition" id="oneOf1">
                <emma:interpretation id="interp5" emma:lang="en-US" emma:confidence="0">
                  <emma:literal>of</emma:literal>
                </emma:interpretation>
                <emma:interpretation id="interp6" emma:lang="en-US" emma:confidence="0">
                  <emma:literal>or</emma:literal>
                </emma:interpretation>
                <emma:interpretation id="interp7" emma:lang="en-US" emma:confidence="0">
                  <emma:literal>o</emma:literal>
                </emma:interpretation>
                <emma:interpretation id="interp8" emma:lang="en-US" emma:confidence="0">
                  <emma:literal>o/</emma:literal>
                </emma:interpretation>
                <emma:interpretation id="interp9" emma:lang="en-US" emma:confidence="0">
                  <emma:literal>0'</emma:literal>
                </emma:interpretation>
              </emma:one-of>
            </emma:emma>
          </inkml:annotationXML>
          <inkml:trace contextRef="#ctx0" brushRef="#br0" timeOffset="-16259.0882">4155 1731 1,'0'0'4256,"0"0"517,0 0-516,-14 11-1677,-11-11-516,14 19-387,-18-16-516,8 18-387,-13-4 129,4 11-387,-9-4 0,1 8-129,-4-1-129,0 2 0,-1-5 129,3 1-258,-2-8 129,6-1-129,5-4-129,5-1 129,6-9 0,4-3-129,0 0 0,16-3 0,0 0-129,-19 6 129,19-6-129,0 0-258,0 0-645,0 0-1548,23 10-1935,-23-10-516,38 0-258,-17 0-258</inkml:trace>
          <inkml:trace contextRef="#ctx0" brushRef="#br0" timeOffset="-3326.946">3465 2169 516,'0'0'3096,"0"0"0,-16 0-516,16 0-516,0 0 0,-27-6-387,27 6-258,-12 0-258,12 0 0,-17 0-387,17 0 0,-20 9-258,20-9-129,-19 15 0,19-15 0,-13 26-129,11-9-129,2-17 0,0 26 0,0-26 0,11 28 0,-11-28 0,25 20-129,-6-15 129,5-2-129,-2-3 129,2 0-129,1-3 0,-3-5 0,-2-4 129,-2 1-129,-18 11 0,24-29 129,-19 13-129,-5 16 0,0-24 0,0 24 0,-14-26 0,-1 16 0,-3 2 0,-3 3 0,2 5-387,-8 0-1290,5 6-2580,-2 11-645,5 2 0,2-1-645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55" units="cm"/>
          <inkml:channel name="Y" type="integer" max="1154" units="cm"/>
        </inkml:traceFormat>
        <inkml:channelProperties>
          <inkml:channelProperty channel="X" name="resolution" value="57.96875" units="1/cm"/>
          <inkml:channelProperty channel="Y" name="resolution" value="48.08333" units="1/cm"/>
        </inkml:channelProperties>
      </inkml:inkSource>
      <inkml:timestamp xml:id="ts0" timeString="2013-12-01T20:45:26.01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CC56873-9A30-450F-9A1D-2840BEA424FD}" emma:medium="tactile" emma:mode="ink">
          <msink:context xmlns:msink="http://schemas.microsoft.com/ink/2010/main" type="writingRegion" rotatedBoundingBox="17506,17985 18381,18217 18284,18585 17408,18353"/>
        </emma:interpretation>
      </emma:emma>
    </inkml:annotationXML>
    <inkml:traceGroup>
      <inkml:annotationXML>
        <emma:emma xmlns:emma="http://www.w3.org/2003/04/emma" version="1.0">
          <emma:interpretation id="{3BEC52D5-AD53-4916-A24C-831EB1D03A3C}" emma:medium="tactile" emma:mode="ink">
            <msink:context xmlns:msink="http://schemas.microsoft.com/ink/2010/main" type="paragraph" rotatedBoundingBox="17506,17985 18381,18217 18284,18585 17408,183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FEDBDB-B530-4CBB-A9BA-28E473AD4CFE}" emma:medium="tactile" emma:mode="ink">
              <msink:context xmlns:msink="http://schemas.microsoft.com/ink/2010/main" type="line" rotatedBoundingBox="17506,17985 18381,18217 18284,18585 17408,18353"/>
            </emma:interpretation>
          </emma:emma>
        </inkml:annotationXML>
        <inkml:traceGroup>
          <inkml:annotationXML>
            <emma:emma xmlns:emma="http://www.w3.org/2003/04/emma" version="1.0">
              <emma:interpretation id="{FFFB885A-7582-49BD-9DD3-30695E4B9A8B}" emma:medium="tactile" emma:mode="ink">
                <msink:context xmlns:msink="http://schemas.microsoft.com/ink/2010/main" type="inkWord" rotatedBoundingBox="17506,17985 18381,18217 18284,18585 17408,18353"/>
              </emma:interpretation>
              <emma:one-of disjunction-type="recognition" id="oneOf0">
                <emma:interpretation id="interp0" emma:lang="en-US" emma:confidence="0">
                  <emma:literal>tot,</emma:literal>
                </emma:interpretation>
                <emma:interpretation id="interp1" emma:lang="en-US" emma:confidence="0">
                  <emma:literal>tot</emma:literal>
                </emma:interpretation>
                <emma:interpretation id="interp2" emma:lang="en-US" emma:confidence="0">
                  <emma:literal>to!</emma:literal>
                </emma:interpretation>
                <emma:interpretation id="interp3" emma:lang="en-US" emma:confidence="0">
                  <emma:literal>tots</emma:literal>
                </emma:interpretation>
                <emma:interpretation id="interp4" emma:lang="en-US" emma:confidence="0">
                  <emma:literal>Ion</emma:literal>
                </emma:interpretation>
              </emma:one-of>
            </emma:emma>
          </inkml:annotationXML>
          <inkml:trace contextRef="#ctx0" brushRef="#br0">6698 3008,'0'24,"0"0,0 0,0 0,24 1,24-25,-23 0,-1 0,-24-25,24 1,-24 0,0 0,0 0,-24-1,-25 25,25 0,0 0,24 0</inkml:trace>
          <inkml:trace contextRef="#ctx0" brushRef="#br0" timeOffset="28875">6408 2717,'24'0,"0"25,0-1,0 24,1-24,-1 0,-24 1,24-1,-24 0,0 0,0-24</inkml:trace>
          <inkml:trace contextRef="#ctx0" brushRef="#br0" timeOffset="31140.625">6359 3032,'49'0,"-1"0,0 0,-23-24,23 24,-24 0,24 0,-48 0</inkml:trace>
          <inkml:trace contextRef="#ctx0" brushRef="#br0" timeOffset="35968.75">7109 2838,'0'24,"0"25,-24-25,0 0,0 0,-25-24,25 25,0-25,0 24,24-24</inkml:trace>
          <inkml:trace contextRef="#ctx0" brushRef="#br0" timeOffset="38140.6248">6891 3104,'49'0,"-25"0,0 0,25 0,-25 0,0 0,0 0,0 0,0 25,1-25,-1 24,0-24,-24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1T21:10:56.13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A67B43A-D61D-4DD3-8EF8-97CAD00C995C}" emma:medium="tactile" emma:mode="ink">
          <msink:context xmlns:msink="http://schemas.microsoft.com/ink/2010/main" type="writingRegion" rotatedBoundingBox="4533,14198 10481,13997 10551,16067 4603,16268"/>
        </emma:interpretation>
      </emma:emma>
    </inkml:annotationXML>
    <inkml:traceGroup>
      <inkml:annotationXML>
        <emma:emma xmlns:emma="http://www.w3.org/2003/04/emma" version="1.0">
          <emma:interpretation id="{5D5CFA76-2DE1-4FE8-842C-E0A39809A92B}" emma:medium="tactile" emma:mode="ink">
            <msink:context xmlns:msink="http://schemas.microsoft.com/ink/2010/main" type="paragraph" rotatedBoundingBox="5741,14157 5784,15271 5608,15278 5565,141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07144F1-75FB-4FE1-9A02-1C777FEB5BA0}" emma:medium="tactile" emma:mode="ink">
              <msink:context xmlns:msink="http://schemas.microsoft.com/ink/2010/main" type="line" rotatedBoundingBox="5741,14157 5784,15271 5608,15278 5565,14163"/>
            </emma:interpretation>
          </emma:emma>
        </inkml:annotationXML>
        <inkml:traceGroup>
          <inkml:annotationXML>
            <emma:emma xmlns:emma="http://www.w3.org/2003/04/emma" version="1.0">
              <emma:interpretation id="{CA2B1F6C-FB99-467C-89CB-A2E22D441611}" emma:medium="tactile" emma:mode="ink">
                <msink:context xmlns:msink="http://schemas.microsoft.com/ink/2010/main" type="inkWord" rotatedBoundingBox="5741,14157 5784,15271 5608,15278 5565,14163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0</emma:literal>
                </emma:interpretation>
                <emma:interpretation id="interp2" emma:lang="en-US" emma:confidence="0">
                  <emma:literal>0,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%</emma:literal>
                </emma:interpretation>
              </emma:one-of>
            </emma:emma>
          </inkml:annotationXML>
          <inkml:trace contextRef="#ctx0" brushRef="#br0">92 28 645,'0'0'2709,"0"0"-387,0 0-387,0 0-258,0 0-129,0 0-258,0 0-129,0 0-129,0 0 0,0 0-258,-11-16 129,11 16-258,0 0 258,0 0-387,0 0 0,0 0 0,-19-13-129,19 13-129,0 0 0,-15 0-129,15 0 0,0 0 0,-18 10-129,18-10 129,-14 16-129,14-16 129,-8 20-129,8-20 258,-6 24-258,6-10 129,0-14-129,0 28 129,0-28-129,8 26 129,-8-26 0,17 16-129,-17-16 0,27 12 0,-27-12 129,25 5-129,-25-5 0,26 0 129,-26 0-129,24-3 0,-24 3 129,20-13-129,-20 13 129,18-18-129,-18 18 0,8-25 0,-8 25 0,1-28 129,-1 28-129,0-25 0,0 25 0,-14-25 0,14 25 0,-18-21 0,18 21-129,-19-8-129,19 8-903,-20 2-2967,20-2-258,0 0-387,-18 14-129</inkml:trace>
          <inkml:trace contextRef="#ctx0" brushRef="#br0" timeOffset="1">134 237 1548,'0'0'2451,"0"0"-129,0 0-258,0 0-258,0 0-258,0 0-129,0 0-129,0 0 0,0 0-258,0 11 0,0-11-129,0 17-129,0-17-129,0 25-129,-5-9 0,5 11-258,-1 3 258,1 4-387,-1 3 0,1 4 0,-2 1-129,1 6 0,1 0 0,-4 0 0,2-2 0,2 3 129,0-2-258,0 1 258,0-1-258,2-3 129,-2-4 0,0-3 0,0-5 0,0-7 0,0-4 0,0-6 0,0-15 0,0 0 129,0 0-129,0 0 0,0 0-129,0 0 129,0 0-258,0-18-516,0 18-1419,0 0-2193,8-21 0,-8 21-645,0-14 516</inkml:trace>
        </inkml:traceGroup>
      </inkml:traceGroup>
    </inkml:traceGroup>
    <inkml:traceGroup>
      <inkml:annotationXML>
        <emma:emma xmlns:emma="http://www.w3.org/2003/04/emma" version="1.0">
          <emma:interpretation id="{08B7368F-D7C2-4893-BEC6-F307AD8B2972}" emma:medium="tactile" emma:mode="ink">
            <msink:context xmlns:msink="http://schemas.microsoft.com/ink/2010/main" type="paragraph" rotatedBoundingBox="4576,15482 10525,15281 10551,16067 4603,162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242837-3E1E-47D6-9992-752C8559C908}" emma:medium="tactile" emma:mode="ink">
              <msink:context xmlns:msink="http://schemas.microsoft.com/ink/2010/main" type="line" rotatedBoundingBox="4576,15482 10525,15281 10551,16067 4603,16268"/>
            </emma:interpretation>
          </emma:emma>
        </inkml:annotationXML>
        <inkml:traceGroup>
          <inkml:annotationXML>
            <emma:emma xmlns:emma="http://www.w3.org/2003/04/emma" version="1.0">
              <emma:interpretation id="{FE98C486-4B65-4C2B-AB9E-80D17C847552}" emma:medium="tactile" emma:mode="ink">
                <msink:context xmlns:msink="http://schemas.microsoft.com/ink/2010/main" type="inkWord" rotatedBoundingBox="4576,15482 6941,15402 6964,16100 4600,16180"/>
              </emma:interpretation>
              <emma:one-of disjunction-type="recognition" id="oneOf1">
                <emma:interpretation id="interp5" emma:lang="en-US" emma:confidence="1">
                  <emma:literal>branch</emma:literal>
                </emma:interpretation>
                <emma:interpretation id="interp6" emma:lang="en-US" emma:confidence="0">
                  <emma:literal>branchy</emma:literal>
                </emma:interpretation>
                <emma:interpretation id="interp7" emma:lang="en-US" emma:confidence="0">
                  <emma:literal>blanch</emma:literal>
                </emma:interpretation>
                <emma:interpretation id="interp8" emma:lang="en-US" emma:confidence="0">
                  <emma:literal>broach</emma:literal>
                </emma:interpretation>
                <emma:interpretation id="interp9" emma:lang="en-US" emma:confidence="0">
                  <emma:literal>breach</emma:literal>
                </emma:interpretation>
              </emma:one-of>
            </emma:emma>
          </inkml:annotationXML>
          <inkml:trace contextRef="#ctx0" brushRef="#br0" timeOffset="2">-967 1319 516,'-9'10'3741,"9"-10"0,-13 22-258,13-22-774,0 25-387,0-25-645,0 32-258,0-16-258,7 15 0,-7-7-387,7 12-129,-4-7-129,4 7-129,-3 0 0,-1 6-129,1-8-129,-1 1-129,-2 0 129,0-2-129,-1-4 0,0 2-129,0-8 0,0-2-387,0 2-387,0-23-1032,0 0-2451,0 0-387,0 0-258,0 0-129</inkml:trace>
          <inkml:trace contextRef="#ctx0" brushRef="#br0" timeOffset="3">-967 1749 2580,'6'-14'4902,"6"-4"-258,-12 18 129,26-11-2451,-19-5-774,13 15-129,-4-5-645,6 6-129,-4 0-258,5 1-258,-1 5 0,-1 7-129,1 1 129,-4 4-129,0-1 0,-1 1 0,-4 2 0,-4-1 0,-3 2 0,-5-1 0,-1 1 0,-7-4-129,-5 2 129,-8-2 0,1-2 0,-5 0 0,-1 1 0,-2-6 0,1-1 0,2-3 0,2-4 129,2-1-129,2-1 0,18 0 0,-18-4 0,18 4 0,0 0 0,-7-14 0,7 14-258,0 0-387,24 9-2193,-24-9-1677,28 9-258,-28-9-516,30 16 129</inkml:trace>
          <inkml:trace contextRef="#ctx0" brushRef="#br0" timeOffset="4">-442 1647 4773,'0'0'4644,"0"0"-129,0 0-258,0 0-3096,0 0-258,0 0-258,0 0-129,0 20 0,1-1-258,3 11 0,-1 0-129,0 3 0,0 0-129,1 5 129,-1-2-129,-1-8 0,7-2 0,-5-5-129,-4-21 129,12 19 0,-12-19 0,16 0 0,-11-18 0,1-2-129,0-6 129,-5-2-129,0-2 0,1-4 0,-2 8 129,0 1-129,1 1 0,-1 5 129,1 5 0,-1 14-258,13-16 258,-13 16 0,15-3 0,-15 3 0,24 0 0,-9 3 0,-15-3 0,28 11 0,-28-11 0,23 8 0,-23-8 0,19 4 0,-19-4 0,0 0 0,20 0 0,-20 0 0,0 0 258,8-20-258,-8 20 0,6-24 0,-6 24 0,0-20 0,0 20 0,-7-14 0,7 14 0,-17-8 0,17 8-387,-20 0-387,20 0-2580,-9 17-903,9-17-516,-5 16-129</inkml:trace>
          <inkml:trace contextRef="#ctx0" brushRef="#br0" timeOffset="5">142 1610 2580,'-18'3'4257,"18"-3"0,-18 0-1806,18 0-258,0 0-516,0 0-258,-24 1-387,24-1-258,0 0 0,-20 8-129,20-8-258,-20 7 0,20-7 0,-27 10-129,12-2-129,15-8 129,-27 20-258,15-4 129,0 2 0,6 1 0,-1 4-129,5 0 129,2 4-129,0-3 258,9 3-258,6-8 0,2-5 0,5-3-258,3-3 258,-1-7 0,-1-1 0,-2-4 0,-4-11 0,-17 15 0,25-26 258,-19 9-258,-1-5 0,-3 1 0,-2 2 0,0-3 0,0 1 0,0 5 0,-4 0 0,4 16 0,-9-19 0,9 19 0,0 0 0,0 0 0,0 0 0,-14 21 129,14-2-129,0 2 0,2-1 0,6 5 0,0 3 0,4-2 0,-3 1 0,5-8 0,-4-2 0,-10-17-516,29 35-1161,-29-35-2838,24 0-258,-24 0-258,18-16-516</inkml:trace>
          <inkml:trace contextRef="#ctx0" brushRef="#br0" timeOffset="6">351 1618 7353,'0'0'4773,"-5"8"129,6 8-645,-1-16-3225,0 27-387,-1-9-258,1 6 0,0 0-129,5 1-129,-4 0 0,4 0 0,-1 1 129,1-7-129,-5-19-129,19 22 129,-19-22-129,20 0 0,-20 0 0,28-19 0,-12 0 0,0-7 0,3 3 0,0-7 0,-2 7 0,0-2 0,2 3 0,-5 5 0,-14 17 0,21-20 0,-21 20 129,15-2-129,-15 2 0,7 10 0,-3 5 0,1 7 0,-3 0 0,1 6 129,-1 0-258,-1-2 129,3 0 0,-1-4-129,5-1-516,-8-21-1935,0 0-1935,18 12-516,-18-12-258,20-3-129</inkml:trace>
          <inkml:trace contextRef="#ctx0" brushRef="#br0" timeOffset="7">963 1667 1935,'0'-20'4902,"0"20"-258,-4-25-129,4 25-2451,-10-22-258,10 22-645,-16-7-129,16 7-387,-27 0-129,27 0-129,-35 15 0,18 3 0,-2 1 0,4 3-129,-1 1-129,9 7 0,5-2 0,2 1 0,2-2 0,12-1-129,3-6 0,0-1 0,5-5-129,2-8-129,5 2-387,-9-14-1290,17 3-2838,-12-11-258,6 0-258,-6-8-387</inkml:trace>
          <inkml:trace contextRef="#ctx0" brushRef="#br0" timeOffset="8">1097 1307 5160,'0'0'5160,"-15"0"-387,15 0-258,-13 15-2967,13 13-387,0-8-258,0 16-258,7-1-129,3 8-129,-3 0-129,1 4-258,-1 1 129,0 0-129,0-4 129,0-3-129,0-4 0,-3-9 0,3-2 0,-1-9 0,-6-17 129,0 0-129,22 8 0,-22-8 0,16-27 0,-9 3 0,1 0 0,0-2 0,1 4 0,-2-6 0,1 9 0,0 2 0,-8 17 0,13-19 0,-13 19 0,18 0 0,-18 0 0,18 14 0,-7 4-129,-2 2 129,0 6 0,1 1 0,-3-2 0,2-2 0,-2 3-129,-5-9-774,18-1-3741,-20-16-258,15 9-258,-15-9-387</inkml:trace>
        </inkml:traceGroup>
        <inkml:traceGroup>
          <inkml:annotationXML>
            <emma:emma xmlns:emma="http://www.w3.org/2003/04/emma" version="1.0">
              <emma:interpretation id="{31BE9482-001F-4D6E-B2C9-A47BA508690F}" emma:medium="tactile" emma:mode="ink">
                <msink:context xmlns:msink="http://schemas.microsoft.com/ink/2010/main" type="inkWord" rotatedBoundingBox="7236,15454 8366,15416 8389,16113 7260,16152"/>
              </emma:interpretation>
              <emma:one-of disjunction-type="recognition" id="oneOf2">
                <emma:interpretation id="interp10" emma:lang="en-US" emma:confidence="1">
                  <emma:literal>(E,</emma:literal>
                </emma:interpretation>
                <emma:interpretation id="interp11" emma:lang="en-US" emma:confidence="0">
                  <emma:literal>(E'</emma:literal>
                </emma:interpretation>
                <emma:interpretation id="interp12" emma:lang="en-US" emma:confidence="0">
                  <emma:literal>(E.</emma:literal>
                </emma:interpretation>
                <emma:interpretation id="interp13" emma:lang="en-US" emma:confidence="0">
                  <emma:literal>(E</emma:literal>
                </emma:interpretation>
                <emma:interpretation id="interp14" emma:lang="en-US" emma:confidence="0">
                  <emma:literal>(Ed</emma:literal>
                </emma:interpretation>
              </emma:one-of>
            </emma:emma>
          </inkml:annotationXML>
          <inkml:trace contextRef="#ctx0" brushRef="#br0" timeOffset="9">1863 1285 4902,'-20'15'5160,"20"-15"-516,-29 18 129,0-14-3225,16 19-258,-11-14-387,10 15-129,-9 1-129,13 9-387,-5-5 129,8 4-258,5 4 129,2 2-129,7-1 0,6 2-258,5-9 258,1 4-258,5-2 0,-2-8-387,10 8-1548,-11-13-2838,-1-4-129,-3-12-387,-2-1-129</inkml:trace>
          <inkml:trace contextRef="#ctx0" brushRef="#br0" timeOffset="10">2169 1405 1806,'10'-16'4902,"-10"16"-258,0 0-258,0 0-2064,-1-17-387,1 17-516,0 0-258,0 0-258,0 0-258,0 0 129,0 0-258,0 0-129,0 0-129,0 0 0,0 12 0,0 10-258,-2 4 129,-2 5-129,1 5 0,1 7-129,-4 0 129,6 0-129,0-1 129,0-6 0,0-1-129,0-3 129,6-7 0,-1-5 0,2-2 0,2-4 0,-9-14 0,19 19 0,-19-19 129,25 8-129,-7-8 0,-1 0 0,4 0-129,0 0 129,4-2 0,0 2 129,-1-1-129,1-1 0,0 2 0,-4 0-129,-3 0 0,-3 0-258,5 5-516,-20-5-2709,0 0-1161,7-11-516,-7 11-258</inkml:trace>
          <inkml:trace contextRef="#ctx0" brushRef="#br0" timeOffset="11">2231 1631 6837,'11'-9'5160,"-11"9"-387,28-12-1548,-3 12-2193,-10-5 0,13 5-258,-7-8-387,1 8-258,1 0-516,-23 0-1548,23-6-2451,-23 6-387,0 0-387,0 0-129</inkml:trace>
          <inkml:trace contextRef="#ctx0" brushRef="#br0" timeOffset="12">2153 1367 6450,'-11'-16'5289,"11"16"-258,19-15-645,12 15-2967,-9-5-516,16 5-258,-8-3 0,9 3-516,2 0-774,-12 0-2064,9 0-1935,-7 6-387,-4 2 0,-4 0-645</inkml:trace>
          <inkml:trace contextRef="#ctx0" brushRef="#br0" timeOffset="13">2798 1705 8901,'0'32'5289,"-7"-12"-258,6 7-258,-8-5-3999,9 7-129,-1-4-258,1 1-129,0-7 0,1 4-129,-1-23-129,10 15 0,-10-15-258,0 0-516,26 8-3999,-26-8-129,3-8-387,-3-11-387</inkml:trace>
        </inkml:traceGroup>
        <inkml:traceGroup>
          <inkml:annotationXML>
            <emma:emma xmlns:emma="http://www.w3.org/2003/04/emma" version="1.0">
              <emma:interpretation id="{0918BAAC-6263-452C-8495-2B21C1FADA23}" emma:medium="tactile" emma:mode="ink">
                <msink:context xmlns:msink="http://schemas.microsoft.com/ink/2010/main" type="inkWord" rotatedBoundingBox="8639,15612 9249,15364 9441,15834 8830,16083"/>
              </emma:interpretation>
              <emma:one-of disjunction-type="recognition" id="oneOf3">
                <emma:interpretation id="interp15" emma:lang="en-US" emma:confidence="0">
                  <emma:literal>d</emma:literal>
                </emma:interpretation>
                <emma:interpretation id="interp16" emma:lang="en-US" emma:confidence="0">
                  <emma:literal>s</emma:literal>
                </emma:interpretation>
                <emma:interpretation id="interp17" emma:lang="en-US" emma:confidence="0">
                  <emma:literal>S</emma:literal>
                </emma:interpretation>
                <emma:interpretation id="interp18" emma:lang="en-US" emma:confidence="0">
                  <emma:literal>e</emma:literal>
                </emma:interpretation>
                <emma:interpretation id="interp19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14">3373 1779 1935,'-14'-19'4902,"14"19"0,-22-30-774,22 30-1548,-22-30-774,22 30-387,-17-30-258,17 16-387,-11-8-258,8 4 0,0-10-258,3 0 129,0-2-258,0-1 129,0 5-129,0-4 129,0 1-129,2 9 129,2 4-258,-4 16 258,6-19-258,-6 19 0,0 0 129,18 0-258,-18 0 129,12 19 0,-6-3 0,-1 2 0,1 5 0,-3 4-258,-1-5 258,-2 0 0,0-1-129,-5-4 0,-3 2 129,-2-5-129,-6 3 129,0-3 0,0-1 0,-3 2 0,1-1 0,2-2 0,1 1 0,15-13 0,-18 22 0,18-22 0,-6 22 0,6-22 0,5 18 129,-5-18-129,22 11 0,-22-11 129,31 7-129,-15-5 0,2-2 0,-1 0 129,0-3-129,0-2-129,-1 5-516,-10-12-2838,9 7-1419,-15 5-258,17-9-258</inkml:trace>
          <inkml:trace contextRef="#ctx0" brushRef="#br0" timeOffset="15.625">3666 1740 774,'0'0'4257,"-7"14"516,7-14-387,-11-8-2064,11 8-645,0-21-258,0 21-516,11-24 0,-11 24 0,7-29-258,-7 29-129,4-35 0,-3 19-129,-1-8 129,0 2-258,-8-11 0,7 4 129,-6-3-258,5-1 129,-5-3-129,6 7 0,0-1 0,1 8 0,0 1-129,4 5 129,-4 16-129,14-16 0,-14 16 129,18 0-129,-18 0 0,21 11 0,-21-11 0,19 25 0,-19-25 0,18 29-129,-11-13 129,-4 0 0,0 1-129,-3-3 129,-8 4-129,-8 1 0,-1 3 129,-1-2-129,-4-1 0,-3 4 0,-1 0 0,-1 1 0,8-1 129,0 1 0,3-3 0,7-4 0,5 0 0,4-1 129,3 1-129,-3-17 0,28 20 129,-10-14-129,0 0 129,4-2-129,-2-4 129,-1 0-129,1 0 129,-3-2-258,-2-1-129,-5-15-1806,-10 18-2709,22-16-258,-22 16-516,19-19 0</inkml:trace>
        </inkml:traceGroup>
        <inkml:traceGroup>
          <inkml:annotationXML>
            <emma:emma xmlns:emma="http://www.w3.org/2003/04/emma" version="1.0">
              <emma:interpretation id="{41F66620-5A45-4A7F-9354-135E7FE0D915}" emma:medium="tactile" emma:mode="ink">
                <msink:context xmlns:msink="http://schemas.microsoft.com/ink/2010/main" type="inkWord" rotatedBoundingBox="9707,15185 10706,15488 10492,16197 9492,15894"/>
              </emma:interpretation>
              <emma:one-of disjunction-type="recognition" id="oneOf4">
                <emma:interpretation id="interp20" emma:lang="en-US" emma:confidence="0">
                  <emma:literal>E2)</emma:literal>
                </emma:interpretation>
                <emma:interpretation id="interp21" emma:lang="en-US" emma:confidence="0">
                  <emma:literal>E.)</emma:literal>
                </emma:interpretation>
                <emma:interpretation id="interp22" emma:lang="en-US" emma:confidence="0">
                  <emma:literal>E,)</emma:literal>
                </emma:interpretation>
                <emma:interpretation id="interp23" emma:lang="en-US" emma:confidence="0">
                  <emma:literal>EL)</emma:literal>
                </emma:interpretation>
                <emma:interpretation id="interp24" emma:lang="en-US" emma:confidence="0">
                  <emma:literal>EX)</emma:literal>
                </emma:interpretation>
              </emma:one-of>
            </emma:emma>
          </inkml:annotationXML>
          <inkml:trace contextRef="#ctx0" brushRef="#br0" timeOffset="16.625">4056 1354 5160,'0'0'5289,"0"0"-129,0 0-516,0 0-2709,0 0-645,0 0-645,0 0 129,1 19-516,-1-19 0,0 28-258,0 0 258,0-2-387,-1 3 129,-2-1 0,-1 4 0,3-4-129,-1 5 129,2-9-129,0 1 129,0-1 0,0-2 0,6-6 129,2 0-258,-2 3 258,-6-19-129,18 22 0,-18-22 0,25 9 0,-25-9 129,28 10-129,-9-10 129,4 0 0,-2 0 0,1 0-129,3 0 129,1 0-129,-1-7 129,-1 4 0,-3 0-258,-6 0-258,6 3-516,-21 0-3741,0 0-258,0 0-258,11-10-645</inkml:trace>
          <inkml:trace contextRef="#ctx0" brushRef="#br0" timeOffset="17.625">4052 1307 7740,'0'0'5289,"0"0"-387,0 0-129,14 1-3612,4-1-129,11 0-258,0 0-387,5 0 0,-2-1-258,-3 1-129,6 0-1032,-14 0-3870,5 4 129,-9 1-645,0 7-129</inkml:trace>
          <inkml:trace contextRef="#ctx0" brushRef="#br0" timeOffset="18.625">4124 1616 6837,'0'0'5289,"0"0"-129,0 0-387,3-23-3483,21 23-258,-9-5-129,9 5-516,-6-5 0,6 0-129,-4 4-258,-1-1 0,0 2-387,-19 0-903,28-3-3612,-28 3 0,0 0-516,0 0-129</inkml:trace>
          <inkml:trace contextRef="#ctx0" brushRef="#br0" timeOffset="19.625">4514 1683 7224,'0'0'5160,"0"0"-129,0 0-129,0 0-3483,7-11-774,11 11 129,-18 0-387,33-8-129,-18 8 0,2 0-258,-17 0 129,22 17-129,-18 2-129,-3-2 129,-1 9-129,-4-1 0,-4 0 0,-3-1 0,-5 0 0,5-5 0,-1-2 129,12-17-129,-16 25 129,16-25 0,0 0 0,-14 16 129,14-16-258,0 0 258,12 0-129,-12 0 0,26 0 129,-6-4-129,1 0 0,-2-1 0,1 0-129,-4-4-387,15 9-3999,-17-6-258,1-2-516,-15 8-258</inkml:trace>
          <inkml:trace contextRef="#ctx0" brushRef="#br0" timeOffset="20.625">4605 1168 9288,'43'9'5289,"-18"9"-258,-2-9-387,10 22-3741,-4-6-129,9 14-129,-6 2-129,6 13-258,-6-2 129,-6 4-387,-4 2 258,-5 1-129,-7-3 0,-6-2-129,-4-7 0,0-13 0,-1-3 0,-6-12-258,8 1-903,-1-20-3999,0 0 129,-19-19-645,16-4-387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55" units="cm"/>
          <inkml:channel name="Y" type="integer" max="1154" units="cm"/>
        </inkml:traceFormat>
        <inkml:channelProperties>
          <inkml:channelProperty channel="X" name="resolution" value="57.96875" units="1/cm"/>
          <inkml:channelProperty channel="Y" name="resolution" value="48.08333" units="1/cm"/>
        </inkml:channelProperties>
      </inkml:inkSource>
      <inkml:timestamp xml:id="ts0" timeString="2013-12-01T21:11:33.10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945B6DA-0261-4476-87D7-49C5D62759FD}" emma:medium="tactile" emma:mode="ink">
          <msink:context xmlns:msink="http://schemas.microsoft.com/ink/2010/main" type="writingRegion" rotatedBoundingBox="4330,16376 5491,16376 5491,17174 4330,17174"/>
        </emma:interpretation>
      </emma:emma>
    </inkml:annotationXML>
    <inkml:traceGroup>
      <inkml:annotationXML>
        <emma:emma xmlns:emma="http://www.w3.org/2003/04/emma" version="1.0">
          <emma:interpretation id="{1F789257-7BC6-462D-8DCE-E2550990B7F4}" emma:medium="tactile" emma:mode="ink">
            <msink:context xmlns:msink="http://schemas.microsoft.com/ink/2010/main" type="paragraph" rotatedBoundingBox="4330,16376 5491,16376 5491,17174 4330,17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1A467F-EA72-438A-AE79-58DDB959A5B1}" emma:medium="tactile" emma:mode="ink">
              <msink:context xmlns:msink="http://schemas.microsoft.com/ink/2010/main" type="line" rotatedBoundingBox="4330,16376 5491,16376 5491,17174 4330,17174"/>
            </emma:interpretation>
          </emma:emma>
        </inkml:annotationXML>
        <inkml:traceGroup>
          <inkml:annotationXML>
            <emma:emma xmlns:emma="http://www.w3.org/2003/04/emma" version="1.0">
              <emma:interpretation id="{A0623D6C-88AF-4EB3-A377-8A6A0085D279}" emma:medium="tactile" emma:mode="ink">
                <msink:context xmlns:msink="http://schemas.microsoft.com/ink/2010/main" type="inkWord" rotatedBoundingBox="4330,16376 5491,16376 5491,17174 4330,17174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or</emma:literal>
                </emma:interpretation>
                <emma:interpretation id="interp2" emma:lang="en-US" emma:confidence="0">
                  <emma:literal>0/</emma:literal>
                </emma:interpretation>
                <emma:interpretation id="interp3" emma:lang="en-US" emma:confidence="0">
                  <emma:literal>&lt;</emma:literal>
                </emma:interpretation>
                <emma:interpretation id="interp4" emma:lang="en-US" emma:confidence="0">
                  <emma:literal>o/</emma:literal>
                </emma:interpretation>
              </emma:one-of>
            </emma:emma>
          </inkml:annotationXML>
          <inkml:trace contextRef="#ctx0" brushRef="#br0">1016 0,'-24'24,"-24"1,-1-1,25 0,0-24,0 24,-1-24,1 0,0 0,0 24,0-24,-25 25,25-25,0 24,-25-24,25 24,0 0,0-24,0 0,-25 24,25 0,-24 1,24-25,-25 24,25 0,0 0,0 0,-1 1,1-25,0 24,0 0,0 0,-1 0,1 1,0 23,24-72,0 24</inkml:trace>
          <inkml:trace contextRef="#ctx0" brushRef="#br0" timeOffset="2468.75">-48 557,'-49'0,"25"24,24 0,0 0,0 0,-24 1,24-1,0 0,0 0,48 0,1-24,-25 0,0 24,0-24,0-24,1 0,-25 0,0 0,0 0,0-1,0 1,-25 0,1 0,0 24,24 0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2T09:42:10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14393 6587 2580,'16'-20'4257,"4"7"-903,9 7-1290,2-11-387,12 10-1419,0-5-3354,13 6-645,2-9-645</inkml:trace>
  <inkml:trace contextRef="#ctx0" brushRef="#br0" timeOffset="980.056">18119 6667 3354,'-1'-21'4257,"14"9"-645,9 4-1677,9-7-774,15 6-774,13-1-3741,13 10-387,7-9-645</inkml:trace>
  <inkml:trace contextRef="#ctx0" brushRef="#br0" timeOffset="4427.2532">13947 9122 774,'12'2'2580,"-12"-2"-1935,16 10-258,1-3 0,8 0 0,9 0-258,6-7-1935,20 9-645</inkml:trace>
  <inkml:trace contextRef="#ctx0" brushRef="#br0" timeOffset="5136.2936">17946 9082 129,'70'1'3483,"-8"-1"258,7-2-1935,18 0-1419,17 4-3096,8-2-645,21 0-128</inkml:trace>
  <inkml:trace contextRef="#ctx0" brushRef="#br0" timeOffset="17322.9908">14576 6806 774,'0'-26'2451,"2"9"0,-2 17 129,0 0-516,3-12-258,-3 12-516,0 0-129,0 0 0,2 5 0,2 12-258,-6-3 0,0 12-258,-3-4-129,0 11-129,-4 0-258,0-1 129,-1-2-258,0-1 258,1-4-258,1-8 129,3-2-129,5-15 129,0 0-129,0 0 0,0 0 0,0 0 0,13-11 0,-2 3 0,3 1 129,2 2-258,2 5 129,3 0-645,2 0-3612,3 7-129,3-7-645,10 0-129</inkml:trace>
  <inkml:trace contextRef="#ctx0" brushRef="#br0" timeOffset="18324.0481">17711 6733 2580,'0'-10'4902,"0"10"-129,5-14-129,-5 14-2967,0 0-516,0 0-258,6 5-258,-1 7-258,-1-1 0,5 7-129,1 0-129,3 3 129,-1 0-129,5 0 0,-3 2-129,-1-5 0,2 4-129,-5 0 129,-3-4 0,-4-1-129,-3 3 0,-2-1 258,-10-1-258,0 0 258,-4-4-258,-1 1 258,-3-3-129,3-1-129,6 0-1161,-2-6-3225,3-1-129,10-4-645,-11 5 129</inkml:trace>
  <inkml:trace contextRef="#ctx0" brushRef="#br0" timeOffset="19163.0961">15723 9411 2322,'14'3'4128,"-14"-3"258,15 2-387,-6 9-2322,-9-11-1032,19 12 129,-10-11 129,5 10-258,-3-10 0,4 8 0,0-9 0,4-6 129,-3-9-258,4 1-258,-3-8 0,4-3-129,-2-4 129,-2 1-258,2-3 0,-5 1-258,1 8-387,-8-10-2838,8 9-1161,-4 1-129,0-2-774</inkml:trace>
  <inkml:trace contextRef="#ctx0" brushRef="#br0" timeOffset="19915.1389">16476 9168 1,'13'-30'4643,"-13"30"1,10-21-129,-10 21-2064,0 0-645,0 0-645,0 13-387,-7 7-387,-1 5-129,-1 0 0,2 9 0,-3-1-129,1 5 0,2-4 0,2-1 0,2-3 258,3-2-258,3-7 0,4-3 0,5-5 0,4-8 0,4-5 0,5-1 0,5-8-258,5-11-129,9 6-1419,-2-12-2580,6-4-516,1 0-387,-1-1-129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5:23.9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2A2C6DC-A7EF-40F8-BE41-B8A92DF3651B}" emma:medium="tactile" emma:mode="ink">
          <msink:context xmlns:msink="http://schemas.microsoft.com/ink/2010/main" type="writingRegion" rotatedBoundingBox="16325,10624 17452,10524 17494,11008 16367,11108"/>
        </emma:interpretation>
      </emma:emma>
    </inkml:annotationXML>
    <inkml:traceGroup>
      <inkml:annotationXML>
        <emma:emma xmlns:emma="http://www.w3.org/2003/04/emma" version="1.0">
          <emma:interpretation id="{B3267402-3CCF-4DB7-8270-48393C29A6E8}" emma:medium="tactile" emma:mode="ink">
            <msink:context xmlns:msink="http://schemas.microsoft.com/ink/2010/main" type="paragraph" rotatedBoundingBox="16325,10624 17452,10524 17494,11008 16367,11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8315F3-0672-4DC4-8F42-004A1087B59A}" emma:medium="tactile" emma:mode="ink">
              <msink:context xmlns:msink="http://schemas.microsoft.com/ink/2010/main" type="inkBullet" rotatedBoundingBox="16345,10856 16583,10835 16601,11036 16363,11057"/>
            </emma:interpretation>
            <emma:one-of disjunction-type="recognition" id="oneOf0">
              <emma:interpretation id="interp0" emma:lang="en-US" emma:confidence="0">
                <emma:literal>o</emma:literal>
              </emma:interpretation>
              <emma:interpretation id="interp1" emma:lang="en-US" emma:confidence="0">
                <emma:literal>O</emma:literal>
              </emma:interpretation>
              <emma:interpretation id="interp2" emma:lang="en-US" emma:confidence="0">
                <emma:literal>0</emma:literal>
              </emma:interpretation>
              <emma:interpretation id="interp3" emma:lang="en-US" emma:confidence="0">
                <emma:literal>C</emma:literal>
              </emma:interpretation>
              <emma:interpretation id="interp4" emma:lang="en-US" emma:confidence="0">
                <emma:literal>U</emma:literal>
              </emma:interpretation>
            </emma:one-of>
          </emma:emma>
        </inkml:annotationXML>
        <inkml:trace contextRef="#ctx0" brushRef="#br0">44-1775 258,'0'0'1935,"0"0"-258,0 0 0,0-14 0,0 14-258,0 0 0,-14-16-129,14 16 129,0 0-387,0 0-129,-17-10 0,17 10-258,0 0 0,-15 2-129,15-2-258,0 0 129,-21 13 0,21-13-258,-14 22 129,14-22-129,-14 22 0,9-7 129,-4 1-129,8 0 0,-3 0 0,4 0 129,0-16-129,0 22 0,0-22 0,5 17 129,-5-17-129,23 14 129,-23-14-129,25 6 0,-9-6 129,2 2-129,-1-2-129,3 0 258,-4-2-129,3-4-129,-4 0 0,-1-4 0,-14 10 0,25-23 129,-17 9-129,-1-2 0,-3 0 0,-4-2 0,0 0 129,-4 4-129,-6-1 0,1 1-129,9 14 129,-24-18 0,24 18-129,-24-11-387,24 11-774,-15 11-3096,15-11-258,-8 18-258,8-18 0</inkml:trace>
      </inkml:traceGroup>
      <inkml:traceGroup>
        <inkml:annotationXML>
          <emma:emma xmlns:emma="http://www.w3.org/2003/04/emma" version="1.0">
            <emma:interpretation id="{56372FC6-D0D5-4002-B194-0D182F452F68}" emma:medium="tactile" emma:mode="ink">
              <msink:context xmlns:msink="http://schemas.microsoft.com/ink/2010/main" type="line" rotatedBoundingBox="16860,10577 17452,10524 17494,11008 16902,11060"/>
            </emma:interpretation>
          </emma:emma>
        </inkml:annotationXML>
        <inkml:traceGroup>
          <inkml:annotationXML>
            <emma:emma xmlns:emma="http://www.w3.org/2003/04/emma" version="1.0">
              <emma:interpretation id="{90911026-4F13-459F-9D72-34011AEE86F0}" emma:medium="tactile" emma:mode="ink">
                <msink:context xmlns:msink="http://schemas.microsoft.com/ink/2010/main" type="inkWord" rotatedBoundingBox="16860,10577 17452,10524 17494,11008 16902,11060"/>
              </emma:interpretation>
              <emma:one-of disjunction-type="recognition" id="oneOf1">
                <emma:interpretation id="interp5" emma:lang="en-US" emma:confidence="0">
                  <emma:literal>Vo</emma:literal>
                </emma:interpretation>
                <emma:interpretation id="interp6" emma:lang="en-US" emma:confidence="0">
                  <emma:literal>VO</emma:literal>
                </emma:interpretation>
                <emma:interpretation id="interp7" emma:lang="en-US" emma:confidence="0">
                  <emma:literal>No</emma:literal>
                </emma:interpretation>
                <emma:interpretation id="interp8" emma:lang="en-US" emma:confidence="0">
                  <emma:literal>V,</emma:literal>
                </emma:interpretation>
                <emma:interpretation id="interp9" emma:lang="en-US" emma:confidence="0">
                  <emma:literal>V0</emma:literal>
                </emma:interpretation>
              </emma:one-of>
            </emma:emma>
          </inkml:annotationXML>
          <inkml:trace contextRef="#ctx0" brushRef="#br0" timeOffset="78835.5107">441-2069 2322,'0'0'4128,"0"0"-645,-10-17-645,10 17-258,0 0-645,0 0-258,0 0-516,0 0-129,0 0 0,0 0-387,0 0 129,13 11-129,-13-11 0,11 17-258,-11-17 0,12 30 0,-6-13-129,4 4-129,1 0 129,-1 2-129,1 4-129,1-4 0,0 2 0,0 0 0,1 1 0,-4-5 0,1 1-129,0-3 129,-2-5 0,-1 2 0,-7-16 0,0 0 0,17 17 0,-17-17 0,0 0 0,14-6 0,-14 6 0,12-22 0,-12 22 0,17-28 0,-10 7 0,4-1 0,-1-2 0,-2-4 0,3 1 0,-2 0 129,1-1-129,-5 1 0,4 4 0,-4-2 0,-1 7 0,-4 0 0,0 18-258,4-26-129,-4 26-645,0 0-3612,0 0-258,0 0-387,19-2-387</inkml:trace>
          <inkml:trace contextRef="#ctx0" brushRef="#br0" timeOffset="79743.1261">961-1832 1548,'-13'4'4515,"13"-4"387,0 0-387,-21 0-2322,21 0-645,0 0-516,-11 15-387,11-15-258,-7 16-129,7-16-129,-4 23 258,4-23-258,-3 26 0,3-11 0,0 4 0,0-19 0,0 29 0,0-29 0,14 19-129,-14-19 129,21 12-129,-21-12 129,25 5-129,-11-5 129,-14 0-129,29 0 0,-29 0 0,23-8 129,-23 8-129,18-17 0,-18 17 0,9-22 0,-9 22 0,2-26 0,-2 9 0,0 1 0,-6 2 0,-2 0 0,8 14 0,-22-27 129,22 27-129,-27-21 0,27 21 0,-25-11 0,25 11 0,-26-3 129,26 3-129,-17 0-129,17 0 129,0 0-387,-20 11-903,20-11-3225,0 0-129,0 16-516,0-16-129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6:26.4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E3919B6-97B7-4620-80D0-1CEC6F98EE54}" emma:medium="tactile" emma:mode="ink">
          <msink:context xmlns:msink="http://schemas.microsoft.com/ink/2010/main" type="inkDrawing" rotatedBoundingBox="8306,15131 9264,17703 8976,17810 8019,15239" semanticType="verticalRange" shapeName="Other">
            <msink:sourceLink direction="with" ref="{E3143DCF-7D6D-4338-B84A-F4B3E0E68441}"/>
          </msink:context>
        </emma:interpretation>
      </emma:emma>
    </inkml:annotationXML>
    <inkml:trace contextRef="#ctx0" brushRef="#br0">0 0 2193,'0'0'2580,"0"0"129,0 0-258,0 0-258,0 0-258,0 0-387,0 0-258,0 0-516,0 0 129,0 0-258,0 0-258,0 0 0,0 0 0,0 0-129,0 0 0,0 0 0,0 0-129,0 0 129,8 3 129,-8-3-129,0 0 0,19 18-129,-19-18 129,19 14-129,-19-14 129,20 16-129,-20-16 0,21 27 0,-21-27 0,31 25 0,-16-8 0,6 4 0,-1 1 0,2 2 0,2-5 129,-3 2-129,5 4-129,-2-3 129,-1 1 0,1 4-129,0 0 129,0 1-258,-1 1 258,1 4-258,0 2 258,-1-2-258,-2 6 258,0-1-129,-1 5 0,-2 3 0,3-2 0,-1 2 0,0 1 129,1 4-129,1 2 0,-1 0 0,0-3 129,0 4-129,-3-3 0,0 3 0,-4-2 0,1 2 0,-2-5 129,2 3-258,-2-3 258,-1 5-258,1 4 129,1-1 0,-2 6 0,4-6 0,-2 3 0,0 0 129,-2 5-129,1-7 0,1-3 0,-5 1 129,1-7-258,1 3 258,0-2-129,-5-4 0,1-8 129,0 3-258,-4-5 258,-1-4-129,3-6 0,-5-1 0,0-5 129,0-4-387,0-16 387,-6 22-258,6-22 129,0 0 0,-8 17 0,8-17 0,0 0-129,0 0 0,-6-8 0,6 8-129,0 0-645,-4-34-645,4 34-3483,0-18 0,0 18-516,0 0 258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6:48.23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5C4AC2D-F9C7-4276-A7F4-23A20236D4DF}" emma:medium="tactile" emma:mode="ink">
          <msink:context xmlns:msink="http://schemas.microsoft.com/ink/2010/main" type="inkDrawing" rotatedBoundingBox="6803,13036 7092,13401 6772,13654 6483,13289" shapeName="Other"/>
        </emma:interpretation>
      </emma:emma>
    </inkml:annotationXML>
    <inkml:trace contextRef="#ctx0" brushRef="#br0">381-1171 645,'-2'16'4128,"2"-16"387,0 0-258,-25-6-2064,25 6-516,0 0-387,0 0-387,0 0-129,0 0-258,0 0-129,9 0 0,-9 0 0,18 6 0,-18-6-129,30 3 0,-10-1-129,-1 1 0,4-2 0,-2 1 0,2-2 0,1 2-129,-3 1 129,0 0-129,-2-2 129,1 1-129,-3 1 0,1 2 129,-3 1-129,-1 0 0,-14-6 0,26 8 129,-26-8-129,25 12 0,-25-12 0,23 12 0,-23-12 129,18 11-129,-18-11 0,0 0 0,14 16 129,-14-16-129,0 0 0,0 0 0,4 17 0,-4-17 0,0 0 0,3 18 258,-3-18-258,0 0 0,-3 20 0,3-20 0,-15 18 0,15-18 129,-24 23-129,11-7 0,-2 3 0,-2-3 0,-1 0 129,0 3 0,4-3 0,-2-1-129,0 4 258,2-5-258,14-14 258,-23 23-258,23-23 0,-19 17 0,19-17 0,0 0 129,-15 13-129,15-13 129,0 0-129,0 0 0,0 0 0,0 0 0,0 0 0,0 0-258,0 0-387,0 0-1419,0 0-2451,-10 18-129,10-18-645,-9 23-129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6:47.35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4A169767-8560-4C1F-86DE-A989EEB75B5A}" emma:medium="tactile" emma:mode="ink">
          <msink:context xmlns:msink="http://schemas.microsoft.com/ink/2010/main" type="inkDrawing" rotatedBoundingBox="2933,16630 4657,12442 7663,13679 5940,17867" semanticType="verticalRange" shapeName="Other">
            <msink:sourceLink direction="with" ref="{EFBDC750-0BB3-47F0-89B1-357DCDF08E79}"/>
          </msink:context>
        </emma:interpretation>
      </emma:emma>
    </inkml:annotationXML>
    <inkml:trace contextRef="#ctx0" brushRef="#br0">3415 2143 645,'0'0'3354,"0"0"-129,0 0-903,0 0 0,-10 1-645,10-1-129,0 0-516,0 0 0,0 0-258,-15 21 0,15-21-258,-10 19 0,10-19-129,-11 27 0,2-8 0,4 8-258,-2-3 258,1 4-258,-2-3 258,1 5-258,-3 0 0,2 5 0,-1-8 0,-2 6 0,-1 0-129,-2 5 129,4 0 0,-7-2 0,1 1-129,-3 3 129,1-1-129,2-2 129,-2-1-129,-3 1 129,0-2-129,3-1 0,-2 6-129,-1-7 129,-1 2 129,1 0-129,-3-2-129,1 1 129,-4 3 129,1-4-129,-2-2 0,-4 1 129,0 0-129,0-6-129,0 5 129,-3-3-129,-1-4 129,2-1 0,3 0 0,-3-1-129,2-5 129,0 2 129,2-1-129,1-3 0,-2 3 0,1-4 0,-4 5 0,2-1 0,-8 3 0,4 1 129,-3 2-129,-2-2 0,1 0 0,1-3 0,0-8 129,-3 0-129,3-4 0,-1 0 0,1-5 0,0-2 129,-7 0-129,-6 2 0,3-1 0,-5-1 0,-5 5 0,-1-4 129,-2 2-129,-2 2 0,-5 0 0,3-2 0,-3-1 0,-2 2 0,-1-2 129,2-2-129,2 0 0,-3 0 129,4-6 0,4-7-129,1-1 0,2-11 0,5-6 0,4 0 0,2-10 0,2-8-129,6 2 129,1-9 129,6 1-258,0-5 258,1-5-129,6-1 0,0 1 0,5-8 129,-2-3-129,5 6 0,3-6 0,0 3 0,0 7 129,2 3 129,2-1-258,2 11 129,2-1-129,1 1 129,3 4-129,4 3 129,0-2-258,0 1 129,1-2 0,3 4 0,3 2-129,0-5 129,1 0 0,1 2-129,-1-3 129,3 1 0,-1 1 0,0 0 0,2 1 0,4-2 0,-1 9 0,4-6 0,1 6 0,1 5 0,0 0 0,1 1 0,2 7 0,-1-1 0,3-2 0,-3 2 0,1-1 0,7 1 0,-1-3 0,-1 0 0,6-3 0,2 1 0,2-1 0,-3 7 0,4-5 0,-4 3 0,1 3 0,-5-4 0,2 4 0,-4-3 0,2 3 0,-2-4 0,0 0 0,0 0 0,4-3 0,-1 0 0,2 1 0,1 1-258,1 0 258,0 0 0,2 0 0,4 3 0,-5 1 0,1 0 0,4 4 0,-2-4 0,0 3 0,0 4 0,2 0 0,-1 0 0,-2 5 0,2-2 0,-3 0 258,-1 5-258,3-2 0,-3-1-258,0 0 516,-1 2-258,-1-2 0,1-3 0,-2 5 0,4-4 0,-2-1 0,4 1 0,-5 4 0,3-5 0,-6 6-387,5 0 387,-5 0-129,-2 5 129,0-2-258,-2 3 258,1 1-129,1-1 129,1 2 0,0 0 0,3 0 0,1-2 0,1 0 0,-1-2 0,1 1 0,-2 1 0,3-1 0,-3-2 0,-5 2 0,-3 0 0,-4 2-129,0 1 129,-4 3 0,1-3 0,-4 2 0,3-1 0,0 2 0,-2-5 0,2 2 0,1-2 0,1 1 0,-3 1 0,0-2 0,1-1 0,0 1 0,-1-3 0,3 5 0,-1-4 0,1 1 0,-1-1 0,-2 4 0,1-1 0,-3 0 0,-2 3 0,-14 1 0,16-2 0,-16 2 0,0 0 0,17 0-129,-17 0 258,0 0-258,0 0 258,20 0-129,-20 0 0,0 0 0,21 0 0,-21 0 0,0 0-129,23 0-258,-23 0-645,0 0-3354,0 0-129,0 0-387,0 0-258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9:25.69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70404217-8D54-4E5C-B15E-C4382A4CAE51}" emma:medium="tactile" emma:mode="ink">
          <msink:context xmlns:msink="http://schemas.microsoft.com/ink/2010/main" type="inkDrawing"/>
        </emma:interpretation>
      </emma:emma>
    </inkml:annotationXML>
    <inkml:trace contextRef="#ctx0" brushRef="#br0">321 96 258,'0'0'1419,"0"0"129,15-8-387,-15 8 0,0 0-258,0 0 129,0 0-387,17-6-258,-17 6-258,0 0-129,0 0 0,0 0-129,15-8 129,-15 8 129,0 0 258,0 0 387,0 0 129,0 0 258,0 0 0,0 0 129,0-21 0,0 21 129,0 0-258,0 0-129,2-18-129,-2 18-129,0 0-129,0 0 129,0 0-258,0-17-129,0 17 0,0 0 0,0 0-129,0 0-129,0 0 129,0 0-129,-7-15 0,7 15 0,0 0-129,0 0 129,-16-2-129,16 2 0,0 0 0,-19 0 0,19 0 0,-18 0 0,18 0 0,-27 5 129,13-5-129,14 0 0,-30 8 0,14-5 0,3 0 0,13-3 129,-27 8-129,12-4 0,15-4 0,-28 11-129,28-11 129,-24 14 129,24-14-129,-26 14 0,26-14 0,-24 15 0,24-15 0,-19 16 0,19-16 0,0 0 0,-17 20 0,17-20 0,0 0 0,-7 22 0,7-22 0,0 0 0,-2 18 0,2-18 0,0 16 0,0-16 0,0 0 0,0 17 0,0-17 0,0 0 0,16 19 0,-16-19 0,0 0 0,19 22 0,-19-22 0,17 13 0,-17-13 0,19 14 0,-19-14 0,26 11 0,-26-11 0,22 13 129,-22-13-129,25 9 0,-8-2 0,-17-7 0,22 11-129,-22-11 258,25 12-129,-25-12 0,24 14-129,-24-14 129,21 19 0,-21-19 0,12 16 129,-12-16-258,13 15 258,-13-15-258,0 0 258,8 20-129,-8-20 0,0 0 0,7 19 0,-7-19 0,3 14 0,-3-14 0,0 0 129,0 20-258,0-20 129,0 17 0,0-17 0,0 0 0,-6 23 0,6-23-129,0 0 129,-8 19-129,8-19 129,0 0-129,-8 22 129,8-22 0,0 0 0,-13 16 0,13-16 0,-15 8 0,15-8 0,-17 6 0,17-6 0,-21 7 0,21-7 0,-24 0 0,24 0 0,-21 0 0,21 0 0,-25 0 0,25 0 129,-22-5-129,22 5 0,-26-9 0,26 9 129,-24-11 0,24 11 0,-21-12-129,21 12 129,-17-13 129,17 13-129,0 0 0,-18-15 0,18 15 0,0 0 0,0 0 0,-14-14 0,14 14-129,0 0 129,0 0-129,-15-5 0,15 5 0,0 0 0,0 0 0,-17-2 0,17 2 0,0 0 0,0 0 0,0 0 0,0 0-129,0 0 129,0 0 0,0 0 0,0 0-129,0 0 129,0 0-258,0 0-903,0 0-3483,0 0-258,0 0-129,13-18-903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6:26.999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context xml:id="ctx1">
      <inkml:inkSource xml:id="inkSrc1">
        <inkml:traceFormat>
          <inkml:channel name="X" type="integer" max="1855" units="cm"/>
          <inkml:channel name="Y" type="integer" max="1154" units="cm"/>
        </inkml:traceFormat>
        <inkml:channelProperties>
          <inkml:channelProperty channel="X" name="resolution" value="57.96875" units="1/cm"/>
          <inkml:channelProperty channel="Y" name="resolution" value="48.08333" units="1/cm"/>
        </inkml:channelProperties>
      </inkml:inkSource>
      <inkml:timestamp xml:id="ts1" timeString="2013-12-01T20:46:19.842"/>
    </inkml:context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3143DCF-7D6D-4338-B84A-F4B3E0E68441}" emma:medium="tactile" emma:mode="ink">
          <msink:context xmlns:msink="http://schemas.microsoft.com/ink/2010/main" type="writingRegion" rotatedBoundingBox="8829,17295 9192,17295 9192,17989 8829,17989">
            <msink:destinationLink direction="with" ref="{8E3919B6-97B7-4620-80D0-1CEC6F98EE54}"/>
          </msink:context>
        </emma:interpretation>
      </emma:emma>
    </inkml:annotationXML>
    <inkml:traceGroup>
      <inkml:annotationXML>
        <emma:emma xmlns:emma="http://www.w3.org/2003/04/emma" version="1.0">
          <emma:interpretation id="{894C2866-6339-49AC-9259-BE112261AE85}" emma:medium="tactile" emma:mode="ink">
            <msink:context xmlns:msink="http://schemas.microsoft.com/ink/2010/main" type="paragraph" rotatedBoundingBox="8829,17295 9192,17295 9192,17989 8829,179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45C3ED-6840-4FC5-9FB7-B70F4DAEB664}" emma:medium="tactile" emma:mode="ink">
              <msink:context xmlns:msink="http://schemas.microsoft.com/ink/2010/main" type="line" rotatedBoundingBox="8829,17295 9192,17295 9192,17989 8829,17989"/>
            </emma:interpretation>
          </emma:emma>
        </inkml:annotationXML>
        <inkml:traceGroup>
          <inkml:annotationXML>
            <emma:emma xmlns:emma="http://www.w3.org/2003/04/emma" version="1.0">
              <emma:interpretation id="{59E406BA-D61E-496C-97F0-2E00405C7179}" emma:medium="tactile" emma:mode="ink">
                <msink:context xmlns:msink="http://schemas.microsoft.com/ink/2010/main" type="inkWord" rotatedBoundingBox="8829,17295 9192,17295 9192,17989 8829,17989"/>
              </emma:interpretation>
              <emma:one-of disjunction-type="recognition" id="oneOf0">
                <emma:interpretation id="interp0" emma:lang="en-US" emma:confidence="0">
                  <emma:literal>y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$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8</emma:literal>
                </emma:interpretation>
              </emma:one-of>
            </emma:emma>
          </inkml:annotationXML>
          <inkml:trace contextRef="#ctx0" brushRef="#br0">39 106 1419,'0'0'4644,"-16"0"129,16 0-258,-3 19-2580,3-19-516,-11 21-516,11-21-129,-7 30-258,5-15 0,2 11 0,2-10-258,7 3 0,1-4 0,5 1 0,2-7 0,3-2 0,1-9 0,5-3 0,-4-4-129,2-8 0,-4-4 0,-1 3 129,-5-13-258,-4 3 129,-3 4-129,-7-4 0,-3-1 0,-8 6 129,-6-1-129,-4 5 129,-3 6-129,1 7 258,-4 4-258,4 2 0,5 6-129,-2-2-774,20-4-3741,-11 16-516,11-16-129,0 0-516</inkml:trace>
          <inkml:trace contextRef="#ctx1" brushRef="#br1">-127-370,'25'24,"-1"0,0 0,0 25,25-25,-25 0,-24 0,0 0,0 1,0 23,24-24,-24-24</inkml:trace>
          <inkml:trace contextRef="#ctx1" brushRef="#br1" timeOffset="2187.5">236-395,'-24'49,"0"-1,-25-24,49 1,-24-1,24 0,-24 0,24 0,0 1,-24 23,24-24,0 0,0-24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3:16:13.6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FBDC750-0BB3-47F0-89B1-357DCDF08E79}" emma:medium="tactile" emma:mode="ink">
          <msink:context xmlns:msink="http://schemas.microsoft.com/ink/2010/main" type="writingRegion" rotatedBoundingBox="6133,13304 9522,13026 9667,14801 6278,15079">
            <msink:destinationLink direction="with" ref="{4A169767-8560-4C1F-86DE-A989EEB75B5A}"/>
          </msink:context>
        </emma:interpretation>
      </emma:emma>
    </inkml:annotationXML>
    <inkml:traceGroup>
      <inkml:annotationXML>
        <emma:emma xmlns:emma="http://www.w3.org/2003/04/emma" version="1.0">
          <emma:interpretation id="{0E8B8471-D2EE-4417-9E56-30A2E6DB9124}" emma:medium="tactile" emma:mode="ink">
            <msink:context xmlns:msink="http://schemas.microsoft.com/ink/2010/main" type="paragraph" rotatedBoundingBox="7246,13981 7211,13209 7491,13196 7527,139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1BF3DAD-0C64-4D2A-9B62-FDC92AE8F0C8}" emma:medium="tactile" emma:mode="ink">
              <msink:context xmlns:msink="http://schemas.microsoft.com/ink/2010/main" type="line" rotatedBoundingBox="7246,13981 7211,13209 7491,13196 7527,13968"/>
            </emma:interpretation>
          </emma:emma>
        </inkml:annotationXML>
        <inkml:traceGroup>
          <inkml:annotationXML>
            <emma:emma xmlns:emma="http://www.w3.org/2003/04/emma" version="1.0">
              <emma:interpretation id="{7C4BE444-C4D4-4E49-8AD5-5FF4E4EC2E38}" emma:medium="tactile" emma:mode="ink">
                <msink:context xmlns:msink="http://schemas.microsoft.com/ink/2010/main" type="inkWord" rotatedBoundingBox="7246,13981 7211,13209 7491,13196 7527,13968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9</emma:literal>
                </emma:interpretation>
                <emma:interpretation id="interp2" emma:lang="en-US" emma:confidence="0">
                  <emma:literal>0,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oh</emma:literal>
                </emma:interpretation>
              </emma:one-of>
            </emma:emma>
          </inkml:annotationXML>
          <inkml:trace contextRef="#ctx0" brushRef="#br0">1076-1106 2580,'0'0'2967,"0"0"645,0-21-1548,0 21-258,0 0-258,0 0-387,-11-9-129,11 9-387,0 0 0,-17 0 0,17 0-258,-18 3 0,18-3-129,-17 14-129,17-14 0,-16 20 129,16-20-258,-12 26 129,12-26 0,-1 21 129,1-21 0,4 18 0,-4-18 0,18 19 129,-18-19-129,32 11 0,-18-9 0,9-1-129,-5-1 0,5 0 0,0-4 0,-1-6-129,0-2 129,-1-1-129,-3-1 129,-1-2-129,-6-2 0,-2 0 129,-7 0-129,-2 18 0,0-22 0,0 22 0,-26-17 0,9 13 0,-7 4 0,-1 0-129,3 0 129,-2 3-129,8 8-516,-8-8-2193,24-3-1548,-24 23-387,24-23-387,0 27 129</inkml:trace>
          <inkml:trace contextRef="#ctx0" brushRef="#br0" timeOffset="1131.6425">1140-964 1161,'0'0'4128,"11"16"516,-11 0-387,-11 4-2451,11 17 0,-1-8-387,1 17-258,0-8-129,0 10-129,0-3-387,7 5 0,-5-3-258,4-4 0,-5-9-129,1 1 0,-2-11 0,0-1-129,0-23 0,0 19-129,0-19-387,0 0-3096,0 0-903,-14-1-258,14 1-645</inkml:trace>
        </inkml:traceGroup>
      </inkml:traceGroup>
    </inkml:traceGroup>
    <inkml:traceGroup>
      <inkml:annotationXML>
        <emma:emma xmlns:emma="http://www.w3.org/2003/04/emma" version="1.0">
          <emma:interpretation id="{E045A8D9-217B-47C1-9DFA-32E0F3587276}" emma:medium="tactile" emma:mode="ink">
            <msink:context xmlns:msink="http://schemas.microsoft.com/ink/2010/main" type="paragraph" rotatedBoundingBox="6220,14359 9608,14082 9667,14801 6278,150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0E325E-D62E-46EC-A742-EBEDE02A077A}" emma:medium="tactile" emma:mode="ink">
              <msink:context xmlns:msink="http://schemas.microsoft.com/ink/2010/main" type="line" rotatedBoundingBox="6220,14359 9608,14082 9667,14801 6278,15079"/>
            </emma:interpretation>
          </emma:emma>
        </inkml:annotationXML>
        <inkml:traceGroup>
          <inkml:annotationXML>
            <emma:emma xmlns:emma="http://www.w3.org/2003/04/emma" version="1.0">
              <emma:interpretation id="{15CF53CB-DEBC-454C-AB76-4353DC7E40E5}" emma:medium="tactile" emma:mode="ink">
                <msink:context xmlns:msink="http://schemas.microsoft.com/ink/2010/main" type="inkWord" rotatedBoundingBox="6220,14359 8367,14183 8419,14819 6272,14994"/>
              </emma:interpretation>
              <emma:one-of disjunction-type="recognition" id="oneOf1">
                <emma:interpretation id="interp5" emma:lang="en-US" emma:confidence="0">
                  <emma:literal>branch</emma:literal>
                </emma:interpretation>
                <emma:interpretation id="interp6" emma:lang="en-US" emma:confidence="0">
                  <emma:literal>branchy</emma:literal>
                </emma:interpretation>
                <emma:interpretation id="interp7" emma:lang="en-US" emma:confidence="0">
                  <emma:literal>brand</emma:literal>
                </emma:interpretation>
                <emma:interpretation id="interp8" emma:lang="en-US" emma:confidence="0">
                  <emma:literal>India</emma:literal>
                </emma:interpretation>
                <emma:interpretation id="interp9" emma:lang="en-US" emma:confidence="0">
                  <emma:literal>brands</emma:literal>
                </emma:interpretation>
              </emma:one-of>
            </emma:emma>
          </inkml:annotationXML>
          <inkml:trace contextRef="#ctx0" brushRef="#br0" timeOffset="3587.9556">1178 242 6321,'0'0'5031,"-14"14"-258,14-14-129,0 38-3225,-3-23-387,3 18-387,0-13-129,3 5 0,1-3-258,2-2-129,-2-5 0,-4-15 0,15 17-129,-15-17 0,18-1 0,-7-13 0,-1-7 129,1 0-129,3-4 0,-3 5 0,-1-1 0,0 3-129,-2 1 258,-8 17-129,0 0 0,20-6 0,-20 6 129,8 16-129,-2-2 0,1 7 129,-3-2-129,1-1 0,1 4 0,-2-5-129,7 5-516,-11-22-1290,0 0-2709,0 0-129,27 12-516,-27-12-129</inkml:trace>
          <inkml:trace contextRef="#ctx0" brushRef="#br0" timeOffset="3927.9988">1803 214 4644,'-28'-6'4902,"9"12"0,-5-3-258,5 14-2709,-9-17-516,13 19-516,-8-11-258,9 9 129,-2-7-258,7 8-129,-2-1 0,8 5-129,2-7 129,1 3-129,0-1 0,8 2-129,3 2 0,5-7 0,-1-2 0,2-2-129,4-1-258,-3-9-258,7 8-774,-25-8-3612,28-9-129,-14-7-258,0 0-387</inkml:trace>
          <inkml:trace contextRef="#ctx0" brushRef="#br0" timeOffset="4356.0531">1802-69 5289,'0'0'5418,"-8"17"-516,8 6 0,-3-2-2322,8 20-1548,-5-3 0,11 14-387,-5-4-258,4 1-129,0-8 0,1 0-258,-2-9 129,3-4-129,-12-28 0,12 22 0,-12-22 0,0 0 0,17-5 0,-17 5 0,11-26 0,-7 8 129,3 3-129,3 0 0,-10 15 0,19-25 0,-19 25 0,24-8 0,-7 9 0,0 3 0,-4 8 0,6 4 0,0 2 129,-1 4-129,0-2 0,3 2 0,2 4-258,-23-26-1548,27 19-2967,-27-19-129,25 1-645,-25-1-129</inkml:trace>
          <inkml:trace contextRef="#ctx0" brushRef="#br0" timeOffset="1915.7433">0 32 3483,'7'-25'4644,"-5"7"0,-2 18-1677,0 0-129,0 0-1032,0 0-258,-3 24-516,3 7-387,0 4 0,0 14-258,0 0-129,3 5-129,0-2 0,6 0 0,-2-3-129,3-6 0,0-7-129,2-8 0,-1-5-258,-11-23-387,23 25-774,-23-25-2838,0 0-387,7-9-129,-7 9-387</inkml:trace>
          <inkml:trace contextRef="#ctx0" brushRef="#br0" timeOffset="2283.79">42 346 3999,'6'-17'4902,"12"5"0,-18 12-258,31-8-2451,-31 8-387,34-9-516,-15 9-387,10 2-129,-8 2-258,4 11-129,-3-1-258,-1 8 129,-7 3-258,-6 2 0,-6 0 0,-2 0 0,-7 3 0,-6-4-129,-8-3 129,-2-3 0,-3-7 0,-1-4 0,-1-4 129,1-5-129,4 0 0,2-1 0,3-14 0,18 15 0,-13-18 0,13 18-129,4-16-129,-4 16-774,41-19-3741,-22 11 0,8 8-258,-7-5-645</inkml:trace>
          <inkml:trace contextRef="#ctx0" brushRef="#br0" timeOffset="3175.9033">919 317 3096,'-16'-15'4902,"1"13"-516,-3 2 258,-3 5-2322,-6-5-903,11 6-516,-7 3-258,7 3-129,-2 5-258,2 2 0,2-2 0,5 7-129,0 2 0,6-1 129,1-3-129,2 1 258,5-5-129,11-2-129,0-7 0,7-5 0,-3-4 0,6-5-129,1-9 0,-2-9 0,-2 3 129,-4-9-129,-2 4 0,-3 0 0,-6 1 0,-2 2 0,-6 6 0,0 16 0,-8-25 0,8 25 0,-21-1 129,21 1-129,-18 12 0,9 7 0,6-3 0,3 4 0,0 6-129,6-3 129,5-1-129,2-3-258,12 6-1032,-25-25-2838,36 12-516,-14-12-258,5-3-387</inkml:trace>
          <inkml:trace contextRef="#ctx0" brushRef="#br0" timeOffset="2695.8423">372 340 8643,'9'-20'5160,"-9"20"-387,17-15-1032,-4 21-2838,-13-6-129,20 27-129,-12-3-258,3 3-258,-5 2 0,0 0-129,-5-2 129,-1 0-129,0-5 0,0-22 0,0 18 0,0-18 0,0 0 0,0-15 0,0-3 0,0-4 0,0-3 0,1 2 0,8 1 0,-2-4 0,4 7 129,0 1-129,4 5 129,-1 0-258,4 9-129,0-2-258,9 7-1419,-9-1-2709,3 8-258,-3-5-129,6 6-516</inkml:trace>
        </inkml:traceGroup>
        <inkml:traceGroup>
          <inkml:annotationXML>
            <emma:emma xmlns:emma="http://www.w3.org/2003/04/emma" version="1.0">
              <emma:interpretation id="{7B6844AF-313A-4D74-B77C-97B522FE0FB6}" emma:medium="tactile" emma:mode="ink">
                <msink:context xmlns:msink="http://schemas.microsoft.com/ink/2010/main" type="inkWord" rotatedBoundingBox="8669,14195 9611,14118 9667,14801 8725,14878"/>
              </emma:interpretation>
              <emma:one-of disjunction-type="recognition" id="oneOf2">
                <emma:interpretation id="interp10" emma:lang="en-US" emma:confidence="1">
                  <emma:literal>(E)</emma:literal>
                </emma:interpretation>
                <emma:interpretation id="interp11" emma:lang="en-US" emma:confidence="0">
                  <emma:literal>(El</emma:literal>
                </emma:interpretation>
                <emma:interpretation id="interp12" emma:lang="en-US" emma:confidence="0">
                  <emma:literal>•E)</emma:literal>
                </emma:interpretation>
                <emma:interpretation id="interp13" emma:lang="en-US" emma:confidence="0">
                  <emma:literal>(e)</emma:literal>
                </emma:interpretation>
                <emma:interpretation id="interp14" emma:lang="en-US" emma:confidence="0">
                  <emma:literal>(EH</emma:literal>
                </emma:interpretation>
              </emma:one-of>
            </emma:emma>
          </inkml:annotationXML>
          <inkml:trace contextRef="#ctx0" brushRef="#br0" timeOffset="5264.1685">2614-106 1806,'0'0'4257,"0"0"645,0 0-1419,-12 0-645,-12 9-774,11 25-645,-14-11-129,13 21-258,-10-1-258,11 9 129,-1 1-387,14 2 0,0-4-129,6-3-129,8-3 0,10-3-129,-3-11-258,2-5-129,5-4-645,-20-6-3870,15-7-129,-23-9-258,28 0-645</inkml:trace>
          <inkml:trace contextRef="#ctx0" brushRef="#br0" timeOffset="5699.7238">2769 52 8127,'0'0'5289,"10"-14"-516,-10 14 129,0 0-3741,0 12-258,0-12-258,-6 36-258,-1-5-129,3-3-129,-3 3 129,3 5-258,-3-1 129,1-4-129,3 2 0,3-4 0,0-7-129,3-3 258,7-4-129,5-4 0,3-2 0,2-3 0,5-4 0,0-2 0,2 1 0,0-1 0,1 0 129,-1 0-129,-2-4 0,-2 1-129,3-1-129,-12-3-258,8 7-645,-22 0-2838,0 0-903,10-20-258,-10 20-516</inkml:trace>
          <inkml:trace contextRef="#ctx0" brushRef="#br0" timeOffset="5931.7532">2825 262 5676,'0'-25'5289,"0"25"-516,12-23 129,16 23-3096,-21-18-516,17 13-258,-9-6-387,10 11-129,-8-3-387,1 3-129,1 0-516,-19 0-1032,18-3-3096,-18 3-258,0 0-387,0 0-387</inkml:trace>
          <inkml:trace contextRef="#ctx0" brushRef="#br0" timeOffset="6151.7812">2787 54 5547,'0'-16'5160,"29"-4"-387,-8 9 0,-7-12-2709,15 15-774,-11-9-516,12 10-129,-9 0-258,2-1-387,2 8-645,-25 0-3999,30 0 0,-12 0-645,-2 0-129</inkml:trace>
          <inkml:trace contextRef="#ctx0" brushRef="#br0" timeOffset="6571.8345">3284-243 8901,'0'0'5031,"0"0"-129,0 0-645,24 20-3225,-13-1-129,9 21-258,-6-4 0,4 12-258,-6 0-129,4 9 0,-8 0-258,-7-3 129,-1-4-129,-5 3 0,-5-9 0,-4-6 0,2-2 0,-7-12 0,7-1-129,-2-13-129,14-10-774,-21 10-3741,21-10-258,-1-8-258,1 8-516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2T09:44:23.0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8702 8472 6321,'55'-21'4644,"-23"7"-258,11 6-774,-4 1-7482,11-4-258,10 2-774,2-13 258</inkml:trace>
  <inkml:trace contextRef="#ctx0" brushRef="#br0" timeOffset="7379.4221">18256 5542 1032,'50'-6'2322,"-2"5"-645,17 1-774,25 6-3354,19-4-258</inkml:trace>
  <inkml:trace contextRef="#ctx0" brushRef="#br0" timeOffset="12778.7309">17070 7462 2193,'24'-7'4515,"-10"0"0,5-8-2193,8 11-645,-1-9-387,8 5-903,4-7-3999,1 9-516,-8-8-387,5 7 0</inkml:trace>
  <inkml:trace contextRef="#ctx0" brushRef="#br0" timeOffset="14895.852">16920 6680 4128,'-4'-7'4515,"4"7"0,-14-16-2322,14 16-516,-12-7-516,12 7 0,-18 0-387,10 0-258,-6 0 0,4 0-129,-5 3 129,3 3-258,-2 1-129,2 1 0,-1-1-129,1 2 129,3 3-129,0-1 129,4 3-129,0 4 0,4 2-129,1 1 258,0 2-258,1 8 258,4-3-258,0 0 129,-1 3 0,1 2 0,-3 2 0,3 0 0,-2-2 129,2-2-129,-3-2 129,2 0-129,-1-4 129,-1-6-129,2-1 129,-2-5-129,1-2-129,-3-11 129,4 19 0,-4-19 0,2 12 0,-2-12 0,0 0 0,0 0 0,0 0 0,0 0 0,9 9 129,-9-9-129,13-1 0,-2-3 0,2 1 0,5-7-258,3 7-774,-3-9-3483,3 1-516,1-2 129,3-2-774</inkml:trace>
  <inkml:trace contextRef="#ctx0" brushRef="#br0" timeOffset="15790.9032">17307 6601 645,'0'-12'3999,"0"12"-258,6-4-645,3 4-645,-9 0-774,15 0-387,-15 0-516,19-2 0,-10 0-516,8 2 0,-4-3 0,3 2-129,-3-1 129,1 0-258,-1-1 129,-3 1-129,-3 0 0,-7 2 0,10 0 129,-10 0-129,0 0 0,0 0 129,1 9-129,-1-9 0,0 17 129,-1-5-129,-2 1 0,0 7 129,-1-2-129,2 3 0,0 2-129,-1 4 258,3 3-258,-2 3 129,2-1 0,0 0-129,0 2 0,2-1 129,2 4-129,-1-3 129,4-1 129,-3-2-258,2 0 258,-2-4-258,0 0 258,-2-2-129,-2-9 258,0 0-258,-3 0 0,-1-6 129,-5-2 0,9-8 0,-16 11 0,7-9-258,9-2-2193,-16 5-1935,5-5-516,11 0-258</inkml:trace>
  <inkml:trace contextRef="#ctx0" brushRef="#br0" timeOffset="16998.9723">19172 6177 1032,'13'-3'2838,"-4"-6"-387,-9 9-258,0 0 129,8-6-387,-8 6-129,0 0-258,-10-6-387,10 6-516,-17 0 0,5 1-129,-4 2-258,-1 5 0,-4-1 0,3 1 0,-6 0-129,4 2 0,0-2-129,0 2 129,3-2-129,2 0 129,4 1-129,3-1 0,2 5 0,3 1 129,0 5 129,3 3-129,0 4 129,3 9-258,2 3 258,1 5-258,2 4 387,-2 8-387,1-1 0,-1 2 0,0 0-129,0 1 129,-1-6-258,-1 3 258,-1-6 0,2-6 0,-3-3 258,3-4-258,1-5 258,-2-7-258,1-2 129,0-8 0,-5-13 258,14 14-258,-4-13 0,2-1 129,-2 0 0,4-1 0,-2-4-258,3-3-129,1 7-903,-4-9-3612,4 2-129,1-6-387,3-2-516</inkml:trace>
  <inkml:trace contextRef="#ctx0" brushRef="#br0" timeOffset="17848.0208">19785 6053 3096,'21'-5'4386,"-10"2"-129,0-1-2193,8 4-645,-5 0-387,8 2-258,-5 0-387,6 2 0,-3-3-129,1 2 129,-3-3-129,-1 3 0,-3-2-129,-2 0 0,-4 0 0,-8-1 0,11 3 0,-11-3 0,0 0 0,2 15 0,-2-15 0,0 18 129,-4-8-258,2 4 129,-1 0 0,0 2-129,1 5 0,0 1 129,2 0-129,0 2 129,0 5-129,0 0 129,2 5 0,-1-1 0,1 3 0,0 4-129,0-1 129,0 4-129,-1 2 129,1-1-129,0-2-129,1 3 129,1-3-129,1-2 129,-2-3 0,1-1 0,-1-6 0,-3 0 0,0 1 0,0-8 129,-3 0 0,-6 1 258,-1-6-258,-4 0 258,-3-3-258,1 0 258,-4-9-387,1-6-1677,4 1-2580,4-1-774,2-2-129,7-15-645</inkml:trace>
  <inkml:trace contextRef="#ctx0" brushRef="#br0" timeOffset="23147.3239">14633 6945 2193,'13'1'4515,"-1"-1"129,2-7-1677,13 6-645,-3-13-903,14 7-258,0-7-516,8 3-774,8-3-3741,-2 5-645,0-5-129,-1 3-516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2-02T09:45:59.5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2-02T09:46:00.331"/>
    </inkml:context>
  </inkml:definitions>
  <inkml:trace contextRef="#ctx0" brushRef="#br0">23232 12859 0,'0'0'0,"0"0"0,0 0 0,0 0 0,0 0 0,0 0 0,0 0 0,0 0 0,0 0 0,0 0 0</inkml:trace>
  <inkml:trace contextRef="#ctx1" brushRef="#br0">15658 4588 2580,'0'0'2451,"0"0"258,0 0-258,0 0-258,0 0-516,0 0-258,0-11-258,0 11-129,0 0 0,0 0-129,0 0-129,0 0-129,-9-10 0,9 10-129,0 0-258,0 0 0,-12 0 0,12 0-129,0 0-129,-13 8 129,13-8-129,-8 13 0,8-13 0,-7 18 0,7-18 0,-6 19 0,6-19 0,-4 21 0,4-21 0,0 16 0,0-16-129,0 18 129,0-18 0,2 15 0,-2-15 0,5 12 0,-5-12 0,7 11 0,-7-11 0,7 11 0,-7-11 0,10 8 0,-10-8 0,10 5 0,-10-5 0,11 4 0,-11-4 0,13 0 129,-13 0 0,13-9-129,-13 9 129,15-8-129,-7 1 0,1-1 129,-9 8-129,14-20 0,-5 11 129,-9 9-129,13-23 129,-13 23-129,7-16 0,-7 16 129,2-15 0,-2 15-129,0-19 129,0 19-129,-10-16 129,0 6-129,-1-1 258,1 2-258,-1 1 0,-1 1 0,0 3 0,0 4 129,3 2-258,-1 6-129,3 9-258,-6-8-2451,6 18-1161,-2-10-774,1 8-129,0-9-645</inkml:trace>
  <inkml:trace contextRef="#ctx0" brushRef="#br0" timeOffset="17409.9958">23561 11608 0</inkml:trace>
  <inkml:trace contextRef="#ctx1" brushRef="#br0" timeOffset="17967.0277">1445 4529 2967,'-11'0'3870,"2"8"0,9-8-1419,0 0-258,-10 12-516,10-1-516,0-11 0,2 18-387,-2-18-129,9 16-129,-9-16 258,15 14-258,-7-12-129,1-1 0,-9-1 0,15-3-129,-15 3 129,11-18 0,-8 7-129,-2-2-129,-1 1 129,0 1-129,-1 0 0,1 11 0,-12-21 0,12 21 0,-14-12-129,14 12 129,-14-1 0,14 1 0,-13 10-129,11 1 129,1 2-129,-1 0 129,2 0-129,0-1 0,0-12 0,10 15-129,-2-7-1161,-8-8-3225,11-8-129,-8-11-516,-3-1-645</inkml:trace>
  <inkml:trace contextRef="#ctx1" brushRef="#br0" timeOffset="19851.1354">815 3776 4773,'0'0'4128,"0"0"129,0 0-129,0 0-2451,0 0-129,0 0-129,38 48-258,-18-11-516,6-5-129,-5 14-387,3-5 129,-2 4-516,-3-5 129,1-4-129,-3-8 129,1-3 129,-1-9 0,-2-9 129,1-7 0,-1-3-129,-1-18 258,-2-4 0,-1-9-129,1-10 0,-4-3 0,2-7 0,-2-4 0,-1 6 0,-3 6-129,1 4-129,-1 18-387,-4-2-1419,0 26-2193,0 0-516,2 27-258,0-6-387</inkml:trace>
  <inkml:trace contextRef="#ctx1" brushRef="#br0" timeOffset="20422.1681">1433 3964 5676,'0'-10'4644,"-6"-4"-387,6 14 129,-12 0-2838,12 12 0,0-12-645,-10 31-387,4-7-129,6 4-129,-1 0 0,1 3 0,4-5-129,4-1 0,1-7 0,4-6-129,2-9 258,1-3-129,-1-10 0,0-8 129,-2-7-129,-1-3 0,-5-1 0,-3-3 0,-4 1 0,-1 2 0,-8 6-129,-4 5 0,-4 3 0,-2 7 129,1 7-387,-2 1-387,5 15-3870,-1-2 0,7 7-516,3-5-774</inkml:trace>
  <inkml:trace contextRef="#ctx1" brushRef="#br0" timeOffset="21539.232">14890 3743 7998,'0'-11'4257,"0"11"258,0 0-516,13 23-3225,-7-2 0,4 14-258,-1 4 129,5 9-258,-3 0 0,3 5-258,-4-3 129,2 0-258,-2-6 0,0-10 0,-1-11 129,0-10-129,-2-13 129,4-8 0,-2-19 0,0-11-129,0-12 129,-1-8 0,1-5-129,1 0 129,0 3-129,-3 10 0,0 7-129,0 14-129,3 18-645,-10 11-2967,10 5-387,-9 11-516,3 13-258</inkml:trace>
  <inkml:trace contextRef="#ctx1" brushRef="#br0" timeOffset="21967.2565">15282 4048 5160,'0'37'4644,"-3"-21"-387,2 6-258,-5-2-2838,6 11 0,0-12-258,3 8 0,-1-9-258,7 1-129,4-10-258,1-2 129,0-8 0,6-11 0,-2-6-129,-1-6 0,-1-4-129,-5 0 0,-4-8 129,-7 10-258,0 4 0,-12 2 129,-7 13-129,-2 6-129,-4 8-129,-1 6-1032,7 17-3096,-3-8-129,10 6-645,3-6-258</inkml:trace>
  <inkml:trace contextRef="#ctx1" brushRef="#br0" timeOffset="23367.3366">1578 12691 5031,'0'0'4386,"0"10"0,-2 4-1032,2-14-1419,-2 28-387,-3-14-516,5 6 0,0-4-387,0 3 0,0-19 0,7 20-258,-7-20 129,14 2-387,-4-8 129,0-6-129,-1-8 0,-2 0 0,0-3 0,-4 0-129,-3 1 258,-3 7 129,-6 4-129,-3 6 0,0 5-129,-3 1-129,3 10-387,-4-1-3354,9 6-1032,0-4-258,7-2-516</inkml:trace>
  <inkml:trace contextRef="#ctx1" brushRef="#br0" timeOffset="24703.413">714 13200 8127,'0'0'4902,"0"0"-387,0 0 0,0 0-3483,0 0-129,41 43 129,-41-43-258,44 79-258,-44-79-258,52 90 0,-24-47-387,-3-5 129,-1-4-258,-2-11 0,-1-3 129,-2-11 0,-4-6-129,-1-7 129,-7-11 258,3-15 129,-3-4-258,-2-12 129,0-5 0,-2-6 0,1-2-129,-2 0 129,0 6-129,1 9 0,-3 9 129,4 13-258,-1 4-258,-3 18-3999,7 8-387,-4 14-387,-1 0-774</inkml:trace>
  <inkml:trace contextRef="#ctx1" brushRef="#br0" timeOffset="26159.4963">1243 13524 1806,'0'0'4644,"-1"-5"129,1 5-129,0 0-1806,0 0-645,0-14-516,0 14-387,0 0-387,6 6-258,-6-6-258,4 20-129,-2-8 0,-2 8 0,3 1 0,-1 3-129,-2 2-129,1 3 0,-1-2 0,0 2 129,1-4-129,2 1-129,-1-6 129,1-5 0,2-2 0,2-6 0,3-1 0,1-3 0,2-3 0,-2 0 129,5 0-129,-1-1 0,0-5 129,1 2-129,-1 0 0,-2-2 0,-2 4-258,-2-4-516,4 6-2967,-13 0-903,9 0-129,-9 0-258</inkml:trace>
  <inkml:trace contextRef="#ctx1" brushRef="#br0" timeOffset="26423.5114">1274 13688 8643,'-8'-11'4902,"8"1"-258,8 6-129,3-4-3612,4 6 129,1-7-387,3 5-258,0-1 0,1 7-129,-1-2-258,-3 0-258,-1 0-774,-15 0-3354,15 0-129,-15 0-387,4-7-387</inkml:trace>
  <inkml:trace contextRef="#ctx1" brushRef="#br0" timeOffset="26610.5221">1250 13473 9159,'-8'6'5031,"8"-6"-129,15-1-387,6-6-3483,1-9-387,4 3-258,8 7-3741,-6-7-1032,4 7-387,-9 5-645</inkml:trace>
  <inkml:trace contextRef="#ctx1" brushRef="#br0" timeOffset="31078.7776">15743 4711 774,'0'0'2322,"0"0"129,0 0 0,0 0-258,0 0-129,0 0-129,0 0-516,0 0 0,0 0-516,0 0 0,0 0-258,0 0-129,7-5-129,-7 5 0,8-5 0,-8 5 0,11-6 0,-2 4-129,-9 2-129,16-5 0,-16 5 0,14-6-516,-7 11-1419,-7-5-2451,9 7 0,-9-7-774,0 12 129</inkml:trace>
  <inkml:trace contextRef="#ctx1" brushRef="#br0">15849 4663 1,'11'-3'1676,"-11"3"130,0 0-387,0 0-258,0 0 0,0 0-387,7-8-387,-7 8-129,0 0 258,0 0 129,0 0-258,0 0 387,0 0-258,8-6 129,-8 6 0,0 0-258,0 0 0,0 0 0,0 0-129,0 0-129,0 0 0,0 0-129,7-12 129,-7 12-129,0 0 129,0 0-129,0 0 0,0 0 0,0 0 129,0 0-129,0 0 0,0 0 0,0 0 0,0 0 0,0 0 0,0 0 0,0 0 0,0 0 258,0 0-258,0 0 129,0 0-129,0 0 129,0 0 0,0 0-129,0 0 129,0 0-129,0 0 0,0 0 0,0 0 0,0 0 0,0 0 0,0 0 0,0 0 129,0 0-129,0 0 0,0 0 0,0 0 0,0 0 0,0 0 129,0 0-129,0 0 0,0 0 129,0 0-129,0 0 0,0 0 129,0 0-129,0 0 0,0 0 0,0 0 129,0 0-129,0 0 0,0 0 0,0 0 258,0 0-258,0 0 0,0 0 129,0 0-129,0 0 0,0 0 129,0 0-129,0 0 129,0 0-129,0 0 129,0 0 0,0 0 0,0 0 0,0 0 0,0 0 0,0 0 0,0 0 0,0 0 0,0 0 0,0 0-129,0 0 258,0 0-258,0 0 0,0 0 129,0 0-129,0 0 0,0 0 129,7-13-129,-7 13 0,0 0 129,0 0-129,0 0 0,0 0 129,0 0-129,0 0 0,0 0 0,0 0 0,0 0 0,0 0 0,0 0 0,0 0 129,0 0-129,0 0 0,0 0 0,0 0 0,0 0 0,0 0 0,0 0 0,0 0 0,0 0 129,0 0-129,0 0-129,0 0 129,0 0 0,0 0 0,0 0 0,0 0 0,0 0 0,0 0 0,0 0 129,0 0-129,0 0 129,0 0-129,0 0 0,0 0 0,0 0 0,0 0 0,0 0 0,0 0-129,0 0 129,0 0 0,0 0-129,0 0 0,8 0-258,-8 0-903,0 0-2451,0 0-258,0 0-387,0 0 0</inkml:trace>
  <inkml:trace contextRef="#ctx0" brushRef="#br0" timeOffset="35949.0562">24833 11487 0,'0'0'0,"0"0"0,0 0 0,0 0 0,0 0 0,0 0 0,0 0 0,0 0 0,28-134 0,-28 134 0</inkml:trace>
  <inkml:trace contextRef="#ctx1" brushRef="#br0" timeOffset="37531.1467">21430 7927 774,'0'0'3870,"0"0"0,0 0-1548,-10 0-645,10 0 0,-10 5-516,10-5-387,-7 10 129,7-10-387,-6 20 0,6-9 0,0-11-258,-1 22 0,1-8-129,4-2 129,-4-12-129,14 19 0,-5-13 0,4-1 129,-5-4-129,3-1 0,-1 0 129,-2-5-129,-8 5 129,14-21-129,-10 6 0,-1-2 129,-1 0-129,-2-5 129,0 0-258,-4 0 129,-2 5-258,-3-1 258,-3 4-258,-2 4 129,1 9-258,-2 1 129,3 13-129,-3-4-2064,5 6-2064,5 0-129,3-5-516,2-10 1</inkml:trace>
  <inkml:trace contextRef="#ctx1" brushRef="#br0" timeOffset="38546.2048">21807 7086 1,'6'-19'4256,"-6"19"130,0 0 129,10 0-2451,-1 20-516,-7-9-258,11 14-387,-5-2 0,8 12-258,-2-2-129,3 8-129,-4-2-258,5 1 258,-3-2-387,-2-2 129,0-5 0,1-4-129,-7-8 0,1-2 129,-8-17-129,10 11 129,-10-11 0,9-12 0,-4-5 0,2-6 0,-3-9 0,4-4 0,0-6 0,3-5-129,1 2 0,-3-1 0,1 0 0,0 5 0,-2 8-129,-2 5 129,0 10-258,-2 3-129,-4 15-1548,7 0-2580,-7 0-258,0 0-645,0 0 387</inkml:trace>
  <inkml:trace contextRef="#ctx1" brushRef="#br0" timeOffset="39274.2463">22297 7515 5031,'8'-6'4515,"-8"6"0,5 13-1290,-5-13-2580,5 23 129,-5-5-258,2 8-129,-2-2-129,0 8 129,0-4-258,-2 3 129,-1-4-258,1 0 129,2-6-129,0-3 0,0-5 129,5-1-129,4-3 129,1-3 0,2-3 0,2-1-129,3-2 129,2 0 0,1 1-129,-2-1 0,2 0 0,-3 0-129,2 0-387,-10-1-387,7 1-2838,-16 0-774,0 0-387,2-12-129</inkml:trace>
  <inkml:trace contextRef="#ctx1" brushRef="#br0" timeOffset="39491.2588">22310 7729 3870,'19'-14'4773,"-5"9"-258,1 1-258,0-1-3483,6 5 0,-3 1-516,2 2-516,-1 5-645,-4-8-1161,-3 3-2064,-2 2-387,-10-5-258</inkml:trace>
  <inkml:trace contextRef="#ctx1" brushRef="#br0" timeOffset="39718.2716">22348 7564 2580,'-9'-9'4773,"9"9"0,-1-13 0,1 13-2322,10-13-1419,7 10-129,2-9-129,2 6-258,1-4-129,5 4-129,-3-2-258,-3 1-387,3 8-1419,-9-1-2580,-2 0-516,-13 0-387,0 0-129</inkml:trace>
  <inkml:trace contextRef="#ctx1" brushRef="#br0" timeOffset="42446.4278">15805 4610 1032,'0'0'2064,"0"0"-129,0 0-129,9-3-129,-9 3 0,0 0 0,0 0-258,10-3 0,-10 3-387,12-1-129,-12 1-387,18 0 0,-9 1-129,4 3 129,1-1-258,2 1 0,3 0 129,3 1-129,-1-4 0,6 1-129,-3 0 129,4 1-258,1-1 129,1 0 0,-3 0-129,5 2 0,-5 0 129,6 2-129,0-1 0,1 3 129,1 4 0,2 1-258,1 3 258,4-1-129,-1 0 129,1 4-129,2-2 129,1 2-129,1-4 129,-1 0-129,1-1 129,2 2 0,-5-3-129,4-2 0,-1 1 258,0 1-129,2 0-129,3 1 129,-3-1-129,0 3 129,-1 1 0,-1 2-129,-4-1 129,-1 4-129,-1 1 129,1 0 0,-4 1-129,2 4 129,0-2-129,3 0 0,-2 4 0,5-4 0,-2-1 0,3 1 129,0-1-258,-3-2 258,5-3-129,-3 2 0,-1-2 0,1 1 0,-7-3 0,3-2 129,-4 3-258,1 0 258,-5 2-258,1-4 129,-3 1 129,0 2-129,-2-1 129,-1 1-258,-1-3 387,-1 0-387,-1-1 258,-1 0-129,-3-3 0,-1 1 0,0 0 0,-2 1 0,0-3 0,0 0 129,-1 1-258,1 0 129,0 4 0,-2-6-129,2 1 129,0 1 0,-1 0-129,4-2 129,-3 6 0,3-2 0,1-3 0,0 3 0,2-1 0,0 0 0,4 2 0,-1-4 0,2-1-129,0-1 129,-3 2 0,3-1 0,-3-1 0,-2-1 0,-2-2 0,0 1 0,-5 1 0,-1 0 0,-1-2 0,1 1 0,-4 1 0,2 0 0,1 0 0,0-1-129,-1 1 129,0 2 129,1-2-129,-1-1-129,0 5 129,1-1 129,-1 3-129,1-2 0,0 1 0,1 1 129,-2-2-258,4 2 258,1-1-129,-1-1 0,2-1 0,-1 1 0,3 1 0,-1-1 0,-2 1 129,4 0-129,-2-1 258,0 3-258,-1 0 129,0-1-129,0 1 129,-1 2-129,3-2 0,-3 2 0,0-3 0,5 0 0,-5 2 0,5-2 0,-2-1 0,1 2 0,-5 2 0,5-3 0,-3 4 0,-3 0 0,3 0 0,-2 3 0,-1-1-129,1 0 129,0 0 0,1 1 0,0 2 0,1-5 0,1 4 0,-1-3 0,2 2-129,-1 1 129,2 1 0,-1-1 0,0 2 0,0 0 0,-3-3 0,1 2 0,0-2 129,0 0-129,1-4 129,-1-2-258,0 0 258,0-1-129,-1 2 0,-1-4 0,2 2 0,-1 0 0,-1 2 0,-1 1 0,2 1 0,0 0 0,0 2 0,1 0 0,3 2 0,-1-2 0,2-3-129,-1 5 129,2 1 0,0-3 0,-1 0 0,2 4 0,-2-3 0,0 0 0,-2 3 0,-1-1 0,0-5 0,-1 3 0,2 1-129,1-2 129,-3 0 0,-1-1 129,0 0-129,0-4 0,0-1 0,-3 2 0,0 0 129,-5-5-129,-1-3 0,0 0 129,-2-1-258,-8-8 258,13 13-129,-13-13 0,10 4 0,-10-4-129,9 6 258,-9-6-129,8 4 0,-8-4-258,9 6-516,-9-6-3225,0 0-645,0 0-387,-8 0-387</inkml:trace>
  <inkml:trace contextRef="#ctx1" brushRef="#br0" timeOffset="43094.4649">20853 7836 645,'-9'0'3999,"9"0"516,0 0-387,0 0-1806,7 0-645,4 0-258,-11 0-516,24 0-129,-14-1-129,9 1-129,-4 0 0,1 1-258,0 1 0,5 10-129,-1-3 258,3 6-387,-2 1 258,4 5-129,-4-6 0,6 4 0,-4-1 129,-1-5-258,0-1 0,-3-3 129,-2-6 0,-1-3-129,-7-7 129,-3-9 129,-6-12-258,0-2 129,-12-13-258,2-2 258,-7-3-129,1 0 258,-1 4-258,0 1 129,3 13 129,4 2-129,1 8-129,4 3-387,5 17-1548,0-9-2580,0 9-387,4-15-516,-1 0-258</inkml:trace>
  <inkml:trace contextRef="#ctx1" brushRef="#br0" timeOffset="44454.5427">18868 4665 2967,'0'0'3870,"7"-4"-903,-7 4-387,0 0 129,-5-7-1032,5 7-258,-8 0-129,8 0-387,-14 0-129,14 0-387,-20 1 129,8 1-129,-1 0-129,1 0 0,-3-2-129,4 2 129,-1-2-129,2 0 0,1 0 0,9 0 0,-14 4-129,14-4 0,0 0 0,0 0-129,0 0 129,-7 14 0,7-2 0,1 2 0,3 4 129,-1 7-129,1 6 129,0 3-129,-1 7 0,1 5 129,-3 1-129,0 8 0,-1 3-129,0 0 129,0-3 0,-2 3 0,-2-9-129,1-3 129,3-10-129,-3-8 129,3-8 0,0-4 0,0-16-129,5 11 129,-5-11 129,14 0-129,-5 0 0,3-4 0,1-1 129,1-1-129,-1 2 0,0-2 0,-2 4 0,0 2 0,-3 0 0,-8 0 0,13 9 0,-13-9 0,8 17-129,-8-17-129,8 23-1161,-8-23-2967,4 17-129,-4-17-516,0 0-129</inkml:trace>
  <inkml:trace contextRef="#ctx1" brushRef="#br0" timeOffset="46014.6317">19209 4756 1548,'4'25'3741,"-4"-9"387,0 4-387,0 7-2838,0-10-129,3 8 258,-3-8 0,4 6-129,-4-10 0,6 8-129,-6-4-258,5 1-129,-3-3 0,1 4 0,-2-3-258,2 0 0,-3-2-129,0-14-516,4 23-1032,-4-23-2580,0 0-387,0 0-258,0 11-129</inkml:trace>
  <inkml:trace contextRef="#ctx1" brushRef="#br0" timeOffset="46247.6452">19226 5231 4644,'-2'12'4644,"2"-12"-129,0 0-387,2 14-2838,-2-14-774,0 0 129,0 0-129,0 0-129,0 0 0,10 9-129,-10-9-516,0 0-258,13 5-2064,-13-5-1806,0 0-258,0 0-258</inkml:trace>
  <inkml:trace contextRef="#ctx1" brushRef="#br0" timeOffset="47178.6985">19710 4653 1806,'0'0'4515,"7"-13"-129,-7 13 0,0 0-2193,0 0-1290,-7 0-129,7 0-129,-12 7-258,5 3 0,-2 6-129,-2 4 0,-3 2 129,2 6-129,-3 3 258,3 7-387,-1 2 258,6 6-129,-1-3 0,8 8 0,0-4-258,3 0 129,4-2 0,4-6-129,2-4 129,-1-6-129,0-6 0,1-5 0,1 0 0,-5-8-129,1 1-387,-10-11-645,18 1-3354,-18-1-129,10-6-387,-7-10-258</inkml:trace>
  <inkml:trace contextRef="#ctx1" brushRef="#br0" timeOffset="47486.7161">19885 4884 3483,'8'-14'4257,"-8"14"-129,0 0-1806,0 0-645,0 0-129,0 0-258,0 0-258,11 19 0,-11-19-129,6 30 0,-4-14-516,2 8 0,-1-3-129,-1-1-129,1 0 0,-3-2-129,3 4-129,-3-10-387,2 6-645,-2-18-3354,0 10-129,0-10-258,0 0-516</inkml:trace>
  <inkml:trace contextRef="#ctx1" brushRef="#br0" timeOffset="47682.7271">19945 4625 9546,'-4'-15'5031,"4"15"-258,0 0-387,-7-2-3999,7 2-258,0 6-387,5 13-1419,-5-19-2967,9 24 0,-9-24-645,7 18 0</inkml:trace>
  <inkml:trace contextRef="#ctx1" brushRef="#br0" timeOffset="50942.9138">20397 4797 129,'14'-9'4644,"-4"0"0,-10 9 129,0 0-2451,0 0-129,0-11-774,0 11-258,0 0-129,0 0-387,-5 8-129,5-8-129,-19 21-129,7-6-258,-4 4 129,-4 2 0,1-1 129,-1 1-258,1-2-258,1-3 258,3-3 0,5-1 0,10-12-129,-7 14 129,7-14-129,7 12 129,7-9 0,3 2 0,5 3 0,2 1 0,2 1 0,1 0 0,-3 3 0,0 0-258,-5 4-129,-5-3-258,4 9-903,-13-11-2580,5 3-774,-10-15 0,7 14-516</inkml:trace>
  <inkml:trace contextRef="#ctx1" brushRef="#br0" timeOffset="51214.9292">20610 4783 3225,'17'-39'4773,"-10"27"-387,-7 12 0,7 0-2580,-7 0-387,0 22-387,0 0 0,3 12-516,-3 0 129,0 9-387,2-3 129,1 3-258,2-5-129,-3 0 0,5-7-258,-5-11-387,9 5-774,-11-25-2967,14 8-387,-14-8-258,19-23-258</inkml:trace>
  <inkml:trace contextRef="#ctx1" brushRef="#br0" timeOffset="51574.95">20985 4659 7740,'-27'66'5160,"10"-28"-516,4 3-129,-2 1-3870,10 2-258,2-6 0,4-4-129,6-4-129,5-9 0,2-5 129,1-10-129,4-6 129,0-10-129,-1-7 0,0-5 0,-4-10 0,-2 0-129,-5-5 0,-4 4 0,-3-1-129,-8 5 129,-6 4-129,-2 8 129,-4 2-258,-1 7 0,1 8 0,3 0-129,6 13-516,-6-6-2193,14 11-1548,3-18-387,0 24-258</inkml:trace>
  <inkml:trace contextRef="#ctx1" brushRef="#br0" timeOffset="51866.9667">21148 4556 6321,'10'-26'5031,"-1"23"129,-9 3-645,17 2-2322,-9 7-1677,3 10-258,4 5 0,1 10 129,-3 3-129,-2 6-129,-4 2 129,-4 5-258,-3 0 129,-3-4-129,-7-3 0,-1-5-129,-1-3-129,0-15-645,6 8-2451,-5-21-1290,11-7-516,0 0-258</inkml:trace>
  <inkml:trace contextRef="#ctx1" brushRef="#br0" timeOffset="52594.0082">21372 4484 6450,'0'0'4902,"0"0"0,-8-10-387,14 8-3354,-6 2-387,19-14-258,-5 3-129,7 3 0,1-2-129,4 1-129,-2-1 258,1 3-387,-4 0 129,-2 0-258,-6 6 129,-4 1 0,-9 0 0,9 2 0,-9-2 0,0 18-129,0-4 129,0 2 129,-4 4-258,1 5 258,-2 2-129,1 1 0,0 5-129,0 3 258,1 3-129,1 4 0,2 3 0,0 3 0,2 6 0,1-2 0,3 4 129,0-2-129,1-2-129,1-5 129,-1-4 0,0-6 129,-3-7 0,2-8 0,-6-5 0,0-6 0,0-12 0,-10 6 0,0-6 129,-4-2-129,-2-5 0,0 0-129,2 0 0,-2 0-129,6 7-516,-4-6-3225,14 6-1032,-8 0-516,8 0-516</inkml:trace>
  <inkml:trace contextRef="#ctx1" brushRef="#br0" timeOffset="57930.3135">2141 6213 1419,'9'-15'1677,"-7"-1"-387,-2 16 258,0 0 129,0 0 0,-9-13-129,9 13-387,-9-2 129,9 2-258,-8-4 129,8 4-387,0 0 129,0 0-129,-10 7 0,10-7-387,-7 16-129,4-3-129,-1 2-129,4-1 129,0 3 0,0-1 0,0 0 0,7-3 129,-7-13 0,14 21 0,-4-17 129,0 1 0,0-5 0,-2 0 0,0 0-129,1-8-129,-6-6 129,-1 3 0,-2-6 0,0 0-129,0-4 129,-3 3-129,-4-1 0,-2 5 0,9 14-258,-12-10-129,7 16-1290,5-6-2967,-11 22-129,7-9-516,1 3-258</inkml:trace>
  <inkml:trace contextRef="#ctx1" brushRef="#br0" timeOffset="59462.4011">2372 5974 1935,'0'0'4515,"0"0"129,9 0-2193,1 9-129,-10-9-129,14 17-387,-10-6-645,10 15-258,-5-4-258,6 14-258,-5-1-129,2 7-129,0 1-129,0-3 129,0-5-129,0-2 0,0-6 129,-1-7-129,3-11 0,-3-9 0,3-9 129,-2-10 0,0-10-129,0-8 129,-3-3-129,-1-5 129,-1-5 129,-2 9-258,-2 2 258,-3 6-516,2 11 129,-2 6-258,0 16-774,0 0-3354,0 19-258,0-1-258,0 5-387</inkml:trace>
  <inkml:trace contextRef="#ctx1" brushRef="#br0" timeOffset="60095.4373">2812 6220 2967,'3'2'4257,"-3"-2"0,0 0-1548,0 0-903,0 0-129,7 25-516,-7-25-258,0 22-258,0-9-258,4 5 0,-2-7-129,-1 7 0,1-8 0,-2-10-129,2 14 0,-2-14-129,0 0 129,0 0 0,0 0 0,0 0-129,7-12 129,-4-8 0,0-3 0,-1 1 0,-2-1 0,2 4-129,-1 1 129,1 3-129,-2 15 0,0 0 0,0 0 0,-4 20 129,3 3-258,0 0 129,0 1 129,1 2-129,0 1 129,0-5-129,4-6 0,-1-4-129,4 3-2193,-7-15-2193,0 0-258,0 0-774,4-19 129</inkml:trace>
  <inkml:trace contextRef="#ctx1" brushRef="#br0" timeOffset="61854.5379">15707 4824 1032,'0'0'3354,"0"0"387,-8 10-1161,8-10-1161,-4 23 0,-2-9-258,6 10 0,-2-1 0,2 9-258,-1 6-129,1 11-129,1 11-129,2 11-129,2 15 0,2 14-258,-2 9 129,2 15-129,-1 3-129,2 6 258,-2-4 0,3 1-258,-5-11 258,3-3-129,-2-12 129,0-7-129,-2-9 0,-1-1 0,0-2-129,0-2 129,-2-3 0,1-3 0,-2-2-129,-3-4 129,1-9 0,1-4-129,-1-18 129,1-5-129,1-12-129,-3-8 0,4-15-129,0 0-129,0 0-129,-9-4-516,9 4-645,0 0-2193,-10-10-774,10 10-387,-7-10 258</inkml:trace>
  <inkml:trace contextRef="#ctx1" brushRef="#br0" timeOffset="62290.5629">15617 7373 2193,'0'0'4128,"0"0"0,0 0 0,0 0-1419,3 19-2322,0-8 129,7 14 129,-1-4-129,3 8 0,0-3 0,4 3-129,0-6-129,-1 2 0,0-8 0,0-6 129,-4-7-129,4-4 0,-4-9 0,0-7 0,-1-12 0,1 2 0,-3-6-258,2-3 0,0 1 0,-4 2-129,3 10-258,-6-2-387,6 21-1419,-9 3-2322,0 0-129,0 0-516,0 0 129</inkml:trace>
  <inkml:trace contextRef="#ctx1" brushRef="#br0" timeOffset="63170.6132">15807 7940 129,'0'0'3870,"0"-14"-129,0 14-1290,0 0 129,0 0-516,-8-15-129,8 15-516,0 0 0,0 0-645,-14 0-129,14 0-258,-4 20 129,4-6-516,-3 4 129,3 2-129,0 4 0,2 1 129,3 1-129,4-2 0,2-2 0,-1-6 0,2-5 0,3-6 129,1-5 0,0-7 0,-4-10 0,1-5 0,-6-1 129,0 0 0,-7-4 0,0 7-129,-5 1 0,-4 6 0,-5 3 0,1 6-129,1 1-129,-2 3-516,9 6-2967,-6 2-774,11-8-645,-13 9-258</inkml:trace>
  <inkml:trace contextRef="#ctx1" brushRef="#br0" timeOffset="64614.6958">14497 7717 5547,'19'11'4644,"-9"3"-258,1 12-129,3 9-3612,-4 2 0,4 10 0,-4-5-129,4 8 129,-1-5-129,-1 4-129,-1-15 0,2-1-258,1-15 0,-1-2 129,2-12-129,1-4 0,-2-19 129,0-5-129,-1-8-258,1-9 516,0-8-387,0 0 0,-1 0-258,1 3 258,-4 8-258,-1 5 0,2 11 0,-5 8-387,4 18-774,-10-4-2709,2 29-387,0-7-645,-1 6 0</inkml:trace>
  <inkml:trace contextRef="#ctx1" brushRef="#br0" timeOffset="65034.7198">14983 8113 5805,'7'-12'4902,"-7"12"-387,0 0-258,9 0-3483,-9 0 0,7 13-129,-7 3-129,2 8 0,-2 4-258,2 3 129,-2 1-129,0 2-129,0-5 0,0-1-129,0-10 129,0-3 0,0-15 0,0 0-129,0 0 129,5-20-129,-5-5 258,0-5-258,2-1 0,-2-5 0,0 8 0,0 2-258,0 5 258,0 21 0,0 0-129,0 0-129,0 31-1161,-4-3-3096,4 4-258,-3 1-387,1-8-258</inkml:trace>
  <inkml:trace contextRef="#ctx1" brushRef="#br0" timeOffset="66674.8136">13870 5834 2322,'0'0'4128,"0"0"-129,0-16-1419,0 16-516,0 0-645,-7 1-516,-2-1-258,9 0 0,-22 8-258,12-4-129,-4 0 0,-2-1-129,1-1 129,0-2-129,0 2-129,-1-2 129,4 0 0,-1 0-129,1 0 129,3 0 0,0-1 0,9 1 0,-10-1-129,10 1 129,0 0-129,-5 16 0,5 3 0,0 5 0,1 8-129,1 11 129,2 8 0,-1 6 0,0 7-129,-2 0 129,2 1 0,-1-3 0,0-5 129,-1-5-129,1-9 129,-2-6-258,4-11 258,-3-5-129,4-5 0,0-6 0,-5-10 129,14 11 0,-14-11 0,17 0 129,-8 0 0,6 0 0,-5 0-129,2 0 0,1 0-129,0-1 0,1 1-258,-5-4-903,6 5-2838,-5-1-645,0 5-129,-10-5-387</inkml:trace>
  <inkml:trace contextRef="#ctx1" brushRef="#br0" timeOffset="66990.8317">14067 6217 3999,'7'11'4515,"-5"6"0,-2-2-387,3 7-3225,-3-4 0,5 11-129,-5-7-129,5 4-258,-3-7 0,2-1-387,0 0-387,-4-18-1935,2 16-1935,-2-16-387,0 0-258,0-7 259</inkml:trace>
  <inkml:trace contextRef="#ctx1" brushRef="#br0" timeOffset="67170.8419">14037 5939 6450,'-7'-11'4773,"7"11"-387,0 0-387,0 0-4128,0 0-645,10 7-2580,1 1-1032,2 2-129,0 1-129</inkml:trace>
  <inkml:trace contextRef="#ctx1" brushRef="#br0" timeOffset="67693.8719">14526 6088 903,'15'-2'4128,"-4"1"258,-11 1-1290,0 0-774,3 15-129,-7-11-774,0 13-129,-6-8-387,1 10-129,-6 1-258,2 4-129,-5-3-258,2 3 129,0-1-258,0-3 129,2-1-129,4-3 0,1-3 0,4-3 0,5-10-129,0 17 129,0-17 0,13 15 129,-2-11-129,2 3 129,3 0-129,-2-4 129,0 4 129,1-1-258,-1 1 129,1 1-258,-3 5-129,-1-7-774,4 14-1935,-15-20-1548,16 21-516,-16-21-129</inkml:trace>
  <inkml:trace contextRef="#ctx1" brushRef="#br0" timeOffset="67994.8891">14690 6118 3225,'16'-9'4515,"-16"9"0,9 8-258,-6 8-2838,-1 3-774,3 11 0,-3-2 0,5 8 0,-4-5-258,1 7 0,-1-5 258,2 0-516,-3-3 129,3-8-516,0 1-387,-5-23-1290,7 23-2322,-7-23-258,14 0-645,-14 0 258</inkml:trace>
  <inkml:trace contextRef="#ctx1" brushRef="#br0" timeOffset="68346.9093">14958 6081 4902,'5'36'4902,"-12"-6"-516,-1 5 0,-2-2-3870,8 5 0,-1-8-129,6 4 129,5-9-129,4-5-258,1-5 258,6-3-258,-3-6 0,2-6 258,-2 0-258,0-9 0,-4-4-129,0-4 258,-5-3-258,-3-2 129,-4-7 129,0 5-258,-7-2 129,-2 0-129,-3 4 0,-2 6-129,1 5 0,-1 4-516,4 13-645,-5 5-2967,9 5-387,0 1-387,5 3-129</inkml:trace>
  <inkml:trace contextRef="#ctx1" brushRef="#br0" timeOffset="69018.9475">15023 5816 7482,'0'0'4902,"0"0"-129,0 0-387,10-4-3612,1 1-516,6-1 0,2-3 0,3 2 0,-1-4 0,3 2-129,0 1 0,-3 3-129,-4 0 0,-4 2 129,-4 0 0,-9 1-129,10 0 129,-10 0-129,0 14 129,0-14-129,-8 25 0,4-9 0,-2 3 0,0 5 0,4 4 0,-1 0 0,3 2-129,0 3 129,0 0 0,3 3 0,4 3-129,-1 1 258,2 3-258,0-1 258,1 5 0,0-2-129,0 1 258,-1 1-258,-1-5 129,-1-1-129,-2-1 129,-3-6-129,-1-4 129,-1-4 129,-6-8-129,-1-3 129,-5-7 0,1-3 0,-2-4-129,1-1 0,1 2-258,2-4-1548,10 2-3096,0 0-258,0 0-516,0 0-387</inkml:trace>
  <inkml:trace contextRef="#ctx0" brushRef="#br0" timeOffset="71687.1003">25364 12275 0,'0'0'0,"-147"25"0,147-25 0,0 0 0,-91 13 0,91-13 0</inkml:trace>
  <inkml:trace contextRef="#ctx1" brushRef="#br0" timeOffset="74839.2806">2188 7742 4773,'-20'20'5289,"11"-6"-258,0 5-387,6 2-3225,-7-8 0,10 6-774,0-9-129,6 3-258,3-6-129,3-2 129,-2-8 0,1-3 0,-1-3-129,0-1 129,-5-2-129,-5 12-258,6-10-258,-10 8-4257,4 2-129,0 17-516,0-3-516</inkml:trace>
  <inkml:trace contextRef="#ctx1" brushRef="#br0" timeOffset="77014.405">15855 8424 1161,'0'-18'3741,"0"18"-1032,0-16-387,0 16-258,0-15-516,-2 1 0,2 14-387,0-22-129,0 22-387,0-13 129,0 13-258,0 14-129,2 14 0,1 10-129,-1 14 0,1 14 129,3 18 0,0 13 0,2 10 0,1 11-129,2 10 0,1 6 0,0 3 0,3 3-129,-3-1 0,-2-7-129,-1-4 129,-2-9 0,-3-9 0,-2-14-129,-2-8 258,0-18-258,0-14 129,-1-11-129,-2-16 0,3-11-387,0-18-258,0 0-1290,0 0-2451,0-6-258,-4-9-258,4-2-387</inkml:trace>
  <inkml:trace contextRef="#ctx1" brushRef="#br0" timeOffset="77399.427">15851 10373 5031,'-10'18'4515,"10"-4"-129,0 5-387,0 3-3225,7 10 0,1-3 129,6 15 0,-2-3-129,7 4-129,-4-5-129,2 2 0,-1-11-258,3-2 129,-3-13 129,2-5-129,-6-11-129,6-8 0,-2-19 0,1-2 0,0-10 0,-1-2-258,-1 1 0,-4-3-645,9 10-3999,-13 7 129,0 16-774,-7 10-387</inkml:trace>
  <inkml:trace contextRef="#ctx1" brushRef="#br0" timeOffset="78218.4739">12823 9758 516,'8'-2'3483,"-8"2"645,11-5-129,-11 5-2193,12 8-516,-12-8 258,15 27-258,-7-10 129,7 17-258,-4-3-387,4 12 0,-3-1-387,2 6 0,-4-3-387,0 1-129,-3-2-258,-5-14-516,5 7-1677,-7-22-1935,0-1-129,0-14-387,-10 0 259</inkml:trace>
  <inkml:trace contextRef="#ctx1" brushRef="#br0" timeOffset="78527.4914">12830 9775 5676,'0'-50'4644,"6"33"-258,5 3-129,6 6-3354,1-7-258,8 12 129,-2-2-129,7 5-258,-1 0-129,0 12 0,-6 2-129,-3 6 0,-9 5 0,-7 3 0,-5 1-129,-11 0 129,-6-3 0,-5-1 0,-2-6-129,2-2 129,1-6-129,5-6-387,5 1-387,2-6-2322,9 0-1419,0 0-387,13-2-258,3-2 130</inkml:trace>
  <inkml:trace contextRef="#ctx1" brushRef="#br0" timeOffset="78863.5107">13188 9688 7224,'0'-12'4773,"0"12"-258,5 11-387,0 2-3741,3 5-258,3 8 0,-3 2 0,4 3 0,-3-2 0,-1-2-129,-3-6 0,-1-1 0,-3-9 258,-1-11-129,0 0 0,-1-7-129,-1-13 129,0-3-129,2-7 129,0-4-258,6-1 129,2-3-129,4 10-129,-1-3-516,9 15-774,-8 1-2580,4 6-387,-1 3-387,-3 5 258</inkml:trace>
  <inkml:trace contextRef="#ctx1" brushRef="#br0" timeOffset="79050.5215">13433 9654 6708,'9'22'4773,"-6"-7"0,-1 2-387,2 8-3354,-2-3-129,5 7-258,-6-2-387,3 6-129,2-4-645,-5-12-903,9 0-2838,-6-3-387,-4-14-129,0 0-516</inkml:trace>
  <inkml:trace contextRef="#ctx1" brushRef="#br0" timeOffset="79210.5306">13464 9522 7611,'-6'-16'4515,"-3"7"-129,9 9-645,-4 9-4257,4-9-1935,3 23-1677,5-7-516,0 3 129</inkml:trace>
  <inkml:trace contextRef="#ctx1" brushRef="#br0" timeOffset="79578.5517">13568 9696 5031,'7'33'4902,"-5"-16"-258,0 6-129,-2-5-2709,6 8-1161,-5-5 258,7 5-387,0-10-129,3 4-129,1-12 0,2-6 0,0-3-129,1-15 0,-1-5 129,2-7-129,-5-7 0,2-2 0,-2-2 0,-2 4 0,0 3 0,-4 7-129,1 10 0,-6 15 0,0 0 0,10 0 0,-7 19 0,1 8 0,1 1-129,1 5 258,-1 3-258,3-2 129,0 0-387,-1-12-645,7-4-3225,-5-11-516,2-6-129,-2-9-645</inkml:trace>
  <inkml:trace contextRef="#ctx1" brushRef="#br0" timeOffset="79818.5654">14010 9156 7611,'11'37'4773,"-11"8"129,-1 7-516,0 7-3741,-1 4-129,2 2 0,2-5-129,3 0-129,2-8-129,0-12-387,4-5-387,-5-15-903,1-2-2838,-5-8-387,-2-10-129,0 0-387</inkml:trace>
  <inkml:trace contextRef="#ctx1" brushRef="#br0" timeOffset="80006.5762">13928 9697 8901,'-5'-16'5031,"15"3"0,4 8-516,-1-8-3870,8 6 129,-1-7-129,3 6-387,2-1-387,-3-5-387,6 12-2451,-7-10-1677,-2 3-516,-4-5 0,-1-1-516</inkml:trace>
  <inkml:trace contextRef="#ctx1" brushRef="#br0" timeOffset="80262.5907">14161 9170 7353,'-9'13'4902,"7"8"0,-3 6-387,7 14-3354,-2 0-387,3 9-129,1 1 129,5 6-387,-1-3 0,3 0-258,-1-7 0,3-4-129,0-4 0,-3-10-258,6 5-645,-12-18-2967,9 3-903,-5-10-258,1 1-516</inkml:trace>
  <inkml:trace contextRef="#ctx1" brushRef="#br0" timeOffset="80826.6231">14348 9569 2580,'0'0'4386,"0"0"0,10-8-1290,-10 8-903,0 0-258,10 12-516,-10-12-258,2 21 0,-2-10-516,6 9 0,-3-2-258,2 3-129,0 1-129,2-3 258,-1-2-258,2 2 0,0-4-129,-8-15 129,16 14 0,-16-14 0,15 1 0,-7-3-129,-1-10 129,0-7 0,-3-3-129,3-1 129,-2-5 0,3 3-129,-4 3 0,1 0 0,-2 6 0,-3 16 0,6-15 0,-6 15 0,0 0 0,10 15 0,-7 0 0,1 3 129,3 3-129,1 0 0,-1 3 129,2-2-129,-1-2-129,1-3 0,0 2-645,-9-19-2580,11 9-1419,-11-9-258,0 0-387,7-7-258</inkml:trace>
  <inkml:trace contextRef="#ctx1" brushRef="#br0" timeOffset="82230.7034">14834 9308 3612,'-15'12'4773,"9"4"-387,-5 6 129,-2 4-2967,4 15-387,-6 4-129,6 14 0,-3 2-258,7 12-129,-1-6-129,6 2-258,6-3-258,4-12-387,11-2-1548,-2-16-2580,5-18-129,-2-8-645,4-10 0</inkml:trace>
  <inkml:trace contextRef="#ctx1" brushRef="#br0" timeOffset="82742.7325">15049 9622 8127,'0'0'4773,"0"0"-258,5 20-258,-5 1-3612,7 5-258,-4 2 129,3 14 0,-1-3-129,2 7 129,-4-3-387,1 5 129,-4-5-129,0 0 0,0-9-129,-7-3 129,-2-10-129,-1-3 129,-3-6 0,0-6-129,0-3-129,-1-3-387,14 0-1419,-19-13-2580,12-1-258,1-8-645,5-4 0</inkml:trace>
  <inkml:trace contextRef="#ctx1" brushRef="#br0" timeOffset="82914.7423">14975 9452 8901,'0'-12'5031,"0"12"-774,0 0 0,0 0-4386,7 5-1677,5 2-2580,2-1-258,0-1-387,1 4 129</inkml:trace>
  <inkml:trace contextRef="#ctx1" brushRef="#br0" timeOffset="83190.7583">15167 9327 9933,'11'-11'5289,"-11"11"-387,20 14 129,-10-2-4386,8 17-387,0 7 258,3 4-258,-1 10 129,-2 6-129,-5 3-129,-4 0 0,-7 3-129,-2-5-129,-5 5-645,-11-16-3612,2-4-645,-1-17-258,2-15-516</inkml:trace>
  <inkml:trace contextRef="#ctx0" brushRef="#br0">23506 17170 0,'0'0'0,"0"0"0,0 0 0,0 0 0,0 0 0,0 0 0,0 0 0,0 0 0,0 0 0,0 0 0,0 0 0,0 0 0,0 0 0,0 0 0,0 0 0,0 0 0,0 0 0,0 0 0,0 0 0,0 0 0,0 0 0,0 0 0,0 0 0,0 0 0,0 0 0,0 0 0,0 0 0,0 0 0,-512-329 0</inkml:trace>
  <inkml:trace contextRef="#ctx1" brushRef="#br0" timeOffset="84165.814">15987 11069 1161,'0'-10'387,"9"2"-258,-9 8 0,0 0 258,0 0 0,0 8 258,0-8 258,-6 14 258,6-14 774,-6 15-129,6-15 387,-6 15-129,6-15 129,-6 16 0,-3-13-258,9 14-387,-7-6-258,7 10-387,-2-3-258,2 7 0,0-7-258,7 4 0,3-8-129,6-1 0,4-12-129,3-1 0,1-7 0,0-11 0,-1-2 0,-3-4 0,-5-1 0,-5-1 0,-8 3 0,-4 6-129,-11 6 0,-5 4 0,-1 7-645,-6 0-3354,9 13-774,4-6-129,12-7-645</inkml:trace>
  <inkml:trace contextRef="#ctx1" brushRef="#br0" timeOffset="91207.2166">14527 11213 3483,'19'-39'4515,"-10"20"-258,0 1 0,3 9-2967,-7-4 129,6 12-645,-11 1 0,15 3-258,-8 7 258,2 10-258,-1 5-129,7 6 129,-1 3-258,3 7 0,1 0-129,2 0 0,2-5-129,2-5 129,-1-11-129,2-7 258,-1-10-129,0-6-129,-5-21 129,3-6 0,-3-9 0,-3-3 0,-3-2-129,-4-1 129,-2 3 0,-2 6-129,-3 7-129,0 6-129,-2 23-516,4-19-1161,-4 19-2580,11 6-258,0 5-258,-2 2-516</inkml:trace>
  <inkml:trace contextRef="#ctx1" brushRef="#br0" timeOffset="91730.2465">15132 11369 6450,'7'-6'5031,"8"-11"-387,-3 7-258,-4-2-2838,7 10-903,-3-3-129,4 5-258,-2 8-129,1 7 0,-5 6-129,-1 5 129,-5 6-129,-4-2 0,0 3 0,-7-2 0,-2-6 129,0 0 0,-4-7 0,4-4 0,1-8 258,8-6-129,-7 11 0,7-11 129,0 0-129,10 0 0,3 0 0,3 0 0,3 0-129,4 1-129,2 0-129,-1-1-774,10 9-3741,-8-8 0,0 4-516,-5-4-516</inkml:trace>
  <inkml:trace contextRef="#ctx1" brushRef="#br0" timeOffset="94842.4247">2516 7715 4128,'0'-57'4902,"-1"29"0,-5-5-1935,6 14-645,-2-8-645,2 17-516,-2-3-387,2 13-129,0 0-387,4 21 0,1 4-129,0 9-129,4 2 0,1 5 0,1-3 0,2 5 0,-1-6 0,2-4 129,0-10-258,-1-5 258,-1-7-129,0-11 0,-1-3 129,-2-13-129,-3-10 0,0-5 258,-2-6-258,1 0 0,0-1 129,-3 4-258,2 9-258,-3 0-387,7 13-3354,-8 12-645,0 0-258,9 1-387</inkml:trace>
  <inkml:trace contextRef="#ctx1" brushRef="#br0" timeOffset="95346.4534">2864 7746 6966,'3'-16'5160,"-3"16"-129,5-14-258,-5 14-3612,9-9-387,0 4 0,-1-3-387,4 4-129,-2 2-129,3 2 0,-2 4 0,-1 9-129,-3 3 0,-2 4-129,-1 5 0,-4 1 0,-2 4 0,-2-5 129,-1-2-129,0-5 0,-2-3 129,3-3 0,4-12 0,-5 12 0,5-12 0,0 0 0,0 0 129,6 5 129,-6-5-129,16 0 0,-3 0 129,0 1 0,3 0-129,3 2-129,5 4-516,-8-4-3999,8 5-129,-4 1-516,4 1-387</inkml:trace>
  <inkml:trace contextRef="#ctx1" brushRef="#br0" timeOffset="97698.5881">2157 9336 4773,'0'12'4773,"-3"1"0,1-3-387,2 12-2838,-7-12-258,7 10-387,0-7-516,3 3 0,6-4-387,3-3 129,0-9 0,1 0-129,-2-9 0,1-3 0,-3-4 129,0 3 0,-8-5 0,-2 2 0,-8 2 258,-1 7-129,-4 1-129,1 6 129,-2-1-129,2 1 0,0 1 0,13-1-129,-13 17-129,13-17-129,0 25-1161,0-25-2967,8 15-387,6-13-516,0 1-258</inkml:trace>
  <inkml:trace contextRef="#ctx1" brushRef="#br0" timeOffset="98186.616">2584 9068 6837,'-7'-11'5031,"-5"11"-387,10 8-258,-5 7-3225,7 15-387,2-1-387,5 11-129,2 0-129,3 1 0,1 0 0,3-2 0,-4-7-129,3-3 129,-3-11-129,0-5 129,-1-11-129,-2-4 129,0-15 129,-2-10-258,-2-11 129,2-5-129,-1-10 129,0-1-129,0 4 129,-1 3-129,1 8 0,-3 7-129,1 13-387,-4 2-2709,0 17-1290,5 10-387,-1 10-516,1-2-129</inkml:trace>
  <inkml:trace contextRef="#ctx1" brushRef="#br0" timeOffset="98938.659">2934 9350 5934,'0'-7'5160,"0"7"-258,0-16-387,10 12-3483,-7-11 258,6 11-645,-1-7-129,3 7-258,1 1 129,0 1-258,-2-1-129,0 3 129,-2 9-129,-8-9 0,9 24 0,-8-10-129,-1 1 129,0 0 0,-2 2-129,-4-3-129,0-1 258,-1-1 0,7-12 0,-10 10 0,10-10 0,0 0 258,0 0-258,0 0 0,0 0 0,0 0 0,10 7-258,1-4 516,2 3-258,0 1 0,-2 3 129,1 1-129,-1 3 0,-3-2 129,-3 3-129,-3 3 0,-2-4 129,-4-2-129,-3 0 129,-3-1 0,-2-3 0,0 1 129,0-7 0,-1 0 0,0-2 0,3 3 0,1-3-258,9 0-645,0 0-3741,-5-13-258,5 13-645,5-13-516</inkml:trace>
  <inkml:trace contextRef="#ctx1" brushRef="#br0" timeOffset="100966.775">16009 11626 3483,'-5'-42'4257,"5"42"258,0 0-129,2 11-1935,-2 5-903,8 22-516,-3 0 0,4 21-129,-3 4-258,5 12 0,-4 8-258,0 12 0,-5 5-258,1 2 129,-3-4-129,0 0 0,-2-9 0,-1-5 0,-2-9 0,1-10-129,-1-10 129,3-3 0,-1-8-129,1-4 0,2-4-387,-1-12-387,3 4-1806,-2-28-1935,0 0-129,0 0-516,4-21-258</inkml:trace>
  <inkml:trace contextRef="#ctx1" brushRef="#br0" timeOffset="101310.7947">15917 12807 10062,'-1'36'4773,"1"-9"-129,4 12-387,-1-5-3612,7 14 129,-1-5-258,3 8-129,0-1 0,1-1-258,0-5 0,0-5-129,-2-5 129,1-7-129,-1-8 129,0-10 0,-1-9 0,1-9 129,3-10-129,-1-3 0,-2-4 129,3-1-129,-1 1-129,0 3-129,1 12-774,-7-7-3741,5 13 0,-2-5-387,-1 7-387</inkml:trace>
  <inkml:trace contextRef="#ctx1" brushRef="#br0" timeOffset="102533.8646">16060 13649 5676,'-10'8'4644,"-2"12"-129,6-7-258,6 12-2709,-9-8-516,9 8-258,0-3-258,5 3-129,4-8 0,4-3 0,-1-8-129,4-5 129,2-5-129,0-9 0,-1-7 0,-1-4 0,-5 0-129,-4-1 0,-2 0 0,-5 5 0,0 4-129,-9 5 129,-5 5-258,-3 5 129,0 3-387,-5-1-1806,6 10-2193,0-5-516,5-2-258,3-4-516</inkml:trace>
  <inkml:trace contextRef="#ctx1" brushRef="#br0" timeOffset="103578.9244">14439 13673 7482,'5'22'4773,"1"-10"-129,3 11-387,-4-3-3225,8 10-129,-1-5-129,8 12 0,-4-1-258,1 5-129,-1 2 0,0 2-258,-2-3 129,0 3-129,0-11 0,-2-6-129,-2-6 129,1-11-129,0-11-129,-1-13 129,-1-17 0,2-9 0,-2-11 0,0-5 0,-4-5 0,2-1-129,0 8-129,-3 2-387,6 23-1806,-4-2-2064,1 17-258,-7 13-516,7 0-129</inkml:trace>
  <inkml:trace contextRef="#ctx1" brushRef="#br0" timeOffset="104398.9713">14890 14041 8901,'0'0'5031,"0"0"-387,9-6-129,0-9-3483,9 11-387,0-2 0,2 5-258,0 1-129,-1 1 129,-4 10-258,-1 5 0,-8 5 0,-4 2-129,-2 3 129,-6 4-129,-3-3 0,-1-4 0,-2-4 129,0-5-258,0-5 258,12-9-129,-11 11 0,11-11 0,0 0 129,7-3-129,4 1 129,2 1-129,3 1 0,-1 0-129,2 5 129,-3 5 129,0 4-129,-5 3 0,-4 4 0,-2 2 0,-3 1 0,-3 1 129,-4-4-129,-2-2 129,-3-7 0,-2-4 129,-1-2-129,3-5 0,1-1 0,1 0 0,10 0-129,-15-5 0,15 5-516,0 0-903,0 0-3483,0 0 129,0 10-645,0-10-387</inkml:trace>
  <inkml:trace contextRef="#ctx1" brushRef="#br0" timeOffset="106218.0754">12637 12586 6837,'4'-13'4644,"-4"13"387,0 0-387,0 0-2838,3 7-645,-3 8-258,0 9-129,1-3-129,2 7-258,0 2-129,2-3-129,-2 0 0,2-3-129,-1-4 0,-1-2 0,1-3-129,-4-2-258,3 4-516,-3-17-2709,0 12-1161,0-12 0,0 0-645</inkml:trace>
  <inkml:trace contextRef="#ctx1" brushRef="#br0" timeOffset="106415.0866">12620 12325 8643,'-7'-14'4773,"7"14"-387,0 0 0,-7-5-4257,7 5-258,10 0-1419,0 0-2451,2 0-516,-2 0-258,1 4-258</inkml:trace>
  <inkml:trace contextRef="#ctx1" brushRef="#br0" timeOffset="106903.1145">12884 12659 8514,'5'-3'4902,"8"1"-129,-2 2-258,-4-7-3354,10 7-258,-6-8-129,9 7-258,-3-4-258,2 0-387,2 2-258,-6-4-516,7 7-3612,-10 0 0,-4 1-516,-8-1-258</inkml:trace>
  <inkml:trace contextRef="#ctx1" brushRef="#br0" timeOffset="107122.1271">12959 12753 9417,'-12'9'5031,"12"-9"-258,0 0-129,5 0-3483,-5 0-387,19-2-129,-8-3-129,6 4-129,2-4-129,2 1-129,1 1-258,0-3-258,5 7-1677,-7-1-2580,3 0-258,-8-2-387,0 2-258</inkml:trace>
  <inkml:trace contextRef="#ctx1" brushRef="#br0" timeOffset="107451.1459">13421 12513 5031,'8'-18'5031,"-1"9"0,-7 9-516,7 6-2064,-7-6-1032,6 30-129,-6-8-387,6 8-129,-6-1 0,3 6-258,-3-1 0,2 1-258,-1 0-129,0-6 0,-1-4-258,0-4-258,5 3-903,-5-24-3483,0 0-129,0 0-387,0-10-387</inkml:trace>
  <inkml:trace contextRef="#ctx1" brushRef="#br0" timeOffset="107627.156">13409 12303 9933,'-14'-12'5160,"14"12"-645,0 0-387,-3 18-7224,3-8-1032,8 3-903,-1-2-129</inkml:trace>
  <inkml:trace contextRef="#ctx1" brushRef="#br0" timeOffset="108167.1868">13847 12521 9159,'3'-11'5289,"8"0"-516,-11 11-258,3 8-3612,4 12-387,-1-1 0,-1 8-258,0 3 129,0 5-129,-2 2 0,-1-1 0,0-1-387,-2-7 0,3 2-645,-3-16-1290,0 5-2580,0-19-258,0 0-258,0 0-258</inkml:trace>
  <inkml:trace contextRef="#ctx1" brushRef="#br0" timeOffset="108426.2017">13790 12752 9804,'-9'-3'5031,"9"3"-129,0-13-258,10 9-3741,2-4-258,8 4 0,-2-5-129,9 6 0,-3-3-258,2-1 0,0 3-129,-1-1 0,-2 0-129,-1 1-129,0-2-129,-5-5-387,2 11-1677,-7-6-2580,0 6-129,-12 0-258,10 0-516</inkml:trace>
  <inkml:trace contextRef="#ctx1" brushRef="#br0" timeOffset="109587.2681">14323 12619 6063,'0'0'4773,"6"-8"0,-6 8-903,9-32-2451,6 18 258,-8-14-774,5 4 0,-2-5-258,1 9 0,-3-1-387,1 6 129,-9 15-258,10-11 0,-10 11 0,7 10 0,-7 5-129,2 3 0,-1 5 258,1 6-258,-1 1 129,0 1 0,2 2 129,-1-1-258,0 3 129,1-7 0,-2 0-258,1-3 129,1-3-258,-2-8-258,2 5-516,-3-19-2967,-2 13-774,2-13-387,0 0-387</inkml:trace>
  <inkml:trace contextRef="#ctx1" brushRef="#br0" timeOffset="109818.2813">14367 12843 10320,'-14'2'5160,"14"-2"-387,0 0 0,-10 0-3870,15 0 0,7-2-387,6-3 0,3-5-129,3 2 0,3-5-129,3 1 0,1-2-129,-5 1-129,3 4-258,-10-1-516,5 11-3354,-12-1-774,-2 7-387,-10-7-387</inkml:trace>
  <inkml:trace contextRef="#ctx1" brushRef="#br0" timeOffset="118090.7544">1885 11014 1032,'41'0'1161,"-20"0"-387,2 0-129,-3 0-129,5 3 0,-7-2-258,6 0-129,-6 2 129,4-1 0,0-1-516,2 2 516,0-3-258,2 0 0,0 0 0,4 0-258,0-2 258,2-1 0,-1-1 0,2 2 0,3-1 0,-4 2 0,1 1 258,-1 0-258,-2 0 0,4 0 129,-5 0-129,1 0 0,-1 0 0,1 0 129,-4-3-258,6-2 129,-4 3-129,-1-2 129,-1 2-258,0-1 258,0 2 0,-2 0 0,2-4 0,0 2 258,2-4-129,1 2-129,3-5 129,0 3 0,-1-4-258,1 3 258,-2 3 0,1 0-129,-6 3 0,4 1 0,-5 1 0,1 0 0,-1 0 0,4 2 0,-2 1-129,3-2 129,2 0 0,0-1-129,4 0 129,-2-2 0,3-2 0,0 1 0,2-1 0,-1 2 129,0-3-129,0 3 0,-2 1 0,3-2 0,-3 2 0,3 1 129,-2 0-129,0-3-129,4 2 258,0-1-129,4 1 0,0-1 0,-1 0 258,1-1-258,0 2 129,0 1 129,-1 0-129,-1 0 258,-2 0-258,1 0 129,-1 0-129,1 0 258,2 0-258,1 0 129,3-1-129,2-1 129,-1-1-129,0 1 0,0 1-129,-3 0 129,2-1-129,-1 1 129,-3 1-129,-1 0 129,3 0-129,-3 0 0,5 0 258,-1 0-258,2 1 0,-2 1 0,0 0 0,2 0 129,-1 1-129,0-1 129,-1-1 0,3 0 0,-4-1 0,3 0 129,5 0-258,3 0 129,-1 0 0,2-2-129,1 0 129,-3-2-129,5 2 0,0-1 0,-2-1 0,-1 1 0,6-1-129,-1 1 129,4-2 0,1-1 0,-1 2 0,3-2 0,-3 2 0,-1 2 0,0 1 129,-1 1-129,1 0 0,3 0 0,3 6-1032,5 3-2064,-1-9 0,13 4-129</inkml:trace>
  <inkml:trace contextRef="#ctx1" brushRef="#br0" timeOffset="124762.136">16120 14691 1032,'-55'182'1290,"27"-88"-387,-7 4-129,-1-3-129,2-1-258,-6-6 258,-1 3 0,-1-3 0,-2-4-258,-5-1 0,-3-6-129,-4 0 0,-1-6 0,-9 0 129,2-4-129,-3-9 0,-3 3 258,0-7-258,-1 0 258,-4-5-258,1 4-129,0-5 129,1 1-258,-3 0 129,4 2-129,0-8 0,2 1 0,-2 0 258,0-9-258,1 2 0,0-6 0,5 3 0,-5-6 0,4-1 0,0 3 0,-1-5-258,1 4 258,1-2 0,-4-2 0,1-6-129,-4 5 129,3-9 0,-4 1-129,-1-4 129,-1-3 0,0 0-129,0-1 0,-2-5 0,1 2 129,2-4-129,0-1 129,-1 0 0,-1-1-258,3-1 258,-1-2 0,1 0 0,-3-3 0,3 2 0,-4 2 0,-1-3 0,1-1 258,0-3-258,2-5 0,-1-4 129,-1-13-258,2 5 129,0-14 0,1 4 0,-1-9 129,3 1-129,1-5 129,0 4-129,5 3 129,-1-7-129,4 1 129,4 0-129,0 1 129,0-7-129,0 4-129,0-4 129,2-2 0,-2 2 129,1 1-129,-2-8 129,4 1-129,-1-1 387,0 1-129,-4-7 0,3 4 129,-2-9-258,1 6 129,3-5-129,0 0 129,3-9 0,1-3-258,5-8 129,3-7 0,4-11 0,-3-9 0,8-12 0,4-8-129,4-2 0,2-4 258,4-7-258,3 4 0,3 2-129,1 1 0,4 1 129,-2 2 0,2 1 0,2-2-258,2 1 258,-1-4-129,5-3 0,1-5 0,2 1 129,4-5-387,4 0 258,2-4 0,6-1-129,-4 3 129,5 11-129,0-2 0,1 8-129,-1 1 0,3 5 0,-2 3 0,5 2-129,0-2 258,2-7-258,1-2 258,6-6 129,3-1-258,1-4 129,7-1 0,3-7 129,2 2-258,5 5 258,5 1 0,-1 7-258,4-2 129,0 2 0,2 7 129,-1 4-258,2 1 387,-1 3-258,0 0 129,4 1 129,-1 9-258,-2 1 258,0-1 0,2 5 0,1 5-129,-1-1 129,-2 1-129,4 4 129,1 2 0,2 6-129,-1 4 129,-1 1-129,1 9 129,-5 5 0,4 7-129,-3 5 129,-1 7 0,1 2 0,-1 4 0,-3 8 129,0-2-129,0 3 129,-1 4 0,-3 5 0,-1-2 0,3 6 129,-2 1-129,2-1 0,0 6 0,-2 1 0,-3 3-129,-1-2 258,-3 3-129,0 3 129,-3-3-258,2 2 129,-4-3 0,7 2-129,-1-4 258,1 2-258,0-1 129,-1 0-129,-1 1 129,2 4-129,0-2 0,-6 1 0,-1 4 129,1 3-129,-2-1 0,3 0 129,-1 2-129,-3-1 0,1 4 0,-2-1 0,-1 3 0,-1 0 0,-3 2 0,-4-1 0,1 5 0,-4 1 0,1-1 0,1-3 258,1 1-258,0-1 0,5-5 129,-1 4-129,4-6 129,-1 0-129,2 0 0,-1 3 0,-2-1 0,0 1 0,-2 4 0,-5-1 0,1 5 0,-4 1 0,1-1 0,0 1 0,-1-3 0,3-3 0,2-3 0,4-3 129,0 0-258,4-2 129,-1 4 0,1 3 0,-6 6-129,-1 1 129,-3 7-129,-10 6 129,-1 2 0,-5 4-258,-3-5 258,-3 0 258,-2-6-258,-1 1 0,-8-9 129,17 2 0,-17-2-129,14-1 129,-6-2-129,-8 3 0,13-5 129,-13 5-258,11 0 0,-11 0-2064,14 4-516,-14-4-387</inkml:trace>
  <inkml:trace contextRef="#ctx1" brushRef="#br0" timeOffset="125586.1832">15063 4700 1548,'0'0'774,"0"0"0,0 0-387,-7 1 129,7-1-129,-2 12 129,2-12-129,0 14 129,0-14 0,2 15-129,-2-15-129,10 17 129,-1-7-258,1 2 129,3-2 0,-2 2-129,3 0 0,2 2-129,-1-4 0,-2 2 129,-4-2-129,3 0 258,-12-10 0,15 21 0,-15-21 0,9 22 258,-9-22 0,3 21 129,-3-8-258,0 1 258,-6-1 0,-3 1-129,-2 0-258,-2 3 129,-4 0-258,-2 0-903,0 5-2451,4 7-516,-5-10-258</inkml:trace>
  <inkml:trace contextRef="#ctx1" brushRef="#br0" timeOffset="135494.7499">4783 14246 4773,'0'0'4515,"0"0"-258,5 13-129,-2 16-1419,-2 2-2064,2 9 0,1 5-129,1 7-258,-2-1 0,1-3-129,-1-5-129,-1 1 258,-2-10-129,-2-8 0,-5-10 0,0-7 0,-7-6 0,0-3-129,-4-10 0,-1-6-258,3 2-774,-7-12-2838,8 2-387,-2-9-258,4 0-387</inkml:trace>
  <inkml:trace contextRef="#ctx1" brushRef="#br0" timeOffset="135682.7606">4660 14032 9159,'0'0'4128,"0"0"-129,0 0-774,5-19-4386,15 13-2451,-3 2-387,5 0-129,3 2-258</inkml:trace>
  <inkml:trace contextRef="#ctx1" brushRef="#br0" timeOffset="135914.7739">5008 14196 7998,'12'4'4515,"1"-8"129,-3 3-387,-4-13-2967,6 9-387,-2-11-258,7 8 129,-3 1-645,3 1-516,4 6-1290,-7 0-2451,0 2-387,-4 5 0,-2 15-516</inkml:trace>
  <inkml:trace contextRef="#ctx1" brushRef="#br0" timeOffset="136094.7842">5114 14421 8127,'0'11'4644,"0"-11"-129,5-2-258,7-1-2967,-5-8-258,10 3 0,-4-3-774,5-2-645,6 8-2967,-5-8-774,6 6-387,-2-3-516,3 3-129</inkml:trace>
  <inkml:trace contextRef="#ctx1" brushRef="#br0" timeOffset="136393.8013">5611 14070 8127,'0'6'4386,"0"8"-129,0 6-387,2 8-3354,0-1 0,2 7-129,1 6 0,1 2-258,-1 5-129,0-1 129,-2-1 129,-2 6 0,-1-7 129,-4-2 0,-6-8 0,2-2 258,-8-11-258,2-7-129,-2-9-129,-2-7-387,6-5-1161,-8-18-2709,6-4-387,0-10-258,2-7-645</inkml:trace>
  <inkml:trace contextRef="#ctx1" brushRef="#br0" timeOffset="136546.8101">5530 13916 9546,'16'19'3354,"-16"-19"-3225,10 16-258,-1-4-4386,4-1 0</inkml:trace>
  <inkml:trace contextRef="#ctx1" brushRef="#br0" timeOffset="136766.8227">5830 13974 8385,'14'38'4773,"-11"-24"-387,4 4 0,-7-4-3354,9 13-258,-4 1 129,3 6-774,-2 3-516,-3-7-774,6 7-2838,-9-7-387,2 4-258,-2-12-387</inkml:trace>
  <inkml:trace contextRef="#ctx1" brushRef="#br0" timeOffset="136950.8332">5841 14291 6450,'0'-10'4902,"0"10"0,12-13-516,-4 1-1161,7 9-2322,1-9-129,4 2-645,8 8-1548,-3-10-2709,5 5-387,-2-5-258,1 0-516</inkml:trace>
  <inkml:trace contextRef="#ctx1" brushRef="#br0" timeOffset="137317.854">6170 13975 10320,'0'-23'4902,"8"1"-387,1 14 0,-9 8-3612,22-12-387,-9 11 0,2 2-258,-1 9-129,-2 7 0,-2 6-129,-2 6 0,-6 4 129,-2 8-129,-4 0 129,-2 0-129,-3-2 0,2-3 0,-1-2 0,3-6 0,1-6 0,4-7-129,0-4 129,0-11 0,17 8 0,-6-8 129,6 0-129,0-3 0,1 1-258,1-12-1290,4 10-2967,-6-3 0,3 3-387,-5-6-516</inkml:trace>
  <inkml:trace contextRef="#ctx1" brushRef="#br0" timeOffset="137582.8693">6770 13927 11481,'0'8'5031,"0"-8"-645,-3 28 129,-3-11-4128,1 5-129,-3 4 0,1 1-129,-1-1-129,-2 0-129,2 1-258,0-10-387,6 9-1677,2-26-1806,-7 7-387,2-13-258,5-7-387</inkml:trace>
  <inkml:trace contextRef="#ctx1" brushRef="#br0" timeOffset="137769.8799">6684 13887 9933,'-2'-34'4773,"2"34"0,0 0-258,10 20-2838,-8-4-903,7 10-258,-2 0-129,2 7 0,2 3-387,-2-3-129,0 1-258,-6-10-903,7 5-3225,-8-13 0,0 3-516,-2-19-387</inkml:trace>
  <inkml:trace contextRef="#ctx1" brushRef="#br0" timeOffset="137950.8903">6637 14099 10320,'0'0'5160,"0"0"-516,10 0 0,12-1-3741,-4-9-258,7 4-129,2 0-258,-1-4-645,8 7-3225,-7-8-903,-1 8-258,-2-5-516</inkml:trace>
  <inkml:trace contextRef="#ctx1" brushRef="#br0" timeOffset="138170.903">6981 13908 12126,'0'0'4773,"3"9"-387,-3-9-645,1 29-3096,-1-8-258,4 8-129,0-3 0,-1 3-129,0-2-129,0-2-258,3 4-1161,-6-15-3096,1 3-129,-1-17-129,0 0-645</inkml:trace>
  <inkml:trace contextRef="#ctx1" brushRef="#br0" timeOffset="138333.9123">6957 13619 8385,'0'0'4773,"0"0"-387,0 0-1161,0 0-5289,14 6-2193,-4 1-258,3 3-387</inkml:trace>
  <inkml:trace contextRef="#ctx1" brushRef="#br0" timeOffset="138581.9263">7291 13716 11481,'3'41'5160,"-3"-16"-516,2 12 129,-2-3-3870,3 7-258,-1 0-258,3 2-129,-3-2-129,2-3-258,0 0-387,-4-19-2193,3 7-2064,-3-14-129,0-12-258,-7 5-387</inkml:trace>
  <inkml:trace contextRef="#ctx1" brushRef="#br0" timeOffset="138746.9359">7229 14027 7998,'9'-11'5031,"0"2"-258,6 5-129,0-12-1935,7 6-1935,2-1-516,-1-6-1032,6 9-3483,-5-5-129,3 6-387,-4-2-516</inkml:trace>
  <inkml:trace contextRef="#ctx1" brushRef="#br0" timeOffset="138921.9459">7687 13725 13287,'7'44'5289,"-7"-9"-387,-2 3-129,2 7-4128,5 7-903,-3 0-4257,8 9-258,-2-4-387,3 6-645</inkml:trace>
  <inkml:trace contextRef="#ctx1" brushRef="#br0" timeOffset="140890.0583">16130 14027 774,'0'0'3483,"11"-10"-129,-11 10-516,0 0-516,13 0-387,-13 0-387,0 0 0,7 15-387,-3 10-129,-4 5-129,2 21-387,-6 12 0,-5 26-387,-4 30-2193,-8 3-2064,-6 18-258,-12 5-387,-2 5-387</inkml:trace>
  <inkml:trace contextRef="#ctx1" brushRef="#br0" timeOffset="168148.6176">4301 10696 1548,'0'0'2838,"6"0"258,-6 0-645,5 23-258,-5-10-258,5 14-129,-5-7-387,2 7-516,-2-8-258,3 5-258,-3-5-258,2 0 0,-2-4 0,4-2-129,-4-13 0,3 17 0,-3-17-129,5 15 129,-5-15-129,0 0 129,10 11-129,-10-11 129,9 6-129,-9-6-129,16 12 129,-6-11-774,6 12-387,-2-10-2193,5 5-387,7-3-516,2 3 258</inkml:trace>
  <inkml:trace contextRef="#ctx1" brushRef="#br0" timeOffset="168864.6585">6020 10676 3225,'6'-22'3612,"-3"7"-387,-3 15-774,2-23-258,-2 23-387,3-15-645,-3 15-387,0 0-387,4-12-258,-4 12-129,0 0 0,0 0-129,0 10 0,0-10 0,0 13 0,0-2 129,0-11 0,0 17-258,0-17 258,0 11 0,0-11 0,0 0 0,0 0 0,0 0 0,0 0 258,0 0-258,0 0 0,0 0-258,0 0 258,0 0-258,0 0-1419,-9 0-2193,9 0-129,0 0-258,0 0 130</inkml:trace>
  <inkml:trace contextRef="#ctx1" brushRef="#br0" timeOffset="170712.7642">3078 10767 258,'3'-21'3096,"-3"21"-516,0 0 0,0 0-387,0 0-387,0 0-258,6 16-387,-6 1-387,6 11 0,-4-1-129,4 19 0,-5-3 0,4 8-387,-3 1 0,1 3-258,-3 0 129,4-2-129,-1-2 129,1-7-129,1-2-129,3-5 129,0-6 0,4-3 0,1-6 0,2-3 129,3-6-129,2-1 129,0-7 0,2-2 129,4-3-129,2 0 0,-1 0 129,4-1-129,0-2 0,3 0 0,2-3 0,2 3 0,1-1 0,4 1 129,3-5-129,0 4 129,2-3 0,3-1 0,-1 1-129,4 0 129,-3-3-129,-1 5 129,0-6-129,3 2-129,2-1 129,3 2 0,-3-3 0,2 3-129,1-2 129,1-1 0,0 3 0,1 0 0,-2-3 0,1 5-129,2-1 258,-1 1-129,-1 2-129,-1-2 129,2 2-129,-1 1 129,-2-3-129,0 0 129,-2 3-129,0-1 129,-1 2-129,0-2 129,-3 1-129,-3 2 0,-2 1 0,-1 0 0,-1 0 129,-4 0-129,-4 0 0,0 0 129,0 0-129,-2 0 0,-1 0 0,1-3 129,-6 3-129,1-1 0,1 1 0,-6 0 0,0-1 0,-3 1 0,-2 0 129,-1 0-129,-2 0 0,-2 0 0,-3 0 0,-2 0 129,-9 0-129,12-4 129,-12 4 0,0 0-129,2-15 129,-2 15 0,0-15 0,-2 4 0,-3 1-129,2-3 129,1 0-129,0-4 0,1 2 0,1-9 0,0 1-129,0-1 258,3-3-129,0-4 0,-2 3 0,2-4 129,-2 2-129,0 3 129,-1-3 129,0 3-129,0 1 129,0 5-129,0 2 0,0 6 0,-2 3-129,2 10-129,0 0-516,0 0-2838,-5 18-1290,4-4-387,0 3-516,-2 0-258</inkml:trace>
  <inkml:trace contextRef="#ctx1" brushRef="#br0" timeOffset="188913.8053">11741 6016 1,'-7'-5'4127,"7"5"130,0 0-1161,-16-1-645,16 1-645,-12-3-516,12 3-258,-11 0-129,11 0-258,-13 0-129,13 0-129,-11 0-129,11 0 0,-11 6-129,11-6 0,-10 14 0,10-14-129,-10 18 0,8-6 0,0 1 0,-1 2 0,1 0 0,1 1 0,1 1 0,0 0 0,0 3 0,0-4 129,3-1-129,0-1 0,-1 0 0,3 1 129,-5-15-129,11 16 258,-11-16-258,13 9 0,-4-7 129,-1-2 0,1-2 0,4-4 0,-4-4 0,-1-1-129,-1-3 129,0 3 0,-3-5 0,1 6-129,-3-4 129,0-3-129,-2 3 129,0 0 0,-3 0 0,-3 1-129,-1-1 129,-1 1 0,-2 3-129,-2 2 0,0 6 129,1 2-129,0 0 0,1 6-258,5 15-1290,5-21-2967,-8 20-258,8-20-645,0 0-258</inkml:trace>
  <inkml:trace contextRef="#ctx1" brushRef="#br0" timeOffset="190413.8909">11674 4868 2580,'-3'-17'4644,"3"17"-129,0 0-387,-15-13-2193,15 20-387,0-7-387,-2 34-387,0-7-387,2 3 129,3 9-258,0 3 0,1 3-129,1-1 0,-1 2-258,0-6 258,-1-5-258,0 1 258,-3-7-129,0-7 0,0-4 129,-3-5 0,3-13 0,-16 9 0,3-9 0,0-4 0,-2-7-129,0 1 129,-1-8-129,1 1-516,4 7-1161,-4-14-2709,8 5-129,-2-3-645,6 1 0</inkml:trace>
  <inkml:trace contextRef="#ctx1" brushRef="#br0" timeOffset="190625.9032">11532 4671 5805,'0'-23'5160,"0"4"-774,0 19-129,0-19-2709,0 19-1677,15-17-774,-7 10-3096,8 3-129,-2 0-516,7 3-129</inkml:trace>
  <inkml:trace contextRef="#ctx1" brushRef="#br0" timeOffset="190993.9241">11895 4638 6966,'0'0'5031,"12"5"-387,-12-5-258,0 0-3225,15 2-387,-15-2 0,22-10-129,-8 2-129,4 0-258,-1-4-129,0 1-129,3 2-258,-9-4-1161,5 13-2967,-16 0-387,13 4-258,-13-4-387</inkml:trace>
  <inkml:trace contextRef="#ctx1" brushRef="#br0" timeOffset="191193.9357">11937 4909 8901,'0'0'5031,"3"-3"-129,7 1-516,-10 2-3741,19-11-129,-5 4 0,3 6-387,3 1-774,-3-4-3612,7 4-258,-5 0-645,1 0-258</inkml:trace>
  <inkml:trace contextRef="#ctx1" brushRef="#br0" timeOffset="192261.9968">12318 4320 7353,'-5'-15'4644,"2"3"0,3 12-516,-7 10-2967,7 6-516,0 5-129,3 9-129,0 2-129,1 8 0,-2 2-129,0 6 0,1-1-129,-1-1 129,0 1-129,-1-6 0,3-4 0,-1-4 0,4-5 0,0-5-129,3-6 258,-1-5-129,3-4 0,0-5 0,4-2 258,0-1-129,0-2-129,4-5 129,-4 0-387,1-6-516,2 10-1419,-5-9-2322,-1 9-387,-13 3-387,7-11 0</inkml:trace>
  <inkml:trace contextRef="#ctx1" brushRef="#br0" timeOffset="192510.011">12229 4648 8514,'-7'-13'5031,"7"-5"-387,4 12 0,7-6-3870,7 6-129,3-2 0,7 4-258,-1-3-129,5 1-129,0 3-387,-2-6-1161,2 9-2967,-7-4-387,1 4-129,-8-3-774</inkml:trace>
  <inkml:trace contextRef="#ctx1" brushRef="#br0" timeOffset="193413.0626">12723 4714 7353,'0'-14'4902,"0"14"-258,0 0-258,0 0-2967,0 0-387,0 0-129,5 16-258,-1-5-129,4 5-129,-4 0 129,1 4-387,-1-2 129,0 3-258,0-1 129,-3-4-258,1-2 258,-2 2-258,2-4 0,-2-12-258,0 21-129,0-21-2064,0 0-2064,0 0-387,0 0-387,-2-6-258</inkml:trace>
  <inkml:trace contextRef="#ctx1" brushRef="#br0" timeOffset="193914.0913">13044 4186 10449,'13'11'5031,"-11"0"-387,6 19 0,-4 2-4257,5 6 0,-4 2 129,5 7-258,-3-4 0,3 0-258,-2-3 0,-2-8 0,1-5-387,0-10-258,0 4-1677,-7-21-2193,0 0-258,0 0-516,0 0 0</inkml:trace>
  <inkml:trace contextRef="#ctx1" brushRef="#br0" timeOffset="194142.1043">12951 4538 10191,'-14'0'5031,"14"0"-258,2-9 0,13-2-4128,3-7 0,9 4-129,2-7 0,5 1-129,1 2-258,-1 1 0,0 2-258,-6-1-258,2 16-1032,-15-9-3354,4 8 0,-8 1-516,-4 1-387</inkml:trace>
  <inkml:trace contextRef="#ctx1" brushRef="#br0" timeOffset="194510.1254">13405 4094 11223,'4'-23'5031,"-4"23"-258,0 0 0,0 0-4128,0 0-129,10 23 0,-6 0-129,2 9 129,0 4-129,1 11-129,0 3 0,-1 4-129,0-4 0,0 3-129,-2-7 0,1-6-129,1-4-258,-5-19-2322,7-1-2322,-8-16-258,0 0-516,0-12-516</inkml:trace>
  <inkml:trace contextRef="#ctx1" brushRef="#br0" timeOffset="202761.5973">4705 11727 4644,'1'-16'4773,"-1"16"0,0 0-258,0 7-2064,3 13-1290,-3 4-387,0 11-258,0 1 0,0 7 0,0 2-258,1 4 0,0-1 0,1 5-129,0-9 0,0 2 0,1-10 0,3 1 129,3-8-129,1-5 0,1-5 129,4-5 0,2-6-129,1-4 0,2-2 0,1-2 0,-1 0-258,-2-6-258,2 6-1032,-8-9-3354,3 4 258,-12-6-516,-3 11-387</inkml:trace>
  <inkml:trace contextRef="#ctx1" brushRef="#br0" timeOffset="202994.6107">4634 12100 9804,'-12'-12'5031,"7"-5"-258,5 17-129,9-23-3483,8 18-387,-2-3 0,8 2-258,-1 3-258,5 2 0,2 0-258,0-1-387,3 5-516,-9-2-2709,8 5-1032,-7 0-387,6 3-129,-10-3-516</inkml:trace>
  <inkml:trace contextRef="#ctx1" brushRef="#br0" timeOffset="203257.6257">5116 12114 8901,'0'0'5031,"10"9"-258,-10-9-258,0 25-2967,-1-10-387,1 15-258,-2 2-258,2 8-129,-2-1-258,2 0 129,-1-1-258,1-4 129,0-6-387,0-8-129,3 0-1419,-3-20-3096,11 8 0,-11-8-774,4-6-387</inkml:trace>
  <inkml:trace contextRef="#ctx1" brushRef="#br0" timeOffset="211878.1188">9989 9001 645,'0'0'3354,"0"0"387,0 0-1677,0 0-387,0 0 0,-2 6-129,2-6 0,0 0 0,0 0-129,0 0-258,-7-6-387,7 6 129,0 0-129,0 0-258,-8 0 0,8 0-129,-7 15 129,5-2-258,-1-1-129,3 8 129,0-1-129,0 2 0,0-3 0,6 0 129,0-1-129,4-5 0,0 0 0,3-4 0,0-4 0,1-4 0,1-3 0,2-5 0,-1-6 0,-2-4 0,-2-5 0,1-3 0,-4-1 0,-2-2 0,-7 3-129,0-2 129,-9 2 0,-3 4-129,-6 8 0,0 6 0,-4 8-129,3 0 0,0 14-516,-3-1-3225,13 9-1032,3-5-387,5-1-387</inkml:trace>
  <inkml:trace contextRef="#ctx1" brushRef="#br0" timeOffset="213162.1922">11314 6373 2451,'-12'-2'5031,"12"2"-258,-8-1-387,-3-10-2193,11 11-516,0 0-645,0 0 0,0 0-258,0 0-258,0 0-129,0 0 0,7-9-129,2 9 0,4 0-129,4-2 0,5-3 129,6-1-129,1-2 0,2-1 0,2-1 0,-2 2-129,-2 0 0,-2 4 0,-6 3-129,-2 1 258,-6 5-258,-4 5 129,-4 3 0,-1 4 129,-4 1 0,0 5 0,-6 0 129,1 3-258,-2 6 129,-2-1-387,5 12-2064,-3-13-2580,7-6-516,-2-9-258,2-15-774</inkml:trace>
  <inkml:trace contextRef="#ctx1" brushRef="#br0" timeOffset="214829.2876">8880 6964 3612,'-5'-67'5031,"5"45"-129,-1 9-258,1 13-2064,0 0-1419,-3 13-387,1 9-387,2 14 0,0 9-129,0 4 0,2 8 129,-2 4-129,2-3 0,1 1-258,3-4 258,1-7-129,5-10 0,3-3 0,2-11 0,2-10 0,3-7 129,-1-6 0,2-2-129,-1-9-129,-2-1-129,-5-7-645,2 4-3870,-10-3-129,-4 5-387,-4-3-516</inkml:trace>
  <inkml:trace contextRef="#ctx1" brushRef="#br0" timeOffset="215050.3002">8768 7290 10707,'-15'-9'5160,"8"-6"-129,7 15-1161,7-17-2967,10 5-258,1-1-387,6 3 258,1-2-258,1 2-129,1 6-387,-1 0-258,5 15-2064,-7-4-2193,-4 10-258,-4-2-387,1 8-516</inkml:trace>
  <inkml:trace contextRef="#ctx1" brushRef="#br0" timeOffset="215401.3203">9206 7370 7998,'5'-15'5031,"-5"15"-258,2-13-258,-2 13-3612,0 0-258,0 0-129,11-2 0,-11 2-129,13 2 0,-13-2-129,13 23 0,-9-2 0,1 2-129,-3 3 0,2 5 0,-2 0 0,-2 1 0,0-3 0,0 0-129,0-11 0,1-3 129,2-2-129,-3-13 0,4 12-129,-4-12 0,0 0-387,1-6-1290,-1 6-3096,2-15-129,1 6-387,-3-10-387</inkml:trace>
  <inkml:trace contextRef="#ctx1" brushRef="#br0" timeOffset="215882.3478">9485 6995 9030,'-7'-3'5418,"7"3"-387,7-9-129,-7 9-3999,17-16-258,-3 8-129,6 0 0,1-2-258,3-1 0,-1 2-258,-1 1 0,-1 1-258,-5 0-129,0 7-516,-16 0-1290,13-1-2580,-13 1-387,0 12-387,-11-2-129</inkml:trace>
  <inkml:trace contextRef="#ctx1" brushRef="#br0" timeOffset="216061.358">9561 7049 7998,'-10'11'5289,"10"-11"-129,-1 19-258,1-19-3483,11-7-516,2-3 0,8 0-387,-1-3 0,3 7-258,0 1-387,-3-8-903,5 10-3741,-8 0-387,0 3-387,-4-10-516</inkml:trace>
  <inkml:trace contextRef="#ctx1" brushRef="#br0">9904 6821 3096,'0'0'4902,"11"6"-387,-7 11 129,-1-5-3096,5 16-774,-4-2 0,7 15 129,-4-3-387,6 5 129,-3-4-258,0 0-258,-3 2 129,2-7-129,-3 2 0,-3-9 0,-3-4 0,-2-3 0,-5-6 0,-5-1 0,0-8 129,-2-3-129,-4-2 129,3-3-258,0-6 129,0-2-258,5 3-387,-2-12-1548,4 6-2580,2-2-258,5-2-258,-3-6-387</inkml:trace>
  <inkml:trace contextRef="#ctx0" brushRef="#br0" timeOffset="218723.5103">17596 14049 0,'0'0'0,"0"0"0,0 0 0,0 0 0,0 0 0,0 0 0,0 0 0,0 0 0,0 0 0,0 0 0,0 0 0,0 0 0,0 0 0,0 0 0,0 0 0</inkml:trace>
  <inkml:trace contextRef="#ctx1" brushRef="#br0" timeOffset="218253.4833">9833 6704 6966,'-9'-9'4257,"1"2"-774,8 7-2193,10-2-5418,-10 2-774,17 0 129</inkml:trace>
  <inkml:trace contextRef="#ctx1" brushRef="#br0" timeOffset="218621.5045">10136 6717 8643,'0'0'5160,"0"0"-129,0 0-387,0 0-3870,9 8 0,-7 4-387,5 7 129,1 4-129,0 1 0,0 3-258,2 4 129,-5-1-258,2 0 129,-1-3-129,-1-3-129,0 3-129,-4-5 0,2 1-387,-3-23-129,5 33-1935,-5-33-2322,0 19-129,0-19-258,-6-1 0</inkml:trace>
  <inkml:trace contextRef="#ctx1" brushRef="#br0" timeOffset="218845.5173">10092 6971 6450,'-7'-4'5289,"0"-1"-387,7 5-258,0 0-3354,4-9-258,6 2-387,10 5 0,-4-5-258,6 0 0,2-1-129,1 1-129,-1-2-129,-4 4-387,2 5-2064,-8 0-2193,-1 0-516,-13 0-258,11 2-258</inkml:trace>
  <inkml:trace contextRef="#ctx1" brushRef="#br0" timeOffset="219281.5422">10451 6452 6450,'11'-1'5289,"-11"1"-387,7 13-387,-7 1-3354,5 9-258,-2-1-129,4 12 0,-3-3-258,5 4-258,-4-1-129,2 1 0,-1-3 0,2-2-129,-1-1 0,0-7-129,0 0 0,2-5-129,-1-6 0,-8-11-258,18 19-1290,-18-19-2967,13 0-129,-13 0-516,6-6 0</inkml:trace>
  <inkml:trace contextRef="#ctx1" brushRef="#br0" timeOffset="219521.556">10450 6712 8514,'0'0'5418,"0"0"-387,8-17-258,5 11-4128,0-3 129,5 5-258,2-6-129,2 6-129,2-2-258,-3-2-516,8 10-2838,-10-2-1548,0 3-387,-4-3-258,-1 5-258</inkml:trace>
  <inkml:trace contextRef="#ctx1" brushRef="#br0" timeOffset="220229.5965">10731 6807 6321,'-1'-8'5031,"1"8"129,-1-18-1548,5 18-2064,-4 0-129,9-8-645,-9 8 0,19-14-258,-9 8-129,2 4 0,0 0-258,2 2 129,-4 2-129,0 7-129,-5 5 0,-2 5-129,-3 2 0,0 0 0,-3 5 0,-4 0 0,-1-1-129,-4-4 129,3-1 0,-3-1 129,2-3-129,1-3 129,-1-3 0,10-10 129,-17 13 0,17-13 0,0 0-129,-4 10 129,4-10 0,0 0 129,9 4 0,0-3-129,4-1 129,1 0 0,0 0 0,6-2-129,-2 0 0,2-1 0,2 1-258,-5-3-258,4 10-1806,-9-5-2838,-2 0-258,-10 0-258,9 0-387</inkml:trace>
  <inkml:trace contextRef="#ctx1" brushRef="#br0" timeOffset="220925.6363">10531 6876 1806,'0'0'4644,"0"0"0,6 11-1548,-6-11-516,11 0-645,-11 0-516,13 2-387,-13-2 0,14 5-516,-14-5-129,16 8 0,-6-4-258,1 3 0,2-3-129,-4-4-1806,6 0-2838,-2-1-258,1-2-258,-1-7-516</inkml:trace>
  <inkml:trace contextRef="#ctx1" brushRef="#br0" timeOffset="225168.879">9918 9436 1419,'-3'-19'2838,"3"19"-1161,-6-14-258,3 2-645,2 1-258,0-4 0,1 4-516,-2-4 258,2 15 129,-3-20 0,3 20 387,0 0 258,0 0 129,-15 0 129,12 13 129,-8-1-129,4 13 258,-9-6-387,5 11-129,-6-7 129,4 8-387,-5-10-129,6 6-129,-3-11 129,7 0-387,8-16 0,-9 14 0,9-14 0,5-7-129,8-11 0,3-7 0,0-2 0,4-5 0,1-4 0,-2 5 0,2 2-129,-3 4 129,-4 10 0,1 12 0,-6 3 129,1 14-129,-1 10 0,1 6 129,1-1-129,4 8 0,1-2-387,0-11-2451,10 8-2322,1-14-129,5-3-516,2-2-387</inkml:trace>
  <inkml:trace contextRef="#ctx1" brushRef="#br0" timeOffset="226677.9653">10327 14411 8901,'3'-17'5031,"-3"17"-129,2 7-387,-2 15-3870,0 24 0,-4 2-258,6 17 0,-6 4-258,-1 10 129,0-2-129,3 4-129,-1-9 129,3-4-258,0-4 258,1-10-129,7-10 0,2-5 0,1-9 129,6-5-129,3-8 0,1-8 0,3-9 0,0 0-129,4-1-258,-5-19-387,6 13-2451,-12-19-1419,-4 5-387,-9-6-516,-4 6 129</inkml:trace>
  <inkml:trace contextRef="#ctx1" brushRef="#br0" timeOffset="226868.9762">10202 14972 7998,'0'0'4773,"0"0"0,7-6-129,6-7-3999,10 7-129,4-3-129,4 2 0,3 3-645,-3-6-3354,5 10-903,-4 0-387,-1 2-645</inkml:trace>
  <inkml:trace contextRef="#ctx1" brushRef="#br0" timeOffset="227346.0035">10661 15191 9804,'5'-17'5289,"2"2"-516,-7 15 0,12-12-4128,0 10-129,-3-2-129,6 4-129,-3 0-129,2 3 0,-4 5-129,0 6 0,-6 4-129,-4 5 129,-2 3-258,-6 0 258,-6 5-129,0-2 0,0 4 0,-2-9 0,3-1 129,5-3 0,2-6 129,6-14-129,-1 18 129,1-18 0,7 1 0,3-1 0,0-1 0,4-3 0,-1 1 0,3 0-129,1 1 0,-3 2-129,1 1-387,-7-7-2322,8 6-1935,-7 0-516,1 0 0,0-8-516</inkml:trace>
  <inkml:trace contextRef="#ctx1" brushRef="#br0" timeOffset="227621.0192">11060 14744 11223,'10'8'5289,"1"-3"-258,-11-5-129,17-8-4644,-6 3 0,6-4 0,1 2 0,4 0-129,-1 1-129,1-1-129,-1 3-258,-7-4-258,6 10-2322,-20-2-1806,11 5-516,-11-5 0,-7 16-387</inkml:trace>
  <inkml:trace contextRef="#ctx1" brushRef="#br0" timeOffset="227802.0296">11061 14947 9546,'0'11'5289,"17"-3"-387,-4-10 0,6-2-4386,0-4 0,5 3-258,1 1-516,-7-5-4257,9 6-129,-4-4-645,2 3-645</inkml:trace>
  <inkml:trace contextRef="#ctx1" brushRef="#br0" timeOffset="228405.0641">11472 14816 9546,'-4'-43'5289,"4"21"-387,4 6 129,-4-4-4257,13 9-258,1-1 0,7 8-258,-2 3 129,1 4-129,-1 13-129,-5 5-129,-3 9 0,-5 6 0,-6 5 0,-3 2-258,-6 4 258,-3-6-258,2 2 258,-1-7-129,-2-2 0,4-8 129,4-4 0,3-4 0,1-6 129,1-1 0,0-11 0,15 9 129,-3-9 0,5 1 0,-3-1 0,6 0 0,-1-1 0,2 0-129,1 1-516,-11-3-3741,10 3-1032,-10-4-516,-1-4-387</inkml:trace>
  <inkml:trace contextRef="#ctx1" brushRef="#br0" timeOffset="229338.1174">11928 14767 1935,'8'-16'4902,"-1"4"0,1 1 0,-2-8-2193,8 14-774,-10-12-258,7 17-516,-11 0 0,0 0-387,5 15-387,-5 7 0,-7 7-129,1 9-129,-7 0 0,2 2 0,-3 3-129,2-4 0,-1-3 0,3-7 0,0-7-129,3-7-129,2-3-258,5-12-387,0 0-1935,-8 0-2064,6-8-129,-4-12-387,3 1-387</inkml:trace>
  <inkml:trace contextRef="#ctx1" brushRef="#br0" timeOffset="229553.1297">11816 14788 7224,'0'-10'5031,"0"10"129,7-6-387,3 17-2322,-10-11-1548,21 29-258,-7-12-129,3 8-129,1 2-129,2-4-129,-3 2 0,3-3-258,-2-2-129,-3-4-129,-2-1-258,-13-15-903,14 8-3483,-14-8 0,0 0-387,-10 0-258</inkml:trace>
  <inkml:trace contextRef="#ctx1" brushRef="#br0" timeOffset="229749.1409">11834 14979 4644,'-8'-1'5418,"8"1"-387,0 0-129,7-7-1677,1 0-2322,15 7 0,-6-4-258,9 3-258,0-3-129,4 0-258,2 0-258,-3-12-1419,1 9-3096,-4-5-258,1-1-258,-6-1-387</inkml:trace>
  <inkml:trace contextRef="#ctx1" brushRef="#br0" timeOffset="230245.1693">12311 14563 8256,'5'7'5289,"1"15"0,-5-10-387,2 11-2193,-3-4-2064,5 8-258,-3 2 0,2 2-129,-2 2 0,0 2-258,-2 3 0,3-8 0,-2 2 0,0-5-258,-1-4-129,0-11-645,5-1-3999,-5-11 129,0 0-645,-5-8-387</inkml:trace>
  <inkml:trace contextRef="#ctx1" brushRef="#br0" timeOffset="230426.1797">12318 14256 12384,'-12'-1'5418,"-1"5"-258,13-4-645,-5 15-8901,5-15-516,0 17-387,0-17-645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2T09:52:25.46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5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02T09:53:02.713"/>
    </inkml:context>
  </inkml:definitions>
  <inkml:trace contextRef="#ctx0" brushRef="#br0">2080 4910 258,'206'-3'516,"-87"0"-387,9 1-774</inkml:trace>
  <inkml:trace contextRef="#ctx0" brushRef="#br0" timeOffset="2320.1327">7468 4904 645,'219'15'258,"-99"-8"-387</inkml:trace>
  <inkml:trace contextRef="#ctx0" brushRef="#br0" timeOffset="23648.3524">1600 4906 2580,'-26'-4'3354,"26"4"-645,0 0-516,0 0-903,24 1-129,9-1-645,22 0-2322,17 0-1032,10-7-774,16 1-258</inkml:trace>
  <inkml:trace contextRef="#ctx0" brushRef="#br0" timeOffset="24744.4153">4826 4842 1806,'179'-17'129,"-61"13"129</inkml:trace>
  <inkml:trace contextRef="#ctx0" brushRef="#br0" timeOffset="28652.6389">11693 3499 3354,'-9'40'4644,"2"-14"-387,6 1 129,-8-9-2451,9 17-129,0-16-645,8 4 0,-2-11-387,8-3 0,2-9 0,5-5-129,-1-19-129,5-2 0,-7-10 0,0 2-129,-5-7 129,-7 6-387,-6 0 129,-7 10-258,-12 12 129,-3 5-258,-1 8 0,-4 8-387,6 16-387,-7-4-3741,19 13-258,0-4-387,9 12-387</inkml:trace>
  <inkml:trace contextRef="#ctx0" brushRef="#br0" timeOffset="29524.6887">11388 7012 4644,'-13'46'4902,"9"-19"-129,2-2-258,1-6-3483,5 8-258,5-12 129,7 3-258,0-13 129,3-2-387,0-3 0,1-8 129,-6-6-129,0 1 129,-6-4-258,-2 0 129,-6 2-258,0 15 129,-19-20 0,3 18-258,-3 2 0,-1 0-258,5 1-516,-9-1-4128,15 1 129,2-10-645,7-8-258</inkml:trace>
  <inkml:trace contextRef="#ctx0" brushRef="#br0" timeOffset="32272.8459">11695 3856 774,'-4'30'645,"4"-11"129,-3 4-516,1 3 0,1 5 258,0 9-387,-2 2 0,-1 8 0,1 5 129,-2 10-258,-2 4 129,0 3-258,-1 3-258,1 5 258,0 1-258,0 1 129,0 3-129,4-3 0,0-3 129,2 4 0,-2-2 0,-2 0 129,5-1 129,-3-1-129,1-3 0,-1-2 129,2-2-129,0-2 129,-1-2-129,2-2 129,-2-3 0,2 2 0,-1-4 129,-3-1-129,2 1 129,-3-3 0,0 3 0,-4 0-129,4-4 0,-3 1 129,1-1-129,0 3 258,2-5-258,0 0 0,-1-3-258,1-4 258,1-3-129,-2-7 0,3 1-258,-1-9-128</inkml:trace>
  <inkml:trace contextRef="#ctx0" brushRef="#br0" timeOffset="32620.8658">11354 6930 3096,'-2'41'3741,"4"-15"387,6-2-2709,0 8-645,-1-1 129,4 2-387,1-6 129,3-2-258,-4-12 129,4 0 0,-3-13 0,5-3-129,-3-13-1161,3-9-2838,-5-19-387,3-3-258,-6-19-387</inkml:trace>
  <inkml:trace contextRef="#ctx0" brushRef="#br0" timeOffset="33911.9396">12118 5206 1677,'1'-14'4644,"-1"14"129,-6-15-258,-7 2-2193,13 13-516,-25-5-645,13 5-129,-8 0-516,3 6 0,-3 2-129,5 5-129,0-3-129,6 4-129,3 1 0,5-1 0,3 3-129,10 0 0,2 2 129,8-2-129,2 6 0,0-2-129,0 3 129,-2-2-129,-5 4 0,-5-1 0,-5 2-129,-5-1 129,-3-3 258,-7-2-129,-6-4 258,0-1-129,-4-5 258,2-4-258,-1-5 258,0-2-645,9 0-1161,-1-6-2838,9 6-129,-3-16-645,3 16 258</inkml:trace>
  <inkml:trace contextRef="#ctx0" brushRef="#br0" timeOffset="34227.9578">12202 5628 7353,'10'-4'4902,"-10"4"0,11-35-1290,-1 19-2967,-1-8 0,2 8-129,-4-1-258,2 3-129,-9 14 0,10-15 0,-10 15-129,0 0 129,5 13-129,-5 4-129,0 4 258,0 4-258,1 7 129,2 0-258,1 2 129,-1-7-516,5 6-387,-5-18-1935,6 7-1806,-4-10-129,4-4-387</inkml:trace>
  <inkml:trace contextRef="#ctx0" brushRef="#br0" timeOffset="34424.969">12282 5792 5805,'-10'8'5160,"10"-8"-258,0 0-258,0 0-3612,7-4-258,2-8-258,7 7-258,0-1-129,1-6-516,7 9-2451,-7-9-1677,1 3-645,0-5-129,1 0 259</inkml:trace>
  <inkml:trace contextRef="#ctx0" brushRef="#br0" timeOffset="34604.9793">12547 5233 7998,'-21'0'4515,"21"0"-774,-14 0-3096,14 0-4386,0 0-1032,7-7-387</inkml:trace>
  <inkml:trace contextRef="#ctx0" brushRef="#br0" timeOffset="34792.99">12639 5384 5676,'0'62'5418,"0"-30"-645,-3-3-129,1 7-1677,0-6-2580,2 5-258,0-1-129,0-6-903,7 8-2838,-7-12-1032,4-2-387,-3-10-258</inkml:trace>
  <inkml:trace contextRef="#ctx0" brushRef="#br0" timeOffset="35265.0171">12939 5137 3483,'0'-10'5031,"0"10"-258,-7-3-129,7 3-2193,-19 3-1290,15 7 0,-10-3-516,7 6 0,-4-5-258,3 5 0,1-2-258,2 3 0,4 0 0,1 0-129,1 0 0,6 1 0,1-2-129,2 1 129,1 2-129,0 2 0,0 3-258,-3-1 129,-1 2 0,-7 3 0,0 4 0,-5-3 129,-5-1 0,-4 2 129,-3-7 129,2-1-129,-1-4 129,1-5-387,6 1-129,-3-10-3612,12-1-774,0 0-258,4-12-387</inkml:trace>
  <inkml:trace contextRef="#ctx0" brushRef="#br0" timeOffset="35752.0449">13074 5571 9417,'8'-26'5805,"4"15"-645,-5-3 0,7 5-4128,-5 0-645,7 6 129,-5 3-387,1 4-258,-1 11 129,-6 1-387,0 10 258,-4 2-129,-2 1 129,-7 7-129,-4-3 258,-1 2-129,-2-5 258,3-9 129,3-1 0,4-8 129,5-12-129,6 10 0,9-10-129,7-7-645,10-3-4257,-4-6-258,5-6-516,3-9-645</inkml:trace>
  <inkml:trace contextRef="#ctx1" brushRef="#br0">19041 11632 0,'0'0'0,"0"0"0,0 0 0</inkml:trace>
  <inkml:trace contextRef="#ctx0" brushRef="#br0" timeOffset="37868.166">12032 3214 5805,'14'68'4257,"-6"-14"0,-1 6-516,2 1-2838,3 8-258,2-6 0,6 4 0,-3-15-129,7-4 0,-5-15-258,4-6 129,-5-18 0,3-9 0,-4-16 129,2-15 258,-5-20-258,1-7 129,-1-10-129,0 4 0,0-3-258,-2 5-387,1 16-516,-8 8-3741,5 20-258,-6 6-387,5 12-387</inkml:trace>
  <inkml:trace contextRef="#ctx0" brushRef="#br0" timeOffset="38380.1951">12627 3551 5160,'16'-13'4773,"-16"13"-387,8 0 0,-8 0-2709,0 0 0,0 0-774,-7 20-129,-7-8-129,4 12 0,-6-5-387,2 4 0,0-1-129,2-1 0,5-1-129,5-4 0,2 0 0,8-6 0,5 2-129,4-1 129,3 3-129,-2-3 129,-1 0-129,-1 3 0,-5 2 0,-8 0 129,-3 5 0,-3-3 0,-7-3 0,-4 2 0,-3-3 129,0 0-129,0-2 0,1-9-387,8 4-387,-5-7-3741,13 0 258,1-20-774,12 5-129</inkml:trace>
  <inkml:trace contextRef="#ctx0" brushRef="#br0" timeOffset="38696.2132">12805 3701 6966,'-29'35'4902,"19"-13"-129,-3-5-645,9 7-1161,4-24-2451,6 20 0,8-14-387,2-1 129,6-5-129,-3 0 0,2-6 0,-1-3 0,-9-3 0,0-2-129,-7-4 129,-2 2 0,-2 1 0,-6-1-129,-4 0 0,-1 5 0,0 4-258,-3 0-129,7 7-903,-7 0-3096,14 0-129,-5 17-516,9-6-258</inkml:trace>
  <inkml:trace contextRef="#ctx0" brushRef="#br0" timeOffset="39080.2351">12998 3628 9159,'-9'0'4644,"6"10"0,-3 2-516,4 6-2838,-1 3-1032,3 9-129,0-3 0,5-1 258,0 1-258,4-7 129,2-3 0,2-7 0,-3-6 0,4-4 0,-2-6 0,2-5 0,-1-6 0,-2-4-129,2 0 0,-4 1 0,-2 2-129,0 4 129,-4 2-129,-3 12 129,0 0-129,0 0 129,0 9-129,0 6 0,0 1 0,0 3-129,2 4-258,1-9-258,12 9-3096,-15-23-1032,20 15 0,-9-15-516</inkml:trace>
  <inkml:trace contextRef="#ctx0" brushRef="#br0" timeOffset="39381.2525">13251 3696 10707,'0'0'4902,"0"0"-387,7 7 129,-7-7-3999,12 22-129,-7-7-129,2 3-258,-4 0-129,1 0 0,1-2-129,-3-3 129,-2-13 0,3 16 0,-3-16 0,0 0 0,3-14 129,-1-2-129,1-3 0,1-3 0,3-3 0,0 0-258,5 3-387,-2-9-1548,7 18-2193,-5-6-258,8 12-387,-2-5-258</inkml:trace>
  <inkml:trace contextRef="#ctx0" brushRef="#br0" timeOffset="39604.2651">13594 3604 10965,'-7'-1'5031,"-2"3"-258,-8-2 129,8 8-3870,-9-3-258,6 10-129,-4 3-258,5 2-129,2 3-129,5 2-129,4 0-129,0-1-258,8 3-516,-3-16-2838,13 7-903,-5-10-516,7 2-258,-5-10-387</inkml:trace>
  <inkml:trace contextRef="#ctx0" brushRef="#br0" timeOffset="43328.4783">13707 3725 6321,'22'6'4773,"-7"-6"-258,1-7-258,5 1-2709,-7-18-258,8 6-387,-5-6-258,0 1-129,-5-6-129,-2 5-258,-6 2 129,-4 0-129,-4 2-129,-8 12 129,-8 4-129,-1 6 129,-7 18-129,0 12 0,0 4 0,6 13 129,3 2 0,9 2 0,10 1 0,11-8 129,12-10 0,6-9-129,5-7-387,1-18-3225,6 3-903,-2-7-645,-4-4-258,-5-7-645</inkml:trace>
  <inkml:trace contextRef="#ctx0" brushRef="#br0" timeOffset="44036.5188">11751 6778 7353,'6'-9'5031,"5"13"-129,3 12-516,3 3-3741,7 15-258,0 0-129,2 10 0,3-1-129,-2 0 0,-1-7 0,3-4 0,-5-10 0,-1-9 258,-2-13 0,-1-8-129,-6-14 0,-1-8-258,-5-7 129,-2-3-387,0 2-387,-7-7-2064,3 15-1935,-1 0-516,4 13-387,-1 0-129</inkml:trace>
  <inkml:trace contextRef="#ctx0" brushRef="#br0" timeOffset="44548.5481">12372 6933 6450,'0'-12'5805,"0"12"-645,0 0-129,-4-11-3096,4 11-1290,-3 14-129,3 5-258,-1 9-258,1 9 129,0-1 0,0 8-129,2 1 129,2-2 0,3 0-129,1-5 0,3-7 0,-1-8-387,4-1-129,-6-16-1548,8 3-2838,-7-9-258,2 0-129,-4-9-516</inkml:trace>
  <inkml:trace contextRef="#ctx0" brushRef="#br0" timeOffset="44728.5584">12318 7176 7611,'-9'-2'5289,"9"2"-516,15-3 129,1-3-4515,12 3 0,5 0-258,3-3-774,8 5-3612,-5-3-516,-2 3-387,-6 0-387</inkml:trace>
  <inkml:trace contextRef="#ctx0" brushRef="#br0" timeOffset="45156.5828">12728 7070 5676,'-17'-4'5289,"5"22"-129,-7-7-258,3 14-3354,-7-10-387,9 11-516,-3-6 258,7 4-645,5-2 258,5-1-516,4-5 0,10-4 129,3-4-129,4-4 0,1-4 0,0-9 0,-1-3 0,-3-6 0,-5-1-129,-3 2 258,-6-4-258,-3 4 258,-1 5-387,-1 1 387,1 11-258,-12-8 258,12 8 0,0 0-258,-7 15 387,7 0-387,0 3 258,7 4-258,1-2 129,2-3-645,4 13-1290,-3-17-2838,5-2-516,-5-10 0,3-1-516</inkml:trace>
  <inkml:trace contextRef="#ctx0" brushRef="#br0" timeOffset="45456.6">12882 7128 7353,'0'0'5031,"0"0"129,2 9-258,9 5-4128,-11-14 129,13 26-387,-8-9-129,2-2-387,-2 0 258,0-3-258,-5-12 0,4 14 0,-4-14-129,0 0 258,3-8-129,-3-5 129,0-2-258,2-4 258,3-1-258,5 3 129,0 0-516,1 0-129,13 14-1935,-5-8-2064,5 8-387,-2-1-516,4 4 129</inkml:trace>
  <inkml:trace contextRef="#ctx0" brushRef="#br0" timeOffset="45892.6248">13231 7091 6966,'1'-12'5160,"-13"10"-129,1 2-645,11 0-3354,-20 7-258,13 5-516,-1 1 129,3 4-387,4 2 258,1-3-387,3 1 387,7-1-387,0-5 258,5-2-129,-1-6 0,-2-3 258,0-3-258,-2-8 129,-1-3-258,-4-2 387,-3 1-387,-2 1 387,0-2-387,0 16 387,-2-18-387,2 18 387,0 0-258,0 0-129,0 18 258,2 0-258,3 3 258,0 7-387,0 3 387,-1 0-258,0 1 258,-3-2-258,-1-3 129,-2-2 0,-5-4 0,-3-11 0,0-3-129,-1-7-129,11 0-1548,-22-9-2967,16-6-258,0-7-258,6-1-258</inkml:trace>
  <inkml:trace contextRef="#ctx0" brushRef="#br0" timeOffset="46288.6475">13421 7165 8643,'19'-12'5547,"-12"-1"-387,6 3-258,-6-18-3870,5 12-645,1-3 0,1 4-258,0-2 0,-2 5-258,-1-1 258,-3 0-258,-8 13 129,3-16-129,-3 16 0,-10-16 0,-2 11 0,-3 2 0,-1 3-129,-3 0 258,1 13 0,5 6 129,-2 4 0,5 4 0,7 0 129,3 3-129,3 1 129,7-4-129,1-6 129,4-4-387,1 0 0,1-11-903,8 1-3999,-8-7 129,4-1-645,-2-11-258</inkml:trace>
  <inkml:trace contextRef="#ctx0" brushRef="#br0" timeOffset="46536.6616">13831 6844 10191,'-8'-4'5418,"8"13"-258,-5 5 0,5 7-4644,0 1-129,2 14-129,-2 1-129,3 2-129,-1-1 129,3-2-258,1 1-129,-4-8-516,5 3-1806,-7-20-2451,0-12-258,0 0-258,0 0-387</inkml:trace>
  <inkml:trace contextRef="#ctx0" brushRef="#br0" timeOffset="46664.6689">13760 7119 6837,'-9'-16'5547,"9"16"-129,11-7-258,9 11-1806,4-4-3096,2-17-3225,10 10-1677,-6-7-516,2-6-645,0-5-516</inkml:trace>
  <inkml:trace contextRef="#ctx0" brushRef="#br0" timeOffset="48540.7763">11384 6735 2322,'0'0'5031,"-6"-16"-129,6 16-129,-4-16-2580,8 16-645,-4 0-258,8 10-387,-6 4-258,5 10-258,-2 3-129,1 2-129,1 9-129,-2-2 258,2-1-516,1-2 258,4-2 0,1-8 387,4-8-387,0-8 129,2-7 0,3-13 0,0-12 0,3-9-129,-2-14 129,-2-1-258,0-6 0,-2-6-1032,1 9-3483,-6 1-387,1 5-387,-4 7-387</inkml:trace>
  <inkml:trace contextRef="#ctx0" brushRef="#br0" timeOffset="53712.0722">16896 3488 6708,'-21'5'4644,"21"-5"-129,-14 3-387,14-3-2838,0 0-258,-4 11-387,4-11-258,2 18-129,5-6-129,5 0 0,2-3 0,3-2 0,1-4 0,2-3 0,0-5-129,0-3 258,-6-8-129,-3 3 0,-6-3 0,-1 0 0,-4 1 0,-8 3-129,-5 1 0,-7 2-258,1 9-387,-5-6-1806,7 14-1935,-4 3-258,10 9-258,-2 1-387</inkml:trace>
  <inkml:trace contextRef="#ctx0" brushRef="#br0" timeOffset="54208.1006">16920 3630 5289,'-11'-6'4773,"11"6"-387,-10 19-129,2 0-2709,8 24-387,-5-1-129,5 20-645,0 3 129,0 13-258,0 4 129,0 9-258,-2 2 0,-2 3-129,-1-1 0,1-6 0,-2-4 0,2-9-129,-1-12 258,0-16-387,5-8 0,-4-22-1548,4-4-2580,0-14-258,0 0-129,2-23-645</inkml:trace>
  <inkml:trace contextRef="#ctx0" brushRef="#br0" timeOffset="54508.1177">16744 4803 7998,'-4'32'4902,"4"-11"-129,0-5-387,4 9-3741,1-4-129,6 3 0,-3 0-129,3-2 129,0-4-258,2-1-129,-1-5 129,0 0-129,1-5 0,1-6 0,0-2-129,0-12-129,6 1-258,-6-15-1161,10 5-2838,-3-8-258,4 2-516,-8-2-258</inkml:trace>
  <inkml:trace contextRef="#ctx0" brushRef="#br0" timeOffset="55025.1473">16851 5232 4257,'-9'4'4773,"2"7"-387,-3-2-129,5 12-2451,-7-9-516,7 13-387,-3-4-129,7 5-129,-1-8-258,2 2 0,7-7-129,2 0 0,3-8 129,8-4-258,-2-3 129,3-9-129,-1-7 129,-3 0-129,-3-2 0,-1-3 0,-6-1 0,-7 5-129,-3 5 0,-8 0-258,-2 13-1161,-4-4-3096,1 5-258,-3 0-516,4 5-387</inkml:trace>
  <inkml:trace contextRef="#ctx0" brushRef="#br0" timeOffset="56164.2124">17499 5030 9159,'7'-10'4902,"8"10"-258,-10 8-387,3 19-3999,-2 7-129,6 12 0,-4 4 0,3 5 0,-1 1 0,1-3-129,0-9 129,1-6-129,0-9 0,1-9 129,-2-11 0,1-7 258,0-9-258,1-13 129,-2-14 129,1-11-129,-1-11 129,0-7-258,0-5 129,3 1-129,1 5-129,0 6-129,1 16-516,-8 5-3483,8 23-516,-4 8-516,2 11-387</inkml:trace>
  <inkml:trace contextRef="#ctx0" brushRef="#br0" timeOffset="56620.2385">18151 5112 7353,'0'-15'5031,"-20"-1"-129,7 16-258,-10-2-3483,6 8-258,-4 4-258,6 8-129,-4 5-258,7 7 0,2 3-129,1 7 0,4 3-129,1 3 0,4 0-129,0 1 0,5-2 0,1-6-645,8 3-3612,-7-5-387,0-5-387,-4-9-258</inkml:trace>
  <inkml:trace contextRef="#ctx0" brushRef="#br0" timeOffset="56817.2498">17866 5571 8643,'-6'-35'5418,"8"25"-387,5-5-387,10 11-3483,0-6-645,7 5-387,2 4-387,-2-6-1290,10 7-2967,-3 0-516,0-2-129,-2 2-645</inkml:trace>
  <inkml:trace contextRef="#ctx0" brushRef="#br0" timeOffset="57160.2692">18214 5381 9159,'-4'-19'5289,"4"9"-516,0 10-129,0 0-4128,6 14-129,0-1-258,2 8-129,-3 4 0,1 2 129,2 0-129,-3-1-129,-1-5 258,-1-4-129,-3-5 129,0-12 0,0 0 0,0 0 0,2-13 0,0-6 129,-2-8 0,5-3-129,-1 0 129,2-2-258,3 2 129,-2 4-258,5 6-387,-3-5-1935,7 20-2193,-2-4-516,4 9-387,-5 0-258</inkml:trace>
  <inkml:trace contextRef="#ctx0" brushRef="#br0" timeOffset="57524.2902">18462 5454 9417,'2'17'5289,"-2"-17"-258,10-5-387,0-2-3741,0-4-258,3-3-258,0 0-129,1-3-129,0-1 129,-2 1-129,-2-1 0,-2 2 0,-3-3 0,-3 3-129,-2-2 129,-3 3-129,-5 5 0,-3 6 0,-1 2 0,-5 4 0,-2 9-129,0 12 129,-2 4-129,4 2 129,2 5 0,4-4 0,5 3-129,6-7-129,8 1-387,4-17-1935,11 5-2064,6-12-516,3-4-387,1-8-387</inkml:trace>
  <inkml:trace contextRef="#ctx0" brushRef="#br0" timeOffset="57832.3078">18847 5272 8256,'-58'8'5160,"31"5"-387,3-6-129,7 7-3999,8-4-387,8 4 129,3 0-387,14-2 129,3 3-129,6 1 0,2 2-129,0 3 129,-3-1 0,-5 3-129,-4 0 258,-12 3-129,-3-2 129,-13 0-129,-4-4 129,-7-4-129,-2 1 258,2-12-903,5 5-2451,0-10-1290,10-10-774,3-11-258,6-2 129</inkml:trace>
  <inkml:trace contextRef="#ctx0" brushRef="#br0" timeOffset="58168.3271">18942 4982 10707,'-1'12'5289,"0"15"-387,-5 2 0,2 12-4644,4 9-258,0 5 129,0 2-129,4-1 0,-1-4 0,4-6 0,0-11 0,3-10 129,-1-8-129,3-12 0,1-5 129,-1-11-129,4-7 129,2-3 0,-6 0 0,4-1-129,-3 4 129,-1 7 0,-3 7-129,2 4 129,-3 11-258,-2 5-387,6 19-3225,-8-7-1290,3 10-387,-7-5-258</inkml:trace>
  <inkml:trace contextRef="#ctx0" brushRef="#br0" timeOffset="58880.3678">16859 5593 3999,'5'-25'5031,"-5"25"-258,2-16-387,-2 16-2451,2 7-516,3 18-387,-5 4-258,2 20-387,0 7 0,1 17 129,-1 7-258,1 8 0,-3-3-129,1 2 129,-1-5-129,0-5 0,0-8 0,-1-5 0,-2-11 0,1-10-129,0-8 129,-1-6-129,-1-5-129,1-10-129,3-14-129,0 0-387,-2 16-1806,2-16-2193,0-14-387,-2-3-129,2 0-258</inkml:trace>
  <inkml:trace contextRef="#ctx0" brushRef="#br0" timeOffset="59168.3843">16767 6617 5031,'0'61'5031,"5"-34"-258,2 1-129,2-9-3096,4 10-387,-4-14-387,6 6 0,-4-12-258,2-1 258,-4-8-258,4 0 0,-4-12-129,2-3 0,-3-5 0,0 0-258,-1 1-129,-3 1-387,-4 18-774,7-14-3870,-7 14 0,0 0-516,8 10-258</inkml:trace>
  <inkml:trace contextRef="#ctx0" brushRef="#br0" timeOffset="59596.4087">16930 7076 4128,'-24'-24'5160,"10"21"-258,-3 3-129,1 0-2322,4 17-1548,-5-4 0,10 10-387,-3 1 129,10 3-129,0-6 0,2 1-258,7-1 129,7-4-258,5-7 0,2-5-129,0-5 129,2 0 129,0-11-129,-4-3 0,-3-7-129,-5-1 129,-6-5-129,-6 0 0,-1 0-387,-7-6-1419,-1 13-3225,-3-1-129,-4-1-387,4 1-516</inkml:trace>
  <inkml:trace contextRef="#ctx0" brushRef="#br0" timeOffset="62935.5996">17737 3876 6837,'-8'0'4515,"8"0"129,-18 0-387,18 0-3096,-21 0-258,8 2-258,-4 1-258,-1 2-129,-2 1 0,3 7-129,-4-3-129,4 5 0,2 1 129,4-1-258,6 3 258,3 2-129,4 3 0,8-4 0,5 4 129,6 3-129,3 5-129,0-1 129,4 2 0,-4-1 0,-3 1 0,-6 0 0,-6-2 0,-5-3 129,-6-4-129,-9 2 129,-5-7 129,-4-3-129,-6-7 0,2-2 0,0-6 0,2 0 0,2-6 0,5-4-129,4 0-129,5-1-129,6 11-1032,0 0-3225,4-11-258,6 8-258,8 2-387</inkml:trace>
  <inkml:trace contextRef="#ctx0" brushRef="#br0">17900 4280 8643,'0'0'5160,"0"0"-516,9 3-129,-9-3-3999,10 32 0,-9-13-129,2 7 129,0 1-387,-2 2 129,1-2-258,-2-3 0,0-7 129,0-5 0,0-12 0,0 0-129,5-8 129,-2-10 0,-3-8 0,3-2 0,-2-6 0,2 4 0,-3 4-129,2-1 129,-2 11-129,0 16-129,0 0-516,-5 9-3999,5 18 0,3-5-774,4 7-516</inkml:trace>
  <inkml:trace contextRef="#ctx1" brushRef="#br0" timeOffset="25868.4796">23946 13235 0,'0'0'0,"0"0"0,0 0 0</inkml:trace>
  <inkml:trace contextRef="#ctx0" brushRef="#br0" timeOffset="64347.6805">17642 6105 3096,'4'-12'5031,"-20"5"-258,1 7 0,-8 0-1935,0 10-1806,-6-6 129,5 10-516,-3 0-129,2 4-129,4-2-258,5 0 129,2 1-129,10-3-129,4-3 129,9 0-129,8-1-129,6 1 258,4 0-129,4 0 0,1-1 0,0 3 0,-4 4-129,-4 0 129,-5 2 129,-12 3-129,-7 2 258,-3 1-258,-11 0 129,-7 0-129,-5-4 258,-3 0-129,0-8-129,2 0 0,6-6 0,1-7-516,11 8-1935,9-8-2193,-2-6-387,6-6-387,12 0-387</inkml:trace>
  <inkml:trace contextRef="#ctx0" brushRef="#br0" timeOffset="65008.7183">17852 6462 8643,'-8'-10'5289,"14"-7"-387,4 12-129,-1-5-3999,8 9 129,-3 0-387,1 1-258,-4 7 0,0 8-129,-7 5 129,-3 5-258,-1 0 0,-10 5 0,-5 1 0,-2 0 129,-3 1-258,0-4 129,1-4 0,5-2 0,3-5 0,9-4 129,2-13 0,12 17 0,7-13 129,4 0-129,5-3 0,2 0-387,9 11-3225,-8-12-1290,0 1-516,-4-1-516,-3 0-387</inkml:trace>
  <inkml:trace contextRef="#ctx0" brushRef="#br0" timeOffset="119109.8127">5661 7514 258,'-16'7'4515,"16"-7"258,22 1 129,17-1-2064,15-20-774,26 10-129,9-12-258,21 10-645,13-6-903,12-1-3999,7-3-645,0 0-387,-4-8-774</inkml:trace>
  <inkml:trace contextRef="#ctx0" brushRef="#br0" timeOffset="136311.7966">15630 8790 4386,'12'10'5031,"3"-5"0,7-3-258,13 8-3096,3-9-258,20 10 0,3-10-129,13 6-516,-3-7-129,11 3-129,-5-3-258,4 0-258,1 0-1290,-5-3-3483,0-5-129,-5-6-387,-3-7-774</inkml:trace>
  <inkml:trace contextRef="#ctx0" brushRef="#br0" timeOffset="151419.6607">20789 8948 3483,'62'7'3741,"-20"-7"-645,13-1-516,3-12-387,20 4-645,4-9-516,15 6-645,9 3-387,10-5-903,12 11-1677,-2 2-1677,4-1-387,0 4 129</inkml:trace>
  <inkml:trace contextRef="#ctx0" brushRef="#br0" timeOffset="151907.6887">22934 8996 3612,'7'-8'4515,"17"1"-1806,22 7-387,7-11-645,24 10 258,6-10-516,25 7-387,4-4-903,10-1-2967,9-3-1419,17 6-258,-1-9-129</inkml:trace>
  <inkml:trace contextRef="#ctx0" brushRef="#br0" timeOffset="153943.8051">19573 6789 2193,'5'-12'4515,"-5"12"-129,-17 11-129,-7 7-3354,0 22-129,-8 5-258,-3 14-129,-8 6 129,1 5-258,-3 4-129,5 0-129,1-2 129,3-4-258,7-10-258,1-8-516,11-2-2064,0-12-1419,6-13-129,5-5 0</inkml:trace>
  <inkml:trace contextRef="#ctx0" brushRef="#br0" timeOffset="154151.817">19009 7506 2967,'-9'38'4386,"6"-22"129,3-2-2064,3 13-1290,-1-11 0,10 4-258,-5-5-258,10 5-129,-2-5-258,9-5-516,8-9-3741,10-1-258,9-19-387,15-12-258</inkml:trace>
  <inkml:trace contextRef="#ctx0" brushRef="#br0" timeOffset="160843.1997">19092 13619 3354,'21'-30'5031,"-7"16"-258,1 4 0,4 10-2064,-11-9-903,8 13-387,-16-4-387,18 31-387,-12-6-258,-2 19 0,-2 1-129,-2 9-129,0 7-129,0-1 129,-2 2-258,0-1 0,2-5 0,-1-3-129,1-5-129,1-10-258,6 3-387,-7-20-1419,6 1-2193,-2-9-387,-4-13-516,0 0 516</inkml:trace>
  <inkml:trace contextRef="#ctx0" brushRef="#br0" timeOffset="161172.2186">19158 14095 4902,'0'-24'5160,"12"15"0,3 0-645,6 9-2193,1-2-1032,9 2-258,-2 0-129,3 9-387,-2 2-258,-3 6-129,-3 4 0,-8 2-129,-3 8 0,-9-1-129,-4 1 129,-6-1-129,-7-2 0,-4 0 129,-4-8 0,-4-5 0,0-9 129,3-5-129,2-1 258,1-7-258,7-4 129,2-4-258,7 4-129,0-13-903,3 24-3741,7-18 0,6 11-645,0-5-129</inkml:trace>
  <inkml:trace contextRef="#ctx0" brushRef="#br0" timeOffset="161555.2405">19554 14070 9417,'24'-24'5418,"-11"20"-516,-1 3-387,4 3-3741,-4 6-387,2 11-129,-4 2-258,0 7 0,0 2 0,-3 4 0,-3-4-129,-4-2-129,0-3 258,0-6-258,0-3 258,0-16-129,0 0 0,-11 0 129,11-13 0,0-9 129,3-3 129,6-3 0,2-5-129,5 2 129,0 3-129,2 1 129,2 5-387,-1 3-258,3 11-903,-9-6-2580,9 12-903,-5 0-516,5 2-129</inkml:trace>
  <inkml:trace contextRef="#ctx0" brushRef="#br0" timeOffset="162000.2659">20027 14072 5160,'10'-10'5289,"-10"10"-516,0-19-129,0 3-2838,0 16-516,-12-18-645,12 18-129,-22-6 129,8 7-258,-2 9-129,0 6 0,0 3-129,4 4 0,-1 4 0,7-1 0,5-2 0,1 5-129,10-9 0,5-3 0,2-8 129,7-5-129,0-4 0,2-7 0,0-7 0,-5-7 129,-3-1-129,-2-5 129,-6-3 0,-3 2 0,-4 1 0,-3 4 0,-4 3 0,-1 3 0,5 17 0,-13-10 0,13 10 0,-8 15-129,6 4 129,2 6-129,2 1 129,3 4-258,3-2 0,3-4-129,3 4-129,-1-12-516,8 1-3999,-6-10 0,1-2-645,-2-5-258</inkml:trace>
  <inkml:trace contextRef="#ctx0" brushRef="#br0" timeOffset="162383.2878">20339 13976 8514,'0'0'5547,"0"20"-645,0 3-129,-4-8-3483,3 9-774,-1 2 0,2 2-258,2-3-129,4-2 0,1-7 0,2-6-129,4-5 0,0-5 0,0 0 0,1-13 0,-1-6 0,1-1 0,-3-5 0,3 1 0,-1 1 0,-4 2 129,1 5 0,-10 16-129,12-14 129,-12 14 0,4 6 0,-4 7 0,1 4-129,-1 1-129,2 2-129,2 0-129,4 7-774,-5-12-3612,11 6-258,-1-11-516,8 1-258</inkml:trace>
  <inkml:trace contextRef="#ctx0" brushRef="#br0" timeOffset="162644.3028">20893 13969 6708,'-21'-30'5289,"0"21"-258,-1 9-129,-4 0-3483,4 17-516,-5 2 0,8 4-258,0 2-129,7 5-129,3 0-129,6 2 0,5-1-129,3-2 0,5-3-258,4-5-258,6 0-258,-6-17-2967,10 4-1419,-5-9-387,8-7-387,-8-13 0</inkml:trace>
  <inkml:trace contextRef="#ctx0" brushRef="#br0" timeOffset="163067.3267">20994 13557 8901,'0'0'5418,"0"0"-129,-2 14-258,2 16-3741,0 3-774,0 10 0,0 5-258,3 7 0,-2 2-129,2 0-129,0-2 0,-1-3 0,0-8 0,1-8 0,-1-5 0,0-9 0,1-7-129,-3-15 129,14 6 0,-6-8 0,3-9-129,1-6 129,2-2-129,1-3 129,-2 1 0,0 2-129,2 5 129,-3 4 129,-3 9-129,-1 1 0,-1 11 129,-2 4-129,-2 6 0,-1 7 129,0-1-129,1 3 0,1 2-129,-1-7-516,9 9-2838,-10-14-1806,7-1-129,-9-19-387</inkml:trace>
  <inkml:trace contextRef="#ctx0" brushRef="#br0" timeOffset="163591.3567">21789 13563 8514,'-27'35'5418,"2"4"-387,-2 20-258,-4 2-3741,6 16-129,0 1-258,6 7 0,6-3-258,8-4-129,5-9-258,12-12-129,7-6-129,3-15-774,14-5-3999,-11-19-129,6-6-387,-4-8-258</inkml:trace>
  <inkml:trace contextRef="#ctx0" brushRef="#br0" timeOffset="163867.3727">22168 13877 9288,'11'2'5418,"-18"8"-258,-11 10-129,-11-1-4386,-4 12-129,-5-1-129,-1 10 129,-2-4 0,0 4-258,5 0-129,8-6-258,7 1 0,6-11-645,9 4-1161,-1-17-3225,7-11-129,0 0-258,14-14-387</inkml:trace>
  <inkml:trace contextRef="#ctx0" brushRef="#br0" timeOffset="164072.3842">21830 13930 7740,'4'27'5676,"4"-9"-516,11 8-129,2-13-3483,10 15-645,3-7-258,3 5 0,-1 2-387,-3-3-258,3 0-387,-9-12-1032,-1 10-3741,-10-12-129,1 1-516,-5-10-258</inkml:trace>
  <inkml:trace contextRef="#ctx0" brushRef="#br0" timeOffset="164479.4077">22691 13825 4773,'0'17'5289,"-2"-4"-129,-8 1-516,-1 6-2580,-13-13-1032,4 13-129,-6-7-129,2 7-129,-7-2-258,7 2 0,0-3-129,4 1 0,5-1-129,6 2 129,5 2-258,4-2 129,9-1 129,10-2-258,2 1 129,5 1 0,2-2-129,1-5-129,2 1-387,-7-12-2193,2 4-2322,-7-4-258,1 0-387,-6-4-387</inkml:trace>
  <inkml:trace contextRef="#ctx0" brushRef="#br0" timeOffset="164936.4339">22920 13860 10836,'-4'33'5418,"4"-7"-129,0-3-258,1 5-4515,9-4-129,2 2 0,3 0-129,3 0-129,-1-8-129,5-3 129,0-8-129,-1-3 0,-1-4 0,-4-3 0,0-9 0,1-7 0,-2-1 0,1-3 0,-2 3 0,-1 0 0,-4 5 0,0 7 0,-9 8 0,8 5 129,-8 13-129,-2 11 129,-5 1 0,0 10-129,-1 2 129,-3 4-129,4 2 129,-4-1-258,4 1 258,-3-3-387,3 0-129,-2-12-387,7 9-1290,-11-23-3096,11-4-129,2-15-387,0 0-516</inkml:trace>
  <inkml:trace contextRef="#ctx0" brushRef="#br0" timeOffset="165192.4485">23257 13586 10320,'55'42'5805,"-23"-1"-258,-7 4-129,9 10-4515,-7 2-129,0 13 0,-8-2-258,-11 3-129,-6-5-258,-2-8-129,-5-7 0,-9-8-516,2-6-516,-15-13-4386,9-4-129,-4-16-387,7-3-516</inkml:trace>
  <inkml:trace contextRef="#ctx0" brushRef="#br0" timeOffset="165963.4926">21212 12198 6321,'-6'-51'5418,"3"39"-258,3 12-387,-7 13-1806,7 25-1806,-3 13-387,3 19-129,-4 8-129,4 14 0,-5 2-258,3 10 129,-2-5-387,3-8 258,-1-6-258,2-11 0,2-7-387,0-16-516,8-11-3999,-3-18-387,0-9-258,-7-13-774</inkml:trace>
  <inkml:trace contextRef="#ctx0" brushRef="#br0" timeOffset="166739.537">20293 14674 5676,'10'-3'5418,"-10"3"-258,5 7-387,-3 19-2967,-14-3-387,-7 20-258,-15 0-258,-7 17-387,-16 14 0,-5 10-258,-15 7 0,-7 2 0,-5 1-129,0-2 0,-2 1-129,6-11 0,4-7 0,11-8 0,9-12-129,10-10-387,17-1-1032,8-25-3741,19-5-129,7-14-516,12-18-516</inkml:trace>
  <inkml:trace contextRef="#ctx0" brushRef="#br0" timeOffset="167499.5803">21873 14987 5805,'0'-15'5160,"0"15"-258,8 0-903,10 19-2580,0 0 0,19 15-516,9 1 258,20 15-258,10 3-258,24 9 129,13 0-258,12 6 0,6-1-129,2 0-129,-1-3-387,-5-5-387,-1 0-4515,-26-10-258,-15-5-645,-14-9-387</inkml:trace>
  <inkml:trace contextRef="#ctx0" brushRef="#br0" timeOffset="177952.1783">21153 12131 1161,'0'0'1806,"11"0"129,-11 0 129,0 0 0,0 0-129,0 0 0,0 0-258,-6 14 0,-4-6-387,3 9-129,-4-1-516,4 7-129,-2-2 0,7 1-258,1 1 0,2 1 129,7-6-129,6-1 129,0-5-129,8-3 129,1-7-129,2-2 0,-3-1 0,3-8-129,-5-9 129,-3 0-129,-4-6 0,-7 1-129,-6-4 129,-1-3-129,-13 4 129,-7 0-129,-4 9 0,-2 4-129,0 10 0,0 1-258,6 10-387,-1 7-3612,13 7-258,9 2-258,2 3-387</inkml:trace>
  <inkml:trace contextRef="#ctx0" brushRef="#br0" timeOffset="178376.2026">21561 11986 7998,'11'-5'4773,"-11"5"-387,10 27-129,-9-1-3741,4 11-129,-3 3-129,5 6 0,-1 3-129,4-1 129,3-9-129,2-4 0,0-10 129,4-6-129,-1-13 0,1-6 0,-2-21 129,0-8 0,1-12 0,0-7-129,-2-7 0,2-2 0,-2 2 129,-1 5-129,-1 6-129,-2 10-387,5 19-1032,-5 0-2967,3 15-387,-3 6-387,3 9-258</inkml:trace>
  <inkml:trace contextRef="#ctx0" brushRef="#br0" timeOffset="178856.23">22167 12155 3225,'0'-13'4773,"0"13"-516,0 0 129,-9 0-2193,-1 7-1548,3 7-129,-4-2 0,-2 5-258,-3 2 0,4 6-129,0-4 0,3 0 129,1 0-258,6 0 129,2-2 129,4-1-258,9 0 129,1-1-129,2-2 0,2 0 129,-1 0-258,-2 0 129,-4 1 0,-4-3 0,-5-1 0,-2 1-129,-9-1 129,-6-1 0,-1-2 0,-3-2 129,-3-3-129,3-1-129,3 1-516,-4-4-2838,12-2-774,8 2-387,0 0-258</inkml:trace>
  <inkml:trace contextRef="#ctx0" brushRef="#br0" timeOffset="179260.2531">22304 12353 5031,'-32'31'4515,"18"-13"129,7 2-387,6 7-3225,0-6-258,9 4 0,2-5-258,7 2 129,1-10-387,5-2 0,0-6-258,1-4 129,0-2 0,0-8-129,-7-4 0,1-5 129,-5-6-129,-6 0 0,-7-6 129,-1 1-129,-11 2 129,-3 1-129,-2 6 0,-5 5 0,0 7 0,1 7 0,0 4-129,6 5-258,6 14-1677,4-5-2451,5 4 129,3-5-645,11 0-129</inkml:trace>
  <inkml:trace contextRef="#ctx0" brushRef="#br0" timeOffset="179703.2785">22583 12252 3612,'0'0'4773,"-11"1"-129,6 18-129,-1 1-2451,6 10-1161,-2-3 0,6 12 0,2-10-387,7 4 0,0-8-387,7-5 129,-1-4-258,2-7 129,3-7 0,-2-2-129,0-12 129,-1-7 0,-1-3 0,-4-6 129,-6-10-129,-1 5 0,-2-9 0,-4 7 0,-3 2 129,0 9-129,0 2 129,0 22-129,0 0 129,0 0-129,0 16 0,0 8 0,0 8-129,4 0 129,0 3 0,1-2-129,1 1-387,-1-9-387,9-1-3870,-9-9-129,8-1-258,-13-14-645</inkml:trace>
  <inkml:trace contextRef="#ctx0" brushRef="#br0" timeOffset="180048.2982">22963 12191 9159,'16'-20'5160,"-16"20"-129,17 6-387,-12 6-3612,7 12-258,-5 2-387,3 6 0,-7 3-258,-2 0-129,0-2-129,-1-5 0,0-2-129,-2-8 0,2-7-129,0-11 129,0 0 0,0 0 129,7-19 0,1-5 0,2-6 258,3-4-129,2-3 129,1 2 0,1 0 0,0 4-129,3 7-387,-4-3-2709,3 13-1290,0 2-645,0 8 0,-2 0-645</inkml:trace>
  <inkml:trace contextRef="#ctx0" brushRef="#br0" timeOffset="180283.3114">23461 12183 9030,'-47'13'5031,"18"-4"-258,4 8-258,-2 0-3870,8 10 0,3-1-258,11 8 0,4-3-129,3 1-258,12 1 129,3-5-516,9 6-1677,-4-16-2451,6-2-258,-3-9-387,5-2-258</inkml:trace>
  <inkml:trace contextRef="#ctx0" brushRef="#br0" timeOffset="180652.3328">23551 12409 9804,'2'-12'5031,"13"11"129,-3-8-258,15 8-3999,-4-6-129,7 5-258,-3-7 0,3 1-258,-4-2 0,-4 0-258,-3-3 129,-6-3-129,-8-6 0,-5 4 129,-11-3-129,-5 5 0,-8 0 0,-1 5 0,-6 9 0,1 3 129,0 15-129,6 11 129,0 6-129,9 11 258,6 1-129,7 6 0,2 2 129,9-4-129,3-2 129,7-5-129,5-6-258,0-11-774,15 0-4128,-13-20-129,8-2-516,-3-6-516</inkml:trace>
  <inkml:trace contextRef="#ctx0" brushRef="#br0" timeOffset="182444.4353">19235 15821 1032,'-15'8'4257,"-3"6"258,6-3-129,4 7-2967,-7-8-129,6 14-258,2-5-129,5 15-129,1-9-129,6 6 0,5-7-129,9 0 129,3-8-387,8-7 0,-3-9-129,5-6 0,-4-13 0,1-1 0,-8-7-129,-6-1 0,-8 3 0,-7-2-258,-6 11-645,-16 0-3612,0 13-387,-8-2 0,-1 6-516</inkml:trace>
  <inkml:trace contextRef="#ctx0" brushRef="#br0" timeOffset="183007.4675">18349 16407 8256,'14'8'5160,"-14"-8"-516,20 23 129,-14 1-4773,5 4 0,2 1 258,3 3-258,-2 0 0,1 4 0,0 0 129,1-8-129,0-4 129,-1-9-129,0 2-129,-1-6 258,-2-4 0,-1-7-129,-3-3 0,-1-10 129,0-3 0,0-3 129,1-15-129,3 2 387,-1-8-258,4 2 0,1 2-129,3-1 0,2 4-258,-1 2-516,8 18-3741,-9-9-516,5 18-516,-7-6-516</inkml:trace>
  <inkml:trace contextRef="#ctx0" brushRef="#br0" timeOffset="183416.4909">19043 16389 7224,'0'-12'4902,"0"12"0,-7 6-645,0 13-3999,-1 11-129,3 4 129,-4 7-129,4 2-129,-2 1 258,2 5-258,3-1 129,2 2-129,3-11 258,8-2-129,1-5 0,8-3 0,1-9 0,6-7-129,0-6-129,1-7-387,3 2-1806,-7-15-2322,-3-7-516,-5-6-258</inkml:trace>
  <inkml:trace contextRef="#ctx0" brushRef="#br0" timeOffset="183595.5011">18904 16631 5805,'-5'13'5289,"16"-3"-774,9-9 0,6 1-4386,8-2-258,6 7-1419,1-7-2967,-3 0-387,4 0-258</inkml:trace>
  <inkml:trace contextRef="#ctx0" brushRef="#br0" timeOffset="184307.5418">19362 16637 5289,'0'0'5676,"-2"10"-516,2-10-516,0 0-3354,7 19-1032,-7-19 129,15 24-258,-10-8 0,4 0-258,-4-2 258,1 2-129,-3-4 0,-3-12 129,6 13-129,-6-13 129,0 0-129,1-9 129,-1-7 0,0-6 0,4 1-129,1-1 129,2 0-129,4 0 129,1 1-258,1 3 258,3 5-258,-2 4 258,5 3-129,-2 2 0,0 4 0,-1 0-129,0 0 258,-4 5-129,-2 2 0,-10-7-129,8 18 258,-8 0-129,-5 1 129,-4 1 0,-2 0 0,1 1 0,-1 5 129,6-2 0,1-3-129,4-4 0,5 2 0,6-4 0,5-7 129,3-2-258,7-6 129,-2-2 129,5-7-129,-1-5-129,1-3 129,-7-7-129,-1 2 129,-4-4 0,-6 1-129,-2 4 0,-6 0 0,-2 6 129,-1 1 0,0 14 0,-3-13-129,3 13 129,0 0-129,-7 9 0,5 2 129,2 2-129,0 5 0,4 2-129,2 2 0,-1-5-129,6 1-258,-3-1-258,8 8-1032,-16-25-2838,24 15-903,-16-15 129,6 3-645</inkml:trace>
  <inkml:trace contextRef="#ctx0" brushRef="#br0" timeOffset="184647.5613">19948 16766 5289,'0'0'5418,"11"-8"-258,2 7-258,-3-11-3612,14 10-258,-3-5-258,8 1 129,2-5-387,2 3-129,-3-6-129,-1 3-129,-5-3 0,-5 2 0,-5-1-129,-9-3 129,-5-6-129,-10 7-129,-5 5 129,-3 2 129,-4 2-129,-3 6 0,2 7 0,1 6-129,3 15 387,5 0-258,6 5 258,4 8-129,4-2 129,11-2-129,4 0 0,9 0 0,9-7-645,-2-15-2580,14-1-2193,0-14-387,7-9-516,3-11-129</inkml:trace>
  <inkml:trace contextRef="#ctx0" brushRef="#br0" timeOffset="185343.6011">22713 16353 516,'17'2'5031,"-7"-2"387,-10 0-516,18 7-1935,-18-7-1032,13 0-516,-13 0-387,11 12-129,-11-12-258,15 31-129,-6-10-258,5 5 0,-1-2-129,1 2 0,4-1 0,1-1-129,0-2 0,2-8 0,-1-3 0,-1-7 0,-2 3 0,-1-7 0,-1-2 0,-3-7 0,-5-10 129,0-5-129,0-6 0,-4-2 129,-1-6-129,0 5 129,-2-1 0,0 0-129,0 13-258,0 0-258,0 21-1548,0 0-2967,13-7-258,-13 7-516,17 4-258</inkml:trace>
  <inkml:trace contextRef="#ctx0" brushRef="#br0" timeOffset="185863.6308">23575 16336 3354,'-2'-13'5160,"-6"9"-258,0 0 129,-8-5-3096,6 9-645,-11 0-387,3 7-258,-2 0-129,0 9 0,-2-2-387,2 6 258,5 7-387,3 5 0,4 1-129,7 5 129,1 1 129,4 1-129,6 1 258,1 3-129,0-3 0,-1-3 0,-1 3 0,-7-3-258,1 2-129,-3-9-258,0 6-258,-11-20-903,7 3-3225,-11-13-516,3-1-387,-1-10 387</inkml:trace>
  <inkml:trace contextRef="#ctx0" brushRef="#br0" timeOffset="186071.6427">23246 16680 1,'24'11'4643,"-5"-7"646,6-2-645,1-2-2322,7 4-774,-7-3-1032,5 5-516,4 4-2967,-7-5-1290,-5-2-774,0-1 0</inkml:trace>
  <inkml:trace contextRef="#ctx0" brushRef="#br0" timeOffset="186575.6715">23743 16659 1935,'-10'-2'5289,"10"2"-387,-20 0 0,-4 0-3354,14 7-516,-10-1-258,9 11-129,-4 1-129,7 6 129,-3-2-258,9 7-129,1 0 0,1 0-129,6-3-129,4-3 0,0-5 0,2-3 129,4-10-129,1-5 0,3-6 0,-1-8 129,-4-5-129,1-3 0,-3-9 129,-4 0-129,-4-3-129,-3 6 258,-2 0-129,-5 2 129,1 5-129,-3 7 129,0 3-129,7 11 129,-8 0 129,6 7 129,2 6-258,0 7 0,2 6 0,4 2-129,1 1 129,0 5-129,4 0-129,-1 1 129,3-1-387,-2-9-387,5 9-516,-13-19-3612,11-5-516,-3-10-129,2-9-387</inkml:trace>
  <inkml:trace contextRef="#ctx0" brushRef="#br0" timeOffset="186831.6862">24034 16316 7998,'24'-33'5547,"-24"33"-129,10-3-387,-10 3-4257,1 26-258,-1 0-387,0 9 0,-4 10 0,-1 0 0,0 2 0,2 1-258,1 0 258,2 2-387,2-4 129,1-9-516,7 4-387,-8-19-2322,10 4-1806,-5-11-258,7-6-387</inkml:trace>
  <inkml:trace contextRef="#ctx0" brushRef="#br0" timeOffset="187243.7098">24330 16619 2967,'37'-19'5418,"-25"13"-387,1 2 129,-13 4-3741,0 0-258,0 0-129,-13-1-129,-4 1-129,-2 5-258,0 5 0,-4 0-129,5 2-129,2 3 0,3-4-129,3 3-129,7 1 129,3-3 0,0-12 0,16 19-258,0-12 129,3 0 0,3 3 0,0-6 0,0-1-129,-3 6 129,-5-2 0,-5 0 0,-9-7 0,-2 15 0,-14-9 0,-4 0 0,-8-1 129,1-5-129,-1 5 0,0-5-129,7 2-258,4-3-516,17 1-3870,0 0-387,0 0-516,0 0-129</inkml:trace>
  <inkml:trace contextRef="#ctx0" brushRef="#br0" timeOffset="187807.742">24534 16726 3999,'0'0'5547,"0"0"-516,44 1 0,-44-1-3612,0 0-129,39-2-516,-39 2 0,0 0-258,37-12 0,-37 12-129,0 0-258,0 0 258,0 0-258,41-44 0,-41 44-129,0 0 258,0 0-258,14-56 129,-14 56-129,0 0 129,0 0-129,-11-54 0,11 54 129,0 0-129,0 0 258,-50 0-129,50 0 129,-29 30-387,17-6 258,12-24 129,-18 64-258,14-28-129,4-36 516,-3 73-258,3-73 129,6 63 258,-6-63-129,19 49-129,-19-49 129,41 23 129,-41-23-516,49 3-258,-49-3-645,54 0-4128,-54 0-516,0 0-258,0 0-645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2-02T10:01:48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16942 9526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6:14.00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3955345-E3DB-4B22-ADF0-F4426C5BD8D6}" emma:medium="tactile" emma:mode="ink">
          <msink:context xmlns:msink="http://schemas.microsoft.com/ink/2010/main" type="inkDrawing" rotatedBoundingBox="16779,12713 22965,12521 22968,12601 16781,12793" shapeName="Other"/>
        </emma:interpretation>
      </emma:emma>
    </inkml:annotationXML>
    <inkml:trace contextRef="#ctx0" brushRef="#br0">-13 246 129,'0'0'1032,"0"0"258,0 0 129,0 0 0,0 0 129,-12 0-129,12 0-129,0 0 0,0 0-129,0 0 0,0 0-129,0-10 0,0 10-258,0 0 258,0 0-516,0 0 0,0 0 0,0 0-129,0 0 0,8-10-129,-8 10 129,16-4-129,-16 4 129,16-4-129,-16 4 0,23-4 0,-23 4 0,20-3 0,-20 3 0,26-2-129,-13 2 129,-13 0-129,32-2 0,-13 1 0,3 1 129,2-3-129,3 1 0,3 1 0,6-1 0,2 0 0,3 2 0,3 0 0,2 0-129,0 0 129,2 0-129,7 0 0,-1 4 0,-1-4 129,7 0-129,4 0 258,6 0-129,-1 0 0,4 0-129,-5 0 129,4 0 0,-2-2-129,-4 2 129,2-2-129,-4 1 0,0-1 0,-1 1 0,4-1 0,-1 2 0,5 0 129,-4-1-129,4 1 129,3 0-129,-3 0 129,6 0-129,-6-2 129,1 2-129,-5 0 0,4-1 0,-4-1 0,3 2 0,0-2 0,3-1 0,-3 3 0,10-3 0,-1 2-129,2-1 129,1-3 0,0 2 0,2-2 129,-3 2-258,4-1 129,-6-1 0,-1 2 0,-6-4-129,2 4 129,-3-2 0,0 2-129,-1-2 129,-2 2 0,-2 0 0,2-2 0,-2 2 0,0-2 0,-3 1 0,3 2 0,-2-3 0,0 4 0,-4-2 0,-3-1 0,3 1-129,-5 2 129,5-1 0,2-2 0,-5 2-129,8-1 129,2 1 0,4 1 0,2-1 0,1 2-129,-1-1 129,-2 1 0,3-2-129,-5 0 129,-3 1-129,-4-1 129,-4 1 0,-1-2 0,-2-1-129,-4 0 129,-9-5 0,-2 4 0,-3-1 0,-8 1 0,-4-1 0,-5 1 0,-7-1 0,-13 6 129,19-6-258,-19 6-129,0 0-129,0 0-1290,0 0-2967,0 0-258,0 0-258,-12 0-645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2T10:21:24.05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02T10:23:03.593"/>
    </inkml:context>
  </inkml:definitions>
  <inkml:trace contextRef="#ctx0" brushRef="#br0">964 7962 2451,'0'0'5547,"-41"-26"-387,41 26 129,0 0-2193,0 0-645,7 26-903,7-12-774,-8 12-258,4 5-258,-4 12-129,1 1-129,-4 7 0,-1 2-258,1 0 258,-3-2-129,2-5 0,0-5-387,0-15-387,1 3-2193,-3-29-1806,8 12-258,-8-12-258,10-23-258</inkml:trace>
  <inkml:trace contextRef="#ctx0" brushRef="#br0" timeOffset="225.0129">850 7963 5031,'-40'-27'5676,"40"27"-645,37-5-258,-9 10-1677,13-5-1677,0 2-387,4-2-516,-7 4-387,1 1-387,-8-5-903,-2 9-2193,-3-1-1419,-9-2-387,-5-3-129,-12-3-516</inkml:trace>
  <inkml:trace contextRef="#ctx0" brushRef="#br0" timeOffset="412.0234">851 8183 7482,'53'3'4644,"-16"-3"0,3 2-1161,7-2-2193,-8-1-1419,7-3-3870,-12 3-258,-2-2-516,-2 0-387</inkml:trace>
  <inkml:trace contextRef="#ctx0" brushRef="#br0" timeOffset="728.0417">1485 8061 11094,'-14'9'5418,"14"-9"-387,0 0 0,0 0-4257,16 5-129,-1-5-387,2-1 0,3 0-387,-2-6-516,6 7-4257,-5-3-129,-2 3-516,-4-1-258</inkml:trace>
  <inkml:trace contextRef="#ctx0" brushRef="#br0" timeOffset="916.0522">1489 8163 10836,'8'8'5418,"6"-3"-387,-2-5 0,15 7-4257,-3 1-3612,3-5-1806,3-1-516,4 1-645,9 2-258</inkml:trace>
  <inkml:trace contextRef="#ctx0" brushRef="#br0" timeOffset="6360.3638">19468 4421 2322,'21'24'4515,"-7"-9"129,1-5-258,14 6-1677,-8-11-1548,15 6-258,-1-5-516,4-1-774,8 4-3354,-2-6-645,2 1-387,-6-4-387</inkml:trace>
  <inkml:trace contextRef="#ctx0" brushRef="#br0" timeOffset="6936.3967">16140 7301 129,'11'-18'4644,"-4"7"129,2 3-129,2-5-1548,6 13-1161,-6-5-516,10 5-645,6 10-1419,8-4-3096,9-5-903,16 0-129,10-3-645</inkml:trace>
  <inkml:trace contextRef="#ctx0" brushRef="#br0" timeOffset="7508.4295">21344 7273 3870,'-1'15'4773,"10"-8"0,5-7-258,9 4-3225,-2-4-387,10 0-258,0 4-1032,0-2-3483,5-1-645,-2 4-258,-5-3-516</inkml:trace>
  <inkml:trace contextRef="#ctx0" brushRef="#br0" timeOffset="8140.4656">18778 9697 7998,'0'0'5160,"11"3"-258,-1-3-129,8 2-3354,0-2-387,10 3-516,5 11-1032,1 0-3999,4 1-258,-1 3-387,1 0-774</inkml:trace>
  <inkml:trace contextRef="#ctx0" brushRef="#br0" timeOffset="71467.0877">1587 6696 516,'0'0'4128,"8"-1"258,6-5-129,3-10-1548,10 12-903,-1-9-516,12 12-645,8-3-4128,4 4-387,-3-2-774,7-2-129</inkml:trace>
  <inkml:trace contextRef="#ctx1" brushRef="#br0">21237 12275 0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18:00.13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6F8CDA7-1A26-44EC-8331-412E446E0AE6}" emma:medium="tactile" emma:mode="ink">
          <msink:context xmlns:msink="http://schemas.microsoft.com/ink/2010/main" type="writingRegion" rotatedBoundingBox="5364,4344 5353,9573 4691,9572 4702,4343"/>
        </emma:interpretation>
      </emma:emma>
    </inkml:annotationXML>
    <inkml:traceGroup>
      <inkml:annotationXML>
        <emma:emma xmlns:emma="http://www.w3.org/2003/04/emma" version="1.0">
          <emma:interpretation id="{B1CB1F24-AD38-4494-B5DE-456D8454AF66}" emma:medium="tactile" emma:mode="ink">
            <msink:context xmlns:msink="http://schemas.microsoft.com/ink/2010/main" type="paragraph" rotatedBoundingBox="5364,4344 5353,9573 4691,9572 4702,4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021420-99A6-4DCB-BE60-1EEB9D760E6B}" emma:medium="tactile" emma:mode="ink">
              <msink:context xmlns:msink="http://schemas.microsoft.com/ink/2010/main" type="line" rotatedBoundingBox="5364,4344 5353,9573 4691,9572 4702,4343"/>
            </emma:interpretation>
          </emma:emma>
        </inkml:annotationXML>
        <inkml:traceGroup>
          <inkml:annotationXML>
            <emma:emma xmlns:emma="http://www.w3.org/2003/04/emma" version="1.0">
              <emma:interpretation id="{9CEA9A2C-6B1D-4D91-AB99-1FB3CAA21504}" emma:medium="tactile" emma:mode="ink">
                <msink:context xmlns:msink="http://schemas.microsoft.com/ink/2010/main" type="inkWord" rotatedBoundingBox="4691,9572 4702,4343 5364,4344 5353,9573"/>
              </emma:interpretation>
              <emma:one-of disjunction-type="recognition" id="oneOf0">
                <emma:interpretation id="interp0" emma:lang="en-US" emma:confidence="0">
                  <emma:literal>in.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ini</emma:literal>
                </emma:interpretation>
                <emma:interpretation id="interp3" emma:lang="en-US" emma:confidence="0">
                  <emma:literal>"bd</emma:literal>
                </emma:interpretation>
                <emma:interpretation id="interp4" emma:lang="en-US" emma:confidence="0">
                  <emma:literal>i.</emma:literal>
                </emma:interpretation>
              </emma:one-of>
            </emma:emma>
          </inkml:annotationXML>
          <inkml:trace contextRef="#ctx0" brushRef="#br0">230 14 516,'15'-21'4644,"-15"21"258,0 0-258,0 0-1677,0 0-1419,0 0-387,0 10-387,0 13 0,-9 5-387,-1 9-129,-10-1 0,5 12 0,-6-6 0,0 9-129,-2-2 0,-1 2-129,-3-7 129,8 0-129,1-5 0,4-6 0,1-1 0,5-6 129,5-9-258,3-17 129,0 19-129,0-19-258,14 0-258,-11-18-1032,19 0-2709,-6-8-645,2-6-129,1-1-129</inkml:trace>
          <inkml:trace contextRef="#ctx0" brushRef="#br0" timeOffset="332.0422">298-2 258,'0'0'4128,"0"0"645,0 0-1161,0 0-1161,20 17-645,-20-17-129,21 36-387,-16-18-387,18 14-129,-9-10 0,11 12-387,-6 4 0,8-3-129,-4 0-129,7-2 129,-1 0-258,-4 1 0,-1-3 0,-3-4 0,-5-2 0,-5 5-129,3-3-129,-11-8 0,5 6-516,-8-25-516,6 37-1032,-6-37-2451,-6 25-129,6-25-387</inkml:trace>
          <inkml:trace contextRef="#ctx0" brushRef="#br0" timeOffset="600.0762">88 456 3225,'-24'-6'5160,"24"6"-258,0 0-258,0-14-2838,24 14-645,0-5-387,16 5 129,0-2-516,15 2-129,-1 2-387,-1-2-645,8 5-3741,-13 2-258,-4 4-258,-13-4-516</inkml:trace>
          <inkml:trace contextRef="#ctx0" brushRef="#br0" timeOffset="1199.6516">283 1199 3354,'0'-15'5160,"0"15"-258,0 0-129,0-25-2451,0 25-1161,8 13-129,-2 12-258,-6 0-387,4 13 0,-4 3 0,0 9-129,0 4-129,0-5 0,-1 3 0,-1 3 0,-3-4-129,3-5 129,0-6-129,0-9-129,2 0-516,0-31-2709,4 23-1290,-4-23-774,0 0 0,17-21-387</inkml:trace>
          <inkml:trace contextRef="#ctx0" brushRef="#br0" timeOffset="1900.2413">31 2397 5805,'0'0'5289,"0"0"-387,0 0-129,0 0-3483,14 35-387,-14-9-129,5 14-258,-5 4 0,5 4-129,-5-1-129,0 8 0,0-11-129,2 0 0,1-2 0,0-11-258,2-1-129,-3-12-516,12 4-903,-14-22-2967,0 0-645,0 0 0,4-16-516</inkml:trace>
          <inkml:trace contextRef="#ctx0" brushRef="#br0" timeOffset="2547.8235">28 2479 4257,'0'-41'5289,"7"24"-129,1-7-129,11 19-2580,-8-21-1290,19 22-129,1-9-129,4 10-387,-2-2-129,9 5-129,-6 7-258,3 4 129,-2 7-129,-5 2 0,-10 5 0,-3 0 0,-8 3 0,-8 3 0,-3-4-129,-18 1 129,-8-6-129,-4-1 129,-3-5-129,-3-4 129,-2-6-129,2-6 129,7 0 0,5 0 129,4-4-129,20 4 0,-18-18 0,18 18 129,12-12-129,6 9 0,7 3 0,7 0 129,4 8-129,7 6 129,2 3-129,-1 3 0,-3 1-129,-1 12 258,-4-5-258,-8 2 129,-8 4 129,-11-1-129,-7-3 129,-4-1-129,-13-3 0,-6-7 0,-14-2 129,-4-6-129,-4-6 129,-3 0-129,0-5 129,3 0-129,1-5 129,7-3 0,5-1 0,5 6 0,7-4 0,18 7 0,-23-12-129,23 12 129,0 0-258,0 0 0,9 11-774,-9-11-3999,23 14-258,-3-6-387,4-1-516</inkml:trace>
          <inkml:trace contextRef="#ctx0" brushRef="#br0" timeOffset="4455.5658">297 3442 4257,'-3'14'5160,"3"3"0,-1 1-387,5 17-2967,-7-13-258,3 21-387,-3-2-258,3 12-258,-7-1 0,3 2-387,-3-5 129,2-2-258,-1-4 129,5-9-129,1-5 0,0-7-258,0-4-129,0-18-258,11 22-774,-11-22-3612,0 0-129,19 1-387,-19-1-516</inkml:trace>
          <inkml:trace contextRef="#ctx0" brushRef="#br0" timeOffset="5331.677">383 4757 1677,'18'-4'5160,"-8"-12"-129,-10 16-129,0-31-1935,0 31-774,-15-29-645,15 29-387,-27-29-387,11 18-387,-9-3 0,2 6 0,-6 4-258,-2 4 129,-3 8-129,-3 9 0,-2 11-129,6 9 258,-1 7-129,4 13 0,9-5 129,14 5-129,8-1 129,9 3 0,19-7-129,8-5 0,10-15 0,9-4 0,1-5-129,1-12 129,-1-8-129,-1-3 0,-7-5 0,-4-9-129,-12-3-129,-11-1-516,6 7-3870,-28 11-387,11-19-516,-11 19-387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18:07.20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03D3233-641E-4BF4-B22F-CAE7642E4055}" emma:medium="tactile" emma:mode="ink">
          <msink:context xmlns:msink="http://schemas.microsoft.com/ink/2010/main" type="writingRegion" rotatedBoundingBox="2779,9865 4292,9865 4292,11502 2779,11502"/>
        </emma:interpretation>
      </emma:emma>
    </inkml:annotationXML>
    <inkml:traceGroup>
      <inkml:annotationXML>
        <emma:emma xmlns:emma="http://www.w3.org/2003/04/emma" version="1.0">
          <emma:interpretation id="{77058F67-371F-43B9-AD88-64BA3A2E55D0}" emma:medium="tactile" emma:mode="ink">
            <msink:context xmlns:msink="http://schemas.microsoft.com/ink/2010/main" type="paragraph" rotatedBoundingBox="2779,9865 4292,9865 4292,11502 2779,11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30182B-EF81-4A3E-8675-17D503BEE009}" emma:medium="tactile" emma:mode="ink">
              <msink:context xmlns:msink="http://schemas.microsoft.com/ink/2010/main" type="line" rotatedBoundingBox="2779,9865 4292,9865 4292,11502 2779,11502"/>
            </emma:interpretation>
          </emma:emma>
        </inkml:annotationXML>
        <inkml:traceGroup>
          <inkml:annotationXML>
            <emma:emma xmlns:emma="http://www.w3.org/2003/04/emma" version="1.0">
              <emma:interpretation id="{838A53B6-DDEF-4CBA-BC4A-99051DC0A428}" emma:medium="tactile" emma:mode="ink">
                <msink:context xmlns:msink="http://schemas.microsoft.com/ink/2010/main" type="inkWord" rotatedBoundingBox="2779,10782 3362,10782 3362,11502 2779,11502"/>
              </emma:interpretation>
              <emma:one-of disjunction-type="recognition" id="oneOf0">
                <emma:interpretation id="interp0" emma:lang="en-US" emma:confidence="0">
                  <emma:literal>D'</emma:literal>
                </emma:interpretation>
                <emma:interpretation id="interp1" emma:lang="en-US" emma:confidence="0">
                  <emma:literal>Do</emma:literal>
                </emma:interpretation>
                <emma:interpretation id="interp2" emma:lang="en-US" emma:confidence="0">
                  <emma:literal>De</emma:literal>
                </emma:interpretation>
                <emma:interpretation id="interp3" emma:lang="en-US" emma:confidence="0">
                  <emma:literal>Dr</emma:literal>
                </emma:interpretation>
                <emma:interpretation id="interp4" emma:lang="en-US" emma:confidence="0">
                  <emma:literal>HD</emma:literal>
                </emma:interpretation>
              </emma:one-of>
            </emma:emma>
          </inkml:annotationXML>
          <inkml:trace contextRef="#ctx0" brushRef="#br0">-920 1056 8385,'-14'-40'5031,"9"19"-258,5 5 129,0-9-3354,27 19-516,0-10-258,16 13-129,0-2-129,12 5-129,2 0-258,0 11 129,1 5-258,-6 10 0,-2 5 0,-10 5 0,-6 6-129,-10 9 129,-12 1-129,-8 0 129,-4 4-129,-8-8 258,-14 3-129,-3-4 129,-6-7 0,-4-7 0,-3-9 258,-3 1-129,-3-10 129,4-5-129,-6-9 0,10-1 0,1 0 0,7 0 0,7-9-387,21 9 129,0 0 0,0 0-387,16-9-645,3 5-3999,20 4 0,-1-1-258,9 1-516</inkml:trace>
          <inkml:trace contextRef="#ctx0" brushRef="#br0" timeOffset="-435.0552">-775 952 9288,'0'-17'5031,"0"-2"-129,0 19-129,-20 0-3225,6 0-903,10 16 0,-3 4-129,6 16-129,-3 6-129,4 6 0,-2 6-129,2 8 129,0-2-258,2 2 129,-2-3 129,0 2-258,3-10 258,-2-5-387,7-6 129,-2-11-516,12-4-903,-18-25-3354,19 9-258,-12-20-258,0-12-516</inkml:trace>
          <inkml:trace contextRef="#ctx0" brushRef="#br0" timeOffset="-960.1219">493 57 3225,'23'-19'5031,"3"-1"-129,-13 18-1290,-11-15-774,15 17-516,-17 0-774,0 0-258,0 0-516,-13 25-129,-8-5-129,-3 13-129,-13 1-129,-1 2 0,-11 7-129,1 2 129,-7 1-258,2 2 258,2-8-258,4 5 129,8-14 0,6 1-129,7-8 0,8-7 129,18-17-129,-17 13-387,17-13-258,0-11-3096,0 11-1161,27-16-516,-27 16 0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18:08.91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FE4EA4C-F7D7-4839-867A-9376905618D5}" emma:medium="tactile" emma:mode="ink">
          <msink:context xmlns:msink="http://schemas.microsoft.com/ink/2010/main" type="writingRegion" rotatedBoundingBox="5820,9646 7516,11129 7035,11678 5340,10195"/>
        </emma:interpretation>
      </emma:emma>
    </inkml:annotationXML>
    <inkml:traceGroup>
      <inkml:annotationXML>
        <emma:emma xmlns:emma="http://www.w3.org/2003/04/emma" version="1.0">
          <emma:interpretation id="{39893E83-F42D-4E5E-ABD0-076DE0683F98}" emma:medium="tactile" emma:mode="ink">
            <msink:context xmlns:msink="http://schemas.microsoft.com/ink/2010/main" type="paragraph" rotatedBoundingBox="5820,9646 7516,11129 7035,11678 5340,101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309C02-F99E-4C97-80E6-4E73EB49B1CB}" emma:medium="tactile" emma:mode="ink">
              <msink:context xmlns:msink="http://schemas.microsoft.com/ink/2010/main" type="line" rotatedBoundingBox="5820,9646 7516,11129 7035,11678 5340,10195"/>
            </emma:interpretation>
          </emma:emma>
        </inkml:annotationXML>
        <inkml:traceGroup>
          <inkml:annotationXML>
            <emma:emma xmlns:emma="http://www.w3.org/2003/04/emma" version="1.0">
              <emma:interpretation id="{C9EAF216-01C1-4274-AB49-53A6FB9AC2F7}" emma:medium="tactile" emma:mode="ink">
                <msink:context xmlns:msink="http://schemas.microsoft.com/ink/2010/main" type="inkWord" rotatedBoundingBox="6896,10586 7516,11129 7035,11678 6415,11136"/>
              </emma:interpretation>
              <emma:one-of disjunction-type="recognition" id="oneOf0">
                <emma:interpretation id="interp0" emma:lang="en-US" emma:confidence="0">
                  <emma:literal>'E</emma:literal>
                </emma:interpretation>
                <emma:interpretation id="interp1" emma:lang="en-US" emma:confidence="0">
                  <emma:literal>"E</emma:literal>
                </emma:interpretation>
                <emma:interpretation id="interp2" emma:lang="en-US" emma:confidence="0">
                  <emma:literal>E</emma:literal>
                </emma:interpretation>
                <emma:interpretation id="interp3" emma:lang="en-US" emma:confidence="0">
                  <emma:literal>^E</emma:literal>
                </emma:interpretation>
                <emma:interpretation id="interp4" emma:lang="en-US" emma:confidence="0">
                  <emma:literal>HE</emma:literal>
                </emma:interpretation>
              </emma:one-of>
            </emma:emma>
          </inkml:annotationXML>
          <inkml:trace contextRef="#ctx0" brushRef="#br0">1112 915 1,'9'-17'4643,"-4"-2"517,-5 19-387,0-25-1548,0 25-1032,0 0-258,0 0-516,0 0-387,0 0 0,0 0-516,0 0 0,3 19-258,4 1 0,-7 3-129,0 7 129,2 7-258,-4 2 129,-2 3-129,-2 3 0,4-2 0,-1 1 0,3-5 0,3 4 0,9-7 258,2-3-258,4-2 129,7-9 0,3-5 0,1 0-129,-1-6 258,6-5-258,-1-4 129,3 2-129,1-4 129,0 0-129,1 0 129,-1-2-129,1-8-129,-3 5 129,-2-4 0,-2 6-129,-9 1 0,-5 1-129,-17 1-387,0 0-774,15 0-3612,-15 0 0,-14 6-516,-4-6-129</inkml:trace>
          <inkml:trace contextRef="#ctx0" brushRef="#br0" timeOffset="1060.1335">1236 860 774,'-15'6'4773,"15"-6"129,-15 0 0,5-11-1806,10 11-1161,0 0-387,0 0-387,0 0-258,0 0-129,13-19-258,2 17-129,2-1 0,6 3-129,0 0 0,4 0-129,4 0 0,1 5 0,4 1-129,1 0 129,-4-2-129,5-1 0,-4 2 0,0-5 0,-2 3 0,-7-3-129,-4 0 129,-6-5-258,-15 5-645,0 0-3999,0 0-129,-8 0-387,8 0-258</inkml:trace>
          <inkml:trace contextRef="#ctx0" brushRef="#br0" timeOffset="369.547">1236 1185 3225,'-13'-16'4902,"13"16"-258,-6-14 0,6 14-3225,0 0-258,0 0 0,0 0 129,11-7-258,7 7-258,-1 0 0,7 0-258,3 0-129,6 0-129,-4 0 0,4 0-129,-1 0 0,0 0-129,-2 0 0,-1 0-129,-4 0-129,-8-1-516,10 6-1419,-27-5-2580,14 0-387,-14 0-258,0 0-258</inkml:trace>
          <inkml:trace contextRef="#ctx0" brushRef="#br0" timeOffset="-799.6015">-11 7 6837,'-8'-14'5289,"8"14"-258,0 0-258,24-2-3225,-24 2-387,40 8-258,-13 8-258,10 7-129,0 8-129,8 5-129,1 3-129,5 9 129,-5-3-258,-2 1 129,-3 1 129,0-5-129,-9-6 0,-5-2-129,-9-5 129,-3-14-129,-15-15-129,6 15-387,-6-15-3096,0 0-1290,0 0-516,0 0-258,-14-14-645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19:56.79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BA5CB56-DF2E-423A-B565-27EFE4CE7C10}" emma:medium="tactile" emma:mode="ink">
          <msink:context xmlns:msink="http://schemas.microsoft.com/ink/2010/main" type="writingRegion" rotatedBoundingBox="14202,11136 19358,11001 19378,11773 14222,11908"/>
        </emma:interpretation>
      </emma:emma>
    </inkml:annotationXML>
    <inkml:traceGroup>
      <inkml:annotationXML>
        <emma:emma xmlns:emma="http://www.w3.org/2003/04/emma" version="1.0">
          <emma:interpretation id="{665111D8-F860-4EE2-8AA9-2C78426460DB}" emma:medium="tactile" emma:mode="ink">
            <msink:context xmlns:msink="http://schemas.microsoft.com/ink/2010/main" type="paragraph" rotatedBoundingBox="14202,11136 19358,11001 19378,11773 14222,11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DB3AB4-20E1-4F18-A6A0-0131D6329D69}" emma:medium="tactile" emma:mode="ink">
              <msink:context xmlns:msink="http://schemas.microsoft.com/ink/2010/main" type="line" rotatedBoundingBox="14202,11136 19358,11001 19378,11773 14222,11908"/>
            </emma:interpretation>
          </emma:emma>
        </inkml:annotationXML>
        <inkml:traceGroup>
          <inkml:annotationXML>
            <emma:emma xmlns:emma="http://www.w3.org/2003/04/emma" version="1.0">
              <emma:interpretation id="{6AC24450-3689-4A2C-9A77-ED0B829A0FA5}" emma:medium="tactile" emma:mode="ink">
                <msink:context xmlns:msink="http://schemas.microsoft.com/ink/2010/main" type="inkWord" rotatedBoundingBox="14202,11136 19358,11001 19378,11773 14222,11908"/>
              </emma:interpretation>
              <emma:one-of disjunction-type="recognition" id="oneOf0">
                <emma:interpretation id="interp0" emma:lang="en-US" emma:confidence="0">
                  <emma:literal>CEDE</emma:literal>
                </emma:interpretation>
                <emma:interpretation id="interp1" emma:lang="en-US" emma:confidence="0">
                  <emma:literal>EDUCE</emma:literal>
                </emma:interpretation>
                <emma:interpretation id="interp2" emma:lang="en-US" emma:confidence="0">
                  <emma:literal>(EDIE</emma:literal>
                </emma:interpretation>
                <emma:interpretation id="interp3" emma:lang="en-US" emma:confidence="0">
                  <emma:literal>(EDUCE</emma:literal>
                </emma:interpretation>
                <emma:interpretation id="interp4" emma:lang="en-US" emma:confidence="0">
                  <emma:literal>SEDUCE</emma:literal>
                </emma:interpretation>
              </emma:one-of>
            </emma:emma>
          </inkml:annotationXML>
          <inkml:trace contextRef="#ctx0" brushRef="#br0">4590 9 8385,'0'0'5031,"0"0"-258,0-25-903,0 25-2838,0 0-258,15 17-258,-10-2 0,2 9-129,0-4-258,3 10 129,-7 1 0,3 9-258,-6-5 258,0 4-258,1 1 258,-1-4-258,-3 2 129,2-3-129,-2-4 0,3-7 0,0-3 0,0-2 0,3-2 0,-3-17 0,10 25 0,-10-25 0,12 19 0,-12-19 0,25 15 0,-7-12 0,3 1 0,6-1 129,2 1-129,5-4 0,0 0 0,6 0 0,-3 0 129,-1 0-129,1 0 0,-2 0 0,-6 0-129,-4 0-129,2 0-258,-27 0-645,34-10-3741,-34 10 129,0 0-516,2-15-387</inkml:trace>
          <inkml:trace contextRef="#ctx0" brushRef="#br0" timeOffset="352.5447">4637 320 3999,'-24'-11'5160,"24"11"-129,0 0 0,0 0-1935,-1-15-1677,19 18-258,2-6-258,16 4-129,-7-1-258,14 0-129,-1-6-129,0 6 0,-3-2-129,4 2 0,-4-3-129,-4-3 0,-5 6-258,-5-3 0,-4 3-258,-9-14-516,8 15-2451,-20-1-1548,0-12-387,0 12-129,-25-21-129</inkml:trace>
          <inkml:trace contextRef="#ctx0" brushRef="#br0" timeOffset="812.6032">4634 3 774,'0'0'4128,"0"0"516,0 0-1935,0 0-129,0 0-129,3 8-258,-3-8-774,15 0 0,-15 0-387,25-2-129,-8-4 0,11 6-129,-4-3-258,12 3 0,0-3-129,9 3-129,-3-5 0,2 4 0,-2-3-258,-1 3 129,-9 1-129,-6 0 129,-5 0-258,-3 0 129,-18 0-129,17 0 0,-17 0-258,0 0-516,0 0-4128,0 0 0,0 0-387,-19-2-645</inkml:trace>
          <inkml:trace contextRef="#ctx0" brushRef="#br0" timeOffset="-4772.106">588 63 3612,'7'-16'4515,"-7"16"-258,0-26-1419,0 26-645,-7-14-516,7 14-387,-26-6-258,9 6-129,-11 0-258,0 6-129,-11-1-129,3 7-129,-6 3 258,1 1-258,-3 4-129,-1 4 129,1-4 0,7 15-129,0-2 258,3 8-258,3-3 258,9 8-129,4 0 0,4 0-129,10 0 129,4-5 0,0 1-129,12-2 129,7-7-129,7-2 0,6-4 0,4-5 0,9-3 0,5-5-129,3-7 129,4-6-129,-1 1 0,-1-2 0,-1-2-129,-9-4 0,-3 0-387,-13-9-387,3 15-1419,-14-4-2838,-3-1 0,-15 5-387,12-17-258</inkml:trace>
          <inkml:trace contextRef="#ctx0" brushRef="#br0" timeOffset="-4343.5516">1075 350 6837,'0'0'5289,"0"0"0,0 0-516,0-13-1806,21 10-2193,-1-5 0,10 3-387,-2-7-129,10 7 0,5-3-129,0 5-258,2 3 129,1-3-129,0 3-258,-7-8-258,6 13-516,-24-7-2064,8 2-1677,-15 0-258,-14 0-387,0 0 129</inkml:trace>
          <inkml:trace contextRef="#ctx0" brushRef="#br0" timeOffset="-4056.0151">1213 462 4257,'-47'24'5031,"27"-16"0,20-8-387,-28 6-2580,28-6-258,0 0-516,10 19-129,-10-19-387,39 1-258,-7-1-129,6 0 0,0 0-129,6 0-129,1-3 0,0-2-258,-5 2 0,-5-1-258,1 4-387,-20-10-1419,4 10-2580,-20 0-258,17 0-387,-17 0-258</inkml:trace>
          <inkml:trace contextRef="#ctx0" brushRef="#br0" timeOffset="-3191.4053">2222 81 129,'13'-21'4644,"-13"21"0,12-15 258,-12 0-2064,0 15-516,0 0-387,14-5-387,-14 5-387,7 10-129,-7 4-387,3 14-129,-3-1 129,5 15-258,-5 3 0,2 6-129,-1-1 129,1 6-258,2-9 129,-3 8-258,2-6 129,2-4-129,0-8 0,-1-6 0,1 0-258,-2-7 0,1-4-387,-4-20-387,12 17-1548,-12-17-2322,5-12-258,-5-10-387,-3-7-258</inkml:trace>
          <inkml:trace contextRef="#ctx0" brushRef="#br0" timeOffset="-2667.3387">2140 99 5160,'0'-21'5289,"18"-2"-129,-18 23-387,21-11-2580,-14-7-774,18 15-129,-7-8-516,14 9-129,-5-4-129,6 6-258,5 0-129,8 2 0,1 4-129,3 5 0,2 5 0,0 5 129,-5 5-258,-2 3 258,-3 7 0,-13 5-129,-8 1 129,-7 5-129,-14 0 129,1-1-129,-16-1 258,-12 1-387,-3-5 129,-7-1 0,-6-5 0,-3-4 0,0-1 0,-1-4 0,0-6 0,3-3 0,2-9 129,6 1 0,5-5 0,6-4 0,3 0-129,2 0 129,20 0 0,-21-11-129,21 11 0,0 0-129,0 0-258,0-15-258,25 22-2322,-25-7-2064,37 0-258,-21 0-258,9 3-387</inkml:trace>
          <inkml:trace contextRef="#ctx0" brushRef="#br0" timeOffset="-1087.638">3275 48 3870,'7'-18'5031,"0"2"-129,-7 16-258,0-17-2838,0 17-387,0 0-258,0 0-387,0 0-258,6 14 129,-6-14-258,0 32-129,3-12 0,-2 7-129,-1 0 258,7 13-258,-6 0 129,1 3-129,-1 3 129,-1-2-258,2 2 258,-1 1-258,-1-6 0,4-6 0,-4-4 0,3-5 0,1-6 0,-1-4 0,-3-16 0,8 16 0,-8-16 0,0 0 129,21 0-129,-21 0 0,24-3 0,-24 3 0,28-10 0,-28 10 0,29-4 0,-9 4 0,3 0 0,4 0 0,4 3 0,-1 0 0,5 3 0,3 0 0,4 2 0,-5-5 0,1 2 0,0-2 0,-2-1 0,-1-1 129,-6-1-129,2 0 0,-9 0 0,-1 0 0,-6-3 0,-15 3 0,16-11 0,-16 11 0,0 0 0,0-19 0,0 19 129,-6-20-129,6 20 0,-8-25 0,4 11 0,-1-4 0,4-1 0,1-1 0,0-2 0,0 0 0,-1-9 0,1-2 0,0 0-129,-2-3 129,1 0-129,-2-4 129,0 2-129,3-1 129,0 2 0,0 7 129,-1 2-129,1 2 129,-1 6 0,1 20 0,-5-27-129,5 27 0,0 0 129,0 0-129,0 0 0,0 0 0,0 0 0,-16 7 0,16-7 0,0 0-129,2 17-129,-2-17-129,0 0-1032,0 14-3612,0-14 0,0 0-387,12 6-516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32:00.67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D546B34-5D41-4EA7-8994-53356CFD4708}" emma:medium="tactile" emma:mode="ink">
          <msink:context xmlns:msink="http://schemas.microsoft.com/ink/2010/main" type="writingRegion" rotatedBoundingBox="18136,15311 18702,15311 18702,16016 18136,16016"/>
        </emma:interpretation>
      </emma:emma>
    </inkml:annotationXML>
    <inkml:traceGroup>
      <inkml:annotationXML>
        <emma:emma xmlns:emma="http://www.w3.org/2003/04/emma" version="1.0">
          <emma:interpretation id="{98290034-9192-4F11-B26E-394CE7D6D3BD}" emma:medium="tactile" emma:mode="ink">
            <msink:context xmlns:msink="http://schemas.microsoft.com/ink/2010/main" type="paragraph" rotatedBoundingBox="18136,15311 18702,15311 18702,16016 18136,16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28724A-7986-4FA6-A790-81DBB929F635}" emma:medium="tactile" emma:mode="ink">
              <msink:context xmlns:msink="http://schemas.microsoft.com/ink/2010/main" type="line" rotatedBoundingBox="18136,15311 18702,15311 18702,16016 18136,16016"/>
            </emma:interpretation>
          </emma:emma>
        </inkml:annotationXML>
        <inkml:traceGroup>
          <inkml:annotationXML>
            <emma:emma xmlns:emma="http://www.w3.org/2003/04/emma" version="1.0">
              <emma:interpretation id="{5BA74577-0A03-454C-94E0-BDC6DBBDCB2B}" emma:medium="tactile" emma:mode="ink">
                <msink:context xmlns:msink="http://schemas.microsoft.com/ink/2010/main" type="inkWord" rotatedBoundingBox="18136,15311 18702,15311 18702,16016 18136,16016"/>
              </emma:interpretation>
              <emma:one-of disjunction-type="recognition" id="oneOf0">
                <emma:interpretation id="interp0" emma:lang="en-US" emma:confidence="1">
                  <emma:literal>It</emma:literal>
                </emma:interpretation>
                <emma:interpretation id="interp1" emma:lang="en-US" emma:confidence="0">
                  <emma:literal>H</emma:literal>
                </emma:interpretation>
                <emma:interpretation id="interp2" emma:lang="en-US" emma:confidence="0">
                  <emma:literal>11</emma:literal>
                </emma:interpretation>
                <emma:interpretation id="interp3" emma:lang="en-US" emma:confidence="0">
                  <emma:literal>it</emma:literal>
                </emma:interpretation>
                <emma:interpretation id="interp4" emma:lang="en-US" emma:confidence="0">
                  <emma:literal>lt</emma:literal>
                </emma:interpretation>
              </emma:one-of>
            </emma:emma>
          </inkml:annotationXML>
          <inkml:trace contextRef="#ctx0" brushRef="#br0">0 0 129,'0'0'1548,"0"0"0,0 0 0,0 0-258,0 0 258,0 0-516,0 0 129,0 0-129,0 0-129,0 0-387,0 0 258,0 0 129,0 0-129,0 0 129,0 0 129,0 0-258,0 0-129,0 0 258,0 0-387,0 0 0,0 0-258,0 0 0,0 0 0,0 0-129,7 15 0,-7-15 0,0 0 0,3 16 0,-3-16 0,2 17 0,-2-17-129,1 20 258,-1-20-129,0 17 0,0-17-129,1 20 129,-1-20 0,0 16 0,0-16-129,0 0 129,0 22 0,0-22-129,0 14 129,0-14-129,0 18 129,0-18 0,0 14-129,0-14 129,-1 21-129,1-21 0,-1 17 129,1-17-129,0 15 0,0-15 129,0 15-129,0-15 0,0 0 0,0 21 0,0-21 0,0 14 0,0-14-129,0 0 129,0 22 0,0-22 0,0 0 0,0 20 0,0-20 129,0 17-129,0-17 0,0 18 0,0-18-129,0 22 129,0-22 0,1 21 0,-1-21-129,0 22 129,0-22 0,0 20 0,0-20 0,0 16 0,0-16 0,0 16 0,0-16 0,0 0 0,1 20 0,-1-20 0,0 14 0,0-14 0,0 0 0,2 22 0,-2-22 0,0 0 0,0 19 0,0-19 0,0 18 0,0-18 0,0 0 0,0 19 0,0-19 0,0 16-129,0-16 129,0 12 0,0-12 0,0 0 0,0 16 0,0-16 0,0 0 0,0 0 0,0 0 0,0 0 0,0 0 0,7-8 0,-7 8-258,0 0-1032,3-16-2967,-3 16-387,0 0-129,0 0-645</inkml:trace>
          <inkml:trace contextRef="#ctx0" brushRef="#br0" timeOffset="9396.1932">476-10 2193,'0'0'2064,"0"0"-258,0 0 129,0 0-903,15-1-129,-15 1-387,0 0 0,0 0-258,0 0-129,0 0-129,0 0 129,0 0 129,0 0-129,0 0 0,0 0 129,0 0-129,0 0 0,0 0 129,0 0-129,0 0-129,0 0 129,15 0-258,-15 0 129,0 0 0,0 0 0,0 0 258,0 0 129,0 0 258,0 0 0,0 0 258,0 0 129,0 0-258,7 11 258,-7-11-258,0 0-129,0 0 0,0 0-258,0 0 0,0 0-129,0 0 129,0 18-258,0-18 0,0 0 0,0 19 0,0-19 0,0 16 0,0-16 0,0 18-129,0-18 129,0 16-129,0-16 129,0 17-129,0-17 129,0 17-129,0-17 129,2 16-129,-2-16 0,0 14 0,0-14 0,0 0 129,-2 21-129,2-21 0,0 0 0,-7 22 0,7-22 129,0 0-129,-10 20 129,10-20-129,-2 16 0,2-16 129,0 16-129,0-16 129,0 19-129,0-19 0,0 17 0,0-17 0,0 21 0,0-21 0,0 17 0,0-17 0,1 14 0,-1-14 0,3 14-129,-3-14 129,1 18 0,-1-18 129,0 14-258,0-14 129,0 18 0,0-18 0,0 0 0,3 18 0,-3-18-129,0 0 129,3 16 0,-3-16 0,0 0 0,0 16 0,0-16 0,0 0 0,0 0 0,1 15 0,-1-15 0,0 0 0,0 0 0,3 15 0,-3-15 0,0 0 0,0 0 0,6 16 0,-6-16 0,0 0 0,0 0 0,0 0 0,5 16 0,-5-16 0,0 0 0,0 0 0,2 15 0,-2-15 0,0 0 0,0 0 0,1 17 0,-1-17 0,0 0-129,0 15 129,0-15 0,0 0 0,0 19 0,0-19 0,0 0 0,0 0 0,0 0 0,3 14 0,-3-14 0,0 0 0,0 0 0,0 0 0,0 0 0,0 14 0,0-14 0,0 0 0,0 0 0,-4 14 0,4-14 0,0 0 0,0 0 0,0 0 0,0 0 0,0 0 0,-2 19 0,2-19 0,0 0 0,0 0 0,0 0 129,0 0-258,0 0 129,0 0 0,0 0 0,0 0 129,0 0-129,0 0-129,0 16 258,0-16-129,0 0 0,0 0 0,0 0 0,0 0 0,0 0 0,0 0 0,0 0 0,-8 16 0,8-16 0,0 0 0,0 0 0,0 0 0,0 0 0,0 0 0,0-10 0,0 10 0,1-14-129,-1 14 129,2-20-645,-2 20-3741,0 0-258,0 0-387,0-16-387</inkml:trace>
          <inkml:trace contextRef="#ctx0" brushRef="#br0" timeOffset="12051.5303">20 674 1,'0'9'1547,"0"-9"-773,0 0-645,0 0 0,0 0-129,-13 11 129,13-11 258,0 0 129,0 0 258,0 0 129,0 0 516,0 0-129,0 0 0,0 0-129,0 0-258,0 0 0,0 0-258,0 0-129,0 0 129,0 0-129,0 0 0,0 0 0,0 0 0,0 0 258,0 0-129,0 0-129,0 0 129,0 0-129,0 0-129,0 0 129,0 0-258,0 0 0,0 0 0,0 0-129,13 0 129,-13 0-129,0 0 129,17 0 0,-17 0-129,0 0 129,21 0-129,-21 0-129,14 0 129,-14 0 0,16 0-129,-16 0 129,18-3-129,-18 3 129,17-4-129,-17 4 129,17-4-129,-17 4 0,17-1 129,-17 1-129,16-3 0,-16 3 129,16-3-129,-16 3 129,15-5 0,-15 5-129,0 0 0,18-10 129,-18 10-129,0 0 0,0 0 0,17-3 0,-17 3 0,0 0 0,0 0 0,14 0 0,-14 0 0,0 0 0,16 1 0,-16-1 129,0 0-129,0 0 0,17 0 0,-17 0 0,0 0 0,0 0 0,15 0 0,-15 0 0,0 0 0,0 0 0,14 0 0,-14 0 0,0 0 0,16 0 0,-16 0 0,0 0 0,14 0 0,-14 0 0,0 0 0,15-1 0,-15 1 0,0 0 0,0 0 0,17-8 0,-17 8 0,0 0 0,0 0 0,14-2 0,-14 2 0,0 0 0,0 0 0,16 0 0,-16 0 0,0 0 0,0 0 0,18 0 0,-18 0 0,0 0 0,0 0 0,0 0 0,0 0 0,0 0 0,17 0 0,-17 0 129,0 0-129,0 0 0,15 0 0,-15 0 0,0 0 0,0 0 0,19 0 0,-19 0 0,0 0 0,0 0 0,0 0 0,14 0 0,-14 0 0,0 0 0,0 0 0,0 0 0,0 0 0,15 0 0,-15 0 0,0 0 0,0 0 0,0 0 0,0 0 0,0 0 0,0 0 0,0 0 0,0 0 0,15 0 0,-15 0 129,0 0-129,0 0 0,0 0 129,0 0-129,0 0 129,0 0-129,14 5 0,-14-5 0,0 0 258,0 0-258,0 0 0,0 0 0,0 0 0,0 0 0,0 0 0,0 0 0,0 0 0,0 0 0,15 5 129,-15-5-129,0 0 0,0 0 129,0 0-129,0 0 0,0 0 0,0 0 129,0 0-129,0 0 0,17 0 0,-17 0 0,0 0-129,0 0-516,0 0-3870,0 0-387,-10 0-129,-5-2-645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2T10:24:15.81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02T10:24:26.639"/>
    </inkml:context>
  </inkml:definitions>
  <inkml:trace contextRef="#ctx0" brushRef="#br0">2782 11840 1677,'-6'12'4386,"6"-12"387,11 5-258,0-5-1419,8 4-1290,-3-4-516,14 7-645,5-4-4257,5 5-516,2-5-387,11 0-645</inkml:trace>
  <inkml:trace contextRef="#ctx0" brushRef="#br0" timeOffset="743.0423">6703 11912 6450,'31'-23'4644,"-9"12"0,7 4-258,3-3-2838,14 10-258,3 1-774,8 7-4128,7-6-516,4 3-516,1-5-645</inkml:trace>
  <inkml:trace contextRef="#ctx1" brushRef="#br0">10751 13952 0,'0'0'0,"0"0"0,0 0 0,0 0 0,0 0 0,0 0 0,0 0 0,0 0 0,0 0 0,0 0 0,0 0 0,0 0 0,0 0 0,0 0 0,0 0 0</inkml:trace>
  <inkml:trace contextRef="#ctx0" brushRef="#br0" timeOffset="13815.7902">1894 5076 516,'57'83'903,"-31"-38"-129,5 3 0,-10 2-129,8 2 129,-10-1-258,2 7-129,0-3-129,-4 1 0,2 6-258,2-1 0,-2-2 129,0 5-129,0-2 0,-2 2 0,0 0 0,1 1-129,-2-3 129,-2 2 0,2-3 0,0-1 0,4-2 0,-2 2 129,3-4-129,-4 1 0,5-1 0,-1-2 0,0 0 0,0-4 0,-1-1 0,0-3 0,-3 4 0,6-5 129,-7-1-129,0 0 0,0-1 258,-1 0-258,-1 1 0,-2 0 0,1-4 0,-1 2 0,0-1 0,1 1 0,1 0 0,-1 4 0,0-3-258,1 4 258,1 1 0,-2 0-129,0 4 258,-2 4-129,-1-3 0,2 0 0,-3 1 258,1-1-129,2 2-129,0-5 258,2 1-258,0-4 129,4 0-129,1 0 129,3-1-129,-2 0 0,2 0 0,1-3 0,-2 3 258,3-3-129,-4-2 0,1 3-258,-3-5 258,2 2-129,-2-2 129,0 0-258,-1-3 258,0 2-258,-1 0 129,-1-2 0,2 3 0,0-1 0,-1 2-129,2-1 258,-1-3-129,1-1-129,2 0 129,-1-1 0,0-3 0,2 0 0,3-1 0,-2 0 0,2 1 0,-2 1 129,2 1-129,-2-1 0,6-3 0,-5 4 129,0-5-129,3-3 0,-2 2 0,3-3 129,-3-3-129,2 0 258,-5 0-258,2 4 0,0-3 0,-1-1 0,0 2 0,0-1 0,-1 5 0,2-5 0,-1 1 0,2-2 0,-1-2 0,2 2 129,3-1-129,-1-2 129,3-4-129,-1 4 129,3-3-129,0 2 0,-2 2 0,0-2 0,-1 0 0,-2 2 129,-3-1-129,2-3 0,-1 5 129,-3 1-129,1-5 258,2 4-258,-4-4 0,2 4 129,0 0-129,-1-2 129,0-4-129,2 0 258,-2-2-129,2 0 129,0-3-129,2-1 129,2-3-258,-1-1 129,2 1 0,2-3 129,-5 1-258,5-1 129,-1-2-129,-2 0 0,4 0 129,-5 0-129,3-1 129,0-3 0,0 0 0,4-1 0,-2-1 258,2-1-258,1 0 0,1 2 129,2-4-129,1 2 129,1 0-258,1-1 129,-1-3-129,1 3 129,-2-1 0,4-7 0,-6 3-129,3-5 129,0-1-129,-1-2 387,5-3-387,1-1 129,3-3-129,1-1 129,3-3 0,-1-6-129,3 0 129,3-4 0,-3-4 0,4-1-129,-2-6 129,3 4 0,5-6-129,1 1 258,3-5-516,-3-2 129,8-3 129,5-6-129,3-8 129,5-10-129,5-6 129,3-9-258,12-7-1032,15-9-2322,2-28-129,13 4-258</inkml:trace>
  <inkml:trace contextRef="#ctx0" brushRef="#br0" timeOffset="30705.7563">5745 8713 2451,'-9'0'1806,"9"0"-516,-17 2 129,7 8-258,-4 0-129,-2 5-387,-2 0-129,-1 7-516,-3 4 0,1 0 0,-2 8-129,-3 0 129,2 4 0,0-6 0,2 7-129,1-8 0,5-2-258,1 0-774,1-17-1935,14 5 0</inkml:trace>
  <inkml:trace contextRef="#ctx0" brushRef="#br0" timeOffset="30937.7696">5383 8923 2451,'-10'14'3870,"2"14"258,8-4-2193,-1-6 0,5 12-258,1-8-258,15 9-258,0-6-645,7 3-3999,4-12-258,10 4-645,0-15-516</inkml:trace>
  <inkml:trace contextRef="#ctx0" brushRef="#br0" timeOffset="162924.3188">2430 804 8643,'0'0'4773,"0"0"-129,50-7-1419,-50 7-1806,53-4-129,-53 4-387,65-3 0,-65 3-387,67-1-129,-67 1-129,60 0 129,-60 0-258,46 9-258,-46-9 258,0 0-129,43 46 129,-43-46-387,14 54 258,-14-54 129,5 63 0,-5-63 129,0 70-258,0-70 129,0 70 0,0-70 129,3 54-645,-3-54-258,0 0-2064,12 51-1806,-12-51-387,0 0-258,0 0-129</inkml:trace>
  <inkml:trace contextRef="#ctx0" brushRef="#br0" timeOffset="163208.335">3295 803 11481,'28'-55'5418,"-28"55"-774,0 0 129,-48 40-4386,48-40 258,-35 66-258,18-16-258,3 2 387,6 5-129,4-4-258,4 5 0,11-6-387,-11-52-387,39 79-3096,-39-79-387,48 41-774,-48-41-387,52 7 0</inkml:trace>
  <inkml:trace contextRef="#ctx0" brushRef="#br0" timeOffset="163472.3499">3813 818 13287,'0'0'4902,"0"0"-129,-21 46-258,21-46-4515,-55 50 129,55-50-258,-52 62 258,52-62-516,-46 65 387,46-65-129,-30 55-387,30-55-258,0 0-3870,0 0 387,0 0-774,0 0-387</inkml:trace>
  <inkml:trace contextRef="#ctx0" brushRef="#br0" timeOffset="163668.3613">3532 836 12771,'0'0'5031,"0"0"0,0 0-258,0 0-4128,46 68-129,-46-68 129,48 57-387,-48-57-516,55 60 0,-55-60-1161,61 51-3354,-61-51-129,55 30-258,-55-30-516</inkml:trace>
  <inkml:trace contextRef="#ctx0" brushRef="#br0" timeOffset="164012.3809">4276 789 9804,'41'0'4902,"-41"0"258,0 0-645,0 0-2709,0 0-1290,-49 51-258,49-51 129,-49 31 0,49-31-258,-55 31 0,55-31 0,-45 26-129,45-26 129,0 0 0,0 0 0,0 0 0,-31 58 0,31-58-258,0 0 258,43 28 258,-43-28-387,54 23-129,-54-23-387,60 13-2709,-60-13-1677,62 9 129,-62-9-645,51 7-516</inkml:trace>
  <inkml:trace contextRef="#ctx0" brushRef="#br0" timeOffset="164476.4075">4518 865 10191,'0'0'5160,"-5"59"-516,5-59 0,0 0-3741,13 55-129,-13-55-129,0 0 129,40 37-387,-40-37-129,37 6 0,-37-6 0,43-6-129,-43 6-129,41-26 129,-41 26 0,36-30 129,-36 30-129,0 0 129,0 0 0,34-55 0,-34 55 129,0 0-258,0 0 0,0 0 0,0 0-129,0 0-129,-8 49 129,8-49-129,-14 58 129,14-58 129,-12 60-258,12-60 258,-12 65 0,12-65-258,-10 57-258,10-57-387,0 0-2322,0 0-2064,-12 54 387,12-54-1032,0 0 0</inkml:trace>
  <inkml:trace contextRef="#ctx0" brushRef="#br0" timeOffset="164785.4252">4806 809 14061,'51'-37'4902,"-51"37"-129,45 26-903,-45-26-3225,40 47 0,-40-47-258,45 62 129,-45-62-129,36 67 0,-36-67-129,26 68-129,-26-68 129,8 55-129,-8-55-258,0 0-2580,-13 64-1935,13-64-258,0 0-258,-48 34-387</inkml:trace>
  <inkml:trace contextRef="#ctx0" brushRef="#br0" timeOffset="168971.6646">6688 766 11094,'0'0'4773,"0"0"-258,0 0-129,0 0-3483,0 0-387,-7 59-258,7-59 129,12 49-387,-12-49 258,0 0 0,37 60-129,-37-60-129,0 0 258,55 21 129,-55-21-258,38-4 387,-38 4-387,38-33 0,-38 33 129,0 0-387,44-59 258,-44 59 129,0 0-129,0 0-258,0 0 258,0 0-387,0 0 258,0 0 0,0 0 0,-8 72-129,8-72 258,-21 87 0,21-87-258,-17 88 258,17-88 0,-9 75 387,9-75-903,-1 60-129,1-60-2193,0 0-1419,0 0-645,0 0 129,0 0-774</inkml:trace>
  <inkml:trace contextRef="#ctx0" brushRef="#br0" timeOffset="169428.6908">7378 784 7740,'0'0'4644,"0"0"-129,0 0-258,0 0-2580,0 0-387,0 0-129,0 0-387,0 0-258,0 0 0,0 0-129,0 0-129,0 0 129,-50 29-129,50-29-387,-42 27 387,42-27-129,-36 22-129,36-22 129,0 0 0,0 0-516,0 0 387,0 0 387,0 0-387,0 0-258,38 44 258,-38-44 0,51 2 0,-51-2-258,50 3-129,-50-3-1548,46 0-2580,-46 0 258,0 0-645,0 0-258</inkml:trace>
  <inkml:trace contextRef="#ctx0" brushRef="#br0" timeOffset="169608.7011">7299 1005 10449,'-42'28'4902,"42"-28"0,0 0-387,0 0-3741,0 0-129,51 5-129,-51-5-387,48-3-1290,-48 3-3225,56-15 129,-56 15-516,54-19-258</inkml:trace>
  <inkml:trace contextRef="#ctx0" brushRef="#br0" timeOffset="169900.7178">8009 766 12126,'0'0'5289,"0"0"0,0 0-516,0 0-2838,0 0-1548,-36 13-129,36-13-129,0 0-258,-58 59 258,58-59-129,-48 54 0,48-54 129,-48 54-258,48-54-258,-41 48-129,41-48-258,0 0-1548,0 0-2451,0 0 129,-38 47-645,38-47-258</inkml:trace>
  <inkml:trace contextRef="#ctx0" brushRef="#br0" timeOffset="170096.729">7740 779 13545,'0'0'5031,"0"0"-129,48 25-387,-48-25-3741,34 61-129,-34-61 0,44 57-645,-44-57 258,43 53-129,-43-53-645,0 0-3354,54 55-1032,-54-55-645,0 0-129</inkml:trace>
  <inkml:trace contextRef="#ctx0" brushRef="#br0" timeOffset="172384.8597">9201 713 6837,'87'30'4515,"-34"-30"0,4-3-258,11-3-3225,-4 0-258,5 1-387,-3-3-2838,-8 1-1677,-8-3-387,-13 8-387,-37 2 0</inkml:trace>
  <inkml:trace contextRef="#ctx0" brushRef="#br0" timeOffset="172828.8853">9338 633 4773,'0'0'4773,"0"0"-129,0 0-129,-47 12-2580,47-12-258,-68 28-129,68-28-387,-69 29-516,69-29 0,-52 26-258,52-26 0,0 0-129,0 0-129,0 0 0,23 52 129,-23-52-129,74 24-774,-21-16-3612,-3 0-387,3 1-516,-2 0-387</inkml:trace>
  <inkml:trace contextRef="#ctx0" brushRef="#br0" timeOffset="173300.9123">10449 673 11352,'0'0'5160,"37"-11"-387,-37 11 0,0 0-4386,7 65-129,-7-65-129,4 61 129,-4-61-387,2 65 129,-2-65-516,5 53-129,-5-53-3870,0 0 0,0 0-516,0 0-645</inkml:trace>
  <inkml:trace contextRef="#ctx0" brushRef="#br0" timeOffset="173507.9239">10340 658 9288,'0'0'5289,"0"0"-129,0 0-258,0 0-2451,52-41-2064,-52 41 0,75-8-129,-29 8-129,6 0-387,8 5-1290,-7 0-3225,2 3 0,-6 2-645,-2 0-129</inkml:trace>
  <inkml:trace contextRef="#ctx0" brushRef="#br0" timeOffset="173839.9431">10967 687 10836,'-51'29'5031,"3"3"-258,48-32 0,-39 41-4128,39-41-129,0 0-258,-10 70 0,10-70-258,0 0 258,60 57 0,-60-57 0,67 17-258,-67-17 129,69-2 258,-69 2-258,55-23 0,-55 23-129,0 0 0,30-62 0,-30 62 258,-15-51-387,15 51-129,-40-40-129,40 40 258,-46-19-903,46 19-3483,-39 0-387,39 0-258,0 0-258</inkml:trace>
  <inkml:trace contextRef="#ctx0" brushRef="#br0" timeOffset="174087.9573">11338 761 12384,'30'-59'5418,"-30"59"-516,0 0-258,0 0-3999,0 0-645,0 0 129,-14 45 0,14-45-129,-4 52-258,4-52 0,0 54-903,0-54-3225,0 0-129,7 52-387,-7-52-903</inkml:trace>
  <inkml:trace contextRef="#ctx0" brushRef="#br0" timeOffset="174283.9685">11194 706 12384,'0'0'5289,"0"0"-387,0 0 0,0 0-4257,59-24 129,-22 24-387,2 2-516,0 1-1161,3 1-3354,-42-4-129,72 4-516,-72-4-258</inkml:trace>
  <inkml:trace contextRef="#ctx0" brushRef="#br0" timeOffset="174747.995">11725 681 13029,'0'0'5031,"-7"62"-258,7-62-129,0 0-4515,-34 60 516,34-60-387,0 0 0,-30 63-129,30-63-129,0 0-129,-23 52 0,23-52-258,0 0-129,0 0-258,0 0 258,0 0-129,0 0 129,0 0-387,0 0 516,0 0 516,-30-67-129,30 67 0,12-57 258,-12 57 129,20-63 0,-20 63 516,24-50-258,-24 50-129,0 0 129,38-44 129,-38 44-387,0 0 129,0 0-258,46 12-129,-46-12 0,0 0 0,34 67 0,-34-67-129,18 58 129,-18-58-387,19 56 258,-19-56-387,21 50-129,-21-50-1161,0 0-2967,0 0-645,48 44 0,-48-44-129</inkml:trace>
  <inkml:trace contextRef="#ctx0" brushRef="#br0" timeOffset="174953.0068">11650 841 11481,'0'0'5160,"0"0"-645,0 0-129,54 8-3741,-54-8-516,57 7-774,-57-7-3354,67 0-387,-67 0-387,67 0-258</inkml:trace>
  <inkml:trace contextRef="#ctx0" brushRef="#br0" timeOffset="175276.0252">12112 713 14319,'0'0'5031,"0"0"-258,0 0-258,0 0-4128,0 0 0,39 9-129,-39-9 0,0 0-258,4 65 129,-4-65 0,0 0-387,0 66 258,0-66-129,0 0 129,18 49-129,-18-49 258,0 0-387,48 26 258,-48-26 258,47 1-774,-47-1-2967,47-5-1548,-47 5 0,44-13-516,-44 13-258</inkml:trace>
  <inkml:trace contextRef="#ctx0" brushRef="#br0" timeOffset="175860.0586">12925 653 12384,'-48'56'5031,"48"-56"-516,-35 62 0,35-62-4386,-2 63 129,2-63 129,31 59 0,-31-59-129,68 35-129,-27-29-129,5-6 129,-3-5 258,-5-8-129,-38 13-387,55-48 258,-55 48 0,3-69 0,-3 69 258,-45-63-387,7 32-258,-3 6 0,-1 1 0,4 13-516,1 5-2967,37 6-1032,0 0-129,0 0-516,0 0-129</inkml:trace>
  <inkml:trace contextRef="#ctx0" brushRef="#br0" timeOffset="176101.0724">13337 750 13803,'0'0'5418,"0"0"-516,0 0 129,0 0-4386,0 0-387,0 0-258,0 0 0,24 67 0,-24-67-645,13 59 0,-13-59-1032,0 0-2838,22 57-516,-22-57 0,0 0-774</inkml:trace>
  <inkml:trace contextRef="#ctx0" brushRef="#br0" timeOffset="176456.0927">13299 734 12126,'-3'-61'5160,"3"61"-387,48-58-129,-48 58-3612,57-17 0,-57 17-516,64 0 0,-64 0-129,55 30-258,-55-30-129,0 0 0,29 67-129,-29-67-129,0 0 0,-36 68-129,36-68 258,-49 42 0,49-42 0,-48 22-129,48-22 258,0 0 0,-41 22 258,41-22 0,0 0 0,0 0-387,0 0 387,54 20 258,-54-20-258,54 17-387,-54-17 129,56 19-645,-56-19-774,53 19-3225,-53-19-258,50 19-387,-50-19-516</inkml:trace>
  <inkml:trace contextRef="#ctx0" brushRef="#br0" timeOffset="176696.1065">13818 719 14448,'0'0'5160,"43"0"-129,-43 0-387,9 49-4515,-9-49 258,12 72-387,-12-72 129,10 83-516,-10-83 0,7 75-258,-7-75-2193,10 52-1935,-10-52-258,0 0-387,0 0-258</inkml:trace>
  <inkml:trace contextRef="#ctx0" brushRef="#br0" timeOffset="176996.1236">13793 714 11223,'-14'-62'5031,"14"62"258,0 0-258,36-29-2580,-36 29-1677,56 16-258,-56-16 0,68 40-258,-68-40-129,69 58-129,-69-58 0,50 68-387,-50-68 129,21 59 129,-21-59-129,-4 55 129,4-55 0,0 0 129,-53 54-129,53-54 516,-47 14-387,47-14 0,-38 0-129,38 0-387,0 0-258,0 0-3870,0 0-129,0 0-645,-10-53-129</inkml:trace>
  <inkml:trace contextRef="#ctx0" brushRef="#br0" timeOffset="177281.1399">14147 720 14448,'0'0'5031,"0"0"-129,0 0-129,0 0-4386,0 0-129,18 64 129,-18-64-258,0 53 0,0-53-387,3 55 258,-3-55-258,10 52 258,-10-52-258,0 0 258,40 55-129,-40-55-129,39 21-129,-39-21-387,37 0-3354,-37 0-645,39-17 0,-39 17-774</inkml:trace>
  <inkml:trace contextRef="#ctx0" brushRef="#br0" timeOffset="177468.1506">14221 836 9933,'-46'-3'4902,"46"3"258,0 0 129,0 0-2838,0 0-1806,0 0 0,62 20-516,-62-20-387,57 0-2838,-57 0-1677,57-2-129,-57 2-516,0 0-129</inkml:trace>
  <inkml:trace contextRef="#ctx0" brushRef="#br0" timeOffset="177640.1605">14175 686 10191,'0'0'5289,"0"0"-387,0 0-129,0 0-2322,60 11-2064,-60-11-258,75 11-645,-75-11-3999,71 4 0,-71-4-645,64 0-129</inkml:trace>
  <inkml:trace contextRef="#ctx0" brushRef="#br0" timeOffset="177852.1726">14620 654 13416,'0'0'5160,"0"0"-387,0 0 0,0 59-4257,0-59-129,0 50 0,0-50-258,0 63-387,0-63-129,-1 65-516,1-65-2193,0 0-1677,-3 65-129,3-65-387,0 0-516</inkml:trace>
  <inkml:trace contextRef="#ctx0" brushRef="#br0" timeOffset="178256.1957">14557 701 11739,'-4'-56'5805,"4"56"-516,0 0 129,0 0-2838,0 0-1935,30-52 0,-30 52-129,53 2-386,-53-2-130,63 18 0,-63-18 0,69 35 0,-69-35 0,51 38 0,-51-38 0,0 0-259,15 52 130,-15-52 0,0 0 0,-57 41 129,57-41-258,-61 16 258,61-16 129,-54 14-129,54-14-258,0 0 387,-40 16 0,40-16-129,0 0 129,0 0 0,42 44-129,-42-44 129,49 25 259,-49-25-388,48 26-259,-48-26-128,41 21-516,-41-21-2838,39 6-1290,-39-6-387,0 0-387,59-1-258</inkml:trace>
  <inkml:trace contextRef="#ctx0" brushRef="#br0" timeOffset="178664.219">15270 695 15480,'0'0'5289,"0"0"0,-50-36-516,50 36-4257,-40 0 0,40 0-387,-39 8 0,39-8-129,0 0 0,0 0 0,-25 53-129,25-53 129,0 0-129,29 58 258,-29-58-129,37 42 0,-37-42 0,0 0 0,49 63 129,-49-63-129,0 0 0,10 53-129,-10-53 129,0 0-258,-35 52 258,35-52-516,-40 24 0,40-24-3096,-45 14-1419,45-14-387,0 0-129,0 0-516</inkml:trace>
  <inkml:trace contextRef="#ctx1" brushRef="#br0" timeOffset="168201.6206">23799 11050 0</inkml:trace>
  <inkml:trace contextRef="#ctx0" brushRef="#br0" timeOffset="179640.2749">17905 598 12900,'34'-31'5031,"-34"31"0,0 0-387,0 0-4128,56-15-258,-56 15 129,48-5 0,-48 5-258,60 2 129,-60-2-129,64 9 0,-64-9 0,60 5-129,-60-5 129,48 15-129,-48-15 0,0 0-129,45 31 258,-45-31-129,0 0 129,10 64-129,-10-64 0,-5 62 0,5-62 129,-12 66-129,12-66 0,-10 68 129,10-68-258,-6 62 129,6-62-258,0 53-387,0-53-258,0 0-3870,0 0-258,0 0-387,36 18-387</inkml:trace>
  <inkml:trace contextRef="#ctx0" brushRef="#br0" timeOffset="179896.2893">18705 513 11223,'0'0'5418,"9"51"-516,-9-51 129,-49 76-4515,49-76 0,-52 95 0,28-42 0,10-1-129,4-2 0,10-50 0,3 94-387,-3-94-387,38 80-387,-38-80-3225,62 40-1161,-62-40 129,75 7-516</inkml:trace>
  <inkml:trace contextRef="#ctx0" brushRef="#br0" timeOffset="180152.3039">19319 648 11739,'0'0'5289,"-10"43"-258,10-43-129,-65 56-4515,65-56 0,-72 62 0,72-62 0,-66 65 0,66-65-258,-48 55-387,48-55 0,0 0-516,0 0-516,-37 48-3612,37-48 0,0 0-645,0 0-258</inkml:trace>
  <inkml:trace contextRef="#ctx0" brushRef="#br0" timeOffset="180612.3303">19018 673 10449,'-37'-28'5289,"37"28"-258,0 0-129,0 0-3741,0 0-516,0 0-129,60 36 0,-23-12 129,-1-1-387,5 5 0,-2 0 0,-39-28-258,65 49 0,-65-49-258,50 43-645,-50-43-2709,0 0-1419,45 28-387,-45-28-258,0 0-387</inkml:trace>
  <inkml:trace contextRef="#ctx0" brushRef="#br0" timeOffset="181024.3538">19878 706 7482,'0'0'4902,"0"0"0,22-57-258,-22 57-2967,0 0-516,0 0-387,-35-29 0,35 29-258,-42-3 0,42 3-258,-61 10 0,61-10 0,-68 25-258,68-25 129,-60 36-129,60-36 129,0 0-129,-41 64 129,41-64 0,0 0 0,38 53 129,-38-53-129,60 22 0,-60-22-387,70 14 129,-70-14-516,67 10-1032,-67-10-3354,49 0 129,-49 0-645,0 0-258</inkml:trace>
  <inkml:trace contextRef="#ctx0" brushRef="#br0" timeOffset="181228.3657">19621 931 10707,'0'0'4773,"0"0"258,0 0 129,33 31-4515,-33-31-258,71 3 0,-33 2-516,1-3-258,-39-2-2193,72 0-2064,-72 0-516,55 1-387,-55-1 129</inkml:trace>
  <inkml:trace contextRef="#ctx0" brushRef="#br0" timeOffset="181676.3913">20161 728 11868,'0'0'5418,"-43"20"-387,43-20-645,0 0-3999,18 55-387,-18-55 387,0 0-129,48 63-129,-48-63 129,46 29-129,-46-29-129,50 14 129,-50-14 258,47-2-258,-47 2 0,43-22 0,-43 22-129,0 0 129,51-52 387,-51 52-387,0 0-129,0 0 0,0 0 129,0 0-129,0 0 129,0 0-129,0 0 0,0 0 0,1 50 0,-1-50-129,-23 70 516,23-70-129,-23 81-387,23-81 0,-20 70 129,20-70-516,-15 57-774,15-57-2967,0 0-774,0 0-774,0 0 645</inkml:trace>
  <inkml:trace contextRef="#ctx0" brushRef="#br0" timeOffset="181948.4069">20529 598 12513,'53'8'6063,"-53"-8"-1032,59 43 0,-59-43-4386,61 68-258,-61-68 0,48 88-129,-48-88 0,24 93-516,-24-93 516,-2 93-516,2-93-258,-35 78-1290,35-78-2838,-43 58-129,43-58-645,-47 42 0</inkml:trace>
  <inkml:trace contextRef="#ctx0" brushRef="#br0" timeOffset="230374.1767">9077 12131 2451,'-2'-7'3999,"2"7"387,0 0-129,-7-18-2322,7 18-258,-11-9-387,11 9-258,-14-5-129,14 5-258,-17-2-129,8 2-129,-6 4-129,3 4 0,-7 0 0,5 5-129,-3-4 129,3 2-129,-1 0 0,6 0-129,-1-1 129,10-10 0,-7 17 0,7-17 0,-2 18 129,2-18-129,0 21 0,0-21 129,6 18-129,-5-8 0,3 3 0,-1 1 0,-1 3-129,1 1 129,1 0-129,-4 0 0,0 5 0,0-1 0,0 1 0,3 2 0,-3-1 0,-5-5-129,0 3 258,2-1-258,-1-4 129,1-2 0,1-2 0,2-13-129,-4 18 258,4-18-129,2 12-129,-2-12 129,7 2 129,-7-2-129,17 0 0,-4 0 0,2-4 129,2 0 0,5-2 0,0 3 0,4-2 0,-2 4 129,1-3-129,-4 3 0,-3 1-129,0 0 0,-8 1-129,-10-1-774,17 5-3612,-17-5-258,0 0-387,0 0 0</inkml:trace>
  <inkml:trace contextRef="#ctx0" brushRef="#br0" timeOffset="231875.2625">9449 12235 3612,'5'-17'4773,"-5"2"0,0 3-645,0 12-1548,-10-19-387,10 19-774,-14-11-258,14 11-387,-21-1-387,11 1-129,-5 1 0,1 12-129,-6 4 0,6 10-129,-3 2 0,3 3 129,4 4-129,1 2 0,8-4 0,1-3 129,7-6-129,8-8 0,4-6 0,3-6 0,5-5 0,-1-7 0,0-10 129,-2-6-129,-2-3 0,-5-3 129,-5-4 0,-5-3-129,-4 1 129,-3 5 0,-2 4-129,-4 7 0,-1 5 129,7 14-129,-12-6 129,7 15 0,0 12-129,5 6 129,3 1 0,-3 10 0,4-3 0,-1 6 0,1-1-129,2-5 0,-2-5 129,5-2-258,0-5-129,-3-11-1290,6 2-3096,0-10-258,6 0-258,-2-4-516</inkml:trace>
  <inkml:trace contextRef="#ctx0" brushRef="#br0" timeOffset="232098.2753">9756 12453 10707,'12'0'5160,"-9"16"-516,-1-1 258,-2-1-3870,-2 11-516,-5-2 0,3 5-258,0-3 0,-1-2-258,2-2 129,2-4-387,1 2-516,0-19-1548,0 0-2451,11 0 0,0-7-516,0-15-387</inkml:trace>
  <inkml:trace contextRef="#ctx0" brushRef="#br0" timeOffset="232331.2886">9929 12041 8901,'18'-28'5160,"-18"28"-258,12 6-258,-16 11-3225,4 18-516,0-2-129,-3 16-129,-3 1-387,1 1 0,1 5-129,0-6-129,2-7-129,0-3-387,5-1-1032,-2-17-3354,5-4 129,-6-18-387,8 16-258</inkml:trace>
  <inkml:trace contextRef="#ctx0" brushRef="#br0" timeOffset="232670.308">9936 12318 9804,'3'-36'5289,"4"19"-516,7 9 258,3-4-3870,6 12-258,0 0-129,4 9-387,1 7 0,0 2-258,-1 6 0,-3 2-129,-4 3 0,-7-2-129,-3-1 129,-10 1-129,-2-2 0,-11-4 0,-3-3 129,-8-4 0,-2-2-129,1-5 258,-1-6-129,0-1 129,7-3-129,1-5 129,4-3-129,4-2-129,9 1-387,-2-8-3225,7 8-903,8-8-516,7 2-258,2-3-516</inkml:trace>
  <inkml:trace contextRef="#ctx0" brushRef="#br0" timeOffset="233218.3393">10302 12045 11868,'0'-11'5289,"12"2"-387,-3 1-129,5 6-4386,3 0 0,4 2 0,0 0-258,0 8 0,-1-2-129,0 1-129,-3 2 129,-5-2 0,-1 1 0,-11-8 0,10 20 0,-10-20 0,0 15 0,0-15 129,-5 20-258,5-20 258,-10 19-129,4-4 0,4 3-129,1 2 129,-3 6 0,2 5 0,0 0 0,1 6 0,1 3 0,0-1 0,-2 2 129,2-1-129,-1-1 129,-1-3-129,-3-3 0,1-2 0,-4-4 129,-2-3-129,-2-6 129,-2-5-129,-1-3 129,-1-7-129,-2-1 0,0-2 129,4-4-129,0-4-258,14 8-2838,-15-12-1806,11 2-129,3-6-387,1-1-516</inkml:trace>
  <inkml:trace contextRef="#ctx0" brushRef="#br0" timeOffset="234118.3908">11606 12186 2451,'13'-15'4902,"-13"15"-129,-6-4 0,-8-3-2064,3 9-903,-11-2-129,5 2-516,-9-1-258,5 4-258,-2-4-258,5 3 0,-2-4-129,8 0 0,0 0-258,1 2 129,11-2 0,0 0-129,-6 14 129,6-14-129,8 25 0,0-3 0,1 1 129,0 5-129,1 4 0,-3 3 129,0 6-129,-6 0 0,-1 3 129,2-3 0,-6 0 0,-2 0-129,0-6 0,-2-2 0,2-5 129,1-6-129,5-4 0,0-5-129,0-13 129,8 14 0,4-13 129,3-1-129,1 0 129,1-1-129,5-4 129,-1 2-129,2 0 0,-2-1-258,2 4-774,-8-1-3612,8 1-258,-5-5-258,1 3-387</inkml:trace>
  <inkml:trace contextRef="#ctx0" brushRef="#br0" timeOffset="234658.4217">12048 12439 8643,'-4'-32'4902,"-6"25"129,-4-2-645,0 9-3483,-10 0 129,4 8-387,-6 3-258,2 8 0,0 5-129,3 5 0,5 1 129,5 4-258,6-2 258,7 0-258,10-6 129,10-2-129,2-6 0,4-10-129,0-5 0,5-3 0,-4-8 0,-5-10 0,-4-5-129,-5-3 129,-8-4-129,-4-1 129,-3-2-129,-2 2 0,-6 3 129,-3 6 0,2 4 0,9 18 0,-13-7 129,13 7-129,-3 18 129,3 6 0,7 3 129,1 3-129,2 2 0,1-3 0,2-1 129,3-4-258,-1-3-129,-4-9-516,6 8-2451,-7-18-1806,0 1-129,-10-3-387,14-12-516</inkml:trace>
  <inkml:trace contextRef="#ctx0" brushRef="#br0" timeOffset="234870.4338">12185 12087 9804,'0'-12'5418,"0"12"-387,0 0 0,14 10-3870,-8 4-645,5 9 0,-3 4-387,1 2-258,0 7-774,-8-7-2838,3 5-1161,-4-5-129,3 3-516</inkml:trace>
  <inkml:trace contextRef="#ctx0" brushRef="#br0" timeOffset="235094.4466">12352 12492 7611,'11'45'5289,"-9"-24"-387,1 6-129,-3-8-3225,0 12-645,0-3-129,0 3-387,0-4-258,-2-2-129,2 0-516,-1-13-3096,1 0-1032,0-12-129,0 0-645</inkml:trace>
  <inkml:trace contextRef="#ctx0" brushRef="#br0" timeOffset="235351.4613">12567 12135 10449,'0'0'5547,"10"0"-516,-10 5 0,5 23-4257,-5 1-129,0 14-129,0 2-258,1 5 0,-1 0-258,0 1 129,0-4-129,0-7-258,5 2-903,-5-12-3483,5-4-387,-1-12-129,2-1-387</inkml:trace>
  <inkml:trace contextRef="#ctx0" brushRef="#br0" timeOffset="235666.4794">12592 12497 8643,'0'-13'5418,"7"-3"-258,7 16-258,-3-11-2967,8 11-1032,-4 3-258,5 8-129,-3 0-129,1 5-129,-3 1-258,-3 2 129,-3 1 0,-6-1-258,-3 1 258,-1-2-129,-9-3 0,-3-3 0,-3-1 0,-1-5 129,1-4-129,-2-2 0,4 0 129,0-4-258,5-3 129,0-5-129,9 12-774,-7-20-4128,9 10 0,3-8-516,4 5-129</inkml:trace>
  <inkml:trace contextRef="#ctx0" brushRef="#br0" timeOffset="235882.4917">12838 12135 11094,'9'-8'5547,"1"8"-645,-3 8 129,-3 3-4386,0 11-258,0 1-258,-3 4-516,6 9-3741,-7-6-903,0 4-129,-1-9-516</inkml:trace>
  <inkml:trace contextRef="#ctx0" brushRef="#br0" timeOffset="236462.5249">13023 12036 11352,'-7'0'5418,"7"0"-258,7 6-645,4-6-3999,12 3 0,-2-2 0,3 2-129,0 0-258,3 0 129,-5 0-258,-4 2 129,-3-1-129,-5 1 0,-10-5 0,9 12 129,-9-12-129,0 20 0,-3-9 0,-1 5 0,-3 3 0,0 2 0,0 5 0,1 5 0,4-2 0,0 7 0,-1 0 0,5 2-129,-2 3 129,0-2 0,1 0 129,-1-1-129,0 1 129,0-4 0,-7 0 0,-4-3 0,-4-5 0,-4-4 0,-3-7-129,-1-1 129,-2-6 129,2-4-129,0-4 0,4-1-129,6 0-516,-3-12-3483,16 12-1290,2-22 0,9 8-774</inkml:trace>
  <inkml:trace contextRef="#ctx0" brushRef="#br0" timeOffset="238823.6599">10846 12277 7353,'1'-35'4773,"-1"35"0,1-24-1161,-1 24-2064,0 0-387,10 0-258,-10 14 0,0 11-516,0 5-129,-1 11-129,-3-1 0,1 6 0,1 0 0,-1-1 0,2-5 0,1-5 0,0-2 0,4-7-129,1-4 129,3-2-129,-1-6 0,0-7 0,2-3 0,0-4 0,0 0 0,2-5 0,1-2 0,-2-2 0,5 1 0,2-1 0,-1 4 0,2 2 0,-2 2 0,0 1 0,1 0 0,-3 2 0,-2 3 0,0 4 0,-3-2 0,-1 0 0,-8-7 0,14 12 0,-14-12 0,11 2 0,-11-2 129,9-8-129,-4-3 129,-1-10-129,1-3-129,0-4 258,-2-12-129,2-1 0,-1-6 0,1-1 129,-1-3-129,-1 6 0,-3 4 129,3 3 0,-3 14-129,0 4-387,0 20-3096,0 0-1290,0 7-258,-3 5-516,3 2-387</inkml:trace>
  <inkml:trace contextRef="#ctx0" brushRef="#br0" timeOffset="239523.7">13666 12492 9159,'0'0'5289,"8"-10"-516,6 10-516,-6-3-3096,15 3-258,-4-2-387,8 2-129,-1 0-258,3 0-129,-2 4-258,-2-4-645,5 4-2967,-13-4-903,-4 6-258,-13-6-645</inkml:trace>
  <inkml:trace contextRef="#ctx0" brushRef="#br0" timeOffset="239710.7107">13676 12596 7353,'0'18'5160,"6"-14"-129,13 4-516,-5-8-3225,16 9-258,-5-8-129,6 2-903,4 7-2064,-3-10-2322,-1 0-387,0 0-258,1 0-645</inkml:trace>
  <inkml:trace contextRef="#ctx0" brushRef="#br0" timeOffset="240350.7473">14609 12439 7611,'0'0'5289,"-3"-4"-516,3 4-129,-25-3-2967,13 7-258,-6-4-516,-1 0-387,-2 1-129,-1 1-258,4-2 129,-1 0-129,3 0 0,3 2 0,3 0 0,10-2-129,-12 6 129,12-6-129,0 18 0,1-6 0,3 6 129,3 5-129,0 0 258,-3 5-258,-1 6 129,0-4-129,-3 9 129,0-5-129,0 3-129,-5-4 129,3 1-258,-1-4 258,0-2-129,1-6 0,2-3 0,0-7 129,0-12 0,5 12 0,5-8 0,-1-4 129,4 0-129,3 0 0,-2 0 129,6 0-129,-3 1 0,1 0-645,9 5-3999,-13-5-387,6 0-129,-6-1-516</inkml:trace>
  <inkml:trace contextRef="#ctx0" brushRef="#br0" timeOffset="241446.81">14793 12633 7998,'0'-17'5031,"4"3"-387,-4 14 129,10 0-3354,-10 0-258,5 20-387,-3 0-387,2 10-129,-1-1 129,6 1-129,0 3-129,2-5 129,1-4-129,2-4-129,0-8 129,2-6-129,-3-6 129,-1 0-129,-1-9 129,-2-6-129,-2-6 0,-3-2 129,1 1-129,-2 1 0,-1 1 0,1 4 129,-1 7-129,-2 9 0,0 0 0,0 0-129,7 13 129,-5 7 0,1 1 0,2 0 0,0-2 0,2 3 0,0-6 0,3-2 0,3-7 129,0-6-129,1-1 0,-2-4 0,2-8 129,3-4-129,-2-6 129,1 5 0,-1-2 0,-1 4-129,-4 2 129,-1 6-129,0 4 0,-9 3 129,0 0-129,9 18 0,-7-1 0,-1 2 0,0 2 129,-1 4-129,2 0-129,1-4 129,0 1-129,-2-7-129,5-3-516,-6-12-1548,9 0-2709,-3-9 0,5-3-387,-4-12-258</inkml:trace>
  <inkml:trace contextRef="#ctx0" brushRef="#br0" timeOffset="241642.8212">15339 12721 5805,'0'0'5418,"15"7"-387,-15-7-129,10 28-1290,-10-15-2451,6 8-258,-4-2-387,3 3-258,-2-1-129,1-3-258,1 2-516,-5-20-2838,0 0-1161,0 0-387,0 0-387,7-6-258</inkml:trace>
  <inkml:trace contextRef="#ctx0" brushRef="#br0" timeOffset="241790.8295">15387 12559 6966,'0'-13'4902,"0"13"-645,0 0-645,8-1-6450,-8 1-1548,14 11 0,-3-2-387</inkml:trace>
  <inkml:trace contextRef="#ctx0" brushRef="#br0" timeOffset="242182.8521">15568 12663 7998,'7'19'4902,"-5"3"-258,-2-9 0,8 6-3225,-7-3-387,3 3-258,-2-1-387,5 2-129,-3-5 0,6-1 0,-1-7-129,2-2 0,3-4-129,-2-1 129,2-9 0,0-6-129,1-3 129,1-3 0,-2-4 0,-1 4 0,0 0 129,-5 3-129,0 6 0,-8 12 0,0 0 0,0 0-129,4 10 129,-4 11-129,-3 4-129,2 4 129,-2 2-129,1 0 0,2-1-774,0-11-2709,7 4-1161,0-12-258,8 1-387,-1-12-387</inkml:trace>
  <inkml:trace contextRef="#ctx0" brushRef="#br0" timeOffset="242467.8684">16282 12498 11739,'-32'-3'5031,"14"10"-387,6 15-903,-6-5-2967,2 7-258,0 3 0,4 6-129,-2 1-129,3 6 0,2-4-129,5 3-129,4-2-387,0-5-774,9-1-3612,1-8 0,6-2-258,0-10-516</inkml:trace>
  <inkml:trace contextRef="#ctx0" brushRef="#br0" timeOffset="242910.8937">16484 12603 11352,'-26'-10'5160,"5"10"-387,-1 13 0,-2-1-4128,4 9-129,1 3-258,6 6 129,2 0-258,9 4 0,2-6-129,7 2 129,4-3-129,4-9 0,-1-5 0,2-4 129,1-9 0,-1-2 0,-3-13-129,3-4 129,-6-6 129,0-7-258,-2-2 129,2-3 0,-5 5-129,-3 3 129,1 4-129,-3 7 129,0 7 0,0 11-129,0 0 129,-12 21 0,4 1 0,4 6 0,-1 1-129,4 4-129,1 2-258,0-10-387,12 10-2451,-3-16-1806,7-2-129,-2-12-387,8 2-387</inkml:trace>
  <inkml:trace contextRef="#ctx0" brushRef="#br0" timeOffset="243082.9036">16683 12823 9804,'9'0'5031,"-3"7"0,-6-7-258,1 29-3225,-9-15-645,3 12-387,-5 1-258,2 2-129,2 2-387,-4-10-1032,10 6-3483,-1-9 0,2-2-258,-1-16-774</inkml:trace>
  <inkml:trace contextRef="#ctx0" brushRef="#br0" timeOffset="243578.9319">17034 12662 11481,'0'-14'5289,"0"14"-516,-7-12 0,-5 5-4128,3 7 0,-5 0-258,-4 4-129,-1 3 129,1 6-258,-1 5 129,3 0 0,0 7-129,5-2 129,2 2-129,9 1-129,0 0 129,9-4-129,4-5-129,-1-3 129,4-7 0,0-3-129,2-3 129,-3-12 0,1-3 0,-3-6 0,0-5 0,-3-3 0,-1 1 0,-2 1 0,-3 1 0,-2 6 0,-1 2 0,-1 17 129,0 0-129,-3-4 0,-3 12 0,2 9 0,-1 6 0,0 3 0,3 5 0,2 1 0,0-1 0,0-3-258,5-1-258,-5-27-1677,11 25-2709,-11-25-129,20 0-516,-11-13-129</inkml:trace>
  <inkml:trace contextRef="#ctx0" brushRef="#br0" timeOffset="243790.9441">17158 12452 11481,'-8'9'5289,"7"2"-645,1 13-516,1-8-3483,5 9-129,-1-4-129,-2 1-774,6 5-3225,-7-8-1032,2 1-258,-4-9-387</inkml:trace>
  <inkml:trace contextRef="#ctx0" brushRef="#br0" timeOffset="244185.9667">17315 12343 7353,'4'20'5160,"-4"-20"-129,11 28-258,-10-17-3225,16 14 0,-10-4-516,7 6-258,-1-4-129,1 8-258,-1-2 129,-2 1-258,-4 2 0,-1-2-129,-6 0 129,-3-1-129,-5 2-129,-6-7 0,-2 2-129,-1-4 129,0-3-129,5-2-129,3-2-645,-5-12-3870,14-3-129,0 0-387,11-2-387</inkml:trace>
  <inkml:trace contextRef="#ctx0" brushRef="#br0" timeOffset="244414.9798">17614 12776 10707,'18'44'5289,"-15"-22"-129,3 3-129,-6-7-3741,0 10-516,-1-3-387,-4-1-387,-1 7-1419,-3-13-3354,2 5-258,-1-9-258,1 0-516</inkml:trace>
  <inkml:trace contextRef="#ctx0" brushRef="#br0" timeOffset="245391.0356">17979 12557 7482,'0'0'4902,"9"-6"-258,-9 6 0,0 0-3096,0 15-645,-3 0 129,3 7-516,-3-3 0,3 7-129,0 0 129,0-1-258,3-6-129,4 3 129,-3-9-258,3-2 129,1-5 0,3-5-129,0-1 129,0-9-129,2-6 0,-2-7-129,2-1 129,-1-1 0,0-1-129,-3-1 129,0 6-258,-4 4 258,1 5-129,-6 11 129,0 0-129,5 7 129,-4 10 129,2 1-129,-1 3 129,0 3 0,4 2-129,-1-4 129,4-5-129,-2-1 0,5-7 0,1-4 0,1-5 0,1 0 0,1-9 129,1-4-129,2-4 0,-3-2 0,1 3 129,0 1-129,-3 1 0,0 3 0,-4 6 129,-1 5-129,-9 0 0,11 13 129,-10 3-129,-1 3 129,0 4-129,-1 3 0,1-3-129,0-3-387,5 8-1677,-1-16-2580,11 1-258,-1-13-387,7 0-387</inkml:trace>
  <inkml:trace contextRef="#ctx0" brushRef="#br0" timeOffset="245827.0605">18731 12599 9804,'-12'-7'5031,"0"7"-129,-4 0 0,2 3-4257,-6 5 0,5 6 0,-2 1-258,5 3 129,3 3-258,4 1 0,2 1-129,3-3 0,5 0 0,5-2 0,4-8-129,5-1 0,-2-6-129,4-3 129,-1-5 0,-4-9-129,2-2 129,-7-4 0,0-5 0,-5-2-129,-3 3 129,-3 4 0,0 0 0,-5 6 0,5 14 0,-10-6 0,10 6 0,-12 19 129,9 0-129,2 4 129,1 4-129,0 3 0,4-1-129,3-5-258,6 7-1548,-4-16-2967,8-1-129,0-12-258,3-2-516</inkml:trace>
  <inkml:trace contextRef="#ctx0" brushRef="#br0" timeOffset="246075.0747">19168 12570 10062,'-17'33'5289,"7"-15"-387,-4-1 0,8 5-4386,-9 0-129,2-1-129,2-3 0,-4-2-129,3-3-129,3-4-129,1 0-387,-7-14-1935,6 3-2193,1-7-129,4-3-516,-3-7-258</inkml:trace>
  <inkml:trace contextRef="#ctx0" brushRef="#br0" timeOffset="246254.0849">18942 12564 7740,'0'7'5418,"5"7"-129,5 0-645,8 11-2451,3-9-1161,8 7-258,-1 1-387,3-3-258,2 0-645,-6-9-1806,1 4-2709,-6-9 0,0 2-387,-4-9-387</inkml:trace>
  <inkml:trace contextRef="#ctx0" brushRef="#br0" timeOffset="246539.1012">19537 12489 8514,'0'0'5289,"0"0"-129,-19 0-516,5 10-3225,-8 3-387,3 11-387,0 0-129,1 9-129,2-1 0,9 2-258,4 1 129,3-2-387,3 2-258,4-14-1419,6 6-3225,-1-9 0,2-4-516,-1-11-258</inkml:trace>
  <inkml:trace contextRef="#ctx0" brushRef="#br0" timeOffset="246803.1163">19781 12203 12126,'0'0'5547,"-3"18"-387,1 21-774,-4-2-3870,4 9 0,-1 2-258,1 3 0,2-4 0,0-2-258,0-2 0,0-7-387,5 5-1032,-6-13-3483,1-2-129,0-7-387,0-1-645</inkml:trace>
  <inkml:trace contextRef="#ctx0" brushRef="#br0" timeOffset="247131.1351">19775 12621 8901,'14'-22'5289,"-6"14"-258,8 5-387,-2-1-2967,3 5-1161,3 6-129,1 7 0,-2 0-258,0 5 0,-4 2 0,-7-2-129,-6 1-129,-2-2 129,-9-3 0,-7 0 0,-7-5 0,1 0 0,-4-6 0,1-1 129,0-3-129,5 0 0,3-5 129,6-2-129,11 7 0,-10-14-387,14 14-2709,-4 0-1677,20-8-258,-5-1-516,8 7-258</inkml:trace>
  <inkml:trace contextRef="#ctx0" brushRef="#br0" timeOffset="247335.1468">20039 12783 10062,'5'34'5547,"-5"-12"-516,-3-4 0,6 6-3999,-3-6-258,-3 7-387,-1-2-258,1 0-129,1 2-774,-7-15-2838,9 6-1290,0-16-387,-3 11-387,3-11-258</inkml:trace>
  <inkml:trace contextRef="#ctx0" brushRef="#br0" timeOffset="247590.1614">20275 12314 11352,'0'-10'5676,"0"19"-516,0 16 0,0 4-4515,2 14-129,0 4-129,5 5 129,-2-3-258,2-1-129,-4-1-129,-1-5-129,0-1-258,-2-10-516,1 1-4257,-6-10-129,3-4-258,-8-13-516</inkml:trace>
  <inkml:trace contextRef="#ctx0" brushRef="#br0" timeOffset="247891.1786">20268 12662 8901,'23'-8'5547,"-4"8"-387,-3-1-129,7 2-3225,-5 1-1032,7 9-258,-7 2-258,0 6 0,-5-4-129,-4 3 0,-8 0-129,-1 2 0,-9-1 0,-7-5 0,-4 0 0,-1-2 0,-3-4 0,0-3 0,2-3 0,5-2-129,4 0-129,0-6-645,13 6-3999,0-17-129,0 17-516,14-29-387</inkml:trace>
  <inkml:trace contextRef="#ctx0" brushRef="#br0" timeOffset="248123.1919">20591 12375 10707,'-2'9'5547,"2"2"-258,7 8 0,-3-4-4386,6 10-387,0-1-129,2 2-387,-4 4-516,-8-11-3612,4 6-903,-4-10-516,-5 4-387</inkml:trace>
  <inkml:trace contextRef="#ctx0" brushRef="#br0" timeOffset="248687.2241">20827 12385 10320,'19'28'5547,"0"1"-258,-2-1-129,4 11-4257,-1 1-129,-1 4-129,-6-2-258,-5 4 0,-6-2-258,-2 1-258,-7-4-387,-5-10-903,5 0-3741,-9-8-129,5 0-387,-2-14-516</inkml:trace>
  <inkml:trace contextRef="#ctx0" brushRef="#br0" timeOffset="249522.2719">21085 12312 6450,'-4'-14'5676,"4"-3"-387,0 17-129,7-21-1935,5 18-2451,0-2-129,10 5-258,-3 0 0,5 2-258,-2 5 0,2 4 0,-3-4-129,-2 2 129,-2 1-129,-5-3 0,-3 0 0,-9-7 0,9 13 129,-9-13-129,3 10 0,-3-10 0,0 17 0,-2-3 129,0 0-129,-3 5 0,2 2 0,-1 5 0,-1 3 129,2 5-129,-1 0 0,4 2 0,0 3 129,0 0-129,0 2 0,3-2 129,1 0-129,-1-3 0,1 0 0,1-2 0,-3 0 0,1-3 0,-2-3 0,0-4 0,-1-3 0,0-2 0,0-3 129,0-16-129,-5 12 0,-4-10 0,-3-2 0,-2-1 0,-6-4 0,-3-2-258,1 7-1677,-6-1-3096,5-2-258,0-4-516,5-2-516</inkml:trace>
  <inkml:trace contextRef="#ctx0" brushRef="#br0" timeOffset="255134.5929">23259 12400 4386,'5'-16'4902,"-6"-6"-258,1 22-129,-17-27-3096,9 23 0,-14-8-258,-2 8-387,-11-1-129,-1 5-129,-10 0 0,3 5-129,-5 6-258,1 5 0,3 1 0,7 6-129,8 4 0,6 3 129,9 2-129,9 3 0,5 0 387,9-2-129,6 0 129,7-5-129,4-1 0,8-4 0,2-7-129,5-4 129,-4-7-258,5 0 0,1-4 0,1-1-129,-2-2-129,-5-6-258,3 5-387,-15-8-3741,8 4-129,-16-2-645,2 3-129</inkml:trace>
  <inkml:trace contextRef="#ctx0" brushRef="#br0" timeOffset="255502.6139">22796 12841 7482,'6'16'5418,"6"-14"-258,10 3-129,-1-5-3483,20 0-258,2 0-258,12 0-387,2 0-645,0-3-1548,9 5-3225,-5 2-258,1 3-387,-8-2-774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33:47.06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A960B19-A8FE-4ADE-A605-711E34D6257D}" emma:medium="tactile" emma:mode="ink">
          <msink:context xmlns:msink="http://schemas.microsoft.com/ink/2010/main" type="writingRegion" rotatedBoundingBox="18589,15334 19057,15334 19057,15983 18589,15983"/>
        </emma:interpretation>
      </emma:emma>
    </inkml:annotationXML>
    <inkml:traceGroup>
      <inkml:annotationXML>
        <emma:emma xmlns:emma="http://www.w3.org/2003/04/emma" version="1.0">
          <emma:interpretation id="{9045D3E0-2CB1-4190-9626-0213DE27F8CF}" emma:medium="tactile" emma:mode="ink">
            <msink:context xmlns:msink="http://schemas.microsoft.com/ink/2010/main" type="paragraph" rotatedBoundingBox="18589,15334 19057,15334 19057,15983 18589,159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FBAE5F-6335-4258-A689-C85C8157CCB2}" emma:medium="tactile" emma:mode="ink">
              <msink:context xmlns:msink="http://schemas.microsoft.com/ink/2010/main" type="line" rotatedBoundingBox="18589,15334 19057,15334 19057,15983 18589,15983"/>
            </emma:interpretation>
          </emma:emma>
        </inkml:annotationXML>
        <inkml:traceGroup>
          <inkml:annotationXML>
            <emma:emma xmlns:emma="http://www.w3.org/2003/04/emma" version="1.0">
              <emma:interpretation id="{6B0BB6F3-DD6B-4542-AEF8-5B0A5D262579}" emma:medium="tactile" emma:mode="ink">
                <msink:context xmlns:msink="http://schemas.microsoft.com/ink/2010/main" type="inkWord" rotatedBoundingBox="18589,15334 19057,15334 19057,15983 18589,15983"/>
              </emma:interpretation>
              <emma:one-of disjunction-type="recognition" id="oneOf0">
                <emma:interpretation id="interp0" emma:lang="en-US" emma:confidence="1">
                  <emma:literal>It</emma:literal>
                </emma:interpretation>
                <emma:interpretation id="interp1" emma:lang="en-US" emma:confidence="0">
                  <emma:literal>H</emma:literal>
                </emma:interpretation>
                <emma:interpretation id="interp2" emma:lang="en-US" emma:confidence="0">
                  <emma:literal>it</emma:literal>
                </emma:interpretation>
                <emma:interpretation id="interp3" emma:lang="en-US" emma:confidence="0">
                  <emma:literal>lt</emma:literal>
                </emma:interpretation>
                <emma:interpretation id="interp4" emma:lang="en-US" emma:confidence="0">
                  <emma:literal>1t</emma:literal>
                </emma:interpretation>
              </emma:one-of>
            </emma:emma>
          </inkml:annotationXML>
          <inkml:trace contextRef="#ctx0" brushRef="#br0">-1-9 1548,'7'8'2838,"-7"-8"-387,0 0-387,0 0-258,0 0-516,0 0 0,0 0-129,0 0-129,0 0 0,0 0-129,0 0 129,0 0-258,0 0 0,0 0-129,0 0-129,0 0 0,0 0 0,0 0-258,0 0 0,0 0 0,0 0 0,0 16-129,0-16 129,0 0 0,0 0-129,0 0 129,0 17-129,0-17 129,0 16-129,0-16 0,2 22 0,-2-22-129,4 25 0,-3-9 0,2-2 129,-2 0-129,-1-14 0,5 31 0,-5-12 129,0-5-129,0-14 0,0 25 0,0-25 0,-6 27 0,3-11 0,3-16 0,-4 22 0,4-22 0,0 18-129,0-18 258,0 19-129,0-19 0,3 17 0,-3-17 0,1 25 0,-1-25-129,0 30 129,0-30 0,0 29 0,3-14 0,-2 2 0,-1-17-129,7 22 129,-7-22 129,7 22-258,-7-22 129,5 19 0,-5-19 0,4 17 0,-4-17 0,0 18 0,0-18 0,0 0 0,0 16 0,0-16 0,0 0 0,0 0 0,0 0-129,4 16 0,-4-16-1032,0 0-3225,7-13-387,-7 13-387,0-20-258</inkml:trace>
          <inkml:trace contextRef="#ctx0" brushRef="#br0" timeOffset="1312.1666">356 59 1161,'0'0'3870,"0"0"0,0 0-1032,0-21-645,0 21-387,0 0-129,0 0-387,1-14-258,-1 14-129,0 0-258,0 0 129,0 0-258,0 0 0,0 0-258,3 8 0,-3-8 0,0 0 0,0 18-129,0-18 258,0 20-258,0-20 0,0 22 0,0-22 0,2 24 0,-2-10 0,0-14-129,0 29 129,0-29-129,0 26 129,0-26-129,0 25 0,0-25 129,0 22 0,0-22 0,-2 28-129,2-28 0,0 26 0,0-26 129,0 22-258,0-22 129,-3 27 0,3-27 0,-1 24 0,1-24 129,-1 25-258,1-25 129,0 22 0,0-22 0,0 22-129,0-22 129,0 20 0,0-20 0,1 20 0,-1-20 0,1 21 0,-1-21 0,5 15 0,-5-15 0,1 21 0,-1-21 0,6 15 0,-6-15 0,4 17 0,-4-17 0,5 15 0,-5-15 0,0 0 0,0 0 0,9 16 0,-9-16-129,0 0 129,0 0 0,0 0-129,0 0 0,1 16-129,-1-16-387,0 0-3483,0 15-645,0-15-129,0 0-774</inkml:trace>
          <inkml:trace contextRef="#ctx0" brushRef="#br0" timeOffset="3183.9043">31 640 3225,'0'0'4257,"0"0"-258,0 0-1419,0 0-645,0 0-387,0 0-516,11 0-129,-11 0-129,0 0-129,10-8-129,-10 8 129,0 0-129,17-5 0,-17 5-129,0 0-129,0 0 0,0 0 0,0 0-129,18-8 129,-18 8-129,0 0-129,15-6 0,-15 6 129,0 0-129,19 0 0,-19 0 0,0 0 0,0 0 0,16 0 0,-16 0 0,0 0 129,0 0-129,16-3 0,-16 3 0,0 0 0,0 0 129,0 0-129,15-6 0,-15 6 0,0 0 0,14 0 129,-14 0-129,0 0 0,18 0 0,-18 0 0,0 0 0,18 0 0,-18 0 0,0 0 0,0 0 0,17 0 0,-17 0 0,0 0 0,0 0 0,0 0 0,18-2 0,-18 2 0,0 0 0,0 0 0,18-5 0,-18 5 0,0 0 0,0 0 0,18-4 0,-18 4 0,0 0 0,15 0 0,-15 0 0,0 0 0,0 0 0,17 0 0,-17 0 0,0 0 0,0 0 0,13 4 0,-13-4 0,0 0 0,0 0 0,19 8 0,-19-8 0,0 0 0,0 0 0,18 5 0,-18-5 0,0 0 0,0 0 0,0 0 0,14 3 0,-14-3 0,0 0-129,0 0 258,14 0-129,-14 0 0,0 0 0,0 0 0,20 0 0,-20 0 0,0 0 0,0 0 0,0 0 0,14 3 0,-14-3 0,0 0 0,0 0 0,0 0 0,0 0 0,0 0 0,0 0 0,0 0 0,0 0 0,14 3 0,-14-3 0,0 0 0,0 0 0,0 0 0,0 0 0,0 0 0,0 0 0,0 0-516,20-3-4128,-20 3 0,0 0-516,-12-9-516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34:34.40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DFA30C4-6DA4-4575-8E5D-28B757F3BDE9}" emma:medium="tactile" emma:mode="ink">
          <msink:context xmlns:msink="http://schemas.microsoft.com/ink/2010/main" type="writingRegion" rotatedBoundingBox="7008,4234 7619,4234 7619,4975 7008,4975"/>
        </emma:interpretation>
      </emma:emma>
    </inkml:annotationXML>
    <inkml:traceGroup>
      <inkml:annotationXML>
        <emma:emma xmlns:emma="http://www.w3.org/2003/04/emma" version="1.0">
          <emma:interpretation id="{96E1AA4D-9203-423A-9D89-1BE853BBB2C8}" emma:medium="tactile" emma:mode="ink">
            <msink:context xmlns:msink="http://schemas.microsoft.com/ink/2010/main" type="paragraph" rotatedBoundingBox="7008,4234 7619,4234 7619,4975 7008,4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B61238-178B-469E-8410-97BEFB7EE971}" emma:medium="tactile" emma:mode="ink">
              <msink:context xmlns:msink="http://schemas.microsoft.com/ink/2010/main" type="line" rotatedBoundingBox="7008,4234 7619,4234 7619,4975 7008,4975"/>
            </emma:interpretation>
          </emma:emma>
        </inkml:annotationXML>
        <inkml:traceGroup>
          <inkml:annotationXML>
            <emma:emma xmlns:emma="http://www.w3.org/2003/04/emma" version="1.0">
              <emma:interpretation id="{2A661C23-0E0D-4DDF-9497-431928F13A62}" emma:medium="tactile" emma:mode="ink">
                <msink:context xmlns:msink="http://schemas.microsoft.com/ink/2010/main" type="inkWord" rotatedBoundingBox="7008,4234 7619,4234 7619,4975 7008,4975">
                  <msink:destinationLink direction="with" ref="{F49E00CD-9996-40F1-8E34-2E2FD7C7F5A0}"/>
                </msink:context>
              </emma:interpretation>
              <emma:one-of disjunction-type="recognition" id="oneOf0">
                <emma:interpretation id="interp0" emma:lang="en-US" emma:confidence="1">
                  <emma:literal>E</emma:literal>
                </emma:interpretation>
                <emma:interpretation id="interp1" emma:lang="en-US" emma:confidence="0">
                  <emma:literal>L?</emma:literal>
                </emma:interpretation>
                <emma:interpretation id="interp2" emma:lang="en-US" emma:confidence="0">
                  <emma:literal>L!</emma:literal>
                </emma:interpretation>
                <emma:interpretation id="interp3" emma:lang="en-US" emma:confidence="0">
                  <emma:literal>L:</emma:literal>
                </emma:interpretation>
                <emma:interpretation id="interp4" emma:lang="en-US" emma:confidence="0">
                  <emma:literal>L]</emma:literal>
                </emma:interpretation>
              </emma:one-of>
            </emma:emma>
          </inkml:annotationXML>
          <inkml:trace contextRef="#ctx0" brushRef="#br0">19 10 3096,'4'-17'5289,"-4"17"-387,0 0-129,0 0-2967,0 0-774,0 0 0,-11 17-516,11 7-129,-7 6-129,7 7 0,0 3-129,0 8 129,0-3-258,1 8 129,-1-3-129,0 1 0,0-7 0,4-7 0,3-1 0,3-11 0,1-5-129,5-1 129,-1-8 0,4-4 0,4 1 0,-2-5 0,2-2 0,4-1 0,2 0 0,2 0 0,4 0 0,1-3 0,6 0 0,-2-1 0,2 0 129,-2 2-129,-1 0-129,-5-2-258,2 4-774,-36 0-3612,30 0-129,-30 0-387,0 0-129</inkml:trace>
          <inkml:trace contextRef="#ctx0" brushRef="#br0" timeOffset="244.031">147 405 5676,'3'-33'5418,"11"15"-387,4 6-129,-8-5-3483,22 10-645,-5-4-129,14 7-387,-4-1-129,0-1-387,3 6-774,-15-5-2838,2-1-1161,-11 0-387,-16 6-129</inkml:trace>
          <inkml:trace contextRef="#ctx0" brushRef="#br0" timeOffset="476.0604">17 4 7482,'13'-46'5289,"5"19"-129,7 16-1806,-5-15-1806,17 18-516,-9-9 0,11 14-516,-4-5-258,1 8-258,6 0-258,-10 0-1161,1 16-3483,-5-6-258,-5 3-516,-7 1-258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34:36.42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49E00CD-9996-40F1-8E34-2E2FD7C7F5A0}" emma:medium="tactile" emma:mode="ink">
          <msink:context xmlns:msink="http://schemas.microsoft.com/ink/2010/main" type="inkDrawing" rotatedBoundingBox="5919,6195 6798,5480 6820,5508 5941,6223" semanticType="callout" shapeName="Other">
            <msink:sourceLink direction="with" ref="{2A661C23-0E0D-4DDF-9497-431928F13A62}"/>
            <msink:sourceLink direction="with" ref="{23DF528D-2656-41D5-880F-71B66A830401}"/>
          </msink:context>
        </emma:interpretation>
      </emma:emma>
    </inkml:annotationXML>
    <inkml:trace contextRef="#ctx0" brushRef="#br0">873 0 1161,'0'0'4902,"0"0"258,-16 21-258,-14-2-1935,-4 16-1677,-22-4-129,4 15-129,-15-3-258,-1 11-258,-8 1-129,4 1 129,1 0-387,7-5 0,7 0 258,6-5-387,7-2 258,7-12-258,12 1 129,2-12-258,11 1-258,-6-15-2838,18-7-1806,0 0-129,0 0-645,0 0 258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7:00.94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DB0338C-EA44-493F-AEED-E7CB932AE9B3}" emma:medium="tactile" emma:mode="ink">
          <msink:context xmlns:msink="http://schemas.microsoft.com/ink/2010/main" type="inkDrawing" rotatedBoundingBox="16595,13003 16670,15907 16628,15908 16553,13004" semanticType="callout" shapeName="Other">
            <msink:sourceLink direction="with" ref="{62D0F33A-49E1-4847-8CE6-699DE63C7EB6}"/>
            <msink:sourceLink direction="with" ref="{576643C6-3DF4-4068-B281-877FD8B72E3C}"/>
          </msink:context>
        </emma:interpretation>
      </emma:emma>
    </inkml:annotationXML>
    <inkml:trace contextRef="#ctx0" brushRef="#br0">3 0 903,'0'0'3483,"0"0"129,0 0-1290,0 0-387,0 0-129,0 0-516,0 0-387,0 9 0,0-9-129,0 0-129,0 0 0,2 14-258,-2-14 129,0 0-129,0 21-129,0-21 129,0 24-258,0-10 129,0-14 129,0 27-258,-2-12 0,2 2 0,-2 2 0,2 6-129,0-3 129,0 3-129,0 0 0,0 2 129,4-2-129,-4 2 0,5-1 0,-4 2 0,3 0 129,-2 3 0,-2 1 0,0 4 0,2-1 129,-2 3-129,0-2 129,0 5 0,0-4-258,0-4 129,0 5-129,0-5 129,5-2 129,-3 6-258,1-7 0,3-2 129,-5 5-129,2 2 129,1-3-129,-3-1 129,1 4-129,-1-3 0,3 4 0,-2 0 0,-2-1 0,3-2 0,-3-1 0,0-1 0,0 1 0,0 0-129,0-3 129,0 4 0,0 3 0,0-3-129,0 9 129,0-4-129,0 1 129,0 4 0,0-3 0,0-1 0,0 1 0,0-3 0,0 0 0,0-1 0,0-3 0,0 1 0,0-1-258,-3 1 258,3 0 0,0-3 0,0 1 0,0 0 0,4 1 0,-1-4 0,1 3 0,2-3 0,-2-6 0,1 1 0,-2 1 0,-2-4 0,1-6 0,-2 1-129,0-3 129,0-13 0,0 26 0,0-26 0,3 25 0,-3-25-129,0 23 258,0-23-129,-5 28 0,3-14 0,2-14 129,-6 33-129,3-15 0,1 1 0,-1-3 0,3 3 0,-3 0 0,3-3 0,0 3 0,0-2-129,0-1 129,0-1 0,0-15 0,0 26 0,0-9 0,0-17 0,0 24 0,0-24 0,-1 26 0,1-26 0,-2 24 0,2-24 0,0 0 0,0 20 0,0-20 0,0 0 0,0 0-129,0 0-129,0 0-774,0 0-3225,0 0-387,-5-18-258,5 18-258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36:24.8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19 4257,'-8'-28'4644,"8"28"-387,0 0-258,0 0-4515,0 0-3354,8 14-645,-8-14-129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34:33.19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B2CB921-7E66-44BE-A21F-E7308F208A54}" emma:medium="tactile" emma:mode="ink">
          <msink:context xmlns:msink="http://schemas.microsoft.com/ink/2010/main" type="writingRegion" rotatedBoundingBox="1710,4590 10743,4199 11059,11502 2026,11892"/>
        </emma:interpretation>
      </emma:emma>
    </inkml:annotationXML>
    <inkml:traceGroup>
      <inkml:annotationXML>
        <emma:emma xmlns:emma="http://www.w3.org/2003/04/emma" version="1.0">
          <emma:interpretation id="{FBF16C8F-93D9-4A72-9BA4-B926839D1C6B}" emma:medium="tactile" emma:mode="ink">
            <msink:context xmlns:msink="http://schemas.microsoft.com/ink/2010/main" type="paragraph" rotatedBoundingBox="2556,4353 4038,6151 3548,6555 2066,47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7077B17-F9D9-4677-B511-829CA5FBA32C}" emma:medium="tactile" emma:mode="ink">
              <msink:context xmlns:msink="http://schemas.microsoft.com/ink/2010/main" type="line" rotatedBoundingBox="2556,4353 4038,6151 3548,6555 2066,4757"/>
            </emma:interpretation>
          </emma:emma>
        </inkml:annotationXML>
        <inkml:traceGroup>
          <inkml:annotationXML>
            <emma:emma xmlns:emma="http://www.w3.org/2003/04/emma" version="1.0">
              <emma:interpretation id="{CB526448-0F71-4EAD-8C58-1442370DA507}" emma:medium="tactile" emma:mode="ink">
                <msink:context xmlns:msink="http://schemas.microsoft.com/ink/2010/main" type="inkWord" rotatedBoundingBox="2556,4353 4038,6151 3548,6555 2066,4757"/>
              </emma:interpretation>
              <emma:one-of disjunction-type="recognition" id="oneOf0">
                <emma:interpretation id="interp0" emma:lang="en-US" emma:confidence="0">
                  <emma:literal>☹</emma:literal>
                </emma:interpretation>
                <emma:interpretation id="interp1" emma:lang="en-US" emma:confidence="0">
                  <emma:literal>]</emma:literal>
                </emma:interpretation>
                <emma:interpretation id="interp2" emma:lang="en-US" emma:confidence="0">
                  <emma:literal>*</emma:literal>
                </emma:interpretation>
                <emma:interpretation id="interp3" emma:lang="en-US" emma:confidence="0">
                  <emma:literal>p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-1414-2209 4257,'0'-25'5160,"18"8"-258,-18 17-129,38 0-3225,-38 0-258,47-3-387,-23 3-129,14 1-129,-3 4-129,9 6-258,2-3 0,1 4-129,2 4 0,1 1 0,-4 5-129,0 3 129,-8 4-258,-9 6 129,-5 5-129,-14 1 129,-10 11-129,0-2 129,-18 3 129,-8-2-129,-4-1 0,-5-3 0,-1-3 129,-2-8 0,1-12 0,0-4 0,5-6-129,7-7 129,0-7 0,3 0 129,8-4-129,14 4 0,-14-21 129,14 21-258,0-22-129,3 4-903,15 11-3870,-6-1 0,9 0-774,0-2 0</inkml:trace>
          <inkml:trace contextRef="#ctx0" brushRef="#br0" timeOffset="-488.0619">-1315-2171 129,'0'0'4515,"0"0"387,0 0-387,-8 15-2322,16 18-258,-8-18-129,13 25-387,-13-11-258,14 11-387,-10-5-258,8 11-129,-2-7 0,-1 1-129,-4-2-258,1-1 129,-2-2 0,-4-5-387,3 3 0,-3-13-645,0 10-516,0-30-2451,-13 21-1161,13-21 0,0 0-387</inkml:trace>
          <inkml:trace contextRef="#ctx0" brushRef="#br0" timeOffset="2563.8256">-627-1204 3225,'0'0'5031,"0"0"-129,0 0-129,0 0-2709,19 17-903,-4-2-129,14 21-258,5-2-258,14 10-129,4 4-129,9 4 0,1-2 0,3 1-129,-1 3 129,0-7-258,-9 2 129,-8-7-129,-7-2 129,-9-5-387,1 4-516,-18-15-2580,0-2-1419,-4-6-258,-10-16-516</inkml:trace>
        </inkml:traceGroup>
      </inkml:traceGroup>
    </inkml:traceGroup>
    <inkml:traceGroup>
      <inkml:annotationXML>
        <emma:emma xmlns:emma="http://www.w3.org/2003/04/emma" version="1.0">
          <emma:interpretation id="{F5505844-9E83-4714-8FF0-E4136E22EA3D}" emma:medium="tactile" emma:mode="ink">
            <msink:context xmlns:msink="http://schemas.microsoft.com/ink/2010/main" type="paragraph" rotatedBoundingBox="3683,6812 6478,6659 6514,7321 3719,747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AFBA5DB-1A9B-4F44-BEF4-5196EE33B5DA}" emma:medium="tactile" emma:mode="ink">
              <msink:context xmlns:msink="http://schemas.microsoft.com/ink/2010/main" type="line" rotatedBoundingBox="3683,6812 6478,6659 6514,7321 3719,7473"/>
            </emma:interpretation>
          </emma:emma>
        </inkml:annotationXML>
        <inkml:traceGroup>
          <inkml:annotationXML>
            <emma:emma xmlns:emma="http://www.w3.org/2003/04/emma" version="1.0">
              <emma:interpretation id="{A358451A-37E2-408F-B6EA-A8BCA2CFC291}" emma:medium="tactile" emma:mode="ink">
                <msink:context xmlns:msink="http://schemas.microsoft.com/ink/2010/main" type="inkWord" rotatedBoundingBox="3683,6819 4073,6797 4105,7385 3715,7406"/>
              </emma:interpretation>
              <emma:one-of disjunction-type="recognition" id="oneOf1">
                <emma:interpretation id="interp5" emma:lang="en-US" emma:confidence="0">
                  <emma:literal>21</emma:literal>
                </emma:interpretation>
                <emma:interpretation id="interp6" emma:lang="en-US" emma:confidence="0">
                  <emma:literal>X</emma:literal>
                </emma:interpretation>
                <emma:interpretation id="interp7" emma:lang="en-US" emma:confidence="0">
                  <emma:literal>D</emma:literal>
                </emma:interpretation>
                <emma:interpretation id="interp8" emma:lang="en-US" emma:confidence="0">
                  <emma:literal>DC</emma:literal>
                </emma:interpretation>
                <emma:interpretation id="interp9" emma:lang="en-US" emma:confidence="0">
                  <emma:literal>DO</emma:literal>
                </emma:interpretation>
              </emma:one-of>
            </emma:emma>
          </inkml:annotationXML>
          <inkml:trace contextRef="#ctx0" brushRef="#br0" timeOffset="4277.5432">-3 142 5031,'-5'-58'5160,"5"34"-129,2 3-258,21 13-3096,-13-12-387,17 15-387,-1-3 0,10 8-387,2 0-129,-1 7-129,1 5-129,1 10 0,-3 4-129,-1 2 0,-10 7 0,-7 0-129,-11 9 0,-4 0 258,-3 4-129,-17-4 0,-5 3 129,-9-7-129,-5 1 129,3-3 0,-4-7 0,2-10-129,3-7 129,7-4 0,4-9-129,21-1 129,-15-4-129,15 4 0,1-28-129,9 14-258,11 13-1419,-3-12-3096,5 7-129,-4-1-387,2 6-387</inkml:trace>
          <inkml:trace contextRef="#ctx0" brushRef="#br0" timeOffset="3899.9953">89 107 4257,'0'0'5160,"0"0"-129,0 0-129,0 0-2967,0 32-387,0-18-645,3 15 129,4-4-516,3 9 0,-6 2-258,4 0 0,-2 0-129,1 1 0,-6-4-129,-1-7-129,0 3-258,0-29-516,0 38-903,0-38-1548,-11 6-1806,11-6 129,-16-11-645</inkml:trace>
        </inkml:traceGroup>
        <inkml:traceGroup>
          <inkml:annotationXML>
            <emma:emma xmlns:emma="http://www.w3.org/2003/04/emma" version="1.0">
              <emma:interpretation id="{FC0D6064-5D20-422F-AB3A-72D0522BE364}" emma:medium="tactile" emma:mode="ink">
                <msink:context xmlns:msink="http://schemas.microsoft.com/ink/2010/main" type="inkWord" rotatedBoundingBox="4284,6871 5591,6800 5623,7370 4315,7441"/>
              </emma:interpretation>
              <emma:one-of disjunction-type="recognition" id="oneOf2">
                <emma:interpretation id="interp10" emma:lang="en-US" emma:confidence="1">
                  <emma:literal>with</emma:literal>
                </emma:interpretation>
                <emma:interpretation id="interp11" emma:lang="en-US" emma:confidence="0">
                  <emma:literal>withe</emma:literal>
                </emma:interpretation>
                <emma:interpretation id="interp12" emma:lang="en-US" emma:confidence="0">
                  <emma:literal>writhe</emma:literal>
                </emma:interpretation>
                <emma:interpretation id="interp13" emma:lang="en-US" emma:confidence="0">
                  <emma:literal>wits</emma:literal>
                </emma:interpretation>
                <emma:interpretation id="interp14" emma:lang="en-US" emma:confidence="0">
                  <emma:literal>withy</emma:literal>
                </emma:interpretation>
              </emma:one-of>
            </emma:emma>
          </inkml:annotationXML>
          <inkml:trace contextRef="#ctx0" brushRef="#br0" timeOffset="4687.5953">602 308 5160,'9'-16'4902,"7"16"-258,-16 0-258,23 22-3483,-9-6-258,0 13-129,-4-7 0,3 12-129,-2-4-129,-1 4-129,1-9 0,-1-1-129,-3-6 129,2-3-129,-9-15 129,24 7-129,-24-7 129,21-12 0,-9-7 0,2-5 129,-4-1-387,4-3 258,-7-2-129,3 4-129,1 11-387,-11-13-903,6 10-2967,-6 18-645,0 0 258,0 0-645</inkml:trace>
          <inkml:trace contextRef="#ctx0" brushRef="#br0" timeOffset="5056.1421">797 397 7611,'-1'-19'5289,"1"19"-516,0 0-129,0-14-3612,16 20-387,-16-6 0,31 31-258,-16-12-129,5 9-129,-5 3 0,3-9-129,2 3 0,-5-6 0,1-7 0,-1-5 0,0-7 0,-15 0 0,23-11 0,-15-5 129,-1-9-258,-4 3 258,-2-3-258,-1-4 129,0 5-258,0-5-387,0 29-1677,0-21-2451,0 21 0,0 0-645,0 0 0</inkml:trace>
          <inkml:trace contextRef="#ctx0" brushRef="#br0" timeOffset="5499.1983">1177 89 8643,'-6'-21'5160,"-2"-8"-387,8 29-516,0-15-4644,15 15-3483,-15 0-903,15 11-129,-15-11-516</inkml:trace>
          <inkml:trace contextRef="#ctx0" brushRef="#br0" timeOffset="5319.6755">1157 368 8901,'6'-32'5160,"-6"32"-258,4-23-129,-13 13-3870,9 10-516,0 0-129,0 18 0,2-1-129,1 7-129,-1 6 129,1-3-129,0 2 0,1 0-258,0-2-258,-4-27-2451,0 27-1806,0-27-387,0 0-258,0 0-258</inkml:trace>
          <inkml:trace contextRef="#ctx0" brushRef="#br0" timeOffset="5739.7289">1350 92 7740,'0'0'5418,"0"0"-516,0 0 0,18 14-3870,-18 6-258,9 8-387,-2 5-129,4 7-129,1 8-129,4-4-129,3 4-258,-8-7-774,19 1-3483,-19-5-387,-3-4-258,-2-11-258</inkml:trace>
          <inkml:trace contextRef="#ctx0" brushRef="#br0" timeOffset="5935.7536">1379 466 7224,'-5'-21'5160,"5"-1"-129,0 22-387,26-12-3354,-26 12-645,30-21-387,-14 17-387,-5-12-1419,16 8-2967,-10 1-516,-2-1 0,-15 8-774</inkml:trace>
          <inkml:trace contextRef="#ctx0" brushRef="#br0" timeOffset="6323.8031">1607 125 5160,'0'-22'5289,"0"4"-129,0 18-387,0 11-2838,0-11-1032,4 40-129,-3-10-387,7 11-129,4 0-129,-3 10 0,2-7 0,5 3 0,2-14 0,1-3-129,1-6 0,-1-14 129,4-7-129,-1-5 129,-1-12-129,-2-4 0,0-7-129,-7 0 129,-1-3 0,-1 7 0,-3 2-129,-7 19 0,7-16 258,-7 16-258,1 11 258,1 10-129,-1 3 129,2 4-129,-2 2 0,1 2 0,6-2-258,-8-16-1806,1 8-2838,-1-22 0,13 20-645,-13-20 0</inkml:trace>
        </inkml:traceGroup>
        <inkml:traceGroup>
          <inkml:annotationXML>
            <emma:emma xmlns:emma="http://www.w3.org/2003/04/emma" version="1.0">
              <emma:interpretation id="{23DF528D-2656-41D5-880F-71B66A830401}" emma:medium="tactile" emma:mode="ink">
                <msink:context xmlns:msink="http://schemas.microsoft.com/ink/2010/main" type="inkWord" rotatedBoundingBox="5921,6690 6478,6659 6512,7284 5955,7314">
                  <msink:destinationLink direction="with" ref="{F49E00CD-9996-40F1-8E34-2E2FD7C7F5A0}"/>
                </msink:context>
              </emma:interpretation>
              <emma:one-of disjunction-type="recognition" id="oneOf3">
                <emma:interpretation id="interp15" emma:lang="en-US" emma:confidence="1">
                  <emma:literal>E</emma:literal>
                </emma:interpretation>
                <emma:interpretation id="interp16" emma:lang="en-US" emma:confidence="0">
                  <emma:literal>EH</emma:literal>
                </emma:interpretation>
                <emma:interpretation id="interp17" emma:lang="en-US" emma:confidence="0">
                  <emma:literal>ED</emma:literal>
                </emma:interpretation>
                <emma:interpretation id="interp18" emma:lang="en-US" emma:confidence="0">
                  <emma:literal>EL</emma:literal>
                </emma:interpretation>
                <emma:interpretation id="interp19" emma:lang="en-US" emma:confidence="0">
                  <emma:literal>EM</emma:literal>
                </emma:interpretation>
              </emma:one-of>
            </emma:emma>
          </inkml:annotationXML>
          <inkml:trace contextRef="#ctx0" brushRef="#br0" timeOffset="7611.9666">2300-31 5805,'0'0'5031,"0"0"-129,-5 9-516,-2 15-3741,0-2-258,5 14 129,-7-3 0,2 10-258,-2 1-129,8 2 129,0 0-258,1-4 129,0-4 0,4-3-129,7-7 129,4-1 0,3-11 0,10-1-129,-5-6 129,7-4-129,-2-5 129,4 0 0,-1 0 0,2-3-129,-1-2 0,-4-4 0,3 1-129,-9-4-258,7 12-1806,-5-2-2451,-6-4-258,-18 6-516,10-16 129</inkml:trace>
          <inkml:trace contextRef="#ctx0" brushRef="#br0" timeOffset="8107.5296">2253 31 8643,'-4'-17'5547,"4"-17"-387,18 16-129,-3-4-4128,21 6-129,3-3-129,9 8-258,-1-1 0,9-1-258,-3 6-258,-3-2-258,7 16-1806,-15-7-2967,-6 3-258,-14-1-387,-6 1-258</inkml:trace>
          <inkml:trace contextRef="#ctx0" brushRef="#br0" timeOffset="7859.9981">2323 288 7353,'8'-23'5418,"7"8"-645,6 6 0,0-4-3999,14 8-258,-4-6-129,3 8-258,1 3-516,-7-9-1161,4 4-3225,-8 2-258,-6 2-129,-18 1-516</inkml:trace>
        </inkml:traceGroup>
      </inkml:traceGroup>
    </inkml:traceGroup>
    <inkml:traceGroup>
      <inkml:annotationXML>
        <emma:emma xmlns:emma="http://www.w3.org/2003/04/emma" version="1.0">
          <emma:interpretation id="{3D2F606B-68A5-4494-8330-36FB6076B8B2}" emma:medium="tactile" emma:mode="ink">
            <msink:context xmlns:msink="http://schemas.microsoft.com/ink/2010/main" type="paragraph" rotatedBoundingBox="3527,9109 9155,8629 9218,9365 3589,984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F281840-CBB7-431C-B805-2309DB22AF7C}" emma:medium="tactile" emma:mode="ink">
              <msink:context xmlns:msink="http://schemas.microsoft.com/ink/2010/main" type="line" rotatedBoundingBox="3527,9109 9155,8629 9218,9365 3589,9844"/>
            </emma:interpretation>
          </emma:emma>
        </inkml:annotationXML>
        <inkml:traceGroup>
          <inkml:annotationXML>
            <emma:emma xmlns:emma="http://www.w3.org/2003/04/emma" version="1.0">
              <emma:interpretation id="{C212617A-1FDF-4D06-BC75-C586EC829EFD}" emma:medium="tactile" emma:mode="ink">
                <msink:context xmlns:msink="http://schemas.microsoft.com/ink/2010/main" type="inkWord" rotatedBoundingBox="3535,9207 3966,9170 4015,9743 3584,9779"/>
              </emma:interpretation>
              <emma:one-of disjunction-type="recognition" id="oneOf4">
                <emma:interpretation id="interp20" emma:lang="en-US" emma:confidence="1">
                  <emma:literal>D</emma:literal>
                </emma:interpretation>
                <emma:interpretation id="interp21" emma:lang="en-US" emma:confidence="0">
                  <emma:literal>B</emma:literal>
                </emma:interpretation>
                <emma:interpretation id="interp22" emma:lang="en-US" emma:confidence="0">
                  <emma:literal>☺</emma:literal>
                </emma:interpretation>
                <emma:interpretation id="interp23" emma:lang="en-US" emma:confidence="0">
                  <emma:literal>]</emma:literal>
                </emma:interpretation>
                <emma:interpretation id="interp24" emma:lang="en-US" emma:confidence="0">
                  <emma:literal>d</emma:literal>
                </emma:interpretation>
              </emma:one-of>
            </emma:emma>
          </inkml:annotationXML>
          <inkml:trace contextRef="#ctx0" brushRef="#br0" timeOffset="107171.109">-155 2454 3999,'12'-29'4902,"-12"29"-258,27-18 0,-6 0-2838,11 18-903,-5-8 129,12 8-387,-1 4-129,5 11 0,2-3-258,-5 11-129,-1 5 0,-7 2 0,-5 8-129,-9 4 129,-10 2-129,-8 1-129,-5 2 129,-9-2 0,-10-3-129,-2-2 258,-5-6-129,2-5 0,1-8 129,0-4-129,3-9 258,4-4-129,3-4 0,18 0-129,-21-6 0,21 6-129,-1-18-387,1 2-258,15 16-2322,-15 0-1548,29-10-387,-11 6-516,2 1 388</inkml:trace>
          <inkml:trace contextRef="#ctx0" brushRef="#br0" timeOffset="106747.0552">-88 2407 1161,'0'0'3870,"0"0"645,0 0-1806,0 0-645,0 0-258,0 8-258,0-8-129,4 42-516,-3-25 0,5 17-387,-2 3 258,0 7-516,-3-1 129,5 1-258,-3 1 0,2 0-129,-3-1 0,2-7-129,0-1-129,-4-13-258,6 9-903,-6-16-2451,0-16-1032,0 0 129,0 0-516</inkml:trace>
        </inkml:traceGroup>
        <inkml:traceGroup>
          <inkml:annotationXML>
            <emma:emma xmlns:emma="http://www.w3.org/2003/04/emma" version="1.0">
              <emma:interpretation id="{A8B13EAC-C90B-47DC-90B2-A7E2D9E958C2}" emma:medium="tactile" emma:mode="ink">
                <msink:context xmlns:msink="http://schemas.microsoft.com/ink/2010/main" type="inkWord" rotatedBoundingBox="4450,9100 5681,8995 5731,9574 4499,9679"/>
              </emma:interpretation>
              <emma:one-of disjunction-type="recognition" id="oneOf5">
                <emma:interpretation id="interp25" emma:lang="en-US" emma:confidence="1">
                  <emma:literal>with</emma:literal>
                </emma:interpretation>
                <emma:interpretation id="interp26" emma:lang="en-US" emma:confidence="0">
                  <emma:literal>withe</emma:literal>
                </emma:interpretation>
                <emma:interpretation id="interp27" emma:lang="en-US" emma:confidence="0">
                  <emma:literal>writhe</emma:literal>
                </emma:interpretation>
                <emma:interpretation id="interp28" emma:lang="en-US" emma:confidence="0">
                  <emma:literal>withy</emma:literal>
                </emma:interpretation>
                <emma:interpretation id="interp29" emma:lang="en-US" emma:confidence="0">
                  <emma:literal>wits</emma:literal>
                </emma:interpretation>
              </emma:one-of>
            </emma:emma>
          </inkml:annotationXML>
          <inkml:trace contextRef="#ctx0" brushRef="#br0" timeOffset="107667.172">777 2553 3870,'16'11'4515,"-16"-11"-516,0 28 129,6-7-3741,-6 1-129,0 5 0,0 0-129,0 2 0,3 3-129,1-6 0,3-5 0,3-3 0,-3-3 129,7-6 0,-14-9 129,29 0 0,-29 0 129,28-26-129,-14 4 0,4-3 0,-4-5-129,0 0 0,0 3-129,-3-1-129,4 7-774,-11 5-3225,3-1-387,-7 17-129,0 0-129</inkml:trace>
          <inkml:trace contextRef="#ctx0" brushRef="#br0" timeOffset="108039.2193">948 2624 6321,'0'-22'4902,"0"22"0,0 0-516,0 0-3612,0 0-387,13 3 0,-1 12-129,-2 10-258,0-2 129,1 2-129,0 2 0,0 0-129,0-6 129,0-7 0,-11-14 0,21 12 129,-21-12-129,24-12 0,-14-9 129,1-4-129,-1-7 129,-1-1-129,-2 4 0,0-2 0,-4 0-258,5 13-645,-8-3-2064,0 21-1806,0-15-129,0 15-387</inkml:trace>
          <inkml:trace contextRef="#ctx0" brushRef="#br0" timeOffset="108311.2538">1292 2588 6450,'6'-24'5031,"-6"4"0,0 20-645,-4-17-3354,4 17-387,0 0-258,0 17-258,0 3-129,2 4 0,0 4 0,-1 4 0,5 1 0,-5-3-129,8 5-258,-8-15-258,16 10-1548,-6-14-2322,-11-16-516,17 4-129,-17-4 130</inkml:trace>
          <inkml:trace contextRef="#ctx0" brushRef="#br0" timeOffset="108483.2757">1335 2305 4773,'-1'-14'4644,"1"14"-258,0 0-516,11-14-4902,-11 14-3354,24-2 129,-7 2-516</inkml:trace>
          <inkml:trace contextRef="#ctx0" brushRef="#br0" timeOffset="108918.831">1540 2664 5805,'-5'-15'5160,"3"-10"-258,2 25-258,6-24-3483,16 22-387,-2-7-258,5 9-258,1 0-516,-8-1-1161,14-1-3096,-8 2-387,-4 0-258,-4 0-129</inkml:trace>
          <inkml:trace contextRef="#ctx0" brushRef="#br0" timeOffset="108738.8081">1597 2213 5289,'10'24'5160,"-10"-8"-129,-4 8-516,0 8-3096,0 4-645,4 4-258,0 1-129,5 7-258,1 1-129,-1-5-387,6 8-129,-9-18-903,15 3-2193,-15-2-1290,-2-10-129,2-7-387</inkml:trace>
          <inkml:trace contextRef="#ctx0" brushRef="#br0" timeOffset="109355.3864">1827 2363 3999,'6'-28'5160,"-6"28"-387,0 0-129,1-24-3225,-1 24-387,6 24-387,-3 8 0,-3-3-387,0 11-129,0 4 0,0 0-129,7-1 129,2-1-129,0-9 0,5-13 0,1-3-129,-1-11 129,3-6 129,-1-4-258,-5-12 129,2-3 129,-3-5-129,-6-1 129,6-2-258,-5 7 258,-2 1-129,-2 3 129,-1 16-129,0 0 129,0 0-129,0 0 0,7 8 129,-5 11-129,2 5 0,-1 1 0,0 1-129,1 0 0,0 4-258,-4-30-1548,0 30-2838,0-30 0,4 17-645,-4-17 258</inkml:trace>
        </inkml:traceGroup>
        <inkml:traceGroup>
          <inkml:annotationXML>
            <emma:emma xmlns:emma="http://www.w3.org/2003/04/emma" version="1.0">
              <emma:interpretation id="{51A2BA81-C75E-46AA-A4D8-B18A7D213360}" emma:medium="tactile" emma:mode="ink">
                <msink:context xmlns:msink="http://schemas.microsoft.com/ink/2010/main" type="inkWord" rotatedBoundingBox="6159,8884 6492,8856 6544,9470 6211,9498"/>
              </emma:interpretation>
              <emma:one-of disjunction-type="recognition" id="oneOf6">
                <emma:interpretation id="interp30" emma:lang="en-US" emma:confidence="1">
                  <emma:literal>E</emma:literal>
                </emma:interpretation>
                <emma:interpretation id="interp31" emma:lang="en-US" emma:confidence="0">
                  <emma:literal>e</emma:literal>
                </emma:interpretation>
                <emma:interpretation id="interp32" emma:lang="en-US" emma:confidence="0">
                  <emma:literal>€</emma:literal>
                </emma:interpretation>
                <emma:interpretation id="interp33" emma:lang="en-US" emma:confidence="0">
                  <emma:literal>t-</emma:literal>
                </emma:interpretation>
                <emma:interpretation id="interp34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109874.9524">2472 2168 4902,'0'0'5031,"0"0"-258,11 23-258,3 4-3741,-14-1-129,6 11 0,-6 4-258,4 8 0,-2-5-258,-1 4 0,-1-4-129,0-1 0,1-9 0,5-2 0,1-10 0,1-3 0,-8-19 0,28 16 0,-8-15 0,2-1 0,4-1 0,1-7 0,2-3 0,3 0 0,-4 0-129,-2-2-387,2 13-1290,-10-8-2709,-18 8-387,21-14-258,-21 14 0</inkml:trace>
          <inkml:trace contextRef="#ctx0" brushRef="#br0" timeOffset="110287.0047">2483 2161 7740,'13'-35'5418,"5"18"-387,6 6-258,2-6-3999,12 6-258,-2 4-516,-1-5-1935,3 12-2838,-5 0-258,-5 0-258,-3 0-774</inkml:trace>
          <inkml:trace contextRef="#ctx0" brushRef="#br0" timeOffset="110083.4789">2546 2469 5676,'25'-30'5160,"-2"14"-258,0-3-387,0 4-3870,6 7-387,0 6-774,-12 1-3870,-2-3 0,2 4-774,-17 0 129</inkml:trace>
        </inkml:traceGroup>
        <inkml:traceGroup>
          <inkml:annotationXML>
            <emma:emma xmlns:emma="http://www.w3.org/2003/04/emma" version="1.0">
              <emma:interpretation id="{ACE70891-D903-49B1-A095-DEAC4F65D78E}" emma:medium="tactile" emma:mode="ink">
                <msink:context xmlns:msink="http://schemas.microsoft.com/ink/2010/main" type="inkWord" rotatedBoundingBox="6909,8990 8126,8886 8175,9454 6957,9557"/>
              </emma:interpretation>
              <emma:one-of disjunction-type="recognition" id="oneOf7">
                <emma:interpretation id="interp35" emma:lang="en-US" emma:confidence="1">
                  <emma:literal>with</emma:literal>
                </emma:interpretation>
                <emma:interpretation id="interp36" emma:lang="en-US" emma:confidence="0">
                  <emma:literal>withe</emma:literal>
                </emma:interpretation>
                <emma:interpretation id="interp37" emma:lang="en-US" emma:confidence="0">
                  <emma:literal>withy</emma:literal>
                </emma:interpretation>
                <emma:interpretation id="interp38" emma:lang="en-US" emma:confidence="0">
                  <emma:literal>wit</emma:literal>
                </emma:interpretation>
                <emma:interpretation id="interp39" emma:lang="en-US" emma:confidence="0">
                  <emma:literal>writhe</emma:literal>
                </emma:interpretation>
              </emma:one-of>
            </emma:emma>
          </inkml:annotationXML>
          <inkml:trace contextRef="#ctx0" brushRef="#br0" timeOffset="110947.0885">3240 2488 129,'6'-27'4644,"-6"27"0,7-20 0,-7 20-3096,0 0 0,0 0-129,12 33-645,-11-16 0,6 15-516,0-2 129,0 3-387,0-2 129,3-2-258,0-8 258,2-3-129,-12-18 0,27 18 129,-13-18-129,7-5 129,-3-11-129,6-1 0,-5-5 0,5-5 129,-2 2-516,-7-7-645,5 7-3225,-8 9-387,-6-1-516,-6 17 129</inkml:trace>
          <inkml:trace contextRef="#ctx0" brushRef="#br0" timeOffset="111287.6318">3430 2515 6063,'-6'-10'5289,"6"10"-516,12 0-129,9 11-4257,-21-11 0,25 29 0,-12-10 0,2 3-129,3 1-129,2-4 0,-1-1 0,1-4-129,2-4 129,-6-7-129,-1-3 0,-15 0 129,24-16-129,-19 1 0,1-8 0,-5-2 129,-1 1-516,0-5 129,0 12-774,-7-13-1419,4 15-2322,3 15-258,-9-25-258</inkml:trace>
          <inkml:trace contextRef="#ctx0" brushRef="#br0" timeOffset="111527.1622">3774 2488 6063,'15'0'5418,"-15"0"-645,0 0 0,0 0-3741,19 17-387,-19-17-258,3 34-129,-3-14 0,3 2-258,1 5 0,-1-11-387,5 9-387,-8-25-2193,0 0-1935,0 0-129,0 0-387</inkml:trace>
          <inkml:trace contextRef="#ctx0" brushRef="#br0" timeOffset="112091.2337">3960 2567 5547,'-14'-22'5418,"14"4"-387,0 18-258,19-3-3096,-19 3-1032,36-8-516,-11 8-516,-1-9-1419,3 9-2709,-2 0-645,-4 0-129,-1-5-129</inkml:trace>
          <inkml:trace contextRef="#ctx0" brushRef="#br0" timeOffset="111903.2099">3974 2172 3225,'0'0'5289,"0"0"-258,0 0-129,0 0-2322,18 33-1935,-16-4 0,9 7-258,-4 7-258,0 1-387,5 11-903,-9-7-3354,6-4-387,-2-4-258,-5-7-258</inkml:trace>
          <inkml:trace contextRef="#ctx0" brushRef="#br0" timeOffset="112459.2805">4201 2090 5160,'0'0'5289,"12"11"-258,-11 13-387,-1 5-3741,0 14-258,0 8-129,7 6 0,-4 3-258,5-2 0,0-5 0,5-10-258,2-6 129,3-9 0,2-14-129,-1-7 0,4-7 0,-4-11 129,-1-3-129,-1-5 129,-6-1-129,0 0 0,-11 20 0,10-24 129,-10 24-129,0 0-129,0 0 129,0 16 0,0 4 0,0 2-258,4 4-387,-4-12-2193,13 8-1935,-1-7-387,4-9-258</inkml:trace>
        </inkml:traceGroup>
        <inkml:traceGroup>
          <inkml:annotationXML>
            <emma:emma xmlns:emma="http://www.w3.org/2003/04/emma" version="1.0">
              <emma:interpretation id="{6F026BA5-6AE6-48C6-8081-504A3662D001}" emma:medium="tactile" emma:mode="ink">
                <msink:context xmlns:msink="http://schemas.microsoft.com/ink/2010/main" type="inkWord" rotatedBoundingBox="8734,8723 9160,8686 9216,9349 8791,9385"/>
              </emma:interpretation>
              <emma:one-of disjunction-type="recognition" id="oneOf8">
                <emma:interpretation id="interp40" emma:lang="en-US" emma:confidence="1">
                  <emma:literal>F</emma:literal>
                </emma:interpretation>
                <emma:interpretation id="interp41" emma:lang="en-US" emma:confidence="0">
                  <emma:literal>f</emma:literal>
                </emma:interpretation>
                <emma:interpretation id="interp42" emma:lang="en-US" emma:confidence="0">
                  <emma:literal>E</emma:literal>
                </emma:interpretation>
                <emma:interpretation id="interp43" emma:lang="en-US" emma:confidence="0">
                  <emma:literal>k</emma:literal>
                </emma:interpretation>
                <emma:interpretation id="interp44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120070.7471">5100 2013 1161,'0'-24'4644,"0"1"258,0 2-1419,0 21-903,0-26-645,0 26-516,0-17-258,0 17-258,0 0-129,1 22-258,-1 1-129,0 13-129,0 3-129,0 10 258,0 6-129,0 1 0,-4 4-129,3-2 0,-1 1 0,0-8 0,2-3-129,2-9 0,-2-7 0,0-8-129,7-8-129,-7-16-258,0 0-645,13-21-1032,-7 0-2580,-6-9-516,4 1-258,-4-6 258</inkml:trace>
          <inkml:trace contextRef="#ctx0" brushRef="#br0" timeOffset="120550.808">5097 2011 3354,'0'0'3612,"0"-16"-645,0 16-774,-1-15-387,1 15-516,0 0-387,0 0-129,0 0-129,0 0 258,-17-10-129,17 10 0,0 0-129,7 3 0,-7-3 129,28 4-258,-14-4 129,14 0-129,-5-5-129,12 0 129,-4 0-129,2 2-129,-3-3-129,0 0 0,-3 6-129,-2 0 0,-4 0-258,-3 0-129,-1 3-516,-17-3-645,23 3-3354,-23-3-258,4 20-387,-4-20-129</inkml:trace>
          <inkml:trace contextRef="#ctx0" brushRef="#br0" timeOffset="120894.8517">5086 2289 1548,'0'0'5160,"0"0"-387,0 0 387,0 0-3096,0 0-516,8 5-387,15-1 129,-8-4-516,13 0 0,-7-1-258,7-1-129,-2-2 0,2 1-129,0-2-129,0 2 0,-3 1-129,-4 2 0,-2 0-129,-19 0-129,24 2-129,-24-2-1032,0 0-3354,0 0-387,0 0-387,-10 11-387</inkml:trace>
        </inkml:traceGroup>
      </inkml:traceGroup>
    </inkml:traceGroup>
    <inkml:traceGroup>
      <inkml:annotationXML>
        <emma:emma xmlns:emma="http://www.w3.org/2003/04/emma" version="1.0">
          <emma:interpretation id="{073AE36E-876F-4B44-B4FE-ADBD26A2A2CB}" emma:medium="tactile" emma:mode="ink">
            <msink:context xmlns:msink="http://schemas.microsoft.com/ink/2010/main" type="paragraph" rotatedBoundingBox="1995,11173 11027,10782 11059,11502 2026,11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CECFF0-7278-4425-AB54-206C14096BE6}" emma:medium="tactile" emma:mode="ink">
              <msink:context xmlns:msink="http://schemas.microsoft.com/ink/2010/main" type="line" rotatedBoundingBox="1995,11173 11027,10782 11058,11502 2026,11892"/>
            </emma:interpretation>
          </emma:emma>
        </inkml:annotationXML>
        <inkml:traceGroup>
          <inkml:annotationXML>
            <emma:emma xmlns:emma="http://www.w3.org/2003/04/emma" version="1.0">
              <emma:interpretation id="{7A99BDF4-591A-4B6C-A9DF-76732EEE30F4}" emma:medium="tactile" emma:mode="ink">
                <msink:context xmlns:msink="http://schemas.microsoft.com/ink/2010/main" type="inkWord" rotatedBoundingBox="2000,11299 2439,11280 2463,11834 2024,11853"/>
              </emma:interpretation>
              <emma:one-of disjunction-type="recognition" id="oneOf9">
                <emma:interpretation id="interp45" emma:lang="en-US" emma:confidence="0">
                  <emma:literal>X</emma:literal>
                </emma:interpretation>
                <emma:interpretation id="interp46" emma:lang="en-US" emma:confidence="0">
                  <emma:literal>x</emma:literal>
                </emma:interpretation>
                <emma:interpretation id="interp47" emma:lang="en-US" emma:confidence="0">
                  <emma:literal>*</emma:literal>
                </emma:interpretation>
                <emma:interpretation id="interp48" emma:lang="en-US" emma:confidence="0">
                  <emma:literal>]</emma:literal>
                </emma:interpretation>
                <emma:interpretation id="interp49" emma:lang="en-US" emma:confidence="0">
                  <emma:literal>7</emma:literal>
                </emma:interpretation>
              </emma:one-of>
            </emma:emma>
          </inkml:annotationXML>
          <inkml:trace contextRef="#ctx0" brushRef="#br0" timeOffset="122655.0752">-1677 4623 4257,'-14'-40'4902,"13"20"-258,1 1-258,0-3-1677,15 14-1032,-5-13-774,16 17 0,-5-4-129,17 6-258,-6 2-129,7 3-258,-6 10 129,5 7-129,0 9 0,-1 1 0,-5 5-129,-2 4 0,-5 4 129,-7-4-258,-6 4 258,-5-4-258,-7 0 0,-7-3 129,-9-5 0,-5-2 0,-3-2 0,-2-9 129,-2-2-129,0-7 129,0-2 129,7-4-258,0-3 129,4 0 0,2 0 0,15 0-129,0 0 0,0 0-129,0 0-516,0-17-774,11 17-3225,7 0-129,0 1-258,1 1-645</inkml:trace>
          <inkml:trace contextRef="#ctx0" brushRef="#br0" timeOffset="122227.0209">-1582 4585 4386,'6'-17'5031,"-6"17"-258,0-17-129,-6-1-2580,6 18-258,0 0-774,0 0 129,0 11-387,0 11-258,0 2-129,6 9-129,-5 3 0,4 5-129,0 0 258,2 5-258,-5-8-129,5 2 0,-1-7 0,-2-4-129,6 0-258,-10-29-387,18 35-1290,-18-35-2580,0 0-258,0 0 0,6-19-645</inkml:trace>
        </inkml:traceGroup>
        <inkml:traceGroup>
          <inkml:annotationXML>
            <emma:emma xmlns:emma="http://www.w3.org/2003/04/emma" version="1.0">
              <emma:interpretation id="{DDBC4DCD-FA73-4FA7-B82C-D43DC2F078ED}" emma:medium="tactile" emma:mode="ink">
                <msink:context xmlns:msink="http://schemas.microsoft.com/ink/2010/main" type="inkWord" rotatedBoundingBox="2797,11243 4033,11190 4059,11780 2822,11833"/>
              </emma:interpretation>
              <emma:one-of disjunction-type="recognition" id="oneOf10">
                <emma:interpretation id="interp50" emma:lang="en-US" emma:confidence="1">
                  <emma:literal>with</emma:literal>
                </emma:interpretation>
                <emma:interpretation id="interp51" emma:lang="en-US" emma:confidence="0">
                  <emma:literal>withe</emma:literal>
                </emma:interpretation>
                <emma:interpretation id="interp52" emma:lang="en-US" emma:confidence="0">
                  <emma:literal>writhe</emma:literal>
                </emma:interpretation>
                <emma:interpretation id="interp53" emma:lang="en-US" emma:confidence="0">
                  <emma:literal>withy</emma:literal>
                </emma:interpretation>
                <emma:interpretation id="interp54" emma:lang="en-US" emma:confidence="0">
                  <emma:literal>write</emma:literal>
                </emma:interpretation>
              </emma:one-of>
            </emma:emma>
          </inkml:annotationXML>
          <inkml:trace contextRef="#ctx0" brushRef="#br0" timeOffset="123842.7261">-346 4681 8643,'5'-9'5418,"-5"9"-516,0 0-129,0 0-2709,0 0-1161,0 0-258,0 0-129,6 14-258,-3 5-129,2 6-129,-2 9 0,3-3 0,-5 0 0,2 3 0,1-1-129,-1-10-129,4 2-258,-7-25-516,15 23-2709,-15-23-1161,0 0-258,11-23-129</inkml:trace>
          <inkml:trace contextRef="#ctx0" brushRef="#br0" timeOffset="124082.7565">-263 4529 7353,'-11'-36'4902,"11"36"129,-17-25-387,17 25-3225,-15-12-387,15 12-258,0 0-258,0 0-129,0 0-387,0 0-129,-1 11-645,1-11-1806,0 0-2064,5 22-258,-5-22-129,11 22-645</inkml:trace>
          <inkml:trace contextRef="#ctx0" brushRef="#br0" timeOffset="124406.7977">-263 4529 8127,'119'-58'5160,"-119"58"-387,0 0 0,0 0-3741,0 13-258,0 10 0,0 12-387,1 0 0,5 9-129,-3-2 0,-1-2-129,1 7 0,-2-7 0,6-8-258,-2-5 129,3-5 0,0-5 0,-8-17-129,23 17 0,-2-10-645,-21-7-3483,20-3-387,-20 3-387,21-21-516</inkml:trace>
          <inkml:trace contextRef="#ctx0" brushRef="#br0" timeOffset="124610.3235">-182 4773 8514,'-26'-6'5289,"26"6"-387,0-22-387,15 8-2838,3 0-1161,10 0-387,5 5-516,-10-11-1419,5 10-2709,-3 1-258,-3 1-387,-5-2-258</inkml:trace>
          <inkml:trace contextRef="#ctx0" brushRef="#br0" timeOffset="124998.8729">22 4411 7353,'-3'-23'4902,"3"23"129,0 0-387,0 22-3354,-2 6-258,5 16-258,0-1 0,8 9-516,-4 3 129,6 4-258,-2-2 129,4-5-258,-2-13 0,3-2 0,1-12 0,1-11 0,2-8 0,-1-6 0,1-9 129,1-9-129,0 0 0,-2-9 0,-2 1 129,-5 9-129,-2 1 129,-10 16 0,0 0-129,0 0 0,0 0 129,8 10 0,-8 8-129,0 6 0,7 5-258,-5-6-258,17 7-3354,-9-7-903,4-6-258,-14-17-387</inkml:trace>
          <inkml:trace contextRef="#ctx0" brushRef="#br0" timeOffset="123203.1448">-872 4775 4644,'-13'-24'4902,"13"8"-129,0 16-129,0 0-2580,2-14-516,-2 14-387,0 0-258,16 6-258,-16-6-387,4 30 0,0-11-129,0 8 129,-1-4-129,3 6 0,-1-2-129,5 0 129,0-6-129,-1-3 0,-9-18 0,20 16 0,-20-16 0,24-1 0,-24 1 0,20-36 0,-7 13 129,0-5-129,-2-1 0,0-1-129,3 3 129,-7 2-129,7 6-258,-6-2-387,6 20-903,-14 1-2709,0 0-516,0 0-129,17 0-258</inkml:trace>
          <inkml:trace contextRef="#ctx0" brushRef="#br0" timeOffset="123570.6915">-679 4746 5934,'-17'-22'5289,"3"1"-387,14 21-129,0 0-1548,0 0-2064,0 0-516,0 0-129,14 16-129,0 3-258,3 8 0,-2-2-129,0 0 0,1 2 0,0-6 0,0-4 0,-4-1 129,-12-16-129,28 2 0,-28-2 0,25-16 129,-12-9-129,-1-4 129,1 1-129,-1-7 0,0 0 0,-4 2-129,2 10-516,-6-13-774,4 17-3354,-6 1-129,-2 18-387,0 0-129</inkml:trace>
        </inkml:traceGroup>
        <inkml:traceGroup>
          <inkml:annotationXML>
            <emma:emma xmlns:emma="http://www.w3.org/2003/04/emma" version="1.0">
              <emma:interpretation id="{E19264B1-DEDB-4F5A-A947-ECE67922364B}" emma:medium="tactile" emma:mode="ink">
                <msink:context xmlns:msink="http://schemas.microsoft.com/ink/2010/main" type="inkWord" rotatedBoundingBox="4544,11063 5056,11041 5080,11612 4569,11634"/>
              </emma:interpretation>
              <emma:one-of disjunction-type="recognition" id="oneOf11">
                <emma:interpretation id="interp55" emma:lang="en-US" emma:confidence="1">
                  <emma:literal>E</emma:literal>
                </emma:interpretation>
                <emma:interpretation id="interp56" emma:lang="en-US" emma:confidence="0">
                  <emma:literal>5</emma:literal>
                </emma:interpretation>
                <emma:interpretation id="interp57" emma:lang="en-US" emma:confidence="0">
                  <emma:literal>I</emma:literal>
                </emma:interpretation>
                <emma:interpretation id="interp58" emma:lang="en-US" emma:confidence="0">
                  <emma:literal>bf</emma:literal>
                </emma:interpretation>
                <emma:interpretation id="interp59" emma:lang="en-US" emma:confidence="0">
                  <emma:literal>Jr</emma:literal>
                </emma:interpretation>
              </emma:one-of>
            </emma:emma>
          </inkml:annotationXML>
          <inkml:trace contextRef="#ctx0" brushRef="#br0" timeOffset="125742.9674">897 4366 4773,'5'-14'4644,"-5"14"0,0 0-258,4 9-3096,-4-9-387,-9 30 0,-3-16-258,5 12-129,-1 0 258,8 9-387,-3-4 129,3 3-129,0 2-129,0-2-129,0 3 129,6-4-258,-3-2 0,1-6 0,3-5 0,3-3 129,5-6 0,4-3 0,5-8 0,5 2 0,2-2 0,2 0-129,4-5 0,-1-1-129,-1 1-258,-6-6-516,13 11-2451,-19-9-1290,-3 2-387,-20 7-387,19-14 0</inkml:trace>
          <inkml:trace contextRef="#ctx0" brushRef="#br0" timeOffset="126171.0217">977 4326 6063,'-12'-43'5289,"12"43"-129,10-23-516,16 18-3096,-8-4-516,20 7-129,-8-5-387,9 7-129,6 0-516,-5 0-1032,8 0-3483,-11 2-387,-3 3-258,-3-3-387</inkml:trace>
          <inkml:trace contextRef="#ctx0" brushRef="#br0" timeOffset="125946.9931">1004 4678 6966,'-7'-17'5031,"14"-10"-387,4 9-258,7 6-3225,2-4-516,7 4-516,4 8-387,-9-11-2193,6 5-2064,3 7-258,-12-1-387,4 4 0</inkml:trace>
        </inkml:traceGroup>
        <inkml:traceGroup>
          <inkml:annotationXML>
            <emma:emma xmlns:emma="http://www.w3.org/2003/04/emma" version="1.0">
              <emma:interpretation id="{1A17F82C-F5C4-4956-A17B-E998768F33DF}" emma:medium="tactile" emma:mode="ink">
                <msink:context xmlns:msink="http://schemas.microsoft.com/ink/2010/main" type="inkWord" rotatedBoundingBox="5731,11017 7096,10958 7123,11569 5757,11628"/>
              </emma:interpretation>
              <emma:one-of disjunction-type="recognition" id="oneOf12">
                <emma:interpretation id="interp60" emma:lang="en-US" emma:confidence="1">
                  <emma:literal>with</emma:literal>
                </emma:interpretation>
                <emma:interpretation id="interp61" emma:lang="en-US" emma:confidence="0">
                  <emma:literal>withe</emma:literal>
                </emma:interpretation>
                <emma:interpretation id="interp62" emma:lang="en-US" emma:confidence="0">
                  <emma:literal>writhe</emma:literal>
                </emma:interpretation>
                <emma:interpretation id="interp63" emma:lang="en-US" emma:confidence="0">
                  <emma:literal>withy</emma:literal>
                </emma:interpretation>
                <emma:interpretation id="interp64" emma:lang="en-US" emma:confidence="0">
                  <emma:literal>write</emma:literal>
                </emma:interpretation>
              </emma:one-of>
            </emma:emma>
          </inkml:annotationXML>
          <inkml:trace contextRef="#ctx0" brushRef="#br0" timeOffset="126855.1086">2045 4431 4128,'11'-9'5160,"-11"9"-387,0 0 0,0 0-3225,4 16-516,-4-16-129,1 35-387,1-10 129,3 8-516,-1 1 258,1-5-258,2 1 129,1-2-258,0-5 387,6-1-387,-14-22-129,18 22 129,-18-22 0,24 2 0,-24-2 0,24-7 0,-24 7-258,22-31 129,-8 17 0,-6-12-516,10 15-645,-15-16-2064,8 7-1548,-1 1-129,1 0-387</inkml:trace>
          <inkml:trace contextRef="#ctx0" brushRef="#br0" timeOffset="127223.1553">2201 4523 1806,'0'0'5031,"0"0"-387,12 0 129,-12 0-1806,25 8-1677,-25-8-258,25 40-258,-14-20-129,8 7-387,-4-4 129,0 6-258,-1-5-129,3-7 0,1-7 129,-1-3-129,1-7 129,-3 0-129,-1-7 129,3-9-129,-5-8-129,2-5 129,-3-2-129,1-2 129,-4 2-258,-1-3 0,0 9-516,-7-6-387,0 31-1677,12-24-1935,-12 24-129,0 0-516</inkml:trace>
          <inkml:trace contextRef="#ctx0" brushRef="#br0" timeOffset="127463.1858">2612 4459 516,'18'1'4515,"-18"-1"645,15 4-645,-15-4-1419,0 0-1290,11 26-516,-11-26-129,0 32-516,0-12-129,0 10-258,-4-6 129,4 4-258,-1-4 129,1-2-258,0 2-516,0-24-387,14 19-2451,-14-19-1419,18 0-129,-18 0-516</inkml:trace>
          <inkml:trace contextRef="#ctx0" brushRef="#br0" timeOffset="127627.2066">2679 4338 3999,'-23'-26'4902,"23"26"-645,-19-21 0,19 21-3483,0 0-774,0 0-1290,0 0-2838,8-3-258,-8 3-387</inkml:trace>
          <inkml:trace contextRef="#ctx0" brushRef="#br0" timeOffset="128047.26">2865 4653 903,'-16'-43'4386,"7"23"258,4-1-129,-1-4-1806,6 25-903,6-29-1032,12 26-129,-18 3-516,29-12 0,-5 12-387,-5-4-1032,2 4-3096,1 0-258,-4 0-258,1 0-129</inkml:trace>
          <inkml:trace contextRef="#ctx0" brushRef="#br0" timeOffset="127891.2401">2867 4173 4644,'0'0'5160,"0"0"-258,0 0-258,0 33-2838,-2-13-774,2 15-387,-1 5-258,1 6 0,-2-1-129,2 9-129,2-2 0,2-3-387,4 0-129,-8-15-516,17 10-1290,-17-19-2322,6-5-387,-6-20-258,0 0 0</inkml:trace>
          <inkml:trace contextRef="#ctx0" brushRef="#br0" timeOffset="128474.8143">3091 4171 6321,'0'-15'5031,"0"15"-129,0 23-387,0-4-3741,3 17-129,-2 2-258,6 13 0,0 4 129,-3 5-387,2-6 129,2 0-129,1-9 0,0-4 0,4-10 0,4-10-129,1-11 0,5-10-129,1 0 129,0-17 0,-1-5-129,1-3 129,-4 0-258,-4 3 258,-5 2-129,-2 4 129,-9 16-258,0 0 258,0 0 258,0 0-258,5 19 258,-5 3-258,2 0 258,-1 3-258,1 3 129,3-7-645,8 8-1290,-8-15-2838,5 0-387,-10-14 0,17 12-516</inkml:trace>
        </inkml:traceGroup>
        <inkml:traceGroup>
          <inkml:annotationXML>
            <emma:emma xmlns:emma="http://www.w3.org/2003/04/emma" version="1.0">
              <emma:interpretation id="{B02BBAA4-D9CF-4549-AAD8-261CBC078A1E}" emma:medium="tactile" emma:mode="ink">
                <msink:context xmlns:msink="http://schemas.microsoft.com/ink/2010/main" type="inkWord" rotatedBoundingBox="7507,11000 7978,10980 8001,11520 7530,11541"/>
              </emma:interpretation>
              <emma:one-of disjunction-type="recognition" id="oneOf13">
                <emma:interpretation id="interp65" emma:lang="en-US" emma:confidence="0">
                  <emma:literal>F</emma:literal>
                </emma:interpretation>
                <emma:interpretation id="interp66" emma:lang="en-US" emma:confidence="0">
                  <emma:literal>f</emma:literal>
                </emma:interpretation>
                <emma:interpretation id="interp67" emma:lang="en-US" emma:confidence="0">
                  <emma:literal>€</emma:literal>
                </emma:interpretation>
                <emma:interpretation id="interp68" emma:lang="en-US" emma:confidence="0">
                  <emma:literal>T</emma:literal>
                </emma:interpretation>
                <emma:interpretation id="interp6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129027.3844">3815 4261 5160,'-2'-33'5289,"2"33"0,12-28-516,19 23-2967,-13-6-645,20 9-516,-6-1 0,8 3-387,0 0-129,1 5-129,-4 9-387,-6-6-774,10 8-2580,-22-7-1290,1 6-258,-20-15-258</inkml:trace>
          <inkml:trace contextRef="#ctx0" brushRef="#br0" timeOffset="128791.3545">3967 4280 7353,'-9'-9'5418,"-12"9"-516,21 0 0,-21 17-3870,21 5-387,0-3-129,8 13-258,5 1 0,1 9 0,-5-2 0,8-1-258,-3 6 129,-4-7-258,0-1-129,-9-8-516,9 4-1677,-10-33-2322,4 20-516,-4-20-129,0 0-258</inkml:trace>
          <inkml:trace contextRef="#ctx0" brushRef="#br0" timeOffset="129242.9117">4031 4380 5547,'-9'25'5418,"9"-11"-258,0-14-258,26 12-3354,-26-12-387,45 4-129,-24-4-387,8 3-258,-1-2-129,-2 1-516,8 11-1677,-9-11-2967,-6 1-258,-19-3-516,20 0-129</inkml:trace>
        </inkml:traceGroup>
        <inkml:traceGroup>
          <inkml:annotationXML>
            <emma:emma xmlns:emma="http://www.w3.org/2003/04/emma" version="1.0">
              <emma:interpretation id="{787B0450-3E1D-4C59-AB0F-566FEB879DA2}" emma:medium="tactile" emma:mode="ink">
                <msink:context xmlns:msink="http://schemas.microsoft.com/ink/2010/main" type="inkWord" rotatedBoundingBox="8462,10921 9825,10862 9854,11529 8491,11587"/>
              </emma:interpretation>
              <emma:one-of disjunction-type="recognition" id="oneOf14">
                <emma:interpretation id="interp70" emma:lang="en-US" emma:confidence="0.5">
                  <emma:literal>with</emma:literal>
                </emma:interpretation>
                <emma:interpretation id="interp71" emma:lang="en-US" emma:confidence="0">
                  <emma:literal>withe</emma:literal>
                </emma:interpretation>
                <emma:interpretation id="interp72" emma:lang="en-US" emma:confidence="0">
                  <emma:literal>writhe</emma:literal>
                </emma:interpretation>
                <emma:interpretation id="interp73" emma:lang="en-US" emma:confidence="0">
                  <emma:literal>withy</emma:literal>
                </emma:interpretation>
                <emma:interpretation id="interp74" emma:lang="en-US" emma:confidence="0">
                  <emma:literal>write</emma:literal>
                </emma:interpretation>
              </emma:one-of>
            </emma:emma>
          </inkml:annotationXML>
          <inkml:trace contextRef="#ctx0" brushRef="#br0" timeOffset="129910.9964">4789 4435 4386,'-7'-16'5031,"7"16"-387,0 0-258,0 0-3354,0 26-516,0-1 0,6 6-258,0 4 129,3 3-129,-3-7 258,6 4-387,-5-5 129,6-3-129,-1-10-129,-12-17 129,27 14-129,-27-14 0,31-1 0,-31 1-129,25-28 129,-10 1-258,2 8-516,-6-18-387,10 9-3354,-12 2-258,-3-2-387,1 5 0</inkml:trace>
          <inkml:trace contextRef="#ctx0" brushRef="#br0" timeOffset="130271.0424">4927 4471 7353,'9'0'5160,"-9"0"-387,0 0-1032,15 0-2580,2 5-387,-17-5-387,19 13-129,-10 4 129,3 5-258,2-1 129,0 2-258,3-1 387,-8-1-387,8-2 129,-2 0-129,1-11 0,-16-8 0,22 2 129,-22-2-129,20-18-258,-11 0 387,1-8-387,-4-3 258,3 1-516,-4-2 258,3 3-516,-8-6-903,6 14-2838,-6 1-645,0 18-129,0-20-258</inkml:trace>
          <inkml:trace contextRef="#ctx0" brushRef="#br0" timeOffset="130519.0738">5287 4416 3096,'12'5'5289,"-12"-5"-387,18 0-129,-18 0-2709,0 0-903,0 0-258,17 27-387,-17-27-258,7 36-129,-4-11 129,4 2-258,-4-1 129,-1-6-129,4 0-258,-6-4-516,8 7-1419,-8-23-2451,0 0-516,0 0-258,18-11 388</inkml:trace>
          <inkml:trace contextRef="#ctx0" brushRef="#br0" timeOffset="130686.5951">5347 4254 2580,'-9'-25'4773,"-3"3"-387,12 22-258,0 0-2451,0 0-1935,0 0-1419,0 0-2580,0 0-129,8-3-258</inkml:trace>
          <inkml:trace contextRef="#ctx0" brushRef="#br0" timeOffset="131106.6485">5550 4562 2322,'-24'-40'5160,"16"19"-129,2 1-129,6 20-2322,0-27-1419,17 21-129,0-7-387,11 8-258,-5-3-258,1 2-387,8 6-645,-14-10-1419,5 9-2322,-1-4-516,-4-1-129</inkml:trace>
          <inkml:trace contextRef="#ctx0" brushRef="#br0" timeOffset="130934.6266">5526 4089 4644,'7'-17'5289,"-7"17"-129,0 0-516,9 22-3096,-9-5-387,0 17-516,0-1-258,2 9-129,1 6-129,3-1-129,1 1-129,-3-5-258,10 10-387,-14-23-1548,4 9-2322,-2-10-516,2-6-129,-4-7 130</inkml:trace>
          <inkml:trace contextRef="#ctx0" brushRef="#br0" timeOffset="131518.7008">5830 4063 5547,'0'0'5289,"0"0"-387,-5 12-387,-8 8-3354,13 24-387,-4-2-258,4 13 0,0-1-258,0 0-129,3 2 258,5-2-387,3-8 258,3-7-258,6-7 387,0-9-645,3-5 645,0-7-516,1-11-129,-2-7 258,2-8-129,-7-1 129,0-3-129,-4 0 129,-3 1-129,-1 3 258,-9 15-129,9-14 129,-9 14 0,0 0-129,2 23 387,-2-4-387,0 7 258,4-1-258,0 5 129,0-5-387,7 4-258,-11-29-1806,16 23-2580,-16-23-129,28 13-645,-14-13 129</inkml:trace>
        </inkml:traceGroup>
        <inkml:traceGroup>
          <inkml:annotationXML>
            <emma:emma xmlns:emma="http://www.w3.org/2003/04/emma" version="1.0">
              <emma:interpretation id="{F3FA2042-4B90-4312-AA1C-87568957CF29}" emma:medium="tactile" emma:mode="ink">
                <msink:context xmlns:msink="http://schemas.microsoft.com/ink/2010/main" type="inkWord" rotatedBoundingBox="10400,10899 11031,10872 11059,11502 10427,11529"/>
              </emma:interpretation>
              <emma:one-of disjunction-type="recognition" id="oneOf15">
                <emma:interpretation id="interp75" emma:lang="en-US" emma:confidence="1">
                  <emma:literal>G</emma:literal>
                </emma:interpretation>
                <emma:interpretation id="interp76" emma:lang="en-US" emma:confidence="0">
                  <emma:literal>a</emma:literal>
                </emma:interpretation>
                <emma:interpretation id="interp77" emma:lang="en-US" emma:confidence="0">
                  <emma:literal>Gr</emma:literal>
                </emma:interpretation>
                <emma:interpretation id="interp78" emma:lang="en-US" emma:confidence="0">
                  <emma:literal>or</emma:literal>
                </emma:interpretation>
                <emma:interpretation id="interp79" emma:lang="en-US" emma:confidence="0">
                  <emma:literal>Cr</emma:literal>
                </emma:interpretation>
              </emma:one-of>
            </emma:emma>
          </inkml:annotationXML>
          <inkml:trace contextRef="#ctx0" brushRef="#br0" timeOffset="132314.3013">7159 4218 2709,'-12'-50'5031,"-1"28"0,-2 3-387,-2 6-2451,-7-13-1161,24 26-387,-40-18 129,16 18-387,-6 2 0,-5 14-129,-4 2 0,3 12 0,-5 4 0,8 3 0,-1 7 0,9-2 129,9-3-258,10 7 0,6-3-129,11-2 129,7-2 0,9-3-129,2-5 258,9-6-387,-2-2 387,1-7-387,0-8 387,0-3-387,0-5 129,2 0 0,-2-11-129,-5-5 258,0-4-258,-1-1 129,-6-5-129,-3-2 129,-4 3 0,-5 0 0,-10 1 0,-5 6 0,1 0 129,-13 2-258,-6 3 129,0 6 0,-8-3 0,3 4 0,-2 3 0,2 0 0,4 3 0,4 0-129,17 0-129,-18 0-1161,18 0-3225,0 0-516,20 1-258,-2-1-387</inkml:trace>
          <inkml:trace contextRef="#ctx0" brushRef="#br0" timeOffset="133034.8933">7102 4411 2451,'24'-1'5160,"-10"-4"0,4-5-774,10 10-2193,-28 0-645,35-6-387,-35 6-387,33-6-387,-18 4 0,1 2-258,-16 0 129,26 0-129,-26 0 0,18 0 0,-18 0 129,0 0-129,10 14-129,-10-14 129,1 21 0,-1-6 0,0 3-129,0 9 129,0-3 0,0 5-129,0 2 129,2-1-258,5 1-129,-7-15-1677,3 10-2709,-3-26-516,11 23-516,-11-23 129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5:36:48.20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21BEB6E-4567-4FCE-BFA6-6731F1E5CA47}" emma:medium="tactile" emma:mode="ink">
          <msink:context xmlns:msink="http://schemas.microsoft.com/ink/2010/main" type="writingRegion" rotatedBoundingBox="5063,7746 5410,7746 5410,10730 5063,10730"/>
        </emma:interpretation>
      </emma:emma>
    </inkml:annotationXML>
    <inkml:traceGroup>
      <inkml:annotationXML>
        <emma:emma xmlns:emma="http://www.w3.org/2003/04/emma" version="1.0">
          <emma:interpretation id="{E2CBE697-6B88-481A-BE24-AA112906374A}" emma:medium="tactile" emma:mode="ink">
            <msink:context xmlns:msink="http://schemas.microsoft.com/ink/2010/main" type="paragraph" rotatedBoundingBox="5063,7746 5410,7746 5410,10730 5063,10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8F82AA-45F0-4A31-81CA-F3E74289D589}" emma:medium="tactile" emma:mode="ink">
              <msink:context xmlns:msink="http://schemas.microsoft.com/ink/2010/main" type="line" rotatedBoundingBox="5063,7746 5410,7746 5410,10730 5063,10730"/>
            </emma:interpretation>
          </emma:emma>
        </inkml:annotationXML>
        <inkml:traceGroup>
          <inkml:annotationXML>
            <emma:emma xmlns:emma="http://www.w3.org/2003/04/emma" version="1.0">
              <emma:interpretation id="{4D3EA1AC-2E3B-49A2-A4E4-B7B930D97573}" emma:medium="tactile" emma:mode="ink">
                <msink:context xmlns:msink="http://schemas.microsoft.com/ink/2010/main" type="inkWord" rotatedBoundingBox="5313,10027 5410,10027 5410,10730 5313,10730"/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"</emma:literal>
                </emma:interpretation>
                <emma:interpretation id="interp2" emma:lang="en-US" emma:confidence="0">
                  <emma:literal>;</emma:literal>
                </emma:interpretation>
                <emma:interpretation id="interp3" emma:lang="en-US" emma:confidence="0">
                  <emma:literal>L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254 2279 7611,'7'16'5160,"-4"11"-129,-3 12-387,7 15-3612,-7 7-516,2 14 129,5 7-645,-1-11-2193,6 11-2322,5-5-516,0-13-258,2-9-516</inkml:trace>
          <inkml:trace contextRef="#ctx0" brushRef="#br0" timeOffset="-752.5956">4 32 774,'10'-20'4773,"-10"20"387,14-14-387,-14 14-2451,0 0-645,7 27-258,-11-9-387,4 25-258,-6 0-258,6 13-258,-4 11 129,4 3-258,2 2 258,-2 0-129,0 1 0,0-5-258,0 0 0,0-24-1290,2-1-3483,3-17-258,-5-26-387,0 0-258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32:52.09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F10F362-5FFE-41CA-AEB8-3E76963C7D8C}" emma:medium="tactile" emma:mode="ink">
          <msink:context xmlns:msink="http://schemas.microsoft.com/ink/2010/main" type="writingRegion" rotatedBoundingBox="15776,10359 18765,10438 18738,11443 15749,11364"/>
        </emma:interpretation>
      </emma:emma>
    </inkml:annotationXML>
    <inkml:traceGroup>
      <inkml:annotationXML>
        <emma:emma xmlns:emma="http://www.w3.org/2003/04/emma" version="1.0">
          <emma:interpretation id="{64AD3508-3C2F-49BB-91A5-3081B6442CFE}" emma:medium="tactile" emma:mode="ink">
            <msink:context xmlns:msink="http://schemas.microsoft.com/ink/2010/main" type="paragraph" rotatedBoundingBox="15776,10359 18765,10438 18738,11443 15749,113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3FCE42-35EF-4831-AD8C-CC4A727DC6B4}" emma:medium="tactile" emma:mode="ink">
              <msink:context xmlns:msink="http://schemas.microsoft.com/ink/2010/main" type="line" rotatedBoundingBox="15776,10359 18765,10438 18738,11443 15749,11364"/>
            </emma:interpretation>
          </emma:emma>
        </inkml:annotationXML>
        <inkml:traceGroup>
          <inkml:annotationXML>
            <emma:emma xmlns:emma="http://www.w3.org/2003/04/emma" version="1.0">
              <emma:interpretation id="{251D74E9-27E2-4617-A941-4F0E75C69142}" emma:medium="tactile" emma:mode="ink">
                <msink:context xmlns:msink="http://schemas.microsoft.com/ink/2010/main" type="inkWord" rotatedBoundingBox="15776,10359 18765,10438 18738,11443 15749,11364"/>
              </emma:interpretation>
              <emma:one-of disjunction-type="recognition" id="oneOf0">
                <emma:interpretation id="interp0" emma:lang="en-US" emma:confidence="0">
                  <emma:literal>DINE</emma:literal>
                </emma:interpretation>
                <emma:interpretation id="interp1" emma:lang="en-US" emma:confidence="0">
                  <emma:literal>DI it</emma:literal>
                </emma:interpretation>
                <emma:interpretation id="interp2" emma:lang="en-US" emma:confidence="0">
                  <emma:literal>DI It</emma:literal>
                </emma:interpretation>
                <emma:interpretation id="interp3" emma:lang="en-US" emma:confidence="0">
                  <emma:literal>PINE</emma:literal>
                </emma:interpretation>
                <emma:interpretation id="interp4" emma:lang="en-US" emma:confidence="0">
                  <emma:literal>DI 7</emma:literal>
                </emma:interpretation>
              </emma:one-of>
            </emma:emma>
          </inkml:annotationXML>
          <inkml:trace contextRef="#ctx0" brushRef="#br0">-4 76 2580,'0'0'4257,"0"-17"0,0 17-2064,0-14-258,14 13-129,-14 1-258,24-14-516,-24 14-129,32-13-129,-15 5 0,9 8-258,-4-8-129,8 8 0,0 0-129,2 8 0,-4 3-129,6 3 129,0 0-258,4 11 129,-6-3-129,1 4 0,1 4 0,-3 5 258,-4 3-516,-2 2 516,-6 2-258,-7 0 0,1 11 0,-11-2 0,-2 4 0,0-4 0,-11 0-258,-5-4 516,-3 3-516,-3-14 258,-6-3 0,3-6 0,-3-5 258,2-7-258,-2-4 0,0-1 0,-1-7 129,1 0-129,6-3 129,2 0-129,2 0 129,18 0 0,-25-11-129,25 11 0,0 0 0,0 0 0,0 0-129,0 0-258,24-5-774,-24 5-2838,25 0-645,-6 0-387,5 5-387</inkml:trace>
          <inkml:trace contextRef="#ctx0" brushRef="#br0" timeOffset="-612.0777">106 170 774,'3'-21'3612,"-3"21"-258,6-18-774,-6 2-129,0 16-516,0-22 0,0 22-645,0 0 0,0 0-387,0-16-258,0 16 0,0 8 0,2 9-258,-2 8-129,2 7 0,-2 11 0,3 7 0,-2 9 0,4 7-129,-5 0 129,0 5-129,2-2-129,1-5 129,-1-10 129,1-4-258,4-12 258,0-2-387,-1-6 258,2-14-129,-1-1-129,-7-15-258,0 0-258,0 0-774,13-5-1677,-13-19-1677,0-5-258,0 0-129</inkml:trace>
          <inkml:trace contextRef="#ctx0" brushRef="#br0" timeOffset="616.5783">1157 19 1677,'0'0'4128,"14"-19"-774,-14 19-387,0 0-387,4-27-387,-4 27-387,0 0-516,0 0-258,0 0 0,14 28-387,-14-3-129,0 11-129,0 4-129,0 10 0,-2 6-129,-2 4 0,-3 2 129,2 1-129,-2-7-129,2 2 129,3-11-129,-1 0 0,3-12 0,0-7 129,0-4-258,0-6 129,0-18-129,3 15-387,-3-15 0,0 0-516,0 0-1548,0 0-2064,7-15-129,-7-4-645,0-4 387</inkml:trace>
          <inkml:trace contextRef="#ctx0" brushRef="#br0" timeOffset="1740.221">1185-25 3354,'0'0'3483,"0"0"-774,0 0-258,11-17-387,-11 17-516,14-6 0,1 4-258,-15 2-387,18-7 0,-18 7-258,24-7 0,-24 7-258,28-3 0,-28 3-258,33 0 0,-15-1 258,9 1-258,-2-4 0,5 4 0,2-1 0,3-1 0,-3 1 0,3 1 0,-3-2-129,-1 2 0,-3 0 129,-3 0-129,-3 0 129,-2 0-129,-2 0 258,-2 0-258,-16 0 0,26 2 258,-26-2-258,0 0 0,19 0 129,-19 0-129,0 0-129,0 0 258,0 0-129,0 0 0,0 0 129,0 0-129,0 0 0,0 0 0,0 0 0,0 0 0,0 0 129,0 0-129,0 19 129,0-19-258,-4 27 258,1-4-129,0 3 129,-1 5 0,1 6-258,1 8 258,-3 4-129,3 6 0,-1 1 0,3 5 129,0-2-129,0-1 0,1-4 129,5-3-129,-1-11 0,2-5 0,0-6 0,-1-7 129,-1-7-129,-5-15 0,7 19 0,-7-19 0,0 0 0,0 0 0,0 0 0,0 0 0,0 0-129,0 0 129,0 0-258,0 0-258,0 19-1032,0-19-3096,0 0-129,0 0-645,0-16 0</inkml:trace>
          <inkml:trace contextRef="#ctx0" brushRef="#br0" timeOffset="2859.8632">2420 8 3483,'0'0'4515,"9"-15"-258,-9 15-1806,0 0-516,0 0-516,0 0-129,0 0-516,1 8-258,-1-8 0,4 27-129,1-5 258,-5 1-387,1 2 129,-1 1-129,0 6 0,0 1 0,0 6-129,0 1 0,0 4 0,3 2 0,-3 0-129,0 1 0,0-4 129,0-4-258,0 4 129,0-10 0,0-3 0,0-7 0,1 2 0,2-10 0,4 3 0,-7-18 0,14 17 129,-14-17-258,25 9 258,-25-9-129,32 5 0,-18-3 0,4-1 0,-3-1 0,2 0 129,-2 0-129,1 0 258,0 0-258,4 2 0,-1-2 129,-1 0-129,5 0 129,-2 1-129,1 2 0,-1-1 0,3-1 0,-2-1 0,-3 2 0,1 1 0,-5-3 0,1 0 0,-1 0 0,-15 0 0,24 0-129,-24 0-387,27-5-387,-27-10-2193,0 15-1548,7-16-258,-7 16-516,0-20 130</inkml:trace>
          <inkml:trace contextRef="#ctx0" brushRef="#br0" timeOffset="3380.4293">2475 348 3483,'25'0'4257,"-25"0"-258,17-8-1548,-17-7-516,0 15-387,0 0-258,12-5-387,-12 5-129,0 0-129,18-11 129,-1 10-258,-17 1 0,36-8-129,-16 3 0,6 0-129,1 1 0,2-3 129,1 1-258,4 1 0,-5 3 0,-1-1-129,-1 0 0,-5 3 129,-3-2-129,-1 2 0,-2 0-258,-16 0-129,21 2-645,-21-2-2451,0 0-1161,0 0-516,0-10-258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32:56.18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93 1935,'0'0'4128,"0"0"-387,0 0-1032,0 0-516,0 0-258,0 0-645,0 0-258,0 0-258,18-7-258,-18 7 0,36-1 0,-12-7-129,6 5 129,0-5-258,10 0 258,-7-4-258,11 2 129,-7-1-129,5 3 0,-6 1 0,2-2 129,-9 9-258,-2 0-129,-4 9 0,-9-2 0,-14-7 129,27 16-129,-27-16 129,11 19-258,-11-19 0,0 0-1032,24 9-3225,-24-9-516,0 0-258,0 0-258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2T10:30:03.38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19756 8476 4128,'0'0'4515,"0"0"129,0 0-1806,0 0-1032,-8 1-258,8-1-516,-21 1-258,7 0 0,-8-1-387,-4 0 0,-3 0-129,-2 2-129,-1-2 129,3 1-129,-2-1 0,7 0-129,3 0 0,4 0 129,7 1-129,10-1 129,-6 17-129,6-4 0,9 5 0,0 8-129,1 5 258,3 7-129,-1 4 0,-1 5-129,-1 3 0,-4 0 0,1 1 0,-2-2 129,1-2-258,-2-7 129,3-4 129,-1-8-129,3-1 258,3-6-129,1-10 0,3-4 129,0-5 0,4-2-129,-1 0 129,6-7 0,-2-3 0,0 0-516,5 5-2193,-6-7-1935,1 1-258,0-4-258,-2 1-258</inkml:trace>
  <inkml:trace contextRef="#ctx0" brushRef="#br0" timeOffset="476.0272">20176 8705 6966,'-15'-25'4773,"-2"18"-387,-4 7-129,-5 0-3612,4 11 0,-7 5 0,8 9-258,-6 1 129,8 10-129,1-3-129,10 3 129,5-4-258,4-1 258,8-5-258,10-6 0,3-11 0,4-2-129,5-7 129,-1-5 0,-2-9 0,-1-3-129,-6-9 258,-3 2-129,-10 2 129,-3-3-129,-5-1 129,-6 8-129,-5 2 129,-3 6-129,2 7 0,1 3-129,3 2 129,1 11 0,1 7-129,6 3 0,0 6 0,6 1-129,4 3-258,1-4-258,6 5-645,-4-18-1677,10 8-2064,-1-14-129,3 0-387,-1-10 129</inkml:trace>
  <inkml:trace contextRef="#ctx0" brushRef="#br0" timeOffset="656.0373">20387 8979 7740,'17'-24'5031,"-17"24"-129,12-3-1032,-12 3-1806,2 7-774,-2 6-387,0 12-258,0 4-129,0 4-129,-2 1-387,2-3-129,0 1-258,0-10-387,10-1-3741,-10-21-387,18 13-387,-6-14-387</inkml:trace>
  <inkml:trace contextRef="#ctx0" brushRef="#br0" timeOffset="864.0494">20493 8515 7482,'-8'-81'4902,"6"65"0,2 16-516,0 0-2967,-4 19-774,4 10-258,3 9 129,1 9-258,3 3-387,-1 1-774,11 5-3354,-6-8-516,0 1-129,-1-9-645</inkml:trace>
  <inkml:trace contextRef="#ctx0" brushRef="#br0" timeOffset="1188.0679">20568 8805 7740,'4'-44'5289,"6"30"-516,1-3 129,10 13-3741,-5-2-129,8 6-387,-3 5-258,3 7 0,-5 2-258,0 4-129,-5 6 0,-8 0-129,-4-1 0,-4 2 129,-8-4-129,-4-3 0,-4-3 129,-3-7 0,1-4 129,2-4-129,3-4 129,4-8-129,1-2 0,4-2-129,6 4-387,-1-10-3354,3 9-903,4-1-258,6 3-774</inkml:trace>
  <inkml:trace contextRef="#ctx0" brushRef="#br0" timeOffset="1708.0977">20772 8356 10062,'-15'-18'5418,"15"18"-387,0-20 0,0 20-4515,19-11-129,1 11-129,0 0 0,5 1 0,-1 7-129,0 0-129,-3 4 0,-1 0 0,-6 5 0,-2-2-129,-3 1 129,-5 2 0,0 1 0,-4-2 0,0 4-129,0-1 129,-4 1-129,0-1 129,4 7 0,0 0-129,0 3 129,0 4 0,6-2 0,-2 4 0,4-2 0,-1 8 0,2-2 0,1 2-129,-3-3 129,-2 4 0,-3-4-129,-2 2 129,-2-3 0,-8-2 0,-4-8 129,-3 1 0,-1-5 0,0-5 0,1-4-258,0-12-1935,7 1-2838,10-4-258,-1-14-258,7-11-516</inkml:trace>
  <inkml:trace contextRef="#ctx0" brushRef="#br0" timeOffset="2471.1413">22558 8470 5934,'25'2'5160,"-25"-2"-258,0 0-387,0 0-2967,-7 0-774,-2 0-129,-9 0-258,-1 0 0,-5 0 0,1 0-129,-4 0 0,3 4-129,-2 1-129,4 1 129,0 2-129,5 1 0,6 4 0,1 1 0,6 5-129,4 6 129,2 1 129,5 6-129,2 7 0,1 0-129,-3 2 258,3 2-258,-4 1 129,-5-4 0,-1-4-129,0-1 129,-4-2 0,-3-3 0,1-3-129,3-6 129,-1-2 0,4-3 0,0-1 0,0-15 0,17 14 129,-3-12-129,5-2 0,0 0 129,3-3-129,4-5 0,1 4-387,-2-15-2064,5 10-2322,-5-4-129,1 0-516,0-3-258</inkml:trace>
  <inkml:trace contextRef="#ctx0" brushRef="#br0" timeOffset="3231.1846">23200 9056 5934,'22'37'5547,"-17"-18"-129,-1 5-645,-4-13-1419,1 13-2709,-1-2-387,2 1 0,-4-1-387,-1-3-258,3-1-387,0-18-3096,-2 14-903,2-14-516,7 0-516</inkml:trace>
  <inkml:trace contextRef="#ctx0" brushRef="#br0" timeOffset="4440.2539">23049 8155 7224,'7'-27'5289,"-7"27"-129,16-14-258,-8 14-3225,11 10-645,-6 2-516,5 10-129,-3 6-387,2 3-258,-3 13-2322,-8-8-2193,-2 0-516,-4-3-258,-5-4-258</inkml:trace>
  <inkml:trace contextRef="#ctx0" brushRef="#br0" timeOffset="7691.4399">23630 8388 9030,'-18'-41'5289,"18"41"-129,0 0-258,0 6-4257,1 16-129,9 11 0,-3 7-129,3 14 0,-4 1 129,-1 7-258,0 0-258,-2-2-129,0-1-129,-3-7-258,3 1-129,-3-18-387,6 7-774,-9-27-774,10 10 129,-7-25 129,0 0 645,3-18 774,-3-10 774,0-1 774,-3-16 903,6 16 774,-6-19 258,11 20 0,-6-10-516,19 21-774,-7 0-387,14 13-258,-1 3-258,6 3-129,-2 12-129,0 7 0,-7 4-129,-2 3 129,-11 0-129,-6 3 0,-7-1 0,-12-7 0,-11 0 0,-5-9 129,-4-4-129,0-3 0,2-2-129,0-9-387,9 2-516,-1-19-2709,16 5-1290,2-8-516,11-3-516</inkml:trace>
  <inkml:trace contextRef="#ctx0" brushRef="#br0" timeOffset="7879.4506">23893 8225 5676,'7'-14'5805,"11"14"-387,-18 0-387,19 38-1806,-8-13-2838,7 9-129,-4 4-387,-4 2-645,7 1-3870,-14 0-387,1-3-387,-4-8-516</inkml:trace>
  <inkml:trace contextRef="#ctx0" brushRef="#br0" timeOffset="8399.4804">24189 8095 8643,'29'-16'5547,"-7"10"-258,2 6-387,-5-3-2838,12 3-1677,-2 9-129,10 3-129,-4 1 129,4 4 129,-39-17-129,67 29 129,-67-29-129,55 32 0,-55-32-129,0 0 129,46 45 0,-46-45-258,0 0 0,-7 65-129,7-65 129,-20 60-258,13-24 0,-3 5 0,-5 7 129,15 2 129,-3 7 129,3 5 129,4 3-129,10 2 129,3 1 0,3 0 0,6-7-129,-8 0-129,0-8 0,-18-53 0,24 87 0,-24-87 129,-15 54-129,-6-38-129,-5-9 0,-5-3 0,-6-4-129,1-3-258,0 3-1548,13-7-3354,-9 0 0,8-1-387,-2 6-258</inkml:trace>
  <inkml:trace contextRef="#ctx0" brushRef="#br0" timeOffset="9215.5271">20884 10295 6966,'30'8'5160,"-21"-7"0,0 2-516,-9-3-3612,0 0-387,0 0 0,0 0-129,-16 5-129,0 1-129,-7-3-129,-3 0 0,-5 1-129,-6-1 129,1 1-129,0-1 129,4 1-129,2-1 129,6 5-129,5-1 129,6 5-129,6 2 0,7 6 0,0 3 129,7 8-258,0 4 258,3 7-129,0 6 0,-2 2-129,-2 2 129,-5 0-129,-1-1 0,0-4 258,-5 2-129,0-6 129,0-5-129,0-6 129,3-2 0,2-7 0,2-3-129,9-3 129,2-8-129,4-4 129,7-2 0,2-2 0,5 2 0,2-3-129,-3 0-516,8 0-3999,-9-3-387,-2 1-516,-5-6-516</inkml:trace>
  <inkml:trace contextRef="#ctx0" brushRef="#br0" timeOffset="13155.7524">21361 10631 4257,'0'-13'4773,"-2"-3"-258,2 16-1548,-16-20-903,16 20-645,-19-12-516,8 12-129,-10-2-129,2 8-258,-7 5 0,4 8 0,0 2-258,1 7 129,5 2-129,5 1 0,6-1 0,5-3 0,2-1-129,11-5 258,4-5-129,2-3-129,3-9 129,-1-2 0,2-2 0,-2-10-129,-3-7 129,-1-2 0,-4-6 0,-2-5 0,-4 0 0,0-1-129,-4 2 129,-1 4-129,-2 5 0,0 8 0,0 12 0,0 0 129,0 16-129,0 6 0,6 5 129,-1 3-129,3 6 0,3-5 129,3-1-129,-1-5-258,5 3-258,-8-16-2451,7 6-1806,-6-9-258,1-1-387,-12-8-387</inkml:trace>
  <inkml:trace contextRef="#ctx0" brushRef="#br0" timeOffset="13455.7696">21482 10311 7611,'0'0'5289,"0"0"-258,10 3-258,-10-3-3741,11 25-129,-6-8-258,3 9-129,-1-1-387,-3 4-387,2 9-258,-6-9-1290,6 10-2838,-6-5-516,3 4-129,-1-8-387</inkml:trace>
  <inkml:trace contextRef="#ctx0" brushRef="#br0" timeOffset="13671.7819">21744 10820 6321,'18'37'5160,"-14"-15"-516,0 2 0,-6-2-3225,0 13-516,-4-4-258,-1 1-258,0-3 129,2-3-516,0 0-387,-2-10-3225,7-3-1032,0-13-258,7 0-516</inkml:trace>
  <inkml:trace contextRef="#ctx0" brushRef="#br0" timeOffset="13935.797">22003 10339 8643,'0'0'5289,"0"0"-258,0 17-387,-5 5-3870,5 17 0,0 6-258,2 13-129,1 2-129,1 3-129,4 0-129,-3-2-258,2 0-258,-5-20-1677,5 1-2322,-4-10-516,6-10-387,-4-6-129</inkml:trace>
  <inkml:trace contextRef="#ctx0" brushRef="#br0" timeOffset="14267.816">22046 10738 8256,'11'-15'5160,"0"9"0,8 6-387,0 0-3999,8 11 129,-2 3-258,4 4-258,-3 2 0,-2 3-129,-5 1-129,-3 0 0,-6-1-129,-9-2 0,-1-5-129,-13-2 129,-5-2-129,-4-2 129,-4-4 0,0-3 0,-3-3-129,5 0 129,2-1 129,8-5-258,5 0 0,4-6-774,10 6-3870,-5 6-258,20-17-258,-6 8-516</inkml:trace>
  <inkml:trace contextRef="#ctx0" brushRef="#br0" timeOffset="14842.8489">22451 10361 8643,'-14'6'5289,"14"-6"-258,0 0-387,18 8-3870,5-6-129,0-2-129,7 0 0,-4 0-129,0 0-129,-4 0-129,0 0-129,-8 0 129,-1 1-129,-13-1 0,11 13 0,-11-13 0,3 23 0,-3-5 0,0 2 129,-3 2-129,1 7 0,2-2 0,0 4 0,0 4-129,0 2 258,2 4-258,1-2 129,1 3 0,1-2 0,-3 2-129,1 0 129,-1-3 129,-2 3-258,0-2 258,-5-2-129,-4-1 258,-2 0-258,-3-6 258,-2-2-129,-4-8 0,0-5 0,0-4 0,-1-4 0,4-7 0,3-1-387,5 3-2064,-2-5-2580,11 2-258,-2-16-387,8 3-645</inkml:trace>
  <inkml:trace contextRef="#ctx0" brushRef="#br0" timeOffset="17927.0253">22876 8784 1032,'10'5'4257,"-10"-5"-645,14 0-516,-14 0-258,0 0 0,0-24-645,0 24-516,0-16-387,0 16-516,-7-20-258,6 10-258,-3-1 0,4 11 129,-6-22-387,6 22 129,-7-13 0,7 13-129,-17 0 0,6 2 0,-3 11 129,-2 5-387,1 4 258,0 2 0,3 2 0,3 4-129,7-5 129,2 3 129,3-7 0,10-4 129,2-8-129,7-1 0,-4-8 129,1-2-129,1-11 129,-2-1-129,-3-8 0,-2 1 0,-6-1 0,0-3-129,-5 4 258,-1 2-129,-1 4 0,0 6 0,0 9 0,0 0 0,0 0 0,-6 19 0,6 4-129,0 4 129,5 4 0,2 4 0,3-2-129,5 3 129,-3-3-129,2-6-387,10 8-2967,-12-16-1935,-2-6-129,1-5-516,-1-1-516</inkml:trace>
  <inkml:trace contextRef="#ctx0" brushRef="#br0" timeOffset="19204.0984">20761 9487 8256,'5'40'5160,"12"-15"-516,5 0 0,7 11-4257,8 2-129,7 6 0,-1 1 0,5 1-258,0 2-645,-4-9-2580,3 3-1419,-3-7-516,-1-1-258</inkml:trace>
  <inkml:trace contextRef="#ctx0" brushRef="#br0" timeOffset="19675.1253">22593 9587 6063,'20'-22'5418,"-15"11"-258,-5 11-645,0 0-2709,0 0-516,-25 18-258,6 8-258,-17 5-258,-6 11 0,-10 4-387,-1 7 129,-4 2-129,-1-4-516,16 7-3870,-2-12-903,15-5-258,9-11-903</inkml:trace>
  <inkml:trace contextRef="#ctx0" brushRef="#br0" timeOffset="26587.5207">15501 8265 1548,'0'0'4257,"0"0"387,0 0-1548,5 13-774,1 15-387,-6-2-387,3 18-387,-3 0-258,4 15-129,-4 2-258,1 4-129,1-2-129,0 2-129,1-7-258,-1-11-516,9 7-1548,-3-20-2193,2-7-387,2-12-258,0-10-258</inkml:trace>
  <inkml:trace contextRef="#ctx0" brushRef="#br0" timeOffset="27196.5555">15677 8641 2967,'32'-11'4386,"-21"11"-387,-1 0-1935,-10 0-645,24-3 0,-13-4-129,9 7-258,0-1-258,6 1-258,5-3-129,6 3-129,4-2 129,5 2-258,3-2 129,7-2 0,4 0-129,2 1 258,2 0-258,3 0 0,3-1 0,1 0 0,3 1 0,0 0-129,1 1 129,1 0-129,1 0 0,2 2 129,1 0-129,3-2 0,-1 2 0,4 0 0,1 0 129,0 0-129,4 0 0,-3-1 0,-1-2 0,-3-1 129,-1-2-129,-5 1 129,-4-1-129,-5-1 129,-9-2 0,-6 2 0,-4 0 0,-5 0-129,-8 0 129,-5 1 0,-5 1 0,-5-1 0,-3 3-129,-6 1 0,-3 1-258,-10 1-516,12-3-2580,-12 3-1290,0 0-387,0 0-258</inkml:trace>
  <inkml:trace contextRef="#ctx0" brushRef="#br0" timeOffset="27543.5754">18482 8274 6837,'-4'-22'5289,"4"22"-387,0-20-258,0 20-3225,0 0-387,11 9-129,-8 13-387,4 8-129,-3 3 0,6 9-129,-3 8 0,3 0-129,-1 2 129,-2 0 0,1-5 0,-2-5-258,-1-5-129,-5-12-1161,4 1-3612,-4-16 129,0-10-774,0 0-387</inkml:trace>
  <inkml:trace contextRef="#ctx0" brushRef="#br0" timeOffset="28435.6264">15426 9459 4644,'15'0'5289,"-4"-11"-645,-11 11 129,-2-22-2838,2 22-258,-15-19-774,5 13-129,-10-1-387,-3 3-129,-1 4 0,-4 6 0,-3 8-129,4 5 0,2 3 0,2 6 0,8 0 0,6 4-129,5-3 258,6-2-258,8-1 129,6-6-129,7-2 129,2-6 0,2-8 0,-2-4-129,2-4 129,-1-11-129,-4-5 129,-3-2 0,-4-6-129,-7-3 129,1 3-258,-5 1 387,-4 6-387,0 4 258,0 17-258,-6-11 0,6 11 258,-5 20-258,5 3 129,2 5 0,6 4 0,5 0 0,4 3 0,5-5-129,3 9-2322,0-19-2451,2-5-129,-3-10-516,3-5-516</inkml:trace>
  <inkml:trace contextRef="#ctx0" brushRef="#br0" timeOffset="29043.6612">18558 9195 9546,'7'-10'5289,"-7"10"-258,3 10 0,-3 1-4128,1 12-129,-1 1-258,1 7 129,-1 4-258,4 0-129,-4 0 0,1 0-258,0 2-129,0-5-129,2 1-129,-1-11-774,8 3-3870,-6-8 258,4 0-774,-8-17-129</inkml:trace>
  <inkml:trace contextRef="#ctx0" brushRef="#br0" timeOffset="29351.6788">18587 9498 6450,'2'-12'5418,"6"5"-387,8 7-258,2-6-2193,8 8-1419,-2-1-387,6 10-258,-4 0-129,-1 2-258,-2 3 0,-5 1 0,-9 4-258,-6-2 129,-4 2-129,-10-1 129,-5-3 0,-7 0 0,-4-6 0,-1-2 0,2-5 0,0-4 129,4 0-129,4-3-129,7 0-774,0-8-3870,11 11 0,0-18-645,1 6-387</inkml:trace>
  <inkml:trace contextRef="#ctx0" brushRef="#br0" timeOffset="30198.7272">17212 7526 3870,'7'-46'5031,"-3"29"-129,-1 2-258,7 15-2967,-10 0-387,1 19-258,0 6-258,0 18-129,-1 2-387,4 14 258,-2 2 0,4 5-258,0-5 0,2-1-129,1-8-129,2-3-258,0-3-387,-4-15-1290,5-6-2838,-5-10-129,-7-15-258,11 8-387</inkml:trace>
  <inkml:trace contextRef="#ctx0" brushRef="#br0" timeOffset="30823.763">17262 7754 4257,'30'-1'5031,"-14"1"-387,5 7-774,-2-7-2193,15 8-387,-3-6-387,13 7-129,-2-5-387,9 3-129,4-2-129,5-1 0,5 2 0,3-2-129,0-3 0,3 1 129,1-4-129,1 2-129,-1 0 258,2 0-129,2 0 0,1 0 129,1-2-129,2 2 0,-2 0 129,3 0-129,3-2 0,-4 2 129,2 0-129,-1 0 0,0 0 0,0-1 0,-2-1 0,2-2 0,-2 2 0,-6-5 0,0 0 0,-4-1 0,-2 1 0,-3-1 0,-3 1 0,-2-2 0,-4 2 0,-1 0 0,1 3 0,0-2 0,0 1 0,2 4 0,-1 0 0,-5 0 0,1-2 0,-1 2 0,-5-1 0,-3 0 0,-6-2 0,-2 1 0,-8-2 0,-4 0 0,-4 3-129,-9-5-387,-2 7-1419,-8 0-2580,0 0-387,-12-5-387,3 4 0</inkml:trace>
  <inkml:trace contextRef="#ctx0" brushRef="#br0" timeOffset="31079.7776">20667 7509 7740,'-7'-18'5289,"7"18"-258,-6 8-258,1 5-3999,9 9 0,-1 0-129,6 11-129,-3-2-129,1 4 0,-2 1-129,4-4 0,-4 1-258,2-2 0,0 3-387,-7-13-3483,5 1-1032,-4-7-387,2-2-258</inkml:trace>
  <inkml:trace contextRef="#ctx0" brushRef="#br0" timeOffset="32591.8641">16751 7929 2709,'0'0'5031,"0"0"258,0 0-645,3-10-2193,-6-10-516,3 9-774,-7-8-387,2 4-129,-7-1-129,0 6-387,-5 4 129,-3 5-258,-1 1 129,-3 8 0,0 8 0,3 9 0,1 3 0,6 3 0,4 3 129,6-2-258,4 3 258,7-9-129,7-6-129,7-5 129,-1-8 0,3-4 0,-1-3-129,-2-13 129,-4-3-129,-1-7 129,-6-6-258,-3-4 258,-2-3-258,-2 1 129,-2 6-129,0 1 129,-2 7-258,-1 9 258,3 12 0,0 0-129,-9 16 258,9 8-129,0 4 129,2 1 0,4 4 0,1 2-129,2-4 0,4-4-258,0 0-258,-3-16-903,8 4-3483,-7-13 0,1-1-516,-3-7-387</inkml:trace>
  <inkml:trace contextRef="#ctx0" brushRef="#br0" timeOffset="32779.8749">16806 7583 5676,'-2'-70'5160,"2"58"-129,0 12-387,12 12-2580,-5 5-1032,8 13-387,-2 5-129,4 7-516,6 13-3096,-5-9-1290,0 0-774,2-7-129,0-8-516</inkml:trace>
  <inkml:trace contextRef="#ctx0" brushRef="#br0" timeOffset="33783.9323">20901 7502 1032,'12'-41'4902,"-6"18"129,-2-7-774,3 16-1290,-7-11-645,7 20-774,-7 5-645,0 0-258,0 0-258,5 24 0,-3 10-129,-2 9-129,3 5 0,1 4 129,0 2-129,2-1 0,1-8-129,0 0 0,1-15 0,-1-5-129,0-6-129,-7-19-387,12 9 0,-12-9-129,2-10-129,-3-13-129,0 7 258,-6-10 0,4 10 258,-4-4 129,3 3 387,3 7 258,-1 0 129,2 10 129,11-5 129,4 6 0,0 1 0,6 9 258,-2-3-387,6 6 0,-4-2-129,1 6 0,-6-4 0,-4 1-258,-2-1 0,-7-1-129,-3 0 129,-3 2-129,-8-3 0,-2-3 129,-4-1-129,-4-3 129,-1-4-129,3 1 129,1-2-258,2-1 129,4-5-129,2 1-258,10 5-516,-10 0-3741,10 0-258,0 0-258,8 5-258</inkml:trace>
  <inkml:trace contextRef="#ctx0" brushRef="#br0" timeOffset="34038.9469">21193 7266 5805,'0'0'5547,"0"0"-258,5 7-645,0 19-2193,-2 1-1935,4 12 0,-1 9-1806,0-3-3096,-1-6-645,-5-3-516,0-14-258</inkml:trace>
  <inkml:trace contextRef="#ctx0" brushRef="#br0" timeOffset="48918.7978">21045 11376 5289,'206'-1'4902,"-66"-2"-516,17 3-516,15 8-5418,9 11-2064,0 1-645,-5 5-645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37:32.50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01340DA-8AE1-4F94-A6A5-802A6942AA72}" emma:medium="tactile" emma:mode="ink">
          <msink:context xmlns:msink="http://schemas.microsoft.com/ink/2010/main" type="writingRegion" rotatedBoundingBox="1462,4525 24521,4028 24670,10940 1611,11438"/>
        </emma:interpretation>
      </emma:emma>
    </inkml:annotationXML>
    <inkml:traceGroup>
      <inkml:annotationXML>
        <emma:emma xmlns:emma="http://www.w3.org/2003/04/emma" version="1.0">
          <emma:interpretation id="{E831CAD1-72C6-407B-92E6-12BBEA09DD79}" emma:medium="tactile" emma:mode="ink">
            <msink:context xmlns:msink="http://schemas.microsoft.com/ink/2010/main" type="paragraph" rotatedBoundingBox="2547,4515 21138,4067 21164,5179 2574,56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BAABA6-F02E-4529-98A4-4A93F705B4BC}" emma:medium="tactile" emma:mode="ink">
              <msink:context xmlns:msink="http://schemas.microsoft.com/ink/2010/main" type="line" rotatedBoundingBox="2547,4515 21138,4067 21164,5179 2574,5627"/>
            </emma:interpretation>
          </emma:emma>
        </inkml:annotationXML>
        <inkml:traceGroup>
          <inkml:annotationXML>
            <emma:emma xmlns:emma="http://www.w3.org/2003/04/emma" version="1.0">
              <emma:interpretation id="{F362D92E-07FA-43FA-A956-3DBD3E27E895}" emma:medium="tactile" emma:mode="ink">
                <msink:context xmlns:msink="http://schemas.microsoft.com/ink/2010/main" type="inkWord" rotatedBoundingBox="2547,4544 6865,4440 6889,5430 2571,5534"/>
              </emma:interpretation>
              <emma:one-of disjunction-type="recognition" id="oneOf0">
                <emma:interpretation id="interp0" emma:lang="en-US" emma:confidence="0">
                  <emma:literal>(4,472</emma:literal>
                </emma:interpretation>
                <emma:interpretation id="interp1" emma:lang="en-US" emma:confidence="0">
                  <emma:literal>(414.) U</emma:literal>
                </emma:interpretation>
                <emma:interpretation id="interp2" emma:lang="en-US" emma:confidence="0">
                  <emma:literal>(X.,yi) U</emma:literal>
                </emma:interpretation>
                <emma:interpretation id="interp3" emma:lang="en-US" emma:confidence="0">
                  <emma:literal>(4,472)</emma:literal>
                </emma:interpretation>
                <emma:interpretation id="interp4" emma:lang="en-US" emma:confidence="0">
                  <emma:literal>(X.,y,) U</emma:literal>
                </emma:interpretation>
              </emma:one-of>
            </emma:emma>
          </inkml:annotationXML>
          <inkml:trace contextRef="#ctx0" brushRef="#br0">321 21 129,'6'-16'3483,"-6"16"-129,0 0-1032,15-8-258,-15 8-258,0 0-387,0 0-129,0 0-129,0 0-258,0 0-129,0 0-129,-3 9-129,3-9 0,-15 33-129,1-15 0,4 6-129,-8 3 0,1 1 129,-6 4-258,2 2 0,-3-2 0,-2 0 0,2-1 0,0 0 0,5-6-129,-1 0 129,3-5-129,6-3 129,-3 3 0,14-20-258,-14 27 258,14-27-129,-9 18 129,9-18-129,-10 14 0,10-14 0,0 0-129,0 0 0,0 0-129,-14 10-129,14-10-774,0 0-1032,0 0-2451,0 0-258,0-14 0</inkml:trace>
          <inkml:trace contextRef="#ctx0" brushRef="#br0" timeOffset="440.0559">-20 116 258,'0'-23'4515,"0"23"129,0 0 0,0 0-2451,0 0-387,0 0-258,0 0-516,18 0-258,-18 0 0,21 16-258,-21-16-129,29 32 0,-15-16-129,5 6 0,0 0-129,3 2 129,-1 3-258,0-2 387,0-2-387,-2 1 258,-1-2-258,-1-4 129,0-4-129,-17-14 0,23 23 0,-23-23 0,20 10 0,-20-10 0,0 0 0,16 4 0,-16-4-129,0 0 0,0 0-516,0 0-516,20 0-2838,-20 0-903,0 0-129,0 0-645</inkml:trace>
          <inkml:trace contextRef="#ctx0" brushRef="#br0" timeOffset="1012.1285">509 392 4128,'13'-19'4902,"-13"19"-645,0 0-1806,0-16-516,0 16-387,0 0-516,0 0-129,1 10-387,-1-10 129,0 23-258,1-9 0,-1 4 129,0 0-387,0-1 129,0-3-258,2 2 258,1-2-258,-3-14 129,5 26-129,-5-26 0,4 17 0,-4-17 0,0 0 0,0 0-129,7 17 129,-7-17-129,0 0-129,0 0-387,0 0-1290,0 0-2709,0 0-258,0 0-516,0 0 129</inkml:trace>
          <inkml:trace contextRef="#ctx0" brushRef="#br0" timeOffset="2696.8425">962 505 1419,'0'0'4128,"0"0"-516,0 0-903,21 18-645,-21-18-516,11 18-258,-11-18-387,11 26-387,-11-10 129,0 1-387,0 3-129,-5-3 0,-7 2-129,-3-2-129,-3-1 129,-3 3-129,2-3 0,-4-3 0,9 1-258,-4-8-645,18-6-1290,-9 19-1935,9-19-516,0 0 258</inkml:trace>
          <inkml:trace contextRef="#ctx0" brushRef="#br0" timeOffset="3459.9394">1340 171 1935,'0'0'4773,"0"0"0,0 0-258,0 0-2709,0 0-387,15 16-516,-15-16-258,12 38 0,-5-18 0,7 5-258,-1 1-129,4 1 0,1-2 0,4-2-129,2-2 0,4-7-129,2-3 129,-2-2-129,4-8 129,-1-1-129,4-6 0,-3-9 0,-2-2 129,-2-4-129,0-4 0,-7 0 0,0 1 0,-6-1 0,-7 5 129,-1 2-258,-7 18 258,2-22-258,-2 22 129,0 0 129,-3 19-129,-7 5 129,2 2-129,-3 9 0,-2 6 258,1 5-258,-4 1 387,4 2-258,1-3 0,2 1-129,1-4 258,2-7-258,4-6 129,-3-7-129,5-3 0,0-20 0,0 17-129,0-17-129,0 0-387,0 0-645,23-15-3354,-18-2-387,4 2-258,-2-7-387</inkml:trace>
          <inkml:trace contextRef="#ctx0" brushRef="#br0" timeOffset="4868.1182">-384-154 516,'0'0'3612,"0"0"-258,0 0-645,-14-6-387,14 6-387,0 0-387,-15 26-129,-2-12-258,9 16-258,-9-1-129,3 12-129,-3 0-129,6 13 129,-4 0-258,7 7 0,-1 2 0,9 2-129,0 1 0,11-1-129,7 1 129,10-11-129,6-2-129,9-8-387,17 2-774,-4-10-3483,13-7-129,4-7-387,5-6-387</inkml:trace>
          <inkml:trace contextRef="#ctx0" brushRef="#br0" timeOffset="3827.9861">2131 393 1032,'0'0'4773,"0"0"129,0 0-258,0 0-2451,0 0-387,0 0-645,5 15-258,-5-15 129,0 33-516,0-14 129,0 5-258,0-1 0,0 1 0,0-2-129,-2 0-129,2-5-129,0-17-258,0 33-774,0-33-3612,0 0-387,-13 14-129,13-14-645</inkml:trace>
          <inkml:trace contextRef="#ctx0" brushRef="#br0" timeOffset="5528.202">2256-194 3870,'21'0'4773,"-21"0"0,41 18-2193,-41-18-387,47 25-516,-23-8-516,9 16-129,-4-2-387,5 11-258,-9 3-129,-3 8 0,-5 4-129,-9-2 0,-5 4-129,-3-1 0,-10-4 129,-6-3-129,-3-1 129,-3-11-258,5-2 0,-2-11-387,8 6-516,-13-20-2838,21 4-1161,3-16 0,0 0-387</inkml:trace>
          <inkml:trace contextRef="#ctx0" brushRef="#br0" timeOffset="6880.3736">3227-50 2580,'-9'-19'4773,"9"19"-1161,0-29-516,0 29-903,0 0-258,12-12-516,-12 12-387,0 0-258,0 0 0,0 0-516,11 14 0,-6 7 0,-3-1-129,0 9 0,-2-1-129,0 10 129,0 0-258,-4 6 258,-1 2-129,-3-2 0,0-1 0,3 1 129,0-4-258,5-9 258,0-1 0,0-3-129,7-11 129,-7-16-129,21 25 129,-21-25-258,28 8 258,-10-7-129,0-1-129,3-1 129,2-6-129,0 3 129,0-3-129,2 1 258,3 3-258,-4 0 129,4 3 0,-4 0 0,-4 0-129,4 0 129,-3 1 0,-3 3 0,-3-3 129,1 4-129,-16-5 129,24 3-129,-24-3 129,19 5-129,-19-5 0,0 0 0,18 0-129,-18 0 129,0 0-129,14-18 129,-14 18-258,3-32 258,-2 12 129,3-8-129,-2-5 0,-2-7 0,4-1 0,0-3-129,-2-3 258,-1 4-258,2-1 258,-2 4-258,1 7 129,-2 5 129,0 1-129,0 5 0,1 4 129,-1 4-129,0 14 0,0-16 0,0 16 0,0 0 0,0 0-129,4 10-258,9 13-1806,-13-23-2451,12 29-387,-12-29-387,9 16 0</inkml:trace>
        </inkml:traceGroup>
        <inkml:traceGroup>
          <inkml:annotationXML>
            <emma:emma xmlns:emma="http://www.w3.org/2003/04/emma" version="1.0">
              <emma:interpretation id="{043382CC-8949-4064-974F-0240CC4F7DEF}" emma:medium="tactile" emma:mode="ink">
                <msink:context xmlns:msink="http://schemas.microsoft.com/ink/2010/main" type="inkWord" rotatedBoundingBox="7721,4391 14973,4216 15000,5328 7748,5502"/>
              </emma:interpretation>
              <emma:one-of disjunction-type="recognition" id="oneOf1">
                <emma:interpretation id="interp5" emma:lang="en-US" emma:confidence="0">
                  <emma:literal>1×2,722=4×4</emma:literal>
                </emma:interpretation>
                <emma:interpretation id="interp6" emma:lang="en-US" emma:confidence="0">
                  <emma:literal>(22,422=4×4</emma:literal>
                </emma:interpretation>
                <emma:interpretation id="interp7" emma:lang="en-US" emma:confidence="0">
                  <emma:literal>(22,722=4×4</emma:literal>
                </emma:interpretation>
                <emma:interpretation id="interp8" emma:lang="en-US" emma:confidence="0">
                  <emma:literal>1×2,422=4×4</emma:literal>
                </emma:interpretation>
                <emma:interpretation id="interp9" emma:lang="en-US" emma:confidence="0">
                  <emma:literal>1×2,724=4×4</emma:literal>
                </emma:interpretation>
              </emma:one-of>
            </emma:emma>
          </inkml:annotationXML>
          <inkml:trace contextRef="#ctx0" brushRef="#br0" timeOffset="7831.9945">4813-289 3612,'12'-20'3999,"-12"20"-903,0 0-516,0 0-516,-18-5-387,18 5-516,-23 16-129,10 8-258,-8 1-129,9 6-129,-8 11-129,3 2 129,-1 7-129,6 5-129,-2 6-129,8-1 258,-1 4-258,9-5 129,-2-5-129,7 1 0,4-11 0,4 0 0,1-12 129,3-5-258,-2-4 258,1-5-258,0-6 129,-3-4-129,1-4-129,-16-5-387,23 0-258,-19-11-1290,-4 11-2709,16-22-387,-16 22-516,12-32 258</inkml:trace>
          <inkml:trace contextRef="#ctx0" brushRef="#br0" timeOffset="8567.5878">5016 35 3612,'0'0'5031,"0"0"-258,0 0-1419,28 22-1677,-14-9-516,20 10-258,-12-2-129,13 14 0,-3-10-387,3 6 0,-3-5-258,1 1 258,-8-2-258,0-3 0,-1-4-129,-3-6 129,-2-2-258,-2-5-129,5 1-645,-22-6-2838,23-2-1161,-23 2-387,19-9-129</inkml:trace>
          <inkml:trace contextRef="#ctx0" brushRef="#br0" timeOffset="8264.0494">5443 71 516,'16'-14'4644,"-16"14"258,0 0-258,-2-17-2838,2 17-387,-16 5-129,12 12-516,-14-4-129,3 7-129,-8-1 0,0 13-129,-5-1-129,-1 4 129,-2-2-258,0 3 129,1-6-129,3 1 0,3-5-129,5-4 129,2-6-129,17-16 0,-19 26-258,19-26-129,-7 14-387,7-14-1677,0 0-2064,-14-3-774,14 3 129</inkml:trace>
          <inkml:trace contextRef="#ctx0" brushRef="#br0" timeOffset="9260.1757">5674 332 3612,'-13'-9'5289,"13"9"-645,0 0-1032,0-26-1935,19 20-387,-14-11-387,16 10-387,-21 7 129,29-15-387,-29 15 129,27-5-258,-27 5 0,22 6-129,-22-6 129,11 25-129,-11-3 0,0 1 129,-5 2-258,-5-3 258,-1 1 0,0-1-258,-8 6 258,1-6-258,3-3 258,-3-4-129,5 1 129,13-16-258,-22 23 129,22-23 0,0 0 0,-10 18 129,10-18-129,0 0 0,17 0 0,-2 0 0,-1 0 0,4 0 0,5-1 0,-4-1-129,1 2 129,-2 0 0,0 2-258,-18-2-516,39 6-2709,-39-6-1290,28 3-516,-28-3-129</inkml:trace>
          <inkml:trace contextRef="#ctx0" brushRef="#br0" timeOffset="9556.2135">6040 499 4773,'21'-6'5418,"-21"6"-387,16-5-387,-16 5-3354,11 10-129,-6 7-516,-5-2-258,0 8 0,0 1-129,-5 1-129,-5 5-129,0-1 129,-1-3-129,-1-1 0,2-4-129,-1-5-387,11 4-516,0-20-2709,0 0-1290,0 0-258,0 0-258</inkml:trace>
          <inkml:trace contextRef="#ctx0" brushRef="#br0" timeOffset="10199.7952">6359 57 1677,'0'0'5160,"0"-17"0,0 17-258,0 0-2838,0 0-645,17 10-387,-17-10-258,10 26-387,-3-9 0,3 9-129,-3-2-129,5 1 0,1 3 0,2-1 0,-1-3-129,-1-4 129,0-2-129,1-3 129,0-4 0,3-8 0,-3-3-129,5 0 0,2-9 129,3-7-258,3-6 258,0 0-258,-3-3 258,3-4-129,-5 3 0,-4 4 0,-4 0 258,-6 7-258,-8 15 0,0 0 0,0 0 0,0 0 0,-3 10 0,-9 15 0,-1 5 129,-5 6 0,2 9 0,-4 3 0,1 3 129,0 1-129,3 2 0,-1-2 0,4-5 0,0-1-129,3-9 129,4-4-258,-1-7 0,3-9-129,4 0-645,0-17-3612,0 0-516,-1-18-516,1-3-387</inkml:trace>
          <inkml:trace contextRef="#ctx0" brushRef="#br0" timeOffset="11003.8972">6978 339 2451,'0'0'5289,"0"0"-516,-8-10 258,1-6-3354,15 13-387,-8 3-516,21-19 0,-21 19-387,32-16 0,-15 13-129,-2 3-129,0 0 0,1 0 0,-16 0 0,22 19-129,-18-5 0,0 4 129,-4 2-129,-1 4 0,-9-4 129,-6 4-129,2 2 0,-3-5-129,0 0 258,-1-1-258,4-3 258,14-17-258,-22 26 0,22-26 129,0 0 0,-17 19 0,17-19 0,0 0 0,0 0 129,18 2-129,-18-2 129,29 0-129,-6-5 129,-2-1-129,4-2 0,-3 2-129,6 2-258,-10-8-903,15 9-3612,-14-7-129,0 3-387,-2-5-258</inkml:trace>
          <inkml:trace contextRef="#ctx0" brushRef="#br0" timeOffset="11407.9486">7301-196 3096,'2'-45'5289,"3"26"-258,-5 19-258,16-22-3225,6 24-387,-22-2-387,33 39 0,-17-5-258,10 13 0,1 6-129,5 10 0,-7 4 0,1 0-129,-2 6-129,-3-6 0,-2-1 129,-5-6-258,-10-5 258,-4-4-258,0-12 129,-5-2-129,-5-11 129,-2-5-258,-1-7 0,13-14 129,-24 15-129,24-15-129,0 0-129,-22 0-774,22 0-3741,0 0-387,0-14-129,1 0-387</inkml:trace>
          <inkml:trace contextRef="#ctx0" brushRef="#br0" timeOffset="12204.0497">8318 62 258,'0'0'4902,"0"0"258,0 0-129,10-6-2709,19 3-516,-10-15-516,17 12-387,-10-6-129,10 1-387,-3 2-129,0 3-129,-2 1-129,-8 4-258,1 1-129,-24 0-774,35 12-2064,-35-12-1677,11 20-129,-11-20-516</inkml:trace>
          <inkml:trace contextRef="#ctx0" brushRef="#br0" timeOffset="12452.0812">8476 193 6063,'-18'20'5160,"18"-20"-129,-16 0-1419,16 0-2451,9 0 0,13 0-387,-5-1-129,12-1-258,-5-4 0,8 0-129,-2-5-129,0 4-129,0 4-387,-6-5-129,7 8-903,-31 0-3483,39 0-258,-21 0-258,7 0-129</inkml:trace>
          <inkml:trace contextRef="#ctx0" brushRef="#br0" timeOffset="13004.1513">9758-383 1677,'-42'25'5160,"22"-12"0,-3-1-258,5 20-2580,-12-16-903,18 19-129,-13-4-516,9 12-129,-2-4-258,8 15 0,6-7-129,4 7 129,0-5-258,10 5 129,8-7-129,0-2 0,5-2 0,-1-5 0,-1-4 0,0-8-129,-3-1 0,-2-7 129,-16-18-129,27 20 129,-27-20-258,15 5-129,-15-5-129,0 0-1161,0 0-3225,9-18-387,-9 18-387,-3-31-516</inkml:trace>
          <inkml:trace contextRef="#ctx0" brushRef="#br0" timeOffset="13844.258">10635-205 1419,'0'0'4644,"0"0"258,0 0-129,-4 20-2838,-14-14-645,13 17-129,-19-5-387,7 8-129,-12-2 129,7 11-387,-13-5-129,1 3 0,2-1-129,-1 1 129,1-4-129,0-1-129,5 0 0,1-5 129,6-2-129,4 0 0,2-2-129,1-5 0,8 3-387,5-17-387,0 16-2580,0-16-1419,0 0-258,0 0-258</inkml:trace>
          <inkml:trace contextRef="#ctx0" brushRef="#br0" timeOffset="14151.7971">10233-127 3612,'0'0'5031,"0"0"-129,0 0-258,-10 9-3225,21 14-516,0 0-129,14 8 129,-2-4-387,10 7 0,-4-3-258,5 0 0,-2-2-129,-4-2-129,5 0 129,-5-5-129,-3-4 0,-4-4-129,-1-2-129,-5-5-387,10 8-1290,-25-15-2580,26 5-645,-26-5-258,23 0 129</inkml:trace>
          <inkml:trace contextRef="#ctx0" brushRef="#br0" timeOffset="14435.8331">10936 160 5160,'18'-8'5289,"-18"8"-258,0 0-387,0 0-3612,0 0-129,0 0-516,14 17-129,-11 2 0,1 3 0,-1 4-129,0-1 0,0-1 0,0 1 0,1-3 0,0-3-129,-4-19-129,8 22-129,-8-22-645,0 0-3225,24 6-774,-24-6-258,19-11-258</inkml:trace>
          <inkml:trace contextRef="#ctx0" brushRef="#br0" timeOffset="15247.9362">11411-294 4386,'0'0'5418,"0"0"-645,0 0-129,13 15-3354,-13-15-516,6 24 0,-6-9-387,4 7 0,-4 5-258,0 2 0,0 4-129,-4-2 129,-5 3-129,2-4 129,2 3-129,-2-3 0,1-3 0,3-4 0,3 1 0,0-6 0,0-4 0,0-14 0,11 22 0,-11-22 129,24 11-129,-24-11 0,27 1 0,-9-1 129,-3 0-129,6 0 0,-2 0 0,0 0 0,0 0 0,-1 0 0,2 0 0,-2 0-129,1 2 129,-1 1 0,-2 2 0,2-2 0,-1 0 0,-2 2 0,0-2 0,-15-3 0,27 8 0,-27-8 0,25 3 129,-25-3-129,18-2 0,-18 2 0,14-20 129,-7 6-129,0-7 0,-2-5 0,4-9 129,-4 0-129,2-3 129,-3-8-129,2 4 129,-2-1-129,-4-1 129,2 6 0,-4 8 129,2 3-258,0 4 129,0 6 0,0 17-129,0-23 0,0 23 0,0 0-129,0 0-258,0 0-258,10 15-1935,-10-15-2322,0 23-129,0-23-516,0 27 0</inkml:trace>
        </inkml:traceGroup>
        <inkml:traceGroup>
          <inkml:annotationXML>
            <emma:emma xmlns:emma="http://www.w3.org/2003/04/emma" version="1.0">
              <emma:interpretation id="{689872B6-D28D-4CAE-9627-326C72329182}" emma:medium="tactile" emma:mode="ink">
                <msink:context xmlns:msink="http://schemas.microsoft.com/ink/2010/main" type="inkWord" rotatedBoundingBox="15536,4428 16902,4395 16921,5185 15555,5218"/>
              </emma:interpretation>
              <emma:one-of disjunction-type="recognition" id="oneOf2">
                <emma:interpretation id="interp10" emma:lang="en-US" emma:confidence="0">
                  <emma:literal>X2,</emma:literal>
                </emma:interpretation>
                <emma:interpretation id="interp11" emma:lang="en-US" emma:confidence="0">
                  <emma:literal>42)</emma:literal>
                </emma:interpretation>
                <emma:interpretation id="interp12" emma:lang="en-US" emma:confidence="0">
                  <emma:literal>Xz,</emma:literal>
                </emma:interpretation>
                <emma:interpretation id="interp13" emma:lang="en-US" emma:confidence="0">
                  <emma:literal>X2)</emma:literal>
                </emma:interpretation>
                <emma:interpretation id="interp14" emma:lang="en-US" emma:confidence="0">
                  <emma:literal>x,</emma:literal>
                </emma:interpretation>
              </emma:one-of>
            </emma:emma>
          </inkml:annotationXML>
          <inkml:trace contextRef="#ctx0" brushRef="#br0" timeOffset="24144.0659">12862-271 1548,'0'0'4515,"17"-12"387,-17 12-1677,0 0-1290,0 0-387,0 0-258,0 0-387,-10 18-258,-11 1-258,6 6 0,-9 8-129,0 6 129,-8-3-258,4 8 0,-5-3 0,2 0 0,-4 0-129,5-5 129,0-5-129,4 0 129,2-9-129,8-5 0,2-1 0,14-16-129,-20 27 129,20-27-258,-7 15-387,7-15-387,0 0-2064,0 0-1548,0 0-258,0 0-516</inkml:trace>
          <inkml:trace contextRef="#ctx0" brushRef="#br0" timeOffset="24444.104">12497-173 1,'0'0'4385,"-17"3"517,17-3-258,0 0-2322,6 32-903,-6-32-129,26 28-258,-12-14-129,14 10-258,-2-7-129,5 5-258,-2-3 0,5 1-129,-2 5-129,-2-2 0,1-4 0,0-2-129,-2 2-387,-5-10-645,15 3-2709,-16-4-1032,4 0 0,-10-7-516</inkml:trace>
          <inkml:trace contextRef="#ctx0" brushRef="#br0" timeOffset="24975.6714">13153 135 2580,'0'0'5160,"11"-16"129,-11 16-516,0 0-1935,16-15-1806,-16 15-129,20-4-387,-3 4-129,-17 0-129,21 0-129,-21 0-129,24 11 0,-24-11 0,12 19 0,-12-19 0,6 25 0,-6-25 0,-6 28 0,-2-9-129,-5-1 129,1 0 0,-6-4 0,2 0-129,16-14 258,-27 25-129,27-25 0,-14 15 0,14-15 0,0 0 0,0 0 0,0 15 129,0-15-129,14 2 129,2-1-129,-2-1 129,8 0 0,-3 0-129,0 0 0,3 0-258,-2 0-516,12 7-2064,-13-7-1935,8 0-129,-8 0-774,2 0 646</inkml:trace>
          <inkml:trace contextRef="#ctx0" brushRef="#br0" timeOffset="25275.7094">13762 201 4773,'26'-5'5418,"-26"5"-387,18 0-387,-18 0-3225,0 0-258,12 21-387,-4 1-129,-8-3-129,0 8 0,0-1-387,0 6 0,-10-4 0,0 1-129,-2-5-129,-6-5-645,12 6-903,-10-14-3225,16-11-129,-23 8-387,23-8-387</inkml:trace>
        </inkml:traceGroup>
        <inkml:traceGroup>
          <inkml:annotationXML>
            <emma:emma xmlns:emma="http://www.w3.org/2003/04/emma" version="1.0">
              <emma:interpretation id="{4157BCA3-E86F-40B0-94F9-866F0B053A86}" emma:medium="tactile" emma:mode="ink">
                <msink:context xmlns:msink="http://schemas.microsoft.com/ink/2010/main" type="inkWord" rotatedBoundingBox="17551,4242 21140,4155 21161,5051 17572,5138"/>
              </emma:interpretation>
              <emma:one-of disjunction-type="recognition" id="oneOf3">
                <emma:interpretation id="interp15" emma:lang="en-US" emma:confidence="0">
                  <emma:literal>4.442)</emma:literal>
                </emma:interpretation>
                <emma:interpretation id="interp16" emma:lang="en-US" emma:confidence="0">
                  <emma:literal>4.4942)</emma:literal>
                </emma:interpretation>
                <emma:interpretation id="interp17" emma:lang="en-US" emma:confidence="0">
                  <emma:literal>4.4342)</emma:literal>
                </emma:interpretation>
                <emma:interpretation id="interp18" emma:lang="en-US" emma:confidence="0">
                  <emma:literal>4.4242)</emma:literal>
                </emma:interpretation>
                <emma:interpretation id="interp19" emma:lang="en-US" emma:confidence="0">
                  <emma:literal>4.4442)</emma:literal>
                </emma:interpretation>
              </emma:one-of>
            </emma:emma>
          </inkml:annotationXML>
          <inkml:trace contextRef="#ctx0" brushRef="#br0" timeOffset="27363.9748">15725-355 258,'10'-22'4773,"-6"3"129,-4 19-387,0 0-2064,0-16-645,0 16-387,0 0-516,0 13 0,0-13-387,0 27-129,0-27 0,-7 39 0,0-12-129,3 5 0,-5 6-129,4-1 0,-3 5 129,1-5-129,0 6-129,0-3 0,2-4 0,0-3 129,3-4-258,0-4 129,0-3 0,2-6 0,0-16 0,6 22 0,-6-22 0,14 8 129,-14-8-129,32 0 0,-13 0 0,1 0 0,4 0 0,-1-2 0,2 1 0,3 1 0,0 0 0,1 0 0,3 0 0,-7 0 0,1 1 0,-4 2 0,-3-1 0,-2-2 129,-17 0-129,18 0 0,-18 0 129,0 0-129,10-19 0,-10 19 129,3-32-129,-1 7 129,0 0-129,-1-8 0,2-9 0,0-1 0,1-4 129,-1 0-129,1 0 129,0 3-129,2-1 0,-2 7 129,3 4 0,-3 8-129,3 1 129,-1 6-129,3 5 129,-9 14-129,14-19 0,-14 19 0,16 0-129,-16 0-258,15 10-516,-15-10-3096,0 28-1032,0-14-387,-3 10-516</inkml:trace>
          <inkml:trace contextRef="#ctx0" brushRef="#br0" timeOffset="28056.0627">16703-241 1548,'7'-22'5160,"-7"22"-129,0-19-258,0 19-2580,0 0-645,0 0-516,0 0-258,6 17-258,-6 4-258,0 7 0,0 4 0,2 3-129,1-1 0,6 3 0,-5-9 0,7 3-129,0-6 129,0-3 0,-11-22-129,28 23 129,-11-21 0,2-2 129,2-8-258,1-5 129,4-8 0,4-1-129,2-3 0,-1-5 129,-2-2 0,-1 6 0,-3 2 0,-4 4 0,-6 4 0,-15 16 129,0 0-129,0 0 0,2 13-129,-2 10 129,-13 10-129,-4 9 129,-2 3-129,-1 7 0,-3-3 129,2 2-129,1 1 0,2-6 0,3-2 0,5-7 0,2-6-258,2-11 0,6 4-903,0-24-3870,0 0-129,0 0-387,17 0-258</inkml:trace>
          <inkml:trace contextRef="#ctx0" brushRef="#br0" timeOffset="28827.6606">17347 67 129,'0'0'4902,"10"-14"387,-10 14-387,0 0-2193,2-16-774,15 16-645,-17 0-129,17-16-387,-17 16-258,21-15-129,-21 15 0,26-9 0,-26 9-258,27-6 129,-27 6-129,20 0-129,-20 0 129,16 11-129,-16-11 0,5 30 0,-5-5 0,0-3 0,-11 5-129,0-3 129,-1 4-129,-7-6 129,3 2-129,-2-5 0,0 0 0,1-3 129,17-16 0,-20 22 0,20-22 0,0 0 129,-8 16-129,8-16 129,0 0-129,14 0 0,-14 0 0,24-5 0,-6 0 0,-2 4 0,2-1 0,-1 0 0,-1 2 0,-1-1-129,0 1-129,-15 0-774,36 0-3741,-36 0-258,21 0-387,-21 0-258</inkml:trace>
          <inkml:trace contextRef="#ctx0" brushRef="#br0" timeOffset="29467.7419">17830-524 1,'6'-12'4901,"-6"12"130,0 0-129,17-4-2193,-17 4-774,0 0-516,0 0-258,22-1-387,-22 1-258,26 17 0,-10-1 0,7 17 0,-3-1-129,5 5-129,-6 11 0,2 1 0,-5 8-129,-5-2 0,-3 5-129,-8-4 129,0 2-258,-11-6 129,-6-2 0,-4-5 0,-4-7-129,3-4 129,0-3-129,1-6 0,4-5-258,0-3-129,17 7-2580,0-24-1935,-12 21-387,12-21-387,0 0 130</inkml:trace>
          <inkml:trace contextRef="#ctx0" brushRef="#br0" timeOffset="26172.3235">14503-229 2322,'-15'-11'5031,"15"11"-258,0 0-129,-22-14-2709,22 14-645,0 0-258,2 24-387,-2-5 0,9 4-258,-5 5 0,6 1 0,-6 3-258,10-2 129,-5 0-129,5-5 0,-4-1 0,5-5 0,-15-19-129,31 24 258,-7-20-129,4-2 0,1-2 0,3-8-129,-1-8 129,2-5 0,-1-1 0,-4-1-129,-3-2 129,-7 6 0,-3-5 0,-3 5-129,-5 3 129,-7 16-129,0 0 0,0 0 0,0 0 129,-9 21-129,-2 9 0,-4 1 0,-2 7 0,-1 5 129,0 1-129,0 4 129,1 0-129,4-5 0,2-5 0,4-2 258,0-4-387,3-8 129,1-2-129,3-22-129,-2 22-387,2-22-516,0 0-2580,0 0-1419,14 3-258,-14-3-387</inkml:trace>
          <inkml:trace contextRef="#ctx0" brushRef="#br0" timeOffset="26532.3691">15066 62 1935,'14'-11'5031,"-14"11"129,0 0-258,0 0-2322,0 0-1290,0 0-129,10 13-387,-6 1-258,-4 0 0,1 5-129,-1-1 0,0 2-129,3-3-129,-3-1 0,0-16 0,3 28-129,-3-28 0,0 21-258,0-21-129,0 0-774,14 19-3483,-14-19-387,0 0-387,0 0-387</inkml:trace>
        </inkml:traceGroup>
      </inkml:traceGroup>
    </inkml:traceGroup>
    <inkml:traceGroup>
      <inkml:annotationXML>
        <emma:emma xmlns:emma="http://www.w3.org/2003/04/emma" version="1.0">
          <emma:interpretation id="{972A575B-0D0E-4485-8074-F2FF208994ED}" emma:medium="tactile" emma:mode="ink">
            <msink:context xmlns:msink="http://schemas.microsoft.com/ink/2010/main" type="paragraph" rotatedBoundingBox="2589,5903 21381,5734 21390,6820 2599,69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91B0947-BA25-4ADF-B877-AA9CCC297938}" emma:medium="tactile" emma:mode="ink">
              <msink:context xmlns:msink="http://schemas.microsoft.com/ink/2010/main" type="line" rotatedBoundingBox="2589,5903 21381,5734 21390,6820 2599,6988"/>
            </emma:interpretation>
          </emma:emma>
        </inkml:annotationXML>
        <inkml:traceGroup>
          <inkml:annotationXML>
            <emma:emma xmlns:emma="http://www.w3.org/2003/04/emma" version="1.0">
              <emma:interpretation id="{0B531DBA-BE96-4ECD-A95A-0591C3904FD0}" emma:medium="tactile" emma:mode="ink">
                <msink:context xmlns:msink="http://schemas.microsoft.com/ink/2010/main" type="inkWord" rotatedBoundingBox="2591,6071 5428,6046 5436,6963 2599,6988"/>
              </emma:interpretation>
              <emma:one-of disjunction-type="recognition" id="oneOf4">
                <emma:interpretation id="interp20" emma:lang="en-US" emma:confidence="0">
                  <emma:literal>(4114.)</emma:literal>
                </emma:interpretation>
                <emma:interpretation id="interp21" emma:lang="en-US" emma:confidence="0">
                  <emma:literal>(x, 41)</emma:literal>
                </emma:interpretation>
                <emma:interpretation id="interp22" emma:lang="en-US" emma:confidence="0">
                  <emma:literal>(x, 4.)</emma:literal>
                </emma:interpretation>
                <emma:interpretation id="interp23" emma:lang="en-US" emma:confidence="0">
                  <emma:literal>(41141)</emma:literal>
                </emma:interpretation>
                <emma:interpretation id="interp24" emma:lang="en-US" emma:confidence="0">
                  <emma:literal>(x, Y.)</emma:literal>
                </emma:interpretation>
              </emma:one-of>
            </emma:emma>
          </inkml:annotationXML>
          <inkml:trace contextRef="#ctx0" brushRef="#br0" timeOffset="94723.5284">-279 1369 2193,'0'0'4257,"-20"0"516,6 0-1677,0 15-645,-15-6-645,16 14-516,-16-6 0,12 17-129,-10-9-258,11 15-387,-3 0 129,9 7-129,2-1 0,8 9-387,0-4 0,9-1 0,5 2-129,6-8 129,1-2-129,4-6 0,-3-7-129,2-6 0,-1 4-387,-9-18-903,11 4-3225,-11-9-258,-14-4-258,23 0-516</inkml:trace>
          <inkml:trace contextRef="#ctx0" brushRef="#br0" timeOffset="95587.6381">-87 1592 5031,'-17'6'5160,"17"-6"-129,0 31-516,0-31-2967,18 36-129,-1-17-516,14 9-258,-6-4 0,8 4-258,-4-7 0,3 4-129,0-3-129,-6-3 0,-4-5-129,-3-3 0,-2-3-129,-2-5-129,1 10-645,-16-13-2838,0 0-1161,14-10-258,-14 10-645</inkml:trace>
          <inkml:trace contextRef="#ctx0" brushRef="#br0" timeOffset="95295.601">236 1614 3096,'0'0'4902,"0"0"-129,0 0-387,-8 8-2322,6 14-645,-16-6-387,4 12-129,-9-4-387,4 11-129,-3-7-258,-2 4 129,-1-2-129,5-2 0,-1 2-129,1-8 0,2 2 0,4-5 0,3-3-129,11-16-258,-15 28-387,15-28-1548,0 0-2193,0 0-387,0 0-387,-10-20 129</inkml:trace>
          <inkml:trace contextRef="#ctx0" brushRef="#br0" timeOffset="95911.6792">417 1861 7224,'9'-18'5160,"-9"18"-129,0 0-1161,19-6-2322,-19 6-387,4 10-258,-4 4-258,3 12-258,-3 4-129,1 1-129,-1 0 0,0 3-129,0 0 0,0-6-129,-1-4-129,1-24-387,0 25-3870,0-25-387,0 0-258,0 0-774</inkml:trace>
          <inkml:trace contextRef="#ctx0" brushRef="#br0" timeOffset="96735.2837">860 1991 5547,'17'18'5160,"-17"-18"-516,1 35-129,-5-18-3354,4 14-129,-11-2-645,1 6-129,-6-4-129,-1-3-258,7 3-387,-8-18-1032,18-13-2838,-8 17-387,8-17 0,0 0-516</inkml:trace>
          <inkml:trace contextRef="#ctx0" brushRef="#br0" timeOffset="97218.8452">1225 1575 5031,'0'0'5418,"0"17"-387,0 2-258,0 8-3354,-4-5-129,8 9-387,5-4 0,6 7-387,0-6-258,9-3 0,0-8-129,2 1 0,-1-10 0,6-6-129,4-2 0,-6-11 0,4-9 0,-1 0 0,-5-8 0,4-4 0,-8 5 0,-6-1 0,-3 6 129,-6 3-129,-8 19 0,0 0 0,0 0-129,-12 23 129,-1 7 0,-5 12 0,3 11 0,-3 1 0,4 7 0,0 2 0,3-5 0,2 1 0,6-6-129,3-13 129,0-5-258,0-11-129,7-5-387,-7-19-1419,17-2-2709,-17 2-258,22-30 0,-12 5-516</inkml:trace>
          <inkml:trace contextRef="#ctx0" brushRef="#br0" timeOffset="97459.8758">1845 1836 4773,'0'0'5289,"0"0"-129,0 9-387,0 13-2322,-5-8-1419,5 16-258,-7-3-258,5 8-129,-2-6-258,4-1 0,-1-6-129,1-2-129,0-3-387,0-17-903,0 0-3225,12 0-258,-12 0-387,18-26-258</inkml:trace>
          <inkml:trace contextRef="#ctx0" brushRef="#br0" timeOffset="97779.4157">2068 1393 4644,'-3'-16'5289,"3"-3"-387,16 24-129,-16-5-3225,36 27-258,-14-5-129,14 18-516,-5-1 258,10 10-516,-12 9 0,-1-2-258,-7 6 0,-7 3-129,-10 5-258,-4-4 0,-2 1-258,-19-16-645,12 5-1290,-16-18-2322,4-10-258,-4-12-645,4-13 387</inkml:trace>
        </inkml:traceGroup>
        <inkml:traceGroup>
          <inkml:annotationXML>
            <emma:emma xmlns:emma="http://www.w3.org/2003/04/emma" version="1.0">
              <emma:interpretation id="{FDE86A4A-8BA0-4B58-AA00-F3FD7C535E7D}" emma:medium="tactile" emma:mode="ink">
                <msink:context xmlns:msink="http://schemas.microsoft.com/ink/2010/main" type="inkWord" rotatedBoundingBox="6449,5993 7066,5987 7071,6547 6454,6552"/>
              </emma:interpretation>
              <emma:one-of disjunction-type="recognition" id="oneOf5">
                <emma:interpretation id="interp25" emma:lang="en-US" emma:confidence="0">
                  <emma:literal>n</emma:literal>
                </emma:interpretation>
                <emma:interpretation id="interp26" emma:lang="en-US" emma:confidence="0">
                  <emma:literal>N</emma:literal>
                </emma:interpretation>
                <emma:interpretation id="interp27" emma:lang="en-US" emma:confidence="0">
                  <emma:literal>M</emma:literal>
                </emma:interpretation>
                <emma:interpretation id="interp28" emma:lang="en-US" emma:confidence="0">
                  <emma:literal>T</emma:literal>
                </emma:interpretation>
                <emma:interpretation id="interp29" emma:lang="en-US" emma:confidence="0">
                  <emma:literal>m</emma:literal>
                </emma:interpretation>
              </emma:one-of>
            </emma:emma>
          </inkml:annotationXML>
          <inkml:trace contextRef="#ctx0" brushRef="#br0" timeOffset="98863.5541">3360 1326 2451,'0'0'5031,"12"-12"0,-12 12-258,32 0-2709,-32 0-645,42-5-258,-17-1-258,14 6-387,-4-5 0,3 5-387,1-3 129,1-2-129,-2 4-129,-3 1 258,-5 0-258,-2 0 0,-3 0 0,-3 0 0,-6 1 129,-1 4-129,-15-5 0,17 6 0,-17-6 0,0 0 0,8 18 0,-8-18 129,0 24-129,3-5 129,-2-1 0,1 7 0,2 4 0,0 3 0,-2 2 129,3 5-258,-2-6 258,1 3-258,-1 2 129,5-4-129,-2-1 0,-1-4 0,2-2-258,0-8 0,7 7-774,-14-26-2967,7 17-1032,-7-17-258,0 0-387</inkml:trace>
          <inkml:trace contextRef="#ctx0" brushRef="#br0" timeOffset="98375.4917">3425 1346 4128,'-9'-9'5160,"9"9"0,-7 11-387,7 15-2580,0-26-645,0 42-645,0-6-129,8 9-258,-1 1-129,0 4-129,-4 0 129,2-3-387,-3-1 0,0-8 0,0-5-129,-2-11-258,5 0-258,-5-22-1161,0 0-2967,0 0-258,13-11-387,-13-13-129</inkml:trace>
        </inkml:traceGroup>
        <inkml:traceGroup>
          <inkml:annotationXML>
            <emma:emma xmlns:emma="http://www.w3.org/2003/04/emma" version="1.0">
              <emma:interpretation id="{44E0E90F-BDAD-4EC3-812C-7533FE8DBFDA}" emma:medium="tactile" emma:mode="ink">
                <msink:context xmlns:msink="http://schemas.microsoft.com/ink/2010/main" type="inkWord" rotatedBoundingBox="7862,5855 10801,5829 10811,6854 7871,6880"/>
              </emma:interpretation>
              <emma:one-of disjunction-type="recognition" id="oneOf6">
                <emma:interpretation id="interp30" emma:lang="en-US" emma:confidence="0">
                  <emma:literal>(22142)</emma:literal>
                </emma:interpretation>
                <emma:interpretation id="interp31" emma:lang="en-US" emma:confidence="0">
                  <emma:literal>(2142)</emma:literal>
                </emma:interpretation>
                <emma:interpretation id="interp32" emma:lang="en-US" emma:confidence="0">
                  <emma:literal>(2242)</emma:literal>
                </emma:interpretation>
                <emma:interpretation id="interp33" emma:lang="en-US" emma:confidence="0">
                  <emma:literal>(22192)</emma:literal>
                </emma:interpretation>
                <emma:interpretation id="interp34" emma:lang="en-US" emma:confidence="0">
                  <emma:literal>(22172)</emma:literal>
                </emma:interpretation>
              </emma:one-of>
            </emma:emma>
          </inkml:annotationXML>
          <inkml:trace contextRef="#ctx0" brushRef="#br0" timeOffset="99291.1084">4977 1167 4386,'-5'-14'5418,"5"14"-516,-28 2 0,14 17-3612,-15-4 129,9 22-516,-8-1-258,7 17 129,-2 1-129,7 13-129,3-1 0,10 7-129,3-4 0,7 2-129,8-6 0,6-6-129,3-12-129,-2-3-129,3-9-258,-8-26-1161,2 5-3612,-19-14 0,24-9-645,-16-10-258</inkml:trace>
          <inkml:trace contextRef="#ctx0" brushRef="#br0" timeOffset="100095.7104">5243 1531 5676,'0'0'5547,"14"11"-516,-14-11 0,46 26-3483,-29-19-258,11 15-258,0-7-387,1 5-258,-1 0-129,3-1-258,-2 3-129,-4-5-387,4 11-645,-18-10-3741,10 4-258,-5-3-258,3-2-516</inkml:trace>
          <inkml:trace contextRef="#ctx0" brushRef="#br0" timeOffset="99875.6826">5574 1492 4644,'14'-15'5160,"-14"15"-129,0 0-258,0 15-3096,-20-8-387,10 13-516,-11 0 0,-2 14-129,-6-3-129,1 8-387,-6 0 129,4-1 0,0-3-258,5-7 0,4 2-129,5-14-258,9 2-387,7-18-1935,0 0-2193,-7-15-258,8 1-645,2-10 387</inkml:trace>
          <inkml:trace contextRef="#ctx0" brushRef="#br0" timeOffset="100471.7583">5749 1736 5547,'0'-24'5418,"4"2"-258,-4 22-387,0 0-2967,14-19-903,3 19-258,-17 0-258,27 5-129,-12 7-129,-3 4-129,-2 1-129,-6 7 129,-4 2-258,-1 0 0,-10 5 0,-5-3 129,0-3 0,-2 0 0,5-2 0,-4-4 129,8-5 0,9-14 129,-3 15-129,3-15 129,10 8 0,6-8 0,5 0 0,0 0-129,3 0 0,-2-1-516,12 5-2064,-15-4-2064,5 0-645,-6-3-258,1-2 0</inkml:trace>
          <inkml:trace contextRef="#ctx0" brushRef="#br0" timeOffset="100695.7867">6231 1865 6966,'11'13'5289,"-11"-13"-129,0 33-387,-15-14-3741,15 11-258,-5 0-516,-4 3 129,4-1-645,-5-1-129,10 4-1677,0-16-2709,-3-3-387,3-16-387,0 0 0</inkml:trace>
          <inkml:trace contextRef="#ctx0" brushRef="#br0" timeOffset="101159.3456">6624 1545 7482,'0'0'5418,"0"0"-387,20 0-129,-20 0-4128,19 23 0,1-7-258,2 11-258,-2-3 0,0 3-129,0-2-129,1 0 129,-6-4-129,0-1 0,2-10 0,0-9 0,0-1 0,-1-8 0,0-9 0,2-7-129,-1-3 258,-1-1-258,-2 3 129,-3 5 129,-4 3-129,-7 17 0,0 0 0,0 0 129,-3 14-129,-8 14 0,-3 5 129,2 12 0,-3 8-129,2 1 129,-1 5-129,4 0 0,2-1 0,0-9-258,6 3-645,-10-18-4128,12-9 129,0-25-774,0 0-258</inkml:trace>
          <inkml:trace contextRef="#ctx0" brushRef="#br0" timeOffset="101739.4193">7230 1756 7353,'-4'-9'5418,"12"-15"-258,1 10-129,12 9-3999,-21 5-129,35-17-516,-19 14-129,4 3 0,-6 4-258,-14-4 0,14 35 0,-14-8-129,-6 0 0,-9 6 129,-8 2-129,-2-2 0,2 1 0,-5-5 0,6-4 0,2-6 129,7-5 0,13-14 0,-13 16 0,13-16 0,7 0 129,8 0-129,7 0 0,3-2 0,4-2 129,4 1-258,0-1 0,-2-3-516,5 10-2838,-15-3-1419,0-3-258,-21 3-516</inkml:trace>
          <inkml:trace contextRef="#ctx0" brushRef="#br0" timeOffset="102031.4561">7478 1300 9417,'38'-10'5418,"-20"26"-258,8 21-1677,-2-7-2322,10 15-387,-8 9-129,1 10-129,-8 1-129,-1 7-129,-12-6 0,-2 6-258,-4 0-129,-6-14-258,4 5-1548,-14-23-3225,12-9-129,4-31-387,-22 13-645</inkml:trace>
        </inkml:traceGroup>
        <inkml:traceGroup>
          <inkml:annotationXML>
            <emma:emma xmlns:emma="http://www.w3.org/2003/04/emma" version="1.0">
              <emma:interpretation id="{E22A5847-3ECF-4DF2-BA89-E0BFE71919C0}" emma:medium="tactile" emma:mode="ink">
                <msink:context xmlns:msink="http://schemas.microsoft.com/ink/2010/main" type="inkWord" rotatedBoundingBox="11473,6239 11872,6235 11874,6470 11475,6474"/>
              </emma:interpretation>
              <emma:one-of disjunction-type="recognition" id="oneOf7">
                <emma:interpretation id="interp35" emma:lang="en-US" emma:confidence="1">
                  <emma:literal>=</emma:literal>
                </emma:interpretation>
                <emma:interpretation id="interp36" emma:lang="en-US" emma:confidence="0">
                  <emma:literal>I</emma:literal>
                </emma:interpretation>
                <emma:interpretation id="interp37" emma:lang="en-US" emma:confidence="0">
                  <emma:literal>tm</emma:literal>
                </emma:interpretation>
                <emma:interpretation id="interp38" emma:lang="en-US" emma:confidence="0">
                  <emma:literal>tv</emma:literal>
                </emma:interpretation>
                <emma:interpretation id="interp39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102575.0254">8384 1576 6450,'0'0'5547,"0"0"-258,0 0-258,29-3-3612,-8-9-387,14 7-258,-2-5-387,4 6-129,0 1-129,-5 0-387,2 4-1161,-16-1-3483,4 2-387,-22-2-129,15 6-645</inkml:trace>
          <inkml:trace contextRef="#ctx0" brushRef="#br0" timeOffset="102783.0518">8476 1738 7998,'-9'26'5547,"9"-26"-258,16 7-258,14-6-3870,-6-7-387,10 1-258,-1-3-258,2-3-258,2 11-1290,-7-11-3612,3 7-387,-12-5-387,3 6-387</inkml:trace>
        </inkml:traceGroup>
        <inkml:traceGroup>
          <inkml:annotationXML>
            <emma:emma xmlns:emma="http://www.w3.org/2003/04/emma" version="1.0">
              <emma:interpretation id="{9FBD8162-D3AF-4BCE-9C79-BA6A57E639F6}" emma:medium="tactile" emma:mode="ink">
                <msink:context xmlns:msink="http://schemas.microsoft.com/ink/2010/main" type="inkWord" rotatedBoundingBox="12947,5949 14146,5938 14153,6736 12954,6747"/>
              </emma:interpretation>
              <emma:one-of disjunction-type="recognition" id="oneOf8">
                <emma:interpretation id="interp40" emma:lang="en-US" emma:confidence="0">
                  <emma:literal>(x,</emma:literal>
                </emma:interpretation>
                <emma:interpretation id="interp41" emma:lang="en-US" emma:confidence="0">
                  <emma:literal>(x.</emma:literal>
                </emma:interpretation>
                <emma:interpretation id="interp42" emma:lang="en-US" emma:confidence="0">
                  <emma:literal>(X,</emma:literal>
                </emma:interpretation>
                <emma:interpretation id="interp43" emma:lang="en-US" emma:confidence="0">
                  <emma:literal>(x</emma:literal>
                </emma:interpretation>
                <emma:interpretation id="interp44" emma:lang="en-US" emma:confidence="0">
                  <emma:literal>(X.</emma:literal>
                </emma:interpretation>
              </emma:one-of>
            </emma:emma>
          </inkml:annotationXML>
          <inkml:trace contextRef="#ctx0" brushRef="#br0" timeOffset="103439.6352">10093 1246 4902,'-37'21'5418,"15"-7"-258,-2 11 0,-15-4-3612,15 25-258,-7-10 0,12 19-645,-1-5 129,12 11-387,0-6 0,8 0-258,15-2 129,9-3-129,4 1-129,1-12 0,3-2 0,-3-1 0,3-10-129,-11-2-258,0-1-258,-21-23-1548,18 20-2709,-18-20-387,0 0-516,0 0-129</inkml:trace>
          <inkml:trace contextRef="#ctx0" brushRef="#br0" timeOffset="104067.2147">10390 1500 5160,'0'0'5676,"13"5"-516,-13-5-129,36 35-3096,-18-24-645,20 14-129,-9-8-387,4 12-258,1-10-129,1 3-258,-5-3-129,0-5-129,2 8-645,-20-22-2064,13 10-2193,-25-10-387,29 8-387,-29-8-258</inkml:trace>
          <inkml:trace contextRef="#ctx0" brushRef="#br0" timeOffset="103849.6872">10775 1453 4902,'23'-15'5418,"-23"15"-387,0 0-129,0 0-2967,-8 9-774,-17 4-129,4 13-387,-12 2-129,2 6-258,-7 2 129,4 2-258,-1-3 0,7-1 0,3-4-258,5-4 0,12-6-258,8-20-645,-3 19-3096,3-19-903,0 0-387,0-20-258</inkml:trace>
          <inkml:trace contextRef="#ctx0" brushRef="#br0" timeOffset="104307.2453">11003 1665 7740,'0'0'5547,"6"8"-258,-6-8-387,0 25-3354,0-25-774,3 33-129,-1-11-258,5 0-129,-1 0-129,-2-1 0,3-2 0,-1-3-258,-1-1-258,-5-15-2322,0 0-2322,0 0-258,0 0-516,13-17-387</inkml:trace>
        </inkml:traceGroup>
        <inkml:traceGroup>
          <inkml:annotationXML>
            <emma:emma xmlns:emma="http://www.w3.org/2003/04/emma" version="1.0">
              <emma:interpretation id="{7E2D1232-FA74-419F-A3BD-BFEC06C64D87}" emma:medium="tactile" emma:mode="ink">
                <msink:context xmlns:msink="http://schemas.microsoft.com/ink/2010/main" type="inkWord" rotatedBoundingBox="14696,5945 17149,5923 17157,6816 14704,6838"/>
              </emma:interpretation>
              <emma:one-of disjunction-type="recognition" id="oneOf9">
                <emma:interpretation id="interp45" emma:lang="en-US" emma:confidence="1">
                  <emma:literal>17×2,</emma:literal>
                </emma:interpretation>
                <emma:interpretation id="interp46" emma:lang="en-US" emma:confidence="0">
                  <emma:literal>17×21</emma:literal>
                </emma:interpretation>
                <emma:interpretation id="interp47" emma:lang="en-US" emma:confidence="0">
                  <emma:literal>1×2,</emma:literal>
                </emma:interpretation>
                <emma:interpretation id="interp48" emma:lang="en-US" emma:confidence="0">
                  <emma:literal>Nixa,</emma:literal>
                </emma:interpretation>
                <emma:interpretation id="interp49" emma:lang="en-US" emma:confidence="0">
                  <emma:literal>17×22,</emma:literal>
                </emma:interpretation>
              </emma:one-of>
            </emma:emma>
          </inkml:annotationXML>
          <inkml:trace contextRef="#ctx0" brushRef="#br0" timeOffset="113063.3572">12851 1352 7482,'0'0'5418,"-6"10"-387,14 10-387,-8-20-3612,38 31-258,-11-11 0,12-3-258,-3 2 0,4-2-387,-2 0 129,-1 1-258,1-2 129,-4 3-258,0 0 129,-7 1-387,1 4-387,-14-11-1419,5 10-2838,-6-5 0,-1 0-645,-12-18 0</inkml:trace>
          <inkml:trace contextRef="#ctx0" brushRef="#br0" timeOffset="112771.3201">13166 1404 2967,'30'-33'4773,"-19"17"0,6 13-1935,-17-16-645,0 19-387,0 0-516,1 11-258,-9 5-129,-2 11-258,-9-1-129,1 11-258,-10 2 129,0 4 0,-3-7-129,4 7-258,-1-8 129,4-2 0,2-3-258,1-9 0,10-1-258,-5-12-516,16 6-1290,0-14-2451,0 0-516,-21-14-258,17-2-129</inkml:trace>
          <inkml:trace contextRef="#ctx0" brushRef="#br0" timeOffset="113507.4134">13549 1695 9030,'4'-21'5418,"6"7"-258,9 6-387,-19 8-4128,24-15-387,-3 13 129,1 2-258,-4 2 0,-3 12-129,-6 1 0,-6 7 0,-3 3 0,-6 1-129,-8-2 129,-3-2 0,3 1-129,-5 0 129,1-6 0,18-17 0,-21 14 0,21-14 129,0 0-129,-3 16 129,3-16 0,15 1-129,-1-1 129,5 4 0,3 0-258,-1-4-129,7 14-1419,-9-12-3096,3 1-387,-6-3-258,6 0-387</inkml:trace>
          <inkml:trace contextRef="#ctx0" brushRef="#br0" timeOffset="113723.441">14053 1822 9030,'0'0'5418,"10"10"-129,-10-10-258,1 35-4257,-1-19-258,2 12 0,-2 4-258,0 2-258,-2-1-258,-6-4-516,8 1-4257,-11-11 0,1-2-516,-8-6-387</inkml:trace>
          <inkml:trace contextRef="#ctx0" brushRef="#br0" timeOffset="104863.3159">11611 1324 6966,'0'17'5418,"-2"-1"-258,2 6 0,0-5-3741,0 21-645,0-3 0,4 6-258,-4 5 0,5-4-387,-4 4 129,0-3-129,2-6-387,-3-3 0,4 5-645,-4-39-1419,0 28-2709,0-28-258,0 0-387,0 0-258</inkml:trace>
          <inkml:trace contextRef="#ctx0" brushRef="#br0" timeOffset="105299.3713">11623 1290 4902,'-1'-17'5418,"1"17"-129,5-14-516,11 14-2709,-1-3-1290,16 3-129,-3 0 129,11 1-387,-6 1 0,12 4-129,-1-4-129,-1-1 0,-5-1 0,4 0 0,-7 0-129,1-4 129,-4-4 0,-7 0-129,-6 2 0,1 3 0,-20 3 0,21 0 0,-21 0 0,10 11 0,-10 12 0,0 5 129,0 9-129,0 1 129,0 4 0,-3 9 0,1-2 0,2 5-129,0-9 129,0-2-129,5-5 0,0-3-258,6-2-387,-11-33-2709,20 33-1806,-20-33-129,25 3-516,-25-3-129</inkml:trace>
        </inkml:traceGroup>
        <inkml:traceGroup>
          <inkml:annotationXML>
            <emma:emma xmlns:emma="http://www.w3.org/2003/04/emma" version="1.0">
              <emma:interpretation id="{828594E2-952C-45D3-9ACE-DAB4E5700724}" emma:medium="tactile" emma:mode="ink">
                <msink:context xmlns:msink="http://schemas.microsoft.com/ink/2010/main" type="inkWord" rotatedBoundingBox="17753,6073 18506,6067 18513,6844 17759,6851"/>
              </emma:interpretation>
              <emma:one-of disjunction-type="recognition" id="oneOf10">
                <emma:interpretation id="interp50" emma:lang="en-US" emma:confidence="1">
                  <emma:literal>Y,</emma:literal>
                </emma:interpretation>
                <emma:interpretation id="interp51" emma:lang="en-US" emma:confidence="0">
                  <emma:literal>y,</emma:literal>
                </emma:interpretation>
                <emma:interpretation id="interp52" emma:lang="en-US" emma:confidence="0">
                  <emma:literal>Y.</emma:literal>
                </emma:interpretation>
                <emma:interpretation id="interp53" emma:lang="en-US" emma:confidence="0">
                  <emma:literal>T,</emma:literal>
                </emma:interpretation>
                <emma:interpretation id="interp54" emma:lang="en-US" emma:confidence="0">
                  <emma:literal>y.</emma:literal>
                </emma:interpretation>
              </emma:one-of>
            </emma:emma>
          </inkml:annotationXML>
          <inkml:trace contextRef="#ctx0" brushRef="#br0" timeOffset="114683.0629">14663 1373 5934,'0'0'5418,"0"0"-129,0 0-645,18 17-3096,-18-17-516,33 40-129,-17-12-258,7 6-258,-3-4 0,1 4-258,2-6 129,0 5-258,-2-4 0,1-4 129,2-9-129,1-2 0,3-3 129,-1-10-129,0-1 0,-1-6 129,1-11-129,1 0 0,2-4 0,-7-8 0,-3 4 0,-2 6 0,-3 2 0,-5 1 0,-10 16 0,0 0 0,0 0 0,-7 11 129,-8 11-129,1 11 0,-4 12 0,-5 4 129,4 6-129,1 3 129,4-1 0,0 2-129,4-6 129,2-5-129,1-10 0,3-7 0,4-4-258,-2-12-129,2-15-387,0 0-1548,0 0-2709,0 0-387,15-8-258,-5-12-258</inkml:trace>
          <inkml:trace contextRef="#ctx0" brushRef="#br0" timeOffset="114927.594">15398 1845 8385,'23'-16'5418,"-23"16"-387,0 0-129,0 19-3999,-12 0-387,5 9-129,-6-3-129,3 7 0,1-5-129,2 3 0,5-3-129,0-10-129,2 1-258,0-18-645,12 7-3870,-12-7-258,20 0-258,-6-14-387</inkml:trace>
        </inkml:traceGroup>
        <inkml:traceGroup>
          <inkml:annotationXML>
            <emma:emma xmlns:emma="http://www.w3.org/2003/04/emma" version="1.0">
              <emma:interpretation id="{3BE3471D-2E9D-42AF-BBB8-4ADEF157F7C9}" emma:medium="tactile" emma:mode="ink">
                <msink:context xmlns:msink="http://schemas.microsoft.com/ink/2010/main" type="inkWord" rotatedBoundingBox="19181,5836 21381,5817 21390,6797 19190,6816"/>
              </emma:interpretation>
              <emma:one-of disjunction-type="recognition" id="oneOf11">
                <emma:interpretation id="interp55" emma:lang="en-US" emma:confidence="0">
                  <emma:literal>1742)</emma:literal>
                </emma:interpretation>
                <emma:interpretation id="interp56" emma:lang="en-US" emma:confidence="0">
                  <emma:literal>742)</emma:literal>
                </emma:interpretation>
                <emma:interpretation id="interp57" emma:lang="en-US" emma:confidence="0">
                  <emma:literal>7142)</emma:literal>
                </emma:interpretation>
                <emma:interpretation id="interp58" emma:lang="en-US" emma:confidence="0">
                  <emma:literal>$742)</emma:literal>
                </emma:interpretation>
                <emma:interpretation id="interp59" emma:lang="en-US" emma:confidence="0">
                  <emma:literal>1792)</emma:literal>
                </emma:interpretation>
              </emma:one-of>
            </emma:emma>
          </inkml:annotationXML>
          <inkml:trace contextRef="#ctx0" brushRef="#br0" timeOffset="115715.694">16094 1369 7740,'0'-21'5289,"0"21"-129,11-16-387,10 16-3870,-1-8 0,15 8-387,1-4-129,3 4 0,3 0-258,2 0 0,-2 2-129,0 3 0,-5-3 0,-3 2 129,-5 0-129,-4 2 0,-8 0 0,-2 2 0,-15-8 0,17 27 129,-17-6 0,0 5-129,-1 6 129,-8-1-129,1 6 258,-3 0-258,2 1 129,1 2 0,2-6-129,2 2 0,4-2-258,-1-12 0,1 6-903,0-12-3870,0-16 0,0 0-516,18 13-387</inkml:trace>
          <inkml:trace contextRef="#ctx0" brushRef="#br0" timeOffset="115315.6432">16101 1427 5031,'14'-36'5418,"-14"36"-129,8-22-387,-8 22-2193,0 0-1677,0 0-258,9 18 0,-6 0-387,-3 11 129,0 9-258,0 0 129,0 0-258,-2 6 0,-2 1 0,0-8-129,-3 1-129,7-3-129,-3-11-129,5-1-387,-2-23-1677,0 0-2580,0 0-387,0 0-387,1-20 0</inkml:trace>
          <inkml:trace contextRef="#ctx0" brushRef="#br0" timeOffset="116223.2585">17058 1362 9288,'0'0'5289,"0"0"129,0 0-387,0 14-4515,5 8 0,7 5 0,-1-2 0,6 0-258,1 5 129,2 1-387,2-5 258,-1 1-258,5-4 129,-2-3-129,0-6 0,-1-3-129,4-11 258,-2 0-129,0-6 0,0-10-129,0-2 129,-5-6 129,-1 3-129,-1 0 0,-5 6 0,-13 15 0,9-25 0,-9 25 129,0 0-258,-12 13 129,-3 8 129,-3 9-129,-1 7 0,1 6 0,-1 3 0,2 9 129,0 2-129,3 2 0,2-8-129,4 3 129,1-11-129,4-5-258,3-7-387,0-31-2967,1 16-1419,-1-16-516,20-11 0</inkml:trace>
          <inkml:trace contextRef="#ctx0" brushRef="#br0" timeOffset="116795.3311">17637 1682 7353,'-5'-22'5418,"5"22"-387,6-22 0,13 19-3741,-19 3-387,31-16-387,-14 9 0,9 7-258,-8 0 0,2 11-129,-5-1 0,-5 8-129,-6 2 0,0 4 0,-4 2-129,-7 2 0,-4-3 129,-5 0-129,-1 0 0,-1 1 0,2-8 129,4-2 0,12-16-129,-20 25 129,20-25 0,-4 14 0,4-14 0,0 0 129,15 9-129,-15-9 0,33 5 0,-13-5 0,6 3-129,-4-3-129,11 4-774,-33-4-3870,39 0-258,-15 0-129,4-6-516</inkml:trace>
          <inkml:trace contextRef="#ctx0" brushRef="#br0" timeOffset="117135.3743">18089 1118 8127,'24'0'5676,"-24"0"-516,29 34 0,-12-9-4128,10 24-258,-5 0 129,4 13-258,-6 2-258,-2 9 0,-4 1-129,-4 0-129,-9-1 129,-1-7-387,-8-6-387,-9-14-387,13-7-4257,-16-12-129,5-8-387,-5-14-516</inkml:trace>
        </inkml:traceGroup>
      </inkml:traceGroup>
    </inkml:traceGroup>
    <inkml:traceGroup>
      <inkml:annotationXML>
        <emma:emma xmlns:emma="http://www.w3.org/2003/04/emma" version="1.0">
          <emma:interpretation id="{660F4991-2478-4A52-830F-B9B17D2C3756}" emma:medium="tactile" emma:mode="ink">
            <msink:context xmlns:msink="http://schemas.microsoft.com/ink/2010/main" type="paragraph" rotatedBoundingBox="1537,8206 24580,7565 24625,9205 1582,98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6A544E-53EA-4A45-9994-4FA38AD47DF4}" emma:medium="tactile" emma:mode="ink">
              <msink:context xmlns:msink="http://schemas.microsoft.com/ink/2010/main" type="line" rotatedBoundingBox="1537,8206 24580,7565 24625,9205 1582,9846"/>
            </emma:interpretation>
          </emma:emma>
        </inkml:annotationXML>
        <inkml:traceGroup>
          <inkml:annotationXML>
            <emma:emma xmlns:emma="http://www.w3.org/2003/04/emma" version="1.0">
              <emma:interpretation id="{D408946A-65D9-4221-ADD3-AF9416863C67}" emma:medium="tactile" emma:mode="ink">
                <msink:context xmlns:msink="http://schemas.microsoft.com/ink/2010/main" type="inkWord" rotatedBoundingBox="1537,8206 2953,8167 2999,9807 1582,9846"/>
              </emma:interpretation>
              <emma:one-of disjunction-type="recognition" id="oneOf12">
                <emma:interpretation id="interp60" emma:lang="en-US" emma:confidence="0">
                  <emma:literal>(x,</emma:literal>
                </emma:interpretation>
                <emma:interpretation id="interp61" emma:lang="en-US" emma:confidence="0">
                  <emma:literal>(x.</emma:literal>
                </emma:interpretation>
                <emma:interpretation id="interp62" emma:lang="en-US" emma:confidence="0">
                  <emma:literal>(X,</emma:literal>
                </emma:interpretation>
                <emma:interpretation id="interp63" emma:lang="en-US" emma:confidence="0">
                  <emma:literal>(X.</emma:literal>
                </emma:interpretation>
                <emma:interpretation id="interp64" emma:lang="en-US" emma:confidence="0">
                  <emma:literal>(x</emma:literal>
                </emma:interpretation>
              </emma:one-of>
            </emma:emma>
          </inkml:annotationXML>
          <inkml:trace contextRef="#ctx0" brushRef="#br0" timeOffset="64955.7483">-447 4088 2709,'0'0'4515,"0"0"-387,-7-17-1032,7 17-645,0 0-645,0 0-387,-22 10-387,19 5-258,-15-4-258,4 13-129,-5-3 0,-1 10-129,-1-7 0,-4 5 0,0 0 0,2 1 129,-1-3-258,2 2 129,-1-6-129,5-2 0,-1 1-129,6-2 129,-1-4-129,0-1 0,14-15 0,-19 23 0,19-23 0,-20 17 0,20-17-129,0 0 0,-12 16-258,12-16-387,0 0-387,0 0-903,0 0-2193,0 0-774,1-16 258,3 2-387</inkml:trace>
          <inkml:trace contextRef="#ctx0" brushRef="#br0" timeOffset="65343.7968">-848 4109 1548,'-5'-41'4515,"0"21"387,0 3-258,5 17-1806,-17-28-774,17 28-258,0 0-645,0 0-258,0 8-129,8 12-258,4-3-129,4 11-129,2 0 0,5 3 0,3 5-129,2-2 0,3 1 0,-1 0-129,0-4 0,-3 0 129,0 0-129,-1-6 0,-7-3 0,0-2 0,-2-5-129,-17-15 129,23 21-129,-23-21-129,21 7-129,-21-7-258,16 0-903,-16 0-1677,0 0-1548,9-15-258,-9 15-387,16-8 258</inkml:trace>
          <inkml:trace contextRef="#ctx0" brushRef="#br0" timeOffset="65623.8331">-285 4423 1,'26'-6'4256,"-26"6"646,21-13-516,-21 13-1161,0 0-1032,30-6-516,-30 6-645,0 0 0,15 6-387,-8 10-129,-7-16-129,0 37 0,0-14-129,0 4 0,0 1 0,0-2 0,0-3-129,5-2 0,0-3 0,-5-18-258,25 26-645,-25-26-3612,19 0-258,-19 0-387,28-22-129</inkml:trace>
          <inkml:trace contextRef="#ctx0" brushRef="#br0" timeOffset="69027.2653">-1390 3501 1677,'2'8'4386,"-2"-8"258,-17 30-129,4 5-2451,-10-7-258,10 26-516,-13 4-258,10 27 0,-5 5-258,13 11-129,0 10-258,8 9 129,8-2-258,17 4 0,13-5-129,9-11-129,26-1-516,0-18-2709,25-1-1161,6-19-387,19-10-387,12-17-387</inkml:trace>
        </inkml:traceGroup>
        <inkml:traceGroup>
          <inkml:annotationXML>
            <emma:emma xmlns:emma="http://www.w3.org/2003/04/emma" version="1.0">
              <emma:interpretation id="{1A681A24-FC1F-474B-B248-8667F44AA5A7}" emma:medium="tactile" emma:mode="ink">
                <msink:context xmlns:msink="http://schemas.microsoft.com/ink/2010/main" type="inkWord" rotatedBoundingBox="3597,8330 6200,8258 6233,9445 3630,9517"/>
              </emma:interpretation>
              <emma:one-of disjunction-type="recognition" id="oneOf13">
                <emma:interpretation id="interp65" emma:lang="en-US" emma:confidence="0">
                  <emma:literal>+4.)</emma:literal>
                </emma:interpretation>
                <emma:interpretation id="interp66" emma:lang="en-US" emma:confidence="0">
                  <emma:literal>+4.7</emma:literal>
                </emma:interpretation>
                <emma:interpretation id="interp67" emma:lang="en-US" emma:confidence="0">
                  <emma:literal>-74.)</emma:literal>
                </emma:interpretation>
                <emma:interpretation id="interp68" emma:lang="en-US" emma:confidence="0">
                  <emma:literal>--4.)</emma:literal>
                </emma:interpretation>
                <emma:interpretation id="interp69" emma:lang="en-US" emma:confidence="0">
                  <emma:literal>-'y.)</emma:literal>
                </emma:interpretation>
              </emma:one-of>
            </emma:emma>
          </inkml:annotationXML>
          <inkml:trace contextRef="#ctx0" brushRef="#br0" timeOffset="67080.0181">524 4219 3483,'0'0'4515,"0"0"-258,0 0-1806,9 0-129,-9 0-774,35-1-258,-17-9-258,19 10 0,-5-4-387,17 4-129,-3-7-129,10 7-129,0-1-129,-1-1 0,0-1 0,-1 3-129,-7 0-129,-8-3-258,2 4-774,-20-1-2322,1 0-1161,-22 0-258,21 0-258</inkml:trace>
          <inkml:trace contextRef="#ctx0" brushRef="#br0" timeOffset="67507.5724">1144 4016 4902,'0'0'5031,"0"-18"-258,0 18-129,0 0-3096,20 0-129,-20 0-645,33 2-129,-12 6-129,7 4-129,-1 4-258,1 0 0,-1 0 0,-2 0 0,-2 1-129,-5 5 0,-4-3 0,-3 5 0,-4-4 0,-4 1 0,-3 2 0,-4 1 0,-8-5 0,0 0 0,1-5 0,-5 0 0,16-14 0,-22 19 0,22-19-129,0 0-258,0 0-516,0 0-1677,0 0-1806,0 0-645,10-9-258,-10 9-129</inkml:trace>
          <inkml:trace contextRef="#ctx0" brushRef="#br0" timeOffset="68055.6419">1756 3930 6450,'0'0'5289,"0"0"-516,0 0-258,-10 15-3225,17 10-258,0 0-387,13 11 0,1 3-387,5-5 0,5 4-129,5 0 0,2-10-129,5-3 129,0-8-129,-4-8-129,0-7 258,-3-2-129,-4-13 0,-2-8-129,-9-7 258,-5-5-129,1-5 0,-9 3 0,1-1 0,-4 1 129,1 8-129,-3 7 129,-3 20 0,0 0 0,0 0 0,7 14 0,-7 20 0,0 19 129,-6 3-129,2 14 0,-5 6 0,2 5 129,-2-9-129,5 2 129,-5-12-129,4-7-129,2-7 129,1-11 0,2-12-129,0-7-129,0-18-129,0 0-387,19 19-645,-19-19-3612,8-8-129,-3-10-387,5 4-258</inkml:trace>
          <inkml:trace contextRef="#ctx0" brushRef="#br0" timeOffset="68395.6851">2564 4334 6837,'0'0'5289,"0"11"-387,0-11 0,-5 23-3612,5 2-129,0-11-258,0 11-387,0 1-129,0 1-129,1-5-129,0 0 0,2-1-129,1-6-258,3 11-387,-7-26-3096,0 20-1161,0-20-258,0 0-516</inkml:trace>
          <inkml:trace contextRef="#ctx0" brushRef="#br0" timeOffset="69567.834">2692 3569 5031,'66'0'5031,"-26"9"0,9 7-387,0 1-2967,9 33-387,-13-6-258,5 24-516,-18 6 0,-4 11 0,-14 3-387,-11 5 0,-6-1 0,-12-8-129,-8-2 0,5-11 129,0-11-258,0-19-516,18-9-4128,0-12 0,0-20-387,11 0-387</inkml:trace>
        </inkml:traceGroup>
        <inkml:traceGroup>
          <inkml:annotationXML>
            <emma:emma xmlns:emma="http://www.w3.org/2003/04/emma" version="1.0">
              <emma:interpretation id="{C9D74362-CD4C-4020-8D1C-1B65DFBE3C51}" emma:medium="tactile" emma:mode="ink">
                <msink:context xmlns:msink="http://schemas.microsoft.com/ink/2010/main" type="inkWord" rotatedBoundingBox="6804,8349 7535,8328 7559,9191 6828,9211"/>
              </emma:interpretation>
              <emma:one-of disjunction-type="recognition" id="oneOf14">
                <emma:interpretation id="interp70" emma:lang="en-US" emma:confidence="0">
                  <emma:literal>U</emma:literal>
                </emma:interpretation>
                <emma:interpretation id="interp71" emma:lang="en-US" emma:confidence="0">
                  <emma:literal>u</emma:literal>
                </emma:interpretation>
                <emma:interpretation id="interp72" emma:lang="en-US" emma:confidence="0">
                  <emma:literal>V</emma:literal>
                </emma:interpretation>
                <emma:interpretation id="interp73" emma:lang="en-US" emma:confidence="0">
                  <emma:literal>W</emma:literal>
                </emma:interpretation>
                <emma:interpretation id="interp74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70723.9807">3733 3659 1806,'0'0'4515,"18"-12"129,-18 12-258,0 0-2322,18 0-516,-18 0-516,3 28-258,-3-5-258,0 10 129,0 6-387,0 3 129,-7 6-258,4 6 129,-8 7-258,6-3 129,-2-1-129,1-3 0,5-4 0,1-1 0,0-8 0,1-9 0,9-7 0,1-3 0,4-6 0,2-2 0,4-9 0,-1 3 0,3-5 0,1 0 0,1 2 0,1-2 0,2 0 0,3 0 0,2 2 0,4-1 0,0 3 0,2 0 0,0 1 0,-3-1 0,-2 1 0,-1 2 0,-6-6 0,-2-1 0,-6 1 0,0-4 0,-19 0 0,22-7 0,-22 7 129,14-28-129,-11 4 0,-3-3 0,2-7 0,-2-11 0,0-7 129,0-2-129,0-5 129,-2-2-129,-1 0 129,0 6 0,0-4 0,3 14 0,0 0 129,0 7-129,0 5 129,0 3-129,3 2-129,3 7 129,2 4 0,-8 17-129,11-22 0,-11 22-129,0 0-516,0 0-774,20 5-3354,-20-5 0,7 25-387,-7-25-387</inkml:trace>
        </inkml:traceGroup>
        <inkml:traceGroup>
          <inkml:annotationXML>
            <emma:emma xmlns:emma="http://www.w3.org/2003/04/emma" version="1.0">
              <emma:interpretation id="{CDD0A17A-915D-4370-A335-1EBF3FF1681E}" emma:medium="tactile" emma:mode="ink">
                <msink:context xmlns:msink="http://schemas.microsoft.com/ink/2010/main" type="inkWord" rotatedBoundingBox="8262,8117 14058,7927 14095,9067 8299,9257"/>
              </emma:interpretation>
              <emma:one-of disjunction-type="recognition" id="oneOf15">
                <emma:interpretation id="interp75" emma:lang="en-US" emma:confidence="0">
                  <emma:literal>(X2-742)=</emma:literal>
                </emma:interpretation>
                <emma:interpretation id="interp76" emma:lang="en-US" emma:confidence="1">
                  <emma:literal>(x 2-742) =</emma:literal>
                </emma:interpretation>
                <emma:interpretation id="interp77" emma:lang="en-US" emma:confidence="0">
                  <emma:literal>(X2-7Y2)=</emma:literal>
                </emma:interpretation>
                <emma:interpretation id="interp78" emma:lang="en-US" emma:confidence="0">
                  <emma:literal>(X2-7y2)=</emma:literal>
                </emma:interpretation>
                <emma:interpretation id="interp79" emma:lang="en-US" emma:confidence="0">
                  <emma:literal>(X2-&gt;y2)=</emma:literal>
                </emma:interpretation>
              </emma:one-of>
            </emma:emma>
          </inkml:annotationXML>
          <inkml:trace contextRef="#ctx0" brushRef="#br0" timeOffset="71128.0321">5423 3408 1548,'0'0'4386,"0"0"645,0 0-387,-11 26-2709,-22-1-129,12 20-258,-18 1-129,11 25-387,-10-6-129,15 22-258,-1 0 0,14 3-387,7-1 129,6 1-129,21-11-129,4-7 129,6-11-258,5-10 129,6-15-129,-5-7 0,1-6-258,-10-20-1161,1 2-3354,-10-5-387,-5-13-258,-10-13-516</inkml:trace>
          <inkml:trace contextRef="#ctx0" brushRef="#br0" timeOffset="72075.6524">5815 3802 3483,'0'0'5160,"0"0"129,15 13-516,-15-13-2580,36 31-645,-20-17-387,16 17-129,-6-3-387,9 6-258,-3 0-129,8-1-129,-1 2 0,0 0-129,2-2-129,-1-4-129,2 2-129,-11-10-1032,15 7-3225,-17-6-387,4-4-129,-10-6-645</inkml:trace>
          <inkml:trace contextRef="#ctx0" brushRef="#br0" timeOffset="71811.6189">6212 3829 516,'40'-30'4257,"-40"30"387,18-28-1677,-18 28-516,0 0-129,0 8-516,-22 3-516,5 16-258,-11-3-129,2 13-258,-9 1-258,7 11 0,-8-3-129,5 3 0,-2 0-129,5-1 0,0-3-129,5-2 258,3-8-258,2-6-258,8-7 0,10-22-516,-5 28-1806,5-28-2064,0 0-258,7-29-516,0 2 258</inkml:trace>
          <inkml:trace contextRef="#ctx0" brushRef="#br0" timeOffset="72503.7067">6592 4261 6450,'-10'-10'5418,"20"-12"-387,8 9-387,3-12-3225,7 17-645,-6-3-129,6 11-258,-6 0-129,-3 5-129,-7 9-129,-6 5 0,-5 9 0,-12 1 0,-4-1 0,-6 2 0,-4 2-129,1-2 129,0-4 0,5-4 0,3-2 0,5-3 0,11-17 0,-4 24 0,4-24 0,11 9 0,6-9 129,5 0-129,2-1 129,7-3-129,-6 1 0,4-3-129,4 4-645,-10-9-2838,7 5-1032,-5-2-387,5 1-387</inkml:trace>
          <inkml:trace contextRef="#ctx0" brushRef="#br0" timeOffset="72823.7459">7243 3981 7740,'0'0'5289,"0"0"-258,0 0-129,36-3-3870,-4-10-258,17 10-129,-2-6-387,8 1 0,-5-4-129,1 6-129,-3-2 0,-7 3-129,0 4-129,-9-7-387,5 10-1935,-16-2-2193,4 0-387,-11 0 0,0-3-516</inkml:trace>
          <inkml:trace contextRef="#ctx0" brushRef="#br0" timeOffset="73163.7904">7900 3731 5031,'-16'-3'5676,"16"3"-645,0-14-129,0 14-2193,14-8-1677,9 8-258,-6-1-129,8 1-258,-3 4-258,3 7 129,-4 0-258,-2 7 0,-6 1 0,-7 3 0,-3 5 0,-3 2 0,-4-3-129,-8 2 258,1-1-258,-4-3 129,4 0 0,0-9 0,2 3-129,9-18-258,-4 23-516,4-23-3612,0 0-258,0 0-645,7-12-129</inkml:trace>
          <inkml:trace contextRef="#ctx0" brushRef="#br0" timeOffset="73691.8577">8476 3650 8643,'-18'6'5418,"18"-6"-258,-3 23-387,3-23-3741,12 38-258,7-9-387,8 6 0,0-1-129,11 6 0,-2-4-129,1-2-129,0-3 129,6-4-129,-6-10 0,0-8 0,-4-9 0,-4 0 0,-1-14 0,-4-14 0,-5-4 129,-3-6-258,-2 1 258,-5-3-129,-2 5 0,-5 4 0,-2 5 0,0 12 0,0 14 129,0 0-129,-10 16 0,0 16 129,1 1-129,-1 11 129,-3 10-129,2 7 129,1 5-129,-1 1 129,3-2-129,-1-7 0,5 2 0,0-11 0,4-6-258,0-17-129,11 4-1161,-11-30-3483,23 17 0,-23-17-516,23-6-387</inkml:trace>
          <inkml:trace contextRef="#ctx0" brushRef="#br0" timeOffset="74291.4337">9305 4110 4128,'-20'-17'5418,"20"17"-258,0-23-258,2-6-1548,19 21-2322,-3-13-129,11 15-258,0-2-258,2 8-129,-5 0 0,-3 11-129,-7 7-129,-4 7 0,-7 4 0,-5-1 0,-7 7-129,-7-2 129,-4 0-129,-6 0 0,2-4 0,-2-6 129,5 1 0,5-6-129,3 1 129,11-19 0,0 21 0,0-21 0,17 11 129,2-9-129,6-2 0,2 0 0,0-2 0,6-5 129,-1 0-258,-3-2-129,4 4-774,-33 5-3741,38-26 0,-20 11-516,0-4-387</inkml:trace>
          <inkml:trace contextRef="#ctx0" brushRef="#br0" timeOffset="74623.476">9682 3372 7611,'5'-14'5289,"18"17"-258,1 11-258,9 22-3612,-2-1 0,9 15-516,-5 9 0,0 13-258,-6 4 0,-4 11-129,-8-3-129,-15 1 0,-2-3-129,0-11 129,-10-6-129,-4-17 0,4-4 0,-4-15-129,7-7-129,7-22-258,-10 22-1161,10-22-3354,0 0 0,-1-15-516,1-6-129</inkml:trace>
          <inkml:trace contextRef="#ctx0" brushRef="#br0" timeOffset="75035.5283">10560 3855 5676,'-15'3'5418,"15"-3"-387,0 0-258,10-19-2193,15 15-1806,-3-10 129,13 8-387,-2-2-258,1 0 0,-1 4-129,-4 1-258,-1 3-387,-12-5-1419,0 5-2709,-16 0-258,0 0-387,0 14-387</inkml:trace>
          <inkml:trace contextRef="#ctx0" brushRef="#br0" timeOffset="75267.5578">10591 4014 3483,'-15'25'5418,"15"-25"-258,18 10-129,1-22-1548,16 12-2064,-10-15 0,14 12-516,-6-7-258,5 2-258,-3-3 0,3 7-258,-8-1-129,-3-1-387,3 7-1290,-14-1-3354,3 0 0,-19 0-516,15 0-387</inkml:trace>
        </inkml:traceGroup>
        <inkml:traceGroup>
          <inkml:annotationXML>
            <emma:emma xmlns:emma="http://www.w3.org/2003/04/emma" version="1.0">
              <emma:interpretation id="{5153667F-8094-4C48-AC51-47F18965A933}" emma:medium="tactile" emma:mode="ink">
                <msink:context xmlns:msink="http://schemas.microsoft.com/ink/2010/main" type="inkWord" rotatedBoundingBox="21121,7930 24587,7834 24615,8830 21149,8926"/>
              </emma:interpretation>
              <emma:one-of disjunction-type="recognition" id="oneOf16">
                <emma:interpretation id="interp80" emma:lang="en-US" emma:confidence="0">
                  <emma:literal>(X,17y,7-&gt;(4iv4z)</emma:literal>
                </emma:interpretation>
                <emma:interpretation id="interp81" emma:lang="en-US" emma:confidence="0">
                  <emma:literal>(X, 17417-74,042)</emma:literal>
                </emma:interpretation>
                <emma:interpretation id="interp82" emma:lang="en-US" emma:confidence="0">
                  <emma:literal>(X, 17417--14,242)</emma:literal>
                </emma:interpretation>
                <emma:interpretation id="interp83" emma:lang="en-US" emma:confidence="0">
                  <emma:literal>(X,17yi7-&gt;(4iv4z)</emma:literal>
                </emma:interpretation>
                <emma:interpretation id="interp84" emma:lang="en-US" emma:confidence="0">
                  <emma:literal>(X, 17y,7-n(4iv42)</emma:literal>
                </emma:interpretation>
              </emma:one-of>
            </emma:emma>
          </inkml:annotationXML>
          <inkml:trace contextRef="#ctx0" brushRef="#br0" timeOffset="87315.5877">18262 3238 129,'0'0'1419,"7"-15"0,-7 15-129,0 0 0,0 0 129,0 0-129,0 0-129,0 0 129,0 0-258,0 0-258,0 0 0,0 0 129,0 0-258,0 0 0,0 0 0,-12 3 0,12-3-129,-19 20 129,10-2 0,-8 0-129,3 11 0,-7-1 0,3 12 0,-6-2 129,5 11 0,-2-2-129,4 7 0,2-5-129,5 7 0,5-8 0,5 2-129,0-10 0,9-3-129,4-2 0,6-7 0,0-6-129,1 0 129,0-4-129,-1-6 129,-2-2-129,-17-10 129,24 12-129,-24-12 0,17 8-129,-17-8-129,0 0-129,0 0-645,11 17-645,-11-17-2967,0 0-258,-13 10-129,13-10-387</inkml:trace>
          <inkml:trace contextRef="#ctx0" brushRef="#br0" timeOffset="89019.304">18499 3395 2580,'20'-11'4644,"-20"11"129,15-8-258,-15 8-2838,0 0-516,17 22-258,-16-3 0,7 12 0,-6-3-129,5 8-258,-3-1 0,4 4-129,-1-3 129,3 3-258,1-11 0,3 0-129,-1-8 0,6 3-129,-2-9 129,6-6-129,0-5 129,2-3-129,0-8 0,1-3 129,1-9-129,-2-1 0,-1-6 0,1 4 129,-7-2-258,1-1 129,-6 6-129,-3 2 129,-10 18 0,4-19 129,-4 19-129,0 0 129,-21 13 129,8 9-258,-3 6 387,2 12-258,-4-1 129,1 11-129,2 0-129,1 4 129,1-6 0,5 2-129,-2-5 0,7-10 0,-2-3-129,3-7 129,2-8-258,0-17-258,4 17-258,-4-25-1290,16-1-2709,-11-8-258,11-2-387,-2-8-129</inkml:trace>
          <inkml:trace contextRef="#ctx0" brushRef="#br0" timeOffset="89283.3375">19125 3770 7482,'19'-24'5031,"-19"24"0,7-18-1290,-7 18-2193,0 9-387,3 13-258,-6-5-387,-3 11-129,-2-3-129,3 7-129,-2-4 0,1 2-129,2-1 0,0-7-129,4 2 0,0-24-387,0 31-1032,0-31-3096,0 0-258,0 0-387,0 0-387</inkml:trace>
          <inkml:trace contextRef="#ctx0" brushRef="#br0" timeOffset="89967.4244">19498 3395 6063,'-10'-14'5160,"10"14"-129,-22 0-516,22 8-3354,0-8-516,4 36 0,-4-9 0,6 6-258,-2 2 129,-1 6-258,1-5-129,-3 5 129,-1-1-129,-5-1 0,-4-2-129,0-6 0,0-3 0,-1-2 129,3-2-258,2-4 129,1-6 0,4-14-129,0 19 129,0-19 0,16 14 0,-16-14-129,27 5 129,-8-5 0,5 5 0,0-2 0,8-1 0,-3 3 0,6 3-129,1-2 129,-1 0 0,-3 5 0,4-5 0,-7-3-129,-5-3 129,-6 0 0,-2 0-129,-16 0 129,18-23 0,-15 4 0,-2-8 0,-1-3 0,0-4 0,-3-8 0,-1 1 0,3-3 129,-4 3-129,5 0 129,-4 1-258,4 7 129,0-1 0,0 5-129,0 4 0,4 3 129,1 3-129,-5-4 129,0 23 0,5-22-129,-5 22-258,0 0-516,21-7-2967,-21 7-1032,0 0-129,6 15-516</inkml:trace>
          <inkml:trace contextRef="#ctx0" brushRef="#br0" timeOffset="90515.4922">20287 3451 7611,'0'0'5418,"0"0"-645,-2 9 0,-5 8-3999,7 10-258,0 3 258,0 8-387,3-6-129,4 4 0,7 2-129,1-8 129,6-2-258,6-1 129,-1-9-129,6-9 0,3-6 0,4-3 0,-6-6 0,1-13 0,-5-4 0,0-6 0,-4-1-129,-2-3 258,-8 1-258,0 2 129,-5 0 0,-2 8 0,-8 22-129,6-21 129,-6 21 129,-4 13 0,-7 11 129,-3 9-129,-3 8 129,2 11-129,-1 1 129,1 3-129,5 1-129,-1 0 129,6-3-258,2-4 129,3-7-258,0-10 0,3 1-903,-3-13-3483,5-5-387,-5-16-387,0 0-258</inkml:trace>
          <inkml:trace contextRef="#ctx0" brushRef="#br0" timeOffset="91011.557">20968 3861 7224,'0'-20'5289,"7"-3"-258,3 7 0,8 9-3354,-2-6-903,8 10-129,-2-3-258,2 6-129,-3 3-129,-6 5 0,-15-8-129,18 31 0,-18-11-129,0 5 129,-15-2-129,-3 4 0,-10 3 0,3-6 0,1 2 129,-2-2-129,5-4 129,1-2 0,8 0-129,12-18 129,-14 20 0,14-20 0,0 0 0,0 17 0,0-17 0,28 8 0,-10-6 129,3-2-129,3 0 0,-4 0-258,15 1-387,-15-4-3483,17 0-645,-11-8-387,3 0-516</inkml:trace>
          <inkml:trace contextRef="#ctx0" brushRef="#br0" timeOffset="91363.6017">21206 3305 5676,'24'-38'5160,"-6"27"0,1 4-516,12 8-3096,-11 5-516,14 20-129,-6 5-129,6 17-387,-11 2 129,8 15-129,-14 3-129,2 4 0,-10 1-129,-7-2 129,0-7-129,-4-3 0,-5-8-258,-2-11 258,-1-11-258,-1-8 0,4-3-516,7-20-1548,-22 0-2709,22 0-258,-17-9-387,17 9-387</inkml:trace>
          <inkml:trace contextRef="#ctx0" brushRef="#br0" timeOffset="76761.7459">12943 3552 2193,'0'0'4515,"0"0"0,0 0-516,-10 1-1935,3 21-516,-10-11-258,3 14-516,-9-1 0,7 10-129,-7-5 0,-1 7-258,-3-2-129,1 7 129,-1-4-129,2 0-129,-1-4 129,1 2-129,-2-5-129,5-5 129,0 0-129,4-7 0,5-2-129,13-16-258,-19 25 0,19-25-516,0 0-1032,0 0-2451,0 0-516,-2-17-129,2-8-258</inkml:trace>
          <inkml:trace contextRef="#ctx0" brushRef="#br0" timeOffset="77111.2919">12514 3607 3612,'0'-19'5031,"0"19"-129,0 0-258,0 0-2451,0 0-645,8 3-387,13 19-258,-9-2-129,13 9-258,-1-1 0,7 5-129,2-4-129,3 4 0,3 0-129,0-1 0,3-5-129,-4-2 129,-5-3-129,-1-1 0,-5-4 0,-6-1-129,-6-4 129,-15-12-129,24 22-258,-24-22-129,11 25-774,-11-25-1806,0 0-1677,0 0-258,0 0-645,0 0 387</inkml:trace>
          <inkml:trace contextRef="#ctx0" brushRef="#br0" timeOffset="77439.3334">13302 3932 2451,'18'-21'5031,"-18"21"-258,0 0 0,21-7-2064,-21 7-1419,0 0 0,0 0-387,20 20-387,-19-4 0,6 8 0,-4-4-258,0 5 0,1 0-129,-3 0 0,2-2 0,-3-1 0,1-3 0,-1-19-129,0 24 0,0-24-129,0 17 0,0-17-258,0 0-645,0 0-2064,0 0-1419,6-9-645,-6 9-258,8-20 0</inkml:trace>
          <inkml:trace contextRef="#ctx0" brushRef="#br0" timeOffset="78123.4204">13974 3491 1161,'-3'-14'4902,"3"14"0,0 0 0,0 0-2064,0 8-1548,0-8 258,1 35-387,-1-13-258,4 13-258,-2-5 129,5 10-387,-4 0 0,-2 7-129,-1-2-129,0 4 0,0-5-129,0 0 0,-6 1 0,4-8 0,-1-4-258,-1-10 0,4 0-258,0-23-516,4 21-1290,-4-21-2451,0 0-387,10-24 0,-5 1-258</inkml:trace>
          <inkml:trace contextRef="#ctx0" brushRef="#br0" timeOffset="78599.4809">14018 3491 4902,'0'0'5160,"0"0"-516,0 0 129,-9-23-3612,9 23-258,11 0 0,5 2-258,-16-2-129,35 7-129,-14-7 0,8 5 0,1-5-258,6 0 0,1 0 0,2-5 0,3-4-129,-3 1 129,-2 2-129,-7 0 0,-3 1 0,-4 5 129,-9 0-129,-14 0 0,17 20 0,-16 1 129,-1 1 129,0 9-129,0 3 129,0 2-129,-1 2 129,1 6-129,0-2 129,0 3-258,1-1 0,6-3 129,2-2-258,-2-1 258,1-6-258,0-5 0,1-2-387,-9-25-516,16 21-3870,-16-21 0,0 0-516,0 0-129</inkml:trace>
          <inkml:trace contextRef="#ctx0" brushRef="#br0" timeOffset="79396.082">14939 3582 1935,'0'0'4902,"14"0"-387,-14 0-387,15 6-1419,-15-6-387,0 0-645,7 19-387,5 3-387,-11-6 0,12 12-258,-7-3-258,7 8 0,-2-1-129,2-2-129,1 0 0,0-4 0,1-8 0,2-3-129,4-8 129,2-5-129,-2-2 0,6-8 129,-2-11-129,-3-3 0,3-3 0,1-2 129,-3-3-129,-6 1 0,-4-1 129,-3 8-129,-6 7 0,2-1 0,-6 16 129,0 0-129,0 0 0,-13 6 129,2 16-129,-1 7 129,-2 9-129,0 9 129,-1 5-129,2 3 0,-1 9 0,3-3 129,1 4-129,5-10 0,-1-3 0,3-8 0,3-7 0,-1-11-129,1-7 0,0-19-129,1 14-258,-1-14-645,17-9-3870,-13-7-129,7-1-258,-2-10-387</inkml:trace>
          <inkml:trace contextRef="#ctx0" brushRef="#br0" timeOffset="79659.6155">15612 3894 9030,'0'0'5160,"0"0"0,3 27-387,-7-5-3612,4 11-387,-11-3-129,8 12-258,-7-3-129,5-2 0,-1 2-129,0-6-129,5-5-387,0-11-258,5 7-2322,-4-24-1935,0 0-387,0 0-258,0 0-258</inkml:trace>
          <inkml:trace contextRef="#ctx0" brushRef="#br0" timeOffset="80371.2058">12261 3231 1419,'-34'51'4902,"18"-22"0,-1 11 0,-2-4-2193,6 32-903,-14-5-258,15 21-387,-7 0-387,11 9-129,-1 3-129,9 4-258,6-7-258,16-6 129,10-9-129,11-6 0,21-6-387,5-22-903,20-1-3225,1-10-258,5-9-387,0-12-258</inkml:trace>
          <inkml:trace contextRef="#ctx0" brushRef="#br0" timeOffset="81363.3318">15658 3198 3096,'30'0'5031,"-2"2"-129,5 10-129,-2-5-2967,21 23-516,-12-6 0,15 18-258,-12 1-258,-2 12 0,-12-1-387,-4 12 0,-11-3-129,-11 9-129,-3-5 0,-10-1 0,-6-2-129,-1-9 0,-3-1 0,2-15-129,8-2-387,-5-20-903,15 3-3225,0-20-258,0 0-387,0 0-387</inkml:trace>
          <inkml:trace contextRef="#ctx0" brushRef="#br0" timeOffset="84567.2387">16441 3768 1935,'0'0'4128,"0"0"129,0 0-1290,9 11-645,13-17-516,17 6-258,-2-14-387,21 10-387,-3-11-129,8 6 0,-2-5-258,2 5-258,-7 2 0,-3 3-129,-7 2 0,-9 1 0,-5 1-129,-9 0-258,-5 1-258,-18-1-387,23 10-645,-23-10-1290,0 0-1677,0 0 129,0 0-387</inkml:trace>
          <inkml:trace contextRef="#ctx0" brushRef="#br0" timeOffset="84987.7919">17092 3555 2193,'7'-23'3870,"3"1"258,-10 22-1290,13-12-516,-13 12-516,21-3-387,-21 3-516,24 0-129,-24 0-129,33 20 0,-16-11 129,7 6-516,-2-2 129,2 2-258,0-2 129,-4 3-387,1-4 258,0 5-129,-4-2 0,-4 4 0,-4-3 0,-2-1 0,-3 3 0,-4 0 0,0 4 0,-4-4 0,-7-2 0,-4 0 0,-1-2 0,-2-2 0,4-2 0,-1 3 0,15-13 0,-25 13 0,25-13-129,0 0-258,0 14-903,0-14-1677,0 0-1548,0 0-258,17 0-387</inkml:trace>
        </inkml:traceGroup>
      </inkml:traceGroup>
    </inkml:traceGroup>
    <inkml:traceGroup>
      <inkml:annotationXML>
        <emma:emma xmlns:emma="http://www.w3.org/2003/04/emma" version="1.0">
          <emma:interpretation id="{0698889B-9D0D-43E6-AB51-E4072B015E95}" emma:medium="tactile" emma:mode="ink">
            <msink:context xmlns:msink="http://schemas.microsoft.com/ink/2010/main" type="paragraph" rotatedBoundingBox="1602,10276 24645,9778 24670,10940 1627,114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20979F-6ABE-4268-BB2B-1570503845B6}" emma:medium="tactile" emma:mode="ink">
              <msink:context xmlns:msink="http://schemas.microsoft.com/ink/2010/main" type="line" rotatedBoundingBox="1602,10276 24645,9778 24670,10940 1627,11437"/>
            </emma:interpretation>
          </emma:emma>
        </inkml:annotationXML>
        <inkml:traceGroup>
          <inkml:annotationXML>
            <emma:emma xmlns:emma="http://www.w3.org/2003/04/emma" version="1.0">
              <emma:interpretation id="{E7CE5404-0904-41B0-9156-FA1C07B97A81}" emma:medium="tactile" emma:mode="ink">
                <msink:context xmlns:msink="http://schemas.microsoft.com/ink/2010/main" type="inkWord" rotatedBoundingBox="1605,10398 2942,10369 2963,11326 1626,11355"/>
              </emma:interpretation>
              <emma:one-of disjunction-type="recognition" id="oneOf17">
                <emma:interpretation id="interp85" emma:lang="en-US" emma:confidence="0">
                  <emma:literal>(x.</emma:literal>
                </emma:interpretation>
                <emma:interpretation id="interp86" emma:lang="en-US" emma:confidence="0">
                  <emma:literal>(x,</emma:literal>
                </emma:interpretation>
                <emma:interpretation id="interp87" emma:lang="en-US" emma:confidence="0">
                  <emma:literal>(X,</emma:literal>
                </emma:interpretation>
                <emma:interpretation id="interp88" emma:lang="en-US" emma:confidence="0">
                  <emma:literal>(X.</emma:literal>
                </emma:interpretation>
                <emma:interpretation id="interp89" emma:lang="en-US" emma:confidence="0">
                  <emma:literal>(x</emma:literal>
                </emma:interpretation>
              </emma:one-of>
            </emma:emma>
          </inkml:annotationXML>
          <inkml:trace contextRef="#ctx0" brushRef="#br0" timeOffset="122579.0656">-1273 5693 1032,'0'0'4128,"0"0"258,-17 0 0,-8 3-2193,14 25-129,-17-11-387,14 26-258,-15-7-129,12 17-387,-6-1-129,10 16 129,1-2-387,5 9 129,4-6-387,3 3 129,10-7-129,9-2-129,6-11 0,2-4-129,2-12-129,-1-7-258,14 2-903,-14-12-3483,11-4 387,-12-7-774,3-1-258</inkml:trace>
          <inkml:trace contextRef="#ctx0" brushRef="#br0" timeOffset="123247.1504">-826 6008 2709,'-19'-55'4773,"19"55"-129,-13-18-129,13 18-1548,0 0-1032,5 20-387,14 10-516,-4-5-129,17 14-387,-4-1-129,7 2 0,-1 4-258,-2-3 0,1-7-129,-4 2-258,1-8-258,-12-11-1161,5 5-2838,-5-10-258,1-7 0,-3-4-645</inkml:trace>
          <inkml:trace contextRef="#ctx0" brushRef="#br0" timeOffset="123007.1199">-487 6049 4902,'0'-16'4902,"0"16"-258,-1-15 0,1 15-2709,0 0-258,0 0-516,-26-3-129,26 3-516,-22 22-129,8 8-129,-7 0-129,-5 9 129,-1 3-258,2-2 129,-1 3 0,2 1-129,1-6 0,3-6 0,5-2-258,4-12-129,6 1-516,5-19-645,-4 17-2064,4-17-903,0 0-258,0-23-645</inkml:trace>
          <inkml:trace contextRef="#ctx0" brushRef="#br0" timeOffset="123467.1783">-252 6341 8127,'2'42'4902,"1"-17"-258,-2-5-258,10 11-3096,-9-12-258,9 7-258,1-9-516,-1-2-516,10 7-1935,-21-22-2193,27 13-129,-27-13-645,23 0-129</inkml:trace>
        </inkml:traceGroup>
        <inkml:traceGroup>
          <inkml:annotationXML>
            <emma:emma xmlns:emma="http://www.w3.org/2003/04/emma" version="1.0">
              <emma:interpretation id="{FA58B500-A0F8-4D5B-B2AB-1EA7DA51D170}" emma:medium="tactile" emma:mode="ink">
                <msink:context xmlns:msink="http://schemas.microsoft.com/ink/2010/main" type="inkWord" rotatedBoundingBox="3615,10656 4324,10640 4331,10976 3623,10991"/>
              </emma:interpretation>
              <emma:one-of disjunction-type="recognition" id="oneOf18">
                <emma:interpretation id="interp90" emma:lang="en-US" emma:confidence="0">
                  <emma:literal>"</emma:literal>
                </emma:interpretation>
                <emma:interpretation id="interp91" emma:lang="en-US" emma:confidence="0">
                  <emma:literal>^</emma:literal>
                </emma:interpretation>
                <emma:interpretation id="interp92" emma:lang="en-US" emma:confidence="0">
                  <emma:literal>7</emma:literal>
                </emma:interpretation>
                <emma:interpretation id="interp93" emma:lang="en-US" emma:confidence="0">
                  <emma:literal>n</emma:literal>
                </emma:interpretation>
                <emma:interpretation id="interp94" emma:lang="en-US" emma:confidence="0">
                  <emma:literal>2</emma:literal>
                </emma:interpretation>
              </emma:one-of>
            </emma:emma>
          </inkml:annotationXML>
          <inkml:trace contextRef="#ctx0" brushRef="#br0" timeOffset="123879.2307">547 6114 7611,'-18'-12'4773,"18"12"129,0 0-258,0 0-3096,0-22-387,14 22-387,5-8-129,10 6-129,6-6-258,11 4 0,7-3-129,8 4 129,-1-1-258,4 1 129,-1 3-258,-7-3-129,-3 6-258,-14-3-903,0 2-3483,-21 1 129,-3 7-387,-15-10-387</inkml:trace>
          <inkml:trace contextRef="#ctx0" brushRef="#br0" timeOffset="124163.2667">1087 5943 7353,'0'0'4902,"0"0"-129,0 0-258,20 0-2967,-20 0-516,35 0 0,-20 2-516,10 10-129,-5 0-129,-2 7 0,-9 0-129,-2 4 0,-7 8-129,0-1 0,-7 1 0,-2 3 0,-2-3-129,-5-6-258,12 6-3225,-7-13-1032,11-18-258,-15 16-258</inkml:trace>
        </inkml:traceGroup>
        <inkml:traceGroup>
          <inkml:annotationXML>
            <emma:emma xmlns:emma="http://www.w3.org/2003/04/emma" version="1.0">
              <emma:interpretation id="{0502EF0D-B639-4AAB-A0D3-95D7F4316859}" emma:medium="tactile" emma:mode="ink">
                <msink:context xmlns:msink="http://schemas.microsoft.com/ink/2010/main" type="inkWord" rotatedBoundingBox="4990,10268 7680,10210 7702,11216 5011,11274"/>
              </emma:interpretation>
              <emma:one-of disjunction-type="recognition" id="oneOf19">
                <emma:interpretation id="interp95" emma:lang="en-US" emma:confidence="0.5">
                  <emma:literal>4,717</emma:literal>
                </emma:interpretation>
                <emma:interpretation id="interp96" emma:lang="en-US" emma:confidence="0">
                  <emma:literal>4.717</emma:literal>
                </emma:interpretation>
                <emma:interpretation id="interp97" emma:lang="en-US" emma:confidence="0">
                  <emma:literal>4,117</emma:literal>
                </emma:interpretation>
                <emma:interpretation id="interp98" emma:lang="en-US" emma:confidence="0">
                  <emma:literal>41717</emma:literal>
                </emma:interpretation>
                <emma:interpretation id="interp99" emma:lang="en-US" emma:confidence="0">
                  <emma:literal>4.117</emma:literal>
                </emma:interpretation>
              </emma:one-of>
            </emma:emma>
          </inkml:annotationXML>
          <inkml:trace contextRef="#ctx0" brushRef="#br0" timeOffset="124963.3683">1912 5740 7740,'-7'49'5289,"10"-25"-387,1-3-129,24 15-3483,-10-2-258,17 5-258,-4 0-387,8 6 0,-6-2-129,3-2-258,-1-2 129,-7-5-129,1-14 0,-2-3 0,2-6 0,-3-11 0,2-12 0,-3-5 0,5-8 0,-1-11 0,-4-1 0,-3-4 0,-4 4 0,-1 6 0,-7 3 0,-5 5-129,-5 23 258,-8-10-129,-6 18 0,-1 17 0,-2 7 0,-1 14 0,0 6 0,5 9 0,-1 0 0,7 4 0,2-6 0,2-1 0,2-8 0,1-10 0,0-7-258,2-13-129,12-2-645,-14-18-2193,23-3-1419,-5-17-516,7 1-258,-3-10 0</inkml:trace>
          <inkml:trace contextRef="#ctx0" brushRef="#br0" timeOffset="125178.8957">2724 6173 7224,'24'-16'5031,"-24"16"0,6 14-258,2 10-3354,-9-9-258,1 17-387,0-3-387,0 4-129,-2-8-129,2 0-258,0 4-129,0-12-387,2 6-1161,-2-23-2838,1 15-258,-1-15-387,0 0-129</inkml:trace>
          <inkml:trace contextRef="#ctx0" brushRef="#br0" timeOffset="125503.937">2954 5593 5160,'30'-37'5289,"-10"25"-258,6 12-258,-4 6-2580,11 23-1161,-2-1 129,5 18-516,-9 1-129,2 12-129,-7-1 0,-4 10-258,-8-5 0,-7 2 0,-3-5-258,-3-2 0,-9 1-258,-4-18-387,16 5-3999,-12-19-129,2-10-258,10-17-516</inkml:trace>
          <inkml:trace contextRef="#ctx0" brushRef="#br0" timeOffset="126076.0096">3852 5674 7353,'0'0'5031,"14"9"0,-10 5-258,0 18-3612,-4-5-129,4 14-258,-4 1-129,0 12-258,-6-2-129,5 10 0,-4-5-258,3-4 129,1-2-129,1-7-129,0-3-129,1-9 0,10-4-774,-11-28-2193,16 20-1548,-16-20-387,19 0-387,-4-14 0</inkml:trace>
          <inkml:trace contextRef="#ctx0" brushRef="#br0" timeOffset="126555.0705">3878 5679 5289,'-4'-19'5160,"4"19"-387,12-2-129,-12 2-3225,31 0-129,-4-10-387,12 10-258,-3-9 129,11 7-387,2-10-129,0 2-129,5-4 0,-5 3-129,-6 8 129,0-2-129,-5 2 0,-10 2 0,-5 1 0,-3 0 0,-20 0 0,19 20 0,-19-20-129,12 33 258,-11-9-129,-1 4 0,0 4 129,0 8-129,4-4 129,-4 7-129,0 4 129,1-2-129,2 3 0,6-3 0,-2-3 0,2-3 0,0-1-129,0-8 0,7 3-387,-16-33-2064,21 33-2193,-21-33-258,25 20-387,-25-20-129</inkml:trace>
        </inkml:traceGroup>
        <inkml:traceGroup>
          <inkml:annotationXML>
            <emma:emma xmlns:emma="http://www.w3.org/2003/04/emma" version="1.0">
              <emma:interpretation id="{22A3E0FC-23DD-4000-BE46-41BCD7E3FD4B}" emma:medium="tactile" emma:mode="ink">
                <msink:context xmlns:msink="http://schemas.microsoft.com/ink/2010/main" type="inkWord" rotatedBoundingBox="8518,10129 13303,10093 13311,11065 8526,11101"/>
              </emma:interpretation>
              <emma:one-of disjunction-type="recognition" id="oneOf20">
                <emma:interpretation id="interp100" emma:lang="en-US" emma:confidence="0">
                  <emma:literal>(42-742)</emma:literal>
                </emma:interpretation>
                <emma:interpretation id="interp101" emma:lang="en-US" emma:confidence="0">
                  <emma:literal>(42-142)</emma:literal>
                </emma:interpretation>
                <emma:interpretation id="interp102" emma:lang="en-US" emma:confidence="0">
                  <emma:literal>(42742)</emma:literal>
                </emma:interpretation>
                <emma:interpretation id="interp103" emma:lang="en-US" emma:confidence="0">
                  <emma:literal>(42142)</emma:literal>
                </emma:interpretation>
                <emma:interpretation id="interp104" emma:lang="en-US" emma:confidence="0">
                  <emma:literal>(42+42)</emma:literal>
                </emma:interpretation>
              </emma:one-of>
            </emma:emma>
          </inkml:annotationXML>
          <inkml:trace contextRef="#ctx0" brushRef="#br0" timeOffset="126967.1228">5710 5426 6321,'-39'7'5418,"9"9"-516,0 11-258,-12 5-3225,16 17-258,-12 1-258,15 17-258,-2-1-129,8 8-129,10 2-129,7 2-129,6-11 129,12 0-258,8-6-387,-2-18-3225,15 1-1290,-2-15-258,5-12-387</inkml:trace>
          <inkml:trace contextRef="#ctx0" brushRef="#br0" timeOffset="127659.7107">6276 5756 3999,'18'-12'5289,"-18"12"-387,0 0-129,0 0-2967,0 12-258,-4 7-516,-18-2-387,-1 11 0,-6 4-387,-2 4 0,-6 2-258,-2 2 129,1 1-129,6-4 0,1-3 0,10-4-129,5-4-129,2-10-516,14 8-774,0-24-3096,0 0-258,0 0-129,0 0-516</inkml:trace>
          <inkml:trace contextRef="#ctx0" brushRef="#br0" timeOffset="127899.2411">5971 5817 4902,'-13'-15'5160,"13"15"0,0 0-516,0 0-2838,11 11-387,5 4-516,13 16 129,-3-6-516,12 9-258,0 1 0,8 3-129,-3-5-129,0 1 0,-1-3-258,-5-9-516,9 12-1806,-16-20-2322,-1 1 0,-11-7-516,3-2-258</inkml:trace>
          <inkml:trace contextRef="#ctx0" brushRef="#br0" timeOffset="128251.2858">6536 6098 5934,'17'-18'5289,"-17"18"-258,27-16-387,-18 1-2967,18 15-516,-10-1-258,9 2-516,-11 6-129,3 9 0,-6 1-129,-8 7-129,-4-1 0,-4 4 0,-9 5-129,-5-6 129,4 1 0,-3-1 0,5-6-129,-2-4 129,8 0 0,6-16 0,0 14 0,0-14 0,24 4 0,-3-4 0,7 0 0,2-4-129,7 1-258,-5-18-1548,9 13-2580,-3-6-516,1 2-129,-1-6-516</inkml:trace>
          <inkml:trace contextRef="#ctx0" brushRef="#br0" timeOffset="128611.3316">7505 5903 8256,'-17'3'5289,"17"-3"-129,0 0-387,11-3-3483,16 3-645,-1-5-129,12 5-129,-1-3-129,9 3-129,3-2 0,1 2-129,-2 0 129,-1 0-129,-2 0-129,-8-3 0,-2 3-387,-11-3-645,8 3-3741,-32 0 0,23-3-516,-23 3-258</inkml:trace>
          <inkml:trace contextRef="#ctx0" brushRef="#br0" timeOffset="128950.8747">8019 5783 6450,'14'-13'5418,"-14"13"-258,17-6-516,-17 6-2709,27-2-774,-27 2-387,34 11-258,-24 3-258,6 5-129,-5 3 0,-4 9-129,-4-5 129,-3 4-129,0 3-129,-8 1 129,-2-6 129,-2-1-258,-2-5 129,0 2 129,1-7-258,13-17-129,-14 23-645,14-23-3870,0 0-258,0 0-258,0-12-387</inkml:trace>
          <inkml:trace contextRef="#ctx0" brushRef="#br0" timeOffset="129782.9803">8807 5585 6708,'0'0'5031,"0"0"129,14 7-516,6 11-2967,-20-18-516,26 42-258,-14-15-129,6 7-387,-4 0 0,-1 6-129,1 1 0,2-7-129,6-6 0,-2-1-129,3-7 129,2 0-129,6-9 0,1-7 0,3-4 129,-5-4-129,3-9 0,-4-8 0,-3-1 0,-1-3 0,-7 0 0,-4-3 0,-5 5 0,-4 4 0,-5 19 0,0-19 0,0 19 0,-28 3 0,12 16 0,-4 13-129,-2 6 129,2 7 0,1 6 0,2 7 0,3 7 0,5-7 0,3 1 0,6-9 0,0-5-129,7-9-129,12-4-387,-19-32-1935,44 8-2193,-21-10-258,12-10-387,-6-17-516</inkml:trace>
          <inkml:trace contextRef="#ctx0" brushRef="#br0" timeOffset="130303.0464">9645 5988 9417,'-11'-27'5160,"5"-8"-129,6 35-903,0-23-2838,17 15-387,-17 8-387,33-17 0,-15 12-258,6 5-129,-2 0 0,-1 11 0,-3 3-129,-8 5 0,0 4 0,-10 5 0,0-2-129,-10 4 129,-8 2-129,-3 1 0,-3-3 0,2-4 0,3-4 129,-1-2-129,5-3 0,15-17 129,-11 19 0,11-19 0,0 0 0,19 8 0,-1-8 0,5 0 0,3 0 0,6 0 0,4-3-129,-2-7-129,-1 10-903,-6-4-3612,3-1 0,-2-8-516,-4 2-258</inkml:trace>
          <inkml:trace contextRef="#ctx0" brushRef="#br0" timeOffset="130631.088">9996 5430 7482,'15'-6'5418,"-15"6"-387,36 13-129,-15-3-3483,9 23-387,-5 6-387,5 10 0,-9 1-258,-1 12 0,-6-2-258,-5 3 0,-9 1 0,0-8-129,-8-4 129,-4-3-129,-4-6-129,1-10-129,4-6 0,-2-7-387,13 7-903,0-27-3354,-4 16 0,4-16-516,14-6-387</inkml:trace>
        </inkml:traceGroup>
        <inkml:traceGroup>
          <inkml:annotationXML>
            <emma:emma xmlns:emma="http://www.w3.org/2003/04/emma" version="1.0">
              <emma:interpretation id="{7C86E55A-0B36-4813-8282-13FEF709A032}" emma:medium="tactile" emma:mode="ink">
                <msink:context xmlns:msink="http://schemas.microsoft.com/ink/2010/main" type="inkWord" rotatedBoundingBox="13894,10341 14257,10488 14161,10723 13798,10576"/>
              </emma:interpretation>
              <emma:one-of disjunction-type="recognition" id="oneOf21">
                <emma:interpretation id="interp105" emma:lang="en-US" emma:confidence="1">
                  <emma:literal>=</emma:literal>
                </emma:interpretation>
                <emma:interpretation id="interp106" emma:lang="en-US" emma:confidence="0">
                  <emma:literal>I</emma:literal>
                </emma:interpretation>
                <emma:interpretation id="interp107" emma:lang="en-US" emma:confidence="0">
                  <emma:literal>IF</emma:literal>
                </emma:interpretation>
                <emma:interpretation id="interp108" emma:lang="en-US" emma:confidence="0">
                  <emma:literal>IT</emma:literal>
                </emma:interpretation>
                <emma:interpretation id="interp109" emma:lang="en-US" emma:confidence="0">
                  <emma:literal>IS</emma:literal>
                </emma:interpretation>
              </emma:one-of>
            </emma:emma>
          </inkml:annotationXML>
          <inkml:trace contextRef="#ctx0" brushRef="#br0" timeOffset="131083.6455">10775 5751 4902,'-13'-2'5289,"13"2"-258,0 0-387,0 0-2580,6-19-774,16 19-258,-22 0-258,39-1-258,-14-2-258,6 3 129,4 0-258,-5 0 0,0 0 0,-7 1-645,5 9-774,-28-10-3483,27 6 0,-27-6-516,0 0-387</inkml:trace>
          <inkml:trace contextRef="#ctx0" brushRef="#br0" timeOffset="131295.1724">10826 5884 7224,'-12'20'5160,"12"-20"0,0 0-258,16 21-3225,-16-21-387,46 1-387,-19-9-258,8 4-258,-2-4-129,-1 1-387,10 7-2967,-18-4-1548,4-3-645,-12 0-129,1 5-645</inkml:trace>
        </inkml:traceGroup>
        <inkml:traceGroup>
          <inkml:annotationXML>
            <emma:emma xmlns:emma="http://www.w3.org/2003/04/emma" version="1.0">
              <emma:interpretation id="{ADBAFC1F-EC6B-4835-B9AA-2EE35553CB72}" emma:medium="tactile" emma:mode="ink">
                <msink:context xmlns:msink="http://schemas.microsoft.com/ink/2010/main" type="inkWord" rotatedBoundingBox="15200,10060 16469,10033 16488,10923 15219,10951"/>
              </emma:interpretation>
              <emma:one-of disjunction-type="recognition" id="oneOf22">
                <emma:interpretation id="interp110" emma:lang="en-US" emma:confidence="0">
                  <emma:literal>(x,</emma:literal>
                </emma:interpretation>
                <emma:interpretation id="interp111" emma:lang="en-US" emma:confidence="0">
                  <emma:literal>(X,</emma:literal>
                </emma:interpretation>
                <emma:interpretation id="interp112" emma:lang="en-US" emma:confidence="0">
                  <emma:literal>(x.</emma:literal>
                </emma:interpretation>
                <emma:interpretation id="interp113" emma:lang="en-US" emma:confidence="0">
                  <emma:literal>[x,</emma:literal>
                </emma:interpretation>
                <emma:interpretation id="interp114" emma:lang="en-US" emma:confidence="0">
                  <emma:literal>(x</emma:literal>
                </emma:interpretation>
              </emma:one-of>
            </emma:emma>
          </inkml:annotationXML>
          <inkml:trace contextRef="#ctx0" brushRef="#br0" timeOffset="132442.8181">12367 5360 3483,'0'0'4773,"-10"-5"-129,-6 5-1548,6 11-1032,-25-2-258,17 18-516,-17-3-129,14 17-258,-11 0-129,11 13 0,-1-1-258,7 14 0,5-3-129,10 9 0,0-8-129,11 4 0,7-9 0,9-1-258,-1-11 0,5-5 129,1-10-258,-3-9 0,-1-4-387,-8-20-645,13 5-3741,-33-5 0,28-13-387,-21-5-258</inkml:trace>
          <inkml:trace contextRef="#ctx0" brushRef="#br0" timeOffset="132932.3803">13108 5625 1161,'19'-11'4773,"-19"11"129,15-11-129,-15-5-1935,0 16-1032,0 0-516,0 14 0,-10-1-645,-2 8 0,-9 1 0,-3 9-258,-5-1 0,-3 7-129,-7 2 0,0-6-129,1 0 129,2 3-258,-3-1 0,7-5 129,3-1-258,8-8 129,5 0-387,16-21-387,-1 27-1290,1-27-2580,0 0-387,17-15-129,-5-2-516</inkml:trace>
          <inkml:trace contextRef="#ctx0" brushRef="#br0" timeOffset="133195.4137">12771 5721 5160,'-7'-21'5289,"7"21"-129,0 0-387,0 0-2580,0 0-774,13 26-258,-3-12-258,9 13-387,-2-7 0,5 4-258,5-1 129,-4 0-258,5-4-129,-1 1 0,-2-2 0,0-7-387,3 4-387,-28-15-1290,33 17-2967,-33-17 0,29 9-387,-29-9-387</inkml:trace>
          <inkml:trace contextRef="#ctx0" brushRef="#br0" timeOffset="133470.9487">13345 5895 8643,'0'0'5418,"21"-13"-387,-21 13-258,0 0-3483,0 0-387,18 17-258,-18-17-258,7 30-258,-5-8 0,-2-1 0,0 3 0,0 1 0,-3-2-258,0-3 129,0 2-387,-1-8-129,7 14-1548,-3-28-2838,8 17-258,-8-17-258,0 0-387</inkml:trace>
        </inkml:traceGroup>
        <inkml:traceGroup>
          <inkml:annotationXML>
            <emma:emma xmlns:emma="http://www.w3.org/2003/04/emma" version="1.0">
              <emma:interpretation id="{6461D12D-671A-4877-82A2-C32D944D2698}" emma:medium="tactile" emma:mode="ink">
                <msink:context xmlns:msink="http://schemas.microsoft.com/ink/2010/main" type="inkWord" rotatedBoundingBox="17114,9887 19176,9978 19136,10885 17074,10794"/>
              </emma:interpretation>
              <emma:one-of disjunction-type="recognition" id="oneOf23">
                <emma:interpretation id="interp115" emma:lang="en-US" emma:confidence="0">
                  <emma:literal>Wy.)</emma:literal>
                </emma:interpretation>
                <emma:interpretation id="interp116" emma:lang="en-US" emma:confidence="0">
                  <emma:literal>WY.)</emma:literal>
                </emma:interpretation>
                <emma:interpretation id="interp117" emma:lang="en-US" emma:confidence="0">
                  <emma:literal>WY,)</emma:literal>
                </emma:interpretation>
                <emma:interpretation id="interp118" emma:lang="en-US" emma:confidence="0">
                  <emma:literal>why.)</emma:literal>
                </emma:interpretation>
                <emma:interpretation id="interp119" emma:lang="en-US" emma:confidence="0">
                  <emma:literal>Wy,)</emma:literal>
                </emma:interpretation>
              </emma:one-of>
            </emma:emma>
          </inkml:annotationXML>
          <inkml:trace contextRef="#ctx0" brushRef="#br0" timeOffset="134719.1072">14014 5422 5547,'7'-22'5289,"-1"2"-516,-6 20-645,0 0-2451,0 0-387,0 0-516,0 17-129,-2 1-387,2 7 129,0 5-129,0 5-129,2 2 129,-2 9-129,-2-6 129,2 4-258,-4-3 129,1-3 0,-1 2 0,1-6-129,-1-12 0,0 1 0,1-6 0,3-17 0,-3 23 0,3-23 0,0 0 0,0 0 0,16 10 0,-16-10 0,26 0 0,-4 0 0,1 0 0,6 0 0,2 0 0,-1 0 0,1 0 0,2 0 0,-2-2 0,-4 1 0,-4 1-129,-3 0 258,-4 0-129,-2 0 0,-14 0 0,21 0 0,-21 0 0,0 0-129,16 0 258,-16 0-129,0 0 0,0 0 0,0 0 0,14-16 0,-14 16 0,9-27 0,0 10 0,-2-9 0,0 0 0,0-9 0,2-5-129,0-2 258,-1-4-258,-1 0 129,-1 0-129,-1-1 129,-2-1 129,1 8-129,-5 5 129,1 3-129,0 5 129,-4 5 0,-1 4 0,5 18-129,-8-16 129,8 16-258,0 0 0,0 0-387,0 28-1935,0-14-2322,3 11-129,-3-4-645,8 1-129</inkml:trace>
          <inkml:trace contextRef="#ctx0" brushRef="#br0" timeOffset="135351.1874">14975 5491 8256,'-7'-18'5160,"7"18"-129,0 0-516,-2 24-3612,2-9-387,2 17 129,5 0-129,5 1-258,-1 0 0,4 2-129,-2-7 0,1 0 0,2-5 0,0-7-129,2-10 0,5-6 0,-2 0 0,6-11 0,-1-10 0,3-1 0,-1-8-129,-1 0 129,-8 0 0,-3 0-129,-5 5 258,-4 2-129,-7 23 129,0-23-129,0 23 129,-10 0 0,10 0 0,-26 43 0,9-12 0,-1 8 0,4 6 0,-3 5 0,-1 4 0,3-2 0,1 4 0,0-8 0,4-5-129,2-4 0,3-5-129,0-7 129,5-5-258,0-22-258,1 28-1032,-1-28-3354,0 0-129,17-6-387,-17 6-516</inkml:trace>
          <inkml:trace contextRef="#ctx0" brushRef="#br0" timeOffset="135683.7296">15542 5845 8385,'0'0'5418,"0"0"-387,0 0-129,0 0-3612,-6 15-516,6 6-129,-2-1-258,2 0-129,-1 2-129,1 1 0,0-1-258,0-3 0,0 1-516,0-20-2838,0 19-1548,0-19 0,0 0-645</inkml:trace>
          <inkml:trace contextRef="#ctx0" brushRef="#br0" timeOffset="136055.2768">15810 5265 8127,'17'6'5160,"4"11"0,-6-2-516,18 19-3612,-8-2-129,9 14 0,-8 0-516,4 9 0,-9 2-129,-3 5 0,-11 2-129,-2 3 0,-5-11 0,-7 1 0,-4-10-129,-6-7 129,1-7-258,-4-13 0,5-4-516,-12-14-3741,27-2-645,-28-5-258,17-9-645</inkml:trace>
        </inkml:traceGroup>
        <inkml:traceGroup>
          <inkml:annotationXML>
            <emma:emma xmlns:emma="http://www.w3.org/2003/04/emma" version="1.0">
              <emma:interpretation id="{3D5FFED2-6BF5-4C6C-B0DD-16983463CD64}" emma:medium="tactile" emma:mode="ink">
                <msink:context xmlns:msink="http://schemas.microsoft.com/ink/2010/main" type="inkWord" rotatedBoundingBox="19534,10316 20257,10242 20282,10493 19560,10567"/>
              </emma:interpretation>
              <emma:one-of disjunction-type="recognition" id="oneOf24">
                <emma:interpretation id="interp120" emma:lang="en-US" emma:confidence="1">
                  <emma:literal>-7</emma:literal>
                </emma:interpretation>
                <emma:interpretation id="interp121" emma:lang="en-US" emma:confidence="0">
                  <emma:literal>-s</emma:literal>
                </emma:interpretation>
                <emma:interpretation id="interp122" emma:lang="en-US" emma:confidence="0">
                  <emma:literal>17</emma:literal>
                </emma:interpretation>
                <emma:interpretation id="interp123" emma:lang="en-US" emma:confidence="0">
                  <emma:literal>+7</emma:literal>
                </emma:interpretation>
                <emma:interpretation id="interp124" emma:lang="en-US" emma:confidence="0">
                  <emma:literal>77</emma:literal>
                </emma:interpretation>
              </emma:one-of>
            </emma:emma>
          </inkml:annotationXML>
          <inkml:trace contextRef="#ctx0" brushRef="#br0" timeOffset="136731.3627">16454 5705 4128,'0'0'4902,"0"0"-387,0 0-645,25 24-1935,-7-24-516,26 0-129,-3-3-516,13 3 0,1-7-258,3 6 0,-5-4-387,0 3 0,-8 1-258,-11-1-516,0 2-774,-34 0-3354,22 0 129,-22 0-516,0 0-258</inkml:trace>
          <inkml:trace contextRef="#ctx0" brushRef="#br0" timeOffset="137039.4018">16880 5601 2967,'6'-16'5031,"24"10"-129,-9 0-258,6 6-1806,-6-13-1548,20 13-129,-11 0-387,3 0-258,-9 5-258,6 8 0,-13 4-129,-3 3-129,-11 4 129,-3 1-129,-2-1 129,-9 1-129,-3-1 129,0-2-129,-1-5 0,15-17-258,-18 26-645,18-26-2064,0 0-1806,0 0-129,0 0-645,17-7 387</inkml:trace>
        </inkml:traceGroup>
        <inkml:traceGroup>
          <inkml:annotationXML>
            <emma:emma xmlns:emma="http://www.w3.org/2003/04/emma" version="1.0">
              <emma:interpretation id="{B4BA4727-E483-423E-95F1-D06458FC348F}" emma:medium="tactile" emma:mode="ink">
                <msink:context xmlns:msink="http://schemas.microsoft.com/ink/2010/main" type="inkWord" rotatedBoundingBox="20939,9848 24669,9891 24656,10968 20926,10925"/>
              </emma:interpretation>
              <emma:one-of disjunction-type="recognition" id="oneOf25">
                <emma:interpretation id="interp125" emma:lang="en-US" emma:confidence="0">
                  <emma:literal>(41742)</emma:literal>
                </emma:interpretation>
                <emma:interpretation id="interp126" emma:lang="en-US" emma:confidence="0.5">
                  <emma:literal>(y, 1742)</emma:literal>
                </emma:interpretation>
                <emma:interpretation id="interp127" emma:lang="en-US" emma:confidence="0">
                  <emma:literal>(4117 42)</emma:literal>
                </emma:interpretation>
                <emma:interpretation id="interp128" emma:lang="en-US" emma:confidence="0">
                  <emma:literal>(4.17 42)</emma:literal>
                </emma:interpretation>
                <emma:interpretation id="interp129" emma:lang="en-US" emma:confidence="0">
                  <emma:literal>(411742)</emma:literal>
                </emma:interpretation>
              </emma:one-of>
            </emma:emma>
          </inkml:annotationXML>
          <inkml:trace contextRef="#ctx0" brushRef="#br0" timeOffset="139099.1634">19821 5437 2580,'25'-29'5031,"-25"29"-258,18-23-1290,-18 7-774,0 16-903,0 0-258,0 0-387,-16 11-387,12 17-258,-10-3 0,4 12 0,-1 9-258,2 3 129,0-2-129,7 4 0,-3-7 0,2-2-258,3-5 129,0-9-129,0-6-129,0-22-129,4 26-387,-4-26-387,21 3-2709,-21-3-1161,14-18-516,-13-4-387</inkml:trace>
          <inkml:trace contextRef="#ctx0" brushRef="#br0" timeOffset="139511.2157">19807 5440 5676,'0'0'5160,"0"-16"-129,0 16-387,31 0-2967,-13-6-645,17 6-129,-7-2-129,9 2-516,1-1 129,2-1-258,1-3 129,2-1-129,-1 0-129,-6 0 0,-1-1 0,-5 1 0,-7 0 0,-4 4 0,-19 2 0,23 0 0,-23 0 129,4 13-129,-4 2 129,0 9 0,-4 2 0,-2 2 0,0 5-129,2 11 129,-1-3 0,2 1 0,-3-2 0,5-5-129,0 1-129,-1-9-258,2 3-645,0-30-3870,0 24-129,0-24-387,0 0-645</inkml:trace>
          <inkml:trace contextRef="#ctx0" brushRef="#br0" timeOffset="140007.2787">20555 5422 5160,'0'19'5289,"-1"-1"-258,1 6-258,3-7-3096,15 21-903,-8-9-129,11 5-129,-7-3-129,5-2 0,1 0-129,5-6-129,-3-3 0,3-12-129,-1-5 129,-1-3-129,2-1-129,1-18 129,-6-6 0,0 0 0,-3-6-129,-1 0 129,-2 1 129,-3 2-129,-5 1 0,-6 11 129,0 16 0,0 0 0,-17-9 0,3 18 0,-4 14 129,0 11-129,-3 5 0,0 11 129,-1 1-129,-2 10-129,3-5 129,5 4-129,-4-6 129,8 1-129,1-8-258,4-7-258,7 2-1677,0-20-2580,7 0-387,-7-22-516,25 0-258</inkml:trace>
          <inkml:trace contextRef="#ctx0" brushRef="#br0" timeOffset="140543.3467">21146 5847 6063,'6'-19'5676,"-6"19"-516,17-19-387,-9 2-2967,13 14-1032,-5-2 0,5 5-258,-3 0-258,3 0 0,-7 7-129,-14-7 0,23 23-129,-23-4 0,0 0 0,-13 3 0,-6 2-129,-4-2 129,-3 0-129,-3 2 0,3 1 0,1-5 0,3-1 129,7-3-129,15-16 129,-16 23 0,16-23 0,5 17 0,-5-17 0,27 5 129,-4-4-129,0-1 0,3 3 0,3-3 0,0 0-258,-2 0-258,6 3-3483,-12-3-903,0 0-258,-21 0-645</inkml:trace>
          <inkml:trace contextRef="#ctx0" brushRef="#br0" timeOffset="140871.3883">21358 5337 6837,'36'-13'5418,"-13"13"-129,-7 10-387,8 20-3483,-9 5-516,13 19-129,-10 1 0,6 15-258,-10 2-129,0 8-258,-13 1 129,-1 6-129,-5-8-129,-9-8-129,-3-6-387,-7-21-1161,2 2-3483,2-21 0,12-11-645,8-14-387</inkml:trace>
          <inkml:trace contextRef="#ctx0" brushRef="#br0" timeOffset="137386.9459">18166 5151 5934,'-49'25'5289,"14"2"-387,-6 9-129,-11 4-3354,17 21-129,-9-7-129,16 19-516,1-1-129,18-1-129,6 2 0,10 0-129,11-10-129,11 0 0,3-6 0,0-14-129,2-6-258,-8-10-387,12-1-4257,-22-12 0,-16-14-645,20 3-258</inkml:trace>
          <inkml:trace contextRef="#ctx0" brushRef="#br0" timeOffset="138303.0623">18443 5478 4257,'0'0'5160,"0"0"-129,0 0-258,6 25-2967,-6-25-387,26 46-258,-16-16-129,8 8-516,-4 2-129,6-1-129,-5 0 0,0 1-129,-2-9-129,4-7 0,-1-12 129,5 2-129,0-13 0,6-1 0,0-12 0,4-5 0,-2-9 0,6-6 0,-6-3-129,-1-1 129,-4 3 0,-9 2 0,-5 3-129,-6 8 129,-4 20 0,0 0 0,-19 3 0,-2 21 0,0 10 129,-1 8 0,-2 6 0,3 9-129,2 5 129,2 1 0,0-4 0,7-5-129,3 2 0,3-14 0,4-5 0,0-4-129,4-14 0,-4-19-129,20 15-516,-15-27-1290,12-1-2580,-6-9-645,6-1 0,-6-11-516</inkml:trace>
          <inkml:trace contextRef="#ctx0" brushRef="#br0" timeOffset="138603.6004">19197 5773 10191,'10'-20'5160,"-10"20"-387,0-24-1290,0 24-2451,0 11-387,0 4-129,-3 2-129,0 3-129,-1 1 0,0 4 0,1 2-258,2-4 129,1-1-258,0-1 0,0-1-258,0-20-387,12 29-3612,-12-29-387,0 0-645,17 0-387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2T10:31:43.18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6840 4696 2193,'-24'0'4257,"11"3"-258,-1 1 129,-4 0-2064,5 17-903,-6 3-258,-1 10-516,-4 7 0,-2 10-129,-2 5 0,0 10-258,1 1-129,0-2 129,3 3-129,1-7 0,7-5-258,2-9-387,8-6-2580,0-9-903,3-9-129,3-10-129</inkml:trace>
  <inkml:trace contextRef="#ctx0" brushRef="#br0" timeOffset="228.013">6439 5389 1935,'-15'0'4386,"6"13"129,9-13-516,0 20-1806,0-20-1161,4 15-387,-4-15-258,11 23-258,-2-12 0,0-2-129,3 0 0,3-5-387,14-4-3354,3 0-516,8-15-258,7-7-258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2T10:32:55.66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21603 15637 903,'-15'-6'4386,"5"6"129,-3 0-129,-5 0-2967,8 10-258,-4-4-258,4 12-129,0-5-258,5 7-129,3-3 0,2 1-258,10-7 129,4 1-129,5-3 0,5-6-129,3-3 129,3-2-129,-1-9 0,-2-1 129,-1-5 0,-6-4-129,-3 0 129,-8-1-258,-5 0 129,-4 1-129,-4 11-387,-8-9-1677,-4 12-2193,1 6-258,1 1-258</inkml:trace>
  <inkml:trace contextRef="#ctx0" brushRef="#br0" timeOffset="676.0387">22934 15674 3870,'-36'31'4515,"24"-13"-129,3-1-387,7 2-3612,2 1-258,8-2 129,5 1-258,4-2 0,4-6 129,3-4 0,2-3 129,0-4 129,-1-3-129,-2-8 0,0-1 0,-10-9 0,-3 2 0,-8-5-129,-2 2 258,-12-1-387,-4 3 258,-6 5-258,0 1 0,4 13-1032,-6 1-3225,10 0-129,14 0-774,-3 15 258</inkml:trace>
  <inkml:trace contextRef="#ctx0" brushRef="#br0" timeOffset="1140.0652">24030 15664 1806,'-6'8'4515,"-4"3"-129,3 12-2709,-11-9 129,11 15-129,-9-6-387,11 11-258,-3-9-129,8 6-387,8-9-129,9-1-129,2-8-129,12-1 258,1-11 129,4-1-129,0-15 258,4-2-258,-9-8-129,-2-2 129,-13-6 0,-9 2-258,-13 2-387,-13-1 129,-15 10-645,-16-1-3999,4 6-129,4 9-645,-3 1-258</inkml:trace>
  <inkml:trace contextRef="#ctx0" brushRef="#br0" timeOffset="4100.2343">21037 13142 2193,'-24'39'3612,"17"-11"516,7 4-2064,13 16-645,6-3-258,18 11-258,11-1-258,20 7 0,13 2-129,16 3-258,16-6-129,14-3 0,19-1-129,16-5 129,8-9 0,10-5 258,4-15-129,9-6 0,-4-16 258,-4-2 0,-7-20-129,4-10 0,-10-13 129,6-6-387,-3-6 0,-3-1-258,-10 3-3741,-7 1-645,-31 4-258,-21 8-387</inkml:trace>
  <inkml:trace contextRef="#ctx0" brushRef="#br0" timeOffset="4992.2856">22671 13302 1935,'0'0'3999,"-3"-7"-129,3 7-1806,-20 10-129,13 5-516,-4-8 0,8 9-258,-4-2 0,7 2-516,2-6 0,10-1-129,0-9-258,10 0 129,-3-2-258,4-10 0,2-6 129,-2-3 0,1-5-129,-7 2 0,-6-1-258,-6 2 129,-6 7-129,-14 3-129,-9 12-387,-14 1-387,4 13-1806,-10 5-1677,0 14-129,3 4-258</inkml:trace>
  <inkml:trace contextRef="#ctx0" brushRef="#br0" timeOffset="5736.3281">22567 13413 2451,'2'-17'3999,"-2"17"0,0 0-129,0 8-2838,-12 9-516,0 12-129,-5 10-129,-5 12-129,-6 12-129,-4 14 129,-4 7-129,-8 5 0,-2 15-129,-9 4-258,-4 12 129,-5 0 0,-3 3 0,-3 0 129,2-3 0,4 0-258,1-8 129,5-5-387,11-8-1548,6-10-1806,7-17-129</inkml:trace>
  <inkml:trace contextRef="#ctx0" brushRef="#br0" timeOffset="7680.4392">22684 13296 774,'0'0'4128,"0"0"129,-9 7-129,5 24-3225,4 23-258,0 18 129,11 25-258,-1 19 129,6 16-387,4 23-129,3 16-258,-3 6 258,1 1-129,1-4 129,-1-8-129,-2-5 0,4-11-129,3-14-1419,0-18-2580,-1-26-129,5-10-516</inkml:trace>
  <inkml:trace contextRef="#ctx0" brushRef="#br0" timeOffset="8295.4745">22699 13166 1806,'7'8'4515,"10"17"-387,1 8 258,15 7-3354,8 23-258,12 12 0,16 22-258,7 10-258,10 10 387,8 9-387,5 5-129,-1 8 0,4 8 0,-2-4 129,-3-5-129,0-4 258,-1 0-258,7-6 0,7-9-516,-2-5-3741,1-10-645,-19-20 0,-12-7-516</inkml:trace>
  <inkml:trace contextRef="#ctx0" brushRef="#br0" timeOffset="14328.8196">22441 14537 2451,'-4'-8'2709,"4"8"-258,-17 0-258,17 0-645,-19 18-129,12 1-129,-3-3-129,5 6-516,-3-2 129,7 4-258,-1-6-258,4 6 129,3-10-129,6-3 129,3-8-258,5-3 0,-1-1 129,1-11-129,3-6 0,-1-5 0,-3-4 0,-1 0-129,-6-1 129,-6 2-258,-3 8-129,-6-5-1161,-7 11-2580,-7 9-516,-9 3 0,1 7-129</inkml:trace>
  <inkml:trace contextRef="#ctx0" brushRef="#br0" timeOffset="14815.8474">22391 14730 1548,'-26'40'3225,"4"-17"-2064,1 10 129,-8-1-387,3 5-387,-10 1 0,0 6-387,-4 1-129,-3 3-129,-3 3-129,-5-3 258,0 9 0,0-6 0,-1 5 0,4-2 129,0-7-129,7-2 0,2-4-129,8-7-129,3-5-903,8-1-2322,-1-17 258</inkml:trace>
  <inkml:trace contextRef="#ctx0" brushRef="#br0" timeOffset="15351.878">22414 14745 4128,'7'27'4515,"4"-8"129,-6-2-2322,14 23-387,-2-11-516,9 22-516,1-7-258,3 14-387,2-2 0,2 6-258,2-2 129,4 5 0,-3-1-129,1-4 129,1-3-129,-3-4 258,-1-6-258,0-3 258,-5-9-258,-3-4-258,-8-4 129,-6-11-774,0 1-3612,-7-4-258,-6-13-516,1 15 258</inkml:trace>
  <inkml:trace contextRef="#ctx0" brushRef="#br0" timeOffset="17568.0049">22660 13395 645,'10'-6'2580,"-10"6"-129,1 17 0,-1 1-774,0 16 0,-1 1-129,-1 19-258,-8 8-129,0 16-387,-4 1-129,-5 8-129,-7 5-129,5 4-129,-4 0 129,3 1-258,0-8 129,5-3-258,6-8 129,5-7-258,6-7-1032,0-16-2967,0-14-129,6-17-645,-6-17 517</inkml:trace>
  <inkml:trace contextRef="#ctx0" brushRef="#br0" timeOffset="40025.2892">4459 16519 5289,'21'-30'5418,"-17"10"-645,3 2-129,-7-5-3096,4 9-258,-2-4-387,-2 18-129,5-15-387,-3 24 0,0 14-258,-1 8 0,1 4 0,1 4 0,-2 11 0,2 0-129,-3 1 0,4-1 0,-3-5 129,4 2-129,-4-4-129,2-4 0,1-1-516,-4-9-387,9 6-1677,-9-35-1935,7 18-387,-7-27-387,4-5-129</inkml:trace>
  <inkml:trace contextRef="#ctx0" brushRef="#br0" timeOffset="40477.3152">4521 16454 5289,'0'12'5031,"12"4"0,-4-16-516,10 9-3225,-6-12 0,12 2-129,-7-7-387,10 1 0,-3-9-387,3 0-129,-1 1-129,2-1 0,-1-2-129,-1 2 0,-2 0 129,0 1-258,-5 8 129,-2 4 0,-3 1 0,-4 2 0,-10 0 0,11 25 0,-8-1 0,0 3 129,-1 2-129,6 5 0,-4 2 129,3 0-129,0 0 0,1-7 0,1-1 0,-2-3-129,4 0 129,-6-3-387,4 6-1677,-7-15-2580,1 3-387,-3-16-387,1 21-516</inkml:trace>
  <inkml:trace contextRef="#ctx0" brushRef="#br0" timeOffset="41724.3865">6211 16293 1935,'5'11'4773,"-3"1"-258,2 16 0,-3 1-2193,5 13-1032,-6-7-258,6 13-387,-5-7-129,1 7-387,0-3 258,-2-8-258,0 3 0,0-2-129,-5-2 0,1 0 129,-2-4-129,3-6 129,-2-3-129,3 1 0,-1-11 0,3-13 0,0 18 129,0-18-129,16 0 129,-4 2 0,4-2 129,2-2-129,5-3 129,1 0 0,2-6 0,5 9-129,-4 0 0,3-4 129,0 1-129,4 1-129,-3 3 0,0 1 129,-4-1-129,-2 0 0,-5 1 0,-3 0 129,-5 0-129,-3 0 0,-9 0 0,10 1 129,-10-1 0,0 0-129,0 0 129,0 0-129,4-11 129,-3-5 0,-1-6-129,1-2 0,0-4 129,0-8-258,2-5 0,0-1 387,1 1-387,0-9 258,1 2-129,-1-1 0,1 3 0,-1 7 129,-2 1 0,0 6-129,-2 2 258,0 15-387,0 2 258,0 13-258,0 0-645,-16 1-3999,16 13-129,0-14-516,0 26-258</inkml:trace>
  <inkml:trace contextRef="#ctx0" brushRef="#br0" timeOffset="42957.457">4967 16489 2580,'5'-10'2580,"-5"-5"-129,0 15-129,0 0-387,-2 8-387,2-8-258,0 0-129,-8 7-258,8 7-258,0-14 129,0 12 0,0-12-258,5 21 0,-3-7 129,3 7-258,-1 0 129,3 4-129,-4 0 0,1 4-258,-4-1 0,2 2-129,-2-2 129,0-1-129,0-4 0,0-3 0,0-3 0,0-5 129,0-12 0,0 17 0,0-17 0,0 0 0,0 0 0,0 0 129,0-11-129,0 11-129,-2-13 0,2 13 0,0 0-258,-5-13-129,5 13-645,0 0-3354,0 0-387,0 0-258,5 0-387</inkml:trace>
  <inkml:trace contextRef="#ctx0" brushRef="#br0" timeOffset="45448.5993">6257 16501 1161,'0'-35'1935,"-3"23"-129,1 0 258,-3-12-129,5 24 0,-11-32 0,11 32-129,-8-26-129,8 26-129,-5-19-258,5 19-258,0 0-129,0 0-258,0 0 129,0 0-129,0-14-258,0 14 0,0 0 0,0 0 0,8-11-129,-8 11 0,0 0 0,6-10-129,-6 10 0,0 0 0,0 0 0,0 0-129,0 0 0,0 0 129,1 14 0,-1-2 0,0 11-129,0 6 129,0 2-129,0 3 129,0 0 0,-1 2-129,0 2 129,-2 0-129,1-11 0,-1 2-129,0 1 258,-2 1-129,3-8 0,-1 0 0,-1 0 0,2 0 0,-1-7 0,1-2 0,2-14 0,-2 22 0,2-22 0,0 12 0,0-12 0,0 0 0,10 7 129,-10-7-258,16 0 129,-2-3 129,-2 3-129,5 0 0,0 0 129,2-2-129,3 2 0,1 0 129,3 0-129,-1 0 0,2 0 0,3 0 0,0-4-129,0 4 258,2 0-258,0 2 129,-3-2 0,-1 0 0,-5 0 0,1 0 0,-4 0 0,-3 0 0,-3-4 129,-5 4-129,0 0 0,-9 0 0,14 2 0,-14-2 0,14 2 129,-14-2-129,11 8-129,-11-8 129,13 2 129,-13-2-129,7 0 0,-7 0 0,0 0-129,0 0 258,1-21-129,-1 21 129,-2-20-129,-2 6 0,-1-2 0,3-3 0,-1-1 129,1 4-129,2-6 0,0-2 0,0 0-129,0 0 258,0-3-129,0-4 0,-2-3 0,2-5 0,0 2 0,0-1 0,0 1 129,0 1-129,0 3 129,0 2-129,-1 11 129,1 7-129,0 13 129,0 0-129,-11-6-129,11 6-129,-10 24-774,-2-8-3999,10 13 129,-2-13-645,3 2-387</inkml:trace>
  <inkml:trace contextRef="#ctx0" brushRef="#br0" timeOffset="46852.6798">4557 16490 1032,'-7'-15'4128,"0"-1"645,7 16-1677,0 0-774,-5-12-258,5 20-387,0-8-516,0 22-129,0-9-129,5 16-516,-2-1 0,1 11 0,0-3-129,2 7 0,-4-1 0,3 3-258,-3-2 129,0-4-129,0 0 0,1-10 129,-3-5-129,0-6 258,0-8-258,0-10 129,0 0-129,0-17 129,-2-5 0,-1-6-258,-1-3 258,-1-8-258,0-2 129,0-1 0,-1 3-129,1 3 129,0-2-129,1 7 129,0 0 0,2-2 0,-1 7-258,-1-3 258,1 6 258,-1 3-258,1-2 0,1 5 0,1 4 0,1 13 0,0 0 0,-4-13 0,4 13 0,0 0 0,0 0 0,5 7 129,0 6 0,3-1 0,2-7 0,3 7 129,1 1-129,5-2 129,0-4 0,3 1 0,3-8-258,0 0 129,2 6 0,-1-6 0,4-5 0,-3 5-129,2-5 0,-5 3-129,3-6 258,-6 8-129,2-7 0,-7 7-129,1-1 258,-4 0-129,-5 1 0,-8 0 0,12 0 129,-12 0-129,0 0 0,0 0 0,0 0 0,7 0 0,-7 0 0,0 0 0,0 0 0,0 0 0,0 0 0,11-2 0,-11 2 0,0 0 0,9 0 0,-9 0 0,5 8 0,-5-8 129,6 17-129,-6-17 129,4 32 0,-1-11-129,-2 13 0,1 0 129,-1 2-129,1 11 0,-2 6 0,1 5 0,-1 5 0,1-2 0,-1 0 0,3-4 129,-3-7-258,0-5 258,1-11-258,-1-15-258,6 3-3612,-6-22-1032,0 0-516,-12-19-516</inkml:trace>
  <inkml:trace contextRef="#ctx0" brushRef="#br0" timeOffset="55149.1544">9996 16379 3612,'0'0'5289,"0"0"-258,0 0-387,0 0-1806,0 0-1548,0 0-387,0 0-129,12-2-129,-12 2-258,10 14-129,-5 4 0,-1 8 129,-1 2-258,1 9-129,-4-4 258,0 11-387,0 1 258,-1-2-129,-2-2 0,-4 4-129,2 1 129,-3 0 0,4-4 0,-2-7-129,1 2 129,2-6 0,0-4 0,3-10-129,0-6 129,0-11 0,10 16 0,0-12-129,4-4 258,2 0-129,6-2 0,2-2 0,5 2 0,1-1 0,5 1 129,1-4-129,-1 1-129,4 0 129,-3 1 0,-1 4 0,-5-4 129,1 1-129,-5 2 0,-4 1 0,-3 0 0,-7 4 129,1-1-129,-13-3 0,12 0 0,-12 0-129,5-18 258,-4-5-258,-2 1 258,1-13-258,0 0 129,0-6 0,-3-7-129,1 4 387,0 2-387,1 0 387,-2 4-387,2 4 387,0-4-258,0 2 129,0 11-129,-1 3-129,2 1 129,0 5-129,-3 3-516,-3-3-3741,6 16-387,0 0-387,0 0-774</inkml:trace>
  <inkml:trace contextRef="#ctx0" brushRef="#br0" timeOffset="56101.2088">11232 16355 1161,'0'-11'4902,"0"11"129,-13-6-258,3-7-2451,0 13-387,-7-6-516,8 6-258,-9-6-387,7 6-258,-3-1-129,3 1 0,0 1-129,-2 6-129,4 0 0,0 4-129,2 1 129,2 11-129,1-1 0,1 4 258,3 1-258,0-3 129,5 4-129,3-2 258,-1 3-129,1-12-129,-1 2 129,2-2-258,-5-2 258,-2 0-258,-2-3 258,-6-2-258,-5 0 0,-6 2 129,-3-5 0,-1-2-129,-3-2 129,3 0 0,1-3 0,3 0-129,3 0 258,14 0-129,0 0 0,-4-11-129,8 8 129,10-1 0,4 4 0,0 0 0,1 0 0,1 5 0,-3 5 0,1 6 0,-5 5 0,-5 3 0,-4 12 0,-4 0 0,0 4 0,0-3 0,0 2-129,-1-2 129,1-6 0,0-6 0,3-5 0,4-4-129,4-3 0,-1-13-2064,4 0-2451,-1-9-516,2-8-129,-1-10-516</inkml:trace>
  <inkml:trace contextRef="#ctx0" brushRef="#br0" timeOffset="56816.2496">11595 16637 7611,'12'-16'5160,"-6"0"-258,-6 16-645,-7-22-3096,7 22-129,-14-13-387,5 13-258,-6 0 0,0 9-258,-1 5 258,2 6-258,0 4 258,6 0-258,3 3 129,5 4-258,3-3 129,9-9-129,5 2 0,3-7 129,3-5-129,-2-9 0,3-1 0,-4-13 0,-1-4 129,-5-2-129,-6-7 129,-3 3-129,-3-2 0,-2 7 129,-2 1-129,-3 2 0,5 16 0,-15-11 129,15 11 0,-13 4-129,8 12 129,1 1 0,4 3 129,0 7-129,5 1-129,2 1 0,5 5-129,0-6-387,3 5-774,-2-19-3612,8 6-516,-3-15 129,4 0-774</inkml:trace>
  <inkml:trace contextRef="#ctx0" brushRef="#br0" timeOffset="57025.2615">11907 16797 9159,'12'10'5418,"-5"8"-516,-7-18-774,7 33-3096,-5-11-258,3 10-387,-5 1-258,0-2-258,3 5 0,-3-12-645,6 11-2580,-5-23-1419,-1-12-516,0 0-258,10 0-129</inkml:trace>
  <inkml:trace contextRef="#ctx0" brushRef="#br0" timeOffset="57305.2775">12123 16307 9159,'7'-6'5418,"7"2"-129,-14 4-387,10 25-3999,-10 5-516,3 7 129,-3 7-129,0 4-258,0 3 129,0 3-129,0 4 0,0-15-129,0-1 0,0-1-258,0-3-258,0-13-645,7 5-3999,-7-17 129,0-13-516,0 0-258</inkml:trace>
  <inkml:trace contextRef="#ctx0" brushRef="#br0" timeOffset="57657.2976">12144 16632 10965,'0'-14'5289,"7"8"-258,1-5-1032,7 11-3354,1 1 129,8 5-387,-2 5 0,5 0-387,0 6 258,-2 1-387,-4 5 0,-5 1 129,-3 0-129,-8 3 129,-5 0-129,-5-5 0,-9-1 0,-3-2 129,-2-7 0,-4-1 0,0-9 129,1-2-129,3-7 129,0-5-129,6 0 0,2 5 0,2-3 0,4-3-258,5 13-516,0 0-3354,0 0-1032,0-12-258,12 11-516</inkml:trace>
  <inkml:trace contextRef="#ctx0" brushRef="#br0" timeOffset="57897.3116">12540 16816 8514,'9'36'5547,"-7"-12"-516,-2-7-129,0 10-3741,-4 0-774,1 0-129,-3-1-129,1 2-129,3 2-258,-6-4-258,8 8-1548,-6-16-2580,3-2-645,3-16-129,-7 17-387</inkml:trace>
  <inkml:trace contextRef="#ctx0" brushRef="#br0" timeOffset="58280.3335">12884 16575 6708,'0'0'5289,"0"0"-387,0 0-774,-7-9-2580,7 9-387,-8 0-258,8 0-387,-14 2 0,4 5-129,-4-2 258,2 7-387,-5 0 258,3 6-258,2 4 129,2-2-258,3 3 129,5 4 0,2-5-258,11-1 129,3 3-129,6-4-129,4-2 0,-1-4-129,4 2-516,-8-16-2193,6 3-2451,-7-5 0,5-8-645,-9-8 0</inkml:trace>
  <inkml:trace contextRef="#ctx0" brushRef="#br0" timeOffset="59301.3919">13082 16285 903,'0'0'4902,"8"0"258,-8 0-645,0 0-1548,16 0-774,-16 0-387,13-5-645,-13 5-129,17-4-387,-6 0-258,2 4-129,1-1-129,1 1 0,2 5-129,-1-1 129,-1 3-129,0 4 0,-3 0 0,-1 0 0,-4 2 0,-4 0 129,-3 0-129,0 4 129,-7-3-129,-3 7 129,-1-3-129,-1 1 129,1-1 0,3 5-129,4-3 129,2-7-129,2 9 0,0-8 129,6 3 0,5-5-258,-1 1 258,2-1-129,1-1 129,0-2-129,1-1 0,0-3 129,0-3-129,-1 1 0,-3-3 129,-1 0-129,-9 0 129,10-7-129,-10 7 0,0 0 0,-5-7-129,5 7 129,-14 2 0,14-2 0,-15 23-129,10-4 129,1 0 0,1 3 0,3 8 0,0 3 0,0 5 0,0-2 0,0-1 0,0 6 0,0-3 0,0-5 0,-2-4 0,-1-6 129,-2-7-129,-3 0 0,-2-8 129,0-8-129,-2 0 0,0-1 0,-2-1-129,-6-11-1161,13 13-3999,-9-1 129,5 1-645,0 0-387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2T10:34:41.31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3950 14274 5289,'0'-15'4644,"0"15"-258,0-17-258,-7 8-2838,7 9-258,0 0-129,0 0-129,0 0-387,2 18 0,1-2-258,1 9 129,-1 6 0,1 5-129,-3 9 0,1 6-129,-2 8 0,0 3 129,0 4-258,-2-2 129,-1-3 0,-2-2 0,1-3 0,1-9 0,-2-4 0,3-5-129,2-8 129,0 0 0,0-6-129,0-3 0,2-7 129,5-2 0,-7-12 0,17 17 0,-5-14 0,3-2 0,1 2 129,1-3-129,6 1 129,1-2 0,4-1-129,2 0 129,5 1-129,3 1 129,1 0-129,0 1 0,0 6 0,-3 0-129,-2 2 129,-4 1 0,-5 1 0,-3-1 0,-4 2 0,-3-3 0,-2-2 0,-4-1 129,-9-6 129,12 6-129,-12-6 0,0 0-129,7-14 129,-7 0 0,0-6 0,0-3-129,0-2 129,1-5-129,1-4 0,-2 1 129,4-3-258,-3-1 258,1-3-129,-2 1 129,0-8-258,0-1 258,0-8-129,0 0 129,-3-5-129,1 3 129,0 0 129,2 5-129,0 1 129,0 12-129,0 8 129,0 5-129,0 7 0,0 5 0,0 4 0,0 11-129,0-12 0,0 12 0,0 0 0,0 0-129,0 0 129,0 0-129,0 0-129,0 6 0,0 5-903,0-11-3354,2 16-258,-2-16-387,-2 12-774</inkml:trace>
  <inkml:trace contextRef="#ctx0" brushRef="#br0" timeOffset="2328.1332">5299 14490 2580,'-17'-21'3741,"5"14"0,-2 3-1290,-5-2-774,1 7-516,-5 5-258,3 14-129,-4 6-258,4 13 0,-1 1 0,5 13 0,-2-1-129,9 7 0,5-4-129,4 3-258,8-10 258,10-5-129,4-8 129,9-9-258,2-8 258,10-10-129,1-8 0,4-9 258,-1-11-129,0-8 129,-2-9-129,-4 0 129,-8-13-258,-4-2 258,-12-5-258,-6 0 0,-11 0 129,-16 2-258,-10 3 0,-13 10 0,-8 11-258,-9 7 0,-1 18-258,-1 6-258,5 19-1290,6 1-2322,11 10-129,9 0-387,12 5 0</inkml:trace>
  <inkml:trace contextRef="#ctx0" brushRef="#br0" timeOffset="2712.1551">5589 14214 5289,'-8'37'4644,"-3"-15"-258,-3 10-258,-7 8-3483,-2 17 129,-8 3-129,0 13 129,-10 5-387,0 5 0,-4 2-129,0 3-129,1-2 0,3-6-129,2-8 0,6-4 0,4-6-129,5-11-645,10-6-2451,4-15-1161,6-12-258,4-18-516</inkml:trace>
  <inkml:trace contextRef="#ctx0" brushRef="#br0" timeOffset="3268.1867">6247 14555 8643,'0'0'5160,"7"15"-387,-7-15-258,17-1-3483,-4-9-129,8 5-258,0-7-129,6 3-129,2-1-258,4 1 0,-2-2 0,1 3-258,-4 1 0,-1 0-129,1 6-774,-13-9-1677,1 10-1935,-16 0-258,0 0-129,0 0-516</inkml:trace>
  <inkml:trace contextRef="#ctx0" brushRef="#br0" timeOffset="3484.1993">6295 14749 5934,'7'14'5160,"3"-14"-258,8 1-258,-5-6-2451,13 5-645,-2-6-387,6 4-516,1-9-258,5 2-387,5 3-774,-4-9-3870,7 1 0,-4-9-645,0 0-258</inkml:trace>
  <inkml:trace contextRef="#ctx0" brushRef="#br0" timeOffset="18344.0491">7271 14520 774,'-7'-12'2451,"7"12"387,-2-12-516,2 12-387,0 0 0,0 0-129,0-18-129,0 18-387,0 0-258,5-12-129,-5 12-129,4-12-258,-4 12 0,3-15 0,-3 15-129,5-15 258,-5 15-258,5-14 0,-5 14 129,0 0-129,3-11-129,-3 11 129,0 0-129,1 15-129,-1 3 0,3 12 0,-2 6 0,0 12 0,-1 4 0,1 8 0,-1 2 0,0 2 0,1-4 0,-2-7-258,0-7 258,-1-2-258,0-12 258,1-5-258,1-7 0,0-7 0,0-13 0,0 0-258,8 16-1161,-8-16-2838,3-10-258,-3-3-258,0 13-516</inkml:trace>
  <inkml:trace contextRef="#ctx0" brushRef="#br0" timeOffset="18960.0845">7080 15078 774,'0'0'3612,"-11"7"-387,11-7-387,0 0-258,-14 0-387,14 0-258,0 0 0,0 0-387,0 0-129,0 0-387,0 0-129,0 0-129,8-7-129,5 6-258,1-4-129,7 4 0,3 0-129,6 1 0,3 0 0,6 0 0,2 0 0,4 0-129,3 1 129,-1 2 0,0-3-129,-3 0 129,-1 0-129,-4 0 0,-7 0 0,-8 0 129,-7 0-129,-5 3-258,-3 10-903,-9-13-3612,-5 12-258,-6-7-129,0 3-774</inkml:trace>
  <inkml:trace contextRef="#ctx0" brushRef="#br0" timeOffset="22500.287">3983 16000 5031,'0'11'4902,"0"-11"-387,0 18-258,0-1-3483,-2-1-129,2 9 129,0 1 0,2 10 0,-2-2-516,0 5 0,2-3 0,-2 11 0,-2-8-129,0-4 0,-1-2-129,3-5 0,-3-5 0,2-2 0,0-3 0,1-18-129,0 13-258,0-13-387,0 0-1806,3-6-1935,1-10-129,-3-7-774,4-2 645</inkml:trace>
  <inkml:trace contextRef="#ctx0" brushRef="#br0" timeOffset="22972.3138">4009 15994 5289,'-1'-13'4902,"1"13"-258,0-11-129,0 11-3612,8-6-129,5 6-129,-3-9 258,7 9-258,-1-3-258,8 3-129,0 0 0,5 3-129,0 0 0,5 2 129,-1-4-258,0-1 0,3 0 0,-3 0 129,-2 0-129,-4-2 0,-2-2 0,-4 1 0,-6 3 0,-1 3 0,-6 3 0,1 6 0,-4 4 0,-3 6 0,1 4 0,-1 6 0,-2 4 0,2 3 0,-1 1 0,-1 2-129,1-1 129,2 4 129,-3-3-258,4-8 258,-1 1-129,0-7 129,1-1-645,-4-13-1548,8 6-2451,-8-20-387,0 0 0,9 0-903</inkml:trace>
  <inkml:trace contextRef="#ctx0" brushRef="#br0" timeOffset="23956.3701">5349 15871 3999,'-24'0'4515,"10"1"129,-1 3-387,-4-3-3096,5 16-129,-5-9 0,7 13-387,-8 1 129,7 9-258,-2 0-258,5 6 0,0-2-129,6 4 0,1-3-129,3-3 129,5-1-129,7-5 0,5-3 0,4-7 129,3 0-258,3-6 258,6-5-129,1-4 0,4-2 0,0-7 0,1-5 0,-2-6 129,-2-5 0,1-4-129,-7-4 129,-3-3-129,-7-4 129,-6-2-129,-6 0 129,-7 1-129,-4 2 0,-13 5-129,-6 3 129,-8 10-258,-5 9-129,-7 6-387,3 20-1290,-4-3-2322,3 14-516,3-2 0,7 5-387</inkml:trace>
  <inkml:trace contextRef="#ctx0" brushRef="#br0" timeOffset="24296.3897">5678 15638 1806,'-17'-7'4257,"1"23"0,-2 6 0,-7 4-2580,5 23-258,-12-5 0,4 20-645,-5-1 129,1 5-387,-6-4-129,2 3 129,-3-10-258,3-1-129,0-4-129,7-6 129,3-9-258,7-8-516,13 0-3612,1-9-129,6-5-516,11-15-258</inkml:trace>
  <inkml:trace contextRef="#ctx0" brushRef="#br0" timeOffset="24888.4235">6134 16056 7224,'-18'31'4902,"18"-31"129,0 0-516,0 0-3354,14-3-387,3-13-129,6 4 0,1-6-387,2 0-129,3 2-129,-6-2-516,4 15-1032,-12-8-2967,2 9-387,-9-3-258,-8 5-258</inkml:trace>
  <inkml:trace contextRef="#ctx0" brushRef="#br0" timeOffset="25076.4343">6127 16208 5160,'10'22'5160,"6"-20"-129,9-2-516,-2-2-3096,11 2-129,-3-7-516,3-1-1032,4 2-3870,-7-2-516,2-2-387,-3-1-387</inkml:trace>
  <inkml:trace contextRef="#ctx0" brushRef="#br0" timeOffset="25795.4754">7267 15895 7224,'0'0'4902,"0"0"-129,0 0-387,6 1-3225,-6-1-258,0 0-258,1-10 0,-1 10-129,0 0-258,0 0 129,1 8-129,1 6-129,-2 9 0,0 5 129,0 1-129,1 10 0,-1 2-129,0 2 129,-1 0-129,-3-1 0,2-4-129,-1-1 129,2-3 0,-2 5-129,1-6 129,2-1 0,0-4-258,0-7 129,0 1-516,0-22-903,5 13-2967,-5-22-516,2-3 0,-2-11-645</inkml:trace>
  <inkml:trace contextRef="#ctx0" brushRef="#br0" timeOffset="26675.5258">7025 15866 2580,'-26'-1'4644,"26"1"0,-13-2-387,8-11-2193,5 13-516,7-6-258,7 6-258,1-3-129,11 4-258,1-5 0,12 4 0,4-1-258,7 1 0,1-4 0,8 0-258,0-4 0,1 0 0,-1-1-129,-4-6-258,-2 13-1548,-8-11-2838,-6 8-387,-15-5-258,-6 6-516</inkml:trace>
  <inkml:trace contextRef="#ctx0" brushRef="#br0" timeOffset="62559.5782">8381 14529 7998,'17'-7'4902,"-6"7"-129,0-3-129,8 3-2967,-6-3-516,10 3-258,-5-1-258,5 0-258,2 1-129,-1 0-258,3 0-387,-3-4-903,3 4-3483,-7-3 0,0 3-258,-8-4-516</inkml:trace>
  <inkml:trace contextRef="#ctx0" brushRef="#br0" timeOffset="62783.5909">8424 14748 10062,'8'11'5289,"8"-6"-387,0-7-258,11-1-3612,-3-4-129,10 4-258,-2-2-516,2-1-774,5 6-3870,-3-3-387,3 3-129,-4-3-645</inkml:trace>
  <inkml:trace contextRef="#ctx0" brushRef="#br0" timeOffset="64106.6667">9357 14516 3225,'11'-54'5031,"-7"31"-258,-4 1-258,0 22-2193,0-11-258,0 24-774,-2 15-516,0 19-129,-6 10-516,5 9 0,-1 8 0,-1 0-129,4 0 0,1-7 0,0-8-129,3-11-129,4-10-258,-2-19-1161,5-3-2838,-10-16-129,15-2-387,-13-22-129</inkml:trace>
  <inkml:trace contextRef="#ctx0" brushRef="#br0" timeOffset="64526.6906">9297 14314 9288,'0'0'5031,"0"-11"-258,8 11-258,4 3-3483,9 7-258,3-4-129,10 8 0,2-4-129,6 3-129,3 0-129,0-1-129,-2-4 0,0 3 0,-6-3-129,-3-3 0,-6-3 129,-6 3-129,-5-4 0,-6 1 0,-1 4 0,-10-6 0,8 20 0,-6 0 0,-2 3 0,0 9 0,0 7 0,-3 4 129,1 5-129,2 3 0,-1 0 0,1 2 0,0-3 0,1 0-129,4-10 0,0-5-645,9 1-3999,-7-20-258,4-1-258,-3-15-645</inkml:trace>
  <inkml:trace contextRef="#ctx0" brushRef="#br0" timeOffset="65374.7392">10533 14226 9030,'-9'-9'5031,"-10"0"-129,9 8-387,-4-8-3612,1 9 0,-3 0-387,2 2-129,-2 6 0,4 3 0,-2-1-129,6 7 0,2 4-129,6-4 0,0 4 0,3 3 0,4-4 0,3 7 0,2 0-129,0-2 0,-1 3 0,-1 2 129,0-2-258,-4-1 129,-6-2 0,-1-3 0,-9-3 0,-2-3 0,-5-3 0,0-5 0,-4-3 0,2-3 0,0 0 0,2-2 0,5 0 0,0 0 0,12 0 0,0 0 0,0 0 129,1 9-129,8 0 0,1 5 0,1 4-129,3 3 129,1 8 0,-3 1 0,-5 2 0,2 2 0,-4 1 0,-2 2 0,-2 1 0,-1-3-129,0-4 129,-1 1 0,0-4 0,-1-5-129,2-2 0,0-1 258,4-8-129,-4-12-129,18 20-516,-18-20-4128,12 4-387,-3-7-129,1-6-774</inkml:trace>
  <inkml:trace contextRef="#ctx0" brushRef="#br0" timeOffset="65906.7697">11093 14510 8901,'9'0'4902,"-3"21"-129,-10 0-387,-9 7-3870,-4 7-129,-3 5 129,-4 0 0,0 2 0,0-5-258,2 2 129,1-7-258,2-4 0,4-3-129,3-4-258,4-4-129,1-10-903,7-7-3354,0 0-387,0 0-258,-3-7-516</inkml:trace>
  <inkml:trace contextRef="#ctx0" brushRef="#br0" timeOffset="66119.7818">10838 14573 10062,'12'18'5418,"-4"5"-387,7 12-129,-3-2-4257,9 10 129,1-2-258,4 5-258,0-5-129,0-3-129,4-3-258,-3-12-774,8 2-3999,-10-11 129,-1-3-645,-3-11-258</inkml:trace>
  <inkml:trace contextRef="#ctx0" brushRef="#br0" timeOffset="66478.8024">11232 14897 7998,'7'7'5418,"1"-5"-258,-8-2-387,17 0-2967,-10-14-1161,5 6 129,-3-4-258,1 2-129,-2 3-129,-8 7-129,13-10 0,-13 10 0,0 0-129,3 10 129,-3 3-258,0 4 129,0 2 0,0 4-129,3 3 129,-1-1-129,3 0 258,-1-1-258,1 0 129,0-4 0,2 2-516,-7-22-774,11 24-3741,-11-24 0,9 14-516,-9-14-129</inkml:trace>
  <inkml:trace contextRef="#ctx0" brushRef="#br0" timeOffset="66711.8157">11259 15107 8901,'1'16'5418,"-1"-16"-129,14 1-129,-5-1-3483,5 0-903,1-1-129,3 1-387,3 1-129,0-2-387,5 6-1161,-7-5-3612,3 0-258,-5-1-129,2-2-645</inkml:trace>
  <inkml:trace contextRef="#ctx0" brushRef="#br0" timeOffset="67026.8337">11691 14959 10320,'0'0'5418,"8"11"-258,-5 7-129,-3-5-4128,0 9-516,0 1 0,2 7-258,-2 1-129,0 0-129,-4 0 0,-1-4-387,1 6-774,-6-15-3741,4 2 0,-5-13-516,11-7-258</inkml:trace>
  <inkml:trace contextRef="#ctx0" brushRef="#br0" timeOffset="67258.847">12006 14904 11739,'-2'19'5547,"-7"-5"-516,9-14 0,0 0-4773,0 0-645,0 0-645,5 0-3999,-5 0 0,20-1-387,-13-5-516</inkml:trace>
  <inkml:trace contextRef="#ctx0" brushRef="#br0" timeOffset="67430.8568">12142 14956 11094,'9'0'5676,"-9"0"-774,11-3 258,-11 3-5031,16-4-1548,-16 4-3354,18-16-387,-18 16-387,17-12-387</inkml:trace>
  <inkml:trace contextRef="#ctx0" brushRef="#br0" timeOffset="67598.8664">12327 14957 11094,'0'0'5418,"0"0"-903,0 0-1419,9 0-7611,-9 0-387,10-8-387,0 3-516</inkml:trace>
  <inkml:trace contextRef="#ctx0" brushRef="#br0" timeOffset="67943.8861">12675 14994 10707,'14'31'5547,"-9"-12"-387,-4-4 129,6 9-4386,-9-8-258,-3 7-258,-5 0-258,0-2-258,-4 5-516,-6-8-4386,9 6-129,-3-11-387,7 2-645</inkml:trace>
  <inkml:trace contextRef="#ctx0" brushRef="#br0" timeOffset="68566.9218">13284 14455 8385,'0'0'5547,"0"0"-258,-6 19-387,-4-16-3096,3 14-903,-7 2-129,0 9-258,-3 1-129,-4 5-129,-2-1-258,2 3 129,-4 1-129,6-3 0,-3-2-129,5-9-258,3 0-258,-3-12-774,12 5-3741,-2-10 0,7-6-387,-9 0-258</inkml:trace>
  <inkml:trace contextRef="#ctx0" brushRef="#br0" timeOffset="68822.9363">12943 14539 10836,'15'-1'5418,"-3"0"-258,7 8 129,3 2-4515,6 15 0,1 4-129,5 7-129,1 4-258,3 2-258,0 4 0,-2-3 0,2 3-129,-5-7 0,1 1-258,-7-11-645,6 4-3999,-11-12-129,0-4-516,-9-13-387</inkml:trace>
  <inkml:trace contextRef="#ctx0" brushRef="#br0" timeOffset="70199.0152">13634 14757 7482,'0'0'5676,"0"0"-258,0 0-387,8 14-1677,-8-4-2451,0 15-258,0-2-129,0 7-258,0 0-129,0 2-129,-2-1 129,1 0-258,-1-4 258,-2-6-129,-1-1 0,4-5 0,-3 3-129,4-18 129,-5 13 0,5-13 0,0 0 0,-4-9-129,4-7 129,0-7 0,4-7 0,-2-6 129,1-4-129,4-4 0,0 1 129,0 2 0,0 2-129,-1 5 129,-3 8-129,1 5 0,0 8 0,-4 13 0,0 0 0,10-2 0,-5 9 0,4 4 0,0 7 0,4 0 129,-1 1-129,2-1 0,1-2 0,-1-2 129,-1-2-129,0-5 129,2-3-129,-3-4 129,0 0-129,3-3 129,-3-6-129,2-3 0,-2-1 0,3 2 0,-4-2 0,2 2 0,-6 3 129,2 1-129,-9 7 0,12-5 0,-12 5 0,7 8 129,-2 6-129,-3 6 0,1 3 0,-1 4 0,1 8 0,-1 2 0,0 0 0,-2 0-129,0-2 129,0 0 0,0-4-129,0-5 129,0-6 0,0-4-129,1-4-258,-1-12-258,8 14-2064,-7-20-2709,-1 6 129,9-30-516,-2 8-645</inkml:trace>
  <inkml:trace contextRef="#ctx0" brushRef="#br0" timeOffset="70987.0601">14211 14200 8514,'2'-11'5676,"-2"11"-516,3-17-129,-3 17-3096,11-12-903,4 11 0,-3-4-387,5 5-129,-1 0-258,4 2 0,-5 8-129,0 4-129,-3 2 129,-6 4-258,-3 3 129,-3 1 0,-5 4 0,-5 3-129,-4-1 129,0 2 0,-3-2 129,0 5-129,4 1 0,3-2 0,3-2 0,3-3 0,4-1 0,7-6 0,7 0 0,1-8 0,4-4 0,1-7 0,0-3 0,1 0 0,-5-1 0,-2-6-129,-1-1 258,-4 2-129,-9 6 0,0 0 0,0 0 0,0 0 0,1 8 0,-1 7 0,-3 7 0,0 1 0,1 5 0,0 5-129,0 2 129,0 3 0,1 4-129,2 0 129,-2-2 0,1 1-129,-2-3 129,-2-5 0,-2-4 0,-2-6 0,-4-8 129,-3-4-129,-2-7-129,-1-5 0,1 2-387,-2-10-1419,7 4-3225,-2-4-129,14 9-645,-11-19-258</inkml:trace>
  <inkml:trace contextRef="#ctx0" brushRef="#br0" timeOffset="72003.1184">8392 16150 10836,'51'-15'5031,"-21"9"-387,-9-9-129,0 7-4386,1 2-129,-5-1-258,2 7-774,-19 0-3096,14 0-516,-14 0-258,5 11-387</inkml:trace>
  <inkml:trace contextRef="#ctx0" brushRef="#br0" timeOffset="72171.128">8388 16236 8901,'-11'16'5160,"15"7"-258,8-21-258,14 5-3483,2-7-516,10 1-258,2 7-1161,-3-8-3741,3 1-129,-4-1-516,3 0-774</inkml:trace>
  <inkml:trace contextRef="#ctx0" brushRef="#br0" timeOffset="74994.2894">9384 15790 10062,'-16'17'5031,"16"-17"-258,-9 28-1290,5-12-2967,4 13 258,2 3-387,3 14 0,-1 0 0,2 8-129,-3-3-258,0 3 129,0 0-258,-3-3 129,0 0 0,0-3 129,0-3-258,0-5 258,-2-1-129,2-7 129,0-4-129,2-6 0,3-9 0,3-2 0,4-7 0,5 0 129,2-4-129,8 0 0,5-3 129,4-1-129,3-5 129,2 0 0,2 4-129,0-2 0,1 1 129,-4 2-129,-4 2 129,-5 1-129,-4 1-129,-4 1 258,-3-1-129,-8 0 129,-2 1-129,-10-1 129,11-2 0,-11 2 129,7-29-129,-7 5-129,0-8 258,-3-6-258,-3-10 129,-1-5-258,-2-10 387,0-4-387,-2 2 258,3 6-129,-1 3 0,2 8 0,2 6 0,1 12-258,4 15-387,-5-3-3612,5 18-774,5 0-258,4 8-645</inkml:trace>
  <inkml:trace contextRef="#ctx0" brushRef="#br0" timeOffset="75731.3316">10486 15836 645,'0'-29'4515,"-2"15"516,2 14-387,-17-24-1935,17 24-387,-24-2-516,14 5-387,-10 2-387,6 8-258,-4-3-129,3 12-258,0-5-129,4 5 0,1 2-129,1 2 0,4 1-129,2 3 129,3 1-129,0 1 0,3-3 0,4-3 0,3 2 129,1-4-129,1-1 0,0-3 0,-2-3 0,-3-1 0,-2-2 0,-5 1 0,0 1-129,-9-3 129,-5-3 0,-3 1 0,-1-1 0,-3-2-129,1-3 129,4 0 0,2-3 0,3 0 0,11-2 0,0 0 0,0 0 0,15 11 0,2-5 0,1 4 0,2 2 0,0 8-129,-3 6 129,-1 0 129,-1 3-129,-2 6-129,-8-3 258,3 1-258,-8 2 258,0-6-129,0-3 129,0-3-387,-2-3 387,-2-3-129,4-1 0,0-16-258,9 20-645,-9-20-3741,25 0-387,-4-12 0,9-3-903</inkml:trace>
  <inkml:trace contextRef="#ctx0" brushRef="#br0" timeOffset="75995.3467">11022 16162 9030,'-9'22'5160,"-5"0"-129,-5-2-387,0 6-4128,-5 5-129,3 9 0,-4-2 0,2 2 129,-1-4-387,4 4 258,-2-7-387,6-3 129,4-6-516,0-15-258,12 3-3741,0-12-645,0 0-129,5-28-645</inkml:trace>
  <inkml:trace contextRef="#ctx0" brushRef="#br0" timeOffset="76219.3595">10702 16184 9159,'0'0'5547,"0"17"-258,1-5-129,24 9-4257,-8 1 0,12 6-129,-1-1-258,7 10-258,-1-3 0,1 2-129,-4-3 0,0-1-129,-3-4-258,-5-5-387,3 7-3870,-11-18-645,-1 4-387,-14-16-645</inkml:trace>
  <inkml:trace contextRef="#ctx0" brushRef="#br0" timeOffset="76690.3864">11207 16457 8256,'16'20'5289,"5"4"258,-21-24-774,30 32-3354,-30-32-387,21 30-516,-13-14 129,1 4-516,-5 2 129,-1 1-387,-3-3 258,-3 0-258,-4 2 0,-3-6-516,10 12-2322,-9-20-1806,9-8-645,-10 5-129,10-5-774</inkml:trace>
  <inkml:trace contextRef="#ctx0" brushRef="#br0" timeOffset="77707.4444">11193 16586 4257,'-6'14'4773,"1"-2"0,5-12-1806,0 0-1032,0 0-387,0 0-129,2-20-129,7 14-258,-3-5-129,4 2-258,-3-6-129,5 5-129,-5-1-129,4 3-129,-2 2-129,2-2-129,3 4-516,-9-14-1935,14 18-2193,-7-4-516,7 4-129,-5 0-645</inkml:trace>
  <inkml:trace contextRef="#ctx0" brushRef="#br0" timeOffset="78042.4636">11710 16504 9159,'12'-15'5418,"-2"15"-129,-10 0-387,15 12-3999,-15-12-258,14 24-258,-12-4 129,0 6-387,-2 7 0,-4-6-129,-1 0-258,-6-3-516,6 5-258,-10-15-3612,10 0-645,5-14-129,0 0-516</inkml:trace>
  <inkml:trace contextRef="#ctx0" brushRef="#br0" timeOffset="78283.4776">12050 16466 7611,'15'14'5289,"2"4"-129,-17-18-387,7 14-3870,-7-14-258,0 0 0,13 4-387,-4-4-387,6 3-1032,-15-3-3612,25 0-129,-7-2-516,3 1-129</inkml:trace>
  <inkml:trace contextRef="#ctx0" brushRef="#br0" timeOffset="78450.4871">12356 16527 8643,'9'13'5289,"-9"-13"-129,0 0-516,0 0-3999,0 0-129,13-4-1032,0 4-1806,-3-3-2580,7 1-258,-3-5-516,6 3 258</inkml:trace>
  <inkml:trace contextRef="#ctx0" brushRef="#br0" timeOffset="78606.4959">12622 16544 8127,'8'7'5418,"-4"5"0,-4-12-516,0 0-3483,0 0-774,0 0-1032,0 0-4128,0 0-645,10-2-258,0-7-645</inkml:trace>
  <inkml:trace contextRef="#ctx0" brushRef="#br0" timeOffset="78802.5073">12965 16599 10062,'1'48'5805,"-4"-31"-387,-2 6 0,-15-4-4515,14 2-387,-1 1 0,0 0-387,2 8-258,-6-9-516,10 21-3741,-11-14-645,6 4-645,-3-9-387</inkml:trace>
  <inkml:trace contextRef="#ctx0" brushRef="#br0" timeOffset="79239.5321">13547 16158 7611,'35'26'5418,"-28"-4"-258,-9 1-129,-3 20-3999,-19-6-129,-2 13-258,-11-7-129,0 6-129,-4-2-129,2-6-258,1-1 0,4-14-258,5-1-258,1-15-1290,11 3-3225,1-13 0,16 0-645,-15-15-258</inkml:trace>
  <inkml:trace contextRef="#ctx0" brushRef="#br0" timeOffset="79446.5441">13133 16189 10320,'29'5'5547,"-9"11"-516,11 18 0,-1-7-4386,9 17-258,2 0-129,3 2 0,1 0-129,1 0-129,-1-5-129,-2-3-645,5 12-2967,-7-25-1290,-1 0-516,-6-11-387</inkml:trace>
  <inkml:trace contextRef="#ctx0" brushRef="#br0" timeOffset="80062.5793">13954 16524 10965,'-1'7'5547,"1"-7"-516,-11 23 129,-1-4-4902,8 2-258,4 3 258,0 3-258,0-4 129,0-1 0,4 0 0,1-4 0,-5-18-129,9 20 129,-9-20-129,10 0 0,-6-14 0,-3-3 0,0-7-129,0-3 258,2-2-129,-3-2 0,2 5-129,0 1 258,-2 7-129,3 4 0,-3 14 129,3-13-258,-3 13 258,0 0-129,9 3 129,-9-3-129,15 9 129,-5-3 0,2 0-129,1-1 129,0-2-129,2-3 129,0 0-129,0 0 129,0-3-129,2-4 129,-1 2-129,1 0 129,-3-1-129,-2 3 0,1 0 129,-2 3-129,-1 3 0,-3 6 0,-2 5 0,0 2 0,-4 6 129,2 2-129,-3 1 0,0 1 0,0 2 0,-2-1 0,0-3 0,-1 0-387,3 1-129,-4-15-1677,5 10-3225,-1-20 258,12 8-645,-1-16-516</inkml:trace>
  <inkml:trace contextRef="#ctx0" brushRef="#br0" timeOffset="80926.6288">14384 15859 7353,'0'-10'5418,"15"-2"-516,-4 3 129,9 9-3999,-1-6 129,3 6-258,-6 2-258,3 10-129,-5 1-129,-2 6-258,-7 4 0,-2 5-129,-3 7 0,-3 2 129,-4 3-129,-2-1 129,1 2-129,0-1 129,1-3 0,4-7 0,3-2-129,0-3 129,4-6 0,6-5-129,1-4 0,6-2 129,1-4-129,-2-1 0,0-3 0,-2 0 129,-2 0-129,-3-2 0,-9 2 0,9-1 0,-9 1 0,0 0 0,0 14 0,0 6 0,0 2 0,0 7 0,0 2 0,0 2 0,0 7 129,0 0 0,0 0 0,0-4-129,0 2 258,0 0-258,-3-8 258,2-1-129,-4 1-129,2-8 0,-2 0-129,5-22-387,-7 30-903,-6-29-3741,13-1-387,-19 2-129,10-7-645</inkml:trace>
  <inkml:trace contextRef="#ctx0" brushRef="#br0" timeOffset="84330.8235">10106 14442 1161,'-9'-17'3870,"1"-6"258,7 5-258,0 3-2451,-4-12-129,5 2-387,0-4-258,0 3-129,0-8 129,0 5-129,0-3-387,0 2 258,0 2-258,0 3 129,1 3-258,1 5 258,1 6-258,-3 11 0,8-13 0,-8 13 0,13-1 0,-3 1 0,4 0-129,3 0 129,7 1 0,1-1 129,7 0-129,2-1 129,2-5 0,5 1 0,-1-2-129,1-1 129,3 1 0,-2 1 0,-1 2-129,7 1 0,-5-1 129,1 3 0,4 0 0,-3 1 129,-1 0-129,2 2 258,-3-1-129,5 5-129,-5-2 129,5 2 0,2-2-129,5 4 0,3-2 129,4 2-129,-1-2-129,5 2 129,0-3-129,-1 1 129,3 0 0,-2-1-129,3-1 0,-2 0 0,3-2 129,1 1-129,1 0 129,1-1-129,4 2 0,0-2 0,3 2 0,-1-1 0,2 1 0,0-3 0,1 2 0,0-3 0,0 0 129,0 1 129,-3-1-129,2 0 0,0 0 0,3 2 0,-2-2 0,0 3 0,0-2-129,-1-1 129,-2 0-129,-3-4 0,-6 1 0,-1-3 129,-5 2-129,-2-2 0,-7 1 0,-5 0 0,-2 0 129,-2 1-129,-3 1 0,-2-1 0,-3 3 0,-3 0 0,-4 0 0,-1 0 0,-5 0 0,-2-1 129,-3 2-258,-4 0 129,-1 0 0,-3-2 0,0 0 129,0 1-129,-2-1 0,1 0 0,2 0 0,-1 0 0,-1 0 0,1 0 0,-1 2 0,0 0 0,-11 0 0,13 4 129,-13-4-129,9 16 129,-5-3 0,0 4 0,1 2 129,-1 4 0,-1 2-129,2 2 0,-1 0 129,-2-1-258,0-5 129,0 2 0,-2-6-129,0-6-258,-1 3-129,1-14-1161,-10 7-3483,10-7 0,-9 0-387,9 0-387</inkml:trace>
  <inkml:trace contextRef="#ctx0" brushRef="#br0" timeOffset="84638.8411">15013 13773 9288,'0'0'5289,"5"24"-129,-5-1-258,5 14-3870,-5 6-258,4 10 0,-1 3-129,1 6-387,0-2 0,1 2-258,-1-4 0,-1-6-258,1-3-258,-4-13-516,4 2-1935,-4-23-1935,0-15-387,0 0-129,-11-7-387</inkml:trace>
  <inkml:trace contextRef="#ctx0" brushRef="#br0" timeOffset="84971.8601">14896 13742 7740,'-15'-85'5289,"14"57"-258,6 14-129,-5 14-3096,31 1-645,-5 12-258,14 20 0,3 7-258,10 11-129,-1 7-258,7 4 0,-6-1-129,-3 3 0,-8-4-129,-8-2 0,-13-8 0,-10-3 0,-11-6 0,-16-4 0,-10-6 129,-9-2-129,-6-4 0,0-4 0,1-7 129,5-2-129,4-5 0,12-4-258,9 8-516,1-11-3870,14 3-516,4-3-516,10 6-258</inkml:trace>
  <inkml:trace contextRef="#ctx0" brushRef="#br0" timeOffset="86410.9422">10135 16654 5547,'-18'10'4515,"15"10"0,3 4-387,-2 3-3612,7 12-129,7 9-129,4 5 129,1 6-387,4 0 129,-5-1-129,3 2 129,-1-3-129,0-9 129,0-7-129,2-3 129,4-10-129,2-3 0,3-5 0,3-7 129,5-1-129,6-2 0,7-4 0,5-5 0,6 1 0,6-2 0,9 0 0,9-7 0,9-3 0,9-2 0,5-3 0,5 2 0,5-3 0,6 2 0,1 0 129,1 4-129,0 3 129,3 1 0,2 2 0,3 1 0,2 3 258,3 0-258,4-1 0,2 2 0,4-1 0,-1 0 129,-2 0-129,0 0 0,-7-6 0,0-1 0,-6-3 0,-3 0 0,-6-5 0,-3 0-129,-6 2 129,-1-7-129,-1 5 129,-2-3-129,-11 4 0,-6-2 0,-8-1 129,-7 3-129,-14-3 129,-7 5 0,-17-7 258,-10 8-129,-12-6 0,-9 0 0,-8-6 0,-2 2 0,-12-4 0,2-5 0,-4 3-129,2-7 0,-2-1 129,5 0-258,2 3 129,3 3-129,4 3 0,0 2-258,8 11-387,-5-1-3612,11 10-903,-3 1-129,7 3-903</inkml:trace>
  <inkml:trace contextRef="#ctx0" brushRef="#br0" timeOffset="86821.9659">15744 16999 6708,'10'-63'5418,"-6"47"-258,4 16-258,-5 12-3225,8 25-903,-6 12-258,8 15 0,-6 13-258,2 12 129,-2 13-258,3 16 129,-1 10-258,0-21-129,0 8 129,-4-19-258,3-10-258,-5-14-645,6-19-2451,-9-53-1806,0 0-258,0 0 0</inkml:trace>
  <inkml:trace contextRef="#ctx0" brushRef="#br0" timeOffset="87154.985">15680 17203 8901,'-5'-69'5418,"12"44"-129,8-9-258,11 22-3870,2-5-258,12 17-129,0 1-258,11 14-129,3 10-129,2 13-129,4 5 0,-3 9-129,-1 10 0,-4 11 129,-3 8-258,-13 12 258,-10 5 0,-14-9-516,-12 3 387,-17-13-129,-14 16 258,-14-33-258,-13-16 129,-8-18-129,-3-9-387,-3-18-516,12-3-4515,-4-11-129,12-35-516,10 10-258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6:16.03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186BB7D9-EEBD-41A1-A92A-9D1FF32F69D1}" emma:medium="tactile" emma:mode="ink">
          <msink:context xmlns:msink="http://schemas.microsoft.com/ink/2010/main" type="writingRegion" rotatedBoundingBox="22698,12362 24617,12362 24617,13023 22698,13023"/>
        </emma:interpretation>
      </emma:emma>
    </inkml:annotationXML>
    <inkml:traceGroup>
      <inkml:annotationXML>
        <emma:emma xmlns:emma="http://www.w3.org/2003/04/emma" version="1.0">
          <emma:interpretation id="{8876E67C-9F60-4205-A9F7-DA16DD6CEB03}" emma:medium="tactile" emma:mode="ink">
            <msink:context xmlns:msink="http://schemas.microsoft.com/ink/2010/main" type="paragraph" rotatedBoundingBox="22698,12362 24617,12362 24617,13023 22698,130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3DB97C-0384-457E-86BB-F1ACF9070425}" emma:medium="tactile" emma:mode="ink">
              <msink:context xmlns:msink="http://schemas.microsoft.com/ink/2010/main" type="line" rotatedBoundingBox="22698,12362 24617,12362 24617,13023 22698,13023"/>
            </emma:interpretation>
          </emma:emma>
        </inkml:annotationXML>
        <inkml:traceGroup>
          <inkml:annotationXML>
            <emma:emma xmlns:emma="http://www.w3.org/2003/04/emma" version="1.0">
              <emma:interpretation id="{83EACFC3-6A13-4A81-92C1-451596ABACB4}" emma:medium="tactile" emma:mode="ink">
                <msink:context xmlns:msink="http://schemas.microsoft.com/ink/2010/main" type="inkWord" rotatedBoundingBox="22698,12362 24617,12362 24617,13023 22698,13023"/>
              </emma:interpretation>
              <emma:one-of disjunction-type="recognition" id="oneOf0">
                <emma:interpretation id="interp0" emma:lang="en-US" emma:confidence="0">
                  <emma:literal>703</emma:literal>
                </emma:interpretation>
                <emma:interpretation id="interp1" emma:lang="en-US" emma:confidence="0">
                  <emma:literal>70 43</emma:literal>
                </emma:interpretation>
                <emma:interpretation id="interp2" emma:lang="en-US" emma:confidence="0">
                  <emma:literal>70 113</emma:literal>
                </emma:interpretation>
                <emma:interpretation id="interp3" emma:lang="en-US" emma:confidence="0">
                  <emma:literal>7043</emma:literal>
                </emma:interpretation>
                <emma:interpretation id="interp4" emma:lang="en-US" emma:confidence="0">
                  <emma:literal>70 1/3</emma:literal>
                </emma:interpretation>
              </emma:one-of>
            </emma:emma>
          </inkml:annotationXML>
          <inkml:trace contextRef="#ctx0" brushRef="#br0">6284-288 258,'0'0'2193,"0"0"-258,0 0 129,0 0 0,0 0-258,0 0-129,0 0-129,0 0-387,0 0 0,0 0-129,0 0-258,-15-7 0,15 7-258,0 0 0,0 0-258,0 0 0,0 0 0,0 0-129,0 0 129,0 7-129,0-7 0,0 0 129,15 13-129,-15-13 0,21 6 129,-3-4 0,-4-1-129,4-1 0,5 0 0,-2 2-129,2 0 129,-2-2-129,3 1 129,-5 4-129,0-2 0,-1 0 0,-4 2 129,1-2 0,-15-3-129,25 9 129,-25-9 0,28 11 0,-28-11-129,26 8 258,-26-8-387,24 5 129,-24-5 129,19 5-129,-19-5 0,0 0 0,17 4 0,-17-4 0,0 0 0,0 0 0,0 0 0,0 0 0,0 0 129,0 0-129,0 0 0,0 0 0,0 0 0,0 0 129,0 0-129,0 0 0,0 0 0,0 0 0,0 0 0,0 0 0,0 0 0,0 0-129,0 0 129,0 0 0,0 0 0,0 0 0,0 0 0,-3 17 0,3-17 0,0 0 129,0 0-129,0 0 0,0 0 0,0 0 0,0 0-129,-7 14 129,7-14 0,0 0 0,0 0 0,0 0 0,0 0 0,0 0 0,0 0 129,0 0-258,0 0 129,0 0 0,0 0 0,0 0 0,0 0 0,0 0 0,0 0 0,0 0 129,0 0-129,-22 22 0,22-22 0,-25 22 0,8-13 0,1 4 0,-1 3 0,-4 0 0,2 2 0,-2-5 0,4 3 129,-4-5-129,2 4 129,-4 0-129,5-2 0,1-1 129,1 1-129,16-13 129,-21 22-129,21-22 0,-17 19 0,17-19 0,0 0 0,-7 16 0,7-16 0,0 0 0,0 0-129,0 0-129,0 0-258,14 22-2193,-14-22-1935,15 3-258,-15-3-387,18 0 0</inkml:trace>
          <inkml:trace contextRef="#ctx0" brushRef="#br0" timeOffset="29656.2658">6955-188 645,'0'0'4257,"0"0"645,-9 0-645,9 0-1806,0 0-516,-18-12-645,18 12-387,0 0-387,0 0 0,-12 0 0,12 0-258,0 0 0,0 0-129,-16 23 0,16-23 0,-7 25 0,6-12-129,1-13 129,-3 28-129,3-12 129,0-2 0,0-14-129,3 19 129,-3-19 0,15 14-129,-15-14 129,18 6 0,-18-6-129,21 0 0,-21 0 129,25-3-129,-25 3 0,23-18 0,-23 18 0,20-24 0,-20 24 0,14-26 129,-14 26-129,7-22 0,-7 22 0,0-22 0,0 22 0,0 0 0,-18-17 0,18 17 0,-21-9 0,21 9 0,-23-3 0,23 3-129,-17 0 129,17 0-387,0 0-516,-21 9-3483,21-9-387,0 0-387,0 0-258</inkml:trace>
          <inkml:trace contextRef="#ctx0" brushRef="#br0" timeOffset="87871.1582">7427-301 3354,'0'0'5031,"0"0"0,0 0-387,0 0-2838,0 0-387,0 0-129,0 0-387,0 0-258,4 18 129,6-2-258,-10-16 0,22 31-258,-9-9 129,3 2-129,2 3 0,-1 1-129,0-3 0,1 3-129,-4 0 0,1-8 0,1 1 0,-5-2 129,-11-19-129,21 22 0,-21-22-129,16 16 258,-16-16-258,0 0 129,20 8-258,-20-8-258,0 0-258,0 0-1161,21-8-2967,-21 8-129,8-17-645,-8 17 0</inkml:trace>
          <inkml:trace contextRef="#ctx0" brushRef="#br0" timeOffset="88323.2156">7869-262 2451,'6'-16'4902,"-6"16"0,0 0-387,0 0-2580,0 0-903,0 0 129,0 0-129,0 0-258,0 0-258,0 0-129,0 0 0,0 0 258,0 14-258,0 0-129,0-14 129,-19 36-129,1-12 0,3 3 0,-4-2 129,0 3-258,-1 0 0,4 1 129,-2-5-258,4-2 129,1-3 0,5-3-129,2 1 0,6-17 129,-10 21-129,10-21 0,-8 17 0,8-17 0,0 0 0,-12 23 0,12-23-129,0 0-129,-6 17-258,6-17-387,8 5-3612,-8-5-387,0 0-516,18-5-516</inkml:trace>
          <inkml:trace contextRef="#ctx0" brushRef="#br0" timeOffset="89343.3451">8030 19 5160,'0'0'5289,"0"0"-129,0 0-387,-4-15-3096,4 15-645,0 0-129,19-16 0,-19 16-387,24-14-129,-9 9-129,2 1 0,-3 2-129,3 2 0,-17 0-129,19 5 0,-19-5 0,9 20 129,-9-20-129,0 28-129,0-10 129,-9-2 0,-2 0 0,0-2 0,11-14 0,-28 27 0,28-27 0,-26 19-129,26-19 129,-20 8 0,20-8 129,0 0-129,-17 5 0,17-5 0,0 0 0,0 0 0,0 0 0,10 0 129,-10 0-129,25 3 0,-9-2 0,0 1 0,0 1 0,0 2 0,-16-5 0,24 19 0,-24-19 0,17 21 0,-10-6 0,-6 1-129,1 1 129,-2-17 0,0 24 0,0-24 0,-12 25 0,12-25 0,-22 24 0,22-24 129,-28 14-129,12-6 129,-1-2-129,-1-1 129,0 3 0,2-7 129,-2-1-129,18 0 0,-26 0 0,26 0 0,-18 0 0,18 0-129,0 0-258,0 0-516,0 0-3096,0 0-1290,11 4-258,-11-4-387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41:36.38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10256 13007 129,'0'11'3354,"0"-11"516,-6 16-387,6-16-1161,-10 12-645,10-12-258,-3 13-129,3-1-387,0-12-129,0 16-258,-4-6 129,4 9-129,-3-2-129,3 9 0,-4-1 0,3 7 0,-1 3-258,1 0 0,-2 2 0,3 2 0,0 0-129,0 2 129,0 3-129,0 0 129,0 1 0,0 3-129,0 1 0,0-3 0,0 7 0,0 1-129,0-5 258,0 3-387,0-3 387,-1 2-387,0-1 387,0-1-258,0-6 258,-1 3-129,1-2 0,-1-1 129,2 0-129,-1 1 0,1-5 0,-1 2 0,-1 3 0,2-5 0,0 0 0,0 0-129,0-2 129,4 0-129,-2 1 129,3-1-129,0 0 258,-1 2-258,0-3 129,2-1 0,-3-1 0,1 1 0,-1-2 0,0 1 0,-2 0 0,1-3 0,-1 4 0,2 0 0,-2-1 0,-1 1 129,1-2-258,-1-2 258,1 1-129,3-2-129,-2 2 258,0-1-258,0 2 258,0-1-387,0 1 387,2 1-258,-2-4 129,2-2 0,-1 4-129,0-8 0,1 3 0,-2-2 0,1-4-129,-2 0 0,0 4 0,0-4 129,-1-4-129,0 5 129,0-4 0,0 1 129,0-1-129,0-2 0,0 0 129,0-2 0,0-1-129,0-1 129,-1-1 0,1 0 0,0-11 0,-2 22 129,1-2-129,-2-8 129,2 7-129,-2 1 129,0-2-129,1-3 129,0 1-129,1-1 129,1-15-129,0 0 0,0 0 0,0 0 0,0 0 0,0 0-129,0 0 258,-3 11-258,3-11 0,0 14 0,0-14 129,0 0-129,-2 14-129,2-14 0,0 12-258,0-12-1032,0 0-2322,0 0-258,0 0-258,-10-15-258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41:08.97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6667" units="cm"/>
      <inkml:brushProperty name="height" value="0.06667" units="cm"/>
      <inkml:brushProperty name="color" value="#002060"/>
      <inkml:brushProperty name="fitToCurve" value="1"/>
    </inkml:brush>
    <inkml:context xml:id="ctx1">
      <inkml:inkSource xml:id="inkSrc2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4T20:40:44.421"/>
    </inkml:context>
  </inkml:definitions>
  <inkml:trace contextRef="#ctx0" brushRef="#br0">10186 12485 1161,'-11'0'1806,"11"0"-129,-13 4 387,13-4-258,0 0 129,0 0-387,-14 0-129,14 0-387,0 0 0,0 0-258,-14-4 0,14 4-258,0 0 0,-12-1 0,12 1-258,-14-1 0,14 1 0,-12 0 0,12 0-129,-14 0 129,14 0-129,0 0 0,-15 7 0,15-7 0,0 0 0,-8 15-129,8-15 0,-5 13 0,5-13 0,-8 12 0,8-12 0,-3 14 0,3-14 129,0 11-129,0-11 0,2 11 129,-2-11-129,0 0 129,14 14-129,-14-14 0,0 0 129,12 13-129,-12-13 0,14 5 129,-14-5-129,16 7 0,-16-7 129,16 5-129,-16-5 0,18 5 129,-18-5-129,15 7 0,-15-7 0,14 3 129,-14-3-129,12 5 0,-12-5 0,0 0 0,12 4 258,-12-4-258,10 3 0,-10-3 0,12 0 0,-12 0 0,16-1 0,-16 1 0,18-7 0,-18 7 0,14-11 0,-14 11 0,12-13 0,-12 13 0,9-12 129,-9 12-129,6-17 0,-6 17 0,5-12 0,-5 12 0,0-14 0,0 14 0,0-13 129,0 13-129,-7-11 0,7 11 0,-13-12 0,13 12 0,-18-10 0,18 10 0,-22-9 0,11 5 0,-2 0 0,-3 4 0,3-3 0,-4 3 0,2-1-129,-1 1 129,2-1 0,-1-1-516,15 2-387,-24 2-2064,14 3-1161,10-5-129,-19 12-258</inkml:trace>
  <inkml:trace contextRef="#ctx0" brushRef="#br0" timeOffset="8676.4962">11372 12359 1548,'0'12'3483,"0"-12"387,0 0-1290,0 0-129,0 0-903,0 0-258,-8 0-387,8 0 129,0 0-387,-11 17 0,11-17-258,-13 24 129,5-11-129,-2 5 0,1-1 0,-3 3-129,-1 3-129,-1-1 0,-2 1-129,2 2 129,-3-2-129,3 0 129,0-3-129,4-3 129,-1-5 0,4 0-129,7-12 0,-11 13 129,11-13 0,0 0-129,0 0 0,-9 11 0,9-11 0,0 0 0,0 0 0,-8 10 0,8-10-129,0 0 129,-6 12-129,6-12-387,0 0-774,0 0-2064,0 0-645,0 0-387,0 0-129</inkml:trace>
  <inkml:trace contextRef="#ctx0" brushRef="#br0" timeOffset="9112.5212">11088 12418 2580,'0'0'3483,"0"0"387,0 0-1032,0 0-903,6 4-129,5 3-516,-11-7-129,25 7-258,-12-5-129,6 6-258,-1-1 0,6 1 0,-4-1-129,6 3-129,-4 1 0,1 0-129,-4 0 0,2 1 0,-4 0-129,-1-3 129,-4 0 0,1 2 0,-13-11 0,17 15 0,-17-15 0,15 14 0,-15-14 129,10 14-129,-10-14-129,0 0-129,14 15-258,-14-15-516,0 0-2064,11 7-903,-11-7-645,0 0 0,0 0-258</inkml:trace>
  <inkml:trace contextRef="#ctx0" brushRef="#br0" timeOffset="9432.5395">11646 12368 4773,'0'0'4386,"0"0"-258,0 0-258,0 0-2580,-2 8-258,2-8-258,-3 11-387,3-11-516,0 13-1806,0-13-1935,3 10 129,-3-10-516,0 0-129</inkml:trace>
  <inkml:trace contextRef="#ctx0" brushRef="#br0" timeOffset="9636.5512">11711 12550 4386,'0'20'3741,"0"-20"-387,0 0-387,-5 18-2193,5-18-387,0 0-387,0 12-903,0-12-1806,0 0-774,0 0 0,0 0 0</inkml:trace>
  <inkml:trace contextRef="#ctx0" brushRef="#br0" timeOffset="11259.644">12180 12221 3096,'0'0'3354,"0"0"-387,-7 0-516,7 0-516,-13 0-387,13 0-258,-15-2-258,15 2 0,-18-1-258,18 1-129,-20-3 0,10 2-258,-2-4 0,0 5 0,0 0-129,1 0 0,0 0 0,11 0 0,-18 7-129,18-7 129,-10 14-129,10-14 129,-5 17-129,5-5 0,0 1 0,0 4 0,0 1 258,4 2-129,1 1 0,1 6 0,2 0 0,-2 5-129,-1 1 129,1 4-129,1 1-129,-2 3 129,0 3-129,-3 1 0,0 0-129,1-2 129,-2-2 0,1-5 0,2-3-129,-1-5 129,3-7 0,-1-6 0,1-5 0,-6-10 0,13 7 0,-13-7 0,18-2 0,-7-5 0,1 1 129,-1-2-129,3 0 129,-2 0-129,5 3 129,-4-1-129,4 1 0,-4 3 0,5-1-129,-4-1-258,4 4-645,-18 0-2580,25-1-516,-25 1-258,25-7-387</inkml:trace>
  <inkml:trace contextRef="#ctx0" brushRef="#br0" timeOffset="12057.6896">12700 12484 774,'0'-14'3612,"-4"2"258,4 12-129,-8-12-1032,-2-3-516,10 15-516,-11-21-516,11 21-258,-15-20 0,15 20-258,-18-10 0,6 10-258,-1-3 0,-3 3 0,0 6-129,-2 3 258,3 0-387,-3 4 258,1 2-258,-1 6 129,2 1-258,4 3 258,0 1-129,4 1 0,3 1 0,5 1 0,0-29-6966,17 13 6321,-1 6-387,8-5 129,-1-4 129,10-12 903,-1-8-129,-3-7-129,-1 25 6966,-8-30-6321,-4-7 129,-4-2 0,-3-3 129,-9 13-1161,0-1 258,-4 4 129,-3 3-129,1 4 129,6 11-129,-10-8 0,10 8 129,-3 17-774,3 7 0,0 4 0,6 7-129,-6-35 0,14 73 0,-5-38 0,3 0-129,-1-13 774,2-3 0,-1-7 129,8-7-387,-1-5-645,7-1-2838,-5-10-645,4 1-129,-5-7-258</inkml:trace>
  <inkml:trace contextRef="#ctx0" brushRef="#br0" timeOffset="14251.815">13016 12501 258,'-8'12'1935,"8"-12"-258,-5 12-387,5-12 387,0 0-129,0 0 258,0 0-258,0 0 0,0 0-129,0 0 129,0 0 0,0 0-129,11 10-258,-11-10-258,0 0 0,12 6-129,-12-6-387,9 14 0,-9-14-129,4 23-129,-4-10-129,0 4 129,-7-2-129,-2 3-129,-3-1 129,2-4-129,-2-1-129,4 1-387,-2-9-516,9 10-903,1-14-2064,0 0-258,0 0-258,0 0-129</inkml:trace>
  <inkml:trace contextRef="#ctx0" brushRef="#br0" timeOffset="15031.8597">13299 12083 129,'0'-11'3741,"0"11"387,0 0-645,0 0-645,0 0-903,0 0-387,0 15-516,10 8-258,-5 1-387,3 12 0,0 2 0,-1 6-129,-2 1 0,-1 1-129,-2-2 0,-1-2 0,-1-9 129,0-4-258,0-6-516,0-9-129,0 0-645,0-14-1548,0 0-1419,0 0 0,0 0-387</inkml:trace>
  <inkml:trace contextRef="#ctx0" brushRef="#br0" timeOffset="15535.8885">13393 12375 3354,'0'-14'4257,"0"-3"-129,0 7-774,0 10-1290,5-12-516,-5 12-387,13-9-645,-1 8 0,-12 1-258,23-4 0,-8 3-129,4 1 0,-2-2 129,2 2-258,2 2 0,-2 4 129,1 3 0,-3 3 0,-2 0 129,-3 2-129,-3 3 0,-2 3 0,-6-1 0,-1 1 0,-9-2-258,-2 0 129,-2 1-129,-3-2 129,-3-1 0,1-4 0,-5 0 0,2-5 0,0 0 0,-2-5 129,3-2 0,0 0 129,3-4-129,3-1 0,2-2 0,12 7 0,-10-11 0,10 11 0,0 0-129,8-9-258,6 9-387,-14 0-1161,29-7-2322,-13 4-258,4 1-387,-4-2-258</inkml:trace>
  <inkml:trace contextRef="#ctx0" brushRef="#br0" timeOffset="16427.9394">13755 12126 3483,'0'0'4515,"0"0"-387,0 0-1032,0 0-1032,0 0-258,7 0-774,5 0-129,-12 0-258,25-3 0,-10 0-258,4 3-129,1-1 0,0 1 0,0 0-258,1 6 129,-3 0 0,1 0-129,-6 0 129,3 1 0,-16-7-129,21 13 0,-21-13 129,11 9-129,-11-9 129,0 0-129,0 0 129,3 14-129,-3-14 0,-3 11 258,3-11-258,-13 24 0,5-10 0,1 5 0,-2-1 0,5 3 0,-3 4 129,2 1-129,3 1 129,-2 2-129,2-3 129,1 3 0,-1 3 0,-1-1-129,3-2 0,-1 2 0,-1-2 0,2-4 0,0-3 0,0-1 0,-1-6 0,-1-3 0,2-12 0,-9 12 0,9-12 0,-17 4 0,4-4 0,0 0 0,-2 4 0,1 0 0,0 0 0,2 0 0,12-4 0,-17 9 0,17-9-129,0 0-129,0 15-903,0-15-3096,9 0-129,-9 0-516,21 0-258</inkml:trace>
  <inkml:trace contextRef="#ctx0" brushRef="#br0" timeOffset="19064.0904">14901 12260 2967,'0'0'4386,"0"0"0,-9 0-258,9 0-1548,0 0-1032,0 13-387,0-13-258,6 23-516,-2-9 129,6 6-129,-3 1-129,2 3 0,2-2 0,-1 2-129,0-6 0,0-2 129,2-1-258,-1-6 129,0-3-129,0-4 0,-11-2 0,21-4 0,-11-7 0,1 0 0,1-7 0,-2-1 0,2-3 0,0 3 0,-3-1-129,2 1 129,-2 2 0,-1 4-258,-8 13 258,13-13 0,-13 13 0,0 0 0,10 13 258,-9 4-258,-1 6 129,0 6-129,-3 6 129,-1 5-129,-4 5 129,-1-1-129,0 5-129,-1-1 129,1 1 0,2-4 0,0-3-129,2-6 129,2-9 0,1-1 0,2-9 0,0-5-129,0-12-129,0 11 0,0-11-387,0 0-516,9 0-2193,-9 0-1032,6-18-258,-5 1-258</inkml:trace>
  <inkml:trace contextRef="#ctx0" brushRef="#br0" timeOffset="19365.1076">15441 12233 3870,'0'0'4515,"0"12"0,0-12-258,-4 14-1806,4-14-1419,-6 12 0,6-12-387,-2 12-258,2-12-516,0 0-516,5 13-3354,-5-13-129,0 0-387,0 0-387</inkml:trace>
  <inkml:trace contextRef="#ctx0" brushRef="#br0" timeOffset="19567.1188">15476 12400 6063,'-7'37'4902,"4"-21"-516,1-1-258,2-15-2838,-1 16-516,1-16-129,0 0-516,5 13-1032,-5-13-2838,0 0-516,0 0 0,12-7-645</inkml:trace>
  <inkml:trace contextRef="#ctx0" brushRef="#br0" timeOffset="25072.434">18351 11875 8514,'0'0'5031,"0"0"-129,11 0-516,5 0-3096,-4-3-129,9 3-387,-1-3-258,3 3-258,2 0-129,1 0 0,-1 0 0,-2 0 0,-3 6 0,-3-2-129,-4 2 129,-1-2-129,-12-4 129,8 12 0,-8-12-129,0 0 0,0 14 129,0-14-129,0 11 0,0-11 0,-3 14 0,3-14 0,-9 16 0,9-16 0,-9 23 0,4-6 0,1 0 0,-1 3 0,0 1 0,4 5 0,0 4-129,1 1 258,0 4-129,0 2 0,1 2 129,0 2-129,3 0 129,-3-2-129,0 0 129,0-3 0,-1-2 0,0-2-129,0-4 0,-2-3 129,-4-1-129,-1-4 0,-2-1 0,-4-2 129,-1-5-129,-3 0 129,-2-3 0,2 1 129,0-3-129,0-2 0,5-2 129,1-1-258,11-2 0,0 0-129,0 0-258,0 0-774,0 0-3612,8-13 0,-8 13-516,13-14-129</inkml:trace>
  <inkml:trace contextRef="#ctx0" brushRef="#br0" timeOffset="20504.1727">16152 12037 645,'12'-4'3612,"-12"4"516,0 0-129,-4 6-1548,4-6-516,-11 4-129,0-4-516,11 0-258,-15 0-258,15 0 0,-20 0-258,10 0-258,-5 0 0,0-2-129,-8 0 0,1 2-129,-1 0 0,1 0 0,-1 4 0,3 3 0,1 1 0,4 2 129,15-10-129,-16 20 129,16-20 0,-6 19-129,6-19 129,1 23 258,6-10-258,1 4 0,2 0 0,0 7 0,0 3 0,1 4-129,0 3 129,-2 4 0,-2 2 0,-3 3-129,3 3 0,-4 0 0,1 0 0,-4-4 0,1 0 0,0-3 0,0-5-129,1-5 0,0-7 129,0-6 0,3-5 0,-5-11 0,13 8 0,-13-8 0,21-3 0,-7-5 129,1 3 0,4-3 0,2-1 0,-1 2-129,3 0 129,-1 2 0,-2 0-129,2 1 0,-2 1-258,-5-2-645,10 5-3354,-25 0-258,22-2-258,-22 2-387</inkml:trace>
  <inkml:trace contextRef="#ctx0" brushRef="#br0" timeOffset="22804.3043">17254 12455 1,'12'10'3869,"-12"-10"388,0 0-258,0 0-645,0 0-774,0 0-258,9 15-387,-9-15-516,0 17 0,0-6-516,0 6-258,-1 0-129,-2 5-258,-1-1-129,-2 1-258,1 2-387,-10-12-2580,9 6-1419,-7-8-258,1-1-387,-2-9-258</inkml:trace>
  <inkml:trace contextRef="#ctx0" brushRef="#br0" timeOffset="32947.8845">12412 14679 6837,'0'0'4644,"-4"-10"387,4 10-774,0 0-2580,15 1-516,-5 1-387,13 11-129,-4-3-258,5 10-129,0-1 0,0 5-129,-1 2 0,-2 5 0,-2-3 0,1 1-129,-3 0 129,-1 0-129,-1-5 0,-4-3 0,2-5 0,-3-6 0,-1 1-258,-9-11 0,13 8-258,-13-8-645,0 0-2322,0 0-1161,12-7-258,-12 7-516,0 0 258</inkml:trace>
  <inkml:trace contextRef="#ctx0" brushRef="#br0" timeOffset="32595.8643">12668 14689 129,'12'-13'4257,"-12"13"258,7-14-258,-7 14-1677,0 0-387,0 0-387,0 0-516,-5 17-258,5-17-258,-16 32-129,2-12-129,1 10 129,-7-1-387,3 7 129,-5-1-258,1 1 129,2-3-258,0-5 129,2-4 0,5-6-129,3-5 0,9-13-129,0 0 0,-14 7-258,14-7-258,0-9-903,0 9-2451,4-15-774,-4 15-129,0-21-387</inkml:trace>
  <inkml:trace contextRef="#ctx0" brushRef="#br0" timeOffset="33759.9309">12919 14786 8127,'0'0'4902,"0"0"-129,-4 11-516,4-11-2967,8 0 0,3-4-645,6 4 0,2-4-258,5 3-129,-2-3 0,3 3-129,1-4 0,-1 5 0,-1 0-129,-1-2-129,-1 2 0,-2-4-258,2 5-1161,-8-1-3225,3 0 0,-17 0-516,20 0-258</inkml:trace>
  <inkml:trace contextRef="#ctx0" brushRef="#br0" timeOffset="33463.914">13062 14568 6321,'0'0'4902,"0"0"0,6 7-387,1 10-2709,-7-17-516,0 33-129,0-11-645,0 6-129,0 5-129,0 6-129,0-3-129,0 5 129,-2-3-129,-2-3 129,-1-2-129,0-5-129,-1-7 0,3-5-129,3 0-387,0-16-1161,0 0-2709,0-12-258,0 12-258,1-28-516</inkml:trace>
  <inkml:trace contextRef="#ctx0" brushRef="#br1" timeOffset="887576.0909">13499 14654 1806,'0'0'3096,"0"0"-258,0 0-516,0 0-516,0 0-387,0 0-129,0 0-129,0 0 0,0 0-387,0 0 258,-11-10-387,11 10 0,0 0-129,0 0-129,0 0 129,0 0-258,0-14 258,0 14-258,0 0 0,0 0 0,18-22-129,-18 22 129,13-17-129,-13 17 0,18-17-129,-18 17 0,19-17 0,-19 17 129,18-10-129,-18 10 129,17-7-129,-17 7 0,18 0 0,-18 0 129,16 7-129,-16-7 129,18 13-258,-18-13 258,0 0-129,20 20 0,-20-20 129,0 0-129,14 22 0,-14-22 0,5 18 0,-5-18 129,5 17-129,-5-17 0,0 0 0,3 20 0,-3-20 0,0 0 0,0 21 0,0-21 0,0 0 0,-3 24 258,3-24-258,-8 20 0,8-20 0,-10 28 0,10-28 0,-12 24 0,5-7 0,0-1-258,7-16 258,-15 25 0,15-25 0,-15 27 0,15-27 0,-16 25 0,16-25 0,-15 20 0,15-20 0,-17 18 0,17-18 0,-16 17 0,16-17 0,-15 9 0,15-9 0,-16 7 0,16-7 258,0 0-258,-21 8 0,21-8 0,0 0 0,-19 9 0,19-9 0,0 0 0,-13 16 0,13-16 0,0 0 0,-11 17 0,11-17 0,0 0 0,0 0 0,0 0 0,0 0 0,0 0 129,0 0-129,0 0 0,0 0 129,0 0-129,8 7 129,-8-7 0,0 0-129,22 4 0,-22-4 129,16 0-129,-16 0 129,24 0-129,-24 0 129,25 0-129,-25 0 0,28 0 0,-28 0 129,27 0-129,-27 0 0,27 0 0,-27 0 0,22 0 129,-22 0-129,24 0 0,-24 0 0,16 2 0,-16-2 0,16 4 0,-16-4 0,0 0 0,16 9 0,-16-9 0,0 0 0,0 0 0,21 9 0,-21-9 0,0 0 0,19 9 0,-19-9 0,0 0 0,19 7 0,-19-7-129,0 0 129,0 0 0,0 0 0,0 0 0,0 0-258,0 0-1032,0 0-3096,0 0-258,0 0-387,7-14-645</inkml:trace>
  <inkml:trace contextRef="#ctx1" brushRef="#br0">13592 14460 0</inkml:trace>
  <inkml:trace contextRef="#ctx0" brushRef="#br0" timeOffset="30955.7705">11021 14723 516,'7'-3'3741,"-7"3"387,0 0-129,17 0-1935,-17 0-387,19 10 0,-19-10-258,26 21-258,-15-11-258,10 12 129,-7-4-387,8 6-129,-2 1-129,6 2 129,-6 0-129,7-1-129,-4-1-129,1-1 0,-3-2 0,0-3 0,-4-6-129,-4-2 0,-1-3 0,-12-8 0,18 13 0,-18-13-258,13 0-645,-13-7-1290,0 7-2322,0 0-129,15-18-258,-12 7-516</inkml:trace>
  <inkml:trace contextRef="#ctx0" brushRef="#br0" timeOffset="30559.7479">11250 14702 1806,'11'-12'4257,"-11"12"129,0 0-387,0 0-1935,0 0-387,3 6-258,-3-6-516,-7 26-258,-3-11-258,2 7 129,-4 2-258,2 5 0,-2 0-129,0 0 0,0 2-129,0-2 129,-1 3-129,0-3 0,-2-1 0,1-5 0,2-2 0,1-5 0,3-1 129,8-15-129,-14 14-129,14-14 0,0 0-258,-6-6-516,6 6-516,0-12-1419,0 12-1548,0-20-129,2 9-387</inkml:trace>
  <inkml:trace contextRef="#ctx0" brushRef="#br0" timeOffset="31556.8049">11734 14687 6063,'-10'3'4902,"10"-3"-258,0 0-1032,-18 1-1806,18-1-129,7 2-645,6 0-387,-3-2 0,6 1-387,-2-1 129,6 5-258,-3-3 0,2 0-129,0 1 0,-1 0 0,0-1 129,-2 0-129,0 0-129,-4-2 0,1 1-129,-13-1-129,15 4-516,-15-4-645,0 0-2967,0 0-129,0 0-387,-2 12-129</inkml:trace>
  <inkml:trace contextRef="#ctx0" brushRef="#br0" timeOffset="31851.8218">11768 14894 4257,'-8'13'4902,"8"-13"-129,0 0-129,0 0-2580,12 0-645,-12 0-258,21-7-258,-8 1-258,4 4-258,-4 0-258,5 2 129,-4 0-258,1 0 129,-3 0 0,0 0-129,-12 0 0,20 6 0,-20-6 0,16 4-387,-16-4-645,11 1-2838,-11-1-774,13 3-258,-13-3-516</inkml:trace>
  <inkml:trace contextRef="#ctx0" brushRef="#br0" timeOffset="3988.2281">10320 16760 1032,'0'0'2967,"0"0"-516,0 0-774,0 0-774,-1-11 0,1 11 0,0 0 0,-7-16-129,7 16 129,0 0 0,0 0-129,-12-14 0,12 14-129,0 0-258,-13-3 0,13 3-129,-10 0 0,10 0-129,-12 0 0,12 0 0,-13 3 129,13-3-129,-10 9-129,10-9 129,-13 16 0,13-16 0,-12 17 0,12-17 0,-13 25 129,13-25-129,-14 22 0,8-10 0,1 1 129,1-1-129,0 2 0,4-14-129,-6 20 129,5-8-129,1-1 0,0-11 129,0 20-129,0-20 0,5 21 129,-5-21-129,7 15 0,-7-15 129,9 15 0,-9-15-129,10 14 0,-10-14 129,13 8-129,-13-8 0,15 4 129,-15-4-258,17 7 258,-17-7-129,19 5 0,-19-5 0,21 1 0,-11 3 0,-10-4 0,20 0 0,-20 0 0,21-7 129,-21 7-129,16-7 0,-16 7 0,18-12 0,-18 12 0,15-15 0,-15 15 0,14-16 129,-8 5-129,-1 1 0,-1-1 0,1-4 0,-3 1 0,0-1 129,-1-2-129,-1-2 0,0-1 0,0 4 0,0-1 0,-3 0 0,-1-3 0,-1 5 258,-1 4-258,6 11 0,-12-15 0,12 15 0,-18-15 0,7 13 0,-1 2 129,2-3-129,-2 3-129,0 0 129,2 1 0,10-1 0,-20 4 0,20-4-258,-13 3 129,13-3-516,-12 0-1290,12 0-2322,0 0-258,0 0-387,0-12 258</inkml:trace>
  <inkml:trace contextRef="#ctx0" brushRef="#br0" timeOffset="28296.6184">10128 15969 2580,'5'9'3741,"-5"-9"0,11 17-2064,-11-17 0,12 14 0,-12-14-516,15 23-129,-15-23-258,19 26 0,-12-3-258,6 3 129,-6 0-387,2 2 129,-1-3-129,2 4 0,-4-2-129,1-1 129,-4-11-258,4-1 129,-3-3 129,-4-11-258,9 13 129,-9-13-129,0 0 0,10 8 0,-10-8 0,0 0 0,16 0 0,-16 0 129,12-3-129,-12 3 0,16-17 129,-16 17 0,21-26 0,-9 11 0,-1-12 0,5 0 0,-1-2 0,4 1 0,-2-1 0,-1-1 0,0 2 0,-2 4-129,-2 7 129,0 3 0,-6 3 0,-6 11 0,10-13 0,-10 13-129,0 0 129,0 0-129,0 0 258,0 0-258,0 0 0,0 0 0,0 0 0,0 0-387,11 9-387,-11-9-2709,0 0-903,0 0-387,0 0-516</inkml:trace>
  <inkml:trace contextRef="#ctx0" brushRef="#br0" timeOffset="37723.1576">11265 16707 2322,'0'0'3999,"0"0"-258,0 0-774,0 0-645,0 0-258,0 0-258,-11 0-516,11 0-258,0 0-129,0 0-258,-17 9-258,11 4 0,-5-2-129,3 11 0,-4 2 0,-1 8-129,-1-1-129,-3 6 129,-2 1-129,2 1 0,-1-3 0,0-9 0,4-1 0,2-4 129,2-7-258,3-4 129,7-11 0,0 0 0,-5 12-129,5-12 0,0 0-258,0 0-258,9 0-774,-9 0-2967,0 0-258,2-11-258,0 1-258</inkml:trace>
  <inkml:trace contextRef="#ctx0" brushRef="#br0" timeOffset="38100.1792">11005 16774 4257,'0'0'5031,"0"0"-387,0 0 0,0 0-2709,0 0-903,0 0 0,11 0-258,4 8-129,-3 0-258,8 5 129,-1 2-258,2 4-129,0 0 129,2 6-129,0 0 0,3 4 0,-3-3-129,-1-3 129,-2 4-129,-1-7 0,-4-2 0,-2-5 129,-2-1-258,-11-12 0,14 15 0,-14-15-129,0 0-129,0 0-516,14 7-774,-14-7-2709,0 0-387,0 0-129,1-6-387</inkml:trace>
  <inkml:trace contextRef="#ctx0" brushRef="#br0" timeOffset="38572.2062">11619 16713 7353,'0'0'5160,"0"0"-129,0 0-387,-13 0-3225,13 0-387,0 0-516,0 0-129,-5 10-387,5-10-129,4 13-258,-4-13-903,17 14-2967,-17-14-387,14 20-258,-14-20-645</inkml:trace>
  <inkml:trace contextRef="#ctx0" brushRef="#br0" timeOffset="38784.2183">11694 16941 5934,'5'22'5160,"-5"-22"-258,0 0-258,-7 4-2967,7-4-516,0 0-387,0 0-129,0 0-387,0 0-258,0 0-258,0 0-903,16-2-3354,-16 2-129,8-14-516,-8 4-129</inkml:trace>
  <inkml:trace contextRef="#ctx0" brushRef="#br0" timeOffset="41324.3635">12275 16482 3225,'0'0'4257,"0"0"129,-5 15-1806,-7-17-387,12 2-645,-11 0 0,11 0-516,-11 0-129,11 0 0,-13 0-387,13 0 0,-11-5-129,11 5 0,-14-8 0,14 8-258,-17-3 0,17 3 0,-20-5 0,10 3 0,-2 2-129,12 0 129,-21 0-129,21 0 0,-17 0 129,17 0 0,-11 0 0,11 0-129,0 0 129,0 0-129,-11 10 129,11 2-129,0 0 0,0 2 129,1 6-129,4-1 0,-3 3 129,2 4-129,-1 0-129,1 4 258,-1 6-129,0-2 0,0 7-129,1 0 258,0 0-129,-1-2 0,-3-2 0,3-1 0,-1-8 0,0 4 0,-1-8 0,-1-2 0,2-1-129,0-4 258,-1-2-258,-1-15 258,2 22-258,-2-22 258,0 0-129,7 13 129,-7-13-129,0 0 0,13 3-129,-13-3 129,12 1 0,-12-1 129,16 0-129,-16 0-129,19 3 129,-6-3 129,-3 0-258,4-3 129,-14 3 0,21-4 0,-21 4-129,19-2 129,-19 2 0,0 0 0,13-1 129,-13 1-129,0 0 0,0 0 0,0 0 0,0 0-258,0 0-129,0 0-1290,0 0-2967,0 0-258,14-5-258,-14 5-387</inkml:trace>
  <inkml:trace contextRef="#ctx0" brushRef="#br0" timeOffset="48127.7527">12836 16678 645,'0'0'2967,"0"0"-258,0 0-516,0 0-258,0 0-387,-15-11-258,15 11-129,0 0-258,-13-8-129,13 8-129,-14-4-129,14 4 0,-17 0-129,7-4 129,10 4-129,-16 0-129,16 0 129,-18 3-129,18-3 129,-20 11-129,20-11 129,-19 14-129,19-14 0,-20 17-129,12-2 258,8-15-258,-15 20 0,9-1-129,1-2 129,0-5 0,4 7 0,-1-2-129,2 1 258,0 1-258,0 0 129,1-4 0,2 5 0,3 3-129,3 1 129,0-7 0,3 3 0,1-2-129,2-1 129,1-4 0,4-1 0,1-7 0,-1-5 0,1 0 129,0-7-258,-2-8 129,1-4-129,-2-3 129,-3-4-129,-2-2 129,-2-5-129,-5 2 0,2 2 129,-5-5 0,1 0-258,-4 5 258,0-3-129,0 7 0,-6 4 0,4 2 0,2 19 0,-9-17 0,9 17 0,0 0 129,-9 14-129,8 0 0,-1 6 0,2 6 0,0-1 0,0 4 129,4-4-129,2 4 129,1-2-129,1 1 129,4-4 0,0-10 0,2-4 129,0 0-258,3-1 129,-1-8 0,0 1 0,-1-2-129,1-4 0,-1 1-387,-15 3-645,29-10-3870,-29 10 0,21-12-387,-16-2-258</inkml:trace>
  <inkml:trace contextRef="#ctx0" brushRef="#br0" timeOffset="49084.8075">13260 16736 4386,'-8'6'5160,"8"-6"-258,17 0-258,-17 0-3096,26-4-129,-11-9-258,11 8-387,-5 1-387,4 4 129,-1-5-258,0 3-129,-4 2 0,-2 0-129,1 4-129,-5 2-387,6 6-1161,-20-12-2838,25 10-516,-25-10-129,20 9-258</inkml:trace>
  <inkml:trace contextRef="#ctx0" brushRef="#br0" timeOffset="48791.7898">13360 16598 1548,'0'12'4386,"-1"-1"516,1-11-387,0 0-2322,0 23-387,0-23-516,4 26-258,-4-11-258,9 12-258,-5-1-258,2 6 0,-3 0-129,2 1 0,-2-3-129,0 3 129,0-5-258,1-5 129,-1 0-258,-2-11-645,11 5-2193,-12-17-1548,0 0-129,0 0-516</inkml:trace>
  <inkml:trace contextRef="#ctx0" brushRef="#br0" timeOffset="53575.0643">14564 16929 3225,'3'8'4773,"-3"-8"-258,0 11 0,0-11-2838,0 0-258,0 0-258,2 20-258,-2-20-387,7 19-129,-7-19 0,7 21-129,-6-9-129,0 4 0,-1 2-129,-1-1-129,-3 3-129,-6-3-645,7 11-1419,-4-10-2322,-2-2-129,0-5-387,9-11 129</inkml:trace>
  <inkml:trace contextRef="#ctx0" brushRef="#br0" timeOffset="54447.1142">14974 16375 2967,'0'0'4644,"0"0"129,-13-12-1032,13 12-1290,0 0-516,-1 10-258,1-10-645,0 25-387,0-9 129,2 8-516,4 7 129,1 3-258,-1 3-129,0 6 0,-1 3 0,-3 2 0,0-4-129,-2 1 0,3-3-258,-3-6-387,4 3-1032,-4-19-2709,0 3-258,0-23-129,4 13-387</inkml:trace>
  <inkml:trace contextRef="#ctx0" brushRef="#br0" timeOffset="54936.1421">15009 16723 5031,'0'-14'5031,"0"-3"-516,0 0-903,12 12-1935,-10-12-129,13 12-387,-8-9-258,10 13-387,-5-6 129,6 7-258,-3 0-129,3 8 129,1-1-258,1 5 0,-1 1-129,-2 1 129,0 5-129,-4 3 0,-4-2 129,2-3-129,-8 8-129,-2-4 129,-1-2 129,-2-2-258,-6-5 129,-6 0 0,1-4-129,-4-2 129,0-5-129,-3 3 129,0-3 0,2-1 0,2 0 0,4 0 129,12 0-129,-18-3 0,18 3 0,-2-12 0,2 12 0,0 0-129,13-9-258,-13 9-903,30-8-3096,-19 4-129,6 3-516,-2-4-258</inkml:trace>
  <inkml:trace contextRef="#ctx0" brushRef="#br0" timeOffset="55588.1793">15333 16724 7611,'0'0'5160,"0"0"-387,0 0-129,0 0-2967,3-8-645,11 5-258,-1-2-387,4 5 0,2-1-258,1 1 0,1 0 0,0 0-129,2 0 0,0 0-129,1 2-258,-4-3-516,9 6-1677,-11-6-2064,4 0-258,-9-9-129,5 1-645</inkml:trace>
  <inkml:trace contextRef="#ctx0" brushRef="#br0" timeOffset="55304.1632">15460 16535 8514,'7'-11'5031,"-7"11"-129,0 0-387,7 9-3225,-7-9-129,1 16-516,0 1-387,3 7 0,1 1-129,-2 1 0,0 3-129,0 0 129,-1 3-129,-2 2 0,0-4-129,0-2-129,0 1-129,0-7-387,0 6-1032,-3-13-2709,3-2-387,0-13-129,0 0-516</inkml:trace>
  <inkml:trace contextRef="#ctx0" brushRef="#br0" timeOffset="58067.3212">16585 16326 4386,'0'0'5031,"0"0"-516,0 0 0,0 0-2580,0 0-129,0 0-645,0 0-387,8-1 0,-8 1-387,18-1 0,-6 1-129,-2 1 0,4 3 0,-1-4-129,1 3 0,-1-1 0,2 3 0,-2 0-129,-3-3 0,-10-2 0,20 7 129,-20-7-129,14 5 0,-14-5-129,0 0 258,0 0-129,0 0 0,0 0 129,0 0-129,0 0 0,0 0 0,5 10 0,-5-10 0,0 17 129,0-7-129,-1 1 0,0-1 0,1 7 0,0 0 129,0 1-129,4 1 0,-1 5 0,2 3 0,0 3 0,1 4 0,-1 5 0,-1-1 0,-2 3 0,3 1 0,-3-2 0,1-5 0,-3 1 0,2-4 0,-1-7 0,-1-4 0,0-2 0,0-4-129,0-3 129,0-12 0,-8 16 0,8-16 0,-19 3 129,9-1-129,-2-2 129,-1 0 0,0 0-129,1 0 129,1 1 0,11-1-129,-17 5 0,17-5 129,0 0-129,-12 1 0,12-1 0,0 0-129,0 0 129,0 0-129,0 0 0,0 0-387,6 8-516,-6-8-3225,0 0-516,0 0-258,6-7-645</inkml:trace>
  <inkml:trace contextRef="#ctx0" brushRef="#br0" timeOffset="59087.3796">17327 16999 5805,'11'2'5160,"-11"-2"-516,14 6-129,-14-6-3096,0 0 0,10 13-516,-1 0-129,-5-1-258,2 3-129,-5 2-129,0 4-129,-1 1-129,-1-1 0,-4 0-387,-4-2-516,5 8-1677,-6-11-2193,2 2 0,-2-12-516,10-6-129</inkml:trace>
  <inkml:trace contextRef="#ctx0" brushRef="#br0" timeOffset="67350.8521">17722 16518 1161,'0'0'3225,"2"12"-1290,-2-12 129,0 0-129,0 0 0,0 0-258,0 0-129,10 12-258,-10-12-258,4 14 0,-4-14-258,9 17-129,-5-6-258,7 6 129,-4 2-258,4 5 258,-1-1-258,3 4 0,-1 3-129,3 0 129,0-3-129,2 0 0,-3-4 0,2-2 0,-1-9 0,1-3-129,-5-5 129,1-4-129,-12 0 0,14-8 0,-14 8-387,10-25-387,1 16-3612,-7-10-129,-1 6-387,0-4-129</inkml:trace>
  <inkml:trace contextRef="#ctx0" brushRef="#br0" timeOffset="68051.8921">18095 16581 2580,'0'0'3741,"0"0"-516,0 0-774,0-10-387,0 10-516,0 0-258,0 0-258,0 0 0,0 0-387,0 0-258,0 0 129,0 0-129,0 0 0,0 12-129,0-12 258,-1 18-258,-2-2 0,-3 0-129,1 6 129,-4 5-129,0 2 0,-2 1 0,-1 3 129,-3 1-258,0 1 129,-1-2-129,2 0 129,-2-1-129,3-1 0,-1-4 129,2-3-258,-2 3 129,6-5 129,-2 0-129,2-4 0,1-1 0,0-1 0,3-2 0,3-3-129,1-11 129,0 0 0,-1 16-258,1-16-258,0 0-1032,0 0-2967,9 2-129,-9-2-387,6-11-129</inkml:trace>
  <inkml:trace contextRef="#ctx0" brushRef="#br0" timeOffset="82504.719">18379 16548 3999,'0'11'4257,"0"-11"-1161,0 0-903,0 0 0,0 0-645,-11-2-129,11 2-516,0 0-258,0 0 0,0 0-258,0 0 0,0 0 0,0 0-129,0 0-129,0 0 129,0 0-129,0 0 0,4 7 0,-4-7 0,0 0 0,0 0-129,0 0-129,0 0-129,6 15-645,-6-15-1161,0 0-2322,0 0-258,0 0-516,0 0 258</inkml:trace>
  <inkml:trace contextRef="#ctx0" brushRef="#br0" timeOffset="83719.7885">18404 16835 1419,'0'0'3483,"0"0"-645,-6 0-645,6 0-774,0 0 0,0 0-387,0 0-129,0 0-129,0 0-129,0 0 258,0 0-258,0 12 129,0-12-258,0 0 0,0 0-129,0 0-129,0 10 0,0-10-129,0 0 0,0 0 0,0 0-129,0 0-645,14 3-2967,-14-3-774,0 0-129,0 0-387</inkml:trace>
  <inkml:trace contextRef="#ctx0" brushRef="#br0" timeOffset="85115.8683">18963 16368 1548,'0'0'3999,"0"0"-258,0 0-1290,0 0-645,0 0-129,0 0-645,0 0 129,0 0-387,0 0 129,-5-1-258,5 1-129,0 0-129,-13-1 0,13 1-129,-16-4 0,16 4 129,-18 0-258,18 0 129,-20 0-129,7-1 0,1 1 0,0 0-129,-2 0 129,2 4 0,0-2-129,-1 1 129,2 2 0,11-5-129,-20 5 129,20-5-129,-14 10 129,14-10-129,0 0 0,-10 8 129,10-8-129,0 0 129,0 0-258,0 11 258,0-11-129,0 0 0,3 17 129,-3-17-129,4 10 0,-4-10 0,3 24 129,-2-10-129,2 3 0,-3 6 0,0 3 0,0 5 0,0 3 0,0 4 0,0 2-129,0-2 129,0-1 0,1-1 0,0-4-129,4 1 129,-2-3 0,1-2 0,-1-6 0,0 4-129,0-4 129,1-1 0,-1-5 0,1 1 0,-1-3 0,1-2 0,-4-12 0,7 19 0,-7-19 0,13 10 0,-13-10 0,16 10 0,-5-10 0,0 0 0,2 0 0,1 0 129,-2-2-129,2 1 0,-2-2 0,-2 3 0,-10 0-129,19 0 129,-19 0 0,13-2 0,-13 2-258,0 0-516,0 0-774,17 0-2709,-17 0-516,0 0-258,0 0-129</inkml:trace>
  <inkml:trace contextRef="#ctx0" brushRef="#br0" timeOffset="87492.0042">19778 16878 3225,'9'-9'4773,"-9"9"-258,11-13 0,-11 13-3483,0 0 129,0 0-387,0 13-258,0-3-129,2 9 0,-2-2-258,0 7 129,0-2-387,-2 0 129,-2-1-387,-4-6-774,8 2-3225,0-17-258,0 0-387,-12 2 0</inkml:trace>
  <inkml:trace contextRef="#ctx0" brushRef="#br0" timeOffset="90683.1868">20758 16302 774,'2'-11'2838,"-2"11"0,0 0-387,0 0-387,0 0-516,0 0 258,-7-3-387,7 10-129,0-7-387,0 0 0,0 0-129,0 0-129,0 0 0,0 10-258,0-10 258,0 0-258,0 0 0,13 0 0,-13 0-129,15 0 0,-15 0-129,21 0 0,-9 0 0,2 2-129,-2-1 129,-1 3-129,2-4 0,-2 3 0,-11-3 0,19 1 129,-19-1-129,13 4 0,-13-4 129,0 0-129,0 0 0,12 9 258,-12-9-258,0 0 0,0 0 0,-1 12 0,1-12 0,0 0 0,-10 15 0,10-15-258,-6 19 258,6-19 0,-2 23 0,-1-12 0,2 7 0,0-2-129,0 1 258,-1 0-258,2 7 258,-1 0-258,1 0 258,0 1-258,0 2 129,0 3 0,0 5 0,1-6 0,2-1 129,-2 3-129,1-4-129,-2-2 129,2-3 0,-2-5 0,0 2 0,0-2-129,-3-5 129,3-12 0,-7 22 0,4-8 0,3-14 0,-9 18 0,9-18-129,-6 19 258,6-19-129,0 0 0,-10 13 0,10-13 0,0 0 0,-9 11 0,9-11 0,0 0 0,-16 5 0,16-5 0,-11 7 0,11-7 0,-18 0 0,18 0 129,-21 2-129,10-2 0,0 0 0,-1 0 129,1 0-129,11 0 258,-18 0-258,18 0 0,0 0 0,-11 0-258,11 0 0,0 0-387,8 0-1935,-8 0-2193,18-5-387,-18 5-258,14-11-128</inkml:trace>
  <inkml:trace contextRef="#ctx0" brushRef="#br1" timeOffset="882599.682">13765 16622 258,'0'0'3225,"-8"-17"129,8 17-903,0 0-516,0 0-387,0 0-258,0 0 0,0 0 0,0 0-258,0 0 129,0 0-387,0 0 129,0 0-258,11 0 129,-11 0-129,9-22-258,-8 2-129,6 3 0,-4-1 0,6 2-129,-1-2-129,-1 2 129,2-2 0,-9 18 0,19-17-129,-19 17 129,20-11-129,-20 11 258,20-6-258,-20 6 0,14 0 129,-8 20-129,-1 4 0,0-2 0,-2 2 0,3 0-129,-3 0 129,2-4 0,-1 1 0,-4-21 0,10 19 0,-10-19 0,8 18 0,-8-18 0,1 21 0,-1-21 0,0 20 0,0-20 0,-3 25 0,3-25 0,-9 21 0,9-21 0,-8 23 0,8-23 0,-12 25-258,12-25 258,-13 26 0,13-26 0,-14 25 258,14-25-258,-19 25 129,19-25-258,-20 24 258,20-24-129,-25 20 129,25-20-129,-22 19-129,22-19 129,-20 12 0,20-12 0,-17 14 0,17-14 0,0 0 0,-15 11 0,15-11 0,0 0 0,0 0 0,0 0 0,0 0 0,0 0 0,-4 17 0,4-17 0,0 0 0,0 0 0,0 0 0,10 7 0,-10-7 0,16 0 0,-16 0 0,21 0 0,-21 0 0,25 0 129,-25 0-129,29 0 0,-29 0 129,30 0-129,-16 0 0,2 3 0,1 7 0,-3-10-129,-14 0 129,28 4 0,-28-4 0,27 7 0,-27-7 0,17 7 0,-17-7 0,0 0 129,15 10-129,-15-10 0,0 0 0,0 0-129,0 0 0,0 0-903,0 0-3354,0 0-258,0 0-258,0 0-516</inkml:trace>
  <inkml:trace contextRef="#ctx0" brushRef="#br1" timeOffset="884939.6862">15955 16564 1032,'0'0'3225,"0"0"0,0 0-645,0 0-258,0 0-387,0 0-258,0-12 0,0 12-387,-2-19-129,2 19-516,0-21 129,0 21-258,8-27 0,-8 27-258,16-22 0,-16 22-129,19-7-129,-19 7 129,19-8 0,-19 8-129,19-8 129,-19 8 0,21-8 0,-21 8 0,14-10 0,-14 10 0,18-11-129,-18 11 129,16 0-129,-16 0 0,0 0 258,22 1-258,-22-1 0,0 0 129,21 20-129,-21-20 129,0 0-129,17 31 0,-14-13 0,-3-18 0,8 30 0,-4-12 0,-2 3 0,-1-1 0,1-2 0,-2-18 0,0 20 0,0-4 129,0-16-129,0 18 0,0-18 0,0 17 0,0-17 0,-9 18 0,9-18-129,-11 17 129,11-17 0,0 0 0,-19 24 0,19-24 0,-16 14 0,16-14 129,-13 14-258,13-14 129,0 0 0,-22 20 0,22-20 0,-16 15 0,16-15 0,-19 11 0,19-11 0,-27 17 0,12-8 0,15-9 129,-28 17 0,28-17-129,-26 16 0,26-16 0,-19 15 129,19-15-129,-12 17 129,12-17-129,0 0-129,0 0 129,-12 16 129,12-16-129,0 0 0,0 0 0,0 0 0,-4 17 0,4-17-129,0 0 129,0 0 0,0 0 129,0 0-129,0 0 129,9 2 0,-9-2 0,0 0 0,17 0-129,-17 0 129,20 0 0,-20 0-129,23 0-129,-23 0 258,27-4-258,-27 4 129,29-2 0,-13 2-258,-16 0 258,28-5 0,-28 5 0,28 0 0,-13 0 0,-15 0-129,26 0 129,-26 0 129,25 0 0,-25 0-258,22 1 129,-22-1 129,18 8-129,-18-8 0,0 0 0,16 2 0,-16-2 0,0 0 0,0 0 0,16 7 0,-16-7 0,0 0 0,0 0-129,16 6-1032,-16-6-3483,0 0 0,0-13-387,0 13-516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0:56:55.9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834 14666 2580,'13'-2'3741,"-13"2"-129,13-7-1032,-2 7 0,-11 0-903,0 0-258,0 0-258,13-2-258,-13 2-258,0 0 0,0 0-129,0 0-258,-12 0 0,12 0-129,-16 0 0,3 0-258,-1 3 258,-3-2-129,-2 1 0,2-1 0,-3-1 0,0 0 0,-3 0 0,1 0 0,-1 0 0,3 0 0,-1-1 0,0 1-129,2 0 129,1 0 129,4 0-129,1 0 0,3 0 129,10 0-129,-13 0 129,13 0-129,0 0 0,0 0 129,0 0-129,-8 12 0,8-12 129,0 14-129,1-3 129,5 2-129,-3 2 129,1 5-129,-1-1 129,1 4-129,-1 1 0,1 3-129,-1 4 0,0 3 129,1-5-129,0 4 129,2 5-129,-3-2 129,1 3-129,-1 0 129,0-2 0,0-4 0,-2 5-129,2-5 129,-2-1-129,-1-6 129,0-2-129,0-2 129,0-2-129,0-3 129,0 0 0,0-7 0,0-10 0,0 19 0,0-19 129,0 12-129,0-12 0,0 0 0,15 12 129,-15-12-258,15 7 258,-2-3 0,-2-4-129,1 1 0,0-1-129,3 0 387,3-2-258,4-1 0,-3 1 0,0-3 0,-6 3 0,9-2 129,-10 4-129,3-2-129,-15 2-258,0 0-1032,13-9-2064,-13 9-903,0-12-129,-10 6-516</inkml:trace>
  <inkml:trace contextRef="#ctx0" brushRef="#br0" timeOffset="624.0357">718 14673 774,'12'9'1806,"-12"11"387,-3-4 0,-1 0 0,4 11-258,-2 1-516,2 9-387,-1-2-129,1 12-258,0-3-258,1 7 0,-1 0-258,1 2 129,-1-1 0,0-2-129,0-1 0,1-7 0,-1-2 0,5-4 0,-3-10-258,5-5-129,-1-4-903,-6-17-2451,13 11-129,-13-11-387,13-6 129</inkml:trace>
  <inkml:trace contextRef="#ctx0" brushRef="#br0" timeOffset="4852.2769">1275 14839 3870,'0'0'4257,"0"0"-258,0-13-903,0 13-903,0 0-516,-2 8-387,2-8-258,-11 19-129,0-7-258,4 6-129,-4 0-258,3 6 0,-3-1-129,0 0 129,0 0-258,0-1 0,0 2 0,2-4 258,-2-3-516,3-1 258,1-4 0,2-1-129,5-11-387,0 0-258,-7 14-1290,7-14-2193,-3-9-258,-3-4-258,6 2-258</inkml:trace>
  <inkml:trace contextRef="#ctx0" brushRef="#br0" timeOffset="5137.2936">1071 14866 1935,'0'0'4773,"4"-11"-129,-4 11 0,12-1-1419,5 9-1161,-17-8-387,26 21-516,-12-9-387,7 6-258,-2 2-258,2 2 0,2 2-129,-1-5-129,-1-4 129,0 0-129,1-2-129,-3-3 129,0 0-258,-6-6-258,7 6-774,-20-10-2451,17 12-903,-17-12-129,11 8-516</inkml:trace>
  <inkml:trace contextRef="#ctx0" brushRef="#br0" timeOffset="5681.325">1604 14855 4257,'0'0'4773,"13"4"-258,-13-4-129,11-6-2193,5 6-387,-16 0-645,21-6-387,-9 4-387,2 2 129,-1-2-258,0 2-129,0 0 0,1 0-129,-1 0 0,-2 0-129,1 0-387,-12 0-774,18 7-1935,-18-7-1161,0 0-387,0 0-258,-1 20 0</inkml:trace>
  <inkml:trace contextRef="#ctx0" brushRef="#br0" timeOffset="5928.3391">1632 14970 3999,'-4'12'4902,"4"-12"-258,7-6 0,7 6-2064,-8-10-774,14 9-516,-10-9-258,7 8-387,-6-3-258,3 5-129,-2-1-129,-1 1 0,-11 0-129,20 3-129,-20-3-129,14 7-903,2 2-3354,-16-9-129,14 13-387,-14-13-387</inkml:trace>
  <inkml:trace contextRef="#ctx0" brushRef="#br0" timeOffset="6563.3754">2320 14766 5805,'0'0'4644,"-6"2"129,-1 9-645,-9-4-2709,11 13-129,-13-7-387,8 11-258,-9 0-129,6 6 0,-6 2-258,4-3 0,-1-3-129,-1 5 0,4-4 0,2 0-129,-1-5-129,4-7 0,4-2-387,4-13-774,0 19-1935,0-19-1290,0 0-258,-1-16-387,1 1 129</inkml:trace>
  <inkml:trace contextRef="#ctx0" brushRef="#br0" timeOffset="6844.3915">2085 14806 8127,'-3'-11'4902,"3"11"-258,0 0-387,9 14-2838,-2-2-387,8 10-129,-1 0-258,7 4-258,-2 1-129,2 3-129,-2-1 0,2-1 0,1-2-129,-4 0-129,2 0 0,-4-4-258,4-1-516,-10-14-1032,10 8-2451,-20-15-516,22 15-258,-22-15-258</inkml:trace>
  <inkml:trace contextRef="#ctx0" brushRef="#br0" timeOffset="7204.4121">2605 14768 5934,'9'-10'5031,"-9"10"-387,0 0-258,0 0-2967,2 13 0,-4-1-387,2 10-129,-4 2-516,4 8-129,-2 2-129,0-1 129,1-3-129,1 3-129,0 1 0,0-5-129,0 0-258,0-12-903,5 2-3096,-5-8-129,3 2-516,-3-13-258</inkml:trace>
  <inkml:trace contextRef="#ctx0" brushRef="#br0" timeOffset="7481.4279">2474 14904 9288,'-10'-17'5031,"10"5"-258,0 12-1032,14-5-2451,5 5 0,-7 0-516,7 2-258,-2 1-258,3 5 0,1-3-129,1 3 0,0-3-129,-1-2-258,5 6-774,-12-9-3741,12 3 129,-11-6-387,4-1-774</inkml:trace>
  <inkml:trace contextRef="#ctx0" brushRef="#br0" timeOffset="8600.4918">2929 14784 3483,'0'0'4773,"-7"2"0,7-2-387,-5-20-1806,5 20-387,1-27-1032,10 15 129,-8-8-645,6 4 129,0 1-387,0 4 0,0-2-129,-9 13 0,18-12-258,-18 12 129,23 0-129,-11 0 0,-1 5 0,3 7-129,-1 3 258,0 0-258,-3 3 258,-3 6-258,-5-2 129,-2 2-129,-1 1 129,-7 1-129,-3 1-129,-3-1 129,0-1 0,-4-3 0,2 2 129,-3-2-129,4-3 0,2-3 129,1-4 0,12-12 0,-14 17 0,14-17 129,0 0-129,5 12 0,6-10 0,1 0 129,3 0 0,3 3 129,2-5-129,2 1 0,1 1 129,0-2-129,-2 0 0,3 0 0,-6 0-129,-1 0-258,-3 4-258,-14-4-2064,14 0-2064,-14 0-387,0 0-387,0 0-387</inkml:trace>
  <inkml:trace contextRef="#ctx0" brushRef="#br0" timeOffset="10012.5727">3482 14518 1806,'0'0'4515,"-9"8"-129,9-8 0,0 0-1806,0 0-387,0 0-774,9-4-258,-9 4-516,16-4 0,-5 0-129,4 4 0,-1 0-258,5 0-129,0 0 0,3 0 0,0 0 0,3 0-129,-3 0 129,2 0-129,-2 0 0,-2 0 0,-4 0 0,-3 0 0,-13 0 0,17 3 0,-17-3 0,2 15 0,-2-15 129,-1 19-129,-4-7 0,0 2 0,1 3 0,-1 1 0,3 2 129,0 0-258,2 3 129,0 3 0,0 0 0,0 5-129,0 0 129,4 2-129,-3 3 129,3 1 0,-2-3 0,-1 2 0,-1-2 0,0 0 0,0-2 0,0-4 129,0-5-129,0-2 0,-3 0 0,-1-7 0,1-2 0,3-12 0,-10 16 0,10-16 0,-15 5 0,4-5 0,0 0 0,-5-1 0,0-3 0,-3-3 0,-1 1 129,0 0-129,0 0 0,-1 3 0,5-3 129,-2 4-129,5 0 0,0 2 0,13 0 0,-13 0 0,13 0 0,0 0-258,0 0-258,0 0-1548,11 8-2451,-11-8-258,20 2-387,-20-2-129</inkml:trace>
  <inkml:trace contextRef="#ctx0" brushRef="#br0" timeOffset="10636.6084">3647 14546 2193,'0'0'4515,"0"0"0,0 16-129,0-16-1806,0 35-516,-6-16-258,6 15-774,0-2-258,0 8-387,0 2 129,0 6-387,0-5 129,4 6-129,-1-3-129,1-2 0,-1-5 0,1-3 0,1-7-387,-3-11-516,12 9-2322,-14-27-1290,9 15-387,-9-15-129,0 0-258</inkml:trace>
  <inkml:trace contextRef="#ctx0" brushRef="#br0" timeOffset="13663.7815">4197 14483 2451,'0'0'3483,"0"0"387,0-15-1161,0 15-387,0 0-387,-11 0-258,0 0-387,11 0-258,-17 12-129,10 5-129,-5-2-258,1 7-129,-2 2-129,3 5 0,-4 0 0,5 8-129,1 1 0,2 5-129,4 2 387,2 2-387,2-1 0,8 0 129,2 1-129,1-7 0,2-5 0,1-6-129,1-5-387,-5-12-258,7 7-1419,-19-19-2064,21 5-387,-21-5-129,9-10-387</inkml:trace>
  <inkml:trace contextRef="#ctx0" brushRef="#br0" timeOffset="14767.8447">4465 14694 2322,'15'-5'4515,"-15"5"-129,0 0-387,3-17-1161,-3 17-645,0 0-387,-3 10-645,-10-6-387,6 10-129,-6-3-129,2 10-387,-7 1 0,4 1 0,-4 1 0,2 5-129,2-4 129,-1 2-129,4-2-129,2-6-129,3 0-129,-2-6-258,8 1-258,0-14-1161,0 0-2193,0 0-387,0 0-258,0-17 0</inkml:trace>
  <inkml:trace contextRef="#ctx0" brushRef="#br0" timeOffset="15043.8605">4277 14691 4386,'-2'-16'4773,"2"16"-129,0 0 0,-1-14-2838,1 14 0,6 3-387,6 10-516,-12-13 129,22 24-645,-10-7 0,5 6-258,-3 0 0,5 1 0,-3-3-129,4 3-129,-1 1 129,0-7-129,1 2-258,-4-8-129,4 6-903,-20-18-2967,22 17-387,-22-17 0,20 2-516</inkml:trace>
  <inkml:trace contextRef="#ctx0" brushRef="#br0" timeOffset="15280.874">4700 14703 8514,'-6'-8'4773,"6"8"-129,0 0-387,0 0-3225,0 0-1032,0 0-129,0 0-774,0 0-3354,0 7 129,0-7-645,3 12-129</inkml:trace>
  <inkml:trace contextRef="#ctx0" brushRef="#br0" timeOffset="15467.8847">4719 14806 4902,'2'16'5031,"-2"-3"-129,0-13-258,0 0-1677,2 16-1548,-2-16-258,0 0-387,-1 11-645,1-11-516,1 10-2709,-1-10-1548,0 0-129,0 0-516,0 0-129</inkml:trace>
  <inkml:trace contextRef="#ctx0" brushRef="#br0" timeOffset="17592.0062">5108 14497 2709,'0'0'3741,"0"0"516,0-12-903,0 12-774,0 0-645,0 0-387,0 0-258,0 0-129,-9-7-387,9 7-129,-13 0 0,13 0-258,-21 2-129,9 1-129,-3-2 129,0 3-129,-1-4 0,2 4 0,-1-3-129,2 1 0,13-2 0,-17 5 129,17-5-129,0 0 0,-10 14 0,10-14 0,0 22 0,3-8 0,2 6 0,2 1 0,0 6 129,-2 0-258,4 2 258,1 4-258,-2 1 129,-2 1-129,1 1 129,-4-2-129,2 0 0,0-1 129,-5-1-129,0-8 129,0-3-129,0-6 129,0-4 0,0-11 0,0 12-129,0-12 129,0 0 0,11 0 0,-11 0 0,19 0 129,-7-3-258,1-2 258,0 4-129,0-3 0,1 0 0,-3-2 0,3 6-258,-14 0-774,26-7-3354,-26 7 0,16-7-645,-16 7-129</inkml:trace>
  <inkml:trace contextRef="#ctx0" brushRef="#br0" timeOffset="18208.0415">5497 14647 2322,'4'-24'4515,"-4"24"0,0-22 0,0 22-1806,-19-17-1161,19 17-129,-23-14-258,11 12-387,-8-1-387,5 3 0,-4 5 0,1 7-129,-1 1 0,1 6-129,-1 3 129,6 4-258,5 2 129,3 0-129,5-3 258,4-2-258,9 0 0,6-4 0,3-5 129,4-4-129,-4-5 129,3-5-129,-2 0 129,-2-11-129,-2-6 0,-4 0 129,-2-7-129,-3 0 129,-3-1-258,-3 1 258,-3 2-129,-1 2 258,-1 4-258,1 16 129,-9-16-129,9 16 258,0 0-258,-12 7 129,11 3 0,1 5-129,0 1 129,0 2-129,5 2 129,3 2-258,-3 0 258,3 3-258,-1-1 0,0-3-258,6 4-645,-13-25-2193,15 24-1548,-15-24-129,24 5-258,-24-5-387</inkml:trace>
  <inkml:trace contextRef="#ctx0" brushRef="#br0" timeOffset="18421.0536">5736 14789 6966,'0'0'4902,"0"0"0,13 3-645,-13-3-2193,0 16-903,-4-3-129,4 5-516,-2 1-258,2 5 0,-4-2-258,1-6 0,2 4-516,1-20-903,0 15-3096,0-15 0,0 0-516,5-15-258</inkml:trace>
  <inkml:trace contextRef="#ctx0" brushRef="#br0" timeOffset="18705.0699">5878 14414 9417,'3'-30'4902,"-3"30"-258,2-11-129,-2 11-3354,5 12-258,1 7-129,-2 6-387,1 7 0,-1 2-129,0 5-129,-2 2 0,4 0-129,-3 0 129,-1-5-387,2-4 258,-1-6-387,1 1-387,-4-27-1290,8 22-2580,-8-22-129,0 0-258,11 0-387</inkml:trace>
  <inkml:trace contextRef="#ctx0" brushRef="#br0" timeOffset="19088.0918">5947 14714 6321,'-2'-25'5031,"0"10"-258,2 15-129,0-29-2580,11 25-258,-9-7-774,11 10-258,-13 1-258,25-4-129,-11 4-129,4 3-129,-3 5 0,2 4-258,-1 2 258,-1-1-258,-4 3 258,-1 0-258,-4 2 0,-5-4 129,-1 2-129,-1-3 129,-7-2-129,-6-2 0,0 0 129,-5-2-129,1-3 129,-2 0 129,0-1-129,4-3 0,-1 0 0,6 0 0,11 0 0,-13-1-129,13 1-129,0 0-387,10-2-2064,-10 2-1806,22-8-387,-22 8-129,25-12-645</inkml:trace>
  <inkml:trace contextRef="#ctx0" brushRef="#br0" timeOffset="20004.1442">6192 14404 5934,'-8'14'5031,"8"-14"-387,0 0-129,6-11-2193,9 11-1032,-9-10-129,12 8-387,-6-4-258,7 2-258,-2-2 0,1 1 0,0 0-129,1 3 0,-3-1 0,0 1-129,-5 2 129,2 0 0,-13 0-129,13 9 129,-13-9 0,2 15 0,-2-3-129,-2 3 0,-4 1 129,0 3-129,0-1 0,1 5 0,-2 2 0,1 2 129,5-1-129,-1 2 0,2 1 0,0 1 0,0 1 0,3-1 0,1-1 0,0-1-129,1 0 129,-2-4 0,-2-2 0,0-2-129,-1-6 129,0 0 0,-5-1 0,5-13 0,-20 16 0,4-9 0,-1-4 0,-1 0 0,1-2-129,-1-1 129,3 0 0,1 0 0,3-1-129,11 1-129,0 0-129,-13-18-645,21 18-1806,-8 0-1677,16 0-387,-16 0-387,22-10-129</inkml:trace>
  <inkml:trace contextRef="#ctx0" brushRef="#br0" timeOffset="20221.1564">6495 14879 10191,'21'12'5160,"-21"-12"-387,16 22-129,-16-22-3354,8 30-387,-8-14-387,1 4-258,-1 2-129,-1-3-129,-4 1-258,5-20-1161,-15 26-3354,4-20 129,4 5-645,-6-11-387</inkml:trace>
  <inkml:trace contextRef="#ctx0" brushRef="#br0" timeOffset="32351.8504">3594 15969 2967,'0'0'4386,"0"0"-258,-15-15-1290,15 15-258,0 0-516,0 0-516,0 0-387,0 0-129,0 0-258,18-5-258,-8-3-129,10 5 129,1-1-258,2 0-129,4-1 0,0 0-129,3 0 129,-2 2-129,-2 2 0,-4-1 0,-4 2-258,-5 0-387,0 11-645,-13-11-1161,0 0-1806,-8 14-645,-4-1-129,-5-4-129</inkml:trace>
  <inkml:trace contextRef="#ctx0" brushRef="#br0" timeOffset="32638.8668">3615 16061 7224,'0'0'4902,"-16"0"-258,16 0-1161,0 0-2064,0 0 0,5-10-387,9 10-258,-1-2-258,5 1-258,2 1 0,2 0-129,1 0 0,3 1 0,1 4-129,-3-3 0,2 3-129,-2-3 0,0 3-387,-7-5-1161,5 5-2709,-11-5-516,4 5-129,-15-5-516</inkml:trace>
  <inkml:trace contextRef="#ctx0" brushRef="#br0" timeOffset="36204.0708">4395 15775 2709,'0'0'4644,"-8"2"-129,8-2-258,-17 0-2193,17 10-129,-11-10-645,9 15-129,2-15-387,-12 31-129,4-13-258,5 10 129,-5 1-258,5 5 0,-2 0-129,3 5 0,1 7 0,1-3 129,1 1-258,6-2 129,2-6-129,4-1 0,3-5-258,0-9-516,13 0-1806,-8-15-2064,8 0 0,-7-6-516,7 0-258</inkml:trace>
  <inkml:trace contextRef="#ctx0" brushRef="#br0" timeOffset="36888.1098">4822 15973 1677,'0'0'4644,"0"0"129,0 0-258,8-15-1548,-8 15-1290,0 0-258,-5 16-516,-7-7-387,3 8-258,-9 3 0,3 1-129,-7 1 0,3 9 0,0-2-129,1-2 129,2-2-258,1-5 0,8-1-645,-6-19-774,13 12-2580,0-18-387,0-5-258,0-5-387</inkml:trace>
  <inkml:trace contextRef="#ctx0" brushRef="#br0" timeOffset="37161.1248">4611 15956 5031,'-8'-11'4902,"8"11"-129,0 0-258,-3 7-2451,3-7-645,6 16-258,-6-16-258,24 22-387,-7-10-129,3 3-129,1 0-129,2 1 0,0-1-129,1-1 0,0-1-129,-2-1-129,3 9-516,-11-18-1290,9 14-2451,-10-15-129,7 3-516,-8-5-258</inkml:trace>
  <inkml:trace contextRef="#ctx0" brushRef="#br0" timeOffset="37384.1383">5104 15973 5289,'-1'-15'5160,"1"15"-387,0 0-387,0 0-1419,0 0-2451,0 0-129,0 0-516,0 0-1548,0 0-2451,0 0-387,0 0-258,7 8-258</inkml:trace>
  <inkml:trace contextRef="#ctx0" brushRef="#br0" timeOffset="37564.1486">5144 16070 5547,'0'0'4773,"0"17"-258,0-17-129,0 13-2967,0-13-516,0 0-258,0 0-645,0 0-1032,13 4-2838,-13-4-645,14 0 0,-14 0-516</inkml:trace>
  <inkml:trace contextRef="#ctx0" brushRef="#br0" timeOffset="38240.1872">5659 15725 7353,'0'0'4773,"0"0"-129,0 0-387,-8-9-2967,8 9-258,-13 0-258,13 0-129,-18 1-258,6 2 0,-2-3-129,-3 3-129,1-2 0,-3 2 0,-1-3 0,3 2-129,-1 1 0,3 1 0,1-2 0,3 1 129,11-3-129,-13 11 0,13-11 0,0 18 129,0-7-258,2 1 258,3 5-258,0 1 129,0 4 0,-2 3 0,2-2 0,-3 4 0,-2 2-129,0-3 129,0 1 0,0-3 0,0-4 0,0 2-129,-1-4 129,1 6 0,0-13 0,0 8 0,0-19 0,1 11 0,-1-11 0,13 16 0,-13-16 129,15 0-129,-15 0 129,21 1-129,-9-1 0,2 9 0,-1 2 0,0-10 129,2 11-258,0-10 129,1 12-387,-6-21-1419,8 17-2709,-18-10-129,25 3-387,-25-3-387</inkml:trace>
  <inkml:trace contextRef="#ctx0" brushRef="#br0" timeOffset="38959.2282">5978 15963 3999,'4'-14'4902,"-6"-1"-258,2 15-129,-13-22-2451,13 22-258,-14-16-774,14 16-258,-18-16-258,18 16 0,-20-11-387,10 10 129,-3 1 0,0 0-129,0 7 0,-2 2 129,2 3-258,0 4 129,4 0 0,3 3-129,3 0 129,3-2-129,0 0 0,9 0 0,1-1 0,4-4 0,1-1 0,-1-4 0,0-1 0,2-6 129,-2 0-129,2-3 0,-3-5 0,1-2 0,-3-4 0,-2 2 0,-1-5 0,-2 0 0,-2 2 0,-2 1 129,-2 0-129,0 3 0,0 11 129,0-16-129,0 16 0,0 0 129,0 0-129,-2 11 129,2 2-258,0 3 258,2 4-129,3-3 0,0 4 129,2 0-129,-2 0 0,3-2 0,-1-2 0,0-4-129,3-1-258,-10-12-645,20 21-3096,-20-21-387,20 0-516,-20 0-516</inkml:trace>
  <inkml:trace contextRef="#ctx0" brushRef="#br0" timeOffset="39257.2452">6274 15872 9288,'10'-13'4902,"-10"13"-129,0 0-387,0 0-3354,7 16-258,-7-16-129,1 23-387,0-3 0,0 2-129,0 0 0,-1 2 0,2 0-129,-1-2 0,-1 0 0,1-3 0,1-2-258,0-7-258,3 13-1032,-5-23-2967,0 0-129,0 0-516,0 0-129</inkml:trace>
  <inkml:trace contextRef="#ctx0" brushRef="#br0" timeOffset="39513.2599">6173 15979 7998,'0'0'4902,"0"0"-129,0 0-129,0 0-3354,22-1-258,-6-6-129,10 6-387,-3-3-129,4 1-129,-4 1 0,1 0-258,-3 0-129,-1-1-516,5 3-1161,-13 0-2709,6 0-258,-6 0-387,3 0-387</inkml:trace>
  <inkml:trace contextRef="#ctx0" brushRef="#br0" timeOffset="40071.2898">6631 15745 11481,'-7'-23'5289,"7"23"-645,0-28-903,0 28-2838,2-19-129,-2 19-258,19-12-129,-6 11-258,-2 0 129,3 1-129,-4 1 0,1 7 0,-1 5-129,-1 2 0,-4 2 0,-1 4 0,-3-1-129,-1 1 129,0 4-258,-6-5 129,-1 2-129,-4-4 129,0 1-129,-2-3 0,-1 2 129,1-5-129,0-1 129,3-1 129,0 0 0,10-11 0,-10 17 0,10-17 0,0 0 129,1 14 0,-1-14 0,19 9 0,-9-8 129,4 1-129,-2-2 0,2 2 0,-3 1-129,4-1-129,-1 1-258,-14-3-903,30 0-3483,-30 0-129,25 0-129,-25 0-645</inkml:trace>
  <inkml:trace contextRef="#ctx0" brushRef="#br0" timeOffset="40276.3036">6896 16034 5934,'7'12'5289,"0"5"-387,2 6-129,-9-23-2193,16 26-1032,-14-7-645,7 2-258,-5 1-258,2-1-387,0 0-645,-6-21-3999,0 22 0,0-22-387,0 0-516</inkml:trace>
  <inkml:trace contextRef="#ctx0" brushRef="#br0" timeOffset="40848.3364">7062 15580 7611,'0'-13'4773,"0"13"0,0 0-516,-4-12-2838,7 19-387,-3-7-129,2 29-258,-2-9-258,1 13 0,0-2-129,3 6-129,-2 2 0,2 0 0,-1-6-129,2-3 0,-1-3-129,1-9-129,1 1-129,-6-19-516,15 17-1161,-15-17-2322,0 0-387,5-11-258,-5 11-387</inkml:trace>
  <inkml:trace contextRef="#ctx0" brushRef="#br0" timeOffset="41184.3556">7138 15822 6321,'0'-16'5031,"1"-3"-129,-1 19-387,5-19-2322,9 19-774,-14 0-129,23-4-645,-10 4-129,5 5-258,-2 1-129,1 1 0,-1 4-129,-2 1 0,-1 1 0,-5-2 0,-2 1 0,-5 0 0,-1 2 0,-4 0 0,-7 1 0,-3-2 0,-2 0 0,-3-1 0,1-4 0,2 0 0,-1-2 0,6-1 0,11-5 129,-14 0-129,14 0-129,0 0 0,5-10-258,0-3-645,14 12-3225,-10-11-387,4 10-387,-4-9-516</inkml:trace>
  <inkml:trace contextRef="#ctx0" brushRef="#br0" timeOffset="61048.4918">6814 14714 3870,'0'11'4644,"0"-11"0,0 0-258,0 0-2064,0 0-129,0 0-516,0 0-387,0 0-516,8 7-258,-8-7-129,10 11-258,-10-11-129,7 15-258,-1-5-258,-6-10-1161,10 16-2709,-10-16-258,11 13-387,-11-13-258</inkml:trace>
  <inkml:trace contextRef="#ctx0" brushRef="#br0" timeOffset="61283.5052">7002 14750 3870,'0'0'4515,"0"0"-387,0 0 129,0 0-1935,0 0-1677,0 0 0,0 0-129,15 0-258,-15 0 0,0 0 0,11 11-258,-11-11-258,13 17-1032,-13-17-2709,0 0-258,15 12-129,-15-12-387</inkml:trace>
  <inkml:trace contextRef="#ctx0" brushRef="#br0" timeOffset="61500.5176">7193 14752 7998,'12'0'4773,"-12"0"-258,12 7-258,-12-7-3096,0 0-387,4 14-129,-4-14 0,13 16-387,-13-16-258,12 16-387,-12-16-1677,0 0-2451,13 9 0,-13-9-387,12 0-258</inkml:trace>
  <inkml:trace contextRef="#ctx0" brushRef="#br0" timeOffset="62808.5925">7473 14204 1,'0'0'3611,"0"-12"517,0 12-516,0-12-645,0 12-387,0 0-516,22 4-516,-22-4-129,23 28-516,-11-3-129,8 13 0,0 2-258,3 9 0,-4 5-387,-1 0 0,-4 3 0,-4 1 0,-6-5-129,-4-2-258,-10 2-129,-6-9-516,1 5-129,-9-19-2064,8 4-1290,-3-12-516,10-2-258,9-20 129</inkml:trace>
  <inkml:trace contextRef="#ctx0" brushRef="#br0" timeOffset="72011.1188">7655 15630 903,'0'0'3999,"0"0"387,11-2-516,-11 2-1032,0 0-387,0 0-903,4 14-387,-4-14-129,0 24-387,0-11-129,0 6-129,0 2-129,0 1-129,0-2 0,0 1-129,2-1 0,-1 1 0,-1-1 0,0-1-129,1-5-129,-1-3-258,0 3-516,0-14-1935,0 0-1290,-10 11-516,10-11-258,0 0 387</inkml:trace>
  <inkml:trace contextRef="#ctx0" brushRef="#br0" timeOffset="72329.137">7559 15790 5031,'-9'-12'4773,"9"12"-129,0 0-129,0-14-2580,0 14-645,9 0-258,6 0-258,-3 0 0,7 0-258,2 0-129,3 0-129,4-3-129,1 3 0,3 0 0,-4 0-258,1 3-387,-6-6-1290,1 5-2580,-10-1-387,3 5-387,-17-6-258</inkml:trace>
  <inkml:trace contextRef="#ctx0" brushRef="#br0" timeOffset="73447.201">8029 15676 2709,'-3'-13'4644,"1"1"-129,2 12-258,0-11-1806,0-6-774,0 17-516,0-15-129,0 15-387,8-14 0,-8 14-129,16-10 0,-16 10-129,18-4-129,-6 4-129,-12 0 0,21 8 0,-9-1-129,-2 2 0,1 0 0,-2 3 0,-1 4 0,-2 0 0,-2-3-129,-3 4 129,-1 1 0,0 1-129,-6 1 129,-2-3-129,-3 2 0,0-2 0,-1 1 0,-3 0 0,3 0-129,-2-1 258,2 0-258,1 1 258,1-3-129,2 0 129,2-3 129,1 0-129,5-12 0,-1 13 258,1-13-258,0 0 258,8 6-129,-8-6 129,20 0-129,-8-1 129,0-1-129,2-1 0,1 2 0,1 0 0,-1-1-258,1 2 129,-1 0-258,-2 0-258,4 8-903,-17-8-3096,19 1-387,-19-1-129,12 0-258</inkml:trace>
  <inkml:trace contextRef="#ctx0" brushRef="#br0" timeOffset="74500.2611">8361 15522 3612,'11'11'5031,"-11"-11"-516,13 0 0,-13 0-2322,12 0-774,3 0-258,-15 0-516,19-3-258,-19 3 0,21-2-258,-21 2 129,21 0-129,-21 0 129,19 5-129,-19-5-129,16 9 129,-16-9-129,11 12 129,-11-12-129,0 0 129,4 12-129,-4-12 129,0 0-129,0 0 129,-3 11-129,3-11 129,0 0-129,-12 7 129,12-7-129,0 0 0,-9 14 129,9-14-129,-1 15 0,1-3 0,0 3 0,0 2 0,0 4 0,0 3 0,0 6-129,0-1 129,1 4 0,0 1 0,3 0-129,-4-3 129,2-1 0,0-3 0,1-1-129,-3-2 0,0-5 0,0-5-129,0 3-258,0-17 258,-11 20 0,11-20 0,-14 12 0,14-12 129,-20 4 0,10-4 129,-2 0 0,12 0 0,-18-1 129,18 1-129,-18-10 0,18 10 0,0 0-129,-12-14-129,12 14-645,0 0-3354,0 0-258,0 0-258,0 0-258</inkml:trace>
  <inkml:trace contextRef="#ctx0" brushRef="#br0" timeOffset="76240.3607">8770 15998 7224,'13'2'4644,"-13"-2"-258,0 0-1290,0 0-1935,12 12-258,-12-12-258,0 15-387,0-15 0,0 17 0,0-17-129,-10 19 0,10-19 129,-15 18-129,15-18-129,-15 18 0,15-18 0,-16 12-129,11 1-129,5-13-387,-5 12-1548,5-12-2064,0 0-387,-7-12-258,7 12 0</inkml:trace>
  <inkml:trace contextRef="#ctx0" brushRef="#br0" timeOffset="76752.39">9000 15963 4773,'0'0'4644,"12"3"0,-12-3-516,0 0-2709,0 0-258,14 8-387,-14-8-129,0 0-387,0 0 0,15 7-129,-15-7-258,0 0-129,13 11-645,-13-11-2064,0 0-1419,0 0-387,0 0-258</inkml:trace>
  <inkml:trace contextRef="#ctx0" brushRef="#br0" timeOffset="77051.4071">9170 15971 516,'11'0'4128,"2"8"129,-13-8-1032,14 7-645,-14-7-387,0 0-645,0 0-645,12 12-258,-12-12-129,0 0-258,0 0 0,0 0-258,12 12-387,-12-12-2709,0 0-1161,0 0-387,0 0-129</inkml:trace>
  <inkml:trace contextRef="#ctx0" brushRef="#br0" timeOffset="77308.4218">9374 15961 4128,'13'0'4515,"-13"0"0,0 0-387,0 0-2709,0 0-774,9 5-129,-9-5-129,0 0-387,10 14-2193,-10-14-1935,0 0-387,0 0-129,0 0-128</inkml:trace>
  <inkml:trace contextRef="#ctx0" brushRef="#br0" timeOffset="78171.4712">9592 15429 6063,'0'0'5160,"10"9"-129,-10-9-387,14 19-2709,-14-19-774,20 22-129,-12-8-258,8 9-387,-8-1 0,5 11-258,-3 1 0,-3 11 0,-1 0-129,-2 4 129,-4 1-129,0 1 0,-1-3 0,-8-7 0,0-2-129,-3-9-129,3-6-258,-8-11-774,14 0-3483,-9-10-129,12-3-516,-16 0-258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1-12-04T20:59:42.5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0,'0'0'0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1:16:44.54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19454 12470 1935,'0'-12'3741,"0"12"387,0 0-774,0 0-645,-9-9-645,-4 1-258,13 8-516,-13-3-129,13 3-387,-18 0-129,18 0-129,-21 0 0,21 0-258,-24 1 0,13 3 0,-4 1-258,1 2 129,1 0 0,0 3 0,-2 1-129,5 2 0,-2 2 129,1 3-129,-1 1 0,2 2 129,-1 3-129,2 3 129,2-3-129,3 0 0,0 1 129,4-4 0,0 1-129,10-3 129,0-6 0,8-2 129,-1-1-129,8-4 0,1-5 0,2-1 129,-1 0-129,3-7 0,-3 1 0,0-2 0,-4-1 0,-2 1-129,-4 0 0,-2-1-258,-5 7-258,-10 2-774,19-5-3354,-19 5 129,0 0-387,0 0-387</inkml:trace>
  <inkml:trace contextRef="#ctx0" brushRef="#br0" timeOffset="1264.0719">20591 12170 3999,'0'0'4386,"14"-8"129,-14 8-258,15 8-2322,-15-8-516,10 19 0,-9-7-645,7 10-129,-6 2-129,5 5-129,-5 2 129,2 3-387,-4 0 258,1 1-258,-1 1 129,2-2-129,-2-3-129,1-1 129,0-6-129,1 0 0,1-8 0,0-1 129,-3-15-258,7 12 129,-7-12 0,0 0 0,5-7 0,-5-4 0,0 11 0,0-24-129,-2 10 129,-4 2 0,-1-4 129,-3 4-129,10 12 0,-23-18 0,10 8 0,-2 6 0,-1 0 0,-1 1 0,1 3 0,-1 0 0,0 0 0,1 3 0,0 3 129,0 1-129,0 3 0,3 2 129,-1 0-129,3 2 129,2 1-129,3 2 0,2 1 0,4 1 129,0-3 0,4 2 0,3-2 129,5-3-129,2-6 129,0 2 0,5-4-129,1-3 129,1-2 0,4 0-129,0-4 129,4-1-129,-4-1-129,0-1 129,-1-2-129,-3 4 0,-4-3 0,-2 2-129,-15 6-258,15-3-516,-15 3-3612,0 0-387,7 14-129,-7-14-516</inkml:trace>
  <inkml:trace contextRef="#ctx0" brushRef="#br0" timeOffset="2755.1576">22189 16795 2709,'0'0'2838,"0"0"129,0 0-516,0 0-129,0 0-258,-7-4-387,7 4-516,0 0-258,-15-10-258,3 6-258,12 4 129,-20-3-129,20 3-129,-25 0 0,11 0 129,0 5-129,-2 2-129,3-3 0,-2 0 0,2 8 0,1 1 0,0-1-129,3 1 129,1 5-129,0 1 0,2 3 0,1 1 0,3 0 129,2 3-129,0-2 129,1 5 0,7-4 0,4-1 0,2-5 0,5 0 0,0-9 0,5-3 0,1-3 0,4-3 0,0-1 129,-1-8-258,-2-1 129,1 0-258,-2 4-516,-10-10-2838,6 10-1290,-12-7-774,-9 12 0</inkml:trace>
  <inkml:trace contextRef="#ctx0" brushRef="#br0" timeOffset="3603.2061">23090 16436 1419,'13'-3'4257,"-13"3"516,0 0-516,0 0-2967,-3 12-258,3-12 0,-3 27-258,-1-8-129,4 13 129,0 2-258,2 6 129,0 1-129,6 5-129,-3 3-258,1 4 0,0-6 0,0-6-129,0-8 129,-3 4-129,0-9 0,-2-5 0,-1-6-129,2-5 0,-2 0-258,0-12-774,5 13-3225,-5-13-774,0 0 0,0 0-387</inkml:trace>
  <inkml:trace contextRef="#ctx0" brushRef="#br0" timeOffset="4208.2406">23136 16772 2709,'0'0'2580,"-12"-7"258,2-5-258,10 12-387,-19-8-516,19 8-258,-20-7-258,20 7-258,-27-2-129,12 2-129,-5 0-129,2 6 0,-3-4 0,3 8 0,-3 1-129,3 3-129,-2 1-129,4-3 129,1 5-129,2 4 0,0-1 0,7-3 0,2 2 0,4 0 129,0 1-129,7 7 129,5-5 0,5 1 0,1-5 0,6 3 0,0-9-129,2-2 0,-1-1 0,0-6 0,1-3 0,0-3 0,1-4-129,-3-1 0,2 0 0,-3-8-129,2 7-258,-5-6-774,12 10-3612,-18-7-516,4 8-258,-18 4-387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2T10:39:01.27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19311 11201 5934,'10'-13'5031,"5"-3"0,-6 13-1161,-8-9-2322,10 11-129,-11 1-516,15 0 0,-15 0-258,12 23-258,-7 1 0,-1 10-129,-1 8-129,0 7 0,-1 3-129,0 3 129,1 2-129,1-4 0,1-6-129,0-4 0,2-10-129,-2-8-258,4-5-387,-9-20-387,17 14-1161,-17-14-2451,5-13-129,-5-9-387,-2-9 387</inkml:trace>
  <inkml:trace contextRef="#ctx0" brushRef="#br0" timeOffset="344.0196">19343 11272 4386,'-16'-59'5031,"16"39"-258,0 0 0,12 12-2967,0-7-387,12 12-258,2-3-258,10 6 0,3 6-258,5 9-129,0 4-129,3 7-129,-5 4-258,-1 10 129,-8 0-258,-5 6 258,-11 2-258,-9 2 129,-8-3-129,-10 1 129,-9-5 0,-10-5 0,-7-5 0,-5-4 0,-1-7 129,3-5 0,3-6-129,4-2 129,8-4-129,8-3 129,16-2-258,0 0-258,5 0-774,6-5-3870,16-2 129,-2-3-516,10 2-258</inkml:trace>
  <inkml:trace contextRef="#ctx0" brushRef="#br0" timeOffset="652.037">20034 11479 8256,'0'0'5289,"19"-6"-129,9 1-387,4-12-3870,9 12-258,2-6 0,5 4-258,-2-1-129,2-2-129,-6 1-129,-3 1-129,-7 4-258,-5-6-129,-3 7-516,-14-8-1161,4 6-2580,-14 5-387,7-13-129,-7 2-129</inkml:trace>
  <inkml:trace contextRef="#ctx0" brushRef="#br0" timeOffset="925.0529">20443 11275 6837,'-20'-3'5160,"20"3"0,0 0-258,0 0-3483,0 0-129,18 4-516,4 3-258,4 1 0,4 6-258,4 2 0,2 2-258,-5 2 0,-5 2 129,-5 3-258,-3-2 129,-11-1-129,-7 1 0,-7-1 0,-9-5 0,-4 1-129,-3-9-129,3 5-387,-4-14-1032,9 1-2838,1-2-516,14 1 0,-5-23-516</inkml:trace>
  <inkml:trace contextRef="#ctx0" brushRef="#br0" timeOffset="1208.0691">21050 10978 9804,'9'28'5547,"-7"3"-387,-2 3-129,0 15-4257,0 3-129,3 14-129,2 3-258,2 2 0,-1-2-258,2-5 129,-2-3-258,1-9 0,-3-8-258,0-15-129,1-4-645,-5-25-1161,0 0-2451,0 0-645,-5-26 129,-4-14-516</inkml:trace>
  <inkml:trace contextRef="#ctx0" brushRef="#br0" timeOffset="1508.0862">20927 11124 9030,'-14'-31'5418,"14"20"-129,17 5-129,-1 2-3999,19 4-129,7 7-258,10 10-129,3 2-258,6 8 0,-1 5-258,-2 4 0,-6 8-129,-6 2 129,-12 4-258,-14-1 129,-13-2 0,-13 0 0,-15-8-129,-10-1 129,-10-8 0,-4-5 0,1-6 0,3-7 0,8 0-645,2-12-2580,18 6-1935,13-6-516,10 2-129,14 0-774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09.7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8131 5593 1419,'68'-39'2580,"-25"13"-645,6 0-387,4-6-774,9 0 0,3-4-258,5 0 258,2-5-258,6 2-129,-5-2 129,6 0-387,-9 2 129,1-2-129,-3 7-129,-6 3 0,-3 4 0,-9 2-129,-1 6-129,-9 2-1419,-7 2-1806,1 10 0,-12-7 259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0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13838 4848 1806,'22'10'2580,"-1"-4"258,9 3-645,3-2-258,14 11-387,2-6-258,13 11-258,3 1-516,10 7 0,-1-2-129,11 5-258,1 5 0,5-3 0,2-1-129,1 2 129,-1-3-129,2 0 129,-4-3-129,-3 1 129,-7 0-129,-7-5-258,-1 6-903,-7-4-2838,-9-7-258,-4-3-258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2:09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15637 5787 1419,'0'0'2967,"0"0"-129,1-15-258,-1 15-516,0 0-129,0 0-387,0 0-387,0 0-258,-12-13-258,12 13-129,-14-2-129,14 2-129,-21 0 0,11 0-129,-3 0 129,1 1-129,-2 2-129,2 2 129,-1-1-129,13-4 0,-19 9 129,19-9-129,-13 8 129,13-8-129,0 0 0,0 0 129,0 0 0,0 0-129,0 0 129,-9 13-129,9-13 129,-1 13 0,1-13-129,-1 25 129,1-6-129,0 5 129,0 1-129,0 5 0,0 5 0,0 3 129,0 3-129,0-2 129,1 0 0,-1 0-129,0-1 0,0-3 0,0-3 258,-2-6-516,-2 0 516,1-5-516,0-3 129,1-4 129,-1-2 0,3-12-129,-1 15 129,1-15 0,0 0-129,0 0 129,6 5 0,-6-5 0,14 0 0,-14 0 0,21-1 0,-8-2 0,0 1 129,0 0-129,1 2 0,-1 0 0,-1 0 0,-2 0-129,1 2-258,-11-2-903,14 0-2967,-14 0-129,0 0-645,13 0 258</inkml:trace>
  <inkml:trace contextRef="#ctx0" brushRef="#br0" timeOffset="5328.3048">15901 6128 3225,'0'0'3225,"0"0"-258,0 0-645,0 0-258,-2-7-645,2 7-387,0 0 0,5-4-387,-5 4 0,17-1-129,-17 1-258,21-3 0,-10 3-129,6 0 0,-6 0-129,4 0 129,-2 0-129,0 0-129,0 3 129,-2-3-129,1 1 0,-12-1-387,24 1-774,-24-1-1290,14-7-1677,-14 7-387,13-11 129</inkml:trace>
  <inkml:trace contextRef="#ctx0" brushRef="#br0" timeOffset="5648.3231">16201 5932 2967,'17'-15'4515,"-6"8"-129,-11 7-1935,0 0-258,0 0-774,15 10-387,-13 2-516,1 9-129,-3-2-129,4 6-129,-4 2 0,1 2 129,-1-3-258,4 0 129,-3-2-258,0-1 258,1-4-387,-1-4 129,4-1-258,-5-14-903,11 13-2322,-11-13-1032,0 0 129,0 0-387</inkml:trace>
  <inkml:trace contextRef="#ctx0" brushRef="#br0" timeOffset="6191.3541">16395 5944 3612,'13'-13'4773,"-13"13"-387,14-14-1548,-11 0-1290,13 13 129,-9-10-774,9 6-258,-5 1-258,4 3 0,-2 1-129,1 0-129,-2 3 0,-1 4-129,-11-7 258,20 23-258,-15-12 0,1 6 0,-4 0-258,-2-1 258,0 2 0,-2 1 0,-4 2-129,-1-4 129,-2 3 0,-3-2 0,0-3-129,0-1 129,2-1-129,-1-1 129,11-12-129,-16 17 129,16-17 0,0 0-129,-6 15 129,6-15 0,0 0 0,15 12 129,-3-12-129,3 3 0,3-1 129,1-2-129,-3 2 0,4 0-129,-2-1-129,-6-1-1161,6 0-2580,-5-1-645,-13 1-129,16-7-129</inkml:trace>
  <inkml:trace contextRef="#ctx0" brushRef="#br0" timeOffset="6664.3812">16708 5881 5031,'17'-12'4902,"-17"12"-387,22-10-1548,-14-1-1677,13 8 0,-6-5-645,5 7-129,-1-5-129,1 6 129,-4 0-387,3 0 129,-5 0-129,2 1 0,-5 4 0,-1 0 0,-10-5-129,19 16 129,-19-16 0,10 19-129,-6-7 0,-1 3 129,-2 2-129,-1 0 0,0 2 0,0 2 0,-4-1 0,-1 4 0,3-3 0,-1 0 129,2-2-258,0-1 258,1-1-258,0-1 258,0-1-258,0-4 129,0 1-258,0-12-258,2 20-516,-2-20-1935,0 0-1548,-6 9-516,6-9 0</inkml:trace>
  <inkml:trace contextRef="#ctx0" brushRef="#br0" timeOffset="6912.3954">16789 6060 1677,'9'-10'4644,"14"1"0,-8 4-129,0-7-2709,9 12-258,-5-6-516,6 6-387,-2 0-387,-1 0-129,0 1-516,-3-1-645,5 5-2709,-8 1-903,-2-1-129,-1 1 0</inkml:trace>
  <inkml:trace contextRef="#ctx0" brushRef="#br0" timeOffset="7116.4069">17214 6130 3354,'18'18'4386,"-18"-18"129,10 13-1935,1 3-387,-11-16-1032,5 23-258,-5-11-516,0 1-258,0 3-387,0-16-1806,-17 20-2193,17-20-258,-14 14 0</inkml:trace>
  <inkml:trace contextRef="#ctx0" brushRef="#br0" timeOffset="8263.4725">17604 5840 2709,'0'0'4773,"0"0"-129,0 0-129,0 0-2709,6 5-516,-2 11-387,-4-1-387,0 7-129,0 2-258,-1 3 258,-3 2-258,1 0 0,-1-1-129,1-3 129,2-3-129,-2-5 0,2-5 0,1-12 129,0 0-258,0 0 129,0 0 0,1-12-129,2-5 129,-2-3 0,1-4 0,-2-3-129,0-6 129,0 1-129,0-3 258,-2 2-258,2 7 129,-1 2 0,1 5 0,0 9 0,0 10 129,0 0-129,11 12 0,-4 5 129,2-3-129,0 4 129,4-2-129,-1-3 129,4-6 0,1 0-129,0-7 129,2 0-129,2-3 0,0-8 0,2-1 129,0-3-129,1-2 0,2 0 0,0 2 0,-1-2 0,-2 3 0,0 3 129,-5 7-258,-1 3 258,-4 1-129,-4 12 0,-3 2 0,-3 7 0,-3 6 129,0 0-129,0 4 129,0 0-129,-1-1 129,-2 0-129,0-1 0,2-2 129,0-5-258,0-5 0,1-1-387,0-16-903,0 0-2967,0 0-387,0 0-129,0 0-516</inkml:trace>
  <inkml:trace contextRef="#ctx0" brushRef="#br0" timeOffset="8564.4898">18149 5944 4128,'0'0'4902,"18"7"0,-18-7-387,16 10-2967,-16-10-645,30 0 129,-13 0-645,8 0 0,-4-3-129,2 1-129,0-1-129,1 1 0,-2 2-258,-8-4-903,8 4-3096,-12-1-387,-10 1-387,17-2-129</inkml:trace>
  <inkml:trace contextRef="#ctx0" brushRef="#br0" timeOffset="8879.5078">18616 5757 5805,'13'1'5031,"-7"20"-258,-6-4-1419,0-17-1935,0 39-129,0-17-516,0 7-129,0-2-387,2 4 0,2 0 0,-2 1-129,0-4-129,1-3 0,-1-1-129,-1-7-129,4 2-387,-5-19-1032,0 0-2838,0 0-387,12 4-258,-12-4-129</inkml:trace>
  <inkml:trace contextRef="#ctx0" brushRef="#br0" timeOffset="9719.5554">18779 5610 1548,'0'0'4515,"0"0"387,-2 10-1032,2-10-1419,0 0-516,0 0-903,0 0-129,0 0-387,13-3 129,-13 3-258,19-4-129,-9 0 0,4 4 0,-3-2 0,6 2-129,-4 0-129,5 2 129,-6 1-129,4 2 0,-3-2 129,1 3-129,-1-3 0,-2 0 0,0 0 0,0 1 0,-11-4 0,16 9 0,-16-9 0,11 15 0,-11-15 0,6 16 0,-6-3-129,0-1 129,0 4 0,0 2 0,0 1 0,0 1 0,-3 5 0,2 1 0,0 0-129,0 4 258,0 1-258,1 1 129,0 3 0,0-1 0,0 0 0,3 0 0,1-2 0,0-2 0,4 0 129,-1-6-129,-1-2 129,0-4-129,-2-2 0,-4-6-129,0-10 129,0 12-129,0-12 0,-18 4 0,7-1 129,-4-3 0,0 0 0,2 0 0,-1 0 0,3 0 0,11 0-258,-17 0-1161,17 0-3096,0 0-129,0-8-516,0 8-129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4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5009 7643 516,'40'-32'3096,"-13"8"-258,6-3-258,6-8-645,3-2-516,13-5-258,0-5-258,9-2-129,-1-6-258,7 0 0,-3-2 0,3 8-258,-8-3-129,-2 7 0,-10 2-258,-4 7 129,-7 14-387,-13 1-387,-3 15-1677,-9 1-1548,-14 5 0,6 6-129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7:15.7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56B9BB0B-53CD-4558-B2DF-7C507BE90040}" emma:medium="tactile" emma:mode="ink">
          <msink:context xmlns:msink="http://schemas.microsoft.com/ink/2010/main" type="inkDrawing" rotatedBoundingBox="16041,12920 16379,16363 14945,16504 14607,13061" semanticType="callout" shapeName="Other">
            <msink:sourceLink direction="with" ref="{62D0F33A-49E1-4847-8CE6-699DE63C7EB6}"/>
            <msink:sourceLink direction="with" ref="{576643C6-3DF4-4068-B281-877FD8B72E3C}"/>
          </msink:context>
        </emma:interpretation>
      </emma:emma>
    </inkml:annotationXML>
    <inkml:trace contextRef="#ctx0" brushRef="#br0">1581 3436 1419,'0'0'2451,"0"0"-387,0 0 129,0 0-387,0 0-258,0 0 0,0 0-258,0 0-129,0 0-129,0 0-258,0 0-129,0 0 129,0 0-129,0 0-258,0 0 0,-9-13 0,9 13-129,0 0 0,0 0-129,0 0 129,0 0-129,-20 0 0,20 0 258,0 0-258,-18 0 0,18 0 129,-18 0-129,18 0 0,-24 0 0,10 0 129,-1 0-129,-3-2 0,1 2 129,-2-1-129,-1-1 0,-1-2 129,0 0-129,0 0 129,3 1-129,-5-2-129,0-3 129,-2-1 0,3-2-129,-3-1 129,-2-1-129,0-4 129,-1 0-129,-3-5 129,2 0-129,-2 1 0,0-1 0,-1-3 129,3-6-258,-2-1 258,-3 2-258,-3-5 129,3 2 0,-3-3 0,1-5 0,1 10 0,-1 0 0,4-2 0,0 4 0,1 1 129,5 0-129,-1-1 0,-2 2 0,1-1-129,0-2 258,1-4-258,-1 3 129,1 0 0,1-5 0,-1 4-129,4-4 129,2 0 0,0 0 0,1 3 0,-1-2 0,3-2 129,0 0-258,4 2 258,-1-2-129,2-2 0,-1 2 0,2-3 0,2 2 0,0 4-129,1-6 129,2 2 0,-2 4 0,4-6 129,-1 2-258,1 0 129,2 2 0,1-2 0,2 0 0,-2 2 0,2-2 0,0 4-129,2 5 129,0-6 0,2 0 0,2 0 0,-2 4 0,0-4 129,0 0-258,3 1 258,1-4-129,-1 1 0,3 5 0,0-1 0,0 4 0,1-3 0,-1 3 0,3 3 0,-3 1 0,4 1 0,0-1 0,0 1 129,3-3-129,-1 5 0,1-1 0,0 0 0,1-2 0,0 3 0,2-1 0,-2 1 0,3-1 0,-2-1 0,1 1 0,3 3-129,-5-5 0,6 3 0,-4 4 129,1-3-129,-3 0 129,1 5-258,1-4 258,1 4 129,-2-1-129,1-2 0,-1 1 0,-1-1 0,3 4 0,-3-6 0,2 1 0,2 0 0,-1 2 0,-2 4 0,1-2 0,2-1 129,-1 1-129,1 3 0,-1-3 0,0 3 0,-1-1 0,3-3 0,1 1 0,-2-1 129,3-2-129,-4 3 0,3 0 0,-4 2 0,0 0 0,-1 5 0,-4 1 0,0 0 0,1 2 0,-16 6 0,23-7 0,-23 7 0,14-2 0,-14 2 0,0 0 0,20-3 0,-20 3 0,0 0 0,22-8 0,-22 8 0,17-4 0,-17 4 129,18-7-129,-18 7 0,14-8 0,-14 8 0,0 0 129,15-11-129,-15 11 0,0 0 0,0 0 0,0 0 0,0 0 0,0 0-129,0 0 129,0 0 0,0 0 0,0 0-258,0 10-258,0-10-258,0 0-2838,0 0-903,-1 16-516,1-16-258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7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8829 6881 1419,'34'17'2451,"-7"-5"129,6 5-129,10 2-645,1-5-258,13 8-387,1-5-129,10 7-258,-5-5-129,5 8-258,-6-1 129,-1 0-387,-8 5 0,0-1-129,-6 5 0,-3 1 0,-2-2-129,0-1-516,3 3-2322,1-3-1032,-5-8-387,6 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35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13473 7590 258,'33'-32'2709,"-10"15"-387,3-3 129,6-1-387,0-5-387,5 1-129,1-7-387,6 4-258,-4-5-258,8 1-129,-2-3 129,6 3-387,-1-4 129,7 5-129,-3-4 0,1 4 258,1-1-516,3 2 387,-7 2-387,0-3 258,-5 2-258,0 1 129,-2 3-129,2 1 0,-5-2 0,0 4 0,1-3 0,0 6-129,-2 0 258,-1 3-258,-1-3 258,-3 2-258,-5 3 129,-3-2-516,-2 8-1290,-4-4-2580,-6-2 129,-2 6-516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37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18068 6520 2451,'11'12'2709,"7"2"-387,0 4-258,0-5-258,7 9-387,-2-3-258,12 10-387,-5-6 129,9 10-387,-2-7 129,6 7-258,2 0-129,3 4 129,-3-1-129,4-1 129,0 1-258,-1-1-129,-2 2 129,-2-2-258,-3 0-258,-7-9-1548,-2 3-2193,1 3-387,-8-5-129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2:56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17743 7772 3096,'0'0'4386,"0"0"-387,0 0-903,0 0-903,0 0-903,0 0-129,-8-7-516,8 7 0,0 0-387,0 0 0,-17-8-129,17 8 0,-12 0-129,12 0 129,-19 0-129,8 0 0,0 0 129,0 0-129,0 1 387,11-1-387,-17 3 258,17-3-258,-13 7 129,13-7-129,-5 13 0,5-13 0,0 21 0,0-3 0,0 2 0,2 5 0,1 4 0,0 2 0,0 4 0,0 1 129,0 3-258,-2 2 258,-1 0-129,0-4 0,0-1-129,0-1 258,-3-3-258,-1-6 129,3-3 0,-2-6-129,2-4 0,1-13 129,-1 16 0,1-16-129,0 0 129,0 0 0,9-3 0,-9 3 0,18-13 0,-9 6 0,5 0 0,0 0 129,1 2-129,0 3 0,-1 0 0,0 2 0,0 0 0,-3 0-129,1 1-387,-12-1-774,12 1-2967,-12-1-387,0 0-129,0 0-258</inkml:trace>
  <inkml:trace contextRef="#ctx0" brushRef="#br0" timeOffset="4456.2549">18164 7900 1419,'0'0'2193,"0"0"-129,0 0-258,0 0-258,0 0-258,-6-9-258,6 9 0,0 0-258,0 0-387,-11 0 129,11 0-129,0 0-129,-16 11 129,16-11-129,-17 16 0,6-6 0,0 5 129,-2-1 129,2 6-258,-3-1 129,5 5 0,-1-1 0,5 5 258,2-2-258,3 3-129,1-2 129,9 2-129,0-7 0,4 2 0,2-7-129,2-4 129,0-4-129,2-2 0,-1-7-129,1 0 129,2 0-129,-1-8 0,-2-1 0,-2-3 0,1-4 129,-2 2-129,-3-2 0,0-4-129,-3-1 258,-5-2-129,0-1 0,-2-4 0,-3 1 0,0-5 0,-5-1 0,-5 4 0,-3 0 0,-2 3 0,-1 2 0,-3 6-129,-2 3 129,1 8 0,-2 6-258,1 1 129,1 7-258,-3 1-258,7 13-516,-7-7-1419,7 7-1806,7 2-258,-1-2-129</inkml:trace>
  <inkml:trace contextRef="#ctx0" brushRef="#br0" timeOffset="4800.2746">18478 8156 3096,'15'14'4515,"-15"-14"-129,12 13-516,-6 5-2451,-6-6-258,0 7-645,-4-1-258,-1 3 0,-4-6-258,0 2-129,0 2-516,-3-9-1161,12-10-2322,-17 20-387,17-20-129</inkml:trace>
  <inkml:trace contextRef="#ctx0" brushRef="#br0" timeOffset="5904.3376">18858 7858 1548,'13'-2'4386,"-13"2"129,3 6-1548,7 11-774,-10 0-129,3 12-645,-3-4-516,0 8-258,-1 2-258,0 1-129,-4-5 0,4-2-129,-1-7 129,2-2-258,0-6 0,0-14 0,0 0 0,0 0-258,9-3 258,-6-11-129,1-1-129,-3-8 129,3-2 0,-4-4 0,0-1 0,0-5 0,0 1 129,-1 3 0,-2 2 0,1 6 129,-1 2-129,2 7 129,1 14 0,0-13 0,0 13-129,0 0 129,0 0 0,11 8 0,-11-8 0,20 15 258,-10-6-129,3 0 0,0 1-129,3-1 129,-1-3 0,2-1-129,2-3 0,2 0 0,-1-2 0,1 0-129,0-7 129,0 0-129,-2-2 129,0 0-129,-6 0 0,1-2 129,-14 11 0,18-16-129,-18 16 129,11-9-129,-11 9 258,0 0-258,4 7 129,-4 3-129,0 3 0,0 6 129,0 2-129,0 3 0,-1 0 0,-2 3 129,1 2-129,-1-1 0,0-2 0,2 0 0,-1-3 0,1-3 0,1 1-258,0-9-258,1 1-387,-1-13-2064,0 0-1806,0 0-129,15 0-645,-15 0 388</inkml:trace>
  <inkml:trace contextRef="#ctx0" brushRef="#br0" timeOffset="6261.3581">19476 8014 2709,'0'0'4773,"0"0"-129,0 0-129,24-7-2967,-24 7-129,24-5-258,-11-1-387,9 6 0,-3-5-387,6 4 0,-3-3-129,3 1 0,-2 1-129,-3-2-129,0 1 0,-3 1-129,-1 0-129,-5-2-258,3 4-645,-14 0-2451,0 0-1161,0 0-129,11-1-387</inkml:trace>
  <inkml:trace contextRef="#ctx0" brushRef="#br0" timeOffset="6595.3772">20057 7818 5160,'0'0'5160,"0"0"-258,0 0-387,6-11-2967,-6 11-516,0 13-258,0 3-258,0 1-258,0 8 0,0 3 0,0 2 129,0 3-387,0 1 129,0 0-129,0-2 0,0-1-129,-1-7-258,1-2-387,0-22-903,1 21-3096,-1-21-258,0 0-129,0 0-258</inkml:trace>
  <inkml:trace contextRef="#ctx0" brushRef="#br0" timeOffset="7331.4193">20176 7709 3612,'10'-11'5031,"-10"11"-258,19-12-129,-13 0-3096,14 12-516,-6-10-129,7 7-387,-1-1-129,6 3-258,-4-3 129,4 1-258,-3 1 129,2 0-129,-4 0 129,0 2-129,-1-3 0,-3 3 0,-5-2 0,-1 2 129,-11 0-129,15 0 0,-15 0 129,0 0-129,6 14 129,-6-14-129,0 22 0,0-5 258,0 2-129,-2 2 0,-2 2 129,-2 5-258,3 0 387,-1 1-258,2-1 0,2 1-129,-1 0-129,1 3 258,0 0-129,0-3 0,3 2-129,1-2 129,0 0 0,4-4 0,-1 0 0,-2-5 0,1 2-129,1-8 129,-3-2 0,-1 0 0,-3-12 0,3 13 0,-3-13 0,0 0 0,-10 11 0,10-11 0,-22 9 0,10-5 129,-1 1-129,0 2 0,2-3 0,11-4 0,-17 11 0,17-11-129,0 0-516,0 0-645,0 0-3354,0 0-258,0 0-129,0 0-516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0.2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4528 16436 774,'13'0'1935,"7"0"258,-9 0-258,-1 0-258,6 0-258,-2 0-258,7 0-387,-5 0-258,9 1 129,-4 0-129,7 2 0,-4-1 0,6 0 129,-5 1-258,5 2 0,-3-1 129,1 0-129,5-3-129,4 6 0,-4-2-129,5-2-129,-1 2 129,4 0 0,0-2-129,1-2 0,0 4 129,2-3 0,4 1 0,-1-1-129,1-2 258,1 5-129,-2 1-129,0 0 129,-2 0-129,-2-1 0,0 2 0,1 2 0,-1-2-129,1-4 129,0 2 0,1 1 0,2-1 0,0 2 0,1-1 0,-1 0 0,2 3 129,0 2-129,-1-1 0,3-1 0,-3 4-129,0-3 129,0 2 0,-1 1 0,0-5-129,1 4 129,0 0 0,1-2 0,1 2-258,0 3 258,2-6 0,1 0 0,1 2-129,0-2 129,0-1 0,-2 2 0,1-3 0,1 2 0,-3-1 0,-2 4-129,0-4 129,-1 1 0,3 5 0,-1 1 0,0-3-129,0 2 129,3 0 0,-4 1 0,2-2 0,0 3 0,-3-4 0,0-4 0,3 6 0,-5-2 0,2 2 0,-3-2 0,2 1-129,-2 1 129,1-1 0,0-1 0,-2 0 0,1 2 0,0-3 0,0-2 0,1 5 0,-3-2 129,0-2-129,1 5 0,-4-4 129,4 6-129,-2-7 0,-1 5 129,-2-7-129,0 6 0,0-2-129,1 2 258,-3-4-129,0 0 0,-2 0 0,-1 1 129,0 6-129,1-7 258,-1 6-258,-1 2 129,4-1-129,-5 0 129,1 7-129,-1 1 129,0-7-129,-1 5 129,-1-12-129,0 4 0,0 2 0,0 2 129,3-11-129,1 1 0,0-1 0,1 8 0,-2-6 129,1-1-129,1-1 129,0-3-129,-2 4 0,0-9 129,0 7 0,1-2-129,1 7 258,-2 0-258,1-9 258,-1 2-258,0 5 129,-33-10-387,61 30 387,-61-30-129,58 10-129,-58-10 129,54 13 0,-54-13 129,49 14-258,-49-14 645,51 15-645,-51-15 0,52 4 387,-52-4-516,53 13 0,-53-13 0,54 0 258,-54 0-387,55 5 258,-55-5 129,57 0-258,-57 0 387,58 4-129,-58-4 0,61 16 0,-61-16 258,61-7-258,-61 7 0,61 12 0,-61-12 258,57 3-387,-57-3 0,59 10-1161,-59-10-3225,0 0 0,74 12-645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2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9331 16326 903,'14'1'3354,"-14"-1"-129,0 0-1548,21 2 129,-21-2-258,21 4-258,-21-4-258,26 8 0,-15-8-258,6 7-129,-1-4-129,5 4-516,-2-3 387,4 2-387,-2 1 387,5 3-387,-1-1 129,5 1-258,-1 1 258,4 1 0,0 1-129,-1 0 129,2 1-258,0 3 258,-2-3-129,0 1 0,0 0 0,-1 0 0,0 2 0,0 2 0,-1 0 129,0-2-129,-1 9 0,-1-4 0,-1 5 0,1-4 129,-1 4-129,-2-2 129,1-1-129,0 0 129,-3-4-129,2 2 129,-5-5 0,3 2-129,3-3 0,0 3 129,-2-4 0,0 2-129,2-2 0,-2-1 129,2 3-129,1 2 129,-5-1-129,-1-1 0,2 4 0,3-2 129,-3 1-129,1-1 0,-1-4 0,0 3 0,-1-2 0,1-2 0,2 1 129,0 1-129,1 0 129,0-2-129,2 8 129,0-6-129,2 6 0,-2 2 129,-2-2-129,-2-1 0,1 6 129,-2 2-129,0-3 0,-3 6 0,3-5 0,1 5 0,-3-10 0,2 4 0,2-7 129,-2 1-645,8 3-1548,-3-5-2580,-28-18-258,46 27-645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3.4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11601 16220 2451,'0'0'2838,"0"0"-516,0 0-516,0 0-258,0 0-129,0 6-258,3 14-129,-3-20-129,0 35-387,0-16 258,1 14-258,-1-4 0,1 5-258,3 6 258,-1 1-516,0 10 129,1 4 129,0 1-258,0 2 258,0 2-258,2 3 129,0-2-129,0 2 129,1-11-258,-1 5 258,-3-4-129,3 2 129,-3-4-129,0 3 0,-1-4-129,1-4 129,1 0-903,-4-2-3354,4-22 0,4-10-645,-8-12 387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13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12123 17887 1161,'0'0'2322,"0"0"-258,0 0-129,0 0 0,17-48-387,-4 24-258,-4 4-129,7 6-645,-1 2 0,4-13 387,1 1-387,6 10-258,-2-5 129,7-3 0,3-3-387,3-10 516,4 5-645,3-11 258,1 0-129,2-10 0,1 10 0,1-3 0,1 1 0,2-5 0,-3 5 0,4 3 0,0 6 0,2-7-129,-2 5 258,2-3-129,-1 5 0,0 0 0,1-2 129,-2 2-129,-2 3 0,0-3 0,-2-2 129,-1 3-129,0 1 129,-3 2-129,-3-2 129,1-1 0,-3 2 0,4 7-129,-6-3 258,2 3-258,4-3 129,-1 3 0,1 2-129,1 0 129,-1-2 0,2 2 0,-4-2-129,1 2 0,-3 0 0,-1 1 129,-4 2-129,3-8 0,-7 0 0,4 1 129,-3 1-129,1 2 129,-3-2 0,0 1-129,3 0 0,-4 8 129,-1 3-129,-2 0 0,-3 4 0,-4-1 0,-2 8-129,-17 2-516,24-3-2838,-24 3-1032,0 0-129,0 10-129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19:06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11495 17856 3225,'0'0'3483,"0"0"-774,0 0-258,0 0-516,0 0-129,0 0-516,0 0-516,0 0 129,0 0-387,0 0 0,0 0-129,0 0-129,2 68-129,-2-68 258,0 0-258,4 82 129,-4-82 0,0 65-129,0-65-129,0 68 129,0-68-129,0 63 0,0-63-129,0 0 0,-4 50-129,4-50-645,0 0-2193,0 0-1548,0 0-129,0 0-258</inkml:trace>
  <inkml:trace contextRef="#ctx0" brushRef="#br0" timeOffset="776.0444">11307 18314 2580,'0'0'3870,"0"0"-516,0 0-774,0 0-387,0 0-258,0 0-645,0 0-129,0 0-258,0 0-129,0 0-258,0 0 0,0 0 129,46 5-258,-46-5 0,0 0 0,60-10-129,-60 10-129,51 0 129,-51 0-129,57 10-129,-57-10 129,57 1-129,-57-1-129,55 3 129,-55-3-129,0 0-258,71-8-1161,-71 8-3096,0 0-387,0 0-129,49-38-387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15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12455 18093 645,'0'0'1935,"0"0"258,54-1 0,-54 1-129,0 0-258,56-35-387,-56 35-258,49-13-129,-49 13-129,61-22-258,-61 22 0,83-40-258,-83 40 129,101-30-258,-44 12 129,8 0 0,5 0-258,9-10 0,1 14 129,6-11-129,4 6 258,7-7-258,2-2 0,5-2 129,-1-4-258,1 9 129,2-6 0,-3-10 0,-2 0-258,1-7 129,-2-1 129,1 5-129,-2 3 0,1-5 129,-1 2-129,1 1 0,2 7 0,0 3 0,0 1 129,1 0-129,0 1 0,2-1 0,0 0 129,1 6-258,1-3 258,-3-2-258,3 5 258,0-2-258,-3 0 258,2-3-129,-3 2 0,1-4-129,2 1 129,1 2 0,0-4 129,-3 2-129,0 3 0,1 0-129,-4 0 258,1 5-129,0 1 129,1 0-258,-3 1 258,1 1-129,2-1 0,-2 3 129,0-2-258,3 0 129,-3 1-129,-1-6 129,0 0-129,-3 0 129,-4 1 0,0 0-129,-3 0 129,-1 1 0,-3-1 129,-6 6-258,-2 4 129,-2-2 0,-3-1 0,-5 4-129,-4 2 129,-6 0 0,-5 3 0,-7-1-258,1 10-1419,-12-2-2838,-7 1-258,-7 1-258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22:55:25.14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832CF202-BDA2-4117-884C-84F60F0ECA36}" emma:medium="tactile" emma:mode="ink">
          <msink:context xmlns:msink="http://schemas.microsoft.com/ink/2010/main" type="inkDrawing" rotatedBoundingBox="16502,11082 16563,12383 16526,12385 16464,11083" semanticType="verticalRange" shapeName="Line">
            <msink:sourceLink direction="with" ref="{15002C8C-ABD3-45F4-BC8F-4394C46AD25C}"/>
          </msink:context>
        </emma:interpretation>
      </emma:emma>
    </inkml:annotationXML>
    <inkml:trace contextRef="#ctx0" brushRef="#br0">73-1581 1161,'0'0'3612,"-1"16"-387,1-16-516,0 0-516,0 0-387,-10 12-258,10-12-258,0 0-387,-11 18-258,11-4-129,0-14-129,0 29 0,0-9-129,0 2 129,0 0-129,0 7 0,0 5 129,0 6-129,1-5 129,1 4-258,-2-1 129,4 2-129,-1-1 0,-1 1 0,3-7-129,-1-4 0,1 5 0,2-3 0,-4 1 0,1 1 0,-1-1 0,-2 1 129,2 1-258,-3 3 258,2-1-258,-1-4 129,-1-1 0,0 1 0,3-3 0,-3-1 0,1-3 0,-1-2 0,0-2 0,0 2 0,0-3 0,0-1 0,0-4 0,0 3 0,0-18 0,0 22 0,0-22 0,2 16 0,-2-16 0,0 0 0,0 0 0,0 0 0,0 0 0,0 0 0,0 16 0,0-16 0,0 0 0,-3 14 0,3-14-129,-4 14 129,4-14 0,0 0 129,-3 15-129,3-15 0,0 0 0,0 20 0,0-20 129,0 0-129,0 0 0,0 19-129,0-19 129,0 0 0,0 0 0,0 0-129,0 0-129,0 0-645,15 0-2451,-15 0-1161,0 0-258,0-17-387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5:57.3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4221 9143 1032,'0'0'1161,"-16"-4"-258,16 4-129,0 0-258,-15 10 0,15-10-258,-15 22 129,6-8-258,-1 9 129,1-1 129,-1 8-258,-2 2 258,-3 12-258,4 3 129,-4 7-258,0 5 129,-1 6 0,1 3-129,-4 3 0,0-1 129,-1 1 0,0-3 129,0-3-129,-2-10 129,0 0 0,4-6 258,-2-7-129,6-3 258,0-11-129,3-4 0,2-7-258,5 0 258,4-17-387,0 0 0,0 0 0,0 0-129,0 0 0,0 0-129,10 0-645,-10 0-516,14-27-1677,-14 27-129,19-28-129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2.3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0 645,'28'33'1290,"-9"-8"258,15 1-129,3 9 0,13 3-129,1 5-387,16-4-129,-1 8 0,3-5-129,4 0-129,-11 3 129,4-2-258,-8 0 129,-1 1 0,-7-6-258,3 0 258,-10-6-258,1-2-129,-9-9 129,0-1-129,-5-9-129,-5 2 258,-9-6-258,-16-7 129,24 11-129,-24-11 129,0 0-129,14 13-129,-14-13-258,0 0-129,0 0-774,15 17-1806,-15-17-774,0 0 258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3.8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1130 516,'22'-14'1290,"-22"14"0,34-24-129,-12 7-129,5-5 387,5-2-516,5-6 0,8-8-258,5-3 129,11-8-387,5-5 129,9-6-258,10-8 0,6 0-129,8-4 258,5 6-258,-1-6 0,-1 3 0,-1 1-129,-4 8 129,-12 5-129,-7 7 0,-16 10 0,-7 4 0,-11 12-129,-10 6 129,-11 13 0,-23 3 0,22 13-774,-22 4-1677,-1 1-1032,-5 6 129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5.4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 0 1419,'0'0'1677,"-3"9"-387,3-9 258,0 28 129,7-4-129,1 7 0,14 15-258,-3 2 0,12 19-258,-2 5 0,12 15-387,-1 7 0,9 10-258,-4-5-129,4 1 129,-4-7-258,-2-9 0,-2-9 0,-7-14 258,-5-16-258,-2-8 0,-8-12 0,-6-5 0,-13-20 0,16 18 0,-16-18-129,0 0 129,0 0-129,18 7-129,-18-7-129,0 0-645,25 4-1419,-25-4-1677,26 3-258,-26-3-129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9.2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20 0 1161,'0'0'1548,"0"0"-129,-10 17-258,10-17 258,-5 30-516,4-6 129,-2 7-258,3 10 0,0 7-129,0 13-129,0 4 0,0 12-129,0 13 129,0 7-129,0 9-129,4 8 258,-1 3-258,0 6 129,2 5-129,2 2 129,-3-2-129,5 2 0,-4-2 0,0 0-129,1 2 0,-1-10-129,-5 1 258,1-7-258,1-1 0,-2-11 0,0-10 0,0-1 0,-3-14 0,-2-2 0,1-11 0,1-6 129,-3-6-129,3-9 0,2-5 0,-1-14 0,2-4 0,0-3 0,0-17 0,0 0 0,0 0 0,15 1-129,-15-1-903,23-7-2322,-9-11-129,3-1-258,-6-10-129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5:59.9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9342 10016 516,'-15'17'1161,"2"2"-129,13-19 129,-16 21-129,16-21 0,-12 17-129,12-17-129,0 0-129,0 0 0,0 0-258,0 0 129,0 0-129,-2-9-129,2-9 129,11-3 0,0-3-129,8-6 258,2-9-129,6-2 258,2-10-258,8-2 258,1-5-258,8-8 0,2-2 129,5 2-129,1-2-129,2 10 0,-4 2 0,-2 11-129,-5-1 0,-3 14-129,-10 4 129,-6 7-129,-2 4 0,-6 7-129,-18 10 258,23-16-129,-23 16-129,16-1 129,-16 1-516,0 0-387,21 1-903,-21-1-1290,0 0-645,20 5-258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1.2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 0 1935,'1'15'1935,"-1"-15"-129,0 30-258,0-1-387,0 8-129,0 15 258,0 10-258,0 21-258,0 0 258,6 16-129,-5 4-129,8 11-129,-7 4 129,5 10-387,-4-6 129,6 2-129,-5 0 129,2 3-258,0-6-129,0-1 0,-2-6 129,1-4-258,-1-4 129,-1-2-129,-1-12 129,-1-9-129,1-7 0,-2-12-129,0-10 129,0-7-129,0-13 129,0-6-129,0-9 129,0-3 0,0-16-129,2 19 0,-2-19-516,0 0-645,17 4-2580,-17-4 0,17-3-516,-17 3 387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28T00:15:45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10414 4328 2322,'0'-11'2322,"0"11"-258,0 0-129,0 0-258,0 0-129,-16-6-258,16 6-129,0 0-258,-12 0-129,12 0-129,-15 0-258,15 0 0,-16 0-129,16 0 0,-20 0-129,9 0 258,-1 0-258,0 0 129,1 0-129,-1 0 129,1 2 0,0-2-129,11 0 129,-16 0-129,16 0 129,0 0-129,-13 8 0,13-8-129,0 0 129,0 16 0,0-6-129,3 2 0,2 5 129,-1 5-258,1 3 258,-1 3-258,-1 4 129,0 6 129,-1 1-387,-2 4 258,0-1-129,0-1 129,0 2-129,-3-2 0,1-2 0,1-9 0,-2-1 129,3-5-129,0-5 0,0-5 129,0-2-129,0-12 129,0 0 0,0 0 0,10 5 129,-10-5-129,13 0 0,-13 0 129,17-4 0,-5-1-129,0 4 0,-2 1 129,3 0-129,-1 0 0,1 0-129,-2 2-387,-11-2-1161,18 0-2193,-18 0-258,17-4-516,-17 4 258</inkml:trace>
  <inkml:trace contextRef="#ctx0" brushRef="#br0" timeOffset="-3.10353E10">10256 4413 1,'0'16'2708,"0"-16"-515,0 23-258,0-4-129,-1 2-258,1 8-258,-2-3 129,2 9-387,-3-4-258,3 5 0,-1-6-129,-1 4-129,1-7-129,1 1 0,0-5-258,0-3 0,0-3 0,1-2-129,2-2 0,0-2 0,-3-11-129,3 14-387,-3-14-774,3 12-2451,-3-12-258,0 0-258,0 0 388</inkml:trace>
  <inkml:trace contextRef="#ctx0" brushRef="#br0" timeOffset="-3.10353E10">10521 4627 516,'15'0'2838,"-15"0"-387,11-6-129,-11 6-516,14-5-258,-14 5-129,17-3-387,-17 3-258,20 0-129,-20 0-258,23 9 0,-12-3 0,3 3-258,0-1 0,-2-2-258,6 2-774,-18-8-2709,17 8-387,-5-7-258</inkml:trace>
  <inkml:trace contextRef="#ctx0" brushRef="#br0" timeOffset="-3.10353E10">10894 4477 1677,'0'0'2967,"0"0"-258,0 0-516,7-14-258,-7 14-129,0 0-387,0 0-258,0 0-258,0 0-129,0 0-258,2 15 129,-2-5-258,3 9-129,-3 0 0,2 7-129,-1 1 129,3 2-129,-4 0 0,4 1 0,-2 1 0,-1-7-258,-1 0 258,1-4 0,-1-6-129,0-3 0,0-11 0,0 0 0,0 0 0,0 0 0,0-16 0,0 0 0,1-2 0,-1-6-129,0-5 129,0 0 129,-2 0-258,-2-2 129,1 4-129,-1 1 258,1 1-258,0 6 258,2 4-129,0 5 0,1 10 0,0 0 0,0 0 0,6-7 129,-6 7-129,15 10 129,-15-10-129,21 18 129,-8-9 0,2 2 0,0-3 0,0 1 0,-3-5 0,4-1 0,-4-3 129,1 0-258,-1-6 129,0-2-129,0-4 129,0-1-129,0-3 0,0-1 129,0 3-129,0-1 0,-3 2 0,-1 2 0,-8 11 0,12-3 0,-12 3 0,4 18 0,-4 1 0,0 4 129,0 3-258,0 5 129,1 0 0,-1 0 0,2-3 0,2 0 0,-1-3 129,1-3-258,-1-5 258,2-1-129,0-3-129,-5-13 0,8 15-516,-8-15-258,10 6-1806,-10-6-1677,0 0-258,0 0-258</inkml:trace>
  <inkml:trace contextRef="#ctx0" brushRef="#br0" timeOffset="-3.10353E10">11387 4775 1032,'12'0'4128,"2"-7"258,-14 7-129,0 0-2451,17-2-387,-17 2 0,0 0-645,10 12-258,-7 2 0,-3 3-129,4-1-129,-4 4-129,0 2 0,-3-5-258,0-1-258,3 5-2193,0-21-1677,-6 17-387,6-17-258</inkml:trace>
  <inkml:trace contextRef="#ctx0" brushRef="#br0" timeOffset="-3.10353E10">11962 4474 3870,'0'0'4386,"0"0"-258,0 0-1290,0 0-1161,2 18-387,-2-18-129,6 26-387,-4-6-258,3 7-129,-1-1 0,0 5-258,-3-3 0,3-2 129,-2-4-129,1-4-258,-3-5 258,0-13-129,0 12 0,0-12-129,0 0 129,0-13 0,1 0-258,-1-7 129,0-5 0,-1-3 129,-1-1 0,-1-3 0,2 3-129,-1 0 258,1 4-129,1 4 0,0 7 0,0 2 0,0 12 0,0 0 0,0 0 0,0 0 129,12 2-129,-12-2 0,12 15 0,-12-15 0,17 9 129,-17-9-129,19 3 0,-7-3 258,-12 0-258,19-5 129,-19 5-129,17-18 0,-7 6 129,-2 1-129,1-1 129,1 0-129,-10 12 0,15-15 0,-15 15 129,12 0-129,-12 0 129,9 16 0,-5-2-129,0 7 129,-1 2-129,1 3 0,2 0 0,-1 3 0,-1 0 0,-1-3-129,3 1 258,-2-2-258,1-7 129,0-1-129,-3-4 129,2-1 0,-4-12-129,0 0-258,13 12-774,-13-12-1935,0 0-1548,2-12 0,-2 12-387</inkml:trace>
  <inkml:trace contextRef="#ctx0" brushRef="#br0" timeOffset="-3.10353E10">12313 4605 3999,'3'11'4386,"-3"-11"0,0 0-2064,19-3-516,-19-11-258,16 11-258,-10-8-516,11 10-129,-17 1-258,25-10 129,-14 7-387,2 3-129,0 0 0,-13 0-516,23 4-129,-23-4-1806,12 0-1806,-12 0-516,12-8 129,-12 8-257</inkml:trace>
  <inkml:trace contextRef="#ctx0" brushRef="#br0" timeOffset="-3.10353E10">12553 4439 4644,'0'0'4386,"12"0"0,-12 0-1548,7 10-1677,-7-10 129,3 14-387,-3-14-258,8 24-129,-6-9-258,5 4 0,-1 1-258,1 3 0,-3 0 129,1 3-258,-1-2 129,-3-4-516,6 4-387,-7-9-2193,0 0-1419,0-5 0,0-10-516</inkml:trace>
  <inkml:trace contextRef="#ctx0" brushRef="#br0" timeOffset="-3.10353E10">12708 4287 2451,'5'12'4386,"-5"-12"0,11 5-129,-11-5-2451,0 0-258,13-5-387,-1 5-387,-12 0-129,25 0-129,-12 0-129,2 0-258,-1 0 129,0 0-258,1 0 129,-1 0 0,-14 0-129,20 0 129,-20 0-129,14 0 129,-14 0-129,0 0 129,11 9 0,-11-9 0,1 14-129,-1-14 129,0 20-129,0-7 129,0-2-129,0 2 0,0 3 0,0 3 129,1 1-129,3 0 0,-1 3 0,1-1 0,0 4 0,1 1-129,1-2 129,1-1-129,-1 3 258,-1-3-258,1-1 129,-2 0 0,1-4 0,-1 0 0,-2-2 0,0-1 0,-2-5 0,0 0 0,0-11-129,-3 18 129,3-18 0,-19 6-129,9-5 129,-5-1 0,0 3 0,1-2 0,0 3 129,0-1-129,2 1 0,12-4 0,-14 10-258,14-10-903,0 0-3225,0 0-258,12-3-258,0-6-387</inkml:trace>
  <inkml:trace contextRef="#ctx0" brushRef="#br0" timeOffset="-3.10353E10">5880 6004 3096,'0'0'3225,"0"0"-129,0 0-774,0 0-645,0 0-258,0 0-387,0 0-129,0 0-258,-7-2-258,7 2 0,-11 0 0,11 0-258,-17 0 129,5 2-129,0 0-129,1-1 129,-6 5-129,5-1 0,-3 1 129,4 0-129,-2-2 0,0 0 0,13-4 129,-18 12 0,18-12 0,-16 13 0,16-13-129,-12 14 258,12-14-258,-6 23 258,3-10-258,3 2 129,-2 5 0,2-1-129,0 5 258,0 3-258,0 2 129,0 4-129,0 3 129,-1-2-258,-2 3 258,-1 1-258,1-4 129,-1-2 0,-1-1-129,3-7 129,0-1 0,-1-5 0,2-3 0,1-15-129,0 18 129,0-18 0,0 0 0,4 11 0,-4-11 0,0 0 0,16 0 0,-16 0 129,19-2-129,-7 0 129,-1 1 0,3 1-129,-2 0 129,3 0 0,1-2-129,0 2 0,-2 0-129,0-2-387,4 2-1548,-3-4-2193,-2-5-258,2-2-387,-4-4 129</inkml:trace>
  <inkml:trace contextRef="#ctx0" brushRef="#br0" timeOffset="-3.10353E10">5919 6278 3483,'0'0'4515,"0"0"-387,0 0-1419,0 0-903,8 0-258,5 5-258,-13-5-516,24 0-129,-10 0-258,2 0-129,3 0 129,-1 2-387,1 0 129,0-1-129,-1 0 0,-2 0 0,0 1-129,0-1-129,-1 1 0,-4-2-258,5 6-1548,-16-6-2193,16 1-258,-16-1-387,16 0 0</inkml:trace>
  <inkml:trace contextRef="#ctx0" brushRef="#br0" timeOffset="-3.10353E10">6453 6117 129,'0'0'4257,"0"0"387,0 0-516,4 8-1548,-4-8-645,0 17-516,0-17-645,-4 23-258,-1-9 129,3 6-387,-1-1 129,1 4-129,-4 0 0,5 1-129,-3-1 0,2-1-129,-1-2 0,0-1 0,1-3 0,-1-4 0,3-12 0,-3 16 0,3-16 0,0 0 0,0 0 0,0-13 0,0 1 0,0-5 0,0-5-129,1-1 258,3-2-258,0-1 129,1 0 0,1 1 0,1-2-129,-2 6 258,2 3-129,-1 2 0,-2 4 0,-4 12 129,10-12-129,-10 12 0,0 0 0,11 2 0,-11-2 0,9 19 0,-2-7 0,-2 0 0,3 1 129,0-1-129,-8-12 0,22 16 0,-9-12 0,2-4 129,3 0-129,-2-3 0,3-5 0,1-3 0,0-2 129,-1-4-129,-1-1 0,2 0 0,-3-1 0,-1 2 0,-2 4 0,-2 3 0,-12 10 0,14-9 0,-14 9 0,5 11 0,-5 2 0,0 4 129,0 4-129,-1 3 129,0 1-129,-1 2 0,1 0 129,1-1-129,0-3 129,0-1-258,0 0 258,0-2-129,0-6-129,0-1 129,0-13 0,1 17 0,-1-17 0,0 0 0,0 0-129,0 11 0,0-11-258,0 0-258,4 11-1548,-4-11-2193,0 0-516,0 0 0,0 0 0</inkml:trace>
  <inkml:trace contextRef="#ctx0" brushRef="#br0" timeOffset="-3.10353E10">7026 6360 2193,'11'10'4773,"-11"-10"0,5 16-258,-4 1-1677,-1-17-1548,0 26-258,-5-13-387,3 8-258,-4-1-129,2 1-129,-1 0-129,1-1 0,-1 0-258,5-20-1290,-7 21-2709,7-21-516,0 12-387,0-12 0</inkml:trace>
  <inkml:trace contextRef="#ctx0" brushRef="#br0" timeOffset="-3.10353E10">7406 6076 903,'9'-14'4128,"-9"14"258,0 0-1419,0 0-645,0 0-258,0 0-774,0 0-387,4 5-387,-2 12-129,-2 0-129,0 7 129,-2 1-258,1 4 0,-2 0 129,0 2-258,1-6 258,1-1-387,-1-3 258,2-2-129,0-4 129,0-1-258,2-4 0,-2-10-387,6 17-774,-6-17-2709,0 0-516,0 0-387,0 0 129</inkml:trace>
  <inkml:trace contextRef="#ctx0" brushRef="#br0" timeOffset="-3.10353E10">7578 6135 3096,'6'-12'4644,"3"-6"-258,-9 18-258,5-17-2580,7 15-129,-12 2-387,20-11-516,-20 11 0,23-5-129,-10 5 0,5 0 0,-3 0-258,2 5 0,1 2 0,-2 2 0,0-1 0,-1 4-129,-2-2 0,-3 2 0,-5 3 0,-4-4 0,-1 1 0,-4 3 0,-8-2 0,-3 0 0,-2 2 129,-2-1-258,-3 1 258,1 1-258,1 0 258,0-2-258,5 1 129,2-1 0,2-2-129,2-2 129,7 3 0,2-13 0,0 16 0,0-16 0,14 13 0,-4-8 129,4 1-129,4-1 0,1-5 129,0 5-129,0-4 129,1 2-129,-3-1 0,2-1-129,-4 1-129,-2-2-645,7 3-2967,-9-3-774,2 0-258,-13 0-258</inkml:trace>
  <inkml:trace contextRef="#ctx0" brushRef="#br0" timeOffset="-3.10353E10">8002 6152 2451,'5'-14'4773,"-5"14"-516,12-8 258,-12 8-3096,17-6 0,-17 6-387,24-8-387,-11 3-129,6 5-129,-3-2 129,3 2-258,-2-1 0,0 0-129,0 1 129,0-2-129,-2 2 0,3-1 0,-7-2 0,2 2-129,-2 1 0,1 0 0,-12 0 0,15 3 129,-15-3-258,8 10 129,-8-10 0,0 20 129,0-8-129,-5 2 0,-1 3 0,-1 1 0,-2 3 129,1 0-129,-1 3 129,2-3-258,0 2 258,0-1-129,3-1 0,-3-1 0,5-1 0,-2-1 0,0-1 0,1-3 0,0 0-129,-2-4 0,4 2-129,1-12-258,-8 19-258,8-19-1032,0 0-2580,-10 3-387,10-3-387,-10-2 258</inkml:trace>
  <inkml:trace contextRef="#ctx0" brushRef="#br0" timeOffset="-3.10353E10">8062 6359 2967,'0'-12'4386,"9"1"258,4 11-2064,-5-12-387,14 12-387,-8-8-645,9 5-387,-6-3-258,3 6-129,-2-3-258,-2 3 0,1 0-258,-6-2-387,7 4-1677,-5-2-2064,-13 0-516,20-7-258,-20 7 259</inkml:trace>
  <inkml:trace contextRef="#ctx0" brushRef="#br0" timeOffset="-3.10353E10">8459 5980 1806,'13'-3'3354,"-13"3"-258,0 0-645,14 0-387,-14 0-387,17 0-258,-17 0-129,20 3-258,-20-3-129,28 3-129,-15-2-258,4 3 0,-4-4-129,4 2 0,-5-2 0,1 2-129,-2-2 0,1 3-129,-12-3 0,15 1 0,-15-1 0,13 3 0,-13-3-129,0 0 129,0 0-129,10 8 0,-10-8 129,0 0-129,0 12 0,0-12 0,-4 14 0,1-2 129,-3 3-129,0 2 0,1 2 0,-2 1 0,1 2 0,2-1 0,1 3 129,-3-2-129,3 0 129,1 0-258,1-1 258,0 1-129,1-1 129,0 1-129,0 0-129,0-2 129,0-1 0,0 1 0,0-7 0,0 3 0,0-2 0,-2-3 0,2-11-129,-6 18 258,6-18-129,-12 17 0,12-17 0,-16 17 0,5-12 0,-2 0 129,-1-1-129,0-1 0,1-1 0,-1-2 0,3 0 0,11 0 0,-16 0 0,16 0-258,0 0-258,0 0-2967,0 0-1161,6-9-387,-6 9-258</inkml:trace>
  <inkml:trace contextRef="#ctx0" brushRef="#br0" timeOffset="-3.10353E10">3425 8170 2193,'0'0'2580,"0"0"-516,0 0 0,0 0-645,0 0 0,0 0-258,-2-11 0,2 11-387,0 0 129,0 0-129,-14-3-387,14 3 0,0 0-129,-14 0 129,14 0-258,-14 0 0,14 0 258,-18 0-258,8 0 0,10 0 0,-20 0 0,20 0 0,-19 0 0,19 0 0,-17 0 0,17 0 0,-10 1 0,10-1 0,0 0-129,-11 13 129,11-13 0,-1 18 0,1-3-129,0 3 129,0 3-129,1 4 129,3 2-129,-2 3 0,0 6 129,1-1 0,-2 2 0,-1 2-129,0-3 0,0 0 0,0-2 0,0 0 0,-1-9-129,-2-2 0,2-4 0,0-2 129,1-2 0,0-15 0,0 12-129,0-12 258,0 0-129,11 4 0,-11-4 0,14 0 129,-14 0-129,19-8 129,-19 8-129,21-8 0,-11 5 0,1 3 129,2-2-258,-1 0 0,4 2-903,-16 0-2838,23 0-258,-9-1-258,-3-6-387</inkml:trace>
  <inkml:trace contextRef="#ctx0" brushRef="#br0" timeOffset="-3.10353E10">3588 8389 3483,'9'-6'4515,"-9"6"-516,14 0-1161,-14 0-1032,19 0-387,-19 0-258,25 0-387,-11 0-387,5 0-129,-2 0-129,1 0-129,0 0-258,-4 0-774,6 0-2451,-4 0-774,-4 0 0,0 0-516</inkml:trace>
  <inkml:trace contextRef="#ctx0" brushRef="#br0" timeOffset="-3.10353E10">4014 8252 1419,'12'-2'3870,"-12"2"387,0 7-387,4 6-2064,-4-2-387,0 8-387,0 1-258,0 4-387,0 0-129,0 1-129,-2 0 129,0 0 0,2-4-129,0-2 0,0-3 0,0-4 0,0-12 0,0 13 0,0-13-129,0 0 0,4-8-258,-2-4 258,-1-4-129,0-2 129,1-8-258,1 2 129,-1-3 129,1-2-129,-1 0 129,2 1-129,-2 4 258,0 6-129,2 5 0,-4 13 129,0 0-129,0 0 0,14 0 129,-9 5 0,-1 8 0,3 0 0,0-1 0,4 1 129,-11-13-129,20 15 129,-9-11 0,3-3 0,-2-1 129,2-5-258,0-3 129,1 0-129,0-4 0,1 0 0,-1-1 0,0 0-129,-2 5 129,1 1-129,-14 7 129,21-6-129,-21 6 129,11 9-129,-8 6 0,-1 2 129,-2 1-129,0 5 0,0-1 0,0 2 0,0-2 0,-1-1 0,0 3 258,1-4-387,0 0 129,0-4-516,2 3-903,-2-7-2322,0-12-516,6 16-258,-6-16-645</inkml:trace>
  <inkml:trace contextRef="#ctx0" brushRef="#br0" timeOffset="-3.10353E10">4498 8511 3096,'20'0'4515,"-1"5"0,-19-5-387,5 13-1677,4 4-774,-9-17-387,1 28-387,-1-16-387,0 5-129,-1-2-129,0 2 0,-2-3-258,1-2-129,2 3-387,0-15-1419,-5 17-2322,5-17-129,0 0-645,-2 13 0</inkml:trace>
  <inkml:trace contextRef="#ctx0" brushRef="#br0" timeOffset="-3.10353E10">5028 8194 1032,'0'0'2967,"-8"0"-258,8 0-387,-16 10-516,9 4-129,-5-3-129,5 10-258,-5-1-387,6 6 0,-2 1-387,4 3 0,3 0 129,1 5-129,3-6 0,7 1-258,2-8 258,5-2-258,1-8 129,3 0-129,-1-10-129,1-2 129,-1-5-258,0-7 258,-6-2-387,1-5 129,-4-1 0,-4-2 0,-3-2-129,-4-3-129,0-1 258,-6 3-129,-7-4 258,-5 2-258,-1 1 129,-5 4 0,0 3-129,0 4 129,1 9-258,3 2 0,5 6-258,1 3-387,13 11-1419,1-2-1935,0-2-129,7 2-129,5-7 517</inkml:trace>
  <inkml:trace contextRef="#ctx0" brushRef="#br0" timeOffset="-3.10353E10">5291 8027 3225,'0'0'4386,"0"0"-129,17-12-129,0 12-2709,-2-9-258,11 9-258,-4-4-258,5 4-129,-2-3-129,3 3 0,-5 0-129,1 1 129,-4 2-258,-3 5 0,-1-1 0,-4 0 0,-12-7 0,16 22-129,-12-8 129,-2-1-129,-2 3 0,0-3 129,0 2-129,0 2 129,0 2-129,-1-1 0,0 4 0,-1 0 129,1 2-129,1 2 0,0 2 0,5 0 0,0-1 0,0 0 0,5 4 129,-2-2 0,2 5 0,-1-4-129,-1 1 258,-3-1-258,1 0 129,-3-1-129,-2-5 0,-1-4 0,0-1 0,-4-2 0,-6-1 0,0-3 0,-4-3 0,0 0 0,-2-3 0,2-2 129,-1-2-129,2-2 0,13-1 0,-16 0-129,16 0-387,0 0-2193,0 0-1548,0 0-387,2-12-387,-2 12-129</inkml:trace>
  <inkml:trace contextRef="#ctx0" brushRef="#br0" timeOffset="-3.10353E10">9231 7858 1419,'11'3'3483,"-11"-3"-387,0 0-645,0 0-387,14 0-258,-14 0-387,0 0-258,0 0-387,-6 0 0,6 0-387,-15-2 0,3 1-258,0 1 0,-3 0 0,2 0-129,-4 0 0,1 0 0,-2 4 0,1-1 0,0 2 0,2-1 0,1 1 0,3 2 0,11-7 0,-17 22 0,13-9 0,1 6 0,2 1 0,1 3 129,0 8-258,2 2 258,2 3-129,-1 5 0,0 0-129,1 1 129,-1 3 0,-2-1 0,0 1 129,-1 0-258,0-4 129,0-3-129,0 1 258,0-7-258,0-2 129,-1-5-129,1-6 129,0-6-129,0-13 129,3 18 0,-3-18 0,15 6 0,-15-6 0,18 0 0,-7 0 129,2 0-129,-3 0 129,2 0-129,1 0 0,-2 0 129,0 0-258,-11 0 129,20 0-129,-20 0-645,19 0-3096,-19 0-129,13 0-774,-13 0 387</inkml:trace>
  <inkml:trace contextRef="#ctx0" brushRef="#br0" timeOffset="-3.10353E10">9336 8370 2580,'10'-2'4773,"4"-1"-258,-1-1 129,-13 4-3225,32-8-129,-17 2-129,10 6-516,-9-3-129,5 3-129,-3-2-129,0 2-387,-1 0 0,-4 0-516,5 3-774,-18-3-2967,19 0-129,-7 0-516,-12 0 258</inkml:trace>
  <inkml:trace contextRef="#ctx0" brushRef="#br0" timeOffset="-3.10353E10">9824 8093 3096,'0'0'4257,"15"-3"-129,-15 3-2193,7 12 0,-1 8-516,-6-2-387,5 12 0,-5-4-387,3 9-129,-3-5-129,3 5 0,-3-4-387,0-2 129,0-4-258,0-4-258,1 1-774,-1-7-2709,0-15-516,0 15-645,0-15 516</inkml:trace>
  <inkml:trace contextRef="#ctx0" brushRef="#br0" timeOffset="-3.10353E10">10056 8196 2580,'0'-21'4902,"0"21"-129,7-22-129,1-2-2580,10 14-645,-11-9-258,13 9-258,-7-4-387,8 6-129,-6 0-129,4 6-129,-5 2 0,0 6-129,-2 5 0,-2 4 0,-2 5 0,-4 1 0,0 5-129,-4-1 129,0 1-129,-5 2 0,-2-3 0,-5 0 0,1 0-129,-4-4 129,3 3-129,-1-6 129,0 1 0,1-5 0,5 1 0,-1-5 129,8-10 0,-2 16 0,2-16 129,5 10 0,7-8 0,2 1 129,2-3 0,4 0 0,0 0-129,4-2 0,-3-1 0,-2-2-129,2 3-258,-8-7-774,8 3-3354,-10 3-387,-11 3 0,17-9-516</inkml:trace>
  <inkml:trace contextRef="#ctx0" brushRef="#br0" timeOffset="-3.10353E10">10524 7989 4773,'0'0'5031,"0"0"-387,0 0-129,6-15-3225,9 15-129,-9-13 0,7 9-645,-1 0-129,1 3-129,0 1-129,0 0-129,0 0 129,-2 2-129,1 8 0,-1-2 129,-1 3-129,-2 1 0,2 3 0,-4 0 0,-3 5-129,0 1 129,-3 3 0,0 4 0,0-2 0,0 3 0,-3 2 0,0 0 0,-1-2 0,2 0 0,-1-2 0,1 0 0,1-4-129,1 0 129,0-6-129,0-3 0,0 4-516,0-18-387,6 11-3354,-6-11-387,0 0 0,0 0-645</inkml:trace>
  <inkml:trace contextRef="#ctx0" brushRef="#br0" timeOffset="-3.10353E10">10500 8303 1806,'0'0'4644,"9"-5"129,3 1-258,14 4-2451,-10-8-516,17 5-387,-8-3-387,4 3-387,1 0-387,-3-2-774,8 5-1290,-12 0-2451,-1 0-258,-3 4-129,-1 0 259</inkml:trace>
  <inkml:trace contextRef="#ctx0" brushRef="#br0" timeOffset="-3.10353E10">10931 8390 3225,'12'17'4515,"-12"-17"258,3 17-1677,4 2-645,-7-8-645,2 11-774,-2-6-258,0 3-387,-2-1-774,-8-2-3096,8-3-774,-2-1-516,4-12-387</inkml:trace>
  <inkml:trace contextRef="#ctx0" brushRef="#br0" timeOffset="-3.10353E10">11450 7871 2580,'10'-3'4773,"-10"3"-387,4 14-258,2 7-2580,-6-3-387,8 15-129,-8 2-387,4 4-129,-4 1-129,3-1-129,-1 0-129,1-6 0,1 2-387,-3-9-387,7 0-774,-8-9-3096,5-4 0,-1-1-258,-4-12 0</inkml:trace>
  <inkml:trace contextRef="#ctx0" brushRef="#br0" timeOffset="-3.10353E10">11691 7964 3354,'7'-15'4902,"-7"15"-258,21-18-129,-1 15-2967,-7-12-387,9 10-129,-6-4-258,7 6-258,-8-1-129,4 4-258,-6 0 0,1 8 0,-6 3-129,-3 6 0,-5 2 0,0 4 0,-7 2-129,-7 3 129,1 4-129,-7-2 0,1 2 129,-2-3-129,2-2 0,1-1 129,3-1-129,5-6 129,3-5 0,5 0 0,2-3 129,0-11-129,12 14 0,0-7 129,3-4 0,2-1 0,-1 1 0,4-1 0,-4 0 0,1 3 0,-1-5-129,-2 2-387,5 4-258,-19-6-2064,21 0-1806,-8-1-387,-1-4-258,-2-2 1</inkml:trace>
  <inkml:trace contextRef="#ctx0" brushRef="#br0" timeOffset="-3.10353E10">12118 7923 5547,'13'-16'5289,"-13"16"-516,17-15-129,-10 2-3483,8 12 0,-4-9-258,6 9-258,-2-3-129,0 3-258,5 1 0,0 0-129,-2 0 0,2 5-129,-4-1 0,3 4 129,-3 0-258,-2 2 258,-2 1-129,-4 4 0,-2 0 0,-4 4 0,-2 2 0,0 4 0,-4 1 0,-6 5 0,2 2 0,-1-2 0,-2 3-129,1-2 129,3 3 0,0-3 0,1-3 0,0-4-129,3-1 0,2-8-129,1 2-645,0-18-1161,0 0-2580,0 0-387,0 0 0,0 0-645</inkml:trace>
  <inkml:trace contextRef="#ctx0" brushRef="#br0" timeOffset="-3.10353E10">12139 8192 1806,'0'0'4902,"16"-10"-258,0 0 0,5-5-2709,8 11-516,-5-9-129,7 5-645,0 0-387,0-3-387,6 10-1161,-11-4-3096,2-1-258,-2-2-387,-2 1 129</inkml:trace>
  <inkml:trace contextRef="#ctx0" brushRef="#br0" timeOffset="-3.10353E10">12614 7795 3354,'7'-2'4902,"5"-3"-129,2-1-387,4 2-2322,-3-6-1419,8 8 258,-5-3-387,1 5 0,-1-1-129,1 1-129,-3 1 129,-1 5-387,-2-1 387,0 4-387,-2-2 258,-11-7-258,17 19 258,-17-19-258,13 22 0,-10-9 0,0 1 0,-1 0 0,-1 3 0,0 2 0,-1 0 0,0 4 0,0-2 0,0 3 0,0 3 0,1 0 0,-1 2 0,3 2 0,-1 1 0,2-1-129,0 0 129,2 1 0,0 0 0,1-4 0,1-1-129,0-5 129,-1 0 0,-2-5 0,-2-3 0,-3-2 0,0-12 0,-5 15 0,5-15 0,-24 9 0,9-7 129,-4 1-129,1 0 0,1-3 0,2 3 0,3-1-129,12-2-516,-14 0-3225,14 0-774,0 0-387,15-8-129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55.5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3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5T00:26:13.903"/>
    </inkml:context>
  </inkml:definitions>
  <inkml:trace contextRef="#ctx0" brushRef="#br0">2061 10973 774,'0'0'1806,"0"0"-129,-5-12 0,5 12 0,0 0-387,0 0 0,0 0-258,-13-13 0,13 13-129,0 0-129,0 0-129,-16-5 0,16 5-258,-11-3 0,11 3 129,-15 0-129,15 0-129,-17 0 0,6 3 0,-1-3 129,1 4-258,-3-3 258,3 3-258,0-2 129,11-2-129,-20 7 0,20-7 0,0 0-129,-13 8 129,13-8-129,0 0 0,0 12 0,0-12 0,7 17 0,-1-6 0,1 3 0,-1 5 0,3 1 0,-2 5 0,-2 5 0,2 2 0,-2 5 0,-2 1-129,1 3 129,-3-1 0,-1-1 0,0-2 0,0-5 0,-5-2 0,4-8-129,0-1 129,1-4 0,0-5 0,0-12 129,1 17-129,-1-17 0,0 0 0,12 12 129,-12-12-129,10 1 0,-10-1 0,14 2-129,-14-2 129,18 0 129,-5 0-129,-1 0 0,3 0 0,-1 0 129,2 0-129,1 0 129,1 0-129,-1 0 0,0 0 129,-1 0-129,-2 0 129,-1 0-258,-13 0 129,21 2-258,-21-2-1806,0 0-1677,12 9-258,-12-9-774,0 0 516</inkml:trace>
  <inkml:trace contextRef="#ctx0" brushRef="#br0" timeOffset="1409.0806">2388 11112 2451,'0'0'3612,"0"0"-258,0 0-774,-15-1-387,15 1-516,0 0-258,0 0-516,6-5 0,4 5-258,-10 0-258,26 0 0,-11 0 0,4 0-129,1 0 0,2 0-129,-3 2-129,5 1 129,-3-3-129,-1 0 0,1 0 0,-3 0-129,3 2-387,-8-2-903,4 0-2580,-2 3-387,-4 0-129,2 1-258</inkml:trace>
  <inkml:trace contextRef="#ctx0" brushRef="#br0" timeOffset="2189.1252">2944 10977 3612,'10'-11'4515,"-10"11"-258,0 0-129,0 0-2580,1 11-258,-1 0-516,0 8-129,0 2-258,0 4-129,0-1 0,0 4 0,-3 0-258,2-5 129,-1-1-129,1-2 129,-3-6-129,4-14 129,-3 15-129,3-15 129,0 0-129,0 0 0,-10-15 0,8 1 0,1-7 0,0-4 0,1-4 129,0-4-258,0 1 258,0-1-129,0 1 0,3 4 0,1 6 0,-2 3 129,3 7-129,-5 12 0,0 0 0,13 0 129,-13 0-129,8 15 0,-3 1 129,2-3-129,0 3 129,1-1 0,-1-2-129,-7-13 129,19 16-129,-9-13 129,3-3 0,-1 0 0,2-5-129,2-5 129,2-1 0,1-2 0,1-3 0,-1 3 0,-2-2-129,3 2 0,-4 2 258,0 6-258,-5 1 0,0 4 0,-11 0 129,14 15-129,-9-1 0,-3 6 0,-1 4 0,0 1 0,-1 5 0,0 0 0,0-1 0,0 1 0,2-2 0,-1-3-129,2 0-387,-1-11-516,9 1-3096,-7-3-387,-4-12-129,16 8-516</inkml:trace>
  <inkml:trace contextRef="#ctx0" brushRef="#br0" timeOffset="2422.1385">3452 11187 3483,'19'18'4644,"-11"-7"-258,-3 7-129,1 6-1677,-6-9-1161,8 10-516,-8-5-258,1 2-258,-1-2-129,1 0-129,-1-6-258,0-2-258,3 2-2064,-3-14-1806,1 16-129,-1-16-258,0 0-258</inkml:trace>
  <inkml:trace contextRef="#ctx0" brushRef="#br0" timeOffset="2873.1643">3853 11055 5676,'-16'0'4644,"16"0"-129,0 0-129,-15-4-2709,22 4-129,-7 0-516,24-9-387,-6 3 0,7 4-129,-2-2-258,3 3 129,1 0-258,-1 1 0,-3 0 0,0 2-258,-2 2-129,-5-2-516,5 7-2709,-8-6-903,0 2-516,-13-5 0,20 0-387</inkml:trace>
  <inkml:trace contextRef="#ctx0" brushRef="#br0" timeOffset="3181.1819">4384 10830 8256,'6'-13'4644,"-6"13"-129,0 0-387,0 0-2967,0 20-387,-3-3-258,3 10-129,0 0 0,-1 8-129,-1 0-129,1 0 129,-4-3-258,4 2 129,-1-2-129,-2-6-129,4 3-387,-5-16-1677,5 3-2064,0-16-387,0 0-129,0 0-387</inkml:trace>
  <inkml:trace contextRef="#ctx0" brushRef="#br0" timeOffset="3669.2099">4534 10925 8385,'10'-15'4773,"-10"15"-258,12-20-258,0 16-3096,-4-9-129,11 4-258,-6 2-387,9 0-129,-1 4 0,1 3-129,0 0 0,0 1 0,-1 5 0,-3 6-129,-3 0 0,-2 5 0,-6-1 0,-3 0 0,-4 4-129,-3 1 129,-7-1 0,-4 2-129,-5 1 129,-3 3 0,-1-2-129,2-1 0,1 1 129,4-2 0,2 0 0,7-5 0,6-1 0,1-5 0,0-11 129,17 17-129,1-12 129,0-1-129,1-1 0,2-1 0,0 0 0,-2-1-258,5 8-903,-10-9-3225,6 0-129,-4 0-258,1-3-387</inkml:trace>
  <inkml:trace contextRef="#ctx0" brushRef="#br0" timeOffset="4157.2369">5103 10808 9804,'-7'0'4902,"7"0"-258,0 0-258,17 8-3741,-17-8 0,27 0 0,-14 0-387,5 0 129,1 0-258,1 0 129,-1 1-129,1 5 0,-1 0 0,0 1 0,-2 0 0,-1 0-129,-5 4 129,-11-11-129,19 18 129,-19-18-129,6 22 129,-5-8-129,-1 1 0,0 4 129,-6 2-129,1 3 0,-3 4 0,1 3 129,-3 0-129,-2 5 0,1 1 0,0-1 0,2-2 0,2-3 0,1-4-258,0-7-129,6-1-516,0-19-1935,0 0-1677,-14 4-258,14-4-387,-10-13-129</inkml:trace>
  <inkml:trace contextRef="#ctx0" brushRef="#br0" timeOffset="4382.2506">5136 11152 7740,'0'0'4773,"4"-15"0,-4 15-387,19-14-2580,0 10-516,-7-4-258,12 3-387,-7-3-258,4 4-129,-2 1-129,1-1-387,-1 4-516,-19 0-2322,23-1-1419,-23 1-258,20 0-387,-20 0-258</inkml:trace>
  <inkml:trace contextRef="#ctx0" brushRef="#br0" timeOffset="4997.2859">5501 10759 9288,'11'-1'5031,"-11"1"-387,17-4-129,-17 4-3354,26-7-387,-11 3-258,6 3-129,-2-3-129,3 2-129,-1-1 0,-2 1 0,-1 2-129,-4 0 0,-1 0 0,-13 0 129,14 10-129,-14-10 0,6 14 0,-6-14 129,0 22 0,0-8 0,-2 1 129,-2 2-258,-1 1 129,2 3-129,0 0 258,1 1-258,0 0 0,1 0 0,1 5 0,0-1 0,-2 2 0,2 2 0,0 3 0,0 1 0,0 1-129,0 1 129,0 1 0,0-2 0,-2 0 0,-3-4 0,1-2 0,-1-5 0,-2-7 0,-1-1 129,-4-5-129,12-11 0,-21 13 0,9-12 0,2-1 129,10 0-258,-18 0-129,18 0-645,-5-12-3612,5 12-258,0-12-129,0 1-516</inkml:trace>
  <inkml:trace contextRef="#ctx0" brushRef="#br0" timeOffset="7877.4506">7168 10676 516,'-7'-6'2967,"7"6"0,0 0-516,0 0-387,-10-3-258,10 3-258,0 0-387,-11-4-387,11 4 129,-14-2-387,14 2-129,-18 0 129,18 0-129,-20 0-129,10 0-129,10 0 129,-21 0-129,21 0 0,-19 3-129,19-3 0,-16 8 0,16-8 129,-15 10-129,15-10 0,-10 14 129,8-2 0,-2 2-129,3 4 129,-1 4 258,2 7-258,2 3 129,2 1-129,-1 2 129,1 1-258,-1 1 387,0 0-258,-1-5-258,-1-2 258,-1 2-258,0-4 258,0-3-258,-3-3 129,1 1-258,1-6 258,1-3 0,0-14-129,0 15 129,0-15 0,0 0 0,13 10 0,-13-10 129,17 0-129,-17 0 0,22 0 258,-10 3-258,2-1 0,-1 0 129,2 3-129,-3-1 0,2 1 0,-2 5-645,-12-10-1806,19 1-1419,-19-1-258,17 0-387,-17 0 0</inkml:trace>
  <inkml:trace contextRef="#ctx0" brushRef="#br0" timeOffset="8817.5044">7265 10965 3870,'0'0'4515,"0"0"-387,0 0 0,15 0-2064,-15 0-645,26-1-387,-11-2-516,3 3-129,2 0-258,-3 3-129,2 2 0,0 2 0,-2-2-129,1-1-516,0 5-1419,-3-5-1806,-3-4-516,0 0 129,-12 0-387</inkml:trace>
  <inkml:trace contextRef="#ctx0" brushRef="#br0" timeOffset="9116.5215">7715 10722 2967,'11'0'3870,"-5"15"129,-5-2-129,-1 8-2709,0 11-129,0 0-129,0 6 0,0-1-258,0 2-258,0-6 0,0 3-258,0-7-129,1-7-258,5 0-2064,2-8-1419,-8-14-387,0 0-129,0 0-258</inkml:trace>
  <inkml:trace contextRef="#ctx0" brushRef="#br0" timeOffset="9673.5533">7910 10755 1419,'11'-5'4386,"-4"-9"129,-7 14 0,10-17-1935,3 17-774,-13 0-387,20-13-516,-20 13-258,27-2-258,-14 2-258,2 1 0,-2 6 0,0 0-129,-1 3 0,-3 2 0,-1 5 258,-3 2-258,-4 1 129,-1-1-129,-2 2 129,-5-1-129,-5 0 129,0 1-258,-2-7 129,-1 1-129,0-2 129,1 0 0,-1-2 0,4 1 0,3-2 0,8-10 0,-11 16 0,11-16 129,0 16-129,0-16 129,11 12 0,0-6 0,0-1-129,3 1 129,-1 0 0,2-1-129,-2 2 0,2-2 0,-2-2-129,0-2-258,6 9-2064,-1-10-1806,-4 0-258,1 0-258,-2-7-258</inkml:trace>
  <inkml:trace contextRef="#ctx0" brushRef="#br0" timeOffset="10204.5837">8282 10722 3096,'8'-13'4386,"-8"13"129,17-3-387,-3 3-2451,-14 0-129,29 0-387,-14-1-387,11 1 0,-5 0-387,4 1 0,0 2-129,-1 2-129,0-3 0,-2 4 0,-4 0-129,-2-1 129,-2 0-129,0-1 129,-14-4-129,17 10 0,-17-10 129,9 14-129,-9-1 387,0 2-387,0 3 387,-4 3-387,-3 4 258,-1 0-129,-2 3 0,-1 0-129,0-4 0,1 1 0,2 0 0,-1-2 0,4-5 0,1 0 0,1-3-129,2-2 129,1-2-258,0-11-258,0 16-129,0-16-1032,0 0-2709,0 0-129,0 0-258,0 0-258</inkml:trace>
  <inkml:trace contextRef="#ctx0" brushRef="#br0" timeOffset="10501.6007">8375 10936 5805,'0'0'4902,"0"0"-258,14-5-387,-14 5-2709,26-2-258,-13 0-387,10 2-258,-2 0 0,0 0-387,3 2-129,-1 1 0,-3 0-129,1 1-129,0 1-129,-5-2-516,5 11-1161,-7-7-2451,1 1-258,-2-3-258,0 2-258</inkml:trace>
  <inkml:trace contextRef="#ctx0" brushRef="#br0" timeOffset="10734.614">8855 11042 5160,'9'17'4902,"-4"1"-129,-4-5-387,-1-13-2451,0 23-387,-3-10-645,3 7-387,0-1 0,0 2-258,-3 1-258,2 0 0,0 2-516,-4-9-645,3 3-3096,0-6-387,2-12-258,-2 16-258</inkml:trace>
  <inkml:trace contextRef="#ctx0" brushRef="#br0" timeOffset="16424.9394">10368 10523 5160,'0'0'5031,"5"-15"-387,-5 15-258,22-9-3225,-22 9-516,26-13 0,-13 8-129,6 5-258,-4-2-129,3 2-129,-3 0 129,4 3 0,-2 2-129,1 2 0,-3-5 129,-3 6-129,-1 0 129,-11-8-129,16 15 0,-11-5 0,-5-10 0,2 20 0,-2-5 0,0-1 129,-5 2-129,0 2 0,0 3 0,0-1 0,-2 3 0,2 1 0,-1 5 258,3 2-258,0 0 129,2 0-129,0 5 258,1-1-258,0 0 129,0 2-129,0-4 0,0 1 0,0-2-129,0 1 258,0-4-258,0-2 129,-3-2 0,-4-4 0,0-5 0,-4-3 0,11-13 129,-22 11-129,8-11 129,-1 0-129,1-3 129,0-4-129,4 1-129,-3-7-1032,13 13-3096,-7-12-387,7 12-387,5-18-516</inkml:trace>
  <inkml:trace contextRef="#ctx0" brushRef="#br1" timeOffset="91676.0155">9590 10587 645,'-7'10'3354,"7"-10"129,-19 8-1032,19-8-387,0 0-129,-19 6-516,19-6-258,0 0-258,0 0-129,-25 17 0,25-17-387,-11 21 0,11-21-129,-13 34 0,6-11 0,-2 0 0,4 11-129,-2-3-129,6 1 129,-1 1 0,2-2 0,2-4-129,6 0 0,4-5 129,4-3-129,1-4 0,5-2 129,-3-6-129,1-3 129,1-3-129,0-1 258,-2 0-129,1-1-129,-2-9 129,1-1-129,-1-3 0,1-2 0,-5-2 129,3-6-129,-6-5 0,3 0 0,-6-6 0,0-2 0,-4-3 129,-2 3-129,-2 0 0,-2-1 0,-10 4 0,-4 0 0,-3 3 0,-3 7 0,-3 9 0,-1-2-129,2 10 129,-1 7 0,3 4-129,1 9-129,7 16-774,-8-10-1032,4 16-2064,6 3-129,1-2-387,3 3 258</inkml:trace>
  <inkml:trace contextRef="#ctx0" brushRef="#br0" timeOffset="19061.0903">13315 10543 1677,'0'0'2193,"0"0"-129,0 0 258,10-8-129,-10 8-258,0 0-129,0 0-387,0 0-258,-9-12-258,9 12-129,-13 0-387,13 0 0,-22 0 0,9 0-129,-5 0 0,3 2-129,-4 1 129,2 1-129,-2-1 129,1-1-129,3 4 0,1-2 0,1-1-129,1 4 129,12-7 0,-13 12-129,13-12 129,-3 21-129,3-8 0,3 6 258,3 2-258,4 4 0,-2 9 129,0 1-129,-2 2 129,-3 4-129,-1 0 0,-2-2 0,0 3 0,-5-3 0,0-3 0,-1-3 0,0-4 0,1-2-129,2-2 129,3-5 0,0-2 0,3-4 0,4-2 0,-7-12-129,16 17 129,-4-12 0,-1-2 129,2-2-129,3 1 0,-2-2 0,1 0 129,0 0-129,-1-2 0,0 1 0,-1 1 0,-2 0 129,-11 0-258,20-3-387,-6 6-2064,-14-3-1806,14 0-129,-14 0-516,0 0 129</inkml:trace>
  <inkml:trace contextRef="#ctx0" brushRef="#br0" timeOffset="21957.2559">13648 10726 129,'-11'2'3483,"-1"0"387,12-2-1419,-12 6-387,0-5-516,12-1-387,-18 17-129,13-3-129,-6-1-129,6 6-129,-2 1 129,7 8-387,0-4 129,3 5-129,7-6-129,8 4 0,0-8 0,6-2-129,1-6 129,5-3-129,0-7 129,1-1 0,-1-5-129,-2-4 0,0-4 0,-1-3-129,-6-1 129,-1-5-129,-6-2-129,-3-1 258,-6-1-258,-5-1 258,-2-1-258,-11 1 258,-3 0-258,-6 0 129,-1 6 0,-5 3 0,2 4 0,-1 4 0,0 5 0,7 3 0,0 4-129,5 8 0,6 6-387,0-4-258,9 13-1806,3-6-1677,6 3-387,2-1-387</inkml:trace>
  <inkml:trace contextRef="#ctx0" brushRef="#br0" timeOffset="22225.2712">14128 10948 2709,'36'8'4257,"-18"0"129,-8-2-387,1-3-2193,-1 9-1161,-7 3 0,0 3-129,-3 0-258,-1 5-129,-6 0 0,-1 0 0,1 0-258,-3-5-516,8 5-1548,-1-9-2064,3-14 0,-6 15-387</inkml:trace>
  <inkml:trace contextRef="#ctx0" brushRef="#br0" timeOffset="44609.5516">14533 10540 903,'0'0'3225,"14"10"-1032,-10 6-258,-2 4-258,2 9-129,-4 2 0,4 11-387,-4-5 129,3 6-516,-3-5 129,2 1-387,-2-6-129,1 1-258,-1-7 129,0-5-258,0 2-258,0-7 0,2 0-774,-2-17-1419,0 17-1677,0-17-129,0 0 0</inkml:trace>
  <inkml:trace contextRef="#ctx0" brushRef="#br0" timeOffset="45364.5945">14787 10664 1935,'-1'-11'3870,"8"-2"-645,-2 2-774,10 2-129,-7-6-516,11 5-258,-6-6-129,8 8-516,-4-3-387,5 3 0,-7 3-129,6 5-258,-3 0 0,-4 7 0,-2 5-129,-1 5 0,-4 3 0,-3 6 129,-4 1-129,0 3 0,-6 3 0,-5 3 0,-3-3 0,-1-1 0,-1 0 0,-3-6-129,1-2 0,0-2 129,1-9 0,1-1 0,4-2-129,12-10 129,-18 9 0,18-9 0,0 0 0,0 0 129,6 0-129,6 0 0,1 0 0,2 0 0,2 0 129,1 2-129,0 4-129,1-1 129,1 1-129,-5-3-645,6 5-2580,-4-4-774,-4-4-387,1 0-258</inkml:trace>
  <inkml:trace contextRef="#ctx0" brushRef="#br0" timeOffset="46088.6362">15190 10629 1548,'0'0'1677,"0"0"0,7-7 258,-7 7-258,0 0-129,17-7 129,-17 7-258,13-4-129,-13 4-258,18-5 0,-18 5-387,21-3-129,-9 0 0,2 3 0,0-2-129,0 2-129,1 0 0,0 0-129,1-3 0,-2 3 129,3-2-258,-2 0 129,-1 1 0,-3 0-129,-11 1 129,19 0-129,-19 0 0,0 0 0,11 11 0,-11 1 129,0 2-129,0 3 0,-6 3 0,1 2 0,-2 6 129,1 3-129,-1 0 0,1 0 0,0 0 129,1 1-258,0-1 258,1-4-258,1-5 258,1-1-129,0-1 0,0-4 0,1 0-129,0 0 129,-1-3-129,1-2-129,1 4-387,0-15-1032,0 0-2322,-6 14-258,6-14-387,0 0 258</inkml:trace>
  <inkml:trace contextRef="#ctx0" brushRef="#br0" timeOffset="46357.6515">15260 10843 2709,'20'-8'4773,"-6"5"-387,0-4 0,-2-5-2838,10 12-258,-4-5-129,9 5-129,-6-2-645,2 2 0,1 0-387,-4 0-1032,8-2-2967,-7 2-516,-5-6-258,0 5-258</inkml:trace>
  <inkml:trace contextRef="#ctx0" brushRef="#br0" timeOffset="24832.4204">15779 10508 1935,'0'0'4773,"13"4"-258,-13-4 0,14-6-2193,1 6-903,-15 0-129,21-5-387,-6-1-258,4 5-129,-1-2-129,4 3-129,-2-2-129,1 2 0,-2 0 0,0 0 0,-3 1-129,0 4 0,-16-5 129,18 17-129,-12-4 0,-4-1 0,0 3 0,-2 4 129,0-1-129,-5 1 0,0 2 0,-1 3 0,0-4 0,1 4 0,-1 3 129,2 2-129,1-3 258,1 3-258,0 0 129,2 0-258,0-1 258,0 0-129,0-6-129,2 0 258,2 2-258,0-7 129,-1 4 0,0-4 129,-2-1-129,-1 0 0,0 0 0,0-4-129,-5-1 258,-2 1-129,7-12 0,-20 17 0,7-10 129,0-1 0,-2 0-129,1-1 129,-1-5-129,2 3 0,13-3 0,-17 6-129,17-6-516,0 0-2709,0 0-1161,0 0-516,12-1-129</inkml:trace>
  <inkml:trace contextRef="#ctx0" brushRef="#br1" timeOffset="107915.644">18416 10386 1677,'4'-13'2451,"-4"13"-516,0 0 0,0 0-516,0 0-129,-10-7-258,10 7-258,-19 0 129,19 0-258,-24 2 0,24-2 0,-29 7-258,29-7 0,-33 11 129,19-5-258,-5-5 0,2 3 0,0 0 0,2 3-129,-1-5 0,16-2 129,-24 11 0,24-11-129,-17 17 0,17-17 0,-9 17-129,9-17 129,-5 22-129,5-7 0,0 3 129,0 0-129,3 9 0,0 4 0,0 4 0,2 6 0,-4 5 0,1 0 0,-2 3 0,0 2 0,0-5 0,0-2 0,0-4 0,-2-5 0,1-6 129,1-5-129,0-1 0,0-7 0,0-16 129,0 22-129,0-22 129,0 0-129,0 0 0,13 8 0,-13-8 0,19 0 129,-19 0-129,26 0 0,-11 0 0,1 2 0,2 0 129,0 3-129,-2-1 0,-16-4-129,34 13-774,-34-13-1806,20 1-1290,-20-1 0,19 4-645</inkml:trace>
  <inkml:trace contextRef="#ctx0" brushRef="#br1" timeOffset="109912.4474">18739 10549 1677,'0'0'1806,"0"0"0,-14-6 129,14 6-258,0 0-129,0 0-129,0 0-129,0 0-258,0 0 0,0 0-258,0 0 0,-2 19-258,-1-2-129,3 7-129,0 4 258,0 3-258,0 7-129,0 0 129,0 1-258,0 4 258,-1-9-129,1 4-129,0-7 129,0-3-129,0-8 129,0-3-129,0-17 0,0 18 0,0-18-129,0 0 0,1 17-129,-1-17-387,0 0-1032,0 0-2322,0 0 0,0 0-516,18-6 258</inkml:trace>
  <inkml:trace contextRef="#ctx0" brushRef="#br1" timeOffset="110988.8494">18966 10562 2193,'-2'-19'3354,"2"19"-516,0 0-258,0-22-387,0 22-516,0 0-258,13-11-387,-13 11-258,0 0-129,20-14-258,-20 14-129,20-4 0,-20 4 0,21 0-129,-21 0 0,22 5 129,-22-5-129,19 23-129,-13-5 129,0 2 0,-3 6-129,-3 6 0,0 1 0,0 4 0,-8-3 0,1 0 0,-5 0-129,-1-5 129,1-3 0,-3-5 0,1-3 0,14-18 0,-27 24 0,27-24 0,-17 17 0,17-17 0,0 0 0,0 0 129,0 0-129,0 0 129,0 0 129,17 11-129,-17-11 0,28 2 0,-10 3 258,-3 1-258,2 1-129,2-2 129,2 4-129,-3-2 0,1 0 0,0 3-129,-2-3 0,4 0-516,-21-7-516,35 6-2322,-35-6-1032,25 0 0,-25 0-387</inkml:trace>
  <inkml:trace contextRef="#ctx0" brushRef="#br1" timeOffset="111597.2505">19397 10458 1935,'16'-16'4128,"-16"16"258,0 0-129,17-8-2322,-17 8-516,18-9-129,-18 9-516,30-4-258,-13 2 0,10 2-129,-7 0 129,8 0-258,-3 0 0,3 1-129,-1 0 129,-1 3-129,-4-2 0,0 3 0,-1 1-129,-4 1 129,-17-7-129,25 10 129,-25-10-129,0 0 0,20 24 0,-20-24 129,2 24-129,-2-24 0,0 35 129,0-11-129,-4 6 0,-2 6 0,-3 1 0,2-1 0,0 3 0,-1 3 0,-1-4 0,2 0 0,3-7 0,-2-1 0,1-1 0,1-1 0,3-5-129,1-3 129,0-2-129,0-18 129,0 30-387,0-30 129,0 20-387,0-20-774,0 0-2064,0 0-1032,0 0 0,0 0-516</inkml:trace>
  <inkml:trace contextRef="#ctx0" brushRef="#br1" timeOffset="111878.051">19480 10792 3870,'3'-20'4515,"-3"20"-129,20-14-129,-20 14-2709,29-9-387,-14 1-258,13 8-387,-2 0-258,5 0 0,-2 3 0,2 5-258,-1-2 129,-2-2-258,1 9-129,-4-6-258,4 14-645,-29-21-1548,31 27-1419,-15-10-516,-2 0 129</inkml:trace>
  <inkml:trace contextRef="#ctx0" brushRef="#br1" timeOffset="112158.8515">20055 10943 903,'21'0'4257,"-5"1"129,-16-1 129,0 0-1935,22 24-516,-22-24-645,11 27-516,-11-11-387,5 8 129,-5-5-258,0 5-258,0 4 0,-2-1-129,-4-3-258,-3-5-387,9 9-774,-13-13-2580,13-15-645,-11 22 129,11-22-387</inkml:trace>
  <inkml:trace contextRef="#ctx0" brushRef="#br1" timeOffset="113562.8539">20645 10532 1161,'3'-15'3999,"-3"15"-258,0-16-903,0 16-387,0 0-516,0 0-258,0 0-516,0 20-387,-4 0-258,4 11-129,-3 3-258,1 5 0,1 2 0,-2 1 0,3 2-129,0-10 0,0-6 0,0-4 129,0-10-129,0-14 0,0 0 0,0 0 0,13-18 0,-10-2-129,0-8 129,0-9 0,-2-2 0,-1 0-129,2-1 129,-2-1-129,1 8 129,1 4 0,-1 5-129,4 8 129,-5 16 0,0 0 0,0 0 0,22 0 0,-22 0 129,19 24 0,-19-24 129,29 24 0,-11-13 129,4 1-129,2-7 0,-1 2 0,-2-7-129,5 1 0,-5-1 129,2 0-129,-7-8-129,2-3 129,-2 0-129,-16 11 129,24-21-129,-24 21 0,17-17 0,-17 17 0,0 0 0,20 0 0,-20 0 129,11 25-129,-5 2 129,2 1-129,-4 9 129,2 4 0,-3-3-129,3 4 129,-3-1-129,-2-1 129,4-6-129,-1 0 0,-1-5-129,1-10-258,5 4-516,-9-23-1419,0 0-1806,0 0-645,15 6-129,-15-6-258</inkml:trace>
  <inkml:trace contextRef="#ctx0" brushRef="#br1" timeOffset="113874.8545">21236 10758 5289,'0'0'4773,"0"0"-258,18 2-129,-2 2-3225,-16-4-129,30-6 0,-14-3-516,6 8-258,0-4 0,1 2-129,0-1-129,0 2 0,-4 2 0,-1 0-258,1 4-258,-19-4-1161,26 3-2451,-26-3-516,18 12 0,-18-12-387</inkml:trace>
  <inkml:trace contextRef="#ctx0" brushRef="#br1" timeOffset="114202.4551">21786 10525 1677,'12'-18'4128,"-12"18"258,0 0-129,0 0-2064,5 13-645,-5-13 0,0 31-645,-3-13-129,3 16-129,0-1-129,0 7-129,0-3-258,0 4 129,0 1-258,0-2 129,0-4-129,0-2-129,0-5-129,-2-12-387,2 6-1290,0-23-2322,0 0-129,0 0-516,0 0-129</inkml:trace>
  <inkml:trace contextRef="#ctx0" brushRef="#br1" timeOffset="114920.0563">21954 10283 4773,'16'-13'4644,"-16"13"-258,0 0-129,25 0-2709,-25 0-645,24 0 129,-24 0-129,37 0-258,-18 0 0,9 2-258,-5-2 129,4 1-258,-2 2 0,-2 1 0,-1 0-129,2 2 0,-4-4-129,-1 3 129,-2-1-129,-3 2 129,-14-6 0,22 9-129,-22-9 0,17 15 0,-17-15 0,8 20 0,-8-20 0,3 29 0,-3-8 129,0-1-129,0 4 0,0 6 0,0-4 0,-3 5 0,2 5 0,-1 0 0,0 1 0,2 6 0,0 0-129,-2-1 129,2 8 0,0-5 129,0-7-258,0 3 258,0-8-129,0-3 0,0-8 0,0-3 0,0-19 0,-12 24 0,12-24 0,-19 11 0,19-11 0,-28 6 129,28-6-129,-29 5 0,29-5 0,-27 2-129,27-2 0,-19 1-129,19-1-387,0 0-903,0 0-2838,0 0-387,-6-8-129,6 8-387</inkml:trace>
  <inkml:trace contextRef="#ctx1" brushRef="#br1">25818 11591 0,'0'0'0</inkml:trace>
  <inkml:trace contextRef="#ctx0" brushRef="#br0" timeOffset="-229497.1264">2400 16012 774,'0'0'1935,"0"0"129,0-12-129,0 12 0,0 0-258,0 0-129,-8-12-387,8 12 0,0 0-516,0 0 129,-16-7-258,16 7 0,-14-2-258,14 2 0,-15 0-129,15 0 129,-19 0 0,19 0-129,-18 0 0,18 0 0,-17 1 129,17-1 0,-14 6-129,14-6 0,-13 5 0,13-5 0,0 0 0,-12 17 0,12-17 129,-4 17-129,2-5-129,2 2 129,0 8 0,0 5 0,0-3-129,4 5 129,-2 3-258,1-1 258,-2 3 0,0-1-258,-1-6 129,0 0-129,0-1 258,0-2-387,0 3 387,0-5-258,-2-1 0,-1-5 129,1 0 0,1-6-129,1-10 129,0 19 0,0-19 0,0 0 0,8 2 0,-8-2 0,23 0 0,-7-2 129,0-2-258,2 1 258,2 1-129,2-1 0,-2 0 0,1 2 0,0 1-129,-4 0-258,5 2-1935,-6-2-1677,-4-1-516,-12 1 0</inkml:trace>
  <inkml:trace contextRef="#ctx0" brushRef="#br0" timeOffset="-229168.1076">2575 16243 4386,'18'-20'4773,"-18"20"-645,17-17 0,-17 17-3096,25-17-258,-14 10-258,4 7-129,-1 0-129,1 8-129,1-5 0,-2 7-129,1-4-129,-4-4-1161,8 3-2451,-9-1-645,1-1 0,-11-3-387</inkml:trace>
  <inkml:trace contextRef="#ctx0" brushRef="#br0" timeOffset="-228426.0652">3024 15969 2709,'14'-10'4515,"-14"10"-387,0 0-129,12 7-2580,-12-7-387,0 22-258,0-5-387,0 7 0,-5 5-258,4 4 258,-4-1-258,1 1 129,0-5-129,3-1 0,0-5-129,1-1 258,0-21-258,1 10 0,-1-10 0,0 0 0,12-9 0,-8-9-129,0-6 129,-2-3-129,1 1 129,-2-3-129,0 0 129,0 0 0,0 1 0,-1 12-129,3 3 129,-3 13 129,7-13-129,-7 13 0,10 0 0,-10 0 0,16 12 0,-5-6 0,0 2 0,4 0 129,-1-1-129,2-1 129,1-3 0,2-2-129,0-1 258,2-4-129,-2-5 0,4 0 0,-4-7 129,3 2 0,-4-2 0,0-2-129,-3 4 129,-3 5-258,-12 9 258,18-11-258,-18 11 129,7 6 0,-6 6-129,0 5 0,-1 4 129,0 1-129,0 11 0,0 1 129,0-2-129,0 1 129,1-3 0,3-5 0,1 1-258,-1-7-129,8-1-1548,-12-18-2451,14 9-129,-14-9-516,17-1-129</inkml:trace>
  <inkml:trace contextRef="#ctx0" brushRef="#br0" timeOffset="-228212.0529">3614 16222 3612,'17'19'4773,"-17"-19"-387,11 20-129,-11-20-2580,6 29-516,-6-29-387,4 22-774,-4-9 129,0-2-387,3 2-1548,-3-13-2451,3 12 0,-3-12-645,0 0 387</inkml:trace>
  <inkml:trace contextRef="#ctx0" brushRef="#br0" timeOffset="-227861.0329">3809 16082 5289,'0'0'5160,"0"0"-387,8 4-258,-8-4-2967,23-4-516,-10-3-129,9 5-387,-1-1-258,1 3 0,-2 0-129,0 0-129,-3 0-258,-1 0 0,0 5-774,-16-5-1935,21 0-1548,-21 0-387,22 0-258,-22 0 0</inkml:trace>
  <inkml:trace contextRef="#ctx0" brushRef="#br0" timeOffset="-227156.9926">4193 15908 3870,'11'0'4644,"-11"0"-129,0 14-258,2 4-2838,-2-4-387,0 11-129,-2-6-387,2 4-129,-1 0-258,1 1 258,-2 6-387,2-12 258,0 9-258,2-15 129,1 6-129,-3-18 0,8 16-129,-8-16 129,10-16-258,-7 4-258,1-11 387,-1 4-258,0-9 258,-1 6-129,1-10 129,-1 11 0,2 3 129,-2 0 129,2 4 0,-2 2-129,-2 12 258,5-10-129,-5 10 0,0 0 129,0 0-129,12 13 0,-12-13 129,11 18 0,-11-18-129,17 17 0,-17-17-129,22 11 129,-10-11-129,2 0 129,-1-1-129,2-8 129,0-1-129,0-2 0,1-1 129,-1 0 0,-2 1-129,1 1 129,-2 2-129,-2 4 129,-10 5 0,20-2 0,-20 2-129,16 10 129,-8 2 0,-2 4-129,-2 2 129,2 1-129,-2 2 129,0 1-129,-1-2 0,-1 1 129,0-5-129,1-3 0,0 2 0,0-5-129,0 7-129,-3-17-516,13 16-2709,-13-16-1032,0 0-387,0 0-387</inkml:trace>
  <inkml:trace contextRef="#ctx0" brushRef="#br0" timeOffset="-226388.9487">4749 15698 4257,'0'-11'4902,"5"-3"-258,-5 14-387,9-27-2193,-9 27-1161,13-9 129,-3 9-516,-10 0-129,18-3-129,-18 3-129,21 3 129,-9 0-129,0 2 0,2 1 0,-3 0 0,0 0 0,1 0-129,-12-6 0,17 10 129,-17-10-129,13 4 0,-13-4 0,0 0 0,0 0 0,12 4 0,-12-4 0,0 0 0,0 0 0,0 17 258,0-17-258,0 23 0,0-5-258,0 3 516,0 0-516,0 7 258,-1 0 0,1 3 0,0 3-129,0-4 258,0 1-258,0 0 258,0-2-258,0 7 258,1-1-258,1 1 258,0-5-129,-1-1 258,0-2-258,-1-2 0,0-2 0,0-11 129,-4-1-129,4-12 0,-11 12 129,11-12-129,-17 1 0,17-1 0,-19 0 0,8-1-129,11 1 0,-19-7-774,19 7-3354,0 0-516,-15-5 0,15 5-774</inkml:trace>
  <inkml:trace contextRef="#ctx0" brushRef="#br0" timeOffset="-221089.6456">8254 16032 3225,'19'9'4386,"-19"-9"0,14 12-1290,-1 3-774,-13-15-516,9 22-516,-9-22-516,2 21-129,-2-3-387,0-6-129,0 8-903,0-20-3225,-8 24-387,8-24-258,0 0-387</inkml:trace>
  <inkml:trace contextRef="#ctx0" brushRef="#br0" timeOffset="-214316.2582">8499 15781 1806,'0'0'3741,"0"0"-645,0-11-387,0 11-516,0 0-387,12-5-387,-12 5-645,12-2 129,-12 2-516,23 0-129,-11 0-129,3 0 0,0 3-129,3 0 0,0-2-129,0-1-129,3 8-1548,-4-8-2064,-1 0-387,0 0-129,-2-2-129</inkml:trace>
  <inkml:trace contextRef="#ctx0" brushRef="#br0" timeOffset="-214018.2411">8869 15600 2580,'0'0'3483,"0"0"-1032,0 0-645,14 17-129,-14-2-387,2 9-258,-2 3-129,0 7-258,0 0-258,0 2 258,0-1-516,0 0 129,0-4-258,0-3-129,4-7-387,-3-4-774,6-5-2709,-2-2 129,-5-10-387</inkml:trace>
  <inkml:trace contextRef="#ctx0" brushRef="#br0" timeOffset="-213461.2092">9048 15687 1806,'8'-14'4257,"7"-3"387,-15 17-774,10-22-2322,4 22-387,-14 0-387,21-2-129,-11 2-387,3 5-129,-13-5 0,17 24-129,-10-9 0,-4 4 0,-3 3 0,0 5 129,-4-1-258,-5-1 129,-2-1 0,-2 0-129,-1-4 129,1 0-129,0-7 129,3-1 0,0 0-129,10-12 129,-11 14 0,11-14 0,-3 13 0,3-13 0,0 0 0,11 14 0,-11-14 129,19 10-129,-8-5 0,3-1 0,-1-1 0,3 0-258,0 2-1161,-2-4-2580,-1-1-258,1 0-129,1-4-129</inkml:trace>
  <inkml:trace contextRef="#ctx0" brushRef="#br0" timeOffset="-212965.1809">9333 15633 3483,'15'-6'4257,"-15"6"-129,21-11-1935,-4 11-774,-17 0 0,31 0-387,-21-3-258,11 3-129,-5 0-258,2 0 0,-3 0-129,3 0-129,-4 0 0,0 2 0,-2-1-129,0 1 0,-12-2 0,16 7 129,-16-7-129,9 16 0,-9-3 0,0 2 0,-3 6 0,-1 1 0,-4 4 0,1 1 0,-2 3-129,2-1 129,0-1 0,1 1 0,0-4 0,0-3-129,4-3 129,0-3-129,2-1 0,0-15-258,0 20-516,0-20-903,0 0-2451,0 0-258,0 0-129</inkml:trace>
  <inkml:trace contextRef="#ctx0" brushRef="#br0" timeOffset="-212701.1658">9412 15839 1032,'8'4'4515,"9"-4"0,-3 0-129,-14 0-2322,29 0-645,-17-6-129,9 6-645,-7-3-387,4 2-129,-3 1-516,-3-12-1548,2 9-2193,0-7-387,-1 4-387,-1-4 517</inkml:trace>
  <inkml:trace contextRef="#ctx0" brushRef="#br0" timeOffset="-211998.1256">9682 15473 1161,'0'0'4128,"0"0"129,0 0-903,0 0-1419,16 0 0,-16 0-774,21 0-129,-21 0-258,27 0-387,-15 0 129,7 0-258,-5 0-258,2 0 129,1 0 0,-2 0-129,2-3 0,-4 3 0,1-1-129,-4 1 258,-10 0-129,13 1-129,-13-1 258,1 14-258,-1-14 258,-1 21-258,-4-6 258,0 1-258,-2 0 129,3 4 129,-2 1-258,2 1 258,2 4-258,1 2 129,0 1 0,1 0 0,0 2-129,0 1 129,0-1 0,1-1 0,0-2 0,-1-1 0,1-4-129,-1 0 129,0-1-129,0-3 129,0-4 0,-1 1-129,-3-3 129,0-2 0,4-11 0,-13 14 0,13-14 0,-18 7 0,18-7 0,-18 4 0,18-4 0,-18 0-516,18 0-2580,0 0-1419,0 0 129,0 0-645</inkml:trace>
  <inkml:trace contextRef="#ctx0" brushRef="#br0" timeOffset="-222852.7464">6576 16021 1677,'0'0'3999,"0"0"387,0 0-258,8-6-2193,-8 6-645,25-10-258,-11 5-387,7 3-258,0-1-258,4 0-129,-1 3-258,-4-1-1161,9 1-2322,-7 0-387,-1 0-258,-5-1 129</inkml:trace>
  <inkml:trace contextRef="#ctx0" brushRef="#br0" timeOffset="-222528.7279">7011 15816 2322,'12'-12'3612,"-12"12"387,13-4-1419,-4 14-1032,-9-10-129,7 31-387,-6-13-258,4 14 0,-5-6-129,6 7-129,-6-5-258,5-1 129,-4-3-258,5 0 0,-4-7-129,4-5-516,5 10-1935,-11-22-1548,13 12-129,-13-12-516,10 0 259</inkml:trace>
  <inkml:trace contextRef="#ctx0" brushRef="#br0" timeOffset="-221969.6959">7289 15855 4257,'-4'-18'4644,"4"18"-387,0-24 0,13 16-2838,-8-11-258,13 9-258,-5-3-387,7 6 0,-5 3-258,4 4-129,-6 6-129,0 9 129,-5 3-258,-3 3 129,-5 1 0,0 2 0,-3 1-129,-5-2 258,-2-1-258,-1-4 258,1-1-129,-1 0 0,1-2 0,3-3 0,-1-2 0,7 2-129,1-12 129,0 15 129,0-15-258,7 14 129,-7-14 129,20 12-129,-7-9 129,1 1 0,1 0-129,1 1 129,-1-1 0,-1-3-129,2 3-387,-5-4-2322,6 0-1548,-4 0-258,3-1-516,-5-6 129</inkml:trace>
  <inkml:trace contextRef="#ctx0" brushRef="#br0" timeOffset="-216453.3803">7646 15723 1806,'14'0'3354,"3"-15"-1161,-3 11-258,-1-8-129,3 12-387,-4-11 129,5 11-516,-6-6-258,4 5-129,-4-3-129,3 4 0,-14 0-129,21 0 129,-21 0-129,19 5-129,-19-5 0,16 11 129,-16-11-258,12 12 129,-12-12 0,7 19 0,-7-7-129,1 4 129,-1 2-129,0 0 0,-1 0-129,-3 2 129,2-2-129,0 3 129,-1 0-129,0-2 0,0 3 0,2-1 129,0-1-258,0-1 129,1-1 0,0-4 0,0 1-129,0-4 129,0-11-258,-1 12-258,1-12-516,0 0-1677,0 0-1419,0 0-387,0 0-258</inkml:trace>
  <inkml:trace contextRef="#ctx0" brushRef="#br0" timeOffset="-216173.3643">7675 15881 774,'5'0'4257,"-5"0"258,20-4 0,-6-7-1677,8 11-1032,-7-8-387,13 8-516,-10-6-387,6 6-129,0-2-258,-1 2-258,-1 1-774,-7-1-1548,6 2-1806,-3 1-258,0 4-387,1-3 129</inkml:trace>
  <inkml:trace contextRef="#ctx0" brushRef="#br0" timeOffset="-223124.762">6410 15703 129,'0'0'3225,"0"0"-129,-7 0-903,7 0-387,0 0-129,0 0-387,0 0-129,0 0-258,-12-8-258,12 8 0,0 0-258,-16 0 0,16 0-129,-17-4-129,5 3 129,-1 1 0,0 0-129,-2 0 0,3 0 0,-1 1 129,3 2-129,10-3 129,-18 4-129,18-4 129,0 0-129,-6 18 0,6-5 0,3 4-129,3 5 129,2 4 0,-1 2 0,0 6 0,-1 1-129,1 2 129,-4-4-129,-2-1 0,0-1 0,-1-2 0,0-3-129,0-1 129,0 0 0,-2-9 0,1 6 0,0-10 129,1 2-258,0-14 258,1 15-129,-1-15 129,13 0 0,-2 0-129,0-11 129,3 10-129,0-9 258,0 10-258,2-1 387,-1 3-258,1 6-129,0-6 0,-2 7 0,0-7 0,2 10-645,-5-12-645,8 2-1935,-7-6-1161,5 2 0,-7-3-387</inkml:trace>
  <inkml:trace contextRef="#ctx0" brushRef="#br0" timeOffset="-210093.0166">11200 15454 129,'0'0'3096,"0"0"-1161,0 0-129,0 0-387,-6-1 0,6 1-258,-13-5-258,2 3-258,11 2 258,-17-5-258,17 5-129,-18-3 129,18 3-258,-17-3-129,17 3 0,-15-3 129,15 3-258,-14 0 0,14 0 0,-12 0-129,12 0 129,0 0 0,-12 6-129,12-6 258,-7 16-129,7-16 129,-4 23-258,2-7 387,0 4-387,2 5 258,-2 3-258,2 2 0,0 3 0,0 4 0,-1 0 0,-1 1 0,0-2 0,1-3 0,-1-3-258,-1-3 258,1-3 0,-2-6 0,3-2 0,1-16-129,-2 17 129,2-17 0,0 0 0,3 12 0,-3-12 0,16 0 129,-16 0-129,22 0 0,-8 0 0,0 0 0,1 0 0,-1 0 0,-1 0 0,5 4-129,-5-1-129,4 2-774,-17-5-2580,24 0-516,-11-3-516,1-2 387</inkml:trace>
  <inkml:trace contextRef="#ctx0" brushRef="#br0" timeOffset="-209657.9913">11367 15634 3870,'-19'56'3741,"12"-29"-1032,7 10-516,-1-13-258,5 9-516,5-13-387,7 1-387,-2-11-129,6-2 0,1-8-258,3-4-129,-3-7 0,1-7 0,-2-1 0,-3-4-129,-2 1 129,-5-5-129,-5 3 0,-2 0 0,-3-1 129,-9 6-129,-4-2 0,-4 4 0,-3 4 0,0 5 0,-2 6 0,2 2 0,2 7-258,1 4 0,11 15-645,-3-9-1290,9 9-1935,1 1-258,10-1-387</inkml:trace>
  <inkml:trace contextRef="#ctx0" brushRef="#br0" timeOffset="-209439.9792">11726 15850 3225,'12'8'4257,"-8"8"0,-2 1-1935,-2-17-903,0 26-387,-4-11-645,0 3-129,0-2-258,-2-2-645,6 4-1419,-2-4-2064,2-14-129,-8 17-129</inkml:trace>
  <inkml:trace contextRef="#ctx0" brushRef="#br0" timeOffset="-208997.9539">11909 15679 3870,'-23'52'4257,"14"-18"-1548,0-8-387,9 11-387,-2-15-774,5 9-129,5-13-387,5 1-129,4-9-258,0-4-129,6-6 129,2 0-258,-1-5 129,-3-4 0,-1-6-129,1-2 129,-6-2-129,-1-2 129,-8-1-129,-3-2 0,-3-1 129,-4 0-129,-4 0 0,-9 2 0,0 2 0,-2 4 0,-2 3 0,1 6-129,2 6 0,3 1 0,15 1-645,-20 8-1806,20 2-1677,0-10-129,6 19-516</inkml:trace>
  <inkml:trace contextRef="#ctx0" brushRef="#br0" timeOffset="-208365.9178">12173 15493 1806,'15'6'4515,"10"-8"0,-13-5-258,2-4-2838,7 8-258,-4-7-258,3 8-387,-4-4-258,0 3-129,-5 1 0,-1 1-129,-10 1 129,14 0 0,-14 0 129,0 10-258,0-10 258,0 20-258,-2-8 129,-1 5-129,1 2 129,0 1-129,2 1 0,0 1 0,0 2 0,7 1 0,-1 2 0,0-4 0,1 4-129,1-1 258,-2 2-129,-2-3 0,0 1-129,-4 0 258,0 1-258,0-1 129,-7-4 0,0-3 0,-2-1 0,0-1 0,-1-6 0,10-11 0,-20 15 129,8-8-129,12-7 0,-19 4 0,19-4 0,-14 1-129,14-1-774,0 0-3354,0 0-258,0 0-387,0 0 0</inkml:trace>
  <inkml:trace contextRef="#ctx0" brushRef="#br0" timeOffset="-206584.8159">14042 15349 2709,'0'0'2580,"0"0"-516,0 0-387,-12-9-258,12 9-129,-15-3-516,15 3 258,-21 0-258,21 0 129,-22 0-258,10 0 0,-3 0-258,5 0 0,-4 0 0,4 0-129,10 0 0,-18 3 0,18-3-129,-12 6 129,12-6-129,-8 11 129,8-11-129,-2 20 0,0-4 129,2 3-129,0 5 129,0 3-258,0 2 258,0 2-258,0 5 0,0 1 0,0-1 0,0-2 0,0 0-129,-5-1 129,3-1-129,-2-4 129,2-3-129,-1-5 129,2-2 0,1-5-129,0-2 129,0-11 0,4 11 0,-4-11 0,16 5 0,-1-5 129,-1 0 0,5 0 0,1 0 0,1 0 0,2 0 0,0 0 0,2 0 0,-3 0-258,1 0-258,-4-8-1161,0 7-2709,0-6-129,-3 1-516,-3-6 258</inkml:trace>
  <inkml:trace contextRef="#ctx0" brushRef="#br0" timeOffset="-206292.7992">14340 15377 1,'0'0'4127,"0"9"130,-2 3-129,-5 2-1935,7 12-774,1-3 0,6 8-387,-5-2-387,3 5-258,1-5-129,-4-1-129,2 0-129,-1-7-129,0 4-645,-3-13-2322,0 2-1032,0-14-387,2 11-258</inkml:trace>
  <inkml:trace contextRef="#ctx0" brushRef="#br0" timeOffset="-205833.773">14506 15408 2322,'9'-17'4515,"-9"17"-258,12-12 129,-3 2-2580,4 10-1032,-13 0 0,26 0-516,-14 8 0,2-2-129,0 5-129,-2 1 0,-1 1 0,-4 1 129,-2 0 0,-5 1-129,0-2 0,-2 2-129,-5-1 258,-7 1-258,4-1 129,1 1-129,-2-1 129,4 0-129,1 1 129,3-2 0,2 0 0,1-13 0,0 20 0,0-20 129,15 17 0,-3-9 0,-2-4 129,2 3-129,2-2 0,-2-2 0,1 2-258,0-5-645,6 0-3225,-4 0-258,0-6-258,-1-3-258</inkml:trace>
  <inkml:trace contextRef="#ctx0" brushRef="#br0" timeOffset="-205384.7473">14848 15370 3612,'0'0'4773,"0"0"-645,16-5 129,-6-1-3354,12 6 129,-4 0-516,7 0-129,-7 0-129,4 0-129,-6 0 0,2 4 0,-7-1 129,1 2-129,-12-5 0,13 12 0,-13-12 0,6 15-129,-5-4 129,-1 3 0,0 0 0,0 3 0,-1 4 0,-3-2-129,0 5 387,-1 1-387,-1-1 129,-1 0-129,1 2-129,0-2 258,3-2-129,-2 1 0,4-5-129,-1-2 0,2 1-387,0-17-1161,0 0-2580,0 0-129,0 0-645,0 0 387</inkml:trace>
  <inkml:trace contextRef="#ctx0" brushRef="#br0" timeOffset="-205136.7331">14902 15571 3483,'12'-12'5031,"0"8"-387,1-1-258,5 5-2451,-4-8-645,8 8-387,-6-2-387,4 2-258,-2 0-258,-3 0-258,2 10-903,-17-10-2193,19 9-1032,-19-9-258,18 17-387</inkml:trace>
  <inkml:trace contextRef="#ctx0" brushRef="#br0" timeOffset="-204933.7213">15243 15691 516,'15'24'4257,"-13"-12"258,4 1-258,-4 8-1806,-2-21-516,3 26-645,-3-11-774,0 3-129,-3-2-387,3-16-516,0 22-2967,0-22-645,0 14-387,0-14-258</inkml:trace>
  <inkml:trace contextRef="#ctx0" brushRef="#br0" timeOffset="-204600.7025">15530 15447 5805,'8'-18'4515,"-8"18"0,0 0-258,0 0-3354,0 0-129,0 0-129,0 15 129,0 4-387,-1 1 129,0 6-129,-4 1 129,2 4-258,-4-3 129,5 2-258,-1-1-129,2-3-129,1 1-387,0-14-516,4 5-3354,-4-18-258,12 18-387,-12-18-129</inkml:trace>
  <inkml:trace contextRef="#ctx0" brushRef="#br0" timeOffset="-204113.6746">15711 15464 5547,'13'-15'4773,"-13"15"0,18-12-645,-1 11-2709,-17 1-516,23-7-129,-11 7-387,0 0-129,-12 0-129,16 15 0,-11-4 129,-3 4-258,-1 2 129,-1 0-129,-1-1 129,-3 3-258,-2 1 258,-4-2-258,2 0 0,-1-1 129,-1 1-129,0-2 0,4 0 129,0-4 0,0 2 0,3-2 0,3-12 0,0 17 0,0-17 0,8 18 0,-8-18 0,18 14 129,-7-10-129,0-1 0,2 2 0,0-5-258,2 8-1677,-3-8-2193,2-1-516,-4-9 0,3 1-516</inkml:trace>
  <inkml:trace contextRef="#ctx0" brushRef="#br0" timeOffset="-203657.6485">15987 15395 6063,'0'0'4902,"0"0"-387,0 0-387,21-4-3354,-10-1 0,12 5-387,-7 0 129,5 0-258,-2 1 0,0 5 0,-3-1-129,2 4 129,-4-1-129,-1 2 0,-13-10 0,21 20 0,-21-20 0,14 21 0,-11-10 129,0 2-258,-3 1 129,0 3-129,-5 1 258,-2 2-258,0 0 129,-1 5-258,-2-2 129,1 0 0,2 0 0,1-1 0,0-1 0,4-1 0,-1-2-258,1-4 129,2 0-387,0-14-645,0 0-3354,0 0 0,0 0-387,0 0-258</inkml:trace>
  <inkml:trace contextRef="#ctx0" brushRef="#br0" timeOffset="-203420.635">16055 15652 5676,'0'-12'4773,"8"4"0,0-6-1161,12 14-1935,-11-10-129,14 10-645,-7-7-387,6 5-129,-4-3-129,2 2-387,-1 3-516,-19 0-3225,25-7-774,-14 0 0,1 2-645</inkml:trace>
  <inkml:trace contextRef="#ctx0" brushRef="#br0" timeOffset="-202769.5977">16304 15283 5160,'0'0'4773,"9"-1"-129,1-2-258,11 3-2838,-8-3-516,13 3 0,-6 0-387,8 0-258,-4 0 0,0 0-258,-1-2 0,-2 2 0,-2 0 129,-2 0-258,-2 0 0,-2 0 0,-2 0 0,-11 0 0,14 10 0,-14-10 0,3 19 0,-3-7 0,0 2 0,0 3 0,-2 3 0,-1 1 0,-2 1 0,5 2 0,-1-2 129,0 4-129,1 0 258,0 0-387,0 0 387,0 2-387,0 1 258,1 0-129,0-3 0,5 3 0,-4-2-129,0-1 129,1-3 0,-3-1 0,0-4-129,0-1 129,0-2 0,-6-4 0,6-11 129,-14 15-129,14-15 129,-17 9-129,17-9 0,-18 2 129,18-2-129,-19 2-129,19-2-129,-14 0-774,14 0-3354,0 0-258,0 0-258,-1-11-645</inkml:trace>
  <inkml:trace contextRef="#ctx1" brushRef="#br0" timeOffset="-81070.8229">14898 15201 0</inkml:trace>
  <inkml:trace contextRef="#ctx1" brushRef="#br0">15081 14727 0,'0'0'0,"0"0"0</inkml:trace>
  <inkml:trace contextRef="#ctx0" brushRef="#br0" timeOffset="-199785.427">19103 15341 903,'-6'10'4257,"6"-10"0,-9 23-129,9-23-2322,-4 33-516,1-16-387,3 7-258,0-6 0,0 4-516,0-2 129,1-4-258,-1-3 129,0-13-129,0 18 0,0-18 0,0 0 0,0 0 0,0 0 0,5-10 0,-3-2-129,2-3 129,0-6 0,0-1-129,-1-4 129,2 1 0,-4 1 0,1 0 0,-2 5 0,0 3 129,0 5-129,0 11 0,0 0 0,0 0 0,0 0 0,0 12 0,2 0 0,4 0 129,4-1-129,1 0 129,4-4 0,0 2-129,-1-6 129,6-1 0,-2-2 0,1 0-129,-2-5 129,2-4 0,-3 0-129,1-3 129,-2 1 0,-1 0-129,-3 4 129,-11 7-129,16-8 0,-16 8 129,0 0-129,11 12 129,-11 0-129,0 6 0,1 1 129,-1 6-129,1-2 129,-1 1-258,1 1 258,0 0-129,-1-2 0,2-4-129,0-2-516,-2-17-2967,5 17-903,-5-17 0,14 0-516</inkml:trace>
  <inkml:trace contextRef="#ctx0" brushRef="#br0" timeOffset="-199532.4126">19554 15455 4644,'11'6'4515,"0"-4"-129,-11-2-387,26 2-2838,-13-2-645,4 0-129,0 0-129,0 0-129,0 0-129,-3 0-258,5 4-1419,-8-4-2451,2 0-258,-2-5-258,-11 5 0</inkml:trace>
  <inkml:trace contextRef="#ctx0" brushRef="#br0" timeOffset="-199245.3959">19920 15350 4128,'0'0'4773,"0"0"-258,0 0-129,13-2-2709,-13 2-903,3 6-258,-3-6-129,1 23-258,-1-9 129,0 6-258,0-2 129,0 2-129,0 1 0,-2-1-129,1-2 129,0-4-387,1 7-258,0-21-2322,-3 19-1419,3-19-258,0 10-516</inkml:trace>
  <inkml:trace contextRef="#ctx0" brushRef="#br0" timeOffset="-199020.3829">20193 15537 2193,'11'22'4515,"-9"-6"-129,-1 0 0,4 5-2967,-5-5-645,0 5-258,0-1-129,-3-3-516,3 9-774,-1-14-3096,0-1-258,1-11-258,0 0-129</inkml:trace>
  <inkml:trace contextRef="#ctx0" brushRef="#br0" timeOffset="-200485.4671">18939 15209 1,'0'0'3998,"0"0"130,2-8-1032,-2 8-387,0 0-774,0 0-516,1-10-516,-1 10 0,0 0-387,0 0-258,0-12 0,0 12 0,0 0-129,-16-9-129,16 9 129,-20-5-129,8 2 0,-1 0 129,-1 2-129,1 1 0,-1 0 0,1 0 0,0 0 0,13 0 0,-18 10 0,18-10 0,-16 19 0,12-7 0,-1 5 0,0 1 0,2 7 0,-2 4 0,3 3-129,-2 2 129,1 2 129,-1 1-258,1 1 258,-2-1-258,0-2 258,-1-2-258,-1-3 258,3-2-129,-1-2-129,1-2 129,1-4 0,2-6 0,1-3 0,0-11 0,1 17 0,-1-17 0,14 4 0,-3-3 0,3 0 129,0 1 0,2-2-129,2 0 0,-1 0 129,3 0-129,-3-2-129,0 0-129,1 2-258,-6-12-1548,1 9-2064,1-6-387,-3 1-258,-1-2 130</inkml:trace>
  <inkml:trace contextRef="#ctx0" brushRef="#br0" timeOffset="-198036.327">21135 15476 4902,'0'0'5160,"0"0"-387,15 3-129,-15-3-3612,22 0-387,-9-2-258,7 2 0,-2 0-258,0 0 0,0 0 0,-4 2-258,2 1-129,-16-3-774,29 1-2838,-29-1-903,17 0 129,-17 0-516</inkml:trace>
  <inkml:trace contextRef="#ctx0" brushRef="#br0" timeOffset="-197749.3106">21560 15354 5289,'12'0'5031,"-12"0"-258,0 0-258,0 0-3483,0 19-258,-1-9-129,1 11-258,-3-5-129,0 5-129,-1 2 0,0 0-129,-2 0 0,-1 0 0,3-2-129,1-5-129,0 0-129,3-16-774,0 14-3225,0-14-387,0 0-387,12-2-129</inkml:trace>
  <inkml:trace contextRef="#ctx0" brushRef="#br0" timeOffset="-197069.2717">21674 15240 774,'0'0'4515,"0"10"516,0-10-516,16 2-1548,-16-2-1677,29 0-258,-14-7-258,10 7-129,-4-3-129,4 2-258,-5 0 0,5 1-129,-5 0 0,-1 0 0,-4 0-129,-2 3 0,-1 2 0,-12-5 0,14 14 0,-14-14 0,8 17 0,-7-5 0,-1 4 0,0-3 0,-1 0 129,-4 2-129,1 0 0,1 1 0,0 0 0,-1 1 0,2-2 129,-2 3-258,3-2 258,0 2-129,0-3 0,-1 1 0,1 2 129,0-1-258,-1 3 258,2 1-129,0-2-129,0 1 129,0 1 0,0 2 0,0-4 0,-1 2 0,0-3 0,-3 1 0,1-2 0,-2-3 0,-2-1 0,1-3 129,6-10-129,-17 11 0,17-11 0,-15 0 0,15 0 129,-15-9-258,15 9-129,-11-20-258,11 20-645,-11-14-2709,11 14-1161,-1-12 0,1 12-258</inkml:trace>
  <inkml:trace contextRef="#ctx0" brushRef="#br0" timeOffset="-198302.3422">20648 15400 4773,'0'0'4773,"-8"5"-258,8-5-129,-21 17-3612,18-3-258,-8-1-129,9 3-258,-4 0 129,5 1-258,-1-2 129,1 0-129,1-15 0,-2 19-129,2-19 0,0 0 0,0 0 0,0 0-129,0 0 0,2-14 0,4 1 0,-4-5 0,6 0-129,-7-2 0,8 1 129,-4-2 258,1 3-129,-3 3 258,0 2-129,-3 13 258,3-16 129,-3 16-129,0 0 0,0 0 0,12 7 129,-12-7-129,10 14 0,-10-14 0,17 15 0,-17-15-129,19 13 129,-7-9-129,0-4-129,0 0 129,2 0 0,0-3 0,2-7-129,1 2 129,1-3 129,-1 1-129,-2 0 0,1 4 0,-5-2 0,0 5-129,-11 3 258,14 0-129,-14 0 0,6 17 0,-3-6 0,0 5 0,-1 1-129,0 1 129,0 1-129,-1 0 0,-1 0 129,2 1-258,-2-2 129,0-1 0,0-4-258,0-13-129,5 26-1677,-5-26-2451,0 0-387,13 0-129,0-1-387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4.9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-9-9 258,'-17'0'1290,"17"0"-129,0 0 129,0 0-129,0 0 0,19 26 129,-2-2 0,13 11-387,7 9 258,13 17-129,7 8-129,11 18 0,2 6-258,12 16 129,1 2-258,9 10 258,-6 3-258,8 13 0,-4-9-129,7 6 129,-2-10-129,4 1-129,-5-16 0,-3 1 129,-1-17-129,-5-5 0,-10-7-129,-3-5-129,-4-8 0,-6 1-129,-6 0 0,-6-7-129,-5 3 258,-4-10-129,-4-3 129,-3-8 0,-12-2 129,-3-8-129,-3-6 129,-4 1-129,-2-10 0,-1 1 129,-4-1-258,0-1 129,-5-18 0,8 19 0,-8-19 0,0 0-129,0 0 0,0 0-387,0 0-645,10-18-2451,-7-1-129,-2-3-516,4-2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2013-12-04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2013-12-04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4.emf"/><Relationship Id="rId26" Type="http://schemas.openxmlformats.org/officeDocument/2006/relationships/image" Target="../media/image15.emf"/><Relationship Id="rId39" Type="http://schemas.openxmlformats.org/officeDocument/2006/relationships/customXml" Target="../ink/ink36.xml"/><Relationship Id="rId3" Type="http://schemas.openxmlformats.org/officeDocument/2006/relationships/customXml" Target="../ink/ink23.xml"/><Relationship Id="rId21" Type="http://schemas.openxmlformats.org/officeDocument/2006/relationships/customXml" Target="../ink/ink27.xml"/><Relationship Id="rId34" Type="http://schemas.openxmlformats.org/officeDocument/2006/relationships/image" Target="../media/image19.emf"/><Relationship Id="rId42" Type="http://schemas.openxmlformats.org/officeDocument/2006/relationships/image" Target="../media/image23.emf"/><Relationship Id="rId25" Type="http://schemas.openxmlformats.org/officeDocument/2006/relationships/customXml" Target="../ink/ink29.xml"/><Relationship Id="rId33" Type="http://schemas.openxmlformats.org/officeDocument/2006/relationships/customXml" Target="../ink/ink33.xml"/><Relationship Id="rId38" Type="http://schemas.openxmlformats.org/officeDocument/2006/relationships/image" Target="../media/image21.emf"/><Relationship Id="rId46" Type="http://schemas.openxmlformats.org/officeDocument/2006/relationships/image" Target="../media/image25.emf"/><Relationship Id="rId2" Type="http://schemas.openxmlformats.org/officeDocument/2006/relationships/image" Target="../media/image3.png"/><Relationship Id="rId20" Type="http://schemas.openxmlformats.org/officeDocument/2006/relationships/image" Target="../media/image121.emf"/><Relationship Id="rId29" Type="http://schemas.openxmlformats.org/officeDocument/2006/relationships/customXml" Target="../ink/ink31.xml"/><Relationship Id="rId41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25.xml"/><Relationship Id="rId24" Type="http://schemas.openxmlformats.org/officeDocument/2006/relationships/image" Target="../media/image14.emf"/><Relationship Id="rId32" Type="http://schemas.openxmlformats.org/officeDocument/2006/relationships/image" Target="../media/image18.emf"/><Relationship Id="rId37" Type="http://schemas.openxmlformats.org/officeDocument/2006/relationships/customXml" Target="../ink/ink35.xml"/><Relationship Id="rId40" Type="http://schemas.openxmlformats.org/officeDocument/2006/relationships/image" Target="../media/image22.emf"/><Relationship Id="rId45" Type="http://schemas.openxmlformats.org/officeDocument/2006/relationships/customXml" Target="../ink/ink39.xml"/><Relationship Id="rId5" Type="http://schemas.openxmlformats.org/officeDocument/2006/relationships/customXml" Target="../ink/ink24.xml"/><Relationship Id="rId23" Type="http://schemas.openxmlformats.org/officeDocument/2006/relationships/customXml" Target="../ink/ink28.xml"/><Relationship Id="rId28" Type="http://schemas.openxmlformats.org/officeDocument/2006/relationships/image" Target="../media/image16.emf"/><Relationship Id="rId36" Type="http://schemas.openxmlformats.org/officeDocument/2006/relationships/image" Target="../media/image20.emf"/><Relationship Id="rId10" Type="http://schemas.openxmlformats.org/officeDocument/2006/relationships/image" Target="../media/image79.emf"/><Relationship Id="rId19" Type="http://schemas.openxmlformats.org/officeDocument/2006/relationships/customXml" Target="../ink/ink26.xml"/><Relationship Id="rId31" Type="http://schemas.openxmlformats.org/officeDocument/2006/relationships/customXml" Target="../ink/ink32.xml"/><Relationship Id="rId44" Type="http://schemas.openxmlformats.org/officeDocument/2006/relationships/image" Target="../media/image24.emf"/><Relationship Id="rId4" Type="http://schemas.openxmlformats.org/officeDocument/2006/relationships/image" Target="../media/image76.emf"/><Relationship Id="rId22" Type="http://schemas.openxmlformats.org/officeDocument/2006/relationships/image" Target="../media/image131.emf"/><Relationship Id="rId27" Type="http://schemas.openxmlformats.org/officeDocument/2006/relationships/customXml" Target="../ink/ink30.xml"/><Relationship Id="rId30" Type="http://schemas.openxmlformats.org/officeDocument/2006/relationships/image" Target="../media/image17.emf"/><Relationship Id="rId35" Type="http://schemas.openxmlformats.org/officeDocument/2006/relationships/customXml" Target="../ink/ink34.xml"/><Relationship Id="rId43" Type="http://schemas.openxmlformats.org/officeDocument/2006/relationships/customXml" Target="../ink/ink3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13" Type="http://schemas.openxmlformats.org/officeDocument/2006/relationships/customXml" Target="../ink/ink44.xml"/><Relationship Id="rId18" Type="http://schemas.openxmlformats.org/officeDocument/2006/relationships/image" Target="../media/image27.emf"/><Relationship Id="rId3" Type="http://schemas.openxmlformats.org/officeDocument/2006/relationships/customXml" Target="../ink/ink40.xml"/><Relationship Id="rId12" Type="http://schemas.openxmlformats.org/officeDocument/2006/relationships/image" Target="../media/image94.emf"/><Relationship Id="rId17" Type="http://schemas.openxmlformats.org/officeDocument/2006/relationships/customXml" Target="../ink/ink46.xml"/><Relationship Id="rId2" Type="http://schemas.openxmlformats.org/officeDocument/2006/relationships/image" Target="../media/image4.png"/><Relationship Id="rId16" Type="http://schemas.openxmlformats.org/officeDocument/2006/relationships/image" Target="../media/image251.emf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43.xml"/><Relationship Id="rId5" Type="http://schemas.openxmlformats.org/officeDocument/2006/relationships/customXml" Target="../ink/ink41.xml"/><Relationship Id="rId15" Type="http://schemas.openxmlformats.org/officeDocument/2006/relationships/customXml" Target="../ink/ink45.xml"/><Relationship Id="rId10" Type="http://schemas.openxmlformats.org/officeDocument/2006/relationships/image" Target="../media/image93.emf"/><Relationship Id="rId4" Type="http://schemas.openxmlformats.org/officeDocument/2006/relationships/image" Target="../media/image89.emf"/><Relationship Id="rId9" Type="http://schemas.openxmlformats.org/officeDocument/2006/relationships/customXml" Target="../ink/ink42.xml"/><Relationship Id="rId14" Type="http://schemas.openxmlformats.org/officeDocument/2006/relationships/image" Target="../media/image24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customXml" Target="../ink/ink5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13" Type="http://schemas.openxmlformats.org/officeDocument/2006/relationships/image" Target="../media/image41.emf"/><Relationship Id="rId3" Type="http://schemas.openxmlformats.org/officeDocument/2006/relationships/image" Target="../media/image361.emf"/><Relationship Id="rId7" Type="http://schemas.openxmlformats.org/officeDocument/2006/relationships/image" Target="../media/image38.emf"/><Relationship Id="rId12" Type="http://schemas.openxmlformats.org/officeDocument/2006/relationships/customXml" Target="../ink/ink56.xml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.xml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0" Type="http://schemas.openxmlformats.org/officeDocument/2006/relationships/customXml" Target="../ink/ink55.xml"/><Relationship Id="rId4" Type="http://schemas.openxmlformats.org/officeDocument/2006/relationships/customXml" Target="../ink/ink52.xml"/><Relationship Id="rId9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13" Type="http://schemas.openxmlformats.org/officeDocument/2006/relationships/image" Target="../media/image46.emf"/><Relationship Id="rId18" Type="http://schemas.openxmlformats.org/officeDocument/2006/relationships/customXml" Target="../ink/ink65.xml"/><Relationship Id="rId3" Type="http://schemas.openxmlformats.org/officeDocument/2006/relationships/image" Target="../media/image410.emf"/><Relationship Id="rId7" Type="http://schemas.openxmlformats.org/officeDocument/2006/relationships/image" Target="../media/image43.emf"/><Relationship Id="rId12" Type="http://schemas.openxmlformats.org/officeDocument/2006/relationships/customXml" Target="../ink/ink62.xml"/><Relationship Id="rId17" Type="http://schemas.openxmlformats.org/officeDocument/2006/relationships/image" Target="../media/image47.emf"/><Relationship Id="rId2" Type="http://schemas.openxmlformats.org/officeDocument/2006/relationships/customXml" Target="../ink/ink57.xml"/><Relationship Id="rId16" Type="http://schemas.openxmlformats.org/officeDocument/2006/relationships/customXml" Target="../ink/ink6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.xml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5" Type="http://schemas.openxmlformats.org/officeDocument/2006/relationships/image" Target="../media/image141.emf"/><Relationship Id="rId10" Type="http://schemas.openxmlformats.org/officeDocument/2006/relationships/customXml" Target="../ink/ink61.xml"/><Relationship Id="rId19" Type="http://schemas.openxmlformats.org/officeDocument/2006/relationships/image" Target="../media/image48.emf"/><Relationship Id="rId4" Type="http://schemas.openxmlformats.org/officeDocument/2006/relationships/customXml" Target="../ink/ink58.xml"/><Relationship Id="rId9" Type="http://schemas.openxmlformats.org/officeDocument/2006/relationships/image" Target="../media/image44.emf"/><Relationship Id="rId14" Type="http://schemas.openxmlformats.org/officeDocument/2006/relationships/customXml" Target="../ink/ink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emf"/><Relationship Id="rId2" Type="http://schemas.openxmlformats.org/officeDocument/2006/relationships/customXml" Target="../ink/ink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customXml" Target="../ink/ink6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customXml" Target="../ink/ink6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3.xml"/><Relationship Id="rId13" Type="http://schemas.openxmlformats.org/officeDocument/2006/relationships/image" Target="../media/image53.emf"/><Relationship Id="rId3" Type="http://schemas.openxmlformats.org/officeDocument/2006/relationships/image" Target="../media/image510.emf"/><Relationship Id="rId7" Type="http://schemas.openxmlformats.org/officeDocument/2006/relationships/image" Target="../media/image72.emf"/><Relationship Id="rId12" Type="http://schemas.openxmlformats.org/officeDocument/2006/relationships/customXml" Target="../ink/ink75.xml"/><Relationship Id="rId2" Type="http://schemas.openxmlformats.org/officeDocument/2006/relationships/customXml" Target="../ink/ink7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.xml"/><Relationship Id="rId11" Type="http://schemas.openxmlformats.org/officeDocument/2006/relationships/image" Target="../media/image90.emf"/><Relationship Id="rId5" Type="http://schemas.openxmlformats.org/officeDocument/2006/relationships/image" Target="../media/image610.emf"/><Relationship Id="rId10" Type="http://schemas.openxmlformats.org/officeDocument/2006/relationships/customXml" Target="../ink/ink74.xml"/><Relationship Id="rId4" Type="http://schemas.openxmlformats.org/officeDocument/2006/relationships/customXml" Target="../ink/ink71.xml"/><Relationship Id="rId9" Type="http://schemas.openxmlformats.org/officeDocument/2006/relationships/image" Target="../media/image8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emf"/><Relationship Id="rId7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3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0.emf"/><Relationship Id="rId18" Type="http://schemas.openxmlformats.org/officeDocument/2006/relationships/customXml" Target="../ink/ink84.xml"/><Relationship Id="rId26" Type="http://schemas.openxmlformats.org/officeDocument/2006/relationships/customXml" Target="../ink/ink88.xml"/><Relationship Id="rId39" Type="http://schemas.openxmlformats.org/officeDocument/2006/relationships/image" Target="../media/image61.emf"/><Relationship Id="rId21" Type="http://schemas.openxmlformats.org/officeDocument/2006/relationships/image" Target="../media/image520.emf"/><Relationship Id="rId34" Type="http://schemas.openxmlformats.org/officeDocument/2006/relationships/customXml" Target="../ink/ink92.xml"/><Relationship Id="rId42" Type="http://schemas.openxmlformats.org/officeDocument/2006/relationships/customXml" Target="../ink/ink96.xml"/><Relationship Id="rId47" Type="http://schemas.openxmlformats.org/officeDocument/2006/relationships/image" Target="../media/image65.emf"/><Relationship Id="rId50" Type="http://schemas.openxmlformats.org/officeDocument/2006/relationships/customXml" Target="../ink/ink100.xml"/><Relationship Id="rId55" Type="http://schemas.openxmlformats.org/officeDocument/2006/relationships/image" Target="../media/image69.emf"/><Relationship Id="rId7" Type="http://schemas.openxmlformats.org/officeDocument/2006/relationships/image" Target="../media/image450.emf"/><Relationship Id="rId2" Type="http://schemas.openxmlformats.org/officeDocument/2006/relationships/customXml" Target="../ink/ink76.xml"/><Relationship Id="rId16" Type="http://schemas.openxmlformats.org/officeDocument/2006/relationships/customXml" Target="../ink/ink83.xml"/><Relationship Id="rId29" Type="http://schemas.openxmlformats.org/officeDocument/2006/relationships/image" Target="../media/image56.emf"/><Relationship Id="rId11" Type="http://schemas.openxmlformats.org/officeDocument/2006/relationships/image" Target="../media/image470.emf"/><Relationship Id="rId24" Type="http://schemas.openxmlformats.org/officeDocument/2006/relationships/customXml" Target="../ink/ink87.xml"/><Relationship Id="rId32" Type="http://schemas.openxmlformats.org/officeDocument/2006/relationships/customXml" Target="../ink/ink91.xml"/><Relationship Id="rId37" Type="http://schemas.openxmlformats.org/officeDocument/2006/relationships/image" Target="../media/image60.emf"/><Relationship Id="rId40" Type="http://schemas.openxmlformats.org/officeDocument/2006/relationships/customXml" Target="../ink/ink95.xml"/><Relationship Id="rId45" Type="http://schemas.openxmlformats.org/officeDocument/2006/relationships/image" Target="../media/image64.emf"/><Relationship Id="rId53" Type="http://schemas.openxmlformats.org/officeDocument/2006/relationships/image" Target="../media/image68.emf"/><Relationship Id="rId58" Type="http://schemas.openxmlformats.org/officeDocument/2006/relationships/customXml" Target="../ink/ink104.xml"/><Relationship Id="rId5" Type="http://schemas.openxmlformats.org/officeDocument/2006/relationships/image" Target="../media/image440.emf"/><Relationship Id="rId61" Type="http://schemas.openxmlformats.org/officeDocument/2006/relationships/image" Target="../media/image73.emf"/><Relationship Id="rId19" Type="http://schemas.openxmlformats.org/officeDocument/2006/relationships/image" Target="../media/image512.emf"/><Relationship Id="rId14" Type="http://schemas.openxmlformats.org/officeDocument/2006/relationships/customXml" Target="../ink/ink82.xml"/><Relationship Id="rId22" Type="http://schemas.openxmlformats.org/officeDocument/2006/relationships/customXml" Target="../ink/ink86.xml"/><Relationship Id="rId27" Type="http://schemas.openxmlformats.org/officeDocument/2006/relationships/image" Target="../media/image55.emf"/><Relationship Id="rId30" Type="http://schemas.openxmlformats.org/officeDocument/2006/relationships/customXml" Target="../ink/ink90.xml"/><Relationship Id="rId35" Type="http://schemas.openxmlformats.org/officeDocument/2006/relationships/image" Target="../media/image59.emf"/><Relationship Id="rId43" Type="http://schemas.openxmlformats.org/officeDocument/2006/relationships/image" Target="../media/image63.emf"/><Relationship Id="rId48" Type="http://schemas.openxmlformats.org/officeDocument/2006/relationships/customXml" Target="../ink/ink99.xml"/><Relationship Id="rId56" Type="http://schemas.openxmlformats.org/officeDocument/2006/relationships/customXml" Target="../ink/ink103.xml"/><Relationship Id="rId8" Type="http://schemas.openxmlformats.org/officeDocument/2006/relationships/customXml" Target="../ink/ink79.xml"/><Relationship Id="rId51" Type="http://schemas.openxmlformats.org/officeDocument/2006/relationships/image" Target="../media/image67.emf"/><Relationship Id="rId3" Type="http://schemas.openxmlformats.org/officeDocument/2006/relationships/image" Target="../media/image430.emf"/><Relationship Id="rId12" Type="http://schemas.openxmlformats.org/officeDocument/2006/relationships/customXml" Target="../ink/ink81.xml"/><Relationship Id="rId17" Type="http://schemas.openxmlformats.org/officeDocument/2006/relationships/image" Target="../media/image500.emf"/><Relationship Id="rId25" Type="http://schemas.openxmlformats.org/officeDocument/2006/relationships/image" Target="../media/image54.emf"/><Relationship Id="rId33" Type="http://schemas.openxmlformats.org/officeDocument/2006/relationships/image" Target="../media/image58.emf"/><Relationship Id="rId38" Type="http://schemas.openxmlformats.org/officeDocument/2006/relationships/customXml" Target="../ink/ink94.xml"/><Relationship Id="rId46" Type="http://schemas.openxmlformats.org/officeDocument/2006/relationships/customXml" Target="../ink/ink98.xml"/><Relationship Id="rId59" Type="http://schemas.openxmlformats.org/officeDocument/2006/relationships/image" Target="../media/image71.emf"/><Relationship Id="rId20" Type="http://schemas.openxmlformats.org/officeDocument/2006/relationships/customXml" Target="../ink/ink85.xml"/><Relationship Id="rId41" Type="http://schemas.openxmlformats.org/officeDocument/2006/relationships/image" Target="../media/image62.emf"/><Relationship Id="rId54" Type="http://schemas.openxmlformats.org/officeDocument/2006/relationships/customXml" Target="../ink/ink10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8.xml"/><Relationship Id="rId15" Type="http://schemas.openxmlformats.org/officeDocument/2006/relationships/image" Target="../media/image490.emf"/><Relationship Id="rId23" Type="http://schemas.openxmlformats.org/officeDocument/2006/relationships/image" Target="../media/image530.emf"/><Relationship Id="rId28" Type="http://schemas.openxmlformats.org/officeDocument/2006/relationships/customXml" Target="../ink/ink89.xml"/><Relationship Id="rId36" Type="http://schemas.openxmlformats.org/officeDocument/2006/relationships/customXml" Target="../ink/ink93.xml"/><Relationship Id="rId49" Type="http://schemas.openxmlformats.org/officeDocument/2006/relationships/image" Target="../media/image66.emf"/><Relationship Id="rId57" Type="http://schemas.openxmlformats.org/officeDocument/2006/relationships/image" Target="../media/image70.emf"/><Relationship Id="rId10" Type="http://schemas.openxmlformats.org/officeDocument/2006/relationships/customXml" Target="../ink/ink80.xml"/><Relationship Id="rId31" Type="http://schemas.openxmlformats.org/officeDocument/2006/relationships/image" Target="../media/image57.emf"/><Relationship Id="rId44" Type="http://schemas.openxmlformats.org/officeDocument/2006/relationships/customXml" Target="../ink/ink97.xml"/><Relationship Id="rId52" Type="http://schemas.openxmlformats.org/officeDocument/2006/relationships/customXml" Target="../ink/ink101.xml"/><Relationship Id="rId60" Type="http://schemas.openxmlformats.org/officeDocument/2006/relationships/customXml" Target="../ink/ink105.xml"/><Relationship Id="rId4" Type="http://schemas.openxmlformats.org/officeDocument/2006/relationships/customXml" Target="../ink/ink77.xml"/><Relationship Id="rId9" Type="http://schemas.openxmlformats.org/officeDocument/2006/relationships/image" Target="../media/image46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7" Type="http://schemas.openxmlformats.org/officeDocument/2006/relationships/image" Target="../media/image120.emf"/><Relationship Id="rId2" Type="http://schemas.openxmlformats.org/officeDocument/2006/relationships/customXml" Target="../ink/ink1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8.xml"/><Relationship Id="rId5" Type="http://schemas.openxmlformats.org/officeDocument/2006/relationships/image" Target="../media/image110.emf"/><Relationship Id="rId4" Type="http://schemas.openxmlformats.org/officeDocument/2006/relationships/customXml" Target="../ink/ink10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customXml" Target="../ink/ink10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customXml" Target="../ink/ink1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4.xml"/><Relationship Id="rId13" Type="http://schemas.openxmlformats.org/officeDocument/2006/relationships/image" Target="../media/image77.emf"/><Relationship Id="rId3" Type="http://schemas.openxmlformats.org/officeDocument/2006/relationships/image" Target="../media/image411.emf"/><Relationship Id="rId7" Type="http://schemas.openxmlformats.org/officeDocument/2006/relationships/image" Target="../media/image6.emf"/><Relationship Id="rId12" Type="http://schemas.openxmlformats.org/officeDocument/2006/relationships/customXml" Target="../ink/ink116.xml"/><Relationship Id="rId2" Type="http://schemas.openxmlformats.org/officeDocument/2006/relationships/customXml" Target="../ink/ink1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3.xml"/><Relationship Id="rId11" Type="http://schemas.openxmlformats.org/officeDocument/2006/relationships/image" Target="../media/image180.emf"/><Relationship Id="rId5" Type="http://schemas.openxmlformats.org/officeDocument/2006/relationships/image" Target="../media/image511.emf"/><Relationship Id="rId10" Type="http://schemas.openxmlformats.org/officeDocument/2006/relationships/customXml" Target="../ink/ink115.xml"/><Relationship Id="rId4" Type="http://schemas.openxmlformats.org/officeDocument/2006/relationships/customXml" Target="../ink/ink112.xml"/><Relationship Id="rId9" Type="http://schemas.openxmlformats.org/officeDocument/2006/relationships/image" Target="../media/image170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0.xml"/><Relationship Id="rId13" Type="http://schemas.openxmlformats.org/officeDocument/2006/relationships/image" Target="../media/image240.emf"/><Relationship Id="rId3" Type="http://schemas.openxmlformats.org/officeDocument/2006/relationships/image" Target="../media/image190.emf"/><Relationship Id="rId7" Type="http://schemas.openxmlformats.org/officeDocument/2006/relationships/image" Target="../media/image210.emf"/><Relationship Id="rId12" Type="http://schemas.openxmlformats.org/officeDocument/2006/relationships/customXml" Target="../ink/ink122.xml"/><Relationship Id="rId2" Type="http://schemas.openxmlformats.org/officeDocument/2006/relationships/customXml" Target="../ink/ink1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9.xml"/><Relationship Id="rId11" Type="http://schemas.openxmlformats.org/officeDocument/2006/relationships/image" Target="../media/image230.emf"/><Relationship Id="rId5" Type="http://schemas.openxmlformats.org/officeDocument/2006/relationships/image" Target="../media/image200.emf"/><Relationship Id="rId15" Type="http://schemas.openxmlformats.org/officeDocument/2006/relationships/image" Target="../media/image8.emf"/><Relationship Id="rId10" Type="http://schemas.openxmlformats.org/officeDocument/2006/relationships/customXml" Target="../ink/ink121.xml"/><Relationship Id="rId4" Type="http://schemas.openxmlformats.org/officeDocument/2006/relationships/customXml" Target="../ink/ink118.xml"/><Relationship Id="rId9" Type="http://schemas.openxmlformats.org/officeDocument/2006/relationships/image" Target="../media/image220.emf"/><Relationship Id="rId14" Type="http://schemas.openxmlformats.org/officeDocument/2006/relationships/customXml" Target="../ink/ink1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emf"/><Relationship Id="rId7" Type="http://schemas.openxmlformats.org/officeDocument/2006/relationships/image" Target="../media/image26.emf"/><Relationship Id="rId2" Type="http://schemas.openxmlformats.org/officeDocument/2006/relationships/customXml" Target="../ink/ink1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6.xml"/><Relationship Id="rId5" Type="http://schemas.openxmlformats.org/officeDocument/2006/relationships/image" Target="../media/image260.emf"/><Relationship Id="rId4" Type="http://schemas.openxmlformats.org/officeDocument/2006/relationships/customXml" Target="../ink/ink1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emf"/><Relationship Id="rId7" Type="http://schemas.openxmlformats.org/officeDocument/2006/relationships/image" Target="../media/image9.emf"/><Relationship Id="rId2" Type="http://schemas.openxmlformats.org/officeDocument/2006/relationships/customXml" Target="../ink/ink1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9.xml"/><Relationship Id="rId5" Type="http://schemas.openxmlformats.org/officeDocument/2006/relationships/image" Target="../media/image340.emf"/><Relationship Id="rId4" Type="http://schemas.openxmlformats.org/officeDocument/2006/relationships/customXml" Target="../ink/ink1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1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gs.xkcd.com/comics/flow_charts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4.xml"/><Relationship Id="rId13" Type="http://schemas.openxmlformats.org/officeDocument/2006/relationships/image" Target="../media/image121.emf"/><Relationship Id="rId18" Type="http://schemas.openxmlformats.org/officeDocument/2006/relationships/customXml" Target="../ink/ink139.xml"/><Relationship Id="rId3" Type="http://schemas.openxmlformats.org/officeDocument/2006/relationships/image" Target="../media/image710.emf"/><Relationship Id="rId7" Type="http://schemas.openxmlformats.org/officeDocument/2006/relationships/image" Target="../media/image910.emf"/><Relationship Id="rId12" Type="http://schemas.openxmlformats.org/officeDocument/2006/relationships/customXml" Target="../ink/ink136.xml"/><Relationship Id="rId17" Type="http://schemas.openxmlformats.org/officeDocument/2006/relationships/image" Target="../media/image14.emf"/><Relationship Id="rId2" Type="http://schemas.openxmlformats.org/officeDocument/2006/relationships/customXml" Target="../ink/ink131.xml"/><Relationship Id="rId16" Type="http://schemas.openxmlformats.org/officeDocument/2006/relationships/customXml" Target="../ink/ink1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3.xml"/><Relationship Id="rId11" Type="http://schemas.openxmlformats.org/officeDocument/2006/relationships/image" Target="../media/image1110.emf"/><Relationship Id="rId5" Type="http://schemas.openxmlformats.org/officeDocument/2006/relationships/image" Target="../media/image810.emf"/><Relationship Id="rId15" Type="http://schemas.openxmlformats.org/officeDocument/2006/relationships/image" Target="../media/image131.emf"/><Relationship Id="rId10" Type="http://schemas.openxmlformats.org/officeDocument/2006/relationships/customXml" Target="../ink/ink135.xml"/><Relationship Id="rId19" Type="http://schemas.openxmlformats.org/officeDocument/2006/relationships/image" Target="../media/image15.emf"/><Relationship Id="rId4" Type="http://schemas.openxmlformats.org/officeDocument/2006/relationships/customXml" Target="../ink/ink132.xml"/><Relationship Id="rId9" Type="http://schemas.openxmlformats.org/officeDocument/2006/relationships/image" Target="../media/image1010.emf"/><Relationship Id="rId14" Type="http://schemas.openxmlformats.org/officeDocument/2006/relationships/customXml" Target="../ink/ink13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3.xml"/><Relationship Id="rId13" Type="http://schemas.openxmlformats.org/officeDocument/2006/relationships/image" Target="../media/image121.emf"/><Relationship Id="rId18" Type="http://schemas.openxmlformats.org/officeDocument/2006/relationships/customXml" Target="../ink/ink148.xml"/><Relationship Id="rId26" Type="http://schemas.openxmlformats.org/officeDocument/2006/relationships/customXml" Target="../ink/ink152.xml"/><Relationship Id="rId3" Type="http://schemas.openxmlformats.org/officeDocument/2006/relationships/image" Target="../media/image710.emf"/><Relationship Id="rId21" Type="http://schemas.openxmlformats.org/officeDocument/2006/relationships/image" Target="../media/image19.emf"/><Relationship Id="rId7" Type="http://schemas.openxmlformats.org/officeDocument/2006/relationships/image" Target="../media/image910.emf"/><Relationship Id="rId12" Type="http://schemas.openxmlformats.org/officeDocument/2006/relationships/customXml" Target="../ink/ink145.xml"/><Relationship Id="rId17" Type="http://schemas.openxmlformats.org/officeDocument/2006/relationships/image" Target="../media/image17.emf"/><Relationship Id="rId25" Type="http://schemas.openxmlformats.org/officeDocument/2006/relationships/image" Target="../media/image21.emf"/><Relationship Id="rId2" Type="http://schemas.openxmlformats.org/officeDocument/2006/relationships/customXml" Target="../ink/ink140.xml"/><Relationship Id="rId16" Type="http://schemas.openxmlformats.org/officeDocument/2006/relationships/customXml" Target="../ink/ink147.xml"/><Relationship Id="rId20" Type="http://schemas.openxmlformats.org/officeDocument/2006/relationships/customXml" Target="../ink/ink149.xml"/><Relationship Id="rId29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2.xml"/><Relationship Id="rId11" Type="http://schemas.openxmlformats.org/officeDocument/2006/relationships/image" Target="../media/image1110.emf"/><Relationship Id="rId24" Type="http://schemas.openxmlformats.org/officeDocument/2006/relationships/customXml" Target="../ink/ink151.xml"/><Relationship Id="rId5" Type="http://schemas.openxmlformats.org/officeDocument/2006/relationships/image" Target="../media/image810.emf"/><Relationship Id="rId15" Type="http://schemas.openxmlformats.org/officeDocument/2006/relationships/image" Target="../media/image16.emf"/><Relationship Id="rId23" Type="http://schemas.openxmlformats.org/officeDocument/2006/relationships/image" Target="../media/image20.emf"/><Relationship Id="rId28" Type="http://schemas.openxmlformats.org/officeDocument/2006/relationships/customXml" Target="../ink/ink153.xml"/><Relationship Id="rId10" Type="http://schemas.openxmlformats.org/officeDocument/2006/relationships/customXml" Target="../ink/ink144.xml"/><Relationship Id="rId19" Type="http://schemas.openxmlformats.org/officeDocument/2006/relationships/image" Target="../media/image18.emf"/><Relationship Id="rId4" Type="http://schemas.openxmlformats.org/officeDocument/2006/relationships/customXml" Target="../ink/ink141.xml"/><Relationship Id="rId9" Type="http://schemas.openxmlformats.org/officeDocument/2006/relationships/image" Target="../media/image150.emf"/><Relationship Id="rId14" Type="http://schemas.openxmlformats.org/officeDocument/2006/relationships/customXml" Target="../ink/ink146.xml"/><Relationship Id="rId22" Type="http://schemas.openxmlformats.org/officeDocument/2006/relationships/customXml" Target="../ink/ink150.xml"/><Relationship Id="rId27" Type="http://schemas.openxmlformats.org/officeDocument/2006/relationships/image" Target="../media/image22.emf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1.emf"/><Relationship Id="rId18" Type="http://schemas.openxmlformats.org/officeDocument/2006/relationships/customXml" Target="../ink/ink162.xml"/><Relationship Id="rId26" Type="http://schemas.openxmlformats.org/officeDocument/2006/relationships/customXml" Target="../ink/ink166.xml"/><Relationship Id="rId39" Type="http://schemas.openxmlformats.org/officeDocument/2006/relationships/image" Target="../media/image39.emf"/><Relationship Id="rId21" Type="http://schemas.openxmlformats.org/officeDocument/2006/relationships/image" Target="../media/image300.emf"/><Relationship Id="rId34" Type="http://schemas.openxmlformats.org/officeDocument/2006/relationships/customXml" Target="../ink/ink170.xml"/><Relationship Id="rId42" Type="http://schemas.openxmlformats.org/officeDocument/2006/relationships/customXml" Target="../ink/ink174.xml"/><Relationship Id="rId7" Type="http://schemas.openxmlformats.org/officeDocument/2006/relationships/image" Target="../media/image910.emf"/><Relationship Id="rId2" Type="http://schemas.openxmlformats.org/officeDocument/2006/relationships/customXml" Target="../ink/ink154.xml"/><Relationship Id="rId16" Type="http://schemas.openxmlformats.org/officeDocument/2006/relationships/customXml" Target="../ink/ink161.xml"/><Relationship Id="rId20" Type="http://schemas.openxmlformats.org/officeDocument/2006/relationships/customXml" Target="../ink/ink163.xml"/><Relationship Id="rId29" Type="http://schemas.openxmlformats.org/officeDocument/2006/relationships/image" Target="../media/image34.emf"/><Relationship Id="rId41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6.xml"/><Relationship Id="rId11" Type="http://schemas.openxmlformats.org/officeDocument/2006/relationships/image" Target="../media/image251.emf"/><Relationship Id="rId24" Type="http://schemas.openxmlformats.org/officeDocument/2006/relationships/customXml" Target="../ink/ink165.xml"/><Relationship Id="rId32" Type="http://schemas.openxmlformats.org/officeDocument/2006/relationships/customXml" Target="../ink/ink169.xml"/><Relationship Id="rId37" Type="http://schemas.openxmlformats.org/officeDocument/2006/relationships/image" Target="../media/image38.emf"/><Relationship Id="rId40" Type="http://schemas.openxmlformats.org/officeDocument/2006/relationships/customXml" Target="../ink/ink173.xml"/><Relationship Id="rId5" Type="http://schemas.openxmlformats.org/officeDocument/2006/relationships/image" Target="../media/image810.emf"/><Relationship Id="rId15" Type="http://schemas.openxmlformats.org/officeDocument/2006/relationships/image" Target="../media/image270.emf"/><Relationship Id="rId23" Type="http://schemas.openxmlformats.org/officeDocument/2006/relationships/image" Target="../media/image310.emf"/><Relationship Id="rId28" Type="http://schemas.openxmlformats.org/officeDocument/2006/relationships/customXml" Target="../ink/ink167.xml"/><Relationship Id="rId36" Type="http://schemas.openxmlformats.org/officeDocument/2006/relationships/customXml" Target="../ink/ink171.xml"/><Relationship Id="rId10" Type="http://schemas.openxmlformats.org/officeDocument/2006/relationships/customXml" Target="../ink/ink158.xml"/><Relationship Id="rId19" Type="http://schemas.openxmlformats.org/officeDocument/2006/relationships/image" Target="../media/image290.emf"/><Relationship Id="rId31" Type="http://schemas.openxmlformats.org/officeDocument/2006/relationships/image" Target="../media/image35.emf"/><Relationship Id="rId4" Type="http://schemas.openxmlformats.org/officeDocument/2006/relationships/customXml" Target="../ink/ink155.xml"/><Relationship Id="rId9" Type="http://schemas.openxmlformats.org/officeDocument/2006/relationships/image" Target="../media/image24.emf"/><Relationship Id="rId14" Type="http://schemas.openxmlformats.org/officeDocument/2006/relationships/customXml" Target="../ink/ink160.xml"/><Relationship Id="rId22" Type="http://schemas.openxmlformats.org/officeDocument/2006/relationships/customXml" Target="../ink/ink164.xml"/><Relationship Id="rId27" Type="http://schemas.openxmlformats.org/officeDocument/2006/relationships/image" Target="../media/image331.emf"/><Relationship Id="rId30" Type="http://schemas.openxmlformats.org/officeDocument/2006/relationships/customXml" Target="../ink/ink168.xml"/><Relationship Id="rId35" Type="http://schemas.openxmlformats.org/officeDocument/2006/relationships/image" Target="../media/image37.emf"/><Relationship Id="rId43" Type="http://schemas.openxmlformats.org/officeDocument/2006/relationships/image" Target="../media/image410.emf"/><Relationship Id="rId8" Type="http://schemas.openxmlformats.org/officeDocument/2006/relationships/customXml" Target="../ink/ink157.xml"/><Relationship Id="rId3" Type="http://schemas.openxmlformats.org/officeDocument/2006/relationships/image" Target="../media/image710.emf"/><Relationship Id="rId12" Type="http://schemas.openxmlformats.org/officeDocument/2006/relationships/customXml" Target="../ink/ink159.xml"/><Relationship Id="rId17" Type="http://schemas.openxmlformats.org/officeDocument/2006/relationships/image" Target="../media/image280.emf"/><Relationship Id="rId25" Type="http://schemas.openxmlformats.org/officeDocument/2006/relationships/image" Target="../media/image320.emf"/><Relationship Id="rId33" Type="http://schemas.openxmlformats.org/officeDocument/2006/relationships/image" Target="../media/image360.emf"/><Relationship Id="rId38" Type="http://schemas.openxmlformats.org/officeDocument/2006/relationships/customXml" Target="../ink/ink17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customXml" Target="../ink/ink17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8.emf"/><Relationship Id="rId18" Type="http://schemas.openxmlformats.org/officeDocument/2006/relationships/customXml" Target="../ink/ink12.xml"/><Relationship Id="rId3" Type="http://schemas.openxmlformats.org/officeDocument/2006/relationships/image" Target="../media/image111.emf"/><Relationship Id="rId7" Type="http://schemas.openxmlformats.org/officeDocument/2006/relationships/image" Target="../media/image5.emf"/><Relationship Id="rId12" Type="http://schemas.openxmlformats.org/officeDocument/2006/relationships/customXml" Target="../ink/ink9.xml"/><Relationship Id="rId17" Type="http://schemas.openxmlformats.org/officeDocument/2006/relationships/image" Target="../media/image10.emf"/><Relationship Id="rId2" Type="http://schemas.openxmlformats.org/officeDocument/2006/relationships/customXml" Target="../ink/ink4.xml"/><Relationship Id="rId16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7.emf"/><Relationship Id="rId5" Type="http://schemas.openxmlformats.org/officeDocument/2006/relationships/image" Target="../media/image3.emf"/><Relationship Id="rId15" Type="http://schemas.openxmlformats.org/officeDocument/2006/relationships/image" Target="../media/image9.emf"/><Relationship Id="rId10" Type="http://schemas.openxmlformats.org/officeDocument/2006/relationships/customXml" Target="../ink/ink8.xml"/><Relationship Id="rId19" Type="http://schemas.openxmlformats.org/officeDocument/2006/relationships/image" Target="../media/image11.emf"/><Relationship Id="rId4" Type="http://schemas.openxmlformats.org/officeDocument/2006/relationships/customXml" Target="../ink/ink5.xml"/><Relationship Id="rId9" Type="http://schemas.openxmlformats.org/officeDocument/2006/relationships/image" Target="../media/image6.emf"/><Relationship Id="rId14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8.emf"/><Relationship Id="rId18" Type="http://schemas.openxmlformats.org/officeDocument/2006/relationships/customXml" Target="../ink/ink21.xml"/><Relationship Id="rId3" Type="http://schemas.openxmlformats.org/officeDocument/2006/relationships/image" Target="../media/image111.emf"/><Relationship Id="rId21" Type="http://schemas.openxmlformats.org/officeDocument/2006/relationships/image" Target="../media/image13.emf"/><Relationship Id="rId7" Type="http://schemas.openxmlformats.org/officeDocument/2006/relationships/image" Target="../media/image5.emf"/><Relationship Id="rId12" Type="http://schemas.openxmlformats.org/officeDocument/2006/relationships/customXml" Target="../ink/ink18.xml"/><Relationship Id="rId17" Type="http://schemas.openxmlformats.org/officeDocument/2006/relationships/image" Target="../media/image10.emf"/><Relationship Id="rId2" Type="http://schemas.openxmlformats.org/officeDocument/2006/relationships/customXml" Target="../ink/ink13.xml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7.emf"/><Relationship Id="rId5" Type="http://schemas.openxmlformats.org/officeDocument/2006/relationships/image" Target="../media/image3.emf"/><Relationship Id="rId15" Type="http://schemas.openxmlformats.org/officeDocument/2006/relationships/image" Target="../media/image9.emf"/><Relationship Id="rId10" Type="http://schemas.openxmlformats.org/officeDocument/2006/relationships/customXml" Target="../ink/ink17.xml"/><Relationship Id="rId19" Type="http://schemas.openxmlformats.org/officeDocument/2006/relationships/image" Target="../media/image11.emf"/><Relationship Id="rId4" Type="http://schemas.openxmlformats.org/officeDocument/2006/relationships/customXml" Target="../ink/ink14.xml"/><Relationship Id="rId9" Type="http://schemas.openxmlformats.org/officeDocument/2006/relationships/image" Target="../media/image6.emf"/><Relationship Id="rId14" Type="http://schemas.openxmlformats.org/officeDocument/2006/relationships/customXml" Target="../ink/ink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Abstract </a:t>
            </a:r>
            <a:r>
              <a:rPr lang="en-US" dirty="0" smtClean="0"/>
              <a:t>Interpretation</a:t>
            </a:r>
            <a:br>
              <a:rPr lang="en-US" dirty="0" smtClean="0"/>
            </a:br>
            <a:r>
              <a:rPr lang="en-US" sz="2000" dirty="0" smtClean="0"/>
              <a:t>(Cousot, Cousot 1977)</a:t>
            </a:r>
            <a:br>
              <a:rPr lang="en-US" sz="2000" dirty="0" smtClean="0"/>
            </a:br>
            <a:r>
              <a:rPr lang="en-US" dirty="0" smtClean="0"/>
              <a:t>also known as</a:t>
            </a:r>
            <a:br>
              <a:rPr lang="en-US" dirty="0" smtClean="0"/>
            </a:br>
            <a:r>
              <a:rPr lang="en-US" dirty="0" smtClean="0"/>
              <a:t>Data-Flow Analysis</a:t>
            </a:r>
            <a:br>
              <a:rPr lang="en-US" dirty="0" smtClean="0"/>
            </a:br>
            <a:r>
              <a:rPr lang="en-US" sz="2000" dirty="0" smtClean="0">
                <a:solidFill>
                  <a:prstClr val="black"/>
                </a:solidFill>
              </a:rPr>
              <a:t>(Kildall 1973)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Flattening Expressions</a:t>
            </a:r>
            <a:br>
              <a:rPr lang="en-US" dirty="0" smtClean="0"/>
            </a:br>
            <a:r>
              <a:rPr lang="en-US" dirty="0" smtClean="0"/>
              <a:t>for simplicity and ordering of 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619250"/>
            <a:ext cx="905827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0" y="43434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If-Then-Else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038600"/>
            <a:ext cx="8229600" cy="109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Better </a:t>
            </a:r>
            <a:r>
              <a:rPr lang="en-US" dirty="0"/>
              <a:t>translation </a:t>
            </a:r>
            <a:r>
              <a:rPr lang="en-US" dirty="0" smtClean="0"/>
              <a:t>uses the "branch" instruction approach: have two destinations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10207" r="6326" b="7974"/>
          <a:stretch/>
        </p:blipFill>
        <p:spPr bwMode="auto">
          <a:xfrm>
            <a:off x="1998689" y="1295400"/>
            <a:ext cx="4826833" cy="256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3" name="Ink 42"/>
              <p14:cNvContentPartPr/>
              <p14:nvPr/>
            </p14:nvContentPartPr>
            <p14:xfrm>
              <a:off x="1845947" y="5098718"/>
              <a:ext cx="661320" cy="7131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7867" y="5086844"/>
                <a:ext cx="2173680" cy="744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6" name="Ink 2055"/>
              <p14:cNvContentPartPr/>
              <p14:nvPr/>
            </p14:nvContentPartPr>
            <p14:xfrm>
              <a:off x="1552187" y="5925638"/>
              <a:ext cx="318600" cy="236880"/>
            </p14:xfrm>
          </p:contentPart>
        </mc:Choice>
        <mc:Fallback xmlns="">
          <p:pic>
            <p:nvPicPr>
              <p:cNvPr id="2056" name="Ink 205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5627" y="5912678"/>
                <a:ext cx="798120" cy="6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33" name="Ink 2132"/>
              <p14:cNvContentPartPr/>
              <p14:nvPr/>
            </p14:nvContentPartPr>
            <p14:xfrm>
              <a:off x="5920427" y="5961638"/>
              <a:ext cx="1426680" cy="346320"/>
            </p14:xfrm>
          </p:contentPart>
        </mc:Choice>
        <mc:Fallback xmlns="">
          <p:pic>
            <p:nvPicPr>
              <p:cNvPr id="2133" name="Ink 213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13587" y="5955158"/>
                <a:ext cx="143856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/>
              <p14:cNvContentPartPr/>
              <p14:nvPr/>
            </p14:nvContentPartPr>
            <p14:xfrm>
              <a:off x="5294027" y="5063078"/>
              <a:ext cx="2473920" cy="1000316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80709" y="5051199"/>
                <a:ext cx="2501996" cy="1021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/>
              <p14:cNvContentPartPr/>
              <p14:nvPr/>
            </p14:nvContentPartPr>
            <p14:xfrm>
              <a:off x="1649211" y="5573558"/>
              <a:ext cx="115200" cy="251156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37691" y="5571039"/>
                <a:ext cx="139680" cy="260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/>
              <p14:cNvContentPartPr/>
              <p14:nvPr/>
            </p14:nvContentPartPr>
            <p14:xfrm>
              <a:off x="2413307" y="5482118"/>
              <a:ext cx="1965600" cy="959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01787" y="5468798"/>
                <a:ext cx="1992600" cy="9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" name="Ink 11"/>
              <p14:cNvContentPartPr/>
              <p14:nvPr/>
            </p14:nvContentPartPr>
            <p14:xfrm>
              <a:off x="7527467" y="5806838"/>
              <a:ext cx="491040" cy="5158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19553" y="5801798"/>
                <a:ext cx="503271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/>
              <p14:cNvContentPartPr/>
              <p14:nvPr/>
            </p14:nvContentPartPr>
            <p14:xfrm>
              <a:off x="1098947" y="6148478"/>
              <a:ext cx="1113304" cy="410996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85629" y="6135882"/>
                <a:ext cx="1139220" cy="436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/>
              <p14:cNvContentPartPr/>
              <p14:nvPr/>
            </p14:nvContentPartPr>
            <p14:xfrm>
              <a:off x="2081211" y="6139714"/>
              <a:ext cx="514440" cy="3312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68611" y="6127114"/>
                <a:ext cx="53964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/>
              <p14:cNvContentPartPr/>
              <p14:nvPr/>
            </p14:nvContentPartPr>
            <p14:xfrm>
              <a:off x="5753387" y="6153518"/>
              <a:ext cx="200880" cy="1166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42606" y="6142718"/>
                <a:ext cx="224238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" name="Ink 24"/>
              <p14:cNvContentPartPr/>
              <p14:nvPr/>
            </p14:nvContentPartPr>
            <p14:xfrm>
              <a:off x="6496611" y="5710718"/>
              <a:ext cx="1080360" cy="908876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84011" y="5701359"/>
                <a:ext cx="1105560" cy="930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" name="Ink 26"/>
              <p14:cNvContentPartPr/>
              <p14:nvPr/>
            </p14:nvContentPartPr>
            <p14:xfrm>
              <a:off x="5277291" y="6365794"/>
              <a:ext cx="1123920" cy="2102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64691" y="6353194"/>
                <a:ext cx="11491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/>
              <p14:cNvContentPartPr/>
              <p14:nvPr/>
            </p14:nvContentPartPr>
            <p14:xfrm>
              <a:off x="4747907" y="6141638"/>
              <a:ext cx="737640" cy="451676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734953" y="6133360"/>
                <a:ext cx="758870" cy="473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Ink 37"/>
              <p14:cNvContentPartPr/>
              <p14:nvPr/>
            </p14:nvContentPartPr>
            <p14:xfrm>
              <a:off x="6278987" y="6496598"/>
              <a:ext cx="313744" cy="157196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266394" y="6484008"/>
                <a:ext cx="338930" cy="182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" name="Ink 7"/>
              <p14:cNvContentPartPr/>
              <p14:nvPr/>
            </p14:nvContentPartPr>
            <p14:xfrm>
              <a:off x="1649387" y="5098718"/>
              <a:ext cx="2147400" cy="725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637867" y="5086844"/>
                <a:ext cx="2173680" cy="744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" name="Ink 14"/>
              <p14:cNvContentPartPr/>
              <p14:nvPr/>
            </p14:nvContentPartPr>
            <p14:xfrm>
              <a:off x="1558851" y="5895634"/>
              <a:ext cx="418320" cy="2854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546251" y="5883034"/>
                <a:ext cx="44352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" name="Ink 3"/>
              <p14:cNvContentPartPr/>
              <p14:nvPr/>
            </p14:nvContentPartPr>
            <p14:xfrm>
              <a:off x="5020920" y="2336760"/>
              <a:ext cx="1669320" cy="1078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018040" y="2333160"/>
                <a:ext cx="1674720" cy="109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56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50844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9196" y="41148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Better </a:t>
            </a:r>
            <a:r>
              <a:rPr lang="en-US" dirty="0"/>
              <a:t>translation </a:t>
            </a:r>
            <a:r>
              <a:rPr lang="en-US" dirty="0" smtClean="0"/>
              <a:t>uses the "branch" instruction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/>
              <p14:cNvContentPartPr/>
              <p14:nvPr/>
            </p14:nvContentPartPr>
            <p14:xfrm>
              <a:off x="2887067" y="5486078"/>
              <a:ext cx="374400" cy="9151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5187" y="5474198"/>
                <a:ext cx="399960" cy="9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Ink 28"/>
              <p14:cNvContentPartPr/>
              <p14:nvPr/>
            </p14:nvContentPartPr>
            <p14:xfrm>
              <a:off x="2371907" y="4752038"/>
              <a:ext cx="160200" cy="1641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32587" y="4739805"/>
                <a:ext cx="1253520" cy="659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/>
              <p14:cNvContentPartPr/>
              <p14:nvPr/>
            </p14:nvContentPartPr>
            <p14:xfrm>
              <a:off x="1253387" y="4802798"/>
              <a:ext cx="1230840" cy="13809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40067" y="4790198"/>
                <a:ext cx="1251720" cy="14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6" name="Ink 55"/>
              <p14:cNvContentPartPr/>
              <p14:nvPr/>
            </p14:nvContentPartPr>
            <p14:xfrm>
              <a:off x="969707" y="5842838"/>
              <a:ext cx="133200" cy="2095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5667" y="5829518"/>
                <a:ext cx="1605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/>
              <p14:cNvContentPartPr/>
              <p14:nvPr/>
            </p14:nvContentPartPr>
            <p14:xfrm>
              <a:off x="3178491" y="6226474"/>
              <a:ext cx="131576" cy="250324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65874" y="6213868"/>
                <a:ext cx="157531" cy="275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/>
              <p14:cNvContentPartPr/>
              <p14:nvPr/>
            </p14:nvContentPartPr>
            <p14:xfrm>
              <a:off x="2243747" y="4752758"/>
              <a:ext cx="1227960" cy="632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32584" y="4740158"/>
                <a:ext cx="1253527" cy="6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/>
              <p14:cNvContentPartPr/>
              <p14:nvPr/>
            </p14:nvContentPartPr>
            <p14:xfrm>
              <a:off x="3132720" y="1992600"/>
              <a:ext cx="4092120" cy="1057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27680" y="1987560"/>
                <a:ext cx="4109040" cy="106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86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Convert to CFG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while (i &lt; 10) {</a:t>
            </a:r>
          </a:p>
          <a:p>
            <a:pPr marL="0" indent="0">
              <a:buNone/>
            </a:pPr>
            <a:r>
              <a:rPr lang="nn-NO" dirty="0"/>
              <a:t>  println(j);</a:t>
            </a:r>
          </a:p>
          <a:p>
            <a:pPr marL="0" indent="0">
              <a:buNone/>
            </a:pPr>
            <a:r>
              <a:rPr lang="nn-NO" dirty="0"/>
              <a:t>  i = i + 1;</a:t>
            </a:r>
          </a:p>
          <a:p>
            <a:pPr marL="0" indent="0">
              <a:buNone/>
            </a:pPr>
            <a:r>
              <a:rPr lang="nn-NO" dirty="0"/>
              <a:t>  j = j +2*i + 1;</a:t>
            </a:r>
          </a:p>
          <a:p>
            <a:pPr marL="0" indent="0">
              <a:buNone/>
            </a:pPr>
            <a:r>
              <a:rPr lang="nn-NO" dirty="0"/>
              <a:t>}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57040" y="1332360"/>
              <a:ext cx="8874360" cy="4849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080" y="1320120"/>
                <a:ext cx="8889840" cy="486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16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while (i &lt; 10) {</a:t>
            </a:r>
          </a:p>
          <a:p>
            <a:pPr marL="0" indent="0">
              <a:buNone/>
            </a:pPr>
            <a:r>
              <a:rPr lang="nn-NO" dirty="0"/>
              <a:t>  println(j);</a:t>
            </a:r>
          </a:p>
          <a:p>
            <a:pPr marL="0" indent="0">
              <a:buNone/>
            </a:pPr>
            <a:r>
              <a:rPr lang="nn-NO" dirty="0"/>
              <a:t>  i = i + 1;</a:t>
            </a:r>
          </a:p>
          <a:p>
            <a:pPr marL="0" indent="0">
              <a:buNone/>
            </a:pPr>
            <a:r>
              <a:rPr lang="nn-NO" dirty="0"/>
              <a:t>  j = j +2*i + 1;</a:t>
            </a:r>
          </a:p>
          <a:p>
            <a:pPr marL="0" indent="0">
              <a:buNone/>
            </a:pPr>
            <a:r>
              <a:rPr lang="nn-NO" dirty="0"/>
              <a:t>}</a:t>
            </a:r>
            <a:endParaRPr lang="en-US" dirty="0"/>
          </a:p>
        </p:txBody>
      </p:sp>
      <p:pic>
        <p:nvPicPr>
          <p:cNvPr id="1026" name="Picture 2" descr="CFG for Squar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5" r="28852"/>
          <a:stretch/>
        </p:blipFill>
        <p:spPr bwMode="auto">
          <a:xfrm>
            <a:off x="5029200" y="1538837"/>
            <a:ext cx="4114799" cy="517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0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Convert to CFG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810000" cy="5334000"/>
          </a:xfrm>
        </p:spPr>
        <p:txBody>
          <a:bodyPr/>
          <a:lstStyle/>
          <a:p>
            <a:pPr marL="0" indent="0">
              <a:buNone/>
            </a:pPr>
            <a:r>
              <a:rPr lang="nn-NO" dirty="0"/>
              <a:t>int i = n;</a:t>
            </a:r>
          </a:p>
          <a:p>
            <a:pPr marL="0" indent="0">
              <a:buNone/>
            </a:pPr>
            <a:r>
              <a:rPr lang="nn-NO" dirty="0"/>
              <a:t>while (i &gt; 1) {</a:t>
            </a:r>
          </a:p>
          <a:p>
            <a:pPr marL="0" indent="0">
              <a:buNone/>
            </a:pPr>
            <a:r>
              <a:rPr lang="nn-NO" dirty="0"/>
              <a:t>  println(i);</a:t>
            </a:r>
          </a:p>
          <a:p>
            <a:pPr marL="0" indent="0">
              <a:buNone/>
            </a:pPr>
            <a:r>
              <a:rPr lang="nn-NO" dirty="0"/>
              <a:t>  if (i % 2 == 0) {</a:t>
            </a:r>
          </a:p>
          <a:p>
            <a:pPr marL="0" indent="0">
              <a:buNone/>
            </a:pPr>
            <a:r>
              <a:rPr lang="nn-NO" dirty="0"/>
              <a:t>    i = i / 2;</a:t>
            </a:r>
          </a:p>
          <a:p>
            <a:pPr marL="0" indent="0">
              <a:buNone/>
            </a:pPr>
            <a:r>
              <a:rPr lang="nn-NO" dirty="0"/>
              <a:t>  } else {</a:t>
            </a:r>
          </a:p>
          <a:p>
            <a:pPr marL="0" indent="0">
              <a:buNone/>
            </a:pPr>
            <a:r>
              <a:rPr lang="nn-NO" dirty="0"/>
              <a:t>    i = 3*i + 1;</a:t>
            </a:r>
          </a:p>
          <a:p>
            <a:pPr marL="0" indent="0">
              <a:buNone/>
            </a:pPr>
            <a:r>
              <a:rPr lang="nn-NO" dirty="0"/>
              <a:t>  }</a:t>
            </a:r>
          </a:p>
          <a:p>
            <a:pPr marL="0" indent="0">
              <a:buNone/>
            </a:pPr>
            <a:r>
              <a:rPr lang="nn-NO" dirty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810000" cy="5334000"/>
          </a:xfrm>
        </p:spPr>
        <p:txBody>
          <a:bodyPr/>
          <a:lstStyle/>
          <a:p>
            <a:pPr marL="0" indent="0">
              <a:buNone/>
            </a:pPr>
            <a:r>
              <a:rPr lang="nn-NO" dirty="0"/>
              <a:t>int i = n;</a:t>
            </a:r>
          </a:p>
          <a:p>
            <a:pPr marL="0" indent="0">
              <a:buNone/>
            </a:pPr>
            <a:r>
              <a:rPr lang="nn-NO" dirty="0"/>
              <a:t>while (i &gt; 1) {</a:t>
            </a:r>
          </a:p>
          <a:p>
            <a:pPr marL="0" indent="0">
              <a:buNone/>
            </a:pPr>
            <a:r>
              <a:rPr lang="nn-NO" dirty="0"/>
              <a:t>  println(i);</a:t>
            </a:r>
          </a:p>
          <a:p>
            <a:pPr marL="0" indent="0">
              <a:buNone/>
            </a:pPr>
            <a:r>
              <a:rPr lang="nn-NO" dirty="0"/>
              <a:t>  if (i % 2 == 0) {</a:t>
            </a:r>
          </a:p>
          <a:p>
            <a:pPr marL="0" indent="0">
              <a:buNone/>
            </a:pPr>
            <a:r>
              <a:rPr lang="nn-NO" dirty="0"/>
              <a:t>    i = i / 2;</a:t>
            </a:r>
          </a:p>
          <a:p>
            <a:pPr marL="0" indent="0">
              <a:buNone/>
            </a:pPr>
            <a:r>
              <a:rPr lang="nn-NO" dirty="0"/>
              <a:t>  } else {</a:t>
            </a:r>
          </a:p>
          <a:p>
            <a:pPr marL="0" indent="0">
              <a:buNone/>
            </a:pPr>
            <a:r>
              <a:rPr lang="nn-NO" dirty="0"/>
              <a:t>    i = 3*i + 1;</a:t>
            </a:r>
          </a:p>
          <a:p>
            <a:pPr marL="0" indent="0">
              <a:buNone/>
            </a:pPr>
            <a:r>
              <a:rPr lang="nn-NO" dirty="0"/>
              <a:t>  }</a:t>
            </a:r>
          </a:p>
          <a:p>
            <a:pPr marL="0" indent="0">
              <a:buNone/>
            </a:pPr>
            <a:r>
              <a:rPr lang="nn-NO" dirty="0"/>
              <a:t>}</a:t>
            </a:r>
            <a:endParaRPr lang="en-US" dirty="0"/>
          </a:p>
        </p:txBody>
      </p:sp>
      <p:pic>
        <p:nvPicPr>
          <p:cNvPr id="2050" name="Picture 2" descr="Control-Flow Grap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1" r="26202" b="8489"/>
          <a:stretch/>
        </p:blipFill>
        <p:spPr bwMode="auto">
          <a:xfrm>
            <a:off x="4267200" y="1676400"/>
            <a:ext cx="451958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715000" cy="5257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[</a:t>
            </a:r>
            <a:r>
              <a:rPr lang="en-US" dirty="0" smtClean="0"/>
              <a:t> s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b="1" dirty="0" smtClean="0"/>
              <a:t>;</a:t>
            </a:r>
            <a:r>
              <a:rPr lang="en-US" dirty="0" smtClean="0"/>
              <a:t> s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b="1" dirty="0" smtClean="0"/>
              <a:t>] </a:t>
            </a:r>
            <a:r>
              <a:rPr lang="en-US" dirty="0" smtClean="0"/>
              <a:t>v</a:t>
            </a:r>
            <a:r>
              <a:rPr lang="en-US" baseline="-25000" dirty="0" smtClean="0"/>
              <a:t>source</a:t>
            </a:r>
            <a:r>
              <a:rPr lang="en-US" dirty="0" smtClean="0"/>
              <a:t> v</a:t>
            </a:r>
            <a:r>
              <a:rPr lang="en-US" baseline="-25000" dirty="0" smtClean="0"/>
              <a:t>target</a:t>
            </a:r>
            <a:r>
              <a:rPr lang="en-US" dirty="0" smtClean="0"/>
              <a:t> =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[</a:t>
            </a:r>
            <a:r>
              <a:rPr lang="en-US" dirty="0" smtClean="0"/>
              <a:t> s</a:t>
            </a:r>
            <a:r>
              <a:rPr lang="en-US" baseline="-25000" dirty="0" smtClean="0"/>
              <a:t>1 </a:t>
            </a:r>
            <a:r>
              <a:rPr lang="en-US" b="1" dirty="0" smtClean="0"/>
              <a:t>] </a:t>
            </a:r>
            <a:r>
              <a:rPr lang="en-US" dirty="0"/>
              <a:t>v</a:t>
            </a:r>
            <a:r>
              <a:rPr lang="en-US" baseline="-25000" dirty="0"/>
              <a:t>source </a:t>
            </a:r>
            <a:r>
              <a:rPr lang="en-US" baseline="-25000" dirty="0" smtClean="0"/>
              <a:t> </a:t>
            </a:r>
            <a:r>
              <a:rPr lang="en-US" dirty="0" smtClean="0"/>
              <a:t>v</a:t>
            </a:r>
            <a:r>
              <a:rPr lang="en-US" baseline="-25000" dirty="0" smtClean="0"/>
              <a:t>fresh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[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en-US" baseline="-25000" dirty="0" smtClean="0"/>
              <a:t>2 </a:t>
            </a:r>
            <a:r>
              <a:rPr lang="en-US" b="1" dirty="0"/>
              <a:t>] </a:t>
            </a:r>
            <a:r>
              <a:rPr lang="en-US" dirty="0" smtClean="0"/>
              <a:t>v</a:t>
            </a:r>
            <a:r>
              <a:rPr lang="en-US" baseline="-25000" dirty="0" smtClean="0"/>
              <a:t>fresh  </a:t>
            </a:r>
            <a:r>
              <a:rPr lang="en-US" dirty="0" smtClean="0"/>
              <a:t>v</a:t>
            </a:r>
            <a:r>
              <a:rPr lang="en-US" baseline="-25000" dirty="0" smtClean="0"/>
              <a:t>target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insert</a:t>
            </a:r>
            <a:r>
              <a:rPr lang="en-US" dirty="0"/>
              <a:t> </a:t>
            </a:r>
            <a:r>
              <a:rPr lang="en-US" dirty="0" smtClean="0"/>
              <a:t>(v</a:t>
            </a:r>
            <a:r>
              <a:rPr lang="en-US" baseline="-25000" dirty="0" smtClean="0"/>
              <a:t>s</a:t>
            </a:r>
            <a:r>
              <a:rPr lang="en-US" dirty="0" smtClean="0"/>
              <a:t>,stmt,v</a:t>
            </a:r>
            <a:r>
              <a:rPr lang="en-US" baseline="-25000" dirty="0" smtClean="0"/>
              <a:t>t</a:t>
            </a:r>
            <a:r>
              <a:rPr lang="en-US" dirty="0" smtClean="0"/>
              <a:t>)=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dirty="0"/>
              <a:t>cfg = cfg </a:t>
            </a:r>
            <a:r>
              <a:rPr lang="en-US" dirty="0" smtClean="0"/>
              <a:t>+ </a:t>
            </a:r>
            <a:r>
              <a:rPr lang="en-US" dirty="0"/>
              <a:t>(</a:t>
            </a:r>
            <a:r>
              <a:rPr lang="en-US" dirty="0" smtClean="0"/>
              <a:t>v</a:t>
            </a:r>
            <a:r>
              <a:rPr lang="en-US" baseline="-25000" dirty="0" smtClean="0"/>
              <a:t>s</a:t>
            </a:r>
            <a:r>
              <a:rPr lang="en-US" dirty="0" smtClean="0"/>
              <a:t>,stmt, v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[</a:t>
            </a:r>
            <a:r>
              <a:rPr lang="en-US" dirty="0"/>
              <a:t> </a:t>
            </a:r>
            <a:r>
              <a:rPr lang="en-US" dirty="0" smtClean="0"/>
              <a:t>x=y+z </a:t>
            </a:r>
            <a:r>
              <a:rPr lang="en-US" b="1" dirty="0"/>
              <a:t>] </a:t>
            </a:r>
            <a:r>
              <a:rPr lang="en-US" dirty="0" smtClean="0"/>
              <a:t>v</a:t>
            </a:r>
            <a:r>
              <a:rPr lang="en-US" baseline="-25000" dirty="0" smtClean="0"/>
              <a:t>s</a:t>
            </a:r>
            <a:r>
              <a:rPr lang="en-US" dirty="0" smtClean="0"/>
              <a:t> v</a:t>
            </a:r>
            <a:r>
              <a:rPr lang="en-US" baseline="-25000" dirty="0" smtClean="0"/>
              <a:t>t</a:t>
            </a:r>
            <a:r>
              <a:rPr lang="en-US" dirty="0" smtClean="0"/>
              <a:t> = </a:t>
            </a:r>
            <a:r>
              <a:rPr lang="en-US" b="1" dirty="0" smtClean="0"/>
              <a:t>insert</a:t>
            </a:r>
            <a:r>
              <a:rPr lang="en-US" dirty="0" smtClean="0"/>
              <a:t>(v</a:t>
            </a:r>
            <a:r>
              <a:rPr lang="en-US" baseline="-25000" dirty="0" smtClean="0"/>
              <a:t>s</a:t>
            </a:r>
            <a:r>
              <a:rPr lang="en-US" dirty="0" smtClean="0"/>
              <a:t>,x=y+z</a:t>
            </a:r>
            <a:r>
              <a:rPr lang="en-US" dirty="0"/>
              <a:t>, </a:t>
            </a:r>
            <a:r>
              <a:rPr lang="en-US" dirty="0" smtClean="0"/>
              <a:t>v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i="1" dirty="0" smtClean="0"/>
              <a:t>when y,z are constants or variables</a:t>
            </a: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2667001"/>
            <a:ext cx="4953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/>
              <a:t>[</a:t>
            </a:r>
            <a:r>
              <a:rPr lang="en-US" sz="2800" dirty="0" smtClean="0"/>
              <a:t> </a:t>
            </a:r>
            <a:r>
              <a:rPr lang="en-US" sz="2800" b="1" dirty="0" smtClean="0"/>
              <a:t>branch</a:t>
            </a:r>
            <a:r>
              <a:rPr lang="en-US" sz="2800" dirty="0" smtClean="0"/>
              <a:t>(x&lt;y) </a:t>
            </a:r>
            <a:r>
              <a:rPr lang="en-US" sz="2800" b="1" dirty="0" smtClean="0"/>
              <a:t>]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source</a:t>
            </a:r>
            <a:r>
              <a:rPr lang="en-US" sz="2800" dirty="0" smtClean="0"/>
              <a:t> v</a:t>
            </a:r>
            <a:r>
              <a:rPr lang="en-US" sz="2800" baseline="-25000" dirty="0" smtClean="0"/>
              <a:t>true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false</a:t>
            </a:r>
            <a:r>
              <a:rPr lang="en-US" sz="2800" dirty="0" smtClean="0"/>
              <a:t> =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  </a:t>
            </a:r>
            <a:r>
              <a:rPr lang="en-US" sz="2800" b="1" dirty="0" smtClean="0"/>
              <a:t>insert</a:t>
            </a:r>
            <a:r>
              <a:rPr lang="en-US" sz="2800" dirty="0" smtClean="0"/>
              <a:t>(v</a:t>
            </a:r>
            <a:r>
              <a:rPr lang="en-US" sz="2800" baseline="-25000" dirty="0" smtClean="0"/>
              <a:t>source</a:t>
            </a:r>
            <a:r>
              <a:rPr lang="en-US" sz="2800" dirty="0" smtClean="0"/>
              <a:t>,[x&lt;y],v</a:t>
            </a:r>
            <a:r>
              <a:rPr lang="en-US" sz="2800" baseline="-25000" dirty="0" smtClean="0"/>
              <a:t>true</a:t>
            </a:r>
            <a:r>
              <a:rPr lang="en-US" sz="2800" dirty="0" smtClean="0"/>
              <a:t>);</a:t>
            </a:r>
            <a:endParaRPr lang="en-US" sz="2800" baseline="-25000" dirty="0" smtClean="0"/>
          </a:p>
          <a:p>
            <a:pPr marL="0" indent="0">
              <a:buNone/>
            </a:pPr>
            <a:r>
              <a:rPr lang="en-US" sz="2800" baseline="-25000" dirty="0" smtClean="0"/>
              <a:t> </a:t>
            </a:r>
            <a:r>
              <a:rPr lang="en-US" sz="2800" dirty="0" smtClean="0"/>
              <a:t> </a:t>
            </a:r>
            <a:r>
              <a:rPr lang="en-US" sz="2800" b="1" dirty="0" smtClean="0"/>
              <a:t>insert</a:t>
            </a:r>
            <a:r>
              <a:rPr lang="en-US" sz="2800" dirty="0" smtClean="0"/>
              <a:t>(</a:t>
            </a:r>
            <a:r>
              <a:rPr lang="en-US" sz="2800" dirty="0"/>
              <a:t>v</a:t>
            </a:r>
            <a:r>
              <a:rPr lang="en-US" sz="2800" baseline="-25000" dirty="0"/>
              <a:t>source</a:t>
            </a:r>
            <a:r>
              <a:rPr lang="en-US" sz="2800" dirty="0" smtClean="0"/>
              <a:t>,[!(x&lt;y)],v</a:t>
            </a:r>
            <a:r>
              <a:rPr lang="en-US" sz="2800" baseline="-25000" dirty="0" smtClean="0"/>
              <a:t>false</a:t>
            </a:r>
            <a:r>
              <a:rPr lang="en-US" sz="2800" dirty="0" smtClean="0"/>
              <a:t>)</a:t>
            </a:r>
            <a:endParaRPr lang="en-US" sz="2800" baseline="-250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66640" y="1157040"/>
              <a:ext cx="8344080" cy="4957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080" y="1152000"/>
                <a:ext cx="8364600" cy="497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29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Domain (D)</a:t>
            </a:r>
            <a:br>
              <a:rPr lang="en-US" dirty="0" smtClean="0"/>
            </a:br>
            <a:r>
              <a:rPr lang="en-US" dirty="0" smtClean="0"/>
              <a:t>Lattices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Abstract </a:t>
            </a:r>
            <a:r>
              <a:rPr lang="en-US" dirty="0" err="1" smtClean="0"/>
              <a:t>Intepretation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Generalizes Type Inference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/>
          <a:lstStyle/>
          <a:p>
            <a:r>
              <a:rPr lang="en-US" dirty="0" smtClean="0"/>
              <a:t>Type Inference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057399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computes types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type rules</a:t>
            </a:r>
          </a:p>
          <a:p>
            <a:pPr lvl="1"/>
            <a:r>
              <a:rPr lang="en-US" dirty="0" smtClean="0"/>
              <a:t>can be used to compute types of expression from subtypes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types fixed for a variable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639762"/>
          </a:xfrm>
        </p:spPr>
        <p:txBody>
          <a:bodyPr/>
          <a:lstStyle/>
          <a:p>
            <a:r>
              <a:rPr lang="en-US" dirty="0" smtClean="0"/>
              <a:t>Abstract Interpretation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32993" y="2057399"/>
            <a:ext cx="4434807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computes </a:t>
            </a:r>
            <a:r>
              <a:rPr lang="en-US" b="1" dirty="0" smtClean="0"/>
              <a:t>facts</a:t>
            </a:r>
            <a:r>
              <a:rPr lang="en-US" dirty="0" smtClean="0"/>
              <a:t> from a domain</a:t>
            </a:r>
            <a:endParaRPr lang="en-US" dirty="0"/>
          </a:p>
          <a:p>
            <a:pPr lvl="1"/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intervals</a:t>
            </a:r>
          </a:p>
          <a:p>
            <a:pPr lvl="1"/>
            <a:r>
              <a:rPr lang="en-US" dirty="0" smtClean="0"/>
              <a:t>formulas</a:t>
            </a:r>
          </a:p>
          <a:p>
            <a:pPr lvl="1"/>
            <a:r>
              <a:rPr lang="en-US" dirty="0" smtClean="0"/>
              <a:t>set of initialized variables</a:t>
            </a:r>
          </a:p>
          <a:p>
            <a:pPr lvl="1"/>
            <a:r>
              <a:rPr lang="en-US" dirty="0" smtClean="0"/>
              <a:t>set of live variables</a:t>
            </a:r>
          </a:p>
          <a:p>
            <a:r>
              <a:rPr lang="en-US" dirty="0" smtClean="0"/>
              <a:t>transfer functions</a:t>
            </a:r>
          </a:p>
          <a:p>
            <a:pPr lvl="1"/>
            <a:r>
              <a:rPr lang="en-US" dirty="0" smtClean="0"/>
              <a:t>compute facts for one program point from facts at previous program points</a:t>
            </a:r>
          </a:p>
          <a:p>
            <a:r>
              <a:rPr lang="en-US" dirty="0" smtClean="0"/>
              <a:t>facts change as the values of </a:t>
            </a:r>
            <a:r>
              <a:rPr lang="en-US" dirty="0" err="1" smtClean="0"/>
              <a:t>vars</a:t>
            </a:r>
            <a:r>
              <a:rPr lang="en-US" dirty="0" smtClean="0"/>
              <a:t> change (</a:t>
            </a:r>
            <a:r>
              <a:rPr lang="en-US" i="1" dirty="0" smtClean="0"/>
              <a:t>flow-sensitivity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63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Why Constant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8229600" cy="670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err="1"/>
              <a:t>int</a:t>
            </a:r>
            <a:r>
              <a:rPr lang="en-US" sz="1800" dirty="0"/>
              <a:t> a, b, step, </a:t>
            </a:r>
            <a:r>
              <a:rPr lang="en-US" sz="1800" dirty="0" err="1"/>
              <a:t>i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err="1"/>
              <a:t>boolean</a:t>
            </a:r>
            <a:r>
              <a:rPr lang="en-US" sz="1800" dirty="0"/>
              <a:t> c;</a:t>
            </a:r>
          </a:p>
          <a:p>
            <a:pPr marL="0" indent="0">
              <a:buNone/>
            </a:pPr>
            <a:r>
              <a:rPr lang="en-US" sz="1800" dirty="0"/>
              <a:t>  a = 0;</a:t>
            </a:r>
          </a:p>
          <a:p>
            <a:pPr marL="0" indent="0">
              <a:buNone/>
            </a:pPr>
            <a:r>
              <a:rPr lang="en-US" sz="1800" dirty="0"/>
              <a:t>  b = a + 10;</a:t>
            </a:r>
          </a:p>
          <a:p>
            <a:pPr marL="0" indent="0">
              <a:buNone/>
            </a:pPr>
            <a:r>
              <a:rPr lang="en-US" sz="1800" dirty="0"/>
              <a:t>  step = -1;</a:t>
            </a:r>
          </a:p>
          <a:p>
            <a:pPr marL="0" indent="0">
              <a:buNone/>
            </a:pPr>
            <a:r>
              <a:rPr lang="en-US" sz="1800" dirty="0"/>
              <a:t>  if (step &gt; 0) {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err="1"/>
              <a:t>i</a:t>
            </a:r>
            <a:r>
              <a:rPr lang="en-US" sz="1800" dirty="0"/>
              <a:t> = a;</a:t>
            </a:r>
          </a:p>
          <a:p>
            <a:pPr marL="0" indent="0">
              <a:buNone/>
            </a:pPr>
            <a:r>
              <a:rPr lang="en-US" sz="1800" dirty="0"/>
              <a:t>  } else {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err="1"/>
              <a:t>i</a:t>
            </a:r>
            <a:r>
              <a:rPr lang="en-US" sz="1800" dirty="0"/>
              <a:t> = b;</a:t>
            </a:r>
          </a:p>
          <a:p>
            <a:pPr marL="0" indent="0">
              <a:buNone/>
            </a:pPr>
            <a:r>
              <a:rPr lang="en-US" sz="1800" dirty="0"/>
              <a:t>  }</a:t>
            </a:r>
          </a:p>
          <a:p>
            <a:pPr marL="0" indent="0">
              <a:buNone/>
            </a:pPr>
            <a:r>
              <a:rPr lang="en-US" sz="1800" dirty="0"/>
              <a:t>  c = true;</a:t>
            </a:r>
          </a:p>
          <a:p>
            <a:pPr marL="0" indent="0">
              <a:buNone/>
            </a:pPr>
            <a:r>
              <a:rPr lang="en-US" sz="1800" dirty="0"/>
              <a:t>  while (c) {</a:t>
            </a:r>
          </a:p>
          <a:p>
            <a:pPr marL="0" indent="0">
              <a:buNone/>
            </a:pPr>
            <a:r>
              <a:rPr lang="en-US" sz="1800" dirty="0"/>
              <a:t>    print(</a:t>
            </a:r>
            <a:r>
              <a:rPr lang="en-US" sz="1800" dirty="0" err="1"/>
              <a:t>i</a:t>
            </a:r>
            <a:r>
              <a:rPr lang="en-US" sz="1800" dirty="0"/>
              <a:t>);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err="1"/>
              <a:t>i</a:t>
            </a:r>
            <a:r>
              <a:rPr lang="en-US" sz="1800" dirty="0"/>
              <a:t> = </a:t>
            </a:r>
            <a:r>
              <a:rPr lang="en-US" sz="1800" dirty="0" err="1"/>
              <a:t>i</a:t>
            </a:r>
            <a:r>
              <a:rPr lang="en-US" sz="1800" dirty="0"/>
              <a:t> + step;    </a:t>
            </a:r>
            <a:r>
              <a:rPr lang="en-US" sz="1800" dirty="0">
                <a:solidFill>
                  <a:srgbClr val="00B050"/>
                </a:solidFill>
              </a:rPr>
              <a:t>// can emit decrement</a:t>
            </a:r>
          </a:p>
          <a:p>
            <a:pPr marL="0" indent="0">
              <a:buNone/>
            </a:pPr>
            <a:r>
              <a:rPr lang="en-US" sz="1800" dirty="0"/>
              <a:t>    if (step &gt; 0) {</a:t>
            </a:r>
          </a:p>
          <a:p>
            <a:pPr marL="0" indent="0">
              <a:buNone/>
            </a:pPr>
            <a:r>
              <a:rPr lang="en-US" sz="1800" dirty="0"/>
              <a:t>      c = (</a:t>
            </a:r>
            <a:r>
              <a:rPr lang="en-US" sz="1800" dirty="0" err="1"/>
              <a:t>i</a:t>
            </a:r>
            <a:r>
              <a:rPr lang="en-US" sz="1800" dirty="0"/>
              <a:t> &lt; b);</a:t>
            </a:r>
          </a:p>
          <a:p>
            <a:pPr marL="0" indent="0">
              <a:buNone/>
            </a:pPr>
            <a:r>
              <a:rPr lang="en-US" sz="1800" dirty="0"/>
              <a:t>    } else {</a:t>
            </a:r>
          </a:p>
          <a:p>
            <a:pPr marL="0" indent="0">
              <a:buNone/>
            </a:pPr>
            <a:r>
              <a:rPr lang="en-US" sz="1800" dirty="0"/>
              <a:t>      c = (</a:t>
            </a:r>
            <a:r>
              <a:rPr lang="en-US" sz="1800" dirty="0" err="1"/>
              <a:t>i</a:t>
            </a:r>
            <a:r>
              <a:rPr lang="en-US" sz="1800" dirty="0"/>
              <a:t> &gt; a); </a:t>
            </a:r>
            <a:r>
              <a:rPr lang="en-US" sz="1800" dirty="0">
                <a:solidFill>
                  <a:srgbClr val="00B050"/>
                </a:solidFill>
              </a:rPr>
              <a:t>// can emit better instruction here</a:t>
            </a:r>
          </a:p>
          <a:p>
            <a:pPr marL="0" indent="0">
              <a:buNone/>
            </a:pPr>
            <a:r>
              <a:rPr lang="en-US" sz="1800" dirty="0" smtClean="0"/>
              <a:t>   } </a:t>
            </a:r>
            <a:r>
              <a:rPr lang="en-US" sz="1800" dirty="0">
                <a:solidFill>
                  <a:srgbClr val="00B050"/>
                </a:solidFill>
              </a:rPr>
              <a:t>// </a:t>
            </a:r>
            <a:r>
              <a:rPr lang="en-US" sz="1800" dirty="0" smtClean="0">
                <a:solidFill>
                  <a:srgbClr val="00B050"/>
                </a:solidFill>
              </a:rPr>
              <a:t>insert here </a:t>
            </a:r>
            <a:r>
              <a:rPr lang="en-US" sz="1800" dirty="0">
                <a:solidFill>
                  <a:srgbClr val="00B050"/>
                </a:solidFill>
              </a:rPr>
              <a:t>(a = a + step), redo analysis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}</a:t>
            </a:r>
            <a:endParaRPr lang="en-US" sz="1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62440" y="1784160"/>
              <a:ext cx="281160" cy="4600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800" y="1779480"/>
                <a:ext cx="296640" cy="460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44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/>
              <a:t>scalac</a:t>
            </a:r>
            <a:r>
              <a:rPr lang="en-US" dirty="0" smtClean="0"/>
              <a:t> computes types. Try in REPL: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0762"/>
            <a:ext cx="51816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class</a:t>
            </a:r>
            <a:r>
              <a:rPr lang="en-US" sz="2200" dirty="0"/>
              <a:t> C</a:t>
            </a:r>
          </a:p>
          <a:p>
            <a:pPr marL="0" indent="0">
              <a:buNone/>
            </a:pPr>
            <a:r>
              <a:rPr lang="en-US" sz="2200" b="1" dirty="0"/>
              <a:t>class</a:t>
            </a:r>
            <a:r>
              <a:rPr lang="en-US" sz="2200" dirty="0"/>
              <a:t> D </a:t>
            </a:r>
            <a:r>
              <a:rPr lang="en-US" sz="2200" b="1" dirty="0"/>
              <a:t>extends </a:t>
            </a:r>
            <a:r>
              <a:rPr lang="en-US" sz="2200" dirty="0"/>
              <a:t>C</a:t>
            </a:r>
          </a:p>
          <a:p>
            <a:pPr marL="0" indent="0">
              <a:buNone/>
            </a:pPr>
            <a:r>
              <a:rPr lang="en-US" sz="2200" b="1" dirty="0"/>
              <a:t>class</a:t>
            </a:r>
            <a:r>
              <a:rPr lang="en-US" sz="2200" dirty="0"/>
              <a:t> E </a:t>
            </a:r>
            <a:r>
              <a:rPr lang="en-US" sz="2200" b="1" dirty="0"/>
              <a:t>extends </a:t>
            </a:r>
            <a:r>
              <a:rPr lang="en-US" sz="2200" dirty="0"/>
              <a:t>C</a:t>
            </a: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p = false</a:t>
            </a: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d = </a:t>
            </a:r>
            <a:r>
              <a:rPr lang="en-US" sz="2200" b="1" dirty="0"/>
              <a:t>new </a:t>
            </a:r>
            <a:r>
              <a:rPr lang="en-US" sz="2200" dirty="0"/>
              <a:t>D()</a:t>
            </a: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dirty="0"/>
              <a:t> e = </a:t>
            </a:r>
            <a:r>
              <a:rPr lang="en-US" sz="2200" b="1" dirty="0"/>
              <a:t>new </a:t>
            </a:r>
            <a:r>
              <a:rPr lang="en-US" sz="2200" dirty="0"/>
              <a:t>E()</a:t>
            </a: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z = </a:t>
            </a:r>
            <a:r>
              <a:rPr lang="en-US" sz="2200" b="1" dirty="0"/>
              <a:t>if </a:t>
            </a:r>
            <a:r>
              <a:rPr lang="en-US" sz="2200" dirty="0"/>
              <a:t>(p) d </a:t>
            </a:r>
            <a:r>
              <a:rPr lang="en-US" sz="2200" b="1" dirty="0"/>
              <a:t>else </a:t>
            </a:r>
            <a:r>
              <a:rPr lang="en-US" sz="2200" dirty="0"/>
              <a:t>e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u = </a:t>
            </a:r>
            <a:r>
              <a:rPr lang="en-US" sz="2200" b="1" dirty="0"/>
              <a:t>if </a:t>
            </a:r>
            <a:r>
              <a:rPr lang="en-US" sz="2200" dirty="0"/>
              <a:t>(p) (</a:t>
            </a:r>
            <a:r>
              <a:rPr lang="en-US" sz="2200" dirty="0" err="1"/>
              <a:t>d,e</a:t>
            </a:r>
            <a:r>
              <a:rPr lang="en-US" sz="2200" dirty="0"/>
              <a:t>) </a:t>
            </a:r>
            <a:r>
              <a:rPr lang="en-US" sz="2200" b="1" dirty="0"/>
              <a:t>else </a:t>
            </a:r>
            <a:r>
              <a:rPr lang="en-US" sz="2200" dirty="0"/>
              <a:t>(</a:t>
            </a:r>
            <a:r>
              <a:rPr lang="en-US" sz="2200" dirty="0" err="1"/>
              <a:t>d,d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v = </a:t>
            </a:r>
            <a:r>
              <a:rPr lang="en-US" sz="2200" b="1" dirty="0"/>
              <a:t>if </a:t>
            </a:r>
            <a:r>
              <a:rPr lang="en-US" sz="2200" dirty="0"/>
              <a:t>(p) (</a:t>
            </a:r>
            <a:r>
              <a:rPr lang="en-US" sz="2200" dirty="0" err="1"/>
              <a:t>d,e</a:t>
            </a:r>
            <a:r>
              <a:rPr lang="en-US" sz="2200" dirty="0"/>
              <a:t>) </a:t>
            </a:r>
            <a:r>
              <a:rPr lang="en-US" sz="2200" b="1" dirty="0"/>
              <a:t>else </a:t>
            </a:r>
            <a:r>
              <a:rPr lang="en-US" sz="2200" dirty="0"/>
              <a:t>(</a:t>
            </a:r>
            <a:r>
              <a:rPr lang="en-US" sz="2200" dirty="0" err="1"/>
              <a:t>e,d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f1 = </a:t>
            </a:r>
            <a:r>
              <a:rPr lang="en-US" sz="2200" b="1" dirty="0"/>
              <a:t>if </a:t>
            </a:r>
            <a:r>
              <a:rPr lang="en-US" sz="2200" dirty="0"/>
              <a:t>(p) ((d1:D) =&gt; 5) </a:t>
            </a:r>
            <a:r>
              <a:rPr lang="en-US" sz="2200" b="1" dirty="0"/>
              <a:t>else </a:t>
            </a:r>
            <a:r>
              <a:rPr lang="en-US" sz="2200" dirty="0"/>
              <a:t>((e1:E) =&gt; 5)</a:t>
            </a: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f2 = </a:t>
            </a:r>
            <a:r>
              <a:rPr lang="en-US" sz="2200" b="1" dirty="0"/>
              <a:t>if </a:t>
            </a:r>
            <a:r>
              <a:rPr lang="en-US" sz="2200" dirty="0"/>
              <a:t>(p) ((d1:D) =&gt; d) </a:t>
            </a:r>
            <a:r>
              <a:rPr lang="en-US" sz="2200" b="1" dirty="0"/>
              <a:t>else </a:t>
            </a:r>
            <a:r>
              <a:rPr lang="en-US" sz="2200" dirty="0"/>
              <a:t>((e1:E) =&gt; 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099120" y="342936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9760" y="34200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77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Finds "Best Type" for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0762"/>
            <a:ext cx="84582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class</a:t>
            </a:r>
            <a:r>
              <a:rPr lang="en-US" sz="2200" dirty="0"/>
              <a:t> C</a:t>
            </a:r>
          </a:p>
          <a:p>
            <a:pPr marL="0" indent="0">
              <a:buNone/>
            </a:pPr>
            <a:r>
              <a:rPr lang="en-US" sz="2200" b="1" dirty="0"/>
              <a:t>class</a:t>
            </a:r>
            <a:r>
              <a:rPr lang="en-US" sz="2200" dirty="0"/>
              <a:t> D </a:t>
            </a:r>
            <a:r>
              <a:rPr lang="en-US" sz="2200" b="1" dirty="0"/>
              <a:t>extends </a:t>
            </a:r>
            <a:r>
              <a:rPr lang="en-US" sz="2200" dirty="0"/>
              <a:t>C</a:t>
            </a:r>
          </a:p>
          <a:p>
            <a:pPr marL="0" indent="0">
              <a:buNone/>
            </a:pPr>
            <a:r>
              <a:rPr lang="en-US" sz="2200" b="1" dirty="0"/>
              <a:t>class </a:t>
            </a:r>
            <a:r>
              <a:rPr lang="en-US" sz="2200" dirty="0"/>
              <a:t>E </a:t>
            </a:r>
            <a:r>
              <a:rPr lang="en-US" sz="2200" b="1" dirty="0"/>
              <a:t>extends </a:t>
            </a:r>
            <a:r>
              <a:rPr lang="en-US" sz="2200" dirty="0"/>
              <a:t>C</a:t>
            </a: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p = </a:t>
            </a:r>
            <a:r>
              <a:rPr lang="en-US" sz="2200" dirty="0" smtClean="0"/>
              <a:t>false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d = </a:t>
            </a:r>
            <a:r>
              <a:rPr lang="en-US" sz="2200" b="1" dirty="0"/>
              <a:t>new </a:t>
            </a:r>
            <a:r>
              <a:rPr lang="en-US" sz="2200" dirty="0"/>
              <a:t>D</a:t>
            </a:r>
            <a:r>
              <a:rPr lang="en-US" sz="2200" dirty="0" smtClean="0"/>
              <a:t>()					//   </a:t>
            </a:r>
            <a:r>
              <a:rPr lang="en-US" sz="2200" dirty="0" smtClean="0">
                <a:solidFill>
                  <a:srgbClr val="C00000"/>
                </a:solidFill>
              </a:rPr>
              <a:t>d:D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e = </a:t>
            </a:r>
            <a:r>
              <a:rPr lang="en-US" sz="2200" b="1" dirty="0"/>
              <a:t>new </a:t>
            </a:r>
            <a:r>
              <a:rPr lang="en-US" sz="2200" dirty="0"/>
              <a:t>E</a:t>
            </a:r>
            <a:r>
              <a:rPr lang="en-US" sz="2200" dirty="0" smtClean="0"/>
              <a:t>()					//   </a:t>
            </a:r>
            <a:r>
              <a:rPr lang="en-US" sz="2200" dirty="0" smtClean="0">
                <a:solidFill>
                  <a:srgbClr val="C00000"/>
                </a:solidFill>
              </a:rPr>
              <a:t>e:E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z = </a:t>
            </a:r>
            <a:r>
              <a:rPr lang="en-US" sz="2200" b="1" dirty="0"/>
              <a:t>if</a:t>
            </a:r>
            <a:r>
              <a:rPr lang="en-US" sz="2200" dirty="0"/>
              <a:t> (p) d </a:t>
            </a:r>
            <a:r>
              <a:rPr lang="en-US" sz="2200" b="1" dirty="0"/>
              <a:t>else </a:t>
            </a:r>
            <a:r>
              <a:rPr lang="en-US" sz="2200" dirty="0" smtClean="0"/>
              <a:t>e				//   </a:t>
            </a:r>
            <a:r>
              <a:rPr lang="en-US" sz="2200" dirty="0" smtClean="0">
                <a:solidFill>
                  <a:srgbClr val="C00000"/>
                </a:solidFill>
              </a:rPr>
              <a:t>z:C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u = </a:t>
            </a:r>
            <a:r>
              <a:rPr lang="en-US" sz="2200" b="1" dirty="0"/>
              <a:t>if</a:t>
            </a:r>
            <a:r>
              <a:rPr lang="en-US" sz="2200" dirty="0"/>
              <a:t> (p) (</a:t>
            </a:r>
            <a:r>
              <a:rPr lang="en-US" sz="2200" dirty="0" err="1"/>
              <a:t>d,e</a:t>
            </a:r>
            <a:r>
              <a:rPr lang="en-US" sz="2200" dirty="0"/>
              <a:t>) </a:t>
            </a:r>
            <a:r>
              <a:rPr lang="en-US" sz="2200" b="1" dirty="0"/>
              <a:t>else </a:t>
            </a:r>
            <a:r>
              <a:rPr lang="en-US" sz="2200" dirty="0"/>
              <a:t>(</a:t>
            </a:r>
            <a:r>
              <a:rPr lang="en-US" sz="2200" dirty="0" err="1"/>
              <a:t>d,d</a:t>
            </a:r>
            <a:r>
              <a:rPr lang="en-US" sz="2200" dirty="0" smtClean="0"/>
              <a:t>)			//   </a:t>
            </a:r>
            <a:r>
              <a:rPr lang="en-US" sz="2200" dirty="0" smtClean="0">
                <a:solidFill>
                  <a:srgbClr val="C00000"/>
                </a:solidFill>
              </a:rPr>
              <a:t>u:(D,C)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v = </a:t>
            </a:r>
            <a:r>
              <a:rPr lang="en-US" sz="2200" b="1" dirty="0"/>
              <a:t>if</a:t>
            </a:r>
            <a:r>
              <a:rPr lang="en-US" sz="2200" dirty="0"/>
              <a:t> (p) (</a:t>
            </a:r>
            <a:r>
              <a:rPr lang="en-US" sz="2200" dirty="0" err="1"/>
              <a:t>d,e</a:t>
            </a:r>
            <a:r>
              <a:rPr lang="en-US" sz="2200" dirty="0"/>
              <a:t>) </a:t>
            </a:r>
            <a:r>
              <a:rPr lang="en-US" sz="2200" b="1" dirty="0"/>
              <a:t>else </a:t>
            </a:r>
            <a:r>
              <a:rPr lang="en-US" sz="2200" dirty="0"/>
              <a:t>(</a:t>
            </a:r>
            <a:r>
              <a:rPr lang="en-US" sz="2200" dirty="0" err="1"/>
              <a:t>e,d</a:t>
            </a:r>
            <a:r>
              <a:rPr lang="en-US" sz="2200" dirty="0" smtClean="0"/>
              <a:t>)			//   </a:t>
            </a:r>
            <a:r>
              <a:rPr lang="en-US" sz="2200" dirty="0" smtClean="0">
                <a:solidFill>
                  <a:srgbClr val="C00000"/>
                </a:solidFill>
              </a:rPr>
              <a:t>v:(C,C)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f1 = </a:t>
            </a:r>
            <a:r>
              <a:rPr lang="en-US" sz="2200" b="1" dirty="0"/>
              <a:t>if</a:t>
            </a:r>
            <a:r>
              <a:rPr lang="en-US" sz="2200" dirty="0"/>
              <a:t> (p) ((d1:D) =&gt; 5) </a:t>
            </a:r>
            <a:r>
              <a:rPr lang="en-US" sz="2200" b="1" dirty="0"/>
              <a:t>else </a:t>
            </a:r>
            <a:r>
              <a:rPr lang="en-US" sz="2200" dirty="0"/>
              <a:t>((e1:E) =&gt; 5</a:t>
            </a:r>
            <a:r>
              <a:rPr lang="en-US" sz="2200" dirty="0" smtClean="0"/>
              <a:t>)	//   </a:t>
            </a:r>
            <a:r>
              <a:rPr lang="en-US" sz="2200" dirty="0" smtClean="0">
                <a:solidFill>
                  <a:srgbClr val="C00000"/>
                </a:solidFill>
              </a:rPr>
              <a:t>f1: ((D with E) =&gt; </a:t>
            </a:r>
            <a:r>
              <a:rPr lang="en-US" sz="2200" dirty="0" err="1" smtClean="0">
                <a:solidFill>
                  <a:srgbClr val="C00000"/>
                </a:solidFill>
              </a:rPr>
              <a:t>Int</a:t>
            </a:r>
            <a:r>
              <a:rPr lang="en-US" sz="2200" dirty="0" smtClean="0">
                <a:solidFill>
                  <a:srgbClr val="C00000"/>
                </a:solidFill>
              </a:rPr>
              <a:t>)</a:t>
            </a:r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b="1" dirty="0" err="1"/>
              <a:t>val</a:t>
            </a:r>
            <a:r>
              <a:rPr lang="en-US" sz="2200" b="1" dirty="0"/>
              <a:t> </a:t>
            </a:r>
            <a:r>
              <a:rPr lang="en-US" sz="2200" dirty="0"/>
              <a:t>f2 = </a:t>
            </a:r>
            <a:r>
              <a:rPr lang="en-US" sz="2200" b="1" dirty="0"/>
              <a:t>if</a:t>
            </a:r>
            <a:r>
              <a:rPr lang="en-US" sz="2200" dirty="0"/>
              <a:t> (p) ((d1:D) =&gt; d) </a:t>
            </a:r>
            <a:r>
              <a:rPr lang="en-US" sz="2200" b="1" dirty="0"/>
              <a:t>else </a:t>
            </a:r>
            <a:r>
              <a:rPr lang="en-US" sz="2200" dirty="0"/>
              <a:t>((e1:E) =&gt; e</a:t>
            </a:r>
            <a:r>
              <a:rPr lang="en-US" sz="2200" dirty="0" smtClean="0"/>
              <a:t>)	//   </a:t>
            </a:r>
            <a:r>
              <a:rPr lang="en-US" sz="2200" dirty="0" smtClean="0">
                <a:solidFill>
                  <a:srgbClr val="C00000"/>
                </a:solidFill>
              </a:rPr>
              <a:t>f2: ((D with E) =&gt; C)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dirty="0" smtClean="0"/>
              <a:t>Subtyping Relation in this Example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3239786" y="1143000"/>
            <a:ext cx="27942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product of two graphs: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2" y="1021032"/>
            <a:ext cx="1335973" cy="248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9319" y="3502110"/>
            <a:ext cx="20637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class</a:t>
            </a:r>
            <a:r>
              <a:rPr lang="en-US" sz="2000" dirty="0"/>
              <a:t> C</a:t>
            </a:r>
          </a:p>
          <a:p>
            <a:r>
              <a:rPr lang="en-US" sz="2000" b="1" dirty="0"/>
              <a:t>class</a:t>
            </a:r>
            <a:r>
              <a:rPr lang="en-US" sz="2000" dirty="0"/>
              <a:t> D </a:t>
            </a:r>
            <a:r>
              <a:rPr lang="en-US" sz="2000" b="1" dirty="0"/>
              <a:t>extends </a:t>
            </a:r>
            <a:r>
              <a:rPr lang="en-US" sz="2000" dirty="0"/>
              <a:t>C</a:t>
            </a:r>
          </a:p>
          <a:p>
            <a:r>
              <a:rPr lang="en-US" sz="2000" b="1" dirty="0"/>
              <a:t>class </a:t>
            </a:r>
            <a:r>
              <a:rPr lang="en-US" sz="2000" dirty="0"/>
              <a:t>E </a:t>
            </a:r>
            <a:r>
              <a:rPr lang="en-US" sz="2000" b="1" dirty="0"/>
              <a:t>extends </a:t>
            </a:r>
            <a:r>
              <a:rPr lang="en-US" sz="2000" dirty="0"/>
              <a:t>C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062350" y="5486400"/>
            <a:ext cx="5776850" cy="114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each relation can be visualized in 2D</a:t>
            </a:r>
          </a:p>
          <a:p>
            <a:pPr lvl="1"/>
            <a:r>
              <a:rPr lang="en-US" sz="2000" dirty="0" smtClean="0"/>
              <a:t>two relations: naturally shown in 4D (hypercube)</a:t>
            </a:r>
          </a:p>
          <a:p>
            <a:pPr marL="0" indent="0">
              <a:buNone/>
            </a:pPr>
            <a:r>
              <a:rPr lang="en-US" sz="2400" dirty="0" smtClean="0"/>
              <a:t>we usually draw larger elements higher</a:t>
            </a:r>
            <a:endParaRPr lang="en-US" sz="2400" dirty="0"/>
          </a:p>
        </p:txBody>
      </p:sp>
      <p:pic>
        <p:nvPicPr>
          <p:cNvPr id="21" name="Picture 2" descr="File:Hypercubecube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60" y="1547618"/>
            <a:ext cx="4992095" cy="373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753136" y="1214683"/>
            <a:ext cx="2365428" cy="2384135"/>
            <a:chOff x="3891681" y="2481945"/>
            <a:chExt cx="2365428" cy="2384135"/>
          </a:xfrm>
        </p:grpSpPr>
        <p:sp>
          <p:nvSpPr>
            <p:cNvPr id="23" name="TextBox 22"/>
            <p:cNvSpPr txBox="1"/>
            <p:nvPr/>
          </p:nvSpPr>
          <p:spPr>
            <a:xfrm>
              <a:off x="5093463" y="2481945"/>
              <a:ext cx="511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CC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91681" y="3506204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DC</a:t>
              </a:r>
              <a:endParaRPr lang="en-US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61845" y="3513797"/>
              <a:ext cx="495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EC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47445" y="4404415"/>
              <a:ext cx="4865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FC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971800" y="3435388"/>
            <a:ext cx="2346576" cy="1974812"/>
            <a:chOff x="1110345" y="4702650"/>
            <a:chExt cx="2346576" cy="1974812"/>
          </a:xfrm>
        </p:grpSpPr>
        <p:sp>
          <p:nvSpPr>
            <p:cNvPr id="28" name="TextBox 27"/>
            <p:cNvSpPr txBox="1"/>
            <p:nvPr/>
          </p:nvSpPr>
          <p:spPr>
            <a:xfrm>
              <a:off x="2312127" y="4702650"/>
              <a:ext cx="489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CF</a:t>
              </a:r>
              <a:endParaRPr lang="en-US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10345" y="5317586"/>
              <a:ext cx="51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DF</a:t>
              </a:r>
              <a:endParaRPr lang="en-US" sz="2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80509" y="5325179"/>
              <a:ext cx="476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EF</a:t>
              </a:r>
              <a:endParaRPr lang="en-US" sz="2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66109" y="6215797"/>
              <a:ext cx="466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FF</a:t>
              </a:r>
              <a:endParaRPr lang="en-US" sz="24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928255" y="2133600"/>
            <a:ext cx="2438212" cy="2384135"/>
            <a:chOff x="3848136" y="2481945"/>
            <a:chExt cx="2438212" cy="2384135"/>
          </a:xfrm>
        </p:grpSpPr>
        <p:sp>
          <p:nvSpPr>
            <p:cNvPr id="34" name="TextBox 33"/>
            <p:cNvSpPr txBox="1"/>
            <p:nvPr/>
          </p:nvSpPr>
          <p:spPr>
            <a:xfrm>
              <a:off x="5093463" y="2481945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CD</a:t>
              </a:r>
              <a:endParaRPr lang="en-US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48136" y="3506204"/>
              <a:ext cx="562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DD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61845" y="3513797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ED</a:t>
              </a:r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47445" y="4404415"/>
              <a:ext cx="51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FD</a:t>
              </a:r>
              <a:endParaRPr lang="en-US" sz="24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782491" y="2161908"/>
            <a:ext cx="2338776" cy="2314463"/>
            <a:chOff x="3882972" y="2586453"/>
            <a:chExt cx="2338776" cy="2314463"/>
          </a:xfrm>
        </p:grpSpPr>
        <p:sp>
          <p:nvSpPr>
            <p:cNvPr id="39" name="TextBox 38"/>
            <p:cNvSpPr txBox="1"/>
            <p:nvPr/>
          </p:nvSpPr>
          <p:spPr>
            <a:xfrm>
              <a:off x="4884447" y="258645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CE</a:t>
              </a:r>
              <a:endParaRPr lang="en-US" sz="2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82972" y="3541040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DE</a:t>
              </a:r>
              <a:endParaRPr lang="en-US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35718" y="3557342"/>
              <a:ext cx="486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EE</a:t>
              </a:r>
              <a:endParaRPr lang="en-US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82135" y="4439251"/>
              <a:ext cx="4764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FE</a:t>
              </a:r>
              <a:endParaRPr lang="en-US" sz="24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91600" y="1591560"/>
              <a:ext cx="7485480" cy="2827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240" y="1397880"/>
                <a:ext cx="7498080" cy="302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489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20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Upper Bound (</a:t>
            </a:r>
            <a:r>
              <a:rPr lang="en-US" dirty="0" err="1" smtClean="0"/>
              <a:t>lub</a:t>
            </a:r>
            <a:r>
              <a:rPr lang="en-US" dirty="0" smtClean="0"/>
              <a:t>, join)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1692587" y="1566398"/>
              <a:ext cx="237960" cy="1881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8547" y="1553798"/>
                <a:ext cx="263520" cy="19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1000667" y="3551798"/>
              <a:ext cx="544680" cy="589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5907" y="3537038"/>
                <a:ext cx="57420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1991387" y="3602198"/>
              <a:ext cx="618840" cy="5248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78067" y="3587798"/>
                <a:ext cx="644760" cy="55584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/>
          <p:cNvSpPr txBox="1"/>
          <p:nvPr/>
        </p:nvSpPr>
        <p:spPr>
          <a:xfrm>
            <a:off x="3048000" y="1662654"/>
            <a:ext cx="568848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A,B,C are all upper bounds on both D and E</a:t>
            </a:r>
          </a:p>
          <a:p>
            <a:r>
              <a:rPr lang="en-US" sz="2200" dirty="0" smtClean="0"/>
              <a:t>(they are above each of then in the picture,</a:t>
            </a:r>
          </a:p>
          <a:p>
            <a:r>
              <a:rPr lang="en-US" sz="2200" dirty="0" smtClean="0"/>
              <a:t>they are </a:t>
            </a:r>
            <a:r>
              <a:rPr lang="en-US" sz="2200" dirty="0" err="1" smtClean="0"/>
              <a:t>supertypes</a:t>
            </a:r>
            <a:r>
              <a:rPr lang="en-US" sz="2200" dirty="0" smtClean="0"/>
              <a:t> of D and </a:t>
            </a:r>
            <a:r>
              <a:rPr lang="en-US" sz="2200" dirty="0" err="1" smtClean="0"/>
              <a:t>supertypes</a:t>
            </a:r>
            <a:r>
              <a:rPr lang="en-US" sz="2200" dirty="0" smtClean="0"/>
              <a:t> of E).</a:t>
            </a:r>
          </a:p>
          <a:p>
            <a:r>
              <a:rPr lang="en-US" sz="2200" dirty="0" smtClean="0"/>
              <a:t>Among these upper bounds, C is the least one</a:t>
            </a:r>
          </a:p>
          <a:p>
            <a:r>
              <a:rPr lang="en-US" sz="2200" dirty="0" smtClean="0"/>
              <a:t>(the most specific one).</a:t>
            </a:r>
          </a:p>
          <a:p>
            <a:r>
              <a:rPr lang="en-US" sz="2200" dirty="0" smtClean="0"/>
              <a:t>We therefore say C is the </a:t>
            </a:r>
            <a:r>
              <a:rPr lang="en-US" sz="2200" b="1" dirty="0" smtClean="0"/>
              <a:t>least upper bound</a:t>
            </a:r>
            <a:r>
              <a:rPr lang="en-US" sz="2200" dirty="0" smtClean="0"/>
              <a:t>,</a:t>
            </a:r>
            <a:endParaRPr lang="en-US" sz="2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/>
              <p14:cNvContentPartPr/>
              <p14:nvPr/>
            </p14:nvContentPartPr>
            <p14:xfrm>
              <a:off x="5117627" y="3998558"/>
              <a:ext cx="1851480" cy="2685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01427" y="3982718"/>
                <a:ext cx="1881720" cy="30096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TextBox 32"/>
          <p:cNvSpPr txBox="1"/>
          <p:nvPr/>
        </p:nvSpPr>
        <p:spPr>
          <a:xfrm>
            <a:off x="457200" y="4734342"/>
            <a:ext cx="8686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any partial order </a:t>
            </a:r>
            <a:r>
              <a:rPr lang="en-US" sz="2200" dirty="0" smtClean="0">
                <a:sym typeface="Symbol"/>
              </a:rPr>
              <a:t></a:t>
            </a:r>
            <a:r>
              <a:rPr lang="en-US" sz="2200" dirty="0" smtClean="0"/>
              <a:t>, if S is a set of elements (e.g. S={D,E}) then:</a:t>
            </a:r>
            <a:endParaRPr lang="en-US" sz="2200" dirty="0"/>
          </a:p>
          <a:p>
            <a:r>
              <a:rPr lang="en-US" sz="2200" dirty="0" smtClean="0"/>
              <a:t>  U is </a:t>
            </a:r>
            <a:r>
              <a:rPr lang="en-US" sz="2200" b="1" dirty="0" smtClean="0"/>
              <a:t>upper bound </a:t>
            </a:r>
            <a:r>
              <a:rPr lang="en-US" sz="2200" dirty="0" smtClean="0"/>
              <a:t>on S  </a:t>
            </a:r>
            <a:r>
              <a:rPr lang="en-US" sz="2200" dirty="0" err="1" smtClean="0"/>
              <a:t>iff</a:t>
            </a:r>
            <a:r>
              <a:rPr lang="en-US" sz="2200" dirty="0" smtClean="0"/>
              <a:t>   x </a:t>
            </a:r>
            <a:r>
              <a:rPr lang="en-US" sz="2200" dirty="0" smtClean="0">
                <a:sym typeface="Symbol"/>
              </a:rPr>
              <a:t> U  for every x in S.</a:t>
            </a:r>
          </a:p>
          <a:p>
            <a:r>
              <a:rPr lang="en-US" sz="2200" dirty="0" smtClean="0"/>
              <a:t>  U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</a:t>
            </a:r>
            <a:r>
              <a:rPr lang="en-US" sz="2200" dirty="0"/>
              <a:t>is </a:t>
            </a:r>
            <a:r>
              <a:rPr lang="en-US" sz="2200" dirty="0" smtClean="0"/>
              <a:t>the </a:t>
            </a:r>
            <a:r>
              <a:rPr lang="en-US" sz="2200" b="1" dirty="0" smtClean="0"/>
              <a:t>least upper bound (</a:t>
            </a:r>
            <a:r>
              <a:rPr lang="en-US" sz="2200" b="1" dirty="0" err="1" smtClean="0"/>
              <a:t>lub</a:t>
            </a:r>
            <a:r>
              <a:rPr lang="en-US" sz="2200" b="1" dirty="0" smtClean="0"/>
              <a:t>) </a:t>
            </a:r>
            <a:r>
              <a:rPr lang="en-US" sz="2200" dirty="0" smtClean="0"/>
              <a:t>of S, written U</a:t>
            </a:r>
            <a:r>
              <a:rPr lang="en-US" sz="2200" baseline="-25000" dirty="0" smtClean="0"/>
              <a:t>0 </a:t>
            </a:r>
            <a:r>
              <a:rPr lang="en-US" sz="2200" dirty="0" smtClean="0"/>
              <a:t>=     S , or U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=</a:t>
            </a:r>
            <a:r>
              <a:rPr lang="en-US" sz="2200" dirty="0" err="1" smtClean="0"/>
              <a:t>lub</a:t>
            </a:r>
            <a:r>
              <a:rPr lang="en-US" sz="2200" dirty="0" smtClean="0"/>
              <a:t>(S) </a:t>
            </a:r>
            <a:r>
              <a:rPr lang="en-US" sz="2200" dirty="0" err="1" smtClean="0"/>
              <a:t>iff</a:t>
            </a:r>
            <a:r>
              <a:rPr lang="en-US" sz="2200" dirty="0" smtClean="0"/>
              <a:t>: </a:t>
            </a:r>
          </a:p>
          <a:p>
            <a:r>
              <a:rPr lang="en-US" sz="2200" dirty="0" smtClean="0"/>
              <a:t>		U</a:t>
            </a:r>
            <a:r>
              <a:rPr lang="en-US" sz="2200" baseline="-25000" dirty="0" smtClean="0"/>
              <a:t>0 </a:t>
            </a:r>
            <a:r>
              <a:rPr lang="en-US" sz="2200" dirty="0" smtClean="0"/>
              <a:t>is upper bound and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	if U is any upper bound on S, then U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</a:t>
            </a:r>
            <a:r>
              <a:rPr lang="en-US" sz="2200" dirty="0" smtClean="0">
                <a:sym typeface="Symbol"/>
              </a:rPr>
              <a:t> U</a:t>
            </a:r>
            <a:endParaRPr lang="en-US" sz="22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/>
              <p14:cNvContentPartPr/>
              <p14:nvPr/>
            </p14:nvContentPartPr>
            <p14:xfrm>
              <a:off x="6477000" y="5486400"/>
              <a:ext cx="200520" cy="2538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64400" y="5475240"/>
                <a:ext cx="2278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681840" y="184680"/>
              <a:ext cx="7886160" cy="4838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9320" y="174960"/>
                <a:ext cx="7891200" cy="485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86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Lower Bound (</a:t>
            </a:r>
            <a:r>
              <a:rPr lang="en-US" dirty="0" err="1" smtClean="0"/>
              <a:t>glb</a:t>
            </a:r>
            <a:r>
              <a:rPr lang="en-US" dirty="0" smtClean="0"/>
              <a:t>, meet)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734342"/>
            <a:ext cx="858010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 any partial order </a:t>
            </a:r>
            <a:r>
              <a:rPr lang="en-US" sz="2200" dirty="0" smtClean="0">
                <a:sym typeface="Symbol"/>
              </a:rPr>
              <a:t></a:t>
            </a:r>
            <a:r>
              <a:rPr lang="en-US" sz="2200" dirty="0" smtClean="0"/>
              <a:t>, if S is a set of elements (e.g. S={D,E}) then:</a:t>
            </a:r>
            <a:endParaRPr lang="en-US" sz="2200" dirty="0"/>
          </a:p>
          <a:p>
            <a:r>
              <a:rPr lang="en-US" sz="2200" dirty="0" smtClean="0"/>
              <a:t>  L is </a:t>
            </a:r>
            <a:r>
              <a:rPr lang="en-US" sz="2200" b="1" dirty="0" smtClean="0"/>
              <a:t>lower bound </a:t>
            </a:r>
            <a:r>
              <a:rPr lang="en-US" sz="2200" dirty="0" smtClean="0"/>
              <a:t>on S  </a:t>
            </a:r>
            <a:r>
              <a:rPr lang="en-US" sz="2200" dirty="0" err="1" smtClean="0"/>
              <a:t>iff</a:t>
            </a:r>
            <a:r>
              <a:rPr lang="en-US" sz="2200" dirty="0" smtClean="0"/>
              <a:t>   L </a:t>
            </a:r>
            <a:r>
              <a:rPr lang="en-US" sz="2200" dirty="0">
                <a:sym typeface="Symbol"/>
              </a:rPr>
              <a:t> </a:t>
            </a:r>
            <a:r>
              <a:rPr lang="en-US" sz="2200" dirty="0" smtClean="0"/>
              <a:t>x</a:t>
            </a:r>
            <a:r>
              <a:rPr lang="en-US" sz="2200" dirty="0" smtClean="0">
                <a:sym typeface="Symbol"/>
              </a:rPr>
              <a:t> for every x in S.</a:t>
            </a:r>
          </a:p>
          <a:p>
            <a:r>
              <a:rPr lang="en-US" sz="2200" dirty="0" smtClean="0"/>
              <a:t>  L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</a:t>
            </a:r>
            <a:r>
              <a:rPr lang="en-US" sz="2200" dirty="0"/>
              <a:t>is </a:t>
            </a:r>
            <a:r>
              <a:rPr lang="en-US" sz="2200" dirty="0" smtClean="0"/>
              <a:t>the </a:t>
            </a:r>
            <a:r>
              <a:rPr lang="en-US" sz="2200" b="1" dirty="0" smtClean="0"/>
              <a:t>greatest </a:t>
            </a:r>
            <a:r>
              <a:rPr lang="en-US" sz="2200" b="1" dirty="0" smtClean="0"/>
              <a:t>lower</a:t>
            </a:r>
            <a:r>
              <a:rPr lang="en-US" sz="2200" b="1" dirty="0" smtClean="0"/>
              <a:t> </a:t>
            </a:r>
            <a:r>
              <a:rPr lang="en-US" sz="2200" b="1" dirty="0" smtClean="0"/>
              <a:t>bound (</a:t>
            </a:r>
            <a:r>
              <a:rPr lang="en-US" sz="2200" b="1" dirty="0" err="1" smtClean="0"/>
              <a:t>glb</a:t>
            </a:r>
            <a:r>
              <a:rPr lang="en-US" sz="2200" b="1" dirty="0" smtClean="0"/>
              <a:t>) </a:t>
            </a:r>
            <a:r>
              <a:rPr lang="en-US" sz="2200" dirty="0" smtClean="0"/>
              <a:t>of S, written L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=   S, or L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=</a:t>
            </a:r>
            <a:r>
              <a:rPr lang="en-US" sz="2200" dirty="0" err="1" smtClean="0"/>
              <a:t>glb</a:t>
            </a:r>
            <a:r>
              <a:rPr lang="en-US" sz="2200" dirty="0" smtClean="0"/>
              <a:t>(S),</a:t>
            </a:r>
            <a:r>
              <a:rPr lang="en-US" sz="2200" baseline="-25000" dirty="0" smtClean="0"/>
              <a:t> </a:t>
            </a:r>
            <a:r>
              <a:rPr lang="en-US" sz="2200" dirty="0" err="1" smtClean="0"/>
              <a:t>iff</a:t>
            </a:r>
            <a:r>
              <a:rPr lang="en-US" sz="2200" dirty="0" smtClean="0"/>
              <a:t>: </a:t>
            </a:r>
          </a:p>
          <a:p>
            <a:r>
              <a:rPr lang="en-US" sz="2200" dirty="0" smtClean="0"/>
              <a:t>		m</a:t>
            </a:r>
            <a:r>
              <a:rPr lang="en-US" sz="2200" baseline="-25000" dirty="0" smtClean="0"/>
              <a:t>0 </a:t>
            </a:r>
            <a:r>
              <a:rPr lang="en-US" sz="2200" dirty="0" smtClean="0"/>
              <a:t>is upper bound and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	if m is any upper bound on S, then m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</a:t>
            </a:r>
            <a:r>
              <a:rPr lang="en-US" sz="2200" dirty="0" smtClean="0">
                <a:sym typeface="Symbol"/>
              </a:rPr>
              <a:t> m</a:t>
            </a:r>
            <a:endParaRPr lang="en-US" sz="22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6692627" y="5523518"/>
              <a:ext cx="164520" cy="230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80387" y="5512718"/>
                <a:ext cx="18900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2521080" y="1524000"/>
              <a:ext cx="222120" cy="268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7040" y="1508880"/>
                <a:ext cx="24480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/>
              <p14:cNvContentPartPr/>
              <p14:nvPr/>
            </p14:nvContentPartPr>
            <p14:xfrm>
              <a:off x="2137680" y="1978680"/>
              <a:ext cx="314640" cy="2606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4360" y="1970760"/>
                <a:ext cx="3358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" name="Ink 101"/>
              <p14:cNvContentPartPr/>
              <p14:nvPr/>
            </p14:nvContentPartPr>
            <p14:xfrm>
              <a:off x="2706347" y="3265238"/>
              <a:ext cx="0" cy="720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0" cy="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1" name="Ink 110"/>
              <p14:cNvContentPartPr/>
              <p14:nvPr/>
            </p14:nvContentPartPr>
            <p14:xfrm>
              <a:off x="723827" y="1642440"/>
              <a:ext cx="3256920" cy="2621438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1227" y="1628400"/>
                <a:ext cx="3279240" cy="2651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9" name="Ink 148"/>
              <p14:cNvContentPartPr/>
              <p14:nvPr/>
            </p14:nvContentPartPr>
            <p14:xfrm>
              <a:off x="1821467" y="2789318"/>
              <a:ext cx="126720" cy="107388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13547" y="2777438"/>
                <a:ext cx="138240" cy="1089360"/>
              </a:xfrm>
              <a:prstGeom prst="rect">
                <a:avLst/>
              </a:prstGeom>
            </p:spPr>
          </p:pic>
        </mc:Fallback>
      </mc:AlternateContent>
      <p:sp>
        <p:nvSpPr>
          <p:cNvPr id="150" name="TextBox 149"/>
          <p:cNvSpPr txBox="1"/>
          <p:nvPr/>
        </p:nvSpPr>
        <p:spPr>
          <a:xfrm>
            <a:off x="3124200" y="1600200"/>
            <a:ext cx="57828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 the presence of traits or interfaces, there are </a:t>
            </a:r>
            <a:br>
              <a:rPr lang="en-US" sz="2200" dirty="0" smtClean="0"/>
            </a:br>
            <a:r>
              <a:rPr lang="en-US" sz="2200" dirty="0" smtClean="0"/>
              <a:t>multiple types that are subtypes of both D and E.</a:t>
            </a:r>
            <a:br>
              <a:rPr lang="en-US" sz="2200" dirty="0" smtClean="0"/>
            </a:br>
            <a:r>
              <a:rPr lang="en-US" sz="2200" dirty="0" smtClean="0"/>
              <a:t>The type (D with E) is the largest of them.</a:t>
            </a:r>
            <a:endParaRPr lang="en-US" sz="2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5679587" y="3746198"/>
              <a:ext cx="1065960" cy="346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65547" y="3725678"/>
                <a:ext cx="109728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/>
              <p14:cNvContentPartPr/>
              <p14:nvPr/>
            </p14:nvContentPartPr>
            <p14:xfrm>
              <a:off x="6564107" y="3725318"/>
              <a:ext cx="203040" cy="33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46827" y="3704438"/>
                <a:ext cx="237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5470560" y="2615760"/>
              <a:ext cx="3422880" cy="1504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31240" y="2606040"/>
                <a:ext cx="6277680" cy="309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438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</a:t>
            </a:r>
            <a:r>
              <a:rPr lang="en-US" dirty="0" err="1" smtClean="0"/>
              <a:t>lub</a:t>
            </a:r>
            <a:r>
              <a:rPr lang="en-US" dirty="0" smtClean="0"/>
              <a:t> and </a:t>
            </a:r>
            <a:r>
              <a:rPr lang="en-US" dirty="0" err="1" smtClean="0"/>
              <a:t>glb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 tuple and function types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2" name="Ink 71"/>
              <p14:cNvContentPartPr/>
              <p14:nvPr/>
            </p14:nvContentPartPr>
            <p14:xfrm>
              <a:off x="457200" y="1983960"/>
              <a:ext cx="8318880" cy="25880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880" y="1971360"/>
                <a:ext cx="8346600" cy="260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309400" y="1690560"/>
              <a:ext cx="153360" cy="287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9320" y="1684440"/>
                <a:ext cx="166680" cy="30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827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Partial order</a:t>
            </a:r>
            <a:r>
              <a:rPr lang="en-US" dirty="0" smtClean="0"/>
              <a:t>: binary relation </a:t>
            </a:r>
            <a:r>
              <a:rPr lang="en-US" dirty="0" smtClean="0">
                <a:sym typeface="Symbol"/>
              </a:rPr>
              <a:t> (subset of some D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which is</a:t>
            </a:r>
            <a:endParaRPr lang="en-US" dirty="0" smtClean="0"/>
          </a:p>
          <a:p>
            <a:pPr lvl="1"/>
            <a:r>
              <a:rPr lang="en-US" dirty="0" smtClean="0"/>
              <a:t>reflexive: x </a:t>
            </a:r>
            <a:r>
              <a:rPr lang="en-US" dirty="0" smtClean="0">
                <a:sym typeface="Symbol"/>
              </a:rPr>
              <a:t> x</a:t>
            </a:r>
            <a:endParaRPr lang="en-US" dirty="0" smtClean="0"/>
          </a:p>
          <a:p>
            <a:pPr lvl="1"/>
            <a:r>
              <a:rPr lang="en-US" dirty="0" smtClean="0"/>
              <a:t>anti-symmetric: </a:t>
            </a:r>
            <a:r>
              <a:rPr lang="en-US" dirty="0" err="1"/>
              <a:t>x</a:t>
            </a:r>
            <a:r>
              <a:rPr lang="en-US" dirty="0" err="1">
                <a:sym typeface="Symbol"/>
              </a:rPr>
              <a:t></a:t>
            </a:r>
            <a:r>
              <a:rPr lang="en-US" dirty="0" err="1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 /\ </a:t>
            </a:r>
            <a:r>
              <a:rPr lang="en-US" dirty="0" err="1" smtClean="0">
                <a:sym typeface="Symbol"/>
              </a:rPr>
              <a:t>yx</a:t>
            </a:r>
            <a:r>
              <a:rPr lang="en-US" dirty="0" smtClean="0">
                <a:sym typeface="Symbol"/>
              </a:rPr>
              <a:t> -&gt; x=y</a:t>
            </a:r>
            <a:endParaRPr lang="en-US" dirty="0" smtClean="0"/>
          </a:p>
          <a:p>
            <a:pPr lvl="1"/>
            <a:r>
              <a:rPr lang="en-US" dirty="0" smtClean="0"/>
              <a:t>transitive:   </a:t>
            </a:r>
            <a:r>
              <a:rPr lang="en-US" dirty="0" err="1" smtClean="0"/>
              <a:t>x</a:t>
            </a:r>
            <a:r>
              <a:rPr lang="en-US" dirty="0" err="1" smtClean="0">
                <a:sym typeface="Symbol"/>
              </a:rPr>
              <a:t>y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/\ </a:t>
            </a:r>
            <a:r>
              <a:rPr lang="en-US" dirty="0" err="1" smtClean="0">
                <a:sym typeface="Symbol"/>
              </a:rPr>
              <a:t>yz</a:t>
            </a:r>
            <a:r>
              <a:rPr lang="en-US" dirty="0" smtClean="0">
                <a:sym typeface="Symbol"/>
              </a:rPr>
              <a:t>  -&gt;  </a:t>
            </a:r>
            <a:r>
              <a:rPr lang="en-US" dirty="0" err="1" smtClean="0">
                <a:sym typeface="Symbol"/>
              </a:rPr>
              <a:t>xz</a:t>
            </a:r>
            <a:endParaRPr lang="en-US" dirty="0">
              <a:sym typeface="Symbol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Lattice </a:t>
            </a:r>
            <a:r>
              <a:rPr lang="en-US" sz="3600" dirty="0" smtClean="0">
                <a:solidFill>
                  <a:srgbClr val="002060"/>
                </a:solidFill>
              </a:rPr>
              <a:t>is a partial order in which every </a:t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two-element </a:t>
            </a:r>
            <a:r>
              <a:rPr lang="en-US" sz="3600" dirty="0" smtClean="0">
                <a:solidFill>
                  <a:srgbClr val="002060"/>
                </a:solidFill>
              </a:rPr>
              <a:t>set has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lub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and </a:t>
            </a:r>
            <a:r>
              <a:rPr lang="en-US" sz="3600" b="1" dirty="0" err="1" smtClean="0">
                <a:solidFill>
                  <a:srgbClr val="002060"/>
                </a:solidFill>
              </a:rPr>
              <a:t>glb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dirty="0" smtClean="0"/>
              <a:t>Lemma: if (D,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) is lattice and D is finite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then </a:t>
            </a:r>
            <a:r>
              <a:rPr lang="en-US" dirty="0" err="1" smtClean="0"/>
              <a:t>lub</a:t>
            </a:r>
            <a:r>
              <a:rPr lang="en-US" dirty="0" smtClean="0"/>
              <a:t> and </a:t>
            </a:r>
            <a:r>
              <a:rPr lang="en-US" dirty="0" err="1" smtClean="0"/>
              <a:t>glb</a:t>
            </a:r>
            <a:r>
              <a:rPr lang="en-US" dirty="0" smtClean="0"/>
              <a:t> exist for every finite set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605240" y="4731120"/>
              <a:ext cx="7257960" cy="1453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0560" y="4727880"/>
                <a:ext cx="7266240" cy="146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93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of Why Lemma 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lub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,lub(x</a:t>
            </a:r>
            <a:r>
              <a:rPr lang="en-US" baseline="-25000" dirty="0" smtClean="0"/>
              <a:t>2</a:t>
            </a:r>
            <a:r>
              <a:rPr lang="en-US" dirty="0" smtClean="0"/>
              <a:t>,...,</a:t>
            </a:r>
            <a:r>
              <a:rPr lang="en-US" dirty="0" err="1" smtClean="0"/>
              <a:t>lub</a:t>
            </a:r>
            <a:r>
              <a:rPr lang="en-US" dirty="0" smtClean="0"/>
              <a:t>(x</a:t>
            </a:r>
            <a:r>
              <a:rPr lang="en-US" baseline="-25000" dirty="0" smtClean="0"/>
              <a:t>n-1</a:t>
            </a:r>
            <a:r>
              <a:rPr lang="en-US" dirty="0" smtClean="0"/>
              <a:t>,x</a:t>
            </a:r>
            <a:r>
              <a:rPr lang="en-US" baseline="-25000" dirty="0" smtClean="0"/>
              <a:t>n</a:t>
            </a:r>
            <a:r>
              <a:rPr lang="en-US" dirty="0" smtClean="0"/>
              <a:t>)))   is  </a:t>
            </a:r>
            <a:r>
              <a:rPr lang="en-US" dirty="0" err="1" smtClean="0"/>
              <a:t>lub</a:t>
            </a:r>
            <a:r>
              <a:rPr lang="en-US" dirty="0" smtClean="0"/>
              <a:t>({x</a:t>
            </a:r>
            <a:r>
              <a:rPr lang="en-US" baseline="-25000" dirty="0" smtClean="0"/>
              <a:t>1</a:t>
            </a:r>
            <a:r>
              <a:rPr lang="en-US" dirty="0" smtClean="0"/>
              <a:t>,...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}) </a:t>
            </a:r>
          </a:p>
          <a:p>
            <a:r>
              <a:rPr lang="en-US" dirty="0" err="1" smtClean="0"/>
              <a:t>glb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,glb(x</a:t>
            </a:r>
            <a:r>
              <a:rPr lang="en-US" baseline="-25000" dirty="0" smtClean="0"/>
              <a:t>2</a:t>
            </a:r>
            <a:r>
              <a:rPr lang="en-US" dirty="0" smtClean="0"/>
              <a:t>,...,</a:t>
            </a:r>
            <a:r>
              <a:rPr lang="en-US" dirty="0" err="1" smtClean="0"/>
              <a:t>glb</a:t>
            </a:r>
            <a:r>
              <a:rPr lang="en-US" dirty="0" smtClean="0"/>
              <a:t>(x</a:t>
            </a:r>
            <a:r>
              <a:rPr lang="en-US" baseline="-25000" dirty="0" smtClean="0"/>
              <a:t>n-1</a:t>
            </a:r>
            <a:r>
              <a:rPr lang="en-US" dirty="0" smtClean="0"/>
              <a:t>,x</a:t>
            </a:r>
            <a:r>
              <a:rPr lang="en-US" baseline="-25000" dirty="0" smtClean="0"/>
              <a:t>n</a:t>
            </a:r>
            <a:r>
              <a:rPr lang="en-US" dirty="0"/>
              <a:t>)))   is  </a:t>
            </a:r>
            <a:r>
              <a:rPr lang="en-US" dirty="0" err="1" smtClean="0"/>
              <a:t>glb</a:t>
            </a:r>
            <a:r>
              <a:rPr lang="en-US" dirty="0" smtClean="0"/>
              <a:t>({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,...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}) </a:t>
            </a:r>
          </a:p>
          <a:p>
            <a:r>
              <a:rPr lang="en-US" dirty="0" err="1" smtClean="0"/>
              <a:t>lub</a:t>
            </a:r>
            <a:r>
              <a:rPr lang="en-US" dirty="0" smtClean="0"/>
              <a:t> of all elements in D is maximum of D</a:t>
            </a:r>
          </a:p>
          <a:p>
            <a:pPr lvl="1"/>
            <a:r>
              <a:rPr lang="en-US" dirty="0" smtClean="0"/>
              <a:t>by definition, </a:t>
            </a:r>
            <a:r>
              <a:rPr lang="en-US" dirty="0" err="1" smtClean="0"/>
              <a:t>glb</a:t>
            </a:r>
            <a:r>
              <a:rPr lang="en-US" dirty="0" smtClean="0"/>
              <a:t>({}) is the maximum of D</a:t>
            </a:r>
          </a:p>
          <a:p>
            <a:r>
              <a:rPr lang="en-US" dirty="0" err="1" smtClean="0"/>
              <a:t>glb</a:t>
            </a:r>
            <a:r>
              <a:rPr lang="en-US" dirty="0" smtClean="0"/>
              <a:t> of all </a:t>
            </a:r>
            <a:r>
              <a:rPr lang="en-US" dirty="0"/>
              <a:t>elements in D is </a:t>
            </a:r>
            <a:r>
              <a:rPr lang="en-US" dirty="0" smtClean="0"/>
              <a:t>minimum of D</a:t>
            </a:r>
          </a:p>
          <a:p>
            <a:pPr lvl="1"/>
            <a:r>
              <a:rPr lang="en-US" dirty="0" smtClean="0"/>
              <a:t>by definition, </a:t>
            </a:r>
            <a:r>
              <a:rPr lang="en-US" dirty="0" err="1" smtClean="0"/>
              <a:t>lub</a:t>
            </a:r>
            <a:r>
              <a:rPr lang="en-US" dirty="0" smtClean="0"/>
              <a:t>({}) is the minimum of D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17680" y="4901400"/>
              <a:ext cx="4465080" cy="1628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4720" y="4888080"/>
                <a:ext cx="4493160" cy="165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33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Partial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the domain is finite, then partial order can be represented by directed graphs</a:t>
            </a:r>
          </a:p>
          <a:p>
            <a:pPr lvl="1"/>
            <a:r>
              <a:rPr lang="en-US" dirty="0" smtClean="0"/>
              <a:t>if x </a:t>
            </a:r>
            <a:r>
              <a:rPr lang="en-US" dirty="0" smtClean="0">
                <a:sym typeface="Symbol"/>
              </a:rPr>
              <a:t> y then draw edge from x to y</a:t>
            </a:r>
          </a:p>
          <a:p>
            <a:r>
              <a:rPr lang="en-US" dirty="0" smtClean="0">
                <a:sym typeface="Symbol"/>
              </a:rPr>
              <a:t>For partial order, no need to draw </a:t>
            </a:r>
            <a:r>
              <a:rPr lang="en-US" dirty="0"/>
              <a:t>x </a:t>
            </a:r>
            <a:r>
              <a:rPr lang="en-US" dirty="0">
                <a:sym typeface="Symbol"/>
              </a:rPr>
              <a:t> </a:t>
            </a:r>
            <a:r>
              <a:rPr lang="en-US" dirty="0" smtClean="0">
                <a:sym typeface="Symbol"/>
              </a:rPr>
              <a:t>z if</a:t>
            </a:r>
            <a:br>
              <a:rPr lang="en-US" dirty="0" smtClean="0">
                <a:sym typeface="Symbol"/>
              </a:rPr>
            </a:br>
            <a:r>
              <a:rPr lang="en-US" dirty="0" smtClean="0"/>
              <a:t>x </a:t>
            </a:r>
            <a:r>
              <a:rPr lang="en-US" dirty="0">
                <a:sym typeface="Symbol"/>
              </a:rPr>
              <a:t> </a:t>
            </a:r>
            <a:r>
              <a:rPr lang="en-US" dirty="0" smtClean="0">
                <a:sym typeface="Symbol"/>
              </a:rPr>
              <a:t>y and y</a:t>
            </a:r>
            <a:r>
              <a:rPr lang="en-US" dirty="0" smtClean="0"/>
              <a:t> </a:t>
            </a:r>
            <a:r>
              <a:rPr lang="en-US" dirty="0">
                <a:sym typeface="Symbol"/>
              </a:rPr>
              <a:t> </a:t>
            </a:r>
            <a:r>
              <a:rPr lang="en-US" dirty="0" smtClean="0">
                <a:sym typeface="Symbol"/>
              </a:rPr>
              <a:t>z. So we only draw non-transitive edges</a:t>
            </a:r>
          </a:p>
          <a:p>
            <a:r>
              <a:rPr lang="en-US" dirty="0" smtClean="0">
                <a:sym typeface="Symbol"/>
              </a:rPr>
              <a:t>Also, because always </a:t>
            </a:r>
            <a:r>
              <a:rPr lang="en-US" dirty="0"/>
              <a:t>x </a:t>
            </a:r>
            <a:r>
              <a:rPr lang="en-US" dirty="0">
                <a:sym typeface="Symbol"/>
              </a:rPr>
              <a:t> </a:t>
            </a:r>
            <a:r>
              <a:rPr lang="en-US" dirty="0" smtClean="0">
                <a:sym typeface="Symbol"/>
              </a:rPr>
              <a:t>x , we do not draw those self loops</a:t>
            </a:r>
          </a:p>
          <a:p>
            <a:r>
              <a:rPr lang="en-US" dirty="0" smtClean="0">
                <a:sym typeface="Symbol"/>
              </a:rPr>
              <a:t>Note that the resulting graph is acyclic: if we had a cycle, the elements must to be </a:t>
            </a:r>
            <a:r>
              <a:rPr lang="en-US" dirty="0">
                <a:sym typeface="Symbol"/>
              </a:rPr>
              <a:t>e</a:t>
            </a:r>
            <a:r>
              <a:rPr lang="en-US" dirty="0" smtClean="0">
                <a:sym typeface="Symbol"/>
              </a:rPr>
              <a:t>qual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7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Abstract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830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Abstract Domain</a:t>
            </a:r>
            <a:r>
              <a:rPr lang="en-US" dirty="0" smtClean="0"/>
              <a:t> D describing which information to compute</a:t>
            </a:r>
            <a:r>
              <a:rPr lang="en-US" dirty="0"/>
              <a:t> </a:t>
            </a:r>
            <a:r>
              <a:rPr lang="en-US" dirty="0" smtClean="0"/>
              <a:t>– this is often a lattice</a:t>
            </a:r>
          </a:p>
          <a:p>
            <a:pPr lvl="1"/>
            <a:r>
              <a:rPr lang="en-US" dirty="0"/>
              <a:t>inferred types for each variable: </a:t>
            </a:r>
            <a:r>
              <a:rPr lang="en-US" dirty="0" smtClean="0"/>
              <a:t>x:T1, y:T2</a:t>
            </a:r>
          </a:p>
          <a:p>
            <a:pPr lvl="1"/>
            <a:r>
              <a:rPr lang="en-US" dirty="0" smtClean="0"/>
              <a:t>interval for each variable   x:[a,b], y:[a’,b’]</a:t>
            </a:r>
          </a:p>
          <a:p>
            <a:pPr marL="0" indent="0">
              <a:buNone/>
            </a:pPr>
            <a:r>
              <a:rPr lang="en-US" b="1" dirty="0" smtClean="0"/>
              <a:t>Transfer Functions</a:t>
            </a:r>
            <a:r>
              <a:rPr lang="en-US" dirty="0" smtClean="0"/>
              <a:t>, [[</a:t>
            </a:r>
            <a:r>
              <a:rPr lang="en-US" b="1" dirty="0" err="1" smtClean="0"/>
              <a:t>st</a:t>
            </a:r>
            <a:r>
              <a:rPr lang="en-US" dirty="0" smtClean="0"/>
              <a:t>]] for each statement </a:t>
            </a:r>
            <a:r>
              <a:rPr lang="en-US" b="1" dirty="0" err="1" smtClean="0"/>
              <a:t>st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how this statement affects the facts</a:t>
            </a:r>
          </a:p>
          <a:p>
            <a:pPr lvl="1"/>
            <a:r>
              <a:rPr lang="en-US" dirty="0" smtClean="0"/>
              <a:t>Example: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677360" y="4799640"/>
              <a:ext cx="34560" cy="1162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64760" y="4797120"/>
                <a:ext cx="58680" cy="11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618680" y="4389960"/>
              <a:ext cx="3915720" cy="1936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7160" y="4375560"/>
                <a:ext cx="3940200" cy="19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422520" y="5029200"/>
              <a:ext cx="3311280" cy="779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9920" y="5018400"/>
                <a:ext cx="333828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7482900" y="610300"/>
              <a:ext cx="360" cy="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80020" y="607420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6906600" y="4378320"/>
              <a:ext cx="1470600" cy="1791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92560" y="4368600"/>
                <a:ext cx="1490760" cy="18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/>
              <p14:cNvContentPartPr/>
              <p14:nvPr/>
            </p14:nvContentPartPr>
            <p14:xfrm>
              <a:off x="6951960" y="3952080"/>
              <a:ext cx="776880" cy="283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46920" y="3945600"/>
                <a:ext cx="797040" cy="30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35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Data-Flow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Automatically compute information about the program</a:t>
            </a:r>
          </a:p>
          <a:p>
            <a:r>
              <a:rPr lang="en-US" dirty="0" smtClean="0"/>
              <a:t>Use it to report errors to user (like type errors)</a:t>
            </a:r>
          </a:p>
          <a:p>
            <a:r>
              <a:rPr lang="en-US" dirty="0"/>
              <a:t>Use it to optimize the </a:t>
            </a:r>
            <a:r>
              <a:rPr lang="en-US" dirty="0" smtClean="0"/>
              <a:t>program</a:t>
            </a:r>
          </a:p>
          <a:p>
            <a:pPr marL="0" indent="0">
              <a:buNone/>
            </a:pPr>
            <a:r>
              <a:rPr lang="en-US" dirty="0" smtClean="0"/>
              <a:t>Works on control-flow graphs:</a:t>
            </a:r>
            <a:br>
              <a:rPr lang="en-US" dirty="0" smtClean="0"/>
            </a:br>
            <a:r>
              <a:rPr lang="en-US" dirty="0" smtClean="0"/>
              <a:t>(like flow-charts)</a:t>
            </a:r>
          </a:p>
          <a:p>
            <a:pPr marL="0" indent="0">
              <a:buNone/>
            </a:pPr>
            <a:r>
              <a:rPr lang="en-US" b="1" dirty="0" smtClean="0"/>
              <a:t>   x = 1</a:t>
            </a:r>
            <a:br>
              <a:rPr lang="en-US" b="1" dirty="0" smtClean="0"/>
            </a:br>
            <a:r>
              <a:rPr lang="en-US" b="1" dirty="0" smtClean="0"/>
              <a:t>   while (x &lt; 10) {</a:t>
            </a:r>
            <a:br>
              <a:rPr lang="en-US" b="1" dirty="0" smtClean="0"/>
            </a:br>
            <a:r>
              <a:rPr lang="en-US" b="1" dirty="0" smtClean="0"/>
              <a:t>     x = x + 2</a:t>
            </a:r>
            <a:br>
              <a:rPr lang="en-US" b="1" dirty="0" smtClean="0"/>
            </a:br>
            <a:r>
              <a:rPr lang="en-US" b="1" dirty="0" smtClean="0"/>
              <a:t>   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560120" y="4050720"/>
              <a:ext cx="4023000" cy="2186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0040" y="4041360"/>
                <a:ext cx="4040280" cy="22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677560" y="4464720"/>
              <a:ext cx="374760" cy="167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6400" y="4456080"/>
                <a:ext cx="399600" cy="18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72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Domain of Intervals [</a:t>
            </a:r>
            <a:r>
              <a:rPr lang="en-US" sz="3200" b="1" dirty="0" err="1" smtClean="0"/>
              <a:t>a,b</a:t>
            </a:r>
            <a:r>
              <a:rPr lang="en-US" sz="3200" b="1" dirty="0" smtClean="0"/>
              <a:t>] where</a:t>
            </a:r>
            <a:br>
              <a:rPr lang="en-US" sz="3200" b="1" dirty="0" smtClean="0"/>
            </a:br>
            <a:r>
              <a:rPr lang="en-US" sz="3200" b="1" dirty="0" err="1">
                <a:solidFill>
                  <a:prstClr val="black"/>
                </a:solidFill>
              </a:rPr>
              <a:t>a,b</a:t>
            </a:r>
            <a:r>
              <a:rPr lang="en-US" sz="3200" b="1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sz="3200" b="1" dirty="0" smtClean="0">
                <a:solidFill>
                  <a:prstClr val="black"/>
                </a:solidFill>
              </a:rPr>
              <a:t>{-M,-127,0,127,M-1</a:t>
            </a:r>
            <a:r>
              <a:rPr lang="en-US" sz="3200" b="1" dirty="0">
                <a:solidFill>
                  <a:prstClr val="black"/>
                </a:solidFill>
              </a:rPr>
              <a:t>}</a:t>
            </a:r>
            <a:endParaRPr lang="en-US" sz="3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927160" y="1778040"/>
              <a:ext cx="457560" cy="235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4280" y="1775520"/>
                <a:ext cx="4629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981680" y="1745280"/>
              <a:ext cx="611640" cy="231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8440" y="1742040"/>
                <a:ext cx="6188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5564520" y="2018520"/>
              <a:ext cx="1297800" cy="289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2640" y="2005560"/>
                <a:ext cx="132264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1803240" y="2485440"/>
              <a:ext cx="342720" cy="266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0720" y="2478960"/>
                <a:ext cx="3495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3178440" y="2477160"/>
              <a:ext cx="388440" cy="2023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75560" y="2474280"/>
                <a:ext cx="3938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4850280" y="2398320"/>
              <a:ext cx="562320" cy="334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7760" y="2394360"/>
                <a:ext cx="5688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6504480" y="2347200"/>
              <a:ext cx="301320" cy="243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00880" y="2343600"/>
                <a:ext cx="3085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/>
              <p14:cNvContentPartPr/>
              <p14:nvPr/>
            </p14:nvContentPartPr>
            <p14:xfrm>
              <a:off x="6338880" y="2749680"/>
              <a:ext cx="1064160" cy="2574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26640" y="2737080"/>
                <a:ext cx="10893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/>
              <p14:cNvContentPartPr/>
              <p14:nvPr/>
            </p14:nvContentPartPr>
            <p14:xfrm>
              <a:off x="1630080" y="5916960"/>
              <a:ext cx="2367360" cy="516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27200" y="5909040"/>
                <a:ext cx="237420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/>
              <p14:cNvContentPartPr/>
              <p14:nvPr/>
            </p14:nvContentPartPr>
            <p14:xfrm>
              <a:off x="3359160" y="5877360"/>
              <a:ext cx="747720" cy="5007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56280" y="5870520"/>
                <a:ext cx="75456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/>
              <p14:cNvContentPartPr/>
              <p14:nvPr/>
            </p14:nvContentPartPr>
            <p14:xfrm>
              <a:off x="4176360" y="5839200"/>
              <a:ext cx="35640" cy="456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67720" y="5831280"/>
                <a:ext cx="5076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/>
              <p14:cNvContentPartPr/>
              <p14:nvPr/>
            </p14:nvContentPartPr>
            <p14:xfrm>
              <a:off x="4364280" y="5764320"/>
              <a:ext cx="937440" cy="6753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57800" y="5754600"/>
                <a:ext cx="952920" cy="6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/>
              <p14:cNvContentPartPr/>
              <p14:nvPr/>
            </p14:nvContentPartPr>
            <p14:xfrm>
              <a:off x="4070520" y="6428160"/>
              <a:ext cx="160920" cy="168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58280" y="6417000"/>
                <a:ext cx="1764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/>
              <p14:cNvContentPartPr/>
              <p14:nvPr/>
            </p14:nvContentPartPr>
            <p14:xfrm>
              <a:off x="4483800" y="5756400"/>
              <a:ext cx="2644920" cy="7574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79480" y="5745960"/>
                <a:ext cx="2653560" cy="77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/>
              <p14:cNvContentPartPr/>
              <p14:nvPr/>
            </p14:nvContentPartPr>
            <p14:xfrm>
              <a:off x="1370160" y="3292560"/>
              <a:ext cx="149880" cy="4154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60432" y="3287160"/>
                <a:ext cx="163931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Ink 42"/>
              <p14:cNvContentPartPr/>
              <p14:nvPr/>
            </p14:nvContentPartPr>
            <p14:xfrm>
              <a:off x="4542600" y="3209500"/>
              <a:ext cx="403920" cy="2869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39360" y="3206260"/>
                <a:ext cx="4154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/>
              <p14:cNvContentPartPr/>
              <p14:nvPr/>
            </p14:nvContentPartPr>
            <p14:xfrm>
              <a:off x="5556000" y="3167740"/>
              <a:ext cx="594000" cy="4071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52760" y="3158020"/>
                <a:ext cx="60660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k 47"/>
              <p14:cNvContentPartPr/>
              <p14:nvPr/>
            </p14:nvContentPartPr>
            <p14:xfrm>
              <a:off x="6888720" y="3143260"/>
              <a:ext cx="241560" cy="4608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81520" y="3138580"/>
                <a:ext cx="25596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Ink 50"/>
              <p14:cNvContentPartPr/>
              <p14:nvPr/>
            </p14:nvContentPartPr>
            <p14:xfrm>
              <a:off x="1247160" y="4326940"/>
              <a:ext cx="41040" cy="11390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36720" y="4321540"/>
                <a:ext cx="55080" cy="11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" name="Ink 51"/>
              <p14:cNvContentPartPr/>
              <p14:nvPr/>
            </p14:nvContentPartPr>
            <p14:xfrm>
              <a:off x="3343680" y="3293640"/>
              <a:ext cx="293880" cy="3384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34676" y="3281400"/>
                <a:ext cx="307205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4" name="Ink 53"/>
              <p14:cNvContentPartPr/>
              <p14:nvPr/>
            </p14:nvContentPartPr>
            <p14:xfrm>
              <a:off x="7240080" y="4230460"/>
              <a:ext cx="46440" cy="95760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30000" y="4226500"/>
                <a:ext cx="62280" cy="9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7" name="Ink 56"/>
              <p14:cNvContentPartPr/>
              <p14:nvPr/>
            </p14:nvContentPartPr>
            <p14:xfrm>
              <a:off x="1179000" y="1543320"/>
              <a:ext cx="3491760" cy="161254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67840" y="1535039"/>
                <a:ext cx="3515521" cy="1633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8" name="Ink 57"/>
              <p14:cNvContentPartPr/>
              <p14:nvPr/>
            </p14:nvContentPartPr>
            <p14:xfrm>
              <a:off x="677160" y="3697200"/>
              <a:ext cx="8617800" cy="22503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6360" y="3681000"/>
                <a:ext cx="8631480" cy="22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0" name="Ink 59"/>
              <p14:cNvContentPartPr/>
              <p14:nvPr/>
            </p14:nvContentPartPr>
            <p14:xfrm>
              <a:off x="1803360" y="4333780"/>
              <a:ext cx="778680" cy="10119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96880" y="4327300"/>
                <a:ext cx="792720" cy="10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1" name="Ink 60"/>
              <p14:cNvContentPartPr/>
              <p14:nvPr/>
            </p14:nvContentPartPr>
            <p14:xfrm>
              <a:off x="2991720" y="4265380"/>
              <a:ext cx="35640" cy="11030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80920" y="4261420"/>
                <a:ext cx="51480" cy="11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4" name="Ink 63"/>
              <p14:cNvContentPartPr/>
              <p14:nvPr/>
            </p14:nvContentPartPr>
            <p14:xfrm>
              <a:off x="3430560" y="4178980"/>
              <a:ext cx="691560" cy="11268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24800" y="4175380"/>
                <a:ext cx="707760" cy="11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Ink 64"/>
              <p14:cNvContentPartPr/>
              <p14:nvPr/>
            </p14:nvContentPartPr>
            <p14:xfrm>
              <a:off x="4314360" y="4183300"/>
              <a:ext cx="645480" cy="12186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01760" y="4179700"/>
                <a:ext cx="663480" cy="12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8" name="Ink 67"/>
              <p14:cNvContentPartPr/>
              <p14:nvPr/>
            </p14:nvContentPartPr>
            <p14:xfrm>
              <a:off x="5423160" y="4164220"/>
              <a:ext cx="44280" cy="10980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13800" y="4158820"/>
                <a:ext cx="64080" cy="11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9" name="Ink 68"/>
              <p14:cNvContentPartPr/>
              <p14:nvPr/>
            </p14:nvContentPartPr>
            <p14:xfrm>
              <a:off x="5799720" y="4149460"/>
              <a:ext cx="1001880" cy="106992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96120" y="4137940"/>
                <a:ext cx="1012320" cy="10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" name="Ink 2"/>
              <p14:cNvContentPartPr/>
              <p14:nvPr/>
            </p14:nvContentPartPr>
            <p14:xfrm>
              <a:off x="3813120" y="4446720"/>
              <a:ext cx="3883680" cy="338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99440" y="4433760"/>
                <a:ext cx="3901320" cy="36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82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now, we consider </a:t>
            </a:r>
            <a:br>
              <a:rPr lang="en-US" dirty="0" smtClean="0"/>
            </a:br>
            <a:r>
              <a:rPr lang="en-US" dirty="0" smtClean="0"/>
              <a:t>arbitrary integer bounds for intervals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Really ‘Int’ should be BigInt, as in Haskell, Go</a:t>
            </a:r>
          </a:p>
          <a:p>
            <a:r>
              <a:rPr lang="en-US" dirty="0" smtClean="0"/>
              <a:t>Often we must analyze machine integers</a:t>
            </a:r>
          </a:p>
          <a:p>
            <a:pPr lvl="1"/>
            <a:r>
              <a:rPr lang="en-US" dirty="0" smtClean="0"/>
              <a:t>need to correctly represent (and/or warn about) overflows and underflows</a:t>
            </a:r>
          </a:p>
          <a:p>
            <a:pPr lvl="1"/>
            <a:r>
              <a:rPr lang="en-US" dirty="0" smtClean="0"/>
              <a:t>fundamentally same approach as for unbounded integers</a:t>
            </a:r>
          </a:p>
          <a:p>
            <a:r>
              <a:rPr lang="en-US" dirty="0" smtClean="0"/>
              <a:t>For efficiency, many analysis do not consider arbitrary intervals, but only a subset of them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For now, we consider as the domain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empty set (denoted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 , pronounced “bottom”)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sym typeface="Symbol"/>
              </a:rPr>
              <a:t>all intervals [a,b] where a,b are integers and  a ≤ b, or where we allow a= -∞   and/or  b = ∞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sym typeface="Symbol"/>
              </a:rPr>
              <a:t>set of all integers [-∞</a:t>
            </a:r>
            <a:r>
              <a:rPr lang="en-US" dirty="0">
                <a:solidFill>
                  <a:srgbClr val="00206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,∞] is denoted T , pronounced “top”</a:t>
            </a:r>
          </a:p>
        </p:txBody>
      </p:sp>
    </p:spTree>
    <p:extLst>
      <p:ext uri="{BB962C8B-B14F-4D97-AF65-F5344CB8AC3E}">
        <p14:creationId xmlns:p14="http://schemas.microsoft.com/office/powerpoint/2010/main" val="36376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Transfer Function: 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09800"/>
            <a:ext cx="4114800" cy="1870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If</a:t>
            </a:r>
          </a:p>
          <a:p>
            <a:pPr marL="0" indent="0">
              <a:buNone/>
            </a:pPr>
            <a:r>
              <a:rPr lang="en-US" sz="2800" dirty="0" smtClean="0"/>
              <a:t>and we execute </a:t>
            </a:r>
            <a:r>
              <a:rPr lang="en-US" sz="2800" b="1" dirty="0" smtClean="0"/>
              <a:t>x= </a:t>
            </a:r>
            <a:r>
              <a:rPr lang="en-US" sz="2800" b="1" dirty="0" err="1" smtClean="0"/>
              <a:t>x+y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then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87960" y="2454460"/>
            <a:ext cx="7015680" cy="1767240"/>
            <a:chOff x="1318320" y="1887120"/>
            <a:chExt cx="7015680" cy="176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/>
                <p14:cNvContentPartPr/>
                <p14:nvPr/>
              </p14:nvContentPartPr>
              <p14:xfrm>
                <a:off x="1318320" y="1893240"/>
                <a:ext cx="2577960" cy="117324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07160" y="1879560"/>
                  <a:ext cx="2602440" cy="12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/>
                <p14:cNvContentPartPr/>
                <p14:nvPr/>
              </p14:nvContentPartPr>
              <p14:xfrm>
                <a:off x="1916280" y="1887120"/>
                <a:ext cx="6417720" cy="176724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02600" y="1875600"/>
                  <a:ext cx="6433920" cy="1781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371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Suppose we have only two integer variables: </a:t>
            </a:r>
            <a:r>
              <a:rPr lang="en-US" sz="2800" dirty="0" err="1" smtClean="0"/>
              <a:t>x,y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4785840" y="2239200"/>
              <a:ext cx="4286160" cy="2898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72880" y="2226960"/>
                <a:ext cx="4301640" cy="29257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5140260"/>
            <a:ext cx="4114800" cy="1412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So we can let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/>
              <a:t> </a:t>
            </a:r>
            <a:r>
              <a:rPr lang="en-US" sz="2800" dirty="0" smtClean="0"/>
              <a:t> a’= </a:t>
            </a:r>
            <a:r>
              <a:rPr lang="en-US" sz="2800" dirty="0" err="1" smtClean="0"/>
              <a:t>a+c</a:t>
            </a:r>
            <a:r>
              <a:rPr lang="en-US" sz="2800" dirty="0"/>
              <a:t> </a:t>
            </a:r>
            <a:r>
              <a:rPr lang="en-US" sz="2800" dirty="0" smtClean="0"/>
              <a:t>     b’ = </a:t>
            </a:r>
            <a:r>
              <a:rPr lang="en-US" sz="2800" dirty="0" err="1" smtClean="0"/>
              <a:t>b+d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c’=c	         d’ = d</a:t>
            </a:r>
          </a:p>
        </p:txBody>
      </p:sp>
    </p:spTree>
    <p:extLst>
      <p:ext uri="{BB962C8B-B14F-4D97-AF65-F5344CB8AC3E}">
        <p14:creationId xmlns:p14="http://schemas.microsoft.com/office/powerpoint/2010/main" val="33733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Transfer Function: Minus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09800"/>
            <a:ext cx="4114800" cy="1870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If</a:t>
            </a:r>
          </a:p>
          <a:p>
            <a:pPr marL="0" indent="0">
              <a:buNone/>
            </a:pPr>
            <a:r>
              <a:rPr lang="en-US" sz="2800" dirty="0" smtClean="0"/>
              <a:t>and we execute </a:t>
            </a:r>
            <a:r>
              <a:rPr lang="en-US" sz="2800" b="1" dirty="0"/>
              <a:t>y</a:t>
            </a:r>
            <a:r>
              <a:rPr lang="en-US" sz="2800" b="1" dirty="0" smtClean="0"/>
              <a:t>= x-y</a:t>
            </a:r>
          </a:p>
          <a:p>
            <a:pPr marL="0" indent="0">
              <a:buNone/>
            </a:pPr>
            <a:r>
              <a:rPr lang="en-US" sz="2800" dirty="0" smtClean="0"/>
              <a:t>then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371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Suppose we have only two integer variables: </a:t>
            </a:r>
            <a:r>
              <a:rPr lang="en-US" sz="2800" dirty="0" err="1" smtClean="0"/>
              <a:t>x,y</a:t>
            </a:r>
            <a:endParaRPr lang="en-US" sz="28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5105400"/>
            <a:ext cx="4114800" cy="1412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So we can let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/>
              <a:t> </a:t>
            </a:r>
            <a:r>
              <a:rPr lang="en-US" sz="2800" dirty="0" smtClean="0"/>
              <a:t> a’= a          b’ = b</a:t>
            </a:r>
            <a:br>
              <a:rPr lang="en-US" sz="2800" dirty="0" smtClean="0"/>
            </a:br>
            <a:r>
              <a:rPr lang="en-US" sz="2800" dirty="0" smtClean="0"/>
              <a:t>  c’= a - d     </a:t>
            </a:r>
            <a:r>
              <a:rPr lang="en-US" sz="2800" dirty="0" err="1" smtClean="0"/>
              <a:t>d</a:t>
            </a:r>
            <a:r>
              <a:rPr lang="en-US" sz="2800" dirty="0" smtClean="0"/>
              <a:t>’ = b - 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76680" y="2233080"/>
              <a:ext cx="2858400" cy="1537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1280" y="2225880"/>
                <a:ext cx="2878200" cy="155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95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transfer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x=y*z	(assigning product)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x=y		(copy)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9360" y="1880280"/>
              <a:ext cx="8153640" cy="4406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680" y="1868760"/>
                <a:ext cx="8182440" cy="443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90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Transfer Functions for </a:t>
            </a:r>
            <a:r>
              <a:rPr lang="en-US" b="1" dirty="0" smtClean="0"/>
              <a:t>Tests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92160"/>
            <a:ext cx="1981200" cy="2666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if (x &gt; 1) {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y = 1 / x</a:t>
            </a:r>
            <a:br>
              <a:rPr lang="en-US" sz="2800" dirty="0" smtClean="0"/>
            </a:br>
            <a:r>
              <a:rPr lang="en-US" sz="2800" dirty="0" smtClean="0"/>
              <a:t>} else {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y = 42</a:t>
            </a:r>
            <a:br>
              <a:rPr lang="en-US" sz="2800" dirty="0" smtClean="0"/>
            </a:br>
            <a:r>
              <a:rPr lang="en-US" sz="2800" dirty="0" smtClean="0"/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86560" y="1787280"/>
              <a:ext cx="1411920" cy="2135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4320" y="1772520"/>
                <a:ext cx="1438920" cy="21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663800" y="2103720"/>
              <a:ext cx="2650680" cy="1876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1560" y="2092200"/>
                <a:ext cx="2676600" cy="19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851640" y="1687200"/>
              <a:ext cx="4023720" cy="1428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1560" y="1672800"/>
                <a:ext cx="4046760" cy="145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/>
          <p:cNvGrpSpPr/>
          <p:nvPr/>
        </p:nvGrpSpPr>
        <p:grpSpPr>
          <a:xfrm>
            <a:off x="3024240" y="4478160"/>
            <a:ext cx="2309760" cy="2075040"/>
            <a:chOff x="3983760" y="4168440"/>
            <a:chExt cx="2309760" cy="20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/>
                <p14:cNvContentPartPr/>
                <p14:nvPr/>
              </p14:nvContentPartPr>
              <p14:xfrm>
                <a:off x="3983760" y="4168440"/>
                <a:ext cx="2309760" cy="20750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72240" y="4160520"/>
                  <a:ext cx="2335680" cy="20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/>
                <p14:cNvContentPartPr/>
                <p14:nvPr/>
              </p14:nvContentPartPr>
              <p14:xfrm>
                <a:off x="4296240" y="5022000"/>
                <a:ext cx="839880" cy="32040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83280" y="5015160"/>
                  <a:ext cx="866880" cy="339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Rectangle 9"/>
          <p:cNvSpPr/>
          <p:nvPr/>
        </p:nvSpPr>
        <p:spPr>
          <a:xfrm>
            <a:off x="533400" y="1040869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Tests e.g. [x&gt;1] come from translating </a:t>
            </a:r>
            <a:r>
              <a:rPr lang="en-US" sz="2400" dirty="0" err="1"/>
              <a:t>if,while</a:t>
            </a:r>
            <a:r>
              <a:rPr lang="en-US" sz="2400" dirty="0"/>
              <a:t> into CFG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844920" y="1541520"/>
              <a:ext cx="7728120" cy="5161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2400" y="1537200"/>
                <a:ext cx="7744320" cy="517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41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Joining</a:t>
            </a:r>
            <a:r>
              <a:rPr lang="en-US" dirty="0" smtClean="0"/>
              <a:t> Data-Flow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2895600" cy="3962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if (x &gt; 0) {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y = x + 100</a:t>
            </a:r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} else {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y = -x – 50</a:t>
            </a:r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803520" y="1530000"/>
              <a:ext cx="3247560" cy="344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960" y="1516680"/>
                <a:ext cx="326844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5090400" y="1663920"/>
              <a:ext cx="3451320" cy="3781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5360" y="1656000"/>
                <a:ext cx="3470040" cy="38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4751640" y="2320920"/>
              <a:ext cx="4224960" cy="3541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47680" y="2309760"/>
                <a:ext cx="4240080" cy="356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/>
          <p:cNvGrpSpPr/>
          <p:nvPr/>
        </p:nvGrpSpPr>
        <p:grpSpPr>
          <a:xfrm>
            <a:off x="4601280" y="5715000"/>
            <a:ext cx="4314120" cy="969480"/>
            <a:chOff x="3763080" y="5583720"/>
            <a:chExt cx="4314120" cy="9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/>
                <p14:cNvContentPartPr/>
                <p14:nvPr/>
              </p14:nvContentPartPr>
              <p14:xfrm>
                <a:off x="3763080" y="6109680"/>
                <a:ext cx="4314120" cy="44352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51920" y="6097450"/>
                  <a:ext cx="4339319" cy="4676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5" name="Rectangle 14"/>
            <p:cNvSpPr/>
            <p:nvPr/>
          </p:nvSpPr>
          <p:spPr>
            <a:xfrm>
              <a:off x="4063780" y="5583720"/>
              <a:ext cx="7489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B050"/>
                  </a:solidFill>
                </a:rPr>
                <a:t>join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/>
                <p14:cNvContentPartPr/>
                <p14:nvPr/>
              </p14:nvContentPartPr>
              <p14:xfrm>
                <a:off x="4913640" y="5606640"/>
                <a:ext cx="260280" cy="35424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00320" y="5594400"/>
                  <a:ext cx="286200" cy="38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/>
              <p14:cNvContentPartPr/>
              <p14:nvPr/>
            </p14:nvContentPartPr>
            <p14:xfrm>
              <a:off x="786600" y="2527920"/>
              <a:ext cx="2425680" cy="3351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7960" y="2518920"/>
                <a:ext cx="2442960" cy="33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7390800" y="5051160"/>
              <a:ext cx="896760" cy="805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78920" y="5042880"/>
                <a:ext cx="921960" cy="82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52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Loops: Iterate Until Stabilizes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1880"/>
            <a:ext cx="3352800" cy="3436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x =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10) {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514600" y="2667000"/>
            <a:ext cx="5410200" cy="3352800"/>
            <a:chOff x="3124200" y="2667000"/>
            <a:chExt cx="5029200" cy="32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/>
                <p14:cNvContentPartPr/>
                <p14:nvPr/>
              </p14:nvContentPartPr>
              <p14:xfrm>
                <a:off x="3124200" y="2667000"/>
                <a:ext cx="5029200" cy="32004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14830" y="2658066"/>
                  <a:ext cx="5045263" cy="3222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4752540" y="3191620"/>
                <a:ext cx="390960" cy="17388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45511" y="3180280"/>
                  <a:ext cx="408700" cy="1979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736200" y="2691360"/>
              <a:ext cx="8335800" cy="3472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0800" y="2685240"/>
                <a:ext cx="8343720" cy="348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97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Analysis Algorithm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14720"/>
            <a:ext cx="8686800" cy="5301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err="1" smtClean="0"/>
              <a:t>var</a:t>
            </a:r>
            <a:r>
              <a:rPr lang="en-US" sz="2600" dirty="0" smtClean="0"/>
              <a:t> facts : Map[</a:t>
            </a:r>
            <a:r>
              <a:rPr lang="en-US" sz="2600" dirty="0" err="1" smtClean="0"/>
              <a:t>Node,Domain</a:t>
            </a:r>
            <a:r>
              <a:rPr lang="en-US" sz="2600" dirty="0" smtClean="0"/>
              <a:t>] = </a:t>
            </a:r>
            <a:r>
              <a:rPr lang="en-US" sz="2600" dirty="0" err="1" smtClean="0"/>
              <a:t>Map.withDefault</a:t>
            </a:r>
            <a:r>
              <a:rPr lang="en-US" sz="2600" dirty="0" smtClean="0"/>
              <a:t>(</a:t>
            </a:r>
            <a:r>
              <a:rPr lang="en-US" sz="2600" dirty="0" smtClean="0">
                <a:sym typeface="Wingdings" pitchFamily="2" charset="2"/>
              </a:rPr>
              <a:t>empty)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facts(entry) = </a:t>
            </a:r>
            <a:r>
              <a:rPr lang="en-US" sz="2600" dirty="0" err="1" smtClean="0">
                <a:sym typeface="Wingdings" pitchFamily="2" charset="2"/>
              </a:rPr>
              <a:t>initialValues</a:t>
            </a:r>
            <a:endParaRPr lang="en-US" sz="2600" i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600" b="1" dirty="0" smtClean="0"/>
              <a:t>while</a:t>
            </a:r>
            <a:r>
              <a:rPr lang="en-US" sz="2600" dirty="0" smtClean="0"/>
              <a:t> (there was change)</a:t>
            </a:r>
            <a:br>
              <a:rPr lang="en-US" sz="2600" dirty="0" smtClean="0"/>
            </a:br>
            <a:r>
              <a:rPr lang="en-US" sz="2600" dirty="0" smtClean="0"/>
              <a:t>   </a:t>
            </a:r>
            <a:r>
              <a:rPr lang="en-US" sz="2600" b="1" dirty="0" smtClean="0"/>
              <a:t>pick</a:t>
            </a:r>
            <a:r>
              <a:rPr lang="en-US" sz="2600" dirty="0" smtClean="0"/>
              <a:t> edge (v1,statmt,v2) from CFG</a:t>
            </a:r>
            <a:br>
              <a:rPr lang="en-US" sz="2600" dirty="0" smtClean="0"/>
            </a:br>
            <a:r>
              <a:rPr lang="en-US" sz="2600" dirty="0" smtClean="0"/>
              <a:t>             such that facts(v1) has changed</a:t>
            </a:r>
            <a:br>
              <a:rPr lang="en-US" sz="2600" dirty="0" smtClean="0"/>
            </a:br>
            <a:r>
              <a:rPr lang="en-US" sz="2600" dirty="0" smtClean="0"/>
              <a:t>   facts(v2)=facts(v2) </a:t>
            </a:r>
            <a:r>
              <a:rPr lang="en-US" sz="2600" b="1" dirty="0" smtClean="0"/>
              <a:t>join</a:t>
            </a:r>
            <a:r>
              <a:rPr lang="en-US" sz="2600" dirty="0" smtClean="0"/>
              <a:t> transferFun(statmt, facts(v1))</a:t>
            </a:r>
            <a:br>
              <a:rPr lang="en-US" sz="2600" dirty="0" smtClean="0"/>
            </a:br>
            <a:r>
              <a:rPr lang="en-US" sz="2600" dirty="0" smtClean="0"/>
              <a:t>}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B050"/>
                </a:solidFill>
              </a:rPr>
              <a:t>Order does not matter for the </a:t>
            </a:r>
            <a:br>
              <a:rPr lang="en-US" sz="2600" b="1" dirty="0" smtClean="0">
                <a:solidFill>
                  <a:srgbClr val="00B050"/>
                </a:solidFill>
              </a:rPr>
            </a:br>
            <a:r>
              <a:rPr lang="en-US" sz="2600" b="1" dirty="0" smtClean="0">
                <a:solidFill>
                  <a:srgbClr val="00B050"/>
                </a:solidFill>
              </a:rPr>
              <a:t>end result, as long as we do not </a:t>
            </a:r>
            <a:br>
              <a:rPr lang="en-US" sz="2600" b="1" dirty="0" smtClean="0">
                <a:solidFill>
                  <a:srgbClr val="00B050"/>
                </a:solidFill>
              </a:rPr>
            </a:br>
            <a:r>
              <a:rPr lang="en-US" sz="2600" b="1" dirty="0" smtClean="0">
                <a:solidFill>
                  <a:srgbClr val="00B050"/>
                </a:solidFill>
              </a:rPr>
              <a:t>permanently neglect any  edge </a:t>
            </a:r>
            <a:br>
              <a:rPr lang="en-US" sz="2600" b="1" dirty="0" smtClean="0">
                <a:solidFill>
                  <a:srgbClr val="00B050"/>
                </a:solidFill>
              </a:rPr>
            </a:br>
            <a:r>
              <a:rPr lang="en-US" sz="2600" b="1" dirty="0" smtClean="0">
                <a:solidFill>
                  <a:srgbClr val="00B050"/>
                </a:solidFill>
              </a:rPr>
              <a:t>whose source was changed.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48200" y="3848100"/>
            <a:ext cx="4343400" cy="2933700"/>
            <a:chOff x="3124200" y="2667000"/>
            <a:chExt cx="5029200" cy="32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/>
                <p14:cNvContentPartPr/>
                <p14:nvPr/>
              </p14:nvContentPartPr>
              <p14:xfrm>
                <a:off x="3124200" y="2667000"/>
                <a:ext cx="5029200" cy="32004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12528" y="2656789"/>
                  <a:ext cx="5049208" cy="3225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/>
                <p14:cNvContentPartPr/>
                <p14:nvPr/>
              </p14:nvContentPartPr>
              <p14:xfrm>
                <a:off x="4752540" y="3191620"/>
                <a:ext cx="390960" cy="17388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43370" y="3178667"/>
                  <a:ext cx="413467" cy="20135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3166200" y="3962160"/>
              <a:ext cx="3762000" cy="2804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51800" y="3948840"/>
                <a:ext cx="3784320" cy="28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4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5943600"/>
            <a:ext cx="4953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 List Version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4787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err="1" smtClean="0"/>
              <a:t>var</a:t>
            </a:r>
            <a:r>
              <a:rPr lang="en-US" sz="2600" dirty="0" smtClean="0"/>
              <a:t> facts : Map[</a:t>
            </a:r>
            <a:r>
              <a:rPr lang="en-US" sz="2600" dirty="0" err="1" smtClean="0"/>
              <a:t>Node,Domain</a:t>
            </a:r>
            <a:r>
              <a:rPr lang="en-US" sz="2600" dirty="0" smtClean="0"/>
              <a:t>] = </a:t>
            </a:r>
            <a:r>
              <a:rPr lang="en-US" sz="2600" dirty="0" err="1" smtClean="0"/>
              <a:t>Map.withDefault</a:t>
            </a:r>
            <a:r>
              <a:rPr lang="en-US" sz="2600" dirty="0" smtClean="0"/>
              <a:t>(</a:t>
            </a:r>
            <a:r>
              <a:rPr lang="en-US" sz="2600" dirty="0" smtClean="0">
                <a:sym typeface="Wingdings" pitchFamily="2" charset="2"/>
              </a:rPr>
              <a:t>empty)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b="1" dirty="0" err="1" smtClean="0">
                <a:sym typeface="Wingdings" pitchFamily="2" charset="2"/>
              </a:rPr>
              <a:t>var</a:t>
            </a:r>
            <a:r>
              <a:rPr lang="en-US" sz="2600" b="1" dirty="0" smtClean="0">
                <a:sym typeface="Wingdings" pitchFamily="2" charset="2"/>
              </a:rPr>
              <a:t> </a:t>
            </a:r>
            <a:r>
              <a:rPr lang="en-US" sz="2600" dirty="0" err="1" smtClean="0">
                <a:sym typeface="Wingdings" pitchFamily="2" charset="2"/>
              </a:rPr>
              <a:t>worklist</a:t>
            </a:r>
            <a:r>
              <a:rPr lang="en-US" sz="2600" dirty="0" smtClean="0">
                <a:sym typeface="Wingdings" pitchFamily="2" charset="2"/>
              </a:rPr>
              <a:t> : Queue[Node] = empty</a:t>
            </a:r>
            <a:endParaRPr lang="en-US" sz="2600" b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600" b="1" dirty="0" smtClean="0">
                <a:sym typeface="Wingdings" pitchFamily="2" charset="2"/>
              </a:rPr>
              <a:t>  </a:t>
            </a:r>
            <a:r>
              <a:rPr lang="en-US" sz="2600" b="1" dirty="0" err="1" smtClean="0">
                <a:sym typeface="Wingdings" pitchFamily="2" charset="2"/>
              </a:rPr>
              <a:t>def</a:t>
            </a:r>
            <a:r>
              <a:rPr lang="en-US" sz="2600" dirty="0" smtClean="0">
                <a:sym typeface="Wingdings" pitchFamily="2" charset="2"/>
              </a:rPr>
              <a:t> assign(v1:Node,d:Domain) = </a:t>
            </a:r>
            <a:r>
              <a:rPr lang="en-US" sz="2600" b="1" dirty="0" smtClean="0">
                <a:sym typeface="Wingdings" pitchFamily="2" charset="2"/>
              </a:rPr>
              <a:t>if</a:t>
            </a:r>
            <a:r>
              <a:rPr lang="en-US" sz="2600" dirty="0" smtClean="0">
                <a:sym typeface="Wingdings" pitchFamily="2" charset="2"/>
              </a:rPr>
              <a:t> (facts(v1)!=d) {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    facts(v1)=d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    </a:t>
            </a:r>
            <a:r>
              <a:rPr lang="en-US" sz="2600" b="1" dirty="0" smtClean="0">
                <a:sym typeface="Wingdings" pitchFamily="2" charset="2"/>
              </a:rPr>
              <a:t>for </a:t>
            </a:r>
            <a:r>
              <a:rPr lang="en-US" sz="2600" dirty="0" smtClean="0">
                <a:sym typeface="Wingdings" pitchFamily="2" charset="2"/>
              </a:rPr>
              <a:t>(stmt,v2) &lt;- </a:t>
            </a:r>
            <a:r>
              <a:rPr lang="en-US" sz="2600" dirty="0" err="1" smtClean="0">
                <a:sym typeface="Wingdings" pitchFamily="2" charset="2"/>
              </a:rPr>
              <a:t>outEdges</a:t>
            </a:r>
            <a:r>
              <a:rPr lang="en-US" sz="2600" dirty="0" smtClean="0">
                <a:sym typeface="Wingdings" pitchFamily="2" charset="2"/>
              </a:rPr>
              <a:t>(v1) { </a:t>
            </a:r>
            <a:r>
              <a:rPr lang="en-US" sz="2600" dirty="0" err="1" smtClean="0">
                <a:sym typeface="Wingdings" pitchFamily="2" charset="2"/>
              </a:rPr>
              <a:t>worklist.add</a:t>
            </a:r>
            <a:r>
              <a:rPr lang="en-US" sz="2600" dirty="0" smtClean="0">
                <a:sym typeface="Wingdings" pitchFamily="2" charset="2"/>
              </a:rPr>
              <a:t>(v2) }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 }</a:t>
            </a:r>
            <a:r>
              <a:rPr lang="en-US" sz="2600" dirty="0">
                <a:sym typeface="Wingdings" pitchFamily="2" charset="2"/>
              </a:rPr>
              <a:t/>
            </a:r>
            <a:br>
              <a:rPr lang="en-US" sz="2600" dirty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assign(entry, </a:t>
            </a:r>
            <a:r>
              <a:rPr lang="en-US" sz="2600" dirty="0" err="1" smtClean="0">
                <a:sym typeface="Wingdings" pitchFamily="2" charset="2"/>
              </a:rPr>
              <a:t>initialValues</a:t>
            </a:r>
            <a:r>
              <a:rPr lang="en-US" sz="2600" dirty="0" smtClean="0">
                <a:sym typeface="Wingdings" pitchFamily="2" charset="2"/>
              </a:rPr>
              <a:t>)</a:t>
            </a:r>
            <a:endParaRPr lang="en-US" sz="2600" i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600" b="1" dirty="0" smtClean="0"/>
              <a:t>while</a:t>
            </a:r>
            <a:r>
              <a:rPr lang="en-US" sz="2600" dirty="0" smtClean="0"/>
              <a:t> (!</a:t>
            </a:r>
            <a:r>
              <a:rPr lang="en-US" sz="2600" dirty="0" err="1" smtClean="0"/>
              <a:t>worklist.isEmpty</a:t>
            </a:r>
            <a:r>
              <a:rPr lang="en-US" sz="2600" dirty="0" smtClean="0"/>
              <a:t>) {</a:t>
            </a:r>
            <a:br>
              <a:rPr lang="en-US" sz="2600" dirty="0" smtClean="0"/>
            </a:br>
            <a:r>
              <a:rPr lang="en-US" sz="2600" dirty="0" smtClean="0"/>
              <a:t>   </a:t>
            </a:r>
            <a:r>
              <a:rPr lang="en-US" sz="2600" b="1" dirty="0" err="1" smtClean="0"/>
              <a:t>var</a:t>
            </a:r>
            <a:r>
              <a:rPr lang="en-US" sz="2600" b="1" dirty="0" smtClean="0"/>
              <a:t> </a:t>
            </a:r>
            <a:r>
              <a:rPr lang="en-US" sz="2600" dirty="0" smtClean="0"/>
              <a:t>v2 = </a:t>
            </a:r>
            <a:r>
              <a:rPr lang="en-US" sz="2600" dirty="0" err="1" smtClean="0"/>
              <a:t>worklist.getAndRemoveFirst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   update = facts(v2)</a:t>
            </a:r>
            <a:br>
              <a:rPr lang="en-US" sz="2600" dirty="0" smtClean="0"/>
            </a:br>
            <a:r>
              <a:rPr lang="en-US" sz="2600" dirty="0" smtClean="0"/>
              <a:t>   </a:t>
            </a:r>
            <a:r>
              <a:rPr lang="en-US" sz="2600" b="1" dirty="0" smtClean="0"/>
              <a:t>for</a:t>
            </a:r>
            <a:r>
              <a:rPr lang="en-US" sz="2600" dirty="0" smtClean="0"/>
              <a:t> (v1,stmt) &lt;- </a:t>
            </a:r>
            <a:r>
              <a:rPr lang="en-US" sz="2600" dirty="0" err="1" smtClean="0"/>
              <a:t>inEdges</a:t>
            </a:r>
            <a:r>
              <a:rPr lang="en-US" sz="2600" dirty="0" smtClean="0"/>
              <a:t>(v2) </a:t>
            </a:r>
            <a:br>
              <a:rPr lang="en-US" sz="2600" dirty="0" smtClean="0"/>
            </a:br>
            <a:r>
              <a:rPr lang="en-US" sz="2600" dirty="0" smtClean="0"/>
              <a:t>      { update = update </a:t>
            </a:r>
            <a:r>
              <a:rPr lang="en-US" sz="2600" b="1" dirty="0" smtClean="0"/>
              <a:t>join</a:t>
            </a:r>
            <a:r>
              <a:rPr lang="en-US" sz="2600" dirty="0" smtClean="0"/>
              <a:t> </a:t>
            </a:r>
            <a:r>
              <a:rPr lang="en-US" sz="2600" dirty="0" err="1" smtClean="0"/>
              <a:t>transferFun</a:t>
            </a:r>
            <a:r>
              <a:rPr lang="en-US" sz="2600" dirty="0" smtClean="0"/>
              <a:t>(facts(v1),</a:t>
            </a:r>
            <a:r>
              <a:rPr lang="en-US" sz="2600" dirty="0" err="1" smtClean="0"/>
              <a:t>stmt</a:t>
            </a:r>
            <a:r>
              <a:rPr lang="en-US" sz="2600" dirty="0" smtClean="0"/>
              <a:t>) }</a:t>
            </a:r>
            <a:br>
              <a:rPr lang="en-US" sz="2600" dirty="0" smtClean="0"/>
            </a:br>
            <a:r>
              <a:rPr lang="en-US" sz="2600" dirty="0" smtClean="0"/>
              <a:t>   assign(v2, update)</a:t>
            </a:r>
            <a:br>
              <a:rPr lang="en-US" sz="2600" dirty="0" smtClean="0"/>
            </a:br>
            <a:r>
              <a:rPr lang="en-US" sz="2600" dirty="0" smtClean="0"/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838520" y="1010880"/>
              <a:ext cx="6531120" cy="3339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640" y="717120"/>
                <a:ext cx="8183880" cy="363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88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Control-Flow Graphs: Like Flow Charts</a:t>
            </a:r>
            <a:endParaRPr lang="en-US" dirty="0"/>
          </a:p>
        </p:txBody>
      </p:sp>
      <p:pic>
        <p:nvPicPr>
          <p:cNvPr id="1026" name="Picture 2" descr="http://imgs.xkcd.com/comics/flow_char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068781" cy="582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0" y="6248400"/>
            <a:ext cx="4573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imgs.xkcd.com/comics/flow_charts.png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Exercise: Run </a:t>
            </a:r>
            <a:r>
              <a:rPr lang="en-US" sz="3200" dirty="0" smtClean="0"/>
              <a:t>range analysis,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prove that </a:t>
            </a:r>
            <a:r>
              <a:rPr lang="en-US" sz="3200" b="1" dirty="0"/>
              <a:t>e</a:t>
            </a:r>
            <a:r>
              <a:rPr lang="en-US" sz="3200" b="1" dirty="0" smtClean="0"/>
              <a:t>rror</a:t>
            </a:r>
            <a:r>
              <a:rPr lang="en-US" sz="3200" dirty="0" smtClean="0"/>
              <a:t> is unreachable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9812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err="1" smtClean="0"/>
              <a:t>int</a:t>
            </a:r>
            <a:r>
              <a:rPr lang="en-US" sz="2200" dirty="0" smtClean="0"/>
              <a:t> M = 16;</a:t>
            </a:r>
            <a:br>
              <a:rPr lang="en-US" sz="2200" dirty="0" smtClean="0"/>
            </a:br>
            <a:r>
              <a:rPr lang="en-US" sz="2200" dirty="0" err="1" smtClean="0"/>
              <a:t>int</a:t>
            </a:r>
            <a:r>
              <a:rPr lang="en-US" sz="2200" dirty="0" smtClean="0"/>
              <a:t>[M] a;</a:t>
            </a:r>
          </a:p>
          <a:p>
            <a:pPr marL="0" indent="0">
              <a:buNone/>
            </a:pPr>
            <a:r>
              <a:rPr lang="en-US" sz="2200" dirty="0" smtClean="0"/>
              <a:t>x </a:t>
            </a:r>
            <a:r>
              <a:rPr lang="en-US" sz="2200" dirty="0"/>
              <a:t>:= 0;</a:t>
            </a:r>
          </a:p>
          <a:p>
            <a:pPr marL="0" indent="0">
              <a:buNone/>
            </a:pPr>
            <a:r>
              <a:rPr lang="en-US" sz="2200" dirty="0"/>
              <a:t>while (x &lt; 10) {</a:t>
            </a:r>
          </a:p>
          <a:p>
            <a:pPr marL="0" indent="0">
              <a:buNone/>
            </a:pPr>
            <a:r>
              <a:rPr lang="en-US" sz="2200" dirty="0"/>
              <a:t>  x := x + 3;</a:t>
            </a:r>
          </a:p>
          <a:p>
            <a:pPr marL="0" indent="0">
              <a:buNone/>
            </a:pPr>
            <a:r>
              <a:rPr lang="en-US" sz="2200" dirty="0"/>
              <a:t>}</a:t>
            </a:r>
          </a:p>
          <a:p>
            <a:pPr marL="0" indent="0">
              <a:buNone/>
            </a:pPr>
            <a:r>
              <a:rPr lang="en-US" sz="2200" dirty="0"/>
              <a:t>if (x &gt;= 0) {</a:t>
            </a:r>
          </a:p>
          <a:p>
            <a:pPr marL="0" indent="0">
              <a:buNone/>
            </a:pPr>
            <a:r>
              <a:rPr lang="en-US" sz="2200" dirty="0"/>
              <a:t>  if (x &lt;= 15</a:t>
            </a:r>
            <a:r>
              <a:rPr lang="en-US" sz="2200" dirty="0" smtClean="0"/>
              <a:t>)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 a[x]=7;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  else</a:t>
            </a:r>
          </a:p>
          <a:p>
            <a:pPr marL="0" indent="0">
              <a:buNone/>
            </a:pPr>
            <a:r>
              <a:rPr lang="en-US" sz="2200" b="1" dirty="0" smtClean="0"/>
              <a:t>     error</a:t>
            </a:r>
            <a:r>
              <a:rPr lang="en-US" sz="2200" dirty="0" smtClean="0"/>
              <a:t>;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} else {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error</a:t>
            </a:r>
            <a:r>
              <a:rPr lang="en-US" sz="2200" dirty="0" smtClean="0"/>
              <a:t>;</a:t>
            </a:r>
            <a:br>
              <a:rPr lang="en-US" sz="2200" dirty="0" smtClean="0"/>
            </a:br>
            <a:r>
              <a:rPr lang="en-US" sz="2200" dirty="0" smtClean="0"/>
              <a:t>}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1411945" y="2735516"/>
            <a:ext cx="20053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B050"/>
                </a:solidFill>
              </a:rPr>
              <a:t>checks array accesses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295400" y="3024948"/>
            <a:ext cx="228600" cy="1524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676400" y="3062544"/>
            <a:ext cx="457200" cy="51885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4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Range analysis 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9812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err="1" smtClean="0"/>
              <a:t>int</a:t>
            </a:r>
            <a:r>
              <a:rPr lang="en-US" sz="2200" dirty="0" smtClean="0"/>
              <a:t> M = 16;</a:t>
            </a:r>
            <a:br>
              <a:rPr lang="en-US" sz="2200" dirty="0" smtClean="0"/>
            </a:br>
            <a:r>
              <a:rPr lang="en-US" sz="2200" dirty="0" err="1" smtClean="0"/>
              <a:t>int</a:t>
            </a:r>
            <a:r>
              <a:rPr lang="en-US" sz="2200" dirty="0" smtClean="0"/>
              <a:t>[M] a;</a:t>
            </a:r>
          </a:p>
          <a:p>
            <a:pPr marL="0" indent="0">
              <a:buNone/>
            </a:pPr>
            <a:r>
              <a:rPr lang="en-US" sz="2200" dirty="0" smtClean="0"/>
              <a:t>x </a:t>
            </a:r>
            <a:r>
              <a:rPr lang="en-US" sz="2200" dirty="0"/>
              <a:t>:= 0;</a:t>
            </a:r>
          </a:p>
          <a:p>
            <a:pPr marL="0" indent="0">
              <a:buNone/>
            </a:pPr>
            <a:r>
              <a:rPr lang="en-US" sz="2200" dirty="0"/>
              <a:t>while (x &lt; 10) {</a:t>
            </a:r>
          </a:p>
          <a:p>
            <a:pPr marL="0" indent="0">
              <a:buNone/>
            </a:pPr>
            <a:r>
              <a:rPr lang="en-US" sz="2200" dirty="0"/>
              <a:t>  x := x + 3;</a:t>
            </a:r>
          </a:p>
          <a:p>
            <a:pPr marL="0" indent="0">
              <a:buNone/>
            </a:pPr>
            <a:r>
              <a:rPr lang="en-US" sz="2200" dirty="0"/>
              <a:t>}</a:t>
            </a:r>
          </a:p>
          <a:p>
            <a:pPr marL="0" indent="0">
              <a:buNone/>
            </a:pPr>
            <a:r>
              <a:rPr lang="en-US" sz="2200" dirty="0"/>
              <a:t>if (x &gt;= 0) {</a:t>
            </a:r>
          </a:p>
          <a:p>
            <a:pPr marL="0" indent="0">
              <a:buNone/>
            </a:pPr>
            <a:r>
              <a:rPr lang="en-US" sz="2200" dirty="0"/>
              <a:t>  if (x &lt;= 15</a:t>
            </a:r>
            <a:r>
              <a:rPr lang="en-US" sz="2200" dirty="0" smtClean="0"/>
              <a:t>)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 a[x]=7;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  else</a:t>
            </a:r>
          </a:p>
          <a:p>
            <a:pPr marL="0" indent="0">
              <a:buNone/>
            </a:pPr>
            <a:r>
              <a:rPr lang="en-US" sz="2200" b="1" dirty="0" smtClean="0"/>
              <a:t>     error</a:t>
            </a:r>
            <a:r>
              <a:rPr lang="en-US" sz="2200" dirty="0" smtClean="0"/>
              <a:t>;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} else {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error</a:t>
            </a:r>
            <a:r>
              <a:rPr lang="en-US" sz="2200" dirty="0" smtClean="0"/>
              <a:t>;</a:t>
            </a:r>
            <a:br>
              <a:rPr lang="en-US" sz="2200" dirty="0" smtClean="0"/>
            </a:br>
            <a:r>
              <a:rPr lang="en-US" sz="2200" dirty="0" smtClean="0"/>
              <a:t>}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1411945" y="2735516"/>
            <a:ext cx="20053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B050"/>
                </a:solidFill>
              </a:rPr>
              <a:t>checks array accesses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295400" y="3024948"/>
            <a:ext cx="228600" cy="1524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676400" y="3062544"/>
            <a:ext cx="457200" cy="51885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/>
              <p14:cNvContentPartPr/>
              <p14:nvPr/>
            </p14:nvContentPartPr>
            <p14:xfrm>
              <a:off x="4550419" y="2379638"/>
              <a:ext cx="727920" cy="1368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46099" y="2369558"/>
                <a:ext cx="7423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/>
              <p14:cNvContentPartPr/>
              <p14:nvPr/>
            </p14:nvContentPartPr>
            <p14:xfrm>
              <a:off x="4470139" y="2163638"/>
              <a:ext cx="750600" cy="846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0419" y="2150318"/>
                <a:ext cx="771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" name="Ink 66"/>
              <p14:cNvContentPartPr/>
              <p14:nvPr/>
            </p14:nvContentPartPr>
            <p14:xfrm>
              <a:off x="5390299" y="2390078"/>
              <a:ext cx="46080" cy="9637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2379" y="2382158"/>
                <a:ext cx="67680" cy="9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1" name="Ink 120"/>
              <p14:cNvContentPartPr/>
              <p14:nvPr/>
            </p14:nvContentPartPr>
            <p14:xfrm>
              <a:off x="5350699" y="3490238"/>
              <a:ext cx="1189440" cy="77148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39899" y="3474758"/>
                <a:ext cx="121572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7" name="Ink 166"/>
              <p14:cNvContentPartPr/>
              <p14:nvPr/>
            </p14:nvContentPartPr>
            <p14:xfrm>
              <a:off x="5510899" y="3565838"/>
              <a:ext cx="2004120" cy="240408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96499" y="3560078"/>
                <a:ext cx="2033640" cy="24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" name="Ink 172"/>
              <p14:cNvContentPartPr/>
              <p14:nvPr/>
            </p14:nvContentPartPr>
            <p14:xfrm>
              <a:off x="7524019" y="3998558"/>
              <a:ext cx="741240" cy="19584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08899" y="3983078"/>
                <a:ext cx="7714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0" name="Ink 349"/>
              <p14:cNvContentPartPr/>
              <p14:nvPr/>
            </p14:nvContentPartPr>
            <p14:xfrm>
              <a:off x="5934259" y="4153718"/>
              <a:ext cx="852840" cy="227520"/>
            </p14:xfrm>
          </p:contentPart>
        </mc:Choice>
        <mc:Fallback xmlns="">
          <p:pic>
            <p:nvPicPr>
              <p:cNvPr id="350" name="Ink 34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19499" y="4141118"/>
                <a:ext cx="8838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1" name="Ink 370"/>
              <p14:cNvContentPartPr/>
              <p14:nvPr/>
            </p14:nvContentPartPr>
            <p14:xfrm>
              <a:off x="3137059" y="761438"/>
              <a:ext cx="4749480" cy="5520240"/>
            </p14:xfrm>
          </p:contentPart>
        </mc:Choice>
        <mc:Fallback xmlns="">
          <p:pic>
            <p:nvPicPr>
              <p:cNvPr id="371" name="Ink 37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26259" y="752078"/>
                <a:ext cx="4764600" cy="55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111240" y="2826000"/>
              <a:ext cx="6497640" cy="369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360" y="2821680"/>
                <a:ext cx="6504480" cy="38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46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Simplified Conditions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9812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err="1" smtClean="0"/>
              <a:t>int</a:t>
            </a:r>
            <a:r>
              <a:rPr lang="en-US" sz="2200" dirty="0" smtClean="0"/>
              <a:t> M = 16;</a:t>
            </a:r>
            <a:br>
              <a:rPr lang="en-US" sz="2200" dirty="0" smtClean="0"/>
            </a:br>
            <a:r>
              <a:rPr lang="en-US" sz="2200" dirty="0" err="1" smtClean="0"/>
              <a:t>int</a:t>
            </a:r>
            <a:r>
              <a:rPr lang="en-US" sz="2200" dirty="0" smtClean="0"/>
              <a:t>[M] a;</a:t>
            </a:r>
          </a:p>
          <a:p>
            <a:pPr marL="0" indent="0">
              <a:buNone/>
            </a:pPr>
            <a:r>
              <a:rPr lang="en-US" sz="2200" dirty="0" smtClean="0"/>
              <a:t>x </a:t>
            </a:r>
            <a:r>
              <a:rPr lang="en-US" sz="2200" dirty="0"/>
              <a:t>:= 0;</a:t>
            </a:r>
          </a:p>
          <a:p>
            <a:pPr marL="0" indent="0">
              <a:buNone/>
            </a:pPr>
            <a:r>
              <a:rPr lang="en-US" sz="2200" dirty="0"/>
              <a:t>while (x &lt; 10) {</a:t>
            </a:r>
          </a:p>
          <a:p>
            <a:pPr marL="0" indent="0">
              <a:buNone/>
            </a:pPr>
            <a:r>
              <a:rPr lang="en-US" sz="2200" dirty="0"/>
              <a:t>  x := x + 3;</a:t>
            </a:r>
          </a:p>
          <a:p>
            <a:pPr marL="0" indent="0">
              <a:buNone/>
            </a:pPr>
            <a:r>
              <a:rPr lang="en-US" sz="2200" dirty="0"/>
              <a:t>}</a:t>
            </a:r>
          </a:p>
          <a:p>
            <a:pPr marL="0" indent="0">
              <a:buNone/>
            </a:pPr>
            <a:r>
              <a:rPr lang="en-US" sz="2200" dirty="0"/>
              <a:t>if (x &gt;= 0) {</a:t>
            </a:r>
          </a:p>
          <a:p>
            <a:pPr marL="0" indent="0">
              <a:buNone/>
            </a:pPr>
            <a:r>
              <a:rPr lang="en-US" sz="2200" dirty="0"/>
              <a:t>  if (x &lt;= 15</a:t>
            </a:r>
            <a:r>
              <a:rPr lang="en-US" sz="2200" dirty="0" smtClean="0"/>
              <a:t>)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 a[x]=7;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  else</a:t>
            </a:r>
          </a:p>
          <a:p>
            <a:pPr marL="0" indent="0">
              <a:buNone/>
            </a:pPr>
            <a:r>
              <a:rPr lang="en-US" sz="2200" b="1" dirty="0" smtClean="0"/>
              <a:t>     error</a:t>
            </a:r>
            <a:r>
              <a:rPr lang="en-US" sz="2200" dirty="0" smtClean="0"/>
              <a:t>;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} else {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error</a:t>
            </a:r>
            <a:r>
              <a:rPr lang="en-US" sz="2200" dirty="0" smtClean="0"/>
              <a:t>;</a:t>
            </a:r>
            <a:br>
              <a:rPr lang="en-US" sz="2200" dirty="0" smtClean="0"/>
            </a:br>
            <a:r>
              <a:rPr lang="en-US" sz="2200" dirty="0" smtClean="0"/>
              <a:t>}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1411945" y="2735516"/>
            <a:ext cx="20053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B050"/>
                </a:solidFill>
              </a:rPr>
              <a:t>checks array accesses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295400" y="3024948"/>
            <a:ext cx="228600" cy="1524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676400" y="3062544"/>
            <a:ext cx="457200" cy="51885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/>
              <p14:cNvContentPartPr/>
              <p14:nvPr/>
            </p14:nvContentPartPr>
            <p14:xfrm>
              <a:off x="4550419" y="2379638"/>
              <a:ext cx="727920" cy="1368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46099" y="2369558"/>
                <a:ext cx="7423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/>
              <p14:cNvContentPartPr/>
              <p14:nvPr/>
            </p14:nvContentPartPr>
            <p14:xfrm>
              <a:off x="4470139" y="2163638"/>
              <a:ext cx="750600" cy="846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0419" y="2150318"/>
                <a:ext cx="771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" name="Ink 66"/>
              <p14:cNvContentPartPr/>
              <p14:nvPr/>
            </p14:nvContentPartPr>
            <p14:xfrm>
              <a:off x="5390299" y="2390078"/>
              <a:ext cx="46080" cy="9637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2379" y="2382158"/>
                <a:ext cx="67680" cy="9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1" name="Ink 120"/>
              <p14:cNvContentPartPr/>
              <p14:nvPr/>
            </p14:nvContentPartPr>
            <p14:xfrm>
              <a:off x="5350699" y="3490238"/>
              <a:ext cx="1174320" cy="77148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39899" y="3474758"/>
                <a:ext cx="119988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7" name="Ink 166"/>
              <p14:cNvContentPartPr/>
              <p14:nvPr/>
            </p14:nvContentPartPr>
            <p14:xfrm>
              <a:off x="5510899" y="3565838"/>
              <a:ext cx="2004120" cy="240408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96499" y="3560078"/>
                <a:ext cx="2033640" cy="24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" name="Ink 172"/>
              <p14:cNvContentPartPr/>
              <p14:nvPr/>
            </p14:nvContentPartPr>
            <p14:xfrm>
              <a:off x="7524019" y="3998558"/>
              <a:ext cx="741240" cy="19584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08899" y="3983078"/>
                <a:ext cx="7714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1" name="Ink 370"/>
              <p14:cNvContentPartPr/>
              <p14:nvPr/>
            </p14:nvContentPartPr>
            <p14:xfrm>
              <a:off x="4309219" y="5234798"/>
              <a:ext cx="2199240" cy="1046880"/>
            </p14:xfrm>
          </p:contentPart>
        </mc:Choice>
        <mc:Fallback xmlns="">
          <p:pic>
            <p:nvPicPr>
              <p:cNvPr id="371" name="Ink 37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03459" y="5218958"/>
                <a:ext cx="2210400" cy="10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3137059" y="785918"/>
              <a:ext cx="4729320" cy="2789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26259" y="771518"/>
                <a:ext cx="4746240" cy="28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/>
              <p14:cNvContentPartPr/>
              <p14:nvPr/>
            </p14:nvContentPartPr>
            <p14:xfrm>
              <a:off x="4268539" y="3215918"/>
              <a:ext cx="1249560" cy="20325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53779" y="3202958"/>
                <a:ext cx="1275480" cy="20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/>
              <p14:cNvContentPartPr/>
              <p14:nvPr/>
            </p14:nvContentPartPr>
            <p14:xfrm>
              <a:off x="6410179" y="3684998"/>
              <a:ext cx="129960" cy="1058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96499" y="3675998"/>
                <a:ext cx="1591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3" name="Ink 42"/>
              <p14:cNvContentPartPr/>
              <p14:nvPr/>
            </p14:nvContentPartPr>
            <p14:xfrm>
              <a:off x="5330539" y="4424438"/>
              <a:ext cx="36360" cy="5173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15779" y="4410758"/>
                <a:ext cx="6516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4" name="Ink 43"/>
              <p14:cNvContentPartPr/>
              <p14:nvPr/>
            </p14:nvContentPartPr>
            <p14:xfrm>
              <a:off x="4399579" y="5261438"/>
              <a:ext cx="834120" cy="2073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90579" y="5249558"/>
                <a:ext cx="856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Ink 45"/>
              <p14:cNvContentPartPr/>
              <p14:nvPr/>
            </p14:nvContentPartPr>
            <p14:xfrm>
              <a:off x="5329099" y="5217158"/>
              <a:ext cx="14760" cy="4622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12899" y="5202398"/>
                <a:ext cx="4680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" name="Ink 48"/>
              <p14:cNvContentPartPr/>
              <p14:nvPr/>
            </p14:nvContentPartPr>
            <p14:xfrm>
              <a:off x="5934259" y="4132478"/>
              <a:ext cx="852840" cy="2487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19499" y="4123838"/>
                <a:ext cx="883800" cy="2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88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Remove Trivial Edges, Unreachable Nodes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9812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err="1" smtClean="0"/>
              <a:t>int</a:t>
            </a:r>
            <a:r>
              <a:rPr lang="en-US" sz="2200" dirty="0" smtClean="0"/>
              <a:t> M = 16;</a:t>
            </a:r>
            <a:br>
              <a:rPr lang="en-US" sz="2200" dirty="0" smtClean="0"/>
            </a:br>
            <a:r>
              <a:rPr lang="en-US" sz="2200" dirty="0" err="1" smtClean="0"/>
              <a:t>int</a:t>
            </a:r>
            <a:r>
              <a:rPr lang="en-US" sz="2200" dirty="0" smtClean="0"/>
              <a:t>[M] a;</a:t>
            </a:r>
          </a:p>
          <a:p>
            <a:pPr marL="0" indent="0">
              <a:buNone/>
            </a:pPr>
            <a:r>
              <a:rPr lang="en-US" sz="2200" dirty="0" smtClean="0"/>
              <a:t>x </a:t>
            </a:r>
            <a:r>
              <a:rPr lang="en-US" sz="2200" dirty="0"/>
              <a:t>:= 0;</a:t>
            </a:r>
          </a:p>
          <a:p>
            <a:pPr marL="0" indent="0">
              <a:buNone/>
            </a:pPr>
            <a:r>
              <a:rPr lang="en-US" sz="2200" dirty="0"/>
              <a:t>while (x &lt; 10) {</a:t>
            </a:r>
          </a:p>
          <a:p>
            <a:pPr marL="0" indent="0">
              <a:buNone/>
            </a:pPr>
            <a:r>
              <a:rPr lang="en-US" sz="2200" dirty="0"/>
              <a:t>  x := x + 3;</a:t>
            </a:r>
          </a:p>
          <a:p>
            <a:pPr marL="0" indent="0">
              <a:buNone/>
            </a:pPr>
            <a:r>
              <a:rPr lang="en-US" sz="2200" dirty="0"/>
              <a:t>}</a:t>
            </a:r>
          </a:p>
          <a:p>
            <a:pPr marL="0" indent="0">
              <a:buNone/>
            </a:pPr>
            <a:r>
              <a:rPr lang="en-US" sz="2200" dirty="0"/>
              <a:t>if (x &gt;= 0) {</a:t>
            </a:r>
          </a:p>
          <a:p>
            <a:pPr marL="0" indent="0">
              <a:buNone/>
            </a:pPr>
            <a:r>
              <a:rPr lang="en-US" sz="2200" dirty="0"/>
              <a:t>  if (x &lt;= 15</a:t>
            </a:r>
            <a:r>
              <a:rPr lang="en-US" sz="2200" dirty="0" smtClean="0"/>
              <a:t>)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 a[x]=7;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  else</a:t>
            </a:r>
          </a:p>
          <a:p>
            <a:pPr marL="0" indent="0">
              <a:buNone/>
            </a:pPr>
            <a:r>
              <a:rPr lang="en-US" sz="2200" b="1" dirty="0" smtClean="0"/>
              <a:t>     error</a:t>
            </a:r>
            <a:r>
              <a:rPr lang="en-US" sz="2200" dirty="0" smtClean="0"/>
              <a:t>;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} else {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error</a:t>
            </a:r>
            <a:r>
              <a:rPr lang="en-US" sz="2200" dirty="0" smtClean="0"/>
              <a:t>;</a:t>
            </a:r>
            <a:br>
              <a:rPr lang="en-US" sz="2200" dirty="0" smtClean="0"/>
            </a:br>
            <a:r>
              <a:rPr lang="en-US" sz="2200" dirty="0" smtClean="0"/>
              <a:t>}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1411945" y="2735516"/>
            <a:ext cx="20053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B050"/>
                </a:solidFill>
              </a:rPr>
              <a:t>checks array accesses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295400" y="3024948"/>
            <a:ext cx="228600" cy="1524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676400" y="3062544"/>
            <a:ext cx="457200" cy="51885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/>
              <p14:cNvContentPartPr/>
              <p14:nvPr/>
            </p14:nvContentPartPr>
            <p14:xfrm>
              <a:off x="4550419" y="2379638"/>
              <a:ext cx="727920" cy="1368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46099" y="2369558"/>
                <a:ext cx="7423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/>
              <p14:cNvContentPartPr/>
              <p14:nvPr/>
            </p14:nvContentPartPr>
            <p14:xfrm>
              <a:off x="4470139" y="2163638"/>
              <a:ext cx="750600" cy="846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0419" y="2150318"/>
                <a:ext cx="771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" name="Ink 66"/>
              <p14:cNvContentPartPr/>
              <p14:nvPr/>
            </p14:nvContentPartPr>
            <p14:xfrm>
              <a:off x="5390299" y="2390078"/>
              <a:ext cx="46080" cy="9637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2379" y="2382158"/>
                <a:ext cx="67680" cy="9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7" name="Ink 256"/>
              <p14:cNvContentPartPr/>
              <p14:nvPr/>
            </p14:nvContentPartPr>
            <p14:xfrm>
              <a:off x="5298499" y="1587638"/>
              <a:ext cx="116280" cy="536400"/>
            </p14:xfrm>
          </p:contentPart>
        </mc:Choice>
        <mc:Fallback xmlns="">
          <p:pic>
            <p:nvPicPr>
              <p:cNvPr id="257" name="Ink 25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86979" y="1580078"/>
                <a:ext cx="14112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2" name="Ink 291"/>
              <p14:cNvContentPartPr/>
              <p14:nvPr/>
            </p14:nvContentPartPr>
            <p14:xfrm>
              <a:off x="5792419" y="1865918"/>
              <a:ext cx="247320" cy="133560"/>
            </p14:xfrm>
          </p:contentPart>
        </mc:Choice>
        <mc:Fallback xmlns="">
          <p:pic>
            <p:nvPicPr>
              <p:cNvPr id="292" name="Ink 29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80539" y="1860158"/>
                <a:ext cx="2736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6" name="Ink 305"/>
              <p14:cNvContentPartPr/>
              <p14:nvPr/>
            </p14:nvContentPartPr>
            <p14:xfrm>
              <a:off x="3137059" y="2048438"/>
              <a:ext cx="294480" cy="412560"/>
            </p14:xfrm>
          </p:contentPart>
        </mc:Choice>
        <mc:Fallback xmlns="">
          <p:pic>
            <p:nvPicPr>
              <p:cNvPr id="306" name="Ink 30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26259" y="2034758"/>
                <a:ext cx="31608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1" name="Ink 370"/>
              <p14:cNvContentPartPr/>
              <p14:nvPr/>
            </p14:nvContentPartPr>
            <p14:xfrm>
              <a:off x="4309219" y="5234798"/>
              <a:ext cx="2199240" cy="1046880"/>
            </p14:xfrm>
          </p:contentPart>
        </mc:Choice>
        <mc:Fallback xmlns="">
          <p:pic>
            <p:nvPicPr>
              <p:cNvPr id="371" name="Ink 37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03459" y="5218958"/>
                <a:ext cx="2210400" cy="10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Ink 31"/>
              <p14:cNvContentPartPr/>
              <p14:nvPr/>
            </p14:nvContentPartPr>
            <p14:xfrm>
              <a:off x="4347379" y="3487718"/>
              <a:ext cx="421200" cy="2030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38379" y="3474758"/>
                <a:ext cx="4410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/>
              <p14:cNvContentPartPr/>
              <p14:nvPr/>
            </p14:nvContentPartPr>
            <p14:xfrm>
              <a:off x="4451779" y="2598518"/>
              <a:ext cx="848160" cy="844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39899" y="2585558"/>
                <a:ext cx="873720" cy="87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/>
              <p14:cNvContentPartPr/>
              <p14:nvPr/>
            </p14:nvContentPartPr>
            <p14:xfrm>
              <a:off x="5337019" y="2147438"/>
              <a:ext cx="973800" cy="898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25859" y="2135198"/>
                <a:ext cx="99720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/>
              <p14:cNvContentPartPr/>
              <p14:nvPr/>
            </p14:nvContentPartPr>
            <p14:xfrm>
              <a:off x="4744099" y="5217158"/>
              <a:ext cx="1298880" cy="740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32579" y="5202398"/>
                <a:ext cx="1317600" cy="76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/>
              <p14:cNvContentPartPr/>
              <p14:nvPr/>
            </p14:nvContentPartPr>
            <p14:xfrm>
              <a:off x="5311099" y="3565478"/>
              <a:ext cx="100440" cy="18010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97779" y="3555398"/>
                <a:ext cx="125280" cy="18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/>
              <p14:cNvContentPartPr/>
              <p14:nvPr/>
            </p14:nvContentPartPr>
            <p14:xfrm>
              <a:off x="5165299" y="2174798"/>
              <a:ext cx="72720" cy="111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51619" y="2166158"/>
                <a:ext cx="100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/>
              <p14:cNvContentPartPr/>
              <p14:nvPr/>
            </p14:nvContentPartPr>
            <p14:xfrm>
              <a:off x="4793779" y="3216998"/>
              <a:ext cx="731520" cy="4849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82619" y="3210878"/>
                <a:ext cx="747720" cy="50112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Rectangle 34"/>
          <p:cNvSpPr/>
          <p:nvPr/>
        </p:nvSpPr>
        <p:spPr>
          <a:xfrm>
            <a:off x="5638800" y="3810000"/>
            <a:ext cx="3428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Benefits: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- faster execution (no checks)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- program cannot crash with error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/>
              <p14:cNvContentPartPr/>
              <p14:nvPr/>
            </p14:nvContentPartPr>
            <p14:xfrm>
              <a:off x="7159339" y="2155358"/>
              <a:ext cx="614520" cy="2275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46739" y="2144198"/>
                <a:ext cx="6393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/>
              <p14:cNvContentPartPr/>
              <p14:nvPr/>
            </p14:nvContentPartPr>
            <p14:xfrm>
              <a:off x="5322259" y="827318"/>
              <a:ext cx="2522880" cy="9007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16139" y="813998"/>
                <a:ext cx="2531520" cy="9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Ink 42"/>
              <p14:cNvContentPartPr/>
              <p14:nvPr/>
            </p14:nvContentPartPr>
            <p14:xfrm>
              <a:off x="3140299" y="1855118"/>
              <a:ext cx="1969920" cy="9432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32739" y="1841798"/>
                <a:ext cx="1991160" cy="9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Ink 43"/>
              <p14:cNvContentPartPr/>
              <p14:nvPr/>
            </p14:nvContentPartPr>
            <p14:xfrm>
              <a:off x="3367819" y="2031878"/>
              <a:ext cx="774360" cy="4982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57019" y="2023598"/>
                <a:ext cx="79740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6" name="Ink 45"/>
              <p14:cNvContentPartPr/>
              <p14:nvPr/>
            </p14:nvContentPartPr>
            <p14:xfrm>
              <a:off x="3627019" y="2070038"/>
              <a:ext cx="358200" cy="4579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18739" y="2061038"/>
                <a:ext cx="37764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7" name="Ink 46"/>
              <p14:cNvContentPartPr/>
              <p14:nvPr/>
            </p14:nvContentPartPr>
            <p14:xfrm>
              <a:off x="5594779" y="1622558"/>
              <a:ext cx="1726560" cy="7689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90819" y="1607798"/>
                <a:ext cx="1744560" cy="7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8" name="Ink 47"/>
              <p14:cNvContentPartPr/>
              <p14:nvPr/>
            </p14:nvContentPartPr>
            <p14:xfrm>
              <a:off x="6335299" y="885998"/>
              <a:ext cx="75600" cy="874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25579" y="882758"/>
                <a:ext cx="88560" cy="10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55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"/>
            <a:ext cx="69342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Exercise: Apply </a:t>
            </a:r>
            <a:r>
              <a:rPr lang="en-US" sz="3200" dirty="0" smtClean="0"/>
              <a:t>Range Analysis and Simplify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1752600" cy="670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/>
              <a:t>a, b, step, </a:t>
            </a:r>
            <a:r>
              <a:rPr lang="en-US" sz="1800" dirty="0" err="1"/>
              <a:t>i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err="1"/>
              <a:t>boolean</a:t>
            </a:r>
            <a:r>
              <a:rPr lang="en-US" sz="1800" dirty="0"/>
              <a:t> c;</a:t>
            </a:r>
          </a:p>
          <a:p>
            <a:pPr marL="0" indent="0">
              <a:buNone/>
            </a:pPr>
            <a:r>
              <a:rPr lang="en-US" sz="1800" dirty="0"/>
              <a:t>  a = 0;</a:t>
            </a:r>
          </a:p>
          <a:p>
            <a:pPr marL="0" indent="0">
              <a:buNone/>
            </a:pPr>
            <a:r>
              <a:rPr lang="en-US" sz="1800" dirty="0"/>
              <a:t>  b = a + 10;</a:t>
            </a:r>
          </a:p>
          <a:p>
            <a:pPr marL="0" indent="0">
              <a:buNone/>
            </a:pPr>
            <a:r>
              <a:rPr lang="en-US" sz="1800" dirty="0"/>
              <a:t>  step = -1;</a:t>
            </a:r>
          </a:p>
          <a:p>
            <a:pPr marL="0" indent="0">
              <a:buNone/>
            </a:pPr>
            <a:r>
              <a:rPr lang="en-US" sz="1800" dirty="0"/>
              <a:t>  if (step &gt; 0) {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err="1"/>
              <a:t>i</a:t>
            </a:r>
            <a:r>
              <a:rPr lang="en-US" sz="1800" dirty="0"/>
              <a:t> = a;</a:t>
            </a:r>
          </a:p>
          <a:p>
            <a:pPr marL="0" indent="0">
              <a:buNone/>
            </a:pPr>
            <a:r>
              <a:rPr lang="en-US" sz="1800" dirty="0"/>
              <a:t>  } else {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err="1"/>
              <a:t>i</a:t>
            </a:r>
            <a:r>
              <a:rPr lang="en-US" sz="1800" dirty="0"/>
              <a:t> = b;</a:t>
            </a:r>
          </a:p>
          <a:p>
            <a:pPr marL="0" indent="0">
              <a:buNone/>
            </a:pPr>
            <a:r>
              <a:rPr lang="en-US" sz="1800" dirty="0"/>
              <a:t>  }</a:t>
            </a:r>
          </a:p>
          <a:p>
            <a:pPr marL="0" indent="0">
              <a:buNone/>
            </a:pPr>
            <a:r>
              <a:rPr lang="en-US" sz="1800" dirty="0"/>
              <a:t>  c = true;</a:t>
            </a:r>
          </a:p>
          <a:p>
            <a:pPr marL="0" indent="0">
              <a:buNone/>
            </a:pPr>
            <a:r>
              <a:rPr lang="en-US" sz="1800" dirty="0"/>
              <a:t>  while (c) {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smtClean="0"/>
              <a:t>process(</a:t>
            </a:r>
            <a:r>
              <a:rPr lang="en-US" sz="1800" dirty="0" err="1" smtClean="0"/>
              <a:t>i</a:t>
            </a:r>
            <a:r>
              <a:rPr lang="en-US" sz="1800" dirty="0"/>
              <a:t>);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 err="1"/>
              <a:t>i</a:t>
            </a:r>
            <a:r>
              <a:rPr lang="en-US" sz="1800" dirty="0"/>
              <a:t> = </a:t>
            </a:r>
            <a:r>
              <a:rPr lang="en-US" sz="1800" dirty="0" err="1"/>
              <a:t>i</a:t>
            </a:r>
            <a:r>
              <a:rPr lang="en-US" sz="1800" dirty="0"/>
              <a:t> + step</a:t>
            </a:r>
            <a:r>
              <a:rPr lang="en-US" sz="1800" dirty="0" smtClean="0"/>
              <a:t>;</a:t>
            </a: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dirty="0"/>
              <a:t>    if (step &gt; 0) {</a:t>
            </a:r>
          </a:p>
          <a:p>
            <a:pPr marL="0" indent="0">
              <a:buNone/>
            </a:pPr>
            <a:r>
              <a:rPr lang="en-US" sz="1800" dirty="0"/>
              <a:t>      c = (</a:t>
            </a:r>
            <a:r>
              <a:rPr lang="en-US" sz="1800" dirty="0" err="1"/>
              <a:t>i</a:t>
            </a:r>
            <a:r>
              <a:rPr lang="en-US" sz="1800" dirty="0"/>
              <a:t> &lt; b);</a:t>
            </a:r>
          </a:p>
          <a:p>
            <a:pPr marL="0" indent="0">
              <a:buNone/>
            </a:pPr>
            <a:r>
              <a:rPr lang="en-US" sz="1800" dirty="0"/>
              <a:t>    } else {</a:t>
            </a:r>
          </a:p>
          <a:p>
            <a:pPr marL="0" indent="0">
              <a:buNone/>
            </a:pPr>
            <a:r>
              <a:rPr lang="en-US" sz="1800" dirty="0"/>
              <a:t>      c = (</a:t>
            </a:r>
            <a:r>
              <a:rPr lang="en-US" sz="1800" dirty="0" err="1"/>
              <a:t>i</a:t>
            </a:r>
            <a:r>
              <a:rPr lang="en-US" sz="1800" dirty="0"/>
              <a:t> &gt; a</a:t>
            </a:r>
            <a:r>
              <a:rPr lang="en-US" sz="1800" dirty="0" smtClean="0"/>
              <a:t>);</a:t>
            </a:r>
            <a:endParaRPr lang="en-US" sz="1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    }</a:t>
            </a:r>
            <a:endParaRPr lang="en-US" sz="1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  }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3087037" y="609600"/>
            <a:ext cx="5603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For </a:t>
            </a:r>
            <a:r>
              <a:rPr lang="en-US" sz="1600" dirty="0" err="1" smtClean="0"/>
              <a:t>booleans</a:t>
            </a:r>
            <a:r>
              <a:rPr lang="en-US" sz="1600" dirty="0" smtClean="0"/>
              <a:t>, use this lattice: </a:t>
            </a:r>
            <a:r>
              <a:rPr lang="en-US" sz="1600" dirty="0" err="1" smtClean="0"/>
              <a:t>D</a:t>
            </a:r>
            <a:r>
              <a:rPr lang="en-US" sz="1600" baseline="-25000" dirty="0" err="1" smtClean="0"/>
              <a:t>b</a:t>
            </a:r>
            <a:r>
              <a:rPr lang="en-US" sz="1600" dirty="0" smtClean="0"/>
              <a:t> = { {}, {false}, {true}, {</a:t>
            </a:r>
            <a:r>
              <a:rPr lang="en-US" sz="1600" dirty="0" err="1" smtClean="0"/>
              <a:t>false,true</a:t>
            </a:r>
            <a:r>
              <a:rPr lang="en-US" sz="1600" dirty="0" smtClean="0"/>
              <a:t>} }</a:t>
            </a:r>
            <a:br>
              <a:rPr lang="en-US" sz="1600" dirty="0" smtClean="0"/>
            </a:br>
            <a:r>
              <a:rPr lang="en-US" sz="1600" dirty="0" smtClean="0"/>
              <a:t>with ordering given by set subset relation.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133320" y="488880"/>
              <a:ext cx="2210760" cy="475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3960" y="477000"/>
                <a:ext cx="2232360" cy="49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31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Control-Flow </a:t>
            </a:r>
            <a:r>
              <a:rPr lang="en-US" b="1" dirty="0" smtClean="0"/>
              <a:t>Graph</a:t>
            </a:r>
            <a:r>
              <a:rPr lang="en-US" dirty="0" smtClean="0"/>
              <a:t>: (V,E)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42" y="11430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Set of nodes, V</a:t>
            </a:r>
          </a:p>
          <a:p>
            <a:pPr marL="0" indent="0">
              <a:buNone/>
            </a:pPr>
            <a:r>
              <a:rPr lang="en-US" sz="2800" dirty="0" smtClean="0"/>
              <a:t>Set of edges, which have statements on them</a:t>
            </a:r>
            <a:br>
              <a:rPr lang="en-US" sz="2800" dirty="0" smtClean="0"/>
            </a:br>
            <a:r>
              <a:rPr lang="en-US" sz="2800" dirty="0" smtClean="0"/>
              <a:t>	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,st,v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</a:t>
            </a:r>
            <a:r>
              <a:rPr lang="en-US" sz="2800" dirty="0" smtClean="0">
                <a:sym typeface="Symbol"/>
              </a:rPr>
              <a:t></a:t>
            </a:r>
            <a:r>
              <a:rPr lang="en-US" sz="2800" dirty="0" smtClean="0"/>
              <a:t> 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means there is edge from 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to v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labeled with statement st.</a:t>
            </a:r>
          </a:p>
          <a:p>
            <a:pPr marL="0" indent="0">
              <a:buNone/>
            </a:pPr>
            <a:r>
              <a:rPr lang="en-US" sz="2800" b="1" dirty="0" smtClean="0"/>
              <a:t>x </a:t>
            </a:r>
            <a:r>
              <a:rPr lang="en-US" sz="2800" b="1" dirty="0"/>
              <a:t>= 1</a:t>
            </a:r>
            <a:br>
              <a:rPr lang="en-US" sz="2800" b="1" dirty="0"/>
            </a:br>
            <a:r>
              <a:rPr lang="en-US" sz="2800" b="1" dirty="0" smtClean="0"/>
              <a:t>while </a:t>
            </a:r>
            <a:r>
              <a:rPr lang="en-US" sz="2800" b="1" dirty="0"/>
              <a:t>(x &lt; 10) {</a:t>
            </a:r>
            <a:br>
              <a:rPr lang="en-US" sz="2800" b="1" dirty="0"/>
            </a:br>
            <a:r>
              <a:rPr lang="en-US" sz="2800" b="1" dirty="0" smtClean="0"/>
              <a:t>   </a:t>
            </a:r>
            <a:r>
              <a:rPr lang="en-US" sz="2800" b="1" dirty="0"/>
              <a:t>x = x + 2</a:t>
            </a:r>
            <a:br>
              <a:rPr lang="en-US" sz="2800" b="1" dirty="0"/>
            </a:br>
            <a:r>
              <a:rPr lang="en-US" sz="2800" b="1" dirty="0" smtClean="0"/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V = {v</a:t>
            </a:r>
            <a:r>
              <a:rPr lang="en-US" sz="2800" baseline="-25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,v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>
                <a:solidFill>
                  <a:srgbClr val="0070C0"/>
                </a:solidFill>
              </a:rPr>
              <a:t>,v</a:t>
            </a:r>
            <a:r>
              <a:rPr lang="en-US" sz="2800" baseline="-25000" dirty="0" smtClean="0">
                <a:solidFill>
                  <a:srgbClr val="0070C0"/>
                </a:solidFill>
              </a:rPr>
              <a:t>2</a:t>
            </a:r>
            <a:r>
              <a:rPr lang="en-US" sz="2800" dirty="0" smtClean="0">
                <a:solidFill>
                  <a:srgbClr val="0070C0"/>
                </a:solidFill>
              </a:rPr>
              <a:t>,v</a:t>
            </a:r>
            <a:r>
              <a:rPr lang="en-US" sz="2800" baseline="-25000" dirty="0" smtClean="0">
                <a:solidFill>
                  <a:srgbClr val="0070C0"/>
                </a:solidFill>
              </a:rPr>
              <a:t>3</a:t>
            </a:r>
            <a:r>
              <a:rPr lang="en-US" sz="2800" dirty="0" smtClean="0">
                <a:solidFill>
                  <a:srgbClr val="0070C0"/>
                </a:solidFill>
              </a:rPr>
              <a:t>} 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E = {(v</a:t>
            </a:r>
            <a:r>
              <a:rPr lang="en-US" sz="2800" baseline="-25000" dirty="0" smtClean="0">
                <a:solidFill>
                  <a:srgbClr val="0070C0"/>
                </a:solidFill>
              </a:rPr>
              <a:t>0</a:t>
            </a:r>
            <a:r>
              <a:rPr lang="en-US" sz="2800" dirty="0" smtClean="0">
                <a:solidFill>
                  <a:srgbClr val="0070C0"/>
                </a:solidFill>
              </a:rPr>
              <a:t>,x=1,v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>
                <a:solidFill>
                  <a:srgbClr val="0070C0"/>
                </a:solidFill>
              </a:rPr>
              <a:t>), (v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>
                <a:solidFill>
                  <a:srgbClr val="0070C0"/>
                </a:solidFill>
              </a:rPr>
              <a:t>,[x&lt;10],v</a:t>
            </a:r>
            <a:r>
              <a:rPr lang="en-US" sz="2800" baseline="-25000" dirty="0" smtClean="0">
                <a:solidFill>
                  <a:srgbClr val="0070C0"/>
                </a:solidFill>
              </a:rPr>
              <a:t>2</a:t>
            </a:r>
            <a:r>
              <a:rPr lang="en-US" sz="2800" dirty="0" smtClean="0">
                <a:solidFill>
                  <a:srgbClr val="0070C0"/>
                </a:solidFill>
              </a:rPr>
              <a:t>),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        </a:t>
            </a:r>
            <a:r>
              <a:rPr lang="en-US" sz="2800" dirty="0">
                <a:solidFill>
                  <a:srgbClr val="0070C0"/>
                </a:solidFill>
              </a:rPr>
              <a:t>(</a:t>
            </a:r>
            <a:r>
              <a:rPr lang="en-US" sz="2800" dirty="0" smtClean="0">
                <a:solidFill>
                  <a:srgbClr val="0070C0"/>
                </a:solidFill>
              </a:rPr>
              <a:t>v</a:t>
            </a:r>
            <a:r>
              <a:rPr lang="en-US" sz="2800" baseline="-25000" dirty="0" smtClean="0">
                <a:solidFill>
                  <a:srgbClr val="0070C0"/>
                </a:solidFill>
              </a:rPr>
              <a:t>2</a:t>
            </a:r>
            <a:r>
              <a:rPr lang="en-US" sz="2800" dirty="0" smtClean="0">
                <a:solidFill>
                  <a:srgbClr val="0070C0"/>
                </a:solidFill>
              </a:rPr>
              <a:t>,x=x+2,v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>
                <a:solidFill>
                  <a:srgbClr val="0070C0"/>
                </a:solidFill>
              </a:rPr>
              <a:t>),</a:t>
            </a:r>
            <a:r>
              <a:rPr lang="en-US" sz="2800" dirty="0">
                <a:solidFill>
                  <a:srgbClr val="0070C0"/>
                </a:solidFill>
              </a:rPr>
              <a:t> (</a:t>
            </a:r>
            <a:r>
              <a:rPr lang="en-US" sz="2800" dirty="0" smtClean="0">
                <a:solidFill>
                  <a:srgbClr val="0070C0"/>
                </a:solidFill>
              </a:rPr>
              <a:t>v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>
                <a:solidFill>
                  <a:srgbClr val="0070C0"/>
                </a:solidFill>
              </a:rPr>
              <a:t>,[!(x&lt;10)],v</a:t>
            </a:r>
            <a:r>
              <a:rPr lang="en-US" sz="2800" baseline="-25000" dirty="0">
                <a:solidFill>
                  <a:srgbClr val="0070C0"/>
                </a:solidFill>
              </a:rPr>
              <a:t>3</a:t>
            </a:r>
            <a:r>
              <a:rPr lang="en-US" sz="2800" dirty="0" smtClean="0">
                <a:solidFill>
                  <a:srgbClr val="0070C0"/>
                </a:solidFill>
              </a:rPr>
              <a:t>)}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36507" y="3124200"/>
            <a:ext cx="4426920" cy="2358360"/>
            <a:chOff x="4436507" y="3124200"/>
            <a:chExt cx="4426920" cy="23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2" name="Ink 51"/>
                <p14:cNvContentPartPr/>
                <p14:nvPr/>
              </p14:nvContentPartPr>
              <p14:xfrm>
                <a:off x="5889467" y="3124200"/>
                <a:ext cx="406800" cy="168480"/>
              </p14:xfrm>
            </p:contentPart>
          </mc:Choice>
          <mc:Fallback xmlns="">
            <p:pic>
              <p:nvPicPr>
                <p:cNvPr id="52" name="Ink 5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78307" y="3111600"/>
                  <a:ext cx="430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5" name="Ink 54"/>
                <p14:cNvContentPartPr/>
                <p14:nvPr/>
              </p14:nvContentPartPr>
              <p14:xfrm>
                <a:off x="6050387" y="3824400"/>
                <a:ext cx="2215800" cy="87480"/>
              </p14:xfrm>
            </p:contentPart>
          </mc:Choice>
          <mc:Fallback xmlns="">
            <p:pic>
              <p:nvPicPr>
                <p:cNvPr id="55" name="Ink 5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39587" y="3811440"/>
                  <a:ext cx="2239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6" name="Ink 65"/>
                <p14:cNvContentPartPr/>
                <p14:nvPr/>
              </p14:nvContentPartPr>
              <p14:xfrm>
                <a:off x="5966147" y="3996480"/>
                <a:ext cx="31320" cy="1035360"/>
              </p14:xfrm>
            </p:contentPart>
          </mc:Choice>
          <mc:Fallback xmlns="">
            <p:pic>
              <p:nvPicPr>
                <p:cNvPr id="66" name="Ink 65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53907" y="3987120"/>
                  <a:ext cx="56520" cy="10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6" name="Ink 75"/>
                <p14:cNvContentPartPr/>
                <p14:nvPr/>
              </p14:nvContentPartPr>
              <p14:xfrm>
                <a:off x="8171867" y="3765360"/>
                <a:ext cx="691560" cy="23796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60347" y="3752400"/>
                  <a:ext cx="717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0" name="Ink 79"/>
                <p14:cNvContentPartPr/>
                <p14:nvPr/>
              </p14:nvContentPartPr>
              <p14:xfrm>
                <a:off x="5314547" y="3970200"/>
                <a:ext cx="569520" cy="1237320"/>
              </p14:xfrm>
            </p:contentPart>
          </mc:Choice>
          <mc:Fallback xmlns="">
            <p:pic>
              <p:nvPicPr>
                <p:cNvPr id="80" name="Ink 7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00867" y="3956880"/>
                  <a:ext cx="594360" cy="12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1" name="Ink 80"/>
                <p14:cNvContentPartPr/>
                <p14:nvPr/>
              </p14:nvContentPartPr>
              <p14:xfrm>
                <a:off x="5929787" y="3304560"/>
                <a:ext cx="25920" cy="469080"/>
              </p14:xfrm>
            </p:contentPart>
          </mc:Choice>
          <mc:Fallback xmlns="">
            <p:pic>
              <p:nvPicPr>
                <p:cNvPr id="81" name="Ink 8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17547" y="3300240"/>
                  <a:ext cx="489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6" name="Ink 85"/>
                <p14:cNvContentPartPr/>
                <p14:nvPr/>
              </p14:nvContentPartPr>
              <p14:xfrm>
                <a:off x="4436507" y="4436400"/>
                <a:ext cx="788760" cy="208440"/>
              </p14:xfrm>
            </p:contentPart>
          </mc:Choice>
          <mc:Fallback xmlns="">
            <p:pic>
              <p:nvPicPr>
                <p:cNvPr id="86" name="Ink 85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25347" y="4421614"/>
                  <a:ext cx="811800" cy="236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1" name="Ink 100"/>
                <p14:cNvContentPartPr/>
                <p14:nvPr/>
              </p14:nvContentPartPr>
              <p14:xfrm>
                <a:off x="5716307" y="3478080"/>
                <a:ext cx="890280" cy="591120"/>
              </p14:xfrm>
            </p:contentPart>
          </mc:Choice>
          <mc:Fallback xmlns="">
            <p:pic>
              <p:nvPicPr>
                <p:cNvPr id="101" name="Ink 100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02987" y="3463680"/>
                  <a:ext cx="91080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2" name="Ink 101"/>
                <p14:cNvContentPartPr/>
                <p14:nvPr/>
              </p14:nvContentPartPr>
              <p14:xfrm>
                <a:off x="5921147" y="3982080"/>
                <a:ext cx="1942560" cy="1500480"/>
              </p14:xfrm>
            </p:contentPart>
          </mc:Choice>
          <mc:Fallback xmlns="">
            <p:pic>
              <p:nvPicPr>
                <p:cNvPr id="102" name="Ink 10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08907" y="3968040"/>
                  <a:ext cx="1969920" cy="152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161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Interpretation and </a:t>
            </a:r>
            <a:br>
              <a:rPr lang="en-US" dirty="0" smtClean="0"/>
            </a:br>
            <a:r>
              <a:rPr lang="en-US" dirty="0" smtClean="0"/>
              <a:t>Abstract </a:t>
            </a:r>
            <a:r>
              <a:rPr lang="en-US" dirty="0" err="1" smtClean="0"/>
              <a:t>Interpratation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Control-Flow graph is similar to AST</a:t>
            </a:r>
          </a:p>
          <a:p>
            <a:r>
              <a:rPr lang="en-US" dirty="0" smtClean="0"/>
              <a:t>We can</a:t>
            </a:r>
          </a:p>
          <a:p>
            <a:pPr lvl="1"/>
            <a:r>
              <a:rPr lang="en-US" dirty="0" smtClean="0"/>
              <a:t>interpret control flow graph</a:t>
            </a:r>
          </a:p>
          <a:p>
            <a:pPr lvl="1"/>
            <a:r>
              <a:rPr lang="en-US" dirty="0" smtClean="0"/>
              <a:t>generate machine code from it (e.g. LLVM, </a:t>
            </a:r>
            <a:r>
              <a:rPr lang="en-US" dirty="0" err="1" smtClean="0"/>
              <a:t>gcc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abstractly interpret it: do not push values, but </a:t>
            </a:r>
            <a:r>
              <a:rPr lang="en-US" b="1" dirty="0" smtClean="0"/>
              <a:t>approximately compute supersets of possible values</a:t>
            </a:r>
            <a:br>
              <a:rPr lang="en-US" b="1" dirty="0" smtClean="0"/>
            </a:br>
            <a:r>
              <a:rPr lang="en-US" dirty="0" smtClean="0"/>
              <a:t>(e.g. intervals, types, etc.)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24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1358246"/>
            <a:ext cx="7735345" cy="5118754"/>
            <a:chOff x="4436507" y="3124200"/>
            <a:chExt cx="4426920" cy="23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/>
                <p14:cNvContentPartPr/>
                <p14:nvPr/>
              </p14:nvContentPartPr>
              <p14:xfrm>
                <a:off x="5889467" y="3124200"/>
                <a:ext cx="406800" cy="168480"/>
              </p14:xfrm>
            </p:contentPart>
          </mc:Choice>
          <mc:Fallback xmlns="">
            <p:pic>
              <p:nvPicPr>
                <p:cNvPr id="52" name="Ink 5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78307" y="3111600"/>
                  <a:ext cx="430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6050387" y="3824400"/>
                <a:ext cx="2215800" cy="87480"/>
              </p14:xfrm>
            </p:contentPart>
          </mc:Choice>
          <mc:Fallback xmlns="">
            <p:pic>
              <p:nvPicPr>
                <p:cNvPr id="55" name="Ink 5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39587" y="3811440"/>
                  <a:ext cx="2239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5966147" y="3996480"/>
                <a:ext cx="31320" cy="1035360"/>
              </p14:xfrm>
            </p:contentPart>
          </mc:Choice>
          <mc:Fallback xmlns="">
            <p:pic>
              <p:nvPicPr>
                <p:cNvPr id="66" name="Ink 65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53907" y="3987120"/>
                  <a:ext cx="56520" cy="10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/>
                <p14:cNvContentPartPr/>
                <p14:nvPr/>
              </p14:nvContentPartPr>
              <p14:xfrm>
                <a:off x="8171867" y="3765360"/>
                <a:ext cx="691560" cy="23796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60347" y="3752400"/>
                  <a:ext cx="717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/>
                <p14:cNvContentPartPr/>
                <p14:nvPr/>
              </p14:nvContentPartPr>
              <p14:xfrm>
                <a:off x="5314547" y="3970200"/>
                <a:ext cx="569520" cy="1237320"/>
              </p14:xfrm>
            </p:contentPart>
          </mc:Choice>
          <mc:Fallback xmlns="">
            <p:pic>
              <p:nvPicPr>
                <p:cNvPr id="80" name="Ink 7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00867" y="3956880"/>
                  <a:ext cx="594360" cy="12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/>
                <p14:cNvContentPartPr/>
                <p14:nvPr/>
              </p14:nvContentPartPr>
              <p14:xfrm>
                <a:off x="5929787" y="3304560"/>
                <a:ext cx="25920" cy="469080"/>
              </p14:xfrm>
            </p:contentPart>
          </mc:Choice>
          <mc:Fallback xmlns="">
            <p:pic>
              <p:nvPicPr>
                <p:cNvPr id="81" name="Ink 8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17547" y="3300240"/>
                  <a:ext cx="489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/>
                <p14:cNvContentPartPr/>
                <p14:nvPr/>
              </p14:nvContentPartPr>
              <p14:xfrm>
                <a:off x="4436507" y="4436400"/>
                <a:ext cx="788760" cy="208440"/>
              </p14:xfrm>
            </p:contentPart>
          </mc:Choice>
          <mc:Fallback xmlns="">
            <p:pic>
              <p:nvPicPr>
                <p:cNvPr id="86" name="Ink 85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25347" y="4421614"/>
                  <a:ext cx="811800" cy="236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/>
                <p14:cNvContentPartPr/>
                <p14:nvPr/>
              </p14:nvContentPartPr>
              <p14:xfrm>
                <a:off x="5716307" y="3478080"/>
                <a:ext cx="890280" cy="591120"/>
              </p14:xfrm>
            </p:contentPart>
          </mc:Choice>
          <mc:Fallback xmlns="">
            <p:pic>
              <p:nvPicPr>
                <p:cNvPr id="101" name="Ink 100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02987" y="3463680"/>
                  <a:ext cx="91080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/>
                <p14:cNvContentPartPr/>
                <p14:nvPr/>
              </p14:nvContentPartPr>
              <p14:xfrm>
                <a:off x="5921147" y="3982080"/>
                <a:ext cx="1942560" cy="1500480"/>
              </p14:xfrm>
            </p:contentPart>
          </mc:Choice>
          <mc:Fallback xmlns="">
            <p:pic>
              <p:nvPicPr>
                <p:cNvPr id="102" name="Ink 10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08907" y="3968040"/>
                  <a:ext cx="1969920" cy="15256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Compute Range of x at Each Point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/>
              <p14:cNvContentPartPr/>
              <p14:nvPr/>
            </p14:nvContentPartPr>
            <p14:xfrm>
              <a:off x="218160" y="821880"/>
              <a:ext cx="8083080" cy="6006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3480" y="806400"/>
                <a:ext cx="8097120" cy="602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19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</a:t>
            </a:r>
            <a:r>
              <a:rPr lang="en-US" dirty="0" smtClean="0"/>
              <a:t>see in the sequel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to compile abstract syntax trees into control-flow graphs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Lattices, as structures that describe abstractly sets of program states (facts)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Transfer functions that describe how to update </a:t>
            </a:r>
            <a:r>
              <a:rPr lang="en-US" dirty="0" smtClean="0"/>
              <a:t>facts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Basic idea of fixed-point </a:t>
            </a:r>
            <a:r>
              <a:rPr lang="en-US" dirty="0" smtClean="0"/>
              <a:t>iteration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2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Control-Flow Graphs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graph that has one entry and one exit node and label is entire program</a:t>
            </a:r>
          </a:p>
          <a:p>
            <a:r>
              <a:rPr lang="en-US" dirty="0" smtClean="0"/>
              <a:t>Recursively decompose the program to have more edges with simpler labels</a:t>
            </a:r>
          </a:p>
          <a:p>
            <a:r>
              <a:rPr lang="en-US" dirty="0" smtClean="0"/>
              <a:t>When labels cannot be decomposed further, we are </a:t>
            </a:r>
            <a:r>
              <a:rPr lang="en-US" dirty="0" smtClean="0"/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5602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13646</TotalTime>
  <Words>1670</Words>
  <Application>Microsoft Office PowerPoint</Application>
  <PresentationFormat>On-screen Show (4:3)</PresentationFormat>
  <Paragraphs>353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Symbol</vt:lpstr>
      <vt:lpstr>Wingdings</vt:lpstr>
      <vt:lpstr>Office Theme</vt:lpstr>
      <vt:lpstr>Abstract Interpretation (Cousot, Cousot 1977) also known as Data-Flow Analysis (Kildall 1973)</vt:lpstr>
      <vt:lpstr>Why Constant Propagation</vt:lpstr>
      <vt:lpstr>Goal of Data-Flow Analysis</vt:lpstr>
      <vt:lpstr>Control-Flow Graphs: Like Flow Charts</vt:lpstr>
      <vt:lpstr>Control-Flow Graph: (V,E)</vt:lpstr>
      <vt:lpstr>Interpretation and  Abstract Interpratation</vt:lpstr>
      <vt:lpstr>Compute Range of x at Each Point</vt:lpstr>
      <vt:lpstr>What we see in the sequel</vt:lpstr>
      <vt:lpstr>Generating Control-Flow Graphs</vt:lpstr>
      <vt:lpstr>Flattening Expressions for simplicity and ordering of side effects</vt:lpstr>
      <vt:lpstr>If-Then-Else</vt:lpstr>
      <vt:lpstr>While</vt:lpstr>
      <vt:lpstr>Example 1: Convert to CFG</vt:lpstr>
      <vt:lpstr>Example 1 Result</vt:lpstr>
      <vt:lpstr>Example 2: Convert to CFG</vt:lpstr>
      <vt:lpstr>Example 2 Result</vt:lpstr>
      <vt:lpstr>Translation Functions</vt:lpstr>
      <vt:lpstr>Analysis Domain (D) Lattices</vt:lpstr>
      <vt:lpstr>Abstract Intepretation  Generalizes Type Inference</vt:lpstr>
      <vt:lpstr>scalac computes types. Try in REPL:</vt:lpstr>
      <vt:lpstr>Finds "Best Type" for Expression</vt:lpstr>
      <vt:lpstr>Subtyping Relation in this Example</vt:lpstr>
      <vt:lpstr>Least Upper Bound (lub, join)</vt:lpstr>
      <vt:lpstr>Greatest Lower Bound (glb, meet)</vt:lpstr>
      <vt:lpstr>Computing lub and glb  for tuple and function types</vt:lpstr>
      <vt:lpstr>Lattice</vt:lpstr>
      <vt:lpstr>Idea of Why Lemma Holds</vt:lpstr>
      <vt:lpstr>Graphs and Partial Orders</vt:lpstr>
      <vt:lpstr>Defining Abstract Interpretation</vt:lpstr>
      <vt:lpstr>Domain of Intervals [a,b] where a,b{-M,-127,0,127,M-1}</vt:lpstr>
      <vt:lpstr>For now, we consider  arbitrary integer bounds for intervals</vt:lpstr>
      <vt:lpstr>Find Transfer Function: Plus</vt:lpstr>
      <vt:lpstr>Find Transfer Function: Minus</vt:lpstr>
      <vt:lpstr>Further transfer functions</vt:lpstr>
      <vt:lpstr>Transfer Functions for Tests</vt:lpstr>
      <vt:lpstr>Joining Data-Flow Facts</vt:lpstr>
      <vt:lpstr>Handling Loops: Iterate Until Stabilizes</vt:lpstr>
      <vt:lpstr>Analysis Algorithm</vt:lpstr>
      <vt:lpstr>Work List Version</vt:lpstr>
      <vt:lpstr>Exercise: Run range analysis,  prove that error is unreachable</vt:lpstr>
      <vt:lpstr>Range analysis results</vt:lpstr>
      <vt:lpstr>Simplified Conditions</vt:lpstr>
      <vt:lpstr>Remove Trivial Edges, Unreachable Nodes</vt:lpstr>
      <vt:lpstr>Exercise: Apply Range Analysis and Simplify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psuter</dc:creator>
  <cp:lastModifiedBy>kuncak</cp:lastModifiedBy>
  <cp:revision>1060</cp:revision>
  <dcterms:created xsi:type="dcterms:W3CDTF">2009-12-16T09:41:49Z</dcterms:created>
  <dcterms:modified xsi:type="dcterms:W3CDTF">2013-12-04T16:31:46Z</dcterms:modified>
</cp:coreProperties>
</file>