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  <p:sldMasterId id="2147483684" r:id="rId2"/>
  </p:sldMasterIdLst>
  <p:notesMasterIdLst>
    <p:notesMasterId r:id="rId24"/>
  </p:notesMasterIdLst>
  <p:handoutMasterIdLst>
    <p:handoutMasterId r:id="rId25"/>
  </p:handoutMasterIdLst>
  <p:sldIdLst>
    <p:sldId id="1045" r:id="rId3"/>
    <p:sldId id="1050" r:id="rId4"/>
    <p:sldId id="1051" r:id="rId5"/>
    <p:sldId id="1061" r:id="rId6"/>
    <p:sldId id="1052" r:id="rId7"/>
    <p:sldId id="1047" r:id="rId8"/>
    <p:sldId id="1053" r:id="rId9"/>
    <p:sldId id="1060" r:id="rId10"/>
    <p:sldId id="1062" r:id="rId11"/>
    <p:sldId id="1063" r:id="rId12"/>
    <p:sldId id="1048" r:id="rId13"/>
    <p:sldId id="1054" r:id="rId14"/>
    <p:sldId id="1055" r:id="rId15"/>
    <p:sldId id="1056" r:id="rId16"/>
    <p:sldId id="1057" r:id="rId17"/>
    <p:sldId id="1058" r:id="rId18"/>
    <p:sldId id="1059" r:id="rId19"/>
    <p:sldId id="1064" r:id="rId20"/>
    <p:sldId id="1065" r:id="rId21"/>
    <p:sldId id="1066" r:id="rId22"/>
    <p:sldId id="1067" r:id="rId23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26"/>
      <p:bold r:id="rId27"/>
      <p:italic r:id="rId28"/>
      <p:boldItalic r:id="rId29"/>
    </p:embeddedFont>
  </p:embeddedFontLst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6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BF4C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739" autoAdjust="0"/>
    <p:restoredTop sz="96179" autoAdjust="0"/>
  </p:normalViewPr>
  <p:slideViewPr>
    <p:cSldViewPr snapToGrid="0">
      <p:cViewPr varScale="1">
        <p:scale>
          <a:sx n="73" d="100"/>
          <a:sy n="73" d="100"/>
        </p:scale>
        <p:origin x="-1544" y="-68"/>
      </p:cViewPr>
      <p:guideLst>
        <p:guide orient="horz" pos="96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1060"/>
    </p:cViewPr>
  </p:sorterViewPr>
  <p:notesViewPr>
    <p:cSldViewPr snapToGrid="0"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1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3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2.fntdata"/><Relationship Id="rId30" Type="http://schemas.openxmlformats.org/officeDocument/2006/relationships/tags" Target="tags/tag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1EB75-3524-4387-8CE3-F3226D8180E3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9757-0F24-40A5-A9BB-710E2EC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24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46.52482" units="1/cm"/>
          <inkml:channelProperty channel="Y" name="resolution" value="28.30189" units="1/cm"/>
          <inkml:channelProperty channel="T" name="resolution" value="1" units="1/dev"/>
        </inkml:channelProperties>
      </inkml:inkSource>
      <inkml:timestamp xml:id="ts0" timeString="2013-11-27T10:09:17.5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4360 1799 0,'0'0'63,"0"43"-32,21-22-31,-21 0 16,0 21-16,0-21 15,0 1 16,0-1 1,21-21-17,-21 42 16,0-42-15,22 21 0,-22 0 15</inkml:trace>
  <inkml:trace contextRef="#ctx0" brushRef="#br0" timeOffset="1232.0705">5524 1799 0,'21'0'47,"1"0"-32,-1 21-15,0 1 16,-21-22-16,21 21 16,0-21-16,0 42 15,-21-21-15,0 0 16,22-21-1,-22 22 48,0 20-48,0-21 17,0 0-17,0 0 1,21 1-1,-21-1 17</inkml:trace>
  <inkml:trace contextRef="#ctx0" brushRef="#br0" timeOffset="2416.1382">6858 1863 0,'0'0'93,"21"21"-77,0-21-16,-21 42 15,0-42-15,0 21 16,0 1-16,0-1 31,0 21 0,0-21 32,0 0 30</inkml:trace>
  <inkml:trace contextRef="#ctx0" brushRef="#br0" timeOffset="4296.2458">11091 1863 0,'0'0'15,"21"21"1,-21 0-16,0 0 15,21-21-15,-21 43 32,0-22 46,0 0-32,0 0-30,22-21 0,-1 21 15,-21 0-16</inkml:trace>
  <inkml:trace contextRef="#ctx0" brushRef="#br0" timeOffset="5488.3139">12022 1842 0,'43'0'0,"-43"21"62,21-21-46,-21 21 0,0-21-1,42 21-15,1 0 31,-22-21-15,21 43-16,-21-22 16,22 0-16,-22 0 15,21 0-15,-21 0 31,-21-21 1,21 22-1,1-22 16,20 0-32</inkml:trace>
  <inkml:trace contextRef="#ctx0" brushRef="#br0" timeOffset="10055.5752">10879 2731 0,'22'0'110,"-1"0"-64,21 21-30,-42 0 0,0 0-16,21 0 15,0 22 1,22-43-1,-43 21-15,21 0 16,0 21-16,21-42 16,-20 0 108,-1 0-92,21 0-17,-21 0-15,0 0 16,22 0-1,-22 0-15,0 0 16,21 0-16,-20 0 16,-1 0-1,0-21 1,0 21-16,-21-21 15,21 21 1,0 0 15,1 0-15,20 0-1,-21 0 17,0 0 14,-21 0-14,21 0-32,-21 21 15,22-21-15,-1 21 16,0-21-16,-21 21 15,0-21 1,21 0 15,-21 22 16,0-1 93,0 0-93,21 21-31,0-21-1,-21 1 110,0-22-125,0-22 31,0 1 1,0-21-17,0 21 32,0 21-31,0-21-1,0-1 1,43 22-16,-22 0 31,0 0-31,-21-21 31,21 21 188,22 0-157,-22 0-15,0 0-16,21 0-15,-21 0-1,1 0 1,20 0-1,-21 0 17,0 0 14,0 0 17,22 0-48,-22 0 17,0 0-17,21 0 1,-20 0-16,-1 0 15,21 0 1,-21 0-16,0 0 16,22 0-1,-22 0 79,0 0-79,0 0 17,22 0 15,-22 0-32,0 0 1,-21-21-1,42 21 17,-42-21-32,21 21 15,1-21-15,-1 21 31,0-21-15,0-1 0,0 22-1,0 0 32,1 0 15,-22-21-62,42 21 16,-21-21 15,-21 0 63</inkml:trace>
  <inkml:trace contextRef="#ctx0" brushRef="#br0" timeOffset="15279.874">7408 1482 0,'0'0'63,"0"0"-32,21 21-31,0 0 15,1-21 1,-1 0-16,0 21 16,0 0-1,0 1-15,-21-22 16,21 21-16,-21-21 15,22 21-15,20 0 16,-21 0-16,0 0 16,-21-21-1,21 22-15,1-22 16,-22 21 15,21 0-15,0 21-16,-21-21 15,42 22-15,-42-22 16,21 0-16,1 21 15,-22-42-15,21 43 16,21-1-16,-21-21 16,-21 22-16,21-22 15,-21 0-15,22 42 16,-1-20-16,-21-43 15,21 42-15,-21 0 16,0-20-16,0-1 16,0 21-16,0-21 15,21 0 1,0 22-16,-21-22 15,0 0-15,21 21 16,-21-20-16,0-1 16,0 21-1,0-21-15,0 0 16,0 22-16,0-22 15,0 0 1,0 0-16,0 0 16,0 1 46,0-1-31,0 0-15,-21 0-1,21 0 1,0 0 187,0 1-188,0-1 17,0 21 14,0-21 157,0 0-109</inkml:trace>
  <inkml:trace contextRef="#ctx0" brushRef="#br0" timeOffset="20552.1754">8805 4043 0,'0'0'16,"0"0"31,21 0-1,0 0-14,1 0-32,20 0 15,-21 0-15,0 0 16,22 0-1,-22 0-15,0 0 16,21 0-16,-21 0 16,1 0-16,-1 0 15,21 0-15,-21 0 16,0 0-16,22 0 15,-22 0 1,0 0-16,21 0 16,-20 0-16,-1-21 15,21 21-15,-21 0 16,0 0-1,22 0-15,-22 0 16,0 0-16,43 0 16,-22 0-16,-21 0 15,0 0-15,22 0 16,-22 0-16,0 0 15,21 0-15,-21 0 16,1 0 0,-1 0-16,21 0 15,-21 0-15,0 0 16,22 0-1,-22 0-15,0 0 16,21 0-16,-20 0 16,-1 0-16,21 0 15,-21 0-15,0 0 16,1 0-16,20 0 15,-21 0-15,0 0 16,22 0-16,-22 0 16,0 0-16,21 0 15,1 0-15,-1 21 16,-21-21-16,21 0 15,-20 0-15,-1 0 16,21 0-16,22 0 16,-43 0-16,0 0 15,21 0-15,-21 0 16,1 0-1,20 0-15,-21 0 16,0 0-16,22 0 16,-22 0-1,0 0-15,0 0 16,21 0-1,1 0-15,-22 21 16,0-21-16,0 0 16,0 0-16,22 0 15,-22 0-15,0 0 16,21 0-16,-20 0 15,-1 0-15,21 0 16,22 0-16,-43 0 16,0 0-16,21 0 15,-21 0-15,43 0 16,-43 0-16,21 0 15,-20 0 1,-1 0 0,21 0-16,-21 0 15,0 0 16,22 0-31,-22 0 16,0 0 0,0 0-16,22 0 15,-22 0 1,0 0 15,21 0-15,-21 0-16,1 0 15,-1 0 32,-21 0-16,42 0 32,-21 0-48,0 0 1,22 0-1,-22 0-15,0 0 16,64 0-16,-22 42 16,-42-42-16,1 0 15,41 0-15,22 22 16,-64-22-1,0 0-15,21 0 16,-20 0 15,-22 21 78,21-21-62,0 0-47,21 0 16,-21 0-16,1 0 15,-1 0-15,21 0 16,-21 0-16,0 0 16,22 0-16,-22 0 46,0 0-14,21 0-17,-20 0 1,-1 0-1,21 0 1,-42 0 15,21 0-15,0 0 46,1 0-62,-22-21 16,21-1 15,-21 22-31,21-21 16,-21 0-1,0 0-15,21 21 16,-21-21-1,21 0 1,-21-1 0,0 1 15,0 0-16,0 0 1,0-21 31,0 42 46</inkml:trace>
  <inkml:trace contextRef="#ctx0" brushRef="#br0" timeOffset="21960.2561">8784 4043 0,'-21'-21'110,"21"0"-95,0 21 1,-21-22-16,21 1 47,0-21-1,0 21-30</inkml:trace>
  <inkml:trace contextRef="#ctx0" brushRef="#br0" timeOffset="26463.5137">8657 4890 0,'0'0'93,"0"42"-77,0-21-1,0 0 1,0 22 15,0-22-15,0 0-1,0 21 1,0-21 0,0 1 30,21-22 142,0 0-173,22 0-15,-22 0 16,0 0-16,42 0 15,1 0-15,63 0 16,-42 0-16,20 0 16,-41 0-16,21 0 15,-1 0-15,-20 0 16,-1 0-16,-42 0 31,1 0 0,20 0 0,-21 0-15,0 0 0,0 0-16,22 0 15,-22 0-15,42-22 16,1 22-16,21 0 15,-22 0-15,-42 0 16,0 0-16,43 0 16,-22 0-16,-21 0 15,1 0-15,-1 0 16,21 0-16,-21 0 15,0 0 1,22 0 0,-22 0-16,0 0 15,21 0 1,-20 0-1,-1 0-15,21 0 16,0-21-16,1 0 16,-22 21-16,42 0 15,-20 0 1,20 0-16,-42 0 15,1 0-15,20 0 16,-21 0-16,0 0 16,22 0-16,-22 0 15,0 0-15,21 0 16,22 0-16,-43 0 15,42 0-15,-41 0 16,20 21-16,-21-21 16,21 0-1,-20 0-15,-1 0 16,0 0-1,21 0-15,-21 0 16,1 0-16,20 0 16,-21 0-16,0 0 15,22 0-15,-22 0 16,0 0-16,21 0 15,-21 0-15,1 0 16,-1 0-16,63 0 16,-62 0-16,41 0 15,-42 0 1,43 0-16,-22 0 15,64 0-15,-43 0 16,1 0-16,-1 0 16,-41 0-16,20 0 15,21 0-15,-41 0 16,-1 0-16,21 0 15,-21 0 1,0 0 0,22 0-1,-22 0-15,0 0 16,21 21-1,-20-21-15,-1 0 16,21 0-16,-21 0 16,0 0-16,1 0 15,20 0-15,21 0 16,-41 0-16,41 0 15,-21 0-15,-20 0 16,-1 0-16,0 0 16,21 0-16,-21 0 15,1 0 1,41 0-16,22 0 15,-64 0-15,42 0 16,-41 0-16,20 0 16,-21 0-16,43 0 15,-43 0 1,21 0-1,-21 0 17,0 0-17,1 22-15,-22-22 16,42 0-16,-21 0 15,0 0-15,0 0 16,22 0-16,-22 0 16,0 0-1,21 0 1,-20 0 171,-1 0-156,0 0-15,0 0-1,0 0 17,0 0-1,1 0-16,20 0 1,-21 0 78,0 0-63,0 0 265,-21-43-280,0 22-1,22 0 1,-22-21-16,0 20 16,0 1-1,0-21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24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46.52482" units="1/cm"/>
          <inkml:channelProperty channel="Y" name="resolution" value="28.30189" units="1/cm"/>
          <inkml:channelProperty channel="T" name="resolution" value="1" units="1/dev"/>
        </inkml:channelProperties>
      </inkml:inkSource>
      <inkml:timestamp xml:id="ts0" timeString="2013-11-27T10:09:49.3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4445 1905 0,'0'-21'63,"0"21"-48,0 21 1,0 0-16,21-21 15,-21 43 1,21-1-16,-21-42 16,42 63-16,-42 1 15,43-22-15,-22-21 187</inkml:trace>
  <inkml:trace contextRef="#ctx0" brushRef="#br0" timeOffset="1392.0796">6096 2244 0,'0'0'78,"0"0"-62,-21 0-16,21-21 15,-22 21-15,22-43 16,0 22-16,-21 0 15,21-21 1,-21 42-16,21-22 16,-21-20-16,0 42 15,21-63-15,-21 41 16,-1 1-16,22-21 15,-21 21-15,-21 21 16,21-21-16,0-1 16,-1 22-16,-20-42 15,21 42-15,0-21 16,-22 0-16,1 0 15,21-1-15,0 22 16,0 0-16,21-21 16,-22 21 30,-20 0-30,0 0 0,-1-21-16,1 0 15,21 21-15,0 0 16,0 0-16,21-21 15,-43 21 1,22 0 0,0 0-16,-21-21 15,20 21-15,1-22 16,21 22-16,-21 0 31,-21 0-15,21 0-1,-1 0 16,-20 0-15,42-21-16</inkml:trace>
  <inkml:trace contextRef="#ctx0" brushRef="#br0" timeOffset="2960.1693">8636 1905 0,'0'0'31,"0"42"0,0-20-31,0-1 16,0 21 15,0-21-31,0 0 31,0 22 0</inkml:trace>
  <inkml:trace contextRef="#ctx0" brushRef="#br0" timeOffset="4264.2437">12340 1820 0,'0'22'156,"0"-1"-140,0 0-16,0 0 15,0 21 1,0-20-16,0-1 16,0 21 15,0-21 78</inkml:trace>
  <inkml:trace contextRef="#ctx0" brushRef="#br0" timeOffset="7376.4219">9567 2815 0,'0'0'47,"0"0"-32,0 21-15,21 1 16,-21-1 15,0 0-15,0 0-1,0 21 1,0-20-1,0-1 1,0 0 234,0 0-250,21-21 15,1 0 1,-1 0-1,42 0-15,-42 0 16,22 0-16,20 0 16,-42 0-16,43 0 15,-22 0-15,22 0 16,-1 0-16,1 0 15,-1 0-15,1 0 16,-1 0-16,-42 0 16,22 0-1,-22 0-15,0 0 16,0 0-16,-21 0 31,0 0-15,43 0 30,-22 0-46,0 0 16,0 0-16,64 0 16,-64 0-16,42 0 15,1 21-15,-1-21 16,1 0-16,-1 0 15,1 0-15,-22 0 16,22 0-16,-43 0 16,0 0-16,21 0 15,-20 0-15,-1 0 16,21 0-16,-21 0 15,0 0-15,22 0 16,-22 0-16,0 0 16,43 0-16,-22 0 15,-21 0-15,0 0 16,22 0-16,20 0 15,-42 0-15,43 0 16,-43 0-16,21 0 16,-21 0-16,1 0 15,20 0-15,21-21 16,-20 0-1,-22 21-15,0 0 16,0 0-16,43-42 16,-1 42-16,1 0 15,-22 0-15,22 0 16,-43 0-16,0 0 15,21 0 1,-21 0-16,1 0 16,20 0 46,-21 0-15,0 0-47,22 0 15,-22 0 1,0 0-16,0 0 16,-21-22-16,42 22 15,-20 0-15,41 0 16,1 0-1,-43 0-15,63 22 16,-62-22-16,-1 0 16,21 0 30,-21 0 1,0 0 109,1 0-31,-22-22-94,0-20-31,0 21 16,0 0-16,0 0 15,0-22-15,0 43 16,21-21-16,-21 0 31</inkml:trace>
  <inkml:trace contextRef="#ctx0" brushRef="#br0" timeOffset="10671.6103">7937 3641 0,'0'0'16,"0"0"-1,0 42 1,0-21-1,0 0 1,0 22 0,0-22-1,0 0-15,0 21 16,0-20-1,0-1-15,0 21 16,0-21-16,0 0 16,0 22-1,21-43 141,1 0-109,20 0-31,-21 0-16,0 0 15,0 0-15,22 0 16,63 0-16,21 0 16,-43 0-16,22 0 15,85 0-15,-86 0 16,44 0-16,-22 0 15,-64 0-15,1 0 16,-43 0-16,0 0 16,42 0-16,-20 0 15,-22 0-15,0 0 16,21 0-1,-20 0-15,-1 0 16,21 0 0,-21 0-16,0-43 15,22 43-15,20 0 16,-42 0-16,1 0 15,41 0-15,22 22 16,-22-22 0,1 0-16,-43 0 15,42 0-15,-41 0 16,41 0-16,-21 0 15,22 0-15,-43 0 16,0 0-16,22 0 16,-22 0-16,0 0 15,21 0-15,-21 0 16,1 21-16,20-21 15,-21 0-15,43 42 16,-22-42-16,21 0 16,22 42-16,-43-42 15,1 0-15,20 0 16,1 0-16,-43 0 15,0 0-15,21 0 16,-20 0-16,-1 0 16,21 0-16,-21 0 15,0 0-15,22 0 16,-1 0-16,43 0 15,-22 0-15,1 0 16,20 43 0,-41-43-16,63 0 15,-64 0-15,43 0 16,-1 0-16,-63 0 15,22 0-15,20 0 16,-42 0-16,1 0 16,20 0-16,-21 0 15,0 0-15,22 0 16,20 0-1,-42 0-15,0 0 16,22 0-16,-22 0 16,0 0-1,0 0 1,22 0-16,-22 0 15,0 0-15,42 0 16,-20 0-16,-22 0 16,0 0-16,21 0 15,22 0-15,-43 0 16,0 0-1,22 0 1,-22 0 0,0 0-16,21 0 15,-21 0-15,43 0 16,-1 0-16,1 0 15,-43 0-15,64 0 16,-64 0-16,0 0 16,0 0 233,-21-21-233,0-22-16,0 22 15,0 0-15,0-21 16,0-22-16,0 1 16,0 41-16,0 1 15,0-21-15,0 21 16</inkml:trace>
  <inkml:trace contextRef="#ctx0" brushRef="#br0" timeOffset="15415.8817">7874 4657 0,'0'21'93,"0"0"-77,21 21 0,-21-20-16,21-1 15,0 21 1,-21-21 15,0 0-15,0 22-1,0-22 16,0 0 219,21-21-250,22 0 16,20 0-16,43 0 15,-21 0-15,42 0 16,42 0-16,-63 0 15,84 0-15,-147 0 16,63 0-16,21 21 16,-85-21-16,85 0 15,-64 0-15,1 0 16,21 0-16,-64 0 15,0 0 1,0 0-16,21 0 16,-20 0-16,-1 0 15,21 0-15,-21 0 16,0 0-16,43 0 15,-1 0-15,22 0 16,21 0-16,-43 0 16,1 0-16,-1 0 15,1 0-15,-1 0 16,1 0-16,-43 0 15,21 0-15,-20 0 16,-1 0-16,42 0 16,-20 0-16,20 0 15,-42 0-15,43 0 16,-1 0-16,1 0 15,-22 0-15,-21 0 16,43 0-16,-43 0 16,42 0-16,-20 0 15,-22 0-15,0 0 16,43 0-16,-1 0 15,43 21 1,-64-21-16,1 22 16,20-22-16,43 0 15,-21 0-15,-43 0 16,-21 0-16,43 0 15,-22 0-15,-21 0 16,0 0-16,22 0 16,-22 0-16,0 0 15,21 0-15,-21 0 16,1 21-16,41 0 15,-21-21-15,-20 0 16,-1 0-16,21 0 16,22 0-16,-43 0 15,42 0-15,-42 0 16,64 0-16,-21 0 15,-43 0-15,85 0 16,-64 21-16,21-21 16,22 0-16,0 0 15,-64 0-15,21 0 16,-21 0-16,1 0 15,20 0 1,-21 0-16,0 0 16,0 0-16,22 0 15,20 0-15,-42 0 16,43 0-16,-22 0 15,-21 0-15,43 0 16,-43 0-16,21 0 16,-42-21-16,22 21 15,-1 0-15,0 0 16,21 0-16,22 0 15,-43 0-15,42 0 16,1 0-16,-22 0 16,22 0-16,-43 0 15,0 0-15,21 0 16,-20 0-1,-1 0-15,21 0 16,-21 0 0,0 0-16,22 0 15,-22 0 1,0 0-16,0 0 15,-21 0 1,43 0-16,-22 0 16,42 0-16,-42 0 15,43 0-15,21 0 16,-22 0-16,1 0 15,-43 0-15,0 0 16,21 0-16,-21 0 16,1 0-16,20 0 15,-21 0-15,0 0 16,22 0-16,-22 0 15,0 0-15,0 0 16,21 0-16,-20 0 16,-1 0-16,21 0 15,-21 0 63,0 0-62,22 0-16,-22 0 15,0 0 1,21 0-16,-20 0 16,-1 0-16,0 0 15,21 0-15,-21 0 16,1 0-16,20 0 187,-21 0-187,0 0 16,22 0-1,-22 0 32,0 0 140,21 0-171,-42 0-16,21-21 31,1 21-15,-1 0-16,0-21 156,-21 21-141,0-22 1,0 1-16,0 0 15,0-21-15,0 21 16,0-1-16,0 1 16,0 21-16,0-42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24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46.52482" units="1/cm"/>
          <inkml:channelProperty channel="Y" name="resolution" value="28.30189" units="1/cm"/>
          <inkml:channelProperty channel="T" name="resolution" value="1" units="1/dev"/>
        </inkml:channelProperties>
      </inkml:inkSource>
      <inkml:timestamp xml:id="ts0" timeString="2013-11-27T10:10:07.5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5672 1820 0,'0'0'47,"0"0"-47,0 0 16,22 64-16,20-22 15,-42-21-15,85 64 16,-85-85-16,21 21 15,0 0-15,-21 1 16,21-22 0</inkml:trace>
  <inkml:trace contextRef="#ctx0" brushRef="#br0" timeOffset="888.0508">6837 1778 0,'21'0'31,"0"0"-15,0 0-16,-21 21 15,21 0-15,-21-21 16,21 22-16,22 20 16,-43-21-16,21 21 15,0-20-15,-21-1 16,0 21-16,21-21 15,0 0-15,-21-21 16,0 43 0</inkml:trace>
  <inkml:trace contextRef="#ctx0" brushRef="#br0" timeOffset="2271.1299">8636 2138 0,'21'0'78,"-21"0"-62,-21-21-16,0 0 16,-1-22-16,1 1 15,0 42-15,21-42 16,-42-22-16,21 43 15,21 0-15,-43-22 16,22 22-16,0 21 31,-21-21 16,20 21-47,1 0 31,-21 0-31,-22-42 16,1 42-16,-64-21 15,42 21-15,1-43 16,41 43-16,-20 0 16,42 0-16,-1-21 31,1 0-16,0 0-15,0 21 47,0 0-31</inkml:trace>
  <inkml:trace contextRef="#ctx0" brushRef="#br0" timeOffset="4429.2532">10964 1820 0,'0'0'15,"21"0"32,0 0-31,-21 22-16,0-1 15,0 21 17,0-21-17,22 0 1,-22-21-1,21 22 1,-21-22 0,21 21-16,0-21 31,21 0-16,-20 0 1,-1 0 0,21 0-1,-21 0-15,0 0 16,1 0-16,-1 0 15,0 0-15,0 0 16,0 0-16,43 0 16,-22 0-1,22 0-15,-43 0 16,0 0-16,21 0 15,-21 0-15,1 0 16,20 0-16,-21 0 16,43 0-16,-43 0 15,42 0-15,-20 0 16,-22 0-16,0 0 15,21 0-15,-21 0 32,1 0-32,20 0 15,-21 0 1,-21 21-16,21-21 15,0 0-15,22 0 16,-22 0-16,0 0 16,0 21-16,-21-21 15,43 0-15,-22 0 16,0 0-1,21 0 141,-21 0-124,-21 0-32,22 0 15,-1 0 1,-21-21-1,21 21-15,-21-21 16,21 0-16,-21-1 31,0 1 32,21 0-1,-21 21-46,21 0 62</inkml:trace>
  <inkml:trace contextRef="#ctx0" brushRef="#br0" timeOffset="7135.4081">10774 2731 0,'0'21'31,"0"0"0,21-21-31,0 21 16,-21 0 0,0 0-16,21-21 15,-21 43-15,0-22 16,0 0-16,0 21 15,0-20 1,0-1 93,0 0 94,42-21-187,-20 0-1,-22 0 1,21 21-16,85-21 15,-22 0-15,1 0 16,0 0-16,42 0 16,-43 0-16,43 0 15,-21 0-15,21 0 16,-63 0-16,-43 0 15,85 0-15,-43 0 16,-21 0-16,-20 0 16,-1 0-1,21 0-15,-21 0 16,0 0-16,1 0 15,20 0 1,-21 0 0,0 0-16,22 0 15,-22 0-15,0 0 16,21 0-16,22 0 15,-43 0-15,0 0 16,21 0-16,-20 0 16,-1 0-16,21 0 15,-21 0 16,0 0-15,1 0-16,20 0 16,-21 0-1,0 0-15,0 0 16,1 0-16,-1 0 31,0 0 16,0 0-47,-21 0 15,21 0-15,-21 0 16,43 0 0,20 0-16,-42 0 15,0 0-15,43 0 16,-22 0-16,-21 0 15,1 0-15,-1 0 266,0 0-266,0 0 46,-21-21 1,0 0-31,0 0-1,0-22 1,0 22-16,0 0 16,0-21-1,0 20 16,0 1-15,0 0 0,0-21 15,0 42 78</inkml:trace>
  <inkml:trace contextRef="#ctx0" brushRef="#br0" timeOffset="10559.604">10774 3852 0,'-22'0'78,"22"22"-78,0-1 16,0 0-1,0 21-15,0-21 16,0 1-16,0-1 16,0 21-16,0-21 15,0 43-15,0-43 16,0 0 46,0-21 32,22 0-63,-1 0 16,21 0-32,-21 0-15,0 0 16,22 0-16,-22 0 16,0 0-16,43 0 15,-22 0-15,21 0 16,1-21-16,-1 21 15,1 0-15,-43 0 16,43 0-16,20 0 16,-20 0-16,-43 21 15,0-21-15,21 0 16,-20 0-16,-1 0 15,21 0 1,-21 0-16,0 0 16,22 0-1,-22 0-15,0 0 16,0 0-16,22 0 15,-22 0-15,0 0 16,21 0 0,-21 0-16,43 0 15,-43 0-15,21 0 16,22 0-16,-43 0 15,0 0-15,22 0 16,-22 0-16,0 0 16,21 0-16,-21 0 15,1 21-15,62-21 16,-63 0-16,1 0 15,-1 0-15,21 0 16,-21 0-16,0 0 16,22 0-16,-22 0 15,0 0-15,21 0 16,-20 0-16,-1 0 15,21 0 1,-21 0-16,0 0 16,1 0-16,20 0 15,-42 0-15,21 0 16,0 0-16,0 0 15,22 0-15,-22 0 16,0 0 0,21 0-16,-20 0 15,-1 0-15,21 0 16,-42 0-16,21-21 15,0 21-15,1 0 16,20 0-16,-21 0 16,0 0-16,22 0 15,-22 0-15,0-21 16,-21 21-16,21-21 15,-21 21-15,42 0 16,-42-21-16,22 21 16,-1 0-16,0 0 15,0-22-15,-21 1 16,42 21-16,-20 0 15,-1 0 1,21-21-16,-21 21 16,0 0-1,22 0 16,-22 0 1,0 0-17,21 0 1,-20 0-1,-1 0 1,21 0-16,-21 0 62,0 0-30,1 0 358,-22-21-344,21 21-46,-21-21 16,0 0 0,0-1-1,21 1 1,-21 21-16,0-42 15,21 21-15,0-22 16,-21 22-16</inkml:trace>
  <inkml:trace contextRef="#ctx0" brushRef="#br0" timeOffset="14535.8314">10837 4868 0,'0'0'62,"0"22"-46,0-1-1,0 21 1,21-42-16,-21 21 15,0 0 17,0 1-1,0-1 109,0 0-124,21-21 31,1 0-16,20 0-16,-21 0 1,0 0-16,0 0 16,22 0-16,-22 0 15,0 0-15,43 0 16,-1 0-16,22 0 15,-22 0-15,22 0 16,0 0-16,-64 0 16,42 0-16,43 0 15,21 0-15,-106 0 16,43 0-16,-1 0 15,-20 0-15,-22 0 16,42 0-16,-42 0 16,22 0-16,-22 0 15,0 0-15,43 0 16,-22 0-16,21 0 15,-41 0 1,-1 0-16,63 0 16,-62 0-16,41 0 15,-42 0-15,43 0 16,-22 0-16,-21 0 15,0 0-15,43 0 16,-22 0-16,22 0 16,-1 0-16,1 0 15,-1 0-15,-42 0 16,22 0-16,41 0 15,-20 0-15,-22 0 16,22 0-16,-43 0 16,0 0-16,21 0 15,-20 0-15,-1 0 16,21 0-1,-21 0 1,0 0-16,22 0 16,-22 0-16,0 0 15,21 0-15,-20 0 16,41 0-16,-42 0 15,43 0-15,-22 0 16,-21 0-16,0 0 16,22 0-1,-22 0 1,0 0-16,0 0 15,22 0 1,-22 21 0,21 0-16,-21-21 15,0 0 1,22 0-16,-22 0 15,0 0-15,0 0 16,22 0-16,20 0 16,1 0-16,-43 0 15,42 0-15,-20 0 16,-22 0 140,0 0-94,21 0 47,-21 0-77,1 0-1,-1 0-16,21 0-15,-21 0 16,0 0-16,22 0 16,-22 0 93,0 0 0,21 0-93,-20 0-1,-1 0 16,21 0 47,-21 0 94,0 0-156,1 0 93,-1 0 31,-21-21-124,0-21-1,0 21 1,0-1 0,0 1-16,0-21 15,0 21 16,0 0 32,0-22-32</inkml:trace>
  <inkml:trace contextRef="#ctx0" brushRef="#br0" timeOffset="18464.0561">16383 2794 0,'0'42'46,"0"-20"-30,0-1-16,0 21 31,0-21-15,0 0-16,0 22 15,0-22 17,0 0 14,0 0 95,21-21-110,21 0-31,-21 0 16,1 0-1,-1 0 1,21 0-1,-21 0 1,0 0-16,22 0 16,-22 0-16,0 0 15,21 0-15,-20 0 16,-1 0-1,21 0 1,-21-21-16,0 21 16,22 0-16,-22 0 15,0 0-15,21 0 16,-20 0-16,-1 0 15,21 0-15,-21 0 16,0 0-16,1 0 31,20 0-15,-21 0-1,0 0-15,22 0 16,-22 0 0,0 0-1,21 0 16,-21 0 32,1 0-48,20 0 1,-21 0-16,0 0 16,22 0-1,-22 0-15,0 0 16,0 0 15,21 0 312,-20 0-327,-1 0 155,-21 0-139,0-42-17,0 21-15,0-1 16,0 1-16,21 21 15,-21-42-15,0 21 47,21 21-47</inkml:trace>
  <inkml:trace contextRef="#ctx0" brushRef="#br0" timeOffset="23039.3178">10774 5673 0,'21'0'78,"-21"21"-63,0 21 1,0-21-1,0 1 1,0 20 15,0-21 16,0 0 0,0 22 0,0-22-16,0 0 0,0 21 16,0-21-16,0 1 0,0-1 0,0 0 203,42-21-218,-21 0 0,0 0-16,22 0 15,-22 0-15,64 0 16,-1 0-16,-20 0 15,63 0-15,-64 0 16,43 0-16,-42 0 16,-43 0-1,42 0-15,-42 0 16,22 0-16,-22 0 15,0 0-15,21 0 16,-20 0-16,-1 0 16,21 0-16,22 0 15,-43 0-15,42 0 16,1 0-16,-1 0 15,22 0-15,0 0 16,-1 0-16,-20 0 16,-1 0-16,1 0 15,-1 0-15,-20 0 16,-22 0-16,0 0 15,21 0-15,-21 0 16,1 0-16,20 0 16,-21 0-16,0 0 15,22 0-15,-22 0 16,42 0-16,-42 0 15,43 0-15,-1 0 16,-20 0-16,20 0 16,-42 0-1,22 0-15,-22 0 16,0 0-16,0 0 15,22 0-15,-22 0 16,0 0 0,21 0-1,-21 0-15,1 0 16,20 0-1,-21 0-15,0 0 16,22 0-16,-22 0 16,0 0-16,21 0 15,-21 0-15,1 0 16,20 0-16,-21 0 15,0 0-15,22 0 16,-22 0-16,0 0 16,21 0-16,-21 0 15,1 0-15,20 0 16,-21 0-16,0 0 15,22 0-15,-22 0 16,0 0-16,0 0 16,21 0-1,-20 0-15,41 0 16,-21 0-16,-20 0 15,-1 0-15,21 0 16,22 0-16,-1 0 16,-42 0-16,43 42 15,-22-42-15,64 0 16,-85 21-16,43-21 15,-22 0-15,-21 0 16,43 0-16,-43 0 16,21 0-16,-21 0 15,0 0-15,22 0 16,-22 0-16,0 0 15,0 0-15,22 0 32,-22 0-17,0 0-15,21 0 16,22 0-16,-1 0 15,1 0-15,20 0 16,-20 0-16,-22 0 16,22 0-1,-22 0-15,-21 0 16,-21 22-16,21-22 15,1 0 1,20 0 0,-21 0-16,0 0 31,22 0-16,-22 0 1,0 0 0,21 0-1,-21 0 1,1 0-16,-1 0 15,21 0 1,-21 0-16,0 0 16,22 0-16,-22 0 15,0 0 1,21 0-16,-20 0 15,-1 0-15,21 0 16,-21 0-16,0 0 16,1 0-1,20 0-15,-21 0 16,0 0-1,22 0 1,-22 0-16,0 0 31,21 0-15,-21 0 0,1 0-16,20 0 15,-21 0-15,0 0 16,22 0-1,-22 0-15,0 0 16,0 0 0,21 0-16,-20 0 15,-1 0-15,21 0 16,-21 0-1,0 0 1,-21 0-16,22 0 31,20 0 0,-21 0-15,0 0 0,22 0-16,-22 0 62,0 0 110,21 0-157,-42 0 16,21-22-31,1 22 16,-1 0-16,21 0 16,-21 0-16,0 0 15,22 0 32,-22 0-16,0 0-15,0 0-1,0-21 235,-21 0-250,0 0 16,0 0-16,0-22 15,0 22-15,0-42 16,0-1-16,0 43 15,0-21-15,0 21 16</inkml:trace>
  <inkml:trace contextRef="#ctx0" brushRef="#br0" timeOffset="27911.5965">10816 6816 0,'-21'0'47,"21"21"-16,0 0-31,0 0 15,0 0 1,0 22 15,0-22 0,0 0 1,0 21 14,0-42 1,21 0-31,21 0-1,-21 0-15,1 0 16,-1 0 0,21 0-16,-21 0 15,43 0-15,-43 0 16,64 0-16,-22 0 15,1 0-15,84 0 16,-64 0-16,-20 0 16,-43 0-16,43 0 15,-22 0 1,21 0-16,-41 0 15,-1 0-15,42 0 16,-42-21-16,1 21 16,-1 0-16,42 0 15,1 0-15,-43 0 16,42 0-16,-20 0 15,-22 0-15,42 0 16,-41 0-16,20 0 16,21 0-16,1 0 15,-43 0-15,0 0 16,43 0-16,20 0 15,-62 0-15,41 0 16,-42 0-16,43 0 16,-22 0-16,22 0 15,-22 0-15,64 0 16,-22 0-16,-20 0 15,-22 0-15,22 0 16,-1 0-16,-42 0 16,43 0-16,-43 0 15,21 0 1,-20 0-16,-1 0 15,21 0-15,-21 0 16,0 0-16,22 0 16,-22 0-16,0 0 15,43 0-15,-22 0 16,21 0-16,1 0 15,-1 0-15,1 0 16,-43 0-16,43 0 16,-22 0-16,-21 0 15,0 0-15,22 0 16,-22 0-16,0 0 15,21 0 1,-21 0-16,1 0 16,41 0-1,1 0-15,-22 0 16,21 0-16,-41 0 15,-1 0-15,21 0 16,22 0-16,-1 0 16,-42 0-16,85 0 15,-64 0 1,22 0-16,-1 0 15,-41 0-15,41 0 16,1 0-16,-22 0 16,21 0-16,-41 0 15,-1 0-15,42 0 16,-20 0-16,-22 0 31,0 0-15,21 0-1,-21 0-15,1 0 16,20 0-16,21 0 15,1 0-15,-1 0 16,-41 0-16,41 0 16,-42 0-16,22 0 15,20 0-15,-42 0 16,43 0-16,-1 0 15,1 0-15,-1 0 16,1 0-16,-22 0 16,-21 0-16,43 0 15,-43 0 1,42 0-16,-20 0 15,-22 0-15,0 0 16,21 0-16,-20 0 16,-1 0-1,0-21-15,-21 0 16,42 21-16,-21 0 15,1 0-15,20 0 16,-21 0-16,0 21 16,22-21-16,-22 0 15,42 0-15,-20-21 16,20 21-16,-42 0 15,43 0-15,-43 0 16,42 0-16,64 0 16,-63 0-16,-1 0 15,43 0-15,-85 0 16,64 0-16,-43 0 15,43 0-15,-64 0 16,0 0-16,1 0 16,20 0-16,-21 0 15,0 0 1,43 0-16,-22 0 15,64 0-15,-43 0 16,1 0-16,-1 0 16,1 0-16,-22 0 15,22 0-15,-43 0 16,42 0-16,-41 0 15,41 0-15,-21 0 16,-20 0-16,41 0 16,-42 0-16,22 0 15,-22 0-15,0 0 16,21 0-16,-21 0 15,1 0-15,-1 0 16,21 0-16,-21 0 16,43 0-16,-43 0 15,21 0-15,-21 0 16,1 0-16,41 0 15,-21 0-15,-20 0 16,41 0-16,-42 0 16,22 0-16,-22 0 15,0 0 1,21 0-16,-21 0 15,1 0-15,20 0 16,-21 0-16,0 0 16,22 0-1,-22 0 1,0 0 15,21 0-15,-21 0-16,1 0 15,-1 0-15,21 0 16,-21 0-16,0 0 15,22 0 1,-22 0 0,0 0-16,21 0 15,-20 0 1,-1 0 31,21 0-47,-21 0 31,0 0-16,1 0 157,20 0-141,-42 0 63,0-21-79,21-22 1,0 22 0,-21-21 15,0 21-16,0 0 1,0-22 15,0 22 0,0 0 16,0 0 31,0-22-62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24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46.52482" units="1/cm"/>
          <inkml:channelProperty channel="Y" name="resolution" value="28.30189" units="1/cm"/>
          <inkml:channelProperty channel="T" name="resolution" value="1" units="1/dev"/>
        </inkml:channelProperties>
      </inkml:inkSource>
      <inkml:timestamp xml:id="ts0" timeString="2013-11-27T10:10:39.6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5799 2138 0,'0'0'78,"0"-21"-78,0 0 15,0-22 1,-21 43-16,21-21 15,0 0 1,0 0 0,0-22-1,0 22-15,0 0 250</inkml:trace>
  <inkml:trace contextRef="#ctx0" brushRef="#br0" timeOffset="936.0535">7239 2074 0,'-21'0'78,"-22"0"-78,43-42 16,-21 42-16,0-21 15,0 0-15,0-22 16,-1 22-16,1 0 16,0 21-1</inkml:trace>
  <inkml:trace contextRef="#ctx0" brushRef="#br0" timeOffset="2272.1299">8530 2117 0,'-21'0'63,"0"0"-48,-1-21 1,1-22-16,-42-20 16,42 20-16,-64-20 15,85 42-15,-21-22 16,0 22-16,-1-21 15,22 21-15,-21 0 16,0 21-16,0 0 16,21-22-16,-42 1 15,42 0-15,-22 21 16,1-21-16,-21 0 15,21 21 1,0-43-16,-22 43 16,43-21-16,-21 0 15,0 0 1,-21 21 15,20-21 0,-20 21-31,21 0 31,0 0-31,0 0 16,-22 0 0,22 0-1,0 0 1,-21 0-1,20-21 17,1-1-17,-21 22 1</inkml:trace>
  <inkml:trace contextRef="#ctx0" brushRef="#br0" timeOffset="4664.2667">10477 2053 0,'0'0'78,"0"21"-78,0-21 31,0 22-31,0-1 16,0 0-16,0 21 16,0-21-1,21 1 63,1-22-31,-1 0-31,21 0-1,-21 0-15,0 0 16,22 0-16,20 0 15,-42 0-15,1 0 16,20-22-16,21 1 16,-41 21-16,20 0 15,21 0-15,1 0 16,-1 0-1,1 0-15,-43 0 16,43 0-16,-22 0 16,-21 0-16,43 0 15,-43 0-15,21 0 16,22 0-16,-43 0 15,42 0-15,1 0 16,-1 0-16,-42 0 16,64 0-16,-21 0 15,-1 0-15,1 0 16,-43 0-16,0 0 15,21 0-15,-21 0 16,1 0-16,20 0 16,-21 0-16,0 0 15,22 0 1,-43 0 249,0-21-249,0 0-1</inkml:trace>
  <inkml:trace contextRef="#ctx0" brushRef="#br0" timeOffset="6351.3632">12298 2117 0,'21'0'47,"-21"-21"-31,0-1 62,0 1-47,0-21-16,0 21 1,0 0 15</inkml:trace>
  <inkml:trace contextRef="#ctx0" brushRef="#br0" timeOffset="9063.5184">13716 2096 0,'0'0'62,"21"0"-62,-21-43 16,0 22-1,0 21-15,21-21 16,-21 0-16,0-22 16,0 43-16,21-21 15,-21 21-15,0 0 31,21-21-31,-21 0 16,22 0 0,-22 21 15,0-43 109,21 43-140</inkml:trace>
  <inkml:trace contextRef="#ctx0" brushRef="#br0" timeOffset="12207.6982">15240 1884 0,'0'0'31,"0"0"-16,0 42 1,0-21 0,0 1-1,0 20 79,0-21-32,0-21 1,21 0-32,0 0-16,0 0 1,22 0-16,-22 0 16,0 0-1,21 0-15,-21 0 16,1 0-16,-1 0 15,21 0-15,-21 0 16,0 0-16,22 0 16,-22 0-1,0 0 1,21 0-16,-20 0 15,-1 0-15,42 0 16,43 0-16,-21 0 16,-64 0-16,42 0 15,-41 0-15,20 0 16,-21 0-16,0 0 15,22 0 1,-43-21 343,0 0-359,0 0 15,0-1 1,0 22 0,0-42-16,0 21 15</inkml:trace>
  <inkml:trace contextRef="#ctx0" brushRef="#br0" timeOffset="13815.7902">16912 1884 0,'0'42'16,"0"-21"0,0 1-1,0 20 16,0-21 1,0 0-17,0 22 16,0-22-15,0 0 0,0 21 15,21-42 140,0 0-155,-21 0 0,21 0-16,1 0 15,-22-21-15,21 21 16,0 0 15,0 0-31,-21-21 31</inkml:trace>
  <inkml:trace contextRef="#ctx0" brushRef="#br0" timeOffset="15255.8725">17843 1905 0,'21'0'93,"-21"0"-77,22 21-16,-1 0 15,-21 1-15,42-1 16,-21 0 0,0 0-16,-21 0 15,43 0 1,-22 1-1,0-1 1,-21-21 0,21 21-16,0-21 15,1 21-15,-1 0 16,0-21-16,-21 21 15,21-21 1</inkml:trace>
  <inkml:trace contextRef="#ctx0" brushRef="#br0" timeOffset="20928.197">16764 2731 0,'0'21'46,"0"0"-30,0 21 15,0-21-15,0 1 31,0-1-32,0-21 1,0 42-1,0-21 63,0 0-31,21 22 16,0-22-32,-21 0 203,21-21-203,22 0-15,-22 0-1,0 0 1,21 0-16,-21 0 31,1 0-31,20 0 16,-21 0-16,0 0 15,22 0-15,-22 0 16,0 0-16,0 0 15,21 0 1,-42 0-16,22-21 16,-1 21-1,0 0-15,21 0 16,-21 0-1,1 0 1,20 0-16,-21 0 16,0 0-1,22 0-15,-22 0 16,0 21-1,21-21-15,-21 0 16,1 0-16,-1 0 16,0 21-16,0-21 15,0 0-15,0 0 16,22 0-16,-22 0 15,0 0 1,21 0 0,-20 0-16,-1 0 15,21 0-15,-21 0 16,0 0-16,22 0 15,-22 0 1,0 0-16,21 0 16,-20 0-16,-1 0 15,21 0-15,-21 0 16,0 0-16,22 0 15,-22 0-15,42 0 16,-41 0-16,20 0 16,-21 0-16,0 0 15,22 0 48,-22 0-48,0 0 16,21 0 16,-21 0 0,1 0-31,20 0-1,-21 0 32,0 0 0,22 0-47,-43-21 187,0 0-171,0-21-1,0 20 1,0 1-1,0-21-15,0 21 16,0 0 0</inkml:trace>
  <inkml:trace contextRef="#ctx0" brushRef="#br0" timeOffset="26975.5429">10287 3725 0,'0'0'47,"-21"0"-16,21 43 0,0-22-15,0 0-1,0 0 1,0-21-16,0 43 16,0-22-1,0 0 1,0 21-16,0-21 15,0 1 1,0 20 0,0-21 46,21-21 172,0 0-218,0 0-1,0 0 1,0 0-16,1 0 15,-1 0-15,0 0 16,42 0-16,22 0 16,-21 0-16,-43 0 15,42 0-15,43 0 16,-85 0-16,64 0 15,-64 0-15,43 0 16,-43 0 0,42 0-16,1 0 15,-22 0-15,-21 0 16,0 0-16,43 0 15,-22 0-15,-21 0 16,1 0-16,41 0 16,-21 0-16,-20 0 15,41 0-15,-42 0 16,22 0-16,-22 0 15,0 0-15,21 0 16,-21 0-16,1 0 16,20 0-16,-21 0 15,0 0-15,22-21 16,-22 21-16,0 0 15,21 0 1,-21 0-16,1 0 16,-1 0-16,21 0 15,-21 0-15,0 0 16,22 0-16,-22 0 15,0 0-15,21 0 16,-20 0 0,-1 0-1,21 0 1,-21 0-16,0 0 15,1 0-15,20 0 16,-21 0-16,43 0 16,-43 0-16,21 0 15,-21 0-15,0 0 16,22 0-16,-22 0 15,42 0-15,-41 0 16,41 0-16,-21 0 16,-20 0-16,41 0 15,1 0-15,-1 0 16,1 0-16,-1 0 15,22 0-15,-22 0 16,-42 0-16,43 0 16,-1 0-16,-41 0 15,20 0-15,21 0 16,-41 0-16,-1 0 15,63 0-15,-20 0 16,21 0 0,-1 0-16,-20 42 15,-1-42-15,-20 0 16,20 0-16,-42 0 15,0 0-15,22 0 16,-22 0 0,0 0-16,21 0 15,-20 0-15,-1 0 16,42 0-16,43 0 15,-21 0-15,-43 0 16,43 0-16,-64 0 16,0 0-16,43 0 15,-22 0-15,-21 0 16,0 0-16,22 0 15,-22 43-15,42-43 16,-20 0-16,-22 0 16,42 0-16,1 0 15,-43 0-15,21 0 16,-21 0-16,1 0 15,20 0-15,-21 0 16,43 0 0,-43 0-16,21 0 15,-21 0-15,43 0 16,-43 0-16,21 0 15,-21 0-15,1 0 16,-1 0-16,21 0 16,-21 0-16,43 0 15,-43 0-15,64 0 16,-22 0-16,1 0 15,-1 0-15,1 0 16,-43 0-16,42 0 16,1 0-16,-1 0 15,1 0-15,-22 0 16,22 0-16,-43 0 15,0 0-15,21 0 16,-21 0-16,43 0 16,-1 0-16,1 0 15,-1 0-15,-20 0 16,20 0-16,-42 0 15,1 0-15,20 0 16,-21 0 0,43 0-16,-43 0 15,21 0-15,22 0 16,-1 0-16,-42 0 15,43 0-15,-1 0 16,-42 0-16,43 0 16,42 0-16,-22 0 15,-20 0-15,-1 0 16,-41 0-16,20 0 15,-21 0-15,0 0 16,0 0-16,22 0 16,-22 0-16,0 0 15,21 0-15,22 0 16,-1 0-16,1 0 15,-43 0-15,0 0 16,22 0-16,-22 0 16,0 0-16,21 0 15,-21 0 16,1 0 1,20 0-32,-21 0 31,0 0 109,-21-22-109,0 1-31,21 21 16,-21-42 0,0 21-16,0 0 15,0-22-15,0 22 16,0 0-16,0-21 15,0 20-15,0 1 32,0 0-1</inkml:trace>
  <inkml:trace contextRef="#ctx0" brushRef="#br0" timeOffset="29007.6591">20637 1905 0,'21'0'47,"-21"21"-16,0 0-15,0 1-16,0-1 15,0 0 1,0 0-1,-21 0 1,21-21-16,0 43 47,0-22 0</inkml:trace>
  <inkml:trace contextRef="#ctx0" brushRef="#br0" timeOffset="31823.8202">21950 1884 0,'0'0'63,"0"21"-48,0 0 1,0 22 0,0-22-1,0 0 1,0 21 93,0-21 31,21-21-124,0 0 0,0 0-1,0 22 1,-21-1-16,21-21 15,22 0-15,-22 0 16,0 0-16,21 0 16,-20 0-16,-1 0 15,0 0 1,-21-21-16,42 21 15,-21 0 17,1 0-17,20 0 1,-21 0-1,0 0-15,-21-22 16,21 22-16,22 0 16,-22 0-16,0 0 15,21 0 1,-20 0-16,-1 0 15,21 0 1,-21 0 15,0 0 0,22 0-15,-22-21 15,0 21-15,21 0-16,-20 0 15,-1 0-15,21 0 16,-21 0-16,0 0 16,22 0-16,-22 0 15,0 0-15,21 0 31,-42 0 297,0 0-281,0-42 202,0 21-186,0 0 15,0-22-47,0 43-15,0-21-1,22 21 48</inkml:trace>
  <inkml:trace contextRef="#ctx0" brushRef="#br0" timeOffset="35088.0069">19727 2836 0,'0'0'94,"0"22"-79,0-1 17,0 21 14,0-21-14,0 0-1,0 22 47,21-43 62,0 0-124,1 0-1,20 0 17,-21 0-32,0 0 31,22 0-31,-22 0 15,0 0-15,21 0 16,-21 0-16,1 0 16,-1 0-16,0 0 15,-21-21 1,21 21-16,21 0 15,22 0-15,21 0 16,-22 0-16,22 0 16,-1 0-16,1 0 15,-43 0-15,22 0 16,-22 0-16,-21 0 15,1 0 1,-1-22 0,-21 1-16,42 21 15,-21 0 1,0 0-16,22 0 15,-22 0-15,0 0 16,21 0-16,-20 0 16,-1 0 15,21 0-31,-21 0 15,0 0 1,1 0-16,20 0 16,-21 0-1,0 0 1,22 0-1,-22 0 1,0 0 15,21 0-31,-21 0 16,1 0-16,20 0 15,21 0-15,-41 0 16,41 0-16,-42 0 16,22 0-16,20 0 15,-42 0-15,0 0 16,22 0-16,-22 0 15,0 0-15,43 0 16,-22 0-16,-21 21 16,43-21-16,-1 0 15,-21 0 1,22 0-16,-43 0 15,0 0-15,22 0 16,20 0-16,-42 0 16,0 0-16,22 0 15,20 0-15,-42 0 16,43 0-16,-43 0 15,21 0-15,-20 0 16,-1 0-16,42 0 16,-20 0-16,20 22 15,-42-22-15,0 0 16,22 0-16,-22 0 15,0 0-15,21 0 16,-20 0-16,-1 0 16,21 0-16,-21 0 15,0 21-15,22 0 16,-22-21-16,0 0 15,21 0-15,-20 21 16,-1-21 46,21 0 79,-21 0-126,0 0 1,1 0 0,20 0-1,-21 0 1,0 0-1,22 0 1,-22 0 124,0 0-108,0 0-17,0 0 32,-21-21-31,21 21-1,-21-21-15,22 21 16,-22-21-1,0-1 1,21-20 0,0 21-1,-21 0 16,0 21-15,0-21 15,21 21 0,-21 0 47</inkml:trace>
  <inkml:trace contextRef="#ctx0" brushRef="#br0" timeOffset="40231.301">10181 4614 0,'0'0'16,"0"43"15,0-22-15,0 0-1,0 21 1,0-20-1,0-1-15,0 21 16,0-21 15,0 0-15,0 22 15,21-43 109,0 0-108,0 0-17,22 0 1,-22 0-16,0 0 15,0 0-15,64 0 16,-64 0-16,43 0 16,41 0-16,22 0 15,-42 0-15,0 0 16,42 0-16,-64 0 15,22 0-15,-22 0 16,-20 0-16,-1 0 16,43 0-16,-43 0 15,-21 0-15,0 0 16,22 0-16,-22 0 15,0 0 1,0 0-16,64 0 16,-64 0-1,43 0-15,41 0 16,-83 0-16,41 0 15,22 0-15,-22 0 16,1 0-16,-1 0 16,-42 0-16,1 0 15,41 0-15,-21 0 16,-20 0-16,-1 0 15,21 0-15,-21 0 16,43 0-16,-1 0 16,1 0-16,-43 0 15,64 0-15,-22 0 16,1 0-16,-1 0 15,1 0-15,-43 0 16,0 0-16,42 0 16,-20 0-16,20 0 15,-42 0-15,1 0 16,20 0-16,-21 0 15,0 0-15,22 0 16,-22 0-16,0 0 16,21 0-1,-21 0-15,1 0 16,20 0-16,-21 0 15,43 0-15,-43 0 16,42 0-16,-20 0 16,20 0-16,-21 0 15,43 21-15,-21-21 16,-1 0-16,1 0 15,-1 0-15,1 0 16,20 0-16,-20 0 16,-22 0-16,64 0 15,-21 0-15,-1 0 16,22 0-16,-85 0 15,85 0-15,-42 0 16,-22 0-16,21 0 16,1 0-16,-43 0 15,43 0-15,-1 0 16,-42 0-16,43 0 15,-22 0-15,-21 0 16,43 0-16,-1 0 16,1 0-1,-22 0-15,22 0 16,-43 0-16,42 0 15,1 0-15,-43 0 16,42 0-16,64 0 16,-105 0-16,41 0 15,1 0-15,-43 0 16,106 0-16,-64 0 15,1 0-15,-43 0 16,42 0-16,-41 0 16,20 0-16,-21 0 15,0 0-15,22 0 16,-22 0-16,0 0 15,21 0-15,-21 0 16,43 0-16,-1 0 16,1 0-16,-1 21 15,-20-21-15,20 0 16,22 0-16,-43 0 15,1 0-15,41 0 16,-20 0-16,-1 0 16,-20 0-1,20 0-15,-42 0 16,0 0-16,22 21 15,-22-21-15,42 0 16,-41 0-16,62 0 16,-20 0-16,-1 0 15,-42 0-15,43 0 16,-1 0-16,1 0 15,-43 0-15,64 0 16,-22 0-16,-42 0 16,43 0-16,-43 0 15,21 0-15,-20 0 16,-1 0-16,21 0 15,-21 0-15,43 0 16,-1 0-16,1 0 16,20 0-16,65 43 15,-86-43-15,1 0 16,41 0-16,-62 0 15,20 0-15,1 0 16,-43 0-16,21 0 16,22 0-1,-1 0-15,-42 0 16,1 0-16,20 0 15,21 0-15,1 0 16,-43 0-16,43 0 16,-22 0-16,-21 0 15,43 0-15,-43 0 16,21 0-16,22 0 15,-43 0-15,0 0 16,21 0-16,-21 0 16,22 0-16,-22 0 15,0 0-15,21 0 16,22 0-16,-1 0 15,-41 0-15,62 0 16,1 0-16,-22 0 16,1 0-16,21 0 15,-64 0-15,42 0 16,1 0-16,-43 0 15,42 0-15,-20 0 16,20 0-16,1 0 16,-1 0-1,22 0-15,-43 0 16,-21 0-16,43 0 15,-22 0-15,22 0 16,-43 21-16,42 0 16,1-21-16,-22 0 15,22 42-15,-1-42 16,-20 0-16,41 0 15,-41 0-15,-22 0 16,42 0-16,1 0 16,-1 0-16,-20 0 15,-22 0-15,0 0 16,0 0-16,21 0 15,-20 0 1,-1 0-16,21 0 16,-21 0-16,43 0 15,-1 0-15,-42 0 16,43 0-16,-22 0 15,-21 0-15,1 0 47,20 0-31,-42 0-16,21-21 15,0 21 1,0 0 0,-21-21-16,43 21 15,-22 0 328,-21 0-171,0-42-141,21 42-31,0-22 16,-21 1-16,0 0 31,0-21-15,0 21 15,0-1 31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24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46.52482" units="1/cm"/>
          <inkml:channelProperty channel="Y" name="resolution" value="28.30189" units="1/cm"/>
          <inkml:channelProperty channel="T" name="resolution" value="1" units="1/dev"/>
        </inkml:channelProperties>
      </inkml:inkSource>
      <inkml:timestamp xml:id="ts0" timeString="2013-11-27T10:24:37.7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5122 1863 0,'0'21'15,"0"0"16,0-21-31,21 21 16,-21 0-16,21 1 16,-21-22-16,0 42 15,22-42 1,-22 21-1,0 0 17,0 0-17,21 1 32</inkml:trace>
  <inkml:trace contextRef="#ctx0" brushRef="#br0" timeOffset="1127.0645">6456 1863 0,'0'0'16,"21"0"-1,-21 42 1,0-21-16,21 0 16,0 22-16,0-22 15,0 21 32,1-21-31,-22 1 15,0-22-16,21 21 141</inkml:trace>
  <inkml:trace contextRef="#ctx0" brushRef="#br0" timeOffset="2271.1299">7641 1778 0,'0'0'63,"0"21"-63,0 0 15,21 1 1,-21-22-16,0 42 15,0-21-15,0 0 16,0 22 15</inkml:trace>
  <inkml:trace contextRef="#ctx0" brushRef="#br0" timeOffset="4263.2437">1481 3725 0,'0'0'15,"0"22"-15,0-1 16,0 0-1,0 21-15,0-21 16,22 1-16,-1 20 16,-21-21-1,0 0 1,21-21-1,0 21 95,0-21-95,0 0 1,1 0-1,20 0-15,21 0 16,-20 0-16,84 0 16,-85 0-1,-21 0-15,0 0 16,22 0-16,-22 0 78,0 0-63,0 0 1,-21 0 62,21-21 31,-21 0-93,0-21-16,0 21 15,0-1-15,0-20 16,0 21 0</inkml:trace>
  <inkml:trace contextRef="#ctx0" brushRef="#br0" timeOffset="6287.3596">3196 3895 0,'0'0'31,"0"21"-31,21-21 16,-21 21-16,0 0 15,21 0 1,-21-21-16,0 22 15,0 20 1,0-21 62,0 0-62,0 22-1,21-43 157,1 0-157,20 0 1,-21 0-16,43 0 16,20 0-16,1 0 15,42 0-15,-21 0 16,42 0-16,-63 0 15,42 0-15,-64 0 16,1 0-16,-1 0 16,-42 0-16,64 0 15,-64 0-15,43 0 16,-43 0-16,42 0 15,-20 0-15,20 0 16,-42 0-16,43 0 16,-43 0-1,42 0-15,-20 0 16,20 0-16,1 0 15,-1 0-15,-42 0 16,43 0-16,-1 0 16,-20 0-16,-22 0 15,0 0-15,21 0 187,-20 0-187,-1 0 47,21 0-16,-42 0 63,0-22-78,21 22-1,-21-21-15,0 0 16,21-21-16,1 21 15,-22-22-15,21 43 16,-21-42-16,21 21 16,-21 0 15</inkml:trace>
  <inkml:trace contextRef="#ctx0" brushRef="#br0" timeOffset="8315.4754">9017 3852 0,'21'22'15,"-21"-1"1,0 21-16,0-21 31,0 0-31,0 1 16,0 20-1,0-21 1,0 0 0,0-21-1,0 21 79,0 1 46,21-22-124,0 0-16,0 0 15,22 0-15,41 0 16,1 0-16,21 42 16,21-42-16,-21 0 15,0 0-15,-22 0 16,43 0-16,-42 0 15,0 0-15,-43 0 16,21 0-16,-41 0 16,41 0-16,-21 0 15,-20 0-15,-1 0 16,42 0-16,-20 0 15,-22 0 1,0 0 0,0 0-1,64 0-15,-43 0 16,0 0-16,22 0 15,21 0-15,42 0 16,-22 0 0,22 0-16,-42 0 15,-21 0-15,-43 0 16,0 0 233,-21-21-233,0 21 0,21-21-16,-21-1 15,0-20-15,0 21 16,0 0-1,0-22 1,21 43 109</inkml:trace>
  <inkml:trace contextRef="#ctx0" brushRef="#br0" timeOffset="10110.5782">12467 3789 0,'0'21'16,"0"21"-16,0-20 15,0-1-15,0-21 16,0 42-16,0-21 15,0 0-15,0 22 16,21-1 0,0-42-16,-21 42 15,0-20-15,0-1 16,0 21-16,0-42 140,21 0-124,22 0-1,-22 0-15,0 0 16,21 0-16,-42-21 16,43 21-16,20 0 15,-20 0-15,20 0 16,-42 0-16,64-21 15,-22 0-15,43 21 16,-42 0 0,42 0-16,-43 0 15,22 0-15,42 21 16,-85-21-16,64-21 15,-43 21-15,-20 0 16,-22 0-16,42 0 16,-41 0-16,20-22 15,-21 22-15,0 0 16,22 0-16,-22 0 15,0 0-15,21 0 16,-21 0 0,1 0-1,20 0-15,-21 0 16,43 0-16,-43 0 15,42 0-15,1 0 16,-22 0-16,-21 0 16,43 0-16,-43 0 15,21 0-15,-21 0 16,1 0-16,20 0 15,-42-21 251,0 0-251,0 0-15,0-21 16,0 20-16,0 1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24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46.52482" units="1/cm"/>
          <inkml:channelProperty channel="Y" name="resolution" value="28.30189" units="1/cm"/>
          <inkml:channelProperty channel="T" name="resolution" value="1" units="1/dev"/>
        </inkml:channelProperties>
      </inkml:inkSource>
      <inkml:timestamp xml:id="ts0" timeString="2013-11-27T10:23:24.4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2815 3789 0,'0'0'47,"0"21"-47,0 0 15,21 22-15,-21-22 16,0 21-16,21-21 15,-21 0-15,0 1 16,0-1-16,21 0 16,1-21 171,-1 0-172,21 0-15,0 0 16,22 0-16,42 0 16,21 0-16,-43 0 15,65 0-15,-65 0 16,22 0-16,-42 0 15,20 0-15,1 0 16,-64 0-16,21 0 16,22 0-16,-43 0 15,0 0-15,22 0 16,-22 0-16,0 0 15,42 0-15,1 0 16,-1 0-16,-20 0 16,-22 0-16,42 0 15,1 0 1,21 0-16,-1 0 15,43 0-15,0 0 16,-63 0-16,-1 0 16,1 42-16,-43-42 15,21 0-15,-21 0 16,1 0-16,20 0 15,-21 0-15,0 0 32,0 0-17,22 0 1,-43 0 77,21 0-93,0 0 94,0 0-78,22 0-1,-22 0 1,0 0 31,21 0 15,-42 0 78,0-21-124,0 0-16,0-21 16,0 20-1,0 1 16</inkml:trace>
  <inkml:trace contextRef="#ctx0" brushRef="#br0" timeOffset="4463.2552">12615 3958 0,'21'0'62,"-21"21"-46,0 22-16,0-22 16,0 0-1,0 21 1,0-20 77,0-1-30,21-21 93,22 0-156,-22 0 15,64 0-15,-1 0 16,-20 0-16,-1 0 16,22 0-16,21 0 15,-85 0-15,42 0 16,-41 0-16,-1 0 15,0-21-15,0 21 16,0 0 0,0 0-16,22 0 15,-22 0-15,0 0 16,43 0-16,-22 0 15,-21 0-15,43 0 16,-1 0-16,-42 0 16,22 0-16,-22 0 15,0 0 1,21 0-16,-21 0 15,1 0-15,20 0 16,-21 0-16,0 0 16,22 0-1,-43 0 1,21 0-1,0 0 734,0 0-733,21 0-1,22 0-15,-1 0 16,-20 0-16,-1 0 16,-21 0-16,43 0 15,-22 0-15,-21 0 125,0 0-94,22 0-31,-22 0 16,0 0-1,21 0-15,-20 0 16,-1 0-16,21 0 16</inkml:trace>
  <inkml:trace contextRef="#ctx0" brushRef="#br0" timeOffset="6119.35">14689 4043 0,'0'-21'171,"0"0"-155,0-1-1,0-20-15,0 42 32,0-21-32</inkml:trace>
  <inkml:trace contextRef="#ctx0" brushRef="#br0" timeOffset="8679.4964">10816 3937 0,'0'0'31,"0"21"-15,0 22 0,0-22-1,0 0 1,0-21-16,0 21 15,0 21 17,0-42 108,42 0-109,-21 0-15,1 0-16,20 0 15,-21 0-15,21 0 16,43 0-16,-43 0 16,22 0-16,-22 0 15,85 0-15,-63 0 16,-1 0-16,1 0 15,-22 0-15,-42 0 63,21 0-48,0 0-15,1 0 16,20 0-16,-42 0 16,21 0-16,0 0 15,0 0-15,22 0 16,-22 0-16,0 0 15,21 0-15,-20 0 16,-1 0-16,21 0 78,-21 0-62,0 0-1,22 0 1,-43 0 296,0-21-312,0 0 15,0-21 1</inkml:trace>
  <inkml:trace contextRef="#ctx0" brushRef="#br0" timeOffset="18248.0437">8699 4890 0,'0'0'47,"0"21"-31,0 0-1,21-21-15,-21 42 16,0-21-16,0 1 16,22-22-1,-22 21 1,0-21 124,0 42-62,0-21-47,0-21 219,21 0-234,0 0-16,0 0 15,43 0-15,63 43 16,-64-43-16,43 0 15,-85 0-15,43 0 16,-1 0-16,-21 0 16,-20 0-16,-1 0 15,42 0-15,-20 21 16,-22 0-16,0-21 15,21 0-15,-21 0 16,1 0-16,20 0 16,-21 0-16,21 21 15,-20-21-15,41 0 16,1 0-16,-1 0 15,-42 0-15,22 0 16,20 0 0,-42 0-16,0 0 15,22 0-15,-22 0 16,0 0-16,-21 0 15,21 0-15,22 0 32,-22 0-17,0 0-15,21 0 16,-21 0-16,1 0 15,20 0-15,-21 0 16,0 0-16,0 0 16,22 0-16,20 0 15,-42 0-15,1 0 16,20 0-16,-21 0 15,0 0 1,22 0 0,-22 0-1,0 0-15,21 0 16,-21 0-16,1 0 15,20 0-15,21 0 16,-41 0 0,-1 0-16,42 0 15,-20 0-15,-22 0 16,0 0-16,21 0 15,-42 0-15,21 0 16,1 0-16,-1 0 16,21 0-1,-21 0-15,0 0 16,1 0-16,20 0 15,-21 0 1,0 0 0,22 0-16,-22 0 15,0 0 1,21 0-16,-21 0 15,1 0-15,20 0 16,-21 0-16,0 0 16,22 0-16,-22 0 15,42 0-15,-42 0 16,22 0-16,41 0 15,-41 0-15,-22 0 16,0 0 0,21 0-16,22 0 15,-22 0-15,1 0 16,-22 0-16,21 0 31,-21 0-31,0 0 31,22 0-15,-22 0-1,0 0-15,21 0 16,-20 0-16,-1 0 16,21 0-16,-21 0 15,0 0-15,22 0 16,-22 0-16,0 0 15,0 0-15,22 0 16,-22 0-16,0 0 16,21 0-1,-21 0-15,1 0 16,20 0-16,43 21 15,-22 0-15,22-21 16,-22 0 0,1 0-16,-1 0 15,-20 0-15,-22 0 16,0 0-16,21 0 15,-21 0 1,1 0 0,20 0-1,-21 0 1,0 0-16,22 0 15,-22 0 1,0 0-16,0 0 16,21 0-16,-20 0 15,20-21-15,-21 21 16,0 0-1,0 0 1,22 0-16,-22 0 16,0 0-16,21 0 15,-42 0-15,22 0 16,-1 0-16,0 0 15,21 0-15,-21 0 16,1 0 0,20 0-16,-21 0 15,0 0-15,22 0 16,-22 0-16,0 0 15,21 0 1,-21 0-16,1 0 16,-1 0-1,21 0 1,-21 0-16,0 0 31,22 0 31,-43 0 250,0 0-296,0-42 0,21 42 77,-21-21-77,0 21 77</inkml:trace>
  <inkml:trace contextRef="#ctx0" brushRef="#br0" timeOffset="20616.1789">9059 2117 0,'-21'0'0,"-21"0"78,20 0-31,1 0-16,-21 0-15,21 0-1,0 0 1,-1 0-16,-62-21 16,63 21-16,-43 0 15,22 0-15,-22-22 16,1 22-16,-1-42 15,43 42-15,-21 0 16,21-21-16,-1 0 16,-20 21-1,42-21 1,-21-1-16,0 22 15,0 0-15,21 0 16,-64-21-16,22 0 16,-1 0-16,43 0 15,-42 21-15,21-21 16,0 21-16,0-22 15,21 22-15,-22-21 32,1 21-17,21-21 1,-21 21 15,21-21 0,-21 0-15,0 21 15,0 0-31,21-21 16,-43 21-16,22 0 15,0 0 1,-21 0-16,20-22 15,1 22-15,-21-21 16,21 0 31,0 21-47,-22 0 15,43 0 1,-21-21-16,0 21 31,0 0-15,21-21 46</inkml:trace>
  <inkml:trace contextRef="#ctx0" brushRef="#br0" timeOffset="24719.4138">8742 5884 0,'-22'0'47,"22"22"-16,0 20-15,0-42-1,0 21 1,0 0-16,0 0 16,0 22-16,0-22 15,0 0-15,0 21 47,0-42 140,22 0-187,20 0 16,-21 0-1,0 0-15,64 0 16,0 0-16,20 0 16,-62 0-16,41 0 15,1 0-15,42 0 16,-63 0-16,20 0 15,-41 0-15,-22 0 16,42 0-16,1 0 16,-22 0-16,-21 0 15,0 0-15,22 0 16,-22 0-16,42 0 15,-20 0 1,20 0-16,1 0 16,-1 0-16,1 0 15,-22 0-15,85 0 16,-63 0-16,20 0 15,43 0-15,-84 0 16,20 0-16,1 0 16,-1 0-16,-21 0 15,-20 0-15,20 0 16,-21 0-16,43 0 15,-43 0-15,21 0 16,22 0-16,-43 0 16,42 0-16,1 0 15,-1 0-15,-42 0 16,64 0-16,21 0 15,-43 0-15,22 0 16,0 0-16,-22 0 16,-42 0-16,43 0 15,21 0-15,-22 0 16,-21 0-16,43 0 15,-21 0 1,-1 0-16,-21 0 16,22 0-16,-43 0 15,43 0-15,-1 0 16,-42 0-16,22 0 15,20 0-15,-42 0 16,0 0-16,22 0 16,-22 0-16,0 0 15,21 0-15,-20 0 16,41 0-16,1 0 15,-1 0-15,43 0 16,-43 0-16,22 0 16,-21 0-16,41 0 15,-20 0-15,-21 0 16,20 0-16,-20 0 15,-1 0-15,1 0 16,-22 0-16,-21 0 16,43 0-16,-43 0 15,42 0-15,1 0 16,-22 0-16,22 0 15,-1 0 1,-42 0-16,1 0 16,62 0-16,-63 0 15,43 0-15,-1 0 16,-41 0-16,20 0 15,-21 0-15,43 0 16,-43 0-16,21 0 16,-21 0-16,0 0 15,22 0-15,-22 0 16,42 0-16,1 0 15,-43 0-15,21 0 16,-20 0-16,-1 0 16,0 0-1,21 0-15,22 0 16,-43 0-16,0 0 15,21 0-15,-20 0 16,-1 0-16,21 0 78,-21 0 0,0 0-62,22 0-1,-22 0 48,0 0-1,0 0 125,-21-21-171,0 0-1,0 0-15,21-21 16,-21 20-16,0-41 16,0 21-16,0 20 15,0 1-15,0-21 16</inkml:trace>
  <inkml:trace contextRef="#ctx0" brushRef="#br0" timeOffset="29508.6878">6604 6773 0,'21'22'32,"-21"-22"-17,21 21-15,-21-21 16,21 21-16,-21 0 15,0 0-15,0 22 16,0-22 0,0 0-16,0 21 15,0-21-15,0 1 16,21-1 233,1-21-233,-1 0-16,63-21 16,22 21-16,-21 0 15,21 0-15,-43 0 16,22 0-16,21 0 15,-22 0-15,22 0 16,-42 0-16,20 0 16,1 0-16,0 0 15,-22 0-15,1 0 16,20 0-16,22 0 15,-21 0-15,-43 0 16,22 0-16,20 0 16,1 0-1,42 0-15,-63 0 16,41 0-16,-41 0 15,-1 0-15,-20 0 16,-22 0-16,0 0 16,21 0-16,-20 0 15,-1 0-15,21 0 16,-21 0-1,0 0 1,22 0-16,-22 0 16,0 0-16,43 0 15,-1 0-15,1 0 16,-1 0-16,1 0 15,-22 0-15,-21 0 16,43 0-16,-1 0 16,-21 0-16,-20 0 15,-1 0-15,0 0 16,21 0-16,-21 0 15,1 0-15,20 0 32,-21 0-17,0 0-15,22 0 16,-22 0-16,0 0 15,21 0-15,-21 0 16,43 0-16,-43 0 16,43 0-16,-1 0 15,1 0-15,20 0 16,-63-22-16,43 22 15,-43 0-15,43 0 16,20-42-16,-63 42 16,43 0-16,-1 0 15,1 0-15,-43 0 16,21 0-16,-20 0 15,-1 0-15,21 0 16,-21 0-16,0 0 16,22 0-16,20 0 15,1 0-15,-1 0 16,22 0-16,-22 0 15,22 0-15,-21 0 16,-1 0-16,1 0 16,-1 0-1,-21 0-15,22 0 16,-43 0-16,0 0 15,22 0-15,20 0 16,-42-21-16,43 21 16,20 0-16,22 21 15,-42-21-15,-1 0 16,1 0-16,-22 0 15,64 0-15,-43 0 16,1 0-16,-1 0 16,1 0-16,-43 0 15,43 0-15,-43 0 16,63 0-16,-62 0 15,-1 0-15,0 0 16,21 0-16,-21 0 16,1 0-16,41 0 15,-21 0-15,22 0 16,-1 0-16,1 0 15,-1 0-15,-20 21 16,-22-21-16,42 0 16,-41 0-1,-1 0-15,21 0 16,-21 0-16,43 0 15,-43 0-15,21 0 16,-21 0-16,43 0 16,-1 0-16,-20 0 15,-22 0-15,42 0 16,-41 21-16,20-21 15,0 0-15,85 0 16,-42 0-16,42 0 16,0 0-16,-42 0 15,-64 0-15,85 0 16,-64 0-16,-21 0 15,43 0-15,-43 0 16,21 0-16,-21 0 31,0 0 16,1 0-16,20 0-31,-21 0 16,0 0-16,22 0 15,-22 0-15,0 0 16,21 0-16,-21 0 16,1 0-1,20 0-15,-21 0 16,0 0 93,22 0-93,-22 0-1,0 0 1,0 0-16,21 0 15,-42 0-15,22 0 16,-1 0-16,63 0 16,1 0-1,0 0-15,-22 0 16,-42 0-16,-21 0 15,22 0 1,-22-21 109,0 21 0,0-21-94,-22 0-31,22 0 15,0 0 1,0-1 0,0 22-16,0-42 15,0 21 1,0 0 15,0 0 281,0 21-312,0-43 31,0 22 16,22 21 187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76101C-D557-4437-9B0C-D724BA3FF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572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67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488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D13-2138-448A-8375-48BF5A5A010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703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>
            <a:lvl1pPr>
              <a:defRPr>
                <a:solidFill>
                  <a:srgbClr val="008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9F37-B38C-4B45-8190-F702639ADE0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352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B97C-414F-4ABD-A911-F57762907D2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791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24B7-028F-4C8A-B291-5A95FFDE4BC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972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9809-E9C4-4E86-B86B-8CEF7A9DE5C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998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9B4E-7A54-4FE1-B1FE-99D3D4ACC2C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299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5010-6691-4A1D-90E6-E0769E1A214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1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C80D-68D2-4345-949F-24FC763E5C9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13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2196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96BC-87F3-4F79-919D-82A70A25A9A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37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7ED-67B2-4346-AA03-AB1B12CC1E5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90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F365-B055-4911-8388-524B161FD99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578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69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65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9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940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71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46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30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B493D55-B7B6-4871-9F53-2564914CBC6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12/1/2013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1F0C350-3472-4F7A-A46F-717DF5D2493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065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688A63-B9C4-46E3-826F-D313A5FD968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30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0C0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8000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40" y="391886"/>
            <a:ext cx="8981860" cy="62094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Type Inference</a:t>
            </a:r>
            <a:endParaRPr lang="en-US" sz="4800" dirty="0" smtClean="0"/>
          </a:p>
          <a:p>
            <a:pPr marL="0" indent="0">
              <a:buNone/>
            </a:pPr>
            <a:endParaRPr lang="en-US" sz="2400" b="1" dirty="0" smtClean="0">
              <a:solidFill>
                <a:prstClr val="black"/>
              </a:solidFill>
              <a:latin typeface="Courier New"/>
              <a:cs typeface="Courier New"/>
            </a:endParaRPr>
          </a:p>
          <a:p>
            <a:pPr marL="0" lvl="0" indent="0">
              <a:buNone/>
            </a:pPr>
            <a:r>
              <a:rPr lang="en-US" sz="2400" b="1" dirty="0" err="1" smtClean="0">
                <a:solidFill>
                  <a:prstClr val="black"/>
                </a:solidFill>
                <a:latin typeface="Courier New"/>
                <a:cs typeface="Courier New"/>
              </a:rPr>
              <a:t>def</a:t>
            </a:r>
            <a:r>
              <a:rPr lang="en-US" sz="2400" b="1" dirty="0" smtClean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CONS[T](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x:T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Courier New"/>
                <a:cs typeface="Courier New"/>
              </a:rPr>
              <a:t>lst:List</a:t>
            </a:r>
            <a:r>
              <a:rPr lang="en-US" sz="2400" dirty="0">
                <a:solidFill>
                  <a:prstClr val="black"/>
                </a:solidFill>
                <a:latin typeface="Courier New"/>
                <a:cs typeface="Courier New"/>
              </a:rPr>
              <a:t>[T]):List[T]={...}</a:t>
            </a:r>
          </a:p>
          <a:p>
            <a:pPr marL="0" lvl="0" indent="0">
              <a:buNone/>
            </a:pPr>
            <a:r>
              <a:rPr lang="en-US" sz="2200" b="1" dirty="0" err="1">
                <a:solidFill>
                  <a:prstClr val="black"/>
                </a:solidFill>
                <a:latin typeface="Courier New"/>
                <a:cs typeface="Courier New"/>
              </a:rPr>
              <a:t>def</a:t>
            </a:r>
            <a:r>
              <a:rPr lang="en-US" sz="22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urier New"/>
                <a:cs typeface="Courier New"/>
              </a:rPr>
              <a:t>listInt</a:t>
            </a:r>
            <a:r>
              <a:rPr lang="en-US" sz="2200" dirty="0">
                <a:solidFill>
                  <a:prstClr val="black"/>
                </a:solidFill>
                <a:latin typeface="Courier New"/>
                <a:cs typeface="Courier New"/>
              </a:rPr>
              <a:t>() : List[</a:t>
            </a:r>
            <a:r>
              <a:rPr lang="en-US" sz="2200" dirty="0" err="1">
                <a:solidFill>
                  <a:prstClr val="black"/>
                </a:solidFill>
                <a:latin typeface="Courier New"/>
                <a:cs typeface="Courier New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urier New"/>
                <a:cs typeface="Courier New"/>
              </a:rPr>
              <a:t>] = {...}</a:t>
            </a:r>
          </a:p>
          <a:p>
            <a:pPr marL="0" indent="0">
              <a:buNone/>
            </a:pPr>
            <a:r>
              <a:rPr lang="en-US" sz="2200" b="1" dirty="0" err="1">
                <a:solidFill>
                  <a:prstClr val="black"/>
                </a:solidFill>
                <a:latin typeface="Courier New"/>
                <a:cs typeface="Courier New"/>
              </a:rPr>
              <a:t>def</a:t>
            </a:r>
            <a:r>
              <a:rPr lang="en-US" sz="22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urier New"/>
                <a:cs typeface="Courier New"/>
              </a:rPr>
              <a:t>listBool</a:t>
            </a:r>
            <a:r>
              <a:rPr lang="en-US" sz="2200" dirty="0">
                <a:solidFill>
                  <a:prstClr val="black"/>
                </a:solidFill>
                <a:latin typeface="Courier New"/>
                <a:cs typeface="Courier New"/>
              </a:rPr>
              <a:t>() : List[</a:t>
            </a:r>
            <a:r>
              <a:rPr lang="en-US" sz="2200" dirty="0" err="1">
                <a:solidFill>
                  <a:prstClr val="black"/>
                </a:solidFill>
                <a:latin typeface="Courier New"/>
                <a:cs typeface="Courier New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urier New"/>
                <a:cs typeface="Courier New"/>
              </a:rPr>
              <a:t>] = {...}</a:t>
            </a:r>
          </a:p>
          <a:p>
            <a:pPr marL="0" lvl="0" indent="0">
              <a:buNone/>
            </a:pPr>
            <a:endParaRPr lang="en-US" sz="2200" b="1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pPr marL="0" lvl="0" indent="0">
              <a:buNone/>
            </a:pPr>
            <a:r>
              <a:rPr lang="en-US" sz="2200" b="1" dirty="0" err="1">
                <a:solidFill>
                  <a:prstClr val="black"/>
                </a:solidFill>
                <a:latin typeface="Courier New"/>
                <a:cs typeface="Courier New"/>
              </a:rPr>
              <a:t>def</a:t>
            </a:r>
            <a:r>
              <a:rPr lang="en-US" sz="2200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urier New"/>
                <a:cs typeface="Courier New"/>
              </a:rPr>
              <a:t>baz</a:t>
            </a:r>
            <a:r>
              <a:rPr lang="en-US" sz="2200" dirty="0">
                <a:solidFill>
                  <a:prstClr val="black"/>
                </a:solidFill>
                <a:latin typeface="Courier New"/>
                <a:cs typeface="Courier New"/>
              </a:rPr>
              <a:t>(a, b) = CONS(a(b), b)</a:t>
            </a:r>
            <a:br>
              <a:rPr lang="en-US" sz="2200" dirty="0">
                <a:solidFill>
                  <a:prstClr val="black"/>
                </a:solidFill>
                <a:latin typeface="Courier New"/>
                <a:cs typeface="Courier New"/>
              </a:rPr>
            </a:br>
            <a:r>
              <a:rPr lang="en-US" sz="2200" b="1" dirty="0" err="1">
                <a:solidFill>
                  <a:prstClr val="black"/>
                </a:solidFill>
                <a:latin typeface="Courier New"/>
                <a:cs typeface="Courier New"/>
              </a:rPr>
              <a:t>def</a:t>
            </a:r>
            <a:r>
              <a:rPr lang="en-US" sz="2200" dirty="0">
                <a:solidFill>
                  <a:prstClr val="black"/>
                </a:solidFill>
                <a:latin typeface="Courier New"/>
                <a:cs typeface="Courier New"/>
              </a:rPr>
              <a:t> test(</a:t>
            </a:r>
            <a:r>
              <a:rPr lang="en-US" sz="2200" dirty="0" err="1">
                <a:solidFill>
                  <a:prstClr val="black"/>
                </a:solidFill>
                <a:latin typeface="Courier New"/>
                <a:cs typeface="Courier New"/>
              </a:rPr>
              <a:t>f,g</a:t>
            </a:r>
            <a:r>
              <a:rPr lang="en-US" sz="2200" dirty="0">
                <a:solidFill>
                  <a:prstClr val="black"/>
                </a:solidFill>
                <a:latin typeface="Courier New"/>
                <a:cs typeface="Courier New"/>
              </a:rPr>
              <a:t>) = </a:t>
            </a:r>
            <a:br>
              <a:rPr lang="en-US" sz="2200" dirty="0">
                <a:solidFill>
                  <a:prstClr val="black"/>
                </a:solidFill>
                <a:latin typeface="Courier New"/>
                <a:cs typeface="Courier New"/>
              </a:rPr>
            </a:br>
            <a:r>
              <a:rPr lang="en-US" sz="2200" dirty="0">
                <a:solidFill>
                  <a:prstClr val="black"/>
                </a:solidFill>
                <a:latin typeface="Courier New"/>
                <a:cs typeface="Courier New"/>
              </a:rPr>
              <a:t>	(</a:t>
            </a:r>
            <a:r>
              <a:rPr lang="en-US" sz="2200" dirty="0" err="1">
                <a:solidFill>
                  <a:prstClr val="black"/>
                </a:solidFill>
                <a:latin typeface="Courier New"/>
                <a:cs typeface="Courier New"/>
              </a:rPr>
              <a:t>baz</a:t>
            </a:r>
            <a:r>
              <a:rPr lang="en-US" sz="2200" dirty="0">
                <a:solidFill>
                  <a:prstClr val="black"/>
                </a:solidFill>
                <a:latin typeface="Courier New"/>
                <a:cs typeface="Courier New"/>
              </a:rPr>
              <a:t>(</a:t>
            </a:r>
            <a:r>
              <a:rPr lang="en-US" sz="2200" dirty="0" err="1">
                <a:solidFill>
                  <a:prstClr val="black"/>
                </a:solidFill>
                <a:latin typeface="Courier New"/>
                <a:cs typeface="Courier New"/>
              </a:rPr>
              <a:t>f,listInt</a:t>
            </a:r>
            <a:r>
              <a:rPr lang="en-US" sz="2200" dirty="0">
                <a:solidFill>
                  <a:prstClr val="black"/>
                </a:solidFill>
                <a:latin typeface="Courier New"/>
                <a:cs typeface="Courier New"/>
              </a:rPr>
              <a:t>), </a:t>
            </a:r>
            <a:r>
              <a:rPr lang="en-US" sz="2200" dirty="0" err="1">
                <a:solidFill>
                  <a:prstClr val="black"/>
                </a:solidFill>
                <a:latin typeface="Courier New"/>
                <a:cs typeface="Courier New"/>
              </a:rPr>
              <a:t>baz</a:t>
            </a:r>
            <a:r>
              <a:rPr lang="en-US" sz="2200" dirty="0">
                <a:solidFill>
                  <a:prstClr val="black"/>
                </a:solidFill>
                <a:latin typeface="Courier New"/>
                <a:cs typeface="Courier New"/>
              </a:rPr>
              <a:t>(</a:t>
            </a:r>
            <a:r>
              <a:rPr lang="en-US" sz="2200" dirty="0" err="1">
                <a:solidFill>
                  <a:prstClr val="black"/>
                </a:solidFill>
                <a:latin typeface="Courier New"/>
                <a:cs typeface="Courier New"/>
              </a:rPr>
              <a:t>g,listBool</a:t>
            </a:r>
            <a:r>
              <a:rPr lang="en-US" sz="2200" dirty="0" smtClean="0">
                <a:solidFill>
                  <a:prstClr val="black"/>
                </a:solidFill>
                <a:latin typeface="Courier New"/>
                <a:cs typeface="Courier New"/>
              </a:rPr>
              <a:t>))</a:t>
            </a:r>
            <a:endParaRPr lang="en-US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Rules</a:t>
            </a:r>
            <a:endParaRPr lang="en-US" dirty="0"/>
          </a:p>
        </p:txBody>
      </p:sp>
      <p:grpSp>
        <p:nvGrpSpPr>
          <p:cNvPr id="16" name="Groupe 15"/>
          <p:cNvGrpSpPr/>
          <p:nvPr/>
        </p:nvGrpSpPr>
        <p:grpSpPr>
          <a:xfrm>
            <a:off x="612950" y="2994409"/>
            <a:ext cx="7347018" cy="3693320"/>
            <a:chOff x="612950" y="2994409"/>
            <a:chExt cx="7347018" cy="3693320"/>
          </a:xfrm>
        </p:grpSpPr>
        <p:sp>
          <p:nvSpPr>
            <p:cNvPr id="7" name="ZoneTexte 6"/>
            <p:cNvSpPr txBox="1"/>
            <p:nvPr/>
          </p:nvSpPr>
          <p:spPr>
            <a:xfrm>
              <a:off x="612950" y="2994409"/>
              <a:ext cx="14168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r>
                <a:rPr lang="en-US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˫</a:t>
              </a:r>
              <a:r>
                <a:rPr lang="en-US" dirty="0">
                  <a:solidFill>
                    <a:srgbClr val="00B050"/>
                  </a:solidFill>
                </a:rPr>
                <a:t> </a:t>
              </a:r>
              <a:r>
                <a:rPr lang="en-US" dirty="0" smtClean="0">
                  <a:solidFill>
                    <a:srgbClr val="00B050"/>
                  </a:solidFill>
                </a:rPr>
                <a:t>a </a:t>
              </a:r>
              <a:r>
                <a:rPr lang="en-US" dirty="0">
                  <a:solidFill>
                    <a:srgbClr val="00B050"/>
                  </a:solidFill>
                </a:rPr>
                <a:t>: </a:t>
              </a:r>
              <a:r>
                <a:rPr lang="en-US" dirty="0" smtClean="0">
                  <a:solidFill>
                    <a:srgbClr val="00B050"/>
                  </a:solidFill>
                </a:rPr>
                <a:t>U</a:t>
              </a:r>
              <a:endParaRPr lang="en-US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2029767" y="2994409"/>
              <a:ext cx="14168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r>
                <a:rPr lang="en-US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˫</a:t>
              </a:r>
              <a:r>
                <a:rPr lang="en-US" dirty="0">
                  <a:solidFill>
                    <a:srgbClr val="00B050"/>
                  </a:solidFill>
                </a:rPr>
                <a:t> </a:t>
              </a:r>
              <a:r>
                <a:rPr lang="en-US" dirty="0" smtClean="0">
                  <a:solidFill>
                    <a:srgbClr val="00B050"/>
                  </a:solidFill>
                </a:rPr>
                <a:t>b </a:t>
              </a:r>
              <a:r>
                <a:rPr lang="en-US" dirty="0">
                  <a:solidFill>
                    <a:srgbClr val="00B050"/>
                  </a:solidFill>
                </a:rPr>
                <a:t>: </a:t>
              </a:r>
              <a:r>
                <a:rPr lang="en-US" dirty="0" smtClean="0">
                  <a:solidFill>
                    <a:srgbClr val="00B050"/>
                  </a:solidFill>
                </a:rPr>
                <a:t>U</a:t>
              </a:r>
              <a:endParaRPr lang="en-US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1065124" y="3456074"/>
              <a:ext cx="19292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r>
                <a:rPr lang="en-US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˫</a:t>
              </a:r>
              <a:r>
                <a:rPr lang="en-US" dirty="0">
                  <a:solidFill>
                    <a:srgbClr val="00B050"/>
                  </a:solidFill>
                </a:rPr>
                <a:t> </a:t>
              </a:r>
              <a:r>
                <a:rPr lang="en-US" dirty="0" smtClean="0">
                  <a:solidFill>
                    <a:srgbClr val="00B050"/>
                  </a:solidFill>
                </a:rPr>
                <a:t>a + b </a:t>
              </a:r>
              <a:r>
                <a:rPr lang="en-US" dirty="0">
                  <a:solidFill>
                    <a:srgbClr val="00B050"/>
                  </a:solidFill>
                </a:rPr>
                <a:t>: </a:t>
              </a:r>
              <a:r>
                <a:rPr lang="en-US" dirty="0" smtClean="0">
                  <a:solidFill>
                    <a:srgbClr val="00B050"/>
                  </a:solidFill>
                </a:rPr>
                <a:t>U</a:t>
              </a:r>
              <a:endParaRPr lang="en-US" dirty="0"/>
            </a:p>
          </p:txBody>
        </p:sp>
        <p:cxnSp>
          <p:nvCxnSpPr>
            <p:cNvPr id="9" name="Connecteur droit 8"/>
            <p:cNvCxnSpPr/>
            <p:nvPr/>
          </p:nvCxnSpPr>
          <p:spPr bwMode="auto">
            <a:xfrm>
              <a:off x="612950" y="3456074"/>
              <a:ext cx="2833634" cy="0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ZoneTexte 20"/>
            <p:cNvSpPr txBox="1"/>
            <p:nvPr/>
          </p:nvSpPr>
          <p:spPr>
            <a:xfrm>
              <a:off x="5126334" y="2994409"/>
              <a:ext cx="14168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r>
                <a:rPr lang="en-US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˫</a:t>
              </a:r>
              <a:r>
                <a:rPr lang="en-US" dirty="0">
                  <a:solidFill>
                    <a:srgbClr val="00B050"/>
                  </a:solidFill>
                </a:rPr>
                <a:t> </a:t>
              </a:r>
              <a:r>
                <a:rPr lang="en-US" dirty="0" smtClean="0">
                  <a:solidFill>
                    <a:srgbClr val="00B050"/>
                  </a:solidFill>
                </a:rPr>
                <a:t>a </a:t>
              </a:r>
              <a:r>
                <a:rPr lang="en-US" dirty="0">
                  <a:solidFill>
                    <a:srgbClr val="00B050"/>
                  </a:solidFill>
                </a:rPr>
                <a:t>: </a:t>
              </a:r>
              <a:r>
                <a:rPr lang="en-US" dirty="0" smtClean="0">
                  <a:solidFill>
                    <a:srgbClr val="00B050"/>
                  </a:solidFill>
                </a:rPr>
                <a:t>U</a:t>
              </a:r>
              <a:endParaRPr lang="en-US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6543151" y="2994409"/>
              <a:ext cx="14168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r>
                <a:rPr lang="en-US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˫</a:t>
              </a:r>
              <a:r>
                <a:rPr lang="en-US" dirty="0">
                  <a:solidFill>
                    <a:srgbClr val="00B050"/>
                  </a:solidFill>
                </a:rPr>
                <a:t> </a:t>
              </a:r>
              <a:r>
                <a:rPr lang="en-US" dirty="0" smtClean="0">
                  <a:solidFill>
                    <a:srgbClr val="00B050"/>
                  </a:solidFill>
                </a:rPr>
                <a:t>b </a:t>
              </a:r>
              <a:r>
                <a:rPr lang="en-US" dirty="0">
                  <a:solidFill>
                    <a:srgbClr val="00B050"/>
                  </a:solidFill>
                </a:rPr>
                <a:t>: </a:t>
              </a:r>
              <a:r>
                <a:rPr lang="en-US" dirty="0" smtClean="0">
                  <a:solidFill>
                    <a:srgbClr val="00B050"/>
                  </a:solidFill>
                </a:rPr>
                <a:t>V</a:t>
              </a:r>
              <a:endParaRPr lang="en-US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5578507" y="3456074"/>
              <a:ext cx="21788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r>
                <a:rPr lang="en-US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˫</a:t>
              </a:r>
              <a:r>
                <a:rPr lang="en-US" dirty="0">
                  <a:solidFill>
                    <a:srgbClr val="00B050"/>
                  </a:solidFill>
                </a:rPr>
                <a:t> </a:t>
              </a:r>
              <a:r>
                <a:rPr lang="en-US" dirty="0" smtClean="0">
                  <a:solidFill>
                    <a:srgbClr val="00B050"/>
                  </a:solidFill>
                </a:rPr>
                <a:t>a * b </a:t>
              </a:r>
              <a:r>
                <a:rPr lang="en-US" dirty="0">
                  <a:solidFill>
                    <a:srgbClr val="00B050"/>
                  </a:solidFill>
                </a:rPr>
                <a:t>: </a:t>
              </a:r>
              <a:r>
                <a:rPr lang="en-US" dirty="0" smtClean="0">
                  <a:solidFill>
                    <a:srgbClr val="00B050"/>
                  </a:solidFill>
                </a:rPr>
                <a:t>U*V</a:t>
              </a:r>
              <a:endParaRPr lang="en-US" dirty="0"/>
            </a:p>
          </p:txBody>
        </p:sp>
        <p:cxnSp>
          <p:nvCxnSpPr>
            <p:cNvPr id="24" name="Connecteur droit 23"/>
            <p:cNvCxnSpPr/>
            <p:nvPr/>
          </p:nvCxnSpPr>
          <p:spPr bwMode="auto">
            <a:xfrm>
              <a:off x="5126334" y="3456074"/>
              <a:ext cx="2833634" cy="0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ZoneTexte 28"/>
            <p:cNvSpPr txBox="1"/>
            <p:nvPr/>
          </p:nvSpPr>
          <p:spPr>
            <a:xfrm>
              <a:off x="612950" y="4379404"/>
              <a:ext cx="14168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r>
                <a:rPr lang="en-US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˫</a:t>
              </a:r>
              <a:r>
                <a:rPr lang="en-US" dirty="0">
                  <a:solidFill>
                    <a:srgbClr val="00B050"/>
                  </a:solidFill>
                </a:rPr>
                <a:t> </a:t>
              </a:r>
              <a:r>
                <a:rPr lang="en-US" dirty="0" smtClean="0">
                  <a:solidFill>
                    <a:srgbClr val="00B050"/>
                  </a:solidFill>
                </a:rPr>
                <a:t>a </a:t>
              </a:r>
              <a:r>
                <a:rPr lang="en-US" dirty="0">
                  <a:solidFill>
                    <a:srgbClr val="00B050"/>
                  </a:solidFill>
                </a:rPr>
                <a:t>: </a:t>
              </a:r>
              <a:r>
                <a:rPr lang="en-US" dirty="0" smtClean="0">
                  <a:solidFill>
                    <a:srgbClr val="00B050"/>
                  </a:solidFill>
                </a:rPr>
                <a:t>U</a:t>
              </a:r>
              <a:endParaRPr lang="en-US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2029767" y="4379404"/>
              <a:ext cx="14168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r>
                <a:rPr lang="en-US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˫</a:t>
              </a:r>
              <a:r>
                <a:rPr lang="en-US" dirty="0">
                  <a:solidFill>
                    <a:srgbClr val="00B050"/>
                  </a:solidFill>
                </a:rPr>
                <a:t> </a:t>
              </a:r>
              <a:r>
                <a:rPr lang="en-US" dirty="0" smtClean="0">
                  <a:solidFill>
                    <a:srgbClr val="00B050"/>
                  </a:solidFill>
                </a:rPr>
                <a:t>b </a:t>
              </a:r>
              <a:r>
                <a:rPr lang="en-US" dirty="0">
                  <a:solidFill>
                    <a:srgbClr val="00B050"/>
                  </a:solidFill>
                </a:rPr>
                <a:t>: </a:t>
              </a:r>
              <a:r>
                <a:rPr lang="en-US" dirty="0" smtClean="0">
                  <a:solidFill>
                    <a:srgbClr val="00B050"/>
                  </a:solidFill>
                </a:rPr>
                <a:t>V</a:t>
              </a:r>
              <a:endParaRPr lang="en-US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065124" y="4841069"/>
              <a:ext cx="19292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r>
                <a:rPr lang="en-US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˫</a:t>
              </a:r>
              <a:r>
                <a:rPr lang="en-US" dirty="0">
                  <a:solidFill>
                    <a:srgbClr val="00B050"/>
                  </a:solidFill>
                </a:rPr>
                <a:t> </a:t>
              </a:r>
              <a:r>
                <a:rPr lang="en-US" dirty="0" smtClean="0">
                  <a:solidFill>
                    <a:srgbClr val="00B050"/>
                  </a:solidFill>
                </a:rPr>
                <a:t>a / b </a:t>
              </a:r>
              <a:r>
                <a:rPr lang="en-US" dirty="0">
                  <a:solidFill>
                    <a:srgbClr val="00B050"/>
                  </a:solidFill>
                </a:rPr>
                <a:t>: </a:t>
              </a:r>
              <a:r>
                <a:rPr lang="en-US" dirty="0" smtClean="0">
                  <a:solidFill>
                    <a:srgbClr val="00B050"/>
                  </a:solidFill>
                </a:rPr>
                <a:t>U/V</a:t>
              </a:r>
              <a:endParaRPr lang="en-US" dirty="0"/>
            </a:p>
          </p:txBody>
        </p:sp>
        <p:cxnSp>
          <p:nvCxnSpPr>
            <p:cNvPr id="32" name="Connecteur droit 31"/>
            <p:cNvCxnSpPr/>
            <p:nvPr/>
          </p:nvCxnSpPr>
          <p:spPr bwMode="auto">
            <a:xfrm>
              <a:off x="612950" y="4841069"/>
              <a:ext cx="2833634" cy="0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ZoneTexte 32"/>
            <p:cNvSpPr txBox="1"/>
            <p:nvPr/>
          </p:nvSpPr>
          <p:spPr>
            <a:xfrm>
              <a:off x="5126333" y="4379403"/>
              <a:ext cx="28336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r>
                <a:rPr lang="en-US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˫</a:t>
              </a:r>
              <a:r>
                <a:rPr lang="en-US" dirty="0">
                  <a:solidFill>
                    <a:srgbClr val="00B050"/>
                  </a:solidFill>
                </a:rPr>
                <a:t> </a:t>
              </a:r>
              <a:r>
                <a:rPr lang="en-US" dirty="0" smtClean="0">
                  <a:solidFill>
                    <a:srgbClr val="00B050"/>
                  </a:solidFill>
                </a:rPr>
                <a:t>a </a:t>
              </a:r>
              <a:r>
                <a:rPr lang="en-US" dirty="0">
                  <a:solidFill>
                    <a:srgbClr val="00B050"/>
                  </a:solidFill>
                </a:rPr>
                <a:t>: </a:t>
              </a:r>
              <a:r>
                <a:rPr lang="en-US" dirty="0" smtClean="0">
                  <a:solidFill>
                    <a:srgbClr val="00B050"/>
                  </a:solidFill>
                </a:rPr>
                <a:t>U*U</a:t>
              </a:r>
              <a:endParaRPr lang="en-US" dirty="0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5578507" y="4841069"/>
              <a:ext cx="19292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solidFill>
                    <a:srgbClr val="00B050"/>
                  </a:solidFill>
                  <a:latin typeface="+mn-lt"/>
                  <a:cs typeface="Times New Roman" panose="02020603050405020304" pitchFamily="18" charset="0"/>
                </a:rPr>
                <a:t>Γ</a:t>
              </a:r>
              <a:r>
                <a:rPr lang="en-US" dirty="0">
                  <a:solidFill>
                    <a:srgbClr val="00B050"/>
                  </a:solidFill>
                  <a:latin typeface="+mn-lt"/>
                  <a:cs typeface="Times New Roman" panose="02020603050405020304" pitchFamily="18" charset="0"/>
                </a:rPr>
                <a:t>˫</a:t>
              </a:r>
              <a:r>
                <a:rPr lang="en-US" dirty="0">
                  <a:solidFill>
                    <a:srgbClr val="00B050"/>
                  </a:solidFill>
                  <a:latin typeface="+mn-lt"/>
                </a:rPr>
                <a:t> </a:t>
              </a:r>
              <a:r>
                <a:rPr lang="en-US" dirty="0" smtClean="0">
                  <a:solidFill>
                    <a:srgbClr val="00B050"/>
                  </a:solidFill>
                  <a:latin typeface="+mn-lt"/>
                  <a:cs typeface="Times New Roman" panose="02020603050405020304" pitchFamily="18" charset="0"/>
                </a:rPr>
                <a:t>√a</a:t>
              </a:r>
              <a:r>
                <a:rPr lang="en-US" dirty="0" smtClean="0">
                  <a:solidFill>
                    <a:srgbClr val="00B050"/>
                  </a:solidFill>
                  <a:latin typeface="+mn-lt"/>
                </a:rPr>
                <a:t>: U</a:t>
              </a:r>
              <a:endParaRPr lang="en-US" dirty="0">
                <a:latin typeface="+mn-lt"/>
              </a:endParaRPr>
            </a:p>
          </p:txBody>
        </p:sp>
        <p:cxnSp>
          <p:nvCxnSpPr>
            <p:cNvPr id="36" name="Connecteur droit 35"/>
            <p:cNvCxnSpPr/>
            <p:nvPr/>
          </p:nvCxnSpPr>
          <p:spPr bwMode="auto">
            <a:xfrm>
              <a:off x="5126333" y="4841069"/>
              <a:ext cx="2833634" cy="0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ZoneTexte 36"/>
            <p:cNvSpPr txBox="1"/>
            <p:nvPr/>
          </p:nvSpPr>
          <p:spPr>
            <a:xfrm>
              <a:off x="612950" y="5764398"/>
              <a:ext cx="28336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r>
                <a:rPr lang="en-US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˫</a:t>
              </a:r>
              <a:r>
                <a:rPr lang="en-US" dirty="0">
                  <a:solidFill>
                    <a:srgbClr val="00B050"/>
                  </a:solidFill>
                </a:rPr>
                <a:t> </a:t>
              </a:r>
              <a:r>
                <a:rPr lang="en-US" dirty="0" smtClean="0">
                  <a:solidFill>
                    <a:srgbClr val="00B050"/>
                  </a:solidFill>
                </a:rPr>
                <a:t>a </a:t>
              </a:r>
              <a:r>
                <a:rPr lang="en-US" dirty="0">
                  <a:solidFill>
                    <a:srgbClr val="00B050"/>
                  </a:solidFill>
                </a:rPr>
                <a:t>: </a:t>
              </a:r>
              <a:r>
                <a:rPr lang="en-US" dirty="0" smtClean="0">
                  <a:solidFill>
                    <a:srgbClr val="00B050"/>
                  </a:solidFill>
                </a:rPr>
                <a:t>1</a:t>
              </a:r>
              <a:endParaRPr lang="en-US" dirty="0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1065124" y="6226064"/>
              <a:ext cx="19292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solidFill>
                    <a:srgbClr val="00B050"/>
                  </a:solidFill>
                  <a:latin typeface="+mn-lt"/>
                  <a:cs typeface="Times New Roman" panose="02020603050405020304" pitchFamily="18" charset="0"/>
                </a:rPr>
                <a:t>Γ</a:t>
              </a:r>
              <a:r>
                <a:rPr lang="en-US" dirty="0">
                  <a:solidFill>
                    <a:srgbClr val="00B050"/>
                  </a:solidFill>
                  <a:latin typeface="+mn-lt"/>
                  <a:cs typeface="Times New Roman" panose="02020603050405020304" pitchFamily="18" charset="0"/>
                </a:rPr>
                <a:t>˫</a:t>
              </a:r>
              <a:r>
                <a:rPr lang="en-US" dirty="0">
                  <a:solidFill>
                    <a:srgbClr val="00B050"/>
                  </a:solidFill>
                  <a:latin typeface="+mn-lt"/>
                </a:rPr>
                <a:t> </a:t>
              </a:r>
              <a:r>
                <a:rPr lang="en-US" dirty="0" smtClean="0">
                  <a:solidFill>
                    <a:srgbClr val="00B050"/>
                  </a:solidFill>
                  <a:latin typeface="+mn-lt"/>
                  <a:cs typeface="Times New Roman" panose="02020603050405020304" pitchFamily="18" charset="0"/>
                </a:rPr>
                <a:t>sin(a)</a:t>
              </a:r>
              <a:r>
                <a:rPr lang="en-US" dirty="0" smtClean="0">
                  <a:solidFill>
                    <a:srgbClr val="00B050"/>
                  </a:solidFill>
                  <a:latin typeface="+mn-lt"/>
                </a:rPr>
                <a:t>: 1</a:t>
              </a:r>
              <a:endParaRPr lang="en-US" dirty="0">
                <a:latin typeface="+mn-lt"/>
              </a:endParaRPr>
            </a:p>
          </p:txBody>
        </p:sp>
        <p:cxnSp>
          <p:nvCxnSpPr>
            <p:cNvPr id="39" name="Connecteur droit 38"/>
            <p:cNvCxnSpPr/>
            <p:nvPr/>
          </p:nvCxnSpPr>
          <p:spPr bwMode="auto">
            <a:xfrm>
              <a:off x="612950" y="6226064"/>
              <a:ext cx="2833634" cy="0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ZoneTexte 39"/>
            <p:cNvSpPr txBox="1"/>
            <p:nvPr/>
          </p:nvSpPr>
          <p:spPr>
            <a:xfrm>
              <a:off x="5126334" y="5764396"/>
              <a:ext cx="28336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r>
                <a:rPr lang="en-US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˫</a:t>
              </a:r>
              <a:r>
                <a:rPr lang="en-US" dirty="0">
                  <a:solidFill>
                    <a:srgbClr val="00B050"/>
                  </a:solidFill>
                </a:rPr>
                <a:t> </a:t>
              </a:r>
              <a:r>
                <a:rPr lang="en-US" dirty="0" smtClean="0">
                  <a:solidFill>
                    <a:srgbClr val="00B050"/>
                  </a:solidFill>
                </a:rPr>
                <a:t>a </a:t>
              </a:r>
              <a:r>
                <a:rPr lang="en-US" dirty="0">
                  <a:solidFill>
                    <a:srgbClr val="00B050"/>
                  </a:solidFill>
                </a:rPr>
                <a:t>: </a:t>
              </a:r>
              <a:r>
                <a:rPr lang="en-US" dirty="0" smtClean="0">
                  <a:solidFill>
                    <a:srgbClr val="00B050"/>
                  </a:solidFill>
                </a:rPr>
                <a:t>U</a:t>
              </a:r>
              <a:endParaRPr lang="en-US" dirty="0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5578508" y="6226062"/>
              <a:ext cx="19292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solidFill>
                    <a:srgbClr val="00B050"/>
                  </a:solidFill>
                  <a:latin typeface="+mn-lt"/>
                  <a:cs typeface="Times New Roman" panose="02020603050405020304" pitchFamily="18" charset="0"/>
                </a:rPr>
                <a:t>Γ</a:t>
              </a:r>
              <a:r>
                <a:rPr lang="en-US" dirty="0">
                  <a:solidFill>
                    <a:srgbClr val="00B050"/>
                  </a:solidFill>
                  <a:latin typeface="+mn-lt"/>
                  <a:cs typeface="Times New Roman" panose="02020603050405020304" pitchFamily="18" charset="0"/>
                </a:rPr>
                <a:t>˫</a:t>
              </a:r>
              <a:r>
                <a:rPr lang="en-US" dirty="0">
                  <a:solidFill>
                    <a:srgbClr val="00B050"/>
                  </a:solidFill>
                  <a:latin typeface="+mn-lt"/>
                </a:rPr>
                <a:t> </a:t>
              </a:r>
              <a:r>
                <a:rPr lang="en-US" dirty="0" smtClean="0">
                  <a:solidFill>
                    <a:srgbClr val="00B050"/>
                  </a:solidFill>
                  <a:latin typeface="+mn-lt"/>
                  <a:cs typeface="Times New Roman" panose="02020603050405020304" pitchFamily="18" charset="0"/>
                </a:rPr>
                <a:t>abs(a)</a:t>
              </a:r>
              <a:r>
                <a:rPr lang="en-US" dirty="0" smtClean="0">
                  <a:solidFill>
                    <a:srgbClr val="00B050"/>
                  </a:solidFill>
                  <a:latin typeface="+mn-lt"/>
                </a:rPr>
                <a:t>: U</a:t>
              </a:r>
              <a:endParaRPr lang="en-US" dirty="0">
                <a:latin typeface="+mn-lt"/>
              </a:endParaRPr>
            </a:p>
          </p:txBody>
        </p:sp>
        <p:cxnSp>
          <p:nvCxnSpPr>
            <p:cNvPr id="42" name="Connecteur droit 41"/>
            <p:cNvCxnSpPr/>
            <p:nvPr/>
          </p:nvCxnSpPr>
          <p:spPr bwMode="auto">
            <a:xfrm>
              <a:off x="5126334" y="6226062"/>
              <a:ext cx="2833634" cy="0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e 26"/>
          <p:cNvGrpSpPr/>
          <p:nvPr/>
        </p:nvGrpSpPr>
        <p:grpSpPr>
          <a:xfrm>
            <a:off x="1065124" y="1378581"/>
            <a:ext cx="2833635" cy="923330"/>
            <a:chOff x="693335" y="5395966"/>
            <a:chExt cx="2833635" cy="923330"/>
          </a:xfrm>
        </p:grpSpPr>
        <p:sp>
          <p:nvSpPr>
            <p:cNvPr id="28" name="ZoneTexte 27"/>
            <p:cNvSpPr txBox="1"/>
            <p:nvPr/>
          </p:nvSpPr>
          <p:spPr>
            <a:xfrm>
              <a:off x="1401742" y="5395966"/>
              <a:ext cx="14168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r>
                <a:rPr lang="en-US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˫</a:t>
              </a:r>
              <a:r>
                <a:rPr lang="en-US" dirty="0">
                  <a:solidFill>
                    <a:srgbClr val="00B050"/>
                  </a:solidFill>
                </a:rPr>
                <a:t> </a:t>
              </a:r>
              <a:r>
                <a:rPr lang="en-US" dirty="0" smtClean="0">
                  <a:solidFill>
                    <a:srgbClr val="00B050"/>
                  </a:solidFill>
                </a:rPr>
                <a:t>a </a:t>
              </a:r>
              <a:r>
                <a:rPr lang="en-US" dirty="0">
                  <a:solidFill>
                    <a:srgbClr val="00B050"/>
                  </a:solidFill>
                </a:rPr>
                <a:t>: </a:t>
              </a:r>
              <a:r>
                <a:rPr lang="en-US" dirty="0" smtClean="0">
                  <a:solidFill>
                    <a:srgbClr val="00B050"/>
                  </a:solidFill>
                </a:rPr>
                <a:t>U</a:t>
              </a:r>
              <a:endParaRPr lang="en-US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693335" y="5857631"/>
              <a:ext cx="28336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r>
                <a:rPr lang="en-US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˫</a:t>
              </a:r>
              <a:r>
                <a:rPr lang="en-US" dirty="0">
                  <a:solidFill>
                    <a:srgbClr val="00B050"/>
                  </a:solidFill>
                </a:rPr>
                <a:t> </a:t>
              </a:r>
              <a:r>
                <a:rPr lang="en-US" dirty="0" smtClean="0">
                  <a:solidFill>
                    <a:srgbClr val="00B050"/>
                  </a:solidFill>
                </a:rPr>
                <a:t>a : simplify(U)</a:t>
              </a:r>
              <a:endParaRPr lang="en-US" dirty="0"/>
            </a:p>
          </p:txBody>
        </p:sp>
        <p:cxnSp>
          <p:nvCxnSpPr>
            <p:cNvPr id="43" name="Connecteur droit 42"/>
            <p:cNvCxnSpPr/>
            <p:nvPr/>
          </p:nvCxnSpPr>
          <p:spPr bwMode="auto">
            <a:xfrm>
              <a:off x="693336" y="5857631"/>
              <a:ext cx="2833634" cy="0"/>
            </a:xfrm>
            <a:prstGeom prst="line">
              <a:avLst/>
            </a:prstGeom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Groupe 43"/>
          <p:cNvGrpSpPr/>
          <p:nvPr/>
        </p:nvGrpSpPr>
        <p:grpSpPr>
          <a:xfrm>
            <a:off x="4885173" y="1378581"/>
            <a:ext cx="2833634" cy="923331"/>
            <a:chOff x="4513384" y="5395966"/>
            <a:chExt cx="2833634" cy="923331"/>
          </a:xfrm>
        </p:grpSpPr>
        <p:sp>
          <p:nvSpPr>
            <p:cNvPr id="45" name="ZoneTexte 44"/>
            <p:cNvSpPr txBox="1"/>
            <p:nvPr/>
          </p:nvSpPr>
          <p:spPr>
            <a:xfrm>
              <a:off x="4513384" y="5395966"/>
              <a:ext cx="28336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r>
                <a:rPr lang="en-US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˫</a:t>
              </a:r>
              <a:r>
                <a:rPr lang="en-US" dirty="0">
                  <a:solidFill>
                    <a:srgbClr val="00B050"/>
                  </a:solidFill>
                </a:rPr>
                <a:t> </a:t>
              </a:r>
              <a:r>
                <a:rPr lang="en-US" dirty="0" smtClean="0">
                  <a:solidFill>
                    <a:srgbClr val="00B050"/>
                  </a:solidFill>
                </a:rPr>
                <a:t>a </a:t>
              </a:r>
              <a:r>
                <a:rPr lang="en-US" dirty="0">
                  <a:solidFill>
                    <a:srgbClr val="00B050"/>
                  </a:solidFill>
                </a:rPr>
                <a:t>: </a:t>
              </a:r>
              <a:r>
                <a:rPr lang="en-US" dirty="0" smtClean="0">
                  <a:solidFill>
                    <a:srgbClr val="00B050"/>
                  </a:solidFill>
                </a:rPr>
                <a:t>(U*U)</a:t>
              </a:r>
              <a:r>
                <a:rPr lang="en-US" baseline="30000" dirty="0" smtClean="0">
                  <a:solidFill>
                    <a:srgbClr val="00B050"/>
                  </a:solidFill>
                </a:rPr>
                <a:t>-1</a:t>
              </a:r>
              <a:endParaRPr lang="en-US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4965558" y="5857632"/>
              <a:ext cx="19292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solidFill>
                    <a:srgbClr val="00B050"/>
                  </a:solidFill>
                  <a:latin typeface="+mn-lt"/>
                  <a:cs typeface="Times New Roman" panose="02020603050405020304" pitchFamily="18" charset="0"/>
                </a:rPr>
                <a:t>Γ</a:t>
              </a:r>
              <a:r>
                <a:rPr lang="en-US" dirty="0">
                  <a:solidFill>
                    <a:srgbClr val="00B050"/>
                  </a:solidFill>
                  <a:latin typeface="+mn-lt"/>
                  <a:cs typeface="Times New Roman" panose="02020603050405020304" pitchFamily="18" charset="0"/>
                </a:rPr>
                <a:t>˫</a:t>
              </a:r>
              <a:r>
                <a:rPr lang="en-US" dirty="0">
                  <a:solidFill>
                    <a:srgbClr val="00B050"/>
                  </a:solidFill>
                  <a:latin typeface="+mn-lt"/>
                </a:rPr>
                <a:t> </a:t>
              </a:r>
              <a:r>
                <a:rPr lang="en-US" dirty="0" smtClean="0">
                  <a:solidFill>
                    <a:srgbClr val="00B050"/>
                  </a:solidFill>
                  <a:latin typeface="+mn-lt"/>
                  <a:cs typeface="Times New Roman" panose="02020603050405020304" pitchFamily="18" charset="0"/>
                </a:rPr>
                <a:t>√a</a:t>
              </a:r>
              <a:r>
                <a:rPr lang="en-US" dirty="0" smtClean="0">
                  <a:solidFill>
                    <a:srgbClr val="00B050"/>
                  </a:solidFill>
                  <a:latin typeface="+mn-lt"/>
                </a:rPr>
                <a:t>: U</a:t>
              </a:r>
              <a:r>
                <a:rPr lang="en-US" baseline="30000" dirty="0">
                  <a:solidFill>
                    <a:srgbClr val="00B050"/>
                  </a:solidFill>
                  <a:latin typeface="+mn-lt"/>
                </a:rPr>
                <a:t>-1</a:t>
              </a:r>
              <a:endParaRPr lang="en-US" dirty="0">
                <a:latin typeface="+mn-lt"/>
              </a:endParaRPr>
            </a:p>
          </p:txBody>
        </p:sp>
        <p:cxnSp>
          <p:nvCxnSpPr>
            <p:cNvPr id="47" name="Connecteur droit 46"/>
            <p:cNvCxnSpPr/>
            <p:nvPr/>
          </p:nvCxnSpPr>
          <p:spPr bwMode="auto">
            <a:xfrm>
              <a:off x="4513384" y="5857632"/>
              <a:ext cx="2833634" cy="0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5740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 Units Type Inference</a:t>
            </a:r>
            <a:endParaRPr lang="en-US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5387008"/>
          </a:xfrm>
        </p:spPr>
        <p:txBody>
          <a:bodyPr/>
          <a:lstStyle/>
          <a:p>
            <a:pPr marL="0" indent="0">
              <a:buNone/>
            </a:pPr>
            <a:r>
              <a:rPr lang="fr-FR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fr-FR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 = 9.87.m / (1.s * 1.s)</a:t>
            </a:r>
          </a:p>
          <a:p>
            <a:pPr marL="0" indent="0">
              <a:buNone/>
            </a:pPr>
            <a:r>
              <a:rPr lang="fr-FR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fr-FR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fr-FR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1.92.m</a:t>
            </a:r>
            <a:endParaRPr lang="fr-FR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fr-FR" sz="2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f(x, y, z) = </a:t>
            </a:r>
            <a:r>
              <a:rPr lang="fr-FR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(x/y) + </a:t>
            </a:r>
            <a:r>
              <a:rPr lang="fr-FR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</a:p>
          <a:p>
            <a:pPr marL="0" indent="0">
              <a:buNone/>
            </a:pPr>
            <a:r>
              <a:rPr lang="fr-FR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T(L) = 2*pi*</a:t>
            </a:r>
            <a:r>
              <a:rPr lang="fr-FR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(L/g) + </a:t>
            </a:r>
            <a:r>
              <a:rPr lang="fr-FR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0.s</a:t>
            </a:r>
          </a:p>
          <a:p>
            <a:pPr marL="0" indent="0">
              <a:buNone/>
            </a:pPr>
            <a:r>
              <a:rPr lang="fr-FR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fall</a:t>
            </a:r>
            <a:r>
              <a:rPr lang="fr-FR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(t, v) = -0.5*g*t*t + t*v + </a:t>
            </a:r>
            <a:r>
              <a:rPr lang="fr-FR" sz="2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endParaRPr lang="fr-FR" sz="2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freq</a:t>
            </a:r>
            <a:r>
              <a:rPr lang="fr-FR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(t, w) =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sz="2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fr-FR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sin(2*pi*t*w) + g*(t/w)</a:t>
            </a:r>
          </a:p>
          <a:p>
            <a:pPr marL="0" indent="0">
              <a:buNone/>
            </a:pPr>
            <a:r>
              <a:rPr lang="fr-FR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einstein</a:t>
            </a:r>
            <a:r>
              <a:rPr lang="fr-FR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(E, p, v) = E – p*v*v == 0 &amp;&amp;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E/1.s – p*g*v == 0 &amp;&amp; p &gt; 0.kg</a:t>
            </a:r>
          </a:p>
          <a:p>
            <a:pPr marL="0" indent="0">
              <a:buNone/>
            </a:pPr>
            <a:r>
              <a:rPr lang="fr-FR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prof(a, b) = </a:t>
            </a:r>
            <a:r>
              <a:rPr lang="fr-FR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fr-FR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 &gt; 1.s)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sz="2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fr-FR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(prof(a+a,b-1.s)/b) </a:t>
            </a:r>
            <a:r>
              <a:rPr lang="fr-FR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fr-FR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</a:p>
          <a:p>
            <a:pPr marL="0" indent="0">
              <a:buNone/>
            </a:pPr>
            <a:endParaRPr lang="fr-FR" sz="2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fr-FR" sz="2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28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032" y="330449"/>
            <a:ext cx="8229600" cy="5854041"/>
          </a:xfrm>
        </p:spPr>
        <p:txBody>
          <a:bodyPr/>
          <a:lstStyle/>
          <a:p>
            <a:pPr marL="0" indent="0">
              <a:buNone/>
            </a:pPr>
            <a:r>
              <a:rPr lang="fr-FR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f(x, y, z) = </a:t>
            </a:r>
            <a:r>
              <a:rPr lang="fr-FR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(x/y) + z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TX TY TZ        TX TY</a:t>
            </a:r>
            <a:endParaRPr lang="en-US" sz="2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:TR       </a:t>
            </a: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/y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Tsqrt</a:t>
            </a:r>
            <a:endParaRPr lang="fr-FR" sz="2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T+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T+ = TR</a:t>
            </a:r>
            <a:b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Tsqrt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T+</a:t>
            </a:r>
            <a:b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TZ = T+</a:t>
            </a:r>
            <a:b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Tsqrt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Tsqrt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/y</a:t>
            </a:r>
            <a:b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/y = TX / TY</a:t>
            </a:r>
          </a:p>
          <a:p>
            <a:pPr marL="0" indent="0">
              <a:buNone/>
            </a:pP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Therefore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Tsqrt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</a:t>
            </a:r>
          </a:p>
          <a:p>
            <a:pPr marL="0" indent="0">
              <a:buNone/>
            </a:pPr>
            <a:r>
              <a:rPr lang="fr-FR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TZ = TR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TR*TR = TX / TY</a:t>
            </a:r>
          </a:p>
          <a:p>
            <a:pPr marL="0" indent="0">
              <a:buNone/>
            </a:pP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 = TR*TR/TY</a:t>
            </a:r>
          </a:p>
          <a:p>
            <a:pPr marL="0" indent="0">
              <a:buNone/>
            </a:pPr>
            <a:r>
              <a:rPr lang="fr-FR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f[T,V](x: T*T/V, y:V, z: T): T </a:t>
            </a:r>
          </a:p>
          <a:p>
            <a:pPr marL="0" indent="0">
              <a:buNone/>
            </a:pPr>
            <a:endParaRPr lang="fr-FR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Encre 3"/>
              <p14:cNvContentPartPr/>
              <p14:nvPr/>
            </p14:nvContentPartPr>
            <p14:xfrm>
              <a:off x="1569600" y="533520"/>
              <a:ext cx="3589560" cy="1318680"/>
            </p14:xfrm>
          </p:contentPart>
        </mc:Choice>
        <mc:Fallback xmlns="">
          <p:pic>
            <p:nvPicPr>
              <p:cNvPr id="4" name="Encre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60240" y="524160"/>
                <a:ext cx="3608280" cy="1337400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6058" y="489978"/>
            <a:ext cx="3676207" cy="140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032" y="330449"/>
            <a:ext cx="8229600" cy="6355486"/>
          </a:xfrm>
        </p:spPr>
        <p:txBody>
          <a:bodyPr/>
          <a:lstStyle/>
          <a:p>
            <a:pPr marL="0" indent="0">
              <a:buNone/>
            </a:pPr>
            <a:r>
              <a:rPr lang="fr-FR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T(L)     = 2pi*</a:t>
            </a:r>
            <a:r>
              <a:rPr lang="fr-FR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(L/g) + 0.s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TL :TR    1       TLG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TSQRT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TM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TP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 = TP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TP = s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TP = TM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 = 1 * TSQRT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TSQRT*TSQRT = TLG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TLG = TL / (m/(s*s))</a:t>
            </a:r>
          </a:p>
          <a:p>
            <a:pPr marL="0" indent="0">
              <a:buNone/>
            </a:pPr>
            <a:r>
              <a:rPr lang="fr-FR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Therefore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fr-F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 = s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= TQSRT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* s = TLG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s*s = TL / (m/(s*s))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So: </a:t>
            </a:r>
            <a:r>
              <a:rPr lang="fr-F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TL = m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fr-F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T(L: &lt;m&gt;): &lt;s&gt;</a:t>
            </a:r>
          </a:p>
          <a:p>
            <a:pPr marL="0" indent="0">
              <a:buNone/>
            </a:pPr>
            <a:endParaRPr lang="fr-FR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Encre 1"/>
              <p14:cNvContentPartPr/>
              <p14:nvPr/>
            </p14:nvContentPartPr>
            <p14:xfrm>
              <a:off x="1600200" y="556200"/>
              <a:ext cx="4122720" cy="1272960"/>
            </p14:xfrm>
          </p:contentPart>
        </mc:Choice>
        <mc:Fallback xmlns="">
          <p:pic>
            <p:nvPicPr>
              <p:cNvPr id="2" name="Encre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90840" y="546840"/>
                <a:ext cx="4141440" cy="129168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2144" y="469375"/>
            <a:ext cx="4212701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0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031" y="330449"/>
            <a:ext cx="8480323" cy="6355486"/>
          </a:xfrm>
        </p:spPr>
        <p:txBody>
          <a:bodyPr/>
          <a:lstStyle/>
          <a:p>
            <a:pPr marL="0" indent="0">
              <a:buNone/>
            </a:pPr>
            <a:r>
              <a:rPr lang="fr-FR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fall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(t, v)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= (-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0.5*g*t*t +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t*v) 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endParaRPr lang="fr-FR" sz="2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TT TV :TR      1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TM1        TM4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TM2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TM3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TP1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TP2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 = TP2, TM1 = 1*m/(s*s), TM2 = TM1*TT, TM3 = TM2*TT, TM4 = TT*TV, TP1 = TM4, TP1 = TM3, TP2 = TP1, TP2 = m</a:t>
            </a:r>
          </a:p>
          <a:p>
            <a:pPr marL="0" indent="0">
              <a:buNone/>
            </a:pP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Therefore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TM2 = m/(s*s)*TT, TM3 = m/(s*s)*TT*TT, TP1 = TT*TV, TP1 = m/(s*s)*TT*TT, TT*TV = 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m/(s*s)*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TT*TT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TV = m/(s*s)*TT</a:t>
            </a:r>
          </a:p>
          <a:p>
            <a:pPr marL="0" indent="0">
              <a:buNone/>
            </a:pPr>
            <a:r>
              <a:rPr lang="fr-FR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 = m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TP1 = m, </a:t>
            </a: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 = m/(s*s)*TT*TT, </a:t>
            </a: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therefore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TT=s</a:t>
            </a:r>
          </a:p>
          <a:p>
            <a:pPr marL="0" indent="0">
              <a:buNone/>
            </a:pPr>
            <a:r>
              <a:rPr lang="fr-FR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TV = m/s</a:t>
            </a:r>
          </a:p>
          <a:p>
            <a:pPr marL="0" indent="0">
              <a:buNone/>
            </a:pPr>
            <a:r>
              <a:rPr lang="fr-FR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fall</a:t>
            </a:r>
            <a:r>
              <a:rPr lang="fr-FR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(t: &lt;s&gt;): &lt;m&gt;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Encre 1"/>
              <p14:cNvContentPartPr/>
              <p14:nvPr/>
            </p14:nvContentPartPr>
            <p14:xfrm>
              <a:off x="2041920" y="579240"/>
              <a:ext cx="5387760" cy="1950840"/>
            </p14:xfrm>
          </p:contentPart>
        </mc:Choice>
        <mc:Fallback xmlns="">
          <p:pic>
            <p:nvPicPr>
              <p:cNvPr id="2" name="Encre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32560" y="569880"/>
                <a:ext cx="5406480" cy="196956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9173" y="535698"/>
            <a:ext cx="5474682" cy="203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93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031" y="330449"/>
            <a:ext cx="8480323" cy="6355486"/>
          </a:xfrm>
        </p:spPr>
        <p:txBody>
          <a:bodyPr/>
          <a:lstStyle/>
          <a:p>
            <a:pPr marL="0" indent="0">
              <a:buNone/>
            </a:pPr>
            <a:r>
              <a:rPr lang="fr-FR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freq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(t, w)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= </a:t>
            </a: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sin(2pi*t*w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+ 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g*(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t/w)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TT TW: TR    m     1    1  TT TW  m/s² TTOW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TTW         TM2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TM1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TP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TP = TM1, TM1 = TM2, TM2 = m/s²*TTOW, TTOW=TT/TW, TTW = TT*TW, TTW = 1, TM1 = m*1, TR = TP</a:t>
            </a:r>
          </a:p>
          <a:p>
            <a:pPr marL="0" indent="0">
              <a:buNone/>
            </a:pP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Therefore</a:t>
            </a:r>
            <a:endParaRPr lang="fr-FR" sz="2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 = m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 = m/s² * TTOW, </a:t>
            </a: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TT/TW = s²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= TT * TW</a:t>
            </a:r>
          </a:p>
          <a:p>
            <a:pPr marL="0" indent="0">
              <a:buNone/>
            </a:pP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TW = 1/TT and TT² = s², </a:t>
            </a: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TT = s and TW = 1/s</a:t>
            </a:r>
          </a:p>
          <a:p>
            <a:pPr marL="0" indent="0">
              <a:buNone/>
            </a:pPr>
            <a:r>
              <a:rPr lang="fr-FR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freq</a:t>
            </a:r>
            <a:r>
              <a:rPr lang="fr-FR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(t: &lt;s&gt;, w: &lt;1/s&gt;): &lt;m&gt;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Encre 1"/>
              <p14:cNvContentPartPr/>
              <p14:nvPr/>
            </p14:nvContentPartPr>
            <p14:xfrm>
              <a:off x="2080080" y="518040"/>
              <a:ext cx="6485040" cy="1318680"/>
            </p14:xfrm>
          </p:contentPart>
        </mc:Choice>
        <mc:Fallback xmlns="">
          <p:pic>
            <p:nvPicPr>
              <p:cNvPr id="2" name="Encre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70720" y="508680"/>
                <a:ext cx="6503760" cy="133740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1673" y="447251"/>
            <a:ext cx="6572058" cy="140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17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031" y="330449"/>
            <a:ext cx="8480323" cy="6355486"/>
          </a:xfrm>
        </p:spPr>
        <p:txBody>
          <a:bodyPr/>
          <a:lstStyle/>
          <a:p>
            <a:pPr marL="0" indent="0">
              <a:buNone/>
            </a:pPr>
            <a:r>
              <a:rPr lang="fr-FR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ein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p, v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TE TP TV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 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 p*v*v == 0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&amp;&amp; E/1.s 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 p*g*v == 0 &amp;&amp; p &gt;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0.kg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   TM1           TES     TM2</a:t>
            </a:r>
          </a:p>
          <a:p>
            <a:pPr marL="0" indent="0">
              <a:buNone/>
            </a:pPr>
            <a:endParaRPr lang="fr-FR" sz="2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TP = kg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TE = TM1, TM1 = TP * TV², TES = TE/s, TES = TM2, TM2 = TP*m/s²*TV</a:t>
            </a:r>
          </a:p>
          <a:p>
            <a:pPr marL="0" indent="0">
              <a:buNone/>
            </a:pPr>
            <a:endParaRPr lang="fr-FR" sz="2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TE/s = TM2, TE/s = kg*m/s²*TV, TE = kg*TV²</a:t>
            </a:r>
          </a:p>
          <a:p>
            <a:pPr marL="0" indent="0">
              <a:buNone/>
            </a:pPr>
            <a:endParaRPr lang="fr-FR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 kg*TV²/s = kg*m/s²*TV</a:t>
            </a:r>
          </a:p>
          <a:p>
            <a:pPr marL="0" indent="0">
              <a:buNone/>
            </a:pP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therefore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fr-FR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TV = m/s, TE = kg*m²/s²</a:t>
            </a:r>
            <a:endParaRPr lang="fr-FR" sz="2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fr-FR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ein</a:t>
            </a:r>
            <a:r>
              <a:rPr lang="fr-FR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(E: &lt;kg*m²/s²&gt;, p: &lt;kg&gt;, v: &lt;m/s&gt;): </a:t>
            </a:r>
            <a:r>
              <a:rPr lang="fr-FR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endParaRPr lang="fr-FR" sz="20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fr-FR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fr-FR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Encre 1"/>
              <p14:cNvContentPartPr/>
              <p14:nvPr/>
            </p14:nvContentPartPr>
            <p14:xfrm>
              <a:off x="533160" y="640080"/>
              <a:ext cx="4778280" cy="869040"/>
            </p14:xfrm>
          </p:contentPart>
        </mc:Choice>
        <mc:Fallback xmlns="">
          <p:pic>
            <p:nvPicPr>
              <p:cNvPr id="2" name="Encre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3800" y="630720"/>
                <a:ext cx="4797000" cy="88776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590" y="582024"/>
            <a:ext cx="4865030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02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031" y="330449"/>
            <a:ext cx="8480323" cy="6355486"/>
          </a:xfrm>
        </p:spPr>
        <p:txBody>
          <a:bodyPr/>
          <a:lstStyle/>
          <a:p>
            <a:pPr marL="0" indent="0">
              <a:buNone/>
            </a:pPr>
            <a:r>
              <a:rPr lang="fr-FR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prof(a, b)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TA TB  :TR</a:t>
            </a:r>
            <a:endParaRPr lang="fr-FR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 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1.s) </a:t>
            </a: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(prof(a+a,b-1.s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)/b) </a:t>
            </a:r>
            <a:r>
              <a:rPr lang="fr-FR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fr-FR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BOOL              TPA TB1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TR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TRB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TSQRT</a:t>
            </a:r>
          </a:p>
          <a:p>
            <a:pPr marL="0" indent="0">
              <a:buNone/>
            </a:pPr>
            <a:endParaRPr lang="fr-FR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TB = s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TSQRT = TA</a:t>
            </a: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TR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TQSRT*TSQRT = TRB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TRB = TR / TB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 = TA = TA = TA, TB = s = TB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 * TR = TR / s</a:t>
            </a:r>
          </a:p>
          <a:p>
            <a:pPr marL="0" indent="0">
              <a:buNone/>
            </a:pP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 = 1/s, TA = 1/s</a:t>
            </a:r>
          </a:p>
          <a:p>
            <a:pPr marL="0" indent="0">
              <a:buNone/>
            </a:pPr>
            <a:endParaRPr lang="fr-FR" sz="2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prof(a: &lt;1/s&gt;, b: &lt;s&gt;): &lt;1/s&gt;</a:t>
            </a:r>
            <a:endParaRPr lang="fr-FR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fr-FR" sz="2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Encre 1"/>
              <p14:cNvContentPartPr/>
              <p14:nvPr/>
            </p14:nvContentPartPr>
            <p14:xfrm>
              <a:off x="1013400" y="579240"/>
              <a:ext cx="4877280" cy="1966320"/>
            </p14:xfrm>
          </p:contentPart>
        </mc:Choice>
        <mc:Fallback xmlns="">
          <p:pic>
            <p:nvPicPr>
              <p:cNvPr id="2" name="Encre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4040" y="569880"/>
                <a:ext cx="4896000" cy="198504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400" y="535135"/>
            <a:ext cx="4962574" cy="205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21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Theorem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Theorem: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Suppose </a:t>
            </a:r>
            <a:r>
              <a:rPr lang="en-US" sz="2800" dirty="0">
                <a:solidFill>
                  <a:schemeClr val="tx1"/>
                </a:solidFill>
              </a:rPr>
              <a:t>that the result type T does not contain a base unit </a:t>
            </a:r>
            <a:r>
              <a:rPr lang="en-US" sz="2800" dirty="0" smtClean="0">
                <a:solidFill>
                  <a:schemeClr val="tx1"/>
                </a:solidFill>
              </a:rPr>
              <a:t>b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(or, equivalently, this base type occurs only with the </a:t>
            </a:r>
            <a:r>
              <a:rPr lang="en-US" sz="2800" dirty="0" smtClean="0">
                <a:solidFill>
                  <a:schemeClr val="tx1"/>
                </a:solidFill>
              </a:rPr>
              <a:t>overall </a:t>
            </a:r>
            <a:r>
              <a:rPr lang="en-US" sz="2800" dirty="0">
                <a:solidFill>
                  <a:schemeClr val="tx1"/>
                </a:solidFill>
              </a:rPr>
              <a:t>exponent 0, as </a:t>
            </a:r>
            <a:r>
              <a:rPr lang="en-US" sz="2800" dirty="0" smtClean="0">
                <a:solidFill>
                  <a:schemeClr val="tx1"/>
                </a:solidFill>
              </a:rPr>
              <a:t>b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sz="2800" baseline="30000" dirty="0" smtClean="0">
                <a:solidFill>
                  <a:schemeClr val="tx1"/>
                </a:solidFill>
              </a:rPr>
              <a:t>0</a:t>
            </a:r>
            <a:r>
              <a:rPr lang="en-US" sz="2800" dirty="0" smtClean="0">
                <a:solidFill>
                  <a:schemeClr val="tx1"/>
                </a:solidFill>
              </a:rPr>
              <a:t>). </a:t>
            </a:r>
            <a:r>
              <a:rPr lang="en-US" sz="2800" dirty="0">
                <a:solidFill>
                  <a:schemeClr val="tx1"/>
                </a:solidFill>
              </a:rPr>
              <a:t>If we multiply all variables of type b</a:t>
            </a:r>
            <a:r>
              <a:rPr lang="en-US" sz="2800" baseline="-25000" dirty="0">
                <a:solidFill>
                  <a:schemeClr val="tx1"/>
                </a:solidFill>
              </a:rPr>
              <a:t>1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by a fixed numerical constant </a:t>
            </a:r>
            <a:r>
              <a:rPr lang="en-US" sz="2800" dirty="0" smtClean="0">
                <a:solidFill>
                  <a:schemeClr val="tx1"/>
                </a:solidFill>
              </a:rPr>
              <a:t>K, </a:t>
            </a:r>
            <a:r>
              <a:rPr lang="en-US" sz="2800" dirty="0">
                <a:solidFill>
                  <a:schemeClr val="tx1"/>
                </a:solidFill>
              </a:rPr>
              <a:t>the final result of the expression does not change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chemeClr val="tx1"/>
                </a:solidFill>
              </a:rPr>
              <a:t>Question 1: </a:t>
            </a:r>
            <a:r>
              <a:rPr lang="fr-FR" sz="2800" dirty="0" err="1" smtClean="0">
                <a:solidFill>
                  <a:schemeClr val="tx1"/>
                </a:solidFill>
              </a:rPr>
              <a:t>Generalize</a:t>
            </a:r>
            <a:r>
              <a:rPr lang="fr-FR" sz="2800" dirty="0" smtClean="0">
                <a:solidFill>
                  <a:schemeClr val="tx1"/>
                </a:solidFill>
              </a:rPr>
              <a:t> the </a:t>
            </a:r>
            <a:r>
              <a:rPr lang="fr-FR" sz="2800" dirty="0" err="1" smtClean="0">
                <a:solidFill>
                  <a:schemeClr val="tx1"/>
                </a:solidFill>
              </a:rPr>
              <a:t>theorem</a:t>
            </a:r>
            <a:r>
              <a:rPr lang="fr-FR" sz="28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fr-FR" sz="2800" dirty="0" smtClean="0">
                <a:solidFill>
                  <a:schemeClr val="tx1"/>
                </a:solidFill>
              </a:rPr>
              <a:t>Question 2: </a:t>
            </a:r>
            <a:r>
              <a:rPr lang="fr-FR" sz="2800" dirty="0" err="1" smtClean="0">
                <a:solidFill>
                  <a:schemeClr val="tx1"/>
                </a:solidFill>
              </a:rPr>
              <a:t>Prove</a:t>
            </a:r>
            <a:r>
              <a:rPr lang="fr-FR" sz="2800" dirty="0" smtClean="0">
                <a:solidFill>
                  <a:schemeClr val="tx1"/>
                </a:solidFill>
              </a:rPr>
              <a:t> the </a:t>
            </a:r>
            <a:r>
              <a:rPr lang="fr-FR" sz="2800" dirty="0" err="1" smtClean="0">
                <a:solidFill>
                  <a:schemeClr val="tx1"/>
                </a:solidFill>
              </a:rPr>
              <a:t>theorem</a:t>
            </a:r>
            <a:r>
              <a:rPr lang="fr-FR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27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Theorem</a:t>
            </a:r>
            <a:r>
              <a:rPr lang="fr-FR" dirty="0" smtClean="0"/>
              <a:t> </a:t>
            </a:r>
            <a:r>
              <a:rPr lang="fr-FR" dirty="0" err="1" smtClean="0"/>
              <a:t>examples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Center of mass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x: &lt;m&gt; = (x1*m1 + x2*m2)/(m1+m2)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Multiplying </a:t>
            </a:r>
            <a:r>
              <a:rPr lang="fr-FR" dirty="0" smtClean="0">
                <a:solidFill>
                  <a:schemeClr val="tx1"/>
                </a:solidFill>
              </a:rPr>
              <a:t>all mass variables by 2 does not change the center of mass.</a:t>
            </a:r>
          </a:p>
          <a:p>
            <a:r>
              <a:rPr lang="fr-FR" dirty="0" err="1" smtClean="0">
                <a:solidFill>
                  <a:schemeClr val="tx1"/>
                </a:solidFill>
              </a:rPr>
              <a:t>Gravity</a:t>
            </a:r>
            <a:r>
              <a:rPr lang="fr-FR" dirty="0" smtClean="0">
                <a:solidFill>
                  <a:schemeClr val="tx1"/>
                </a:solidFill>
              </a:rPr>
              <a:t> estimation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t</a:t>
            </a:r>
            <a:r>
              <a:rPr lang="fr-FR" baseline="-25000" dirty="0" smtClean="0">
                <a:solidFill>
                  <a:schemeClr val="tx1"/>
                </a:solidFill>
              </a:rPr>
              <a:t>1</a:t>
            </a:r>
            <a:r>
              <a:rPr lang="fr-FR" dirty="0" smtClean="0">
                <a:solidFill>
                  <a:schemeClr val="tx1"/>
                </a:solidFill>
              </a:rPr>
              <a:t> = </a:t>
            </a:r>
            <a:r>
              <a:rPr lang="en-US" sz="4000" dirty="0">
                <a:solidFill>
                  <a:schemeClr val="tx1"/>
                </a:solidFill>
                <a:cs typeface="Times New Roman" panose="02020603050405020304" pitchFamily="18" charset="0"/>
              </a:rPr>
              <a:t>√</a:t>
            </a:r>
            <a:r>
              <a:rPr lang="fr-FR" dirty="0" smtClean="0">
                <a:solidFill>
                  <a:schemeClr val="tx1"/>
                </a:solidFill>
              </a:rPr>
              <a:t>(t</a:t>
            </a:r>
            <a:r>
              <a:rPr lang="fr-FR" baseline="-25000" dirty="0" smtClean="0">
                <a:solidFill>
                  <a:schemeClr val="tx1"/>
                </a:solidFill>
              </a:rPr>
              <a:t>2</a:t>
            </a:r>
            <a:r>
              <a:rPr lang="fr-FR" dirty="0" smtClean="0">
                <a:solidFill>
                  <a:schemeClr val="tx1"/>
                </a:solidFill>
              </a:rPr>
              <a:t>^2 * h</a:t>
            </a:r>
            <a:r>
              <a:rPr lang="fr-FR" baseline="-25000" dirty="0" smtClean="0">
                <a:solidFill>
                  <a:schemeClr val="tx1"/>
                </a:solidFill>
              </a:rPr>
              <a:t>1</a:t>
            </a:r>
            <a:r>
              <a:rPr lang="fr-FR" dirty="0" smtClean="0">
                <a:solidFill>
                  <a:schemeClr val="tx1"/>
                </a:solidFill>
              </a:rPr>
              <a:t>/h</a:t>
            </a:r>
            <a:r>
              <a:rPr lang="fr-FR" baseline="-25000" dirty="0" smtClean="0">
                <a:solidFill>
                  <a:schemeClr val="tx1"/>
                </a:solidFill>
              </a:rPr>
              <a:t>2</a:t>
            </a:r>
            <a:r>
              <a:rPr lang="fr-FR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fr-FR" dirty="0" err="1" smtClean="0">
                <a:solidFill>
                  <a:schemeClr val="tx1"/>
                </a:solidFill>
              </a:rPr>
              <a:t>Changing</a:t>
            </a:r>
            <a:r>
              <a:rPr lang="fr-FR" dirty="0" smtClean="0">
                <a:solidFill>
                  <a:schemeClr val="tx1"/>
                </a:solidFill>
              </a:rPr>
              <a:t> h</a:t>
            </a:r>
            <a:r>
              <a:rPr lang="fr-FR" baseline="-25000" dirty="0" smtClean="0">
                <a:solidFill>
                  <a:schemeClr val="tx1"/>
                </a:solidFill>
              </a:rPr>
              <a:t>1</a:t>
            </a:r>
            <a:r>
              <a:rPr lang="fr-FR" dirty="0" smtClean="0">
                <a:solidFill>
                  <a:schemeClr val="tx1"/>
                </a:solidFill>
              </a:rPr>
              <a:t> and h</a:t>
            </a:r>
            <a:r>
              <a:rPr lang="fr-FR" baseline="-25000" dirty="0" smtClean="0">
                <a:solidFill>
                  <a:schemeClr val="tx1"/>
                </a:solidFill>
              </a:rPr>
              <a:t>2 </a:t>
            </a:r>
            <a:r>
              <a:rPr lang="fr-FR" dirty="0">
                <a:solidFill>
                  <a:schemeClr val="tx1"/>
                </a:solidFill>
              </a:rPr>
              <a:t>by </a:t>
            </a:r>
            <a:r>
              <a:rPr lang="fr-FR" dirty="0" err="1" smtClean="0">
                <a:solidFill>
                  <a:schemeClr val="tx1"/>
                </a:solidFill>
              </a:rPr>
              <a:t>any</a:t>
            </a:r>
            <a:r>
              <a:rPr lang="fr-FR" dirty="0" smtClean="0">
                <a:solidFill>
                  <a:schemeClr val="tx1"/>
                </a:solidFill>
              </a:rPr>
              <a:t> factor </a:t>
            </a:r>
            <a:r>
              <a:rPr lang="fr-FR" dirty="0" err="1" smtClean="0">
                <a:solidFill>
                  <a:schemeClr val="tx1"/>
                </a:solidFill>
              </a:rPr>
              <a:t>will</a:t>
            </a:r>
            <a:r>
              <a:rPr lang="fr-FR" dirty="0" smtClean="0">
                <a:solidFill>
                  <a:schemeClr val="tx1"/>
                </a:solidFill>
              </a:rPr>
              <a:t> not change the time.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5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0019"/>
          </a:xfrm>
        </p:spPr>
        <p:txBody>
          <a:bodyPr/>
          <a:lstStyle/>
          <a:p>
            <a:r>
              <a:rPr lang="en-US" dirty="0" smtClean="0"/>
              <a:t>Solving ‘baz’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135" y="1126156"/>
            <a:ext cx="8633861" cy="55249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prstClr val="black"/>
                </a:solidFill>
                <a:latin typeface="+mj-lt"/>
                <a:cs typeface="Courier New"/>
              </a:rPr>
              <a:t>def </a:t>
            </a:r>
            <a:r>
              <a:rPr lang="en-US" sz="2800" dirty="0" smtClean="0">
                <a:solidFill>
                  <a:prstClr val="black"/>
                </a:solidFill>
                <a:latin typeface="+mj-lt"/>
                <a:cs typeface="Courier New"/>
              </a:rPr>
              <a:t>CONS[T](x:T, lst:List[T]) : List[T] = {…}</a:t>
            </a:r>
            <a:r>
              <a:rPr lang="en-US" sz="2800" b="1" dirty="0" smtClean="0">
                <a:solidFill>
                  <a:prstClr val="black"/>
                </a:solidFill>
                <a:latin typeface="+mj-lt"/>
                <a:cs typeface="Courier New"/>
              </a:rPr>
              <a:t/>
            </a:r>
            <a:br>
              <a:rPr lang="en-US" sz="2800" b="1" dirty="0" smtClean="0">
                <a:solidFill>
                  <a:prstClr val="black"/>
                </a:solidFill>
                <a:latin typeface="+mj-lt"/>
                <a:cs typeface="Courier New"/>
              </a:rPr>
            </a:br>
            <a:r>
              <a:rPr lang="en-US" sz="2800" b="1" dirty="0" smtClean="0">
                <a:solidFill>
                  <a:prstClr val="black"/>
                </a:solidFill>
                <a:latin typeface="+mj-lt"/>
                <a:cs typeface="Courier New"/>
              </a:rPr>
              <a:t>def</a:t>
            </a:r>
            <a:r>
              <a:rPr lang="en-US" sz="2800" dirty="0" smtClean="0">
                <a:solidFill>
                  <a:prstClr val="black"/>
                </a:solidFill>
                <a:latin typeface="+mj-lt"/>
                <a:cs typeface="Courier New"/>
              </a:rPr>
              <a:t> baz(a:TA, b:TB):TD = CONS(a(b):TC, b:TB):TD</a:t>
            </a:r>
            <a:br>
              <a:rPr lang="en-US" sz="2800" dirty="0" smtClean="0">
                <a:solidFill>
                  <a:prstClr val="black"/>
                </a:solidFill>
                <a:latin typeface="+mj-lt"/>
                <a:cs typeface="Courier New"/>
              </a:rPr>
            </a:br>
            <a:r>
              <a:rPr lang="en-US" sz="2800" dirty="0" smtClean="0">
                <a:solidFill>
                  <a:srgbClr val="C00000"/>
                </a:solidFill>
                <a:latin typeface="+mj-lt"/>
                <a:cs typeface="Courier New"/>
              </a:rPr>
              <a:t>TA = (TB =&gt; TC)</a:t>
            </a:r>
            <a:br>
              <a:rPr lang="en-US" sz="2800" dirty="0" smtClean="0">
                <a:solidFill>
                  <a:srgbClr val="C00000"/>
                </a:solidFill>
                <a:latin typeface="+mj-lt"/>
                <a:cs typeface="Courier New"/>
              </a:rPr>
            </a:br>
            <a:r>
              <a:rPr lang="en-US" sz="2800" dirty="0" smtClean="0">
                <a:solidFill>
                  <a:srgbClr val="C00000"/>
                </a:solidFill>
                <a:latin typeface="+mj-lt"/>
                <a:cs typeface="Courier New"/>
              </a:rPr>
              <a:t>  CONS  :  T</a:t>
            </a:r>
            <a:r>
              <a:rPr lang="en-US" sz="2800" baseline="-25000" dirty="0" smtClean="0">
                <a:solidFill>
                  <a:srgbClr val="C00000"/>
                </a:solidFill>
                <a:latin typeface="+mj-lt"/>
                <a:cs typeface="Courier New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+mj-lt"/>
                <a:cs typeface="Courier New"/>
              </a:rPr>
              <a:t> x List[T</a:t>
            </a:r>
            <a:r>
              <a:rPr lang="en-US" sz="2800" baseline="-25000" dirty="0" smtClean="0">
                <a:solidFill>
                  <a:srgbClr val="C00000"/>
                </a:solidFill>
                <a:latin typeface="+mj-lt"/>
                <a:cs typeface="Courier New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+mj-lt"/>
                <a:cs typeface="Courier New"/>
              </a:rPr>
              <a:t>] =&gt; </a:t>
            </a:r>
            <a:r>
              <a:rPr lang="en-US" sz="2800" dirty="0" smtClean="0">
                <a:solidFill>
                  <a:srgbClr val="C00000"/>
                </a:solidFill>
                <a:cs typeface="Courier New"/>
              </a:rPr>
              <a:t>List[T</a:t>
            </a:r>
            <a:r>
              <a:rPr lang="en-US" sz="2800" baseline="-25000" dirty="0" smtClean="0">
                <a:solidFill>
                  <a:srgbClr val="C00000"/>
                </a:solidFill>
                <a:cs typeface="Courier New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cs typeface="Courier New"/>
              </a:rPr>
              <a:t>]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  <a:latin typeface="+mj-lt"/>
                <a:cs typeface="Courier New"/>
              </a:rPr>
              <a:t>TC = T</a:t>
            </a:r>
            <a:r>
              <a:rPr lang="en-US" sz="2800" baseline="-25000" dirty="0" smtClean="0">
                <a:solidFill>
                  <a:srgbClr val="C00000"/>
                </a:solidFill>
                <a:latin typeface="+mj-lt"/>
                <a:cs typeface="Courier New"/>
              </a:rPr>
              <a:t>1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  <a:latin typeface="+mj-lt"/>
                <a:cs typeface="Courier New"/>
              </a:rPr>
              <a:t>TB = </a:t>
            </a:r>
            <a:r>
              <a:rPr lang="en-US" sz="2800" dirty="0">
                <a:solidFill>
                  <a:srgbClr val="C00000"/>
                </a:solidFill>
                <a:cs typeface="Courier New"/>
              </a:rPr>
              <a:t>List[T</a:t>
            </a:r>
            <a:r>
              <a:rPr lang="en-US" sz="2800" baseline="-25000" dirty="0">
                <a:solidFill>
                  <a:srgbClr val="C00000"/>
                </a:solidFill>
                <a:cs typeface="Courier New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cs typeface="Courier New"/>
              </a:rPr>
              <a:t>]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  <a:latin typeface="+mj-lt"/>
                <a:cs typeface="Courier New"/>
              </a:rPr>
              <a:t>TD = </a:t>
            </a:r>
            <a:r>
              <a:rPr lang="en-US" sz="2800" dirty="0">
                <a:solidFill>
                  <a:srgbClr val="C00000"/>
                </a:solidFill>
                <a:cs typeface="Courier New"/>
              </a:rPr>
              <a:t>List[T</a:t>
            </a:r>
            <a:r>
              <a:rPr lang="en-US" sz="2800" baseline="-25000" dirty="0">
                <a:solidFill>
                  <a:srgbClr val="C00000"/>
                </a:solidFill>
                <a:cs typeface="Courier New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cs typeface="Courier New"/>
              </a:rPr>
              <a:t>]</a:t>
            </a:r>
          </a:p>
          <a:p>
            <a:pPr marL="0" indent="0">
              <a:buNone/>
            </a:pPr>
            <a:endParaRPr lang="en-US" sz="2800" dirty="0" smtClean="0">
              <a:solidFill>
                <a:srgbClr val="C00000"/>
              </a:solidFill>
              <a:latin typeface="+mj-lt"/>
              <a:cs typeface="Courier New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  <a:latin typeface="+mj-lt"/>
                <a:cs typeface="Courier New"/>
              </a:rPr>
              <a:t>TA = (List[T</a:t>
            </a:r>
            <a:r>
              <a:rPr lang="en-US" sz="2800" baseline="-25000" dirty="0" smtClean="0">
                <a:solidFill>
                  <a:srgbClr val="C00000"/>
                </a:solidFill>
                <a:latin typeface="+mj-lt"/>
                <a:cs typeface="Courier New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+mj-lt"/>
                <a:cs typeface="Courier New"/>
              </a:rPr>
              <a:t>]=&gt;T</a:t>
            </a:r>
            <a:r>
              <a:rPr lang="en-US" sz="2800" baseline="-25000" dirty="0" smtClean="0">
                <a:solidFill>
                  <a:srgbClr val="C00000"/>
                </a:solidFill>
                <a:latin typeface="+mj-lt"/>
                <a:cs typeface="Courier New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+mj-lt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  <a:latin typeface="+mj-lt"/>
                <a:cs typeface="Courier New"/>
              </a:rPr>
              <a:t>	Solved form. Generalize over T</a:t>
            </a:r>
            <a:r>
              <a:rPr lang="en-US" sz="2800" baseline="-25000" dirty="0" smtClean="0">
                <a:solidFill>
                  <a:srgbClr val="C00000"/>
                </a:solidFill>
                <a:latin typeface="+mj-lt"/>
                <a:cs typeface="Courier New"/>
              </a:rPr>
              <a:t>1</a:t>
            </a:r>
            <a:endParaRPr lang="en-US" sz="2800" dirty="0">
              <a:solidFill>
                <a:srgbClr val="C00000"/>
              </a:solidFill>
              <a:latin typeface="+mj-lt"/>
              <a:cs typeface="Courier New"/>
            </a:endParaRPr>
          </a:p>
          <a:p>
            <a:pPr marL="0" indent="0">
              <a:buNone/>
            </a:pPr>
            <a:r>
              <a:rPr lang="en-US" sz="2800" b="1" dirty="0" smtClean="0">
                <a:latin typeface="+mj-lt"/>
                <a:cs typeface="Courier New"/>
              </a:rPr>
              <a:t>def</a:t>
            </a:r>
            <a:r>
              <a:rPr lang="en-US" sz="2800" dirty="0" smtClean="0">
                <a:latin typeface="+mj-lt"/>
                <a:cs typeface="Courier New"/>
              </a:rPr>
              <a:t> baz[T1](a:</a:t>
            </a:r>
            <a:r>
              <a:rPr lang="en-US" sz="2800" dirty="0">
                <a:cs typeface="Courier New"/>
              </a:rPr>
              <a:t> </a:t>
            </a:r>
            <a:r>
              <a:rPr lang="en-US" sz="2800" dirty="0" smtClean="0">
                <a:cs typeface="Courier New"/>
              </a:rPr>
              <a:t>List[T</a:t>
            </a:r>
            <a:r>
              <a:rPr lang="en-US" sz="2800" dirty="0">
                <a:cs typeface="Courier New"/>
              </a:rPr>
              <a:t>1</a:t>
            </a:r>
            <a:r>
              <a:rPr lang="en-US" sz="2800" dirty="0" smtClean="0">
                <a:cs typeface="Courier New"/>
              </a:rPr>
              <a:t>]=&gt;T1,b:List[T1]):List[T</a:t>
            </a:r>
            <a:r>
              <a:rPr lang="en-US" sz="2800" dirty="0">
                <a:cs typeface="Courier New"/>
              </a:rPr>
              <a:t>1</a:t>
            </a:r>
            <a:r>
              <a:rPr lang="en-US" sz="2800" dirty="0" smtClean="0">
                <a:cs typeface="Courier New"/>
              </a:rPr>
              <a:t>] = </a:t>
            </a:r>
          </a:p>
          <a:p>
            <a:pPr marL="0" indent="0">
              <a:buNone/>
            </a:pPr>
            <a:r>
              <a:rPr lang="en-US" sz="2800" dirty="0">
                <a:latin typeface="+mj-lt"/>
                <a:cs typeface="Courier New"/>
              </a:rPr>
              <a:t>	</a:t>
            </a:r>
            <a:r>
              <a:rPr lang="en-US" sz="2800" dirty="0" smtClean="0">
                <a:latin typeface="+mj-lt"/>
                <a:cs typeface="Courier New"/>
              </a:rPr>
              <a:t>CONS[T1](a(b),b)</a:t>
            </a:r>
          </a:p>
        </p:txBody>
      </p:sp>
    </p:spTree>
    <p:extLst>
      <p:ext uri="{BB962C8B-B14F-4D97-AF65-F5344CB8AC3E}">
        <p14:creationId xmlns:p14="http://schemas.microsoft.com/office/powerpoint/2010/main" val="3453707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 – part I</a:t>
            </a:r>
            <a:endParaRPr lang="en-US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Lemma: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If </a:t>
            </a:r>
            <a:r>
              <a:rPr lang="fr-FR" dirty="0" err="1" smtClean="0">
                <a:solidFill>
                  <a:schemeClr val="tx1"/>
                </a:solidFill>
              </a:rPr>
              <a:t>we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multiply</a:t>
            </a:r>
            <a:r>
              <a:rPr lang="fr-FR" dirty="0" smtClean="0">
                <a:solidFill>
                  <a:schemeClr val="tx1"/>
                </a:solidFill>
              </a:rPr>
              <a:t> all variables of type B by constant K, and the </a:t>
            </a:r>
            <a:r>
              <a:rPr lang="fr-FR" dirty="0" err="1" smtClean="0">
                <a:solidFill>
                  <a:schemeClr val="tx1"/>
                </a:solidFill>
              </a:rPr>
              <a:t>result</a:t>
            </a:r>
            <a:r>
              <a:rPr lang="fr-FR" dirty="0" smtClean="0">
                <a:solidFill>
                  <a:schemeClr val="tx1"/>
                </a:solidFill>
              </a:rPr>
              <a:t> has type T </a:t>
            </a:r>
            <a:r>
              <a:rPr lang="fr-FR" dirty="0" err="1" smtClean="0">
                <a:solidFill>
                  <a:schemeClr val="tx1"/>
                </a:solidFill>
              </a:rPr>
              <a:t>where</a:t>
            </a:r>
            <a:r>
              <a:rPr lang="fr-FR" dirty="0" smtClean="0">
                <a:solidFill>
                  <a:schemeClr val="tx1"/>
                </a:solidFill>
              </a:rPr>
              <a:t> B has </a:t>
            </a:r>
            <a:r>
              <a:rPr lang="fr-FR" dirty="0" err="1" smtClean="0">
                <a:solidFill>
                  <a:schemeClr val="tx1"/>
                </a:solidFill>
              </a:rPr>
              <a:t>exponent</a:t>
            </a:r>
            <a:r>
              <a:rPr lang="fr-FR" dirty="0" smtClean="0">
                <a:solidFill>
                  <a:schemeClr val="tx1"/>
                </a:solidFill>
              </a:rPr>
              <a:t> N, </a:t>
            </a:r>
            <a:r>
              <a:rPr lang="fr-FR" dirty="0" err="1" smtClean="0">
                <a:solidFill>
                  <a:schemeClr val="tx1"/>
                </a:solidFill>
              </a:rPr>
              <a:t>then</a:t>
            </a:r>
            <a:r>
              <a:rPr lang="fr-FR" dirty="0" smtClean="0">
                <a:solidFill>
                  <a:schemeClr val="tx1"/>
                </a:solidFill>
              </a:rPr>
              <a:t> the value of the expression </a:t>
            </a:r>
            <a:r>
              <a:rPr lang="fr-FR" dirty="0" err="1" smtClean="0">
                <a:solidFill>
                  <a:schemeClr val="tx1"/>
                </a:solidFill>
              </a:rPr>
              <a:t>is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multiplied</a:t>
            </a:r>
            <a:r>
              <a:rPr lang="fr-FR" dirty="0" smtClean="0">
                <a:solidFill>
                  <a:schemeClr val="tx1"/>
                </a:solidFill>
              </a:rPr>
              <a:t> by K^N</a:t>
            </a:r>
          </a:p>
          <a:p>
            <a:pPr marL="0" indent="0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80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 – part II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5082208"/>
          </a:xfrm>
        </p:spPr>
        <p:txBody>
          <a:bodyPr/>
          <a:lstStyle/>
          <a:p>
            <a:pPr marL="0" indent="0">
              <a:buNone/>
            </a:pPr>
            <a:r>
              <a:rPr lang="fr-FR" sz="2400" dirty="0" smtClean="0">
                <a:solidFill>
                  <a:schemeClr val="tx1"/>
                </a:solidFill>
              </a:rPr>
              <a:t>Suppose </a:t>
            </a:r>
            <a:r>
              <a:rPr lang="fr-FR" sz="2400" dirty="0" err="1" smtClean="0">
                <a:solidFill>
                  <a:schemeClr val="tx1"/>
                </a:solidFill>
              </a:rPr>
              <a:t>that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we</a:t>
            </a:r>
            <a:r>
              <a:rPr lang="fr-FR" sz="2400" dirty="0" smtClean="0">
                <a:solidFill>
                  <a:schemeClr val="tx1"/>
                </a:solidFill>
              </a:rPr>
              <a:t> have </a:t>
            </a:r>
            <a:r>
              <a:rPr lang="fr-FR" sz="2400" dirty="0" err="1" smtClean="0">
                <a:solidFill>
                  <a:schemeClr val="tx1"/>
                </a:solidFill>
              </a:rPr>
              <a:t>proved</a:t>
            </a:r>
            <a:r>
              <a:rPr lang="fr-FR" sz="2400" dirty="0" smtClean="0">
                <a:solidFill>
                  <a:schemeClr val="tx1"/>
                </a:solidFill>
              </a:rPr>
              <a:t> the </a:t>
            </a:r>
            <a:r>
              <a:rPr lang="fr-FR" sz="2400" dirty="0" err="1" smtClean="0">
                <a:solidFill>
                  <a:schemeClr val="tx1"/>
                </a:solidFill>
              </a:rPr>
              <a:t>lemma</a:t>
            </a:r>
            <a:r>
              <a:rPr lang="fr-FR" sz="2400" dirty="0" smtClean="0">
                <a:solidFill>
                  <a:schemeClr val="tx1"/>
                </a:solidFill>
              </a:rPr>
              <a:t> for expressions of size &lt; n.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chemeClr val="tx1"/>
                </a:solidFill>
              </a:rPr>
              <a:t>Let </a:t>
            </a:r>
            <a:r>
              <a:rPr lang="fr-FR" sz="2400" dirty="0" err="1" smtClean="0">
                <a:solidFill>
                  <a:schemeClr val="tx1"/>
                </a:solidFill>
              </a:rPr>
              <a:t>give</a:t>
            </a:r>
            <a:r>
              <a:rPr lang="fr-FR" sz="2400" dirty="0" smtClean="0">
                <a:solidFill>
                  <a:schemeClr val="tx1"/>
                </a:solidFill>
              </a:rPr>
              <a:t> us an expression of size n.</a:t>
            </a:r>
            <a:r>
              <a:rPr lang="en-US" sz="2400" dirty="0" smtClean="0">
                <a:solidFill>
                  <a:schemeClr val="tx1"/>
                </a:solidFill>
              </a:rPr>
              <a:t> If the last applied rule is +, then: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2400" dirty="0" smtClean="0">
                <a:solidFill>
                  <a:schemeClr val="tx1"/>
                </a:solidFill>
              </a:rPr>
              <a:t>Let us assume </a:t>
            </a:r>
            <a:r>
              <a:rPr lang="fr-FR" sz="2400" dirty="0" err="1" smtClean="0">
                <a:solidFill>
                  <a:schemeClr val="tx1"/>
                </a:solidFill>
              </a:rPr>
              <a:t>that</a:t>
            </a:r>
            <a:r>
              <a:rPr lang="fr-FR" sz="2400" dirty="0" smtClean="0">
                <a:solidFill>
                  <a:schemeClr val="tx1"/>
                </a:solidFill>
              </a:rPr>
              <a:t> B </a:t>
            </a:r>
            <a:r>
              <a:rPr lang="fr-FR" sz="2400" dirty="0" err="1" smtClean="0">
                <a:solidFill>
                  <a:schemeClr val="tx1"/>
                </a:solidFill>
              </a:rPr>
              <a:t>appears</a:t>
            </a:r>
            <a:r>
              <a:rPr lang="fr-FR" sz="2400" dirty="0" smtClean="0">
                <a:solidFill>
                  <a:schemeClr val="tx1"/>
                </a:solidFill>
              </a:rPr>
              <a:t> in U </a:t>
            </a:r>
            <a:r>
              <a:rPr lang="fr-FR" sz="2400" dirty="0" err="1" smtClean="0">
                <a:solidFill>
                  <a:schemeClr val="tx1"/>
                </a:solidFill>
              </a:rPr>
              <a:t>with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exponent</a:t>
            </a:r>
            <a:r>
              <a:rPr lang="fr-FR" sz="2400" dirty="0" smtClean="0">
                <a:solidFill>
                  <a:schemeClr val="tx1"/>
                </a:solidFill>
              </a:rPr>
              <a:t> N.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chemeClr val="tx1"/>
                </a:solidFill>
              </a:rPr>
              <a:t>If </a:t>
            </a:r>
            <a:r>
              <a:rPr lang="fr-FR" sz="2400" dirty="0" err="1" smtClean="0">
                <a:solidFill>
                  <a:schemeClr val="tx1"/>
                </a:solidFill>
              </a:rPr>
              <a:t>we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multiply</a:t>
            </a:r>
            <a:r>
              <a:rPr lang="fr-FR" sz="2400" dirty="0" smtClean="0">
                <a:solidFill>
                  <a:schemeClr val="tx1"/>
                </a:solidFill>
              </a:rPr>
              <a:t> all variables of type B in E and F by K, by </a:t>
            </a:r>
            <a:r>
              <a:rPr lang="fr-FR" sz="2400" dirty="0" err="1" smtClean="0">
                <a:solidFill>
                  <a:schemeClr val="tx1"/>
                </a:solidFill>
              </a:rPr>
              <a:t>recurrence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smtClean="0">
                <a:solidFill>
                  <a:schemeClr val="tx1"/>
                </a:solidFill>
              </a:rPr>
              <a:t>E </a:t>
            </a:r>
            <a:r>
              <a:rPr lang="fr-FR" sz="2400" dirty="0" err="1" smtClean="0">
                <a:solidFill>
                  <a:schemeClr val="tx1"/>
                </a:solidFill>
              </a:rPr>
              <a:t>is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multiplied</a:t>
            </a:r>
            <a:r>
              <a:rPr lang="fr-FR" sz="2400" dirty="0" smtClean="0">
                <a:solidFill>
                  <a:schemeClr val="tx1"/>
                </a:solidFill>
              </a:rPr>
              <a:t> by </a:t>
            </a:r>
            <a:r>
              <a:rPr lang="fr-FR" sz="2400" dirty="0" err="1" smtClean="0">
                <a:solidFill>
                  <a:schemeClr val="tx1"/>
                </a:solidFill>
              </a:rPr>
              <a:t>K^n</a:t>
            </a:r>
            <a:r>
              <a:rPr lang="fr-FR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fr-FR" sz="2400" dirty="0" err="1" smtClean="0">
                <a:solidFill>
                  <a:schemeClr val="tx1"/>
                </a:solidFill>
              </a:rPr>
              <a:t>Therefore</a:t>
            </a:r>
            <a:r>
              <a:rPr lang="fr-FR" sz="2400" dirty="0" smtClean="0">
                <a:solidFill>
                  <a:schemeClr val="tx1"/>
                </a:solidFill>
              </a:rPr>
              <a:t> E+F </a:t>
            </a:r>
            <a:r>
              <a:rPr lang="fr-FR" sz="2400" dirty="0" err="1" smtClean="0">
                <a:solidFill>
                  <a:schemeClr val="tx1"/>
                </a:solidFill>
              </a:rPr>
              <a:t>is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transformed</a:t>
            </a:r>
            <a:r>
              <a:rPr lang="fr-FR" sz="2400" dirty="0" smtClean="0">
                <a:solidFill>
                  <a:schemeClr val="tx1"/>
                </a:solidFill>
              </a:rPr>
              <a:t> to (E*K^N + F*K^N) = (E+F)*K^N</a:t>
            </a:r>
          </a:p>
          <a:p>
            <a:pPr marL="0" indent="0">
              <a:buNone/>
            </a:pPr>
            <a:r>
              <a:rPr lang="fr-FR" sz="2400" dirty="0" err="1" smtClean="0">
                <a:solidFill>
                  <a:schemeClr val="tx1"/>
                </a:solidFill>
              </a:rPr>
              <a:t>Other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rules</a:t>
            </a:r>
            <a:r>
              <a:rPr lang="fr-FR" sz="2400" dirty="0" smtClean="0">
                <a:solidFill>
                  <a:schemeClr val="tx1"/>
                </a:solidFill>
              </a:rPr>
              <a:t> are </a:t>
            </a:r>
            <a:r>
              <a:rPr lang="fr-FR" sz="2400" dirty="0" err="1" smtClean="0">
                <a:solidFill>
                  <a:schemeClr val="tx1"/>
                </a:solidFill>
              </a:rPr>
              <a:t>similar</a:t>
            </a:r>
            <a:r>
              <a:rPr lang="fr-FR" sz="2400" dirty="0" smtClean="0">
                <a:solidFill>
                  <a:schemeClr val="tx1"/>
                </a:solidFill>
              </a:rPr>
              <a:t>.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89150" y="3268729"/>
            <a:ext cx="1416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˫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E </a:t>
            </a:r>
            <a:r>
              <a:rPr lang="en-US" dirty="0">
                <a:solidFill>
                  <a:srgbClr val="00B050"/>
                </a:solidFill>
              </a:rPr>
              <a:t>: </a:t>
            </a:r>
            <a:r>
              <a:rPr lang="en-US" dirty="0" smtClean="0">
                <a:solidFill>
                  <a:srgbClr val="00B050"/>
                </a:solidFill>
              </a:rPr>
              <a:t>U</a:t>
            </a:r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2105967" y="3268729"/>
            <a:ext cx="1416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˫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F </a:t>
            </a:r>
            <a:r>
              <a:rPr lang="en-US" dirty="0">
                <a:solidFill>
                  <a:srgbClr val="00B050"/>
                </a:solidFill>
              </a:rPr>
              <a:t>: </a:t>
            </a:r>
            <a:r>
              <a:rPr lang="en-US" dirty="0" smtClean="0">
                <a:solidFill>
                  <a:srgbClr val="00B050"/>
                </a:solidFill>
              </a:rPr>
              <a:t>U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1141324" y="3730394"/>
            <a:ext cx="1929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˫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E + F </a:t>
            </a:r>
            <a:r>
              <a:rPr lang="en-US" dirty="0">
                <a:solidFill>
                  <a:srgbClr val="00B050"/>
                </a:solidFill>
              </a:rPr>
              <a:t>: </a:t>
            </a:r>
            <a:r>
              <a:rPr lang="en-US" dirty="0" smtClean="0">
                <a:solidFill>
                  <a:srgbClr val="00B050"/>
                </a:solidFill>
              </a:rPr>
              <a:t>U</a:t>
            </a:r>
            <a:endParaRPr lang="en-US" dirty="0"/>
          </a:p>
        </p:txBody>
      </p:sp>
      <p:cxnSp>
        <p:nvCxnSpPr>
          <p:cNvPr id="7" name="Connecteur droit 6"/>
          <p:cNvCxnSpPr/>
          <p:nvPr/>
        </p:nvCxnSpPr>
        <p:spPr bwMode="auto">
          <a:xfrm>
            <a:off x="689150" y="3730394"/>
            <a:ext cx="2833634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11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generalized ‘baz’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b="1" dirty="0">
                <a:solidFill>
                  <a:prstClr val="black"/>
                </a:solidFill>
                <a:cs typeface="Courier New"/>
              </a:rPr>
              <a:t>def</a:t>
            </a:r>
            <a:r>
              <a:rPr lang="en-US" sz="2800" dirty="0">
                <a:solidFill>
                  <a:prstClr val="black"/>
                </a:solidFill>
                <a:cs typeface="Courier New"/>
              </a:rPr>
              <a:t> baz[T1](a: List[T1]=&gt;T1,b:List[T1]):List[T1] = </a:t>
            </a:r>
          </a:p>
          <a:p>
            <a:pPr marL="0" lvl="0" indent="0">
              <a:buNone/>
            </a:pPr>
            <a:r>
              <a:rPr lang="en-US" sz="2800" dirty="0">
                <a:solidFill>
                  <a:prstClr val="black"/>
                </a:solidFill>
                <a:cs typeface="Courier New"/>
              </a:rPr>
              <a:t>	CONS[T1](a(b),b)</a:t>
            </a:r>
          </a:p>
          <a:p>
            <a:pPr marL="0" lvl="0" indent="0">
              <a:buNone/>
            </a:pPr>
            <a:endParaRPr lang="en-US" sz="2800" b="1" dirty="0" smtClean="0">
              <a:solidFill>
                <a:prstClr val="black"/>
              </a:solidFill>
              <a:latin typeface="+mj-lt"/>
              <a:cs typeface="Courier New"/>
            </a:endParaRPr>
          </a:p>
          <a:p>
            <a:pPr marL="0" lvl="0" indent="0">
              <a:buNone/>
            </a:pPr>
            <a:r>
              <a:rPr lang="en-US" sz="2800" b="1" dirty="0" smtClean="0">
                <a:solidFill>
                  <a:prstClr val="black"/>
                </a:solidFill>
                <a:latin typeface="+mj-lt"/>
                <a:cs typeface="Courier New"/>
              </a:rPr>
              <a:t>def</a:t>
            </a:r>
            <a:r>
              <a:rPr lang="en-US" sz="2800" dirty="0" smtClean="0">
                <a:solidFill>
                  <a:prstClr val="black"/>
                </a:solidFill>
                <a:latin typeface="+mj-lt"/>
                <a:cs typeface="Courier New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+mj-lt"/>
                <a:cs typeface="Courier New"/>
              </a:rPr>
              <a:t>test(f,g) = </a:t>
            </a:r>
            <a:r>
              <a:rPr lang="en-US" sz="2800" dirty="0" smtClean="0">
                <a:solidFill>
                  <a:prstClr val="black"/>
                </a:solidFill>
                <a:latin typeface="+mj-lt"/>
                <a:cs typeface="Courier New"/>
              </a:rPr>
              <a:t>(</a:t>
            </a:r>
            <a:r>
              <a:rPr lang="en-US" sz="2800" dirty="0">
                <a:solidFill>
                  <a:prstClr val="black"/>
                </a:solidFill>
                <a:latin typeface="+mj-lt"/>
                <a:cs typeface="Courier New"/>
              </a:rPr>
              <a:t>baz(f,listInt</a:t>
            </a:r>
            <a:r>
              <a:rPr lang="en-US" sz="2800" dirty="0" smtClean="0">
                <a:solidFill>
                  <a:prstClr val="black"/>
                </a:solidFill>
                <a:latin typeface="+mj-lt"/>
                <a:cs typeface="Courier New"/>
              </a:rPr>
              <a:t>), </a:t>
            </a:r>
            <a:r>
              <a:rPr lang="en-US" sz="2800" dirty="0" err="1" smtClean="0">
                <a:solidFill>
                  <a:prstClr val="black"/>
                </a:solidFill>
                <a:latin typeface="+mj-lt"/>
                <a:cs typeface="Courier New"/>
              </a:rPr>
              <a:t>baz</a:t>
            </a:r>
            <a:r>
              <a:rPr lang="en-US" sz="2800" dirty="0" smtClean="0">
                <a:solidFill>
                  <a:prstClr val="black"/>
                </a:solidFill>
                <a:latin typeface="+mj-lt"/>
                <a:cs typeface="Courier New"/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  <a:latin typeface="+mj-lt"/>
                <a:cs typeface="Courier New"/>
              </a:rPr>
              <a:t>g,listBool</a:t>
            </a:r>
            <a:r>
              <a:rPr lang="en-US" sz="2800" dirty="0" smtClean="0">
                <a:solidFill>
                  <a:prstClr val="black"/>
                </a:solidFill>
                <a:latin typeface="+mj-lt"/>
                <a:cs typeface="Courier New"/>
              </a:rPr>
              <a:t>))</a:t>
            </a:r>
          </a:p>
          <a:p>
            <a:pPr marL="0" lvl="0" indent="0">
              <a:buNone/>
            </a:pPr>
            <a:endParaRPr lang="en-US" sz="2800" dirty="0">
              <a:solidFill>
                <a:prstClr val="black"/>
              </a:solidFill>
              <a:latin typeface="+mj-lt"/>
              <a:cs typeface="Courier New"/>
            </a:endParaRPr>
          </a:p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+mj-lt"/>
                <a:cs typeface="Courier New"/>
              </a:rPr>
              <a:t>test : (List[</a:t>
            </a:r>
            <a:r>
              <a:rPr lang="en-US" sz="2800" dirty="0" err="1" smtClean="0">
                <a:solidFill>
                  <a:prstClr val="black"/>
                </a:solidFill>
                <a:latin typeface="+mj-lt"/>
                <a:cs typeface="Courier New"/>
              </a:rPr>
              <a:t>Int</a:t>
            </a:r>
            <a:r>
              <a:rPr lang="en-US" sz="2800" dirty="0" smtClean="0">
                <a:solidFill>
                  <a:prstClr val="black"/>
                </a:solidFill>
                <a:latin typeface="+mj-lt"/>
                <a:cs typeface="Courier New"/>
              </a:rPr>
              <a:t>] =&gt; </a:t>
            </a:r>
            <a:r>
              <a:rPr lang="en-US" sz="2800" dirty="0" err="1" smtClean="0">
                <a:solidFill>
                  <a:prstClr val="black"/>
                </a:solidFill>
                <a:latin typeface="+mj-lt"/>
                <a:cs typeface="Courier New"/>
              </a:rPr>
              <a:t>Int</a:t>
            </a:r>
            <a:r>
              <a:rPr lang="en-US" sz="2800" dirty="0" smtClean="0">
                <a:solidFill>
                  <a:prstClr val="black"/>
                </a:solidFill>
                <a:latin typeface="+mj-lt"/>
                <a:cs typeface="Courier New"/>
              </a:rPr>
              <a:t>) x (List[</a:t>
            </a:r>
            <a:r>
              <a:rPr lang="en-US" sz="2800" dirty="0" err="1" smtClean="0">
                <a:solidFill>
                  <a:prstClr val="black"/>
                </a:solidFill>
                <a:latin typeface="+mj-lt"/>
                <a:cs typeface="Courier New"/>
              </a:rPr>
              <a:t>Bool</a:t>
            </a:r>
            <a:r>
              <a:rPr lang="en-US" sz="2800" dirty="0" smtClean="0">
                <a:solidFill>
                  <a:prstClr val="black"/>
                </a:solidFill>
                <a:latin typeface="+mj-lt"/>
                <a:cs typeface="Courier New"/>
              </a:rPr>
              <a:t>] =&gt; </a:t>
            </a:r>
            <a:r>
              <a:rPr lang="en-US" sz="2800" dirty="0" err="1" smtClean="0">
                <a:solidFill>
                  <a:prstClr val="black"/>
                </a:solidFill>
                <a:latin typeface="+mj-lt"/>
                <a:cs typeface="Courier New"/>
              </a:rPr>
              <a:t>Bool</a:t>
            </a:r>
            <a:r>
              <a:rPr lang="en-US" sz="2800" dirty="0" smtClean="0">
                <a:solidFill>
                  <a:prstClr val="black"/>
                </a:solidFill>
                <a:latin typeface="+mj-lt"/>
                <a:cs typeface="Courier New"/>
              </a:rPr>
              <a:t>) =&gt;</a:t>
            </a:r>
            <a:br>
              <a:rPr lang="en-US" sz="2800" dirty="0" smtClean="0">
                <a:solidFill>
                  <a:prstClr val="black"/>
                </a:solidFill>
                <a:latin typeface="+mj-lt"/>
                <a:cs typeface="Courier New"/>
              </a:rPr>
            </a:br>
            <a:r>
              <a:rPr lang="en-US" sz="2800" dirty="0" smtClean="0">
                <a:solidFill>
                  <a:prstClr val="black"/>
                </a:solidFill>
                <a:latin typeface="+mj-lt"/>
                <a:cs typeface="Courier New"/>
              </a:rPr>
              <a:t>	List[</a:t>
            </a:r>
            <a:r>
              <a:rPr lang="en-US" sz="2800" dirty="0" err="1" smtClean="0">
                <a:solidFill>
                  <a:prstClr val="black"/>
                </a:solidFill>
                <a:latin typeface="+mj-lt"/>
                <a:cs typeface="Courier New"/>
              </a:rPr>
              <a:t>Int</a:t>
            </a:r>
            <a:r>
              <a:rPr lang="en-US" sz="2800" dirty="0" smtClean="0">
                <a:solidFill>
                  <a:prstClr val="black"/>
                </a:solidFill>
                <a:latin typeface="+mj-lt"/>
                <a:cs typeface="Courier New"/>
              </a:rPr>
              <a:t>] x List[</a:t>
            </a:r>
            <a:r>
              <a:rPr lang="en-US" sz="2800" dirty="0" err="1" smtClean="0">
                <a:solidFill>
                  <a:prstClr val="black"/>
                </a:solidFill>
                <a:latin typeface="+mj-lt"/>
                <a:cs typeface="Courier New"/>
              </a:rPr>
              <a:t>Bool</a:t>
            </a:r>
            <a:r>
              <a:rPr lang="en-US" sz="2800" dirty="0" smtClean="0">
                <a:solidFill>
                  <a:prstClr val="black"/>
                </a:solidFill>
                <a:latin typeface="+mj-lt"/>
                <a:cs typeface="Courier New"/>
              </a:rPr>
              <a:t>]</a:t>
            </a:r>
          </a:p>
          <a:p>
            <a:pPr marL="0" lvl="0" indent="0">
              <a:buNone/>
            </a:pPr>
            <a:endParaRPr lang="en-US" sz="2800" dirty="0">
              <a:solidFill>
                <a:prstClr val="black"/>
              </a:solidFill>
              <a:latin typeface="+mj-lt"/>
            </a:endParaRPr>
          </a:p>
          <a:p>
            <a:pPr marL="0" indent="0">
              <a:buNone/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1598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kern="1200" dirty="0" smtClean="0">
                <a:solidFill>
                  <a:schemeClr val="tx1"/>
                </a:solidFill>
                <a:latin typeface="+mj-lt"/>
                <a:cs typeface="+mj-cs"/>
              </a:rPr>
              <a:t>Omega (Iteration) Function</a:t>
            </a:r>
            <a:endParaRPr lang="en-US" sz="4400" kern="1200" dirty="0">
              <a:solidFill>
                <a:schemeClr val="tx1"/>
              </a:solidFill>
              <a:latin typeface="+mj-lt"/>
              <a:cs typeface="+mj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0472"/>
            <a:ext cx="8229600" cy="1607488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Bonus: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 omega </a:t>
            </a:r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w(f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)(x) = </a:t>
            </a:r>
            <a:r>
              <a:rPr lang="en-US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f(w(f)(f(x)))</a:t>
            </a:r>
          </a:p>
          <a:p>
            <a:pPr marL="0" indent="0">
              <a:buNone/>
            </a:pPr>
            <a:endParaRPr lang="fr-FR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457200" y="2727960"/>
            <a:ext cx="8229600" cy="405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800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w(</a:t>
            </a:r>
            <a:r>
              <a:rPr lang="en-US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f:TF</a:t>
            </a:r>
            <a:r>
              <a:rPr lang="en-US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x:TX</a:t>
            </a:r>
            <a:r>
              <a:rPr lang="en-US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):TR 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f(w(f)(f(x</a:t>
            </a:r>
            <a:r>
              <a:rPr lang="en-US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):TA):TB)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fr-FR" sz="2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TF = TX =&gt; TA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 = TX</a:t>
            </a:r>
          </a:p>
          <a:p>
            <a:pPr marL="0" indent="0">
              <a:buNone/>
            </a:pP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omega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TF x TX =&gt; TR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 = TB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TF = TB =&gt; TR</a:t>
            </a:r>
            <a:endParaRPr lang="fr-FR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Therefore</a:t>
            </a: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TF = TX =&gt; TX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 =&gt; TX == TB =&gt; TB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TB = TX</a:t>
            </a:r>
          </a:p>
          <a:p>
            <a:pPr marL="0" indent="0">
              <a:buNone/>
            </a:pPr>
            <a:r>
              <a:rPr lang="fr-FR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FR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w[T](f: T =&gt; T, x: T): T</a:t>
            </a:r>
            <a:endParaRPr lang="en-US" sz="20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endParaRPr lang="fr-FR" sz="1600" kern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12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most general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twice(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f:TF,x:TX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 TR=f(f(x))</a:t>
            </a:r>
          </a:p>
          <a:p>
            <a:pPr marL="0" indent="0">
              <a:buNone/>
            </a:pP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TF = A =&gt; 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 = TX</a:t>
            </a:r>
          </a:p>
          <a:p>
            <a:pPr marL="0" indent="0">
              <a:buNone/>
            </a:pP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 = B</a:t>
            </a:r>
          </a:p>
          <a:p>
            <a:pPr marL="0" indent="0">
              <a:buNone/>
            </a:pP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 = B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 smtClean="0"/>
              <a:t>therefore</a:t>
            </a:r>
            <a:r>
              <a:rPr lang="fr-FR" dirty="0" smtClean="0"/>
              <a:t>: </a:t>
            </a:r>
            <a:r>
              <a:rPr lang="fr-FR" dirty="0" err="1" smtClean="0"/>
              <a:t>def</a:t>
            </a:r>
            <a:r>
              <a:rPr lang="fr-FR" dirty="0" smtClean="0"/>
              <a:t> </a:t>
            </a:r>
            <a:r>
              <a:rPr lang="fr-FR" dirty="0" err="1" smtClean="0"/>
              <a:t>twice</a:t>
            </a:r>
            <a:r>
              <a:rPr lang="fr-FR" dirty="0" smtClean="0"/>
              <a:t>[T](f: T =&gt; T, x: T): T = f(f(x))</a:t>
            </a:r>
          </a:p>
        </p:txBody>
      </p:sp>
    </p:spTree>
    <p:extLst>
      <p:ext uri="{BB962C8B-B14F-4D97-AF65-F5344CB8AC3E}">
        <p14:creationId xmlns:p14="http://schemas.microsoft.com/office/powerpoint/2010/main" val="2419637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Self-Application Type Check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def</a:t>
            </a:r>
            <a:r>
              <a:rPr lang="en-US" dirty="0" smtClean="0"/>
              <a:t> selfApp(f) = f(f)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selftApp</a:t>
            </a:r>
            <a:r>
              <a:rPr lang="en-US" dirty="0" smtClean="0"/>
              <a:t>(</a:t>
            </a:r>
            <a:r>
              <a:rPr lang="en-US" dirty="0" err="1" smtClean="0"/>
              <a:t>f:TF</a:t>
            </a:r>
            <a:r>
              <a:rPr lang="en-US" dirty="0" smtClean="0"/>
              <a:t>):TR = (</a:t>
            </a:r>
            <a:r>
              <a:rPr lang="en-US" dirty="0" err="1" smtClean="0"/>
              <a:t>f:TF</a:t>
            </a:r>
            <a:r>
              <a:rPr lang="en-US" dirty="0" smtClean="0"/>
              <a:t>)(</a:t>
            </a:r>
            <a:r>
              <a:rPr lang="en-US" dirty="0" err="1" smtClean="0"/>
              <a:t>f:TF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TF = (TF =&gt; TR)</a:t>
            </a:r>
          </a:p>
          <a:p>
            <a:pPr marL="0" indent="0">
              <a:buNone/>
            </a:pPr>
            <a:r>
              <a:rPr lang="en-US" dirty="0" smtClean="0"/>
              <a:t>because of the OCCURS CHECK, this constraint has no solutions.</a:t>
            </a:r>
          </a:p>
          <a:p>
            <a:pPr marL="0" indent="0">
              <a:buNone/>
            </a:pPr>
            <a:r>
              <a:rPr lang="en-US" dirty="0" smtClean="0"/>
              <a:t>Therefore, we have a type error.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7885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to infer types for Y </a:t>
            </a:r>
            <a:r>
              <a:rPr lang="en-US" dirty="0" err="1" smtClean="0"/>
              <a:t>combinator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l-GR" dirty="0"/>
              <a:t>λ </a:t>
            </a:r>
            <a:r>
              <a:rPr lang="en-US" dirty="0" smtClean="0"/>
              <a:t>calculus: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l-GR" dirty="0" smtClean="0"/>
              <a:t>λ</a:t>
            </a:r>
            <a:r>
              <a:rPr lang="en-US" dirty="0"/>
              <a:t>f.(</a:t>
            </a:r>
            <a:r>
              <a:rPr lang="el-GR" dirty="0"/>
              <a:t>λ</a:t>
            </a:r>
            <a:r>
              <a:rPr lang="en-US" dirty="0" err="1"/>
              <a:t>x.f</a:t>
            </a:r>
            <a:r>
              <a:rPr lang="en-US" dirty="0"/>
              <a:t> (x x)) (</a:t>
            </a:r>
            <a:r>
              <a:rPr lang="el-GR" dirty="0"/>
              <a:t>λ</a:t>
            </a:r>
            <a:r>
              <a:rPr lang="en-US" dirty="0" err="1"/>
              <a:t>x.f</a:t>
            </a:r>
            <a:r>
              <a:rPr lang="en-US" dirty="0"/>
              <a:t> (x x</a:t>
            </a:r>
            <a:r>
              <a:rPr lang="en-US" dirty="0" smtClean="0"/>
              <a:t>))</a:t>
            </a:r>
          </a:p>
          <a:p>
            <a:pPr marL="0" indent="0">
              <a:buNone/>
            </a:pPr>
            <a:r>
              <a:rPr lang="en-US" dirty="0" smtClean="0"/>
              <a:t>In our language:</a:t>
            </a:r>
          </a:p>
          <a:p>
            <a:pPr marL="0" indent="0">
              <a:buNone/>
            </a:pPr>
            <a:r>
              <a:rPr lang="en-US" b="1" dirty="0" err="1" smtClean="0"/>
              <a:t>def</a:t>
            </a:r>
            <a:r>
              <a:rPr lang="en-US" dirty="0" smtClean="0"/>
              <a:t> Y(f) = {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b="1" dirty="0" err="1" smtClean="0"/>
              <a:t>def</a:t>
            </a:r>
            <a:r>
              <a:rPr lang="en-US" dirty="0" smtClean="0"/>
              <a:t> repeat(x) = { f(</a:t>
            </a:r>
            <a:r>
              <a:rPr lang="en-US" b="1" dirty="0" smtClean="0">
                <a:solidFill>
                  <a:srgbClr val="C00000"/>
                </a:solidFill>
              </a:rPr>
              <a:t>x(x)</a:t>
            </a:r>
            <a:r>
              <a:rPr lang="en-US" dirty="0" smtClean="0"/>
              <a:t>) }</a:t>
            </a:r>
            <a:br>
              <a:rPr lang="en-US" dirty="0" smtClean="0"/>
            </a:br>
            <a:r>
              <a:rPr lang="en-US" dirty="0" smtClean="0"/>
              <a:t>  repeat(repeat)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658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to infer types for Y </a:t>
            </a:r>
            <a:r>
              <a:rPr lang="en-US" dirty="0" err="1" smtClean="0"/>
              <a:t>combinator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8" y="1600200"/>
            <a:ext cx="8697685" cy="4408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def</a:t>
            </a:r>
            <a:r>
              <a:rPr lang="en-US" sz="2000" dirty="0"/>
              <a:t> </a:t>
            </a:r>
            <a:r>
              <a:rPr lang="en-US" sz="2000" dirty="0" smtClean="0"/>
              <a:t>Y(f:TF) </a:t>
            </a:r>
            <a:r>
              <a:rPr lang="en-US" sz="2000" dirty="0"/>
              <a:t>= {</a:t>
            </a:r>
          </a:p>
          <a:p>
            <a:pPr marL="0" indent="0">
              <a:buNone/>
            </a:pPr>
            <a:r>
              <a:rPr lang="en-US" sz="2000" b="1" dirty="0"/>
              <a:t>  def</a:t>
            </a:r>
            <a:r>
              <a:rPr lang="en-US" sz="2000" dirty="0"/>
              <a:t> </a:t>
            </a:r>
            <a:r>
              <a:rPr lang="en-US" sz="2000" dirty="0" smtClean="0"/>
              <a:t>repeat(x:TX) </a:t>
            </a:r>
            <a:r>
              <a:rPr lang="en-US" sz="2000" dirty="0"/>
              <a:t>= { </a:t>
            </a:r>
            <a:r>
              <a:rPr lang="en-US" sz="2000" dirty="0" smtClean="0"/>
              <a:t>f(x(x):TA):TB </a:t>
            </a:r>
            <a:r>
              <a:rPr lang="en-US" sz="2000" dirty="0"/>
              <a:t>}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 smtClean="0"/>
              <a:t>(repeat(repeat:TC)):TD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  <a:p>
            <a:pPr marL="0" indent="0">
              <a:buNone/>
            </a:pPr>
            <a:r>
              <a:rPr lang="en-US" sz="2000" dirty="0" smtClean="0"/>
              <a:t>So   </a:t>
            </a:r>
            <a:r>
              <a:rPr lang="en-US" sz="2000" b="1" dirty="0" smtClean="0"/>
              <a:t>Y : TF =&gt; TD</a:t>
            </a:r>
            <a:r>
              <a:rPr lang="en-US" sz="2000" dirty="0" smtClean="0"/>
              <a:t>   and   </a:t>
            </a:r>
            <a:r>
              <a:rPr lang="en-US" sz="2000" b="1" dirty="0" smtClean="0"/>
              <a:t>repeat : TX =&gt; TB</a:t>
            </a:r>
          </a:p>
          <a:p>
            <a:pPr marL="0" indent="0">
              <a:buNone/>
            </a:pPr>
            <a:r>
              <a:rPr lang="en-US" sz="2000" dirty="0" smtClean="0"/>
              <a:t>x(x):TA      gives:   </a:t>
            </a:r>
            <a:r>
              <a:rPr lang="en-US" sz="2000" b="1" dirty="0" smtClean="0"/>
              <a:t>TX = TX =&gt; TA		</a:t>
            </a:r>
            <a:r>
              <a:rPr lang="en-US" sz="20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</a:t>
            </a:r>
            <a:r>
              <a:rPr lang="en-US" sz="2000" b="1" dirty="0" smtClean="0">
                <a:solidFill>
                  <a:srgbClr val="C00000"/>
                </a:solidFill>
              </a:rPr>
              <a:t> no solution for this constraint,</a:t>
            </a:r>
          </a:p>
          <a:p>
            <a:pPr marL="0" indent="0">
              <a:buNone/>
            </a:pPr>
            <a:r>
              <a:rPr lang="en-US" sz="2000" dirty="0" smtClean="0"/>
              <a:t>f(x(x)):TB  gives:   </a:t>
            </a:r>
            <a:r>
              <a:rPr lang="en-US" sz="2000" b="1" dirty="0" smtClean="0"/>
              <a:t>TF = TA =&gt; TB		      </a:t>
            </a:r>
            <a:r>
              <a:rPr lang="en-US" sz="2000" b="1" dirty="0" smtClean="0">
                <a:solidFill>
                  <a:srgbClr val="C00000"/>
                </a:solidFill>
              </a:rPr>
              <a:t>so we should report a type error.</a:t>
            </a:r>
          </a:p>
          <a:p>
            <a:pPr marL="0" indent="0">
              <a:buNone/>
            </a:pPr>
            <a:r>
              <a:rPr lang="en-US" sz="2000" dirty="0" smtClean="0"/>
              <a:t>repeat:TC gives:   </a:t>
            </a:r>
            <a:r>
              <a:rPr lang="en-US" sz="2000" b="1" dirty="0" smtClean="0"/>
              <a:t>TC = TX =&gt; TB</a:t>
            </a:r>
          </a:p>
          <a:p>
            <a:pPr marL="0" indent="0">
              <a:buNone/>
            </a:pPr>
            <a:r>
              <a:rPr lang="en-US" sz="2000" dirty="0" smtClean="0"/>
              <a:t>repeat(repeat) :   </a:t>
            </a:r>
            <a:r>
              <a:rPr lang="en-US" sz="2000" b="1" dirty="0" smtClean="0"/>
              <a:t>(TX =&gt; TB) = (TC =&gt; TD)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1871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 : </a:t>
            </a:r>
            <a:r>
              <a:rPr lang="en-US" dirty="0"/>
              <a:t>physical</a:t>
            </a:r>
            <a:r>
              <a:rPr lang="en-US" dirty="0" smtClean="0"/>
              <a:t>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095" y="1263522"/>
            <a:ext cx="8479331" cy="500011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 unit expression is defined by following grammar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u</a:t>
            </a:r>
            <a:r>
              <a:rPr lang="en-US" sz="2400" dirty="0">
                <a:solidFill>
                  <a:srgbClr val="00B050"/>
                </a:solidFill>
              </a:rPr>
              <a:t>, </a:t>
            </a:r>
            <a:r>
              <a:rPr lang="en-US" sz="2400" dirty="0" smtClean="0">
                <a:solidFill>
                  <a:srgbClr val="00B050"/>
                </a:solidFill>
              </a:rPr>
              <a:t>v </a:t>
            </a:r>
            <a:r>
              <a:rPr lang="en-US" sz="2400" dirty="0">
                <a:solidFill>
                  <a:srgbClr val="00B050"/>
                </a:solidFill>
              </a:rPr>
              <a:t>:= 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b 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| 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1 </a:t>
            </a:r>
            <a:r>
              <a:rPr lang="en-US" sz="2400" dirty="0" smtClean="0">
                <a:solidFill>
                  <a:srgbClr val="00B050"/>
                </a:solidFill>
              </a:rPr>
              <a:t>| </a:t>
            </a:r>
            <a:r>
              <a:rPr lang="en-US" sz="2400" dirty="0">
                <a:solidFill>
                  <a:srgbClr val="00B050"/>
                </a:solidFill>
              </a:rPr>
              <a:t>u * v </a:t>
            </a:r>
            <a:r>
              <a:rPr lang="en-US" sz="2400" dirty="0" smtClean="0">
                <a:solidFill>
                  <a:srgbClr val="00B050"/>
                </a:solidFill>
              </a:rPr>
              <a:t>| u</a:t>
            </a:r>
            <a:r>
              <a:rPr lang="en-US" sz="2400" baseline="30000" dirty="0" smtClean="0">
                <a:solidFill>
                  <a:srgbClr val="00B050"/>
                </a:solidFill>
              </a:rPr>
              <a:t>-1</a:t>
            </a:r>
            <a:endParaRPr lang="en-US" sz="2400" baseline="30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where </a:t>
            </a:r>
            <a:r>
              <a:rPr lang="en-US" sz="2400" dirty="0" smtClean="0">
                <a:solidFill>
                  <a:schemeClr val="tx1"/>
                </a:solidFill>
              </a:rPr>
              <a:t>u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v </a:t>
            </a:r>
            <a:r>
              <a:rPr lang="en-US" sz="2400" dirty="0">
                <a:solidFill>
                  <a:schemeClr val="tx1"/>
                </a:solidFill>
              </a:rPr>
              <a:t>are unit expressions themselves and </a:t>
            </a:r>
            <a:r>
              <a:rPr lang="en-US" sz="2400" dirty="0" smtClean="0">
                <a:solidFill>
                  <a:schemeClr val="tx1"/>
                </a:solidFill>
              </a:rPr>
              <a:t>b </a:t>
            </a:r>
            <a:r>
              <a:rPr lang="en-US" sz="2400" dirty="0">
                <a:solidFill>
                  <a:schemeClr val="tx1"/>
                </a:solidFill>
              </a:rPr>
              <a:t>is a base unit: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b </a:t>
            </a:r>
            <a:r>
              <a:rPr lang="en-US" sz="2400" dirty="0">
                <a:solidFill>
                  <a:srgbClr val="00B050"/>
                </a:solidFill>
              </a:rPr>
              <a:t>:= 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m </a:t>
            </a:r>
            <a:r>
              <a:rPr lang="en-US" sz="2400" dirty="0" smtClean="0">
                <a:solidFill>
                  <a:srgbClr val="00B050"/>
                </a:solidFill>
              </a:rPr>
              <a:t>| </a:t>
            </a:r>
            <a:r>
              <a:rPr lang="en-US" sz="2400" dirty="0">
                <a:solidFill>
                  <a:srgbClr val="00B050"/>
                </a:solidFill>
              </a:rPr>
              <a:t>kg </a:t>
            </a:r>
            <a:r>
              <a:rPr lang="en-US" sz="2400" dirty="0" smtClean="0">
                <a:solidFill>
                  <a:srgbClr val="00B050"/>
                </a:solidFill>
              </a:rPr>
              <a:t>| </a:t>
            </a:r>
            <a:r>
              <a:rPr lang="en-US" sz="2400" dirty="0">
                <a:solidFill>
                  <a:srgbClr val="00B050"/>
                </a:solidFill>
              </a:rPr>
              <a:t>s </a:t>
            </a:r>
            <a:r>
              <a:rPr lang="en-US" sz="2400" dirty="0" smtClean="0">
                <a:solidFill>
                  <a:srgbClr val="00B050"/>
                </a:solidFill>
              </a:rPr>
              <a:t>| </a:t>
            </a:r>
            <a:r>
              <a:rPr lang="en-US" sz="2400" dirty="0">
                <a:solidFill>
                  <a:srgbClr val="00B050"/>
                </a:solidFill>
              </a:rPr>
              <a:t>A </a:t>
            </a:r>
            <a:r>
              <a:rPr lang="en-US" sz="2400" dirty="0" smtClean="0">
                <a:solidFill>
                  <a:srgbClr val="00B050"/>
                </a:solidFill>
              </a:rPr>
              <a:t>| </a:t>
            </a:r>
            <a:r>
              <a:rPr lang="en-US" sz="2400" dirty="0">
                <a:solidFill>
                  <a:srgbClr val="00B050"/>
                </a:solidFill>
              </a:rPr>
              <a:t>K </a:t>
            </a:r>
            <a:r>
              <a:rPr lang="en-US" sz="2400" dirty="0" smtClean="0">
                <a:solidFill>
                  <a:srgbClr val="00B050"/>
                </a:solidFill>
              </a:rPr>
              <a:t>| </a:t>
            </a:r>
            <a:r>
              <a:rPr lang="en-US" sz="2400" dirty="0">
                <a:solidFill>
                  <a:srgbClr val="00B050"/>
                </a:solidFill>
              </a:rPr>
              <a:t>cd </a:t>
            </a:r>
            <a:r>
              <a:rPr lang="en-US" sz="2400" dirty="0" smtClean="0">
                <a:solidFill>
                  <a:srgbClr val="00B050"/>
                </a:solidFill>
              </a:rPr>
              <a:t>| </a:t>
            </a:r>
            <a:r>
              <a:rPr lang="en-US" sz="2400" dirty="0" err="1" smtClean="0">
                <a:solidFill>
                  <a:srgbClr val="00B050"/>
                </a:solidFill>
              </a:rPr>
              <a:t>mol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You </a:t>
            </a:r>
            <a:r>
              <a:rPr lang="en-US" sz="2400" dirty="0">
                <a:solidFill>
                  <a:schemeClr val="tx1"/>
                </a:solidFill>
              </a:rPr>
              <a:t>may use </a:t>
            </a:r>
            <a:r>
              <a:rPr lang="en-US" sz="2400" dirty="0" smtClean="0">
                <a:solidFill>
                  <a:schemeClr val="tx1"/>
                </a:solidFill>
              </a:rPr>
              <a:t>B </a:t>
            </a:r>
            <a:r>
              <a:rPr lang="en-US" sz="2400" dirty="0">
                <a:solidFill>
                  <a:schemeClr val="tx1"/>
                </a:solidFill>
              </a:rPr>
              <a:t>to denote the set of the unit types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B = </a:t>
            </a:r>
            <a:r>
              <a:rPr lang="en-US" sz="2400" dirty="0" smtClean="0">
                <a:solidFill>
                  <a:srgbClr val="00B050"/>
                </a:solidFill>
              </a:rPr>
              <a:t>{ </a:t>
            </a:r>
            <a:r>
              <a:rPr lang="en-US" sz="2400" dirty="0">
                <a:solidFill>
                  <a:srgbClr val="00B050"/>
                </a:solidFill>
              </a:rPr>
              <a:t>m, kg, s, A, K, cd, </a:t>
            </a:r>
            <a:r>
              <a:rPr lang="en-US" sz="2400" dirty="0" err="1">
                <a:solidFill>
                  <a:srgbClr val="00B050"/>
                </a:solidFill>
              </a:rPr>
              <a:t>mol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}</a:t>
            </a:r>
            <a:endParaRPr lang="en-US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For readability reasons, </a:t>
            </a:r>
            <a:r>
              <a:rPr lang="en-US" sz="2400" dirty="0">
                <a:solidFill>
                  <a:schemeClr val="tx1"/>
                </a:solidFill>
              </a:rPr>
              <a:t>we use the syntactic </a:t>
            </a:r>
            <a:r>
              <a:rPr lang="en-US" sz="2400" dirty="0" smtClean="0">
                <a:solidFill>
                  <a:schemeClr val="tx1"/>
                </a:solidFill>
              </a:rPr>
              <a:t>sugar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00B050"/>
                </a:solidFill>
              </a:rPr>
              <a:t>u^n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= </a:t>
            </a:r>
            <a:r>
              <a:rPr lang="en-US" sz="2400" dirty="0" smtClean="0">
                <a:solidFill>
                  <a:srgbClr val="00B050"/>
                </a:solidFill>
              </a:rPr>
              <a:t> u </a:t>
            </a:r>
            <a:r>
              <a:rPr lang="en-US" sz="2400" dirty="0">
                <a:solidFill>
                  <a:srgbClr val="00B050"/>
                </a:solidFill>
              </a:rPr>
              <a:t>* … * u  </a:t>
            </a:r>
            <a:r>
              <a:rPr lang="en-US" sz="2400" dirty="0" smtClean="0">
                <a:solidFill>
                  <a:srgbClr val="00B050"/>
                </a:solidFill>
              </a:rPr>
              <a:t>if </a:t>
            </a:r>
            <a:r>
              <a:rPr lang="en-US" sz="2400" dirty="0">
                <a:solidFill>
                  <a:srgbClr val="00B050"/>
                </a:solidFill>
              </a:rPr>
              <a:t>n &gt; 0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        1  if </a:t>
            </a:r>
            <a:r>
              <a:rPr lang="en-US" sz="2400" dirty="0">
                <a:solidFill>
                  <a:srgbClr val="00B050"/>
                </a:solidFill>
              </a:rPr>
              <a:t>n = 0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        u</a:t>
            </a:r>
            <a:r>
              <a:rPr lang="en-US" sz="2400" baseline="30000" dirty="0" smtClean="0">
                <a:solidFill>
                  <a:srgbClr val="00B050"/>
                </a:solidFill>
              </a:rPr>
              <a:t>-1</a:t>
            </a:r>
            <a:r>
              <a:rPr lang="en-US" sz="2400" dirty="0" smtClean="0">
                <a:solidFill>
                  <a:srgbClr val="00B050"/>
                </a:solidFill>
              </a:rPr>
              <a:t> * … * u</a:t>
            </a:r>
            <a:r>
              <a:rPr lang="en-US" sz="2400" baseline="30000" dirty="0" smtClean="0">
                <a:solidFill>
                  <a:srgbClr val="00B050"/>
                </a:solidFill>
              </a:rPr>
              <a:t>-1</a:t>
            </a:r>
            <a:r>
              <a:rPr lang="en-US" sz="2400" dirty="0" smtClean="0">
                <a:solidFill>
                  <a:srgbClr val="00B050"/>
                </a:solidFill>
              </a:rPr>
              <a:t> if n &lt; 0</a:t>
            </a:r>
            <a:endParaRPr lang="en-US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and </a:t>
            </a:r>
            <a:r>
              <a:rPr lang="en-US" sz="2400" dirty="0" smtClean="0">
                <a:solidFill>
                  <a:srgbClr val="00B050"/>
                </a:solidFill>
              </a:rPr>
              <a:t> u/v </a:t>
            </a:r>
            <a:r>
              <a:rPr lang="en-US" sz="2400" dirty="0">
                <a:solidFill>
                  <a:srgbClr val="00B050"/>
                </a:solidFill>
              </a:rPr>
              <a:t>= u * </a:t>
            </a:r>
            <a:r>
              <a:rPr lang="en-US" sz="2400" dirty="0" smtClean="0">
                <a:solidFill>
                  <a:srgbClr val="00B050"/>
                </a:solidFill>
              </a:rPr>
              <a:t>v</a:t>
            </a:r>
            <a:r>
              <a:rPr lang="en-US" sz="2400" baseline="30000" dirty="0">
                <a:solidFill>
                  <a:srgbClr val="00B050"/>
                </a:solidFill>
              </a:rPr>
              <a:t>-1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endParaRPr lang="fr-FR" sz="20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44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26170</TotalTime>
  <Words>1434</Words>
  <Application>Microsoft Office PowerPoint</Application>
  <PresentationFormat>On-screen Show (4:3)</PresentationFormat>
  <Paragraphs>228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Courier New</vt:lpstr>
      <vt:lpstr>Times New Roman</vt:lpstr>
      <vt:lpstr>Wingdings</vt:lpstr>
      <vt:lpstr>1_Office Theme</vt:lpstr>
      <vt:lpstr>Default Design</vt:lpstr>
      <vt:lpstr>PowerPoint Presentation</vt:lpstr>
      <vt:lpstr>Solving ‘baz’</vt:lpstr>
      <vt:lpstr>Using generalized ‘baz’</vt:lpstr>
      <vt:lpstr>Omega (Iteration) Function</vt:lpstr>
      <vt:lpstr>Find most general types</vt:lpstr>
      <vt:lpstr>Self-Application Type Check Attempt</vt:lpstr>
      <vt:lpstr>Try to infer types for Y combinator</vt:lpstr>
      <vt:lpstr>Try to infer types for Y combinator</vt:lpstr>
      <vt:lpstr>Reminder : physical units</vt:lpstr>
      <vt:lpstr>Reminder: Rules</vt:lpstr>
      <vt:lpstr>Physical Units Type Inference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Theorem</vt:lpstr>
      <vt:lpstr>Theorem examples</vt:lpstr>
      <vt:lpstr>Solution – part I</vt:lpstr>
      <vt:lpstr>Solution – part II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Ordered Sets in the Calculus of Data Structures</dc:title>
  <dc:creator>Viktor Kuncak</dc:creator>
  <cp:lastModifiedBy>sysadmin</cp:lastModifiedBy>
  <cp:revision>3252</cp:revision>
  <dcterms:created xsi:type="dcterms:W3CDTF">2005-06-07T20:03:32Z</dcterms:created>
  <dcterms:modified xsi:type="dcterms:W3CDTF">2013-12-01T13:00:49Z</dcterms:modified>
</cp:coreProperties>
</file>