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5"/>
  </p:notesMasterIdLst>
  <p:handoutMasterIdLst>
    <p:handoutMasterId r:id="rId56"/>
  </p:handoutMasterIdLst>
  <p:sldIdLst>
    <p:sldId id="976" r:id="rId3"/>
    <p:sldId id="975" r:id="rId4"/>
    <p:sldId id="977" r:id="rId5"/>
    <p:sldId id="978" r:id="rId6"/>
    <p:sldId id="979" r:id="rId7"/>
    <p:sldId id="980" r:id="rId8"/>
    <p:sldId id="981" r:id="rId9"/>
    <p:sldId id="982" r:id="rId10"/>
    <p:sldId id="983" r:id="rId11"/>
    <p:sldId id="984" r:id="rId12"/>
    <p:sldId id="985" r:id="rId13"/>
    <p:sldId id="986" r:id="rId14"/>
    <p:sldId id="987" r:id="rId15"/>
    <p:sldId id="988" r:id="rId16"/>
    <p:sldId id="1006" r:id="rId17"/>
    <p:sldId id="990" r:id="rId18"/>
    <p:sldId id="1008" r:id="rId19"/>
    <p:sldId id="991" r:id="rId20"/>
    <p:sldId id="992" r:id="rId21"/>
    <p:sldId id="1009" r:id="rId22"/>
    <p:sldId id="993" r:id="rId23"/>
    <p:sldId id="994" r:id="rId24"/>
    <p:sldId id="1026" r:id="rId25"/>
    <p:sldId id="1010" r:id="rId26"/>
    <p:sldId id="1011" r:id="rId27"/>
    <p:sldId id="1012" r:id="rId28"/>
    <p:sldId id="1013" r:id="rId29"/>
    <p:sldId id="1014" r:id="rId30"/>
    <p:sldId id="1015" r:id="rId31"/>
    <p:sldId id="1016" r:id="rId32"/>
    <p:sldId id="1017" r:id="rId33"/>
    <p:sldId id="1018" r:id="rId34"/>
    <p:sldId id="1019" r:id="rId35"/>
    <p:sldId id="1020" r:id="rId36"/>
    <p:sldId id="1021" r:id="rId37"/>
    <p:sldId id="1022" r:id="rId38"/>
    <p:sldId id="1023" r:id="rId39"/>
    <p:sldId id="995" r:id="rId40"/>
    <p:sldId id="1024" r:id="rId41"/>
    <p:sldId id="1025" r:id="rId42"/>
    <p:sldId id="1027" r:id="rId43"/>
    <p:sldId id="1029" r:id="rId44"/>
    <p:sldId id="1028" r:id="rId45"/>
    <p:sldId id="1045" r:id="rId46"/>
    <p:sldId id="998" r:id="rId47"/>
    <p:sldId id="999" r:id="rId48"/>
    <p:sldId id="1000" r:id="rId49"/>
    <p:sldId id="1001" r:id="rId50"/>
    <p:sldId id="1002" r:id="rId51"/>
    <p:sldId id="1003" r:id="rId52"/>
    <p:sldId id="1004" r:id="rId53"/>
    <p:sldId id="1005" r:id="rId54"/>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Lst>
  <p:custDataLst>
    <p:tags r:id="rId61"/>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6179" autoAdjust="0"/>
  </p:normalViewPr>
  <p:slideViewPr>
    <p:cSldViewPr snapToGrid="0">
      <p:cViewPr>
        <p:scale>
          <a:sx n="66" d="100"/>
          <a:sy n="66" d="100"/>
        </p:scale>
        <p:origin x="-1123" y="269"/>
      </p:cViewPr>
      <p:guideLst>
        <p:guide orient="horz" pos="965"/>
        <p:guide pos="2880"/>
      </p:guideLst>
    </p:cSldViewPr>
  </p:slideViewPr>
  <p:notesTextViewPr>
    <p:cViewPr>
      <p:scale>
        <a:sx n="100" d="100"/>
        <a:sy n="100" d="100"/>
      </p:scale>
      <p:origin x="0" y="0"/>
    </p:cViewPr>
  </p:notesTextViewPr>
  <p:sorterViewPr>
    <p:cViewPr>
      <p:scale>
        <a:sx n="66" d="100"/>
        <a:sy n="66" d="100"/>
      </p:scale>
      <p:origin x="0" y="5894"/>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2013-11-25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1T22:00:53.957"/>
    </inkml:context>
    <inkml:brush xml:id="br0">
      <inkml:brushProperty name="width" value="0.05292" units="cm"/>
      <inkml:brushProperty name="height" value="0.05292" units="cm"/>
      <inkml:brushProperty name="color" value="#C00000"/>
    </inkml:brush>
  </inkml:definitions>
  <inkml:trace contextRef="#ctx0" brushRef="#br0">23362 17045 10,'0'0'15,"4"-9"-1,-4 9-2,0 0 0,0 0-2,0 0 0,0 0 0,0 0-2,0 0-1,0 0 0,0 0-2,0 0-1,5 9 0,-5-9 0,5 12-2,-2-2 1,-3-10-1,10 18 1,-10-18-1,11 17 0,-11-17 0,15 16 0,-15-16 0,16 20 1,-8-10-2,4 4-1,-6-1 1,5 4-1,1-2 0,-1 3-1,-1-2 2,2 0-2,1-3 1,-1 5 0,3-1 0,-5-1 1,1-3-1,0 4 0,-1 0 0,2 0 0,1 4 1,-1-7-1,1 3 1,3 4 2,0 0-2,1 0 3,-2-6-3,3 5 4,-7-6-5,4 8 3,-4-9-3,1 0 1,-1 0-2,0 2 1,0-1 0,1 0 0,0-3 0,1-1 0,-2 4 1,2 5-2,0-8 1,-3 3 0,-1-1 0,3 4 0,-2-1 0,1 0 0,-11-16 0,0 0 0,37 58 0,-37-58 0,0 0 1,41 57-2,-41-57 2,0 0-2,38 55 2,-38-55-2,0 0 2,0 0-3,43 50 2,-43-50 0,0 0 1,0 0-4,0 0 3,42 55-2,-42-55 2,0 0 0,0 0-1,0 0-1,0 0 0,0 0 2,0 0-3,0 0-3,43 50-7,-43-50-16,0 0-6,0 0 2,0 0 1</inkml:trace>
  <inkml:trace contextRef="#ctx0" brushRef="#br0" timeOffset="1351.0773">23385 17027 8,'0'0'13,"13"-1"-1,-13 1-2,0 0-1,10-4 0,-10 4 0,15-3-2,-15 3 1,17-5-3,-5 3-1,0 0 0,1-1-1,1 1-1,0 0 1,2 0-1,-1-1 0,1 1 1,-3 0-1,5 2 1,-2-1-1,0 0 1,2 2 0,-1 1-2,1 0 1,-2-1-1,2 3 1,1-2-1,-4-1 0,4 1 1,-6-2-2,4 2 1,-3-2-1,4 1 1,-4-2 0,4 0-1,-2 0 0,1-1 0,1 0 0,3-3 0,-2 5-1,1-2 1,1 2 0,-1-2 0,-2 1-1,5 1 1,-3 0 0,-2 1 0,1-2 0,-2-1 0,0 1 0,0 3-1,0-1 1,-4-1 0,-1 0 0,2 1 0,1 0 0,-3 0 0,0 0 0,-1-1 0,1-1 0,1 3 0,-2-1 0,-11-1 0,12-1 0,-12 1 0,0 0 0,0 0 1,0 0-1,0 0 0,18 8-3,-18-8-2,0 0-4,0 0-16,0 0-6,-12 2 1,2-13 1</inkml:trace>
  <inkml:trace contextRef="#ctx0" brushRef="#br0" timeOffset="2780.159">24408 17038 13,'0'0'12,"0"0"0,0 0-1,0 0-1,0 0-1,0 0-1,0 0-1,0 0-1,0 0-1,19 57-1,-19-57 0,0 0-1,0 0 1,31 52-2,-31-52 2,0 0-2,29 52 1,-29-52-2,0 0 0,36 53 1,-36-53-1,0 0 0,32 50 0,-32-50 0,0 0 0,0 0 0,39 64-1,-39-64 1,0 0 0,0 0-1,48 62 1,-48-62-1,0 0 1,32 62-1,-32-62 1,0 0 3,20 59-3,-20-59 2,0 0-3,23 50 4,-23-50-4,0 0 4,0 0-4,41 60-1,-41-60 0,0 0 1,0 0 0,49 59 0,-49-59 0,0 0-1,0 0 1,44 59 0,-44-59-1,0 0 1,17 49-1,-17-49-3,0 0 3,29 58-2,-29-58 1,0 0 2,30 50 0,-30-50-3,0 0 2,0 0 3,0 0-2,36 49-1,-36-49 1,0 0-2,0 0 0,0 0 3,0 0-2,0 0-3,20 44 2,-20-44-2,0 0-1,0 0-3,0 0-4,0 0-5,0 0-9,0 0 2,0 0-2</inkml:trace>
  <inkml:trace contextRef="#ctx0" brushRef="#br0" timeOffset="4029.2305">24149 18166 2,'0'0'14,"0"0"-2,0 0 0,0 0 0,0 0-1,0 0-1,0 0-3,54 20 1,-54-20-2,0 0-2,0 0 0,0 0-2,58-26 1,-58 26 0,0 0 0,58-14-1,-58 14-1,41-4 3,-41 4-3,0 0 1,61-12 1,-61 12-1,48-7 0,-48 7 0,43-8 0,-43 8 0,48-8-1,-48 8-1,47-14 2,-47 14-1,44-12-1,-44 12 0,50-4 1,-50 4-1,45-1 1,-45 1-1,42 6 0,-42-6 0,46 1 2,-46-1 0,0 0-2,52-15 1,-52 15-1,42-2 1,-42 2-1,0 0 2,45-7-1,-45 7-4,0 0 4,44 0 3,-44 0-5,0 0 1,0 0 1,0 0-3,0 0 1,0 0 2,46 2-2,-46-2-2,0 0 4,0 0 0,0 0-3,0 0 1,0 0 0,0 0-2,0 0-5,0 0-5,0 0-19,0 0-1,0 0 4</inkml:trace>
  <inkml:trace contextRef="#ctx0" brushRef="#br0" timeOffset="5232.2993">23456 17097 5,'0'0'7,"0"0"-1,0 0 1,0 0 1,-9 8 0,9-8 0,0 0 0,-6 10-2,6-10 0,0 0-1,-7 13 0,7-13-2,-3 10 1,-2-1-2,7 1-1,-5 0 0,3 0-1,-4 1 1,7 1-1,-6 1 1,2 3-1,4-6 1,-6 6 0,5-4 0,-3 5 0,3-2-1,-7 1 0,5-3 0,-2 3 0,-3-4 0,0-1 0,1 0-1,4-11 1,-8 13 1,8-13 0,0 0-1,0 0 1,0 0 0,0 0 0,0 0 0,0 0-1,0 0-1,0 0-3,0 0-3,0 0-6,1-9-6,-1 9-6,0 0 1</inkml:trace>
  <inkml:trace contextRef="#ctx0" brushRef="#br0" timeOffset="6623.3789">24173 18125 5,'0'0'8,"0"0"-1,0 0 0,0 0-2,0 0 1,0 0 0,0 0 0,0 0-1,0 0 1,0 0 1,0 0 1,0 0-2,0 0 2,0 0-2,0 0-1,0 0-2,0 0 1,0 0-2,0 0-1,0 0 1,7 58-1,-7-58 0,0 0 0,0 0 0,-24 61 0,24-61 0,0 0 0,0 0-1,0 0 0,-11 54 0,11-54 0,0 0 0,0 0-1,0 0 1,0 0 0,0 0-3,0 0-3,0 0-13,0 0-10,0 0 2,0 0-1</inkml:trace>
  <inkml:trace contextRef="#ctx0" brushRef="#br0" timeOffset="8607.4923">23378 17386 2,'0'0'8,"0"0"1,0 0-2,0 0 2,0 0-1,0 0 2,0 0-1,0 0 0,0 0-1,0 0 1,0 0-3,0 0 0,0 0-2,0 0 1,0 0-1,0 0 1,8 12-1,-8-12 0,0 0 0,0 0-1,6 12 0,-6-12 0,10 11 0,-10-11-1,11 15-1,-2 2 1,-1-5 0,-1 2 2,2 4-2,1-1 2,0-1-3,5 0 3,-3-2-2,1-4 2,-3 4-3,5 0 0,-2-3 0,-1-2 0,-4 4-1,2 0 0,-2-1 0,0 0 0,2 3-1,-3-5 2,-1 1-1,3 9 0,2-7 1,-2 2-1,1 5 0,1-12 1,-1-3 0,-2 9-1,-8-14 1,0 0-1,0 0 1,37 59 0,-37-59 0,0 0-1,0 0 0,0 0 0,38 52 0,-38-52 1,0 0-1,0 0-1,0 0 2,0 0-2,33 51 3,-33-51-1,0 0-1,0 0-1,0 0 1,0 0 0,36 53-1,-36-53 0,0 0 1,0 0-3,0 0 1,31 54 1,-31-54 0,0 0-1,0 0 2,0 0-2,47 52 0,-47-52 2,0 0 2,0 0-2,0 0-2,60 35 2,-60-35-1,0 0 1,0 0-1,0 0 0,42 57 0,-42-57 0,0 0 0,0 0-1,0 0 2,0 0-1,0 0 1,48 51-1,-48-51 0,0 0 0,0 0 1,0 0 0,0 0 0,0 0 1,0 0-2,54 36-1,-54-36 3,0 0-1,0 0-1,0 0-1,0 0 1,0 0-1,0 0 0,0 0 3,0 0-4,50 45 1,-50-45 0,0 0 2,0 0-1,0 0 1,0 0 0,0 0-1,0 0 1,0 0 1,0 0-1,0 0 0,0 0-1,0 0 1,0 0 0,0 0 0,0 0-1,47 51 0,-47-51 1,0 0 0,0 0-1,0 0 0,0 0-1,0 0 1,0 0-3,0 0-4,0 0-8,0 0-15,0 0 2,0 0 1</inkml:trace>
  <inkml:trace contextRef="#ctx0" brushRef="#br0" timeOffset="10131.5795">24200 18401 3,'0'0'11,"0"0"1,0 0-1,0 0 1,0 0-3,0 0 3,0 0-2,0 0 0,0 0-4,0 0 0,0 0-3,0 0 1,0 0 0,0 0-1,0 0 1,54-28 0,-54 28-2,0 0 0,55 1-1,-55-1 2,44 0-2,-44 0 0,44-2 0,-44 2-1,42-2 1,-42 2 2,0 0-1,56-16-1,-56 16 1,0 0-2,45-10 1,-45 10 0,0 0 0,47-3-2,-47 3 3,0 0-1,41-9-1,-41 9 0,0 0 1,46-3 0,-46 3 0,0 0 0,0 0-1,53 0 0,-53 0 1,0 0 0,0 0 0,0 0-1,48-7 1,-48 7-1,0 0 0,0 0 2,0 0-3,0 0 2,45-8-2,-45 8 1,0 0 1,0 0-1,0 0-1,0 0 1,45-4 1,-45 4 0,0 0-1,0 0 2,0 0-2,0 0 2,0 0-1,46 2-2,-46-2 1,0 0 1,0 0-1,0 0-1,41-1 0,-41 1 0,0 0 1,0 0 2,0 0-2,0 0-2,0 0 2,0 0-1,0 0 0,0 0 0,0 0 0,0 0 1,0 0-2,0 0 1,0 0 1,0 0 0,0 0 1,0 0 1,43-17-1,-43 17-3,0 0 2,0 0 2,0 0-2,0 0-1,0 0-1,0 0 0,0 0-2,0 0 2,0 0 1,0 0-3,0 0 0,0 0-2,0 0-7,0 0-7,0 0-10,0 0-1,0 0 3</inkml:trace>
  <inkml:trace contextRef="#ctx0" brushRef="#br0" timeOffset="10740.6144">25010 18100 1,'0'0'15,"0"0"0,0 0-2,0 0-2,0 0-1,0 0 2,0 0-3,0 0-3,0 0 0,0 0 3,12 46-4,-12-46 0,0 0-1,0 0-1,0 0 1,-5 49-1,5-49-2,0 0-2,0 0 2,-4 60-1,4-60 1,0 0-1,0 0-1,-7 53 1,7-53 0,0 0 0,0 0 2,0 0-1,0 0-1,0 0 0,0 0 3,0 0-2,0 0 2,0 0-1,0 0-3,8 41 1,-8-41-2,0 0-5,0 0-17,0 0-6,0 0 0,0 0-2</inkml:trace>
  <inkml:trace contextRef="#ctx0" brushRef="#br0" timeOffset="12577.7194">23562 17462 9,'0'0'12,"2"10"0,-2-10 1,0 0-3,0 0 0,3 10-3,-3-10 0,0 0 1,0 0-2,0 0-1,0 0 0,0 0 1,0 0 0,0 0 0,0 0 0,0 0 0,0 0-1,0 0 1,0 0-1,0 0-2,0 0 1,0 0-1,-9-9 0,9 9-1,0 0 0,-15 0 1,15 0-2,-11 3 1,11-3-1,-13 2 0,13-2-1,-17 5 1,17-5 0,-12 1-1,12-1 3,-16 4-3,16-4 2,-13 8-1,13-8 2,-10 6-4,4 4 4,6-10-3,-10 13 0,10-13 1,-4 14 0,2-2-1,0-2 0,2-10 0,0 16 0,2-3 0,-3-4 0,1-9 0,0 19 0,0-10 0,0 2 0,0 0 0,-1-2 0,1-9 0,-2 22 1,3-10-1,-2-3 0,1-9 0,1 13 0,-1-13 0,0 0 0,0 0 0,0 9 0,0-9 1,0 0-2,0 0 2,-2 9-1,2-9 0,0 0 0,-4 13-1,4-13 1,0 0-1,-4 16 0,4-16-1,0 0-2,3 17-6,-3-17-12,0 0-12,0 0 0,-8-13 1,13 3-1</inkml:trace>
  <inkml:trace contextRef="#ctx0" brushRef="#br0" timeOffset="13966.7989">23770 17732 22,'0'0'14,"0"0"0,0 0 0,0 0-1,0 0 1,0 0-1,0 0-1,0 0-1,2-11-1,-2 11-2,0 0-1,-10-1-1,10 1-2,-9-5 0,9 5 0,-14-3-2,14 3 1,-15-7-2,15 7 2,-15-4-3,15 4 2,-14-3-1,14 3-1,-16 0 1,16 0 0,-14 1-1,4 1 1,10-2 0,-13 9-1,13-9 1,-11 4-1,11-4 1,-7 14-1,7-14 1,-5 9-1,5-9 0,-4 11 1,4-11-1,-2 19 0,2-19 1,-3 19-1,3-2 1,0-17-1,0 0 0,0 0 0,4 58 0,-4-58 2,0 0-2,0 0 0,6 55 0,-6-55 1,0 0-1,0 0 2,0 0-3,4 51-1,-4-51 0,0 0 2,0 0-2,0 0 0,0 0 0,-7 58 0,7-58-1,0 0 2,0 0 2,0 0-1,0 0-1,0 0 2,-10 51-1,10-51 0,0 0 2,0 0-1,0 0-2,0 0 2,0 0-1,0 0-1,0 0-1,0 0-1,0 0-5,0 0-13,0 0-13,0 0-3,0 0 4,0 0 0</inkml:trace>
  <inkml:trace contextRef="#ctx0" brushRef="#br0" timeOffset="15484.8857">23989 18013 28,'0'0'15,"0"0"0,0 0 0,0 0-1,0 0-2,0 0-2,0 0-1,0 0 0,0 0-3,0 0-1,0 0 1,0 0 0,0 0-1,0 0-1,0 0 0,0 0 0,0 0 0,0 0-1,0 0-1,0 0 1,0 0-2,0 0 2,-54-7-1,54 7-1,0 0 1,0 0 0,0 0-2,0 0 0,0 0 1,-51-1 0,51 1 0,0 0 0,0 0 0,0 0-2,0 0 4,0 0-3,0 0 2,-54 6-4,54-6 1,0 0-1,0 0 1,0 0-2,0 0 2,0 0-1,-16 55 1,16-55 2,0 0 0,0 0-1,0 0 0,0 0 2,-5 59-2,5-59 0,0 0 1,0 0-1,0 0 0,3 59 0,-3-59-1,0 0 0,0 0 0,0 0 1,0 0 0,0 0-1,4 57 1,-4-57 1,0 0-1,0 0-1,0 0 0,0 0 0,0 0 0,0 0 0,-10 49 1,10-49-2,0 0 2,0 0 1,0 0 0,0 0-2,0 0-3,0 0-4,0 0-8,0 0-19,0 0 1,0 0-4,0 0 4</inkml:trace>
  <inkml:trace contextRef="#ctx0" brushRef="#br0" timeOffset="16754.9584">24128 18223 5,'0'0'15,"0"0"1,0 0-1,0 0-1,0 0 1,0 0-2,0 0-2,0 0 0,0 0-2,0 0-2,0 0-2,0 0-1,0 0-1,0 0-1,0 0 3,0 0-4,0 0 1,0 0 0,0 0 0,0 0 1,-57 21 0,57-21-2,0 0 1,0 0 2,0 0-3,0 0 0,0 0 1,0 0-1,0 0-1,-26 52 2,26-52-2,0 0-1,0 0 0,10 58 1,-10-58 0,0 0-1,9 53 1,-9-53 0,0 0 0,13 50 1,-13-50-2,0 0 0,0 0 2,0 0-2,0 0 1,0 0 1,0 0-2,0 0 1,0 0 1,0 0 0,0 0-2,0 0-1,0 0 3,0 0-2,0 0-5,0 0-7,0 0-21,0 0-2,0 0 3,0 0 2</inkml:trace>
  <inkml:trace contextRef="#ctx0" brushRef="#br0" timeOffset="18418.0534">24539 17271 2,'0'0'7,"0"0"-2,0 0-1,0 0 0,0 0 1,0 0-1,0 0 0,0 0 1,0 0 1,0 0 0,0 0 1,0 0-1,0 0 1,0 0 0,0 0 0,0 0-1,0 0 0,0 0 0,0 0 0,0 0-1,0 0 0,0 0-1,0 0 1,0 0-1,0 0-1,52-30 0,-52 30 0,0 0-1,0 0 0,0 0 0,53-12 0,-53 12-1,0 0 0,0 0 0,0 0 0,0 0-1,0 0 1,57 7 0,-57-7-1,0 0 1,0 0 0,0 0 0,0 0 0,0 0 0,0 0 0,0 0-1,0 0 1,0 0 0,0 0 0,0 0-1,12 52 0,-12-52 0,0 0 0,0 0 0,0 0 0,0 0 0,0 0 0,0 0 0,0 0 1,0 0-1,0 0-1,0 0 1,0 0-1,0 0 0,0 0-1,0 0-1,0 0-2,0 0-4,0 0-8,0 0-15,0 0-3,0 0 3</inkml:trace>
  <inkml:trace contextRef="#ctx0" brushRef="#br0" timeOffset="19889.1374">24695 17531 11,'0'0'13,"0"0"-1,0 0 1,0 0-1,0 0-2,0 0 0,0 0 0,0 0-3,0 0-1,0 0-1,0 0-1,0 0 1,0 0-1,0 0 0,0 0 0,0 0 0,0 0-1,0 0 2,0 0-2,0 0 0,0 0-1,0 0 0,0 0 0,0 0 0,0 0 0,61-4-2,-61 4 2,0 0 0,0 0-1,0 0 1,60 13 0,-60-13-1,0 0 1,0 0-1,0 0-1,0 0 1,0 0-1,0 0 2,0 0-2,51 6 0,-51-6 0,0 0 1,0 0-1,0 0 1,0 0 0,0 0-2,0 0 2,0 0 0,0 0-1,0 0 2,0 0 2,0 0-4,0 0 4,0 0-3,-20 52 3,20-52-5,0 0 6,0 0-6,0 0 1,0 0 0,0 0 0,0 0 0,0 0 0,-5 52 0,5-52 0,0 0-1,0 0 1,0 0 0,0 0-1,0 0-1,0 0 1,0 0-3,18 50-3,-18-50-9,0 0-18,0 0-1,0 0 1,0 0-2</inkml:trace>
  <inkml:trace contextRef="#ctx0" brushRef="#br0" timeOffset="21217.2136">24875 17790 2,'0'0'14,"0"0"-2,0 0-3,0 0-1,0 0 1,0 0 0,0 0 0,0 0 0,0 0 1,0 0-1,0 0-1,0 0 1,-13 51-2,13-51 0,0 0 1,0 0-2,0 0 0,0 0 0,0 0-1,0 0-1,0 0 0,0 0-1,0 0-1,50 3 0,-50-3-1,0 0-1,0 0 1,0 0 0,0 0-1,0 0-1,57-27 2,-57 27-2,0 0 2,0 0 0,0 0-1,0 0 0,0 0 1,0 0 0,0 0 0,0 0 0,0 0-1,0 0 0,0 0 0,0 0 1,0 0-1,0 0 0,0 0 0,0 0 0,0 0 0,0 0 1,0 0 0,0 0 0,0 0-2,0 0 2,0 0 0,50-1 0,-50 1 0,0 0-1,0 0 1,0 0 0,0 0 1,0 0-3,0 0 1,0 0 1,0 0 0,0 0-1,0 0-1,0 0 1,0 0 0,0 0 1,-22 50-1,22-50-1,0 0-6,0 0-3,9 47-9,-9-47-17,0 0 2,0 0-3,0 0 2</inkml:trace>
  <inkml:trace contextRef="#ctx0" brushRef="#br0" timeOffset="31284.7894">24299 17319 6,'0'0'8,"0"0"0,0 0 0,0 0-1,0 0-1,21 12-1,-21-12 1,0 0 0,0 0 0,0 0-1,0 0-1,0 0 0,0 0 2,0 0 0,0 0 1,0 0-2,0 0 2,0 0-1,0 0 0,0 0 0,0 0-1,0 0-1,0 0 0,0 0-1,0 0 0,0 0-1,0 0 0,0 0 0,0 0 0,0 0 0,0 0-1,6-45 0,-12 34 0,-2 1-1,-2 4 1,10 6-1,-14-9 1,14 9-2,-21-10 2,21 10-1,-17 3 1,17-3-1,-13-3 0,1 4 0,12-1 0,-23-5 1,23 5-1,-21-7 0,21 7 0,-22-9 1,11 7-1,1-2 0,10 4 1,-15-3-1,5 3 0,0-1 0,10 1 0,-16 2 0,16-2 0,-13 2 0,13-2 0,-17 5 1,17-5-1,-13 3 0,4 3 1,9-6-1,-13 6 0,13-6 0,-10 11 0,10-11 0,-7 12 2,7-12-2,0 0 0,0 0 0,-5 15 0,5-15 0,-1 12 1,1-12-1,2 13 0,0-4 0,-1 2 0,-1-11 0,8 15 0,-8-15 0,9 16 0,-9-16 0,6 14-1,-6-14 1,7 10 0,-7-10-2,3 9 2,-3-9-2,0 0 0,0 0-3,0 0-3,-3 10-6,3-10-10,-11-10-8,11 10 0,0 0 1</inkml:trace>
  <inkml:trace contextRef="#ctx0" brushRef="#br0" timeOffset="32626.8662">24386 17460 11,'0'0'11,"0"0"-1,0 0-2,0 0-2,0 0 0,0 0 0,50 13 0,-50-13 1,0 0 0,0 0 2,0 0-1,0 0 0,0 0 0,0 0-1,0 0 0,0 0-3,0 0 1,0 0-2,0 0 0,0 0-1,0 0 0,0 0-1,-33 49 1,16-39-2,-3-8 1,5-2-1,-7 0 0,6 1 1,-4-1 2,6 2-2,-6-5 2,8 3-2,-2 5 3,5-5-4,9 0 4,-15 3-4,15-3 1,-13 5-1,13-5-1,0 0 1,0 0 0,-9 1 0,9-1-1,0 0 0,-6-11-5,6 11 2,0 0-6,0 0-1,0 0-8,-3-9-4,3 9-11,0 0 6</inkml:trace>
  <inkml:trace contextRef="#ctx0" brushRef="#br0" timeOffset="33407.9108">24427 17385 20,'0'0'18,"0"0"-4,0 0-1,0 0-3,0 0 1,0 0-4,0 0-1,0 0-2,52 39-1,-52-39-1,0 0 0,0 0-1,0 0 0,0 0-1,0 0 0,22 52 1,-22-52-1,0 0 0,0 0 0,0 0 0,0 0 0,4 51 0,-4-51 3,0 0-3,0 0 3,0 0-4,0 0 5,0 0-6,0 0 5,-6 49-4,6-49-1,0 0 0,0 0 1,0 0-2,0 0-1,0 0 1,0 0 0,-51 49 0,51-49 0,0 0 1,0 0 0,0 0 2,0 0 1,0 0 1,0 0 1,0 0 2,0 0 0,-51-22 0,51 22 1,0 0 0,0 0 1,0 0-1,0 0 0,-49-36-1,39 32-5,10 4 5,-19-14 0,19 14 0,-14-9-1,10-1 0,1 0-5,3 10 5,0 0-2,-7-16 0,7 16-5,-1-12 2,1 12-4,0 0-1,0 0-3,0 0-10,9 12-10,-9-12-5,0 0 1,0 0 1</inkml:trace>
  <inkml:trace contextRef="#ctx0" brushRef="#br0" timeOffset="35497.0303">24600 17712 11,'0'0'12,"0"0"0,0 0-1,0 0 0,0 0 0,0 0 0,0 0 1,0 0-1,0 0-2,0 0 0,49 51-2,-49-51-1,0 0-1,0 0 0,0 0 0,0 0-1,0 0 0,0 0 0,0 0 0,0 0-1,0 0 2,0 0-3,0 0 0,0 0 0,0 0-1,0 0 1,0 0-1,0 0 0,0 0 1,-55-6-1,55 6 0,0 0 0,0 0 0,0 0 0,0 0 0,-57 12 0,57-12-1,0 0 0,0 0 1,0 0-1,-54-1 1,54 1-1,0 0 0,0 0-1,0 0 2,0 0-1,-53 49 1,53-49-1,0 0 0,0 0 0,0 0 1,0 0-1,0 0 0,0 0-3,0 0 2,0 0 1,0 0 0,0 0-3,0 0 3,-35 41 0,35-41 0,0 0 2,0 0-2,0 0 1,0 0-2,0 0 4,0 0-4,0 0-1,0 0 3,0 0-1,0 0 0,0 0 0,41 43 0,-41-43-2,0 0 2,0 0 1,0 0-1,0 0-3,0 0 4,0 0 0,0 0-1,0 0 2,42 28-2,-42-28 0,0 0-1,0 0 2,0 0-2,0 0-1,45 0 1,-45 0 1,0 0 2,0 0-1,0 0-1,45-17 0,-45 17 1,0 0 2,0 0-2,0 0 0,0 0-1,49-11 1,-49 11 0,0 0 1,0 0-2,0 0-1,0 0 2,0 0-2,0 0 2,0 0 2,0 0-3,42 10 0,-42-10 1,0 0 2,0 0-3,0 0 3,0 0-2,0 0-1,0 0 1,0 0 0,0 0-2,0 0-2,0 0 2,0 0 0,0 0-3,0 0-5,0 0-6,42 5-18,-42-5-2,0 0 1,0 0-1</inkml:trace>
  <inkml:trace contextRef="#ctx0" brushRef="#br0" timeOffset="212182.1361">16098 3446 8,'-10'-2'14,"10"2"1,-17 2-2,8-1 0,-1-1-1,-1 1 1,1 0-4,-1-3 1,-1 1-2,0-2-1,0 2-1,-4 0-1,3-1-1,-4-2-1,2 5 0,-5-1-1,1 3 0,-2-1 0,-1 0 0,0 2-1,-1 1 1,-1-2 0,1 2 0,-1-2-1,2 3 1,0 0 0,3 0-1,-2 1 0,4 1-1,-1 2 1,1 0-1,0 4 1,1-1-1,-1 0 0,1 5 0,-1 0 1,-1 0-1,2 2 0,-2 1 2,2 1-2,0 3 1,2 1-1,0-1 1,1 1-1,2 3 1,-1 0 0,3 0 0,1 2 0,-1 1 0,2 0 0,1-1-1,1-1 1,2-1-1,0-1 1,2 2-1,-2-5 0,5-1 1,-2 2-1,3 0 1,0 2-1,2 1 1,3 0-1,1 0 0,3 1 1,2 0-1,4-1 1,3-2-1,0-3 0,5 2 1,0-4-1,3-1 1,1-1-1,1-2 1,0-1 0,1-1-1,1 1 1,0-3-1,0 0 1,1 1-1,0-1 0,2-2 0,1-1 1,0 2-2,-1-5 2,1 1-1,0 1 0,2-5 1,-1-1-1,-1 1 0,-1-2 0,-1-2 1,-1 0-1,0-3 1,-1-1-1,-2 0 0,-1-2 1,0-4-1,-2-1 1,-1-3-1,0-5 0,-1 1 0,-3-4 0,-1-3 1,0-2-1,-1 1 0,0-6 0,-3 1 1,-1-1-1,-2-2 0,0-2 0,-3 2 0,-1-2 1,-3 1-1,-2 0 0,-1 1 0,-1 1 1,-1 2-1,-2 1 0,-1 0 0,-1 1 1,1 0-1,-3 0 0,2 1 0,-1 2 0,-1-1 0,-1-1 0,-1 2 0,-1 1 0,-4 3 1,3-1-1,-5 1 0,-2 1 0,-1 2 0,-1 0 0,1 1 0,-3 0 1,2 3-1,-3-1 0,2 1 0,0 0 0,-1 1 0,1 1 0,1-1 0,-2 3 0,-1-1 0,2-1 1,-1 3-1,0 1 0,1-3 0,-2 1 0,2 2 0,1-3 0,0 2 0,-1 0 0,-1-2 0,2 1 0,-1 1 0,0 0 1,-1 0-1,1 2 0,-2-1 0,2 0-1,-3 3 1,2 1 0,0 2 0,-1 1-1,-2 2 0,2 3-2,-4-2-2,2 9-4,-4-7-6,1 2-21,1 4 1,-6-4-1,3 6 2</inkml:trace>
  <inkml:trace contextRef="#ctx0" brushRef="#br0" timeOffset="214987.2966">15835 3783 15,'0'0'13,"-12"-1"-1,12 1-1,0 0-2,-9 1 0,9-1 0,-9-1-1,9 1-1,-11 0 0,11 0 0,-13 2-1,13-2 0,-17 2-2,17-2 0,-18 5-1,7-2 0,1 0-2,10-3 1,-17 6-1,7 0 0,0-2-1,1 1 1,9-5 0,-18 12-1,9-6 1,-2 2 0,2-1-1,0 1 1,9-8-1,-17 18 0,9-9 0,8-9 0,-15 18 0,8-8 0,2 2 1,-1-1-1,1 1 0,1-3 0,1 4 0,-1-1 0,1 2 1,1-3-1,0-2 0,1 5 0,0-4 0,2 2 1,0-1-1,2-1 0,1-1 1,2 3-1,0-2 1,2-1 0,0 1-1,3 0 0,-1-2 1,0 2-1,2-2 1,-1-2-1,0 0 0,2 1 0,-1-3 1,1-2-1,1 0 1,3 0-1,-2-3 0,2 0 1,-1-2-1,1 0 1,-1-4-1,1 3 0,-3-2 1,1-2-1,-2 0 1,1 0-1,-3-1 0,0 1 1,0-2 0,-2 0-1,-1 1 1,-1 0-1,-1-3 0,-2 2 1,0-2-1,-1-1 0,-1 1 1,0-3-1,-1 0 0,0-2 0,0 1 0,-1 0 0,-1 0 0,-2 0 0,-1 1 0,-1 1 0,-2 2 0,-2 1 0,-1 1 0,0 1 0,-2 0 0,1 3 0,0-1 0,0 3 0,0 0-1,2-1 1,9 5-2,-17-9-2,17 9-3,-11-7-8,11 7-15,0 0-1,-12-14 1,12 14 1</inkml:trace>
  <inkml:trace contextRef="#ctx0" brushRef="#br0" timeOffset="216552.3859">16420 3866 8,'0'0'13,"0"0"0,-12-2 1,12 2-1,0 0 0,0 0 0,-12-3-2,12 3-1,-11-2 0,11 2-3,-13-4 0,4 1-1,9 3-1,-17-4-1,17 4 0,-15-3-1,15 3 0,-17-1-1,17 1 1,-17 2-1,17-2 0,-18 7-1,9-1 2,0-2-2,9-4 0,-18 13 0,18-13 0,-17 14-1,8-7 1,0 2-1,1 0 0,-1 0 0,1 1 1,0 2-1,2-2 1,0 2-1,1 0 0,2-3 1,0 3-1,0-3 1,0 1-1,3-10 1,-4 17-1,4-17 1,-3 14 0,0-4-1,3-10 1,-1 17-1,2-7 0,2 0 0,-1-1 1,1 1-1,2-1 0,2 0 1,-7-9-1,17 18 0,-8-10 0,1 0 1,2 2-1,-2-2 0,0-1 1,1-1-1,-2 0 0,0-1 0,2-1 0,-2-2 1,2-2-1,0-2 0,-1 1 1,1-1-1,1-3 0,3 1 0,-2 0 1,0-1-1,1-1 0,0 0 0,-2-1 0,1-1 1,-1 1-1,-3 1 0,3-4 1,-12 10-1,16-15 0,-8 6 0,-1-1 0,1 1 0,-2-3 0,2-1 0,-3 4 0,0-3 0,0-3 1,-1 1-2,-1-1 2,-1 1-2,0 0 2,-2 1-2,0-2 2,-1 3-1,-1 3 0,2 9 1,-7-16-1,7 16 0,-12-11 0,12 11 1,-19-11-1,8 7 0,-4 0 1,0-2-1,-1 0-1,-1 1 1,-1-4-1,2 6-4,-3-4-9,1 1-21,7 3 0,-5-3 0,4 6 1</inkml:trace>
  <inkml:trace contextRef="#ctx0" brushRef="#br0" timeOffset="217721.453">15803 3954 11,'0'0'14,"0"0"-3,0 0-1,0 0-1,0 0-1,0 0 0,-11 2-1,11-2 0,0 0-2,0 0-1,-6 13 0,6-13-1,-1 9-1,1-9 0,0 0 0,0 0 0,0 0 0,0 0-1,10 4 0,-10-4 0,0 0 0,9-12 0,-9 12 0,3-11 0,-3 11 0,0 0-1,0 0 1,0 0-1,-13-9 0,13 9 1,-13 6-2,13-6 0,-13 10 0,13-10-3,-12 8-2,12-8-7,0 13-12,0-13 0,0 10 1</inkml:trace>
  <inkml:trace contextRef="#ctx0" brushRef="#br0" timeOffset="218910.521">16373 3981 17,'0'0'16,"-11"2"-4,11-2-2,0 0-2,-10 14-3,10-14-1,-4 10 0,4-10 0,-3 10 1,3-10-1,0 0-1,2 10 1,-2-10-1,0 0 1,15-2-2,-15 2 1,10-6-1,-10 6-1,10-7 1,-10 7-1,0 0 1,9-11-1,-9 11 1,0 0 0,-1-10 0,1 10 0,0 0-1,-10-3-2,10 3-4,-11 6-6,2-6-17,9 0 3,-11 7-2,9 3 1</inkml:trace>
  <inkml:trace contextRef="#ctx0" brushRef="#br0" timeOffset="219904.5778">15895 4360 29,'0'0'25,"0"0"-4,0 0-2,0 0-5,7 11-4,-7-11-1,-1 11-3,1-11-2,1 14 1,-1-14-1,6 16 0,-6-16 0,9 15 0,-9-15-1,15 13 0,-6-6-1,1-2 2,2 1-3,-1 0 1,2-3-1,1 2 1,1-2-1,1-2 0,1-2 0,2 1 0,0-1 0,2-3 0,0 0 0,1-1 0,-1-1-1,-1 0 1,-1 1-1,-2-3 1,-1 1-3,-4-2-6,2-1-24,-3 4-1,-7-4-1,-4 10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0:49:25.612"/>
    </inkml:context>
    <inkml:brush xml:id="br0">
      <inkml:brushProperty name="width" value="0.05292" units="cm"/>
      <inkml:brushProperty name="height" value="0.05292" units="cm"/>
      <inkml:brushProperty name="color" value="#FF0000"/>
    </inkml:brush>
    <inkml:context xml:id="ctx1">
      <inkml:inkSource xml:id="inkSrc3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1-25T10:49:57.829"/>
    </inkml:context>
  </inkml:definitions>
  <inkml:trace contextRef="#ctx0" brushRef="#br0">4828 3209 3354,'4'-16'5160,"-3"3"-258,-1 13-129,0-19-1935,0 19-387,0 0-903,0 0-258,0-13-774,0 13-129,0 0-258,0 0 0,0 0-258,0 7-129,3 8-903,-3-15-3741,0 19 387,0-19-774,0 22-129</inkml:trace>
  <inkml:trace contextRef="#ctx0" brushRef="#br0" timeOffset="257.0147">4839 3386 7611,'0'0'4644,"1"14"0,-1-14-387,0 0-3225,0 0-258,0 20-258,0-20-129,-4 17 0,4-17-258,-3 19 129,3-19-258,-1 15-258,1-15-774,0 0-3096,0 0-516,0 0-129,8-9-645</inkml:trace>
  <inkml:trace contextRef="#ctx0" brushRef="#br0" timeOffset="1212.0693">5182 3097 5289,'2'10'4902,"-2"-10"129,0 0-516,7 25-2193,-7-25-1032,0 24 258,0-10-774,2 11-258,-2-4-129,1 5-387,0 0 129,2-1-387,-3 1 387,1-3-387,1-1 129,-1-6 0,2 5-387,-3-21-774,7 23-3096,-7-23-129,0 0-387,0 0-387</inkml:trace>
  <inkml:trace contextRef="#ctx0" brushRef="#br0" timeOffset="1992.1139">5066 3076 5547,'-8'9'4902,"8"-9"-129,-9 2-258,0-6-2322,9 4-774,0 0-387,0 0-129,0 0-258,0 0-258,7-5-129,4 2 0,3 1 0,5 0 0,2-4-129,3 1 0,1 0 129,2 1-258,-1 3 129,-1-1-129,-2 2-129,-3-3-258,0 3-387,-9-2-1935,3 7-1806,-14-5-516,17 9 0,-17-9-774</inkml:trace>
  <inkml:trace contextRef="#ctx0" brushRef="#br0" timeOffset="2520.1441">5661 3013 9030,'9'-9'4515,"-9"9"0,-5 0-387,4 14-3096,-9-4-258,1 12 258,-3 0-645,-3 7 258,-4 5-258,-2 2-129,0 1 0,0-3-129,0 0 0,2-4-387,2 0 258,2-7-258,4-4 129,3-5 0,8-14-387,-9 12-516,9-12-3483,0 0 0,0 0-258,0-12-516</inkml:trace>
  <inkml:trace contextRef="#ctx0" brushRef="#br0" timeOffset="2780.159">5409 3107 10062,'0'0'5160,"0"0"-387,0 0 258,11 6-3999,5 8 0,1-1-258,3 9 129,0 1-387,2 1-258,-1 2 0,-1 0-387,1-1 258,-2-1-387,-2-3 129,3-5-387,1 12-2451,-10-17-1935,7 4-129,-11-10-516,2-3-645</inkml:trace>
  <inkml:trace contextRef="#ctx0" brushRef="#br0" timeOffset="10192.583">11751 4111 1677,'12'-31'4386,"-10"19"0,-2-1-645,0 13-1677,-9-6-387,4 12-645,-12 8-387,1 12-258,-7 4-129,-2 14 0,-7 5-129,3 5 258,-2 3-258,2-3 0,3-7 0,4-2-258,5-7-258,5-15-387,8 0-1161,4-23-2322,0 0-258,0 0-258,0-8 130</inkml:trace>
  <inkml:trace contextRef="#ctx0" brushRef="#br0" timeOffset="10415.5957">11416 4350 3999,'-19'4'4644,"12"12"-258,-1 0-129,7 11-2967,-5-8-387,6 16-258,-4-9 0,4 8-129,1-7-258,6-1 258,-1-7-258,4-1 0,3-9 0,5-3-258,3-3-1806,4-7-2451,4-15-387,0-11-516,2-12-387</inkml:trace>
  <inkml:trace contextRef="#ctx0" brushRef="#br0" timeOffset="11047.6319">12244 3635 6321,'13'-7'5031,"-13"7"-258,12 9-258,-11 3-2709,5 15-903,-5 3 0,5 14 0,-5 3-387,3 10-129,-4-4-258,2 0 0,-1 0 0,0-8-129,0-2-129,1-11-129,1-4-129,-3-14-258,5 0-774,-5-14-3096,1-6-258,-1-16-258,0-4-387</inkml:trace>
  <inkml:trace contextRef="#ctx0" brushRef="#br0" timeOffset="11299.6463">12159 3585 5676,'-26'-18'5031,"26"18"-387,-14-6 0,14 12-1548,0-6-2193,14 4 129,2-3-258,8 8-129,0-9 129,9 4-258,1-4-129,5 1-129,-1-1-129,1 0-129,-1 0-129,-1 0-516,2 17-2193,-10-17-1935,5 5-129,-12-3-516,5 6-516</inkml:trace>
  <inkml:trace contextRef="#ctx0" brushRef="#br0" timeOffset="11667.6673">12895 3668 10191,'18'-16'5160,"-18"3"-645,0 13 0,0 0-3612,0 0-258,0 0-129,0 25-129,-7 0-258,-4 8 129,-1 1-129,-2 9 0,-2-2-129,-4 4 0,1-5 129,0-2-129,0-3 0,4-5-129,0-2 129,1-3-129,5-2 0,2-6-258,0 0 0,0-6-258,5 3-516,-6-14-2064,8 0-1419,0 0-258,0-13-258,0-11 0</inkml:trace>
  <inkml:trace contextRef="#ctx0" brushRef="#br0" timeOffset="11923.682">12682 3758 8901,'-10'-40'4644,"4"25"-129,6 15 129,0 0-3483,0 0-129,4 5-258,5 19-129,1 2-129,7 11-129,0-2 0,0 6-129,0 1 0,2-2-129,0-1 0,-2-3-129,0-2 129,-3-4-258,4-4-129,-5-6-645,10 4-3483,-10-18-516,6 2-258,-8-9-645</inkml:trace>
  <inkml:trace contextRef="#ctx0" brushRef="#br0" timeOffset="12300.7036">13193 3837 10707,'-2'-12'5160,"2"-5"-387,10 13 0,-5-8-3741,9 5-129,-2-2-258,5 4-129,-1-1-129,3 3-258,-1-1 129,1 4-258,0 0-129,-2 0-129,-1 5-258,-6-5-645,8 12-3483,-18-12-258,11 14-387,-11-14-129</inkml:trace>
  <inkml:trace contextRef="#ctx0" brushRef="#br0" timeOffset="12531.7168">13181 3952 10320,'-6'12'5418,"6"-12"-645,14 0 258,-4-4-3741,13 3-258,-4-6-129,8 4-387,-3-2-129,2 4-129,-4 0-258,2 1-387,-3 7-1419,-4-7-3225,2 4 0,-4-4-903,4-10-258</inkml:trace>
  <inkml:trace contextRef="#ctx0" brushRef="#br0" timeOffset="14099.8065">13668 3584 9804,'0'6'4773,"0"28"-129,-2-15-258,2 16-3741,2 1 129,4 6-258,-2 2-258,1-1 0,2 0-387,-1-6-387,6 3-1290,-8-15-2709,5-1-129,-6-11-387,-3-13-387</inkml:trace>
  <inkml:trace contextRef="#ctx0" brushRef="#br0" timeOffset="14627.8367">13619 3581 10836,'-12'-41'5160,"14"31"-387,1-12 0,12 8-3870,2 2-258,10 5 0,2 2-129,2 5-258,2 1 0,0 11-129,-5 5-129,-3 2 0,-7 9-129,-8 2 0,-6 3-129,-4 1 0,-9 0 0,-7-4 0,-7 3 129,-3-9 0,-1-6 0,1-2 129,2-9 0,7-4 0,4-3 129,13 0-129,0-9 129,15-1 0,9-2 0,3 5 0,5 3 0,1 4 0,-2 0-129,-2 7 129,-3 11-258,-9 5 129,-8 2-129,-6 5 129,-3-1-129,-10 1 129,-4-1 0,-3-6 0,-7-1 129,3-8-129,-1-4 129,5-6 0,1-4-129,3 0 0,13 0-258,-11-23-258,11 23-2580,4-21-1677,9 9-129,-4-6-516,9 1-258</inkml:trace>
  <inkml:trace contextRef="#ctx0" brushRef="#br0" timeOffset="14987.8573">14165 3722 11352,'-31'27'5160,"17"-5"-645,-4-10-129,6 11-3999,6-4-129,6 7 0,5-5-129,9-3 0,3-3-129,8-6 129,3-3-129,3-3 0,-2-3 129,2-8-129,-3-7 129,-6-1 0,-5-5 0,-5-5-129,-7-2 129,-5-1 0,-10-4-129,-4 5 0,-5 3 0,-4 2-129,2 10 0,-3 4-516,8 13-1290,-3-1-2709,9 13-129,0-6-387,13 8-258</inkml:trace>
  <inkml:trace contextRef="#ctx0" brushRef="#br0" timeOffset="15356.8784">14502 3662 11739,'-37'33'5160,"13"-17"-645,12 11 258,0-7-4386,8 7 0,4-4-129,5 0-129,7-3 0,8-1-129,3-5 0,3-7 129,0-4-129,0-3 129,-3 0-129,-3-9 129,-5-5 129,-5 0-258,-7-5 258,-3-2-258,-8 0 129,-7 1-129,-6 4 129,-2 2-129,-2 4-129,-1 5-129,2 5-387,2-3-2064,13 9-2064,-2-5-129,11-1-258,3 0-645</inkml:trace>
  <inkml:trace contextRef="#ctx0" brushRef="#br0" timeOffset="15619.8934">14685 3296 13932,'3'-13'5160,"5"24"-258,-3 24-129,-3 9-4386,1 15 129,-3 9-258,0 9 129,0 6-387,0 1-129,0 0-516,-3-20-4128,8-3-516,-2-25-258,9-15-645</inkml:trace>
  <inkml:trace contextRef="#ctx0" brushRef="#br0" timeOffset="17151.981">17493 3992 7740,'-9'21'5160,"-7"-2"-258,-12-3-387,-1 16-3741,-11 2 0,3 15 0,-8 2-387,1 11 129,1-3-258,2 1 0,5-6-129,7-6 0,5-8-258,10-12 0,7-6-387,7-22-129,-4 16-387,4-16-258,6-11-516,-6-14-258,9 9-387,-9-22 387,6 11 774,-6-9 645,-3 4 645,1 6 774,-8-3 645,5 18 387,-12-7 387,17 18-258,-19 6-258,13 14-516,-7 1-387,6 12 129,-4 0-516,3 8 129,1-1-258,4-1 0,1-2-129,2-7 0,4-4 0,4-6 0,5-10-129,3-8-129,5-2-903,-1-10-3741,6-10 0,0-13-516,3-9-645</inkml:trace>
  <inkml:trace contextRef="#ctx0" brushRef="#br0" timeOffset="17800.0181">18006 3643 7740,'12'-3'5289,"4"8"-387,-16-5 0,11 34-3096,-9-8-1161,5 12 258,-5 0-387,1 10-129,-3-1 0,2 0-387,-2-1 129,0-2-258,-2-6 0,-3-6-645,5 7-1806,-3-23-2193,1 2-258,2-18-516,-12 0-129</inkml:trace>
  <inkml:trace contextRef="#ctx0" brushRef="#br0" timeOffset="18032.0314">17816 3678 10707,'-7'-12'5289,"17"-10"-258,12 15-129,8-10-4128,9 8-129,7-3-129,4 6-258,0 0 0,1 5-129,0 1-129,-1-1-387,-2 5-516,-9-4-2709,2 12-1161,-12-5-516,-2 9-258,-10-10-516</inkml:trace>
  <inkml:trace contextRef="#ctx0" brushRef="#br0" timeOffset="18316.0476">18723 3574 10707,'20'-7'5418,"-20"7"-516,0 19 129,-7-1-4515,-4 13-129,-5 6-129,0 4 129,-5 7-258,0 5 258,-5 0-258,0-2 0,-1 0 0,3-3-129,-1-7-129,5-2-258,4-3-387,-2-21-1290,14 4-2838,4-19-129,0 0-387,-6-17-387</inkml:trace>
  <inkml:trace contextRef="#ctx0" brushRef="#br0" timeOffset="18552.0611">18467 3639 10707,'0'-46'5289,"0"36"-387,0 10 129,11 15-4257,0 12-129,0 4-129,4 6-129,0 6-129,3 6 0,2 1-129,-1-1 0,0-4 0,0-1-258,0-4-129,-2-4-387,5 10-1419,-8-25-3096,3 6 129,-5-20-645,7-1-645</inkml:trace>
  <inkml:trace contextRef="#ctx0" brushRef="#br0" timeOffset="18844.0778">19139 3753 9546,'-46'26'5547,"37"-18"-387,9-8-258,8-8-3999,13-4-387,10 0 0,3-2-129,4 5 0,0-3-258,-3 0-258,-4 7-258,-6-5-903,-1 10-3483,-24 0-129,15 8-516,-15-8-516</inkml:trace>
  <inkml:trace contextRef="#ctx0" brushRef="#br0" timeOffset="19033.0886">19185 3867 9159,'-16'22'5547,"16"-22"-387,0 0-129,11 1-3741,10-1-387,-2-2-129,8-2-258,-3-4-258,4 2-516,4 6-1032,-8-2-3741,7 2 0,-9-4-774,3 4-258</inkml:trace>
  <inkml:trace contextRef="#ctx0" brushRef="#br0" timeOffset="19416.1105">19747 3396 10320,'0'26'5547,"-6"0"-387,6 19-129,0-1-4386,0 13-129,5 1 0,0 5-129,-1 2-129,2-5-129,-2-1-129,1-4-129,-1-4-258,-2-11-516,9 7-3741,-11-21-387,5 2-387,-5-13-645</inkml:trace>
  <inkml:trace contextRef="#ctx0" brushRef="#br0" timeOffset="19844.135">19955 3870 10965,'0'0'5289,"5"21"-129,-6-8-258,1 11-4515,1 4 129,-1 2-258,1 2 0,4 0-129,1-3 0,2-2-129,1-9 129,0-4 0,1-9 0,2-5-129,-2-5 129,2-13-129,2-8 0,3-5 129,-3-5-129,5-2 0,-5 5-129,3-3 129,-5 8-129,0 11 258,-5 2-129,-7 15 0,15-4 0,-15 4 129,12 19-129,-8-1 258,3 8-129,1 0-129,2 5 0,0-2-129,1 0 0,-2-8-516,6 6-774,-15-27-3741,20 18 129,-11-21-645,5-7-258</inkml:trace>
  <inkml:trace contextRef="#ctx0" brushRef="#br0" timeOffset="20104.1499">20413 3374 10707,'4'18'5289,"1"17"-387,-6-1 0,1 17-4257,0 9-129,0 10 0,0 2-258,2 4 0,1-2-129,1-8 0,-1-7 0,0-5-258,1-5 129,0-15-258,-1-3 0,0-14-774,8-1-3999,-11-16 0,0 0-516,0-20-516</inkml:trace>
  <inkml:trace contextRef="#ctx0" brushRef="#br0" timeOffset="20292.1606">20229 3831 12126,'7'-12'5418,"17"11"-129,5-11-1161,14 8-3354,5-1-258,6 3-258,4 2-1032,-9-1-4128,6-3-387,-7-12-516,-2-7-645</inkml:trace>
  <inkml:trace contextRef="#ctx0" brushRef="#br0" timeOffset="31307.7907">20934 5011 4386,'10'-7'5418,"-5"16"-516,0 13-129,-5-3-1677,0 18-2451,1 3-387,0 7 129,-1 1-129,0 1 0,-1 3-258,-1-9-258,0-2-258,-1-14-516,4 1-3483,-1-13-258,-2-3-258,2-12-516</inkml:trace>
  <inkml:trace contextRef="#ctx0" brushRef="#br0" timeOffset="31823.8202">20894 5060 8514,'-1'-76'5418,"4"41"-387,8 12-258,1-5-3741,11 5-387,3 7-129,5 7 0,5 3-129,3 6-129,-2 7-129,3 8-129,-5 6 129,-7 6-258,-3 1 129,-10 5-129,-8 0 129,-7 0-129,-13-2 0,-8-5 129,-10-3 0,0-7-129,-7-3 258,2-10-129,4-3 0,4 0 129,6-6-129,7 0 129,15 6 0,0 0-129,0 0 129,22-6-129,5 9 129,6 10-258,3 3 129,3 4 0,-1 7 0,-2 1-129,-10 3 129,-5-1 0,-11 3-129,-7-2 129,-10-2 0,-13-4 129,-3-7-129,-6-1 129,-7-3-129,0-7 129,-2-3-129,3-3 129,7-1-129,4 0-129,9 0 0,2-2-387,13 2-516,0 0-3999,18-3 0,4-9-645,8 1-129</inkml:trace>
  <inkml:trace contextRef="#ctx0" brushRef="#br0" timeOffset="32171.8401">21528 5134 8901,'-7'-4'5289,"-7"11"0,-8 3-516,-1 9-3999,6 7-387,6 6 129,2 0-258,9 1 129,2-5-258,10 1 0,6-5 0,7-5 0,1-6-129,5-8 129,2-5 0,-1-9-129,-1-8 129,-3-5-129,-6-14 129,-2-1 0,-11-10-129,-5 3 0,-6 0 129,-14 9-258,-2 2 129,-5 9-129,-1 13-129,-1 11-258,9 18-1419,0 1-3096,13 12-258,3-9-258,17 5-516</inkml:trace>
  <inkml:trace contextRef="#ctx1" brushRef="#br0">24485 10358 0,'0'0'0,"0"0"0,0 0 0,0 0 0,0 0 0,0 0 0,0 0 0,0 0 0,0 0 0,0 0 0</inkml:trace>
  <inkml:trace contextRef="#ctx0" brushRef="#br0" timeOffset="32515.8598">21928 5145 9030,'-70'46'5289,"35"-18"-258,10 7-258,5-1-3999,12 1-387,8-1 0,10-5-129,13-6 0,11-4-129,5-11-129,5-7 129,0-3-129,-3-12 0,-3-9 129,-8-6-129,-12-6 129,-10-6-129,-11-4 129,-11 3 0,-13 4-129,-4 4 129,-3 7-129,-2 10-129,8 9-129,-1 8-258,14 17-1032,1-3-3483,19 5-129,9-9-387,12-1-258</inkml:trace>
  <inkml:trace contextRef="#ctx0" brushRef="#br0" timeOffset="32736.8724">22243 4864 10320,'0'-25'5547,"0"14"-258,1 23-129,-3 13-4386,2 14-258,0 12-129,1 12-129,1 9-129,2 4 0,1-1-129,2-1-129,0-6-258,-3-12-1161,6-2-3612,-6-22-129,6-10-516,-10-22-387</inkml:trace>
  <inkml:trace contextRef="#ctx0" brushRef="#br0" timeOffset="32975.8861">22586 5028 10707,'0'0'5805,"0"15"-645,9-24-258,13 9-4257,0 0-129,10-2-129,0 0-129,0 1-258,-1 1-387,-5 0-645,3 2-3999,-19 1-129,-1 11-516,-16-8-516</inkml:trace>
  <inkml:trace contextRef="#ctx0" brushRef="#br0" timeOffset="33115.8941">22603 5233 6708,'-24'33'5418,"24"-33"-387,5 16-129,10-16-3999,13 0-645,9 3-1161,2-7-3483,5-5-387,-1-9-387,4 0-645</inkml:trace>
  <inkml:trace contextRef="#ctx0" brushRef="#br0" timeOffset="33343.9072">23078 4706 10965,'-10'-12'5805,"3"24"-516,10 14-516,-2 6-4128,6 10-129,-1 9-129,1 12 0,-3 8-258,-1-1-258,0 3-129,-2-4-387,9 9-2193,-13-24-2580,4 1 0,-4-22-645,3-7-258</inkml:trace>
  <inkml:trace contextRef="#ctx0" brushRef="#br0" timeOffset="33771.9316">23277 5075 9288,'10'0'5805,"-5"16"-516,-5 0-129,4 14-4773,-2 5-129,1 5 129,-1 1-258,5 0 129,0-5-258,4-7 258,-4-9-258,9-2 258,-1-13 0,1-5 0,1-9 0,1-10 0,0-7 0,-3-8-258,2-1 258,-3-5-258,-2 3 0,-1 3 129,-2 8-129,-5 4 0,1 7 129,-5 15-129,0 0 129,7 16-129,-5 7 0,-1 4 0,4 5 0,-1 1 129,3 3-258,-2-4 129,3 0-129,-1-6 0,3-5-387,-3-9-387,14 3-3612,-21-15-903,20 0-258,-13-13-645</inkml:trace>
  <inkml:trace contextRef="#ctx0" brushRef="#br0" timeOffset="34055.9479">23687 4721 9546,'5'-31'5805,"-5"31"-387,7 3-258,7 11-4257,-4 13-387,8 13 0,-2 8-129,1 9-129,-1 9 0,-2 6-258,-1 1 129,-3 1-129,-3-4-129,0-6 129,3-7-129,0-12 129,-1-8-258,3-14-129,5-9-258,2-17-1806,5-3-2838,-2-13-387,1-7-516,-8-15-129</inkml:trace>
  <inkml:trace contextRef="#ctx0" brushRef="#br0" timeOffset="34243.9586">23667 5045 10836,'61'8'5934,"-8"-7"-387,3-1-387,13-4-4515,5 3-1161,11 1-4515,-6 0-516,-12-6-516,-6-6-645</inkml:trace>
  <inkml:trace contextRef="#ctx0" brushRef="#br0" timeOffset="160987.2079">1166 2690 1548,'9'-25'3999,"-9"6"387,-5 8-387,-7 7-1419,-10-4-1548,-2 8 0,24 0-258,-72 1 0,23 4-129,0 3 0,-6 1-129,-3 2-129,1 1-129,4 1 0,2-1-258,5 0 0,5 1 0,5-3 0,36-10 0,-57 17 0,57-17 0,-39 13 129,39-13-129,0 0 129,0 0 0,0 0 0,-39 13 0,39-13-129,0 0 0,0 0 129,0 0 0,-18 69-129,18-69 129,-11 70 0,11-70 0,-17 96 0,10-38 0,-3 9 387,5 0-258,-4 5 129,4 8-129,-1 3 129,2 1-387,2 2 387,-1-7-258,2 1-387,1-4 258,0-5-129,4-9 258,1-6-258,2-5 129,-7-51 0,13 90 0,-13-90 387,13 80-645,-13-80 129,14 73-129,-14-73 0,10 61 0,-10-61 129,10 53-129,-10-53 129,0 0 129,14 60 0,-14-60 0,0 0 0,7 49 0,-7-49 0,0 0 0,0 0-129,12 49 129,-12-49 129,0 0-129,0 0 129,0 0-129,0 0 129,0 0 0,42 31 0,-42-31 0,0 0 0,0 0 129,43 0 0,-43 0 0,37 0 0,-37 0-129,55-8 0,-55 8-129,70-20-2322,-31 11-2193,7-2-387,4-10-645</inkml:trace>
  <inkml:trace contextRef="#ctx0" brushRef="#br0" timeOffset="176291.0833">7848 3411 6321,'0'0'3999,"0"0"-129,-3 9-387,3-9-5160,0 0-1935,5 12-129,-5-12-258,7 10-129</inkml:trace>
  <inkml:trace contextRef="#ctx0" brushRef="#br0" timeOffset="176487.0945">7875 3624 9030,'-5'22'4773,"5"-22"-516,-6 18 0,6-18-3741,0 11-258,0-11-258,0 12-1161,3 0-2967,-3-12-258,11 14-129,-11-14-387</inkml:trace>
  <inkml:trace contextRef="#ctx0" brushRef="#br0" timeOffset="176759.11">8065 3373 7998,'9'-33'4902,"-9"33"-258,1-14-129,-1 14-1677,2 7-2322,2 9 0,-1 1-129,3 11-258,-3 5 0,3 5 0,0 4-129,-2 0 129,1-2-258,-3-3-129,4-1-516,-6-22-1935,1 5-1677,-1-19-387,0 0-129,0-17-516</inkml:trace>
  <inkml:trace contextRef="#ctx0" brushRef="#br0" timeOffset="176951.121">7982 3289 10191,'-19'-6'5031,"19"6"-387,0 0-258,15 6-3483,3-3-516,10-1 129,5-2-129,3 0-129,7 0-387,-2-2-645,9 2-3741,-12-2 0,5 2-387,-11-1-258</inkml:trace>
  <inkml:trace contextRef="#ctx0" brushRef="#br0" timeOffset="177199.1352">8589 3239 9804,'10'0'4902,"-7"23"-129,-9-11-258,-3 14-3096,-9-1-774,-1 14 0,-6-3-258,-1 10-129,-2-2 0,0 1-129,4-4-129,3-4 0,2 1-129,4-15-516,10 7-2322,-5-23-1548,10-7-387,0 0-258,-2-7-387</inkml:trace>
  <inkml:trace contextRef="#ctx0" brushRef="#br0" timeOffset="177388.146">8297 3289 12384,'16'-2'5160,"0"5"-258,7 17-258,0 6-4128,6 7 0,3 4-129,0 7-129,-1 2-258,-2-9-1161,3 13-3612,-7-20-387,0-1-258,-2-14-774</inkml:trace>
  <inkml:trace contextRef="#ctx0" brushRef="#br0" timeOffset="180159.3045">3460 776 6063,'9'-56'4902,"-9"56"-387,0 0-258,0 0-2709,-39-48-258,39 48-387,0 0-129,-37-11-129,37 11-258,0 0 0,0 0-258,-43 45 0,43-45 0,-11 60-129,11-60 0,1 74 0,-1-74 0,5 81-387,-5-81 516,16 73-129,-16-73 0,20 68-387,-20-68 129,15 50-903,-15-50-2709,0 0-258,0 0-774,0 0-645</inkml:trace>
  <inkml:trace contextRef="#ctx0" brushRef="#br0" timeOffset="180346.3152">3264 1037 10062,'0'0'5160,"0"0"-387,0 0 0,0 0-3741,0 0-387,47-46 129,-47 46-903,58-2-903,-58 2-3483,62-13 0,-62 13-516,65-8-516</inkml:trace>
  <inkml:trace contextRef="#ctx0" brushRef="#br0" timeOffset="180543.3265">3837 799 10062,'0'0'5289,"0"0"-903,0 0-516,0 0-4257,0 0-3612,0 0-129,0 0-645,0 0-258</inkml:trace>
  <inkml:trace contextRef="#ctx0" brushRef="#br0" timeOffset="182274.4255">3843 898 11094,'0'0'4902,"0"0"-387,0 0-258,0 0-3870,0 0-387,0 0-1419,38 36-2709,-38-36-387,0 0-387,0 0 0</inkml:trace>
  <inkml:trace contextRef="#ctx0" brushRef="#br0" timeOffset="182599.4441">4401 740 12126,'0'0'5160,"0"0"-258,0 0-258,0 0-4128,0 0-258,0 0 0,0 0-129,4 56 129,-4-56-387,3 58 129,-3-58 0,0 53-129,0-53-129,0 0-774,0 0-3483,0 0-129,0 0 129,0 0-774</inkml:trace>
  <inkml:trace contextRef="#ctx0" brushRef="#br0" timeOffset="182810.4562">4243 691 11352,'0'0'5160,"0"0"-387,0 0 0,0 0-3870,0 0-387,0 0 0,55 28-129,-55-28-129,72 4-129,-34-3-258,5 2-1419,-6-3-3096,2 0-129,-39 0-387,73-10-129</inkml:trace>
  <inkml:trace contextRef="#ctx0" brushRef="#br0" timeOffset="183066.4708">5112 595 13416,'-20'63'5031,"20"-63"-258,-47 54-258,47-54-4128,-46 52-129,46-52-387,-44 54 258,44-54 0,-38 53 0,38-53 0,0 0-129,-41 50-129,41-50 0,0 0-645,0 0-774,0 0-3483,0 0 387,-43 6-387,43-6-387</inkml:trace>
  <inkml:trace contextRef="#ctx0" brushRef="#br0" timeOffset="183282.4832">4786 754 12384,'-12'-57'4902,"12"57"-129,0 0-129,0 0-3483,0 0-387,42 14-258,-42-14-129,48 36 0,-48-36-129,57 44 0,-57-44-129,56 49-258,-56-49 129,47 48-129,-47-48-258,42 42-1161,-42-42-3096,40 26-258,-40-26-516,0 0 0</inkml:trace>
  <inkml:trace contextRef="#ctx0" brushRef="#br0" timeOffset="183564.4993">5350 717 10449,'0'0'5289,"0"0"-516,0 0 129,0 0-2580,0 0-1935,52 20 129,-52-20-129,59 6-129,-59-6-129,65 2 0,-65-2-129,62 4-516,-62-4-3225,47-2-1032,-47 2-129,0 0-516</inkml:trace>
  <inkml:trace contextRef="#ctx0" brushRef="#br0" timeOffset="183787.512">5388 826 12513,'0'0'5289,"0"0"-387,0 0-516,0 0-3741,0 0-129,62 26-129,-62-26-129,67 0-258,-67 0-258,77 0-1290,-77 0-2838,67-12-387,-67 12-258,48-15-516</inkml:trace>
  <inkml:trace contextRef="#ctx0" brushRef="#br0" timeOffset="184110.5305">5697 611 13158,'0'0'5289,"0"0"-387,0 0-129,0 0-4257,12 47-129,-12-47 0,0 0 0,58 48-258,-58-48 0,42 39 0,-42-39-129,0 0 129,37 70-387,-37-70 387,0 0-129,-10 62 129,10-62-129,0 0-129,-43 45-258,43-45-129,0 0-903,0 0-3354,-38 11-129,38-11-387,0 0-774</inkml:trace>
  <inkml:trace contextRef="#ctx0" brushRef="#br0" timeOffset="184419.5482">6284 598 11868,'0'0'5418,"0"0"-387,0 0 0,0 0-2580,0 0-2193,0 0 0,4 69-129,-4-69 0,3 59 0,-3-59-129,4 68 0,-4-68 0,4 57-129,-4-57-129,0 0-645,8 54-2193,-8-54-2064,0 0 129,0 0-645,0 0-129</inkml:trace>
  <inkml:trace contextRef="#ctx0" brushRef="#br0" timeOffset="184635.5605">6114 615 11739,'0'0'5547,"0"0"-387,0 0-129,0 0-2193,0 0-2322,0 0-129,47 4 129,-9-1-258,1 3-129,6 0-129,2 1-258,-6-1-1548,7 1-2967,-7-5-516,-2-2-129,-39 0-516</inkml:trace>
  <inkml:trace contextRef="#ctx0" brushRef="#br0" timeOffset="184974.5799">6861 598 14319,'0'0'5160,"0"0"0,0 0-387,0 0-4257,0 0-129,0 0 0,10 53-129,-10-53 0,-21 48 0,21-48-258,-40 62 129,40-62-129,-50 62 0,50-62-258,-51 60 258,51-60 129,-45 50-258,45-50-258,0 0 0,-41 51-516,41-51-1032,0 0-2967,0 0-129,0 0-387,0 0-258</inkml:trace>
  <inkml:trace contextRef="#ctx0" brushRef="#br0" timeOffset="185183.5919">6586 665 14448,'0'0'5289,"0"0"-129,0 0-129,33 23-4386,-33-23 0,45 42-258,-45-42 0,57 58-129,-57-58-129,66 65-258,-66-65-903,63 56-2322,-63-56-1677,45 44-129,-45-44-387,0 0-774</inkml:trace>
  <inkml:trace contextRef="#ctx0" brushRef="#br0" timeOffset="185995.6383">4369 770 5160,'0'0'4644,"0"0"-129,0 0 0,0 0-2322,0 0-387,0 0-516,0 0 0,0 0-258,0 0-258,0 0-129,5 48-258,-5-48-516,0 0 387,11 51-129,-11-51 0,0 0-129,7 65 0,-7-65-387,0 0 387,6 52 387,-6-52-516,0 0-129,0 0 258,0 0 0,0 0-129,0 0-129,0 0-645,0 0-3612,0 0-129,0 0 0,0 0-774</inkml:trace>
  <inkml:trace contextRef="#ctx0" brushRef="#br0" timeOffset="186279.6546">4276 741 10320,'0'0'5160,"0"0"-516,0 0 0,0 0-3612,39-25-387,-39 25 0,46-2-1548,-46 2-3225,58-11-516,-58 11-387,64-28-516</inkml:trace>
  <inkml:trace contextRef="#ctx0" brushRef="#br0" timeOffset="199310.3999">3605 2973 903,'6'-11'4128,"-6"0"387,0 11-129,0 0-2064,-2-18 0,2 18-1032,0 0-258,0 0-258,-4-14 0,4 14-258,-10-3-258,10 3 0,-17 0 0,6 1-129,-2 4 0,-3 3-129,1 0 0,0 0 0,-1 1 0,2-2 0,3 0 0,1 1 0,10-8-129,-10 8 129,10-8 0,-5 11 0,5-11 0,0 18 0,1-3 0,2 1 0,-1 0 129,0 6 129,1 6-129,-2-2-129,-1 0 258,0 5-129,0-2 0,0 1-129,0-3-129,-1-1-258,-1-3 387,2 0 0,0-4 0,0-3-129,0 0 129,0-5 0,0-11 0,4 18-129,-4-18 129,8 8 0,-8-8 0,13 7 0,-5-5 0,4 0 0,0 0 0,2-2-129,2 9-1290,0-9-2709,3-1-516,-2-10-129,2 5-645</inkml:trace>
  <inkml:trace contextRef="#ctx0" brushRef="#br0" timeOffset="199654.4196">3818 2989 5289,'0'0'4773,"0"0"-387,0 0 129,-8 8-3354,8 15-129,-2 0 0,2 12-129,-5 2-258,3 4-258,-5-1-129,2 0 129,0-2-258,0-5-387,3-5 258,-1-10-387,3-3 258,0-15-387,3 19-1032,-3-19-2709,0 0-258,4-18-258,-1 6-387</inkml:trace>
  <inkml:trace contextRef="#ctx0" brushRef="#br0" timeOffset="199918.4347">3668 3068 6321,'-14'-10'4773,"14"10"129,-1-20-516,7 15-2709,-4-13-516,13 10-258,-2-8-129,5 5-387,-1-2 0,5 6-258,-1 0 0,0 5-129,0 2 0,-3 3-387,4 10-387,-8-13-2322,7 15-1290,-6-12-645,2 8 0,-4-9-516</inkml:trace>
  <inkml:trace contextRef="#ctx0" brushRef="#br0" timeOffset="200322.4578">4106 3040 1677,'10'0'4386,"-10"0"258,3 18-258,-3-18-1806,-1 23-516,-9-15-516,5 18-129,-6-4-645,0 6-258,0-4 129,1 6-387,-4-4 0,-1 1-387,3-1 129,-2-3-129,3-2 129,0-4 0,3-3 0,8-14-258,-11 21-516,11-21-1935,0 0-1677,0 0-258,0-6-516,0-10 0</inkml:trace>
  <inkml:trace contextRef="#ctx0" brushRef="#br0" timeOffset="200586.4729">3975 3107 6063,'-11'-10'5289,"11"10"-387,0 0-258,0 0-2451,0 14-1032,0-14-387,14 21 129,-14-21-387,20 26 258,-11-14-516,1 6 258,-1-2-258,1 2-387,0-1 129,-2 2-258,-1 2-129,-1-7-387,6 15-1677,-6-18-2322,5 7-129,-11-18-387,20 8-387</inkml:trace>
  <inkml:trace contextRef="#ctx0" brushRef="#br0" timeOffset="201502.5253">4147 2880 5676,'-9'0'4644,"9"0"-129,-9-5-258,9 5-2451,0 0-516,6 3-387,-6-3-258,9 3-129,-9-3 0,14 6-129,-5-4-129,3 4-129,1-3 0,-1 3-129,2-2 129,0 0 0,-1 0-129,1-2 129,-2 1-129,-1-1 0,-2-1 0,-9-1 0,14 1 0,-14-1 129,0 0-129,7 5 0,-7-5 0,0 0 129,3 12-129,-3-12 129,0 0-129,2 14 129,-2-14 0,0 0-129,4 15 129,-4-15-129,2 11 129,-2-11-129,3 16 129,-3-16-129,0 22 129,0-7-129,0 3 0,0 0 258,0 3-129,0 4 129,-2-1-129,-1 5-129,1 0 129,0-2-129,0 3 129,1 0-387,1-2 129,-2-2-129,2 1 258,0-1 0,0-1-129,0-6 129,0-1 0,0-5 0,2-2 129,-2-11-129,1 15 129,-1-15-129,0 0 129,0 0-129,0 0 129,-7 5-129,-1-5 129,-4 1 0,-1 1-129,-2-1 129,-2 2 0,0 1-129,2 0 0,1-2-129,5 15-1161,-1-14-3483,10 8-258,0-11-387,0 0-645</inkml:trace>
  <inkml:trace contextRef="#ctx0" brushRef="#br0" timeOffset="219764.5698">12197 5818 129,'116'-20'4773,"-30"13"129,22-3-516,21-1-2451,32 11-516,33 0-2838,23 4-2193,19-4-645,12 0-387</inkml:trace>
  <inkml:trace contextRef="#ctx0" brushRef="#br0" timeOffset="230165.1647">12980 4295 1,'0'0'4127,"0"0"388,0 0-645,4 13-645,-4-13-774,0 0-258,0-5-516,0 5-516,0 0-258,11-8 0,-11 8-258,14-15-258,-9 1 129,6 6-258,-2-8 0,1 4 0,-2-1-129,0 3 0,-8 10 0,11-14 0,-11 14-129,0 0 0,0 0 129,7 8-129,-5 5 0,-1 3-129,-1 5 129,1 8 0,0 2 0,-1 1 0,0 5 0,0-4 0,0-3 0,0 1 0,0-8-129,2-2 129,-2-4-129,3-6 0,-3-11-129,2 12-129,-2-12-129,0 0-258,0 0-387,0 0-387,0 0-1419,0 0-645,0 0-258,-14-7 387,14 7 516,-14 0 1290,14 0 1290,-12 1 1290,-4-1 1548,16 0 1032,-11 0 129,11 0-258,-10 0-645,10 0-645,0 0-645,0 0-258,7 1-387,3 0 0,4-1-129,3 2-129,3-2-129,4 2 0,-1-2-129,2 2-129,-1 1-129,-2-1-129,1 5-516,-12-7-3483,7 0-774,-18 0-387,13-8-516</inkml:trace>
  <inkml:trace contextRef="#ctx0" brushRef="#br0" timeOffset="232825.3168">18862 4300 3870,'-8'0'5031,"8"0"-387,0 0 0,-10-18-2580,10 18-645,0-17-129,0 17-516,2-18-129,-2 18 0,8-23-258,-8 23 0,14-18-129,-6 13-129,3 2-129,-3 3 129,1 0-129,2 7 0,-1 2 0,1 7 129,-3 1-258,0 3 129,-6 3 0,-2 6 0,0 0 0,-5 0-129,-7 1 129,-5-4 0,3 2-129,-3-5 129,2-5 0,1-2 0,2-4-129,1-2 129,11-10 0,-13 14 129,13-14 0,0 0 0,0 0 129,15 12 0,-3-11 129,5 0 0,3-1-129,3 0 0,2 0 0,0 2-129,4-1-129,-7-2-516,9 12-2838,-12-11-1806,1 0-258,-6-7-516,-2-9-516</inkml:trace>
  <inkml:trace contextRef="#ctx0" brushRef="#br0" timeOffset="240620.7627">10797 5179 1806,'0'0'2064,"0"0"-129,0 0-129,0 0-129,0 0-129,0 0-258,-11-2 0,11 2-129,0 0 0,0 0 0,-10-7-129,10 7 0,-7-13-258,7 13-129,-6-27 0,5 13-129,-4-10 0,4 4-129,-3-9 0,4 0 0,-2-1-129,2-4-129,0 1 0,0 1 0,0-1 0,0 5-129,1 3 0,-1 7 0,0 1-129,0 17 258,0 0-258,0 0 0,11-2 258,-5 9-258,2 6 129,2-2-129,2 6 258,5-4-258,0-2 258,1 0-129,5-4 0,-1-1 0,3-4 0,1 1 0,2-3 0,0 0 0,1-4-129,3-1 129,2 2 0,1-1 0,1 0 0,7 1 0,0 2 129,2-1-129,1-1 0,0 3 0,0-3 129,1 2-129,-1 0-129,-3 0 129,-1 1 0,1 0 0,-2 0 0,5 1 0,3 2-129,1 2 129,3-2 129,4 0-129,4-2 0,1 0 0,3-1 0,5 0 0,-3-5 0,6-1 0,2-1 0,-1 0 0,-1-1 0,-1 2 0,-2 0-129,-3 3 129,-3-1 0,-5 0 0,-2 3 0,-2 1 0,-2 0 129,-1 0-258,-1 0 129,-2 0 129,1 2-129,-2 0 0,2 2 0,-2-2 0,2 0 129,3 0-129,0 0 0,0-1 129,2-1-129,-2 0 0,1 0 0,-1 0 0,-4 0 0,0 0 0,-3 0-129,0-1 129,-4 1 0,-2 0-129,-1 0 129,-4 0 129,-3 0-129,-3 0 0,-6 0 0,-2 0 0,-3 0 129,-3 0-129,-5 0 0,1-1 129,-4 1-129,2-3 0,-9 3 0,14-2 0,-6 1 0,1 0 0,0 0 0,2 1 0,-1 0 0,2 0 0,0-2 0,0 0 0,0 2 0,2-1 129,1-3-129,-4 2 129,-1-1-129,0 1 258,1 0-258,-2-1 129,2-1-129,-4-1 129,0 4-129,3-1 0,-2 1 0,-8 1 0,16-1-129,-16 1 129,11 0 0,-11 0 0,10 5 0,-10-5-129,7 14 258,-7-14-258,8 18 258,-5-6-129,-1 2 0,0 2 0,1 1 129,1 2-129,-3 3 129,3 0-129,-2-1 0,0 2 129,1-2-129,-2-5 0,1-5 129,-2-11 0,2 19-645,-2-19-3999,-7-1-258,-1-21-516</inkml:trace>
  <inkml:trace contextRef="#ctx0" brushRef="#br0" timeOffset="242612.8767">14902 4411 5934,'0'-28'4773,"3"15"-129,-3-8-1290,0 21-1677,4-27-387,-4 27-258,5-16-258,-5 16-258,0 0-258,8 8 258,-8 11-387,1 6 129,-1 7-129,1 6 0,1 4-129,-1-1 129,2-1-129,0-5 0,0-7 0,1-4 0,0-6-258,-4-18-258,14 21-1161,-14-21-2709,0 0-258,0-21-387,-4 5-387</inkml:trace>
  <inkml:trace contextRef="#ctx0" brushRef="#br0" timeOffset="242853.8904">14691 4317 9546,'0'0'5031,"0"-13"0,15 9-387,8-10-3741,9 7-129,4-7-129,7 8 0,-1 0-258,3 2-129,-4 0-258,0 3 0,-3 1-387,-7-1-258,0 3-645,-12-2-3483,7 0 0,-9-1-387,2 1-387</inkml:trace>
  <inkml:trace contextRef="#ctx0" brushRef="#br0" timeOffset="243140.9069">15322 4154 8901,'10'-5'4902,"1"-2"-258,-11 7-258,0 0-3225,0 0-387,4 15-129,-7 3-129,-2 8-129,-4 5 0,-3 8-129,-2 4-129,-2 1 129,-1 2-258,0 0 0,1-1 129,0-5-129,6-5 0,-1-6 0,4-4-258,0-9-129,5 3-645,2-19-2838,0 0-774,0 0-516,0-7-129</inkml:trace>
  <inkml:trace contextRef="#ctx0" brushRef="#br0" timeOffset="243388.921">15160 4169 10965,'-1'-32'5031,"1"32"-258,7-5 0,1 12-3999,-1 9-258,8 10 0,-4 4-129,5 10 0,2 3-129,-1 5-129,-3-1 0,3-3-129,-2-1 0,-1-5-129,0-1-258,-4-10-387,9 0-3483,-12-15-774,4 3-129,-11-15-387</inkml:trace>
  <inkml:trace contextRef="#ctx0" brushRef="#br0" timeOffset="243809.9451">15524 4621 10320,'7'0'5289,"4"-2"-129,-7-11-258,5 4-3612,-4-7-645,3 3-129,0-2 0,-1 5-258,2-4-129,-4 3 0,-5 11 0,9-16-129,-9 16 0,0 0 129,0 0-129,10-2-129,-10 2 129,2 15 0,0 0 0,0 4 0,0-2 0,1 5 0,-1 5 0,-1-3-129,1 1 129,-2 4 0,0-6 0,0-4-129,1 2 129,-1-2-387,1 1 129,-1-10-387,3 6-387,-3-16-1548,0 0-2322,0 10-129,0-10-645,0 0 258</inkml:trace>
  <inkml:trace contextRef="#ctx0" brushRef="#br0" timeOffset="244016.957">15576 4838 8127,'0'0'5289,"0"0"-129,0 0-258,8 2-2709,3-4-1161,5-1 0,-2-4-258,8 2-258,-3-3-129,1 4-129,-4 2-129,-2-3 0,-2 5-258,-1 0 0,-2 1-387,-9-1-645,11 12-3741,-11-12-258,0 11-387,0-11-129</inkml:trace>
  <inkml:trace contextRef="#ctx0" brushRef="#br0" timeOffset="246457.0965">5121 1093 6837,'0'0'4644,"0"0"387,0 0-774,0 0-2967,0 0-129,0 0-258,0 0 0,0 0-129,27-53-387,-27 53 0,0 0-129,0 0-129,0 0-129,0 0-258,0 0 387,0 0-516,0 0 387,0 0 0,0 0-129,23 58 387,-23-58-516,2 54 387,-2-54-645,0 0-258,11 54-2709,-11-54-903,0 0-387,0 0 258,0 0-774</inkml:trace>
  <inkml:trace contextRef="#ctx0" brushRef="#br0" timeOffset="246638.1069">5150 1221 9288,'0'0'4902,"0"0"0,0 0-387,0 0-2967,0 0-516,0 0 0,0 0-258,41-1-129,-41 1-645,49 5-645,-49-5-3870,59 5 258,-59-5-516,67 4-516</inkml:trace>
  <inkml:trace contextRef="#ctx0" brushRef="#br0" timeOffset="247365.1485">6919 1015 7482,'0'0'4773,"0"0"-258,0 0-129,0 0-2322,0 0 0,0 0-1161,0 0 129,40-16-258,-40 16 0,0 0 0,0 0-258,40-38-129,-40 38-129,0 0-129,0 0 0,0 0-129,0 0 129,0 0-258,0 0 129,38-1-129,-38 1 129,0 0 129,3 62-258,-3-62 0,3 54-387,-3-54 0,0 0-387,4 65-516,-4-65-3354,0 0-129,0 0-258,0 0 258</inkml:trace>
  <inkml:trace contextRef="#ctx0" brushRef="#br0" timeOffset="247529.1579">7005 1118 7224,'0'0'5547,"0"0"-387,0 0 129,0 0-1548,0 0-2322,9 47-387,-9-47-258,46 16-129,-46-16-1032,69 3-3612,-69-3-774,66 0-129,-66 0-645</inkml:trace>
  <inkml:trace contextRef="#ctx0" brushRef="#br0" timeOffset="248265.2">9835 838 5676,'0'0'5289,"0"0"-129,0 0-516,0 0-1935,10-52-2193,-10 52 129,0 0-387,0 0 0,-46-16-258,46 16 0,0 0 129,-55 34-129,55-34 129,-36 51 129,36-51-129,-23 71 0,23-71 0,-13 83 258,13-83-258,0 80 258,0-80-774,7 73-903,-7-73-3354,14 54 0,-14-54-129,0 0-516</inkml:trace>
  <inkml:trace contextRef="#ctx0" brushRef="#br0" timeOffset="248421.2089">9551 1188 11094,'0'0'4773,"0"0"258,0 0-387,0 0-4128,0 0-387,66-37-645,-28 25-3870,10 3-129,2-3-1032,1-2 0</inkml:trace>
  <inkml:trace contextRef="#ctx0" brushRef="#br0" timeOffset="248609.2196">10261 899 10836,'0'0'5418,"0"0"-645,0 0 129,-11 46-5160,11-46-2709,0 0-1806,0 0 0,14 57-387,-14-57-645</inkml:trace>
  <inkml:trace contextRef="#ctx0" brushRef="#br0" timeOffset="248753.2279">10305 1054 8901,'0'0'4902,"-9"55"0,9-55-645,0 0-3999,0 0-774,0 0-3225,0 0-903,16 50 516,-16-50-1032</inkml:trace>
  <inkml:trace contextRef="#ctx0" brushRef="#br0" timeOffset="249017.243">10916 750 12900,'0'0'5160,"0"0"-258,0 0-258,14 66-4515,-14-66 129,-5 68-387,5-68 258,-6 82 258,6-82-258,-3 77-258,3-77-645,0 55-903,0-55-3225,0 0 129,0 0-387,0 0-645</inkml:trace>
  <inkml:trace contextRef="#ctx0" brushRef="#br0" timeOffset="249205.2537">10777 826 11739,'-44'-49'5031,"44"49"-129,0 0 129,0 0-4386,10-54 129,-10 54-258,70-2-258,-25 2 129,2 8-387,7 4-645,-9-2-3870,13 2-387,-7 1-129,6-2-516</inkml:trace>
  <inkml:trace contextRef="#ctx0" brushRef="#br0" timeOffset="249437.267">11688 769 13158,'0'0'5031,"0"0"0,-55 51-387,19-26-3999,36-25-129,-70 56-129,70-56-387,-68 69 129,68-69-129,-48 65-258,48-65 258,-28 56-645,28-56-516,0 0-3741,0 0 258,0 0-516,0 0-387</inkml:trace>
  <inkml:trace contextRef="#ctx0" brushRef="#br0" timeOffset="249633.2782">11340 768 12513,'0'-51'5160,"0"51"-129,0 0-129,42 23-3999,-42-23-516,57 49 258,-57-49-129,70 69-258,-70-69-645,69 83 0,-69-83-774,67 79-3612,-67-79 258,55 68-774,-55-68-129</inkml:trace>
  <inkml:trace contextRef="#ctx0" brushRef="#br0" timeOffset="249985.2983">11834 1139 12900,'0'0'5289,"28"-51"-129,-28 51-129,0 0-4386,44-13-129,-44 13 0,0 0-258,45 11 129,-45-11-258,0 0 0,6 52-387,-6-52 258,-24 50 0,24-50-129,-43 53 0,43-53 0,-42 49-387,42-49 387,0 0 258,0 0-387,-32 54 258,32-54 258,0 0-258,41 3 258,-41-3-258,50-5-516,-50 5-2322,62-22-1419,-62 22-516,61-27-387,-61 27-129</inkml:trace>
  <inkml:trace contextRef="#ctx0" brushRef="#br0" timeOffset="250361.3198">12377 871 11094,'0'0'5031,"0"0"129,0 0-258,41 2-4257,-41-2 129,62 0 387,-62 0-516,77-1-387,-36-2 0,0 2 0,-5-1-387,-36 2-387,62-3-387,-62 3-3741,0 0-129,0 0-129,0 0-516</inkml:trace>
  <inkml:trace contextRef="#ctx0" brushRef="#br0" timeOffset="250548.3305">12529 927 10965,'-41'19'5031,"41"-19"-258,0 0 129,0 0-3612,0 0-516,54 19-258,-54-19 129,55 0-774,-55 0-129,57-5-3096,-57 5-1419,60-11-258,-60 11-258,48-22-129</inkml:trace>
  <inkml:trace contextRef="#ctx0" brushRef="#br0" timeOffset="250797.3448">12829 795 9546,'0'0'5160,"0"0"-129,0 0 258,0 0-2580,42 2-2064,-42-2 0,44 36-129,-44-36 0,39 51-516,-39-51 129,19 52-129,-19-52-129,-3 57-258,3-57 387,0 0-258,-48 71-2580,48-71-1806,-43 29 0,43-29-387,0 0-903</inkml:trace>
  <inkml:trace contextRef="#ctx0" brushRef="#br0" timeOffset="251261.3713">13412 804 10836,'46'-30'5289,"-46"30"129,0 0-387,0 0-2838,0 0-2193,14 56 258,-14-56-258,0 58 0,0-58-129,0 71-129,0-71-645,-3 67-2967,3-67-903,0 0-258,3 57-387</inkml:trace>
  <inkml:trace contextRef="#ctx0" brushRef="#br0" timeOffset="251465.383">13316 805 14319,'-24'-50'5160,"24"50"-258,0 0-129,36-49-4128,-36 49-387,77-5-129,-29 5-129,7 10-387,7-1-387,-5 1-1677,8 5-2580,-9-4 129,4-2-516,-10-4-774</inkml:trace>
  <inkml:trace contextRef="#ctx0" brushRef="#br0" timeOffset="251697.3963">14161 745 13158,'41'-9'5289,"-41"9"-387,0 0-129,0 0-3741,0 0-387,-45 51-258,45-51 0,-56 57-129,56-57-387,-68 74 258,68-74 258,-65 75-387,65-75 129,-48 66-516,48-66-258,0 0-387,-42 47-3354,42-47-645,0 0-387,0 0-129</inkml:trace>
  <inkml:trace contextRef="#ctx0" brushRef="#br0" timeOffset="251909.4084">13948 752 13287,'12'-54'5289,"-12"54"-387,0 0 0,40-3-4128,-40 3 0,0 0-258,55 61-129,-55-61-129,44 69-258,-44-69 0,48 75-129,-48-75 0,50 72-516,-50-72-387,44 66-3354,-44-66-774,47 45 387,-47-45-516</inkml:trace>
  <inkml:trace contextRef="#ctx0" brushRef="#br0" timeOffset="252288.4301">14444 998 14190,'0'0'5676,"0"0"-516,0 0-645,0 0-3870,45-16-258,-45 16 0,0 0-258,0 0 258,0 0-258,29 59 129,-29-59 0,-16 50-387,16-50 0,-34 61-129,34-61 387,-38 52-258,38-52 129,0 0-387,-35 63 387,35-63 0,0 0 258,0 0-129,0 0 0,38 47 0,-38-47-258,42 7 129,-42-7 258,41 7-645,-41-7-1290,0 0-3096,44 17-387,-44-17-258,0 0-129</inkml:trace>
  <inkml:trace contextRef="#ctx0" brushRef="#br0" timeOffset="266145.2226">15980 5530 1,'13'4'4127,"-4"8"130,0 4-258,3 11-1935,-7-2-258,10 14-645,-6-4-387,3 9-258,-7 1-258,4 3 0,-4-1-258,1-2 129,-4-1-258,0-3 258,-2-2-258,0-6 129,3-2 0,1-6 0,3-3 0,6-5 0,6-7-129,11-3 129,12-6 0,17-1 0,21-5 0,16-6 0,22-6 0,23-4 0,15 0 129,14-4-129,11 0 0,6 2 129,-5 1 0,3 4 0,-7 6 0,-10 2 0,-10 7 0,-7 3 0,-14 2 0,-5 6-129,-15 0 129,-11 5-129,-17-3 129,-11 0-129,-17-4 129,-10 1 129,-20-6 129,-5 2 0,-16-3 258,-10 0-129,2-21 0,-2 4 0,-10-11 0,1-1 0,-3-9-258,0 0 0,0-2 0,1 0-129,3 2 0,1 7-129,5 8-387,-4 4-387,6 19-4128,0 0-129,3 5-387,-3 14-387</inkml:trace>
  <inkml:trace contextRef="#ctx0" brushRef="#br0" timeOffset="267024.2729">17605 6486 7353,'0'-17'4902,"2"3"-129,-2 14-387,6 21-3612,1 4-387,-3 11 129,4 12-129,-5 6 0,3 5 0,-3 3 0,0 0-129,-2-1-258,2-5 129,-3-5-387,2-13-129,5-2-387,-7-10-3741,8-11-258,-8-15-387,15 2-129</inkml:trace>
  <inkml:trace contextRef="#ctx0" brushRef="#br0" timeOffset="267445.297">17836 6766 7611,'8'3'4902,"-5"9"-129,0 3-387,1 9-3612,-4 0-387,6 5 0,-4-1-129,4 1 0,-1-1-129,4 1 129,-2-8-129,0-9 258,2-5-258,-1-2 129,0-5-129,3-4 129,-3-13-129,3-4 0,-2-6 129,1 3-258,-1-1 0,2-1 0,-2 1 129,-2 7-258,3 3 129,-10 15 0,11-10 0,-11 10 0,13 9 0,-8 6 0,1 1 0,0 6 0,0 0 0,2 1 0,-1 0-258,-1-6-129,3 11-774,-5-11-3354,6-3-387,-1-12-387,1-2-129</inkml:trace>
  <inkml:trace contextRef="#ctx0" brushRef="#br0" timeOffset="267685.3107">18258 6423 7611,'16'-58'5289,"-16"58"-387,11-2 0,-11 2-3870,2 33-516,0 8 129,1 10-387,-1 9 129,0 7-129,-1 0-129,1 0-258,1-3-387,-3-9-129,4 4-2838,-4-20-1161,4-4-645,-4-19-129,0-16-129</inkml:trace>
  <inkml:trace contextRef="#ctx0" brushRef="#br0" timeOffset="267829.319">18164 6802 9288,'-13'-36'5418,"15"24"-387,14 6-387,4-2-3999,12 5-903,16 4-4257,-2 5-258,0 4-516,-2-3-516</inkml:trace>
  <inkml:trace contextRef="#ctx0" brushRef="#br0" timeOffset="268860.3779">11261 6517 3870,'13'77'4515,"-9"-28"-387,1 10 0,2 4-3870,-7 8-129,0 6 0,-2-6 0,-3-2 0,2-5 0,-2-6 0,5-5 129,8-9-129,8-12 387,11-9-387,4-11 0,11-6 129,10-6 0,15-10-129,10-5 0,14-4 0,11-5 0,15 4 0,12-3 0,15 4 129,10 1-129,10 8 0,1 1 129,4 9-129,-5 2-129,0 9 129,-9 6-129,-13 3 0,-12 2 0,-13 1 0,-18 1 0,-16-4 258,-17-10 258,-16 0 0,-20-10 0,-9-5 129,-17-16 0,-4-2 258,-12-14-516,-2-8 129,-6-2-387,1-6 0,3 1-258,4 2 129,4 8-387,6 0-258,4 16-3096,3 6-1161,7 6-387,-5 5-645</inkml:trace>
  <inkml:trace contextRef="#ctx0" brushRef="#br0" timeOffset="269288.4024">12752 7484 8514,'0'-11'5418,"-1"23"-516,-6 11-258,0 13-4386,5 4-129,1 11 258,-1 5-258,2 5 387,0-1-258,1-2 0,3-4 0,3-2-258,3-7 129,-2-6-387,6-4-1032,-5-15-3354,5-7-516,-4-13 0,2-9-645</inkml:trace>
  <inkml:trace contextRef="#ctx0" brushRef="#br0" timeOffset="269677.4247">12915 7789 8514,'14'14'5547,"-11"2"-645,3 6 0,-6 1-4128,3 7-387,0 0 129,1 2-258,2 0 129,-1-4-129,-1-5 0,3-6-258,-2-6 129,-5-11 0,14 0 0,-5-6 129,-1-11-387,2-7 258,-1 1-129,1-2 129,-1-1-387,-1 5 129,0 7-129,-8 14 258,14-9 0,-14 9-129,11 17 258,-6 1-258,2 10 258,2 0 0,-1 1 0,2 2-258,2-1 0,-1-6-516,9 4-2064,-5-20-2064,1-4-387,-3-8-258,1-11-387</inkml:trace>
  <inkml:trace contextRef="#ctx0" brushRef="#br0" timeOffset="269908.4379">13273 7547 9159,'9'-13'5418,"4"13"-258,-9 8-258,8 16-4257,-7 5-258,0 7 0,1 6-129,2 8-129,-3 3 129,3 1-129,1-6 129,-2-1-258,4-2-129,-1-11-516,10 1-4128,-11-18 0,1-6-774,-10-11-129</inkml:trace>
  <inkml:trace contextRef="#ctx0" brushRef="#br0" timeOffset="270085.448">13261 7826 10449,'17'-22'5676,"4"10"-387,10 3 0,3-13-4257,5 13-1032,9 9-1677,-8 0-3354,1 0-258,-10 0-516,0 0-516</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0:55:50.194"/>
    </inkml:context>
    <inkml:brush xml:id="br0">
      <inkml:brushProperty name="width" value="0.05292" units="cm"/>
      <inkml:brushProperty name="height" value="0.05292" units="cm"/>
      <inkml:brushProperty name="color" value="#FF0000"/>
    </inkml:brush>
    <inkml:context xml:id="ctx1">
      <inkml:inkSource xml:id="inkSrc4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1-25T10:58:03.893"/>
    </inkml:context>
  </inkml:definitions>
  <inkml:trace contextRef="#ctx0" brushRef="#br0">6806 3899 3096,'27'1'4386,"-1"-7"-129,17 3-1419,15-13-516,23 10 129,8-14-1161,24 10-645,17 0-3870,11-3-645,16-2-774,11-1-645</inkml:trace>
  <inkml:trace contextRef="#ctx0" brushRef="#br0" timeOffset="1781.1019">11512 3939 2709,'133'0'3225,"-30"0"-129,27-2-774,33 2-129,54-4-903,0 4-129,50-1-387,-15 1 0,1 0-516,8-1-258,-4 2-1032,-7-1-2838,-44-3 0,12-8-516,-57-4 258</inkml:trace>
  <inkml:trace contextRef="#ctx0" brushRef="#br0" timeOffset="2700.1545">16202 3992 903,'332'-6'3741,"-133"-2"-387,28 4-129,10-3-2967,17 1 129,12 5-129,34-1-387,-25 2-3354,-16 0-129,-7-2-387</inkml:trace>
  <inkml:trace contextRef="#ctx0" brushRef="#br0" timeOffset="30548.7473">4804 7334 5934,'9'-7'5805,"-9"7"-516,0 0 0,0 0-1935,0 0-1677,0 0-516,0 0-387,0 0-258,0 0-258,0 0-387,3-11-387,-3-1-2580,0 12-2064,10-2-129,-10 2-516,0 0-129</inkml:trace>
  <inkml:trace contextRef="#ctx0" brushRef="#br0" timeOffset="30720.7572">4854 7527 9288,'-1'32'5805,"1"-18"-516,0-14 0,-3 15-2064,3-15-2580,0 0-387,0 0-645,0 0-3483,0 0-1290,0 0-129,7 0-516</inkml:trace>
  <inkml:trace contextRef="#ctx0" brushRef="#br0" timeOffset="31421.7972">5064 7031 9030,'0'-13'5289,"0"-4"-258,0 17-516,0 0-2967,2 11-516,-2 8-258,2 13-258,-2 0-129,3 8-129,-2 5 0,2 4 0,0-5-129,0-4-129,-3-7 0,3-3 0,-1-9 0,0-11-129,-2-10-516,0 0-1032,0 0-3354,0-14 129,-3 2-645,-5-10-387</inkml:trace>
  <inkml:trace contextRef="#ctx0" brushRef="#br0" timeOffset="31660.8109">4900 7107 10836,'-11'-5'5289,"11"5"0,2-11-129,12 4-4128,0-12 0,10 5-516,0-7 0,10 3-129,1-3-129,1 2-129,1 2 129,0 3-387,-5 4-129,-5 3-516,4 9-3225,-16-2-1419,-2 7-129,-13-7-516</inkml:trace>
  <inkml:trace contextRef="#ctx0" brushRef="#br0" timeOffset="32329.8492">5407 6953 10320,'0'0'5418,"0"6"-387,-5 8 0,5 12-3999,-5-1-129,-1 11-387,0 3-129,0 3-129,0 4 0,-1-4-129,0-4 0,2-2-129,0-5 0,1-6 0,-1-4 0,5-8 0,0-13 0,-5 12 0,5-12 0,0 0 0,-2-17 0,2-2-129,0-8 129,0-5-129,3-8 0,1-9 0,3-5 0,-3 0 0,3 3 0,0 1 0,-1 4 129,2 9 0,-1 6 258,2 8-258,-2 10 258,3 7 0,1 6-129,2 2 129,3 11-129,1 8-129,1 8 129,0 2 0,3 8-129,1 1 129,-3 3 0,-1-3-129,-4 1 129,0-6 0,0-4 0,-4-4-258,0-5 129,-5-4-258,0-4-129,-5-14-387,7 23-2064,-7-23-2322,0 0-129,-7-1-387,7 1-258</inkml:trace>
  <inkml:trace contextRef="#ctx0" brushRef="#br0" timeOffset="32517.8599">5388 7255 11997,'-7'1'5418,"7"-1"0,14-7-387,-5-7-4128,15 1-387,5-3-387,0-9-2967,6 7-2193,-5 0-387,1 0-387,-5-4-516</inkml:trace>
  <inkml:trace contextRef="#ctx0" brushRef="#br0" timeOffset="33140.8956">6323 7281 9159,'-11'22'5676,"11"-22"0,-10 15-258,10-15-1806,-9 0-2709,9 0-129,0 0-387,0 0-387,0-16-258,6 16-1419,-3-8-3612,7 8-129,-10 0-258,11 0-645</inkml:trace>
  <inkml:trace contextRef="#ctx0" brushRef="#br0" timeOffset="33304.905">6345 7470 12126,'-2'39'5547,"-1"-25"-258,3 1-129,0-15-4257,-4 13-258,4-13-645,0 0-387,12 22-2580,-12-22-2322,16 0 129,-16 0-516,18-1-516</inkml:trace>
  <inkml:trace contextRef="#ctx0" brushRef="#br0" timeOffset="33620.923">6606 7032 12513,'10'-17'5676,"-10"17"-387,0 0 0,14 1-4515,-13 14-129,2 3-129,1 10 0,-1 3-258,-1 14 0,3-3-129,-3 7 0,1 1-129,1-6 129,-4 2-258,5-9 0,0-6-129,1-7-129,-6-24-516,13 23-2967,-13-23-1548,2-10 0,-4-11-387,-4-1-645</inkml:trace>
  <inkml:trace contextRef="#ctx0" brushRef="#br0" timeOffset="33840.9356">6455 7137 10191,'-5'-14'5676,"5"14"-258,6-16-129,10 16-2967,-1-9-1419,11 1-258,3-2-258,5 2 0,1-4-129,2 4-387,3-4-258,-5-3-903,6 9-3999,-13-5-129,0 4-387,-8-4-645</inkml:trace>
  <inkml:trace contextRef="#ctx0" brushRef="#br0" timeOffset="34148.9532">6957 6969 8385,'0'0'5676,"0"0"-258,0 0-258,12 3-1806,-12-3-2709,16 25-129,-7-3-129,2 4-129,-1 9 0,0 2 0,-2 6-129,-2-2-129,-2 2 0,0-3-129,-3-5-129,-1-9-516,1 6-2322,-1-21-2064,0-11-129,-8 0-387,4-7-516</inkml:trace>
  <inkml:trace contextRef="#ctx0" brushRef="#br0" timeOffset="34708.9853">6947 7055 11481,'-4'-36'5676,"4"15"-387,9 7-258,-4-6-3999,9 4-387,4-3-129,7 9-258,0 3 0,4 4 0,-3 3-129,0 0-129,-1 5 0,-4 9 0,-6 7-129,-5 3 129,-6 4-129,-4-1 0,-5 5 258,-8-1-129,-3-2 0,0-9 0,-1-5 129,-2-2-129,4-7 129,1-5 0,2-1-129,2-1 0,10 1-129,-3-14 258,3 14-129,18-21 0,1 11 0,5 3 0,4-1 0,2 4 129,1 3-129,-3 1-129,-4 10 258,0 5-129,-9 3 129,-5 5-258,-7 5 258,-3-1-258,-3 2 387,-10 3-258,-6-6 0,-3-3 129,-5 0 0,-3-6 129,-4-5 0,3-2 0,0-6 0,2-4 0,7 0-128,4-5-130,7-1-646,6-15-2192,10 5-2580,8-9-387,6 0-258,5-2-645</inkml:trace>
  <inkml:trace contextRef="#ctx0" brushRef="#br0" timeOffset="45008.5744">2733 8352 2322,'0'0'2967,"0"0"-258,0 0-516,-6-19-387,6 19-387,3-12-387,4 9-258,4-3-387,7 5 0,1-2 129,11 3-129,5-2-129,12-3 0,7-3 0,11 1-129,6-9 129,5-7-516,15 2-2322,1-1-1548,2-8-258,0 7-129</inkml:trace>
  <inkml:trace contextRef="#ctx0" brushRef="#br0" timeOffset="48428.77">6856 10406 1677,'101'-5'3225,"-24"1"-903,8-1-387,22-1-645,22-2-645,21-5-1935,26 4-1806,9-16-129,20 6-257</inkml:trace>
  <inkml:trace contextRef="#ctx0" brushRef="#br0" timeOffset="49936.8563">14327 10312 3483,'134'-5'4128,"-38"-1"-387,24 1-1806,26 1-387,30 2-774,28 2-2967,28-4-1419,37 3-645,14-16 129</inkml:trace>
  <inkml:trace contextRef="#ctx0" brushRef="#br0" timeOffset="56280.2191">783 6910 6063,'0'0'4902,"-50"-14"-258,50 14-1032,-39-5-1935,39 5-258,-41-6-516,41 6-387,-51 0 0,51 0 0,-53 0-387,53 0 129,-51 2-129,51-2-129,-43 4 129,43-4 0,0 0-129,-47 10 0,47-10 0,0 0 0,0 0 0,-37 28 0,37-28 0,0 0 0,-9 60 0,9-60 0,0 63 0,0-63 129,7 79-129,-7-79 129,9 97-129,-4-46 0,1 7 0,-1 0 129,1 5-129,-1-2 0,-1-3 0,-1 0 0,4 1 0,-4-9-129,-3-50 258,7 92 0,-7-92 0,6 77 0,-6-77 0,3 74 0,-3-74 0,5 57 0,-5-57-129,4 55 0,-4-55 0,0 0 0,10 68 0,-10-68 0,0 0 0,6 65 0,-6-65 0,0 0 0,4 49 0,-4-49 0,0 0 0,0 0-129,0 0 129,0 0 0,7 51 0,-7-51 0,0 0 0,0 0 0,0 0 0,0 0 0,0 0 0,0 0-129,0 0 129,0 0 0,0 0-129,0 0 129,9 48-129,-9-48 129,0 0-129,0 0 129,0 0 129,37 14-129,-37-14 129,0 0-129,48 4 129,-48-4 0,38 5 0,-38-5-129,36 1 0,-36-1 0,39 0-1935,-39 0-2838,38 0-129,-38 0-516,43 2-516</inkml:trace>
  <inkml:trace contextRef="#ctx0" brushRef="#br0" timeOffset="70967.0591">568 2768 258,'0'0'1161,"0"0"-387,-39-1 129,39 1 0,0 0-516,0 0 129,0 0 129,0 0-129,-37-2 258,37 2-258,0 0-258,0 0 258,0 0-129,-42 29 0,42-29 0,0 0-129,-24 68 129,24-68-258,-14 66 129,14-66-258,-10 73 129,10-73 129,-8 77-258,8-77 129,-6 86 129,6-86-258,-5 97 258,5-48-129,-1 6 387,0 2-387,1 1 258,0-1-129,0 6-129,0-7 0,0 1 129,0-2-258,2-1 129,-2-1-129,2 1-129,0-4 258,-1 3-129,-1-3 0,0 3-129,0 2 129,0-1 0,0 2 0,1-1 0,-1 0 0,0 2 0,0 0-129,2-2 129,-1-1 0,2 3-129,-1-4 129,2 0-129,-2 2 129,2 0-129,-2-1 129,1 0-258,-1 3 258,-1-1 0,1 1 0,0 0 0,1 1 0,-2-3-129,2-2 129,0 1 0,1 2-129,3-5 129,-4-1 0,-3-50-129,10 98 129,-10-98 0,11 94 0,-11-94 0,10 91 0,-10-91 129,10 82-258,-10-82 129,6 76 0,-6-76 0,3 68 0,-3-68 0,0 58 0,0-58 0,0 55 0,0-55 0,0 51 0,0-51 0,0 50-129,0-50 129,0 51 0,0-51-129,0 0 129,-5 67 0,5-67 0,0 0 0,-2 65 0,2-65 0,0 0-129,0 61 129,0-61 0,0 0 0,4 64 0,-4-64 0,0 0 0,5 64 0,-5-64 0,0 0 0,3 53 0,-3-53 0,0 0 0,0 0 0,0 57 0,0-57 0,0 0 0,0 0 0,0 51 0,0-51 129,0 0-129,0 0 0,0 0 0,3 56 129,-3-56-258,0 0 258,0 0-258,0 0-774,0 0-2322,0 0-258,0 0 129</inkml:trace>
  <inkml:trace contextRef="#ctx0" brushRef="#br0" timeOffset="86906.9708">10527 8375 2451,'0'0'1806,"2"16"-129,-2-16 129,3 21-258,-3-21-387,4 23-129,-3-13-129,2 4-129,-2-1-129,3 4-129,-2-3-258,1 1 258,0-2-387,-2 3 0,0 0-129,1-1 129,-2-1-129,2 0 129,0-2 0,-2-12 0,2 18-129,-2-18 129,3 10 0,-3-10-129,0 0 129,13 2-129,-13-2 0,13 0 0,-4-1 0,2-1 258,2-2-516,2 3 258,1-1 0,3 1 0,-2 1 0,7 0 0,-2 0-129,3 0 258,0 0-129,0 0 0,-1 0 258,4 0-129,-4 0-129,0 0 129,0 0-129,3 0 129,-6 2 0,6 0 0,-6 0-129,2 1 0,-1-1 258,2 0-258,1 0 258,0-1-258,2-1 0,1 0 0,5 0 129,0-3 0,0-6-129,1 1-129,-2 0 129,1-1 0,-2-1 129,-2 2-129,-1 0 0,-1 2 0,0 1 0,0 3 129,-2 0-129,0-1 0,0 1 129,2 2-129,-3-1 0,5 0 258,-4-2-258,3 3 129,2-2-129,-1 2 0,1-1 129,-2 0-129,2-1 0,-3 2 0,0 0 0,-1 0 0,-4 0 129,-1 0-129,-3 0 0,-1 0 0,-2 0 0,-1 3 0,0-2 129,-3 0-129,-1 4 0,-10-5 0,16 4 0,-16-4 0,11 3 0,-11-3 0,0 0 129,9 1-129,-9-1 129,0 0-129,0 0 129,7-8 0,-7 8 0,2-16 0,-2 4 0,1 0 129,-1-4 0,2 4-129,-2-5 129,2 5 0,-2-4-129,0 16 129,2-19-258,-2 19-387,6-16-3612,-6 16-645,0 0-129,0 0-387</inkml:trace>
  <inkml:trace contextRef="#ctx0" brushRef="#br0" timeOffset="94986.4329">11223 8884 3354,'0'0'4128,"0"0"-1290,0 0-387,0 0-516,7 18-387,-7-18-129,5 25-258,-5-9-387,4 4 0,-4 0-258,2 8 0,-2-7 0,0 5-258,0 2-129,1-4 0,-2-1-129,0 0 129,-2-4-129,1-4-129,2-4 129,0-11 0,0 20-258,0-20-387,0 11-387,0-11-1806,0 0-1677,-5-6-258,5 6-387</inkml:trace>
  <inkml:trace contextRef="#ctx0" brushRef="#br0" timeOffset="95322.4522">11077 8923 2322,'-6'-11'4515,"6"11"129,0 0-129,-2-18-2709,2 18-387,7-6-258,5 6-129,-2-5-129,9 5-129,-2-8-258,8 5 0,1-5-258,2 5 129,0-5-258,2 1 0,1-2 0,-2 3-129,-3 1 0,-4-1-129,1 6-645,-10-4-1548,1 4-2451,-14 0-129,11 18-516,-10-6 0</inkml:trace>
  <inkml:trace contextRef="#ctx0" brushRef="#br0" timeOffset="96006.4913">11710 8838 3096,'12'-7'4902,"-12"7"0,0 0-1032,-4-15-1419,4 15-516,0 0-516,0 0-258,-14-12-516,14 12 129,-18-1-387,9 1 0,-6 2-129,0 8 0,-2 0-129,1 4 0,-3 5-129,2 6 129,-1-2-129,2 5 0,2 1 0,3 4 0,4 3 0,1-3 129,5 0-129,1-2 0,8-2 129,4-3 0,5-9-129,5-3 129,2-8 0,2-2-129,-2-4 129,3-2-129,-2-2 129,-2-2 0,-6 1-258,-1 1-129,-1 4-903,-8 0-3870,-7 0 0,10 0-516,-10 0-258</inkml:trace>
  <inkml:trace contextRef="#ctx0" brushRef="#br0" timeOffset="108246.1914">1979 11536 1419,'0'0'2838,"0"0"-129,0-15-387,0 15-258,0 0-258,0 0-129,0 0 0,0 0-516,-7-11 129,7 11-387,0 0-129,0 0-129,0 0 129,0 0-387,0 0 0,-8 10-129,8-10-129,-2 22 129,0-6-129,2 7 129,-3 3-129,3 5 129,0 2 129,0 7-129,0 0-129,0 6 129,0-1-258,3-2 129,-1 2 0,1-2-129,2-3-129,2-4 129,0-4 0,-1-5 0,0-4-129,-3-6 129,1-2-258,-4-15 0,7 16-645,-7-16-516,0 0-2967,0 0-258,2-8-129,-2-2-387</inkml:trace>
  <inkml:trace contextRef="#ctx0" brushRef="#br0" timeOffset="108818.2241">1669 11507 129,'-9'6'4257,"9"-6"0,0 0-645,-13 0-645,13 0-903,0 0-258,0 0-645,0 0-129,4 0-258,-4 0-129,16 0-129,-6 0 0,9 0 0,3 0 0,11 1 0,3 0-258,5 1 129,2-1-129,2 2 0,-1-1-129,-3-1 0,-6 3 0,-4-1 0,-9 1-129,-2 0 129,-6 0-129,-4-2-129,0 1-258,-10-3-903,11 0-3354,-11 0-129,10-1-258,-10 1-645</inkml:trace>
  <inkml:trace contextRef="#ctx0" brushRef="#br0" timeOffset="109699.2745">2618 11475 5805,'0'0'5031,"0"0"-258,6 13-387,-12 2-2451,4 20-774,-11 2-387,1 12-258,-3 0 0,-1 9-258,-1-3-129,-2-3 0,2-2 0,1 0-129,1-5 129,3-1-258,0-8 258,3-6-129,1-8 0,3-2 0,1-6 0,4-14 129,-6 13-129,6-13 0,0-14 0,3-2 0,2-7 129,3-6-258,3-8 258,1-8-129,2-8-129,1-3 129,4-2 0,-2 0 0,1 3 0,-2 0 0,0 5 0,-2 11 129,-4 4 0,-2 11 0,1 9 0,-9 15 0,12-7 129,-3 13 0,2 11-129,-2 9 0,3 11 0,2 5 129,3 4-129,-2 11 0,1-2 0,1 3-129,0 2 0,1 0 0,0-7 0,-3-1-129,-1-10 0,0 0 129,-2-7-258,-4-7 129,-1-6 0,-3-6-129,-1-2-129,-3-14-129,0 17-516,-7-17-3483,7 0-258,-19-15-258,4 2-387</inkml:trace>
  <inkml:trace contextRef="#ctx0" brushRef="#br0" timeOffset="109930.2877">2542 11950 7998,'-13'-5'4902,"13"5"129,15 0-387,-4-2-3096,11 3-387,-3-1-387,9 0-258,-1-1-129,2-2-129,4-1-387,-3-7-903,3 6-3741,-7-4 129,0 4-903,-8-2-258</inkml:trace>
  <inkml:trace contextRef="#ctx0" brushRef="#br0" timeOffset="111458.3751">3426 11673 6966,'-10'-1'4773,"1"-1"-258,9 2-129,0 0-2709,0 0-516,10 0-516,2 0-129,9 0-129,1 0 0,7 0 0,1 0-258,3 0 129,2 0-258,1-3 129,-2 2-129,-3 0 0,-5 0-129,-5 1 0,-5 0-129,-7-5-387,-9 5-516,0 0-903,2 8-2451,-11-4-387,-1 5 0,-6-2-387</inkml:trace>
  <inkml:trace contextRef="#ctx0" brushRef="#br0" timeOffset="112000.4061">3460 11853 2322,'-34'7'4644,"18"-2"-129,1-2-129,3 8-1548,0-11-1032,12 0-258,0 0-516,14 3-129,4-8 0,10-1-258,4-7 0,6 3 0,3-2-129,2 3-129,-3 0-129,-1 5 0,-2 3-129,-5 1 0,-4 0 0,-6 0-129,-3 3-129,-9 2-129,1 7-258,-11-12-774,14 13-3612,-14-13 258,0 0-774,0 0-258</inkml:trace>
  <inkml:trace contextRef="#ctx0" brushRef="#br0" timeOffset="114090.5256">4562 11556 1548,'14'-26'4386,"-14"26"129,5-14 129,-5 4-2064,0 10-516,0 0-774,0 0 0,0 0-516,6 4 0,-5 9-258,5 11 129,-2 4-129,0 11 129,-1 6-258,0 14 0,-3-4 0,2 5-258,-2-1 129,0 1-129,2-7-129,-2-8-129,3-3-258,-1-16-129,5 6-516,-7-32-2322,11 19-1419,-11-19-129,9-6-387,-9-12-258</inkml:trace>
  <inkml:trace contextRef="#ctx0" brushRef="#br0" timeOffset="114398.5432">4298 11510 7611,'-4'-13'4773,"12"-6"0,9 16-387,0-3-3096,14 6-387,3 0 129,9 4-387,1 1-129,2 3-129,5-1 0,-2-3-129,2 0-129,-1-1-129,-7 2-129,-2-5-387,0 11-1548,-9-10-2580,-3 6-258,-11-5-387,-2 1-129</inkml:trace>
  <inkml:trace contextRef="#ctx0" brushRef="#br0" timeOffset="114710.5611">5106 11446 8385,'1'33'4902,"1"-13"-258,5 5-129,-3 4-3741,6 8 0,-4-1 0,4 8-258,-4 3 0,2 0-129,-6 0-258,0 2-129,0-5 129,-2-4-258,0-4-129,-5-8-516,5 2-2193,-4-18-1548,4-12-129,0 0-387,-9 4-387</inkml:trace>
  <inkml:trace contextRef="#ctx0" brushRef="#br0" timeOffset="115358.5982">5043 11606 6966,'-8'-58'5160,"4"28"-258,4 7-258,2-5-2322,12 11-774,-5-4-516,12 11-387,1-2 0,5 6-258,2 5-129,4 4 129,-2 8-258,3 3 0,-2 6 0,-4 4-129,-3 4 0,-4-2 129,-5 4-129,-6-2 0,-3 0-129,-7-1 0,-4-1 0,-10-2 129,-3-2 0,-5-2-129,-2-4 258,0-2-129,-1-4 0,3-2 129,4-4-129,3-1 0,6-3 129,9 0-129,0 0-129,4-13 258,15 7-129,3 0 0,5 0 0,6 6 129,2 0-129,1 0 0,2 8 129,-4 3 0,-4 4-129,-5 6 129,-5 2-129,-7 2 0,-6 2 129,-7 1-129,-5 4 0,-9 1 0,-7 0 0,-6-3 129,-4-3-129,-3-2 129,-2-3 0,0-3-129,2-10 129,2-5 129,3-4-129,4-8 0,6-2 0,3-2-129,3-3 129,6 5-129,7 10 0,-2-17-387,2 17-645,7 0-3870,12 0-258,-3 2-387,6 1-387</inkml:trace>
  <inkml:trace contextRef="#ctx0" brushRef="#br0" timeOffset="116870.6846">5863 11689 9546,'19'19'5031,"0"-13"-129,-2-6-387,15 0-3096,-4-1-387,10-1-387,0-6-129,3 2-129,0-2-129,-3 1-129,-2 0 0,-4 3-129,-8 3-258,-7-3-387,0 10-1419,-17-6-2709,2 10 0,-9-3-516,-7 7-387</inkml:trace>
  <inkml:trace contextRef="#ctx0" brushRef="#br0" timeOffset="117102.6979">5961 11892 7998,'-12'19'4902,"12"-19"0,0 0-129,10 1-2451,12 0-1161,-1-2-387,13-3-129,-2-5-258,3 2 0,2-2-387,-5-2-129,2 3-387,-9-8-1032,1 11-3354,-10-6 258,-1 11-645,-5-9-258</inkml:trace>
  <inkml:trace contextRef="#ctx0" brushRef="#br0" timeOffset="117459.7183">6192 11588 10191,'5'-6'5160,"-5"6"-258,20 0 0,-9 0-3870,8 6-129,-2 3-258,4 6-129,-4 2-129,4 3-129,-1-2-129,-4 2 0,-2 5-129,-3-1 0,-6-2 129,-1 6-129,-4-4 129,-2 2-129,-5-1 129,-3-3-129,-2-3 0,0-3 0,2-1-129,0-9-387,9 11-2451,1-17-1935,0 0-258,0 0-258,10-3-387</inkml:trace>
  <inkml:trace contextRef="#ctx0" brushRef="#br0" timeOffset="117930.7453">6616 11361 11223,'38'12'5289,"-19"8"-516,2 15 129,-10 8-4128,5 11 0,-4 2-258,-2 13 0,-4-1-258,0-4 0,-3 2-129,0-8-129,1-4-129,1-9-129,3-5-258,-3-21-774,8-2-3483,-13-17-129,15 0-387,-11-13-129</inkml:trace>
  <inkml:trace contextRef="#ctx0" brushRef="#br0" timeOffset="118178.7595">6461 11436 11352,'-10'-54'5289,"10"28"-387,12 8 129,3-3-3999,11 7-258,7 3-129,8 5-129,2 6-258,5 0 0,4 12-258,-1-3-387,3 14-516,-10-8-3870,5 7-129,-6-4-258,0 2-516</inkml:trace>
  <inkml:trace contextRef="#ctx0" brushRef="#br0" timeOffset="118689.7887">7534 11414 4773,'4'-15'5160,"-4"15"-387,0-17 0,-5-2-1677,5 19-774,-14-17-645,4 16-516,-7-7-129,1 8-387,-9 3 0,2 14-129,-8 6-258,2 8 129,0 2-258,2 12 0,3 1 129,8 5-258,6 5 129,10 0 0,5-5 0,12 2 0,7-7-129,7-6 129,8-6-129,-1-11 129,3-7-129,2-9 0,-2-4 0,-1-4-258,0-4-516,-14-11-3870,5 5-774,-14-7 129,-1 3-645</inkml:trace>
  <inkml:trace contextRef="#ctx0" brushRef="#br0" timeOffset="119358.827">4211 11119 1935,'-39'82'3870,"19"-19"-258,0 20-774,-4 3-516,11 20-387,-3 11-774,16 9-258,10 2-4128,18 1-387,14-19-516,17-9-387</inkml:trace>
  <inkml:trace contextRef="#ctx0" brushRef="#br0" timeOffset="120002.8638">7724 11069 9159,'66'63'4644,"-30"-8"-387,-2 8-129,-8 12-3741,4 14-129,-9 12-258,-10 6-903,-9 6-3225,-5 7-129,-18-7-258,-11-2-516</inkml:trace>
  <inkml:trace contextRef="#ctx1" brushRef="#br0">10687 6666 0</inkml:trace>
  <inkml:trace contextRef="#ctx0" brushRef="#br0" timeOffset="135490.7497">5776 1567 1677,'-24'9'2580,"13"11"387,-1 10-774,-4 17-516,5 4-258,-5 22-516,5 0 258,-3 12-129,5-3-387,-3 4-129,5-4-387,1-5 129,2-8-645,-1-7 387,3-11-258,1-7 0,-1-9-129,2-1 0,-2-10-645,2 0-1161,0-9-903,-3-3-387,3-12 129</inkml:trace>
  <inkml:trace contextRef="#ctx0" brushRef="#br0" timeOffset="135782.7664">5510 2561 774,'-9'14'3354,"8"1"258,1 4 0,1-3-903,8 15-1290,-3-5-387,10 8 0,-7-5-387,6 5 129,-4-9-387,4 1 129,-3-8-129,2-4 0,-4-12 0,5-2 0,-5-15 129,4-8-258,0-9 0,3-2-258,4 6-2451,-1-8-1548,1 11-129,-7 4-774,1 14-258</inkml:trace>
  <inkml:trace contextRef="#ctx0" brushRef="#br0" timeOffset="147918.4605">8366 1443 3999,'0'0'4386,"15"-50"0,-15 50 0,0 0-1677,0 0-1032,0 0-129,0 0-387,0 0 0,0 0-645,0 0-258,0 0-129,-3 60 0,3-26 0,5 13 129,-2 2-129,1 10 0,-2-1-258,1 3 258,-1-7-516,-1 3 258,-1-11 0,0-7-129,0-6 129,0-13-387,0-1-258,0-19-1548,0 0-2064,-10-6 129,10-7-645,-10-10 0</inkml:trace>
  <inkml:trace contextRef="#ctx0" brushRef="#br0" timeOffset="148278.4811">8133 1465 8127,'-24'-63'3999,"24"63"129,0 0-129,0 0-2838,0 0 129,-12-54-129,12 54-645,0 0 258,0 0-129,43-20 129,-43 20-387,56-6-387,-17 2 387,1-2-258,6-2 258,-1 2-258,2 2 0,-3-1-387,-2-2 129,-4 1 387,-38 6-516,58-2 0,-58 2 258,40-2-129,-40 2-387,0 0-258,0 0-2193,41-6-1677,-41 6 258,0 0-258,0 0-774</inkml:trace>
  <inkml:trace contextRef="#ctx0" brushRef="#br0" timeOffset="148970.5207">9309 1258 3225,'0'0'4257,"0"0"-258,0 0-774,0 0-387,0 0-516,-2 44-903,2-44-258,-19 49-516,19-49 0,-29 69-258,13-28 258,1-2-516,-2 7-258,1-2 387,1-2-258,1-6 258,4-2-387,1-9-129,4-7-774,-5-11-1677,10-7-1290,0 0-645,-7-9 129,2-9-774</inkml:trace>
  <inkml:trace contextRef="#ctx0" brushRef="#br0" timeOffset="149202.5339">9044 1288 7998,'0'0'4515,"0"0"387,0 0-258,45 31-3354,-45-31-387,41 49 387,-41-49-516,50 75-258,-21-33 0,-3 1-516,3 1 129,-2-1-645,-9-4-3999,11 1-516,-12-10-129,-1-4-387</inkml:trace>
  <inkml:trace contextRef="#ctx0" brushRef="#br0" timeOffset="150218.592">10068 1052 5547,'-4'-51'4644,"4"51"258,0 0-645,0 0-3354,0 0 0,0 0-129,0 0-387,14 72 516,-14-72-516,10 85 0,-6-31-387,0 4 387,-3 1-129,1-8-258,1 3 129,-1-3-129,3-7 0,3-7 0,3-16 0,1-5 258,2-5-516,6-4 516,-3-7-387,5-10 129,-22 10 129,42-27-258,-42 27 0,39-24-1548,-39 24-2193,39-30-645,-39 30 129,0 0-774</inkml:trace>
  <inkml:trace contextRef="#ctx0" brushRef="#br0" timeOffset="150450.6053">10484 1272 8127,'0'0'4902,"0"0"-129,0 0-129,0 0-2967,0 0-903,11 72-129,-11-72-258,4 80-129,-4-80-129,8 77-387,-5-46-129,6-5-2064,-4-10-1935,-5-16-516,0 0 129,0 0-258</inkml:trace>
  <inkml:trace contextRef="#ctx0" brushRef="#br0" timeOffset="150646.6165">10530 1054 9546,'0'0'5160,"0"0"-516,0 0-258,0 0-4128,0 0-387,0 0-387,0 0-903,0 0-3096,0 0-129,40 48 129,-40-48-774</inkml:trace>
  <inkml:trace contextRef="#ctx0" brushRef="#br0" timeOffset="151014.6376">10829 1164 5031,'0'0'4515,"0"0"258,0 0-129,0 0-1935,0 0-1032,0 0-645,0 0-129,0 0-387,-41 43-258,41-43 0,0 0-129,-34 55 258,34-55-258,0 0-258,3 60 129,-3-60-258,0 0 387,40 68 129,-40-68-258,33 49-258,-33-49 0,29 56 258,-20-23 129,-4-1-129,-3-1 0,-2-3-258,-5 2 387,-4-8-129,-4-2 258,2-14-258,-2-5 0,2 1 0,-4-6-129,8-4-516,7 8-1290,-15-50-2322,15 50-258,0 0-258,0-70-516</inkml:trace>
  <inkml:trace contextRef="#ctx0" brushRef="#br0" timeOffset="151314.6547">11021 1044 8901,'0'0'5547,"0"0"-645,0 0-387,0 0-2322,0 0-1935,0 0 129,7 56-258,-7-56-258,2 92 129,-1-33 258,1 1-129,1 8-258,1 4 258,1-5-516,2-1 645,3-7-387,-1-5 387,2-18-645,2-4 387,0-12-258,1-15-387,7-8-3741,-11-19-129,5-2-129,-8-6-387</inkml:trace>
  <inkml:trace contextRef="#ctx0" brushRef="#br0" timeOffset="151510.6659">11012 1361 11223,'0'0'5289,"0"0"-774,-30-49 129,30 49-3999,0 0 129,0 0-516,54-45-129,-54 45-903,64-22-3354,-64 22-258,72-14-516,-35 9-387</inkml:trace>
  <inkml:trace contextRef="#ctx0" brushRef="#br0" timeOffset="152125.7011">11681 998 9804,'0'0'4902,"0"0"-258,3-50 0,-3 50-3612,0 0 0,0 0-129,0 0-258,0 0 0,0 0-129,0 0-258,0 0-129,-39-22 0,39 22 0,0 0-387,0 0 258,-46 18 129,46-18-129,0 0-129,0 0 129,0 0 129,0 0-129,-21 60-129,21-60 129,0 0 129,14 66-129,-14-66 0,12 62 258,-12-62-129,12 77-129,-12-77 258,5 93-387,-5-40 0,0 4 258,-5 3 129,2 0-645,-2 3 258,-2-10 0,2 1 258,1-10-258,1-6 129,2-13-387,1-2 387,0-9 0,0-14 0,9 16 0,-9-16 0,17 2 129,-5 0-129,-2-2 129,4-1-129,5-2 0,-2 2 0,3-1 0,0 0-129,2 2-258,-2-9-516,13 5-3612,-13-2-129,6 2-258,-9-9-516</inkml:trace>
  <inkml:trace contextRef="#ctx0" brushRef="#br0" timeOffset="152425.7183">12140 1147 13803,'0'0'4644,"0"0"258,0 0 0,0 0-4386,24 44-258,-24-44 0,0 70 258,0-70-258,4 80-258,-4-80 129,6 75-129,-6-75-129,7 64 0,-5-39 129,-2-25-774,0 0-774,0 0-2451,0 0-387,0 0-516,0 0-258</inkml:trace>
  <inkml:trace contextRef="#ctx0" brushRef="#br0" timeOffset="152666.7321">12041 1120 12126,'-39'-47'4902,"39"47"129,0 0 0,0 0-4386,0 0-129,44 10 129,-44-10-516,50 1 258,-50-1 129,61 0-387,-61 0-129,72-5-129,-34-1-774,8 2-3870,-46 4 129,67-7-645,-67 7-774</inkml:trace>
  <inkml:trace contextRef="#ctx0" brushRef="#br0" timeOffset="153430.7758">12512 881 12513,'0'0'4902,"33"0"-129,-33 0-258,0 0-3741,40-15 0,-40 15-258,47-10-129,-47 10 0,54-8-387,-54 8 258,55-4-129,-55 4-129,47-5-258,-47 5 258,0 0 0,50 2-129,-50-2 129,0 0 0,0 0 0,0 0 0,0 0 258,13 65-258,-13-65-387,0 0 387,-15 71 516,15-71-258,-13 65-258,13-65-129,-8 71 387,8-71-387,-1 88 387,1-88-387,1 97-129,3-39-129,3 3 516,-2-7-129,2 3-129,-1-3 129,1-1 129,-2-13-129,-1 0 258,-2-11-387,-2-7 129,-2-6 0,2-16 0,-17 15 129,5-13-129,-3-3 129,-2-8 0,-1-2 0,3 4 0,0-1 0,3 0-258,3-1-258,-1-4-2967,10 13-1548,0 0-129,14-1-774,-4-6-516</inkml:trace>
  <inkml:trace contextRef="#ctx0" brushRef="#br0" timeOffset="155138.8735">13538 1096 8127,'0'0'5031,"0"0"-387,0 0-516,0 0-2709,0 0 129,34-9-774,-34 9-129,42 0-129,-42 0-258,59 1 129,-59-1 387,67 0-387,-67 0-645,70 3 387,-70-3 258,60 7-387,-60-7 0,51 4 0,-51-4-387,39 4-129,-39-4-129,0 0-645,0 0-3354,41-8 0,-41 8-645,0 0-129</inkml:trace>
  <inkml:trace contextRef="#ctx0" brushRef="#br0" timeOffset="155401.8885">13700 1262 7482,'0'0'4902,"0"0"-258,0 0-129,0 0-2064,0 0-1677,53 17 129,-53-17 258,46 3-903,-46-3 258,48 0-258,-48 0-129,51-2-645,-51 2-129,44-11-2193,-44 11-1806,41-16 516,-41 16-1161,0 0 258</inkml:trace>
  <inkml:trace contextRef="#ctx0" brushRef="#br0" timeOffset="155874.9156">13856 919 11094,'0'0'5160,"0"0"-645,0 0-645,0 0-3483,35 40-129,-35-40 129,0 0 129,53 30-258,-53-30-387,46 26 129,-46-26 387,48 20-387,-48-20 258,47 29 0,-47-29 0,42 23 0,-42-23 258,0 0-258,41 31 0,-41-31 129,0 0-645,0 0 387,0 0-129,-17 66 129,17-66 129,0 0-258,-55 53 129,55-53-129,-38 39 258,38-39-516,0 0-387,0 0-2709,-36 66-1419,36-66 258,0 0-903,0 0-387</inkml:trace>
  <inkml:trace contextRef="#ctx0" brushRef="#br0" timeOffset="156990.9794">14655 977 8643,'9'-49'5160,"-9"49"-258,0 0-774,0 0-1548,0 0-2322,0 0 387,0 0-258,0 0-129,0 0-258,11 45 129,-11-45 516,2 67-516,-2-67 387,0 82-516,0-82 645,-2 97-645,1-48 516,1-49-387,0 90-129,0-90 0,11 76-387,-11-76 645,0 0-645,40 61 387,-40-61 0,43 17 0,-43-17-129,53 0 129,-53 0-129,57-8 258,-57 8 129,53-10-387,-53 10-387,46 0-129,-46 0-258,38-1-1419,-38 1-2064,0 0-258,0 0-258,43-7-129</inkml:trace>
  <inkml:trace contextRef="#ctx0" brushRef="#br0" timeOffset="157221.9926">15152 1180 12255,'0'0'5031,"0"0"-258,0 0 0,0 0-4128,0 0-129,2 68 129,-2-68-387,3 70-258,-3-70-129,2 80 129,-1-40-387,0-3-516,-1-8-387,3-5-3612,-3-24 516,0 0-258,0 0-129</inkml:trace>
  <inkml:trace contextRef="#ctx0" brushRef="#br0" timeOffset="157418.0038">15154 945 11868,'0'0'4386,"0"0"129,0 0 0,0 0-4644,0 0-1032,0 0-3225,0 0 0,26 46-516,-26-46-258</inkml:trace>
  <inkml:trace contextRef="#ctx0" brushRef="#br0" timeOffset="157846.0283">15475 1065 9417,'0'0'5289,"0"0"-387,0 0-129,0 0-1806,0 0-2451,0 0 258,-45-20-516,45 20-516,-35 7 387,35-7 129,0 0 0,-44 27-258,44-27-129,0 0 387,-6 50-129,6-50 387,0 0-258,37 49-387,-37-49 129,41 38 0,-41-38 0,44 35-129,-44-35 129,0 0-258,47 72 0,-47-72-129,8 55 129,-8-55-129,-5 51 645,5-51-129,0 0-516,-39 59 387,39-59 0,0 0 258,-50 9-516,50-9-258,0 0-1548,-39-27-2580,39 27 516,0 0-645,-5-73 0</inkml:trace>
  <inkml:trace contextRef="#ctx0" brushRef="#br0" timeOffset="158162.0464">15654 953 12513,'0'0'5160,"0"0"-258,0 0-387,0 0-4515,0 0 387,0 62 129,0-62-645,2 68 129,-2-68 258,0 76-129,0-76-129,2 82 387,-2-82-387,10 79 0,-10-79 0,14 60 258,-14-60-258,0 0-129,29 56-129,-29-56-387,0 0-903,0 0-2838,39-10 129,-39 10-387,0 0-387</inkml:trace>
  <inkml:trace contextRef="#ctx0" brushRef="#br0" timeOffset="158358.0576">15613 1166 12771,'0'0'4515,"0"0"387,0 0-387,0 0-3870,0 0-258,0 0-129,0 0-516,44-35-516,-44 35-3354,47-1-774,-47 1 129,54 0-129</inkml:trace>
  <inkml:trace contextRef="#ctx0" brushRef="#br0" timeOffset="159046.0969">16242 838 9288,'36'-11'5160,"-36"11"-387,0 0 258,0 0-2580,0 0-1548,0 0-129,0 0-258,0 0-129,0 0 0,-38-24 0,38 24-258,0 0 0,-43-5-258,43 5 258,0 0 0,-44 3-129,44-3 0,0 0 0,0 0 0,0 0 0,-39 31 258,39-31-387,0 0 0,0 0 129,0 0-387,14 65 387,-14-65-129,0 0 0,18 75 258,-18-75-129,10 68 129,-10-68-258,5 87 516,-3-36-387,-2-2 129,0 0-258,0-49 129,0 96-129,0-96-129,-3 82 129,1-51 129,2-5 0,0-5-129,0-8 129,0 3 0,0-16 0,10 5 258,-10-5-258,0 0 0,33 0 0,-33 0 0,0 0 0,46-22-258,-46 22 258,0 0 0,52-4-258,-52 4-516,0 0-1935,45 0-2064,-45 0 258,0 0-387,0 0-387</inkml:trace>
  <inkml:trace contextRef="#ctx0" brushRef="#br0" timeOffset="159406.1175">16739 1018 10191,'33'-56'5547,"-33"56"-516,0 0-258,0 0-2064,0 0-2193,0 0 0,0 0-258,0 0 129,0 0 129,3 59-129,-3-59-129,3 51 0,-3-51 387,1 62-387,-1-62-129,4 63-129,-4-63 0,1 55-387,-1-55 0,0 0-387,4 54-258,-4-54-1032,0 0-2709,0 0-516,0 0 0,0 0-258</inkml:trace>
  <inkml:trace contextRef="#ctx0" brushRef="#br0" timeOffset="159694.134">16566 902 12513,'-41'-14'5160,"41"14"-129,0 0-129,0 0-4128,0 0-129,36 4-516,-36-4 258,53 0 0,-53 0-129,75 0 0,-35 0-129,3 1 0,-2 1-129,-3 1 0,-38-3-129,63 3-258,-63-3-774,43 12-3483,-43-12-387,0 0-516,0 0-258</inkml:trace>
  <inkml:trace contextRef="#ctx0" brushRef="#br0" timeOffset="160490.1795">16938 675 11739,'0'0'5160,"0"0"-516,35 21 129,-35-21-3999,43 0-258,-43 0 129,60-7-258,-60 7 0,64 0-129,-64 0 0,64-2-129,-64 2-129,48 4 129,-48-4-258,0 0 258,41 10-129,-41-10 0,0 0 0,0 0 129,0 0-129,0 0 0,0 0 0,3 67 129,-3-67-129,0 0 129,-7 65-129,7-65-258,2 61 258,-2-61 129,7 67-129,-7-67-129,15 83 129,-15-83 0,20 90 258,-20-90 129,20 96-129,-20-96-258,12 97 0,-12-97 258,9 76-387,-9-76 258,1 55-387,-1-55 129,0 0 258,0 0 129,-42 24-258,42-24 129,0 0-129,-57-25-516,57 25-387,-39-21-3612,39 21-516,0 0-387,0 0 0</inkml:trace>
  <inkml:trace contextRef="#ctx0" brushRef="#br0" timeOffset="163146.3315">6329 1448 10449,'4'-53'4386,"-4"53"-387,0 0-387,0 0-3225,14 43 129,-7-4-258,7 14 258,0 15-258,4 2-258,-3 3 0,5 1 258,-1-3-258,-3-5-258,1-10 129,-5-17 0,1-13 129,1-8 129,-5-17 0,-2-9 129,-2-13-129,0-13 258,-1-13-258,-3-13 387,0-9-258,2-6 0,-3 2 258,3 6-516,-1 5 129,2 9-645,-4 53 0,3-70-2709,-3 70-645,0 0-645,0 0-387,0 30 129</inkml:trace>
  <inkml:trace contextRef="#ctx0" brushRef="#br0" timeOffset="163394.3456">6393 1907 11868,'-12'-30'5031,"12"15"-387,0-10-129,8-8-3741,3-2-387,8-1 258,2 1-387,-21 35 0,59-58-258,-59 58-387,72-47 129,-72 47-387,76-17-2322,-76 17-1419,70-4 258,-41 4-774,-4 4-516</inkml:trace>
  <inkml:trace contextRef="#ctx0" brushRef="#br0" timeOffset="163677.3618">6981 1434 11481,'0'0'4773,"0"0"-129,-2 35-516,2 9-4257,0 6 516,0 7-258,3 10 129,0-4-129,0 2-129,1-4-258,-2-5 258,0-12-129,0-11-387,0-10-1032,-2-23-2322,0 0-387,-1-9-258,1-6-516</inkml:trace>
  <inkml:trace contextRef="#ctx0" brushRef="#br0" timeOffset="163942.377">6847 1451 12513,'0'0'4902,"-38"-48"-258,38 48 0,0 0-3741,0 0-129,0 0-258,0 0-258,0 0-258,52-46 258,-52 46 258,55-23-645,-55 23 129,65-18-258,-65 18-258,69-16-258,-25 3-2838,-44 13-1161,71-17 0,-71 17-129</inkml:trace>
  <inkml:trace contextRef="#ctx0" brushRef="#br0" timeOffset="164310.398">7342 2043 13545,'1'18'4902,"-1"-18"-258,0 10-387,0-10-5418,0 0-3096,0 0-516,8-23-387,-4 6-387</inkml:trace>
  <inkml:trace contextRef="#ctx0" brushRef="#br0" timeOffset="177442.1491">13102 8316 3612,'0'0'4515,"0"0"-903,4-15-774,-4 15-645,0 0-516,0 0-774,0 0-258,0 0-129,6 11-258,-4 1 0,0 4 0,2 2-129,-3 5 0,2 3 0,-1 1-129,0 1 258,0-2-258,-1-2 0,1-4-258,1 0 258,-2-3 0,2-7 0,-3-10 0,7 13 0,-7-13-129,10 2 258,-10-2-129,18-1 0,-7-6 258,4 1-258,1-1 0,3-1 0,1 1 129,2 1-129,2 0 129,2 3-129,0 1 0,1 2 0,2 0 129,-1 0-129,4 0 129,-1 3 0,-1-1-129,2-1 129,1-1-129,1 0 129,0 0-129,-3 0 0,-2 0 0,-2-2 129,-3-3-129,-4 2 129,-2-5 0,-6-3-129,-1-3 129,-3-3 129,-2-6-129,0 2 0,-4-6 129,1 1-129,-1 2 0,-2 1-129,1 3 0,-1 5-129,0 15-645,0 0-3483,0 0-516,0 0-258,0 19-387</inkml:trace>
  <inkml:trace contextRef="#ctx0" brushRef="#br0" timeOffset="177974.1796">13526 8871 1548,'0'0'4257,"0"0"129,0 15-129,-1-3-2709,1 13-129,0-3-258,1 8-258,-1-1-129,1 8 0,-1-8-258,2 9 0,-2-12-129,0 4-129,0-5-129,0-6 129,0-4-258,0-2 0,0-13-387,0 0-903,0 0-2709,0 0-645,3-15-129,-3 0-645</inkml:trace>
  <inkml:trace contextRef="#ctx0" brushRef="#br0" timeOffset="178274.1967">13390 8887 7611,'-12'-4'4902,"12"4"0,-7-14-387,7 14-3612,5-8-258,8 8 0,-2-6-129,8 2-129,-2 0-129,8 0-129,-1-3 0,4 3 0,2 1 0,0-3-129,1 2 0,-1 0-129,0 1-129,-4-5-903,5 8-3096,-10-1-516,-2 1-258,-8 1-387</inkml:trace>
  <inkml:trace contextRef="#ctx0" brushRef="#br0" timeOffset="178626.2169">13818 8875 2580,'9'-17'4773,"-3"6"-129,-6 11 0,0 0-2709,0 0-387,14 11-387,-14-11-258,5 29-129,-3-11-387,2 9 0,-1-1-129,-1 5 129,-1 1-387,1-1 258,0-1-258,-2-2 0,0-4-258,0-6 0,3 0-774,-3-18-2580,0 0-1161,0 0 0,0 0-516</inkml:trace>
  <inkml:trace contextRef="#ctx0" brushRef="#br0" timeOffset="179318.2564">13839 8871 6063,'-5'-14'5289,"-2"-9"-387,7 23-258,-2-22-2322,2 22-1419,5-17-129,5 10-387,1-3 0,3 3-258,-1 1 129,6 3-129,-2 2 0,2 1-129,-2 1 0,0 6 129,-3 2-129,0 1 0,0 0 0,-1 3 0,-2-1-129,-4-2 129,1 7-129,-5-2 0,-1 4 0,-2-1 0,-4 0-129,-5 2 129,-1-2 0,-3 0 129,-3-1-129,-2-3 258,1-1-129,1-4 258,1 0-129,3-5 0,2 1 0,10-5 129,-9 3-129,9-3 129,0 0-129,14-8 0,-2 3 0,5 0 0,2-4 0,2 5 0,-1 1-129,-1 1 0,1 2 0,-3 7 0,-3 2 0,-2 4 0,-5 6 0,-1 0-129,-2 1 129,-4 3 0,0-3 0,-5 0-129,-5 3 129,1-5 0,-3-2 0,-3-1 129,0-6 0,-2-2 0,-1-5 129,1 2 0,-2-4-129,4 0 129,0 0 0,3 0-129,3 0 0,9 0-258,0 0-258,0 0-3741,10-8-774,6 2-516,4-1-387</inkml:trace>
  <inkml:trace contextRef="#ctx0" brushRef="#br0" timeOffset="187953.7504">11518 11143 1548,'0'0'4386,"0"-10"516,0 10-387,0 0-1677,0 0-645,-6-9-516,6 9-645,0 0-129,0 11-258,0 2-258,0 10-129,0 2-129,0 10 0,0 12-129,0 3 129,0 2-258,0 4 258,0-3-258,0-5 129,0-6 0,1-10 0,2-6-129,0-11 0,-3-15-258,0 0-645,14 7-1806,-14-12-1677,4-7-258,-4-8-516,0-5 258</inkml:trace>
  <inkml:trace contextRef="#ctx0" brushRef="#br0" timeOffset="188293.7698">11295 11089 7998,'-10'-4'4773,"-2"-2"0,12 6-258,0 0-3225,10 0-387,2 0-129,8 2-129,0-2-258,7 2 0,2-2-129,2 0 0,0 0-129,3-1 0,2-5-258,-2 4 258,-2 0-129,0 1 0,-1 1 0,-2 0-258,-2 2-258,-9-2-1677,2 6-2451,-5 0-258,-5 2-516,-10-8-258</inkml:trace>
  <inkml:trace contextRef="#ctx0" brushRef="#br0" timeOffset="189101.816">11854 11540 3096,'0'0'4515,"-3"13"129,3-13-258,0 0-2451,0 0-387,6 0-258,-6 0-258,4-15-387,-1 3 0,-3 12-258,14-22-129,-4 13 129,-1-1-129,0-1-129,-9 11 0,15-18-129,-15 18 0,9 0 129,-9 0-129,6 12 0,-5 3 0,-1 4 129,0 7-258,0 3 258,0 0-129,0 2 0,0-3 0,0-1 0,0-1-129,0-3 129,0-5 129,1-4-258,-1-3 129,0-11 0,0 16 129,0-16-129,0 0 0,0 0-387,5 14-387,-5-14-1290,0 0-2451,-3-8-258,3 8-516,0 0 129</inkml:trace>
  <inkml:trace contextRef="#ctx0" brushRef="#br0" timeOffset="189389.8325">11861 11808 6450,'0'0'5031,"0"0"0,0 0-516,0-9-2580,10 9-516,-10 0-387,21-5-258,-8-1-387,3 5 0,0-4-129,1 4-129,-2 0 0,0 1 0,-2 0-129,0 0 0,-1 2 0,-2 5-129,-1 1-258,-9-8-903,16 7-3612,-16-7 129,11 9-387,-11-9-645</inkml:trace>
  <inkml:trace contextRef="#ctx0" brushRef="#br0" timeOffset="191069.9286">12732 11162 1677,'8'-7'4644,"-8"7"129,0 0-129,0 0-2193,0 0-774,0 24-129,-3-9-387,-4 14-258,-4 4-387,-2 8-129,-4 1 0,3 5-258,-5 0 0,0-6 0,2-2-129,3-7 0,1-9 0,4-7-129,4-4-258,5-12-903,0 0-3096,0-10-387,0-1-129,3-8-516</inkml:trace>
  <inkml:trace contextRef="#ctx0" brushRef="#br0" timeOffset="191369.9458">12522 11233 6450,'0'0'5031,"0"0"0,0 0-516,0 0-2967,7 10-516,1-2 0,11 8-258,-3-4-129,5 9-258,2 0-129,0 3 0,2-2-129,-3 7 0,-2-3 0,2 0-129,-1 1 0,-4 0 129,-1-4-129,-1-6-129,0 1-387,-6-16-1419,3 7-2838,-12-9-258,10 1-516,-10-1-387</inkml:trace>
  <inkml:trace contextRef="#ctx1" brushRef="#br0" timeOffset="57821.3071">21210 18189 0,'0'0'0,"0"0"0,0 0 0,0 0 0,0 0 0,0 0 0</inkml:trace>
  <inkml:trace contextRef="#ctx0" brushRef="#br0" timeOffset="192309.9995">13499 11026 5934,'4'-44'5031,"-1"29"-258,-3 4-387,0 11-3096,0 0-129,4 22-387,-4-2 0,3 14-258,-3 1 0,0 11-258,0-1 0,0 6-258,0-3 0,0 1 129,0 1-258,0-7 129,3-6 0,3-2 0,2-10 0,5-4 0,1-5 0,1-6-129,2-6 129,6-2 0,-1-2 0,3 0 0,-2 0 0,1-2 129,-1-3-129,2 5 0,-4 0 0,-3 0-387,4 6-1032,-10-6-3096,5 5-258,-5-5-387,0 0-258</inkml:trace>
  <inkml:trace contextRef="#ctx0" brushRef="#br0" timeOffset="192567.0142">13973 11276 8256,'0'0'5031,"9"-1"-387,-9 1 0,5 21-3483,-5-5-516,3 8-129,1 4-258,0 6 0,-2 2-258,-2 2 129,1-4-258,-1-5-387,4 4-2064,-4-16-2064,2-4-129,-2-13-516,0 0 0</inkml:trace>
  <inkml:trace contextRef="#ctx0" brushRef="#br0" timeOffset="192754.0249">13937 11072 9159,'-14'0'4773,"14"0"-258,0 0-516,0 11-3999,0-11-1677,14 7-2580,-1 3-258,4 0-258,-1-2-258</inkml:trace>
  <inkml:trace contextRef="#ctx0" brushRef="#br0" timeOffset="193214.0512">14391 11158 9030,'-7'14'5160,"-8"-6"-387,-3-6-129,-3 5-3612,-1-3-387,2 0-129,-4 1-258,6 1 0,-2 1-129,3 2 0,3-1-129,4 2 129,3 5-129,4-1 0,3 0 0,3 4 0,10-3 0,2 2 0,6 0-129,3-2 129,1-1 0,-1 3 0,0 0 0,0 3 0,-8 1-129,-3 2 129,-6 1-129,-6 2 258,-2-1-258,-7-3 129,-5-1 0,-4-5 0,-5-4 0,0-7 0,-2-5 129,4 0-129,-1-8 0,5-4 0,4-1-129,1-2-387,11 15-1806,0-20-2322,4 9-258,5-7-387,6 2-258</inkml:trace>
  <inkml:trace contextRef="#ctx0" brushRef="#br0" timeOffset="193566.0714">14542 11007 9288,'2'-10'5031,"-2"10"-387,0 0-258,0 0-4128,8 26-129,-8 0 0,2 6 0,1 8 0,-1 2-129,-1 2 0,0-1 129,-1-3 0,5 6 129,0-7-129,2 1 0,0-9 0,3-2 129,3-7-129,1-3-129,1-5 0,2-9 0,1-4-258,-2-6-645,9 0-3096,-13-7-645,2-1-258,-8-3-516</inkml:trace>
  <inkml:trace contextRef="#ctx0" brushRef="#br0" timeOffset="193770.083">14509 11324 8901,'-27'-2'5031,"27"2"-129,0 0-258,0 0-3483,4-24-258,16 15-387,0-5-129,7 1-129,3 1-387,-1-5-3999,8 10-645,-7-3-387,2 7-129</inkml:trace>
  <inkml:trace contextRef="#ctx0" brushRef="#br0" timeOffset="194626.132">15154 10875 4773,'22'-1'5031,"-22"1"-258,12 0 0,-12 0-2709,0 0-387,0 0-516,0 0-129,0 0-387,0 0 0,-10 0-258,1-2-129,-5 2-129,-1 3 0,-2-2 0,0 3 0,-2-2-129,0 2 129,5-1-129,-1 2 129,5-2-129,1 4 0,9-7 0,-5 12 0,5-12 0,2 21-129,4-1 258,3 5-258,2 3 387,0 4-387,0 7 258,-1 4-129,1 8 0,-2 4 129,0 1-129,-4 7 0,-3-2-129,0 1 129,1-2-129,-3-3 129,0-9 0,0-5 0,2-9 0,0-8 0,1-5 0,2-7-129,-5-14 258,15 8-258,-7-8 129,2 0 0,0-2 0,4-4 129,-1 1-129,2-2 0,-1 4 0,0-2 129,-2 4-258,0 0 0,4 1-1032,-16 0-3612,18 2-129,-18-2-387,16-1-516</inkml:trace>
  <inkml:trace contextRef="#ctx0" brushRef="#br0" timeOffset="195098.159">15583 11178 9030,'0'10'5160,"0"9"-258,0-5-258,6 8-3483,-5-2-387,5 11-129,-3 3-387,4 1 129,-4 2-129,1-1-129,1 0 0,-1-2 0,-3-4-258,-1-8-129,2 1-387,-2-23-1290,-2 11-2838,2-11-258,0 0-258,-14-23-258</inkml:trace>
  <inkml:trace contextRef="#ctx0" brushRef="#br0" timeOffset="195362.1741">15356 11206 6321,'0'0'5418,"0"0"-387,14-11-258,9 11-1935,0-8-1548,11 6-387,1-9-129,7 5-129,-2-4-258,4 3-129,-4-3 0,-1 3-129,-6 1-129,-1 0-258,-4 6-774,-10 0-3741,1 0-387,-10 2-129,-9-2-516</inkml:trace>
  <inkml:trace contextRef="#ctx0" brushRef="#br0" timeOffset="195766.1972">15894 11408 8127,'12'13'5160,"-8"1"-258,-1 9 0,-3-3-3096,3 12-645,-3-6-516,0 7-129,1-4-387,0-1 129,1-3-258,-2-5 0,3-4-774,-3-16-3870,0 0-258,0 0-387,11-9-258</inkml:trace>
  <inkml:trace contextRef="#ctx0" brushRef="#br0" timeOffset="196594.2446">15999 10902 6450,'6'1'5031,"5"-1"258,1-3-645,7 0-2451,-1-7-1161,11 4-387,-3-5 0,5 5-387,-3-1 129,3 0-258,-4 0 0,-3 4-129,-3 3 0,-1 0 0,-8 0 129,0 6-129,-12-6 0,4 19 0,-4-5 0,-4 0 129,-2 0-129,-2 2 0,2 4 258,-3 4-258,4 0 129,2 6-129,0 0 258,3 2-258,0 7 129,0 2 0,4 3-258,-1 0 258,3 3-258,1 2 129,-1 3 0,2-2 0,-2 2-129,-2-2 129,0-4 0,-1-5-129,-3-4 129,0-6 0,-4-5 129,-2-5-129,-1-6 129,-2-5-129,-4-6 258,0-3-129,-1-1 0,0-1 129,-1-6-258,0-1 129,4 1-129,3-3-258,8 10-2580,0 0-2064,0 0-129,2-14-516,8 11-387</inkml:trace>
  <inkml:trace contextRef="#ctx0" brushRef="#br0" timeOffset="197954.3224">16830 11257 5547,'0'0'4902,"0"0"-129,0 0-258,6-4-2838,12 4-387,-4-6-129,10 6-129,0-7-387,12 5-129,-2-3-129,4 2-129,0-1-129,-1 3 0,-1 1-258,-6-1 0,0 1-387,-11-2-1032,3 2-3225,-8-6 0,-6 5-387,-8 1-387</inkml:trace>
  <inkml:trace contextRef="#ctx0" brushRef="#br0" timeOffset="198171.3348">16930 11367 6708,'-3'11'4644,"16"0"0,5-11-258,7-2-3483,5-12 0,8 7-258,-1-7-129,2 4-387,0 4-645,-6-4-2838,-2 7-903,-7 2-387,-4 1-387</inkml:trace>
  <inkml:trace contextRef="#ctx0" brushRef="#br0" timeOffset="198546.3562">17184 11057 9030,'0'-11'5031,"13"11"-516,-1 0-129,7 8-3612,3-1-516,3 5-129,3 0 0,3 2-129,-4-1 0,1 0 129,-6 1-129,-4 2 0,-4 4 0,-6 1 258,-5 2-258,-3 2 0,-7 3 129,-3-2 0,-4 0 0,0 1 0,0-5 0,2-1 0,1-2-129,6-5-129,3 1-1290,2-15-3096,0 0-258,13 0-387,1-4-129</inkml:trace>
  <inkml:trace contextRef="#ctx0" brushRef="#br0" timeOffset="199094.3876">18025 10892 10449,'8'10'5160,"-4"10"-387,-3 1 0,1 13-4386,0 3 0,0 5-258,-1 3 0,1 4 0,-2 1 0,0-3-129,-2-8 0,1 3 0,0-6 0,1-4 0,1-2-129,4-9 129,4-6 0,4-4-129,2-2 129,3-5 0,6-3-129,2-1 129,2-1 0,3-3-129,0 1-387,-6-13-1677,7 11-2451,-6-7-129,-2 1-516,-3-5-258</inkml:trace>
  <inkml:trace contextRef="#ctx0" brushRef="#br0" timeOffset="199318.4004">18472 11134 10320,'0'0'5160,"7"6"-258,-2 8-129,-5-1-4128,2 8-258,1 0-129,1 9-129,-1 0-129,-1 5 0,3 0-387,-5-11-516,11 2-3741,-8-12-258,-3-14-129,13 3-516</inkml:trace>
  <inkml:trace contextRef="#ctx0" brushRef="#br0" timeOffset="199506.4111">18431 10925 9933,'-12'-10'4773,"12"10"-129,0 0-516,17-12-4386,1 13-1548,2 3-2580,2 3-258,-1 1-258,-1 6-258</inkml:trace>
  <inkml:trace contextRef="#ctx0" brushRef="#br0" timeOffset="199941.436">18800 11076 7482,'12'9'4902,"-12"-9"129,0 0-516,0 0-3225,0 0-258,-9 0-258,9 0-258,-18 0-129,7 4-129,-5 1-129,1 5 0,-2 0 0,0 1-129,4 1 0,0 4 0,5-2 0,4 0 0,4-2 0,8-2-129,5 4 129,4-1 0,3 0-129,3 1 129,-1 0 0,2 4-129,-6 1 129,-1 4 0,-4 2-129,-6 0 129,-5 2-129,-2 0 129,-6-1 0,-4-2 0,-5-5 0,-1-5 0,1-3 0,0-5 0,1-3 0,2-3-258,4 0-774,-5-1-3612,9-10-129,2-5-387,2-2-516</inkml:trace>
  <inkml:trace contextRef="#ctx0" brushRef="#br0" timeOffset="200257.4541">19066 10788 11094,'6'37'5418,"-6"-13"-645,-3 3 129,-1 6-4773,1 6 0,3 4-129,0 3 129,0 3-129,0-2 0,4-1 0,-1-6 0,5-2-129,1-3 129,1-4-129,2-5 129,2-6 0,4-1-258,0-8 0,2 1-774,-8-12-3612,7 0-129,-5-5-387,-2-4-387</inkml:trace>
  <inkml:trace contextRef="#ctx0" brushRef="#br0" timeOffset="200446.4649">18975 11147 10320,'-45'-14'5289,"37"10"-516,8 4 129,2-14-4386,14 9-129,10-1-258,6 1-129,4-2-645,8 5-4128,-5-2 0,6 1-516,-5-2-387</inkml:trace>
  <inkml:trace contextRef="#ctx0" brushRef="#br0" timeOffset="201025.498">19822 10782 5934,'8'-13'5418,"-7"1"-258,-1 12-516,-8-18-2838,8 18-645,-15-13-129,6 10-516,-7-5 0,0 6-129,-4-1-129,0 3 129,-1-2-258,1 2 0,-1 0 0,4 0-129,3 4 129,4 2-129,10-6 0,-12 19 0,12-5 0,0 4 0,7 8 0,-1 5 0,3 6 129,-2 7-129,-1 2 129,-1 1-129,-2 7 0,-3 3 0,0-4 129,-1 5-258,-5-4 0,1-4 129,-2 0 0,0-5 0,-1-5-129,6-7 258,-1-7-258,3-6 129,0-5 0,9-6 0,2-6 0,5-2 0,3-1 0,1 0 0,4-5 0,0-1 0,0-2-129,0-2-258,7 10-3225,-9-8-1419,-1 2-258,-1-8-516,-3 3-129</inkml:trace>
  <inkml:trace contextRef="#ctx0" brushRef="#br0" timeOffset="201513.5259">20178 10917 9030,'11'-2'5289,"-11"2"129,10 9-258,-2 21-3999,-5-7-387,3 6-516,1 7 129,-1 0-129,-1 5 0,-1-4-129,-1 1-129,0-9-129,0-4-129,-2-5 0,4-4-516,-5-16-1161,0 0-3096,0 0-258,0 0-258,-8-17-258</inkml:trace>
  <inkml:trace contextRef="#ctx0" brushRef="#br0" timeOffset="201746.5393">20027 10943 9288,'-8'-10'5547,"8"10"-387,0 0 129,13-16-4386,10 11-129,7-1-258,11-1 0,1 0 0,9 0-129,-1-3-129,6 2-129,-6 4-258,-2 2-129,-3 2-774,-15 0-4128,4 6-258,-14-3-387,-4 7-387</inkml:trace>
  <inkml:trace contextRef="#ctx0" brushRef="#br0" timeOffset="202377.5754">20562 11369 9159,'11'2'5418,"-2"-2"-258,-9 0-129,16-14-3999,-11-5-258,7 4-258,-2-3-129,2 3 0,-3 1-129,1 1 0,-10 13-129,16-14 0,-16 14 0,10 2-129,-7 9 0,-1 6 0,0 5-129,-2 9 129,0 3 0,0 0 0,0 1-129,-2 1 129,2-3-258,0-6 0,2-1-129,1-9-258,2 1-645,-5-18-3225,2 16-645,-2-16-387,0 0-129</inkml:trace>
  <inkml:trace contextRef="#ctx0" brushRef="#br0" timeOffset="202633.59">20615 11642 8901,'0'0'5289,"0"0"0,0 0-387,0 0-3612,8 0-387,6 0-129,-2 0-258,4 0 0,4 0-129,1 1-129,3-1 0,0-4-129,1 1-129,-1-1 0,-3 3-387,-2-2-129,2 7-1935,-13-4-2838,-8 0 0,0 0-774,0 0 0</inkml:trace>
  <inkml:trace contextRef="#ctx0" brushRef="#br0" timeOffset="203429.6355">20971 10611 9159,'-6'11'5418,"6"-11"-258,8 3-129,-8-3-4386,23 3-129,-4-3 0,4 1-129,0-1 0,4 0 0,1 0-129,0 0 0,-1-3-129,-5 3 0,-3 0-129,-3 0 0,-5 5 0,-3 6 0,-4 2 0,-2 3 0,-1 5 0,-2 5 0,-4 2 0,-1 2 0,1 2 0,1 1 0,-2 4 129,2 1-129,4 1 258,0 0-258,0 0 129,0 6-129,0 1 129,4 1-129,1-1 0,-3 2 0,1-1-129,0 1 129,-1-2 0,-2-3 0,0-3 0,-3-4 129,-4-6-129,-2-6 129,-1-7-129,-2-6 129,0-5 0,0-4 0,-3-2-129,4 0 0,-2-2 0,2-3-258,11 5-1677,-13 0-3354,13 0 0,0 0-645,0 0-516</inkml:trace>
  <inkml:trace contextRef="#ctx0" brushRef="#br0" timeOffset="208357.9174">10356 12940 10707,'0'0'4902,"0"0"-258,0 0-129,0 0-3483,0 0-258,0 0-258,10 0-129,-1 0 0,3 0-129,4 3 0,2 0-129,3 3 0,0-4 0,2 4-129,1 0 0,-1 2 0,1-2 0,-1-2 0,-2-3 0,1-1-129,-4 0-129,-3-3-387,2 3-387,-17 0-3354,15-4-387,-15 4-258,0 0-258</inkml:trace>
  <inkml:trace contextRef="#ctx0" brushRef="#br0" timeOffset="209197.9655">10351 13257 7611,'3'-15'4773,"-3"15"-129,0 0-258,0-11-2451,0 11-516,8 5-516,3 4-258,-1-2-129,6 2 0,1-4-258,4-1 0,0-1-129,4-1 0,-1-2 0,0 0-129,-5 0 0,2-3 0,-5-1-129,-3-1-387,5 5-2838,-18 0-1290,14-13-258,-14 13-516,0 0-258</inkml:trace>
  <inkml:trace contextRef="#ctx0" brushRef="#br0" timeOffset="210026.0128">11568 12721 4644,'10'-18'4773,"-10"18"0,5-10-387,-5 10-1806,2 7-258,5 14-645,-7 5-645,0 9-258,0 4-129,0 13-258,0 1-129,3 5-129,-3-2 0,2-3-129,0-4 0,1-6 0,-1-7 0,1-10-129,-2-3-129,-1-8-258,1 0-903,-1-15-3354,0 0 258,-8 0-645,8 0-258</inkml:trace>
  <inkml:trace contextRef="#ctx0" brushRef="#br0" timeOffset="210317.0295">11417 12695 9933,'0'0'4773,"0"-13"129,9 13-387,1-3-3225,12 3-387,2 0-129,7 0-129,3-1-129,2 1-129,2-4-258,5-2 129,-5 0-258,1 0 129,0 2-129,-1-1 0,-5 3-258,-4-1-516,4 7-3870,-17 4 0,-2 11-774,-10-3 0</inkml:trace>
  <inkml:trace contextRef="#ctx0" brushRef="#br0" timeOffset="211257.0832">12365 12777 2580,'19'-25'4773,"-14"10"-129,-2 1 0,-3 14-1548,0-25-903,0 25-516,-10-24-387,10 24-387,-21-18-258,6 15-129,-5-1-129,0 4-129,-3 7 0,0 10 0,-2 4-129,3 13 129,-1 2-258,6 15 129,3 2 0,6 7 0,5-1-129,3 2 129,11-3 0,5-6 0,3-5 0,6-12 0,0-8 0,5-9-129,-1-10 129,-2-7 0,2-4 0,1-9-129,-1-3-129,-5-6-129,2 11-774,-12-6-3870,5 5 0,-11 1-645,2 6-129</inkml:trace>
  <inkml:trace contextRef="#ctx0" brushRef="#br0" timeOffset="212010.1263">13409 12735 6450,'0'-12'5031,"-3"2"129,3 10-645,-16 0-1548,9 12-1548,-8 8-774,1 9-129,-5 1-258,0 11 0,-5-2-129,2 5 129,1 0-258,-1-7 129,4-5-129,2-10-129,5-4-387,1-15-258,10-3-1290,0 0-2580,-3-21-258,3-6-258,-1-2-258</inkml:trace>
  <inkml:trace contextRef="#ctx0" brushRef="#br0" timeOffset="212210.1378">13131 12764 8256,'-9'-14'5031,"9"14"-258,0 0 0,6 17-2838,-6-17-774,26 29-387,-8-9-129,5 5-129,4-5-129,1 5-129,0 0-258,3 2 0,-3-3-258,-4-12-1548,3 6-2967,-6-7-129,1 2-516,-5-12-387</inkml:trace>
  <inkml:trace contextRef="#ctx0" brushRef="#br0" timeOffset="212746.1684">14369 12619 9804,'-6'24'5289,"6"0"-516,0 3 258,2 13-3612,1-1-645,5 11-129,1 1-258,2 4 0,-3 2-258,1-6-129,-2-2-129,0-7 0,-2-5-258,-3-13-258,1 0-903,-3-24-3354,-3 11 0,-6-15-387,4-11-258</inkml:trace>
  <inkml:trace contextRef="#ctx0" brushRef="#br0" timeOffset="212985.1821">14168 12606 10062,'-18'-24'5160,"18"24"-387,-6-11 0,14 11-3741,5-1-516,13 1 0,6 0-129,9 0 0,4 0-258,7 0 0,2 0-129,2 0-258,1 1-387,-9-2-3096,4 4-903,-9-2-516,1 6-129</inkml:trace>
  <inkml:trace contextRef="#ctx0" brushRef="#br0" timeOffset="213249.1972">14964 12528 11739,'-11'42'5289,"5"-9"-129,-5-4-387,8 17-4257,-2-1 129,4 9-258,-2 5 0,3-3-129,2 0-258,2-5-129,2-4-129,-2-15-129,4 0-516,-8-32-2193,7 18-1806,-7-18-129,0-18-258,-4-7-516</inkml:trace>
  <inkml:trace contextRef="#ctx0" brushRef="#br0" timeOffset="213789.2281">14814 12571 11997,'-5'-18'5031,"5"-1"-129,7 19-903,4-9-3225,13 7-258,3-1 129,7 3-258,2 0 0,2 4-129,3 6-129,-2 5 0,-3 0 129,-8 5-129,-4 3-129,-9 3 0,-6 3 129,-6 2-129,-4 0 129,-12-2-129,-2-5-129,-7 1 129,-2-2-129,0-5 258,0-5-258,2-4 129,3-4 0,5-3 0,6-1 0,8-1 0,0 0 129,11-8-129,6 3 0,4-1 0,5 3 129,2 3-129,0 0 0,0 7 0,-6 3 129,0 6-129,-6 7 0,-6 3 0,-6 5 0,-4 0 0,-8-1 129,-7 1 0,-8 2 0,-5-4 0,-5-4 129,1-3-129,-5-5 129,3-3 0,4-1-129,4-5-258,8-1-258,3-10-1806,15 3-2967,0-12-258,4-5-258,7-11-774</inkml:trace>
  <inkml:trace contextRef="#ctx0" brushRef="#br0" timeOffset="215558.3293">11988 9041 1419,'0'0'4386,"0"0"258,0 0 0,0 0-2322,12 0-645,-12 0-516,22-7-258,-10 0 129,5 7-516,0 1-1935,0-1-2709,-6 0-645,2 0-258,-13 0-387</inkml:trace>
  <inkml:trace contextRef="#ctx0" brushRef="#br0" timeOffset="216354.3748">14338 9124 7740,'11'-13'5031,"0"5"-387,1 3-774,0 3-7482,0-5-645,2 7-129,-14 0-1032</inkml:trace>
  <inkml:trace contextRef="#ctx0" brushRef="#br0" timeOffset="217706.4521">16261 12761 3612,'-10'2'4773,"1"-1"-129,-1-1-1161,10 0-774,-8 0-516,8 0-387,0 0-387,8 12-516,3-12-258,10 6-129,4-6 0,7 3-129,5-3 0,5 0-129,4-2-129,4-3 0,-2 2-129,-2-1 129,-4 0-129,-5-3-129,-4 4-129,-8-1-129,-5 4-645,-20 0-2064,0 0-1548,0 0-387,-14 10-129,-12 1-387</inkml:trace>
  <inkml:trace contextRef="#ctx0" brushRef="#br0" timeOffset="217945.4658">16364 12962 7611,'-7'3'4773,"-3"-3"0,10 0 0,0 0-3225,14 0-129,-4-3-516,12 3-129,-5 0-129,10 0-129,-1 0-387,5 0 0,2 3-129,1-2-129,-3 3-258,0-4-1161,1 4-3096,-9-4-129,2 0-387,-8-2-516</inkml:trace>
  <inkml:trace contextRef="#ctx0" brushRef="#br0" timeOffset="218322.4874">16744 12624 11481,'0'0'5160,"-2"11"-645,2-11 258,11 12-4128,3-4-258,6 4 129,3-1-258,5-1 0,-1 2-129,4-1 0,-4 1 0,2 1-129,-5 3 129,-2 2-258,-7 4 129,-8 6 129,-6-2-129,-3 9 129,-9 1-129,-8 2 129,-5 1 0,-3-3 0,-2-2 0,5-5 129,0-2-258,6-11 129,5-2-387,13-14-1161,0 0-3354,7-5-258,12-6-258,-3-6-645</inkml:trace>
  <inkml:trace contextRef="#ctx0" brushRef="#br0" timeOffset="220653.6207">7956 8014 3612,'0'12'4386,"0"-12"-129,0 0-1935,-1-10-774,1 10-258,1-28 0,5 11-387,-5-10-258,7-4-129,-3-10-258,4 3 0,-2-8-129,0-1 0,0-1-129,0-1 129,2 3 129,-3 8-258,-1 7 129,-3 1 0,0 11 0,1 7 0,-3 12-129,0-12 129,0 12-129,0 0 129,0 0-258,0 0 129,0 0-129,0 0-645,0 0-3483,0 0-258,7-15-387,-7 15-387</inkml:trace>
  <inkml:trace contextRef="#ctx0" brushRef="#br0" timeOffset="222501.7264">7994 7413 129,'0'0'1290,"0"0"0,0 0 258,0 0 258,8 0 387,3 0 0,2-7 129,5 7-516,-3-7-258,11 6-258,-2-9-516,10 6 0,-4-7-258,6 5-258,4 1-129,1-3 129,2-4-258,-1 4 129,2-1-129,-3 2 129,2-1-129,3-1 0,-6-1 0,2 2 0,1-2 0,1 3 0,2 0 0,5 1 0,0-1 0,2 4 0,4-2 0,-2 3 0,6 1 0,1-1 0,3-1 0,-1 1 0,6 1 0,2-3 0,2 1 0,1-1 0,-1-2 0,1 2 0,1 2 0,3-3 0,-2 2 0,0-1 0,-3 1 0,4-1 0,-5-1 0,2 2 0,-1 1 0,-2 1 129,-2 0-129,0 1-129,-3 1 129,-3 3 0,0 6 0,-2-3-129,-5 1 129,-2 2-129,-4-2 129,2-2 0,0 0-129,-1-1 129,1-1 0,0-1 0,-1-2-129,2 1 129,-1-1 0,-1 1 0,-1 0 0,1 1-129,-1 0 129,1 1 0,4 2-129,-1-2 129,0 1 0,0 2 0,2-1 0,0-2 0,0-2 0,-1-1 0,0 0-129,2-1 129,1 0-129,3 0 129,-2 0 0,1 0 0,0 0 0,-1 0 0,0 0 0,-3 0 0,-2 3 0,1 0 0,2 3-129,1-1 258,-4 2-129,2-2 0,-3 1 0,0-1 0,-2 1 0,-2-3 0,-2 1 0,0-2 0,-2-2 0,3 0 0,0 0 0,-1-3 0,1-3 0,-2 3 0,-2-1 0,0-1 0,-3 3 0,-1-1 0,-5 2 0,-3 0 0,-2-1 129,1 1-129,-4-2 0,0 3 0,-2-1 0,-2 0 0,-3-1 0,-1 1 0,-2 1 0,-1 0 0,-5 0 0,-1 0 0,-11 0 0,13 2 129,-13-2-129,0 0 0,10 6 0,-10-6 0,0 0 0,0 0 0,9 3 0,-9-3 0,0 0 0,13 4 0,-13-4 129,14 3-129,-7 2 0,2-4 0,3 2 0,-1 1 0,2 1 0,0-2 0,0 1 0,1-2 0,-1 1 0,-3 0 129,1-2-129,-2-1 129,0 2 0,-9-2 129,12 0 0,-12 0 129,11-2 0,-11 2 258,0 0-258,10-5 0,-10 5 0,0 0-129,0 0 0,0 0 0,10 0 0,-9 10 129,-1 8-258,0 6 129,0 7-129,0 1 0,-1 6 0,1-2-129,0 1-258,-2-12-1032,2-1-3354,0-10-387,0-14-258,0 0-645</inkml:trace>
  <inkml:trace contextRef="#ctx0" brushRef="#br0" timeOffset="223357.7754">11393 6556 3999,'7'-10'5160,"-7"10"-258,0 0-129,0 0-2838,5 11-516,-5 7-645,5 17 0,-5 3-258,3 6 0,-3 4-258,2 5 0,-1-1-129,-1-6 0,0 2-129,0-6 129,0-2-129,0-6 129,0-5-258,0-6 0,1-3-258,-1-20-1161,1 12-2967,-1-12-516,1-19-387,-2-3-258</inkml:trace>
  <inkml:trace contextRef="#ctx0" brushRef="#br0" timeOffset="223665.793">11137 6638 7998,'-11'-9'5289,"7"-3"-387,4-4-129,5 14-3870,5-2-387,10 1 129,2 0-129,10 3-129,1 0-129,6 0 0,4 0-129,2 0 0,1 0-129,3 0-129,-2 0 0,-1-4-387,2 9-2064,-6-5-2322,-5 4-387,-6-2-258,-3 7-387</inkml:trace>
  <inkml:trace contextRef="#ctx0" brushRef="#br0" timeOffset="224197.8234">12157 6634 7353,'10'-11'5160,"-9"1"-129,-1 10-1419,-9-7-2193,9 7-387,-20-8-387,8 6 129,-9-2-387,0 4 0,-6 2-129,-1 6-129,-4 5 129,2 4-129,-1 3 0,4 9-129,5 3 0,2 4 129,11 7-129,9-2 129,5 2-129,12 3 129,9-2-258,5-7 387,5-7-258,5-8 258,0-13-129,-3-6-129,-2-3-258,-2-11-774,-3 0-3999,-7-6-387,-7 4-258,-6-5-645</inkml:trace>
  <inkml:trace contextRef="#ctx0" brushRef="#br0" timeOffset="226561.9586">11938 6677 4644,'-1'-13'5160,"-3"-3"-258,4 16-258,-9-19-3483,9 19 0,-3-14 0,3 14-387,0 0 0,-2-11-129,2 11-129,0 0-129,0 0-129,0 0 0,0 13-258,0 6 129,0 5 0,0 8 0,0 2-129,-2 9 129,0 0-129,1-2 0,0-3 0,-3 2 0,4-5 0,0-5 129,0-6-129,0-3 0,0-3 0,1-5 129,1-1-258,-2-12 129,0 0-129,0 0-258,0 0-387,0 0-645,14-18-2709,-14-1-1032,3-4-387,-3-7-129</inkml:trace>
  <inkml:trace contextRef="#ctx0" brushRef="#br0" timeOffset="227333.0027">11878 6611 6321,'-21'-13'5160,"8"6"0,13 7-645,-19-8-3225,19 8-516,0 0-258,0 0-258,-9-3 0,9 3-129,0 0-129,0 0 0,0 5-129,0-5 129,0 0 0,0 12-129,0-12 0,0 0 129,2 12-129,-2-12 129,0 0 0,0 0 0,0 0 129,0 0 0,0 0-129,0 0 258,0 0 129,0 0-129,0 0 129,9-3 0,-9 3-129,14-14 129,-4 5 0,7 3 0,0-3-129,6 1-129,0 2 0,3 4 0,1 2 0,-1 0-129,1 3 0,-1 5 0,0-1 0,1 4 129,-6-3-258,3 4 258,-2 3-129,-3-2 0,-2 4 0,-7 6 0,1 4 0,-6 1 0,-1 3 0,-3 1 0,-1 0 0,0 2 0,-1-4 0,-3-4-129,-1-2 129,-2 3 0,-3 0 129,-1-3 0,-4-3-258,-1 0 258,-4 0 0,-1-3-129,-3-3 129,0-2 0,-3-2 0,1-2-129,0-2 129,1-1-129,1-3 129,0 2 0,7-3-129,1 0 129,3-2 0,4 1-129,9-1 129,-10 0-129,10 0 0,0 0 0,0 0 0,10-6-129,0 5-258,2-6-258,10 7-2322,-7-4-2322,8 0-129,-6-10-387,3 1-516</inkml:trace>
  <inkml:trace contextRef="#ctx0" brushRef="#br0" timeOffset="227981.0398">11897 6671 3999,'0'0'4644,"-8"0"0,8 0-1806,0 0-903,-1 9-258,1-9-516,0 0-387,0 0 129,-1 14-387,1-14-129,0 22 0,0-5-129,0 10 0,0 6 0,0 2-129,1 3 0,0 5 0,2 0-129,0-4 258,-1-2-258,0-5 258,1-4 0,0-4 0,-3-2 0,2-5-129,-2-5 129,0-1-258,0-11 129,0 17-129,0-17 0,-2 11 0,2-11 0,0 0-129,0 0-387,0 0-4257,0 0-129,1-21-516,6-9-645</inkml:trace>
  <inkml:trace contextRef="#ctx0" brushRef="#br0" timeOffset="229066.1019">17983 12513 8643,'0'-18'5160,"0"18"-387,0 0-129,-14 15-2838,14 12-645,-4-3-129,4 17-387,0-3 0,0 10-129,0-2 0,0 4-258,0 0-129,0-2 0,0 1-129,0-2 129,0-7-258,0-2 129,0-4-258,0-9-129,0-4-387,0-21-1161,0 0-2838,0 0-258,3-13-387,-3-18-258</inkml:trace>
  <inkml:trace contextRef="#ctx0" brushRef="#br0" timeOffset="229358.1186">17641 12544 9159,'-13'-8'5160,"5"-8"-387,8 16 0,8-14-3483,12 14-387,4-8-129,15 9-129,4-5 0,6 4-129,3-6-129,7 2-129,-1 0-129,3-2 0,-4 0-129,-2 1 0,-4 0-129,-5 0-258,-3 6-774,-13 1-3741,-3 9-129,-13-1-387,-6 5-387</inkml:trace>
  <inkml:trace contextRef="#ctx0" brushRef="#br0" timeOffset="229733.14">18594 12468 8256,'2'-15'4902,"-2"15"0,0 0-258,3 24-2451,-3-3-1032,2 18-387,-2-1 0,3 12-258,-3 0-129,2 3 0,1-3-129,-2 8 0,0-7-258,1-2 0,3-1-258,-3-11 0,3 1-645,-5-20-3225,4 3-645,-4-21-387,0 0-387</inkml:trace>
  <inkml:trace contextRef="#ctx0" brushRef="#br0" timeOffset="230125.1624">18480 12467 11481,'2'-26'5289,"9"17"-387,-1-3 129,13 7-4386,4 1-129,7 3 0,4 1-129,3 6 0,2 8-129,2 4-129,2 5 129,0 6-258,-1 7 129,-5 3 0,-8 6 0,-3 3 0,-12 7-129,-5 3 129,-13-2-129,-11 0 0,-15-3 0,-9-5 0,-11-5 129,-5-7 0,-6-14 0,-2-2 0,3-8 0,5-8-258,18 8-2064,9-14-2967,19-10-258,13-11-387,24-2-645</inkml:trace>
  <inkml:trace contextRef="#ctx0" brushRef="#br0" timeOffset="252955.4683">11909 12108 2709,'1'-21'4902,"-1"11"-258,0 10-129,0-24-1419,0 24-1419,0 0-516,0 0-387,0 0-258,4 22-129,-4-4 129,0 5-129,0 4-129,0 6 129,0-2-258,0 1 0,0-1 0,0-3 0,2-4-129,-1-3-258,3-1-258,-4-20-1419,5 15-2580,-5-15-258,0 0-258,9-10-387</inkml:trace>
  <inkml:trace contextRef="#ctx0" brushRef="#br0" timeOffset="253171.4806">12034 12120 6966,'0'0'5031,"0"0"-129,9 0-516,-9 0-2580,2 12-774,-2 3-258,2 12-258,-2-1-129,3 8-258,-2 3-903,0-5-3741,1-2-129,1-4-387,1-10-387</inkml:trace>
  <inkml:trace contextRef="#ctx0" brushRef="#br0" timeOffset="254367.549">14679 11993 4257,'4'-15'4773,"-4"15"-258,0 0-1161,0-17-903,0 17-774,0 0-387,5 14-387,-5-3-387,1 13 0,-1-2 0,0 6-258,0 5 0,-1 1-129,-3-1 0,3-3-129,0 0-129,1-10-129,0-1-129,0-19-903,14 15-2967,-14-15-516,15-15-129,-8-5-387</inkml:trace>
  <inkml:trace contextRef="#ctx0" brushRef="#br0" timeOffset="254563.5602">14802 11967 6063,'5'-13'5160,"-5"13"-387,0 0-258,0 0-2580,9 21-774,-9-1-129,4 9-387,-1 1-258,6 6 0,-1 1-129,-1 0-516,10 6-4257,-10-6-129,2-1-387,-6-4-774</inkml:trace>
  <inkml:trace contextRef="#ctx0" brushRef="#br0" timeOffset="255719.6264">18828 11832 3870,'11'-10'4644,"-11"10"-258,0 0-1161,0 0-903,0 0-774,0 0-387,0 0-129,-2 7-258,2-7-258,-13 28 0,4-8-258,-1 5 258,-2 2-387,-2 4 0,1 5-129,-1-3 129,-2 1-129,3-3 129,2-8-129,2 0 0,6-6-258,-1-4 0,4 2-903,0-15-3225,0 0-387,9 0-258,-1-8-258</inkml:trace>
  <inkml:trace contextRef="#ctx0" brushRef="#br0" timeOffset="255987.6417">19037 11816 8127,'10'-8'4644,"-16"18"0,-4 10-1032,-9-3-2451,7 9-258,-7-3-129,2 8 0,-3-5-258,1 10 0,0-8-129,1 4-129,0-1-129,2 2-129,2 3-774,-2-4-3999,8 1 0,-2-6-516,2-3-516</inkml:trace>
  <inkml:trace contextRef="#ctx0" brushRef="#br0" timeOffset="261811.9748">11677 14351 9030,'-8'-15'5031,"1"0"-129,7 15-258,0 0-3870,10 10 129,4 2-387,10 2 0,2 0 0,10-2-129,3-5-129,4-3 0,6-4-387,-2-14-516,11 3-3870,-12-12-387,-1 6-258,-11-4-387</inkml:trace>
  <inkml:trace contextRef="#ctx0" brushRef="#br0" timeOffset="262395.0082">11912 14490 3483,'1'-23'4902,"-1"10"-258,0 13-387,-3-16-1677,3 16-516,0 8-645,4 17 129,-4 2-645,0 21-129,-1 3-129,-2 10-258,1 4 0,-1 0-258,0-2 0,3-10-387,0-4-129,1-18-645,13-5-3999,-5-17 129,3-6-645,0-9-258</inkml:trace>
  <inkml:trace contextRef="#ctx0" brushRef="#br0" timeOffset="262683.0246">12409 14320 9417,'7'39'5418,"-14"0"-387,-4-2 0,2 12-3225,0 4-1548,8 6 0,-1-3 0,2-2 0,1-6-258,3-9-258,1-9-258,0-11-387,5-2-774,-10-17-1806,4-11-1290,-4-10-387,-1-5-258,-9-11 129</inkml:trace>
  <inkml:trace contextRef="#ctx0" brushRef="#br0" timeOffset="263147.0512">12320 14503 6837,'-32'-94'5160,"23"57"-129,2 6-129,9 16-2193,0-7-1290,14 10-387,5 0-258,10 5-129,3 2-258,6 5 0,3 1-258,-1 6 0,-2 6-129,-8 6 0,-8 4-129,-8 5 129,-11 2-129,-9 0 0,-14 3 129,-8 1-129,-8 0 0,-3-2 129,-2-6 0,4-3 0,4-4 0,10-4 129,11-10-129,10-5 0,17-3 0,13-8 129,10-2-129,5 2 0,5 5 0,1 6 0,-4 6 0,-3 13 129,-12 8-129,-11 5 0,-6 9 0,-12-2-129,-6 3 258,-12-3-258,-9-7 258,-8-1-129,0-6 129,-6-9-129,-1-3 0,5-7 129,4-6-129,2 0-129,11-4-516,3-13-2193,14 17-2451,1-19 129,15 9-774,1-7-258</inkml:trace>
  <inkml:trace contextRef="#ctx0" brushRef="#br0" timeOffset="263379.0644">13085 14452 12900,'0'0'5676,"12"-5"-516,-2-11 0,11 3-4515,7-3-516,7-3 0,7 8-387,-2-3-258,5 14-1419,-9-5-3096,-3 5-129,-11 4-258,-5 11-516</inkml:trace>
  <inkml:trace contextRef="#ctx0" brushRef="#br0" timeOffset="263547.0741">13211 14581 11868,'-44'33'5547,"30"-28"-516,14-5 129,0 0-4386,9 9-129,10-9-129,8 0-387,6 6-1032,-1-5-3999,9 4-129,-4-4-645,2 6-129</inkml:trace>
  <inkml:trace contextRef="#ctx0" brushRef="#br0" timeOffset="264051.1029">13875 14043 9933,'20'-4'5547,"-20"4"-516,14 37 129,-11-16-3741,3 23-645,-5 2 0,1 14-387,-2 1-129,-1 8-129,-3-1 0,-1 0-258,0-5 129,3-4 0,0-10-129,2-8 129,5-9 0,7-9 0,4-10 0,6-7 0,-1-6 0,6-4 129,1-3-258,3-3-129,1 3-387,-6-12-1032,6 13-3354,-11-8 0,3 6-516,-7-8-516</inkml:trace>
  <inkml:trace contextRef="#ctx0" brushRef="#br0" timeOffset="264267.1152">14316 14349 12384,'3'10'5418,"-3"9"-387,0 14-129,-3-2-4386,3 12 0,3-1-258,1 4-258,2-4-129,0-6-258,5 0-1290,-4-21-3225,4-7-129,-5-14-516,1-13-516</inkml:trace>
  <inkml:trace contextRef="#ctx0" brushRef="#br0" timeOffset="264440.1251">14288 14081 12126,'0'0'5289,"-5"-10"-516,5 10-258,13 11-4386,0-3-1032,11 12-3870,-2-3 129,5 8-645,-3-4-258</inkml:trace>
  <inkml:trace contextRef="#ctx0" brushRef="#br0" timeOffset="264799.1457">14619 14275 11997,'-10'0'5289,"-10"-5"-129,5 5-258,-6 3-4128,5 2-258,0 2-129,2 4-129,6 1 0,4 1-258,4 4 129,10 1-129,4 4 0,4 4 0,4 0 0,1 7-129,0 2 129,-4 6 0,-1-3-129,-5 4 129,-8-8 0,-5 0 0,0-6 0,-12-9 0,-5-2 0,-5-10 129,-2-7-129,1 0 0,-2-6 0,4-6-258,2 2-258,2-11-774,16 6-3612,-3-6-258,8 3-129,4-11-774</inkml:trace>
  <inkml:trace contextRef="#ctx0" brushRef="#br0" timeOffset="265123.1642">14914 14065 12255,'0'-15'5547,"-14"22"-516,7 14 0,-5-3-4128,6 9-645,2 9 0,4 6-258,0 8 129,4-3-129,2 6 129,3 1-258,1-1 129,-1-3 0,3-4-129,0-6 129,3-7 0,-3-7-258,0-1 0,0-16-258,0 0-258,-12-9-387,21 0-1806,-21-13-1935,1 0-258,-4-11-387,-4 4 258</inkml:trace>
  <inkml:trace contextRef="#ctx0" brushRef="#br0" timeOffset="265275.1729">14890 14514 8256,'-56'-27'5160,"31"17"0,11 9-258,-3-8-2580,17 9-1032,7-1-516,13 1-258,5-3-258,11-2-387,5 7-1677,-4-8-2967,5-2-258,-5-6-645,-2 2-387</inkml:trace>
  <inkml:trace contextRef="#ctx0" brushRef="#br0" timeOffset="266003.2145">15546 13891 6321,'46'-25'4902,"-25"18"0,-7-8-645,6 15-1548,-18-12-774,7 12-645,-9 0-387,0 0-129,-11 0 0,-2 0-258,-5 2-129,-2 6-129,-8 0 0,0 5-129,-3-2 129,-2 4-129,5-2-129,1 1 0,5 7 0,2-5 0,9 6 0,8 2 0,3 7 0,3 2 0,9 8 0,3 4 0,3 5 129,-1 5-258,4 3 129,-5 4 0,-1 2-129,1 0 0,-5 2 129,-5-1 0,-1-6-129,-4-3 129,-1-5-129,1-9 129,-1-9 0,0-6 0,0-7 129,5-8-258,-5-12 258,17 10-129,-1-10 0,1 0 0,7-9-129,2 1 129,1-2-129,3-3 0,4 4-387,-6-10-516,11 12-3225,-12-13-903,3 4-258,-7-11-516</inkml:trace>
  <inkml:trace contextRef="#ctx0" brushRef="#br0" timeOffset="266287.2308">16133 14084 13029,'0'0'5547,"-12"4"-645,12 13 258,0 1-4644,0 12-129,3 2 0,2 9-258,-1 3 129,-1 3-258,2-1 129,-2 1-258,1-6 0,-3-7-258,1-4-387,-2-30-1677,2 18-2709,-2-18 0,-2-13-258,-5-15-645</inkml:trace>
  <inkml:trace contextRef="#ctx0" brushRef="#br0" timeOffset="266515.2438">15886 14062 12255,'-12'-5'5547,"3"1"-387,14 4 0,7-3-4386,9 1-129,8-3-129,7 4-129,5-2 0,4 2-129,2-2-258,-2 2-129,3 1-258,-8-2-645,4 9-3096,-15-3-1161,-3 8-129,-11-2-645</inkml:trace>
  <inkml:trace contextRef="#ctx0" brushRef="#br0" timeOffset="266775.2587">16455 14469 10320,'15'14'5676,"-15"-14"-387,6 20 129,-7-6-3354,1 9-1290,-3 2-387,1 4 0,0 7-258,-3 3 0,3-2 0,-1-1-258,1-2-129,1-7-258,1 2-645,0-29-3999,1 19 129,-1-19-645,12-17-258</inkml:trace>
  <inkml:trace contextRef="#ctx0" brushRef="#br0" timeOffset="267347.2914">16527 13789 12255,'-26'-11'5418,"13"5"-129,13 6-258,0 0-4257,0 0-129,15-6-129,5 6-129,4 0-129,4 0 0,4 4-129,2 0 0,1 2 0,-2 1-129,-2 1 0,-4-4 0,-6 1 0,-3 0 0,-6-2 0,-3 4 0,-9-7 0,3 20 0,-3-6 0,-3 6 0,-1 3 0,-1 5 0,3 8 0,-1 0-129,3 3 129,0 6 0,5 2 0,1 3-129,1 1 129,-1 8-129,0-1 129,0 6 0,-4-1 0,1 2-129,-3-5 129,0 1 0,-9-1 0,-1-8 0,-5-8 129,-2-7-129,-2-10 129,0-4-129,-2-8 129,4-5-129,0-9-129,7-2-387,10 1-2451,0-12-2451,10-3 0,3-9-774,12 0-258</inkml:trace>
  <inkml:trace contextRef="#ctx0" brushRef="#br0" timeOffset="267859.3207">18837 14085 9546,'14'-48'5676,"-14"32"-774,0 16 387,0 0-3870,7 25-387,-2 10-258,6 16-258,-3 10-129,4 12-129,-2 4-129,2 5 0,-3-5-129,1-3 0,-4-10-258,0-13 0,1-12-387,-4-22-258,6-4-1677,-9-29-2709,0-15 0,-5-22-387,-5-5-387</inkml:trace>
  <inkml:trace contextRef="#ctx0" brushRef="#br0" timeOffset="268059.3321">18670 14067 11481,'-28'-12'5547,"28"12"-516,5 0 0,12 0-4128,16 0-387,10 2-129,10 4 0,3 0-258,5-2-258,1 1-129,-3-1-387,1 4-387,-14-8-2064,5 0-1806,-11-1-516,-2-1-129,-7-7-258</inkml:trace>
  <inkml:trace contextRef="#ctx0" brushRef="#br0" timeOffset="268255.3434">19430 14035 9417,'18'0'5418,"-18"0"-258,10 31 0,-7-13-3612,1 19-516,-1 7-387,1 8-258,-2 5-129,2 7-129,-4 2 0,3 2-129,1-1-258,0-15-129,6-2-387,-7-27-1161,10 1-3225,-13-24-129,14-6-387,-15-26-516</inkml:trace>
  <inkml:trace contextRef="#ctx0" brushRef="#br0" timeOffset="268571.3614">19377 14079 10191,'15'-21'5418,"6"21"-258,3 0-129,13 4-3870,2 8-387,9 11 0,0 6-387,-2 10 0,-3 4-129,-4 8-258,-9 4 129,-9 5-258,-10 4 129,-11-3-129,-5-4 129,-14 2 129,-10-8-258,-7-4 258,-5-8-129,1-8 0,0-14 129,1-5-129,11-7-129,5-6-129,23 1-645,-7-32-2064,19 13-2193,14-9-387,12 6-258,1-14-516</inkml:trace>
  <inkml:trace contextRef="#ctx0" brushRef="#br0" timeOffset="268791.374">20206 14164 14061,'-9'-13'5547,"12"-7"-258,13 13-1419,7-6-3741,7 0-129,6 3-129,-2 1-387,1 9-645,-15-6-3354,4 6-516,-14 5-516,-3 7-387</inkml:trace>
  <inkml:trace contextRef="#ctx0" brushRef="#br0" timeOffset="268947.3829">20224 14304 10062,'-26'41'5418,"25"-29"-258,7 2-129,7-9-4128,14 0-387,1 5-516,-1-10-2967,9 4-1806,-3-4-645,4 0-387,-4-4-516</inkml:trace>
  <inkml:trace contextRef="#ctx0" brushRef="#br0" timeOffset="269451.4118">20982 13818 10836,'31'-13'5289,"-9"26"-129,-8 8-129,3 9-4515,-2 15-258,-4 11 0,-3 9-129,-8 2-129,-1 1 0,-8 0 0,0-1 0,0-1-129,1-6 129,5-4-129,3-10 129,5-3 0,8-11 0,4-6 0,5-12 129,4-7-129,3-7 0,1-2-129,1-6-129,0-13-387,3 17-1677,-3-20-2580,2 8-387,-10-10-387,5 2-258</inkml:trace>
  <inkml:trace contextRef="#ctx0" brushRef="#br0" timeOffset="269647.423">21527 14220 9933,'-4'9'5547,"4"7"-516,0-1 129,2 9-4515,0 4 0,4 4-516,-2 4-258,-2-3-516,6 7-1032,-8-14-3354,4-4-129,-4-22-387,10 12-645</inkml:trace>
  <inkml:trace contextRef="#ctx0" brushRef="#br0" timeOffset="269819.4328">21556 13886 10062,'6'-14'5031,"5"7"-516,-2 7-645,-9 0-6966,24 26-1419,-4-9-516,3 6-258,2-1-257</inkml:trace>
  <inkml:trace contextRef="#ctx0" brushRef="#br0" timeOffset="270155.452">21985 14089 8643,'-36'6'5418,"13"0"-129,-7-4-516,5 6-3225,1-3-903,9 4-258,4 3 0,8 0-129,6 3 129,13 2-258,3 3 0,8 3-258,1 4 258,-1 2-258,-4 3 0,-5 4 0,-7 0 0,-10-2 0,-3 0 0,-13 0 129,-9-5 0,-2-3 0,-1-8 129,-1-8-129,3-8-258,4-2-129,8 0-1161,-1-18-3483,12-4 0,2-14-645,9 3-387</inkml:trace>
  <inkml:trace contextRef="#ctx0" brushRef="#br0" timeOffset="270411.4667">22126 13660 10965,'4'72'5676,"-4"-27"-387,0 11-258,-5-5-4515,3 11-129,2 1-387,0 4 258,0-3-258,0-3 0,4-6-129,3-7 0,3-6-129,1-11-516,6 1-516,-17-32-3999,18 12 129,-16-17-516,3-10-258</inkml:trace>
  <inkml:trace contextRef="#ctx0" brushRef="#br0" timeOffset="270563.4754">22020 14147 9546,'-30'-8'5547,"30"8"-516,7 1-129,14 3-4128,12 0-516,12 3-645,-4-6-4515,10 2 129,-2-2-516,5-5-516</inkml:trace>
  <inkml:trace contextRef="#ctx0" brushRef="#br0" timeOffset="271035.5024">22881 13677 10965,'-5'-7'5547,"-21"-7"-516,12 6-129,-7-3-4386,1 3-129,-1-1-258,-2 3 0,-3 1-129,1 4 129,4 1 0,1 0-129,2 0 129,6 7 0,3 6-129,4 5 129,5 6-129,2 8 129,5 4-129,3 11 0,1 7 0,2 6 129,-3 3-129,-5 5 129,-1 1-129,-4 3 0,-2-2 129,-5-2-129,-3-6 0,0-3-129,1-5 129,4-8-129,0-7 129,5-7 0,1-9 0,8-6 0,4-8 0,3-7 0,5-2-258,0-7 129,6 0-645,-8-16-2322,11 7-1935,-7-9-387,9 4-258,-3-10-516</inkml:trace>
  <inkml:trace contextRef="#ctx0" brushRef="#br0" timeOffset="271283.5166">23311 13955 10320,'-8'0'5805,"3"11"-516,5 10 129,0 1-4257,1 7-645,5 5-129,8 6 129,-6-1-258,4 3-129,2-7-258,-3-4-387,4 2-1677,-14-19-3225,7-1 129,-13-17-774,3-10-258</inkml:trace>
  <inkml:trace contextRef="#ctx0" brushRef="#br0" timeOffset="271487.5282">23122 13837 11352,'0'0'5676,"13"0"-387,3-4-129,19 4-4515,4 0 0,9 2-129,2 3-258,-2 1-258,4 8-645,-8-14-2193,6 14-2322,-12-7-258,-1 8-516,-11-6-387</inkml:trace>
  <inkml:trace contextRef="#ctx0" brushRef="#br0" timeOffset="271703.5406">23721 14229 11481,'-15'61'5676,"6"-35"-258,7 6-387,-7-10-4257,9 5-129,-4-5-387,2 1-129,0-2-258,0-8-387,2 9-2322,0-22-2580,0 11 129,0-11-645,2-7-387</inkml:trace>
  <inkml:trace contextRef="#ctx0" brushRef="#br0" timeOffset="272223.5703">23735 13587 11223,'19'-24'5805,"-6"11"-387,10 9-258,-3-4-4386,15 5-258,2 2 129,4 1-258,2 0 0,-5 3 0,1 1-258,-3 3 0,-4-1 129,-9 0-129,-4 2-258,-8 2 129,-7 1 0,-4 3 0,-4 3 0,-5 8 0,-2 7 0,-2 6 0,0 4 0,0 7 0,4 4 0,2 2 0,2 6 129,0 1-129,0-2 129,0-1-129,1 1-129,-3-2 129,-3-8-129,0 0-129,-2-7 0,-1-11 129,-3-5 0,1-8 0,-3-2 258,-2-9-258,1-4 258,-3-2 0,1-1 0,0-1-129,1 4-387,1-4-1032,19 0-3612,-26 9-387,14-3-645,-5-1-516</inkml:trace>
  <inkml:trace contextRef="#ctx0" brushRef="#br0" timeOffset="273058.6181">12164 15647 6837,'7'-13'5418,"-7"13"-129,7 13-129,-3 17-2193,-4-1-1935,0 20-516,0 8 0,0 10-258,0-1 0,0 3-258,1-3-129,-1-9 129,4-3-258,-2-16 0,4-6-645,-6-32-3225,2 15-903,-3-22-387,0-11-258</inkml:trace>
  <inkml:trace contextRef="#ctx0" brushRef="#br0" timeOffset="273271.6303">11978 15576 6837,'-23'-33'5547,"23"33"-258,0-15-258,12 15-1935,4 0-2064,14 1-258,4 0-258,11 3-129,0 0-258,8 0-258,7 6-645,-4-8-3870,9 8-516,-3-8-387,2 5-387</inkml:trace>
  <inkml:trace contextRef="#ctx0" brushRef="#br0" timeOffset="273603.6493">13081 15620 11352,'-44'4'5547,"18"-2"-129,-12-2-258,-1 3-4257,-2 1-258,3 11-129,-3 9 0,0 4-258,3 8 0,7 8-129,4 5 0,11 8-129,6 1 129,10-2-129,10-4 0,15 1 129,10-11-129,8-6 0,7-8 0,5-10 0,6-4-258,1-9-258,5 4-1290,-14-12-3612,4-3-129,-9-10-258,-1 4-774</inkml:trace>
  <inkml:trace contextRef="#ctx0" brushRef="#br0" timeOffset="273843.663">13525 15763 12384,'0'0'5805,"12"5"-387,8-11-258,10-3-4644,13-3-258,5 4 0,7-4-387,-6 3-258,6 8-774,-19-11-3612,0 12-387,-17 0-258,-10 5-645</inkml:trace>
  <inkml:trace contextRef="#ctx0" brushRef="#br0" timeOffset="274007.6724">13685 15889 10965,'-62'44'5805,"48"-25"-516,4-13 0,24 0-4386,6-6-258,15 0-258,4-5-129,5 0-516,11 14-2451,-4-11-2451,1 0-258,-9-6-516,-5 6-516</inkml:trace>
  <inkml:trace contextRef="#ctx0" brushRef="#br0" timeOffset="274419.6959">14653 15530 10191,'18'-10'5805,"-18"10"-516,8 25 129,-8 2-3999,0 19-387,0 1-129,0 9-387,-1 5-129,0 2-258,-1 0 0,2-3-129,0-13-129,4-4-129,2-8-645,-5-21-1161,7 6-3354,-8-20 0,0-11-387,-5-17-516</inkml:trace>
  <inkml:trace contextRef="#ctx0" brushRef="#br0" timeOffset="274663.7099">14391 15499 11868,'2'-18'5676,"15"14"-129,3-7-258,14 7-4386,8-2-129,13 6-258,3-2 0,5 2-258,5 0 0,0 0-129,-1 5-258,-10-1-129,-3 8-516,-16-8-1032,3 15-3483,-25-4-258,-8 10-258,-11 0-645</inkml:trace>
  <inkml:trace contextRef="#ctx0" brushRef="#br0" timeOffset="274970.7275">15095 15993 14190,'-6'11'5805,"6"-1"-258,0-10-129,0 0-4773,-3 29-129,3-9-129,3 6-128,-1 4-259,2 2 0,-2 1 0,0 1 0,-2-6 0,1 1 0,-1-7-259,11 18-2837,-11-29-2451,2 2-258,-2-13-516,0 0-516</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0:03:08.840"/>
    </inkml:context>
    <inkml:brush xml:id="br0">
      <inkml:brushProperty name="width" value="0.05833" units="cm"/>
      <inkml:brushProperty name="height" value="0.05833" units="cm"/>
      <inkml:brushProperty name="fitToCurve" value="1"/>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2EBA3E73-FD58-4A90-A7C3-9217CF2FB1DD}" emma:medium="tactile" emma:mode="ink">
          <msink:context xmlns:msink="http://schemas.microsoft.com/ink/2010/main" type="writingRegion" rotatedBoundingBox="19423,13195 23389,12823 23620,15294 19654,15666"/>
        </emma:interpretation>
      </emma:emma>
    </inkml:annotationXML>
    <inkml:traceGroup>
      <inkml:annotationXML>
        <emma:emma xmlns:emma="http://www.w3.org/2003/04/emma" version="1.0">
          <emma:interpretation id="{52B6143D-5031-4CF6-A664-C9E3C68D154D}" emma:medium="tactile" emma:mode="ink">
            <msink:context xmlns:msink="http://schemas.microsoft.com/ink/2010/main" type="paragraph" rotatedBoundingBox="19488,13205 22980,12832 23073,13697 19580,14070" alignmentLevel="1"/>
          </emma:interpretation>
        </emma:emma>
      </inkml:annotationXML>
      <inkml:traceGroup>
        <inkml:annotationXML>
          <emma:emma xmlns:emma="http://www.w3.org/2003/04/emma" version="1.0">
            <emma:interpretation id="{E75C3A23-B352-49D5-8769-7155C7D237CF}" emma:medium="tactile" emma:mode="ink">
              <msink:context xmlns:msink="http://schemas.microsoft.com/ink/2010/main" type="line" rotatedBoundingBox="19488,13205 22980,12832 23073,13697 19580,14070"/>
            </emma:interpretation>
          </emma:emma>
        </inkml:annotationXML>
        <inkml:traceGroup>
          <inkml:annotationXML>
            <emma:emma xmlns:emma="http://www.w3.org/2003/04/emma" version="1.0">
              <emma:interpretation id="{5DA7BE07-3994-4F73-B22F-9932FB94863F}" emma:medium="tactile" emma:mode="ink">
                <msink:context xmlns:msink="http://schemas.microsoft.com/ink/2010/main" type="inkWord" rotatedBoundingBox="19488,13205 21620,12977 21712,13843 19580,14070"/>
              </emma:interpretation>
              <emma:one-of disjunction-type="recognition" id="oneOf0">
                <emma:interpretation id="interp0" emma:lang="en-US" emma:confidence="1">
                  <emma:literal>solution</emma:literal>
                </emma:interpretation>
                <emma:interpretation id="interp1" emma:lang="en-US" emma:confidence="0">
                  <emma:literal>solutions</emma:literal>
                </emma:interpretation>
                <emma:interpretation id="interp2" emma:lang="en-US" emma:confidence="0">
                  <emma:literal>Solution</emma:literal>
                </emma:interpretation>
                <emma:interpretation id="interp3" emma:lang="en-US" emma:confidence="0">
                  <emma:literal>Solutions</emma:literal>
                </emma:interpretation>
                <emma:interpretation id="interp4" emma:lang="en-US" emma:confidence="0">
                  <emma:literal>pollution</emma:literal>
                </emma:interpretation>
              </emma:one-of>
            </emma:emma>
          </inkml:annotationXML>
          <inkml:trace contextRef="#ctx0" brushRef="#br0">45 24 5547,'2'14'4257,"-14"20"0,3-13-387,-5 0-2967,9 9-129,-1-6 0,6 6-129,0-14 0,9 5 129,4-12-387,6 0 0,2-9-258,4-3 129,0-10-129,2-1-129,1-5 129,-5-1-129,-1-1 0,-6-4 129,-5 4-129,-2-2 0,-8 4 0,-1-3 129,-10 4-129,-5 1-129,-5 8 129,-6 0 0,0 8 0,-2 1-129,3 10 129,-1 2-129,8 6-258,3-3-129,10 12-1548,1-11-1935,4-16-516,9 23-258,4-15-129</inkml:trace>
          <inkml:trace contextRef="#ctx0" brushRef="#br0" timeOffset="-405.6007">-66 23 1677,'0'0'2451,"7"-17"387,-7 17 129,0 0-387,0 0-258,5-18-129,-5 18-516,0 0-387,0 0-258,0-21-387,0 21 129,0 0-516,0 0 0,-11-13-129,11 13 129,-13 0-258,13 0 129,-18 2 0,7 8-129,-3 0 129,-1 5 0,2-1 0,-2 4-129,3-2 0,-1-1 0,13-15 0,-15 24 0,15-24 0,-4 13 0,4-13-129,9 9 129,-9-9 0,20 9 0,-10-1-129,4 1 129,-4 2 0,4-1 0,-14-10 129,13 30-129,-8-15 0,-3-2 0,-2 2 0,0 0 129,0-15-129,-13 24 0,13-24 0,-21 19 0,9-10 129,0-4-129,2 1 0,-1-3 0,11-3 0,-18 3-258,18-3-258,0 0-903,0 0-2967,0-9 0,0 9-387,12-21-129</inkml:trace>
          <inkml:trace contextRef="#ctx0" brushRef="#br0" timeOffset="296.4006">346-302 6321,'0'0'4128,"1"26"129,-1-4-1290,-1 23-2064,-7-6 0,7 19 0,-9-10-258,7 12 0,-1-12 0,1-1-387,1-6 0,2-4-258,3-8-387,-3-29-774,19 28-2064,-7-26-903,0-2-516,0-9-258</inkml:trace>
          <inkml:trace contextRef="#ctx0" brushRef="#br0" timeOffset="717.6013">514-117 6321,'0'25'4515,"-3"0"0,-3 8-387,0 9-3096,-1-8-387,5 8-129,-1-7 129,3 1-258,3-13 0,8 0-129,2-16 0,9-2-129,-1-5-129,1-12 129,4-9-129,-4-2 0,2-3 0,-2-3 0,-4-1 0,-6 0 0,-5 2-129,-1 4 129,-4 3-129,-2 5 129,0 16 0,-8-11-129,8 11 258,-18 15-129,11 10 129,-1 2-129,-2 5 129,4 3 0,2 2-258,4-3 258,0-1-258,0-8 129,7-5-387,-7-20-258,21 19-1677,-11-20-2064,4-14-258,-1-9-129,1-8-258</inkml:trace>
          <inkml:trace contextRef="#ctx0" brushRef="#br0" timeOffset="1388.4025">798-97 6708,'-4'-20'4386,"15"10"129,6-6-774,8 10-2709,3-6-387,9 6 0,-2-8-129,8 7-129,-5-5-129,2 4-258,-3 2 0,-6 2-129,-4 1 0,-7 1 0,-2 2 0,-8 0-129,-10 0 129,0 0-129,9 17 258,-9-17 0,0 0 0,-3 21 0,3-21 258,-6 16-129,6-16 129,0 25 0,0-25 129,0 29 0,0-9 129,0 2-129,0 4 258,0 5-258,0-6 0,-1 2-129,-1 1 0,-2-2-129,2-5-258,2-21-129,-3 29-516,3-29-2064,0 0-1806,-3-8-129,3 8-516,2-39-387</inkml:trace>
          <inkml:trace contextRef="#ctx0" brushRef="#br0" timeOffset="967.2017">932-613 7482,'14'-11'4773,"-1"19"-258,-10 22-129,-9 6-3612,3 22-258,-1 7-129,4 16 0,-9-1 129,3 7-129,-3-5-129,4-7-258,0-12 0,4-11-258,1-8-258,-2-21-903,7-3-3096,-5-20 0,0 0-387,0 0-258</inkml:trace>
          <inkml:trace contextRef="#ctx0" brushRef="#br0" timeOffset="1528.8027">1214-408 5031,'-6'-31'4128,"6"31"-1806,0 0-2322,0 0-3483,0 0-645,0 0 259</inkml:trace>
          <inkml:trace contextRef="#ctx0" brushRef="#br0" timeOffset="1950.0035">1366-251 3225,'-3'51'4902,"-1"-23"-516,-5 4-129,1-1-1419,4 2-2451,-1 0 129,5 1-129,0-7 129,3 2-258,8-3 129,2-6-129,3-10 0,3 1 0,-1-8-258,5-3 129,-7 0-129,-1-4 129,0-10-129,-1-1 0,-2-6 129,-3-4-129,-4-2-129,-2 1 129,-3-5 0,-5 0-129,-4 5 129,-8 3-129,1 11 0,-8 3 129,-2 9 0,1 6-129,4 11 0,-4-1-645,15 18-1806,-2-6-1806,3 0-129,6-2-387,4-7 129</inkml:trace>
          <inkml:trace contextRef="#ctx0" brushRef="#br0" timeOffset="2386.8042">1584-140 4257,'19'-35'4644,"-19"35"-516,12-4 0,-12 4-2838,0 24-645,-6 4-129,2 11-258,-4 2 129,2 5-258,0-6 129,5 0-129,1-11 0,0-2 0,10-13 129,2-8-258,5-6 129,0-9 0,2-11 0,3-7-129,0-5 0,0-8 0,1 1 0,0-2 0,1 2 0,0 5 258,-6 5-129,1 12 129,-4 5 0,1 12 0,-16 0 129,12 26-129,-11-1 0,-1 8 0,-3 2 0,0 3-129,-1 0 129,1-1-258,-1 2-774,-3-13-3483,7-1-516,0-11 0,0-14-645</inkml:trace>
        </inkml:traceGroup>
        <inkml:traceGroup>
          <inkml:annotationXML>
            <emma:emma xmlns:emma="http://www.w3.org/2003/04/emma" version="1.0">
              <emma:interpretation id="{A3501542-7F17-4EDC-8DF8-2E8AADD2687B}" emma:medium="tactile" emma:mode="ink">
                <msink:context xmlns:msink="http://schemas.microsoft.com/ink/2010/main" type="inkWord" rotatedBoundingBox="22119,13079 22997,12985 23070,13674 22192,13768"/>
              </emma:interpretation>
              <emma:one-of disjunction-type="recognition" id="oneOf1">
                <emma:interpretation id="interp5" emma:lang="en-US" emma:confidence="1">
                  <emma:literal>not</emma:literal>
                </emma:interpretation>
                <emma:interpretation id="interp6" emma:lang="en-US" emma:confidence="0">
                  <emma:literal>hot</emma:literal>
                </emma:interpretation>
                <emma:interpretation id="interp7" emma:lang="en-US" emma:confidence="0">
                  <emma:literal>mot</emma:literal>
                </emma:interpretation>
                <emma:interpretation id="interp8" emma:lang="en-US" emma:confidence="0">
                  <emma:literal>rot</emma:literal>
                </emma:interpretation>
                <emma:interpretation id="interp9" emma:lang="en-US" emma:confidence="0">
                  <emma:literal>trot</emma:literal>
                </emma:interpretation>
              </emma:one-of>
            </emma:emma>
          </inkml:annotationXML>
          <inkml:trace contextRef="#ctx0" brushRef="#br0" timeOffset="3837.6067">2401-223 2967,'0'-16'4257,"0"16"-258,0 0-1161,0 0-903,14 0-258,-14 0-258,3 18-258,-3-18-387,0 37-129,-3-16 129,3 10-516,-8-1 129,4-2-258,4-3 0,0-4-129,0-2 129,0-19-129,12 12-129,-12-12 258,22-10-258,-8-8 129,1-3-129,0-4 0,4-2 129,-7-2-129,3 4 0,-1 5 129,-2 5 0,-12 15 0,17-15 0,-17 15 129,0 0-129,6 18 0,-6 0 129,0 4-129,-2-1 129,-1 4-129,3-3 0,0-1-129,0-2-129,0-19-516,14 29-1806,-14-29-1677,20 3-645,-8-3-129,1-12 387</inkml:trace>
          <inkml:trace contextRef="#ctx0" brushRef="#br0" timeOffset="4243.2074">2754-200 5547,'-18'37'4515,"9"-14"0,-2 2-258,9 7-3225,-7-11-258,9 7-258,5-6-129,7-2 129,3-10-258,9-1-129,0-7 129,2-2-129,3-9 0,-3-3 0,-4-3-129,0-5 129,-5-3-129,-3 0 0,-8 2-129,-3-2 258,-3 2-258,-8-2 129,-5 5 0,-3 0 0,-6 6 0,0 4 0,-1 4 0,0 4 0,7 0-129,1 6 129,4 4 0,11-10-258,-8 24-129,8-24-516,3 15-1419,-3-15-2193,12 6 0,-12-6-645,19-1 387</inkml:trace>
          <inkml:trace contextRef="#ctx0" brushRef="#br0" timeOffset="4742.4083">2926-330 5289,'0'0'5418,"10"-19"-645,10 13 0,2-11-1806,9 12-2451,-1-5 0,8 10 0,-7 0-258,4 0-387,-2 10-774,-13-10-3483,5 8-387,-10-7-129,2 1-645</inkml:trace>
          <inkml:trace contextRef="#ctx0" brushRef="#br0" timeOffset="4524.008">3071-677 7998,'9'-20'4515,"-9"20"129,0 0-516,0 20-3354,0 7-516,-3 3 129,3 10-129,-6 7 0,3 9 0,-2 4-129,2 0 0,-1 0 0,1-2 0,1-6-129,1-6 0,1 0 0,0-13-129,3-1-258,-3-32-774,13 29-3354,-13-29-258,12 0-258,-12 0-258</inkml:trace>
        </inkml:traceGroup>
      </inkml:traceGroup>
    </inkml:traceGroup>
    <inkml:traceGroup>
      <inkml:annotationXML>
        <emma:emma xmlns:emma="http://www.w3.org/2003/04/emma" version="1.0">
          <emma:interpretation id="{17523ABE-51D3-4ECF-9D74-069B77EA57AF}" emma:medium="tactile" emma:mode="ink">
            <msink:context xmlns:msink="http://schemas.microsoft.com/ink/2010/main" type="paragraph" rotatedBoundingBox="19554,14108 23493,13872 23539,14628 19599,14865" alignmentLevel="1"/>
          </emma:interpretation>
        </emma:emma>
      </inkml:annotationXML>
      <inkml:traceGroup>
        <inkml:annotationXML>
          <emma:emma xmlns:emma="http://www.w3.org/2003/04/emma" version="1.0">
            <emma:interpretation id="{0DB3F78E-D0DF-4574-970E-2CCE1DC5DC49}" emma:medium="tactile" emma:mode="ink">
              <msink:context xmlns:msink="http://schemas.microsoft.com/ink/2010/main" type="line" rotatedBoundingBox="19554,14108 23493,13872 23539,14628 19599,14865"/>
            </emma:interpretation>
          </emma:emma>
        </inkml:annotationXML>
        <inkml:traceGroup>
          <inkml:annotationXML>
            <emma:emma xmlns:emma="http://www.w3.org/2003/04/emma" version="1.0">
              <emma:interpretation id="{2749067A-7199-466B-AB8C-0A8778D7996C}" emma:medium="tactile" emma:mode="ink">
                <msink:context xmlns:msink="http://schemas.microsoft.com/ink/2010/main" type="inkWord" rotatedBoundingBox="19554,14108 21454,13994 21488,14564 19588,14678"/>
              </emma:interpretation>
              <emma:one-of disjunction-type="recognition" id="oneOf2">
                <emma:interpretation id="interp10" emma:lang="en-US" emma:confidence="1">
                  <emma:literal>always</emma:literal>
                </emma:interpretation>
                <emma:interpretation id="interp11" emma:lang="en-US" emma:confidence="0">
                  <emma:literal>Always</emma:literal>
                </emma:interpretation>
                <emma:interpretation id="interp12" emma:lang="en-US" emma:confidence="0">
                  <emma:literal>airways</emma:literal>
                </emma:interpretation>
                <emma:interpretation id="interp13" emma:lang="en-US" emma:confidence="0">
                  <emma:literal>arrays</emma:literal>
                </emma:interpretation>
                <emma:interpretation id="interp14" emma:lang="en-US" emma:confidence="0">
                  <emma:literal>away</emma:literal>
                </emma:interpretation>
              </emma:one-of>
            </emma:emma>
          </inkml:annotationXML>
          <inkml:trace contextRef="#ctx0" brushRef="#br0" timeOffset="5959.2105">-89 669 1,'17'0'3353,"-17"0"-644,0 0 258,9-14-774,-9 14 0,0 0-258,0 0-387,0 0-387,0 0-129,1-20-258,-1 20-258,0 0-129,0 0 0,-9-12-129,9 12-129,-13 0 0,13 0 129,-21 3-129,7 3-129,2 5 129,-2 1-129,2 5 0,0-1 129,2 4-129,0 1 129,3 5-129,4 4 129,1-4 0,2 0 0,5-3-129,7 0 129,2-8 0,1-5 0,4-10-129,1 0 129,-2-7-129,2-8 129,-2-6-129,-3-4 0,0-4 129,-3 0-129,-5-1 0,-1 1 129,-6 6-129,0 2 0,0 3 129,0 18-129,-12-16 0,12 16 0,-12 1 0,12-1 129,-11 29-129,6-7 129,4 4-129,-1 2 0,2 0 129,0-2-129,0-2 129,3 0-129,2 0-129,3-11 129,0 1-387,-8-14-129,19 13-1290,-19-13-2451,19-4-129,-7-11-516,0-2 0</inkml:trace>
          <inkml:trace contextRef="#ctx0" brushRef="#br0" timeOffset="6224.411">169 388 6837,'0'0'4515,"6"18"-258,-6 10-258,-2 3-3354,2 10-258,-1 3-129,1 8 0,-6 0-129,5-3 129,-1-1-258,2-6 387,0-10-387,0-1 0,3-7-387,3-11-129,6 2-1548,-12-15-2193,19 5 0,-6-5-516,-3-15 129</inkml:trace>
          <inkml:trace contextRef="#ctx0" brushRef="#br0" timeOffset="6520.8115">377 565 4386,'12'25'4128,"-12"-6"-129,0 7-516,0 11-2451,-5-10-258,5 14 129,0-11-516,0 1 0,0-10 0,6-1 0,-6-20-258,19 9 0,-4-9 0,0-11-129,3-10 0,2-3-129,1-5-129,-5-2-129,7 4 0,-9-2-258,2 10-258,-10-8-903,-6 27-2193,12-13-129,-12 13-258</inkml:trace>
          <inkml:trace contextRef="#ctx0" brushRef="#br0" timeOffset="6895.2122">526 532 2322,'20'27'3741,"-11"-2"129,-6 0-516,-1 2-2322,4 12-129,-2-11-258,5 9 0,-3-14-129,8 1 0,-14-24-129,18 17 129,-18-17-129,22-11-129,-11-6-129,3-11-129,-2-6 0,1-1-129,1 1 0,-4-8-258,3 18-258,-7-6-1161,0 11-2064,-6 19-258,9-17-129</inkml:trace>
          <inkml:trace contextRef="#ctx0" brushRef="#br0" timeOffset="7456.8131">1027 495 5547,'6'-24'4644,"-6"24"-258,0 0-258,-18-16-2838,18 16-387,-28 16-387,12 5 0,-3 2-258,2 8 0,-3-1 0,7 9 0,-1-3-129,8-2 0,5-4 0,1-2-129,4-7 0,8-4 0,3-7 0,4-6 129,0-4-129,4-7 0,-3-6 0,2-8 0,-4-1 0,-3-7 0,-3-7 0,-4 2 0,-2-2 0,-6 3 0,0 2 0,-6 4 0,-2 6 0,1 6 0,7 15 0,-19-2 0,19 2 0,-13 24 0,10-3 0,1 8 0,2 0 129,0 2-129,6-3 0,3 0 0,5-2-258,-2-8-129,6 3-903,-7-12-2709,4-1-387,0-8-516,-1 0 0</inkml:trace>
          <inkml:trace contextRef="#ctx0" brushRef="#br0" timeOffset="7878.0139">1222 459 7353,'0'0'4644,"-5"24"-129,5-3-387,3 5-3483,-3-4-258,9 8 0,-5-3-129,2-3 0,4-2-129,-1-7 129,-9-15-258,21 11 129,-11-11 0,4-14-129,0-4 0,1-7-129,-2-2 129,2-3-129,-1 1 129,-2 1 0,-4 9 0,-1 4 0,-7 15 0,0 0 0,0 0 129,2 13 0,-2 10-129,-3 11 258,-3 5-129,1 3 129,-2 1 0,1 4 0,-2-4 129,6-2-258,2-6-129,0-9-129,0-7-516,0-19-774,14 6-3096,-14-6-258,21-15-129,-13-9-387</inkml:trace>
          <inkml:trace contextRef="#ctx0" brushRef="#br0" timeOffset="8377.2148">1662 433 1935,'0'0'4386,"7"-15"258,-7 15-258,0 0-2451,0 0-387,0 0-258,-10-2-516,10 2-129,-14 0-129,14 0-129,-16 12-258,16-12 0,-18 12 0,18-12 0,-12 21-129,12-21 0,-3 19 0,3-19 0,3 15 0,-3-15 0,19 15-129,-6-6 129,1 2-129,0 1 129,-1 7 0,-4-4-129,-1 2 129,-5 2 0,-3 1 0,-2 0 0,-5-2 0,-5 0 0,-3-4 0,-1-1 129,-3-2 0,1 3-129,5-6 129,1-2 0,12-6-129,-19 3 0,19-3-129,0 0-645,0 0-3612,13-14-129,-4 3-258,3-1-387</inkml:trace>
        </inkml:traceGroup>
        <inkml:traceGroup>
          <inkml:annotationXML>
            <emma:emma xmlns:emma="http://www.w3.org/2003/04/emma" version="1.0">
              <emma:interpretation id="{CBCBFC14-D969-4983-9ED3-A5FB0B2F702A}" emma:medium="tactile" emma:mode="ink">
                <msink:context xmlns:msink="http://schemas.microsoft.com/ink/2010/main" type="inkWord" rotatedBoundingBox="21954,14008 23496,13916 23539,14628 21997,14721"/>
              </emma:interpretation>
              <emma:one-of disjunction-type="recognition" id="oneOf3">
                <emma:interpretation id="interp15" emma:lang="en-US" emma:confidence="1">
                  <emma:literal>u</emma:literal>
                </emma:interpretation>
                <emma:interpretation id="interp16" emma:lang="en-US" emma:confidence="0">
                  <emma:literal>U</emma:literal>
                </emma:interpretation>
                <emma:interpretation id="interp17" emma:lang="en-US" emma:confidence="0">
                  <emma:literal>n</emma:literal>
                </emma:interpretation>
                <emma:interpretation id="interp18" emma:lang="en-US" emma:confidence="0">
                  <emma:literal>K</emma:literal>
                </emma:interpretation>
                <emma:interpretation id="interp19" emma:lang="en-US" emma:confidence="0">
                  <emma:literal>l</emma:literal>
                </emma:interpretation>
              </emma:one-of>
            </emma:emma>
          </inkml:annotationXML>
          <inkml:trace contextRef="#ctx0" brushRef="#br0" timeOffset="9282.0163">2214 407 4128,'0'0'4257,"11"-9"-129,-11 9-516,0 0-2193,0 0-258,-6 15-387,6 9-129,-9-6-129,4 12 0,-3-5 0,7 12 0,-4-7-258,5-2 0,3-3 0,5-3-129,6-7 0,1-3 0,1-10-129,5-2 129,2-6 0,-1-8 0,1-7-129,-2-4 129,-3-5-129,-1 0 0,-2-4 129,-4-2-129,-4 6 0,-1 0 0,-4 6 0,-2 8 0,0 16 0,0 0 0,0 0 0,-6 0 0,0 13 129,-2 14-129,2 7 0,2 4 0,0 1 0,4 1 129,0-2-129,4-3-129,5-9-129,-5-7-258,13 1-774,-17-20-3225,21 0-129,-9-11-258,5-8-387</inkml:trace>
          <inkml:trace contextRef="#ctx0" brushRef="#br0" timeOffset="9718.817">2620 354 6063,'-3'47'4386,"-3"-20"-258,6 0-1032,-2 7-2709,1-4 129,1 3-129,3-6-129,4-4 129,-7-23 0,18 21-129,-6-21 0,5-12-129,0-9 0,0-5 0,0-6-129,-2-3-129,2-1 129,-5 3-129,-2 5 129,-1 5 0,-1 5 0,-8 18-129,11-17 258,-11 17 0,0 0 0,4 23 129,-4-5 0,0 9 0,0 2 129,0 6 0,-1-2-258,1 1 129,0-5-129,0-3 0,3-4-258,-3-22-258,15 28-1290,-15-28-2580,15-8-387,-8-10-129,6-3-258</inkml:trace>
          <inkml:trace contextRef="#ctx0" brushRef="#br0" timeOffset="9937.2175">2972 398 4902,'2'32'4644,"-2"-10"-129,3 5-516,1 7-2838,-4-5-516,7 8-129,-7-4-258,6 0 0,-5-8-387,2-7-645,-3-18-3225,14 14-516,-14-14 0,4-9-258</inkml:trace>
          <inkml:trace contextRef="#ctx0" brushRef="#br0" timeOffset="10155.6179">3060 259 7740,'-7'0'5031,"7"0"-258,0 0-258,0 0-3096,0 0-1290,9 1-129,-9-1-516,0 0-2580,18 5-1419,-18-5-258,10 3-387,-10-3-129</inkml:trace>
          <inkml:trace contextRef="#ctx0" brushRef="#br0" timeOffset="10951.2193">3330 416 1548,'9'-21'4257,"-9"21"387,0 0-516,0-18-1677,0 18-774,0 0-645,-16 0-258,4 0-258,1 11 0,-7-5 0,4 7-129,-4-1-129,4 6 0,-1 3 0,6 3-129,0-6 0,5 3 0,1 0-129,3 1 0,0-1 0,9-4 0,3-2 129,4-3-129,3-3 0,0 1 0,2-6 129,2-1-129,-2-3 129,-5-4-129,-1-9 0,-2-1 0,-4-2 0,1-8 0,-7-5 129,0 1-129,-1 2 0,-1 1 0,-2 2 0,1 7 0,0 16 0,0 0 0,-9-3 0,4 14 0,-2 17 0,1 6 129,-2 6-129,0 7 129,-1 4-129,3 3 258,3-4-258,0 0 129,2-7 0,1-5-129,0-10 129,0-3-258,0-10 0,0-15-516,12 8-2064,-12-8-1806,9-21-387,-6-6-387,5 3 0</inkml:trace>
          <inkml:trace contextRef="#ctx0" brushRef="#br0" timeOffset="11512.8203">3491 410 258,'0'0'4128,"0"0"387,0 0-387,0 0-1806,16 18-645,-16-18-258,3 24-516,-3-24-129,0 34-258,0-16-129,3 5 0,-2-4-129,4 5 129,1-10-129,1-1-129,-7-13 0,21 18 129,-7-18-129,5 0 129,-2-10 0,2-4-129,0-4 0,-1-5 0,0-3 129,0 0-258,-7-1 129,-2-1-129,-3 1 129,-3 8 129,-3-1-129,0 5 129,0 15-129,-9-17 129,9 17-129,-11 0 0,11 0 129,-7 15 0,4 4-129,1 5 0,0 3 0,1 8 0,-1-5 0,2 7 0,0-2-129,3-5 0,1-3-129,0-11-258,7 5-903,-11-21-3612,15 0 129,-11-16-645,4-2-258</inkml:trace>
        </inkml:traceGroup>
      </inkml:traceGroup>
    </inkml:traceGroup>
    <inkml:traceGroup>
      <inkml:annotationXML>
        <emma:emma xmlns:emma="http://www.w3.org/2003/04/emma" version="1.0">
          <emma:interpretation id="{FA574AA4-1E18-4FB7-BBEC-2CAEA53F67CA}" emma:medium="tactile" emma:mode="ink">
            <msink:context xmlns:msink="http://schemas.microsoft.com/ink/2010/main" type="paragraph" rotatedBoundingBox="19597,15058 22196,14814 22254,15423 19654,15666" alignmentLevel="1"/>
          </emma:interpretation>
        </emma:emma>
      </inkml:annotationXML>
      <inkml:traceGroup>
        <inkml:annotationXML>
          <emma:emma xmlns:emma="http://www.w3.org/2003/04/emma" version="1.0">
            <emma:interpretation id="{5E60757D-810D-436E-BACC-932B4A54FC71}" emma:medium="tactile" emma:mode="ink">
              <msink:context xmlns:msink="http://schemas.microsoft.com/ink/2010/main" type="inkBullet" rotatedBoundingBox="19597,15058 19982,15021 20034,15582 19650,15618"/>
            </emma:interpretation>
            <emma:one-of disjunction-type="recognition" id="oneOf4">
              <emma:interpretation id="interp20" emma:lang="en-US" emma:confidence="1">
                <emma:literal>x</emma:literal>
              </emma:interpretation>
              <emma:interpretation id="interp21" emma:lang="en-US" emma:confidence="0">
                <emma:literal>X</emma:literal>
              </emma:interpretation>
              <emma:interpretation id="interp22" emma:lang="en-US" emma:confidence="0">
                <emma:literal>+</emma:literal>
              </emma:interpretation>
              <emma:interpretation id="interp23" emma:lang="en-US" emma:confidence="0">
                <emma:literal>4</emma:literal>
              </emma:interpretation>
              <emma:interpretation id="interp24" emma:lang="en-US" emma:confidence="0">
                <emma:literal>t</emma:literal>
              </emma:interpretation>
            </emma:one-of>
          </emma:emma>
        </inkml:annotationXML>
        <inkml:trace contextRef="#ctx0" brushRef="#br1" timeOffset="-823398.0581">128 1432 7353,'18'-14'5160,"-6"5"-129,-12 9-129,8-4-3999,-8 4-129,-2 15 129,-9 3-387,0 9-129,-8 1 0,-1 9-129,-5 2-129,0 6 0,-3 0 0,0-6-129,-1 2 0,5-4 0,-1 1 0,4-11-258,6-2-258,-1-16-516,16 7-2193,0-16-1677,-2-16-258,2-12-645,8-5 516</inkml:trace>
        <inkml:trace contextRef="#ctx0" brushRef="#br1" timeOffset="-823158.0442">-109 1436 7353,'-17'-50'5160,"10"37"-258,0-3-258,7 16-3225,0 0-258,0 0-387,10 15-258,6 9 0,2 4-129,4 7-129,3 6-129,1 4 0,1 1-129,1 0 129,2 0-258,-2-5 129,0-1-387,-2-6 0,2 0-645,-10-15-3741,7 2-129,-7-14-645,3-1-129</inkml:trace>
      </inkml:traceGroup>
      <inkml:traceGroup>
        <inkml:annotationXML>
          <emma:emma xmlns:emma="http://www.w3.org/2003/04/emma" version="1.0">
            <emma:interpretation id="{993E21F0-3446-4696-8BB2-95D784CFBFA5}" emma:medium="tactile" emma:mode="ink">
              <msink:context xmlns:msink="http://schemas.microsoft.com/ink/2010/main" type="line" rotatedBoundingBox="20451,14989 22198,14825 22254,15423 20507,15586"/>
            </emma:interpretation>
          </emma:emma>
        </inkml:annotationXML>
        <inkml:traceGroup>
          <inkml:annotationXML>
            <emma:emma xmlns:emma="http://www.w3.org/2003/04/emma" version="1.0">
              <emma:interpretation id="{5DFB082B-8491-4C24-93EB-1C1A8AAA01CA}" emma:medium="tactile" emma:mode="ink">
                <msink:context xmlns:msink="http://schemas.microsoft.com/ink/2010/main" type="inkWord" rotatedBoundingBox="20451,14989 21085,14930 21131,15423 20497,15482"/>
              </emma:interpretation>
              <emma:one-of disjunction-type="recognition" id="oneOf5">
                <emma:interpretation id="interp25" emma:lang="en-US" emma:confidence="0">
                  <emma:literal>D</emma:literal>
                </emma:interpretation>
                <emma:interpretation id="interp26" emma:lang="en-US" emma:confidence="0">
                  <emma:literal>x</emma:literal>
                </emma:interpretation>
                <emma:interpretation id="interp27" emma:lang="en-US" emma:confidence="0">
                  <emma:literal>☺</emma:literal>
                </emma:interpretation>
                <emma:interpretation id="interp28" emma:lang="en-US" emma:confidence="0">
                  <emma:literal>*</emma:literal>
                </emma:interpretation>
                <emma:interpretation id="interp29" emma:lang="en-US" emma:confidence="0">
                  <emma:literal>I</emma:literal>
                </emma:interpretation>
              </emma:one-of>
            </emma:emma>
          </inkml:annotationXML>
          <inkml:trace contextRef="#ctx0" brushRef="#br1" timeOffset="-822813.0246">709 1448 7611,'1'16'5547,"11"-11"-516,-12-5 0,29-3-3870,-14-5-258,10 4-258,-1-8-129,10 7-129,-1-1-258,5-1 0,2 2-258,-4-1-258,1 6-516,-12-5-3741,3 5-387,-16-1-258,-2 2-516</inkml:trace>
          <inkml:trace contextRef="#ctx0" brushRef="#br1" timeOffset="-822573.0109">703 1573 10062,'-5'12'5418,"5"-12"-516,9 0-1161,10 2-2967,3-1-129,10 4-129,3 2-258,4-5-129,6 2-258,-1-3-387,7 12-1161,-10-13-3096,3 0-258,-10-4-387,0-3-387</inkml:trace>
          <inkml:trace contextRef="#ctx0" brushRef="#br1" timeOffset="-822249.9924">1060 1263 8514,'10'-8'5418,"10"8"-387,-6 0-258,16 4-4128,-5 2 0,6 13-258,-5-3 0,4 6-258,-5 5 0,-1 3-258,-5-1 129,-9 7-129,-8-1 129,-2 4 0,-7 0 0,-8 2 0,-9-5 129,3-2-129,-8-4 0,6-10 0,4 1-258,4-17-387,15-4-4128,0 0-129,2-13-516,11-8-387</inkml:trace>
        </inkml:traceGroup>
        <inkml:traceGroup>
          <inkml:annotationXML>
            <emma:emma xmlns:emma="http://www.w3.org/2003/04/emma" version="1.0">
              <emma:interpretation id="{C5ACD3B8-A28E-41A8-98A4-38E1F3AB75A8}" emma:medium="tactile" emma:mode="ink">
                <msink:context xmlns:msink="http://schemas.microsoft.com/ink/2010/main" type="inkWord" rotatedBoundingBox="21679,14880 22198,14832 22254,15423 21734,15471"/>
              </emma:interpretation>
              <emma:one-of disjunction-type="recognition" id="oneOf6">
                <emma:interpretation id="interp30" emma:lang="en-US" emma:confidence="1">
                  <emma:literal>x</emma:literal>
                </emma:interpretation>
                <emma:interpretation id="interp31" emma:lang="en-US" emma:confidence="0">
                  <emma:literal>X</emma:literal>
                </emma:interpretation>
                <emma:interpretation id="interp32" emma:lang="en-US" emma:confidence="0">
                  <emma:literal>XO</emma:literal>
                </emma:interpretation>
                <emma:interpretation id="interp33" emma:lang="en-US" emma:confidence="0">
                  <emma:literal>Xo</emma:literal>
                </emma:interpretation>
                <emma:interpretation id="interp34" emma:lang="en-US" emma:confidence="0">
                  <emma:literal>XP</emma:literal>
                </emma:interpretation>
              </emma:one-of>
            </emma:emma>
          </inkml:annotationXML>
          <inkml:trace contextRef="#ctx0" brushRef="#br1" timeOffset="-821813.9675">2390 1147 5547,'9'0'5418,"-9"24"-129,-12-9-387,-5 18-1677,-13-6-2451,-4 15-258,-7 1 0,-2 10-129,-6-1 0,3 2-258,1 1 129,7-2-129,5-7-129,7-2 0,8-8-387,4-16-516,14 1-3999,0-21-258,0 0-129,5-35-645</inkml:trace>
          <inkml:trace contextRef="#ctx0" brushRef="#br1" timeOffset="-821616.9562">1960 1178 10449,'10'24'5805,"3"-3"-387,12 11-129,-4 4-4257,20 8-258,0 1-129,10 6-258,1 1-387,-1-1-387,10 12-4257,-10-18-774,2 2-387,-10-10-387</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0:03:21.226"/>
    </inkml:context>
    <inkml:brush xml:id="br0">
      <inkml:brushProperty name="width" value="0.05833" units="cm"/>
      <inkml:brushProperty name="height" value="0.05833" units="cm"/>
      <inkml:brushProperty name="fitToCurve" value="1"/>
    </inkml:brush>
  </inkml:definitions>
  <inkml:trace contextRef="#ctx0" brushRef="#br0">15 203 5289,'14'3'4773,"1"0"-258,-15-3-258,27 0-3096,-27 0-258,25-17-129,-9 6-129,0-1-258,-2-3 129,4 5-129,-6-4-129,2 0 0,-2 2-129,-12 12 0,13-23-129,-13 23 258,9-21-129,-9 21 0,0-18 0,0 18 0,-13-20 0,2 14 0,-5-1-129,-1 2 129,-4 4-129,1-1 129,0 1 0,2 1 0,2 6 0,-2 6 129,3 3-129,4 4 0,2 0 0,2 8 0,1-1 0,6 3 0,0 1 129,4 4 0,10-7-129,6 1 129,2-1 0,3 0 0,6-6 0,-3-3 0,4-4-129,1-3 0,-4-3-129,-2-7 0,-2 2-258,-3-3-258,2 0-2709,-11-9-1935,3-2-129,-10-13-516,4 0-258</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09:50:45.350"/>
    </inkml:context>
    <inkml:brush xml:id="br0">
      <inkml:brushProperty name="width" value="0.05292" units="cm"/>
      <inkml:brushProperty name="height" value="0.05292" units="cm"/>
      <inkml:brushProperty name="color" value="#FF0000"/>
    </inkml:brush>
  </inkml:definitions>
  <inkml:trace contextRef="#ctx0" brushRef="#br0">4909 5765 2193,'23'-19'4257,"-7"15"129,3 0-516,10-2-2709,15 10-129,6 1-258,21 3-387,17 2-2580,12-4-1548,13-6-258,17-6-516</inkml:trace>
  <inkml:trace contextRef="#ctx0" brushRef="#br0" timeOffset="10372.5933">11995 5816 645,'16'-17'2064,"-16"17"0,15-15-387,-15 15-387,13-11-129,-13 11-258,0 0-387,0 0 0,2 12-387,-7 1 0,-11 5 0,-4 3 0,-5 3 258,-3 0-258,0 0 0,-1-2 129,6-6 0,3-2 129,7-2 0,13-12 129,-2 11-129,11-7 0,14 8-387,12 3-3483,4 9-258,2-5-516</inkml:trace>
  <inkml:trace contextRef="#ctx0" brushRef="#br0" timeOffset="30711.7566">17790 7542 1,'75'-5'0,"-35"4"128,-1 1-128,2 0 129,1 0-129,-1 1 258,0 4-258,0 1 129,-6-1-129,-4 1 129,-3 0 0,-3-4-129,-4 3 129,-3-1 0,-1-3-129,-2 1 258,1-1-129,-1 0 0,-1 2-129,1 0 129,-2-1 0,1-1 129,-3 0-129,-2 0 0,-1 1 0,-8-2-516,17 9-1805</inkml:trace>
  <inkml:trace contextRef="#ctx0" brushRef="#br0" timeOffset="175216.0217">21604 6575 2709,'135'-9'2064,"-49"6"-516,13 0-258,14 3-516,6 0-1935,10 1-1935,-1-1 0</inkml:trace>
  <inkml:trace contextRef="#ctx0" brushRef="#br0" timeOffset="190811.9139">19520 10554 258,'-16'-32'516</inkml:trace>
  <inkml:trace contextRef="#ctx0" brushRef="#br0" timeOffset="233843.3751">11173 17567 4257,'34'-75'4902,"-16"46"-129,-6 0-258,8 0-3096,-16 12-258,9 7 0,-13 10-387,2 13-129,-3 8-129,-6 22 129,-4 16-129,-4 16 0,-4 7-129,-2-2 129,-4 16-258,-9-6-129,-4 9 129,3-22 0,-2-15 129,-1 2-258,4-15 129,34-49-129,-58 59-129,58-59-129,0 0-129,-33 60-774,33-60-3354,0 0-1161,0 0-258,0 0-516</inkml:trace>
  <inkml:trace contextRef="#ctx0" brushRef="#br0" timeOffset="234283.4003">10888 17369 9159,'21'-28'5418,"-11"5"-129,11 2-129,-6-14-3999,12 14-258,1-4-258,6 7-129,3 7-129,-1 7-129,5 6 0,-1 17-258,-3 24 0,-1 8 129,-4 24 129,-5 16 0,-5 14-258,0 6-516,-8-4 516,0-16 129,4 6-129,1-8 0,7-20 0,-26-69-129,67 56 258,-28-35 258,5 6-258,5-11-129,0-14 0,1-2-129,3 0-774,-12 27-4644,12-23 0,-7-12-516,2-26-516</inkml:trace>
  <inkml:trace contextRef="#ctx0" brushRef="#br0" timeOffset="255641.6219">12056 18174 4128,'0'0'5289,"0"0"0,0 0-2451,0 0-387,0 0-516,0 0-258,0 0-516,0 0-516,0 0-129,49-36-129,-49 36-129,49-5 0,-49 5-258,53 16-387,-53-16-1419,61 19-3225,-61-19-258,50 30-516,-50-30-258</inkml:trace>
  <inkml:trace contextRef="#ctx0" brushRef="#br0" timeOffset="256144.6507">12946 18108 3483,'0'-9'5547,"-2"-5"-129,-8-17-258,3-1-3354,-12 19-129,4 1-1290,-10 10 258,4-4-516,21 6 516,-52 47-387,26 1 0,26-48 129,-46 71-258,29-8 645,5-2-645,7-11 645,5-50-774,7 89 258,-7-89-645,45 68-258,-5-20-2967,-2-48-1806,7 1-258,1 11-516</inkml:trace>
  <inkml:trace contextRef="#ctx0" brushRef="#br0" timeOffset="256768.6864">13326 18093 2967,'0'0'5031,"0"0"-1806,0 51-129,0-51-258,0 0-645,0 0-516,0 0-387,0 0-645,0 0 0,-34-4-129,34 4 0,0 0-258,-55 35 0,55-35 129,-48 42-129,48-42 129,-46 85-129,46-85-129,-27 74 0,27-74 0,0 71 129,0-71-258,0 0 129,60 40-258,-60-40 258,68 11-129,-68-11 129,67-22-258,-67 22 129,55-34 0,-55 34 129,33-52-258,-25 2 0,-8 50 129,0-73 0,0 73 129,-12-87-258,12 87 129,0 0-129,-31-43 0,31 43 258,0 0 0,0 0-129,-16 48 129,16-48 129,11 54-258,-11-54 258,19 92 0,-19-92-129,31 95-129,-31-95 0,31 80-516,-7-28-2322,-24-52-2451,42 18-258,-42-18-645,0 0-129</inkml:trace>
  <inkml:trace contextRef="#ctx0" brushRef="#br0" timeOffset="257032.7015">13544 17552 7353,'0'-33'5160,"0"33"258,8-11-516,10 11-3612,-13 28-129,6 27-129,-5 11-129,1 21-774,-1 2 258,1 8-387,-3 12 387,0-10-258,4-24-129,-3-15-903,15 3-4515,-20-63 258,0 0-774,47 13-516</inkml:trace>
  <inkml:trace contextRef="#ctx0" brushRef="#br0" timeOffset="257588.7333">14051 18178 4257,'50'-41'5805,"-45"16"-645,-5 25-387,4-45-2580,-11 33-903,0-12 0,-8 18-387,15 6-645,-38 29 258,38-29 0,0 0 129,-51 85-516,40-36 129,4 19-258,7-68 129,2 82 387,-2-82-387,30 86-129,-30-86-387,45 40-774,-45-40-3999,64-12-258,-64 12-516,55-13-516</inkml:trace>
  <inkml:trace contextRef="#ctx0" brushRef="#br0" timeOffset="258016.7578">14333 17995 7482,'-14'65'5289,"14"-65"-129,-24 72-129,24-72-4515,-17 85 0,17-85 129,3 91 258,-3-91-516,29 61 0,-29-61-129,45 39 129,-45-39-258,46 4 258,-46-4-258,39-16 0,-39 16 0,28-61-129,-28 61 0,14-79 0,-14 79-129,7-57 0,-7 57 129,0 0 129,0 0 0,0 0 0,0 0 0,0 0 0,0 0 0,6 63 129,-6-63-129,5 85-258,-5-85 258,0 0-129,16 66-129,-16-66-129,0 0-645,16 77-3999,-16-77-516,0 0-258,42-34-645</inkml:trace>
  <inkml:trace contextRef="#ctx0" brushRef="#br0" timeOffset="258368.7779">14689 17323 4257,'5'4'5289,"-5"-4"-258,10 0-1419,-10 0-903,0 0-258,0 0-645,5 17-645,-5 9-258,4 14-129,-4 21-258,0 40-645,0-9 645,0 20-387,-2 0 0,1-7-129,1-4 258,1-16-387,3-15-129,-4-70 0,29 86-5160,-29-86-129,29 48-258,-29-48-645</inkml:trace>
  <inkml:trace contextRef="#ctx0" brushRef="#br0" timeOffset="258812.8033">15030 17882 10320,'-12'5'5547,"-2"5"-645,14-10 0,-35 57-4257,35-57-516,-15 88 387,15-27-387,2-7 129,6-3-129,7-1-129,-15-50 258,39 64-129,-39-64-129,43 41 129,-43-41 0,38 1-129,-38-1 0,38-36 0,-38 36-129,32-77 0,-32 77 258,21-61-258,-11 23 0,-9-11 129,-1 15-258,-5-3 387,5 37-387,0 0 387,0 0 0,0 0 0,-44 40 0,42 19-129,2-59 516,5 79-516,-5-79 387,26 50-645,-26-50-387,41 69-1548,-41-69-3225,47 17-129,-47-17-516,44-14-258</inkml:trace>
  <inkml:trace contextRef="#ctx0" brushRef="#br0" timeOffset="259393.8364">15606 17899 516,'0'0'3741,"0"0"1161,0 0-645,7 1-1677,-7-1-645,5-13-129,-5 13-387,2-20 0,-2 20-258,0-21-129,-7 13-129,7 8-129,-14 10 0,4-10-258,-4 10-258,0 6-129,-1-4 0,0 6 129,15-18-129,-16 11 0,16-11-258,-6 26-387,6 25 387,0-51 0,0 0 0,22 32 0,-22-32 129,0 0-258,34 75 129,-34-75 516,0 0-258,38 47-129,-38-47 129,22 60 0,-22-60 0,0 0-387,19 56 387,-19-56 0,0 0-129,0 0 258,0 0-129,-41 46-129,41-46 387,-45 13 0,45-13-129,-46 0-258,46 0-129,-41 3-2838,41-3-2580,-10-37-129,10-15-645,8-5-129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09:56:34.506"/>
    </inkml:context>
    <inkml:brush xml:id="br0">
      <inkml:brushProperty name="width" value="0.05292" units="cm"/>
      <inkml:brushProperty name="height" value="0.05292" units="cm"/>
      <inkml:brushProperty name="color" value="#FF0000"/>
    </inkml:brush>
  </inkml:definitions>
  <inkml:trace contextRef="#ctx0" brushRef="#br0">3448 6894 6063,'14'-24'5031,"11"8"-387,11-4-258,18 1-3612,17 6-645,16 5-3741,36 1-516,26 1-774,39-3-258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3-11-25T10:29:09.34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3-11-25T10:29:10.075"/>
    </inkml:context>
  </inkml:definitions>
  <inkml:trace contextRef="#ctx0" brushRef="#br0">20524 13320 0,'0'0'0</inkml:trace>
  <inkml:trace contextRef="#ctx1" brushRef="#br0">2740 7058 258,'-8'-11'3612,"3"-8"0,5 8-774,0 11-645,14-23-774,7 17-516,2-1-258,15 7-516,13 0-2709,18 3-1161,11-3-387,20 3-129</inkml:trace>
  <inkml:trace contextRef="#ctx1" brushRef="#br0" timeOffset="696.0398">6454 7141 2709,'107'8'3096,"-29"-4"-2838,26-4-387,19-12-3354</inkml:trace>
  <inkml:trace contextRef="#ctx1" brushRef="#br0" timeOffset="20496.1723">8006 7196 258,'38'-7'1161,"-18"6"-387,-1 0-387,-2 1 0,1 1-258,-3 6 0,0 1-129,-1 9 129,1-1 0,-1 8 258,-3 7-258,6 9 129,-2 5-129,5 9 258,-1 6-258,5 8 0,1 4 0,0 3 0,-3 3 129,1 3-129,-3 2 0,-6 4 0,-2-1 0,-7 0 129,0 1-258,-3 1 387,0-1-387,-2-2 129,0-1 0,0-7 129,-2-1-129,0-2 129,-3-4 129,2-6-129,-3-3 129,1-6 129,-2-4 129,-1-10-129,3 0 387,-2-13-129,0 2 0,0-8-129,3-1 258,-4-6-129,4-1-129,-4-2-258,8-12-258,-14 15-3354,14-15-387,-24 8-258,11-6-516</inkml:trace>
  <inkml:trace contextRef="#ctx1" brushRef="#br0" timeOffset="136207.7906">6558 17804 1806,'8'-99'4644,"-3"48"645,-3 5-774,6 9-1290,-8-4-1032,2 19-387,-2 1-516,0 21-387,0 0-258,-2 23-258,-1 18-129,1 22 0,-2 3-129,0 14-387,0 2 387,1-9-129,3 4 129,0-5-129,0-17-129,0-55-387,0 0-645,22 68-3741,-22-68-258,0 0-516,54-9-258</inkml:trace>
  <inkml:trace contextRef="#ctx1" brushRef="#br0" timeOffset="136408.8021">6799 17948 9030,'0'25'5418,"0"-5"-387,0-20-516,0 51-2580,0-51-1548,0 0-387,3 57 129,-3-57-387,0 0 0,15 63-774,-15-63-3354,0 0-774,0 0-258,42 8-387</inkml:trace>
  <inkml:trace contextRef="#ctx1" brushRef="#br0" timeOffset="136567.8112">6840 17572 9933,'-14'-52'5160,"14"52"-903,0 0-129,0 9-5160,0 2-3483,2 2 0,-2-13-645,19 22-129</inkml:trace>
  <inkml:trace contextRef="#ctx1" brushRef="#br0" timeOffset="136843.827">6998 17330 9546,'0'0'5160,"0"20"0,-6 4-387,6 16-3354,-3 17-1290,3 19 129,2 10 0,1 19-645,2-7 516,-1-7-129,5-2 0,-2-18-129,-1-20 129,-6-51-516,14 52-387,-14-52-774,12-12-3354,-5-13-387,5-17 387,-4 6-516</inkml:trace>
  <inkml:trace contextRef="#ctx1" brushRef="#br0" timeOffset="137047.8387">7142 17839 4902,'5'-35'5289,"-5"35"-774,0 0 516,-11 3-2322,5 19-1806,-13 15 387,19-37-1032,-26 78 387,26-78-258,-27 91 0,27-91-258,0 0-258,-11 61 645,11-61-903,0 0-258,38 39-2709,-38-39-1677,46 0-387,-19-12-258,5-8 0</inkml:trace>
  <inkml:trace contextRef="#ctx1" brushRef="#br0" timeOffset="137439.8611">7382 18036 9417,'5'44'5418,"7"-39"-774,-12-5 258,21-11-4128,-4-15-258,4 11 0,-1-3-387,2-2 0,-3-1 0,-1 1 0,-5-21 0,-3 10-129,-9 4 0,-1 7 0,-11 3 0,-6 17 129,-4 1 0,-3 16 129,-3 13-129,27-30-387,-55 73 258,55-73-258,-43 92 387,43-92 0,-20 74 258,20-74-258,4 69 129,-4-69 516,0 0-516,56 55 129,-56-55-387,63-7-129,-24 3-1161,-39 4-4128,77-36-129,-36 6-129,0-15-387</inkml:trace>
  <inkml:trace contextRef="#ctx1" brushRef="#br0" timeOffset="137731.8778">7951 17968 9417,'11'8'5031,"3"16"516,-14-24-645,13 3-3870,-13-3-258,0 0-129,0 0-258,22 61-387,-22-61 0,0 0-387,0 0-258,22 59-129,-22-59-4386,0 0-387,0 0-129,16-4-258</inkml:trace>
  <inkml:trace contextRef="#ctx1" brushRef="#br0" timeOffset="137871.8858">7971 17715 9417,'-14'-90'5160,"11"62"-516,3 4-258,0 11-4257,0 13-4257,9 0-258,1 2-645,4 7-258</inkml:trace>
  <inkml:trace contextRef="#ctx1" brushRef="#br0" timeOffset="138234.9066">8188 17941 10707,'-2'56'5160,"2"-56"-516,0 0-129,-2 45-3870,2-45-129,0 0 516,0 0-1032,16 49 258,-16-49-129,23 0 516,-9-9-645,-14 9-645,34-5 774,-17-2-129,1-24 129,-1 2 258,-2-7-258,1 18 0,-4-6 258,3 9 129,-6 1-387,1-10 129,-10 24-129,14 21-645,-14-21 645,15 50-129,-15-50-129,14 58-258,-14-58-2967,25 75-2193,-8-69 0,-3-8 129,3-24-1290</inkml:trace>
  <inkml:trace contextRef="#ctx1" brushRef="#br0" timeOffset="139162.9596">9299 17967 7740,'-2'-32'5547,"-7"8"-903,4 10-516,-11-10-2709,8-1 0,-8 21-645,6 4-258,-7-2-129,4 0-129,13 2 0,-28 49-258,16-12 129,-1-5-516,13-32 516,-16 68-129,16-68 258,-4 70-258,4-70 129,0 0 129,0 0-258,45 51 516,-45-51-516,46-23 258,-25 5-129,-2-9 0,1-15-129,-9-6 129,-1-6-129,-7 6 129,-3-2-129,-3 3 0,-4 14-129,7 33 129,-14-7 129,14 7-129,-6 35 0,6-35-387,0 104 387,6-53 0,-6-51 129,21 84-129,-1-31-129,-20-53-516,35 69-903,-35-69-3354,39 12-516,-39-12-516,34-12-645</inkml:trace>
  <inkml:trace contextRef="#ctx1" brushRef="#br0" timeOffset="139647.9874">9488 17368 9417,'2'-12'5418,"-2"28"-387,0 10-129,-2 8-4257,-1 21-258,0 13 0,1 6 129,2 16-258,0 3 0,5-8-258,2-11-258,10-7-645,-5-1-3999,-12-66-387,48 64-516,-48-64-258</inkml:trace>
  <inkml:trace contextRef="#ctx1" brushRef="#br0" timeOffset="140128.0148">9924 17740 9546,'0'-67'4902,"-9"40"129,-13 7-645,0 16-3999,-5 15 258,2 24-129,-2 6-258,4 14 0,3-2 0,8 15-645,8-13 516,4-1-129,0-54 129,28 66-258,-28-66 387,55 15 0,-24-14-258,3-26 645,-6 11-387,2-14 0,-8-12-129,-6 6-129,-7-15 0,-6 6-129,-3 1 129,-4 20 0,-4-9 0,1 13 129,-2 24-129,3 13 129,1 11 129,5 10-903,0-40 774,0 107-387,3-31 387,1-15-129,-4-61 129,6 89-129,-6-37-129,0-52 645,-6 77-387,6-77-129,0 0-258,-35 37-258,35-37-645,-38 16-4257,38-16 129,0 0-387,-44-83-516</inkml:trace>
  <inkml:trace contextRef="#ctx1" brushRef="#br0" timeOffset="140480.035">10078 17838 9933,'57'0'5160,"-29"17"0,-7-20-516,8-7-3870,-8 4 0,2-26-387,-3 5 0,-3 0-258,-3-8 0,-2-6-129,-4 2 258,-4 5-387,-4-10 258,-9 15-258,-7 5 258,-4 11-129,-4 5 0,-5 8 0,-3 4 0,4 25 129,-1 13 0,7 10 0,5 10 0,10 8-516,7-7 516,10 10-516,9-7 387,7-25 129,-26-41-516,69 63-1032,-24-55-3870,-6-8 645,5-8-645,-8-38-258</inkml:trace>
  <inkml:trace contextRef="#ctx1" brushRef="#br0" timeOffset="140939.0612">10504 17148 10965,'-9'21'5289,"9"14"-129,-2 1-129,7 17-4773,-1 22 0,4 10 258,1 7-258,5 3 129,-1-12-129,2-3-903,2-4 774,-6-26 0,-1-14 0,-3-9-129,-7-27-258,0 0 129,1-19 0,-2-19 903,-5-15-774,2 14 0,1-25 0,3 2 0,8 7 258,7-1-129,6 12 0,8 15-129,-3 11 258,8 14-129,-6 5 0,1 12 0,-10 15-129,-6 19 258,-11-3-258,-6 10 258,-11 9-129,-7-10 0,-5 5-129,-1-15 0,28-43 129,-60 70-129,39-50 0,4-15-645,17-5-2451,0 0-2451,0-37 258,7 6-516,12-21-387</inkml:trace>
  <inkml:trace contextRef="#ctx1" brushRef="#br0" timeOffset="141248.0789">10858 17629 12771,'12'83'5160,"-3"-39"129,-3-28-1032,4 15-3741,1 2-129,-1-7-129,1 12-129,-5-26 0,-6-12-129,7 13 129,-7-13-129,0 0-129,-10 0 129,0-14 0,3-18 0,3-2-129,1-1 129,3-2-129,8-3 0,8-2-129,5-2-387,3 10-1032,13 6-3354,-7 14-258,6 3 0,-5-1-774</inkml:trace>
  <inkml:trace contextRef="#ctx1" brushRef="#br0" timeOffset="141668.1029">11257 17618 8127,'-9'17'5160,"1"-4"258,-2 3-774,-1 2-2580,-6-4-1032,3 8-387,-2 4 0,2 6-129,2-3-258,2 8 129,1-7-129,6 2-516,3-2 516,6-14-258,10-1 129,2-4-774,5-6 774,6-11-129,-1-12 0,6-12 516,-8-15-645,0 1 129,-9-10 0,-3 2 645,-10 6-774,-4-1 129,-8 9 129,-4 11-129,-2 18 129,-1 9 0,5 2-129,0 19 129,6 9 0,4 9 0,3 9-129,6 0 129,3 5-129,2-1-645,1 11 387,2-11-129,2-22-387,-9-9-2193,10-8-2580,-6-8-258,4-10-129,-4-9 258</inkml:trace>
  <inkml:trace contextRef="#ctx1" brushRef="#br0" timeOffset="141856.1137">11564 17664 11997,'4'-56'5418,"-4"56"0,0 0-258,0 29-4386,-1 15-258,0-6-258,-1 19-129,2 9-645,0-20 387,0 8-516,10-2-2838,-10-32-1806,0-20-387,9 19-516,-2-27-129</inkml:trace>
  <inkml:trace contextRef="#ctx1" brushRef="#br0" timeOffset="142003.1221">11575 17387 12255,'-27'-37'5547,"16"34"-645,4 3-903,7 0-8772,0 0-387,17 7-516,9 9-258</inkml:trace>
  <inkml:trace contextRef="#ctx1" brushRef="#br0" timeOffset="142291.1386">11916 17718 11481,'-2'5'5547,"-5"-17"-129,-8-10-387,15-13-3999,-19 23-387,3 6-129,-6 9 0,3 15 0,2 15 0,2 7-129,3 0 129,8 1-387,4 13 258,7-8-257,10 5-130,-17-51 0,55 50-130,-17-30-515,14-1-2709,-5 2-2322,1-29-258,-2-12-1032,3-22 516</inkml:trace>
  <inkml:trace contextRef="#ctx1" brushRef="#br0" timeOffset="142936.1755">12757 17262 10707,'0'0'5418,"9"26"-129,-9 9 0,0 20-4902,2 15 0,5 15 0,0 12 0,3-12-516,3-1 387,1-12-645,-2-6 645,0-20-387,-1-14 0,-11-32-516,17 23 387,-17-23 129,1-8-129,-2-12 645,-7-1-516,-4 7 129,-3-20-129,-2-1 774,-6 9-645,0 6 645,-3 18-516,2 12-645,-3-4 903,6-2-129,0 23 129,21-27-774,-22 70 645,22-70-258,2 67 129,-2-67 387,0 0-516,61 47-258,-61-47 0,71 10 516,-30-10-1290,-41 0-3096,81 1-1290,-42-17-258,7-8-387</inkml:trace>
  <inkml:trace contextRef="#ctx1" brushRef="#br0" timeOffset="143336.1983">13186 17784 12384,'-33'29'5547,"13"2"0,-4-3-1290,4 7-3870,20-35 0,-28 85-258,28-85 129,-2 63-129,2-63-129,26 27 0,-26-27 0,50 12-129,-23-19 387,-27 7-645,53-26 645,-35 4 0,-5-2-258,-5 4 129,-8-25-129,-5 24 129,-7-2-129,-3-5 516,-5 11-645,3-2 129,2 19 0,2 11 129,7 14 129,2-14-258,4 21 258,6-10-516,5 2 516,3 5-774,-14-29 387,42 58-387,-42-58-258,44 35-2838,-44-35-2193,56 4 387,-26-6-903,-6-15 387</inkml:trace>
  <inkml:trace contextRef="#ctx1" brushRef="#br0" timeOffset="143543.2102">13433 17230 8385,'-4'-38'5805,"4"38"-258,-3 14-129,3 25-2709,3 7-2193,1 7-129,3 17-129,4 24 0,-2-8 129,3-4-516,2 4-129,-1-4-903,10-13-3225,-13-7-1419,4-21-129,-14-41-129</inkml:trace>
  <inkml:trace contextRef="#ctx1" brushRef="#br0" timeOffset="143712.2199">13429 17755 9288,'-29'-81'5289,"25"46"129,4 1-516,14 18-3870,7-12-774,10 10-516,13 16-645,-9 1-1419,17 1-2709,-3 10-387,3-5 0,-6 4-645</inkml:trace>
  <inkml:trace contextRef="#ctx1" brushRef="#br0" timeOffset="144072.2404">13892 17648 8514,'-20'34'5934,"-5"-22"-645,0 3 129,-11 4-3870,12 4-645,-5 2-258,8 6-258,4-5 0,7-5-129,10 7 0,0 3-516,15-18 516,1-10-645,6 4 387,4 3 0,-2-9 129,1-13-129,-5-9 0,-1-17 387,-5 0-516,-5-2 645,-5 0-516,-4-15 0,0 14 129,-4 14-129,-1 10 129,5 17 0,-14 0 0,8 22 0,3 17 0,3 3 0,0 10-129,0-7 129,7 13-129,3-6-129,4 2-387,-14-54-2322,26 64-2838,-11-57-387,1-12-258,-1-17-258</inkml:trace>
  <inkml:trace contextRef="#ctx1" brushRef="#br0" timeOffset="144603.2708">14314 17161 10965,'8'2'5676,"-3"13"-258,1 14-258,-1 2-4644,1 12-129,1 11-129,0 13 129,-2 4-129,-1 10 129,-1 1-129,1 8-645,0-18 645,0-15-258,3 0 0,-1-16-645,3-16 516,0-13-645,-9-12-645,17 14-2967,-6-9-903,-11-5-645,13-29 0</inkml:trace>
  <inkml:trace contextRef="#ctx1" brushRef="#br0" timeOffset="144784.2812">14280 17594 10836,'-36'-20'5676,"26"12"-645,10 8-1032,13 0-2709,8 2-645,3-1 0,6 5-387,2 17-387,-1 0-516,7 11-1806,-10-11-2967,3-8 129,-6-6-645,0-2 0</inkml:trace>
  <inkml:trace contextRef="#ctx1" brushRef="#br0" timeOffset="145199.3049">14558 17566 9933,'0'0'5547,"0"0"-387,0 0 0,3 7-4257,2 18-258,-2 7-258,2 1-129,-1 6 129,3 1-129,4-3 0,0 3-129,2-15 0,0-15 0,3-7-129,2-7 129,-1-23-129,2-13 0,-4 3 129,-1-12-129,1 2 129,-4 15-129,-1-4 0,-5 17 258,-5 7-129,0 12 0,0 19-129,-5 19 129,0 12-129,-2 6-387,2 4 516,-2 14-645,3 3 516,4-24-129,0-11-129,0-42-516,4 69 0,-4-69-1806,0 0-3096,17 21-129,-3-37-387,-4 10 258</inkml:trace>
  <inkml:trace contextRef="#ctx1" brushRef="#br0" timeOffset="145715.3344">14969 17704 11481,'5'-10'5934,"0"23"-645,-2 23 129,-6 7-4644,3 6-774,-2 10 258,2-9 0,0 18-129,0-16-258,0-52 129,7 85-387,-7-85 387,15 68 129,-15-68-516,0 0-258,0 0-129,0 0-129,0 0-258,0 0-129,0 0-258,-9-37 258,1-10 258,-7-23 387,2-13 387,-1 0 774,-4 3 258,13-11 258,-5 15 387,10 6 258,0 10-129,13 23-258,-2 11-258,12 6-258,2 6-258,2 12-129,1 2-129,3 0-129,-1 15-129,-2 5 0,-10 4 0,-4 1 0,-8 18 0,-5-3-129,-3 9 129,-13 7 0,-7-1 0,-5-12 0,3 4 0,-1-18-258,3 8 0,5-31-129,8 1-903,-4-9-4128,16-25 258,5-4-774,12-11-129</inkml:trace>
  <inkml:trace contextRef="#ctx1" brushRef="#br0" timeOffset="146152.3594">15289 17661 10191,'35'17'5418,"-12"-29"-258,-2-6-258,6-3-4257,-1-2-129,6 9-387,-7-7 258,2 4-129,-6-6-129,-1 7 129,-6-4-129,-7 0 0,-6 3-129,-2-8 129,-11 6-129,-2 4 0,-6 7 0,-1 5 0,-4 1 0,2 8 129,-1 9 0,5 14 129,-3 5-129,7 3 0,4 20 0,7 4 0,4 13 0,4-11-516,8-6 516,6-12-645,7-1 387,3-4-645,9-17-516,-11-6-3999,13-27 129,-6-9-258,6-3-645</inkml:trace>
  <inkml:trace contextRef="#ctx1" brushRef="#br0" timeOffset="146615.3859">15982 17362 6450,'5'16'5418,"-5"-16"-258,0 0-516,0 0-3483,0 0-129,0 0 0,-15 1-258,1 3-129,-8 0-129,-1 4 0,-5-2-129,4 2 0,-1 1-129,6 4-129,7-4 129,12-9-129,-9 24 0,9-24-129,16 20 129,1-7-129,3 2 129,3 3-129,1-3 129,-2 6-129,0 11-129,-5 20 129,-6-8 129,-1-6 0,-9 0-129,-2 2-387,-9 5 516,-2-14 0,-8-11 129,-1-20-258,0 5 0,-2 12 129,5-9 0,-2-8 129,10 0-1548,-6-6-4257,12-17 0,1-16-387,6-4-387</inkml:trace>
  <inkml:trace contextRef="#ctx1" brushRef="#br0" timeOffset="159763.1379">16537 17176 3483,'3'-32'4515,"-3"13"-2193,0 19-258,0-13 0,5 26-258,-5 2-387,2 23-129,-2 10-516,4 19 0,-4 24-129,6 22-129,-2 3 0,6 17-129,-1 1-258,1-9-387,9-13-3741,-7-3-1419,0-43 129,-12-66-774</inkml:trace>
  <inkml:trace contextRef="#ctx1" brushRef="#br0" timeOffset="164151.3889">17516 17494 3354,'0'-50'4902,"2"20"-645,8 0-1935,-12 8-516,12 3-774,-10 5 0,0 14-516,9 7-129,-7 14-129,-2 17-129,-2 20 0,-5 19-129,-1 20 258,-1-1 0,1 12-129,1-5 129,4-6-258,4-16 258,1-14-258,-2-67 258,24 82-387,-24-82 129,39 33 0,-39-33-129,55-12 0,-55 12-645,54-8-1806,-54 8-2193,55-44-258,-38 17-387</inkml:trace>
  <inkml:trace contextRef="#ctx1" brushRef="#br0" timeOffset="164363.401">17406 17762 6708,'-36'-5'5160,"29"-13"-516,7 8-645,0-12-3354,16 1-258,4 0-258,6-1-516,8 14-774,0-1-3354,9-1 0,1 2-774,0 4 258</inkml:trace>
  <inkml:trace contextRef="#ctx1" brushRef="#br0" timeOffset="164783.4251">17823 18054 3999,'0'70'4902,"0"-70"258,0 0-1548,0 0-2580,46 14 129,-46-14-387,48-21-129,-23-12-516,3-7 387,-2-6-774,-2-12 258,-6 4 0,-2-6-129,-7-1 0,-6 11-129,-5 9 258,-11 6 0,-8 16 0,-3 13 0,-10 6 0,-1 21 0,1 23 0,-4-1 129,5 8 0,4 16-258,4 13 387,5-2-129,11-9 258,7-17-258,2-52 258,14 98-129,8-50 0,-22-48 129,60 36-129,-60-36 129,73-4-387,-34 6-129,2-22-645,-41 20-1290,70-52-2967,-70 52-387,57-52-387</inkml:trace>
  <inkml:trace contextRef="#ctx1" brushRef="#br0" timeOffset="165134.4451">18214 17937 3096,'6'-17'5289,"9"11"-645,-6 0 129,-9 6-2967,21 18-903,-11 2-387,-10-20-258,21 48 129,-21-48-774,20 67 774,-20-67-387,15 56 258,-15-56-516,6 57 516,-6-57-258,0 0 0,0 0 645,0 0-774,-17 18 0,17-18 258,-9-34 387,9-11-645,0 9 129,5-17 0,6-10 0,4-9-129,4 25 0,2-8-387,-1 6-774,7 15-3225,-6-1-387,-2 27-387,-3 2 0</inkml:trace>
  <inkml:trace contextRef="#ctx1" brushRef="#br0" timeOffset="165715.4784">18589 17872 2967,'10'26'5160,"-7"-10"-774,-1 10 387,-2-26-3612,2 15-516,-2-15 129,3 63-387,-3-63 258,2 71-387,-2-71 129,0 0-387,11 87 645,-11-87-129,0 0-258,0 0 258,37 0-387,-23-8 0,-14 8-129,27-30 645,-15-15-774,-1 10 129,-2 13-258,-3-10 387,-4 0-387,1 16 258,-3 16 0,0 0-258,0 0 387,-5 52-129,5-52 129,-2 55-258,2-1 516,0-54-774,0 0 645,0 0-258,36 40 129,-36-40-258,35 0 129,-35 0-258,41-33 258,-41 33 387,37-13-258,-23 1 0,-2-20-258,-3-10 645,0 12-645,-3 14 387,-3 0-387,1-20 258,-4 36-258,9-16 129,-4 22 129,4 14-258,1 1 387,-10-21-903,27 50 1032,-27-50-774,30 83 645,-30-83-516,0 0-387,30 90-4128,-30-90-774,0 0 387,27 18-1290</inkml:trace>
  <inkml:trace contextRef="#ctx1" brushRef="#br0" timeOffset="166550.5261">20030 17906 2322,'0'12'4515,"-16"-16"387,2 4-1161,0 4-2193,-12-4-516,7 0 0,-11 0-258,9-3-129,-5 5-129,4 15-129,22-17 258,-36 33-645,36-33 387,-17 65-258,17-65 129,0 73-387,7-25 387,-7-48-258,0 0 258,51 64-258,-51-64 258,50 32 0,-50-32-129,49 8 0,-49-8 0,48-43 0,-30 17 0,-3-10 516,-3-6-516,-5-1 0,-6-20 0,-1 12 258,-1 35-387,-5 0 129,-4-2-129,1 13 0,9 5 129,-15 36-129,10 15 129,5-51-129,0 71 258,5-15-516,-5-56 387,20 91-129,-20-91-129,0 0-258,52 52 0,-52-52-903,45 23-3741,-45-23-258,38 2-516,-38-2-516</inkml:trace>
  <inkml:trace contextRef="#ctx1" brushRef="#br0" timeOffset="166791.5399">20301 17273 6708,'-2'-15'5289,"-6"35"-129,6 20-387,-5 3-4386,7 32 0,0 5-129,0 18-645,4 11 774,4-19-258,4-2-258,2-6-258,5-7-2193,-2-23-2580,-17-52-387,0 0 258</inkml:trace>
  <inkml:trace contextRef="#ctx1" brushRef="#br0" timeOffset="167322.5703">20726 17836 5289,'0'-22'5547,"-22"1"-774,12 21-516,-13-7-3225,7 11 0,-5 17-258,2 1-129,19-22 0,-33 70-258,18-46 129,6-3-1032,4 11 1161,5-32-1419,4 34 1161,8-22-1161,-12-12 774,37 6-258,-13-5 258,0-8 0,2 5-129,-4-13 1032,2-4-1032,-8-14 1032,-4 4-1161,-5-5 645,-7 1-387,0 18 645,0 15-774,-9-27 129,9 27 129,-11 14-258,7 10 129,4 1-774,0 28 903,4-17-387,-4-36 387,16 71-516,-7-5 516,-9-66-258,17 80 258,-17-80 387,6 86-516,-6-86 129,-6 69 0,6-69 0,0 0-258,0 0-516,-48 40-387,48-40-2967,0 0-1419,-48-43-129,41-5-774</inkml:trace>
  <inkml:trace contextRef="#ctx1" brushRef="#br0" timeOffset="167811.5983">21034 17957 5547,'18'8'5676,"-5"-9"-774,3-17 129,-7-5-4644,11 5 903,-3-19-1032,0 7 0,-3-3 0,0 1-258,-7-5 129,0 9 0,-6-4 0,-1 0-387,-8 13 258,-4 2-129,-4 6 129,-5 8 0,-4 5 129,-1 14-129,-3 25 0,1 8 258,5-1-129,4 2 0,4 7 258,8-11-1032,5-1 1032,4-8-387,-2-37 516,36 51-645,-15-39 387,4-4-903,-25-8 903,53 16 258,-24-11-903,-7-5-1290,-22 0-3483,45-15-516,-21 4-258,-5 0 516</inkml:trace>
  <inkml:trace contextRef="#ctx1" brushRef="#br0" timeOffset="168359.6296">21448 17226 5934,'-12'0'5805,"10"14"-516,-2 3-387,6 10-4128,2 12-258,4 7 129,1 8-387,3 8 387,0 5-516,0 1 258,-2 6-129,-1-4-129,-3-10 258,-2-9-1161,-3 0 903,-1-16-1161,-1-9 1032,1-26-387,-12 15 129,2-24-129,5-3 0,-4-2 1032,9 14-1032,-10-37 1161,10 6-774,0 1 129,7-10-258,6 3 516,3-2-129,4 3-129,3-7 258,1 23-129,0 5-129,1 15 129,-4 12 0,-2 19-258,-4 2 129,-4 10-774,-5-2 903,-4-1-1032,-1 6 1032,-7-6-1161,-5-8 1161,-3-9-774,-5 1 774,-2-12-387,-4-6 129,0-3 0,-2-3-129,1-2 129,4-6-387,-2-5-2967,13-6-1677,3-6 0,8-3-1032</inkml:trace>
  <inkml:trace contextRef="#ctx1" brushRef="#br0" timeOffset="169058.6696">21892 17664 1677,'9'-4'5031,"3"4"-645,-12 0 258,6 9-3225,4 15-387,-5 1-129,4 12-387,0 1 129,4 4-258,1-6 129,-1 5-387,-1-7 129,-1-12-387,-1-4 258,-4-7-387,-3 2 0,-3-13 258,0 0 0,-14-7 0,1-4 129,3-6 0,-2-5-387,6-9 774,-1-11-645,5 1 258,2-5-129,9 2 129,3 4-258,6 3 258,2 1 129,-1 11-129,3 8 0,-1 9-129,-2 8 0,-3 0 0,0 10-129,-7 5-516,8 6-3096,-10 1-1161,-1 5-129,-2-1-387</inkml:trace>
  <inkml:trace contextRef="#ctx1" brushRef="#br0" timeOffset="169615.7014">22501 17740 4257,'16'-23'5031,"-10"11"129,-1-2-516,4-2-3354,-11-4-387,2 5-129,-9 2-258,-2 7 0,-7 6-258,3 1 0,-9 4 0,1 19 129,-2 1-258,1 11 258,3-1-129,4-3 0,3 4 129,9 4-903,5-7 903,3-15-516,9 8 387,4-14-903,8-2 645,-5-1-645,4-5 645,0-6 645,-4-8-516,-2-2 129,-6-4-516,-1-7 1032,-7-14-903,-3-6 645,0-3-774,-3 5 516,-1 2-516,-1 6 258,0 2 0,3 15 129,1 25-129,1 13 129,1 12 129,6 1-258,2 11 387,6-3-387,-3 3 258,3-6-516,5-7 129,-6-6-774,-14-27-1935,35 55-2451,-20-42-516,-6 2-387</inkml:trace>
  <inkml:trace contextRef="#ctx1" brushRef="#br0" timeOffset="170102.7293">22961 17657 2451,'0'0'5031,"0"0"258,0 0-516,0 0-2451,-17-6-1161,7 6-129,-9 3-516,2 4 0,-2 6 0,3 2-129,-2-4 0,8 1-129,1 8 0,4-1-129,4-2 0,1 0 0,6-1 129,4 4-129,4-4 0,3 7-516,0-11 645,2 1-258,0 1 258,-4 0-258,0-4-129,-3-1 129,-6 1 0,-6-10 0,-2 11-129,-12-2-387,-2 2 516,-5-5-516,-5-3 258,-2-2 258,1 6-258,1-8 258,8 5-2451,1-4-2193,8-10-903,-1-4 0,10 1-258</inkml:trace>
  <inkml:trace contextRef="#ctx1" brushRef="#br0" timeOffset="170755.7667">22123 17651 3096,'0'31'4644,"0"-12"516,0-19-1161,0 0-2451,2 13-516,-2-13-387,5 10-129,-5-10-258,10-7 0,-3-3 0,-3-1 0,3-3 0,-4-4-129,-1 1 129,-2 17-129,0-15 129,0 15-129,-12-3 129,12 3-258,-11 17 129,6-2-129,2 3 129,3-1-129,0 2 0,5-2-129,2-3-258,9 2-2064,-8-5-2580,4-9 0,-12-2-645</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7:43.463"/>
    </inkml:context>
    <inkml:brush xml:id="br0">
      <inkml:brushProperty name="width" value="0.05292" units="cm"/>
      <inkml:brushProperty name="height" value="0.05292" units="cm"/>
      <inkml:brushProperty name="color" value="#FF0000"/>
    </inkml:brush>
  </inkml:definitions>
  <inkml:trace contextRef="#ctx0" brushRef="#br0">11784 13459 5289,'0'0'4773,"0"0"-387,-6-10-903,6 10-516,0 0-1161,0 0-645,-8 0 0,8 0-387,0 0-129,-2 14-129,2-14-258,-2 24 0,1-7-129,1 9 129,-2 1-258,2 8 258,-2 3-258,2 8 129,-4 2-129,1 2 129,0-1-129,0-2 129,0-5-129,-1-5 0,1-5 0,2-9 0,-2-8 0,3-15-129,0 17-258,0-17-258,0 0-387,-2-15-3354,2 1-387,0-11-516,0 2-258</inkml:trace>
  <inkml:trace contextRef="#ctx0" brushRef="#br0" timeOffset="316.0179">11708 13503 7998,'0'-16'4902,"0"16"-387,7-14 0,4 13-3354,-11 1 0,21-12-129,-7 3-258,7 6-258,-2-4-129,5 2 0,0 0-129,2 2 0,-2-1-129,3 1-129,-4-1-129,-3-1-129,-1 5-258,-5-6-387,1 10-1419,-15-4-2193,0 0-516,0 18 0,-4-1-387</inkml:trace>
  <inkml:trace contextRef="#ctx0" brushRef="#br0" timeOffset="548.0314">11775 13717 10062,'7'0'5160,"3"-3"-387,7-1 129,-6-7-3741,11 10-129,-2-5-387,3 3-258,-1-1-129,0 1-258,-4 2 0,2 1-129,-5 0-258,-4 0-645,6 0-3096,-17 0-774,14 6-129,-14-6-387</inkml:trace>
  <inkml:trace contextRef="#ctx0" brushRef="#br0" timeOffset="1120.0637">12233 13391 10965,'5'-20'5031,"-1"10"-129,-4 10-129,0 0-3612,7 15-387,-3 0-129,3 6-258,1 5-258,0 9 129,2 2-129,-1 3 0,5 5 0,-3 4-129,0-1 0,2 2 129,-3-5-129,1-5 0,1-3 0,0-9 0,-1-7-129,0-10 129,1-7 0,-2-4 0,-1-14 0,3-8 0,-2-7 0,-1-6 0,1-3 0,2-4 129,1-3 0,-1 3-129,-1 1 258,2 6-258,0 4 129,-3 4 129,-1 3-129,-1 6-129,-1 1 129,-7 17 0,12-16-129,-12 16 0,7-3-258,-7 3-903,10 0-3870,-10 0 0,3 11-387,-3-11-645</inkml:trace>
  <inkml:trace contextRef="#ctx0" brushRef="#br0" timeOffset="1840.1053">13115 13253 4773,'0'0'4773,"0"0"0,-10 0-258,7 14-2580,-14-8-129,8 20-516,-8-4-129,0 13-516,-4 4 0,4 8-129,-5 4 129,8 6-258,0 8-258,5 2 258,4-1-258,5-2 129,3-3-129,6-5 129,4-7 0,2-5-129,4-9 129,2-5 0,1-10 0,2-2-129,-3-6 129,-1-2-129,-3-6-129,-3-1-129,-1-1-516,-9-9-2838,-4 7-1806,7-11 0,-7-1-645,-1-10-516</inkml:trace>
  <inkml:trace contextRef="#ctx0" brushRef="#br0" timeOffset="4278.2446">13513 13493 2193,'0'0'2838,"0"0"-516,0 0-387,0 0-258,0 0-387,0 0 0,0 0-129,0 0 129,0 0 0,0 0-387,0-12 0,0 12-258,0 0 0,0 0-129,0 0-129,0 0-129,0 0 129,0 0-129,0 0-129,0 0 0,0 0 0,0 0 129,0 0-129,0 0 0,0 0 129,0 0-129,0 0 0,0 0 0,0 0 0,0 9 0,0-9-129,0 17 0,0-1 0,0 3 129,0 5-129,0 5 0,2 1 0,-1 5 0,0 1 0,0 2 0,1-3 0,0-1 0,-1 0-129,2-6 129,-2-1 0,2-5 0,-1-4-129,-2-3 129,1 0-129,-1-15-129,3 13-129,-3-13-645,0 0-3225,0 0-258,0 0-258,5-11-387</inkml:trace>
  <inkml:trace contextRef="#ctx0" brushRef="#br0" timeOffset="6065.3469">13354 13398 516,'0'0'4386,"0"0"129,0 0 0,0 19-1806,0-19-516,0 0-516,0 0-258,10 12-258,1-11-258,11 5 0,0-3-258,7 4-129,0-1-129,7 1-129,-6-3-129,2 0-129,0 2 0,-5 0 129,-1 0-129,-5-2 0,-2-3 0,-3 1 0,-2-1 0,-4-1 0,1 0 0,-11 0-129,16-3-258,-16 3-516,15-15-3870,-15 15 0,9-12-387,-9 12-387</inkml:trace>
  <inkml:trace contextRef="#ctx0" brushRef="#br0" timeOffset="8912.5098">13954 13600 516,'4'-21'4515,"-3"5"387,-1 16-387,0 0-1419,-7-18-1032,7 18-645,0 0-387,-10 22-258,1-3-258,3 8-129,-2 6-129,-2 8 0,0 6-129,-2 1 129,0-3-258,2 0 129,-1-7-129,4-3 0,-2-11 0,3-10 0,6-14 0,0 0 129,0-13-129,7-11 0,1-8 0,3-4 129,-1-7 0,0-2 0,-1-6 129,2 6-129,-2-4 258,0 6-258,-2 4 258,3 7-129,-3 6-129,3 11 129,-2 7-129,1 8 0,-2 11 0,4 12-129,-1 4 0,0 7 129,2 8-129,0 2 0,2 5-129,-2-2 129,0 3-129,-1-6 129,0-1-129,-4-9-129,1-2-258,-4-13-129,3 2-1161,-7-21-2838,0 0-258,0 0-387,0 0-129</inkml:trace>
  <inkml:trace contextRef="#ctx0" brushRef="#br0" timeOffset="9124.5219">13889 13863 6966,'0'0'5031,"0"0"0,8-9-387,14 3-2967,-4-11-387,9 7-387,-1-6-258,5 7-387,1 4-903,-9-4-3870,7 6-129,-7-4-645,-1 1-258</inkml:trace>
  <inkml:trace contextRef="#ctx0" brushRef="#br0" timeOffset="9669.553">14401 13736 6321,'0'0'5031,"0"0"-129,8-4-258,10 2-2967,-5-11-645,11 11 129,-4-6-516,5 7-129,1-2-258,0 3 0,-2 0-258,-1 0 0,-2 0 0,-2 0-258,-3 3-258,-8-5-1290,3 2-2838,-11 0-258,0 0-258,0-8-387</inkml:trace>
  <inkml:trace contextRef="#ctx0" brushRef="#br0" timeOffset="9958.5695">14578 13578 7998,'16'-10'5031,"-1"10"-258,-2-2-129,11 2-3612,-8 0-258,6 9 0,-2 2-387,1 3-129,-3 1-129,-3 4 0,-3 1 0,-5-1-129,-4-4 0,-3 1 0,-1 1-129,-7-3 129,0 0-129,-4-7-258,5 3-258,-5-10-1032,12 0-2838,-9 3-516,9-3 0,0 0-387</inkml:trace>
  <inkml:trace contextRef="#ctx0" brushRef="#br0" timeOffset="10359.5926">15106 13497 9804,'10'-19'4902,"-10"19"-129,0 0-129,5 12-3741,-1 9-258,-4 5-258,1 8-129,1 7-129,0 4 129,-2 2-258,2 2 129,-2 2-129,1-7 0,0 0-129,-1-12 0,0 3-387,-1-20-645,2-1-3483,-1-14-129,0 0-387,-4-7-387</inkml:trace>
  <inkml:trace contextRef="#ctx0" brushRef="#br0" timeOffset="10633.6082">14967 13520 9417,'-13'-1'5418,"13"1"-387,0 0 0,9-8-3741,3 1-387,9 1 0,3-4-258,6 2-258,0 1 0,6 1-129,-2 2-129,-2 1 0,3 0-258,1-2-129,-1 5-258,-7-8-1161,5 6-3225,-9-8-258,2 3-387,-6-11-387</inkml:trace>
  <inkml:trace contextRef="#ctx0" brushRef="#br0" timeOffset="11105.6352">15491 13539 9546,'11'9'5289,"-4"9"-387,-7 2-258,11 8-3483,-10 5-645,5 8-129,-2 0-129,1 3-258,1-4 0,0-3-129,4 0-258,-6-16-387,5 10-1935,-5-21-2064,-4-10 0,0 0-387,0 0-387</inkml:trace>
  <inkml:trace contextRef="#ctx0" brushRef="#br0" timeOffset="11675.6678">15476 13565 10449,'-5'-47'5289,"5"21"-258,3 6 0,-1-3-3999,11 11-258,-1-2-129,4 9-258,2 5-129,2 0-129,2 11 0,0 2-129,-3 3 0,0 3 0,-2 2-129,-5-2 0,-3 2 0,-6 1-129,-3 5-129,-3-4 129,-8 6-129,-2-4 129,-6 0 0,0-4 0,1-3 129,0-5 0,5-5 0,4-6 129,9-2 129,0 0-129,7-15 129,8 7-129,5-4 129,5 2 0,2 4-129,-1 3 0,1 3 0,-3 0 0,-3 9-129,-4 2-129,-3 10 0,-7 0-129,-1 9 0,-6-5 0,-3 6 0,-7-5 0,-3 2 129,-4 0 129,-1-8 129,1-4 258,-4-5 0,4-2 258,0-8 0,6 4-129,-2-5 0,13 0 0,-10-7-129,10 7-516,6-8-1548,2-6-2967,6 3-129,0-7-387,6-1-387</inkml:trace>
  <inkml:trace contextRef="#ctx0" brushRef="#br0" timeOffset="12531.7168">15910 13270 10191,'15'2'5289,"-6"6"-516,8 11 0,-9 3-3870,15 12-387,-1 3 0,4 9-258,-2 6 0,-2 4-129,1 5-129,-7 6 0,-4-2-258,-4-1 258,-7-3-129,-1-3 0,-8-3 0,-4-5 0,-1-11 0,-1-7 0,1-9-129,1-12-258,8 6-1548,4-17-2580,-1-5-129,2-15-516,10-3-387</inkml:trace>
  <inkml:trace contextRef="#ctx0" brushRef="#br0" timeOffset="12839.7344">16340 13661 9546,'-8'3'5289,"8"-3"-387,0 0-258,9-8-3612,7 0-516,0 0-129,5 2-387,2 0-258,-3-6-774,6 8-3612,-10-7 0,4 5-387,-11-2-516</inkml:trace>
  <inkml:trace contextRef="#ctx0" brushRef="#br0" timeOffset="13020.7448">16313 13817 8256,'-6'11'5289,"13"-11"-258,11-4-387,2-20-2838,6 13-1032,1-7-258,-1 3-903,6 11-4128,-7 0 0,-3 4-645,-3 0-516</inkml:trace>
  <inkml:trace contextRef="#ctx0" brushRef="#br0" timeOffset="15071.862">16999 13374 3096,'-5'-10'4257,"-3"7"-258,8 3-774,-10-4-1548,0-4-387,1 8-258,-2-4-387,1 4 0,-3-4 0,1 4-258,-2 0 129,2 0 129,-5 1-129,8 6-129,-5 3 0,7 2-129,1 1 129,5 6-129,1-4 258,6 3-387,6-1 129,4 4-129,1-2 0,3 2 0,-4-1-129,2 1 129,-6 3-258,-1 0 258,-8 1-258,-3-1 129,-1-3 0,-8 1 0,-3 0 0,-3-2 0,-1-6 0,2-1 0,-1-6 0,5-3 0,1-2 0,9-2 0,-3-7 129,3 7-129,8-14-129,3 7 0,3 2 129,1 4 0,0 1 0,2 7-129,-3 8 129,-1 2 0,-5 7 0,-1 7 0,-5 1 0,-2 4 0,0 1-129,-1-1 129,-4 0 0,2-2 0,1-3 0,2-5 0,0-5 0,5-5 0,2-4 129,6-3-129,1-5-129,-2-4-129,6 4-1806,0-6-2322,-4-8-645,-1-4 0,3-6-387</inkml:trace>
  <inkml:trace contextRef="#ctx0" brushRef="#br0" timeOffset="15371.8793">17331 13552 10320,'-2'12'5160,"2"-12"-258,0 23-129,-1-8-4257,2 8-258,5-1 129,0 6 0,0 1-129,0 4 0,-1 2-129,-2 3-129,-1-3-129,-2-4-258,0 2-774,-2-11-3612,2-6 0,0-16-387,0 0-516</inkml:trace>
  <inkml:trace contextRef="#ctx0" brushRef="#br0" timeOffset="15595.8921">17175 13532 9933,'-14'-5'5418,"11"-6"-387,8 4 0,2-5-3870,18 6-516,0-7 129,7 9-516,2 2-129,-5 0-645,5 3-516,-11 0-3354,4 5-774,-10-4 0,4 6-645</inkml:trace>
  <inkml:trace contextRef="#ctx0" brushRef="#br0" timeOffset="16124.9223">17626 13538 3225,'3'32'4257,"-3"-15"-258,0 9 129,0 5-2838,-2 0-516,-1 10 129,-5-1-387,2 7 258,-3-10-258,2 4-129,-3-8 0,2-2-129,1-12-129,3-6-129,4-13 0,0 0 0,-5-6 0,5-12 0,1-8 0,3-7 0,-2-9 0,0-1 129,3-8 258,-1 5-129,-1-5 258,3 6 0,-1 1 129,3 10 129,-3 0-129,4 11 0,-3 4-129,1 6-129,-7 13 0,14-8-258,-14 8 0,14 8 0,-8 7 0,1 9-129,2 6 0,1 1 129,-1 8-129,1 2 0,0 0 0,1 3 0,0-1 0,1-4 0,-1-8-129,0-3-258,2 4-903,-9-19-3741,5 1 129,-9-14-387,0 0-387</inkml:trace>
  <inkml:trace contextRef="#ctx0" brushRef="#br0" timeOffset="16339.9346">17600 13862 10836,'7'-14'5160,"6"8"-129,0-8-129,7 9-4257,-2-6-129,5 6-516,3 5-516,-6-9-1935,4 9-2193,-5-2-516,2 1 0,-6-10-645</inkml:trace>
  <inkml:trace contextRef="#ctx0" brushRef="#br0" timeOffset="16527.9454">17961 13770 8256,'14'35'5031,"-6"-9"-258,-3-4-258,6 9-3225,-9-6-387,3 6-516,-5-3-258,2 0-129,-1-2-645,-4-6-3999,0-5-129,3-15-258,-11 13-258</inkml:trace>
  <inkml:trace contextRef="#ctx0" brushRef="#br0" timeOffset="17000.9724">18208 13485 8643,'0'0'5547,"1"14"-516,-1 4-129,0 8-2322,0 9-2193,0 4 0,1 8-129,4 2-129,-3 0 0,3-4-129,0-4-129,-2-10-258,1-3-258,-4-28-903,5 15-3354,-5-15-129,0-12-258,-5-9-516</inkml:trace>
  <inkml:trace contextRef="#ctx0" brushRef="#br0" timeOffset="17227.9854">18057 13496 7224,'-3'-17'5289,"13"-10"129,5 21-258,3-15-1935,6 12-2064,2-5-129,11 9-387,-6-4 0,8 10-258,-1-1-258,-3 1-129,1 6-258,-7-7-516,6 9-3612,-12-9-774,-1 0-387,-8-8-387</inkml:trace>
  <inkml:trace contextRef="#ctx0" brushRef="#br0" timeOffset="17641.0089">18503 13498 6321,'25'-3'5160,"-12"4"-129,-3 9-387,2 16-2064,-10 2-1548,5 13-258,-7 6-258,0 7 0,0-5 0,-2 4-258,-3-9-258,3-5-129,-1-9-387,1-16-129,2 0-645,0-14-2838,0-15-645,-2-7-645,2-4 0</inkml:trace>
  <inkml:trace contextRef="#ctx0" brushRef="#br0" timeOffset="18181.0398">18486 13548 9159,'-2'-37'5418,"5"24"-258,2-13-258,10 16-3612,-2-13-129,11 15-258,-3-6-129,6 9-258,-2-2-129,3 7-129,-5 9-258,-1 0 0,-7 6 0,-4 4 0,-4 2-129,-7 0 0,-2 6 129,-10-4-129,0 1 0,-6 2 129,0-4-129,2-2 129,1-4-129,1-4 129,14-12 0,-10 8 0,10-8 0,5-1 0,6-5 0,4 0 0,4 2 0,0 4 0,3 1 0,-3 7 0,1 5-129,-3 8 129,-4 5-129,-6 1 258,-4 4-258,-3-1 129,-2-2 0,-6 0-129,-6-5 258,-2 1-129,-4-4 129,0-7-129,-3-4 258,2-4-129,0-5 0,1 0 0,6-1-129,2-6 0,5-5 0,4-1-129,3 13-258,0-26-387,14 24-2193,-7-15-2322,7 6 0,-4-8-258,5 2-516</inkml:trace>
  <inkml:trace contextRef="#ctx0" brushRef="#br0" timeOffset="19044.0893">18844 13331 5934,'-2'-15'5547,"11"2"-258,3 8-387,0-7-1935,8 10-1935,-5-7-129,8 8-387,-5 1-129,6 0-258,-4 7 0,-4 3-258,-2 4 129,-3 5-129,-6 5 129,-5 2 0,-3 3 0,-8 3 0,-2-1 0,-2 3 129,1-2-258,4-2 258,1 0-258,8-8 129,1-2 0,10-5 0,5-4 0,0-7 0,5 0 0,-1-4 0,-1-11 0,0 0 0,-4-3 0,-2 1 0,-12 13 0,10-19 0,-10 19 0,0 0 0,-8 0 0,1 5 0,-5 11 0,1 8 0,0 5 0,2 4 0,4 4-129,3 1 129,2 3-129,7-4 129,2-4 0,3-4 0,0-3 0,-2-6 129,-3-4-129,-3 2 129,-4-4 0,-5 1-129,-8 2 0,-4 1 129,-5 0 0,3-1 0,-3-4 0,4-1-258,3 0-129,2-11-645,13-1-3999,2-7-387,9-6-129,-1-8-516</inkml:trace>
  <inkml:trace contextRef="#ctx0" brushRef="#br0" timeOffset="22153.2671">16516 14476 2709,'11'8'4257,"-11"22"-129,0 0 129,0-4-2838,0 17-516,-2 0 129,2 11-129,0-7 0,5 8-387,-4-11 0,4 1-129,-1-9-258,0-4-129,-1-10 0,0-7-387,-3-15-258,0 0-1677,8-3-2193,-5-15 129,2-5-516,0-11 258</inkml:trace>
  <inkml:trace contextRef="#ctx0" brushRef="#br0" timeOffset="22380.2801">16547 14401 5547,'0'0'5160,"-10"-3"-387,10 3 0,0 0-2967,10 4-516,4-4-258,7 4-258,4-4-258,6 4-387,-2 0-129,2-2-387,-2 3-129,-7-5-645,3 10-2193,-14-7-1290,0 10-258,-11-13-258</inkml:trace>
  <inkml:trace contextRef="#ctx0" brushRef="#br0" timeOffset="22589.2921">16515 14786 7482,'-5'13'4773,"5"-13"0,10 1-516,10 0-2967,-4-2-516,10 1-387,-2 0-258,3 0-258,4 3-645,-6-5-1419,3 2-2064,-1-3-516,-3 0-258,-3-6-258</inkml:trace>
  <inkml:trace contextRef="#ctx0" brushRef="#br0" timeOffset="22997.3154">16993 14505 7611,'0'0'4902,"0"10"-129,0 6-387,0 16-3225,5-5-774,3 4 0,0 4-387,5 4 129,1-2-129,0 1-129,-1-9 129,2-1-129,-3-6 129,-1-3-129,-4-6 129,-7-13-129,11 13 129,-11-13-129,0 0 258,0 0-129,10-20 129,-7 0 0,2-8 0,3-4 129,1-4 0,3-1 0,2 0 129,0 3-258,0 3 0,-1 6-129,2 8-387,-5-7-1677,4 16-2451,-4-2-387,4 2-129,-5 2-516</inkml:trace>
  <inkml:trace contextRef="#ctx0" brushRef="#br0" timeOffset="23381.3374">17536 14433 1032,'14'-15'4644,"-14"15"0,4-10-129,-4 10-2064,0 0-645,0 0-387,-4 4-387,-1 9-129,-6 1-258,0 11 0,-3 3-258,0 10 258,-4 6-258,0 5-129,1 2 0,2 7-129,1-2 0,7 5-129,0-4 129,5-1-129,2-2 0,6-3 0,4-9 0,2 2 0,3-7 0,3-6 0,-1-8 0,0-5-258,0-7-516,-17-11-4128,17 9 0,-13-17-516,3-3-387</inkml:trace>
  <inkml:trace contextRef="#ctx0" brushRef="#br0" timeOffset="23890.3665">17894 14609 10191,'-5'-15'5160,"-6"10"-387,8 24-645,0-4-3483,3 14-258,0 8-258,2 5-129,2 5 129,2-1-129,-1 3-129,-3-2 0,0-9 129,1-6-258,-3-6-129,0-14-516,2 6-1419,-2-18-2322,0 0-387,-2-18-387,2 2-129</inkml:trace>
  <inkml:trace contextRef="#ctx0" brushRef="#br0" timeOffset="24108.3789">17743 14601 8901,'-1'-14'5289,"6"11"-129,4-12-258,13 7-3612,0-8-387,12 8-129,-3-5-387,4 5-129,0 4-258,-5-1-258,2 5-645,-11-2-1161,1 5-2967,-8-2-129,3 3-387,-5-4-258</inkml:trace>
  <inkml:trace contextRef="#ctx0" brushRef="#br0" timeOffset="24557.4046">18254 14545 7482,'1'54'4902,"-5"-15"-129,-3 3-645,-2 6-3741,-2 2 0,3 4-258,-2-4 129,2-2-258,-1-9 258,4-3-258,-3-14 129,6-5-129,2-17 129,0 0-129,0 0 0,0-20 0,2-6 129,4-7 0,-2-5 0,1-7 129,0-5-129,2-1 258,-2-3 129,2 6-129,-1 4 0,3 10 0,-5 10 0,3 14-129,-7 10 0,15 4 0,-9 21-258,2 7 129,0 6 0,1 7-258,0 4 129,-1 3-129,1-4 129,-2 4-258,3-7 0,-4-7-387,3-2-258,-7-18-2451,7 4-1548,-9-22-516,8 10-516,-8-10 646</inkml:trace>
  <inkml:trace contextRef="#ctx0" brushRef="#br0" timeOffset="24783.4176">18203 14959 5160,'-9'12'5676,"9"-12"-258,0 0-387,9-5-2193,4 4-1677,5-6-516,3 5-129,4 1-258,1-1-258,3 2-516,-6-4-1806,5 4-2580,-7 0-516,2 0-129,-6-11-516</inkml:trace>
  <inkml:trace contextRef="#ctx0" brushRef="#br0" timeOffset="25239.4436">18732 14835 10062,'22'-5'5289,"-4"3"-387,-3-4-129,6 5-4257,3 0-258,-1 1-129,0 0-258,0 1 0,0 0-129,-5-3-387,5 2-1032,-13-12-2967,7 3-387,-10-7-258,0 5-129</inkml:trace>
  <inkml:trace contextRef="#ctx0" brushRef="#br0" timeOffset="25512.4593">18910 14691 7482,'0'-11'5289,"15"5"-258,-3 3-387,7 6-3483,-3-1-129,9 11-387,-4 3-387,2 6 129,-3 4-258,1 1-129,-7-1 129,-3 2-258,-5 0 129,-4-3-129,-2-2 129,-3-6-258,-6-2 129,2-7-516,2 5-516,-8-13-3483,13 0-516,0 0-258,-3-10-387</inkml:trace>
  <inkml:trace contextRef="#ctx0" brushRef="#br0" timeOffset="25847.4784">19327 14573 7998,'14'-12'5289,"-14"12"-129,9 8-387,0 11-3612,-7 3-387,4 13-258,-4 5-129,2 8-258,-3 2 0,2 2-129,-3 1 0,0 0-129,0-4 0,0-9-258,0-1-258,0-17-774,5 3-3354,-5-25-258,7 17-516,-7-17-258</inkml:trace>
  <inkml:trace contextRef="#ctx0" brushRef="#br0" timeOffset="26344.5069">19609 14910 7611,'0'30'5289,"-4"-18"-258,3 7-258,-5-2-3870,5 3-516,-1-3 258,2 4-387,2-9-129,1 1 0,-3-13 0,13 16-129,-13-16 0,14 7 0,-14-7 0,14-3 0,-14 3 0,11-20 129,-4 6-129,0-4 0,2-1 0,-2-4 129,2 0 0,-1 1 129,0-1 0,1 2 129,0 3-258,-2 3 258,-2 3-258,-5 12 258,10-9-258,-10 9-129,4 8 0,-4-8-129,3 25 258,-1-6-387,0 3 258,0-1-129,0 0 129,1 0-129,0 0 129,1-3-129,-2-6 0,-2-12-258,8 23-129,-8-23-516,10 6-3354,-10-6-645,7-9-516,-7-6-129</inkml:trace>
  <inkml:trace contextRef="#ctx0" brushRef="#br0" timeOffset="26735.5291">19947 14537 8256,'1'-15'5547,"1"1"-258,-2 14-387,0 0-3354,0 0-645,1 6-258,3 9-258,1 5-129,1 7 0,0 5-258,1 5 129,-2 3-129,0 2 0,-3 4 0,-1-2 0,-1-1-129,0-1 0,0-3 129,0-8-258,0-4 387,0-2-258,4-3 129,0-4-129,2-5 129,2-3 0,1-5-129,0-3 0,0 3-129,1-5-129,4 0-387,-4-13-1548,0 7-2580,0-9-516,1 6-258,-6-10-129</inkml:trace>
  <inkml:trace contextRef="#ctx0" brushRef="#br0" timeOffset="26968.5425">19951 14865 7482,'-26'4'5418,"26"-4"-258,-11 13-129,11-13-3096,5 8-1161,10-2-129,2-6-258,5 1-129,3-1-258,0 0-387,3 0-1935,-4-7-2580,2-5-258,-9-6-516,5 4-387</inkml:trace>
  <inkml:trace contextRef="#ctx0" brushRef="#br0" timeOffset="27343.564">20229 14353 9804,'0'0'5676,"0"11"-258,0-11 0,9 27-4257,1-8-516,9 10 0,0 5-387,5 6 0,-2 7-129,0 6 0,-2 3-129,-5 2 0,-3-1 0,-7-4 0,-5 2 0,-2-2-129,-6-1 129,-3-2-129,-4-6 129,1-6-129,2-5 0,2-8-258,6-7-516,4-18-2967,0 0-1290,5-26-516,9 0-516</inkml:trace>
  <inkml:trace contextRef="#ctx0" brushRef="#br0" timeOffset="28101.6074">20800 14760 4257,'6'3'5547,"-6"-3"-258,21-9-516,-11-10-1677,7 14-2322,0-5-129,5 6-129,-2-2-258,1 6-129,-1 0-387,-3-1-129,6 3-1419,-11-2-3096,1 0 0,-13 0-516,7-1-258</inkml:trace>
  <inkml:trace contextRef="#ctx0" brushRef="#br0" timeOffset="28302.6188">20802 14889 7482,'0'27'5418,"10"-16"-387,-10-11-258,22 16-3870,-10-14-387,4 8 0,4-5-516,-4-5-774,14 0-3741,-14-4-516,11-9-129,-4-10-645</inkml:trace>
  <inkml:trace contextRef="#ctx0" brushRef="#br0" timeOffset="29276.6746">21727 14323 4257,'0'0'5031,"-9"-4"-258,0 4-645,-9 0-2451,9 4-516,-12 1-258,4 8-258,-6-4-258,1 10 129,2-5-258,-1 6 129,7-3-129,3 4 129,5-3-129,5 0 129,1-1-129,6-3-129,4 0 129,2 8-129,1-3 0,-1 2 0,-2 4-129,-2 2 129,-2-1-258,-5 4 258,-1-4-129,-2-5 0,-5 2-129,-3-7 129,-2-6 0,-1-3 0,0-4 0,3-3 0,0 0 0,1 0 0,9 0 0,0 0 129,-8-12-129,8 12 0,4-9 0,-4 9 0,18-1 0,-9 1-129,1 4 129,0 3 0,-2 7 0,1 5 0,-5 5 0,-1 0 0,-3 3 0,0 2 0,-7 0 0,-3 1-129,0-1 258,1-4-258,2-2 129,2-2 0,5-4-129,2-3 0,8-3-387,1-11-387,14 8-2967,-7-11-1032,9-5-516,-5-12-129</inkml:trace>
  <inkml:trace contextRef="#ctx0" brushRef="#br0" timeOffset="29607.6935">22096 14567 8385,'5'-13'5547,"-5"13"-387,0 0-258,0 16-3870,4 6-516,-3 6-129,1 5-129,0 6 0,0 7-129,2-3 129,-3-1-258,2-2 0,0-2-129,-3-5 0,0-4-129,0-4-129,0-12-516,0 4-3870,0-17-387,0 0-387,0 0-129</inkml:trace>
  <inkml:trace contextRef="#ctx0" brushRef="#br0" timeOffset="29937.7124">21941 14558 6450,'-11'-6'5676,"2"2"-258,9 4-258,0-11-3483,12 11-387,2-6-258,8 6-258,-1-2-129,5 1-258,2 1-258,-1 1 129,1 3-258,3 1 0,-5-1 129,3 1 0,-5 0-129,0 1 129,-6-6 0,-1 3-129,-2-1-129,-7-2-258,0 0-387,-7-15-1548,-1 15-2967,5-20-129,0 9-516,-2-12-129</inkml:trace>
  <inkml:trace contextRef="#ctx0" brushRef="#br0" timeOffset="30723.7573">22675 14540 7611,'12'-3'4902,"-6"15"0,-6 8-387,-2 9-4128,-5 7-129,1 9 129,-7 1 129,1 9-129,-2-3 0,2-2 129,-2-5-258,1-6 0,1-7-258,0-5 0,1-10 0,3-3-129,8-14 129,-10 13-129,10-13 129,0 0-129,0-13 129,1-2-129,7-1 0,1-6 129,0-9-258,3-3 258,0-10 0,1-8 0,0-5 0,2-4 258,-3-3-129,5 5 129,-1 4 0,-1 7 0,-1 8 0,-1 13 0,-2 12 0,1 12-129,-5 9-129,3 16 129,-2 9-129,0 12 129,0 11-129,1 4 129,-2 5 0,1-2 0,0-5 0,0 2-129,-1-8 0,1-10-258,-1-5 0,-2-6 0,1-4-258,0-6-129,1 2-645,-7-21-2580,0 15-1161,0-15-258,0 0-516</inkml:trace>
  <inkml:trace contextRef="#ctx0" brushRef="#br0" timeOffset="30988.7725">22659 14929 7482,'26'-16'5289,"-18"12"-387,5 3-129,-2 1-4128,0 0-516,2 0-129,0 6-387,1-6-1161,5 0-2967,-4 0-387,5-5-258,-1-9-387</inkml:trace>
  <inkml:trace contextRef="#ctx0" brushRef="#br0" timeOffset="31887.8239">23069 14320 5934,'3'-16'5805,"8"-1"-516,-4 5-258,2 14-3096,1-5-903,7 3-258,-7 0-387,4 3-129,-5 4 0,4 5-129,-4 5 0,-4 0-129,0 2 129,-1 3-129,-4 2 129,-2 2-129,-5 1 129,-3 8-129,-1-2 0,-2 4 0,2-1 0,3-3 0,2-3 0,5 1 0,1-5 0,9-7 0,1-5 0,4-4 0,1-7 0,1-1 0,-1-2 0,0-5 0,-4-3 0,-1-3 0,-10 11 0,12-17 0,-12 17 0,0 0 0,0 0 129,-7-5-129,-2 10 0,-1 7 0,0 6 0,0 2 0,3 2-129,2 3 129,1 3 0,2-1-129,2-1 129,0 1-129,1 2 129,1-2 0,2 2 0,-3 2 0,-1-3 0,0 1-129,0-1 129,-4 1 129,-3-1-258,0 0 258,-5-5-129,-1-4 0,1 1 0,0-4 0,1-3 0,1-6-258,10-7-258,-12 0-1032,12 0-3612,0 0-258,7-8-387,1-6-258</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0:34:40.617"/>
    </inkml:context>
    <inkml:brush xml:id="br0">
      <inkml:brushProperty name="width" value="0.05292" units="cm"/>
      <inkml:brushProperty name="height" value="0.05292" units="cm"/>
      <inkml:brushProperty name="color" value="#FF0000"/>
    </inkml:brush>
  </inkml:definitions>
  <inkml:trace contextRef="#ctx0" brushRef="#br0">10195 6111 3225,'-12'6'4902,"17"-6"0,12-5-258,16 2-2838,4-11-774,14 5-258,11 0-3870,10-4-1161,7-7-516,8-3-774</inkml:trace>
  <inkml:trace contextRef="#ctx0" brushRef="#br0" timeOffset="20940.1977">10296 8199 903,'125'-25'2967,"-44"13"-903,17 0 129,16 5-774,16 2-129,18 5-645,52 0-258,-17 14-2838,15-4-1032,23 12-129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0:38:12.463"/>
    </inkml:context>
    <inkml:brush xml:id="br0">
      <inkml:brushProperty name="width" value="0.05292" units="cm"/>
      <inkml:brushProperty name="height" value="0.05292" units="cm"/>
      <inkml:brushProperty name="color" value="#FF0000"/>
    </inkml:brush>
    <inkml:context xml:id="ctx1">
      <inkml:inkSource xml:id="inkSrc36">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1-25T10:39:09.656"/>
    </inkml:context>
  </inkml:definitions>
  <inkml:trace contextRef="#ctx0" brushRef="#br0">6487 4864 6063,'0'-13'4902,"0"13"-387,0 0-774,-9-6-1935,9 6-387,0 0-645,0 0-258,0 0-258,0 0 0,0 0-258,0 0 0,0 0-129,0 6-258,0-6-258,0 0-1290,7 6-2322,-7-6-258,0 0-387,0 0 0</inkml:trace>
  <inkml:trace contextRef="#ctx0" brushRef="#br0" timeOffset="264.0151">6501 5008 4386,'0'12'4644,"0"-12"-387,0 0-903,0 0-1290,0 0-516,0 14-516,0-14-129,0 0-387,0 14-129,0-14-129,3 11-129,-3-11-129,0 0 0,6 12-258,-6-12-387,0 0-3483,0 0-258,0 0-387,9 0-387</inkml:trace>
  <inkml:trace contextRef="#ctx0" brushRef="#br0" timeOffset="1068.0611">6804 4722 3354,'0'-11'4773,"0"11"-645,0 0 258,0 0-2451,0 0-387,0 0-516,0 0-129,0 6-258,0 6-129,0-12 0,1 27-258,0-6 129,2 1-129,-2 4 129,0 0-387,-1-3 258,2 3-258,0-1 0,-1-3 0,0-2 0,0-1 0,1-6-129,-2-13 0,6 19-516,-6-19-258,0 0-3483,0 0-129,7 5-258,-7-5-387</inkml:trace>
  <inkml:trace contextRef="#ctx0" brushRef="#br0" timeOffset="1447.0828">6667 4722 6966,'0'0'4773,"-8"-14"-387,8 14 0,0 0-3225,8-2 0,-8 2-258,19-4 0,-7 1-258,2 3-129,4-5-129,1 4 0,0-3-129,2 0-129,-1-3 129,2 1-258,-1-2 129,1 1 0,-1 2-129,-4-1 0,0 0 0,-3 4 0,-7 2-129,-7 0-258,14 1-387,-14-1-2709,0 0-1161,0 11-387,-2 1-258,2-12-258</inkml:trace>
  <inkml:trace contextRef="#ctx0" brushRef="#br0" timeOffset="2044.1169">7145 4608 5289,'2'-12'4902,"-2"12"0,0 0-516,0 0-2322,0 0-645,0 0-387,0 0-129,0 0-387,0 14-258,3 2 0,1 7-258,-2 5 0,1 2 129,-1 2-129,5 3 129,-4 0-129,0-2 0,0-7-129,1-2 258,0-3-129,1-6-129,-5-15-129,5 20-387,-5-20-774,9-1-2967,-9 1-387,2-16-258,-2-1-258</inkml:trace>
  <inkml:trace contextRef="#ctx0" brushRef="#br0" timeOffset="2420.1384">7176 4621 4773,'0'0'4773,"-11"-10"0,11 10-258,0 0-1935,0 0-1419,-4-14-258,4 14-129,0 0-129,0 0-129,5-12-258,-5 12 129,12-5-129,-4 4-129,1-3 0,3 1 0,0-1 0,5 1 0,-5-1 0,2 1-129,1-1 0,-3 2 0,1 0 0,-3-2 0,3 2 0,-4-2-129,1 2-129,-10 2-129,17-5-258,-17 5-645,14-3-2709,-14 3-774,0 0-129,0 0-516</inkml:trace>
  <inkml:trace contextRef="#ctx0" brushRef="#br0" timeOffset="2892.1654">7223 4790 1419,'0'0'4128,"0"0"387,6 6-774,-6-6-903,0 0-516,0 0-645,0 0-129,3-6-645,-3 6 0,0 0-258,0 0 0,9-8-258,-9 8-129,0 0 129,14-4-129,-14 4-129,14-3 129,-5-3-129,1 2 0,1 1-129,-1 1 129,2-4 0,0 4-129,-2-4 129,0 3-129,-2 3 0,-8 0 0,12-7 0,-12 7 0,0 0 0,0 0-387,9 1-387,-9-1-4128,0 0 387,-7-7-774,7 7-387</inkml:trace>
  <inkml:trace contextRef="#ctx0" brushRef="#br0" timeOffset="6324.3617">6833 6067 3870,'0'0'4773,"0"0"129,0 0-258,0 0-2451,2-12-903,-2 12-258,0 0-516,0 0 0,0 0-387,0 0-129,0 0-516,0 0-516,7 4-1548,-7-4-1935,0 0-387,1 12-258,-1-12 129</inkml:trace>
  <inkml:trace contextRef="#ctx0" brushRef="#br0" timeOffset="6552.3748">6826 6260 258,'0'14'4386,"0"2"0,0-16-645,0 0-1161,2 16-516,-2-16-387,0 0-516,0 0-258,0 0-387,0 0-129,0 0-387,0 0-645,0 0-3612,0 0 0,0 0-645,0 0-129</inkml:trace>
  <inkml:trace contextRef="#ctx0" brushRef="#br0" timeOffset="9451.5406">7111 6124 903,'0'-13'2451,"0"13"-258,0 0-129,2-15-516,-2 15-258,0 0 0,0 0-258,0 0-258,0 0 129,0-12-129,0 12-129,0 0 129,0 0-129,0 6-129,0-6 258,0 20-258,3-4 0,-3 2-129,3 5 0,-3 1-129,1 2 129,-1 3-258,0-1 0,0-4-129,0 1 258,0-4-129,-1-6-258,0-1 129,1-14-516,0 14-129,0-14-1677,-2-6-1806,2 6-516,-1-17-258,-3 4 517</inkml:trace>
  <inkml:trace contextRef="#ctx0" brushRef="#br0" timeOffset="9775.5591">7003 6135 2709,'-7'-5'4515,"7"5"-258,0 0 129,0 0-2322,0 0-1032,0 0-129,5-18-258,6 16 0,0-5 129,6 4-387,-3-1 0,6 4 0,-2-3-129,3 0-129,-1 1 0,1 2 0,-4 0-129,0-1 129,0-1-258,-3-2-387,3 4-1290,-10 0-2580,2 1-387,-9-1-258,9 3-258</inkml:trace>
  <inkml:trace contextRef="#ctx0" brushRef="#br0" timeOffset="10271.5875">7404 6082 5289,'0'0'4644,"0"0"-258,0-11-903,2 17-1935,-2-6-516,2 20-387,-1-6-129,1 7 258,-2 2-258,1 7-129,-1-2-129,0 3 0,0 0-258,0-2 129,-2-3 0,1-4-129,1-3 0,-1-6-129,1-1-129,0-12-258,0 14-903,0-14-2967,0 0-387,0 0-129,-4-10-258</inkml:trace>
  <inkml:trace contextRef="#ctx0" brushRef="#br0" timeOffset="10975.6278">7383 6201 3354,'2'-22'4773,"-2"9"-129,2 0-129,-2-10-2580,0 23-645,2-27-129,-2 27-387,8-25 0,-2 14-258,0-4 0,2 4-129,1 1-129,5 1 0,-4-1 0,4 2 0,0 3-129,1 3 0,-2 2-129,3 0 129,-4 2-129,-1 5 129,-1 3-258,-1 2 258,-1 1-129,-1 1 0,-2 1 129,-3 2-129,-2 1 0,0 2 129,-5-1-129,-3 3 0,-1-6 129,-2 2-129,-2-2 0,2-4 129,-4 0-129,3-6 129,1-4-129,1 0 129,3 0-129,7-2 0,-11 0 0,11 0 0,0 0 0,0 0 0,0 0 0,0 0 0,0 0 0,1 14 129,-1-14-129,17 14 129,-8-5-129,1 2 129,4 0-129,-1 2 129,3 1-129,-4-1 0,0-1 129,0 3-129,0-4 129,-3 0-129,-1-1 258,-8-10-258,11 10 129,-11-10 0,0 0 0,0 0 0,9 6 0,-9-6-129,0 0 0,0 0-387,0 0-2838,0 0-1806,2-6-387,-2 6-258,-2-17-645</inkml:trace>
  <inkml:trace contextRef="#ctx0" brushRef="#br0" timeOffset="19276.1025">9274 5062 2580,'0'0'4902,"0"0"-129,0 0 0,1 9-2193,-1-9-903,0 0-387,0 0-516,0 0-258,0 0-258,0 0-258,0 0-516,0 0-2709,0 0-1161,0 0-387,0 14-516,0-14 258</inkml:trace>
  <inkml:trace contextRef="#ctx0" brushRef="#br0" timeOffset="19484.1144">9283 5285 5547,'2'25'5160,"-2"-25"-258,0 14-258,0-14-2580,0 0-903,0 0-387,0 0-129,0 0-258,0 0-516,0 0-387,0 0-2580,0 0-1290,0 0-645,10 4-129,-10-4-387</inkml:trace>
  <inkml:trace contextRef="#ctx0" brushRef="#br0" timeOffset="20200.1554">9645 4783 4386,'1'-13'5031,"0"0"-258,-1 13-129,0-13-2967,0 13-129,0 0-645,0 0-129,0 0-129,3 18-129,-3-4-129,5 5-129,-3 6 0,-2 6 0,3 4 0,-2 1-129,-1 3 0,0 0 0,0-1-129,-1 1 0,-2-11 0,3-4 0,0-3 0,-2-7-129,2-3-129,0-11-387,0 0-1806,0 0-2193,5-14-387,-5-4-129,0 0-516</inkml:trace>
  <inkml:trace contextRef="#ctx0" brushRef="#br0" timeOffset="20596.178">9473 4800 8514,'-9'0'5289,"9"0"-645,-10-3-129,10 3-3483,0 0-129,3-11-258,-3 11-129,14-11-129,-2 4 0,4 0-129,6 1 0,4 0 0,3 0 0,1 2 0,4-6-129,1 4 129,0-1-129,-1-2-129,0 1 129,-3-3 0,-3 1-129,-2-3 0,-5 9 0,-3-2 0,-5 1-129,-13 5-129,11 0-387,-11 0-2838,-6 0-1419,-5 3-387,-3 9-258,0 0-645</inkml:trace>
  <inkml:trace contextRef="#ctx0" brushRef="#br0" timeOffset="21331.2201">10327 4604 3225,'0'0'4902,"10"-5"0,-10 5-258,0 0-1806,0 0-1161,3 9-387,-3-9-387,-6 23 0,-2-5-387,1 8-258,-5 1 129,1 6-129,-3 4 0,2 4-129,-5 0 129,2 3-258,1-6 258,-1-2-129,1-2-129,3-4 0,2-4 0,-1-6 0,4-2 0,1-6 0,5-12-258,-9 15 0,9-15-516,0 0-1935,0 0-2064,-8-18-387,8 6-258,-4-10-387</inkml:trace>
  <inkml:trace contextRef="#ctx0" brushRef="#br0" timeOffset="21751.2441">10095 4654 1032,'0'0'3999,"0"0"258,4-12 0,-4 12-2709,0 0 129,0-10-258,0 10 0,0 0-258,0 0-258,0 0 0,0 0-258,0 0 0,10 8-129,-10-8 258,17 19-258,-5-5 0,4 6-129,6 4 129,0 7-129,4 0 0,0 11-129,1-2 129,2-1-258,0 3 0,0 1 0,-5-4-129,0-3 0,-5-6 0,-3-7-129,-1-2-129,-15-21-387,19 17-4386,-19-17-129,0-17-387,-9-12-516</inkml:trace>
  <inkml:trace contextRef="#ctx0" brushRef="#br0" timeOffset="29079.6633">13278 5099 3225,'-8'6'3483,"8"-6"-1161,0 0-387,0 0-774,0 0-516,0 0-903,0 0-1290,0 0-1806,7 13-129,-7-13 129</inkml:trace>
  <inkml:trace contextRef="#ctx0" brushRef="#br0" timeOffset="29275.6745">13300 5240 2580,'2'15'2193,"-2"-15"-516,3 13 0,-3-13-645,0 0-387,0 0-516,0 0-1032,0 0-2193,0 0 129,8-7 1</inkml:trace>
  <inkml:trace contextRef="#ctx0" brushRef="#br0" timeOffset="32819.8772">12051 6085 258,'0'0'2451,"0"0"-129,8 6-129,-8-6-387,4 18-129,-1-2-258,-3-6-258,4 9-129,-4 0-258,1 7-258,-1-4-258,1 4 0,-1 0-129,0 3 258,0-4-129,0-1-387,-1-1 387,0 1-258,1-6 129,0-2-258,0-1 258,0-5-258,0-10 129,7 21 0,-7-21 0,8 9-129,-8-9 258,13 9-129,-13-9 0,14 4 129,-14-4 0,16 1 0,-7-1 0,2 2 0,0-2 0,1 0 129,-1 0-129,3 0 129,-1 2-258,1-1 129,-2-1 0,3 3 0,0 0-129,3-2 129,2 0 0,1 1 0,1-2 0,2 1 0,2-1 0,3 0 0,-3 0 0,1 0-129,1 0 129,-3 0 0,1 0-129,-1 0 129,-3-3 0,1-1 0,-2-1 0,1 1 0,-3 3 0,3-1 0,-1-4 0,1 2 0,-1 2 0,1 0-129,0-1 129,2 2 0,0-1-129,-2 1 0,2 1 0,0-1 258,0-1-258,0 2 0,2-1 129,0 1-129,1-1 0,-1 0 129,3-3-129,-1-1 129,-1 2-129,1-2 129,-4 3-129,4-2 0,-7 0 129,0 0-129,2 1 0,-2 1 129,0 0-129,-1 1 0,-1 1 129,-2 0-129,2-1 0,0 1 0,-3-1 0,1 1 129,1 0-258,-2-2 258,-1 0-129,2 2 0,-3 0 0,0 0 0,-2 0 0,1 0 0,0 0 0,-1 0 0,0 0 0,-1 0 0,0 0 0,1 0 129,-5-1-129,3 1 0,0-1 0,-1 0 0,-9 1 0,14-2 0,-14 2-129,12-2 129,-12 2 0,14 0 0,-14 0 0,10 0 0,-10 0 0,0 0 129,8 0 0,-8 0 0,0 0-258,0 0 258,9-10-258,-9 10 258,3-20-258,-1 6 129,0-3 0,1 0 129,-2-5-129,2-5 0,-3 4 129,0-1-129,2-2 129,-2 3-129,0 0 0,0 2 0,0 2 129,0 3 0,-2 2 0,2 2 0,0 12 0,-4-18 0,4 18 129,0 0-258,0 0-258,0 0-387,0 0-3741,0 0-645,-5 14-258,5-14-516</inkml:trace>
  <inkml:trace contextRef="#ctx0" brushRef="#br0" timeOffset="35516.0314">12857 6866 2967,'0'0'4257,"7"8"-1290,-7-8-387,0 15-645,0-15-129,0 25-516,0-13-258,0 7-129,0-4-387,3 13 0,-3-3-258,2 1 258,-2 1-129,2 1-129,-1-2 0,1-2-258,-2-2 258,1-6-258,-1-2 129,1-4-129,-1-10-129,1 15 0,-1-15-258,0 0-258,5 12-903,-5-12-2838,0 0-387,-3-7-258,3 7 0</inkml:trace>
  <inkml:trace contextRef="#ctx0" brushRef="#br0" timeOffset="35911.054">12716 6887 3354,'-10'3'4257,"10"-3"0,0 0-2709,0 0-129,0 0-129,10 4-129,-10-4 129,24 0-387,-12-5-129,7 5-129,-5-4 0,8 3-129,-3-2-129,2-1-129,1 2-129,0 2 129,0-1-129,-2 0 0,1-3-129,-2 3 129,-5-1-129,-2 0 0,-2 1-258,-10 1-387,17-1-3870,-17 1-387,0 0-129,0 0-516</inkml:trace>
  <inkml:trace contextRef="#ctx0" brushRef="#br0" timeOffset="37211.1284">13261 6882 1,'4'-11'4256,"-4"11"388,0-11-1419,0 11-645,0 0-645,5 11-516,-5-11-387,-2 26-258,-3-4-258,0 8 0,-4 0-258,1 7 129,-1-2 129,0 0-387,1-4 129,-1-4-258,4-5 258,-1-8-258,3-2 129,3-12-258,0 0 129,-1 12-129,1-12-129,0 0-129,0 0-387,2-8 0,-2 8-903,5-19-1677,0 5-1548,0-9 0,-2-3 129</inkml:trace>
  <inkml:trace contextRef="#ctx0" brushRef="#br0" timeOffset="37635.1526">13251 6833 774,'7'-28'4257,"-7"28"0,10-16-1677,-10 3-516,9 8-516,-8-7-129,-1 12-516,9-7 0,-9 7-387,9-4 0,-9 4-129,9 0-129,-9 0 129,8 13-129,-8-13 0,10 20 129,-5-7 0,0 1-129,2 4-129,-1 1 129,2-2-129,-1 3 0,3 2 0,-5 3 0,4 3 0,-4-1-129,4 4 258,-5-4-129,2 3-129,-1-4 129,-2-1-129,4-2 258,-2-8-258,1-1 258,-1-1-387,-5-13 258,11 15-258,-11-15-129,7 12-129,-7-12-774,0 0-3096,0 0-516,0 0-258,0 0-645</inkml:trace>
  <inkml:trace contextRef="#ctx0" brushRef="#br0" timeOffset="38064.1771">13237 7080 3096,'0'-13'4257,"0"13"-516,0 0-1290,0 0-387,1-19-387,7 18-516,-3-12-258,7 10-258,-5-10 0,8 10-258,-2-10 0,3 10-258,0 0-129,2-3-1032,-2 6-3225,-2-1-516,0 1-258,-1-4-258</inkml:trace>
  <inkml:trace contextRef="#ctx0" brushRef="#br0" timeOffset="38852.2222">13230 7168 774,'0'0'1419,"0"0"0,0 0 129,0 0 129,0 0-387,0 0-258,0 0-129,-3 12 0,3-12 129,-3 17-258,3-17 258,-2 19-516,2-19 258,-6 19-387,6-19 129,-3 13 129,3-13-387,0 0 0,0 0-129,0 0 0,0 0-129,0 0-129,-2 11-516,2-11-2838,0 0-645,0 0-258,0 0-129</inkml:trace>
  <inkml:trace contextRef="#ctx0" brushRef="#br0" timeOffset="39392.2531">13447 7168 2580,'6'14'3483,"-6"-14"-516,0 0-258,9 21-903,-9-21 0,5 12-645,-5-12-129,0 0 0,0 0-387,0 0-129,4 11-258,-4-11-258,0 0-1032,0 0-3096,0 0-387,0 0-258,0 0-129</inkml:trace>
  <inkml:trace contextRef="#ctx0" brushRef="#br0" timeOffset="44364.5375">10996 5908 2193,'0'0'2193,"-8"0"-258,8 0-129,-1 15-516,1 4 129,0-7-258,0 15 0,0-4 0,0 14-129,-2 0-387,2 13 129,-3 3-129,3 12-258,-6 3 258,5 7-387,-3 8-129,4 2 0,-4-1 0,1-2 0,3 2-129,-2-1 258,1-46-129,1-45-774,-1 63-258,2 24 258,-1-20-129,0-59-129,0 0 903,1 119-903,3-62 0,-4 20-129,5 53 903,2-102 129,2-13 0,3-1-258,2-4 258,1-6 0,2-1 0,0-1 258,-1-1-129,4 0-129,-1 0 258,1 3-129,1-2 0,0 2 0,1 2 129,2 1-129,2 1 0,-1 3 0,2-3-129,3 2 0,-2-2 129,2 2-129,1 1 0,0-5 129,3-3-129,2 1 0,-2-3 129,4 1-129,0-2 0,4 0 0,0 0 0,4 0 0,-2 0 0,2 0 129,0 0-129,2-1 129,-2 0 129,0-2-258,1 1 129,-1 0 0,-2-2 0,2 3-129,-3-2 129,3 0 0,0 0-129,1 2 129,-4 1-129,-2 0 0,-1 0 0,-3 3 129,-2 1-129,-1 3 129,-2-2-129,-2 1 0,4 1 129,-3-1-129,3 0 0,1-1 0,2-1 258,-1 0-258,2-2 0,1 0 0,4 1 0,-5-2 0,1 0 0,-3 1 0,-1-2 129,0 0-129,-4 0 0,0 0 0,0 0 0,0-4 129,0 1-129,0-1 0,3-1 0,0 2 0,-3-1 0,3 1 129,0-1-129,0 1 0,3 0 0,-3 1 0,2 0 0,-3-2 0,2 4 0,-4-1 129,-3 1-129,1 0 0,-6 0 0,0 0 129,-2 1 0,0 3-129,-1-2 129,-4-1-129,2 0 129,-2-1-129,-4 1 0,0 2 129,1-2-129,-3 0 0,-1-1 129,-9 0-129,14 4 0,-14-4 0,13 4 129,-13-4-129,11 1 0,-11-1 0,8 4 0,-8-4 129,8 3-129,-8-3 0,0 0 0,10 1 129,-10-1-129,0 0 258,13 2-258,-13-2 0,0 0 129,9 2-129,-9-2 0,0 0 0,0 0 0,9 1 0,-9-1 0,0 0 0,7 0 0,-7 0 129,0 0-129,8 1 0,-8-1 0,0 0 0,0 0 0,9 0 0,-9 0 0,0 0 0,0 0 129,0 0-129,0 0 0,0 0 0,0 0 0,0 0 0,0 0 0,0 0 0,10 0 0,-10 0 0,0 0 0,0 0 129,0 0-129,0 0 0,0 0 0,0 0 0,0 0 0,0 0 0,0 0 0,0 0 0,0 0 0,0 0 0,0 0 0,0 0 129,0 0-129,0 0 0,0 0 0,0 0 0,0 0 0,0 0 129,0 0-129,1-12 0,-1 12 0,-1-13 0,1 13 0,3-21 0,-3 10 0,0-2 0,0 1 129,0-2-129,0 0 0,0-1 0,0-2 0,0 1 0,-2-2 129,1-2-129,1-4 0,-2 5 0,2-2 0,-4 0 0,3-2 0,0-1 0,-1 2 129,0 2-129,0 0 0,-1-3 0,3 4 0,-2-2 0,0 3-129,-1-3 258,3 0-258,-3 3 258,2 0-258,1 2 258,0-6-387,-1 1 387,1 3-129,0-2-129,0 2 258,0-3-258,-2 1 129,2-1-129,0 1 129,-2 1-129,1 1 129,-1 0 0,2-1 0,-2 0 0,2 0 0,0 1 0,0-2 0,0 0 0,0 1 0,0 1 0,0-1 129,0-1-129,-3 2 0,2-2 0,0 0 0,-1 0 0,2 1 0,0-2 0,0 2 0,0 1 0,0 0 0,2-1 0,0 4 0,1-1 0,1 2 0,-1 1 0,1-2 129,-1 1-129,2 0-129,0 0 129,-3 1-129,0-1 258,2-1-387,0 3 387,-1 0-387,2-1 258,-1-1 0,0 1 0,2-1 0,-2 2 0,3 0 0,-2-4-129,1 3 258,-2 0-258,-2 1 129,-2 12 0,7-20 0,-4 8 0,-3 12 0,7-17 0,-7 17 0,9-21 0,-9 21 0,8-18 0,-8 18 0,7-17 0,-7 17 0,4-10 0,-4 10 0,0 0 129,0 0-129,0 0 0,0-11 0,0 11-258,0 0-516,0 0-2709,0 0-1419,0 0-258</inkml:trace>
  <inkml:trace contextRef="#ctx0" brushRef="#br0" timeOffset="45624.6096">12473 8166 3225,'3'-16'3999,"-3"16"-516,0 0-1419,0 0-645,0 0-387,0 0-1032,0 0 516,5 7-258,-5 14-387,0 10 258,0 0 387,0 14-129,-5-1-129,5 8 129,-5 0-258,2-2 0,1-7 0,2-1 129,0-10 0,0-1-129,0-10 129,0-6-258,0-2 0,0-13-387,5 13-774,-5-13-2838,0 0-774,0-13-258</inkml:trace>
  <inkml:trace contextRef="#ctx0" brushRef="#br0" timeOffset="46032.6329">12298 8136 3483,'0'0'3999,"0"0"-645,0 0 258,-5-12-2709,5 12-516,7 7-258,10 2-129,-8-9-129,6 0 645,7 0 129,0-2-129,7 0-129,-1-4-129,3 4 129,-2 0-258,2 2 0,-2-2 0,-3 2 0,-1 0-129,-4 4 129,-1-3 0,-6 4-129,-2-3 0,-3 0 0,-2 4-258,-7-6-258,11 7-1290,-11-7-2838,0 0-387,6 12 0</inkml:trace>
  <inkml:trace contextRef="#ctx0" brushRef="#br0" timeOffset="50031.8617">12970 8197 3225,'0'0'3096,"0"0"-516,0 0-516,0 0-258,0 0-387,0-14-129,0 14-516,0 0-129,5 12-258,-5 2 0,0 8-129,0 6 0,0 5 129,-3 1-258,2 5 0,0-3-129,-1 0 129,2-5-129,0-4 129,2-5-258,-2-2 129,5 0 0,-5-5 0,5-2-258,-5-13-645,6 15-2322,-6-15-1032,0 0-129,0 0-129</inkml:trace>
  <inkml:trace contextRef="#ctx0" brushRef="#br0" timeOffset="50948.9141">12904 8203 774,'0'0'3612,"6"-1"387,-6 1-2064,8-11-387,3 9-129,-3-10 129,7 5-129,-3-11-258,9 7-129,-1-6-387,5 5-129,-1-2-129,2 6-258,-4 0 129,2 8-129,-3 0 0,0 2 0,-6 8 0,0 4 129,-3 0-129,0 4 0,-5-2 0,1 4 0,-4 5 129,-2-1-129,-2 0 0,-2 0-129,-3 1 0,-5-3 0,-3 1 129,-2-4-129,-4-2 129,0-6-129,-3 1 0,0-5 129,1-5 0,0-2 0,6 0-129,0-2 129,5-4-129,10 6 129,-11-10-129,11 10 129,0 0 0,0 0-129,10-7 0,1 5 129,2 2 0,4 0-129,1 0 0,3 0 0,-1 4 129,0 2-129,-2 2 0,0 3 0,-1 0 0,-1 3 129,-4 0-129,1 2 0,-2-2 0,-1 2 0,-1-3 0,-4-1 0,-5-12 129,5 20-129,-5-20 0,-2 20 129,-8-11-129,-1-2 129,-6 1-129,-3-1 129,-1-1 129,-3 0-129,-5-3 0,2 1 0,1-2 129,2 1-129,2-3 129,3 1 0,4 0 0,4 0-129,0-1 0,11 0 0,-9 2 0,9-2-129,0 0-129,0 0 129,0 0-129,5 2-129,5 3-387,-10-5-1032,19-5-2967,-8 5-516,-1 0-258,0 0-258</inkml:trace>
  <inkml:trace contextRef="#ctx0" brushRef="#br0" timeOffset="55143.154">9318 5048 3096,'0'0'3870,"4"-14"-1419,-4 14-387,0 0-129,0 0-516,0 0-258,0 0 0,0 0-387,0 0 0,0 0-258,0 0-129,0 0 129,0 0-129,0-12-129,0 12 0,0 0-129,0 0-129,-6 0 0,6 0 0,-7 10 129,7-10-129,-3 13-129,3-13 129,-1 11-129,1-11 129,0 0 0,0 0 0,0 0 0,0 0 0,0 0 129,0 0-129,0 0 129,0 0-129,0 0 129,0 0-129,0 0 0,0 0 0,0 0 0,0 0 0,0 0 0,0 0 0,0 0-129,0 0 129,0 0-129,0 0 0,0 11 0,0-11-516,0 0-2322,0 11-1290,0-11-258,0 0-129</inkml:trace>
  <inkml:trace contextRef="#ctx0" brushRef="#br0" timeOffset="55703.186">9292 5354 1,'0'0'3482,"0"0"388,0 0-387,1 10-2064,-1-10-516,0 0 0,2 14-258,-2-14 129,0 0-129,11 6 0,-11-6-129,0 0 0,9-1 129,-9 1-258,0 0-129,10-13 0,-10 13 0,5-11-129,-5 11 129,3-16-129,-3 16 0,3-16 129,-3 16-129,0-19 129,0 19 0,0-10 0,0 10 0,0 0-258,0 0-258,-13 0-3096,12 9-774,1-9-645,-5 20-129</inkml:trace>
  <inkml:trace contextRef="#ctx1" brushRef="#br0">20743 14026 0,'0'0'0,"0"0"0,0 0 0</inkml:trace>
  <inkml:trace contextRef="#ctx0" brushRef="#br0" timeOffset="76355.3673">3143 9440 4257,'4'-11'4773,"-4"11"-774,0 0-1161,0-12-645,0 12-516,0 0-516,0 0-387,1 14 0,0 2-258,-1 3 0,0 9-258,1 5 129,-1 8-129,0 4 0,-2 5 0,1-2-258,-3 4 0,3-4 0,0-1 0,1-5-258,0-9 0,0-7-129,0-4-258,7 1-1806,-7-23-1935,0 0-387,0 0-258,7-22-129</inkml:trace>
  <inkml:trace contextRef="#ctx0" brushRef="#br0" timeOffset="76747.3897">2933 9457 2451,'0'0'4515,"0"0"258,0 0-516,0 0-2322,-8-12-645,8 12-516,6-13 0,6 10-258,-1-5 258,6 4-387,3 1-129,8 0 129,1-5 0,6 5-129,1-3 129,5 1-129,-4-2 0,2-2 0,-2 1-129,-4 2-129,-4 1 0,-4 0 0,-7 3-129,-3-2-516,-1 5-516,-14-1-3354,0 0-258,0 0-516,1 14-129</inkml:trace>
  <inkml:trace contextRef="#ctx0" brushRef="#br0" timeOffset="77279.4201">3614 9403 4386,'0'0'4773,"0"0"0,0 0-258,0 11-2580,0-11-387,0 27-774,0-9-129,0 8-129,4 0 0,-3 9 0,0-1-129,-1 6-129,0-8-129,0 9 0,0-3-129,0 2-129,-2-3 0,0-6-258,0-1-516,-1-13-516,4 5-3225,-1-22-258,0 14-129,0-14-258</inkml:trace>
  <inkml:trace contextRef="#ctx0" brushRef="#br0" timeOffset="77919.4567">3532 9472 4128,'0'-39'4773,"1"22"-258,6 5 0,-4-13-2838,10 12-645,-5-4-129,10 9-129,0-5-129,5 8-129,0 0-129,2 2 0,2 3 0,-1 1-129,0 5-129,-4 4 0,0 0-129,-3 3 129,-1 1-129,-2 3 0,-6-5 129,-1 7-129,-3-3 129,-5 2-129,-1-3 129,-5 2 0,-5-3-129,-4 3 129,-6-1-129,-3-3 0,-4-1 0,1 1 129,-3-1-129,4-1 0,2-2 0,5-2 0,3 0 0,3 1 0,12-8 0,-1 17 129,5-9-129,8 3 129,4 1-129,3 5 258,3-3-129,2 2 129,4-1-129,-4 6 0,0-4 0,-2 4 0,-2-1 0,-4-1-129,-1-1 0,-2 2 129,-2-2-129,-2-3 0,-9-15 0,10 14 0,-10-14 129,0 0-129,9 12 0,-9-12-258,0 0-387,-5-15-3999,5 15-387,-9-22-258,5 8-774</inkml:trace>
  <inkml:trace contextRef="#ctx0" brushRef="#br0" timeOffset="82658.7278">4478 9475 4128,'0'0'4902,"0"0"-387,0 0-129,0 0-1935,3 8-903,-3-8-774,11 3 0,-1-3-258,4 0-129,2-2 0,4 0-129,-1-4-129,5 0 0,0-1 0,0 1-129,-3 4-129,0-2 0,0 4 0,-4-4-258,0 4-258,-5 0 0,3 10-774,-15-10-2451,14 2-645,-14-2-129,9 5-645</inkml:trace>
  <inkml:trace contextRef="#ctx0" brushRef="#br0" timeOffset="83266.7626">4488 9691 2580,'0'0'4773,"0"0"-129,0 0-129,0-16-2064,7 16-774,-7 0-387,19-5-258,-6 0-387,6 5 0,-1-1-129,4 1-129,0 0-129,1 0 0,0 5-129,-1-2 0,0 1 0,0 1-129,0-3-129,-3-2-516,10 0-3999,-10-1 0,-1-5-516,-4-2-516</inkml:trace>
  <inkml:trace contextRef="#ctx0" brushRef="#br0" timeOffset="85791.907">5675 9211 2580,'0'0'4257,"0"0"129,0-13-903,0 13-903,0 0-645,0 0-516,0 0-516,0 0 0,0 0-387,0 0-129,-5-5-129,5 5-129,0 12 129,0 4-129,-2 2 0,4 7 258,-4 2-258,2 15 0,-1 1 0,0 8 0,-1 2 0,1 5 0,-1-2-129,0 2 0,1 0 129,1-7 0,-1-6-258,2-4 258,-1-9-258,0-6 0,1-5 0,-1-21-387,5 23-1032,-5-23-2838,0 0-387,3-19-258,-2 1-129</inkml:trace>
  <inkml:trace contextRef="#ctx0" brushRef="#br0" timeOffset="86959.9738">5404 9223 1677,'-7'15'4257,"7"-15"516,0 0-387,-7 12-2064,7-12-516,0 0-645,0 0-258,0 0-129,3-10-129,13 10-129,3-6-129,8 4 129,6-5 0,5 4-129,5-4-129,6 1 0,-2-2 0,4 0-129,-3 1-129,-2 0 129,-5 0-129,0 1-129,-10 5-258,-7-5-774,-3 6-3354,-8 4-258,-13-4-387,2 17-516</inkml:trace>
  <inkml:trace contextRef="#ctx0" brushRef="#br0" timeOffset="87663.014">6770 9145 2580,'6'-12'4902,"-6"12"-387,0 0 129,-13 6-1677,4 19-1677,-8-2-258,-1 16-387,-8 3-258,-3 16 129,-6 0-129,-1 6-129,-1 1 0,-1 1 0,1-2-129,3-4 0,2-4 0,5-9-129,3-6-129,7-10-129,3-5-258,0-14-387,14 0-2709,0-12-903,0 0-387,-10-21-258</inkml:trace>
  <inkml:trace contextRef="#ctx0" brushRef="#br0" timeOffset="88007.0337">6238 9206 7482,'9'-17'4644,"7"21"0,-3 8-387,4 13-3354,3 0-258,10 15 129,0 0 0,7 9 129,1-1-258,6 3-129,0-2-129,1-1 0,0-3-129,-2-5 0,-3-3-258,-1-7 129,-7 0-129,-6-5 0,-3-3 0,-7-2-258,-4-1-129,-5-5-516,5 3-3870,-12-7 0,0 2-516,0-12-258</inkml:trace>
  <inkml:trace contextRef="#ctx0" brushRef="#br0" timeOffset="89716.1315">7408 9379 3999,'0'0'4644,"0"11"-129,0-11-1161,0 0-1032,0 0-903,0 0-258,0 0-387,0 0-258,0 0-129,4-6-129,-4 6-129,16 0 129,-4 0-129,2-1 0,6 1 0,1-3 0,0 2-129,6 1 129,2-3-129,0-1 0,0 1 0,-2 0 0,1-1-129,-4 1-129,0 0 0,-5 2-258,-8-6-387,4 7-1935,-15 0-1806,0 0 0,0 0-645,-4 9 516</inkml:trace>
  <inkml:trace contextRef="#ctx0" brushRef="#br0" timeOffset="90059.1511">7415 9575 1419,'0'0'4386,"0"0"129,0 0 0,0 0-1548,0 0-1161,0 0-516,0 0-129,15 2-387,-3-2-129,5 0-129,3 0-129,5 0 0,2-4-129,2 2-129,-1-2 0,3-1-129,-1 2 0,-1-1-258,-3 2-387,-4-5-387,2 7-1935,-10 0-1548,-2 0-387,-12 0-258,0 0 129</inkml:trace>
  <inkml:trace contextRef="#ctx0" brushRef="#br0" timeOffset="90639.1843">7658 9293 4257,'-4'-13'4773,"4"13"-258,0 0-129,0 0-2322,0 0-1032,0 0-129,7 0-258,-7 0-258,17 2 129,-6 0-258,4 2 0,2-2-129,2 2 0,0-1-129,1 2 129,-1-1-129,-1 1 0,2-1 0,-6 1 0,3 2 0,-3-1 0,-1-2 0,-2 3 0,-11-7 0,15 15 0,-15-15 0,7 18 0,-7-5 258,0 2-129,-2 3 0,-6-2 0,0 3 129,-3 2-129,-3-1 0,-3 2 0,0-3 129,-1 0-258,-3-2 129,3 2 0,1-6 0,2 1 0,3-2 0,3-5-129,9-7 129,-12 10-129,12-10 0,0 0-129,0 0-129,0 0-645,12 0-3741,-12 0-129,14 0-258,-14 0-387</inkml:trace>
  <inkml:trace contextRef="#ctx0" brushRef="#br0" timeOffset="97322.5665">8569 9238 1806,'9'-11'4515,"-2"-1"129,-7 12-129,0 0-2193,0-22-903,0 22-387,0 0-258,0 0-129,7-10 0,-7 10-258,4 14-129,-1 5 0,-3 4 0,3 8 0,-3 6 0,2 7 0,-2 2 129,0 3-129,0-2-129,0 1 0,0-2 0,2-1 0,-2-6-129,3-5 0,-1-2-129,2-7 0,-2-2-129,0-10-258,2 2-258,-4-15-2064,0 0-1677,0 0-387,3-15-387,-3-3 258</inkml:trace>
  <inkml:trace contextRef="#ctx0" brushRef="#br0" timeOffset="97827.5954">8309 9192 1935,'-6'10'4515,"6"-10"-129,0 0-1290,0 0-774,0 0-387,-1-5-516,1 5-387,7-6-129,5 6-129,-2-1-258,10 1 0,0 0-129,7 0 0,2 0-129,4 0 0,3 2 0,2-1-129,-1 0-129,-2 0 129,-1-1-129,-3 0 0,-4 0 129,-3 0-129,-5-1-129,-3-1 129,-1 2-258,-7-3-516,4 6-903,-12-3-3096,10 5 0,-10-5-516,8 0 0</inkml:trace>
  <inkml:trace contextRef="#ctx0" brushRef="#br0" timeOffset="99158.6716">9048 9198 1032,'2'-14'4515,"-2"14"0,0 0-129,0 0-1548,7 8-1161,-7 2-645,5 14-258,-5 2-258,6 8 258,-6 3-258,4 8 0,-4 1-129,0 3-129,0-3-129,1 4 0,-1-5 0,0-2-129,0-8-258,0-7-129,4 1-258,-4-13-645,7 2-1548,-7-18-1677,0 0-387,9 6-258</inkml:trace>
  <inkml:trace contextRef="#ctx0" brushRef="#br0" timeOffset="99954.7171">8998 9280 1032,'-13'-35'4257,"9"19"387,-1-2-258,3-1-2064,2 19-903,0-24-258,4 17-258,-1-6-258,8 6-258,-1-1 0,8 6 0,0 0-258,4 2 129,0-2-129,4 2 0,1 2 0,4 3 0,-2 1 0,-1 6 0,-1 0-129,-1 3 129,-5 0 0,-1 6 0,-7 1-129,-5 5 129,-6-1-129,-2 3 129,-4 2 0,-7 2 0,-7-2 0,-1-1 0,-2-2 0,-2-1 129,0-3 0,-3-2-129,4-8 129,2-2-129,1-6 129,3-2-129,1-4 129,5 0 0,2 0-129,8 0 0,-8-5 0,8 5-129,0 0 129,11-10-129,2 8 0,5 0 0,2 2 0,4 0-129,3 2 129,4 5 0,-2 1 0,-3 4 0,-2 5-129,-1 1 129,-6 5-129,-4 3 129,-4 1 0,-3 2 0,-6 5 0,0-2 0,-6 0 0,-6 1 0,-1-1 129,-5-7-129,-2 0 129,-2-4 129,-1-5-129,-1-1 129,-4-9 0,2-1 0,3-5 0,0 0-129,2-2 129,4-2-258,3-2 129,2-1-129,12 7 0,-13-7-258,13 7-387,0 0-1032,12-8-3354,-2 7 0,1 1-516,2 0-258</inkml:trace>
  <inkml:trace contextRef="#ctx0" brushRef="#br0" timeOffset="100951.7741">5320 8898 1806,'-43'128'4515,"20"-45"258,1 15-1032,-5 8-1419,10 18-387,0-3-645,13 9-258,4-7-387,13 0-258,15-9-774,14-7-3612,14-18-516,13-10 0,8-17-645</inkml:trace>
  <inkml:trace contextRef="#ctx0" brushRef="#br0" timeOffset="101726.8184">9410 8834 3612,'30'37'4773,"-10"-7"-129,5 10-2064,4 21-258,-3 3-645,10 21-516,-8-3-258,5 17 0,-10 0-516,-3 7 0,-8-1-258,-9-3 0,-6-3 0,-10-8-129,-9-4-129,-4-15-1032,-3-4-3354,-3-16 0,-3-11-516,-1-13-129</inkml:trace>
  <inkml:trace contextRef="#ctx0" brushRef="#br0" timeOffset="102710.8747">9037 9691 1,'0'0'2321,"7"-4"-1160,-7 4-387,0 0-645,0 0-129,10-12-258,-10 12 129,0 0 129,10-5 0,-10 5 387,0 0 387,0 0 129,0 0 387,0 0 0,8 12 0,-8-12 0,3 20-129,-1-8-129,1 10-258,-1-2-258,2 3 129,-3 3-258,1 5 0,-2-5 129,0 6-129,0-7 0,0 3 0,-1-6-129,1 0 129,-2-6-129,3-1 0,-1-2-258,0-13 129,0 16 0,0-16-129,0 0 129,2 13-129,-2-13 129,0 0-129,0 0 129,0 0 0,0 0-129,11-3 129,-11 3-129,0 0 129,6-13-129,-6 13 129,0 0-258,0 0 129,0 0 0,0 0 0,0 0-129,0 0 129,0 0-129,8 5 129,-8-5-258,0 0-1935,12 1-1935,-3-1-129,-4-8-516</inkml:trace>
  <inkml:trace contextRef="#ctx0" brushRef="#br0" timeOffset="145394.3161">3219 11562 1032,'3'-16'4515,"-3"16"129,-2-13-258,2 13-1677,0 0-903,0-12-645,0 12-387,0 0-258,3 21 0,-2-2-129,2 6-129,-3 6 0,2 10 129,1 6 0,-1 3-129,0 2-129,0 1 129,0-6 0,-2-2-129,2-8-258,0 0 129,1-13-516,-3-11-516,4-2-3225,-4-11-258,5-7-387,-5-12-258</inkml:trace>
  <inkml:trace contextRef="#ctx0" brushRef="#br0" timeOffset="146207.3626">2901 11469 516,'-11'0'3870,"2"-11"645,9 11-1419,-9-12-516,9 12-516,0 0-516,0 0-129,0-12-516,0 12-258,11 0-129,4 2 129,3 0 0,8 3-129,5-5 0,9 0 129,4-4-258,6-4 0,0-4-129,5 0 0,-3-2-129,0 2 0,-6 4-129,-5 2 129,-4 5-129,-7 1 0,-4 0-129,-9 6 0,-1 9-387,-16-15-1677,11 26-2322,-11-12-258,-3 2-387,-5-3-516</inkml:trace>
  <inkml:trace contextRef="#ctx0" brushRef="#br0" timeOffset="146951.4051">3186 11422 2322,'0'0'2580,"13"6"0,-13-6-258,11 32-387,-8-18-387,6 14-129,-7-7-387,3 11-258,0-6-774,-3 1-3225,2-4-258,0 2-774,-4-10 258</inkml:trace>
  <inkml:trace contextRef="#ctx0" brushRef="#br0" timeOffset="147887.4587">3870 11404 258,'0'0'4128,"0"0"387,0-14-258,0 14-1677,0 0-516,0 0-387,0 0-645,0 0-258,0 16-129,0 6-387,1 4 0,1 9 0,-2 6-129,1 8 129,0 1 0,-1 1-129,0 2 129,0 0-129,-2-9 0,2 0 0,0-8-129,0-6 0,0-2-129,0-9-129,1-2-387,-1-17-1161,0 0-2451,0 0-258,0 0-387,5-16-129</inkml:trace>
  <inkml:trace contextRef="#ctx0" brushRef="#br0" timeOffset="148870.5149">3880 11385 2580,'-8'0'3354,"8"0"129,0 0-645,0 0-258,0 0-258,-8-12-516,8 12-516,0 0-387,0 0 0,2-14-387,-2 14-129,14-14 129,-2 7-129,0-2-129,5 2 258,2-4-258,2 6-129,1 2 129,4 1-129,-4 0-129,2 2 0,-2 0 0,-2 2 0,-1 3-129,-3-1-129,1 5-129,-7-7-645,4 12-1161,-14-14-2193,15 11-258,-15-11-258,2 11-258</inkml:trace>
  <inkml:trace contextRef="#ctx0" brushRef="#br0" timeOffset="149495.5507">3912 11724 3096,'0'0'4644,"-8"0"-258,8 0 258,0 0-2322,5 0-774,-5 0-258,14-7-387,-4-2-129,5 7-258,-2-4 0,6 4-129,-3 0-258,3 2 129,-1-1-258,2 1 129,-6 0-129,2 2 0,-2 0 0,-1 2 0,-1-3 129,-3 1-129,-9-2 0,14 4 0,-14-4-129,0 0 0,11 1-387,-11-1-1032,0 0-2838,0 0-387,0 0-129,-4-7-516</inkml:trace>
  <inkml:trace contextRef="#ctx0" brushRef="#br0" timeOffset="150706.6199">4644 11581 3354,'0'0'4257,"-9"5"129,9-5-258,1 14-1806,-1-14-903,13 0-258,-2 0-129,8 0-258,0-4 0,8 1-258,-1-6 0,6 2-129,-2 0-129,0 2-129,-2 1 0,-1 3-129,-3-1-129,-4 2 0,-4 0-387,-5 2-258,2 9-1290,-13-11-2451,10 13 0,-10-13-387,0 0-387</inkml:trace>
  <inkml:trace contextRef="#ctx0" brushRef="#br0" timeOffset="151042.6391">4646 11816 7611,'0'0'4902,"0"0"-258,4-1-258,6 1-2838,-10 0-516,18-9 0,-7 2-387,9 3 0,-2-3-258,9 0-129,2 0 0,4-2 0,4-1-129,-1 1 0,1-2 0,-2 1-258,-1 2-387,-9-5-774,2 9-3354,-15-1-258,0 3-387,-12 2-645</inkml:trace>
  <inkml:trace contextRef="#ctx0" brushRef="#br0" timeOffset="156010.9233">5981 11248 1,'2'-15'3611,"-2"15"388,0 0-387,0-16-774,0 16-645,0 0-258,0 0-516,0 0-258,0 8-387,-4 3-129,4 10-129,0 4-258,0 10 129,2 8-129,0 7 129,0 4-258,1 5 387,-1 0-258,0 1-129,-2-2 129,3-5-258,-3-9 129,3-3 0,1-7-129,1-7 0,0-5-258,-1-7-258,9-1-2580,-13-14-1290,11 0-387,-8-11-129,-3-6-387</inkml:trace>
  <inkml:trace contextRef="#ctx0" brushRef="#br0" timeOffset="156498.9512">5723 11262 3225,'-14'2'4515,"14"-2"-129,-14 0-258,2-9-1806,12 9-774,-10-7-516,10 7-129,0 0-258,0 0-129,0-16-129,12 15 0,0 0 0,7 0 0,4-4-129,7 6 129,3-7 0,9 1-129,3-2 129,3-1-258,0-3 129,0 2-129,-2-2 0,-3 3-129,-9 3-129,-3 3 0,-12 4-387,-7 1-1161,-2 13-2838,-9-2-258,-1 4-387,0-2-258</inkml:trace>
  <inkml:trace contextRef="#ctx0" brushRef="#br0" timeOffset="157138.9878">6847 11256 5934,'7'-16'4773,"-7"16"-258,0 0-387,-4 0-2451,1 15-516,-9 1-516,3 14-129,-6 5-129,3 9 0,-7 7-129,-1 4 129,-5-2-258,-1 4 0,-3-1 0,1-3 0,-1-3 0,3-3 0,-3-6 0,8-3 0,-2-5-129,4-1 129,6-6-129,-1-8-129,4-2 0,0-8-258,10-8-774,-10 4-2709,10-4-645,0-16-129,0-5-645</inkml:trace>
  <inkml:trace contextRef="#ctx0" brushRef="#br0" timeOffset="157515.0093">6385 11258 6321,'-11'-33'4644,"11"33"-258,0-12-129,0 12-2967,12 13-129,5 11-387,6 5 0,5 14-129,5-1 0,6 11-258,1-2-129,5 4 0,-1-3 0,0 2 0,-4-9-129,1 5 129,-5-9-129,-3-2 129,-6-1-129,-1-4 0,-2-7 0,-5 0 0,-3-7-129,-3-4 0,-2-4 0,-3-4-129,-8-8-516,0 0-3741,14 9-258,-14-9-258,2-15-645</inkml:trace>
  <inkml:trace contextRef="#ctx0" brushRef="#br0" timeOffset="158971.0926">7445 11497 5547,'-2'11'4386,"2"-11"-129,4 1-258,13 4-2451,-3-6-387,13 1 0,0-7-258,13 3-258,0-6-129,10 1 0,-3-2-129,3-1-258,-4 0 0,-3 4 0,-5 1-258,-8-2-387,-3 10-1677,-10-1-1935,-9 2-387,-8-2-387,-3 15-129</inkml:trace>
  <inkml:trace contextRef="#ctx0" brushRef="#br0" timeOffset="159523.1242">7505 11658 5805,'-20'-8'4902,"12"2"-516,8 6 0,-16-18-2322,16 18-516,0-12-645,0 12 0,10-7-258,4 7-129,1 0-129,4 0-258,3 3 129,5 2-129,3 1 0,-1-2-129,2-1 0,3-1 0,0 0-258,-3-2-516,7 0-3741,-11-3 0,-1-3-258,-2-5-516</inkml:trace>
  <inkml:trace contextRef="#ctx0" brushRef="#br0" timeOffset="160251.1658">7818 11265 4257,'-13'6'4773,"3"-2"0,10-4-129,0 0-2064,-14 0-645,14 0-645,0 0-258,10 0-387,-10 0-258,20 0 0,-7 0-129,3 6 129,1-2-258,3 7 129,-1-1-129,1 5 0,1-3 0,-2 6-129,-1-1 129,0 1-129,-4-1 0,3 0 0,-3-2 0,-1 1 0,-2 1 0,-2-3 0,-2-2 0,-3 1 0,-4-2 0,-3 3 129,-7 0 0,-4 2-129,-2-1 129,-4 5 0,-4 0-129,-2 2 129,1 0-129,2-2 0,-2 2 0,4-4 0,4-3 0,3-3 0,7-2-129,7-10 0,0 14-774,0-14-3741,14 0 0,2-9-516,4-3-129</inkml:trace>
  <inkml:trace contextRef="#ctx0" brushRef="#br0" timeOffset="161730.2504">8603 11143 7998,'8'0'4515,"-3"19"129,-4-3-1032,4 12-2193,-5-3-387,4 21 0,-4-4-258,0 13-129,0-1-258,0 4 0,0-4-258,-3 1 129,1-7-129,0-8 0,0-2-258,1-11-129,1 0-387,-1-15-1032,1-12-2838,0 0-258,0 0-129,0-7-516</inkml:trace>
  <inkml:trace contextRef="#ctx0" brushRef="#br0" timeOffset="162030.2676">8273 11143 8514,'5'-2'4773,"9"1"-129,7 1-129,6-5-3483,11 5-129,3-7 129,10 5-387,-2-4-129,6 4-129,-6-1-129,2 2-129,-7 1-129,-5 0-129,-1 6-387,-7-4-774,-2 8-3483,-9-7 129,-3 2-516,-5-4-387</inkml:trace>
  <inkml:trace contextRef="#ctx0" brushRef="#br0" timeOffset="162682.3049">9190 11128 10191,'0'22'4902,"-1"-3"-387,-8 6-129,-2 9-3999,-4 8 129,-2 12-129,-2 0 0,-5 11 129,2-5-258,-2 2 0,5-3-129,1-8 0,2-4 0,6-12-129,3-10 129,5-6-258,2-7 129,0-12-258,15 0 0,-4-9-129,4-8-129,-3-15-129,5 2-258,-4-20 0,5 1 0,-7-16 0,2 3 258,-5-8 129,2 4 258,-3 2 258,0 4 387,0 11 258,-5 2 258,6 15-129,-4-1 129,3 15-129,-4 2-129,8 15 0,-11 1-258,17 14 129,-7 7-258,7 14 0,-3 7 0,4 11 0,0 9 129,1 0-258,0 3-129,0 1 129,1-3-129,-4-4 129,3-1-129,-4-11 0,3-5 0,0-6 129,-3-7-129,0-6-129,-2-4-129,-5-5-258,4 0-516,-12-14-2838,0 0-1161,4-10-129,-6-4-129</inkml:trace>
  <inkml:trace contextRef="#ctx0" brushRef="#br0" timeOffset="162911.318">8998 11651 9030,'-17'1'5031,"17"-1"-387,10-10 0,8-4-3612,21 1-129,2-5-258,12 4-129,-3 0-258,1 0-387,1 7-774,-15-2-3870,-1 6 129,-8 0-516,-12 3-258</inkml:trace>
  <inkml:trace contextRef="#ctx0" brushRef="#br0" timeOffset="163555.3548">5647 10921 1032,'-12'7'3741,"-1"16"387,-10 10-1290,-4 4-774,3 18-129,-5 11-258,10 21 0,0-1-387,16 19-258,4 0-387,18 6-516,17 6-2451,11-8-1677,9-11-516,12-6-129,8-16-387</inkml:trace>
  <inkml:trace contextRef="#ctx0" brushRef="#br0" timeOffset="164186.3909">9464 10847 5676,'33'29'5031,"-9"2"-258,4 9-258,-3 5-3096,12 21-258,-1 7-258,4 17-258,-7 2 0,-4 10-258,-9 1-387,-7 5 0,-10 5-1032,-10-3-3225,-10-5-387,-7-9-387,-11-8-258</inkml:trace>
  <inkml:trace contextRef="#ctx0" brushRef="#br0" timeOffset="172522.8677">11473 4763 129,'-5'0'3354,"5"0"-903,-10 18-258,-1-8-516,2 11-129,-4-2-129,4 10-645,-5-1-129,5 5-129,0-1-387,3 0 129,3 0-516,0-6 258,3 2-258,0-8-129,6 5-1032,-3-12-1032,-2-1-1419,3-2 0</inkml:trace>
  <inkml:trace contextRef="#ctx0" brushRef="#br0" timeOffset="172786.8828">11264 5137 2709,'-4'14'3225,"-3"2"-1161,7 1-1032,0-4-258,6 6-129,1-7 0,2 5 129,1-7 129,7 2-129,-5-12 258,5 1-129,-3-5-258,5-3 258,-5-9-387,3-2-2193,-2-3-2064,1 7-387,-5 1-645</inkml:trace>
  <inkml:trace contextRef="#ctx0" brushRef="#br0" timeOffset="184670.5626">3172 13267 1419,'0'0'3870,"0"0"645,0 0-774,0 0-774,-12 1-1032,12-1-516,0 0-387,0 17-258,0-7 129,0 11-387,3 5 0,3 10-258,-1 6 129,0 9 0,2 6-129,-1 8 0,-2 2-258,1 1 0,-1-2 0,-1-1 0,-1-5-129,-2-9 129,2-9 0,-1-10-258,3-6-387,-4-26-1806,0 0-1677,0 0-387,6-17-258,-6-14-387</inkml:trace>
  <inkml:trace contextRef="#ctx0" brushRef="#br0" timeOffset="185211.5935">2886 13259 258,'-9'5'3741,"9"-5"387,0 0-387,0 17-1290,0-17-516,8 7-516,3-7 0,10 8-258,2-8-129,11 5 0,5-5-387,8 0 0,1-3-129,4-2-258,1-3 258,1-2-387,-2 3-258,-7-2-516,3 5-3483,-12-5-387,-3 5-258,-6-2-903</inkml:trace>
  <inkml:trace contextRef="#ctx0" brushRef="#br0" timeOffset="186038.6408">3856 13328 3354,'5'-37'4128,"-5"21"-129,0 16-1032,0-15-645,0 15-645,0 0-516,12 20-258,-10-1-258,4 10-129,-1 5 129,1 11-258,-1 1 0,0 10 0,-2 1-129,1 2-129,-4-2-129,3-3-129,-3-9 0,0-6-129,1-5-387,-1-18-1806,0-5-1548,0-11-387,0-8-258,0-13-258</inkml:trace>
  <inkml:trace contextRef="#ctx0" brushRef="#br0" timeOffset="186791.6839">3882 13227 1677,'-7'-11'2967,"7"11"0,-4-13-258,4 13-258,0 0-387,0 0 0,-5-15-516,5 15-516,0 0-129,0 0-258,0-15-129,0 15 0,11-7-129,0 2-258,1-3 129,7 3 0,0-6-129,4 5 129,2-1-129,1 0 0,3-1-129,0 2 129,-1 0-129,1 1 0,0 3-129,-7-2-129,4 4-387,-12 0-2064,4 4-1419,-7 3-387,-4 5-129,-7 0-387</inkml:trace>
  <inkml:trace contextRef="#ctx0" brushRef="#br0" timeOffset="187262.7108">3967 13526 774,'0'-7'3999,"0"7"387,0 0-129,-10-20-1161,10 20-645,0 0-774,0 0-387,-11-11-387,11 11-387,0 0-129,4-1-129,5 1-129,3 0 0,3-5 0,7 5 129,0-3 0,5 2-258,1-2 129,3 2-129,0 1-645,-10-1-3225,10 1-516,-7 2-258,-4 8-516</inkml:trace>
  <inkml:trace contextRef="#ctx0" brushRef="#br0" timeOffset="187902.7474">4661 13374 5547,'-11'7'4515,"11"-7"-387,0 0 129,0 0-2451,0 0-774,0 0 0,5 0-516,9 0 129,2 0-129,5 0 129,0-5-258,8 2 0,-4-2-387,3 0 129,1-1-129,-3 3 129,-4 1-258,-3-1-258,-2 3-129,-10-2-903,6 3-2838,-13-1-258,1 11-129,-1-11-387</inkml:trace>
  <inkml:trace contextRef="#ctx0" brushRef="#br0" timeOffset="188358.7735">4670 13614 1806,'0'0'3096,"0"0"129,0 0-516,0 0-258,0 0-129,0 0-258,0 0-387,-3-8-387,3 8-258,0 0 0,0 0-387,7-11-129,1 9 0,0-3 0,6 4-129,1-1-129,6-1 0,0 1-129,8 2 129,-3-1-129,5 1 0,-2 0-129,0 0 129,0 1-258,0 3 0,0 1-774,-8-5-3612,1 4-258,-8 1-129,-4 6-774</inkml:trace>
  <inkml:trace contextRef="#ctx0" brushRef="#br0" timeOffset="201798.5422">5947 13068 1419,'0'-14'2967,"0"14"0,0 0-516,0-13-258,0 13-129,0 0-387,0 0-387,0 0-258,0 0 0,0 16-387,0 9-129,0 6-258,3 9 129,-1 5 0,2 9-129,-3-4 129,3 7-258,-2-9 129,0 2-258,1-7 129,0-3 0,-2-6-129,0-3 0,1-6 0,0-3 0,2-6-129,-4-6-258,7 2-2967,-7-12-903,0 0-129,0 0-387</inkml:trace>
  <inkml:trace contextRef="#ctx0" brushRef="#br0" timeOffset="202362.5745">5652 12966 3096,'-12'0'3870,"12"0"-645,-11 0-903,11 0-129,0 0-387,0 0-387,0 0-387,4 12-258,5-11-258,6 2 129,3-3 0,9 0 129,1-10-258,9 5-129,1-6 129,10 2-258,1-4 0,1 6-129,0 1 129,-4 3-129,0 3-129,-6 0 0,-7 2 0,-4 5 0,-7 6-387,-5-5-129,2 10-2064,-9-10-1548,-1 2-516,-9-10-129,0 0-387</inkml:trace>
  <inkml:trace contextRef="#ctx0" brushRef="#br0" timeOffset="202970.6093">6674 12921 4644,'4'-12'4386,"-4"12"-129,0 0-129,-3 17-2193,-5-2-516,5 18-129,-7-4-516,3 18-129,-9-1-129,3 9-129,-6 7 0,1-1-129,-5-1 0,3-3-129,-2-4 0,5-6-129,0-7 129,4-5-129,2-9 0,4-8 0,4-3-129,3-15-258,0 0-387,0 0-2580,0 0-903,2-20-516,4 2-258,-2-5 0</inkml:trace>
  <inkml:trace contextRef="#ctx0" brushRef="#br0" timeOffset="203378.6326">6627 12994 6450,'16'-38'4386,"-12"24"-129,-4 14-258,6-18-2967,2 17-258,-8 1 0,18 0 0,-11 9-129,5 13-129,-2 2-129,5 4 258,-3 3-387,2 9 258,0 0-258,1 3 0,-1-1 0,0-2 0,-1 5-129,3-2 0,-2-2 0,-2 1 0,3-3 0,-3 1-129,-2-2 0,-1-3 0,0-6 0,-2-4-129,-3-2 0,0-6-129,1-2-258,-5-15-516,4 11-3612,-4-11 129,0 0-387,-8-19-387</inkml:trace>
  <inkml:trace contextRef="#ctx0" brushRef="#br0" timeOffset="203670.6493">6448 13422 7740,'0'0'4515,"0"0"0,0 0-387,21-9-3354,0 0 0,9 7-258,4-8 129,7 8-129,1-5-258,0 4 129,-2-2-258,-1 1-258,2 6-1548,-7-1-2451,-4-2-516,-5-3-129,-7 2-516</inkml:trace>
  <inkml:trace contextRef="#ctx0" brushRef="#br0" timeOffset="209389.9764">7486 13167 2322,'-15'0'4386,"3"-6"129,12 6-129,-9 0-1419,1-6-1032,8 6-258,0 0-774,0 0-258,9-4-129,4 4 0,2-5-258,6 0 0,3-5 0,7 3 0,2-2-129,6-1 0,-2 0 0,3 4 0,-1 1-129,-1 2 0,-5 3 0,-2 0 0,-5 1-129,-5 5-129,-3 3-258,-7-9-1161,0 8-2580,-11-8-387,7 16-129,-7-16-516</inkml:trace>
  <inkml:trace contextRef="#ctx0" brushRef="#br0" timeOffset="209758.9975">7464 13368 5805,'-13'-1'4644,"13"1"-258,0 0 0,0 0-2709,0-12-387,10 12-387,0-6-258,9 5-129,0-6 0,6 1-258,5-2 0,7-2-129,1 2 0,3-1 0,2 2 0,-1 1-129,-1 3 0,-2 1-129,-3 2-129,-7 0-258,0 11-2838,-12-6-1161,0 2-258,-7-3-129,-10-4-516</inkml:trace>
  <inkml:trace contextRef="#ctx0" brushRef="#br0" timeOffset="210479.0387">7818 12918 6966,'-13'-2'4515,"13"2"-129,-10 0-129,10 0-2709,0 0-387,0 0-387,0 0 0,0 0 0,0 0-387,3 0 0,-3 0 0,11 0-129,-11 0 129,17 3-129,-7-2-129,2 5 0,1 0 0,3 2 0,-1 2 0,2 4 0,1-1-129,-2 1 0,3 0 129,-3 1-129,1-3 0,1 3 0,-1-3 0,-3-2 0,1 1 0,-2-1 0,-2 2 0,-2-1 0,-9-11 0,12 17 0,-12-17 0,1 20 0,-1-10 0,0 2 129,-6 1-129,-2 1 129,-2 4-129,-2-2 0,-3 4 0,3 1 0,-4 0 129,1-1-129,1-1 0,2 2 0,0-5 0,4-2 0,-1-2 0,9-12 0,-9 17 0,9-17 0,0 0 0,0 0-129,0 0-129,0 0-387,0 0-1806,4-2-2322,-4 2-129,0 0-258,10-3-645</inkml:trace>
  <inkml:trace contextRef="#ctx0" brushRef="#br0" timeOffset="212130.1332">8729 12988 1161,'7'-36'4128,"-5"19"387,-1 2-258,-1 15-1419,1-22-645,-1 22-774,0 0-258,0 0-129,0 0-387,4 21 0,-4 6-387,3 9 387,-3 7-387,1 9 129,-1 6-129,0 3 0,0 2-129,0-2 0,0-6-129,0-6 0,0-9-129,2-7 0,1-6-129,-1-12-387,5 0-1290,-7-15-2451,0 0-387,10-20-129,-10 2-387</inkml:trace>
  <inkml:trace contextRef="#ctx0" brushRef="#br0" timeOffset="212462.1521">8402 12861 8256,'-9'-10'4644,"9"10"-129,16-5-258,0-4-3225,9 8-258,3-6 0,8 5 129,1-8-258,7 7-129,-2-8-129,5 3-129,1-1 0,4 5-129,1-2 0,0 5-258,-3 1 0,-2 0-258,-3 7-516,-10-1-3741,-2 8 129,-9-5-516,-9 2-387</inkml:trace>
  <inkml:trace contextRef="#ctx0" brushRef="#br0" timeOffset="212814.1723">9302 12877 8643,'0'0'4773,"7"19"-129,-7-5-258,0 9-3612,-2 4-258,2 12 129,-1-1 129,1 10-387,-1-1-129,1 6 129,-3-2-387,3 4 129,-2-7-129,2-3 0,0-4-129,0-9-258,0 1-258,0-19-1806,2-1-2064,-2-13-258,0 0-258,3-11-129</inkml:trace>
  <inkml:trace contextRef="#ctx0" brushRef="#br0" timeOffset="213482.2105">9173 12870 9933,'-12'-45'4902,"9"31"-258,3-6-129,3 10-3483,4-4-387,12 6-129,2-2 0,7 8-129,1-2-129,6 4 0,5 2 0,4 8-129,-3 3 0,1 4 0,-3 5-129,-5 1 0,-3 6 0,-7 5 0,-8-1 0,-8 3-129,-8 4 0,-4-3 129,-11-1-129,-2-1 129,-7-2-129,-2-8 0,-3-1 0,0-7 0,1-7 129,4-4 0,0-4 0,4-2 0,5 0 0,4-4 0,11 4 0,-7-14 129,7 14-129,11-14 0,7 10 129,2-1 0,8 0-129,4 5 129,3 0 0,5 0 0,-3 8-129,0 2 129,-3 5-129,-4 5 0,-9 7 0,-7 5 0,-3 3-129,-7 4 129,-4-1 0,-2 2 0,-8 0 0,-7-2 0,0-4 0,-5-6 0,-3-6 0,-2-4 129,-2-6-129,-5-5 129,2-6 0,2-1-129,-1-5 0,5-4 129,2-1-129,4 1-129,5 4-645,1-4-3225,14 9-774,-7 0-387,7 0-387</inkml:trace>
  <inkml:trace contextRef="#ctx0" brushRef="#br0" timeOffset="214326.2588">5580 12624 4773,'-61'76'4515,"33"-15"-258,-3 17-258,7 22-2064,-5 10-774,14 25-387,2 11-258,13 15-129,6 3-258,14-8-3354,18-5-903,10-15-516,14-20-258</inkml:trace>
  <inkml:trace contextRef="#ctx0" brushRef="#br0" timeOffset="214962.2951">9891 12622 1032,'9'7'4128,"0"3"645,4 10-387,1 1-1677,10 22-258,-5 5-774,10 24-129,-7 4-774,-1 20-129,-8 7-387,-10 13 129,-9 9-774,-16-3-774,-10 11-3225,-11-6-258,-12-4-387,-7-9-516</inkml:trace>
  <inkml:trace contextRef="#ctx0" brushRef="#br0" timeOffset="278747.9435">10309 9673 5547,'0'0'5160,"10"-1"-387,-10 1-129,0 0-3225,11 8-129,-11-8-516,11 20-129,-11-20 0,17 23-258,-4-9-129,-2-3-129,1 0 0,3-6 0,-1-3-129,1-3 0,-1-13 0,3-12 0,0-5 129,2-14-129,2-10 0,0-10-129,2-7-258,-7-15-3870,7 5-387,-2 0-645,-7 3-387</inkml:trace>
  <inkml:trace contextRef="#ctx0" brushRef="#br0" timeOffset="283065.1904">10026 11506 3096,'4'-12'4515,"13"1"0,-3 6-129,3-1-2064,9 9-1032,-2-3-258,9 17 129,-4-8-387,6 11-258,-5 2-129,4 9-129,-7-1 129,-2 5-387,-5 8 129,-6 3-129,-6 4 129,-4 0-129,-4 1 0,-4 0 129,-6-2-129,-2-2 0,-2-10-129,0-6-129,4-4-774,-5-12-2064,7 1-1290,8-16-387,-12 5-258,12-5-129</inkml:trace>
  <inkml:trace contextRef="#ctx0" brushRef="#br0" timeOffset="283348.2066">10207 12157 7998,'-8'29'4773,"7"-9"-129,-2-1-387,3 7-3096,0-7-258,5 3 0,-1-2-516,7 0 0,-3-4-129,2-5 0,-2-8 0,4 1-129,-1-8 0,0-8 0,1-9 0,2-1-258,3-4-129,-3-5-1935,5 10-2322,-3-1-387,-2 11-387,-5 11-516</inkml:trace>
  <inkml:trace contextRef="#ctx0" brushRef="#br0" timeOffset="286920.4109">2382 12679 2322,'-66'143'4386,"29"-33"-258,-2 33-258,7 28-2064,0 19-774,16 16-387,17 11-1161,16-7-3096,22-16-258,27-17-516,17-28-387</inkml:trace>
  <inkml:trace contextRef="#ctx0" brushRef="#br0" timeOffset="289972.5855">10619 12588 5805,'0'-32'4386,"0"32"0,0 0-1032,7 0-1935,7 28-387,-3 12-258,9 17 0,-2 15-129,5 19-129,-7 7-387,-4 16 129,-5 9-258,-7 7-129,-9 10-387,-14-4-1161,-10 1-2709,-7-6-258,-8-6-258,-5-9-516</inkml:trace>
  <inkml:trace contextRef="#ctx0" brushRef="#br0" timeOffset="291257.659">13568 12856 10062,'0'0'5160,"11"0"-258,-11 16-129,0 22-3870,-6 7-258,3 17 0,-4 6-129,0 8-258,0 1 129,-1 2-258,3-7 0,0-8 0,1-8-258,3-13-129,1-7-516,-4-25-1290,4-11-2838,0 0-129,-6-8-258,-2-27-258</inkml:trace>
  <inkml:trace contextRef="#ctx0" brushRef="#br0" timeOffset="291504.6731">13189 12809 11868,'-42'0'5160,"31"11"-258,11-11-129,0 12-4128,17-3-129,15-4-129,10 0 129,10 1-129,8-5-129,7 1 0,2-2-129,5 0-129,-3 0-129,-2 0-258,0 0-516,-16-1-3999,1 2 0,-13 2-387,-5 6-387</inkml:trace>
  <inkml:trace contextRef="#ctx0" brushRef="#br0" timeOffset="291820.6912">14432 12810 8385,'40'-14'5547,"-28"9"-387,-12 5-258,3 11-1935,-6 12-2064,-13 13-387,-2 15 0,-7 5-129,-5 11-129,-7 5 0,-1 13-129,-4-3 0,1 1 0,3-9 0,2-8-129,7-13 0,5-8-258,7-12-129,3-19-387,11-1-2451,3-13-1935,-7-23 0,3-11-387,4-10-387</inkml:trace>
  <inkml:trace contextRef="#ctx0" brushRef="#br0" timeOffset="292060.7049">14036 12853 12384,'13'0'5547,"0"15"-387,-3 9-129,7 15-4386,4 10-129,6 8 129,1 6-258,1 5-129,3 3 0,-1 2-129,-5-9 0,5-3-258,-5-5-129,-2-10-258,5 4-2838,-9-26-1935,3-5-129,-5-16-387,0-7-387</inkml:trace>
  <inkml:trace contextRef="#ctx0" brushRef="#br0" timeOffset="292480.7289">14969 13092 11223,'37'-2'5418,"-11"-12"-645,8 14-129,2-14-3999,6 7 0,-1 1-258,1 3-258,-5 3-258,-5 0-387,-4 13-1677,-9-9-2580,-8 8-129,-11-12-387,-3 14-387</inkml:trace>
  <inkml:trace contextRef="#ctx0" brushRef="#br0" timeOffset="292692.7411">14968 13198 6063,'0'0'5289,"14"11"-129,6-11-516,12 0-1161,2-3-2709,7 3 129,0 0-387,3 3-129,-2 1-387,-1 1-258,0 3-516,-12-8-3741,4 1-129,-7-1-387,-2-4-258</inkml:trace>
  <inkml:trace contextRef="#ctx0" brushRef="#br0" timeOffset="293000.7587">15329 12881 10707,'-9'-3'5031,"9"3"-129,10 0 129,9 0-4128,-2 3-258,10 7 0,-1-3-129,2 11-129,0-1-258,-3 6 0,-3 7 0,-4 0-129,-7 4 0,-7 1 0,-4 3 0,-4-3 0,-7-1 0,-5-5-129,1 2-387,-7-18-1806,10 6-2709,-3-11-129,15-8-129,-13 0-645</inkml:trace>
  <inkml:trace contextRef="#ctx0" brushRef="#br0" timeOffset="293428.7832">16004 12717 13287,'22'4'5418,"-8"15"-516,-9 10 129,0 16-4515,-3 8-129,0 14 0,-2 5-129,-2 3-129,-5 4 0,-1-1 129,-1-13-258,4-8-258,3-11-129,0-15-258,4-4-645,-2-27-3612,0 0-258,0-27-387,0-8 0</inkml:trace>
  <inkml:trace contextRef="#ctx0" brushRef="#br0" timeOffset="293651.7959">15734 12695 13029,'-4'-7'5547,"18"4"-516,13 4 0,5-7-4386,13 6-129,9-1 129,5-1-258,1-1-129,4 2 0,-2 1-387,-3 0-129,-4 4-516,-9-4-3999,0 5-516,-10-3-129,-1 5-258</inkml:trace>
  <inkml:trace contextRef="#ctx0" brushRef="#br0" timeOffset="294192.8269">16787 12708 14061,'-3'48'5160,"-16"-15"-129,-2 22-129,-14 4-4515,2 12 129,-4 4-387,2 4 0,-1 2-129,5-3 129,5-8 0,10-10-129,5-13-129,4-11 0,6-10 129,1-15 129,0-11-258,20-19 129,-6-17 129,3-10-129,3-17 0,3-17 129,3-16-129,-1-8 0,1 2 129,-2 2-129,1 5-129,-2 12 129,-3 13-129,-1 19 129,-7 22 0,2 16 0,-1 12 129,0 8 0,0 19 129,1 10-129,0 12 0,1 11 0,4 7 0,-2 8 0,0 3-129,0 3-129,-2-4 0,-1 1 0,-1-4 0,0-9 0,-2-10 0,0-10 0,-3-8-258,-1-11 0,-1-6-129,-6-19-516,0 0-2064,-1-9-2064,-10-9-258,-12-13 0,-2 1-387</inkml:trace>
  <inkml:trace contextRef="#ctx0" brushRef="#br0" timeOffset="294360.8365">16544 13225 11997,'-13'13'5160,"18"9"0,17-22-387,15 1-3999,11-1-129,10-2-387,6 2-1161,1-9-3741,2 0-129,-7-5-774,-3-2-129</inkml:trace>
  <inkml:trace contextRef="#ctx0" brushRef="#br0" timeOffset="295147.8815">18165 12911 5289,'-22'14'4902,"13"-11"-258,-2 2 0,-1-5-2709,12 0-258,0 0-516,0 0 129,0 0-258,12-2-129,4-9-129,7 5-129,4-6 0,3 3-129,4 1-258,3 2 0,0-1 0,4 3-129,-4 3 0,-3 0-258,-1 1 0,-5 0-387,-4 6-387,-11-5-1161,1 4-3096,-14-5 0,2 12-516,-11-9-129</inkml:trace>
  <inkml:trace contextRef="#ctx0" brushRef="#br0" timeOffset="295364.8939">18151 13157 10320,'0'13'5289,"20"-9"-129,-2-7-129,13 0-3870,-4-8-129,11 4-129,-3 0-387,2 2-129,1 4-258,-4 1-387,1 4-774,-12-3-3870,4 7 0,-7-5-645,-3 3-129</inkml:trace>
  <inkml:trace contextRef="#ctx0" brushRef="#br0" timeOffset="296304.9477">20181 12432 9546,'16'28'5160,"-16"3"-129,0 16-129,-5 7-3999,5 17-258,0 7-129,1 8-129,3-3 0,2-2 0,1-8-387,-1-7 0,2-12-258,-3-15-129,4-10-774,-9-29-2322,0 0-1419,-8-17-387,-3-14-129,-6-20-387</inkml:trace>
  <inkml:trace contextRef="#ctx0" brushRef="#br0" timeOffset="296508.9593">19876 12456 10707,'-12'-10'5160,"19"-6"-129,12 8-129,18 7-4128,11 0-387,14 1 0,7 0 0,4 0-258,2 0-129,-1 0-387,2 5-1935,-12-5-2709,-3 0 129,-15 0-774,-2 0 0</inkml:trace>
  <inkml:trace contextRef="#ctx0" brushRef="#br0" timeOffset="296971.9858">20930 12425 11094,'-2'57'5547,"-14"-19"-645,-4 12 129,-15 9-4257,0 14-258,-5 3-129,2 9-129,3-7-129,4 1 129,4-10-129,11-10-129,8-16 0,7-15 129,5-17-258,6-11 129,4-21 0,5-20-129,2-13 129,-2-17-129,5-11 0,-3-12 0,3-9 129,-3-1-129,0 3 129,-2 14 129,-4 15-129,-3 14 129,-3 21 0,1 21 0,-1 19 0,0 23 0,1 16 0,1 8 0,5 9 0,3 7 0,3 2 0,-1 2 0,3 2-129,0-2 258,-2-4-387,0-5 129,0-4-387,-8-13-258,-2 1-774,-12-20-3612,4-9-258,-9-16-258,-6 0-516</inkml:trace>
  <inkml:trace contextRef="#ctx0" brushRef="#br0" timeOffset="297160.9966">20699 12932 10449,'-19'-7'5418,"19"7"-516,21-12 129,6 1-4257,10 6-258,9 3-129,5-1-258,3 3-258,-5-3-2193,5 3-2580,-12 0-129,2 0-645,-6-7-387</inkml:trace>
  <inkml:trace contextRef="#ctx0" brushRef="#br0" timeOffset="297613.0225">21587 12677 10191,'-13'3'5418,"13"-3"-387,14 0 0,-3-8-3870,19 2-387,5-4-387,6 3-129,5-2 129,3 3-387,2-1 129,-6-1-387,-1 5-258,-8-6-645,0 11-3999,-14-2 258,-10 5-645,-12-5-129</inkml:trace>
  <inkml:trace contextRef="#ctx0" brushRef="#br0" timeOffset="297809.0337">21602 12832 9159,'11'5'5160,"18"-5"-387,4-12-258,9 2-4128,1-2 0,4 2-387,0 6-387,-9-10-1290,4 8-2838,-7-3-258,-6 1-258,-4-4-387</inkml:trace>
  <inkml:trace contextRef="#ctx0" brushRef="#br0" timeOffset="298068.0485">22003 12472 7224,'7'0'5547,"10"0"-516,4 7 0,1-2-2709,2 11-1419,-2 1-129,2 11-129,-9 0-129,-2 4-258,-6 1 0,-4 4 0,-5-4-129,-6 4-129,-4-1-129,-2-8-258,4 7-903,-9-13-3612,11 1-258,-1-15-516,9-8-387</inkml:trace>
  <inkml:trace contextRef="#ctx0" brushRef="#br0" timeOffset="298528.0748">22710 12408 11094,'31'-5'5676,"-23"20"-516,-1 20-129,-7 0-4257,5 16-258,-5 8-129,3 5-258,-1 4 0,-2 6 0,0-4-258,0-6 0,0-7-258,0-9-129,0-9-516,-8-25-1806,8-14-2193,-14-1-387,7-21-129,-11-22-258</inkml:trace>
  <inkml:trace contextRef="#ctx0" brushRef="#br0" timeOffset="298748.0874">22394 12357 11352,'12'-2'5418,"19"2"-258,5 0-387,14 0-4257,6 1 0,13-2-129,-1-1-129,4 2 0,-3 0-129,-3-3-258,-4 3-645,-13-4-4128,3 3-129,-14-9-645,-1 7-258</inkml:trace>
  <inkml:trace contextRef="#ctx0" brushRef="#br0" timeOffset="299069.1058">23456 12443 11094,'9'-4'5547,"-9"4"-258,0 0-258,4 8-3354,-4 11-1032,0 11-387,3 10 0,-1 8 0,0 4-129,-1 7 0,3 5-129,-3-2-129,1-4 0,-2-8-258,0-4-387,0-21-1032,0 3-3354,0-28-129,0 0-258,-12-15-516</inkml:trace>
  <inkml:trace contextRef="#ctx0" brushRef="#br0" timeOffset="299608.1366">23426 12507 10707,'0'-18'5418,"9"-5"-387,8 16 129,0-10-3870,10 14-645,7 0-129,11 3-129,3 0 0,7 5-129,0 1-129,1 6 0,-6 0-129,-4 2 0,-12 5-129,-13 1 129,-14 3 0,-12-2 0,-16 3 0,-13 0 0,-7-5 129,-5 1-129,1-3 0,4-5 129,5-1-129,5-3 0,11 0 0,11-2 0,9-6 0,8 14 0,10-4 0,11 1 0,4 4-129,9 2 129,1 2 0,2 5-129,1 1 129,-7 2-129,-6 5 129,-9-1 0,-14 1-129,-10 0 129,-10-1 129,-15-1-129,-11-4 129,-8-2 0,-5-7 0,-3-1 129,1-6-129,5-4 129,6-5-129,5-1 0,8 0 0,9-4-129,7-2-129,4-6-774,16 9-4128,-7-9-516,8 6-129,-3-4-645</inkml:trace>
  <inkml:trace contextRef="#ctx0" brushRef="#br0" timeOffset="302096.2789">14797 14849 5289,'7'-21'5031,"-7"21"0,0 0-516,7 16-2193,-12 7-774,5 23-258,-1 0-387,1 18-387,-1 7 0,1 9-129,0 1-129,3-1-129,1-4-129,-1-6 0,1-8 0,-3-7 129,1-14-258,-2-10 0,0-8-516,0-23-903,0 0-3225,-9 0-129,3-10-387,-5-24-516</inkml:trace>
  <inkml:trace contextRef="#ctx0" brushRef="#br0" timeOffset="302372.2947">14487 14726 9804,'-8'-18'4902,"8"18"129,7-9-387,11 9-3741,10 0-258,13 5 129,5-3 0,13 4-258,4-5-129,5-1-129,1 0 0,-1 0-129,-4 0-129,-6-1-129,-8 1 0,-13 4-258,-5 12-645,-17 1-3870,-1 11 0,-14-7-516,0 8-645</inkml:trace>
  <inkml:trace contextRef="#ctx0" brushRef="#br0" timeOffset="302952.3279">15805 14826 8901,'17'-10'5160,"-17"10"-387,0 40-129,-22-4-3354,2 30-387,-12 6-258,-2 15-129,-9 4-129,-1 4 0,-4-5-258,6-7 129,6-11-258,4-12 129,7-13-258,4-16 0,11-11-387,-1-18-774,11-2-3483,0-18 0,0-10-516,-5-18-387</inkml:trace>
  <inkml:trace contextRef="#ctx0" brushRef="#br0" timeOffset="303201.3421">15392 14801 11094,'34'15'5418,"-14"9"-645,5 19 0,-2 7-4128,10 9-129,0 8 0,1 8-129,-3 4-129,3-1 0,-3-5-258,2-4 129,-2-7-129,0-10-129,1-7-129,0-14-258,1 3-1032,-12-25-3483,3-2 0,-7-9-387,0-11-516</inkml:trace>
  <inkml:trace contextRef="#ctx0" brushRef="#br0" timeOffset="303456.3567">16271 15126 10965,'15'8'5547,"-3"-8"-645,6 0 0,1-11-4644,8 7-129,9-5 129,3 5-129,5-1-258,-2-1-129,5 6-903,-11-10-3612,5 5-258,-12-5 0,-4 6-903</inkml:trace>
  <inkml:trace contextRef="#ctx0" brushRef="#br0" timeOffset="303657.3682">16380 15290 9417,'-21'39'5289,"21"-27"-129,0-12-258,17 17-3999,1-17-258,11 4-129,1-4-129,4 0 0,1 4-516,-1-5-1806,6 2-2967,-8-1-258,1 0-387,-5-7-774</inkml:trace>
  <inkml:trace contextRef="#ctx0" brushRef="#br0" timeOffset="303980.3867">17306 14778 8385,'25'-68'5418,"-12"45"-387,-10 3-387,-3 20-3741,2 16-129,0 13-129,-2 10 129,0 19-129,-3 6-129,2 10-129,0 3-129,1-2-129,0 0 0,0-1-129,0-4-129,0-14 0,0-3-258,0-17-258,1 0-1290,-4-23-3096,3-13-129,-7-8-645,1-21-129</inkml:trace>
  <inkml:trace contextRef="#ctx0" brushRef="#br0" timeOffset="304212.4">17031 14620 11223,'20'-31'5547,"8"23"-258,4-10-258,11 9-4386,7 2 0,8 2-129,9 0-129,3-2 0,-1 4-258,3-4-258,-3 1-258,-3-13-1548,-1 15-3096,-12-8-387,-7 7-387,-16 2-387</inkml:trace>
  <inkml:trace contextRef="#ctx0" brushRef="#br0" timeOffset="305076.4494">18209 14705 10320,'1'15'5547,"-3"7"-516,-6 19 0,-14 2-4257,6 21-258,-6 12 0,0 11-258,-3 6 0,0 2-129,1-10 129,3-5-129,4-6-129,5-16 0,3-10-129,5-18 129,4-15-129,0-15 0,6-11-129,3-20 0,3-16 0,0-12-129,4-12 129,-1-18-129,2-10 129,3-4 0,-1 2 129,1 4 129,0 2 0,1 12 129,0 15 129,0 18 129,-1 17 0,1 20-129,-4 13 129,0 13 0,-1 22-129,0 15 0,-3 6 0,-1 15-129,-3 7 0,1 4-129,-6 1 129,2 1-258,-4-7 129,2-5 0,2-7-129,-1-6 0,3-10-129,-1-13 0,2-1-129,-5-17-387,9 3-1032,-13-21-3483,0 0 0,0-6-387,0 6-258</inkml:trace>
  <inkml:trace contextRef="#ctx0" brushRef="#br0" timeOffset="305264.4601">18099 15371 6966,'-31'-2'5547,"31"2"-129,0 0-258,17-20-2322,10 12-2193,14-1-129,11-3-129,4 7-258,5-6-516,6 11-3741,-13-6-1032,-4 3-258,-13-4-645</inkml:trace>
  <inkml:trace contextRef="#ctx0" brushRef="#br0" timeOffset="307408.5828">13884 12334 1677,'-6'-55'3096,"1"15"129,4 4-2322,1 1-258,0-11 258,0 9 0,0-9 0,0 2 0,0-8 0,0 7-258,-2-6 0,0 5-258,2 0-258,-4 5 0,1 2-258,0 4 129,1 3-129,-3 6 129,1 4 129,0 2-129,1 9-129,3 11 129,-1-13-129,1 13 129,2 7-129,7 6 0,2-1 0,3 3 129,9-2 129,5 0-129,6-2 0,6-1 0,8-2 0,5-2 0,7-2 0,0-2 0,4 1 0,2 2 0,3-1 0,3-1 0,4 3 0,3-1 0,3-2 0,1 4 0,6-2 129,0 3-129,6-2 0,2 2 129,2 0-129,-2 1 0,5 0 129,4-1-129,7 0 129,3-1-129,1 0 0,3 1 0,2-2 129,8 1-258,1-4 129,0-1 0,4-1 0,2 1-129,3-2 0,0-4 0,2-3-129,1-3 129,-1-1-258,0-1 258,-6 0-129,1-4 0,-2 0 129,-4-1 0,-3 0-129,-8-1 258,3-2-129,-1 1 129,-4 1 0,-4 0-129,-4 1 129,1 1 0,-2 1 0,-1 2-129,-5 3 258,-5 1-258,1 2 129,-1 4 0,3 2 129,-3 0-129,-3 1 0,0 0 0,-2 0 0,0 0 129,-1 0-129,-3 0 129,-9 0 129,-6-3-129,-10 2-129,-5 1 129,-12 0 0,-7 0 0,-10 0-129,-6 5 129,-5-1-129,-5 2 129,0-2-129,-2-1 129,-1 2-129,1-3 0,-1 2 129,-1 0-129,-10-4 0,12 9 258,-12-9-258,0 0 0,9 12 0,-9-12 0,0 0 129,0 11-129,0-11 0,0 0 129,-6 4-258,6-4-387,0 0-1161,0 0-2193,-18 3-258,18-3 0</inkml:trace>
  <inkml:trace contextRef="#ctx0" brushRef="#br0" timeOffset="308024.618">20974 11585 1677,'2'-15'4128,"-2"15"129,0 0-1548,2-21-774,-2 21-129,0 0-516,0 0-129,0 11-387,1 10-129,-1 3-129,0 14 0,-3 5 0,2 16 0,-3 3-258,-2 6-516,6 3-3999,-9 4-129,-3-10-516,-2-6-645</inkml:trace>
  <inkml:trace contextRef="#ctx0" brushRef="#br0" timeOffset="311284.8045">16816 13642 1032,'16'-14'3612,"-8"2"0,1 9-129,-9 3-2064,9-6-516,-9 6-129,8 7-129,-6 10-129,-2 4 129,0 3-129,0 4 0,0 5-129,-2-1-258,2-3 129,0-1-258,4-4 0,4-1 0,4-2 0,-2-7 0,4-5 0,4-3 129,4 1-129,5-3 0,2-3 0,7-1 129,1 0-129,7 0 129,2 2-129,4 1 0,0 1 0,4-1 0,1 6 0,-2-4 0,5 1 0,3-2 0,5 0 0,6-3 0,0 0-129,5-1 129,5 1 0,4 1-129,2 1 129,4-1 0,-1 1-129,4 0 129,3 0-258,6 1 129,7-4 129,2 0-129,-1 0 0,4 1-129,-1-1 129,2-2 0,0-1 0,-3 0 0,-6 1 0,2 2-258,-4-4-129,7 3 0,-7-3-129,6 2 129,-6-2-258,8 3 258,-2-5-129,5 6 258,-7-5 129,0 2 0,2-1 0,-2 1 0,-2-1 129,-5 0-258,0-1 258,-4-2 0,-3-1 0,0 3 0,-7-4 129,-1 1 129,-6-1 0,-1-2 0,-4 1 0,0 0 129,-4-2-129,-4 2 0,-2 2 0,-3-1 0,0 5 0,-5 2-129,-4 2 0,-6 0 387,-1 0-258,-5 2 129,-2 2 129,-6-1 129,-2 2-129,-2-3 0,-6 0 0,0-2-129,-4 3 0,-2-3 129,-2 0 0,-6-1 0,2-4 258,-6-8-129,3 4 129,-8-16 387,6 7-258,-7-13 0,6 2 0,-7-7 129,1 7-258,-1-5 0,4 8-258,-3 0-258,3 9-258,3 17-2451,-7 0-1935,13 7-645,-9 12-258,3 9 0</inkml:trace>
  <inkml:trace contextRef="#ctx0" brushRef="#br0" timeOffset="312100.8511">20445 15229 6837,'18'-39'5031,"-9"28"-258,-9 11-1419,17 0-2064,-17 13-258,6 21-258,-6 6-258,1 12 129,-1 6-129,1 7-129,0 1-129,0-1-129,4-5-129,0-5 0,0-9-129,0-9-258,3-5-258,-6-14-516,7-4-3483,-9-14-387,3-7-258,-5-18-387</inkml:trace>
  <inkml:trace contextRef="#ctx0" brushRef="#br0" timeOffset="312340.8649">20151 15077 8256,'0'0'5289,"20"-11"-129,9 3-387,16 8-3999,10 0-129,15-2-129,5-2-129,7 3 0,-2-3-129,-2 3-258,-2 1-387,-10-6-1290,-4 6-3225,-12 1-258,-9 7-516,-15-4-258</inkml:trace>
  <inkml:trace contextRef="#ctx0" brushRef="#br0" timeOffset="312868.8951">21219 15149 5805,'8'27'5547,"-8"-5"-258,-4 17-645,-16 6-2064,-1 12-1806,-9 10-387,1 7 0,-2-6 0,0 1-129,1-2 0,5-10-129,4-14 0,7-7-129,4-16 129,7-8-258,3-12 129,0 0 129,7-26-129,3-10 0,5-9 0,1-12 0,2-14 0,3-15 0,3-6 0,-2-7-129,3 3 129,2 5 0,-2 10 0,3 14 258,-4 17-258,-2 18 258,-2 22-387,3 11 387,-9 15-129,4 17 0,-4 7 0,4 14-129,-3 10 129,4 10-129,1 5 258,-1 4-258,3-3 0,-4-1 0,2-1-129,-6-9 0,2-12-129,-5-10-129,-2-7-258,-9-19-903,5 0-3741,-5-21 0,-10 3-645,-7-12 0</inkml:trace>
  <inkml:trace contextRef="#ctx0" brushRef="#br0" timeOffset="313064.9063">21045 15610 8901,'-11'-2'5160,"11"2"129,17-14-645,14 11-3999,7 4-258,10-1-129,11 0-516,2 0-774,8 0-3612,-9-4-516,5-2-129,-8-6-645</inkml:trace>
  <inkml:trace contextRef="#ctx0" brushRef="#br0" timeOffset="313296.9196">21887 15184 8901,'-31'22'5418,"31"-22"-387,0 0-258,12 3-4257,17 1-129,7-4-129,6-3 0,1 2-129,-3 1-129,1 1-774,-13 4-4128,1 3-258,-12-4-258,-8 9-516</inkml:trace>
  <inkml:trace contextRef="#ctx0" brushRef="#br0" timeOffset="313484.9303">21883 15412 5289,'-27'35'5805,"27"-35"-774,2 14-129,15-14-2322,10 0-2193,6 1-258,6 0-129,4 2-387,-5-4-1161,1 1-3096,0-6-387,-1 0-129,-6-9-516</inkml:trace>
  <inkml:trace contextRef="#ctx0" brushRef="#br0" timeOffset="313732.9445">22701 14943 10062,'18'8'5547,"-18"6"-516,0 15 129,-6-5-4515,3 18-258,-1 3-129,1 11 0,-2 3-129,1 4 0,-1-2-129,2-1-129,1-4-258,-3-10 0,5-2-774,-9-24-3225,9-1-774,0-19-516,-10 0-258</inkml:trace>
  <inkml:trace contextRef="#ctx0" brushRef="#br0" timeOffset="313971.9582">22389 15027 8643,'-5'-32'5547,"10"15"-258,12 6-387,-3-3-3999,22 8 0,4 0-516,9 2 129,-2-2-129,6 6 0,1 0-129,0 0-129,-3 0-258,-5 2-516,0 12-2451,-11-11-1935,-5 5-387,-7-8-516,-8 4-258</inkml:trace>
  <inkml:trace contextRef="#ctx0" brushRef="#br0" timeOffset="314255.9744">23392 14930 10836,'14'36'5160,"-10"-5"129,-8-4-258,2 12-4644,-3 7 0,5 12-129,0 3 129,0 3-129,-2 2-129,0-3-129,-1-3-387,-3-10-258,8 1-1032,-10-23-3741,8-8 129,-7-19-774,7-1 129</inkml:trace>
  <inkml:trace contextRef="#ctx0" brushRef="#br0" timeOffset="314812.0062">23284 14887 8514,'8'-40'5547,"10"27"0,2-1-516,8 13-3612,4-4-645,11 6-258,3 8-129,5 11 0,-1-1-129,0 7-129,-7 4 0,-2 1-129,-11 3 0,-9 1-129,-17 2 129,-8-3-129,-17-2 129,-13-2-129,-4-5 129,-9 1 0,4-5 0,2-4 0,7-7 0,9 1 129,10-3-258,15-8 129,0 12 0,12-10 0,13 2 0,9 0 0,10 3 0,1 4 0,4 2-129,3 4 129,-5 6 0,-5 6-129,-9 1 129,-10 7 0,-14 3-129,-9 1 258,-14 0-129,-18-4 129,-8 3-129,-6-8 258,-2-7-129,-3-1 129,6-10 0,2-5 0,7-6 0,6-3 129,9-2-129,2-3-129,7-5 0,3 1-258,9 9-645,-13-21-3870,13 21-903,7-11-387,1 10-129</inkml:trace>
  <inkml:trace contextRef="#ctx0" brushRef="#br0" timeOffset="331376.9537">14670 16612 5805,'0'0'5031,"0"10"-387,0 9-129,-7 1-3612,6 21-129,-3 6 129,4 14-258,-4 8-387,4 10 258,-1 2-387,-1 5 129,2-2-258,0-4 258,0-7-258,0-10 0,0-9-387,-3-14-258,3-4-1032,0-22-2967,0-14-129,0 0-516,-4-21-129</inkml:trace>
  <inkml:trace contextRef="#ctx0" brushRef="#br0" timeOffset="331871.982">14358 16591 6837,'0'0'5031,"16"0"0,5-11-645,16 2-3354,4-17-258,16 12 0,1-2-258,12-2-129,1 14-1161,-8-2-3612,6 6-129,-10 0-645,-5 16-129</inkml:trace>
  <inkml:trace contextRef="#ctx0" brushRef="#br0" timeOffset="332368.0104">15378 16540 10191,'-24'74'5031,"7"-15"-258,-7 18-129,0 17-4386,-3 12 129,0 7-129,1 0 0,2-3 0,5-15-129,4-19 129,4-29-129,10-26-129,1-21 0,13-26 0,-3-23 129,4-18-258,3-15 258,-3-11-258,2-6 258,-3 2-129,2 0 0,-1 9 129,0 9-258,3 15 258,0 12-129,1 21 129,1 16 0,-1 13 0,-4 10 129,3 21-129,-5 11 0,2 12 0,-4 15 129,5 11-129,-4 4 0,2 4-129,1 2 0,0-2 0,1-4 0,-1-6-129,1-19-258,-3-14-129,-2 0-903,-10-21-3741,0-22 258,0 0-645,-6-15-129</inkml:trace>
  <inkml:trace contextRef="#ctx0" brushRef="#br0" timeOffset="332545.0205">15182 17091 10836,'-15'-11'5160,"14"-7"-258,18 11 0,8-1-4644,15 4 0,11 2-258,6-7-1677,3 9-3096,-3-5 0,-1 0-774,-6-6-129</inkml:trace>
  <inkml:trace contextRef="#ctx0" brushRef="#br0" timeOffset="334224.1165">14399 14371 774,'-61'52'4257,"28"-1"645,-8 12-1548,11 26-645,-5 6-258,14 35-774,4 1-645,17 8-1419,16 3-3483,20-7-645,19-12-516,17-12-129</inkml:trace>
  <inkml:trace contextRef="#ctx0" brushRef="#br0" timeOffset="334760.1472">18675 14604 6321,'38'95'5031,"-12"-30"-258,3 8-387,-8 0-3483,3 12-645,-10 4 129,-9-5-774,-5 7-1419,-13-11-2709,-13-7-387,-12-10-387,-11-8 130</inkml:trace>
  <inkml:trace contextRef="#ctx0" brushRef="#br0" timeOffset="335240.1746">16034 16681 7224,'-11'5'4515,"11"-5"387,0 0-645,0 0-3612,10 0 129,7-4-129,4 4 0,2-1 129,7 1 0,1-2-387,3 2-129,1 0-387,-2 0-258,-1 4-774,-10-4-2193,-1 6-1677,-10-1 0,-6 8-903</inkml:trace>
  <inkml:trace contextRef="#ctx0" brushRef="#br0" timeOffset="335413.1845">16055 16940 9546,'-1'14'5289,"22"1"-387,2-24-258,7 7-4257,12-1-258,3 2-774,6 1-3870,-6 0-387,-2 0-516,-4-4-129</inkml:trace>
  <inkml:trace contextRef="#ctx0" brushRef="#br0" timeOffset="335900.2124">16971 16487 8643,'7'25'5547,"-2"-1"-516,8 13-258,-8-8-3870,4 27-387,-2-1 0,3 1-387,-6 12 129,-1 1-258,-3-1-129,0-6 0,-1-1-258,-6-15-516,7 7-2193,-9-28-1677,9-25-645,-17 3-258,6-18 0</inkml:trace>
  <inkml:trace contextRef="#ctx0" brushRef="#br0" timeOffset="336124.2252">16698 16547 9417,'7'-11'5289,"10"8"-129,7-4-258,9 1-4257,11-4-258,12 2 0,5 0-258,6 8-516,8 7-2322,-7-8-2322,2 1-129,-9 7-645,2 2-258</inkml:trace>
  <inkml:trace contextRef="#ctx0" brushRef="#br0" timeOffset="336396.2408">17937 16365 9417,'18'22'5805,"-18"5"-645,-7 10 0,-14 3-4515,-3 14-645,-4 5 129,-2 11 0,-6 14 0,-5 9 129,-4-10-129,7 1 0,0-6-129,7-4 0,7-7-258,3-22-387,11-2-1161,-1-35-3354,11-8-129,-16-17-387,12-20-258</inkml:trace>
  <inkml:trace contextRef="#ctx0" brushRef="#br0" timeOffset="336592.252">17466 16544 11868,'38'20'5676,"-12"11"-258,1-10-1161,7 27-3612,8 9-129,10 17-258,0 4-129,1 7-387,4 16-2322,-1-14-2838,-1-2-258,-5-23-516,1-20-258</inkml:trace>
  <inkml:trace contextRef="#ctx0" brushRef="#br0" timeOffset="337149.2838">20188 14657 6966,'-70'242'5031,"44"-99"-129,15 11-645,10-10-3741,9 0-2709,26 5-2451,15-13-258,14-16-774</inkml:trace>
  <inkml:trace contextRef="#ctx0" brushRef="#br0" timeOffset="337636.3117">24058 14663 7740,'51'-13'5676,"-26"15"-258,7 26-387,5 9-4128,7 29-387,6 13-129,-2 23-129,-7 18-645,-7-2-1290,-24 18-3225,-22-4-258,-34 7-903,-24-4 129</inkml:trace>
  <inkml:trace contextRef="#ctx0" brushRef="#br0" timeOffset="339240.4034">20458 16664 2580,'6'-14'5031,"-6"14"-258,0 0 129,8 8-3483,-12 10-129,4 19-516,0 11-129,0 17-129,0 10 0,8 5-129,-5 4-387,6 3 129,-1-7-387,-1-11-129,6-5-903,-10-15-2709,5-22-1032,-8-11-258,0-16 0</inkml:trace>
  <inkml:trace contextRef="#ctx0" brushRef="#br0" timeOffset="339496.4181">20040 16612 6966,'-10'-7'5547,"15"1"-645,16 6 129,10-6-4644,15 5 0,16-6-129,9 4 0,9-1-129,4 1-129,4-1-129,-1-1-258,-2 8-1419,-12-3-2967,-5 8-258,-13-6-774,-11 5 129</inkml:trace>
  <inkml:trace contextRef="#ctx0" brushRef="#br0" timeOffset="340056.4501">21059 16667 5547,'13'-8'5547,"-1"16"-516,-5 9-129,2 17-3741,-3 2-645,6 19-258,-3 2-129,0 7 0,-2 1-258,0 2 129,-2 0-387,-2-11-387,5 0-1677,-7-23-2580,-1-7-129,0-26-258</inkml:trace>
  <inkml:trace contextRef="#ctx0" brushRef="#br0" timeOffset="342060.5647">21048 16638 1935,'0'0'4515,"0"0"-903,0 0-774,0-13-1032,16 10-258,-4-10-129,14 8-129,-1-9-387,12 7-129,0-4-129,9 9-258,-3 2 0,5 3-129,-4 10-129,-4 6-129,-7 8 129,-9 6-387,-11 2 258,-9-1-129,-7 7 129,-15-5 0,-9 3-129,-9-9 129,-2 4-129,-3-9 258,0-7-129,5-4 0,5-10 129,12 1 0,9-8-129,10 3 129,17-8-129,11 0 0,11 0 129,5 8-129,7 0 0,-1 11 0,0 5 0,-7 8 0,-7-1-129,-11 12 258,-12 8-258,-11-7 129,-7 3 0,-15-3 129,-8 1-129,-10-4 258,-7-6-129,-2-8 0,0-8 0,2-3 129,4-8-129,5 0 0,8-8 0,10-1-129,8-3-258,3-3-774,14 8-3741,3-4-516,7 2 0,4-5-903</inkml:trace>
  <inkml:trace contextRef="#ctx0" brushRef="#br0" timeOffset="342359.5818">21913 16783 5031,'41'4'5418,"-7"-9"-258,7-6-645,2-6-3870,6 6-903,8 4-4257,-11-4-129,-3 5-774,-13 0 387</inkml:trace>
  <inkml:trace contextRef="#ctx0" brushRef="#br0" timeOffset="342540.5922">21934 16943 5160,'-21'40'5547,"30"-27"-774,13 0-129,19-13-4257,5-1-258,8-11-1161,5 9-3483,-1-8-387,-6 3-387,-4 1 388</inkml:trace>
  <inkml:trace contextRef="#ctx0" brushRef="#br0" timeOffset="342904.613">22716 16545 7353,'7'26'5676,"-7"-10"-258,0 9-645,0 10-3870,-3 1-258,3 15-516,0 5 0,1 8-258,3 0 0,-2-6-258,1 3-129,-1-14-387,5-1-3612,-7-22-774,-2-10-387,-8-16 0</inkml:trace>
  <inkml:trace contextRef="#ctx0" brushRef="#br0" timeOffset="343128.6258">22440 16568 6837,'-3'-45'5418,"10"31"129,3-1-645,16 14-3741,-3-10-258,15 11-387,4 0-258,6 5 0,3 8-258,1-2-258,2 5-516,-7-19-1935,7 10-2322,-9-6-645,0 6 0,-10-7 1</inkml:trace>
  <inkml:trace contextRef="#ctx0" brushRef="#br0" timeOffset="343640.6551">23216 16491 7482,'4'12'5418,"1"19"129,-7-7-774,2 13-4128,-10-2-129,2 11-258,-4 8-129,1 7 0,-2-2 0,0 2-258,2-5 0,2-7 129,6-10-129,0-14-129,3-25 258,0 0-129,0-16 129,0-18-129,-1-13 258,1-9-258,0-5 129,1-3 0,4-11 0,1 5 129,4 3 0,6 4 258,-1 11-258,6 6 129,3 6-129,4 11 258,4 13 0,-3 11 0,-5 5-129,4 16 0,-6 11-129,2 7 0,-7 11 129,-5 7-387,-1 5 258,-3 2-258,-1 3 129,-2 3 0,0 1 0,0-2-129,0-2 129,1-5-129,-2 2-258,-3-13-129,4 0-387,-5-25-1290,0-4-3096,-9-11-129,-1-6-516,-4-9 129</inkml:trace>
  <inkml:trace contextRef="#ctx0" brushRef="#br0" timeOffset="343820.6654">23109 16832 7740,'13'-14'5547,"10"6"-129,14 5-645,4-10-4128,8 7-1161,6 1-4257,-4 2-258,-6 0-645,-8-4-129</inkml:trace>
  <inkml:trace contextRef="#ctx0" brushRef="#br0" timeOffset="381999.8491">20289 17817 129,'7'-25'1548,"5"23"-516,1-6 387,5-5-387,4 7 129,5 5-516,7 1 0,3-1-258,8 1 0,9 0-129,5 3 129,7 1-129,5-2 0,9-1 129,6-1-129,7 0 0,7 0 129,3-4-129,2-8 0,3 5 129,4-2-258,1 5-129,4 0 0,0-4 0,-1 2-129,1 4 129,0 2-258,3-3 129,-6 0-129,-7 3 129,-4-5 0,-6 5-387,-9 4 129,-9 0-129,-9 0-903,-11-3-2322,0 11-387</inkml:trace>
  <inkml:trace contextRef="#ctx0" brushRef="#br0" timeOffset="386640.1146">17996 4798 1548,'3'-22'4128,"1"0"387,-4 5-1935,0 17-258,3-14-387,-3 14-129,7 5-516,0 15-258,-5-5 0,3 15-387,-2 5 129,2 7-387,-3 0 0,-1 2 0,1 2-387,-2-2 129,0-2-129,0-7 0,0-4-129,0-10-387,0 0 129,0-21-387,0 17-1419,0-17-2451,-2-13-129,-3-5-387,-1 0 0</inkml:trace>
  <inkml:trace contextRef="#ctx0" brushRef="#br0" timeOffset="386907.1298">17814 4837 2967,'-22'-23'4644,"22"23"-129,-7-23 0,7 23-2064,10-19-1419,9 16 0,3-12-129,6 11 0,-1-4-129,8 3-129,-3 0-129,6 2-129,0 3-387,-4-1 0,1 1-258,-2 0-387,-2 3-516,-7-3-3483,2 0-129,-9-3-516,0 3 0</inkml:trace>
  <inkml:trace contextRef="#ctx0" brushRef="#br0" timeOffset="387207.147">18400 4716 7611,'-3'18'5160,"3"-18"-387,-9 36-774,2-20-2967,7 15-258,-6 2-129,6 4 0,0-2-258,0 3-129,0-3-258,0 0 129,3-2-387,0-6 0,0 0-387,-3-14-129,4 10-1161,-4-23-2580,0 14-516,0-14-129,-6-7 0</inkml:trace>
  <inkml:trace contextRef="#ctx0" brushRef="#br0" timeOffset="387635.1715">18324 4840 6708,'1'-47'5031,"-1"25"-258,10 6-387,-5-4-3354,13 9 0,-3-2-258,9 9-258,-2 0 129,3 4-258,-1 6-129,1 7-129,-3 2 129,-3 5-258,-7 4 129,-3-2-129,-6 3 129,-3-1-129,0-2 129,-10 1-129,-3-1 0,-2-5 0,-5 1 0,0-4 0,-1-2 129,3-4-129,0-2 0,6 0 0,1-2 0,11-4 129,-7 13-129,7-13 129,7 13-129,4 2 129,1-4 0,5 7 0,2-1-129,0 2 129,1 1-129,-3 4-129,3 0-258,-4-4-516,3 7-3225,-7-13-645,3 3-387,-6-9-774</inkml:trace>
  <inkml:trace contextRef="#ctx0" brushRef="#br0" timeOffset="387883.1857">18837 4889 8643,'10'-8'5418,"-2"8"-516,0-6-258,9 2-3999,-2 0 0,8 4-258,-1-3 0,-1 2-387,3 1-258,-5 0-258,4 2-1161,-14-2-2967,-2 8-516,-7-8 0,-7 17-516</inkml:trace>
  <inkml:trace contextRef="#ctx0" brushRef="#br0" timeOffset="388063.1959">18851 5009 6966,'-2'13'5160,"2"-13"-129,16 5-258,-3-8-3483,10 3-387,-4-3 0,8 3-258,-3 0-258,2 0-516,0 11-2064,-3-9-2451,-2 5-516,-4-7-387,-1 0-387</inkml:trace>
  <inkml:trace contextRef="#ctx0" brushRef="#br0" timeOffset="388799.238">19813 4613 4128,'3'-28'4902,"-3"28"0,4-21-774,7 18-2193,-11-8-387,6 11-387,-6 0-387,8 9-129,-6 11 0,3 9-258,-3 5 0,1 9-258,-1 3 129,0 2-258,-2-3 0,0-4-258,2-3 0,-2-14-387,1 3-516,-1-27-2193,0 13-1548,0-13-258,0 0-387</inkml:trace>
  <inkml:trace contextRef="#ctx0" brushRef="#br0" timeOffset="389035.2515">19646 4618 6708,'5'-11'5289,"4"2"-387,8 5-258,-2-10-3483,7 13-516,4-8 0,6 6 129,-2 0-387,4 3-258,0-1-258,0-3-645,8 6-2709,-6-2-1290,3 0-387,-5-1-516</inkml:trace>
  <inkml:trace contextRef="#ctx0" brushRef="#br0" timeOffset="389303.2669">20498 4558 8514,'14'31'5418,"-10"-7"-387,-9-2-387,-3 10-3999,-7 3 258,-5 5-516,-1 4 0,0 4-129,-4-1 0,4-6-258,-1-2 129,5-8-258,4-3-258,2-13-129,6 0-258,-4-15-645,9 0-2709,0 0-774,-5-14-387,-2-11-387</inkml:trace>
  <inkml:trace contextRef="#ctx0" brushRef="#br0" timeOffset="389531.2799">20267 4638 9030,'12'-5'5289,"0"24"-129,-7-4-516,2 11-3870,0 2 0,6 6-258,-1 2-129,2 3-129,2 3 0,4-5-387,-3 1 0,3-5-387,1 5-645,-7-18-1935,8 9-2064,-6-14-387,1 1-129,-7-9 1</inkml:trace>
  <inkml:trace contextRef="#ctx0" brushRef="#br0" timeOffset="389839.2975">20824 4755 7611,'17'-12'5676,"-10"0"-516,12 6-258,-11-6-3999,13 6 129,-1-2-387,6 1-129,-3 0-129,4 3-129,-3-2-129,2 2-129,-4-3 0,-2 2-258,-2 3-258,-7-1-129,3 3-774,-14 0-3612,0 0-129,0 0-516,-13 8 129</inkml:trace>
  <inkml:trace contextRef="#ctx0" brushRef="#br0" timeOffset="390039.309">20879 4828 3483,'-2'14'5160,"7"-3"0,4-11-387,8 6-2322,2-7-1548,5-1-258,-2-7 0,4 2-387,-2 1-258,-3-6-774,7 7-3741,-12-9-258,-4 7-387,-5-5-387</inkml:trace>
  <inkml:trace contextRef="#ctx0" brushRef="#br0" timeOffset="390327.3254">21050 4580 7224,'7'0'5031,"13"-2"0,-7-4-258,4 6-3999,3 0-129,4 3 0,0 2 0,0 4-258,-2 5-258,1 2 0,-6 0-129,-3 6-129,-4 2 0,-6 2-129,-3 1 0,-1-1-387,-2 4 0,-8-15-1290,4 10-2709,-8-9-645,10-1 129,4-15-258</inkml:trace>
  <inkml:trace contextRef="#ctx0" brushRef="#br0" timeOffset="390611.3417">21755 4408 9417,'22'-1'5676,"-21"12"-645,3 11 0,-8-1-4515,4 9-129,0 3-129,1 7 0,2 6-129,-3-4 0,3-4 0,-1 1-387,2-5 0,-2-7-387,3 1-129,-5-16-774,5 2-3354,-5-14-387,-4 6-387,-6-11-129</inkml:trace>
  <inkml:trace contextRef="#ctx0" brushRef="#br0" timeOffset="390843.355">21544 4529 8127,'-24'-26'5289,"24"26"0,0-18-387,10 15-3612,7-11-516,12 2-258,5 0-129,4 7 0,3 2-129,0-2 0,0 5-129,-2 0-129,-5 1-387,-2 4-387,-2 13-2322,-9-15-2064,-3 6-258,-9-7-516,1 5-129</inkml:trace>
  <inkml:trace contextRef="#ctx0" brushRef="#br0" timeOffset="396791.6952">18051 5977 3870,'0'-10'4644,"0"10"-129,0 0-1677,0 0-645,0 10-516,0 2-645,1 15-258,-1-4 0,2 12-129,-2 3-258,3 10 129,-2-3-129,2 4 0,0-3 0,-1 2-258,-2-6 129,2 0-258,-2-10 129,0-4-258,3-5 0,-3-7-258,0 2-387,0-18-258,0 15-1935,0-15-1677,0 0-516,-12-18-129,5 0 259</inkml:trace>
  <inkml:trace contextRef="#ctx0" brushRef="#br0" timeOffset="397066.7109">17901 6028 5547,'2'-12'4902,"3"-2"-129,-5 14-258,12-5-3612,-12 5-129,22-5 0,-8 2-258,7 3 0,3-4-129,4 4-129,0-4 0,4 1-258,-1 0-129,1-2-129,1 4-258,-8-9-1290,5 8-2709,-9-1-387,0 3-258,-7 0-258</inkml:trace>
  <inkml:trace contextRef="#ctx0" brushRef="#br0" timeOffset="397366.7281">18515 5915 5805,'15'3'5160,"-15"-3"-387,5 30-129,-5-11-3870,2 12 258,-2 2-258,3 7-129,-2-2-258,4 5 258,-3 0-516,1-3 129,0-2-129,1-5 0,-2-3-129,-1-2 0,3-2-129,-4-7-258,0-1-258,0-18-516,3 20-3225,-3-20-645,0 0-258,-5-10-258</inkml:trace>
  <inkml:trace contextRef="#ctx0" brushRef="#br0" timeOffset="397722.7484">18496 6024 6321,'0'0'5418,"0"0"-516,4-8-129,-4-4-3483,8 12-258,-1-12-129,8 5-258,1-4-129,6 1-129,-1-4-129,1 3-129,2 0-129,-2 0-129,-1 9-387,-6-3-258,1 11-1290,-16-6-2967,12 15-129,-12-15-258,-5 29-387</inkml:trace>
  <inkml:trace contextRef="#ctx0" brushRef="#br0" timeOffset="397923.7599">18556 6170 5805,'-5'25'5160,"5"-25"-258,5 14-129,-5-14-3741,19 4-129,-5-4 0,7 0-258,-2 0-129,3 0-258,-1 0-516,-1-5-774,6 5-3612,-8 0-387,-2 0-387,-2 0-129</inkml:trace>
  <inkml:trace contextRef="#ctx0" brushRef="#br0" timeOffset="398187.775">19137 5977 8514,'0'0'5418,"0"0"-387,0 0-258,7 0-4257,5-1 0,7-2-129,1-3-129,3 1-258,0 2-258,-1-4-516,0 7-516,-12 0-3612,2 0-129,-12 0-387,0 0-387</inkml:trace>
  <inkml:trace contextRef="#ctx0" brushRef="#br0" timeOffset="398391.7867">19117 6127 8256,'-9'14'5160,"4"8"129,5-22-516,4 8-4128,6-8 129,10 0-258,1 0-129,1-1-129,4-4-516,-2-11-2967,3 9-1677,-6-8-516,0 6-387,-6-5-129</inkml:trace>
  <inkml:trace contextRef="#ctx0" brushRef="#br0" timeOffset="399015.8224">20135 5929 4902,'14'-16'5547,"-14"16"-258,12-7-258,-12 7-1806,10 0-2451,-4 10-387,3 11 0,-3 8-258,1 0 258,0 6-258,-1 3 129,-4-2-129,2 0-129,-4-2 0,0-2 0,0-6-387,-2-4 129,2-2-516,0-20-258,-6 24-1161,-2-22-2838,8-2-129,-19-9-645,8-7 387</inkml:trace>
  <inkml:trace contextRef="#ctx0" brushRef="#br0" timeOffset="399246.8356">19927 5942 7482,'-9'-11'5418,"9"-2"-258,13 10-129,3-7-4257,10 5 129,7-8-258,10 6-129,4-1 0,1 3-258,1 0 0,1 2-129,-7 3-129,1-4-387,-5 8-387,-11-4-387,5 7-3612,-13-5-387,-2 7-387,-4-8-516</inkml:trace>
  <inkml:trace contextRef="#ctx0" brushRef="#br0" timeOffset="399598.8557">20844 5814 4902,'23'-2'5418,"-12"2"-258,-11 0-258,15 9-3225,-15-9-645,-1 26-258,-11-5 129,-1 11-258,-10 4-129,-1 8-129,-6 4-129,-3 2 0,2 0-129,-1 1 0,3-7-258,5-3 258,6-8-387,3-5 129,6-7-387,1-12-258,8 7-2193,0-16-2193,0-7-129,0-9-645,0-5 387</inkml:trace>
  <inkml:trace contextRef="#ctx0" brushRef="#br0" timeOffset="399831.8691">20524 5882 8901,'6'-5'5418,"-6"5"0,21 17-258,-7 1-4386,6 9-258,1 2 0,6 6-129,-4 3-129,2 3 0,0-4-129,-2 3-129,-2-1-129,-1-9 0,-1 4-645,-5-13-516,10 5-3870,-13-12-258,3 1-129,-14-15-645</inkml:trace>
  <inkml:trace contextRef="#ctx0" brushRef="#br0" timeOffset="400178.8889">21248 5929 6063,'14'14'5676,"-3"-15"-516,8 0-129,-5-12-3999,10 7-258,0-6-129,6 7 0,-2-6-258,1 8-129,-2-1-129,-3-5-387,-3 9-258,-8-4-516,2 11-1548,-15-7-2580,0 13-129,-8-9-645</inkml:trace>
  <inkml:trace contextRef="#ctx0" brushRef="#br0" timeOffset="400366.8997">21262 6018 5934,'-6'16'5418,"6"-16"-258,17 8-516,-1-8-3870,11 0-258,1 0 0,4 0-129,-3 0-387,2-1-387,1 1-1548,-9-2-2838,-4-3-387,-4-4-387,-3-1 1</inkml:trace>
  <inkml:trace contextRef="#ctx0" brushRef="#br0" timeOffset="400650.9159">21554 5709 6966,'0'0'5547,"7"7"-258,5-5-258,9 7-4128,-2-2-387,8 4 129,-4 3-258,0 9-129,0 2 0,-7 6-129,-4-2 0,-5 6 0,-5 0-129,-2-2 0,-2 0 0,-5-5 0,-1-1-129,-3-8-258,3 1-387,-3-19-2193,11-1-2064,0 0-516,0 0-258</inkml:trace>
  <inkml:trace contextRef="#ctx0" brushRef="#br0" timeOffset="401114.9425">22110 5709 8901,'13'3'5805,"-6"14"-516,-5-2 0,5 11-4515,-5 9-516,4 7 0,-2 6 0,1 3-129,-3-5 0,1 3-129,2-8-129,-4-10-129,3-6-129,-4-13-387,4 1-903,-4-13-3354,0 0-516,-12-24-258,4 3-129</inkml:trace>
  <inkml:trace contextRef="#ctx0" brushRef="#br0" timeOffset="401334.955">21944 5706 8256,'0'0'5676,"17"0"-387,12 1-258,-3-6-4128,17 0-258,1-4-129,6 1 0,-1-1-258,-4 5-129,-3 0-387,-9-4-774,4 8-4128,-17 0-129,0 1-645,-20-1-258</inkml:trace>
  <inkml:trace contextRef="#ctx0" brushRef="#br0" timeOffset="406503.2507">18189 7202 3612,'0'0'4902,"0"0"-258,0 0-387,9 0-2451,-9 0-387,2 11 0,-2-11-516,3 35 129,-3-12-258,3 16 0,-1 2-387,0 5 0,3 2-129,-3 2 0,1-4-258,-3-6 0,1-1-129,-1-13-258,0-2-129,0-11-387,0 1-1419,0-14-2580,-7-4-258,1-12-387,-2-3 129</inkml:trace>
  <inkml:trace contextRef="#ctx0" brushRef="#br0" timeOffset="406723.2632">18045 7279 7611,'-5'-17'5160,"5"17"-387,7-12 0,10 12-3870,-2-5-258,10 2 129,2-8-258,9 7 0,2-6-129,6-1-387,1 3-258,-4-3-1161,2 5-3225,-5 0-258,-6 5-516,-8 0-129</inkml:trace>
  <inkml:trace contextRef="#ctx0" brushRef="#br0" timeOffset="407227.2921">18716 7116 9288,'10'0'5418,"-10"22"-387,-1 3-129,-12 6-4128,6 8-258,-7 7 0,2 8-258,-3 3-129,2-5-129,2-4 129,2-5-129,3-11 0,3-3 0,1-14 0,2-15 0,0 0 129,5-4-129,1-13 0,0-12 129,1-4 0,1-11-129,-1-5 129,4-5-258,-2 0 0,0 3 258,0 6-258,-3 6 129,3 8-129,-1 9 129,1 13-129,-1 8 129,0 2 258,0 12-258,3 8 258,1 8-258,1 8 258,1 4-258,0 2 258,1 7-129,1 1-258,-1-1 129,2-3-258,-3-4 0,0-4-387,-4-11-258,3 7-1419,-8-18-2709,-1-2-258,-4-15-387,0 0 0</inkml:trace>
  <inkml:trace contextRef="#ctx0" brushRef="#br0" timeOffset="407428.3036">18652 7495 8385,'-8'-6'5418,"8"6"-387,8-9-129,6 1-3741,10 3-774,2-3 0,9 3-258,3 4-387,-5-7-903,14 8-3483,-10-3-387,1 3-387,-7-1-387</inkml:trace>
  <inkml:trace contextRef="#ctx0" brushRef="#br0" timeOffset="407667.3172">19338 7248 10320,'0'0'5547,"9"-7"-387,-9 7-129,11-12-4515,0 10-129,9-1-258,1-1-129,1 3-129,2 1-258,-2-5-645,4 5-3999,-12-1 0,-3 7-516,-11-6-258</inkml:trace>
  <inkml:trace contextRef="#ctx0" brushRef="#br0" timeOffset="407847.3275">19341 7372 9030,'-3'18'5289,"3"-18"-129,9 11-387,1-11-3999,12 1-387,2-1 0,5 0-774,11 1-3741,-8-1-645,7 0-645,-4-1-387</inkml:trace>
  <inkml:trace contextRef="#ctx0" brushRef="#br0" timeOffset="408299.3534">20241 7078 9288,'7'0'5547,"-7"0"-258,12 15-129,-7-5-4128,5 13-516,1 4 0,-1 7-129,-3 3 0,0 6-258,-2 2 129,0 1-258,-2-5-129,-3-3 0,0-8-258,0-8-387,0-3-258,0-19-2451,-7 0-1806,1-12-129,-3-6-645,-3-5 387</inkml:trace>
  <inkml:trace contextRef="#ctx0" brushRef="#br0" timeOffset="408563.3685">20015 7138 9159,'-5'-14'5547,"16"2"-258,8 7 0,1-3-4386,16 3-258,4-8 0,9 6-129,3-5-129,4 2-129,-3-2-129,-2 4 0,-3-1-129,-10 3-258,-5 6-129,-10-6-516,-1 18-1677,-14-8-2709,-2 7-129,-6-11-516,-3 18-258</inkml:trace>
  <inkml:trace contextRef="#ctx0" brushRef="#br0" timeOffset="409147.4019">21100 6897 8901,'12'-1'5547,"-12"1"-129,0 10-129,-5 4-4386,0 12-258,-9 8-129,-2 6-129,-6 5 0,-2 4-258,-3 4 0,-1-1 0,1-4 0,-1-2-129,8-6-129,3-6 0,5-6-258,3-8-129,5-3-258,4-17-129,0 11-774,-6-16-2838,6-7-774,0-11-258,0 0-129</inkml:trace>
  <inkml:trace contextRef="#ctx0" brushRef="#br0" timeOffset="409387.4156">20811 7027 9030,'-2'-25'5418,"2"25"-129,5 1-129,8 16-4257,-2 5-129,9 7-258,2 3 0,3 11-129,2-4 0,1 2-129,1-3 0,-5 3-258,1-4 0,-6 1-129,0-5-129,-7-4-387,2 10-1161,-13-17-3483,1 2-129,-2-11-516,0-13-387</inkml:trace>
  <inkml:trace contextRef="#ctx0" brushRef="#br0" timeOffset="410543.4817">18114 8379 4128,'12'-19'5031,"-12"19"-258,10-12 0,-10 12-2967,2 7-387,4 15-258,-5-4-258,5 16 0,-6-4-258,4 17 0,-2-1-258,0 6 0,-2-2-129,0-4-129,0-3-129,0-5 0,0-7-258,0-12-258,0 1-387,0-20-2451,0 0-1677,-8 0-129,2-13-516,-5-8 129</inkml:trace>
  <inkml:trace contextRef="#ctx0" brushRef="#br0" timeOffset="410759.4941">17953 8401 8643,'0'-17'5418,"0"17"-516,14-15-129,6 11-3870,-1-8-258,11 7-129,0-5 0,9 1-258,1-1 0,4-2-387,4 9-645,-7-13-2838,4 12-1290,-5-2-387,-4 6-387</inkml:trace>
  <inkml:trace contextRef="#ctx0" brushRef="#br0" timeOffset="411047.5106">18636 8339 9030,'11'-6'5289,"-11"6"-258,5 6-129,4 9-3870,-9 1-387,5 12 0,-1 3-258,1 3-129,-5 9 0,3-2-129,0 0 0,-3-2-129,0 0-129,0-10-387,2 3-516,-4-14-2838,2-5-1161,0-13-129,0 0-774</inkml:trace>
  <inkml:trace contextRef="#ctx0" brushRef="#br0" timeOffset="411586.5414">18642 8346 11352,'15'-38'5418,"-4"25"-258,2-13-774,2 11-3741,3 1 0,7 8-129,-2 1-258,6 5 0,-4 1 0,-1 7-258,-3 7 0,-2 4 0,-10 3-129,-4 5 129,-5 4-258,-7-2 129,-8 4 0,-3 0 0,-4-3 0,-2-3 0,5-5 129,2-4-129,3-6 129,4-3 0,10-9 0,0 0 0,6 7 0,8-7 0,5 0 129,1 3-129,3-2 129,-2 4-129,2 1 0,-3 5 129,-6 5 0,-6 2-129,-4 2 129,-4 5 0,-9 0 0,-1 1 0,-9-2 0,-2-6 0,-3-1 0,0-4 0,-2-5 0,3-3 0,2-3 0,3-2 0,0 0 0,8 0-129,10 0-258,-9-2-258,17 7-2838,-8-5-1935,18-5-129,-3-4-387,3 0-516</inkml:trace>
  <inkml:trace contextRef="#ctx0" brushRef="#br0" timeOffset="411907.5598">19234 8375 10191,'48'-29'5547,"-25"10"-516,1 8 129,-6-4-4644,2 9-129,-3 5-258,-2 1-258,-1 6-387,-14-6-774,12 20-3612,-12-3-387,0 4-129,-10-4-387</inkml:trace>
  <inkml:trace contextRef="#ctx0" brushRef="#br0" timeOffset="412066.5689">19285 8515 9159,'-9'9'5289,"9"-9"-129,8 5-129,8 0-3999,0-5-387,9 0-516,6 0-387,-5-8-3096,8 6-1548,-3-6-258,2 1-645</inkml:trace>
  <inkml:trace contextRef="#ctx0" brushRef="#br0" timeOffset="412459.5913">20190 8067 10062,'24'19'5547,"-14"8"-516,-10 7 0,0 8-4515,-4 8 0,3 8-258,-4 3 0,1-3-129,3-6-129,-1-9 0,2-6-516,0-13-258,5 3-1677,-5-27-2580,0 0-258,-9 0-387,-1-7 0</inkml:trace>
  <inkml:trace contextRef="#ctx0" brushRef="#br0" timeOffset="412675.6037">19962 8204 10965,'7'-18'5676,"9"6"-258,12 3-387,3-6-4386,13 3-258,5-5 0,6 7 0,1-2-387,-1 2-258,-7 9-387,-5-7-1032,-6 9-3612,-9 0 0,-4 6-516,-9-6-516</inkml:trace>
  <inkml:trace contextRef="#ctx1" brushRef="#br0" timeOffset="357460.4456">25300 9580 0,'-28'85'0,"11"0"0,17-85 0,0 0 0,-19 86 0,19-86 0,-9 97 0,-1 11 0,-17-10 0,1 11 0,6-24 0,11 0 0,0-13 0</inkml:trace>
  <inkml:trace contextRef="#ctx0" brushRef="#br0" timeOffset="447635.6033">20947 8111 1032,'8'-16'3999,"-8"16"516,0 0-903,1 10-903,-6-1-645,3 15-516,-10-3-387,3 15-129,-6-5-129,1 12-258,-6-3-258,-1 5 0,-3-2-129,-1 2 129,1-5-258,0-3 0,3-4-129,2-4 0,2-8-129,5-5-516,7 3-2709,5-19-1419,-11 0-258,6-12-645</inkml:trace>
  <inkml:trace contextRef="#ctx0" brushRef="#br0" timeOffset="447882.6174">20603 8188 8127,'20'9'5289,"-4"6"0,3 0-516,6 9-4128,3 1 0,11 6 0,0-2-129,3 3-129,-1-4 0,1-1-258,-2-1 0,-2-2-258,-4 6-774,-10-9-4128,1 3-129,-10-8-516,-5-1-258</inkml:trace>
  <inkml:trace contextRef="#ctx0" brushRef="#br0" timeOffset="452378.8746">22451 4406 3870,'27'-20'4644,"-15"7"-258,1 2-2064,-6-5-903,6 10-387,-9-10 0,4 10-387,-8 6-258,0 0 0,-5 0 0,-4 11 0,-8 5-129,0 11 129,-9 5 0,0 7-129,-6 2 0,1 4 0,-2-2-129,4 2 129,2-7-258,3-1 0,7-7 0,3-6-129,5-1-129,1-11-516,8 5-1032,0-17-2967,0 0 129,0 0-774,0-13 387</inkml:trace>
  <inkml:trace contextRef="#ctx0" brushRef="#br0" timeOffset="452626.8888">22126 4259 5031,'29'13'5289,"-13"13"-258,5 12-258,1 6-3741,12 14 129,1 2-258,9 9-387,-1-3-129,3-3-129,-1 1 0,-2-7-516,-2-3 0,-5-10-903,0-3-3612,-10-10-258,-1-5-516,-14-8-258</inkml:trace>
  <inkml:trace contextRef="#ctx0" brushRef="#br0" timeOffset="453218.9226">22896 5594 4257,'11'0'5547,"-1"14"-516,-10-4-1419,-1 26-1419,-18-12-258,6 21-645,-13-1-516,1 10-129,-7-2-387,-1 5-129,-2-2 0,1-4-129,3-7 0,4-1 129,6-13-258,4-5 0,3-4-258,4-15-516,10 4-1548,0-10-2580,2-12-387,0-13-258,3-3 0</inkml:trace>
  <inkml:trace contextRef="#ctx0" brushRef="#br0" timeOffset="453438.9352">22554 5704 5676,'-11'0'5676,"11"0"-258,0 18-516,11-2-2838,3 9-1548,11 14 129,5 4-129,7 8 0,2 0-129,2 6-129,0 1-387,-5-8-1032,-1 7-3870,-10-13 0,-6-3-903,-13-8-258</inkml:trace>
  <inkml:trace contextRef="#ctx0" brushRef="#br0" timeOffset="482026.5703">19931 6589 1161,'40'6'2064,"-18"-6"-258,5 0-129,7 0-387,11 0-387,10-1-387,13 1 129,9-2 0,18 2-258,15-3 258,16 2-258,16-7 258,20 3-129,14-4 129,17 2-129,11-4 129,9 5-129,2 0-129,5 4-129,3 7-1419,-8 7-2838,-4-2-387,-2 9-129</inkml:trace>
  <inkml:trace contextRef="#ctx0" brushRef="#br0" timeOffset="516818.5603">17069 4342 774,'-2'-48'3999,"2"28"258,-2 5-1806,-3 0-387,5 15-387,0 0-645,0 22-129,0 4-645,3 13 0,1 2-258,1 9 258,1 5-129,3 12 0,-1 3 258,0 9-258,0 6 129,1 9-129,-2 9 0,1 5 0,-1 8 129,0 2-387,-2 9 129,-1 1-129,-1 5 129,0-1-129,-1 2 258,0 7-258,-2 2 0,0 2 258,-3 2-258,-4-3 129,0-1 129,-4 4-129,3 3 0,-6-2 0,2-1 129,-2 0-129,-3-1 129,0 1-129,3 0 0,-3-4 129,-1-6 0,1 0 0,-2-6-129,1-8 129,1-2-129,0-10 129,0-8-129,2-7 129,-1-4-129,2-5 0,0-6 129,3-2-129,0-10 129,-1-3-129,4-3 0,-1-4 0,3-7-129,1-11 258,4-5-258,1-9 129,2-5 0,4-4 0,5-12 0,1-3 129,4-3-129,4-1 129,2-5 0,6-3-129,3-5 129,4 2 0,7-2 0,4-2-129,7 1 129,4 0 0,3 2 129,6 1 0,3 0-129,2 3 129,30 3-903,2-5-129,6 6 0,1-5 0,-110 10-129,0 0 903,243-13-1032,-114 13 129,1-5-129,-23 5 774,6 0 258,5 0 0,2 0 0,2 0 0,-10 0 1032,108-8 0,-17 3-258,-3-6 258</inkml:trace>
  <inkml:trace contextRef="#ctx0" brushRef="#br0" timeOffset="517877.6209">19444 9608 1935,'0'10'1419,"-10"8"-903,6-3-1290,-5-2-1677</inkml:trace>
  <inkml:trace contextRef="#ctx0" brushRef="#br0" timeOffset="519748.7279">19413 9879 1806,'28'26'3354,"-11"-22"-258,8 1-645,1-5-645,9 0-258,2-3-387,9 1-516,2-4 0,7-2-258,2-4-129,6 5 0,6-3-129,8 1 0,0-3 0,7 3 129,3-6-129,3 8 258,6-6-129,8 4 0,-6 0 0,6-2 0,1-3 129,8 3-129,1-2 0,4 0 0,-5 2 0,5 1-129,2-1 0,-1 3 0,0 3-129,-5-1 129,-5 1 0,1 3-129,-1-2 258,-4-1-258,-4-1 0,-7 2 129,-1 0 0,-5 1 0,-1-1-129,-5-1 0,-6 3 129,-5-1-129,-4 1 129,-6 0-129,-6-1 0,-6 0-129,-3 2 258,-6-2 0,-8 1 0,-2 1 0,-4-3 0,-3 0 0,-1 0 0,-3-1 129,-6-2-258,0 0 0,-1-2 0,-3 1 129,-2-4-129,1 0 129,-2-2-129,3-5 129,-2-3-258,0-1 129,0-2 0,-2-4 0,1-3-129,0-5 129,-2-5 0,4-3 0,-3-9 0,0-6 0,2-8 0,-2-7 0,4-9 0,-2-6-129,2-10 129,-2-7 0,2-8 0,-1-3-129,-2-8 0,3-6 129,-2-7 0,-1-4 0,-3-1 129,-3-2-129,0 0-129,-5-2 129,-4-1 129,2 2-129,-3 1-129,2 2 129,-2-1-129,4-1 129,1-1 129,0 2-129,-1 6 0,1 2 0,1-1 0,-2 3 0,2 2 129,-1 10-129,0 2-129,-1 2 129,0 4 129,1 6-129,-2 3 129,0 9-129,0 6 0,-3 4 129,0 8 0,5 8-129,-4 7 129,-1 7-129,1 9 0,2 5 0,-3 6-129,1 5 129,-1 4 0,1 4 0,1 5-129,0 2 258,1 3-129,-3 4 0,10 10 129,-14-19-129,5 13 0,2 2 129,-8-3-258,-2 1-129,0 2 129,-1 1 0,-2 2 0,-4 1-129,3-1 129,-6 1 0,6 0 258,-6 0-129,-1 0 0,-3 0 129,-5 0-129,-3 1 129,-4-1-129,-2 3 129,-3-1-258,-3 1 129,0 1 0,-3 1 0,-1 0-129,-1-2 129,-1 1-129,0-2 129,-2-2 129,4 0-129,-1 0 0,4-2 0,-1-2 0,2 0 0,-1-2 0,0 1-129,1 1 129,-4 2-129,0-2 258,1 1-129,-2 0 0,-3 0 0,4-2 129,-5 3-129,0-2 0,-3 1 0,-3 1 0,-3 2 0,-2-1 0,-1 1 0,-2 0 129,-3 5-129,-3 1 0,-1 3 0,-2 1 0,0 1 129,-3-1-129,0 2 0,-3-2 0,-5 3 0,1 1 0,-1 2 0,0-1 258,1 1-258,-1 2 129,-6-2-129,3 2 129,6-1-129,-2-3 129,3 0-129,-1 0 0,5-2 0,-2-1 0,3-1 0,6-1 0,2-1 0,0-1 129,3 0-129,1-3 0,2 2 0,4-1 0,2-2 129,0-1-129,1-2 129,1 0-129,3 0 0,-2 0 258,6-4-258,1 1 129,0-3 0,4 1-129,-1 0 129,-5-3 0,2 6 0,0-2 0,0 3-129,1 1 129,-1 1 0,2-1-129,5 4 129,2 0-129,3 3 0,5-1 0,4 1 129,0 0-129,10-3-129,2 7-129,3-4-516,10 15-2967,-8-6-1032,2 10-387,-8 0-645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47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492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84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0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823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0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5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17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991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2013-11-25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7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70C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B493D55-B7B6-4871-9F53-2564914CBC69}" type="datetimeFigureOut">
              <a:rPr lang="en-US" smtClean="0">
                <a:solidFill>
                  <a:prstClr val="black">
                    <a:tint val="75000"/>
                  </a:prstClr>
                </a:solidFill>
                <a:latin typeface="Calibri"/>
              </a:rPr>
              <a:pPr fontAlgn="auto">
                <a:spcBef>
                  <a:spcPts val="0"/>
                </a:spcBef>
                <a:spcAft>
                  <a:spcPts val="0"/>
                </a:spcAft>
              </a:pPr>
              <a:t>2013-11-25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F0C350-3472-4F7A-A46F-717DF5D2493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27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astree.ens.fr/"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absint.com/releases/050427.htm"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coverity.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microsoft.com/whdc/DevTools/WDK/WDKpkg.mspx"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cacm.acm.org/magazines/2009/10/42360-retrospective-an-axiomatic-basis-for-computer-programming/fulltext" TargetMode="External"/><Relationship Id="rId7" Type="http://schemas.openxmlformats.org/officeDocument/2006/relationships/hyperlink" Target="http://cacm.acm.org/magazines/2010/6/92498-sel4-formal-verification-of-an-operating-system-kernel/fulltext" TargetMode="External"/><Relationship Id="rId2" Type="http://schemas.openxmlformats.org/officeDocument/2006/relationships/hyperlink" Target="http://cacm.acm.org/magazines/2010/2/69354-a-few-billion-lines-of-code-later/fulltext" TargetMode="External"/><Relationship Id="rId1" Type="http://schemas.openxmlformats.org/officeDocument/2006/relationships/slideLayout" Target="../slideLayouts/slideLayout13.xml"/><Relationship Id="rId6" Type="http://schemas.openxmlformats.org/officeDocument/2006/relationships/hyperlink" Target="http://cacm.acm.org/magazines/2009/7/32099-formal-verification-of-a-realistic-compiler/fulltext" TargetMode="External"/><Relationship Id="rId5" Type="http://schemas.openxmlformats.org/officeDocument/2006/relationships/hyperlink" Target="http://cacm.acm.org/magazines/2010/2/69362-software-model-checking-takes-off/fulltext" TargetMode="External"/><Relationship Id="rId4" Type="http://schemas.openxmlformats.org/officeDocument/2006/relationships/hyperlink" Target="http://cacm.acm.org/magazines/2009/11/48424-model-checking-algorithmic-verification-and-debugging/fulltex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sers.waitrose.com/~hindley/" TargetMode="Externa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customXml" Target="../ink/ink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Ariane_5_Flight_501" TargetMode="External"/><Relationship Id="rId2" Type="http://schemas.openxmlformats.org/officeDocument/2006/relationships/hyperlink" Target="http://en.wikipedia.org/wiki/Ada_(programming_languag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US" dirty="0" smtClean="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Your          </a:t>
            </a:r>
            <a:endParaRPr lang="en-US" dirty="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Compiler        </a:t>
            </a:r>
            <a:r>
              <a:rPr lang="en-US" sz="2000" dirty="0" smtClean="0">
                <a:solidFill>
                  <a:srgbClr val="000000"/>
                </a:solidFill>
                <a:latin typeface="Calibri" pitchFamily="34" charset="0"/>
                <a:cs typeface="Calibri" pitchFamily="34" charset="0"/>
              </a:rPr>
              <a:t>     </a:t>
            </a:r>
          </a:p>
          <a:p>
            <a:pPr algn="ctr">
              <a:defRPr/>
            </a:pPr>
            <a:r>
              <a:rPr lang="en-US" sz="2000" dirty="0" smtClean="0">
                <a:solidFill>
                  <a:srgbClr val="000000"/>
                </a:solidFill>
                <a:latin typeface="Calibri" pitchFamily="34" charset="0"/>
                <a:cs typeface="Calibri" pitchFamily="34" charset="0"/>
              </a:rPr>
              <a:t>                  </a:t>
            </a: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p:txBody>
      </p:sp>
      <p:sp>
        <p:nvSpPr>
          <p:cNvPr id="6" name="Rectangle 5"/>
          <p:cNvSpPr/>
          <p:nvPr/>
        </p:nvSpPr>
        <p:spPr>
          <a:xfrm>
            <a:off x="2382738" y="5400645"/>
            <a:ext cx="3918091" cy="1077218"/>
          </a:xfrm>
          <a:prstGeom prst="rect">
            <a:avLst/>
          </a:prstGeom>
        </p:spPr>
        <p:txBody>
          <a:bodyPr wrap="square">
            <a:spAutoFit/>
          </a:bodyPr>
          <a:lstStyle/>
          <a:p>
            <a:pPr algn="ctr"/>
            <a:r>
              <a:rPr lang="en-US" sz="3200" b="1" dirty="0" smtClean="0">
                <a:latin typeface="Calibri" pitchFamily="34" charset="0"/>
                <a:cs typeface="Calibri" pitchFamily="34" charset="0"/>
              </a:rPr>
              <a:t>Java Virtual Machine (JVM) </a:t>
            </a:r>
            <a:r>
              <a:rPr lang="en-US" sz="3200" b="1" dirty="0" err="1" smtClean="0">
                <a:latin typeface="Calibri" pitchFamily="34" charset="0"/>
                <a:cs typeface="Calibri" pitchFamily="34" charset="0"/>
              </a:rPr>
              <a:t>Bytecode</a:t>
            </a:r>
            <a:endParaRPr lang="en-US" sz="3200" b="1" dirty="0" smtClean="0">
              <a:latin typeface="Calibri" pitchFamily="34" charset="0"/>
              <a:cs typeface="Calibri" pitchFamily="34" charset="0"/>
            </a:endParaRP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rgbClr val="FFFFFF"/>
                </a:solidFill>
                <a:latin typeface="Calibri"/>
              </a:rPr>
              <a:t>i=0</a:t>
            </a:r>
          </a:p>
          <a:p>
            <a:pPr fontAlgn="auto">
              <a:spcBef>
                <a:spcPts val="0"/>
              </a:spcBef>
              <a:spcAft>
                <a:spcPts val="0"/>
              </a:spcAft>
            </a:pPr>
            <a:r>
              <a:rPr lang="en-US" dirty="0">
                <a:solidFill>
                  <a:srgbClr val="FFFFFF"/>
                </a:solidFill>
                <a:latin typeface="Calibri"/>
              </a:rPr>
              <a:t>w</a:t>
            </a:r>
            <a:r>
              <a:rPr lang="en-US" dirty="0" smtClean="0">
                <a:solidFill>
                  <a:srgbClr val="FFFFFF"/>
                </a:solidFill>
                <a:latin typeface="Calibri"/>
              </a:rPr>
              <a:t>hile (i &lt; 10) {</a:t>
            </a:r>
          </a:p>
          <a:p>
            <a:pPr fontAlgn="auto">
              <a:spcBef>
                <a:spcPts val="0"/>
              </a:spcBef>
              <a:spcAft>
                <a:spcPts val="0"/>
              </a:spcAft>
            </a:pPr>
            <a:r>
              <a:rPr lang="en-US" dirty="0">
                <a:solidFill>
                  <a:srgbClr val="FFFFFF"/>
                </a:solidFill>
                <a:latin typeface="Calibri"/>
              </a:rPr>
              <a:t> </a:t>
            </a:r>
            <a:r>
              <a:rPr lang="en-US" dirty="0" smtClean="0">
                <a:solidFill>
                  <a:srgbClr val="FFFFFF"/>
                </a:solidFill>
                <a:latin typeface="Calibri"/>
              </a:rPr>
              <a:t> a[i] = 7*i+3</a:t>
            </a:r>
            <a:br>
              <a:rPr lang="en-US" dirty="0" smtClean="0">
                <a:solidFill>
                  <a:srgbClr val="FFFFFF"/>
                </a:solidFill>
                <a:latin typeface="Calibri"/>
              </a:rPr>
            </a:br>
            <a:r>
              <a:rPr lang="en-US" dirty="0" smtClean="0">
                <a:solidFill>
                  <a:srgbClr val="FFFFFF"/>
                </a:solidFill>
                <a:latin typeface="Calibri"/>
              </a:rPr>
              <a:t>  i = i + 1 }</a:t>
            </a:r>
          </a:p>
        </p:txBody>
      </p:sp>
      <p:sp>
        <p:nvSpPr>
          <p:cNvPr id="8" name="Rectangle 7"/>
          <p:cNvSpPr/>
          <p:nvPr/>
        </p:nvSpPr>
        <p:spPr>
          <a:xfrm>
            <a:off x="3517897" y="351581"/>
            <a:ext cx="2515112"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simplified Java-like</a:t>
            </a:r>
          </a:p>
          <a:p>
            <a:r>
              <a:rPr lang="en-US" dirty="0" smtClean="0">
                <a:latin typeface="Calibri" pitchFamily="34" charset="0"/>
                <a:cs typeface="Calibri" pitchFamily="34" charset="0"/>
              </a:rPr>
              <a:t>language</a:t>
            </a:r>
            <a:endParaRPr lang="en-US"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062103"/>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en-US" sz="1600" dirty="0">
                <a:solidFill>
                  <a:schemeClr val="bg1"/>
                </a:solidFill>
                <a:latin typeface="Calibri" pitchFamily="34" charset="0"/>
                <a:cs typeface="Calibri" pitchFamily="34" charset="0"/>
              </a:rPr>
              <a:t> 21: iload_2 </a:t>
            </a:r>
          </a:p>
          <a:p>
            <a:pPr lvl="0"/>
            <a:r>
              <a:rPr lang="en-US" sz="1600" dirty="0">
                <a:solidFill>
                  <a:schemeClr val="bg1"/>
                </a:solidFill>
                <a:latin typeface="Calibri" pitchFamily="34" charset="0"/>
                <a:cs typeface="Calibri" pitchFamily="34" charset="0"/>
              </a:rPr>
              <a:t>  22: iconst_2 </a:t>
            </a:r>
          </a:p>
          <a:p>
            <a:pPr lvl="0"/>
            <a:r>
              <a:rPr lang="en-US" sz="1600" dirty="0">
                <a:solidFill>
                  <a:schemeClr val="bg1"/>
                </a:solidFill>
                <a:latin typeface="Calibri" pitchFamily="34" charset="0"/>
                <a:cs typeface="Calibri" pitchFamily="34" charset="0"/>
              </a:rPr>
              <a:t>  23: iload_1 </a:t>
            </a:r>
          </a:p>
          <a:p>
            <a:pPr lvl="0"/>
            <a:r>
              <a:rPr lang="en-US" sz="1600" dirty="0">
                <a:solidFill>
                  <a:schemeClr val="bg1"/>
                </a:solidFill>
                <a:latin typeface="Calibri" pitchFamily="34" charset="0"/>
                <a:cs typeface="Calibri" pitchFamily="34" charset="0"/>
              </a:rPr>
              <a:t>  24: </a:t>
            </a:r>
            <a:r>
              <a:rPr lang="en-US" sz="1600" dirty="0" err="1">
                <a:solidFill>
                  <a:schemeClr val="bg1"/>
                </a:solidFill>
                <a:latin typeface="Calibri" pitchFamily="34" charset="0"/>
                <a:cs typeface="Calibri" pitchFamily="34" charset="0"/>
              </a:rPr>
              <a:t>imul</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25: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26: iconst_1 </a:t>
            </a:r>
          </a:p>
          <a:p>
            <a:pPr lvl="0"/>
            <a:r>
              <a:rPr lang="en-US" sz="1600" dirty="0">
                <a:solidFill>
                  <a:schemeClr val="bg1"/>
                </a:solidFill>
                <a:latin typeface="Calibri" pitchFamily="34" charset="0"/>
                <a:cs typeface="Calibri" pitchFamily="34" charset="0"/>
              </a:rPr>
              <a:t>  27: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28: istore_2 </a:t>
            </a:r>
            <a:endParaRPr lang="en-US" sz="1600" dirty="0" smtClean="0">
              <a:solidFill>
                <a:schemeClr val="bg1"/>
              </a:solidFill>
              <a:latin typeface="Calibri"/>
            </a:endParaRPr>
          </a:p>
        </p:txBody>
      </p:sp>
      <p:cxnSp>
        <p:nvCxnSpPr>
          <p:cNvPr id="24" name="Curved Connector 13"/>
          <p:cNvCxnSpPr/>
          <p:nvPr/>
        </p:nvCxnSpPr>
        <p:spPr bwMode="auto">
          <a:xfrm rot="5400000">
            <a:off x="7851599"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6838153" y="343049"/>
            <a:ext cx="2103716" cy="707886"/>
          </a:xfrm>
          <a:prstGeom prst="rect">
            <a:avLst/>
          </a:prstGeom>
        </p:spPr>
        <p:txBody>
          <a:bodyPr wrap="square">
            <a:spAutoFit/>
          </a:bodyPr>
          <a:lstStyle/>
          <a:p>
            <a:pPr algn="ctr"/>
            <a:r>
              <a:rPr lang="en-US" sz="4000" dirty="0" smtClean="0">
                <a:latin typeface="Calibri" pitchFamily="34" charset="0"/>
                <a:cs typeface="Calibri" pitchFamily="34" charset="0"/>
              </a:rPr>
              <a:t>Covered!</a:t>
            </a:r>
            <a:endParaRPr lang="en-US" sz="4000" dirty="0">
              <a:latin typeface="Calibri" pitchFamily="34" charset="0"/>
              <a:cs typeface="Calibri" pitchFamily="34" charset="0"/>
            </a:endParaRPr>
          </a:p>
        </p:txBody>
      </p: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rgbClr val="FFFFFF"/>
                </a:solidFill>
                <a:latin typeface="Calibri"/>
              </a:rPr>
              <a:t>w</a:t>
            </a:r>
            <a:r>
              <a:rPr lang="en-US" sz="1600" dirty="0" smtClean="0">
                <a:solidFill>
                  <a:srgbClr val="FFFFFF"/>
                </a:solidFill>
                <a:latin typeface="Calibri"/>
              </a:rPr>
              <a:t/>
            </a:r>
            <a:br>
              <a:rPr lang="en-US" sz="1600" dirty="0" smtClean="0">
                <a:solidFill>
                  <a:srgbClr val="FFFFFF"/>
                </a:solidFill>
                <a:latin typeface="Calibri"/>
              </a:rPr>
            </a:br>
            <a:r>
              <a:rPr lang="en-US" sz="1600" dirty="0" smtClean="0">
                <a:solidFill>
                  <a:srgbClr val="FFFFFF"/>
                </a:solidFill>
                <a:latin typeface="Calibri"/>
              </a:rPr>
              <a:t>h</a:t>
            </a:r>
            <a:br>
              <a:rPr lang="en-US" sz="1600" dirty="0" smtClean="0">
                <a:solidFill>
                  <a:srgbClr val="FFFFFF"/>
                </a:solidFill>
                <a:latin typeface="Calibri"/>
              </a:rPr>
            </a:b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l</a:t>
            </a:r>
            <a:br>
              <a:rPr lang="en-US" sz="1600" dirty="0" smtClean="0">
                <a:solidFill>
                  <a:srgbClr val="FFFFFF"/>
                </a:solidFill>
                <a:latin typeface="Calibri"/>
              </a:rPr>
            </a:br>
            <a:r>
              <a:rPr lang="en-US" sz="1600" dirty="0" smtClean="0">
                <a:solidFill>
                  <a:srgbClr val="FFFFFF"/>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600" dirty="0" smtClean="0">
                  <a:solidFill>
                    <a:srgbClr val="FFFFFF"/>
                  </a:solidFill>
                  <a:latin typeface="Calibri"/>
                </a:rPr>
                <a:t>while</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i</a:t>
              </a:r>
            </a:p>
            <a:p>
              <a:pPr algn="ctr" fontAlgn="auto">
                <a:spcBef>
                  <a:spcPts val="0"/>
                </a:spcBef>
                <a:spcAft>
                  <a:spcPts val="0"/>
                </a:spcAft>
              </a:pPr>
              <a:r>
                <a:rPr lang="en-US" sz="1600" dirty="0" smtClean="0">
                  <a:solidFill>
                    <a:srgbClr val="FFFFFF"/>
                  </a:solidFill>
                  <a:latin typeface="Calibri"/>
                </a:rPr>
                <a:t>&lt;</a:t>
              </a:r>
              <a:br>
                <a:rPr lang="en-US" sz="1600" dirty="0" smtClean="0">
                  <a:solidFill>
                    <a:srgbClr val="FFFFFF"/>
                  </a:solidFill>
                  <a:latin typeface="Calibri"/>
                </a:rPr>
              </a:br>
              <a:r>
                <a:rPr lang="en-US" sz="1600" dirty="0" smtClean="0">
                  <a:solidFill>
                    <a:srgbClr val="FFFFFF"/>
                  </a:solidFill>
                  <a:latin typeface="Calibri"/>
                </a:rPr>
                <a:t>10</a:t>
              </a:r>
              <a:br>
                <a:rPr lang="en-US" sz="1600" dirty="0" smtClean="0">
                  <a:solidFill>
                    <a:srgbClr val="FFFFFF"/>
                  </a:solidFill>
                  <a:latin typeface="Calibri"/>
                </a:rPr>
              </a:br>
              <a:r>
                <a:rPr lang="en-US" sz="1600" dirty="0" smtClean="0">
                  <a:solidFill>
                    <a:srgbClr val="FFFFFF"/>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solidFill>
                    <a:srgbClr val="000000"/>
                  </a:solidFill>
                  <a:latin typeface="Calibri" pitchFamily="34" charset="0"/>
                  <a:cs typeface="Calibri" pitchFamily="34" charset="0"/>
                </a:rPr>
                <a:t>lexer</a:t>
              </a:r>
              <a:endParaRPr lang="en-US" dirty="0">
                <a:solidFill>
                  <a:srgbClr val="000000"/>
                </a:solidFill>
                <a:latin typeface="Calibri" pitchFamily="34" charset="0"/>
                <a:cs typeface="Calibri" pitchFamily="34" charset="0"/>
              </a:endParaRPr>
            </a:p>
          </p:txBody>
        </p:sp>
      </p:grpSp>
      <p:sp>
        <p:nvSpPr>
          <p:cNvPr id="60" name="Rectangle 59"/>
          <p:cNvSpPr/>
          <p:nvPr/>
        </p:nvSpPr>
        <p:spPr>
          <a:xfrm>
            <a:off x="195990" y="4517287"/>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519175"/>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512991"/>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parser</a:t>
              </a:r>
              <a:endParaRPr lang="en-US" dirty="0">
                <a:solidFill>
                  <a:srgbClr val="000000"/>
                </a:solidFill>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rgbClr val="FFFFFF"/>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solidFill>
                        <a:srgbClr val="FFFFFF"/>
                      </a:solidFill>
                      <a:latin typeface="Calibri" pitchFamily="34" charset="0"/>
                      <a:cs typeface="Calibri" pitchFamily="34" charset="0"/>
                    </a:rPr>
                    <a:t>i</a:t>
                  </a:r>
                  <a:r>
                    <a:rPr lang="en-US" sz="1400" dirty="0" smtClean="0">
                      <a:solidFill>
                        <a:srgbClr val="FFFFFF"/>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endParaRPr>
                </a:p>
              </p:txBody>
            </p:sp>
            <p:sp>
              <p:nvSpPr>
                <p:cNvPr id="118" name="Rectangle 117"/>
                <p:cNvSpPr/>
                <p:nvPr/>
              </p:nvSpPr>
              <p:spPr>
                <a:xfrm>
                  <a:off x="5660700" y="3603334"/>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a:t>
                  </a:r>
                  <a:endParaRPr lang="en-US" sz="1600" dirty="0">
                    <a:solidFill>
                      <a:srgbClr val="FFFFFF"/>
                    </a:solidFill>
                    <a:latin typeface="Calibri"/>
                  </a:endParaRPr>
                </a:p>
              </p:txBody>
            </p:sp>
            <p:sp>
              <p:nvSpPr>
                <p:cNvPr id="119" name="Rectangle 118"/>
                <p:cNvSpPr/>
                <p:nvPr/>
              </p:nvSpPr>
              <p:spPr>
                <a:xfrm>
                  <a:off x="6122384" y="3494444"/>
                  <a:ext cx="288862"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3</a:t>
                  </a:r>
                  <a:endParaRPr lang="en-US" sz="1600" dirty="0">
                    <a:solidFill>
                      <a:srgbClr val="FFFFFF"/>
                    </a:solidFill>
                    <a:latin typeface="Calibri"/>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solidFill>
                      <a:srgbClr val="000000"/>
                    </a:solidFill>
                  </a:endParaRPr>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algn="ctr" fontAlgn="auto">
                    <a:spcBef>
                      <a:spcPts val="0"/>
                    </a:spcBef>
                    <a:spcAft>
                      <a:spcPts val="0"/>
                    </a:spcAft>
                  </a:pPr>
                  <a:r>
                    <a:rPr lang="en-US" sz="1200" dirty="0" smtClean="0">
                      <a:solidFill>
                        <a:srgbClr val="FFFFFF"/>
                      </a:solidFill>
                      <a:latin typeface="Calibri"/>
                    </a:rPr>
                    <a:t>10</a:t>
                  </a:r>
                  <a:endParaRPr lang="en-US" sz="1200" dirty="0">
                    <a:solidFill>
                      <a:srgbClr val="FFFFFF"/>
                    </a:solidFill>
                    <a:latin typeface="Calibri"/>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cxnSp>
        <p:nvCxnSpPr>
          <p:cNvPr id="181" name="Straight Arrow Connector 180"/>
          <p:cNvCxnSpPr>
            <a:stCxn id="62" idx="3"/>
          </p:cNvCxnSpPr>
          <p:nvPr/>
        </p:nvCxnSpPr>
        <p:spPr bwMode="auto">
          <a:xfrm>
            <a:off x="6472357" y="3034654"/>
            <a:ext cx="2281513" cy="1316476"/>
          </a:xfrm>
          <a:prstGeom prst="bentConnector3">
            <a:avLst>
              <a:gd name="adj1" fmla="val 100257"/>
            </a:avLst>
          </a:prstGeom>
          <a:noFill/>
          <a:ln w="76200" cap="flat" cmpd="sng" algn="ctr">
            <a:solidFill>
              <a:srgbClr val="FF0000"/>
            </a:solidFill>
            <a:prstDash val="solid"/>
            <a:round/>
            <a:headEnd type="none" w="med" len="med"/>
            <a:tailEnd type="none" w="med" len="med"/>
          </a:ln>
          <a:effectLst/>
        </p:spPr>
      </p:cxnSp>
      <p:sp>
        <p:nvSpPr>
          <p:cNvPr id="219" name="Rectangle 218"/>
          <p:cNvSpPr/>
          <p:nvPr/>
        </p:nvSpPr>
        <p:spPr>
          <a:xfrm>
            <a:off x="7115068" y="3293035"/>
            <a:ext cx="1316066"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code gen</a:t>
            </a:r>
            <a:endParaRPr lang="en-US" dirty="0">
              <a:solidFill>
                <a:srgbClr val="000000"/>
              </a:solidFill>
              <a:latin typeface="Calibri" pitchFamily="34" charset="0"/>
              <a:cs typeface="Calibri" pitchFamily="34" charset="0"/>
            </a:endParaRPr>
          </a:p>
        </p:txBody>
      </p:sp>
      <p:grpSp>
        <p:nvGrpSpPr>
          <p:cNvPr id="227" name="Group 226"/>
          <p:cNvGrpSpPr/>
          <p:nvPr/>
        </p:nvGrpSpPr>
        <p:grpSpPr>
          <a:xfrm>
            <a:off x="4045669" y="3651472"/>
            <a:ext cx="1268599" cy="707886"/>
            <a:chOff x="4983731" y="1935903"/>
            <a:chExt cx="1268599" cy="707886"/>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a:spcBef>
                  <a:spcPct val="20000"/>
                </a:spcBef>
              </a:pPr>
              <a:endParaRPr lang="en-US" dirty="0" smtClean="0">
                <a:solidFill>
                  <a:srgbClr val="000000"/>
                </a:solidFill>
                <a:latin typeface="Arial" charset="0"/>
              </a:endParaRPr>
            </a:p>
          </p:txBody>
        </p:sp>
        <p:sp>
          <p:nvSpPr>
            <p:cNvPr id="229" name="Rectangle 228"/>
            <p:cNvSpPr/>
            <p:nvPr/>
          </p:nvSpPr>
          <p:spPr>
            <a:xfrm>
              <a:off x="4983731" y="1935903"/>
              <a:ext cx="782587" cy="707886"/>
            </a:xfrm>
            <a:prstGeom prst="rect">
              <a:avLst/>
            </a:prstGeom>
          </p:spPr>
          <p:txBody>
            <a:bodyPr wrap="none">
              <a:spAutoFit/>
            </a:bodyPr>
            <a:lstStyle/>
            <a:p>
              <a:r>
                <a:rPr lang="en-US" sz="2000" dirty="0" smtClean="0">
                  <a:solidFill>
                    <a:srgbClr val="000000"/>
                  </a:solidFill>
                  <a:latin typeface="Calibri" pitchFamily="34" charset="0"/>
                  <a:cs typeface="Calibri" pitchFamily="34" charset="0"/>
                </a:rPr>
                <a:t>type </a:t>
              </a:r>
              <a:br>
                <a:rPr lang="en-US" sz="2000" dirty="0" smtClean="0">
                  <a:solidFill>
                    <a:srgbClr val="000000"/>
                  </a:solidFill>
                  <a:latin typeface="Calibri" pitchFamily="34" charset="0"/>
                  <a:cs typeface="Calibri" pitchFamily="34" charset="0"/>
                </a:rPr>
              </a:br>
              <a:r>
                <a:rPr lang="en-US" sz="2000" dirty="0" smtClean="0">
                  <a:solidFill>
                    <a:srgbClr val="000000"/>
                  </a:solidFill>
                  <a:latin typeface="Calibri" pitchFamily="34" charset="0"/>
                  <a:cs typeface="Calibri" pitchFamily="34" charset="0"/>
                </a:rPr>
                <a:t>check</a:t>
              </a:r>
              <a:endParaRPr lang="en-US" sz="2000" dirty="0">
                <a:solidFill>
                  <a:srgbClr val="000000"/>
                </a:solidFill>
              </a:endParaRPr>
            </a:p>
          </p:txBody>
        </p:sp>
      </p:grpSp>
    </p:spTree>
    <p:extLst>
      <p:ext uri="{BB962C8B-B14F-4D97-AF65-F5344CB8AC3E}">
        <p14:creationId xmlns:p14="http://schemas.microsoft.com/office/powerpoint/2010/main" val="277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ASTREE </a:t>
            </a:r>
            <a:r>
              <a:rPr lang="en-US" b="1" dirty="0" smtClean="0"/>
              <a:t>Analyzer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Nov. 2003, ASTRÉE </a:t>
            </a:r>
            <a:r>
              <a:rPr lang="en-US" dirty="0" smtClean="0"/>
              <a:t>[analyzer] was </a:t>
            </a:r>
            <a:r>
              <a:rPr lang="en-US" dirty="0"/>
              <a:t>able to </a:t>
            </a:r>
            <a:r>
              <a:rPr lang="en-US" b="1" dirty="0"/>
              <a:t>prove completely automatically the absence of any </a:t>
            </a:r>
            <a:r>
              <a:rPr lang="en-US" b="1" dirty="0" smtClean="0"/>
              <a:t>run-time errors</a:t>
            </a:r>
            <a:r>
              <a:rPr lang="en-US" dirty="0" smtClean="0"/>
              <a:t> </a:t>
            </a:r>
            <a:r>
              <a:rPr lang="en-US" dirty="0"/>
              <a:t>in the primary flight control software of the Airbus A340 fly-by-wire system, a program of 132,000 lines of C analyzed in 1h20 on a 2.8 GHz 32-bit PC using 300 Mb of memory (and 50mn on a 64-bit AMD Athlon™ 64 using 580 Mb of memory).” </a:t>
            </a:r>
          </a:p>
          <a:p>
            <a:r>
              <a:rPr lang="en-US" dirty="0">
                <a:hlinkClick r:id="rId2" tooltip="http://www.astree.ens.fr/"/>
              </a:rPr>
              <a:t>http://www.astree.ens.fr</a:t>
            </a:r>
            <a:r>
              <a:rPr lang="en-US" dirty="0" smtClean="0">
                <a:hlinkClick r:id="rId2" tooltip="http://www.astree.ens.fr/"/>
              </a:rPr>
              <a:t>/</a:t>
            </a:r>
            <a:endParaRPr lang="en-US" dirty="0"/>
          </a:p>
        </p:txBody>
      </p:sp>
    </p:spTree>
    <p:extLst>
      <p:ext uri="{BB962C8B-B14F-4D97-AF65-F5344CB8AC3E}">
        <p14:creationId xmlns:p14="http://schemas.microsoft.com/office/powerpoint/2010/main" val="71517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AbsInt</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http://www.absint.com/releases/050427.htm"/>
              </a:rPr>
              <a:t>7 April 2005. </a:t>
            </a:r>
            <a:r>
              <a:rPr lang="en-US" dirty="0" err="1">
                <a:hlinkClick r:id="rId2" tooltip="http://www.absint.com/releases/050427.htm"/>
              </a:rPr>
              <a:t>AbsInt</a:t>
            </a:r>
            <a:r>
              <a:rPr lang="en-US" dirty="0">
                <a:hlinkClick r:id="rId2" tooltip="http://www.absint.com/releases/050427.htm"/>
              </a:rPr>
              <a:t> contributes to guaranteeing the safety of the A380, the world's largest passenger aircraft.</a:t>
            </a:r>
            <a:r>
              <a:rPr lang="en-US" dirty="0"/>
              <a:t> The Analyzer is able to </a:t>
            </a:r>
            <a:r>
              <a:rPr lang="en-US" b="1" dirty="0"/>
              <a:t>verify the proper response time</a:t>
            </a:r>
            <a:r>
              <a:rPr lang="en-US" dirty="0"/>
              <a:t> of the control software of all components by </a:t>
            </a:r>
            <a:r>
              <a:rPr lang="en-US" b="1" dirty="0"/>
              <a:t>computing the worst-case execution time </a:t>
            </a:r>
            <a:r>
              <a:rPr lang="en-US" dirty="0"/>
              <a:t>(WCET) of all tasks in the flight control software. This analysis is performed on the ground as a critical part of the safety certification of the aircraft.</a:t>
            </a:r>
          </a:p>
          <a:p>
            <a:pPr marL="0" indent="0">
              <a:buNone/>
            </a:pPr>
            <a:endParaRPr lang="en-US" dirty="0"/>
          </a:p>
        </p:txBody>
      </p:sp>
    </p:spTree>
    <p:extLst>
      <p:ext uri="{BB962C8B-B14F-4D97-AF65-F5344CB8AC3E}">
        <p14:creationId xmlns:p14="http://schemas.microsoft.com/office/powerpoint/2010/main" val="2351183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hlinkClick r:id="rId2" tooltip="http://www.coverity.com/"/>
              </a:rPr>
              <a:t>Coverity</a:t>
            </a:r>
            <a:r>
              <a:rPr lang="en-US" dirty="0">
                <a:hlinkClick r:id="rId2" tooltip="http://www.coverity.com/"/>
              </a:rPr>
              <a:t> Prevent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SAN </a:t>
            </a:r>
            <a:r>
              <a:rPr lang="en-US" dirty="0"/>
              <a:t>FRANCISCO - January 8, 2008 - </a:t>
            </a:r>
            <a:r>
              <a:rPr lang="en-US" dirty="0" err="1"/>
              <a:t>Coverity</a:t>
            </a:r>
            <a:r>
              <a:rPr lang="en-US" dirty="0"/>
              <a:t>®, Inc., the leader in improving software quality and security, today announced that as a result of its contract with US Department of Homeland Security (DHS), </a:t>
            </a:r>
            <a:r>
              <a:rPr lang="en-US" b="1" dirty="0"/>
              <a:t>potential security and quality defects</a:t>
            </a:r>
            <a:r>
              <a:rPr lang="en-US" dirty="0"/>
              <a:t> in 11 popular open source software projects were </a:t>
            </a:r>
            <a:r>
              <a:rPr lang="en-US" b="1" dirty="0"/>
              <a:t>identified and fixed</a:t>
            </a:r>
            <a:r>
              <a:rPr lang="en-US" dirty="0"/>
              <a:t>. The 11 projects are </a:t>
            </a:r>
            <a:r>
              <a:rPr lang="en-US" b="1" dirty="0"/>
              <a:t>Amanda, NTP, </a:t>
            </a:r>
            <a:r>
              <a:rPr lang="en-US" b="1" dirty="0" err="1"/>
              <a:t>OpenPAM</a:t>
            </a:r>
            <a:r>
              <a:rPr lang="en-US" b="1" dirty="0"/>
              <a:t>, </a:t>
            </a:r>
            <a:r>
              <a:rPr lang="en-US" b="1" dirty="0" err="1"/>
              <a:t>OpenVPN</a:t>
            </a:r>
            <a:r>
              <a:rPr lang="en-US" b="1" dirty="0"/>
              <a:t>, Overdose, Perl, PHP, Postfix, Python, Samba, and TCL.</a:t>
            </a:r>
            <a:endParaRPr lang="en-US" dirty="0"/>
          </a:p>
          <a:p>
            <a:pPr marL="0" indent="0">
              <a:buNone/>
            </a:pPr>
            <a:endParaRPr lang="en-US" dirty="0"/>
          </a:p>
        </p:txBody>
      </p:sp>
    </p:spTree>
    <p:extLst>
      <p:ext uri="{BB962C8B-B14F-4D97-AF65-F5344CB8AC3E}">
        <p14:creationId xmlns:p14="http://schemas.microsoft.com/office/powerpoint/2010/main" val="71670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pPr lvl="0"/>
            <a:r>
              <a:rPr lang="en-US" sz="3200" dirty="0" smtClean="0">
                <a:latin typeface="Arial" charset="0"/>
                <a:cs typeface="Arial" charset="0"/>
              </a:rPr>
              <a:t>Microsoft’s Static </a:t>
            </a:r>
            <a:r>
              <a:rPr lang="en-US" sz="3200" dirty="0">
                <a:latin typeface="Arial" charset="0"/>
                <a:cs typeface="Arial" charset="0"/>
              </a:rPr>
              <a:t>Driver </a:t>
            </a:r>
            <a:r>
              <a:rPr lang="en-US" sz="3200" dirty="0" smtClean="0">
                <a:latin typeface="Arial" charset="0"/>
                <a:cs typeface="Arial" charset="0"/>
              </a:rPr>
              <a:t>Verifier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1179970"/>
              </p:ext>
            </p:extLst>
          </p:nvPr>
        </p:nvGraphicFramePr>
        <p:xfrm>
          <a:off x="457200" y="1203960"/>
          <a:ext cx="8610600" cy="5120640"/>
        </p:xfrm>
        <a:graphic>
          <a:graphicData uri="http://schemas.openxmlformats.org/drawingml/2006/table">
            <a:tbl>
              <a:tblPr/>
              <a:tblGrid>
                <a:gridCol w="8610600"/>
              </a:tblGrid>
              <a:tr h="4876800">
                <a:tc>
                  <a:txBody>
                    <a:bodyPr/>
                    <a:lstStyle/>
                    <a:p>
                      <a:r>
                        <a:rPr lang="en-US" sz="2100" b="1" dirty="0" smtClean="0">
                          <a:effectLst/>
                        </a:rPr>
                        <a:t>Static </a:t>
                      </a:r>
                      <a:r>
                        <a:rPr lang="en-US" sz="2100" b="1" dirty="0">
                          <a:effectLst/>
                        </a:rPr>
                        <a:t>Driver Verifier (SDV)</a:t>
                      </a:r>
                      <a:r>
                        <a:rPr lang="en-US" sz="2100" dirty="0">
                          <a:effectLst/>
                        </a:rPr>
                        <a:t> is a thorough, compile-time, static verification tool designed for kernel-mode drivers. SDV finds serious errors that are unlikely to be encountered even in thorough testing. SDV systematically analyzes the source code of Windows drivers that are written in the C language. SDV </a:t>
                      </a:r>
                      <a:r>
                        <a:rPr lang="en-US" sz="2100" b="1" dirty="0">
                          <a:effectLst/>
                        </a:rPr>
                        <a:t>uses a set of interface rules and a model of the operating system to determine whether the driver interacts properly with the Windows </a:t>
                      </a:r>
                      <a:r>
                        <a:rPr lang="en-US" sz="2100" dirty="0">
                          <a:effectLst/>
                        </a:rPr>
                        <a:t>operating system. </a:t>
                      </a:r>
                    </a:p>
                    <a:p>
                      <a:r>
                        <a:rPr lang="en-US" sz="2100" dirty="0">
                          <a:effectLst/>
                        </a:rPr>
                        <a:t>SDV can verify device drivers (function drivers, filter drivers, and bus drivers) that use the Windows Driver Model (WDM), Kernel-Mode Driver Framework (KMDF), or NDIS miniport model. SDV is designed to be used throughout the development cycle. You should run SDV as soon as the basic structure of a driver is in place, and continue to run it as you make changes to the driver. Development teams at Microsoft use SDV to improve the quality of the WDM, KMDF, and NDIS miniport drivers that ship with the operating system and the sample drivers that ship with the </a:t>
                      </a:r>
                      <a:r>
                        <a:rPr lang="en-US" sz="2100" dirty="0">
                          <a:effectLst/>
                          <a:hlinkClick r:id="rId2"/>
                        </a:rPr>
                        <a:t>Windows Driver Kit (WDK)</a:t>
                      </a:r>
                      <a:r>
                        <a:rPr lang="en-US" sz="2100" dirty="0">
                          <a:effectLst/>
                        </a:rPr>
                        <a:t>.</a:t>
                      </a:r>
                    </a:p>
                    <a:p>
                      <a:r>
                        <a:rPr lang="en-US" sz="2100" dirty="0">
                          <a:effectLst/>
                        </a:rPr>
                        <a:t>SDV is included in the </a:t>
                      </a:r>
                      <a:r>
                        <a:rPr lang="en-US" sz="2100" dirty="0">
                          <a:effectLst/>
                          <a:hlinkClick r:id="rId2"/>
                        </a:rPr>
                        <a:t>Windows Driver Kit (WDK)</a:t>
                      </a:r>
                      <a:r>
                        <a:rPr lang="en-US" sz="2100" dirty="0">
                          <a:effectLst/>
                        </a:rPr>
                        <a:t> and supports all x86-based and x64-based build environments.</a:t>
                      </a:r>
                    </a:p>
                  </a:txBody>
                  <a:tcPr marL="0" marR="142875" marT="0" marB="0">
                    <a:lnL>
                      <a:noFill/>
                    </a:lnL>
                    <a:lnR>
                      <a:noFill/>
                    </a:lnR>
                    <a:lnT>
                      <a:noFill/>
                    </a:lnT>
                    <a:lnB>
                      <a:noFill/>
                    </a:lnB>
                  </a:tcPr>
                </a:tc>
              </a:tr>
            </a:tbl>
          </a:graphicData>
        </a:graphic>
      </p:graphicFrame>
    </p:spTree>
    <p:extLst>
      <p:ext uri="{BB962C8B-B14F-4D97-AF65-F5344CB8AC3E}">
        <p14:creationId xmlns:p14="http://schemas.microsoft.com/office/powerpoint/2010/main" val="258338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on Verification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Recent </a:t>
            </a:r>
            <a:r>
              <a:rPr lang="en-US" i="1" dirty="0"/>
              <a:t>Research Highlights</a:t>
            </a:r>
            <a:r>
              <a:rPr lang="en-US" dirty="0"/>
              <a:t> from the </a:t>
            </a:r>
            <a:r>
              <a:rPr lang="en-US" b="1" dirty="0"/>
              <a:t>Communications of the ACM</a:t>
            </a:r>
            <a:endParaRPr lang="en-US" dirty="0"/>
          </a:p>
          <a:p>
            <a:pPr lvl="1"/>
            <a:r>
              <a:rPr lang="en-US" dirty="0">
                <a:hlinkClick r:id="rId2" tooltip="http://cacm.acm.org/magazines/2010/2/69354-a-few-billion-lines-of-code-later/fulltext"/>
              </a:rPr>
              <a:t>A Few Billion Lines of Code Later: Using Static Analysis to Find Bugs in the Real World</a:t>
            </a:r>
            <a:endParaRPr lang="en-US" dirty="0"/>
          </a:p>
          <a:p>
            <a:pPr lvl="1"/>
            <a:r>
              <a:rPr lang="en-US" dirty="0">
                <a:hlinkClick r:id="rId3" tooltip="http://cacm.acm.org/magazines/2009/10/42360-retrospective-an-axiomatic-basis-for-computer-programming/fulltext"/>
              </a:rPr>
              <a:t>Retrospective: An Axiomatic Basis for Computer Programming</a:t>
            </a:r>
            <a:endParaRPr lang="en-US" dirty="0"/>
          </a:p>
          <a:p>
            <a:pPr lvl="1"/>
            <a:r>
              <a:rPr lang="en-US" dirty="0">
                <a:hlinkClick r:id="rId4" tooltip="http://cacm.acm.org/magazines/2009/11/48424-model-checking-algorithmic-verification-and-debugging/fulltext"/>
              </a:rPr>
              <a:t>Model Checking: Algorithmic Verification and Debugging</a:t>
            </a:r>
            <a:endParaRPr lang="en-US" dirty="0"/>
          </a:p>
          <a:p>
            <a:pPr lvl="1"/>
            <a:r>
              <a:rPr lang="en-US" dirty="0">
                <a:hlinkClick r:id="rId5" tooltip="http://cacm.acm.org/magazines/2010/2/69362-software-model-checking-takes-off/fulltext"/>
              </a:rPr>
              <a:t>Software Model Checking Takes Off</a:t>
            </a:r>
            <a:endParaRPr lang="en-US" dirty="0"/>
          </a:p>
          <a:p>
            <a:pPr lvl="1"/>
            <a:r>
              <a:rPr lang="en-US" dirty="0">
                <a:hlinkClick r:id="rId6" tooltip="http://cacm.acm.org/magazines/2009/7/32099-formal-verification-of-a-realistic-compiler/fulltext"/>
              </a:rPr>
              <a:t>Formal Verification of a Realistic Compiler</a:t>
            </a:r>
            <a:endParaRPr lang="en-US" dirty="0"/>
          </a:p>
          <a:p>
            <a:pPr lvl="1"/>
            <a:r>
              <a:rPr lang="en-US" dirty="0">
                <a:hlinkClick r:id="rId7" tooltip="http://cacm.acm.org/magazines/2010/6/92498-sel4-formal-verification-of-an-operating-system-kernel/fulltext"/>
              </a:rPr>
              <a:t>seL4: Formal Verification of an Operating-System </a:t>
            </a:r>
            <a:r>
              <a:rPr lang="en-US" dirty="0" smtClean="0">
                <a:hlinkClick r:id="rId7" tooltip="http://cacm.acm.org/magazines/2010/6/92498-sel4-formal-verification-of-an-operating-system-kernel/fulltext"/>
              </a:rPr>
              <a:t>Kernel</a:t>
            </a:r>
            <a:endParaRPr lang="en-US" dirty="0" smtClean="0"/>
          </a:p>
          <a:p>
            <a:pPr marL="457200" lvl="1" indent="0">
              <a:buNone/>
            </a:pPr>
            <a:r>
              <a:rPr lang="en-US" dirty="0" smtClean="0"/>
              <a:t>(click on the links to see pointers to papers)</a:t>
            </a:r>
            <a:endParaRPr lang="en-US" dirty="0"/>
          </a:p>
        </p:txBody>
      </p:sp>
    </p:spTree>
    <p:extLst>
      <p:ext uri="{BB962C8B-B14F-4D97-AF65-F5344CB8AC3E}">
        <p14:creationId xmlns:p14="http://schemas.microsoft.com/office/powerpoint/2010/main" val="129451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smtClean="0"/>
              <a:t>Type Inference</a:t>
            </a:r>
            <a:endParaRPr lang="en-US" dirty="0"/>
          </a:p>
        </p:txBody>
      </p:sp>
    </p:spTree>
    <p:extLst>
      <p:ext uri="{BB962C8B-B14F-4D97-AF65-F5344CB8AC3E}">
        <p14:creationId xmlns:p14="http://schemas.microsoft.com/office/powerpoint/2010/main" val="438982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Type Inference</a:t>
            </a:r>
            <a:endParaRPr lang="en-US" dirty="0"/>
          </a:p>
        </p:txBody>
      </p:sp>
      <p:sp>
        <p:nvSpPr>
          <p:cNvPr id="3" name="Content Placeholder 2"/>
          <p:cNvSpPr>
            <a:spLocks noGrp="1"/>
          </p:cNvSpPr>
          <p:nvPr>
            <p:ph idx="1"/>
          </p:nvPr>
        </p:nvSpPr>
        <p:spPr/>
        <p:txBody>
          <a:bodyPr>
            <a:normAutofit/>
          </a:bodyPr>
          <a:lstStyle/>
          <a:p>
            <a:r>
              <a:rPr lang="en-US" dirty="0" smtClean="0"/>
              <a:t>Reduce the need to write type declarations, yet detect type errors statically</a:t>
            </a:r>
          </a:p>
          <a:p>
            <a:pPr lvl="1"/>
            <a:r>
              <a:rPr lang="en-US" dirty="0" smtClean="0"/>
              <a:t>best of static and dynamic typing</a:t>
            </a:r>
          </a:p>
          <a:p>
            <a:r>
              <a:rPr lang="en-US" dirty="0" smtClean="0"/>
              <a:t>Infer types that programmer is not willing to write (e.g. more precise types)</a:t>
            </a:r>
          </a:p>
          <a:p>
            <a:r>
              <a:rPr lang="en-US" dirty="0" smtClean="0"/>
              <a:t>Today: a simple example: inferring types that can be: </a:t>
            </a:r>
            <a:r>
              <a:rPr lang="en-US" i="1" dirty="0" smtClean="0"/>
              <a:t>simple values</a:t>
            </a:r>
            <a:r>
              <a:rPr lang="en-US" dirty="0" smtClean="0"/>
              <a:t>, </a:t>
            </a:r>
            <a:r>
              <a:rPr lang="en-US" i="1" dirty="0" smtClean="0"/>
              <a:t>pairs</a:t>
            </a:r>
            <a:r>
              <a:rPr lang="en-US" dirty="0" smtClean="0"/>
              <a:t>, or </a:t>
            </a:r>
            <a:r>
              <a:rPr lang="en-US" i="1" dirty="0" smtClean="0"/>
              <a:t>functions</a:t>
            </a:r>
          </a:p>
          <a:p>
            <a:pPr lvl="1"/>
            <a:r>
              <a:rPr lang="en-US" dirty="0" smtClean="0"/>
              <a:t>we assume </a:t>
            </a:r>
            <a:r>
              <a:rPr lang="en-US" i="1" dirty="0" smtClean="0"/>
              <a:t>no subtyping </a:t>
            </a:r>
            <a:r>
              <a:rPr lang="en-US" dirty="0" smtClean="0"/>
              <a:t>in this part</a:t>
            </a:r>
          </a:p>
        </p:txBody>
      </p:sp>
    </p:spTree>
    <p:extLst>
      <p:ext uri="{BB962C8B-B14F-4D97-AF65-F5344CB8AC3E}">
        <p14:creationId xmlns:p14="http://schemas.microsoft.com/office/powerpoint/2010/main" val="290652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Hindley-Milner Type Inference</a:t>
            </a:r>
            <a:endParaRPr lang="en-US" dirty="0"/>
          </a:p>
        </p:txBody>
      </p:sp>
      <p:sp>
        <p:nvSpPr>
          <p:cNvPr id="3" name="Content Placeholder 2"/>
          <p:cNvSpPr>
            <a:spLocks noGrp="1"/>
          </p:cNvSpPr>
          <p:nvPr>
            <p:ph sz="half" idx="1"/>
          </p:nvPr>
        </p:nvSpPr>
        <p:spPr>
          <a:xfrm>
            <a:off x="457199" y="1600200"/>
            <a:ext cx="4519061" cy="4525963"/>
          </a:xfrm>
        </p:spPr>
        <p:txBody>
          <a:bodyPr>
            <a:normAutofit fontScale="92500" lnSpcReduction="10000"/>
          </a:bodyPr>
          <a:lstStyle/>
          <a:p>
            <a:pPr marL="0" indent="0">
              <a:buNone/>
            </a:pPr>
            <a:r>
              <a:rPr lang="en-US" dirty="0"/>
              <a:t>J. </a:t>
            </a:r>
            <a:r>
              <a:rPr lang="en-US" b="1" dirty="0"/>
              <a:t>Roger </a:t>
            </a:r>
            <a:r>
              <a:rPr lang="en-US" b="1" dirty="0" smtClean="0"/>
              <a:t>Hindley </a:t>
            </a:r>
            <a:r>
              <a:rPr lang="en-US" dirty="0" smtClean="0"/>
              <a:t>(1938-)</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hlinkClick r:id="rId2"/>
            </a:endParaRPr>
          </a:p>
          <a:p>
            <a:pPr marL="0" indent="0">
              <a:buNone/>
            </a:pPr>
            <a:r>
              <a:rPr lang="en-US" sz="1900" dirty="0" smtClean="0">
                <a:hlinkClick r:id="rId2"/>
              </a:rPr>
              <a:t>http</a:t>
            </a:r>
            <a:r>
              <a:rPr lang="en-US" sz="1900" dirty="0">
                <a:hlinkClick r:id="rId2"/>
              </a:rPr>
              <a:t>://www.users.waitrose.com/~hindley</a:t>
            </a:r>
            <a:r>
              <a:rPr lang="en-US" sz="1900" dirty="0" smtClean="0">
                <a:hlinkClick r:id="rId2"/>
              </a:rPr>
              <a:t>/</a:t>
            </a:r>
            <a:r>
              <a:rPr lang="en-US" sz="1900" dirty="0" smtClean="0"/>
              <a:t> </a:t>
            </a:r>
            <a:endParaRPr lang="en-US" sz="19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9633" y="2336863"/>
            <a:ext cx="2463492" cy="3009524"/>
          </a:xfrm>
        </p:spPr>
      </p:pic>
      <p:sp>
        <p:nvSpPr>
          <p:cNvPr id="6" name="Rectangle 5"/>
          <p:cNvSpPr/>
          <p:nvPr/>
        </p:nvSpPr>
        <p:spPr>
          <a:xfrm>
            <a:off x="4235118" y="1494497"/>
            <a:ext cx="4741939" cy="892552"/>
          </a:xfrm>
          <a:prstGeom prst="rect">
            <a:avLst/>
          </a:prstGeom>
        </p:spPr>
        <p:txBody>
          <a:bodyPr wrap="none">
            <a:spAutoFit/>
          </a:bodyPr>
          <a:lstStyle/>
          <a:p>
            <a:r>
              <a:rPr lang="en-US" sz="2600" dirty="0">
                <a:latin typeface="+mj-lt"/>
              </a:rPr>
              <a:t>Arthur John </a:t>
            </a:r>
            <a:r>
              <a:rPr lang="en-US" sz="2600" b="1" dirty="0">
                <a:latin typeface="+mj-lt"/>
              </a:rPr>
              <a:t>Robin</a:t>
            </a:r>
            <a:r>
              <a:rPr lang="en-US" sz="2600" dirty="0">
                <a:latin typeface="+mj-lt"/>
              </a:rPr>
              <a:t> Gorell </a:t>
            </a:r>
            <a:r>
              <a:rPr lang="en-US" sz="2600" b="1" dirty="0" smtClean="0">
                <a:latin typeface="+mj-lt"/>
              </a:rPr>
              <a:t>Milner</a:t>
            </a:r>
          </a:p>
          <a:p>
            <a:pPr algn="ctr"/>
            <a:r>
              <a:rPr lang="en-US" sz="2600" dirty="0">
                <a:latin typeface="+mj-lt"/>
              </a:rPr>
              <a:t>13 January 1934 – 20 March 2010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406" y="2387048"/>
            <a:ext cx="4848593" cy="2909155"/>
          </a:xfrm>
          <a:prstGeom prst="rect">
            <a:avLst/>
          </a:prstGeom>
        </p:spPr>
      </p:pic>
    </p:spTree>
    <p:extLst>
      <p:ext uri="{BB962C8B-B14F-4D97-AF65-F5344CB8AC3E}">
        <p14:creationId xmlns:p14="http://schemas.microsoft.com/office/powerpoint/2010/main" val="3279905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267"/>
          </a:xfrm>
        </p:spPr>
        <p:txBody>
          <a:bodyPr/>
          <a:lstStyle/>
          <a:p>
            <a:r>
              <a:rPr lang="en-US" dirty="0" smtClean="0"/>
              <a:t>A Small Language</a:t>
            </a:r>
            <a:endParaRPr lang="en-US" dirty="0"/>
          </a:p>
        </p:txBody>
      </p:sp>
      <p:sp>
        <p:nvSpPr>
          <p:cNvPr id="3" name="Content Placeholder 2"/>
          <p:cNvSpPr>
            <a:spLocks noGrp="1"/>
          </p:cNvSpPr>
          <p:nvPr>
            <p:ph idx="1"/>
          </p:nvPr>
        </p:nvSpPr>
        <p:spPr>
          <a:xfrm>
            <a:off x="115503" y="1068404"/>
            <a:ext cx="8941870" cy="5553777"/>
          </a:xfrm>
        </p:spPr>
        <p:txBody>
          <a:bodyPr>
            <a:normAutofit fontScale="92500" lnSpcReduction="10000"/>
          </a:bodyPr>
          <a:lstStyle/>
          <a:p>
            <a:pPr marL="514350" indent="-457200"/>
            <a:r>
              <a:rPr lang="en-US" dirty="0" smtClean="0"/>
              <a:t>Int, Bool (could be any finite set of base types)</a:t>
            </a:r>
          </a:p>
          <a:p>
            <a:pPr marL="914400" lvl="1" indent="-457200"/>
            <a:r>
              <a:rPr lang="en-US" dirty="0" smtClean="0"/>
              <a:t>Disjoint – no overlap between values</a:t>
            </a:r>
          </a:p>
          <a:p>
            <a:pPr marL="514350" indent="-457200"/>
            <a:r>
              <a:rPr lang="en-US" dirty="0" smtClean="0"/>
              <a:t>functions on primitive types given by declarations</a:t>
            </a:r>
          </a:p>
          <a:p>
            <a:pPr marL="914400" lvl="1" indent="-457200"/>
            <a:r>
              <a:rPr lang="en-US" dirty="0" smtClean="0"/>
              <a:t>+, - :  Int x Int -&gt; Int    &lt;,&gt; </a:t>
            </a:r>
            <a:r>
              <a:rPr lang="en-US" dirty="0"/>
              <a:t>: +, - :  Int x Int -&gt; </a:t>
            </a:r>
            <a:r>
              <a:rPr lang="en-US" dirty="0" smtClean="0"/>
              <a:t>Boolean</a:t>
            </a:r>
          </a:p>
          <a:p>
            <a:pPr marL="914400" lvl="1" indent="-457200"/>
            <a:r>
              <a:rPr lang="en-US" dirty="0" smtClean="0"/>
              <a:t>&amp;&amp;, || : Boolean x Boolean -&gt; Boolean</a:t>
            </a:r>
          </a:p>
          <a:p>
            <a:pPr marL="514350" indent="-457200"/>
            <a:r>
              <a:rPr lang="en-US" dirty="0" smtClean="0"/>
              <a:t>Pairs:   (7,9) : (Int,Int)			Pair[A,B]</a:t>
            </a:r>
          </a:p>
          <a:p>
            <a:pPr marL="914400" lvl="1" indent="-457200"/>
            <a:r>
              <a:rPr lang="en-US" dirty="0" smtClean="0"/>
              <a:t>records - same: { f = 7, g = false } : { f : Int, g : Boolean }</a:t>
            </a:r>
          </a:p>
          <a:p>
            <a:pPr marL="514350" indent="-457200"/>
            <a:r>
              <a:rPr lang="en-US" dirty="0" smtClean="0"/>
              <a:t>Lists: List(1,2,3) : List[Int],    List(</a:t>
            </a:r>
            <a:r>
              <a:rPr lang="en-US" dirty="0" err="1" smtClean="0"/>
              <a:t>true,false</a:t>
            </a:r>
            <a:r>
              <a:rPr lang="en-US" dirty="0" smtClean="0"/>
              <a:t>) : List[Bool]</a:t>
            </a:r>
          </a:p>
          <a:p>
            <a:pPr marL="514350" indent="-457200"/>
            <a:r>
              <a:rPr lang="en-US" dirty="0" smtClean="0"/>
              <a:t>User-defined functions		Function[A,B]</a:t>
            </a:r>
          </a:p>
          <a:p>
            <a:pPr marL="914400" lvl="1" indent="-457200"/>
            <a:r>
              <a:rPr lang="en-US" dirty="0" smtClean="0"/>
              <a:t>including anonymous functions:   (x=&gt; x*x + 1): (Int =&gt; Int)</a:t>
            </a:r>
          </a:p>
          <a:p>
            <a:pPr marL="514350" indent="-457200"/>
            <a:r>
              <a:rPr lang="en-US" b="1" dirty="0" smtClean="0"/>
              <a:t>val</a:t>
            </a:r>
            <a:r>
              <a:rPr lang="en-US" dirty="0" smtClean="0"/>
              <a:t>-s and blocks similar to Scala: { </a:t>
            </a:r>
            <a:r>
              <a:rPr lang="en-US" b="1" dirty="0" smtClean="0"/>
              <a:t>val</a:t>
            </a:r>
            <a:r>
              <a:rPr lang="en-US" dirty="0" smtClean="0"/>
              <a:t> x:T= x0 ; body}</a:t>
            </a:r>
            <a:endParaRPr lang="en-US" dirty="0"/>
          </a:p>
        </p:txBody>
      </p:sp>
    </p:spTree>
    <p:extLst>
      <p:ext uri="{BB962C8B-B14F-4D97-AF65-F5344CB8AC3E}">
        <p14:creationId xmlns:p14="http://schemas.microsoft.com/office/powerpoint/2010/main" val="2780374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337792" y="1289470"/>
            <a:ext cx="8525842" cy="5370947"/>
          </a:xfrm>
        </p:spPr>
        <p:txBody>
          <a:bodyPr>
            <a:noAutofit/>
          </a:bodyPr>
          <a:lstStyle/>
          <a:p>
            <a:pPr marL="0" indent="0">
              <a:buNone/>
            </a:pPr>
            <a:r>
              <a:rPr lang="en-US" sz="2200" b="1" dirty="0" smtClean="0">
                <a:latin typeface="Courier New"/>
                <a:cs typeface="Courier New"/>
              </a:rPr>
              <a:t>object</a:t>
            </a:r>
            <a:r>
              <a:rPr lang="en-US" sz="2200" dirty="0" smtClean="0">
                <a:latin typeface="Courier New"/>
                <a:cs typeface="Courier New"/>
              </a:rPr>
              <a:t> Main {</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 = 2 * 3</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 = a &lt; 2</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 = </a:t>
            </a:r>
            <a:r>
              <a:rPr lang="en-US" sz="2200" dirty="0" err="1" smtClean="0">
                <a:latin typeface="Courier New"/>
                <a:cs typeface="Courier New"/>
              </a:rPr>
              <a:t>sumOfSquares</a:t>
            </a:r>
            <a:r>
              <a:rPr lang="en-US" sz="2200" dirty="0" smtClean="0">
                <a:latin typeface="Courier New"/>
                <a:cs typeface="Courier New"/>
              </a:rPr>
              <a:t>(a)</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None/>
            </a:pPr>
            <a:r>
              <a:rPr lang="en-US" sz="2200" dirty="0" smtClean="0">
                <a:latin typeface="Courier New"/>
                <a:cs typeface="Courier New"/>
              </a:rPr>
              <a:t>}</a:t>
            </a:r>
          </a:p>
          <a:p>
            <a:pPr marL="0" indent="0">
              <a:buNone/>
            </a:pPr>
            <a:endParaRPr lang="en-US" sz="2200" dirty="0" smtClean="0">
              <a:latin typeface="Courier New"/>
              <a:cs typeface="Courier New"/>
            </a:endParaRPr>
          </a:p>
          <a:p>
            <a:pPr marL="0" indent="0">
              <a:buNone/>
            </a:pPr>
            <a:r>
              <a:rPr lang="en-US" sz="2200" b="1" dirty="0" smtClean="0">
                <a:latin typeface="Courier New"/>
                <a:cs typeface="Courier New"/>
              </a:rPr>
              <a:t>def </a:t>
            </a:r>
            <a:r>
              <a:rPr lang="en-US" sz="2200" dirty="0" smtClean="0">
                <a:latin typeface="Courier New"/>
                <a:cs typeface="Courier New"/>
              </a:rPr>
              <a:t>square(z) = z * </a:t>
            </a:r>
            <a:r>
              <a:rPr lang="en-US" sz="2200" dirty="0">
                <a:latin typeface="Courier New"/>
                <a:cs typeface="Courier New"/>
              </a:rPr>
              <a:t>z</a:t>
            </a:r>
            <a:endParaRPr lang="en-US" sz="2200" dirty="0" smtClean="0">
              <a:latin typeface="Courier New"/>
              <a:cs typeface="Courier New"/>
            </a:endParaRPr>
          </a:p>
          <a:p>
            <a:pPr marL="0" indent="0">
              <a:buNone/>
            </a:pPr>
            <a:r>
              <a:rPr lang="en-US" sz="2200" b="1" dirty="0" smtClean="0">
                <a:latin typeface="Courier New"/>
                <a:cs typeface="Courier New"/>
              </a:rPr>
              <a:t>def</a:t>
            </a:r>
            <a:r>
              <a:rPr lang="en-US" sz="2200" dirty="0" smtClean="0">
                <a:latin typeface="Courier New"/>
                <a:cs typeface="Courier New"/>
              </a:rPr>
              <a:t> sumOfSquares(x) = {</a:t>
            </a:r>
          </a:p>
          <a:p>
            <a:pPr marL="0" indent="0">
              <a:buNone/>
            </a:pPr>
            <a:r>
              <a:rPr lang="en-US" sz="2200" dirty="0" smtClean="0">
                <a:latin typeface="Courier New"/>
                <a:cs typeface="Courier New"/>
              </a:rPr>
              <a:t>  (y) =&gt; square(x) + square(y)</a:t>
            </a:r>
          </a:p>
          <a:p>
            <a:pPr marL="0" indent="0">
              <a:buNone/>
            </a:pPr>
            <a:r>
              <a:rPr lang="en-US" sz="2200" dirty="0" smtClean="0">
                <a:latin typeface="Courier New"/>
                <a:cs typeface="Courier New"/>
              </a:rPr>
              <a:t>}</a:t>
            </a:r>
            <a:endParaRPr lang="en-US" sz="2200" dirty="0">
              <a:latin typeface="Courier New"/>
              <a:cs typeface="Courier New"/>
            </a:endParaRPr>
          </a:p>
        </p:txBody>
      </p:sp>
      <p:sp>
        <p:nvSpPr>
          <p:cNvPr id="5" name="TextBox 4"/>
          <p:cNvSpPr txBox="1"/>
          <p:nvPr/>
        </p:nvSpPr>
        <p:spPr>
          <a:xfrm>
            <a:off x="2743200" y="5454125"/>
            <a:ext cx="3121187" cy="1200329"/>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anonymous function without argument type declaration</a:t>
            </a:r>
            <a:endParaRPr lang="en-US" dirty="0">
              <a:solidFill>
                <a:srgbClr val="002060"/>
              </a:solidFill>
              <a:latin typeface="Calibri"/>
            </a:endParaRPr>
          </a:p>
        </p:txBody>
      </p:sp>
      <p:cxnSp>
        <p:nvCxnSpPr>
          <p:cNvPr id="7" name="Straight Arrow Connector 6"/>
          <p:cNvCxnSpPr/>
          <p:nvPr/>
        </p:nvCxnSpPr>
        <p:spPr>
          <a:xfrm flipH="1" flipV="1">
            <a:off x="1790299" y="5293895"/>
            <a:ext cx="952902" cy="38501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34025" y="3238710"/>
            <a:ext cx="3726581"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named function without parameter type declaration</a:t>
            </a:r>
            <a:endParaRPr lang="en-US" dirty="0">
              <a:solidFill>
                <a:srgbClr val="002060"/>
              </a:solidFill>
              <a:latin typeface="Calibri"/>
            </a:endParaRPr>
          </a:p>
        </p:txBody>
      </p:sp>
      <p:cxnSp>
        <p:nvCxnSpPr>
          <p:cNvPr id="14" name="Straight Arrow Connector 13"/>
          <p:cNvCxnSpPr>
            <a:stCxn id="13" idx="1"/>
          </p:cNvCxnSpPr>
          <p:nvPr/>
        </p:nvCxnSpPr>
        <p:spPr>
          <a:xfrm flipH="1">
            <a:off x="2531444" y="3654209"/>
            <a:ext cx="2202581" cy="4557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989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dirty="0" smtClean="0">
                <a:solidFill>
                  <a:schemeClr val="tx1"/>
                </a:solidFill>
                <a:latin typeface="Calibri" pitchFamily="34" charset="0"/>
                <a:cs typeface="Calibri" pitchFamily="34" charset="0"/>
              </a:rPr>
              <a:t>Compiler        </a:t>
            </a:r>
            <a:r>
              <a:rPr lang="en-US" sz="2000" dirty="0" smtClean="0">
                <a:solidFill>
                  <a:schemeClr val="tx1"/>
                </a:solidFill>
                <a:latin typeface="Calibri" pitchFamily="34" charset="0"/>
                <a:cs typeface="Calibri" pitchFamily="34" charset="0"/>
              </a:rPr>
              <a:t>     </a:t>
            </a:r>
          </a:p>
          <a:p>
            <a:pPr algn="ctr">
              <a:defRPr/>
            </a:pPr>
            <a:r>
              <a:rPr lang="en-US" sz="2000" dirty="0" smtClean="0">
                <a:solidFill>
                  <a:schemeClr val="tx1"/>
                </a:solidFill>
                <a:latin typeface="Calibri" pitchFamily="34" charset="0"/>
                <a:cs typeface="Calibri" pitchFamily="34" charset="0"/>
              </a:rPr>
              <a:t>(</a:t>
            </a:r>
            <a:r>
              <a:rPr lang="en-US" sz="2000" dirty="0" err="1" smtClean="0">
                <a:solidFill>
                  <a:schemeClr val="tx1"/>
                </a:solidFill>
                <a:latin typeface="Calibri" pitchFamily="34" charset="0"/>
                <a:cs typeface="Calibri" pitchFamily="34" charset="0"/>
              </a:rPr>
              <a:t>scalac</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gcc</a:t>
            </a:r>
            <a:r>
              <a:rPr lang="en-US" sz="2000" dirty="0" smtClean="0">
                <a:solidFill>
                  <a:schemeClr val="tx1"/>
                </a:solidFill>
                <a:latin typeface="Calibri" pitchFamily="34" charset="0"/>
                <a:cs typeface="Calibri" pitchFamily="34" charset="0"/>
              </a:rPr>
              <a:t>)                  </a:t>
            </a: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p:txBody>
      </p:sp>
      <p:sp>
        <p:nvSpPr>
          <p:cNvPr id="6" name="Rectangle 5"/>
          <p:cNvSpPr/>
          <p:nvPr/>
        </p:nvSpPr>
        <p:spPr>
          <a:xfrm>
            <a:off x="3464690" y="5402684"/>
            <a:ext cx="2541272" cy="1200329"/>
          </a:xfrm>
          <a:prstGeom prst="rect">
            <a:avLst/>
          </a:prstGeom>
        </p:spPr>
        <p:txBody>
          <a:bodyPr wrap="none">
            <a:spAutoFit/>
          </a:bodyPr>
          <a:lstStyle/>
          <a:p>
            <a:pPr algn="ctr"/>
            <a:r>
              <a:rPr lang="en-US" dirty="0">
                <a:latin typeface="Calibri" pitchFamily="34" charset="0"/>
                <a:cs typeface="Calibri" pitchFamily="34" charset="0"/>
              </a:rPr>
              <a:t>m</a:t>
            </a:r>
            <a:r>
              <a:rPr lang="en-US" dirty="0" smtClean="0">
                <a:latin typeface="Calibri" pitchFamily="34" charset="0"/>
                <a:cs typeface="Calibri" pitchFamily="34" charset="0"/>
              </a:rPr>
              <a:t>achine code</a:t>
            </a:r>
          </a:p>
          <a:p>
            <a:pPr algn="ctr"/>
            <a:r>
              <a:rPr lang="en-US" dirty="0" smtClean="0">
                <a:latin typeface="Calibri" pitchFamily="34" charset="0"/>
                <a:cs typeface="Calibri" pitchFamily="34" charset="0"/>
              </a:rPr>
              <a:t>(e.g. x86, ARM)</a:t>
            </a:r>
            <a:r>
              <a:rPr lang="en-US" dirty="0">
                <a:latin typeface="Calibri" pitchFamily="34" charset="0"/>
                <a:cs typeface="Calibri" pitchFamily="34" charset="0"/>
              </a:rPr>
              <a:t/>
            </a:r>
            <a:br>
              <a:rPr lang="en-US" dirty="0">
                <a:latin typeface="Calibri" pitchFamily="34" charset="0"/>
                <a:cs typeface="Calibri" pitchFamily="34" charset="0"/>
              </a:rPr>
            </a:br>
            <a:r>
              <a:rPr lang="en-US" i="1" dirty="0" smtClean="0">
                <a:latin typeface="Calibri" pitchFamily="34" charset="0"/>
                <a:cs typeface="Calibri" pitchFamily="34" charset="0"/>
              </a:rPr>
              <a:t>efficient to execute</a:t>
            </a: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chemeClr val="bg1"/>
                </a:solidFill>
                <a:latin typeface="Calibri"/>
                <a:cs typeface="+mn-cs"/>
              </a:rPr>
              <a:t>i=0</a:t>
            </a:r>
          </a:p>
          <a:p>
            <a:pPr fontAlgn="auto">
              <a:spcBef>
                <a:spcPts val="0"/>
              </a:spcBef>
              <a:spcAft>
                <a:spcPts val="0"/>
              </a:spcAft>
            </a:pPr>
            <a:r>
              <a:rPr lang="en-US" dirty="0">
                <a:solidFill>
                  <a:schemeClr val="bg1"/>
                </a:solidFill>
                <a:latin typeface="Calibri"/>
                <a:cs typeface="+mn-cs"/>
              </a:rPr>
              <a:t>w</a:t>
            </a:r>
            <a:r>
              <a:rPr lang="en-US" dirty="0" smtClean="0">
                <a:solidFill>
                  <a:schemeClr val="bg1"/>
                </a:solidFill>
                <a:latin typeface="Calibri"/>
                <a:cs typeface="+mn-cs"/>
              </a:rPr>
              <a:t>hile (i &lt; 10) {</a:t>
            </a:r>
          </a:p>
          <a:p>
            <a:pPr fontAlgn="auto">
              <a:spcBef>
                <a:spcPts val="0"/>
              </a:spcBef>
              <a:spcAft>
                <a:spcPts val="0"/>
              </a:spcAft>
            </a:pPr>
            <a:r>
              <a:rPr lang="en-US" dirty="0">
                <a:solidFill>
                  <a:schemeClr val="bg1"/>
                </a:solidFill>
                <a:latin typeface="Calibri"/>
                <a:cs typeface="+mn-cs"/>
              </a:rPr>
              <a:t> </a:t>
            </a:r>
            <a:r>
              <a:rPr lang="en-US" dirty="0" smtClean="0">
                <a:solidFill>
                  <a:schemeClr val="bg1"/>
                </a:solidFill>
                <a:latin typeface="Calibri"/>
                <a:cs typeface="+mn-cs"/>
              </a:rPr>
              <a:t> a[i] = 7*i+3</a:t>
            </a:r>
            <a:br>
              <a:rPr lang="en-US" dirty="0" smtClean="0">
                <a:solidFill>
                  <a:schemeClr val="bg1"/>
                </a:solidFill>
                <a:latin typeface="Calibri"/>
                <a:cs typeface="+mn-cs"/>
              </a:rPr>
            </a:br>
            <a:r>
              <a:rPr lang="en-US" dirty="0" smtClean="0">
                <a:solidFill>
                  <a:schemeClr val="bg1"/>
                </a:solidFill>
                <a:latin typeface="Calibri"/>
                <a:cs typeface="+mn-cs"/>
              </a:rPr>
              <a:t>  i = i + 1 }</a:t>
            </a:r>
          </a:p>
        </p:txBody>
      </p:sp>
      <p:sp>
        <p:nvSpPr>
          <p:cNvPr id="8" name="Rectangle 7"/>
          <p:cNvSpPr/>
          <p:nvPr/>
        </p:nvSpPr>
        <p:spPr>
          <a:xfrm>
            <a:off x="3517897" y="351581"/>
            <a:ext cx="2437655"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(e.g. </a:t>
            </a:r>
            <a:r>
              <a:rPr lang="en-US" dirty="0" err="1" smtClean="0">
                <a:latin typeface="Calibri" pitchFamily="34" charset="0"/>
                <a:cs typeface="Calibri" pitchFamily="34" charset="0"/>
              </a:rPr>
              <a:t>Scala</a:t>
            </a:r>
            <a:r>
              <a:rPr lang="en-US" dirty="0" smtClean="0">
                <a:latin typeface="Calibri" pitchFamily="34" charset="0"/>
                <a:cs typeface="Calibri" pitchFamily="34" charset="0"/>
              </a:rPr>
              <a:t>, </a:t>
            </a:r>
            <a:r>
              <a:rPr lang="en-US" dirty="0" err="1" smtClean="0">
                <a:latin typeface="Calibri" pitchFamily="34" charset="0"/>
                <a:cs typeface="Calibri" pitchFamily="34" charset="0"/>
              </a:rPr>
              <a:t>Java,C</a:t>
            </a:r>
            <a:r>
              <a:rPr lang="en-US" dirty="0" smtClean="0">
                <a:latin typeface="Calibri" pitchFamily="34" charset="0"/>
                <a:cs typeface="Calibri" pitchFamily="34" charset="0"/>
              </a:rPr>
              <a:t>)</a:t>
            </a:r>
            <a:br>
              <a:rPr lang="en-US" dirty="0" smtClean="0">
                <a:latin typeface="Calibri" pitchFamily="34" charset="0"/>
                <a:cs typeface="Calibri" pitchFamily="34" charset="0"/>
              </a:rPr>
            </a:br>
            <a:r>
              <a:rPr lang="en-US" i="1" dirty="0" smtClean="0">
                <a:latin typeface="Calibri" pitchFamily="34" charset="0"/>
                <a:cs typeface="Calibri" pitchFamily="34" charset="0"/>
              </a:rPr>
              <a:t>easy to write</a:t>
            </a:r>
            <a:endParaRPr lang="en-US" i="1"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308324"/>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sz="1600" dirty="0" err="1" smtClean="0">
                <a:solidFill>
                  <a:schemeClr val="bg1"/>
                </a:solidFill>
                <a:latin typeface="Calibri"/>
              </a:rPr>
              <a:t>mov</a:t>
            </a:r>
            <a:r>
              <a:rPr lang="en-US" sz="1600" dirty="0" smtClean="0">
                <a:solidFill>
                  <a:schemeClr val="bg1"/>
                </a:solidFill>
                <a:latin typeface="Calibri"/>
              </a:rPr>
              <a:t> R1,#0</a:t>
            </a:r>
            <a:br>
              <a:rPr lang="en-US" sz="1600" dirty="0" smtClean="0">
                <a:solidFill>
                  <a:schemeClr val="bg1"/>
                </a:solidFill>
                <a:latin typeface="Calibri"/>
              </a:rPr>
            </a:br>
            <a:r>
              <a:rPr lang="en-US" sz="1600" dirty="0" err="1" smtClean="0">
                <a:solidFill>
                  <a:schemeClr val="bg1"/>
                </a:solidFill>
                <a:latin typeface="Calibri"/>
              </a:rPr>
              <a:t>mov</a:t>
            </a:r>
            <a:r>
              <a:rPr lang="en-US" sz="1600" dirty="0" smtClean="0">
                <a:solidFill>
                  <a:schemeClr val="bg1"/>
                </a:solidFill>
                <a:latin typeface="Calibri"/>
              </a:rPr>
              <a:t> R2,#40</a:t>
            </a:r>
            <a:br>
              <a:rPr lang="en-US" sz="1600" dirty="0" smtClean="0">
                <a:solidFill>
                  <a:schemeClr val="bg1"/>
                </a:solidFill>
                <a:latin typeface="Calibri"/>
              </a:rPr>
            </a:br>
            <a:r>
              <a:rPr lang="en-US" sz="1600" dirty="0" err="1" smtClean="0">
                <a:solidFill>
                  <a:schemeClr val="bg1"/>
                </a:solidFill>
                <a:latin typeface="Calibri"/>
              </a:rPr>
              <a:t>mov</a:t>
            </a:r>
            <a:r>
              <a:rPr lang="en-US" sz="1600" dirty="0" smtClean="0">
                <a:solidFill>
                  <a:schemeClr val="bg1"/>
                </a:solidFill>
                <a:latin typeface="Calibri"/>
              </a:rPr>
              <a:t> R3,#3</a:t>
            </a:r>
            <a:br>
              <a:rPr lang="en-US" sz="1600" dirty="0" smtClean="0">
                <a:solidFill>
                  <a:schemeClr val="bg1"/>
                </a:solidFill>
                <a:latin typeface="Calibri"/>
              </a:rPr>
            </a:br>
            <a:r>
              <a:rPr lang="en-US" sz="1600" dirty="0" err="1" smtClean="0">
                <a:solidFill>
                  <a:schemeClr val="bg1"/>
                </a:solidFill>
                <a:latin typeface="Calibri"/>
              </a:rPr>
              <a:t>jmp</a:t>
            </a:r>
            <a:r>
              <a:rPr lang="en-US" sz="1600" dirty="0" smtClean="0">
                <a:solidFill>
                  <a:schemeClr val="bg1"/>
                </a:solidFill>
                <a:latin typeface="Calibri"/>
              </a:rPr>
              <a:t> +12</a:t>
            </a:r>
          </a:p>
          <a:p>
            <a:pPr fontAlgn="auto">
              <a:spcBef>
                <a:spcPts val="0"/>
              </a:spcBef>
              <a:spcAft>
                <a:spcPts val="0"/>
              </a:spcAft>
            </a:pPr>
            <a:r>
              <a:rPr lang="en-US" sz="1600" dirty="0" err="1" smtClean="0">
                <a:solidFill>
                  <a:schemeClr val="bg1"/>
                </a:solidFill>
                <a:latin typeface="Calibri"/>
              </a:rPr>
              <a:t>mov</a:t>
            </a:r>
            <a:r>
              <a:rPr lang="en-US" sz="1600" dirty="0" smtClean="0">
                <a:solidFill>
                  <a:schemeClr val="bg1"/>
                </a:solidFill>
                <a:latin typeface="Calibri"/>
              </a:rPr>
              <a:t> (a+R1),R3</a:t>
            </a:r>
          </a:p>
          <a:p>
            <a:pPr fontAlgn="auto">
              <a:spcBef>
                <a:spcPts val="0"/>
              </a:spcBef>
              <a:spcAft>
                <a:spcPts val="0"/>
              </a:spcAft>
            </a:pPr>
            <a:r>
              <a:rPr lang="en-US" sz="1600" dirty="0" smtClean="0">
                <a:solidFill>
                  <a:schemeClr val="bg1"/>
                </a:solidFill>
                <a:latin typeface="Calibri"/>
              </a:rPr>
              <a:t>add R1, R1, #4</a:t>
            </a:r>
            <a:br>
              <a:rPr lang="en-US" sz="1600" dirty="0" smtClean="0">
                <a:solidFill>
                  <a:schemeClr val="bg1"/>
                </a:solidFill>
                <a:latin typeface="Calibri"/>
              </a:rPr>
            </a:br>
            <a:r>
              <a:rPr lang="en-US" sz="1600" dirty="0" smtClean="0">
                <a:solidFill>
                  <a:schemeClr val="bg1"/>
                </a:solidFill>
                <a:latin typeface="Calibri"/>
              </a:rPr>
              <a:t>add R3, R3, #7</a:t>
            </a:r>
          </a:p>
          <a:p>
            <a:pPr fontAlgn="auto">
              <a:spcBef>
                <a:spcPts val="0"/>
              </a:spcBef>
              <a:spcAft>
                <a:spcPts val="0"/>
              </a:spcAft>
            </a:pPr>
            <a:r>
              <a:rPr lang="en-US" sz="1600" dirty="0" err="1">
                <a:solidFill>
                  <a:schemeClr val="bg1"/>
                </a:solidFill>
                <a:latin typeface="Calibri"/>
              </a:rPr>
              <a:t>cmp</a:t>
            </a:r>
            <a:r>
              <a:rPr lang="en-US" sz="1600" dirty="0">
                <a:solidFill>
                  <a:schemeClr val="bg1"/>
                </a:solidFill>
                <a:latin typeface="Calibri"/>
              </a:rPr>
              <a:t> R1, R2</a:t>
            </a:r>
            <a:r>
              <a:rPr lang="en-US" sz="1600" dirty="0" smtClean="0">
                <a:solidFill>
                  <a:schemeClr val="bg1"/>
                </a:solidFill>
                <a:latin typeface="Calibri"/>
              </a:rPr>
              <a:t/>
            </a:r>
            <a:br>
              <a:rPr lang="en-US" sz="1600" dirty="0" smtClean="0">
                <a:solidFill>
                  <a:schemeClr val="bg1"/>
                </a:solidFill>
                <a:latin typeface="Calibri"/>
              </a:rPr>
            </a:br>
            <a:r>
              <a:rPr lang="en-US" sz="1600" dirty="0" err="1" smtClean="0">
                <a:solidFill>
                  <a:schemeClr val="bg1"/>
                </a:solidFill>
                <a:latin typeface="Calibri"/>
              </a:rPr>
              <a:t>blt</a:t>
            </a:r>
            <a:r>
              <a:rPr lang="en-US" sz="1600" dirty="0" smtClean="0">
                <a:solidFill>
                  <a:schemeClr val="bg1"/>
                </a:solidFill>
                <a:latin typeface="Calibri"/>
              </a:rPr>
              <a:t> -16</a:t>
            </a:r>
          </a:p>
        </p:txBody>
      </p:sp>
      <p:cxnSp>
        <p:nvCxnSpPr>
          <p:cNvPr id="24" name="Curved Connector 13"/>
          <p:cNvCxnSpPr/>
          <p:nvPr/>
        </p:nvCxnSpPr>
        <p:spPr bwMode="auto">
          <a:xfrm rot="5400000">
            <a:off x="7861224"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chemeClr val="bg1"/>
                </a:solidFill>
                <a:latin typeface="Calibri"/>
              </a:rPr>
              <a:t>w</a:t>
            </a:r>
            <a:r>
              <a:rPr lang="en-US" sz="1600" dirty="0" smtClean="0">
                <a:solidFill>
                  <a:schemeClr val="bg1"/>
                </a:solidFill>
                <a:latin typeface="Calibri"/>
              </a:rPr>
              <a:t/>
            </a:r>
            <a:br>
              <a:rPr lang="en-US" sz="1600" dirty="0" smtClean="0">
                <a:solidFill>
                  <a:schemeClr val="bg1"/>
                </a:solidFill>
                <a:latin typeface="Calibri"/>
              </a:rPr>
            </a:br>
            <a:r>
              <a:rPr lang="en-US" sz="1600" dirty="0" smtClean="0">
                <a:solidFill>
                  <a:schemeClr val="bg1"/>
                </a:solidFill>
                <a:latin typeface="Calibri"/>
              </a:rPr>
              <a:t>h</a:t>
            </a:r>
            <a:br>
              <a:rPr lang="en-US" sz="1600" dirty="0" smtClean="0">
                <a:solidFill>
                  <a:schemeClr val="bg1"/>
                </a:solidFill>
                <a:latin typeface="Calibri"/>
              </a:rPr>
            </a:b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l</a:t>
            </a:r>
            <a:br>
              <a:rPr lang="en-US" sz="1600" dirty="0" smtClean="0">
                <a:solidFill>
                  <a:schemeClr val="bg1"/>
                </a:solidFill>
                <a:latin typeface="Calibri"/>
              </a:rPr>
            </a:br>
            <a:r>
              <a:rPr lang="en-US" sz="1600" dirty="0" smtClean="0">
                <a:solidFill>
                  <a:schemeClr val="bg1"/>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sp>
        <p:nvSpPr>
          <p:cNvPr id="60" name="Rectangle 59"/>
          <p:cNvSpPr/>
          <p:nvPr/>
        </p:nvSpPr>
        <p:spPr>
          <a:xfrm>
            <a:off x="195990" y="4422694"/>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424582"/>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418398"/>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sp>
        <p:nvSpPr>
          <p:cNvPr id="91" name="Rectangle 90"/>
          <p:cNvSpPr/>
          <p:nvPr/>
        </p:nvSpPr>
        <p:spPr>
          <a:xfrm>
            <a:off x="7090018" y="1078535"/>
            <a:ext cx="1753300" cy="830997"/>
          </a:xfrm>
          <a:prstGeom prst="rect">
            <a:avLst/>
          </a:prstGeom>
        </p:spPr>
        <p:txBody>
          <a:bodyPr wrap="none">
            <a:spAutoFit/>
          </a:bodyPr>
          <a:lstStyle/>
          <a:p>
            <a:pPr algn="ctr"/>
            <a:r>
              <a:rPr lang="en-US" dirty="0" smtClean="0">
                <a:latin typeface="Calibri" pitchFamily="34" charset="0"/>
                <a:cs typeface="Calibri" pitchFamily="34" charset="0"/>
              </a:rPr>
              <a:t>control-flow</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graphs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latin typeface="Calibri" pitchFamily="34" charset="0"/>
                  <a:cs typeface="Calibri" pitchFamily="34" charset="0"/>
                </a:rPr>
                <a:t>parser</a:t>
              </a:r>
              <a:endParaRPr lang="en-US" dirty="0">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chemeClr val="bg1"/>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1400" dirty="0">
                      <a:solidFill>
                        <a:schemeClr val="bg1"/>
                      </a:solidFill>
                      <a:latin typeface="Calibri" pitchFamily="34" charset="0"/>
                      <a:cs typeface="Calibri" pitchFamily="34" charset="0"/>
                    </a:rPr>
                    <a:t>i</a:t>
                  </a:r>
                  <a:r>
                    <a:rPr lang="en-US" sz="1400" dirty="0" smtClean="0">
                      <a:solidFill>
                        <a:schemeClr val="bg1"/>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cs typeface="+mn-cs"/>
                  </a:endParaRPr>
                </a:p>
              </p:txBody>
            </p:sp>
            <p:sp>
              <p:nvSpPr>
                <p:cNvPr id="118" name="Rectangle 117"/>
                <p:cNvSpPr/>
                <p:nvPr/>
              </p:nvSpPr>
              <p:spPr>
                <a:xfrm>
                  <a:off x="5660700" y="3603334"/>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a:t>
                  </a:r>
                  <a:endParaRPr lang="en-US" sz="1600" dirty="0">
                    <a:solidFill>
                      <a:srgbClr val="FFFFFF"/>
                    </a:solidFill>
                    <a:latin typeface="Calibri"/>
                    <a:cs typeface="+mn-cs"/>
                  </a:endParaRPr>
                </a:p>
              </p:txBody>
            </p:sp>
            <p:sp>
              <p:nvSpPr>
                <p:cNvPr id="119" name="Rectangle 118"/>
                <p:cNvSpPr/>
                <p:nvPr/>
              </p:nvSpPr>
              <p:spPr>
                <a:xfrm>
                  <a:off x="6122384" y="3494444"/>
                  <a:ext cx="288862"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3</a:t>
                  </a:r>
                  <a:endParaRPr lang="en-US" sz="1600" dirty="0">
                    <a:solidFill>
                      <a:srgbClr val="FFFFFF"/>
                    </a:solidFill>
                    <a:latin typeface="Calibri"/>
                    <a:cs typeface="+mn-cs"/>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cs typeface="+mn-cs"/>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lvl="0" algn="ctr" fontAlgn="auto">
                    <a:spcBef>
                      <a:spcPts val="0"/>
                    </a:spcBef>
                    <a:spcAft>
                      <a:spcPts val="0"/>
                    </a:spcAft>
                  </a:pPr>
                  <a:r>
                    <a:rPr lang="en-US" sz="1200" dirty="0" smtClean="0">
                      <a:solidFill>
                        <a:srgbClr val="FFFFFF"/>
                      </a:solidFill>
                      <a:latin typeface="Calibri"/>
                      <a:cs typeface="+mn-cs"/>
                    </a:rPr>
                    <a:t>10</a:t>
                  </a:r>
                  <a:endParaRPr lang="en-US" sz="1200" dirty="0">
                    <a:solidFill>
                      <a:srgbClr val="FFFFFF"/>
                    </a:solidFill>
                    <a:latin typeface="Calibri"/>
                    <a:cs typeface="+mn-cs"/>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grpSp>
        <p:nvGrpSpPr>
          <p:cNvPr id="224" name="Group 223"/>
          <p:cNvGrpSpPr/>
          <p:nvPr/>
        </p:nvGrpSpPr>
        <p:grpSpPr>
          <a:xfrm>
            <a:off x="6472357" y="2273677"/>
            <a:ext cx="2024102" cy="1569660"/>
            <a:chOff x="6617497" y="2273677"/>
            <a:chExt cx="2024102" cy="1569660"/>
          </a:xfrm>
        </p:grpSpPr>
        <p:sp>
          <p:nvSpPr>
            <p:cNvPr id="92" name="TextBox 91"/>
            <p:cNvSpPr txBox="1"/>
            <p:nvPr/>
          </p:nvSpPr>
          <p:spPr>
            <a:xfrm>
              <a:off x="7370953" y="2273677"/>
              <a:ext cx="1270646" cy="1569660"/>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p:txBody>
        </p:sp>
        <p:cxnSp>
          <p:nvCxnSpPr>
            <p:cNvPr id="175" name="Straight Arrow Connector 174"/>
            <p:cNvCxnSpPr/>
            <p:nvPr/>
          </p:nvCxnSpPr>
          <p:spPr bwMode="auto">
            <a:xfrm>
              <a:off x="6617497" y="3034654"/>
              <a:ext cx="767970" cy="23853"/>
            </a:xfrm>
            <a:prstGeom prst="straightConnector1">
              <a:avLst/>
            </a:prstGeom>
            <a:noFill/>
            <a:ln w="57150" cap="flat" cmpd="sng" algn="ctr">
              <a:solidFill>
                <a:srgbClr val="FF0000"/>
              </a:solidFill>
              <a:prstDash val="solid"/>
              <a:round/>
              <a:headEnd type="none" w="med" len="med"/>
              <a:tailEnd type="arrow" w="med" len="med"/>
            </a:ln>
            <a:effectLst/>
          </p:spPr>
        </p:cxnSp>
      </p:grpSp>
      <p:cxnSp>
        <p:nvCxnSpPr>
          <p:cNvPr id="181" name="Straight Arrow Connector 180"/>
          <p:cNvCxnSpPr/>
          <p:nvPr/>
        </p:nvCxnSpPr>
        <p:spPr bwMode="auto">
          <a:xfrm>
            <a:off x="8506084" y="3034654"/>
            <a:ext cx="257411" cy="1316476"/>
          </a:xfrm>
          <a:prstGeom prst="bentConnector2">
            <a:avLst/>
          </a:prstGeom>
          <a:noFill/>
          <a:ln w="76200" cap="flat" cmpd="sng" algn="ctr">
            <a:solidFill>
              <a:srgbClr val="FF0000"/>
            </a:solidFill>
            <a:prstDash val="solid"/>
            <a:round/>
            <a:headEnd type="none" w="med" len="med"/>
            <a:tailEnd type="none" w="med" len="med"/>
          </a:ln>
          <a:effectLst/>
        </p:spPr>
      </p:cxnSp>
      <p:grpSp>
        <p:nvGrpSpPr>
          <p:cNvPr id="207" name="Group 206"/>
          <p:cNvGrpSpPr/>
          <p:nvPr/>
        </p:nvGrpSpPr>
        <p:grpSpPr>
          <a:xfrm>
            <a:off x="7750495" y="2296530"/>
            <a:ext cx="456658" cy="1399694"/>
            <a:chOff x="7617350" y="2296530"/>
            <a:chExt cx="456658" cy="1399694"/>
          </a:xfrm>
        </p:grpSpPr>
        <p:sp>
          <p:nvSpPr>
            <p:cNvPr id="173" name="Oval 172"/>
            <p:cNvSpPr/>
            <p:nvPr/>
          </p:nvSpPr>
          <p:spPr bwMode="auto">
            <a:xfrm>
              <a:off x="7707246" y="241707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4" name="Oval 173"/>
            <p:cNvSpPr/>
            <p:nvPr/>
          </p:nvSpPr>
          <p:spPr bwMode="auto">
            <a:xfrm>
              <a:off x="7713597" y="2899812"/>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6" name="Oval 185"/>
            <p:cNvSpPr/>
            <p:nvPr/>
          </p:nvSpPr>
          <p:spPr bwMode="auto">
            <a:xfrm>
              <a:off x="7707246" y="337782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93" name="Straight Arrow Connector 192"/>
            <p:cNvCxnSpPr>
              <a:stCxn id="173" idx="4"/>
              <a:endCxn id="174" idx="0"/>
            </p:cNvCxnSpPr>
            <p:nvPr/>
          </p:nvCxnSpPr>
          <p:spPr bwMode="auto">
            <a:xfrm>
              <a:off x="7806616" y="2631755"/>
              <a:ext cx="6351" cy="268057"/>
            </a:xfrm>
            <a:prstGeom prst="straightConnector1">
              <a:avLst/>
            </a:prstGeom>
            <a:noFill/>
            <a:ln w="9525" cap="flat" cmpd="sng" algn="ctr">
              <a:solidFill>
                <a:schemeClr val="bg1"/>
              </a:solidFill>
              <a:prstDash val="solid"/>
              <a:round/>
              <a:headEnd type="none" w="med" len="med"/>
              <a:tailEnd type="arrow"/>
            </a:ln>
            <a:effectLst/>
          </p:spPr>
        </p:cxnSp>
        <p:cxnSp>
          <p:nvCxnSpPr>
            <p:cNvPr id="194" name="Straight Arrow Connector 193"/>
            <p:cNvCxnSpPr>
              <a:stCxn id="174" idx="4"/>
              <a:endCxn id="186" idx="0"/>
            </p:cNvCxnSpPr>
            <p:nvPr/>
          </p:nvCxnSpPr>
          <p:spPr bwMode="auto">
            <a:xfrm flipH="1">
              <a:off x="7806616" y="3114497"/>
              <a:ext cx="6351" cy="263327"/>
            </a:xfrm>
            <a:prstGeom prst="straightConnector1">
              <a:avLst/>
            </a:prstGeom>
            <a:noFill/>
            <a:ln w="9525" cap="flat" cmpd="sng" algn="ctr">
              <a:solidFill>
                <a:schemeClr val="bg1"/>
              </a:solidFill>
              <a:prstDash val="solid"/>
              <a:round/>
              <a:headEnd type="none" w="med" len="med"/>
              <a:tailEnd type="arrow"/>
            </a:ln>
            <a:effectLst/>
          </p:spPr>
        </p:cxnSp>
        <p:cxnSp>
          <p:nvCxnSpPr>
            <p:cNvPr id="199" name="Curved Connector 198"/>
            <p:cNvCxnSpPr/>
            <p:nvPr/>
          </p:nvCxnSpPr>
          <p:spPr bwMode="auto">
            <a:xfrm rot="10800000">
              <a:off x="7707246" y="2524413"/>
              <a:ext cx="12700" cy="960754"/>
            </a:xfrm>
            <a:prstGeom prst="curvedConnector3">
              <a:avLst>
                <a:gd name="adj1" fmla="val 3678260"/>
              </a:avLst>
            </a:prstGeom>
            <a:noFill/>
            <a:ln w="9525" cap="flat" cmpd="sng" algn="ctr">
              <a:solidFill>
                <a:schemeClr val="bg1"/>
              </a:solidFill>
              <a:prstDash val="solid"/>
              <a:round/>
              <a:headEnd type="none" w="med" len="med"/>
              <a:tailEnd type="arrow"/>
            </a:ln>
            <a:effectLst/>
          </p:spPr>
        </p:cxnSp>
        <p:cxnSp>
          <p:nvCxnSpPr>
            <p:cNvPr id="202" name="Straight Arrow Connector 201"/>
            <p:cNvCxnSpPr/>
            <p:nvPr/>
          </p:nvCxnSpPr>
          <p:spPr bwMode="auto">
            <a:xfrm>
              <a:off x="7617350" y="2296530"/>
              <a:ext cx="187426" cy="134029"/>
            </a:xfrm>
            <a:prstGeom prst="straightConnector1">
              <a:avLst/>
            </a:prstGeom>
            <a:noFill/>
            <a:ln w="9525" cap="flat" cmpd="sng" algn="ctr">
              <a:solidFill>
                <a:schemeClr val="bg1"/>
              </a:solidFill>
              <a:prstDash val="solid"/>
              <a:round/>
              <a:headEnd type="none" w="med" len="med"/>
              <a:tailEnd type="arrow"/>
            </a:ln>
            <a:effectLst/>
          </p:spPr>
        </p:cxnSp>
        <p:cxnSp>
          <p:nvCxnSpPr>
            <p:cNvPr id="204" name="Straight Arrow Connector 203"/>
            <p:cNvCxnSpPr/>
            <p:nvPr/>
          </p:nvCxnSpPr>
          <p:spPr bwMode="auto">
            <a:xfrm>
              <a:off x="7886582" y="3562195"/>
              <a:ext cx="187426" cy="134029"/>
            </a:xfrm>
            <a:prstGeom prst="straightConnector1">
              <a:avLst/>
            </a:prstGeom>
            <a:noFill/>
            <a:ln w="9525" cap="flat" cmpd="sng" algn="ctr">
              <a:solidFill>
                <a:schemeClr val="bg1"/>
              </a:solidFill>
              <a:prstDash val="solid"/>
              <a:round/>
              <a:headEnd type="none" w="med" len="med"/>
              <a:tailEnd type="arrow"/>
            </a:ln>
            <a:effectLst/>
          </p:spPr>
        </p:cxnSp>
      </p:grpSp>
      <p:sp>
        <p:nvSpPr>
          <p:cNvPr id="219" name="Rectangle 218"/>
          <p:cNvSpPr/>
          <p:nvPr/>
        </p:nvSpPr>
        <p:spPr>
          <a:xfrm>
            <a:off x="7427239" y="3815526"/>
            <a:ext cx="1316066" cy="461665"/>
          </a:xfrm>
          <a:prstGeom prst="rect">
            <a:avLst/>
          </a:prstGeom>
        </p:spPr>
        <p:txBody>
          <a:bodyPr wrap="none">
            <a:spAutoFit/>
          </a:bodyPr>
          <a:lstStyle/>
          <a:p>
            <a:r>
              <a:rPr lang="en-US" dirty="0" smtClean="0">
                <a:latin typeface="Calibri" pitchFamily="34" charset="0"/>
                <a:cs typeface="Calibri" pitchFamily="34" charset="0"/>
              </a:rPr>
              <a:t>code gen</a:t>
            </a:r>
            <a:endParaRPr lang="en-US" dirty="0">
              <a:latin typeface="Calibri" pitchFamily="34" charset="0"/>
              <a:cs typeface="Calibri" pitchFamily="34" charset="0"/>
            </a:endParaRPr>
          </a:p>
        </p:txBody>
      </p:sp>
      <p:grpSp>
        <p:nvGrpSpPr>
          <p:cNvPr id="225" name="Group 224"/>
          <p:cNvGrpSpPr/>
          <p:nvPr/>
        </p:nvGrpSpPr>
        <p:grpSpPr>
          <a:xfrm>
            <a:off x="6749156" y="1852551"/>
            <a:ext cx="1940085" cy="719980"/>
            <a:chOff x="6894296" y="1852551"/>
            <a:chExt cx="1940085" cy="719980"/>
          </a:xfrm>
        </p:grpSpPr>
        <p:sp>
          <p:nvSpPr>
            <p:cNvPr id="218" name="Freeform 217"/>
            <p:cNvSpPr/>
            <p:nvPr/>
          </p:nvSpPr>
          <p:spPr>
            <a:xfrm>
              <a:off x="8230377" y="2014984"/>
              <a:ext cx="604004" cy="557547"/>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Lst>
              <a:ahLst/>
              <a:cxnLst>
                <a:cxn ang="0">
                  <a:pos x="connsiteX0" y="connsiteY0"/>
                </a:cxn>
                <a:cxn ang="0">
                  <a:pos x="connsiteX1" y="connsiteY1"/>
                </a:cxn>
                <a:cxn ang="0">
                  <a:pos x="connsiteX2" y="connsiteY2"/>
                </a:cxn>
              </a:cxnLst>
              <a:rect l="l" t="t" r="r" b="b"/>
              <a:pathLst>
                <a:path w="604004" h="557547">
                  <a:moveTo>
                    <a:pt x="405517" y="557547"/>
                  </a:moveTo>
                  <a:cubicBezTo>
                    <a:pt x="645380" y="410117"/>
                    <a:pt x="655982" y="97696"/>
                    <a:pt x="500932" y="24810"/>
                  </a:cubicBezTo>
                  <a:cubicBezTo>
                    <a:pt x="345882" y="-48076"/>
                    <a:pt x="192157" y="42040"/>
                    <a:pt x="0" y="263348"/>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0" name="Rectangle 219"/>
            <p:cNvSpPr/>
            <p:nvPr/>
          </p:nvSpPr>
          <p:spPr>
            <a:xfrm>
              <a:off x="6894296" y="1852551"/>
              <a:ext cx="1402435" cy="461665"/>
            </a:xfrm>
            <a:prstGeom prst="rect">
              <a:avLst/>
            </a:prstGeom>
          </p:spPr>
          <p:txBody>
            <a:bodyPr wrap="none">
              <a:spAutoFit/>
            </a:bodyPr>
            <a:lstStyle/>
            <a:p>
              <a:r>
                <a:rPr lang="en-US" b="1" dirty="0" smtClean="0">
                  <a:latin typeface="Calibri" pitchFamily="34" charset="0"/>
                  <a:cs typeface="Calibri" pitchFamily="34" charset="0"/>
                </a:rPr>
                <a:t>optimizer</a:t>
              </a:r>
              <a:endParaRPr lang="en-US" b="1" dirty="0"/>
            </a:p>
          </p:txBody>
        </p:sp>
      </p:grpSp>
      <p:grpSp>
        <p:nvGrpSpPr>
          <p:cNvPr id="227" name="Group 226"/>
          <p:cNvGrpSpPr/>
          <p:nvPr/>
        </p:nvGrpSpPr>
        <p:grpSpPr>
          <a:xfrm>
            <a:off x="3959044" y="3535972"/>
            <a:ext cx="1355224" cy="830997"/>
            <a:chOff x="4897106" y="1820403"/>
            <a:chExt cx="1355224" cy="830997"/>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9" name="Rectangle 228"/>
            <p:cNvSpPr/>
            <p:nvPr/>
          </p:nvSpPr>
          <p:spPr>
            <a:xfrm>
              <a:off x="4897106" y="1820403"/>
              <a:ext cx="909223" cy="830997"/>
            </a:xfrm>
            <a:prstGeom prst="rect">
              <a:avLst/>
            </a:prstGeom>
          </p:spPr>
          <p:txBody>
            <a:bodyPr wrap="none">
              <a:spAutoFit/>
            </a:bodyPr>
            <a:lstStyle/>
            <a:p>
              <a:r>
                <a:rPr lang="en-US" b="1" dirty="0" smtClean="0">
                  <a:latin typeface="Calibri" pitchFamily="34" charset="0"/>
                  <a:cs typeface="Calibri" pitchFamily="34" charset="0"/>
                </a:rPr>
                <a:t>type </a:t>
              </a:r>
              <a:br>
                <a:rPr lang="en-US" b="1" dirty="0" smtClean="0">
                  <a:latin typeface="Calibri" pitchFamily="34" charset="0"/>
                  <a:cs typeface="Calibri" pitchFamily="34" charset="0"/>
                </a:rPr>
              </a:br>
              <a:r>
                <a:rPr lang="en-US" b="1" dirty="0" smtClean="0">
                  <a:latin typeface="Calibri" pitchFamily="34" charset="0"/>
                  <a:cs typeface="Calibri" pitchFamily="34" charset="0"/>
                </a:rPr>
                <a:t>check</a:t>
              </a:r>
              <a:endParaRPr lang="en-US" b="1" dirty="0"/>
            </a:p>
          </p:txBody>
        </p:sp>
      </p:gr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396024" y="1173231"/>
              <a:ext cx="3513600" cy="5408280"/>
            </p14:xfrm>
          </p:contentPart>
        </mc:Choice>
        <mc:Fallback xmlns="">
          <p:pic>
            <p:nvPicPr>
              <p:cNvPr id="2" name="Ink 1"/>
              <p:cNvPicPr/>
              <p:nvPr/>
            </p:nvPicPr>
            <p:blipFill>
              <a:blip r:embed="rId5"/>
              <a:stretch>
                <a:fillRect/>
              </a:stretch>
            </p:blipFill>
            <p:spPr>
              <a:xfrm>
                <a:off x="5383424" y="1163151"/>
                <a:ext cx="3537000" cy="5430600"/>
              </a:xfrm>
              <a:prstGeom prst="rect">
                <a:avLst/>
              </a:prstGeom>
            </p:spPr>
          </p:pic>
        </mc:Fallback>
      </mc:AlternateContent>
      <p:sp>
        <p:nvSpPr>
          <p:cNvPr id="3" name="Rectangle 2"/>
          <p:cNvSpPr/>
          <p:nvPr/>
        </p:nvSpPr>
        <p:spPr>
          <a:xfrm>
            <a:off x="6007692" y="931958"/>
            <a:ext cx="630301" cy="400110"/>
          </a:xfrm>
          <a:prstGeom prst="rect">
            <a:avLst/>
          </a:prstGeom>
        </p:spPr>
        <p:txBody>
          <a:bodyPr wrap="none">
            <a:spAutoFit/>
          </a:bodyPr>
          <a:lstStyle/>
          <a:p>
            <a:r>
              <a:rPr lang="en-US" sz="2000" dirty="0" smtClean="0">
                <a:solidFill>
                  <a:srgbClr val="C00000"/>
                </a:solidFill>
                <a:latin typeface="Calibri" pitchFamily="34" charset="0"/>
                <a:cs typeface="Calibri" pitchFamily="34" charset="0"/>
              </a:rPr>
              <a:t>idea</a:t>
            </a:r>
            <a:endParaRPr lang="en-US" sz="2000" dirty="0">
              <a:solidFill>
                <a:srgbClr val="C00000"/>
              </a:solidFill>
            </a:endParaRPr>
          </a:p>
        </p:txBody>
      </p:sp>
      <p:sp>
        <p:nvSpPr>
          <p:cNvPr id="5" name="Cloud 4"/>
          <p:cNvSpPr/>
          <p:nvPr/>
        </p:nvSpPr>
        <p:spPr bwMode="auto">
          <a:xfrm>
            <a:off x="5902407" y="756356"/>
            <a:ext cx="1220142" cy="758224"/>
          </a:xfrm>
          <a:prstGeom prst="cloud">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0" name="Rectangle 79"/>
          <p:cNvSpPr/>
          <p:nvPr/>
        </p:nvSpPr>
        <p:spPr>
          <a:xfrm>
            <a:off x="176740" y="4875028"/>
            <a:ext cx="3444789" cy="1938992"/>
          </a:xfrm>
          <a:prstGeom prst="rect">
            <a:avLst/>
          </a:prstGeom>
        </p:spPr>
        <p:txBody>
          <a:bodyPr wrap="none">
            <a:spAutoFit/>
          </a:bodyPr>
          <a:lstStyle/>
          <a:p>
            <a:r>
              <a:rPr lang="en-US" dirty="0" smtClean="0">
                <a:solidFill>
                  <a:srgbClr val="C00000"/>
                </a:solidFill>
                <a:latin typeface="Calibri" pitchFamily="34" charset="0"/>
                <a:cs typeface="Calibri" pitchFamily="34" charset="0"/>
              </a:rPr>
              <a:t>real compiler: </a:t>
            </a:r>
            <a:br>
              <a:rPr lang="en-US" dirty="0" smtClean="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1) more complex </a:t>
            </a:r>
            <a:r>
              <a:rPr lang="en-US" b="1" dirty="0" smtClean="0">
                <a:solidFill>
                  <a:srgbClr val="C00000"/>
                </a:solidFill>
                <a:latin typeface="Calibri" pitchFamily="34" charset="0"/>
                <a:cs typeface="Calibri" pitchFamily="34" charset="0"/>
              </a:rPr>
              <a:t>analyses</a:t>
            </a:r>
            <a:r>
              <a:rPr lang="en-US" dirty="0" smtClean="0">
                <a:solidFill>
                  <a:srgbClr val="C00000"/>
                </a:solidFill>
                <a:latin typeface="Calibri" pitchFamily="34" charset="0"/>
                <a:cs typeface="Calibri" pitchFamily="34" charset="0"/>
              </a:rPr>
              <a:t/>
            </a:r>
            <a:br>
              <a:rPr lang="en-US" dirty="0" smtClean="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    (types, data-flow)</a:t>
            </a:r>
            <a:r>
              <a:rPr lang="en-US" dirty="0">
                <a:solidFill>
                  <a:srgbClr val="C00000"/>
                </a:solidFill>
                <a:latin typeface="Calibri" pitchFamily="34" charset="0"/>
                <a:cs typeface="Calibri" pitchFamily="34" charset="0"/>
              </a:rPr>
              <a:t/>
            </a:r>
            <a:br>
              <a:rPr lang="en-US" dirty="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2) lower-level code</a:t>
            </a:r>
            <a:endParaRPr lang="en-US" dirty="0">
              <a:solidFill>
                <a:srgbClr val="C00000"/>
              </a:solidFill>
              <a:latin typeface="Calibri" pitchFamily="34" charset="0"/>
              <a:cs typeface="Calibri" pitchFamily="34" charset="0"/>
            </a:endParaRPr>
          </a:p>
          <a:p>
            <a:r>
              <a:rPr lang="en-US" dirty="0" smtClean="0">
                <a:solidFill>
                  <a:srgbClr val="C00000"/>
                </a:solidFill>
                <a:latin typeface="Calibri" pitchFamily="34" charset="0"/>
                <a:cs typeface="Calibri" pitchFamily="34" charset="0"/>
              </a:rPr>
              <a:t>3) more optimizations</a:t>
            </a:r>
          </a:p>
        </p:txBody>
      </p:sp>
    </p:spTree>
    <p:extLst>
      <p:ext uri="{BB962C8B-B14F-4D97-AF65-F5344CB8AC3E}">
        <p14:creationId xmlns:p14="http://schemas.microsoft.com/office/powerpoint/2010/main" val="116093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28"/>
            <a:ext cx="8229600" cy="824420"/>
          </a:xfrm>
        </p:spPr>
        <p:txBody>
          <a:bodyPr>
            <a:normAutofit fontScale="90000"/>
          </a:bodyPr>
          <a:lstStyle/>
          <a:p>
            <a:r>
              <a:rPr lang="en-US" dirty="0" smtClean="0"/>
              <a:t>Can we assign types so it type checks?</a:t>
            </a:r>
            <a:endParaRPr lang="en-US" dirty="0"/>
          </a:p>
        </p:txBody>
      </p:sp>
      <p:sp>
        <p:nvSpPr>
          <p:cNvPr id="3" name="Content Placeholder 2"/>
          <p:cNvSpPr>
            <a:spLocks noGrp="1"/>
          </p:cNvSpPr>
          <p:nvPr>
            <p:ph idx="1"/>
          </p:nvPr>
        </p:nvSpPr>
        <p:spPr>
          <a:xfrm>
            <a:off x="337792" y="942970"/>
            <a:ext cx="8525842" cy="5370947"/>
          </a:xfrm>
        </p:spPr>
        <p:txBody>
          <a:bodyPr>
            <a:noAutofit/>
          </a:bodyPr>
          <a:lstStyle/>
          <a:p>
            <a:pPr marL="0" indent="0">
              <a:buNone/>
            </a:pPr>
            <a:r>
              <a:rPr lang="en-US" sz="2200" b="1" dirty="0" smtClean="0">
                <a:latin typeface="Courier New"/>
                <a:cs typeface="Courier New"/>
              </a:rPr>
              <a:t>object</a:t>
            </a:r>
            <a:r>
              <a:rPr lang="en-US" sz="2200" dirty="0" smtClean="0">
                <a:latin typeface="Courier New"/>
                <a:cs typeface="Courier New"/>
              </a:rPr>
              <a:t> Main {</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 = 2 * 3</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 = a &lt; 2</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 = </a:t>
            </a:r>
            <a:r>
              <a:rPr lang="en-US" sz="2200" dirty="0" err="1" smtClean="0">
                <a:latin typeface="Courier New"/>
                <a:cs typeface="Courier New"/>
              </a:rPr>
              <a:t>sumOfSquares</a:t>
            </a:r>
            <a:r>
              <a:rPr lang="en-US" sz="2200" dirty="0" smtClean="0">
                <a:latin typeface="Courier New"/>
                <a:cs typeface="Courier New"/>
              </a:rPr>
              <a:t>(a)</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None/>
            </a:pPr>
            <a:r>
              <a:rPr lang="en-US" sz="2200" dirty="0" smtClean="0">
                <a:latin typeface="Courier New"/>
                <a:cs typeface="Courier New"/>
              </a:rPr>
              <a:t>}</a:t>
            </a:r>
          </a:p>
          <a:p>
            <a:pPr marL="0" indent="0">
              <a:buNone/>
            </a:pPr>
            <a:endParaRPr lang="en-US" sz="2200" dirty="0" smtClean="0">
              <a:latin typeface="Courier New"/>
              <a:cs typeface="Courier New"/>
            </a:endParaRPr>
          </a:p>
          <a:p>
            <a:pPr marL="0" indent="0">
              <a:buNone/>
            </a:pPr>
            <a:r>
              <a:rPr lang="en-US" sz="2200" b="1" dirty="0" smtClean="0">
                <a:latin typeface="Courier New"/>
                <a:cs typeface="Courier New"/>
              </a:rPr>
              <a:t>def </a:t>
            </a:r>
            <a:r>
              <a:rPr lang="en-US" sz="2200" dirty="0" smtClean="0">
                <a:latin typeface="Courier New"/>
                <a:cs typeface="Courier New"/>
              </a:rPr>
              <a:t>square(z) =(z * z)</a:t>
            </a:r>
          </a:p>
          <a:p>
            <a:pPr marL="0" indent="0">
              <a:buNone/>
            </a:pPr>
            <a:r>
              <a:rPr lang="en-US" sz="2200" b="1" dirty="0" smtClean="0">
                <a:latin typeface="Courier New"/>
                <a:cs typeface="Courier New"/>
              </a:rPr>
              <a:t>def</a:t>
            </a:r>
            <a:r>
              <a:rPr lang="en-US" sz="2200" dirty="0" smtClean="0">
                <a:latin typeface="Courier New"/>
                <a:cs typeface="Courier New"/>
              </a:rPr>
              <a:t> sumOfSquares(x) = {</a:t>
            </a:r>
          </a:p>
          <a:p>
            <a:pPr marL="0" indent="0">
              <a:buNone/>
            </a:pPr>
            <a:r>
              <a:rPr lang="en-US" sz="2200" dirty="0" smtClean="0">
                <a:latin typeface="Courier New"/>
                <a:cs typeface="Courier New"/>
              </a:rPr>
              <a:t>  (y) =&gt; square(x) + square(y)</a:t>
            </a:r>
          </a:p>
          <a:p>
            <a:pPr marL="0" indent="0">
              <a:buNone/>
            </a:pPr>
            <a:r>
              <a:rPr lang="en-US" sz="2200" dirty="0" smtClean="0">
                <a:latin typeface="Courier New"/>
                <a:cs typeface="Courier New"/>
              </a:rPr>
              <a:t>}</a:t>
            </a:r>
            <a:endParaRPr lang="en-US" sz="2200" dirty="0">
              <a:latin typeface="Courier New"/>
              <a:cs typeface="Courier New"/>
            </a:endParaRPr>
          </a:p>
        </p:txBody>
      </p:sp>
      <p:sp>
        <p:nvSpPr>
          <p:cNvPr id="4" name="TextBox 3"/>
          <p:cNvSpPr txBox="1"/>
          <p:nvPr/>
        </p:nvSpPr>
        <p:spPr>
          <a:xfrm>
            <a:off x="3311979" y="1316219"/>
            <a:ext cx="86324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a:Int</a:t>
            </a:r>
          </a:p>
        </p:txBody>
      </p:sp>
      <p:sp>
        <p:nvSpPr>
          <p:cNvPr id="9" name="TextBox 8"/>
          <p:cNvSpPr txBox="1"/>
          <p:nvPr/>
        </p:nvSpPr>
        <p:spPr>
          <a:xfrm>
            <a:off x="3310465" y="1667183"/>
            <a:ext cx="1729517"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b:Bool</a:t>
            </a:r>
          </a:p>
        </p:txBody>
      </p:sp>
      <p:grpSp>
        <p:nvGrpSpPr>
          <p:cNvPr id="19" name="Group 18"/>
          <p:cNvGrpSpPr/>
          <p:nvPr/>
        </p:nvGrpSpPr>
        <p:grpSpPr>
          <a:xfrm>
            <a:off x="4410865" y="1704879"/>
            <a:ext cx="1569988" cy="535524"/>
            <a:chOff x="4410865" y="2051379"/>
            <a:chExt cx="1569988" cy="535524"/>
          </a:xfrm>
        </p:grpSpPr>
        <p:cxnSp>
          <p:nvCxnSpPr>
            <p:cNvPr id="7" name="Straight Arrow Connector 6"/>
            <p:cNvCxnSpPr/>
            <p:nvPr/>
          </p:nvCxnSpPr>
          <p:spPr>
            <a:xfrm flipH="1">
              <a:off x="4410865" y="2315388"/>
              <a:ext cx="629118" cy="27151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39983" y="2051379"/>
              <a:ext cx="940870"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21" name="Group 20"/>
          <p:cNvGrpSpPr/>
          <p:nvPr/>
        </p:nvGrpSpPr>
        <p:grpSpPr>
          <a:xfrm>
            <a:off x="3393796" y="3898241"/>
            <a:ext cx="2587056" cy="461665"/>
            <a:chOff x="3393796" y="4244741"/>
            <a:chExt cx="2587056" cy="461665"/>
          </a:xfrm>
        </p:grpSpPr>
        <p:sp>
          <p:nvSpPr>
            <p:cNvPr id="11" name="TextBox 10"/>
            <p:cNvSpPr txBox="1"/>
            <p:nvPr/>
          </p:nvSpPr>
          <p:spPr>
            <a:xfrm>
              <a:off x="5039982" y="4244741"/>
              <a:ext cx="940870"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x: Int</a:t>
              </a:r>
            </a:p>
          </p:txBody>
        </p:sp>
        <p:cxnSp>
          <p:nvCxnSpPr>
            <p:cNvPr id="15" name="Straight Arrow Connector 14"/>
            <p:cNvCxnSpPr>
              <a:stCxn id="11" idx="1"/>
            </p:cNvCxnSpPr>
            <p:nvPr/>
          </p:nvCxnSpPr>
          <p:spPr>
            <a:xfrm flipH="1">
              <a:off x="3393796" y="4475574"/>
              <a:ext cx="1646186" cy="17274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83494" y="4937770"/>
            <a:ext cx="571635" cy="568622"/>
            <a:chOff x="4958277" y="1637899"/>
            <a:chExt cx="571635" cy="568622"/>
          </a:xfrm>
        </p:grpSpPr>
        <p:cxnSp>
          <p:nvCxnSpPr>
            <p:cNvPr id="23" name="Straight Arrow Connector 22"/>
            <p:cNvCxnSpPr/>
            <p:nvPr/>
          </p:nvCxnSpPr>
          <p:spPr>
            <a:xfrm flipV="1">
              <a:off x="5208871" y="1637899"/>
              <a:ext cx="1" cy="21391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58277" y="1744856"/>
              <a:ext cx="571635"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28" name="Group 27"/>
          <p:cNvGrpSpPr/>
          <p:nvPr/>
        </p:nvGrpSpPr>
        <p:grpSpPr>
          <a:xfrm>
            <a:off x="2348564" y="3275997"/>
            <a:ext cx="1269909" cy="622244"/>
            <a:chOff x="2348564" y="3622497"/>
            <a:chExt cx="1269909" cy="622244"/>
          </a:xfrm>
        </p:grpSpPr>
        <p:sp>
          <p:nvSpPr>
            <p:cNvPr id="12" name="TextBox 11"/>
            <p:cNvSpPr txBox="1"/>
            <p:nvPr/>
          </p:nvSpPr>
          <p:spPr>
            <a:xfrm>
              <a:off x="2677603" y="3622497"/>
              <a:ext cx="940870" cy="461665"/>
            </a:xfrm>
            <a:prstGeom prst="rect">
              <a:avLst/>
            </a:prstGeom>
            <a:noFill/>
          </p:spPr>
          <p:txBody>
            <a:bodyPr wrap="square" rtlCol="0">
              <a:spAutoFit/>
            </a:bodyPr>
            <a:lstStyle/>
            <a:p>
              <a:pPr fontAlgn="auto">
                <a:spcBef>
                  <a:spcPts val="0"/>
                </a:spcBef>
                <a:spcAft>
                  <a:spcPts val="0"/>
                </a:spcAft>
              </a:pPr>
              <a:r>
                <a:rPr lang="en-US" dirty="0">
                  <a:solidFill>
                    <a:srgbClr val="002060"/>
                  </a:solidFill>
                  <a:latin typeface="Calibri"/>
                </a:rPr>
                <a:t>z</a:t>
              </a:r>
              <a:r>
                <a:rPr lang="en-US" dirty="0" smtClean="0">
                  <a:solidFill>
                    <a:srgbClr val="002060"/>
                  </a:solidFill>
                  <a:latin typeface="Calibri"/>
                </a:rPr>
                <a:t>: Int</a:t>
              </a:r>
            </a:p>
          </p:txBody>
        </p:sp>
        <p:cxnSp>
          <p:nvCxnSpPr>
            <p:cNvPr id="26" name="Straight Arrow Connector 25"/>
            <p:cNvCxnSpPr/>
            <p:nvPr/>
          </p:nvCxnSpPr>
          <p:spPr>
            <a:xfrm flipH="1">
              <a:off x="2348564" y="3977949"/>
              <a:ext cx="385941" cy="26679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006070" y="3716859"/>
            <a:ext cx="86324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nvGrpSpPr>
          <p:cNvPr id="35" name="Group 34"/>
          <p:cNvGrpSpPr/>
          <p:nvPr/>
        </p:nvGrpSpPr>
        <p:grpSpPr>
          <a:xfrm>
            <a:off x="1920239" y="5316464"/>
            <a:ext cx="1544855" cy="591605"/>
            <a:chOff x="1920239" y="5778464"/>
            <a:chExt cx="1544855" cy="591605"/>
          </a:xfrm>
        </p:grpSpPr>
        <p:sp>
          <p:nvSpPr>
            <p:cNvPr id="31" name="Right Brace 30"/>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2415266" y="5908404"/>
              <a:ext cx="571635"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36" name="Group 35"/>
          <p:cNvGrpSpPr/>
          <p:nvPr/>
        </p:nvGrpSpPr>
        <p:grpSpPr>
          <a:xfrm>
            <a:off x="3952996" y="5303001"/>
            <a:ext cx="1544855" cy="591605"/>
            <a:chOff x="1920239" y="5778464"/>
            <a:chExt cx="1544855" cy="591605"/>
          </a:xfrm>
        </p:grpSpPr>
        <p:sp>
          <p:nvSpPr>
            <p:cNvPr id="37" name="Right Brace 36"/>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2415266" y="5908404"/>
              <a:ext cx="571635"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39" name="Group 38"/>
          <p:cNvGrpSpPr/>
          <p:nvPr/>
        </p:nvGrpSpPr>
        <p:grpSpPr>
          <a:xfrm>
            <a:off x="1765610" y="5698711"/>
            <a:ext cx="3732242" cy="586989"/>
            <a:chOff x="1920239" y="5778464"/>
            <a:chExt cx="1544855" cy="586989"/>
          </a:xfrm>
        </p:grpSpPr>
        <p:sp>
          <p:nvSpPr>
            <p:cNvPr id="40" name="Right Brace 39"/>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2594180" y="5903788"/>
              <a:ext cx="245693"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42" name="Group 41"/>
          <p:cNvGrpSpPr/>
          <p:nvPr/>
        </p:nvGrpSpPr>
        <p:grpSpPr>
          <a:xfrm>
            <a:off x="715781" y="6207267"/>
            <a:ext cx="4886122" cy="595434"/>
            <a:chOff x="1920239" y="5778464"/>
            <a:chExt cx="1544855" cy="595434"/>
          </a:xfrm>
        </p:grpSpPr>
        <p:sp>
          <p:nvSpPr>
            <p:cNvPr id="43" name="Right Brace 42"/>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2510544" y="5912233"/>
              <a:ext cx="460123"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 =&gt; Int</a:t>
              </a:r>
            </a:p>
          </p:txBody>
        </p:sp>
      </p:grpSp>
      <p:grpSp>
        <p:nvGrpSpPr>
          <p:cNvPr id="47" name="Group 46"/>
          <p:cNvGrpSpPr/>
          <p:nvPr/>
        </p:nvGrpSpPr>
        <p:grpSpPr>
          <a:xfrm>
            <a:off x="5224913" y="4175257"/>
            <a:ext cx="1137386" cy="497628"/>
            <a:chOff x="2348564" y="3747113"/>
            <a:chExt cx="1137386" cy="497628"/>
          </a:xfrm>
        </p:grpSpPr>
        <p:sp>
          <p:nvSpPr>
            <p:cNvPr id="48" name="TextBox 47"/>
            <p:cNvSpPr txBox="1"/>
            <p:nvPr/>
          </p:nvSpPr>
          <p:spPr>
            <a:xfrm>
              <a:off x="2725556" y="3747113"/>
              <a:ext cx="76039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y:Int</a:t>
              </a:r>
            </a:p>
          </p:txBody>
        </p:sp>
        <p:cxnSp>
          <p:nvCxnSpPr>
            <p:cNvPr id="49" name="Straight Arrow Connector 48"/>
            <p:cNvCxnSpPr/>
            <p:nvPr/>
          </p:nvCxnSpPr>
          <p:spPr>
            <a:xfrm flipH="1">
              <a:off x="2348564" y="3977949"/>
              <a:ext cx="385941" cy="26679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816545" y="4854798"/>
            <a:ext cx="76039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y:Int</a:t>
            </a:r>
          </a:p>
        </p:txBody>
      </p:sp>
      <p:sp>
        <p:nvSpPr>
          <p:cNvPr id="51" name="TextBox 50"/>
          <p:cNvSpPr txBox="1"/>
          <p:nvPr/>
        </p:nvSpPr>
        <p:spPr>
          <a:xfrm>
            <a:off x="4892361" y="2128848"/>
            <a:ext cx="1835692"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c : Int =&gt; Int</a:t>
            </a:r>
          </a:p>
        </p:txBody>
      </p:sp>
      <p:grpSp>
        <p:nvGrpSpPr>
          <p:cNvPr id="52" name="Group 51"/>
          <p:cNvGrpSpPr/>
          <p:nvPr/>
        </p:nvGrpSpPr>
        <p:grpSpPr>
          <a:xfrm>
            <a:off x="3027146" y="2837395"/>
            <a:ext cx="780844" cy="572355"/>
            <a:chOff x="1920239" y="5778464"/>
            <a:chExt cx="1544855" cy="572355"/>
          </a:xfrm>
        </p:grpSpPr>
        <p:sp>
          <p:nvSpPr>
            <p:cNvPr id="53" name="Right Brace 52"/>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167712" y="5889154"/>
              <a:ext cx="1049829"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55" name="Group 54"/>
          <p:cNvGrpSpPr/>
          <p:nvPr/>
        </p:nvGrpSpPr>
        <p:grpSpPr>
          <a:xfrm>
            <a:off x="4821061" y="2856645"/>
            <a:ext cx="1464236" cy="572354"/>
            <a:chOff x="1920239" y="5778464"/>
            <a:chExt cx="1544855" cy="572354"/>
          </a:xfrm>
        </p:grpSpPr>
        <p:sp>
          <p:nvSpPr>
            <p:cNvPr id="56" name="Right Brace 55"/>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2387483" y="5889153"/>
              <a:ext cx="576363"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sp>
        <p:nvSpPr>
          <p:cNvPr id="58" name="TextBox 57"/>
          <p:cNvSpPr txBox="1"/>
          <p:nvPr/>
        </p:nvSpPr>
        <p:spPr>
          <a:xfrm>
            <a:off x="6939809" y="2579003"/>
            <a:ext cx="1164663" cy="461665"/>
          </a:xfrm>
          <a:prstGeom prst="rect">
            <a:avLst/>
          </a:prstGeom>
          <a:noFill/>
        </p:spPr>
        <p:txBody>
          <a:bodyPr wrap="square" rtlCol="0">
            <a:spAutoFit/>
          </a:bodyPr>
          <a:lstStyle/>
          <a:p>
            <a:pPr fontAlgn="auto">
              <a:spcBef>
                <a:spcPts val="0"/>
              </a:spcBef>
              <a:spcAft>
                <a:spcPts val="0"/>
              </a:spcAft>
            </a:pPr>
            <a:r>
              <a:rPr lang="en-US" dirty="0">
                <a:solidFill>
                  <a:srgbClr val="002060"/>
                </a:solidFill>
                <a:latin typeface="Calibri"/>
              </a:rPr>
              <a:t>d</a:t>
            </a:r>
            <a:r>
              <a:rPr lang="en-US" dirty="0" smtClean="0">
                <a:solidFill>
                  <a:srgbClr val="002060"/>
                </a:solidFill>
                <a:latin typeface="Calibri"/>
              </a:rPr>
              <a:t> </a:t>
            </a:r>
            <a:r>
              <a:rPr lang="en-US" smtClean="0">
                <a:solidFill>
                  <a:srgbClr val="002060"/>
                </a:solidFill>
                <a:latin typeface="Calibri"/>
              </a:rPr>
              <a:t>: Int</a:t>
            </a:r>
            <a:endParaRPr lang="en-US" dirty="0" smtClean="0">
              <a:solidFill>
                <a:srgbClr val="002060"/>
              </a:solidFill>
              <a:latin typeface="Calibri"/>
            </a:endParaRPr>
          </a:p>
        </p:txBody>
      </p:sp>
      <mc:AlternateContent xmlns:mc="http://schemas.openxmlformats.org/markup-compatibility/2006" xmlns:p14="http://schemas.microsoft.com/office/powerpoint/2010/main">
        <mc:Choice Requires="p14">
          <p:contentPart p14:bwMode="auto" r:id="rId2">
            <p14:nvContentPartPr>
              <p14:cNvPr id="27" name="Ink 26"/>
              <p14:cNvContentPartPr/>
              <p14:nvPr/>
            </p14:nvContentPartPr>
            <p14:xfrm>
              <a:off x="7046435" y="4681463"/>
              <a:ext cx="1419840" cy="930577"/>
            </p14:xfrm>
          </p:contentPart>
        </mc:Choice>
        <mc:Fallback xmlns="">
          <p:pic>
            <p:nvPicPr>
              <p:cNvPr id="27" name="Ink 26"/>
              <p:cNvPicPr/>
              <p:nvPr/>
            </p:nvPicPr>
            <p:blipFill>
              <a:blip r:embed="rId3"/>
              <a:stretch>
                <a:fillRect/>
              </a:stretch>
            </p:blipFill>
            <p:spPr>
              <a:xfrm>
                <a:off x="7032395" y="4668503"/>
                <a:ext cx="1444320" cy="95541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1" name="Ink 70"/>
              <p14:cNvContentPartPr/>
              <p14:nvPr/>
            </p14:nvContentPartPr>
            <p14:xfrm>
              <a:off x="8529635" y="5022023"/>
              <a:ext cx="138240" cy="145080"/>
            </p14:xfrm>
          </p:contentPart>
        </mc:Choice>
        <mc:Fallback xmlns="">
          <p:pic>
            <p:nvPicPr>
              <p:cNvPr id="71" name="Ink 70"/>
              <p:cNvPicPr/>
              <p:nvPr/>
            </p:nvPicPr>
            <p:blipFill>
              <a:blip r:embed="rId5"/>
              <a:stretch>
                <a:fillRect/>
              </a:stretch>
            </p:blipFill>
            <p:spPr>
              <a:xfrm>
                <a:off x="8513795" y="5006903"/>
                <a:ext cx="158040" cy="176760"/>
              </a:xfrm>
              <a:prstGeom prst="rect">
                <a:avLst/>
              </a:prstGeom>
            </p:spPr>
          </p:pic>
        </mc:Fallback>
      </mc:AlternateContent>
    </p:spTree>
    <p:extLst>
      <p:ext uri="{BB962C8B-B14F-4D97-AF65-F5344CB8AC3E}">
        <p14:creationId xmlns:p14="http://schemas.microsoft.com/office/powerpoint/2010/main" val="9202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9" grpId="0"/>
      <p:bldP spid="50" grpId="0"/>
      <p:bldP spid="51"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57" y="153048"/>
            <a:ext cx="8770543" cy="1143000"/>
          </a:xfrm>
        </p:spPr>
        <p:txBody>
          <a:bodyPr>
            <a:noAutofit/>
          </a:bodyPr>
          <a:lstStyle/>
          <a:p>
            <a:r>
              <a:rPr lang="sk-SK" sz="3600" dirty="0" smtClean="0"/>
              <a:t>Introduce type variables for unknown types</a:t>
            </a:r>
            <a:endParaRPr lang="en-US" sz="3600" dirty="0"/>
          </a:p>
        </p:txBody>
      </p:sp>
      <p:sp>
        <p:nvSpPr>
          <p:cNvPr id="6" name="Content Placeholder 2"/>
          <p:cNvSpPr txBox="1">
            <a:spLocks/>
          </p:cNvSpPr>
          <p:nvPr/>
        </p:nvSpPr>
        <p:spPr>
          <a:xfrm>
            <a:off x="297257" y="1487053"/>
            <a:ext cx="8525842" cy="51423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square(x) + square(y)</a:t>
            </a: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Tree>
    <p:extLst>
      <p:ext uri="{BB962C8B-B14F-4D97-AF65-F5344CB8AC3E}">
        <p14:creationId xmlns:p14="http://schemas.microsoft.com/office/powerpoint/2010/main" val="1994686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54" y="179158"/>
            <a:ext cx="8783446" cy="1143000"/>
          </a:xfrm>
        </p:spPr>
        <p:txBody>
          <a:bodyPr>
            <a:normAutofit fontScale="90000"/>
          </a:bodyPr>
          <a:lstStyle/>
          <a:p>
            <a:pPr algn="l"/>
            <a:r>
              <a:rPr lang="sk-SK" sz="4000" dirty="0" smtClean="0"/>
              <a:t>Write relationships</a:t>
            </a:r>
            <a:r>
              <a:rPr lang="en-US" sz="4000" dirty="0"/>
              <a:t> (constraints)</a:t>
            </a:r>
            <a:r>
              <a:rPr lang="sk-SK" sz="4000" dirty="0" smtClean="0"/>
              <a:t> </a:t>
            </a:r>
            <a:r>
              <a:rPr lang="en-US" sz="4000" dirty="0" smtClean="0"/>
              <a:t/>
            </a:r>
            <a:br>
              <a:rPr lang="en-US" sz="4000" dirty="0" smtClean="0"/>
            </a:br>
            <a:r>
              <a:rPr lang="sk-SK" sz="4000" dirty="0" smtClean="0"/>
              <a:t>between variables</a:t>
            </a:r>
            <a:r>
              <a:rPr lang="en-US" sz="4000" dirty="0" smtClean="0"/>
              <a:t> – here a subset written</a:t>
            </a:r>
            <a:endParaRPr lang="en-US" sz="4000"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 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p>
          <a:p>
            <a:pPr marL="0" indent="0" fontAlgn="auto">
              <a:spcAft>
                <a:spcPts val="0"/>
              </a:spcAft>
              <a:buFont typeface="Arial"/>
              <a:buNone/>
            </a:pPr>
            <a:r>
              <a:rPr lang="en-US" sz="2200" b="1" dirty="0">
                <a:solidFill>
                  <a:prstClr val="black"/>
                </a:solidFill>
                <a:latin typeface="Courier New"/>
                <a:cs typeface="Courier New"/>
              </a:rPr>
              <a:t>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a:t>
            </a:r>
            <a:r>
              <a:rPr lang="en-US" sz="2200" b="1" dirty="0" smtClean="0">
                <a:solidFill>
                  <a:srgbClr val="C0504D"/>
                </a:solidFill>
                <a:latin typeface="Courier New"/>
                <a:cs typeface="Courier New"/>
              </a:rPr>
              <a:t>: S1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a:t>
            </a:r>
            <a:r>
              <a:rPr lang="en-US" sz="2200" b="1" dirty="0" smtClean="0">
                <a:solidFill>
                  <a:srgbClr val="C0504D"/>
                </a:solidFill>
                <a:latin typeface="Courier New"/>
                <a:cs typeface="Courier New"/>
              </a:rPr>
              <a:t>: S2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a:t>
            </a:r>
            <a:r>
              <a:rPr lang="en-US" sz="2200" b="1" dirty="0" smtClean="0">
                <a:solidFill>
                  <a:srgbClr val="C0504D"/>
                </a:solidFill>
                <a:latin typeface="Courier New"/>
                <a:cs typeface="Courier New"/>
              </a:rPr>
              <a:t>(</a:t>
            </a:r>
            <a:r>
              <a:rPr lang="en-US" sz="2200" dirty="0" smtClean="0">
                <a:solidFill>
                  <a:prstClr val="black"/>
                </a:solidFill>
                <a:latin typeface="Courier New"/>
                <a:cs typeface="Courier New"/>
              </a:rPr>
              <a:t>square(x) + square(y)</a:t>
            </a:r>
            <a:r>
              <a:rPr lang="en-US" sz="2200" b="1" dirty="0" smtClean="0">
                <a:solidFill>
                  <a:srgbClr val="C0504D"/>
                </a:solidFill>
                <a:latin typeface="Courier New"/>
                <a:cs typeface="Courier New"/>
              </a:rPr>
              <a:t>): S3</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
        <p:nvSpPr>
          <p:cNvPr id="10" name="TextBox 9"/>
          <p:cNvSpPr txBox="1"/>
          <p:nvPr/>
        </p:nvSpPr>
        <p:spPr>
          <a:xfrm>
            <a:off x="3860057" y="1641423"/>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11" name="TextBox 10"/>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12" name="TextBox 11"/>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dirty="0" smtClean="0">
                <a:solidFill>
                  <a:srgbClr val="008000"/>
                </a:solidFill>
                <a:latin typeface="Calibri"/>
              </a:rPr>
              <a:t>TA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13" name="TextBox 12"/>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dirty="0" smtClean="0">
                <a:solidFill>
                  <a:srgbClr val="002060"/>
                </a:solidFill>
                <a:latin typeface="Calibri"/>
              </a:rPr>
              <a:t>TA = TG</a:t>
            </a:r>
            <a:endParaRPr lang="en-US" dirty="0">
              <a:solidFill>
                <a:srgbClr val="002060"/>
              </a:solidFill>
              <a:latin typeface="Calibri"/>
            </a:endParaRPr>
          </a:p>
        </p:txBody>
      </p:sp>
      <p:sp>
        <p:nvSpPr>
          <p:cNvPr id="14" name="TextBox 13"/>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r>
              <a:rPr lang="en-US" dirty="0" smtClean="0">
                <a:latin typeface="Calibri"/>
              </a:rPr>
              <a:t>* : Int x Int =&gt; Int</a:t>
            </a: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767240" y="2063520"/>
              <a:ext cx="6301800" cy="4624200"/>
            </p14:xfrm>
          </p:contentPart>
        </mc:Choice>
        <mc:Fallback xmlns="">
          <p:pic>
            <p:nvPicPr>
              <p:cNvPr id="3" name="Ink 2"/>
              <p:cNvPicPr/>
              <p:nvPr/>
            </p:nvPicPr>
            <p:blipFill>
              <a:blip r:embed="rId3"/>
              <a:stretch>
                <a:fillRect/>
              </a:stretch>
            </p:blipFill>
            <p:spPr>
              <a:xfrm>
                <a:off x="1764000" y="2054160"/>
                <a:ext cx="6307920" cy="4641840"/>
              </a:xfrm>
              <a:prstGeom prst="rect">
                <a:avLst/>
              </a:prstGeom>
            </p:spPr>
          </p:pic>
        </mc:Fallback>
      </mc:AlternateContent>
    </p:spTree>
    <p:extLst>
      <p:ext uri="{BB962C8B-B14F-4D97-AF65-F5344CB8AC3E}">
        <p14:creationId xmlns:p14="http://schemas.microsoft.com/office/powerpoint/2010/main" val="32679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fontScale="90000"/>
          </a:bodyPr>
          <a:lstStyle/>
          <a:p>
            <a:r>
              <a:rPr lang="en-US" dirty="0" smtClean="0"/>
              <a:t>Generated type constraints:</a:t>
            </a:r>
            <a:br>
              <a:rPr lang="en-US" dirty="0" smtClean="0"/>
            </a:br>
            <a:r>
              <a:rPr lang="en-US" dirty="0" smtClean="0"/>
              <a:t>no program expressions, only types</a:t>
            </a:r>
            <a:endParaRPr lang="en-US" dirty="0"/>
          </a:p>
        </p:txBody>
      </p:sp>
      <p:sp>
        <p:nvSpPr>
          <p:cNvPr id="4" name="TextBox 3"/>
          <p:cNvSpPr txBox="1"/>
          <p:nvPr/>
        </p:nvSpPr>
        <p:spPr>
          <a:xfrm>
            <a:off x="3860057" y="1641423"/>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b="1" dirty="0" smtClean="0">
                <a:solidFill>
                  <a:srgbClr val="008000"/>
                </a:solidFill>
                <a:latin typeface="Calibri"/>
              </a:rPr>
              <a:t>TA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b="1" dirty="0" smtClean="0">
                <a:solidFill>
                  <a:srgbClr val="002060"/>
                </a:solidFill>
                <a:latin typeface="Calibri"/>
              </a:rPr>
              <a:t>TA = TG</a:t>
            </a:r>
            <a:endParaRPr lang="en-US" b="1"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10" name="TextBox 9"/>
          <p:cNvSpPr txBox="1"/>
          <p:nvPr/>
        </p:nvSpPr>
        <p:spPr>
          <a:xfrm>
            <a:off x="502575" y="3254343"/>
            <a:ext cx="3482610"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If left side is a variable, replace left side by right everywhere</a:t>
            </a:r>
            <a:endParaRPr lang="en-US" b="1" dirty="0">
              <a:latin typeface="Calibri"/>
            </a:endParaRPr>
          </a:p>
        </p:txBody>
      </p:sp>
    </p:spTree>
    <p:extLst>
      <p:ext uri="{BB962C8B-B14F-4D97-AF65-F5344CB8AC3E}">
        <p14:creationId xmlns:p14="http://schemas.microsoft.com/office/powerpoint/2010/main" val="2033581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3860057" y="1641423"/>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b="1" dirty="0" smtClean="0">
                <a:solidFill>
                  <a:srgbClr val="008000"/>
                </a:solidFill>
                <a:latin typeface="Calibri"/>
              </a:rPr>
              <a:t>TA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b="1" dirty="0" smtClean="0">
                <a:solidFill>
                  <a:srgbClr val="002060"/>
                </a:solidFill>
                <a:latin typeface="Calibri"/>
              </a:rPr>
              <a:t>TA = TG</a:t>
            </a:r>
            <a:endParaRPr lang="en-US" b="1"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10" name="TextBox 9"/>
          <p:cNvSpPr txBox="1"/>
          <p:nvPr/>
        </p:nvSpPr>
        <p:spPr>
          <a:xfrm>
            <a:off x="502575" y="3254343"/>
            <a:ext cx="3482610"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If left side is a variable, replace left side by right everywhere</a:t>
            </a:r>
            <a:endParaRPr lang="en-US" b="1" dirty="0">
              <a:latin typeface="Calibri"/>
            </a:endParaRPr>
          </a:p>
        </p:txBody>
      </p:sp>
    </p:spTree>
    <p:extLst>
      <p:ext uri="{BB962C8B-B14F-4D97-AF65-F5344CB8AC3E}">
        <p14:creationId xmlns:p14="http://schemas.microsoft.com/office/powerpoint/2010/main" val="21440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4.904E-7 L -0.3033 -0.00092 " pathEditMode="relative" rAng="0" ptsTypes="AA">
                                      <p:cBhvr>
                                        <p:cTn id="6" dur="1000" fill="hold"/>
                                        <p:tgtEl>
                                          <p:spTgt spid="4"/>
                                        </p:tgtEl>
                                        <p:attrNameLst>
                                          <p:attrName>ppt_x</p:attrName>
                                          <p:attrName>ppt_y</p:attrName>
                                        </p:attrNameLst>
                                      </p:cBhvr>
                                      <p:rCtr x="-15174" y="-46"/>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b="1" dirty="0" smtClean="0">
                <a:solidFill>
                  <a:srgbClr val="008000"/>
                </a:solidFill>
                <a:latin typeface="Calibri"/>
              </a:rPr>
              <a:t>Int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7" y="2326769"/>
            <a:ext cx="1327819"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b="1" dirty="0" smtClean="0">
                <a:solidFill>
                  <a:srgbClr val="002060"/>
                </a:solidFill>
                <a:latin typeface="Calibri"/>
              </a:rPr>
              <a:t>Int = TG</a:t>
            </a:r>
            <a:endParaRPr lang="en-US" b="1"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9" name="TextBox 8"/>
          <p:cNvSpPr txBox="1"/>
          <p:nvPr/>
        </p:nvSpPr>
        <p:spPr>
          <a:xfrm>
            <a:off x="502574" y="32543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a:t>
            </a:r>
          </a:p>
        </p:txBody>
      </p:sp>
      <p:sp>
        <p:nvSpPr>
          <p:cNvPr id="3" name="Rectangle 2"/>
          <p:cNvSpPr/>
          <p:nvPr/>
        </p:nvSpPr>
        <p:spPr>
          <a:xfrm>
            <a:off x="512199" y="4502797"/>
            <a:ext cx="3588163" cy="830997"/>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right</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1241280" y="2437920"/>
              <a:ext cx="269280" cy="44280"/>
            </p14:xfrm>
          </p:contentPart>
        </mc:Choice>
        <mc:Fallback xmlns="">
          <p:pic>
            <p:nvPicPr>
              <p:cNvPr id="10" name="Ink 9"/>
              <p:cNvPicPr/>
              <p:nvPr/>
            </p:nvPicPr>
            <p:blipFill>
              <a:blip r:embed="rId3"/>
              <a:stretch>
                <a:fillRect/>
              </a:stretch>
            </p:blipFill>
            <p:spPr>
              <a:xfrm>
                <a:off x="1236240" y="2433960"/>
                <a:ext cx="278280" cy="53280"/>
              </a:xfrm>
              <a:prstGeom prst="rect">
                <a:avLst/>
              </a:prstGeom>
            </p:spPr>
          </p:pic>
        </mc:Fallback>
      </mc:AlternateContent>
    </p:spTree>
    <p:extLst>
      <p:ext uri="{BB962C8B-B14F-4D97-AF65-F5344CB8AC3E}">
        <p14:creationId xmlns:p14="http://schemas.microsoft.com/office/powerpoint/2010/main" val="5675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dirty="0" smtClean="0">
                <a:solidFill>
                  <a:srgbClr val="008000"/>
                </a:solidFill>
                <a:latin typeface="Calibri"/>
              </a:rPr>
              <a:t>TE = Int</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dirty="0" smtClean="0">
                <a:solidFill>
                  <a:srgbClr val="002060"/>
                </a:solidFill>
                <a:latin typeface="Calibri"/>
              </a:rPr>
              <a:t>TG = Int</a:t>
            </a:r>
            <a:endParaRPr lang="en-US"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10" name="TextBox 9"/>
          <p:cNvSpPr txBox="1"/>
          <p:nvPr/>
        </p:nvSpPr>
        <p:spPr>
          <a:xfrm>
            <a:off x="502574" y="32543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a:t>
            </a:r>
          </a:p>
        </p:txBody>
      </p:sp>
      <p:sp>
        <p:nvSpPr>
          <p:cNvPr id="11" name="Rectangle 10"/>
          <p:cNvSpPr/>
          <p:nvPr/>
        </p:nvSpPr>
        <p:spPr>
          <a:xfrm>
            <a:off x="512199" y="45027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4" name="Rectangle 13"/>
          <p:cNvSpPr/>
          <p:nvPr/>
        </p:nvSpPr>
        <p:spPr>
          <a:xfrm>
            <a:off x="3445536" y="1204195"/>
            <a:ext cx="3433889" cy="461665"/>
          </a:xfrm>
          <a:prstGeom prst="rect">
            <a:avLst/>
          </a:prstGeom>
        </p:spPr>
        <p:txBody>
          <a:bodyPr wrap="none">
            <a:spAutoFit/>
          </a:bodyPr>
          <a:lstStyle/>
          <a:p>
            <a:r>
              <a:rPr lang="en-US" b="1" dirty="0" smtClean="0">
                <a:latin typeface="Calibri"/>
              </a:rPr>
              <a:t>Like Gaussian elimination</a:t>
            </a:r>
            <a:endParaRPr lang="en-US" dirty="0"/>
          </a:p>
        </p:txBody>
      </p:sp>
    </p:spTree>
    <p:extLst>
      <p:ext uri="{BB962C8B-B14F-4D97-AF65-F5344CB8AC3E}">
        <p14:creationId xmlns:p14="http://schemas.microsoft.com/office/powerpoint/2010/main" val="3132289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Int = Int</a:t>
            </a:r>
          </a:p>
          <a:p>
            <a:pPr fontAlgn="auto">
              <a:spcBef>
                <a:spcPts val="0"/>
              </a:spcBef>
              <a:spcAft>
                <a:spcPts val="0"/>
              </a:spcAft>
            </a:pPr>
            <a:r>
              <a:rPr lang="en-US" dirty="0" smtClean="0">
                <a:solidFill>
                  <a:srgbClr val="008000"/>
                </a:solidFill>
                <a:latin typeface="Calibri"/>
              </a:rPr>
              <a:t>Int = TI</a:t>
            </a:r>
          </a:p>
          <a:p>
            <a:pPr fontAlgn="auto">
              <a:spcBef>
                <a:spcPts val="0"/>
              </a:spcBef>
              <a:spcAft>
                <a:spcPts val="0"/>
              </a:spcAft>
            </a:pPr>
            <a:r>
              <a:rPr lang="en-US" dirty="0" smtClean="0">
                <a:solidFill>
                  <a:srgbClr val="008000"/>
                </a:solidFill>
                <a:latin typeface="Calibri"/>
              </a:rPr>
              <a:t>Int </a:t>
            </a:r>
            <a:r>
              <a:rPr lang="en-US" dirty="0">
                <a:solidFill>
                  <a:srgbClr val="008000"/>
                </a:solidFill>
                <a:latin typeface="Calibri"/>
              </a:rPr>
              <a:t>=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dirty="0" smtClean="0">
                <a:solidFill>
                  <a:srgbClr val="008000"/>
                </a:solidFill>
                <a:latin typeface="Calibri"/>
              </a:rPr>
              <a:t>Int = Int</a:t>
            </a:r>
          </a:p>
          <a:p>
            <a:pPr fontAlgn="auto">
              <a:spcBef>
                <a:spcPts val="0"/>
              </a:spcBef>
              <a:spcAft>
                <a:spcPts val="0"/>
              </a:spcAft>
            </a:pPr>
            <a:r>
              <a:rPr lang="en-US" dirty="0" smtClean="0">
                <a:solidFill>
                  <a:srgbClr val="008000"/>
                </a:solidFill>
                <a:latin typeface="Calibri"/>
              </a:rPr>
              <a:t>S2 = Int</a:t>
            </a:r>
          </a:p>
          <a:p>
            <a:pPr fontAlgn="auto">
              <a:spcBef>
                <a:spcPts val="0"/>
              </a:spcBef>
              <a:spcAft>
                <a:spcPts val="0"/>
              </a:spcAft>
            </a:pPr>
            <a:r>
              <a:rPr lang="en-US" dirty="0" smtClean="0">
                <a:solidFill>
                  <a:srgbClr val="008000"/>
                </a:solidFill>
                <a:latin typeface="Calibri"/>
              </a:rPr>
              <a:t>TH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88941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329719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b="1" dirty="0" smtClean="0">
                <a:solidFill>
                  <a:srgbClr val="008000"/>
                </a:solidFill>
                <a:latin typeface="Calibri"/>
              </a:rPr>
              <a:t>TD</a:t>
            </a:r>
            <a:r>
              <a:rPr lang="en-US" b="1"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Int</a:t>
            </a:r>
          </a:p>
          <a:p>
            <a:pPr fontAlgn="auto">
              <a:spcBef>
                <a:spcPts val="0"/>
              </a:spcBef>
              <a:spcAft>
                <a:spcPts val="0"/>
              </a:spcAft>
            </a:pPr>
            <a:r>
              <a:rPr lang="en-US" dirty="0" smtClean="0">
                <a:solidFill>
                  <a:srgbClr val="008000"/>
                </a:solidFill>
                <a:latin typeface="Calibri"/>
              </a:rPr>
              <a:t>TH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 (RHS can be any)</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88941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2301148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S1</a:t>
            </a:r>
          </a:p>
          <a:p>
            <a:pPr fontAlgn="auto">
              <a:spcBef>
                <a:spcPts val="0"/>
              </a:spcBef>
              <a:spcAft>
                <a:spcPts val="0"/>
              </a:spcAft>
            </a:pPr>
            <a:r>
              <a:rPr lang="en-US" dirty="0" smtClean="0">
                <a:solidFill>
                  <a:srgbClr val="008000"/>
                </a:solidFill>
                <a:latin typeface="Calibri"/>
              </a:rPr>
              <a:t>S1 = S2</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Int</a:t>
            </a:r>
          </a:p>
          <a:p>
            <a:pPr fontAlgn="auto">
              <a:spcBef>
                <a:spcPts val="0"/>
              </a:spcBef>
              <a:spcAft>
                <a:spcPts val="0"/>
              </a:spcAft>
            </a:pPr>
            <a:r>
              <a:rPr lang="en-US" dirty="0" smtClean="0">
                <a:solidFill>
                  <a:srgbClr val="008000"/>
                </a:solidFill>
                <a:latin typeface="Calibri"/>
              </a:rPr>
              <a:t>TH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 (RHS can be any)</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88941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337623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Analysis</a:t>
            </a:r>
            <a:endParaRPr lang="en-US" dirty="0"/>
          </a:p>
        </p:txBody>
      </p:sp>
      <p:grpSp>
        <p:nvGrpSpPr>
          <p:cNvPr id="8" name="Group 7"/>
          <p:cNvGrpSpPr/>
          <p:nvPr/>
        </p:nvGrpSpPr>
        <p:grpSpPr>
          <a:xfrm>
            <a:off x="1447800" y="1897061"/>
            <a:ext cx="7262228" cy="4038599"/>
            <a:chOff x="2048933" y="1676400"/>
            <a:chExt cx="6938491" cy="365759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33" y="1676400"/>
              <a:ext cx="526552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8566" y="3105834"/>
              <a:ext cx="2718858" cy="585356"/>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auxiliary information</a:t>
              </a:r>
            </a:p>
            <a:p>
              <a:pPr fontAlgn="auto">
                <a:spcBef>
                  <a:spcPts val="0"/>
                </a:spcBef>
                <a:spcAft>
                  <a:spcPts val="0"/>
                </a:spcAft>
              </a:pPr>
              <a:r>
                <a:rPr lang="en-US" sz="1800" dirty="0" smtClean="0">
                  <a:solidFill>
                    <a:prstClr val="black"/>
                  </a:solidFill>
                  <a:latin typeface="Calibri"/>
                </a:rPr>
                <a:t>(hints, pragmas, extra types)</a:t>
              </a:r>
              <a:endParaRPr lang="en-US" sz="1800" dirty="0">
                <a:solidFill>
                  <a:prstClr val="black"/>
                </a:solidFill>
                <a:latin typeface="Calibri"/>
              </a:endParaRPr>
            </a:p>
          </p:txBody>
        </p:sp>
        <p:cxnSp>
          <p:nvCxnSpPr>
            <p:cNvPr id="6" name="Straight Arrow Connector 5"/>
            <p:cNvCxnSpPr>
              <a:stCxn id="4" idx="1"/>
            </p:cNvCxnSpPr>
            <p:nvPr/>
          </p:nvCxnSpPr>
          <p:spPr>
            <a:xfrm flipH="1">
              <a:off x="5257804" y="3398512"/>
              <a:ext cx="1010762" cy="3048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32043" y="2354402"/>
            <a:ext cx="2091919" cy="646331"/>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Can come from the </a:t>
            </a:r>
          </a:p>
          <a:p>
            <a:pPr fontAlgn="auto">
              <a:spcBef>
                <a:spcPts val="0"/>
              </a:spcBef>
              <a:spcAft>
                <a:spcPts val="0"/>
              </a:spcAft>
            </a:pPr>
            <a:r>
              <a:rPr lang="en-US" sz="1800" dirty="0" smtClean="0">
                <a:solidFill>
                  <a:prstClr val="black"/>
                </a:solidFill>
                <a:latin typeface="Calibri"/>
              </a:rPr>
              <a:t>compiler or the user</a:t>
            </a:r>
            <a:endParaRPr lang="en-US" sz="1800" dirty="0">
              <a:solidFill>
                <a:prstClr val="black"/>
              </a:solidFill>
              <a:latin typeface="Calibri"/>
            </a:endParaRPr>
          </a:p>
        </p:txBody>
      </p:sp>
      <p:sp>
        <p:nvSpPr>
          <p:cNvPr id="9" name="TextBox 8"/>
          <p:cNvSpPr txBox="1"/>
          <p:nvPr/>
        </p:nvSpPr>
        <p:spPr>
          <a:xfrm>
            <a:off x="457200" y="1219200"/>
            <a:ext cx="8139472" cy="707886"/>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a:rPr>
              <a:t>Goal:</a:t>
            </a:r>
          </a:p>
          <a:p>
            <a:pPr fontAlgn="auto">
              <a:spcBef>
                <a:spcPts val="0"/>
              </a:spcBef>
              <a:spcAft>
                <a:spcPts val="0"/>
              </a:spcAft>
            </a:pPr>
            <a:r>
              <a:rPr lang="en-US" sz="2000" b="1" dirty="0" smtClean="0">
                <a:solidFill>
                  <a:prstClr val="black"/>
                </a:solidFill>
                <a:latin typeface="Calibri"/>
              </a:rPr>
              <a:t>Automatically computes potentially useful information about the program.</a:t>
            </a:r>
            <a:endParaRPr lang="en-US" sz="2000" b="1" dirty="0">
              <a:solidFill>
                <a:prstClr val="black"/>
              </a:solidFill>
              <a:latin typeface="Calibri"/>
            </a:endParaRPr>
          </a:p>
        </p:txBody>
      </p:sp>
      <p:sp>
        <p:nvSpPr>
          <p:cNvPr id="5" name="Rectangle 4"/>
          <p:cNvSpPr/>
          <p:nvPr/>
        </p:nvSpPr>
        <p:spPr>
          <a:xfrm>
            <a:off x="6284531" y="4899852"/>
            <a:ext cx="2013243" cy="400110"/>
          </a:xfrm>
          <a:prstGeom prst="rect">
            <a:avLst/>
          </a:prstGeom>
        </p:spPr>
        <p:txBody>
          <a:bodyPr wrap="none">
            <a:spAutoFit/>
          </a:bodyPr>
          <a:lstStyle/>
          <a:p>
            <a:pPr fontAlgn="auto">
              <a:spcBef>
                <a:spcPts val="0"/>
              </a:spcBef>
              <a:spcAft>
                <a:spcPts val="0"/>
              </a:spcAft>
            </a:pPr>
            <a:r>
              <a:rPr lang="en-US" sz="2000" dirty="0" smtClean="0">
                <a:solidFill>
                  <a:prstClr val="black"/>
                </a:solidFill>
                <a:latin typeface="Calibri"/>
              </a:rPr>
              <a:t>efficiency of code</a:t>
            </a:r>
            <a:endParaRPr lang="en-US" sz="2000" dirty="0">
              <a:solidFill>
                <a:prstClr val="black"/>
              </a:solidFill>
              <a:latin typeface="Calibri"/>
            </a:endParaRPr>
          </a:p>
        </p:txBody>
      </p:sp>
      <p:sp>
        <p:nvSpPr>
          <p:cNvPr id="11" name="Rectangle 10"/>
          <p:cNvSpPr/>
          <p:nvPr/>
        </p:nvSpPr>
        <p:spPr>
          <a:xfrm>
            <a:off x="6277235" y="5848972"/>
            <a:ext cx="2548711" cy="400110"/>
          </a:xfrm>
          <a:prstGeom prst="rect">
            <a:avLst/>
          </a:prstGeom>
        </p:spPr>
        <p:txBody>
          <a:bodyPr wrap="none">
            <a:spAutoFit/>
          </a:bodyPr>
          <a:lstStyle/>
          <a:p>
            <a:pPr fontAlgn="auto">
              <a:spcBef>
                <a:spcPts val="0"/>
              </a:spcBef>
              <a:spcAft>
                <a:spcPts val="0"/>
              </a:spcAft>
            </a:pPr>
            <a:r>
              <a:rPr lang="en-US" sz="2000" dirty="0" smtClean="0">
                <a:solidFill>
                  <a:prstClr val="black"/>
                </a:solidFill>
                <a:latin typeface="Calibri"/>
              </a:rPr>
              <a:t>correctness (warnings)</a:t>
            </a:r>
            <a:endParaRPr lang="en-US" sz="2000" dirty="0">
              <a:solidFill>
                <a:prstClr val="black"/>
              </a:solidFill>
              <a:latin typeface="Calibri"/>
            </a:endParaRPr>
          </a:p>
        </p:txBody>
      </p:sp>
      <p:cxnSp>
        <p:nvCxnSpPr>
          <p:cNvPr id="12" name="Straight Arrow Connector 11"/>
          <p:cNvCxnSpPr/>
          <p:nvPr/>
        </p:nvCxnSpPr>
        <p:spPr>
          <a:xfrm flipV="1">
            <a:off x="4648200" y="5107854"/>
            <a:ext cx="1644015" cy="302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5638800"/>
            <a:ext cx="1644015" cy="402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17009" y="5334000"/>
            <a:ext cx="1291059" cy="400110"/>
          </a:xfrm>
          <a:prstGeom prst="rect">
            <a:avLst/>
          </a:prstGeom>
        </p:spPr>
        <p:txBody>
          <a:bodyPr wrap="none">
            <a:spAutoFit/>
          </a:bodyPr>
          <a:lstStyle/>
          <a:p>
            <a:pPr fontAlgn="auto">
              <a:spcBef>
                <a:spcPts val="0"/>
              </a:spcBef>
              <a:spcAft>
                <a:spcPts val="0"/>
              </a:spcAft>
            </a:pPr>
            <a:r>
              <a:rPr lang="en-US" sz="2000" b="1" dirty="0" smtClean="0">
                <a:solidFill>
                  <a:srgbClr val="C00000"/>
                </a:solidFill>
                <a:latin typeface="Calibri"/>
              </a:rPr>
              <a:t>helps with</a:t>
            </a:r>
            <a:endParaRPr lang="en-US" sz="2000" b="1" dirty="0">
              <a:solidFill>
                <a:srgbClr val="C00000"/>
              </a:solidFill>
              <a:latin typeface="Calibri"/>
            </a:endParaRPr>
          </a:p>
        </p:txBody>
      </p:sp>
    </p:spTree>
    <p:extLst>
      <p:ext uri="{BB962C8B-B14F-4D97-AF65-F5344CB8AC3E}">
        <p14:creationId xmlns:p14="http://schemas.microsoft.com/office/powerpoint/2010/main" val="2998484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S2</a:t>
            </a:r>
          </a:p>
          <a:p>
            <a:pPr fontAlgn="auto">
              <a:spcBef>
                <a:spcPts val="0"/>
              </a:spcBef>
              <a:spcAft>
                <a:spcPts val="0"/>
              </a:spcAft>
            </a:pPr>
            <a:r>
              <a:rPr lang="en-US" dirty="0" smtClean="0">
                <a:solidFill>
                  <a:srgbClr val="C00000"/>
                </a:solidFill>
                <a:latin typeface="Calibri"/>
              </a:rPr>
              <a:t>S1 = S2</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Int</a:t>
            </a:r>
          </a:p>
          <a:p>
            <a:pPr fontAlgn="auto">
              <a:spcBef>
                <a:spcPts val="0"/>
              </a:spcBef>
              <a:spcAft>
                <a:spcPts val="0"/>
              </a:spcAft>
            </a:pPr>
            <a:r>
              <a:rPr lang="en-US" dirty="0" smtClean="0">
                <a:solidFill>
                  <a:srgbClr val="008000"/>
                </a:solidFill>
                <a:latin typeface="Calibri"/>
              </a:rPr>
              <a:t>TH = (Int =&gt; S2)</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 (RHS can be any)</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3" name="Rectangle 12"/>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4030806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Int</a:t>
            </a:r>
          </a:p>
          <a:p>
            <a:pPr fontAlgn="auto">
              <a:spcBef>
                <a:spcPts val="0"/>
              </a:spcBef>
              <a:spcAft>
                <a:spcPts val="0"/>
              </a:spcAft>
            </a:pPr>
            <a:r>
              <a:rPr lang="en-US" dirty="0" smtClean="0">
                <a:solidFill>
                  <a:srgbClr val="C00000"/>
                </a:solidFill>
                <a:latin typeface="Calibri"/>
              </a:rPr>
              <a:t>S1 = Int</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Int</a:t>
            </a:r>
          </a:p>
          <a:p>
            <a:pPr fontAlgn="auto">
              <a:spcBef>
                <a:spcPts val="0"/>
              </a:spcBef>
              <a:spcAft>
                <a:spcPts val="0"/>
              </a:spcAft>
            </a:pPr>
            <a:r>
              <a:rPr lang="en-US" dirty="0" smtClean="0">
                <a:solidFill>
                  <a:srgbClr val="008000"/>
                </a:solidFill>
                <a:latin typeface="Calibri"/>
              </a:rPr>
              <a:t>TH = (Int =&gt; Int)</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 (RHS can be any)</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3039460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Int</a:t>
            </a:r>
          </a:p>
          <a:p>
            <a:pPr fontAlgn="auto">
              <a:spcBef>
                <a:spcPts val="0"/>
              </a:spcBef>
              <a:spcAft>
                <a:spcPts val="0"/>
              </a:spcAft>
            </a:pPr>
            <a:r>
              <a:rPr lang="en-US" dirty="0" smtClean="0">
                <a:solidFill>
                  <a:srgbClr val="C00000"/>
                </a:solidFill>
                <a:latin typeface="Calibri"/>
              </a:rPr>
              <a:t>S1 = Int</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Int</a:t>
            </a:r>
          </a:p>
          <a:p>
            <a:pPr fontAlgn="auto">
              <a:spcBef>
                <a:spcPts val="0"/>
              </a:spcBef>
              <a:spcAft>
                <a:spcPts val="0"/>
              </a:spcAft>
            </a:pPr>
            <a:r>
              <a:rPr lang="en-US" dirty="0" smtClean="0">
                <a:solidFill>
                  <a:srgbClr val="C00000"/>
                </a:solidFill>
                <a:latin typeface="Calibri"/>
              </a:rPr>
              <a:t>TH = (Int =&gt; Int)</a:t>
            </a:r>
            <a:endParaRPr lang="en-US" dirty="0">
              <a:solidFill>
                <a:srgbClr val="C00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 (RHS can be any)</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
        <p:nvSpPr>
          <p:cNvPr id="9" name="Rectangle 8"/>
          <p:cNvSpPr/>
          <p:nvPr/>
        </p:nvSpPr>
        <p:spPr>
          <a:xfrm>
            <a:off x="6029220" y="6245206"/>
            <a:ext cx="2990562" cy="461665"/>
          </a:xfrm>
          <a:prstGeom prst="rect">
            <a:avLst/>
          </a:prstGeom>
        </p:spPr>
        <p:txBody>
          <a:bodyPr wrap="none">
            <a:spAutoFit/>
          </a:bodyPr>
          <a:lstStyle/>
          <a:p>
            <a:pPr lvl="0" fontAlgn="auto">
              <a:spcBef>
                <a:spcPts val="0"/>
              </a:spcBef>
              <a:spcAft>
                <a:spcPts val="0"/>
              </a:spcAft>
            </a:pPr>
            <a:r>
              <a:rPr lang="en-US" b="1" dirty="0" smtClean="0">
                <a:solidFill>
                  <a:srgbClr val="008000"/>
                </a:solidFill>
                <a:latin typeface="Calibri"/>
              </a:rPr>
              <a:t>(Int =&gt; Int) </a:t>
            </a:r>
            <a:r>
              <a:rPr lang="en-US" b="1" dirty="0">
                <a:solidFill>
                  <a:srgbClr val="008000"/>
                </a:solidFill>
                <a:latin typeface="Calibri"/>
              </a:rPr>
              <a:t>= (TI =&gt; S3)</a:t>
            </a:r>
          </a:p>
        </p:txBody>
      </p:sp>
      <p:sp>
        <p:nvSpPr>
          <p:cNvPr id="14" name="Rectangle 13"/>
          <p:cNvSpPr/>
          <p:nvPr/>
        </p:nvSpPr>
        <p:spPr>
          <a:xfrm>
            <a:off x="4854481" y="232676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
        <p:nvSpPr>
          <p:cNvPr id="15" name="Rectangle 1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Tree>
    <p:extLst>
      <p:ext uri="{BB962C8B-B14F-4D97-AF65-F5344CB8AC3E}">
        <p14:creationId xmlns:p14="http://schemas.microsoft.com/office/powerpoint/2010/main" val="21799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 Types</a:t>
            </a:r>
            <a:endParaRPr lang="en-US" dirty="0"/>
          </a:p>
        </p:txBody>
      </p:sp>
      <p:sp>
        <p:nvSpPr>
          <p:cNvPr id="4" name="Rectangle 3"/>
          <p:cNvSpPr/>
          <p:nvPr/>
        </p:nvSpPr>
        <p:spPr>
          <a:xfrm>
            <a:off x="6029220" y="6245206"/>
            <a:ext cx="2990562" cy="461665"/>
          </a:xfrm>
          <a:prstGeom prst="rect">
            <a:avLst/>
          </a:prstGeom>
        </p:spPr>
        <p:txBody>
          <a:bodyPr wrap="none">
            <a:spAutoFit/>
          </a:bodyPr>
          <a:lstStyle/>
          <a:p>
            <a:pPr lvl="0" fontAlgn="auto">
              <a:spcBef>
                <a:spcPts val="0"/>
              </a:spcBef>
              <a:spcAft>
                <a:spcPts val="0"/>
              </a:spcAft>
            </a:pPr>
            <a:r>
              <a:rPr lang="en-US" b="1" dirty="0" smtClean="0">
                <a:solidFill>
                  <a:srgbClr val="008000"/>
                </a:solidFill>
                <a:latin typeface="Calibri"/>
              </a:rPr>
              <a:t>(Int =&gt; Int) </a:t>
            </a:r>
            <a:r>
              <a:rPr lang="en-US" b="1" dirty="0">
                <a:solidFill>
                  <a:srgbClr val="008000"/>
                </a:solidFill>
                <a:latin typeface="Calibri"/>
              </a:rPr>
              <a:t>= (TI =&gt; S3)</a:t>
            </a:r>
          </a:p>
        </p:txBody>
      </p:sp>
      <p:sp>
        <p:nvSpPr>
          <p:cNvPr id="5" name="Rectangle 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
        <p:nvSpPr>
          <p:cNvPr id="6" name="Rectangle 5"/>
          <p:cNvSpPr/>
          <p:nvPr/>
        </p:nvSpPr>
        <p:spPr>
          <a:xfrm>
            <a:off x="2596485" y="2210616"/>
            <a:ext cx="3432735" cy="1569660"/>
          </a:xfrm>
          <a:prstGeom prst="rect">
            <a:avLst/>
          </a:prstGeom>
        </p:spPr>
        <p:txBody>
          <a:bodyPr wrap="none">
            <a:spAutoFit/>
          </a:bodyPr>
          <a:lstStyle/>
          <a:p>
            <a:pPr lvl="0" fontAlgn="auto">
              <a:spcBef>
                <a:spcPts val="0"/>
              </a:spcBef>
              <a:spcAft>
                <a:spcPts val="0"/>
              </a:spcAft>
            </a:pPr>
            <a:r>
              <a:rPr lang="en-US" sz="3200" b="1" dirty="0" smtClean="0">
                <a:solidFill>
                  <a:srgbClr val="008000"/>
                </a:solidFill>
                <a:latin typeface="Calibri"/>
              </a:rPr>
              <a:t>(A =&gt; B) </a:t>
            </a:r>
            <a:r>
              <a:rPr lang="en-US" sz="3200" b="1" dirty="0">
                <a:solidFill>
                  <a:srgbClr val="008000"/>
                </a:solidFill>
                <a:latin typeface="Calibri"/>
              </a:rPr>
              <a:t>= </a:t>
            </a:r>
            <a:r>
              <a:rPr lang="en-US" sz="3200" b="1" dirty="0" smtClean="0">
                <a:solidFill>
                  <a:srgbClr val="008000"/>
                </a:solidFill>
                <a:latin typeface="Calibri"/>
              </a:rPr>
              <a:t>(A’ </a:t>
            </a:r>
            <a:r>
              <a:rPr lang="en-US" sz="3200" b="1" dirty="0">
                <a:solidFill>
                  <a:srgbClr val="008000"/>
                </a:solidFill>
                <a:latin typeface="Calibri"/>
              </a:rPr>
              <a:t>=&gt; </a:t>
            </a:r>
            <a:r>
              <a:rPr lang="en-US" sz="3200" b="1" dirty="0" smtClean="0">
                <a:solidFill>
                  <a:srgbClr val="008000"/>
                </a:solidFill>
                <a:latin typeface="Calibri"/>
              </a:rPr>
              <a:t>B’)</a:t>
            </a:r>
          </a:p>
          <a:p>
            <a:pPr lvl="0" algn="ctr" fontAlgn="auto">
              <a:spcBef>
                <a:spcPts val="0"/>
              </a:spcBef>
              <a:spcAft>
                <a:spcPts val="0"/>
              </a:spcAft>
            </a:pPr>
            <a:r>
              <a:rPr lang="en-US" sz="3200" b="1" dirty="0" smtClean="0">
                <a:latin typeface="Calibri"/>
              </a:rPr>
              <a:t>if and only if</a:t>
            </a:r>
          </a:p>
          <a:p>
            <a:pPr lvl="0" algn="ctr" fontAlgn="auto">
              <a:spcBef>
                <a:spcPts val="0"/>
              </a:spcBef>
              <a:spcAft>
                <a:spcPts val="0"/>
              </a:spcAft>
            </a:pPr>
            <a:r>
              <a:rPr lang="en-US" sz="3200" b="1" dirty="0" smtClean="0">
                <a:solidFill>
                  <a:srgbClr val="008000"/>
                </a:solidFill>
                <a:latin typeface="Calibri"/>
              </a:rPr>
              <a:t>A=A’  </a:t>
            </a:r>
            <a:r>
              <a:rPr lang="en-US" sz="3200" dirty="0" smtClean="0">
                <a:latin typeface="Calibri"/>
              </a:rPr>
              <a:t>and</a:t>
            </a:r>
            <a:r>
              <a:rPr lang="en-US" sz="3200" b="1" dirty="0" smtClean="0">
                <a:solidFill>
                  <a:srgbClr val="008000"/>
                </a:solidFill>
                <a:latin typeface="Calibri"/>
              </a:rPr>
              <a:t>  B=B’</a:t>
            </a:r>
            <a:endParaRPr lang="en-US" sz="3200" b="1" dirty="0">
              <a:solidFill>
                <a:srgbClr val="008000"/>
              </a:solidFill>
              <a:latin typeface="Calibri"/>
            </a:endParaRPr>
          </a:p>
        </p:txBody>
      </p:sp>
      <p:sp>
        <p:nvSpPr>
          <p:cNvPr id="8" name="Down Arrow 7"/>
          <p:cNvSpPr/>
          <p:nvPr/>
        </p:nvSpPr>
        <p:spPr>
          <a:xfrm rot="10800000">
            <a:off x="7242289" y="5621370"/>
            <a:ext cx="383288" cy="624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485095" y="4809438"/>
            <a:ext cx="3534687" cy="751713"/>
            <a:chOff x="5485095" y="4809438"/>
            <a:chExt cx="3534687" cy="751713"/>
          </a:xfrm>
        </p:grpSpPr>
        <p:sp>
          <p:nvSpPr>
            <p:cNvPr id="7" name="Rectangle 6"/>
            <p:cNvSpPr/>
            <p:nvPr/>
          </p:nvSpPr>
          <p:spPr>
            <a:xfrm>
              <a:off x="5485096" y="4809438"/>
              <a:ext cx="3534686" cy="523220"/>
            </a:xfrm>
            <a:prstGeom prst="rect">
              <a:avLst/>
            </a:prstGeom>
          </p:spPr>
          <p:txBody>
            <a:bodyPr wrap="none">
              <a:spAutoFit/>
            </a:bodyPr>
            <a:lstStyle/>
            <a:p>
              <a:pPr lvl="0" fontAlgn="auto">
                <a:spcBef>
                  <a:spcPts val="0"/>
                </a:spcBef>
                <a:spcAft>
                  <a:spcPts val="0"/>
                </a:spcAft>
              </a:pPr>
              <a:r>
                <a:rPr lang="en-US" sz="2800" b="1" dirty="0" smtClean="0">
                  <a:solidFill>
                    <a:srgbClr val="008000"/>
                  </a:solidFill>
                  <a:latin typeface="Calibri"/>
                </a:rPr>
                <a:t>Int = TI     </a:t>
              </a:r>
              <a:r>
                <a:rPr lang="en-US" sz="2800" dirty="0" smtClean="0">
                  <a:latin typeface="Calibri"/>
                </a:rPr>
                <a:t>and</a:t>
              </a:r>
              <a:r>
                <a:rPr lang="en-US" sz="2800" b="1" dirty="0" smtClean="0">
                  <a:solidFill>
                    <a:srgbClr val="008000"/>
                  </a:solidFill>
                  <a:latin typeface="Calibri"/>
                </a:rPr>
                <a:t>   Int = S3</a:t>
              </a:r>
              <a:endParaRPr lang="en-US" sz="2800" b="1" dirty="0">
                <a:solidFill>
                  <a:srgbClr val="008000"/>
                </a:solidFill>
                <a:latin typeface="Calibri"/>
              </a:endParaRPr>
            </a:p>
          </p:txBody>
        </p:sp>
        <p:sp>
          <p:nvSpPr>
            <p:cNvPr id="10" name="Right Brace 9"/>
            <p:cNvSpPr/>
            <p:nvPr/>
          </p:nvSpPr>
          <p:spPr>
            <a:xfrm rot="5400000">
              <a:off x="7001726" y="3611383"/>
              <a:ext cx="433137" cy="3466399"/>
            </a:xfrm>
            <a:prstGeom prst="rightBrace">
              <a:avLst>
                <a:gd name="adj1" fmla="val 50555"/>
                <a:gd name="adj2" fmla="val 4361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637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Int</a:t>
            </a:r>
          </a:p>
          <a:p>
            <a:pPr fontAlgn="auto">
              <a:spcBef>
                <a:spcPts val="0"/>
              </a:spcBef>
              <a:spcAft>
                <a:spcPts val="0"/>
              </a:spcAft>
            </a:pPr>
            <a:r>
              <a:rPr lang="en-US" dirty="0" smtClean="0">
                <a:solidFill>
                  <a:srgbClr val="C00000"/>
                </a:solidFill>
                <a:latin typeface="Calibri"/>
              </a:rPr>
              <a:t>S1 = Int</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Int</a:t>
            </a:r>
          </a:p>
          <a:p>
            <a:pPr fontAlgn="auto">
              <a:spcBef>
                <a:spcPts val="0"/>
              </a:spcBef>
              <a:spcAft>
                <a:spcPts val="0"/>
              </a:spcAft>
            </a:pPr>
            <a:r>
              <a:rPr lang="en-US" dirty="0" smtClean="0">
                <a:solidFill>
                  <a:srgbClr val="C00000"/>
                </a:solidFill>
                <a:latin typeface="Calibri"/>
              </a:rPr>
              <a:t>TH = (Int =&gt; Int)</a:t>
            </a:r>
            <a:endParaRPr lang="en-US" dirty="0">
              <a:solidFill>
                <a:srgbClr val="C00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 (RHS can be any)</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
        <p:nvSpPr>
          <p:cNvPr id="9" name="Rectangle 8"/>
          <p:cNvSpPr/>
          <p:nvPr/>
        </p:nvSpPr>
        <p:spPr>
          <a:xfrm>
            <a:off x="6029220" y="6245206"/>
            <a:ext cx="2488823" cy="461665"/>
          </a:xfrm>
          <a:prstGeom prst="rect">
            <a:avLst/>
          </a:prstGeom>
        </p:spPr>
        <p:txBody>
          <a:bodyPr wrap="none">
            <a:spAutoFit/>
          </a:bodyPr>
          <a:lstStyle/>
          <a:p>
            <a:pPr lvl="0" fontAlgn="auto">
              <a:spcBef>
                <a:spcPts val="0"/>
              </a:spcBef>
              <a:spcAft>
                <a:spcPts val="0"/>
              </a:spcAft>
            </a:pPr>
            <a:r>
              <a:rPr lang="en-US" dirty="0" smtClean="0">
                <a:solidFill>
                  <a:srgbClr val="008000"/>
                </a:solidFill>
                <a:latin typeface="Calibri"/>
              </a:rPr>
              <a:t>Int = TI       Int = S3</a:t>
            </a:r>
            <a:endParaRPr lang="en-US" dirty="0">
              <a:solidFill>
                <a:srgbClr val="008000"/>
              </a:solidFill>
              <a:latin typeface="Calibri"/>
            </a:endParaRPr>
          </a:p>
        </p:txBody>
      </p:sp>
      <p:sp>
        <p:nvSpPr>
          <p:cNvPr id="14" name="Rectangle 13"/>
          <p:cNvSpPr/>
          <p:nvPr/>
        </p:nvSpPr>
        <p:spPr>
          <a:xfrm>
            <a:off x="4854481" y="232676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
        <p:nvSpPr>
          <p:cNvPr id="15" name="Rectangle 1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Tree>
    <p:extLst>
      <p:ext uri="{BB962C8B-B14F-4D97-AF65-F5344CB8AC3E}">
        <p14:creationId xmlns:p14="http://schemas.microsoft.com/office/powerpoint/2010/main" val="47580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4945068"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S3 </a:t>
            </a:r>
            <a:r>
              <a:rPr lang="en-US" dirty="0">
                <a:solidFill>
                  <a:srgbClr val="C00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Int</a:t>
            </a:r>
          </a:p>
          <a:p>
            <a:pPr fontAlgn="auto">
              <a:spcBef>
                <a:spcPts val="0"/>
              </a:spcBef>
              <a:spcAft>
                <a:spcPts val="0"/>
              </a:spcAft>
            </a:pPr>
            <a:r>
              <a:rPr lang="en-US" dirty="0" smtClean="0">
                <a:solidFill>
                  <a:srgbClr val="C00000"/>
                </a:solidFill>
                <a:latin typeface="Calibri"/>
              </a:rPr>
              <a:t>S1 = Int</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Int</a:t>
            </a:r>
          </a:p>
          <a:p>
            <a:pPr fontAlgn="auto">
              <a:spcBef>
                <a:spcPts val="0"/>
              </a:spcBef>
              <a:spcAft>
                <a:spcPts val="0"/>
              </a:spcAft>
            </a:pPr>
            <a:r>
              <a:rPr lang="en-US" dirty="0" smtClean="0">
                <a:solidFill>
                  <a:srgbClr val="C00000"/>
                </a:solidFill>
                <a:latin typeface="Calibri"/>
              </a:rPr>
              <a:t>TH = (Int =&gt; Int)</a:t>
            </a:r>
            <a:endParaRPr lang="en-US" dirty="0">
              <a:solidFill>
                <a:srgbClr val="C00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everywhere (RHS can be any)</a:t>
            </a: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
        <p:nvSpPr>
          <p:cNvPr id="9" name="Rectangle 8"/>
          <p:cNvSpPr/>
          <p:nvPr/>
        </p:nvSpPr>
        <p:spPr>
          <a:xfrm>
            <a:off x="6029220" y="6245206"/>
            <a:ext cx="2604880" cy="461665"/>
          </a:xfrm>
          <a:prstGeom prst="rect">
            <a:avLst/>
          </a:prstGeom>
        </p:spPr>
        <p:txBody>
          <a:bodyPr wrap="none">
            <a:spAutoFit/>
          </a:bodyPr>
          <a:lstStyle/>
          <a:p>
            <a:pPr lvl="0" fontAlgn="auto">
              <a:spcBef>
                <a:spcPts val="0"/>
              </a:spcBef>
              <a:spcAft>
                <a:spcPts val="0"/>
              </a:spcAft>
            </a:pPr>
            <a:r>
              <a:rPr lang="en-US" dirty="0" smtClean="0">
                <a:solidFill>
                  <a:srgbClr val="008000"/>
                </a:solidFill>
                <a:latin typeface="Calibri"/>
              </a:rPr>
              <a:t>Int = Int       Int = Int</a:t>
            </a:r>
            <a:endParaRPr lang="en-US" dirty="0">
              <a:solidFill>
                <a:srgbClr val="008000"/>
              </a:solidFill>
              <a:latin typeface="Calibri"/>
            </a:endParaRPr>
          </a:p>
        </p:txBody>
      </p:sp>
      <p:sp>
        <p:nvSpPr>
          <p:cNvPr id="14" name="Rectangle 13"/>
          <p:cNvSpPr/>
          <p:nvPr/>
        </p:nvSpPr>
        <p:spPr>
          <a:xfrm>
            <a:off x="4854481" y="232676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
        <p:nvSpPr>
          <p:cNvPr id="15" name="Rectangle 1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Tree>
    <p:extLst>
      <p:ext uri="{BB962C8B-B14F-4D97-AF65-F5344CB8AC3E}">
        <p14:creationId xmlns:p14="http://schemas.microsoft.com/office/powerpoint/2010/main" val="7513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54" y="179158"/>
            <a:ext cx="8783446" cy="1143000"/>
          </a:xfrm>
        </p:spPr>
        <p:txBody>
          <a:bodyPr>
            <a:normAutofit/>
          </a:bodyPr>
          <a:lstStyle/>
          <a:p>
            <a:pPr algn="l"/>
            <a:r>
              <a:rPr lang="en-US" sz="4000" dirty="0" smtClean="0"/>
              <a:t>Substitute back solution into the program</a:t>
            </a:r>
            <a:endParaRPr lang="en-US" sz="4000"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 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p>
          <a:p>
            <a:pPr marL="0" indent="0" fontAlgn="auto">
              <a:spcAft>
                <a:spcPts val="0"/>
              </a:spcAft>
              <a:buFont typeface="Arial"/>
              <a:buNone/>
            </a:pPr>
            <a:r>
              <a:rPr lang="en-US" sz="2200" b="1" dirty="0">
                <a:solidFill>
                  <a:prstClr val="black"/>
                </a:solidFill>
                <a:latin typeface="Courier New"/>
                <a:cs typeface="Courier New"/>
              </a:rPr>
              <a:t>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a:t>
            </a:r>
            <a:r>
              <a:rPr lang="en-US" sz="2200" b="1" dirty="0" smtClean="0">
                <a:solidFill>
                  <a:srgbClr val="C0504D"/>
                </a:solidFill>
                <a:latin typeface="Courier New"/>
                <a:cs typeface="Courier New"/>
              </a:rPr>
              <a:t>: S1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a:t>
            </a:r>
            <a:r>
              <a:rPr lang="en-US" sz="2200" b="1" dirty="0" smtClean="0">
                <a:solidFill>
                  <a:srgbClr val="C0504D"/>
                </a:solidFill>
                <a:latin typeface="Courier New"/>
                <a:cs typeface="Courier New"/>
              </a:rPr>
              <a:t>: S2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a:t>
            </a:r>
            <a:r>
              <a:rPr lang="en-US" sz="2200" b="1" dirty="0" smtClean="0">
                <a:solidFill>
                  <a:srgbClr val="C0504D"/>
                </a:solidFill>
                <a:latin typeface="Courier New"/>
                <a:cs typeface="Courier New"/>
              </a:rPr>
              <a:t>(</a:t>
            </a:r>
            <a:r>
              <a:rPr lang="en-US" sz="2200" dirty="0" smtClean="0">
                <a:solidFill>
                  <a:prstClr val="black"/>
                </a:solidFill>
                <a:latin typeface="Courier New"/>
                <a:cs typeface="Courier New"/>
              </a:rPr>
              <a:t>square(x) + square(y)</a:t>
            </a:r>
            <a:r>
              <a:rPr lang="en-US" sz="2200" b="1" dirty="0" smtClean="0">
                <a:solidFill>
                  <a:srgbClr val="C0504D"/>
                </a:solidFill>
                <a:latin typeface="Courier New"/>
                <a:cs typeface="Courier New"/>
              </a:rPr>
              <a:t>): S3</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
        <p:nvSpPr>
          <p:cNvPr id="9" name="TextBox 8"/>
          <p:cNvSpPr txBox="1"/>
          <p:nvPr/>
        </p:nvSpPr>
        <p:spPr>
          <a:xfrm>
            <a:off x="4945068" y="154517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15" name="TextBox 1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TI = Int</a:t>
            </a: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S3 </a:t>
            </a:r>
            <a:r>
              <a:rPr lang="en-US" dirty="0">
                <a:solidFill>
                  <a:srgbClr val="C00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16" name="TextBox 1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Int</a:t>
            </a:r>
          </a:p>
          <a:p>
            <a:pPr fontAlgn="auto">
              <a:spcBef>
                <a:spcPts val="0"/>
              </a:spcBef>
              <a:spcAft>
                <a:spcPts val="0"/>
              </a:spcAft>
            </a:pPr>
            <a:r>
              <a:rPr lang="en-US" dirty="0" smtClean="0">
                <a:solidFill>
                  <a:srgbClr val="C00000"/>
                </a:solidFill>
                <a:latin typeface="Calibri"/>
              </a:rPr>
              <a:t>S1 = Int</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Int</a:t>
            </a:r>
          </a:p>
          <a:p>
            <a:pPr fontAlgn="auto">
              <a:spcBef>
                <a:spcPts val="0"/>
              </a:spcBef>
              <a:spcAft>
                <a:spcPts val="0"/>
              </a:spcAft>
            </a:pPr>
            <a:r>
              <a:rPr lang="en-US" dirty="0" smtClean="0">
                <a:solidFill>
                  <a:srgbClr val="C00000"/>
                </a:solidFill>
                <a:latin typeface="Calibri"/>
              </a:rPr>
              <a:t>TH = (Int =&gt; Int)</a:t>
            </a:r>
            <a:endParaRPr lang="en-US" dirty="0">
              <a:solidFill>
                <a:srgbClr val="C00000"/>
              </a:solidFill>
              <a:latin typeface="Calibri"/>
            </a:endParaRPr>
          </a:p>
        </p:txBody>
      </p:sp>
      <p:sp>
        <p:nvSpPr>
          <p:cNvPr id="17" name="TextBox 1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18" name="TextBox 1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9" name="Rectangle 18"/>
          <p:cNvSpPr/>
          <p:nvPr/>
        </p:nvSpPr>
        <p:spPr>
          <a:xfrm>
            <a:off x="4854481" y="223051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Tree>
    <p:extLst>
      <p:ext uri="{BB962C8B-B14F-4D97-AF65-F5344CB8AC3E}">
        <p14:creationId xmlns:p14="http://schemas.microsoft.com/office/powerpoint/2010/main" val="749110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54" y="179158"/>
            <a:ext cx="8783446" cy="1143000"/>
          </a:xfrm>
        </p:spPr>
        <p:txBody>
          <a:bodyPr>
            <a:normAutofit fontScale="90000"/>
          </a:bodyPr>
          <a:lstStyle/>
          <a:p>
            <a:pPr algn="l"/>
            <a:r>
              <a:rPr lang="en-US" sz="4000" dirty="0" smtClean="0"/>
              <a:t>Obtained program fully annotated with types!</a:t>
            </a:r>
            <a:endParaRPr lang="en-US" sz="4000"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Bool</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(Int =&gt; Int)</a:t>
            </a:r>
            <a:r>
              <a:rPr lang="en-US" sz="2200" dirty="0" smtClean="0">
                <a:solidFill>
                  <a:prstClr val="black"/>
                </a:solidFill>
                <a:latin typeface="Courier New"/>
                <a:cs typeface="Courier New"/>
              </a:rPr>
              <a:t> = sumOfSquares(a)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 = </a:t>
            </a:r>
          </a:p>
          <a:p>
            <a:pPr marL="0" indent="0" fontAlgn="auto">
              <a:spcAft>
                <a:spcPts val="0"/>
              </a:spcAft>
              <a:buFont typeface="Arial"/>
              <a:buNone/>
            </a:pPr>
            <a:r>
              <a:rPr lang="en-US" sz="2200" b="1" dirty="0">
                <a:solidFill>
                  <a:prstClr val="black"/>
                </a:solidFill>
                <a:latin typeface="Courier New"/>
                <a:cs typeface="Courier New"/>
              </a:rPr>
              <a:t>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a:t>
            </a:r>
            <a:r>
              <a:rPr lang="en-US" sz="2200" b="1" dirty="0" smtClean="0">
                <a:solidFill>
                  <a:srgbClr val="C0504D"/>
                </a:solidFill>
                <a:latin typeface="Courier New"/>
                <a:cs typeface="Courier New"/>
              </a:rPr>
              <a:t>: Int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a:t>
            </a:r>
            <a:r>
              <a:rPr lang="en-US" sz="2200" b="1" dirty="0" smtClean="0">
                <a:solidFill>
                  <a:srgbClr val="C0504D"/>
                </a:solidFill>
                <a:latin typeface="Courier New"/>
                <a:cs typeface="Courier New"/>
              </a:rPr>
              <a:t>: Int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smtClean="0">
                <a:solidFill>
                  <a:prstClr val="black"/>
                </a:solidFill>
                <a:latin typeface="Courier New"/>
                <a:cs typeface="Courier New"/>
              </a:rPr>
              <a:t>def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smtClean="0">
                <a:solidFill>
                  <a:prstClr val="black"/>
                </a:solidFill>
                <a:latin typeface="Courier New"/>
                <a:cs typeface="Courier New"/>
              </a:rPr>
              <a:t>def</a:t>
            </a:r>
            <a:r>
              <a:rPr lang="en-US" sz="2200" dirty="0" smtClean="0">
                <a:solidFill>
                  <a:prstClr val="black"/>
                </a:solidFill>
                <a:latin typeface="Courier New"/>
                <a:cs typeface="Courier New"/>
              </a:rPr>
              <a:t> sumOfSquares(x</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 =&gt; </a:t>
            </a:r>
            <a:r>
              <a:rPr lang="en-US" sz="2200" b="1" dirty="0" smtClean="0">
                <a:solidFill>
                  <a:srgbClr val="C0504D"/>
                </a:solidFill>
                <a:latin typeface="Courier New"/>
                <a:cs typeface="Courier New"/>
              </a:rPr>
              <a:t>(</a:t>
            </a:r>
            <a:r>
              <a:rPr lang="en-US" sz="2200" dirty="0" smtClean="0">
                <a:solidFill>
                  <a:prstClr val="black"/>
                </a:solidFill>
                <a:latin typeface="Courier New"/>
                <a:cs typeface="Courier New"/>
              </a:rPr>
              <a:t>square(x) + square(y)</a:t>
            </a:r>
            <a:r>
              <a:rPr lang="en-US" sz="2200" b="1" dirty="0" smtClean="0">
                <a:solidFill>
                  <a:srgbClr val="C0504D"/>
                </a:solidFill>
                <a:latin typeface="Courier New"/>
                <a:cs typeface="Courier New"/>
              </a:rPr>
              <a:t>): Int</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Tree>
    <p:extLst>
      <p:ext uri="{BB962C8B-B14F-4D97-AF65-F5344CB8AC3E}">
        <p14:creationId xmlns:p14="http://schemas.microsoft.com/office/powerpoint/2010/main" val="1066729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4" y="274638"/>
            <a:ext cx="8592219" cy="1143000"/>
          </a:xfrm>
        </p:spPr>
        <p:txBody>
          <a:bodyPr>
            <a:normAutofit/>
          </a:bodyPr>
          <a:lstStyle/>
          <a:p>
            <a:r>
              <a:rPr lang="en-US" dirty="0" smtClean="0"/>
              <a:t>Hindley-Milner Algorithm Sketch</a:t>
            </a:r>
            <a:endParaRPr lang="en-US" dirty="0"/>
          </a:p>
        </p:txBody>
      </p:sp>
      <p:sp>
        <p:nvSpPr>
          <p:cNvPr id="3" name="Content Placeholder 2"/>
          <p:cNvSpPr>
            <a:spLocks noGrp="1"/>
          </p:cNvSpPr>
          <p:nvPr>
            <p:ph idx="1"/>
          </p:nvPr>
        </p:nvSpPr>
        <p:spPr>
          <a:xfrm>
            <a:off x="457199" y="1600200"/>
            <a:ext cx="8418763" cy="5073727"/>
          </a:xfrm>
        </p:spPr>
        <p:txBody>
          <a:bodyPr>
            <a:normAutofit/>
          </a:bodyPr>
          <a:lstStyle/>
          <a:p>
            <a:pPr marL="514350" indent="-514350">
              <a:buFont typeface="+mj-lt"/>
              <a:buAutoNum type="arabicPeriod"/>
            </a:pPr>
            <a:r>
              <a:rPr lang="en-US" dirty="0" smtClean="0"/>
              <a:t>Generate type constraints</a:t>
            </a:r>
            <a:br>
              <a:rPr lang="en-US" dirty="0" smtClean="0"/>
            </a:br>
            <a:r>
              <a:rPr lang="en-US" sz="2800" dirty="0" smtClean="0"/>
              <a:t>- introduce type variable for each sub-tree</a:t>
            </a:r>
            <a:br>
              <a:rPr lang="en-US" sz="2800" dirty="0" smtClean="0"/>
            </a:br>
            <a:r>
              <a:rPr lang="en-US" sz="2800" dirty="0" smtClean="0"/>
              <a:t>- applicable type rule for the tree node gives a </a:t>
            </a:r>
            <a:br>
              <a:rPr lang="en-US" sz="2800" dirty="0" smtClean="0"/>
            </a:br>
            <a:r>
              <a:rPr lang="en-US" sz="2800" dirty="0" smtClean="0"/>
              <a:t>  constraint between type variables in the tree</a:t>
            </a:r>
          </a:p>
          <a:p>
            <a:pPr marL="514350" indent="-514350">
              <a:buFont typeface="+mj-lt"/>
              <a:buAutoNum type="arabicPeriod"/>
            </a:pPr>
            <a:r>
              <a:rPr lang="en-US" dirty="0" smtClean="0"/>
              <a:t>Solve type constraints</a:t>
            </a:r>
          </a:p>
          <a:p>
            <a:pPr marL="914400" lvl="1" indent="-514350"/>
            <a:r>
              <a:rPr lang="en-US" dirty="0" smtClean="0"/>
              <a:t>systematically use rules for equality (substitution)</a:t>
            </a:r>
          </a:p>
          <a:p>
            <a:pPr marL="914400" lvl="1" indent="-514350"/>
            <a:r>
              <a:rPr lang="en-US" dirty="0" smtClean="0"/>
              <a:t>decomposition handles cases when both sides are non-variables</a:t>
            </a:r>
          </a:p>
          <a:p>
            <a:pPr marL="514350" indent="-514350">
              <a:buFont typeface="+mj-lt"/>
              <a:buAutoNum type="arabicPeriod"/>
            </a:pPr>
            <a:r>
              <a:rPr lang="en-US" dirty="0" smtClean="0"/>
              <a:t>If constraints have solution, put it into tree, otherwise report a type error</a:t>
            </a:r>
            <a:endParaRPr lang="en-US" dirty="0"/>
          </a:p>
        </p:txBody>
      </p:sp>
    </p:spTree>
    <p:extLst>
      <p:ext uri="{BB962C8B-B14F-4D97-AF65-F5344CB8AC3E}">
        <p14:creationId xmlns:p14="http://schemas.microsoft.com/office/powerpoint/2010/main" val="123550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Type Rule to Constraint: *</a:t>
            </a:r>
            <a:endParaRPr lang="en-US" dirty="0"/>
          </a:p>
        </p:txBody>
      </p:sp>
      <p:cxnSp>
        <p:nvCxnSpPr>
          <p:cNvPr id="5" name="Straight Connector 4"/>
          <p:cNvCxnSpPr/>
          <p:nvPr/>
        </p:nvCxnSpPr>
        <p:spPr>
          <a:xfrm>
            <a:off x="2396691" y="2396691"/>
            <a:ext cx="3696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72075" y="1808327"/>
            <a:ext cx="1347869" cy="584775"/>
          </a:xfrm>
          <a:prstGeom prst="rect">
            <a:avLst/>
          </a:prstGeom>
        </p:spPr>
        <p:txBody>
          <a:bodyPr wrap="none">
            <a:spAutoFit/>
          </a:bodyPr>
          <a:lstStyle/>
          <a:p>
            <a:r>
              <a:rPr lang="en-US" sz="3200" dirty="0" smtClean="0">
                <a:solidFill>
                  <a:prstClr val="black"/>
                </a:solidFill>
                <a:latin typeface="Calibri"/>
              </a:rPr>
              <a:t>e1 : Int</a:t>
            </a:r>
            <a:endParaRPr lang="en-US" dirty="0"/>
          </a:p>
        </p:txBody>
      </p:sp>
      <p:sp>
        <p:nvSpPr>
          <p:cNvPr id="8" name="Rectangle 7"/>
          <p:cNvSpPr/>
          <p:nvPr/>
        </p:nvSpPr>
        <p:spPr>
          <a:xfrm>
            <a:off x="4665030" y="1816349"/>
            <a:ext cx="1347869" cy="584775"/>
          </a:xfrm>
          <a:prstGeom prst="rect">
            <a:avLst/>
          </a:prstGeom>
        </p:spPr>
        <p:txBody>
          <a:bodyPr wrap="none">
            <a:spAutoFit/>
          </a:bodyPr>
          <a:lstStyle/>
          <a:p>
            <a:r>
              <a:rPr lang="en-US" sz="3200" dirty="0" smtClean="0">
                <a:solidFill>
                  <a:prstClr val="black"/>
                </a:solidFill>
                <a:latin typeface="Calibri"/>
              </a:rPr>
              <a:t>e2 : Int</a:t>
            </a:r>
            <a:endParaRPr lang="en-US" dirty="0"/>
          </a:p>
        </p:txBody>
      </p:sp>
      <p:sp>
        <p:nvSpPr>
          <p:cNvPr id="9" name="Rectangle 8"/>
          <p:cNvSpPr/>
          <p:nvPr/>
        </p:nvSpPr>
        <p:spPr>
          <a:xfrm>
            <a:off x="3315898" y="2393102"/>
            <a:ext cx="2150973" cy="584775"/>
          </a:xfrm>
          <a:prstGeom prst="rect">
            <a:avLst/>
          </a:prstGeom>
        </p:spPr>
        <p:txBody>
          <a:bodyPr wrap="none">
            <a:spAutoFit/>
          </a:bodyPr>
          <a:lstStyle/>
          <a:p>
            <a:r>
              <a:rPr lang="en-US" sz="3200" dirty="0" smtClean="0">
                <a:solidFill>
                  <a:prstClr val="black"/>
                </a:solidFill>
                <a:latin typeface="Calibri"/>
              </a:rPr>
              <a:t>e1 * e2 : Int</a:t>
            </a:r>
            <a:endParaRPr lang="en-US" dirty="0"/>
          </a:p>
        </p:txBody>
      </p:sp>
      <p:sp>
        <p:nvSpPr>
          <p:cNvPr id="11" name="Rectangle 10"/>
          <p:cNvSpPr/>
          <p:nvPr/>
        </p:nvSpPr>
        <p:spPr>
          <a:xfrm>
            <a:off x="392419" y="1475836"/>
            <a:ext cx="1789272" cy="584775"/>
          </a:xfrm>
          <a:prstGeom prst="rect">
            <a:avLst/>
          </a:prstGeom>
        </p:spPr>
        <p:txBody>
          <a:bodyPr wrap="none">
            <a:spAutoFit/>
          </a:bodyPr>
          <a:lstStyle/>
          <a:p>
            <a:r>
              <a:rPr lang="en-US" sz="3200" dirty="0" smtClean="0">
                <a:solidFill>
                  <a:srgbClr val="002060"/>
                </a:solidFill>
                <a:latin typeface="Calibri"/>
              </a:rPr>
              <a:t>type rule:</a:t>
            </a:r>
            <a:endParaRPr lang="en-US" dirty="0">
              <a:solidFill>
                <a:srgbClr val="002060"/>
              </a:solidFill>
            </a:endParaRPr>
          </a:p>
        </p:txBody>
      </p:sp>
      <p:sp>
        <p:nvSpPr>
          <p:cNvPr id="12" name="Rectangle 11"/>
          <p:cNvSpPr/>
          <p:nvPr/>
        </p:nvSpPr>
        <p:spPr>
          <a:xfrm>
            <a:off x="286544" y="3040362"/>
            <a:ext cx="8047203" cy="1077218"/>
          </a:xfrm>
          <a:prstGeom prst="rect">
            <a:avLst/>
          </a:prstGeom>
        </p:spPr>
        <p:txBody>
          <a:bodyPr wrap="none">
            <a:spAutoFit/>
          </a:bodyPr>
          <a:lstStyle/>
          <a:p>
            <a:r>
              <a:rPr lang="en-US" sz="3200" dirty="0" smtClean="0">
                <a:solidFill>
                  <a:srgbClr val="002060"/>
                </a:solidFill>
                <a:latin typeface="Calibri"/>
              </a:rPr>
              <a:t>equivalent constraint form</a:t>
            </a:r>
          </a:p>
          <a:p>
            <a:r>
              <a:rPr lang="en-US" sz="3200" dirty="0">
                <a:solidFill>
                  <a:srgbClr val="002060"/>
                </a:solidFill>
                <a:latin typeface="Calibri"/>
              </a:rPr>
              <a:t>	</a:t>
            </a:r>
            <a:r>
              <a:rPr lang="en-US" sz="3200" dirty="0" smtClean="0">
                <a:solidFill>
                  <a:srgbClr val="002060"/>
                </a:solidFill>
                <a:latin typeface="Calibri"/>
              </a:rPr>
              <a:t>(each subtree has a distinct type variable)</a:t>
            </a:r>
            <a:endParaRPr lang="en-US" dirty="0">
              <a:solidFill>
                <a:srgbClr val="002060"/>
              </a:solidFill>
            </a:endParaRPr>
          </a:p>
        </p:txBody>
      </p:sp>
      <p:sp>
        <p:nvSpPr>
          <p:cNvPr id="13" name="Rectangle 12"/>
          <p:cNvSpPr/>
          <p:nvPr/>
        </p:nvSpPr>
        <p:spPr>
          <a:xfrm>
            <a:off x="1287055" y="4135206"/>
            <a:ext cx="1301959" cy="584775"/>
          </a:xfrm>
          <a:prstGeom prst="rect">
            <a:avLst/>
          </a:prstGeom>
        </p:spPr>
        <p:txBody>
          <a:bodyPr wrap="none">
            <a:spAutoFit/>
          </a:bodyPr>
          <a:lstStyle/>
          <a:p>
            <a:r>
              <a:rPr lang="en-US" sz="3200" dirty="0" smtClean="0">
                <a:solidFill>
                  <a:prstClr val="black"/>
                </a:solidFill>
                <a:latin typeface="Calibri"/>
              </a:rPr>
              <a:t>e1 : T1</a:t>
            </a:r>
            <a:endParaRPr lang="en-US" dirty="0"/>
          </a:p>
        </p:txBody>
      </p:sp>
      <p:sp>
        <p:nvSpPr>
          <p:cNvPr id="14" name="Rectangle 13"/>
          <p:cNvSpPr/>
          <p:nvPr/>
        </p:nvSpPr>
        <p:spPr>
          <a:xfrm>
            <a:off x="3480010" y="4143228"/>
            <a:ext cx="1301959" cy="584775"/>
          </a:xfrm>
          <a:prstGeom prst="rect">
            <a:avLst/>
          </a:prstGeom>
        </p:spPr>
        <p:txBody>
          <a:bodyPr wrap="none">
            <a:spAutoFit/>
          </a:bodyPr>
          <a:lstStyle/>
          <a:p>
            <a:r>
              <a:rPr lang="en-US" sz="3200" dirty="0" smtClean="0">
                <a:solidFill>
                  <a:prstClr val="black"/>
                </a:solidFill>
                <a:latin typeface="Calibri"/>
              </a:rPr>
              <a:t>e2 : T2</a:t>
            </a:r>
            <a:endParaRPr lang="en-US" dirty="0"/>
          </a:p>
        </p:txBody>
      </p:sp>
      <p:sp>
        <p:nvSpPr>
          <p:cNvPr id="15" name="Rectangle 14"/>
          <p:cNvSpPr/>
          <p:nvPr/>
        </p:nvSpPr>
        <p:spPr>
          <a:xfrm>
            <a:off x="2130878" y="4719981"/>
            <a:ext cx="2105063" cy="584775"/>
          </a:xfrm>
          <a:prstGeom prst="rect">
            <a:avLst/>
          </a:prstGeom>
        </p:spPr>
        <p:txBody>
          <a:bodyPr wrap="none">
            <a:spAutoFit/>
          </a:bodyPr>
          <a:lstStyle/>
          <a:p>
            <a:r>
              <a:rPr lang="en-US" sz="3200" dirty="0" smtClean="0">
                <a:solidFill>
                  <a:prstClr val="black"/>
                </a:solidFill>
                <a:latin typeface="Calibri"/>
              </a:rPr>
              <a:t>e1 * e2 : T3</a:t>
            </a:r>
            <a:endParaRPr lang="en-US" dirty="0"/>
          </a:p>
        </p:txBody>
      </p:sp>
      <p:cxnSp>
        <p:nvCxnSpPr>
          <p:cNvPr id="16" name="Straight Connector 15"/>
          <p:cNvCxnSpPr/>
          <p:nvPr/>
        </p:nvCxnSpPr>
        <p:spPr>
          <a:xfrm>
            <a:off x="1250172" y="4718377"/>
            <a:ext cx="3696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61776" y="4435615"/>
            <a:ext cx="3781676" cy="584775"/>
          </a:xfrm>
          <a:prstGeom prst="rect">
            <a:avLst/>
          </a:prstGeom>
        </p:spPr>
        <p:txBody>
          <a:bodyPr wrap="none">
            <a:spAutoFit/>
          </a:bodyPr>
          <a:lstStyle/>
          <a:p>
            <a:r>
              <a:rPr lang="en-US" sz="3200" dirty="0" smtClean="0">
                <a:solidFill>
                  <a:prstClr val="black"/>
                </a:solidFill>
                <a:latin typeface="Calibri"/>
              </a:rPr>
              <a:t>T1=Int, T2=Int, T3=Int</a:t>
            </a:r>
            <a:endParaRPr lang="en-US" dirty="0"/>
          </a:p>
        </p:txBody>
      </p:sp>
      <p:grpSp>
        <p:nvGrpSpPr>
          <p:cNvPr id="23" name="Group 22"/>
          <p:cNvGrpSpPr/>
          <p:nvPr/>
        </p:nvGrpSpPr>
        <p:grpSpPr>
          <a:xfrm>
            <a:off x="5061776" y="4849354"/>
            <a:ext cx="3781676" cy="1353993"/>
            <a:chOff x="5061776" y="4849354"/>
            <a:chExt cx="3781676" cy="1353993"/>
          </a:xfrm>
        </p:grpSpPr>
        <p:sp>
          <p:nvSpPr>
            <p:cNvPr id="21" name="Right Brace 20"/>
            <p:cNvSpPr/>
            <p:nvPr/>
          </p:nvSpPr>
          <p:spPr>
            <a:xfrm rot="5400000">
              <a:off x="6724913" y="3186217"/>
              <a:ext cx="455402" cy="3781676"/>
            </a:xfrm>
            <a:prstGeom prst="rightBrace">
              <a:avLst>
                <a:gd name="adj1" fmla="val 27631"/>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5810972" y="5249240"/>
              <a:ext cx="2438488" cy="954107"/>
            </a:xfrm>
            <a:prstGeom prst="rect">
              <a:avLst/>
            </a:prstGeom>
            <a:ln>
              <a:noFill/>
            </a:ln>
          </p:spPr>
          <p:txBody>
            <a:bodyPr wrap="none">
              <a:spAutoFit/>
            </a:bodyPr>
            <a:lstStyle/>
            <a:p>
              <a:r>
                <a:rPr lang="en-US" sz="2800" dirty="0" smtClean="0">
                  <a:solidFill>
                    <a:srgbClr val="002060"/>
                  </a:solidFill>
                  <a:latin typeface="Calibri"/>
                </a:rPr>
                <a:t>“where clause”</a:t>
              </a:r>
            </a:p>
            <a:p>
              <a:r>
                <a:rPr lang="en-US" sz="2800" dirty="0" smtClean="0">
                  <a:solidFill>
                    <a:srgbClr val="002060"/>
                  </a:solidFill>
                  <a:latin typeface="Calibri"/>
                </a:rPr>
                <a:t>of the type rule</a:t>
              </a:r>
              <a:endParaRPr lang="en-US" sz="2800" dirty="0">
                <a:solidFill>
                  <a:srgbClr val="002060"/>
                </a:solidFill>
              </a:endParaRPr>
            </a:p>
          </p:txBody>
        </p:sp>
      </p:grpSp>
    </p:spTree>
    <p:extLst>
      <p:ext uri="{BB962C8B-B14F-4D97-AF65-F5344CB8AC3E}">
        <p14:creationId xmlns:p14="http://schemas.microsoft.com/office/powerpoint/2010/main" val="30474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Program Analysis</a:t>
            </a:r>
            <a:endParaRPr lang="en-US" dirty="0"/>
          </a:p>
        </p:txBody>
      </p:sp>
      <p:sp>
        <p:nvSpPr>
          <p:cNvPr id="3" name="Content Placeholder 2"/>
          <p:cNvSpPr>
            <a:spLocks noGrp="1"/>
          </p:cNvSpPr>
          <p:nvPr>
            <p:ph idx="1"/>
          </p:nvPr>
        </p:nvSpPr>
        <p:spPr>
          <a:xfrm>
            <a:off x="279133" y="1386038"/>
            <a:ext cx="8518357" cy="5178391"/>
          </a:xfrm>
        </p:spPr>
        <p:txBody>
          <a:bodyPr>
            <a:normAutofit fontScale="92500"/>
          </a:bodyPr>
          <a:lstStyle/>
          <a:p>
            <a:pPr marL="0" indent="0">
              <a:buNone/>
            </a:pPr>
            <a:r>
              <a:rPr lang="en-US" dirty="0" smtClean="0"/>
              <a:t>Compute information about the program; use it for:</a:t>
            </a:r>
          </a:p>
          <a:p>
            <a:r>
              <a:rPr lang="en-US" dirty="0" smtClean="0"/>
              <a:t>efficiency (</a:t>
            </a:r>
            <a:r>
              <a:rPr lang="en-US" dirty="0" err="1" smtClean="0"/>
              <a:t>codegen</a:t>
            </a:r>
            <a:r>
              <a:rPr lang="en-US" dirty="0" smtClean="0"/>
              <a:t>): Program </a:t>
            </a:r>
            <a:r>
              <a:rPr lang="en-US" b="1" dirty="0" smtClean="0"/>
              <a:t>transformation</a:t>
            </a:r>
          </a:p>
          <a:p>
            <a:pPr lvl="1"/>
            <a:r>
              <a:rPr lang="en-US" dirty="0" smtClean="0"/>
              <a:t>Use the information in compiler to </a:t>
            </a:r>
            <a:r>
              <a:rPr lang="en-US" b="1" dirty="0" smtClean="0"/>
              <a:t>transform the program</a:t>
            </a:r>
            <a:r>
              <a:rPr lang="en-US" dirty="0" smtClean="0"/>
              <a:t>, make it more efficient (“optimization”)</a:t>
            </a:r>
            <a:br>
              <a:rPr lang="en-US" dirty="0" smtClean="0"/>
            </a:br>
            <a:r>
              <a:rPr lang="en-US" dirty="0" smtClean="0"/>
              <a:t>		bipush 9; bipush 7; imul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		bipush 63</a:t>
            </a:r>
            <a:endParaRPr lang="en-US" dirty="0" smtClean="0"/>
          </a:p>
          <a:p>
            <a:r>
              <a:rPr lang="en-US" dirty="0" smtClean="0"/>
              <a:t>correctness: Program </a:t>
            </a:r>
            <a:r>
              <a:rPr lang="en-US" b="1" dirty="0" smtClean="0"/>
              <a:t>verification</a:t>
            </a:r>
          </a:p>
          <a:p>
            <a:pPr lvl="1"/>
            <a:r>
              <a:rPr lang="en-US" dirty="0" smtClean="0"/>
              <a:t>Provide </a:t>
            </a:r>
            <a:r>
              <a:rPr lang="en-US" b="1" dirty="0" smtClean="0"/>
              <a:t>feedback to developer </a:t>
            </a:r>
            <a:r>
              <a:rPr lang="en-US" dirty="0" smtClean="0"/>
              <a:t>about possible errors in the program</a:t>
            </a:r>
            <a:br>
              <a:rPr lang="en-US" dirty="0" smtClean="0"/>
            </a:br>
            <a:r>
              <a:rPr lang="en-US" dirty="0" smtClean="0"/>
              <a:t>		a[k] = v	</a:t>
            </a:r>
            <a:br>
              <a:rPr lang="en-US" dirty="0" smtClean="0"/>
            </a:br>
            <a:r>
              <a:rPr lang="en-US" dirty="0" smtClean="0">
                <a:solidFill>
                  <a:srgbClr val="C00000"/>
                </a:solidFill>
              </a:rPr>
              <a:t>warning: out of-bounds reference possible for k=100</a:t>
            </a:r>
          </a:p>
        </p:txBody>
      </p:sp>
    </p:spTree>
    <p:extLst>
      <p:ext uri="{BB962C8B-B14F-4D97-AF65-F5344CB8AC3E}">
        <p14:creationId xmlns:p14="http://schemas.microsoft.com/office/powerpoint/2010/main" val="58863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Type Rule to Constraint: </a:t>
            </a:r>
            <a:r>
              <a:rPr lang="en-US" b="1" dirty="0" smtClean="0"/>
              <a:t>if</a:t>
            </a:r>
            <a:endParaRPr lang="en-US" b="1" dirty="0"/>
          </a:p>
        </p:txBody>
      </p:sp>
      <p:cxnSp>
        <p:nvCxnSpPr>
          <p:cNvPr id="5" name="Straight Connector 4"/>
          <p:cNvCxnSpPr/>
          <p:nvPr/>
        </p:nvCxnSpPr>
        <p:spPr>
          <a:xfrm>
            <a:off x="2396691" y="2396691"/>
            <a:ext cx="4434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96691" y="1830406"/>
            <a:ext cx="1404552" cy="584775"/>
          </a:xfrm>
          <a:prstGeom prst="rect">
            <a:avLst/>
          </a:prstGeom>
        </p:spPr>
        <p:txBody>
          <a:bodyPr wrap="none">
            <a:spAutoFit/>
          </a:bodyPr>
          <a:lstStyle/>
          <a:p>
            <a:r>
              <a:rPr lang="en-US" sz="3200" dirty="0" smtClean="0">
                <a:solidFill>
                  <a:prstClr val="black"/>
                </a:solidFill>
                <a:latin typeface="Calibri"/>
              </a:rPr>
              <a:t>c : Bool</a:t>
            </a:r>
            <a:endParaRPr lang="en-US" dirty="0"/>
          </a:p>
        </p:txBody>
      </p:sp>
      <p:sp>
        <p:nvSpPr>
          <p:cNvPr id="8" name="Rectangle 7"/>
          <p:cNvSpPr/>
          <p:nvPr/>
        </p:nvSpPr>
        <p:spPr>
          <a:xfrm>
            <a:off x="5483064" y="1808326"/>
            <a:ext cx="1093569" cy="584775"/>
          </a:xfrm>
          <a:prstGeom prst="rect">
            <a:avLst/>
          </a:prstGeom>
        </p:spPr>
        <p:txBody>
          <a:bodyPr wrap="none">
            <a:spAutoFit/>
          </a:bodyPr>
          <a:lstStyle/>
          <a:p>
            <a:r>
              <a:rPr lang="en-US" sz="3200" dirty="0" smtClean="0">
                <a:solidFill>
                  <a:prstClr val="black"/>
                </a:solidFill>
                <a:latin typeface="Calibri"/>
              </a:rPr>
              <a:t>e2 : T</a:t>
            </a:r>
            <a:endParaRPr lang="en-US" dirty="0"/>
          </a:p>
        </p:txBody>
      </p:sp>
      <p:sp>
        <p:nvSpPr>
          <p:cNvPr id="9" name="Rectangle 8"/>
          <p:cNvSpPr/>
          <p:nvPr/>
        </p:nvSpPr>
        <p:spPr>
          <a:xfrm>
            <a:off x="2757633" y="2387146"/>
            <a:ext cx="3618298" cy="584775"/>
          </a:xfrm>
          <a:prstGeom prst="rect">
            <a:avLst/>
          </a:prstGeom>
        </p:spPr>
        <p:txBody>
          <a:bodyPr wrap="none">
            <a:spAutoFit/>
          </a:bodyPr>
          <a:lstStyle/>
          <a:p>
            <a:r>
              <a:rPr lang="en-US" sz="3200" dirty="0" smtClean="0">
                <a:solidFill>
                  <a:prstClr val="black"/>
                </a:solidFill>
                <a:latin typeface="Calibri"/>
              </a:rPr>
              <a:t>(</a:t>
            </a:r>
            <a:r>
              <a:rPr lang="en-US" sz="3200" b="1" dirty="0" smtClean="0">
                <a:solidFill>
                  <a:prstClr val="black"/>
                </a:solidFill>
                <a:latin typeface="Calibri"/>
              </a:rPr>
              <a:t>if</a:t>
            </a:r>
            <a:r>
              <a:rPr lang="en-US" sz="3200" dirty="0" smtClean="0">
                <a:solidFill>
                  <a:prstClr val="black"/>
                </a:solidFill>
                <a:latin typeface="Calibri"/>
              </a:rPr>
              <a:t> ( c ) e1 </a:t>
            </a:r>
            <a:r>
              <a:rPr lang="en-US" sz="3200" b="1" dirty="0" smtClean="0">
                <a:solidFill>
                  <a:prstClr val="black"/>
                </a:solidFill>
                <a:latin typeface="Calibri"/>
              </a:rPr>
              <a:t>else</a:t>
            </a:r>
            <a:r>
              <a:rPr lang="en-US" sz="3200" dirty="0" smtClean="0">
                <a:solidFill>
                  <a:prstClr val="black"/>
                </a:solidFill>
                <a:latin typeface="Calibri"/>
              </a:rPr>
              <a:t> e2) : T</a:t>
            </a:r>
            <a:endParaRPr lang="en-US" dirty="0"/>
          </a:p>
        </p:txBody>
      </p:sp>
      <p:sp>
        <p:nvSpPr>
          <p:cNvPr id="11" name="Rectangle 10"/>
          <p:cNvSpPr/>
          <p:nvPr/>
        </p:nvSpPr>
        <p:spPr>
          <a:xfrm>
            <a:off x="392419" y="1475836"/>
            <a:ext cx="1789272" cy="584775"/>
          </a:xfrm>
          <a:prstGeom prst="rect">
            <a:avLst/>
          </a:prstGeom>
        </p:spPr>
        <p:txBody>
          <a:bodyPr wrap="none">
            <a:spAutoFit/>
          </a:bodyPr>
          <a:lstStyle/>
          <a:p>
            <a:r>
              <a:rPr lang="en-US" sz="3200" dirty="0" smtClean="0">
                <a:solidFill>
                  <a:srgbClr val="002060"/>
                </a:solidFill>
                <a:latin typeface="Calibri"/>
              </a:rPr>
              <a:t>type rule:</a:t>
            </a:r>
            <a:endParaRPr lang="en-US" dirty="0">
              <a:solidFill>
                <a:srgbClr val="002060"/>
              </a:solidFill>
            </a:endParaRPr>
          </a:p>
        </p:txBody>
      </p:sp>
      <p:sp>
        <p:nvSpPr>
          <p:cNvPr id="12" name="Rectangle 11"/>
          <p:cNvSpPr/>
          <p:nvPr/>
        </p:nvSpPr>
        <p:spPr>
          <a:xfrm>
            <a:off x="286544" y="3136612"/>
            <a:ext cx="4714624" cy="584775"/>
          </a:xfrm>
          <a:prstGeom prst="rect">
            <a:avLst/>
          </a:prstGeom>
        </p:spPr>
        <p:txBody>
          <a:bodyPr wrap="none">
            <a:spAutoFit/>
          </a:bodyPr>
          <a:lstStyle/>
          <a:p>
            <a:r>
              <a:rPr lang="en-US" sz="3200" dirty="0" smtClean="0">
                <a:solidFill>
                  <a:srgbClr val="002060"/>
                </a:solidFill>
                <a:latin typeface="Calibri"/>
              </a:rPr>
              <a:t>equivalent constraint form:</a:t>
            </a:r>
            <a:endParaRPr lang="en-US" dirty="0">
              <a:solidFill>
                <a:srgbClr val="002060"/>
              </a:solidFill>
            </a:endParaRPr>
          </a:p>
        </p:txBody>
      </p:sp>
      <p:sp>
        <p:nvSpPr>
          <p:cNvPr id="17" name="Rectangle 16"/>
          <p:cNvSpPr/>
          <p:nvPr/>
        </p:nvSpPr>
        <p:spPr>
          <a:xfrm>
            <a:off x="4917401" y="4445240"/>
            <a:ext cx="3985386" cy="584775"/>
          </a:xfrm>
          <a:prstGeom prst="rect">
            <a:avLst/>
          </a:prstGeom>
        </p:spPr>
        <p:txBody>
          <a:bodyPr wrap="none">
            <a:spAutoFit/>
          </a:bodyPr>
          <a:lstStyle/>
          <a:p>
            <a:r>
              <a:rPr lang="en-US" sz="3200" dirty="0" smtClean="0">
                <a:solidFill>
                  <a:prstClr val="black"/>
                </a:solidFill>
                <a:latin typeface="Calibri"/>
              </a:rPr>
              <a:t>T1=Bool, T2=T3, T4=T2</a:t>
            </a:r>
            <a:endParaRPr lang="en-US" dirty="0"/>
          </a:p>
        </p:txBody>
      </p:sp>
      <p:sp>
        <p:nvSpPr>
          <p:cNvPr id="18" name="Rectangle 17"/>
          <p:cNvSpPr/>
          <p:nvPr/>
        </p:nvSpPr>
        <p:spPr>
          <a:xfrm>
            <a:off x="3991095" y="1830407"/>
            <a:ext cx="1093569" cy="584775"/>
          </a:xfrm>
          <a:prstGeom prst="rect">
            <a:avLst/>
          </a:prstGeom>
        </p:spPr>
        <p:txBody>
          <a:bodyPr wrap="none">
            <a:spAutoFit/>
          </a:bodyPr>
          <a:lstStyle/>
          <a:p>
            <a:r>
              <a:rPr lang="en-US" sz="3200" dirty="0" smtClean="0">
                <a:solidFill>
                  <a:prstClr val="black"/>
                </a:solidFill>
                <a:latin typeface="Calibri"/>
              </a:rPr>
              <a:t>e1 : T</a:t>
            </a:r>
            <a:endParaRPr lang="en-US" dirty="0"/>
          </a:p>
        </p:txBody>
      </p:sp>
      <p:cxnSp>
        <p:nvCxnSpPr>
          <p:cNvPr id="19" name="Straight Connector 18"/>
          <p:cNvCxnSpPr/>
          <p:nvPr/>
        </p:nvCxnSpPr>
        <p:spPr>
          <a:xfrm>
            <a:off x="226600" y="4794212"/>
            <a:ext cx="4434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6600" y="4227927"/>
            <a:ext cx="1063112" cy="584775"/>
          </a:xfrm>
          <a:prstGeom prst="rect">
            <a:avLst/>
          </a:prstGeom>
        </p:spPr>
        <p:txBody>
          <a:bodyPr wrap="none">
            <a:spAutoFit/>
          </a:bodyPr>
          <a:lstStyle/>
          <a:p>
            <a:r>
              <a:rPr lang="en-US" sz="3200" dirty="0" smtClean="0">
                <a:solidFill>
                  <a:prstClr val="black"/>
                </a:solidFill>
                <a:latin typeface="Calibri"/>
              </a:rPr>
              <a:t>c : T1</a:t>
            </a:r>
            <a:endParaRPr lang="en-US" dirty="0"/>
          </a:p>
        </p:txBody>
      </p:sp>
      <p:sp>
        <p:nvSpPr>
          <p:cNvPr id="24" name="Rectangle 23"/>
          <p:cNvSpPr/>
          <p:nvPr/>
        </p:nvSpPr>
        <p:spPr>
          <a:xfrm>
            <a:off x="3312973" y="4205847"/>
            <a:ext cx="1301959" cy="584775"/>
          </a:xfrm>
          <a:prstGeom prst="rect">
            <a:avLst/>
          </a:prstGeom>
        </p:spPr>
        <p:txBody>
          <a:bodyPr wrap="none">
            <a:spAutoFit/>
          </a:bodyPr>
          <a:lstStyle/>
          <a:p>
            <a:r>
              <a:rPr lang="en-US" sz="3200" dirty="0" smtClean="0">
                <a:solidFill>
                  <a:prstClr val="black"/>
                </a:solidFill>
                <a:latin typeface="Calibri"/>
              </a:rPr>
              <a:t>e2 : T3</a:t>
            </a:r>
            <a:endParaRPr lang="en-US" dirty="0"/>
          </a:p>
        </p:txBody>
      </p:sp>
      <p:sp>
        <p:nvSpPr>
          <p:cNvPr id="25" name="Rectangle 24"/>
          <p:cNvSpPr/>
          <p:nvPr/>
        </p:nvSpPr>
        <p:spPr>
          <a:xfrm>
            <a:off x="587542" y="4784667"/>
            <a:ext cx="3853940" cy="584775"/>
          </a:xfrm>
          <a:prstGeom prst="rect">
            <a:avLst/>
          </a:prstGeom>
        </p:spPr>
        <p:txBody>
          <a:bodyPr wrap="none">
            <a:spAutoFit/>
          </a:bodyPr>
          <a:lstStyle/>
          <a:p>
            <a:r>
              <a:rPr lang="en-US" sz="3200" dirty="0" smtClean="0">
                <a:solidFill>
                  <a:prstClr val="black"/>
                </a:solidFill>
                <a:latin typeface="Calibri"/>
              </a:rPr>
              <a:t>(</a:t>
            </a:r>
            <a:r>
              <a:rPr lang="en-US" sz="3200" b="1" dirty="0" smtClean="0">
                <a:solidFill>
                  <a:prstClr val="black"/>
                </a:solidFill>
                <a:latin typeface="Calibri"/>
              </a:rPr>
              <a:t>if</a:t>
            </a:r>
            <a:r>
              <a:rPr lang="en-US" sz="3200" dirty="0" smtClean="0">
                <a:solidFill>
                  <a:prstClr val="black"/>
                </a:solidFill>
                <a:latin typeface="Calibri"/>
              </a:rPr>
              <a:t> ( c ) e1 </a:t>
            </a:r>
            <a:r>
              <a:rPr lang="en-US" sz="3200" b="1" dirty="0" smtClean="0">
                <a:solidFill>
                  <a:prstClr val="black"/>
                </a:solidFill>
                <a:latin typeface="Calibri"/>
              </a:rPr>
              <a:t>else</a:t>
            </a:r>
            <a:r>
              <a:rPr lang="en-US" sz="3200" dirty="0" smtClean="0">
                <a:solidFill>
                  <a:prstClr val="black"/>
                </a:solidFill>
                <a:latin typeface="Calibri"/>
              </a:rPr>
              <a:t> e2) : T4</a:t>
            </a:r>
            <a:endParaRPr lang="en-US" dirty="0"/>
          </a:p>
        </p:txBody>
      </p:sp>
      <p:sp>
        <p:nvSpPr>
          <p:cNvPr id="26" name="Rectangle 25"/>
          <p:cNvSpPr/>
          <p:nvPr/>
        </p:nvSpPr>
        <p:spPr>
          <a:xfrm>
            <a:off x="1667000" y="4220739"/>
            <a:ext cx="1301959" cy="584775"/>
          </a:xfrm>
          <a:prstGeom prst="rect">
            <a:avLst/>
          </a:prstGeom>
        </p:spPr>
        <p:txBody>
          <a:bodyPr wrap="none">
            <a:spAutoFit/>
          </a:bodyPr>
          <a:lstStyle/>
          <a:p>
            <a:r>
              <a:rPr lang="en-US" sz="3200" dirty="0" smtClean="0">
                <a:solidFill>
                  <a:prstClr val="black"/>
                </a:solidFill>
                <a:latin typeface="Calibri"/>
              </a:rPr>
              <a:t>e1 : T2</a:t>
            </a:r>
            <a:endParaRPr lang="en-US" dirty="0"/>
          </a:p>
        </p:txBody>
      </p:sp>
      <p:sp>
        <p:nvSpPr>
          <p:cNvPr id="27" name="Rectangle 26"/>
          <p:cNvSpPr/>
          <p:nvPr/>
        </p:nvSpPr>
        <p:spPr>
          <a:xfrm>
            <a:off x="587542" y="5356992"/>
            <a:ext cx="8315245" cy="1384995"/>
          </a:xfrm>
          <a:prstGeom prst="rect">
            <a:avLst/>
          </a:prstGeom>
        </p:spPr>
        <p:txBody>
          <a:bodyPr wrap="square">
            <a:spAutoFit/>
          </a:bodyPr>
          <a:lstStyle/>
          <a:p>
            <a:r>
              <a:rPr lang="en-US" sz="2800" dirty="0" smtClean="0">
                <a:solidFill>
                  <a:srgbClr val="008000"/>
                </a:solidFill>
                <a:latin typeface="Calibri"/>
              </a:rPr>
              <a:t>Type variables are local for each rule application.</a:t>
            </a:r>
            <a:br>
              <a:rPr lang="en-US" sz="2800" dirty="0" smtClean="0">
                <a:solidFill>
                  <a:srgbClr val="008000"/>
                </a:solidFill>
                <a:latin typeface="Calibri"/>
              </a:rPr>
            </a:br>
            <a:r>
              <a:rPr lang="en-US" sz="2800" dirty="0" smtClean="0">
                <a:solidFill>
                  <a:srgbClr val="008000"/>
                </a:solidFill>
                <a:latin typeface="Calibri"/>
              </a:rPr>
              <a:t>T1,T2,T3,T4 for one “</a:t>
            </a:r>
            <a:r>
              <a:rPr lang="en-US" sz="2800" b="1" dirty="0" smtClean="0">
                <a:solidFill>
                  <a:srgbClr val="008000"/>
                </a:solidFill>
                <a:latin typeface="Calibri"/>
              </a:rPr>
              <a:t>if</a:t>
            </a:r>
            <a:r>
              <a:rPr lang="en-US" sz="2800" dirty="0" smtClean="0">
                <a:solidFill>
                  <a:srgbClr val="008000"/>
                </a:solidFill>
                <a:latin typeface="Calibri"/>
              </a:rPr>
              <a:t>” expression have nothing to do with those variables for another “</a:t>
            </a:r>
            <a:r>
              <a:rPr lang="en-US" sz="2800" b="1" dirty="0" smtClean="0">
                <a:solidFill>
                  <a:srgbClr val="008000"/>
                </a:solidFill>
                <a:latin typeface="Calibri"/>
              </a:rPr>
              <a:t>if</a:t>
            </a:r>
            <a:r>
              <a:rPr lang="en-US" sz="2800" dirty="0" smtClean="0">
                <a:solidFill>
                  <a:srgbClr val="008000"/>
                </a:solidFill>
                <a:latin typeface="Calibri"/>
              </a:rPr>
              <a:t>” </a:t>
            </a:r>
            <a:endParaRPr lang="en-US" sz="2000" dirty="0">
              <a:solidFill>
                <a:srgbClr val="008000"/>
              </a:solidFill>
            </a:endParaRPr>
          </a:p>
        </p:txBody>
      </p:sp>
    </p:spTree>
    <p:extLst>
      <p:ext uri="{BB962C8B-B14F-4D97-AF65-F5344CB8AC3E}">
        <p14:creationId xmlns:p14="http://schemas.microsoft.com/office/powerpoint/2010/main" val="3118205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Function Application Rule</a:t>
            </a:r>
            <a:endParaRPr lang="en-US" dirty="0"/>
          </a:p>
        </p:txBody>
      </p:sp>
      <p:cxnSp>
        <p:nvCxnSpPr>
          <p:cNvPr id="4" name="Straight Connector 3"/>
          <p:cNvCxnSpPr/>
          <p:nvPr/>
        </p:nvCxnSpPr>
        <p:spPr>
          <a:xfrm>
            <a:off x="827773" y="5082139"/>
            <a:ext cx="40811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22856" y="4504929"/>
            <a:ext cx="16979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    </a:t>
            </a:r>
            <a:r>
              <a:rPr lang="en-US" sz="3200" dirty="0" smtClean="0">
                <a:solidFill>
                  <a:prstClr val="black"/>
                </a:solidFill>
                <a:latin typeface="Calibri"/>
              </a:rPr>
              <a:t>…</a:t>
            </a:r>
            <a:endParaRPr lang="en-US" dirty="0"/>
          </a:p>
        </p:txBody>
      </p:sp>
      <p:sp>
        <p:nvSpPr>
          <p:cNvPr id="6" name="Rectangle 5"/>
          <p:cNvSpPr/>
          <p:nvPr/>
        </p:nvSpPr>
        <p:spPr>
          <a:xfrm>
            <a:off x="3647035" y="4510127"/>
            <a:ext cx="1148263"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r>
              <a:rPr lang="en-US" sz="3200" baseline="-25000" dirty="0">
                <a:solidFill>
                  <a:prstClr val="black"/>
                </a:solidFill>
                <a:latin typeface="Calibri"/>
              </a:rPr>
              <a:t>n</a:t>
            </a:r>
            <a:endParaRPr lang="en-US" dirty="0"/>
          </a:p>
        </p:txBody>
      </p:sp>
      <p:sp>
        <p:nvSpPr>
          <p:cNvPr id="7" name="Rectangle 6"/>
          <p:cNvSpPr/>
          <p:nvPr/>
        </p:nvSpPr>
        <p:spPr>
          <a:xfrm>
            <a:off x="1783564" y="5094902"/>
            <a:ext cx="2133918"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endParaRPr lang="en-US" dirty="0"/>
          </a:p>
        </p:txBody>
      </p:sp>
      <p:sp>
        <p:nvSpPr>
          <p:cNvPr id="9" name="Rectangle 8"/>
          <p:cNvSpPr/>
          <p:nvPr/>
        </p:nvSpPr>
        <p:spPr>
          <a:xfrm>
            <a:off x="286544" y="3721387"/>
            <a:ext cx="4714624" cy="584775"/>
          </a:xfrm>
          <a:prstGeom prst="rect">
            <a:avLst/>
          </a:prstGeom>
        </p:spPr>
        <p:txBody>
          <a:bodyPr wrap="none">
            <a:spAutoFit/>
          </a:bodyPr>
          <a:lstStyle/>
          <a:p>
            <a:r>
              <a:rPr lang="en-US" sz="3200" dirty="0" smtClean="0">
                <a:solidFill>
                  <a:srgbClr val="002060"/>
                </a:solidFill>
                <a:latin typeface="Calibri"/>
              </a:rPr>
              <a:t>equivalent constraint form:</a:t>
            </a:r>
            <a:endParaRPr lang="en-US" dirty="0">
              <a:solidFill>
                <a:srgbClr val="002060"/>
              </a:solidFill>
            </a:endParaRPr>
          </a:p>
        </p:txBody>
      </p:sp>
      <p:sp>
        <p:nvSpPr>
          <p:cNvPr id="19" name="Rectangle 18"/>
          <p:cNvSpPr/>
          <p:nvPr/>
        </p:nvSpPr>
        <p:spPr>
          <a:xfrm>
            <a:off x="789273" y="4488582"/>
            <a:ext cx="889987"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f</a:t>
            </a:r>
            <a:endParaRPr lang="en-US" baseline="-25000" dirty="0"/>
          </a:p>
        </p:txBody>
      </p:sp>
      <p:sp>
        <p:nvSpPr>
          <p:cNvPr id="22" name="Rectangle 21"/>
          <p:cNvSpPr/>
          <p:nvPr/>
        </p:nvSpPr>
        <p:spPr>
          <a:xfrm>
            <a:off x="5168766" y="4809352"/>
            <a:ext cx="3826881" cy="584775"/>
          </a:xfrm>
          <a:prstGeom prst="rect">
            <a:avLst/>
          </a:prstGeom>
        </p:spPr>
        <p:txBody>
          <a:bodyPr wrap="none">
            <a:spAutoFit/>
          </a:bodyPr>
          <a:lstStyle/>
          <a:p>
            <a:pPr lvl="0"/>
            <a:r>
              <a:rPr lang="en-US" sz="3200" dirty="0" smtClean="0">
                <a:solidFill>
                  <a:prstClr val="black"/>
                </a:solidFill>
                <a:latin typeface="Calibri"/>
              </a:rPr>
              <a:t>T</a:t>
            </a:r>
            <a:r>
              <a:rPr lang="en-US" sz="3200" baseline="-25000" dirty="0" smtClean="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x </a:t>
            </a:r>
            <a:r>
              <a:rPr lang="en-US" sz="3200" dirty="0" smtClean="0">
                <a:solidFill>
                  <a:prstClr val="black"/>
                </a:solidFill>
                <a:latin typeface="Calibri"/>
              </a:rPr>
              <a:t>… x T</a:t>
            </a:r>
            <a:r>
              <a:rPr lang="en-US" sz="3200" baseline="-25000" dirty="0" smtClean="0">
                <a:solidFill>
                  <a:prstClr val="black"/>
                </a:solidFill>
                <a:latin typeface="Calibri"/>
              </a:rPr>
              <a:t>n</a:t>
            </a:r>
            <a:r>
              <a:rPr lang="en-US" sz="3200" dirty="0" smtClean="0">
                <a:solidFill>
                  <a:prstClr val="black"/>
                </a:solidFill>
                <a:latin typeface="Calibri"/>
              </a:rPr>
              <a:t>) </a:t>
            </a:r>
            <a:r>
              <a:rPr lang="en-US" sz="3200" dirty="0">
                <a:solidFill>
                  <a:prstClr val="black"/>
                </a:solidFill>
                <a:latin typeface="Calibri"/>
              </a:rPr>
              <a:t>=&gt; </a:t>
            </a:r>
            <a:r>
              <a:rPr lang="en-US" sz="3200" dirty="0" smtClean="0">
                <a:solidFill>
                  <a:prstClr val="black"/>
                </a:solidFill>
                <a:latin typeface="Calibri"/>
              </a:rPr>
              <a:t>T)</a:t>
            </a:r>
            <a:endParaRPr lang="en-US" dirty="0">
              <a:solidFill>
                <a:prstClr val="black"/>
              </a:solidFill>
            </a:endParaRPr>
          </a:p>
        </p:txBody>
      </p:sp>
      <p:cxnSp>
        <p:nvCxnSpPr>
          <p:cNvPr id="24" name="Straight Connector 23"/>
          <p:cNvCxnSpPr/>
          <p:nvPr/>
        </p:nvCxnSpPr>
        <p:spPr>
          <a:xfrm>
            <a:off x="835794" y="2577966"/>
            <a:ext cx="6566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29385" y="1993191"/>
            <a:ext cx="16979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    </a:t>
            </a:r>
            <a:r>
              <a:rPr lang="en-US" sz="3200" dirty="0" smtClean="0">
                <a:solidFill>
                  <a:prstClr val="black"/>
                </a:solidFill>
                <a:latin typeface="Calibri"/>
              </a:rPr>
              <a:t>…</a:t>
            </a:r>
            <a:endParaRPr lang="en-US" dirty="0"/>
          </a:p>
        </p:txBody>
      </p:sp>
      <p:sp>
        <p:nvSpPr>
          <p:cNvPr id="26" name="Rectangle 25"/>
          <p:cNvSpPr/>
          <p:nvPr/>
        </p:nvSpPr>
        <p:spPr>
          <a:xfrm>
            <a:off x="6253564" y="1998389"/>
            <a:ext cx="1148263"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r>
              <a:rPr lang="en-US" sz="3200" baseline="-25000" dirty="0">
                <a:solidFill>
                  <a:prstClr val="black"/>
                </a:solidFill>
                <a:latin typeface="Calibri"/>
              </a:rPr>
              <a:t>n</a:t>
            </a:r>
            <a:endParaRPr lang="en-US" dirty="0"/>
          </a:p>
        </p:txBody>
      </p:sp>
      <p:sp>
        <p:nvSpPr>
          <p:cNvPr id="27" name="Rectangle 26"/>
          <p:cNvSpPr/>
          <p:nvPr/>
        </p:nvSpPr>
        <p:spPr>
          <a:xfrm>
            <a:off x="3462426" y="2590729"/>
            <a:ext cx="2236510"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endParaRPr lang="en-US" dirty="0"/>
          </a:p>
        </p:txBody>
      </p:sp>
      <p:sp>
        <p:nvSpPr>
          <p:cNvPr id="28" name="Rectangle 27"/>
          <p:cNvSpPr/>
          <p:nvPr/>
        </p:nvSpPr>
        <p:spPr>
          <a:xfrm>
            <a:off x="835794" y="1989831"/>
            <a:ext cx="3448573"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a:t>
            </a:r>
            <a:r>
              <a:rPr lang="en-US" sz="3200" dirty="0">
                <a:solidFill>
                  <a:prstClr val="black"/>
                </a:solidFill>
                <a:latin typeface="Calibri"/>
              </a:rPr>
              <a:t>((T</a:t>
            </a:r>
            <a:r>
              <a:rPr lang="en-US" sz="3200" baseline="-25000" dirty="0">
                <a:solidFill>
                  <a:prstClr val="black"/>
                </a:solidFill>
                <a:latin typeface="Calibri"/>
              </a:rPr>
              <a:t>1</a:t>
            </a:r>
            <a:r>
              <a:rPr lang="en-US" sz="3200" dirty="0">
                <a:solidFill>
                  <a:prstClr val="black"/>
                </a:solidFill>
                <a:latin typeface="Calibri"/>
              </a:rPr>
              <a:t> x … x T</a:t>
            </a:r>
            <a:r>
              <a:rPr lang="en-US" sz="3200" baseline="-25000" dirty="0">
                <a:solidFill>
                  <a:prstClr val="black"/>
                </a:solidFill>
                <a:latin typeface="Calibri"/>
              </a:rPr>
              <a:t>n</a:t>
            </a:r>
            <a:r>
              <a:rPr lang="en-US" sz="3200" dirty="0">
                <a:solidFill>
                  <a:prstClr val="black"/>
                </a:solidFill>
                <a:latin typeface="Calibri"/>
              </a:rPr>
              <a:t>) =&gt; T</a:t>
            </a:r>
            <a:endParaRPr lang="en-US" baseline="-25000" dirty="0"/>
          </a:p>
        </p:txBody>
      </p:sp>
    </p:spTree>
    <p:extLst>
      <p:ext uri="{BB962C8B-B14F-4D97-AF65-F5344CB8AC3E}">
        <p14:creationId xmlns:p14="http://schemas.microsoft.com/office/powerpoint/2010/main" val="3216959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Rule</a:t>
            </a:r>
            <a:endParaRPr lang="en-US" dirty="0"/>
          </a:p>
        </p:txBody>
      </p:sp>
      <p:cxnSp>
        <p:nvCxnSpPr>
          <p:cNvPr id="4" name="Straight Connector 3"/>
          <p:cNvCxnSpPr/>
          <p:nvPr/>
        </p:nvCxnSpPr>
        <p:spPr>
          <a:xfrm>
            <a:off x="3701419" y="2116713"/>
            <a:ext cx="1761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21346" y="1531938"/>
            <a:ext cx="1501308" cy="584775"/>
          </a:xfrm>
          <a:prstGeom prst="rect">
            <a:avLst/>
          </a:prstGeom>
        </p:spPr>
        <p:txBody>
          <a:bodyPr wrap="none">
            <a:spAutoFit/>
          </a:bodyPr>
          <a:lstStyle/>
          <a:p>
            <a:r>
              <a:rPr lang="en-US" sz="3200" dirty="0" smtClean="0">
                <a:solidFill>
                  <a:prstClr val="black"/>
                </a:solidFill>
                <a:latin typeface="Calibri"/>
              </a:rPr>
              <a:t>(</a:t>
            </a:r>
            <a:r>
              <a:rPr lang="en-US" sz="3200" dirty="0">
                <a:solidFill>
                  <a:prstClr val="black"/>
                </a:solidFill>
                <a:latin typeface="Calibri"/>
              </a:rPr>
              <a:t>x,T) ∈ </a:t>
            </a:r>
            <a:r>
              <a:rPr lang="el-GR" sz="3200" dirty="0">
                <a:solidFill>
                  <a:prstClr val="black"/>
                </a:solidFill>
                <a:latin typeface="Calibri"/>
              </a:rPr>
              <a:t>Γ</a:t>
            </a:r>
            <a:endParaRPr lang="en-US" baseline="-25000" dirty="0"/>
          </a:p>
        </p:txBody>
      </p:sp>
      <p:sp>
        <p:nvSpPr>
          <p:cNvPr id="11" name="Rectangle 10"/>
          <p:cNvSpPr/>
          <p:nvPr/>
        </p:nvSpPr>
        <p:spPr>
          <a:xfrm>
            <a:off x="3821346" y="2116713"/>
            <a:ext cx="1521570" cy="584775"/>
          </a:xfrm>
          <a:prstGeom prst="rect">
            <a:avLst/>
          </a:prstGeom>
        </p:spPr>
        <p:txBody>
          <a:bodyPr wrap="none">
            <a:spAutoFit/>
          </a:bodyPr>
          <a:lstStyle/>
          <a:p>
            <a:r>
              <a:rPr lang="en-US" sz="3200" dirty="0" smtClean="0">
                <a:solidFill>
                  <a:prstClr val="black"/>
                </a:solidFill>
                <a:latin typeface="Calibri"/>
              </a:rPr>
              <a:t> </a:t>
            </a:r>
            <a:r>
              <a:rPr lang="el-GR" sz="3200" dirty="0" smtClean="0">
                <a:solidFill>
                  <a:prstClr val="black"/>
                </a:solidFill>
                <a:latin typeface="Calibri"/>
              </a:rPr>
              <a:t>Γ</a:t>
            </a:r>
            <a:r>
              <a:rPr lang="en-US" sz="3200" dirty="0">
                <a:solidFill>
                  <a:prstClr val="black"/>
                </a:solidFill>
                <a:latin typeface="Calibri"/>
              </a:rPr>
              <a:t> </a:t>
            </a:r>
            <a:r>
              <a:rPr lang="en-US" sz="3200" dirty="0" smtClean="0">
                <a:solidFill>
                  <a:prstClr val="black"/>
                </a:solidFill>
                <a:latin typeface="Calibri"/>
              </a:rPr>
              <a:t>⊦ x : T</a:t>
            </a:r>
            <a:endParaRPr lang="en-US" baseline="-25000" dirty="0"/>
          </a:p>
        </p:txBody>
      </p:sp>
      <p:sp>
        <p:nvSpPr>
          <p:cNvPr id="12" name="Rectangle 11"/>
          <p:cNvSpPr/>
          <p:nvPr/>
        </p:nvSpPr>
        <p:spPr>
          <a:xfrm>
            <a:off x="286544" y="3037993"/>
            <a:ext cx="4714624" cy="584775"/>
          </a:xfrm>
          <a:prstGeom prst="rect">
            <a:avLst/>
          </a:prstGeom>
        </p:spPr>
        <p:txBody>
          <a:bodyPr wrap="none">
            <a:spAutoFit/>
          </a:bodyPr>
          <a:lstStyle/>
          <a:p>
            <a:r>
              <a:rPr lang="en-US" sz="3200" dirty="0" smtClean="0">
                <a:solidFill>
                  <a:srgbClr val="002060"/>
                </a:solidFill>
                <a:latin typeface="Calibri"/>
              </a:rPr>
              <a:t>equivalent constraint form:</a:t>
            </a:r>
            <a:endParaRPr lang="en-US" dirty="0">
              <a:solidFill>
                <a:srgbClr val="002060"/>
              </a:solidFill>
            </a:endParaRPr>
          </a:p>
        </p:txBody>
      </p:sp>
      <p:cxnSp>
        <p:nvCxnSpPr>
          <p:cNvPr id="13" name="Straight Connector 12"/>
          <p:cNvCxnSpPr/>
          <p:nvPr/>
        </p:nvCxnSpPr>
        <p:spPr>
          <a:xfrm>
            <a:off x="2881034" y="4488836"/>
            <a:ext cx="1761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00961" y="3904061"/>
            <a:ext cx="1640770" cy="584775"/>
          </a:xfrm>
          <a:prstGeom prst="rect">
            <a:avLst/>
          </a:prstGeom>
        </p:spPr>
        <p:txBody>
          <a:bodyPr wrap="none">
            <a:spAutoFit/>
          </a:bodyPr>
          <a:lstStyle/>
          <a:p>
            <a:r>
              <a:rPr lang="en-US" sz="3200" dirty="0" smtClean="0">
                <a:solidFill>
                  <a:prstClr val="black"/>
                </a:solidFill>
                <a:latin typeface="Calibri"/>
              </a:rPr>
              <a:t>(x,T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 </a:t>
            </a:r>
            <a:r>
              <a:rPr lang="el-GR" sz="3200" dirty="0">
                <a:solidFill>
                  <a:prstClr val="black"/>
                </a:solidFill>
                <a:latin typeface="Calibri"/>
              </a:rPr>
              <a:t>Γ</a:t>
            </a:r>
            <a:endParaRPr lang="en-US" baseline="-25000" dirty="0"/>
          </a:p>
        </p:txBody>
      </p:sp>
      <p:sp>
        <p:nvSpPr>
          <p:cNvPr id="15" name="Rectangle 14"/>
          <p:cNvSpPr/>
          <p:nvPr/>
        </p:nvSpPr>
        <p:spPr>
          <a:xfrm>
            <a:off x="3355294" y="4488836"/>
            <a:ext cx="998991" cy="584775"/>
          </a:xfrm>
          <a:prstGeom prst="rect">
            <a:avLst/>
          </a:prstGeom>
        </p:spPr>
        <p:txBody>
          <a:bodyPr wrap="none">
            <a:spAutoFit/>
          </a:bodyPr>
          <a:lstStyle/>
          <a:p>
            <a:r>
              <a:rPr lang="en-US" sz="3200" dirty="0" smtClean="0">
                <a:solidFill>
                  <a:prstClr val="black"/>
                </a:solidFill>
                <a:latin typeface="Calibri"/>
              </a:rPr>
              <a:t>x : T</a:t>
            </a:r>
            <a:r>
              <a:rPr lang="en-US" sz="3200" baseline="-25000" dirty="0" smtClean="0">
                <a:solidFill>
                  <a:prstClr val="black"/>
                </a:solidFill>
                <a:latin typeface="Calibri"/>
              </a:rPr>
              <a:t>2</a:t>
            </a:r>
            <a:endParaRPr lang="en-US" baseline="-25000" dirty="0"/>
          </a:p>
        </p:txBody>
      </p:sp>
      <p:sp>
        <p:nvSpPr>
          <p:cNvPr id="17" name="Rectangle 16"/>
          <p:cNvSpPr/>
          <p:nvPr/>
        </p:nvSpPr>
        <p:spPr>
          <a:xfrm>
            <a:off x="4890090" y="4196448"/>
            <a:ext cx="1255472" cy="584775"/>
          </a:xfrm>
          <a:prstGeom prst="rect">
            <a:avLst/>
          </a:prstGeom>
        </p:spPr>
        <p:txBody>
          <a:bodyPr wrap="none">
            <a:spAutoFit/>
          </a:bodyPr>
          <a:lstStyle/>
          <a:p>
            <a:r>
              <a:rPr lang="en-US" sz="3200" dirty="0" smtClean="0">
                <a:solidFill>
                  <a:prstClr val="black"/>
                </a:solidFill>
                <a:latin typeface="Calibri"/>
              </a:rPr>
              <a:t>T</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2</a:t>
            </a:r>
            <a:endParaRPr lang="en-US" dirty="0"/>
          </a:p>
        </p:txBody>
      </p:sp>
    </p:spTree>
    <p:extLst>
      <p:ext uri="{BB962C8B-B14F-4D97-AF65-F5344CB8AC3E}">
        <p14:creationId xmlns:p14="http://schemas.microsoft.com/office/powerpoint/2010/main" val="998749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764"/>
          </a:xfrm>
        </p:spPr>
        <p:txBody>
          <a:bodyPr>
            <a:normAutofit fontScale="90000"/>
          </a:bodyPr>
          <a:lstStyle/>
          <a:p>
            <a:r>
              <a:rPr lang="en-US" dirty="0" smtClean="0"/>
              <a:t>These Rules Cover Primitives, Too</a:t>
            </a:r>
            <a:endParaRPr lang="en-US" dirty="0"/>
          </a:p>
        </p:txBody>
      </p:sp>
      <p:cxnSp>
        <p:nvCxnSpPr>
          <p:cNvPr id="4" name="Straight Connector 3"/>
          <p:cNvCxnSpPr/>
          <p:nvPr/>
        </p:nvCxnSpPr>
        <p:spPr>
          <a:xfrm>
            <a:off x="678856" y="1703684"/>
            <a:ext cx="40811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73939" y="1126474"/>
            <a:ext cx="16979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    </a:t>
            </a:r>
            <a:r>
              <a:rPr lang="en-US" sz="3200" dirty="0" smtClean="0">
                <a:solidFill>
                  <a:prstClr val="black"/>
                </a:solidFill>
                <a:latin typeface="Calibri"/>
              </a:rPr>
              <a:t>…</a:t>
            </a:r>
            <a:endParaRPr lang="en-US" dirty="0"/>
          </a:p>
        </p:txBody>
      </p:sp>
      <p:sp>
        <p:nvSpPr>
          <p:cNvPr id="6" name="Rectangle 5"/>
          <p:cNvSpPr/>
          <p:nvPr/>
        </p:nvSpPr>
        <p:spPr>
          <a:xfrm>
            <a:off x="3498118" y="1131672"/>
            <a:ext cx="1148263"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r>
              <a:rPr lang="en-US" sz="3200" baseline="-25000" dirty="0">
                <a:solidFill>
                  <a:prstClr val="black"/>
                </a:solidFill>
                <a:latin typeface="Calibri"/>
              </a:rPr>
              <a:t>n</a:t>
            </a:r>
            <a:endParaRPr lang="en-US" dirty="0"/>
          </a:p>
        </p:txBody>
      </p:sp>
      <p:sp>
        <p:nvSpPr>
          <p:cNvPr id="7" name="Rectangle 6"/>
          <p:cNvSpPr/>
          <p:nvPr/>
        </p:nvSpPr>
        <p:spPr>
          <a:xfrm>
            <a:off x="1634647" y="1716447"/>
            <a:ext cx="2133918"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endParaRPr lang="en-US" dirty="0"/>
          </a:p>
        </p:txBody>
      </p:sp>
      <p:sp>
        <p:nvSpPr>
          <p:cNvPr id="19" name="Rectangle 18"/>
          <p:cNvSpPr/>
          <p:nvPr/>
        </p:nvSpPr>
        <p:spPr>
          <a:xfrm>
            <a:off x="640356" y="1110127"/>
            <a:ext cx="889987"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f</a:t>
            </a:r>
            <a:endParaRPr lang="en-US" baseline="-25000" dirty="0"/>
          </a:p>
        </p:txBody>
      </p:sp>
      <p:sp>
        <p:nvSpPr>
          <p:cNvPr id="22" name="Rectangle 21"/>
          <p:cNvSpPr/>
          <p:nvPr/>
        </p:nvSpPr>
        <p:spPr>
          <a:xfrm>
            <a:off x="5019849" y="1430897"/>
            <a:ext cx="3826881" cy="584775"/>
          </a:xfrm>
          <a:prstGeom prst="rect">
            <a:avLst/>
          </a:prstGeom>
        </p:spPr>
        <p:txBody>
          <a:bodyPr wrap="none">
            <a:spAutoFit/>
          </a:bodyPr>
          <a:lstStyle/>
          <a:p>
            <a:pPr lvl="0"/>
            <a:r>
              <a:rPr lang="en-US" sz="3200" dirty="0" smtClean="0">
                <a:solidFill>
                  <a:prstClr val="black"/>
                </a:solidFill>
                <a:latin typeface="Calibri"/>
              </a:rPr>
              <a:t>T</a:t>
            </a:r>
            <a:r>
              <a:rPr lang="en-US" sz="3200" baseline="-25000" dirty="0" smtClean="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x </a:t>
            </a:r>
            <a:r>
              <a:rPr lang="en-US" sz="3200" dirty="0" smtClean="0">
                <a:solidFill>
                  <a:prstClr val="black"/>
                </a:solidFill>
                <a:latin typeface="Calibri"/>
              </a:rPr>
              <a:t>… x T</a:t>
            </a:r>
            <a:r>
              <a:rPr lang="en-US" sz="3200" baseline="-25000" dirty="0" smtClean="0">
                <a:solidFill>
                  <a:prstClr val="black"/>
                </a:solidFill>
                <a:latin typeface="Calibri"/>
              </a:rPr>
              <a:t>n</a:t>
            </a:r>
            <a:r>
              <a:rPr lang="en-US" sz="3200" dirty="0" smtClean="0">
                <a:solidFill>
                  <a:prstClr val="black"/>
                </a:solidFill>
                <a:latin typeface="Calibri"/>
              </a:rPr>
              <a:t>) </a:t>
            </a:r>
            <a:r>
              <a:rPr lang="en-US" sz="3200" dirty="0">
                <a:solidFill>
                  <a:prstClr val="black"/>
                </a:solidFill>
                <a:latin typeface="Calibri"/>
              </a:rPr>
              <a:t>=&gt; </a:t>
            </a:r>
            <a:r>
              <a:rPr lang="en-US" sz="3200" dirty="0" smtClean="0">
                <a:solidFill>
                  <a:prstClr val="black"/>
                </a:solidFill>
                <a:latin typeface="Calibri"/>
              </a:rPr>
              <a:t>T)</a:t>
            </a:r>
            <a:endParaRPr lang="en-US" dirty="0">
              <a:solidFill>
                <a:prstClr val="black"/>
              </a:solidFill>
            </a:endParaRPr>
          </a:p>
        </p:txBody>
      </p:sp>
      <p:sp>
        <p:nvSpPr>
          <p:cNvPr id="15" name="Rectangle 14"/>
          <p:cNvSpPr/>
          <p:nvPr/>
        </p:nvSpPr>
        <p:spPr>
          <a:xfrm>
            <a:off x="245942" y="2402695"/>
            <a:ext cx="8680197" cy="584775"/>
          </a:xfrm>
          <a:prstGeom prst="rect">
            <a:avLst/>
          </a:prstGeom>
        </p:spPr>
        <p:txBody>
          <a:bodyPr wrap="none">
            <a:spAutoFit/>
          </a:bodyPr>
          <a:lstStyle/>
          <a:p>
            <a:pPr lvl="0"/>
            <a:r>
              <a:rPr lang="en-US" sz="3200" dirty="0" smtClean="0">
                <a:solidFill>
                  <a:srgbClr val="002060"/>
                </a:solidFill>
                <a:latin typeface="Calibri"/>
              </a:rPr>
              <a:t>Now assume  (f, Int x Int =&gt; Int)</a:t>
            </a:r>
            <a:r>
              <a:rPr lang="en-US" sz="3200" dirty="0">
                <a:solidFill>
                  <a:prstClr val="black"/>
                </a:solidFill>
                <a:latin typeface="Calibri"/>
              </a:rPr>
              <a:t> </a:t>
            </a:r>
            <a:r>
              <a:rPr lang="en-US" sz="3200" dirty="0">
                <a:solidFill>
                  <a:srgbClr val="002060"/>
                </a:solidFill>
                <a:latin typeface="Calibri"/>
              </a:rPr>
              <a:t>∈ </a:t>
            </a:r>
            <a:r>
              <a:rPr lang="el-GR" sz="3200" dirty="0" smtClean="0">
                <a:solidFill>
                  <a:srgbClr val="002060"/>
                </a:solidFill>
                <a:latin typeface="Calibri"/>
              </a:rPr>
              <a:t>Γ</a:t>
            </a:r>
            <a:r>
              <a:rPr lang="en-US" sz="3200" dirty="0">
                <a:solidFill>
                  <a:srgbClr val="002060"/>
                </a:solidFill>
                <a:latin typeface="Calibri"/>
              </a:rPr>
              <a:t>	</a:t>
            </a:r>
            <a:r>
              <a:rPr lang="en-US" sz="3200" dirty="0" smtClean="0">
                <a:solidFill>
                  <a:srgbClr val="002060"/>
                </a:solidFill>
                <a:latin typeface="Calibri"/>
              </a:rPr>
              <a:t>(f is e.g. </a:t>
            </a:r>
            <a:r>
              <a:rPr lang="en-US" sz="3200" dirty="0" smtClean="0">
                <a:solidFill>
                  <a:srgbClr val="002060"/>
                </a:solidFill>
                <a:latin typeface="Calibri"/>
              </a:rPr>
              <a:t>*,+)</a:t>
            </a:r>
            <a:endParaRPr lang="en-US" sz="3200" dirty="0" smtClean="0">
              <a:solidFill>
                <a:srgbClr val="002060"/>
              </a:solidFill>
              <a:latin typeface="Calibri"/>
            </a:endParaRPr>
          </a:p>
        </p:txBody>
      </p:sp>
      <p:cxnSp>
        <p:nvCxnSpPr>
          <p:cNvPr id="16" name="Straight Connector 15"/>
          <p:cNvCxnSpPr/>
          <p:nvPr/>
        </p:nvCxnSpPr>
        <p:spPr>
          <a:xfrm>
            <a:off x="698099" y="4979443"/>
            <a:ext cx="40811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93182" y="4402233"/>
            <a:ext cx="11641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a:t>
            </a:r>
            <a:endParaRPr lang="en-US" dirty="0"/>
          </a:p>
        </p:txBody>
      </p:sp>
      <p:sp>
        <p:nvSpPr>
          <p:cNvPr id="18" name="Rectangle 17"/>
          <p:cNvSpPr/>
          <p:nvPr/>
        </p:nvSpPr>
        <p:spPr>
          <a:xfrm>
            <a:off x="3517361" y="4407431"/>
            <a:ext cx="11641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a:solidFill>
                  <a:prstClr val="black"/>
                </a:solidFill>
                <a:latin typeface="Calibri"/>
              </a:rPr>
              <a:t>2</a:t>
            </a:r>
            <a:r>
              <a:rPr lang="en-US" sz="3200" dirty="0" smtClean="0">
                <a:solidFill>
                  <a:prstClr val="black"/>
                </a:solidFill>
                <a:latin typeface="Calibri"/>
              </a:rPr>
              <a:t> : T</a:t>
            </a:r>
            <a:r>
              <a:rPr lang="en-US" sz="3200" baseline="-25000" dirty="0" smtClean="0">
                <a:solidFill>
                  <a:prstClr val="black"/>
                </a:solidFill>
                <a:latin typeface="Calibri"/>
              </a:rPr>
              <a:t>2</a:t>
            </a:r>
            <a:endParaRPr lang="en-US" dirty="0"/>
          </a:p>
        </p:txBody>
      </p:sp>
      <p:sp>
        <p:nvSpPr>
          <p:cNvPr id="20" name="Rectangle 19"/>
          <p:cNvSpPr/>
          <p:nvPr/>
        </p:nvSpPr>
        <p:spPr>
          <a:xfrm>
            <a:off x="1653890" y="4992206"/>
            <a:ext cx="1757212"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T</a:t>
            </a:r>
            <a:endParaRPr lang="en-US" dirty="0"/>
          </a:p>
        </p:txBody>
      </p:sp>
      <p:sp>
        <p:nvSpPr>
          <p:cNvPr id="21" name="Rectangle 20"/>
          <p:cNvSpPr/>
          <p:nvPr/>
        </p:nvSpPr>
        <p:spPr>
          <a:xfrm>
            <a:off x="659599" y="4385886"/>
            <a:ext cx="889987"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f</a:t>
            </a:r>
            <a:endParaRPr lang="en-US" baseline="-25000" dirty="0"/>
          </a:p>
        </p:txBody>
      </p:sp>
      <p:sp>
        <p:nvSpPr>
          <p:cNvPr id="23" name="Rectangle 22"/>
          <p:cNvSpPr/>
          <p:nvPr/>
        </p:nvSpPr>
        <p:spPr>
          <a:xfrm>
            <a:off x="5039092" y="4706656"/>
            <a:ext cx="3318729" cy="584775"/>
          </a:xfrm>
          <a:prstGeom prst="rect">
            <a:avLst/>
          </a:prstGeom>
        </p:spPr>
        <p:txBody>
          <a:bodyPr wrap="none">
            <a:spAutoFit/>
          </a:bodyPr>
          <a:lstStyle/>
          <a:p>
            <a:pPr lvl="0"/>
            <a:r>
              <a:rPr lang="en-US" sz="3200" dirty="0" smtClean="0">
                <a:solidFill>
                  <a:prstClr val="black"/>
                </a:solidFill>
                <a:latin typeface="Calibri"/>
              </a:rPr>
              <a:t>T</a:t>
            </a:r>
            <a:r>
              <a:rPr lang="en-US" sz="3200" baseline="-25000" dirty="0" smtClean="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x </a:t>
            </a:r>
            <a:r>
              <a:rPr lang="en-US" sz="3200" dirty="0" smtClean="0">
                <a:solidFill>
                  <a:prstClr val="black"/>
                </a:solidFill>
                <a:latin typeface="Calibri"/>
              </a:rPr>
              <a:t>T</a:t>
            </a:r>
            <a:r>
              <a:rPr lang="en-US" sz="3200" baseline="-25000" dirty="0" smtClean="0">
                <a:solidFill>
                  <a:prstClr val="black"/>
                </a:solidFill>
                <a:latin typeface="Calibri"/>
              </a:rPr>
              <a:t>2</a:t>
            </a:r>
            <a:r>
              <a:rPr lang="en-US" sz="3200" dirty="0" smtClean="0">
                <a:solidFill>
                  <a:prstClr val="black"/>
                </a:solidFill>
                <a:latin typeface="Calibri"/>
              </a:rPr>
              <a:t>) </a:t>
            </a:r>
            <a:r>
              <a:rPr lang="en-US" sz="3200" dirty="0">
                <a:solidFill>
                  <a:prstClr val="black"/>
                </a:solidFill>
                <a:latin typeface="Calibri"/>
              </a:rPr>
              <a:t>=&gt; </a:t>
            </a:r>
            <a:r>
              <a:rPr lang="en-US" sz="3200" dirty="0" smtClean="0">
                <a:solidFill>
                  <a:prstClr val="black"/>
                </a:solidFill>
                <a:latin typeface="Calibri"/>
              </a:rPr>
              <a:t>T)</a:t>
            </a:r>
            <a:endParaRPr lang="en-US" dirty="0">
              <a:solidFill>
                <a:prstClr val="black"/>
              </a:solidFill>
            </a:endParaRPr>
          </a:p>
        </p:txBody>
      </p:sp>
      <p:cxnSp>
        <p:nvCxnSpPr>
          <p:cNvPr id="29" name="Straight Connector 28"/>
          <p:cNvCxnSpPr/>
          <p:nvPr/>
        </p:nvCxnSpPr>
        <p:spPr>
          <a:xfrm>
            <a:off x="999384" y="3772949"/>
            <a:ext cx="37865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119311" y="3188174"/>
            <a:ext cx="3666645" cy="584775"/>
          </a:xfrm>
          <a:prstGeom prst="rect">
            <a:avLst/>
          </a:prstGeom>
        </p:spPr>
        <p:txBody>
          <a:bodyPr wrap="none">
            <a:spAutoFit/>
          </a:bodyPr>
          <a:lstStyle/>
          <a:p>
            <a:r>
              <a:rPr lang="en-US" sz="3200" dirty="0" smtClean="0">
                <a:latin typeface="Calibri"/>
              </a:rPr>
              <a:t>(f,</a:t>
            </a:r>
            <a:r>
              <a:rPr lang="en-US" sz="3200" dirty="0">
                <a:latin typeface="Calibri"/>
              </a:rPr>
              <a:t> Int x Int =&gt; Int</a:t>
            </a:r>
            <a:r>
              <a:rPr lang="en-US" sz="3200" dirty="0" smtClean="0">
                <a:solidFill>
                  <a:prstClr val="black"/>
                </a:solidFill>
                <a:latin typeface="Calibri"/>
              </a:rPr>
              <a:t>) </a:t>
            </a:r>
            <a:r>
              <a:rPr lang="en-US" sz="3200" dirty="0">
                <a:solidFill>
                  <a:prstClr val="black"/>
                </a:solidFill>
                <a:latin typeface="Calibri"/>
              </a:rPr>
              <a:t>∈ </a:t>
            </a:r>
            <a:r>
              <a:rPr lang="el-GR" sz="3200" dirty="0">
                <a:solidFill>
                  <a:prstClr val="black"/>
                </a:solidFill>
                <a:latin typeface="Calibri"/>
              </a:rPr>
              <a:t>Γ</a:t>
            </a:r>
            <a:endParaRPr lang="en-US" baseline="-25000" dirty="0"/>
          </a:p>
        </p:txBody>
      </p:sp>
      <p:sp>
        <p:nvSpPr>
          <p:cNvPr id="31" name="Rectangle 30"/>
          <p:cNvSpPr/>
          <p:nvPr/>
        </p:nvSpPr>
        <p:spPr>
          <a:xfrm>
            <a:off x="2651854" y="3772949"/>
            <a:ext cx="942887" cy="584775"/>
          </a:xfrm>
          <a:prstGeom prst="rect">
            <a:avLst/>
          </a:prstGeom>
        </p:spPr>
        <p:txBody>
          <a:bodyPr wrap="none">
            <a:spAutoFit/>
          </a:bodyPr>
          <a:lstStyle/>
          <a:p>
            <a:r>
              <a:rPr lang="en-US" sz="3200" dirty="0" smtClean="0">
                <a:solidFill>
                  <a:prstClr val="black"/>
                </a:solidFill>
                <a:latin typeface="Calibri"/>
              </a:rPr>
              <a:t>x : T</a:t>
            </a:r>
            <a:r>
              <a:rPr lang="en-US" sz="3200" baseline="-25000" dirty="0">
                <a:solidFill>
                  <a:prstClr val="black"/>
                </a:solidFill>
                <a:latin typeface="Calibri"/>
              </a:rPr>
              <a:t>f</a:t>
            </a:r>
            <a:endParaRPr lang="en-US" baseline="-25000" dirty="0"/>
          </a:p>
        </p:txBody>
      </p:sp>
      <p:sp>
        <p:nvSpPr>
          <p:cNvPr id="32" name="Rectangle 31"/>
          <p:cNvSpPr/>
          <p:nvPr/>
        </p:nvSpPr>
        <p:spPr>
          <a:xfrm>
            <a:off x="4843706" y="3480561"/>
            <a:ext cx="3526799" cy="584775"/>
          </a:xfrm>
          <a:prstGeom prst="rect">
            <a:avLst/>
          </a:prstGeom>
        </p:spPr>
        <p:txBody>
          <a:bodyPr wrap="none">
            <a:spAutoFit/>
          </a:bodyPr>
          <a:lstStyle/>
          <a:p>
            <a:r>
              <a:rPr lang="en-US" sz="3200" dirty="0" smtClean="0">
                <a:solidFill>
                  <a:prstClr val="black"/>
                </a:solidFill>
                <a:latin typeface="Calibri"/>
              </a:rPr>
              <a:t>T</a:t>
            </a:r>
            <a:r>
              <a:rPr lang="en-US" sz="3200" baseline="-25000" dirty="0">
                <a:solidFill>
                  <a:prstClr val="black"/>
                </a:solidFill>
                <a:latin typeface="Calibri"/>
              </a:rPr>
              <a:t>f</a:t>
            </a:r>
            <a:r>
              <a:rPr lang="en-US" sz="3200" dirty="0" smtClean="0">
                <a:solidFill>
                  <a:prstClr val="black"/>
                </a:solidFill>
                <a:latin typeface="Calibri"/>
              </a:rPr>
              <a:t> =</a:t>
            </a:r>
            <a:r>
              <a:rPr lang="en-US" sz="3200" dirty="0">
                <a:latin typeface="Calibri"/>
              </a:rPr>
              <a:t> </a:t>
            </a:r>
            <a:r>
              <a:rPr lang="en-US" sz="3200" dirty="0" smtClean="0">
                <a:latin typeface="Calibri"/>
              </a:rPr>
              <a:t> (Int </a:t>
            </a:r>
            <a:r>
              <a:rPr lang="en-US" sz="3200" dirty="0">
                <a:latin typeface="Calibri"/>
              </a:rPr>
              <a:t>x Int =&gt; </a:t>
            </a:r>
            <a:r>
              <a:rPr lang="en-US" sz="3200" dirty="0" smtClean="0">
                <a:latin typeface="Calibri"/>
              </a:rPr>
              <a:t>Int</a:t>
            </a:r>
            <a:r>
              <a:rPr lang="en-US" sz="3200" dirty="0">
                <a:solidFill>
                  <a:prstClr val="black"/>
                </a:solidFill>
                <a:latin typeface="Calibri"/>
              </a:rPr>
              <a:t>)</a:t>
            </a:r>
            <a:endParaRPr lang="en-US" dirty="0"/>
          </a:p>
        </p:txBody>
      </p:sp>
      <p:sp>
        <p:nvSpPr>
          <p:cNvPr id="33" name="Rectangle 32"/>
          <p:cNvSpPr/>
          <p:nvPr/>
        </p:nvSpPr>
        <p:spPr>
          <a:xfrm>
            <a:off x="572612" y="5617341"/>
            <a:ext cx="5490477" cy="584775"/>
          </a:xfrm>
          <a:prstGeom prst="rect">
            <a:avLst/>
          </a:prstGeom>
        </p:spPr>
        <p:txBody>
          <a:bodyPr wrap="none">
            <a:spAutoFit/>
          </a:bodyPr>
          <a:lstStyle/>
          <a:p>
            <a:r>
              <a:rPr lang="en-US" sz="3200" dirty="0" smtClean="0">
                <a:solidFill>
                  <a:srgbClr val="008000"/>
                </a:solidFill>
                <a:latin typeface="Calibri"/>
              </a:rPr>
              <a:t>(Int </a:t>
            </a:r>
            <a:r>
              <a:rPr lang="en-US" sz="3200" dirty="0">
                <a:solidFill>
                  <a:srgbClr val="008000"/>
                </a:solidFill>
                <a:latin typeface="Calibri"/>
              </a:rPr>
              <a:t>x Int =&gt; </a:t>
            </a:r>
            <a:r>
              <a:rPr lang="en-US" sz="3200" dirty="0" smtClean="0">
                <a:solidFill>
                  <a:srgbClr val="008000"/>
                </a:solidFill>
                <a:latin typeface="Calibri"/>
              </a:rPr>
              <a:t>Int) = </a:t>
            </a:r>
            <a:r>
              <a:rPr lang="en-US" sz="3200" dirty="0">
                <a:solidFill>
                  <a:srgbClr val="008000"/>
                </a:solidFill>
                <a:latin typeface="Calibri"/>
              </a:rPr>
              <a:t>((T</a:t>
            </a:r>
            <a:r>
              <a:rPr lang="en-US" sz="3200" baseline="-25000" dirty="0">
                <a:solidFill>
                  <a:srgbClr val="008000"/>
                </a:solidFill>
                <a:latin typeface="Calibri"/>
              </a:rPr>
              <a:t>1</a:t>
            </a:r>
            <a:r>
              <a:rPr lang="en-US" sz="3200" dirty="0">
                <a:solidFill>
                  <a:srgbClr val="008000"/>
                </a:solidFill>
                <a:latin typeface="Calibri"/>
              </a:rPr>
              <a:t> x T</a:t>
            </a:r>
            <a:r>
              <a:rPr lang="en-US" sz="3200" baseline="-25000" dirty="0">
                <a:solidFill>
                  <a:srgbClr val="008000"/>
                </a:solidFill>
                <a:latin typeface="Calibri"/>
              </a:rPr>
              <a:t>2</a:t>
            </a:r>
            <a:r>
              <a:rPr lang="en-US" sz="3200" dirty="0">
                <a:solidFill>
                  <a:srgbClr val="008000"/>
                </a:solidFill>
                <a:latin typeface="Calibri"/>
              </a:rPr>
              <a:t>) =&gt; T</a:t>
            </a:r>
            <a:r>
              <a:rPr lang="en-US" sz="3200" dirty="0" smtClean="0">
                <a:solidFill>
                  <a:srgbClr val="008000"/>
                </a:solidFill>
                <a:latin typeface="Calibri"/>
              </a:rPr>
              <a:t>)</a:t>
            </a:r>
          </a:p>
        </p:txBody>
      </p:sp>
      <p:sp>
        <p:nvSpPr>
          <p:cNvPr id="10" name="Rectangle 9"/>
          <p:cNvSpPr/>
          <p:nvPr/>
        </p:nvSpPr>
        <p:spPr>
          <a:xfrm>
            <a:off x="703673" y="6202116"/>
            <a:ext cx="4656916" cy="584775"/>
          </a:xfrm>
          <a:prstGeom prst="rect">
            <a:avLst/>
          </a:prstGeom>
        </p:spPr>
        <p:txBody>
          <a:bodyPr wrap="none">
            <a:spAutoFit/>
          </a:bodyPr>
          <a:lstStyle/>
          <a:p>
            <a:pPr lvl="0"/>
            <a:r>
              <a:rPr lang="en-US" sz="3200" dirty="0">
                <a:solidFill>
                  <a:srgbClr val="008000"/>
                </a:solidFill>
                <a:latin typeface="Calibri"/>
              </a:rPr>
              <a:t>((Int x Int)=(T</a:t>
            </a:r>
            <a:r>
              <a:rPr lang="en-US" sz="3200" baseline="-25000" dirty="0">
                <a:solidFill>
                  <a:srgbClr val="008000"/>
                </a:solidFill>
                <a:latin typeface="Calibri"/>
              </a:rPr>
              <a:t>1</a:t>
            </a:r>
            <a:r>
              <a:rPr lang="en-US" sz="3200" dirty="0">
                <a:solidFill>
                  <a:srgbClr val="008000"/>
                </a:solidFill>
                <a:latin typeface="Calibri"/>
              </a:rPr>
              <a:t> x T</a:t>
            </a:r>
            <a:r>
              <a:rPr lang="en-US" sz="3200" baseline="-25000" dirty="0">
                <a:solidFill>
                  <a:srgbClr val="008000"/>
                </a:solidFill>
                <a:latin typeface="Calibri"/>
              </a:rPr>
              <a:t>2</a:t>
            </a:r>
            <a:r>
              <a:rPr lang="en-US" sz="3200" dirty="0">
                <a:solidFill>
                  <a:srgbClr val="008000"/>
                </a:solidFill>
                <a:latin typeface="Calibri"/>
              </a:rPr>
              <a:t>)  </a:t>
            </a:r>
            <a:r>
              <a:rPr lang="en-US" sz="3200" dirty="0" smtClean="0">
                <a:solidFill>
                  <a:srgbClr val="008000"/>
                </a:solidFill>
                <a:latin typeface="Calibri"/>
              </a:rPr>
              <a:t>   Int=T</a:t>
            </a:r>
            <a:endParaRPr lang="en-US" dirty="0">
              <a:solidFill>
                <a:srgbClr val="008000"/>
              </a:solidFill>
            </a:endParaRPr>
          </a:p>
        </p:txBody>
      </p:sp>
      <p:sp>
        <p:nvSpPr>
          <p:cNvPr id="11" name="Rectangle 10"/>
          <p:cNvSpPr/>
          <p:nvPr/>
        </p:nvSpPr>
        <p:spPr>
          <a:xfrm>
            <a:off x="6933289" y="5314635"/>
            <a:ext cx="1220078" cy="1384995"/>
          </a:xfrm>
          <a:prstGeom prst="rect">
            <a:avLst/>
          </a:prstGeom>
        </p:spPr>
        <p:txBody>
          <a:bodyPr wrap="none">
            <a:spAutoFit/>
          </a:bodyPr>
          <a:lstStyle/>
          <a:p>
            <a:r>
              <a:rPr lang="en-US" sz="2800" dirty="0" smtClean="0">
                <a:solidFill>
                  <a:srgbClr val="008000"/>
                </a:solidFill>
                <a:latin typeface="Calibri"/>
              </a:rPr>
              <a:t>Int = T</a:t>
            </a:r>
            <a:r>
              <a:rPr lang="en-US" sz="2800" baseline="-25000" dirty="0" smtClean="0">
                <a:solidFill>
                  <a:srgbClr val="008000"/>
                </a:solidFill>
                <a:latin typeface="Calibri"/>
              </a:rPr>
              <a:t>1</a:t>
            </a:r>
            <a:br>
              <a:rPr lang="en-US" sz="2800" baseline="-25000" dirty="0" smtClean="0">
                <a:solidFill>
                  <a:srgbClr val="008000"/>
                </a:solidFill>
                <a:latin typeface="Calibri"/>
              </a:rPr>
            </a:br>
            <a:r>
              <a:rPr lang="en-US" sz="2800" dirty="0" smtClean="0">
                <a:solidFill>
                  <a:srgbClr val="008000"/>
                </a:solidFill>
                <a:latin typeface="Calibri"/>
              </a:rPr>
              <a:t>Int = T</a:t>
            </a:r>
            <a:r>
              <a:rPr lang="en-US" sz="2800" baseline="-25000" dirty="0" smtClean="0">
                <a:solidFill>
                  <a:srgbClr val="008000"/>
                </a:solidFill>
                <a:latin typeface="Calibri"/>
              </a:rPr>
              <a:t>2</a:t>
            </a:r>
            <a:endParaRPr lang="en-US" sz="2800" dirty="0">
              <a:solidFill>
                <a:srgbClr val="008000"/>
              </a:solidFill>
              <a:latin typeface="Calibri"/>
            </a:endParaRPr>
          </a:p>
          <a:p>
            <a:r>
              <a:rPr lang="en-US" sz="2800" dirty="0" smtClean="0">
                <a:solidFill>
                  <a:srgbClr val="008000"/>
                </a:solidFill>
                <a:latin typeface="Calibri"/>
              </a:rPr>
              <a:t>Int = T</a:t>
            </a:r>
            <a:endParaRPr lang="en-US" sz="2800" dirty="0">
              <a:solidFill>
                <a:srgbClr val="008000"/>
              </a:solidFill>
            </a:endParaRPr>
          </a:p>
        </p:txBody>
      </p:sp>
    </p:spTree>
    <p:extLst>
      <p:ext uri="{BB962C8B-B14F-4D97-AF65-F5344CB8AC3E}">
        <p14:creationId xmlns:p14="http://schemas.microsoft.com/office/powerpoint/2010/main" val="415796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between Types</a:t>
            </a:r>
            <a:endParaRPr lang="en-US" dirty="0"/>
          </a:p>
        </p:txBody>
      </p:sp>
      <p:sp>
        <p:nvSpPr>
          <p:cNvPr id="3" name="Content Placeholder 2"/>
          <p:cNvSpPr>
            <a:spLocks noGrp="1"/>
          </p:cNvSpPr>
          <p:nvPr>
            <p:ph idx="1"/>
          </p:nvPr>
        </p:nvSpPr>
        <p:spPr>
          <a:xfrm>
            <a:off x="221381" y="1222408"/>
            <a:ext cx="8835992" cy="5303520"/>
          </a:xfrm>
        </p:spPr>
        <p:txBody>
          <a:bodyPr>
            <a:normAutofit fontScale="92500" lnSpcReduction="20000"/>
          </a:bodyPr>
          <a:lstStyle/>
          <a:p>
            <a:pPr marL="0" indent="0">
              <a:buNone/>
            </a:pPr>
            <a:r>
              <a:rPr lang="en-US" dirty="0" smtClean="0"/>
              <a:t>(A=&gt;B)=(A’=&gt;B’)		iff	A=A’   and  B=B’</a:t>
            </a:r>
          </a:p>
          <a:p>
            <a:pPr marL="0" indent="0">
              <a:buNone/>
            </a:pPr>
            <a:r>
              <a:rPr lang="en-US" dirty="0" smtClean="0"/>
              <a:t>(A x B) = (A’ x B’)		iff	A=A’   and  B=B’</a:t>
            </a:r>
          </a:p>
          <a:p>
            <a:pPr marL="0" indent="0">
              <a:buNone/>
            </a:pPr>
            <a:r>
              <a:rPr lang="en-US" dirty="0" smtClean="0"/>
              <a:t>List[A] = List[A’]		iff	A=A’</a:t>
            </a:r>
          </a:p>
          <a:p>
            <a:pPr marL="0" indent="0">
              <a:buNone/>
            </a:pPr>
            <a:r>
              <a:rPr lang="en-US" dirty="0" smtClean="0"/>
              <a:t>(A=&gt;B) = (C x D)		iff 	</a:t>
            </a:r>
            <a:r>
              <a:rPr lang="en-US" b="1" dirty="0" smtClean="0"/>
              <a:t>false</a:t>
            </a:r>
          </a:p>
          <a:p>
            <a:pPr marL="0" indent="0">
              <a:buNone/>
            </a:pPr>
            <a:r>
              <a:rPr lang="en-US" dirty="0" smtClean="0"/>
              <a:t>(A =&gt; B) = List[C]		iff 	</a:t>
            </a:r>
            <a:r>
              <a:rPr lang="en-US" b="1" dirty="0" smtClean="0"/>
              <a:t>false</a:t>
            </a:r>
            <a:endParaRPr lang="en-US" dirty="0" smtClean="0"/>
          </a:p>
          <a:p>
            <a:pPr marL="0" indent="0">
              <a:buNone/>
            </a:pPr>
            <a:r>
              <a:rPr lang="en-US" dirty="0" smtClean="0">
                <a:solidFill>
                  <a:srgbClr val="002060"/>
                </a:solidFill>
              </a:rPr>
              <a:t>Type constructor: constructs types from types</a:t>
            </a:r>
          </a:p>
          <a:p>
            <a:pPr marL="0" indent="0">
              <a:buNone/>
            </a:pPr>
            <a:r>
              <a:rPr lang="en-US" dirty="0" smtClean="0">
                <a:solidFill>
                  <a:srgbClr val="002060"/>
                </a:solidFill>
              </a:rPr>
              <a:t>Unary: List[A] – one type argument</a:t>
            </a:r>
          </a:p>
          <a:p>
            <a:pPr marL="0" indent="0">
              <a:buNone/>
            </a:pPr>
            <a:r>
              <a:rPr lang="en-US" dirty="0" smtClean="0">
                <a:solidFill>
                  <a:srgbClr val="002060"/>
                </a:solidFill>
              </a:rPr>
              <a:t>A =&gt; B (Function[A,B]),  AxB (Pair[A,B])  - two type args</a:t>
            </a:r>
          </a:p>
          <a:p>
            <a:pPr marL="0" indent="0" algn="ctr">
              <a:buNone/>
            </a:pPr>
            <a:r>
              <a:rPr lang="en-US" dirty="0" smtClean="0">
                <a:solidFill>
                  <a:srgbClr val="002060"/>
                </a:solidFill>
              </a:rPr>
              <a:t>f(t</a:t>
            </a:r>
            <a:r>
              <a:rPr lang="en-US" baseline="-25000" dirty="0" smtClean="0">
                <a:solidFill>
                  <a:srgbClr val="002060"/>
                </a:solidFill>
              </a:rPr>
              <a:t>1</a:t>
            </a:r>
            <a:r>
              <a:rPr lang="en-US" dirty="0" smtClean="0">
                <a:solidFill>
                  <a:srgbClr val="002060"/>
                </a:solidFill>
              </a:rPr>
              <a:t>,…,t</a:t>
            </a:r>
            <a:r>
              <a:rPr lang="en-US" baseline="-25000" dirty="0" smtClean="0">
                <a:solidFill>
                  <a:srgbClr val="002060"/>
                </a:solidFill>
              </a:rPr>
              <a:t>n</a:t>
            </a:r>
            <a:r>
              <a:rPr lang="en-US" dirty="0" smtClean="0">
                <a:solidFill>
                  <a:srgbClr val="002060"/>
                </a:solidFill>
              </a:rPr>
              <a:t>) – type constructor applied to types</a:t>
            </a:r>
          </a:p>
          <a:p>
            <a:pPr marL="0" indent="0">
              <a:buNone/>
            </a:pPr>
            <a:r>
              <a:rPr lang="en-US" dirty="0">
                <a:solidFill>
                  <a:srgbClr val="002060"/>
                </a:solidFill>
              </a:rPr>
              <a:t>f(t</a:t>
            </a:r>
            <a:r>
              <a:rPr lang="en-US" baseline="-25000" dirty="0">
                <a:solidFill>
                  <a:srgbClr val="002060"/>
                </a:solidFill>
              </a:rPr>
              <a:t>1</a:t>
            </a:r>
            <a:r>
              <a:rPr lang="en-US" dirty="0">
                <a:solidFill>
                  <a:srgbClr val="002060"/>
                </a:solidFill>
              </a:rPr>
              <a:t>,…,t</a:t>
            </a:r>
            <a:r>
              <a:rPr lang="en-US" baseline="-25000" dirty="0">
                <a:solidFill>
                  <a:srgbClr val="002060"/>
                </a:solidFill>
              </a:rPr>
              <a:t>n</a:t>
            </a:r>
            <a:r>
              <a:rPr lang="en-US" dirty="0">
                <a:solidFill>
                  <a:srgbClr val="002060"/>
                </a:solidFill>
              </a:rPr>
              <a:t>) = f(t’</a:t>
            </a:r>
            <a:r>
              <a:rPr lang="en-US" baseline="-25000" dirty="0">
                <a:solidFill>
                  <a:srgbClr val="002060"/>
                </a:solidFill>
              </a:rPr>
              <a:t>1</a:t>
            </a:r>
            <a:r>
              <a:rPr lang="en-US" dirty="0">
                <a:solidFill>
                  <a:srgbClr val="002060"/>
                </a:solidFill>
              </a:rPr>
              <a:t>,…t’</a:t>
            </a:r>
            <a:r>
              <a:rPr lang="en-US" baseline="-25000" dirty="0">
                <a:solidFill>
                  <a:srgbClr val="002060"/>
                </a:solidFill>
              </a:rPr>
              <a:t>n</a:t>
            </a:r>
            <a:r>
              <a:rPr lang="en-US" dirty="0">
                <a:solidFill>
                  <a:srgbClr val="002060"/>
                </a:solidFill>
              </a:rPr>
              <a:t>) </a:t>
            </a:r>
            <a:r>
              <a:rPr lang="en-US" dirty="0" smtClean="0">
                <a:solidFill>
                  <a:srgbClr val="002060"/>
                </a:solidFill>
              </a:rPr>
              <a:t>	iff	t</a:t>
            </a:r>
            <a:r>
              <a:rPr lang="en-US" baseline="-25000" dirty="0" smtClean="0">
                <a:solidFill>
                  <a:srgbClr val="002060"/>
                </a:solidFill>
              </a:rPr>
              <a:t>1</a:t>
            </a:r>
            <a:r>
              <a:rPr lang="en-US" dirty="0" smtClean="0">
                <a:solidFill>
                  <a:srgbClr val="002060"/>
                </a:solidFill>
              </a:rPr>
              <a:t>=t’</a:t>
            </a:r>
            <a:r>
              <a:rPr lang="en-US" baseline="-25000" dirty="0" smtClean="0">
                <a:solidFill>
                  <a:srgbClr val="002060"/>
                </a:solidFill>
              </a:rPr>
              <a:t>1 </a:t>
            </a:r>
            <a:r>
              <a:rPr lang="en-US" dirty="0" smtClean="0">
                <a:solidFill>
                  <a:srgbClr val="002060"/>
                </a:solidFill>
              </a:rPr>
              <a:t>and … and t</a:t>
            </a:r>
            <a:r>
              <a:rPr lang="en-US" baseline="-25000" dirty="0" smtClean="0">
                <a:solidFill>
                  <a:srgbClr val="002060"/>
                </a:solidFill>
              </a:rPr>
              <a:t>n</a:t>
            </a:r>
            <a:r>
              <a:rPr lang="en-US" dirty="0" smtClean="0">
                <a:solidFill>
                  <a:srgbClr val="002060"/>
                </a:solidFill>
              </a:rPr>
              <a:t> = t’</a:t>
            </a:r>
            <a:r>
              <a:rPr lang="en-US" baseline="-25000" dirty="0" smtClean="0">
                <a:solidFill>
                  <a:srgbClr val="002060"/>
                </a:solidFill>
              </a:rPr>
              <a:t>n</a:t>
            </a:r>
          </a:p>
          <a:p>
            <a:pPr marL="0" indent="0">
              <a:buNone/>
            </a:pPr>
            <a:r>
              <a:rPr lang="en-US" dirty="0">
                <a:solidFill>
                  <a:srgbClr val="002060"/>
                </a:solidFill>
              </a:rPr>
              <a:t>f(t</a:t>
            </a:r>
            <a:r>
              <a:rPr lang="en-US" baseline="-25000" dirty="0">
                <a:solidFill>
                  <a:srgbClr val="002060"/>
                </a:solidFill>
              </a:rPr>
              <a:t>1</a:t>
            </a:r>
            <a:r>
              <a:rPr lang="en-US" dirty="0">
                <a:solidFill>
                  <a:srgbClr val="002060"/>
                </a:solidFill>
              </a:rPr>
              <a:t>,…,t</a:t>
            </a:r>
            <a:r>
              <a:rPr lang="en-US" baseline="-25000" dirty="0">
                <a:solidFill>
                  <a:srgbClr val="002060"/>
                </a:solidFill>
              </a:rPr>
              <a:t>n</a:t>
            </a:r>
            <a:r>
              <a:rPr lang="en-US" dirty="0">
                <a:solidFill>
                  <a:srgbClr val="002060"/>
                </a:solidFill>
              </a:rPr>
              <a:t>) = </a:t>
            </a:r>
            <a:r>
              <a:rPr lang="en-US" dirty="0" smtClean="0">
                <a:solidFill>
                  <a:srgbClr val="002060"/>
                </a:solidFill>
              </a:rPr>
              <a:t>g(t’</a:t>
            </a:r>
            <a:r>
              <a:rPr lang="en-US" baseline="-25000" dirty="0" smtClean="0">
                <a:solidFill>
                  <a:srgbClr val="002060"/>
                </a:solidFill>
              </a:rPr>
              <a:t>1</a:t>
            </a:r>
            <a:r>
              <a:rPr lang="en-US" dirty="0">
                <a:solidFill>
                  <a:srgbClr val="002060"/>
                </a:solidFill>
              </a:rPr>
              <a:t>,…</a:t>
            </a:r>
            <a:r>
              <a:rPr lang="en-US" dirty="0" smtClean="0">
                <a:solidFill>
                  <a:srgbClr val="002060"/>
                </a:solidFill>
              </a:rPr>
              <a:t>t’</a:t>
            </a:r>
            <a:r>
              <a:rPr lang="en-US" baseline="-25000" dirty="0" smtClean="0">
                <a:solidFill>
                  <a:srgbClr val="002060"/>
                </a:solidFill>
              </a:rPr>
              <a:t>m</a:t>
            </a:r>
            <a:r>
              <a:rPr lang="en-US" dirty="0" smtClean="0">
                <a:solidFill>
                  <a:srgbClr val="002060"/>
                </a:solidFill>
              </a:rPr>
              <a:t>)	iff 	false		(f != g)</a:t>
            </a:r>
          </a:p>
          <a:p>
            <a:pPr marL="0" indent="0">
              <a:buNone/>
            </a:pPr>
            <a:endParaRPr lang="en-US" dirty="0">
              <a:solidFill>
                <a:srgbClr val="002060"/>
              </a:solidFill>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81720" y="2513160"/>
              <a:ext cx="7287840" cy="4105080"/>
            </p14:xfrm>
          </p:contentPart>
        </mc:Choice>
        <mc:Fallback>
          <p:pic>
            <p:nvPicPr>
              <p:cNvPr id="4" name="Ink 3"/>
              <p:cNvPicPr/>
              <p:nvPr/>
            </p:nvPicPr>
            <p:blipFill>
              <a:blip r:embed="rId3"/>
              <a:stretch>
                <a:fillRect/>
              </a:stretch>
            </p:blipFill>
            <p:spPr>
              <a:xfrm>
                <a:off x="973800" y="2503800"/>
                <a:ext cx="7309440" cy="4127400"/>
              </a:xfrm>
              <a:prstGeom prst="rect">
                <a:avLst/>
              </a:prstGeom>
            </p:spPr>
          </p:pic>
        </mc:Fallback>
      </mc:AlternateContent>
    </p:spTree>
    <p:extLst>
      <p:ext uri="{BB962C8B-B14F-4D97-AF65-F5344CB8AC3E}">
        <p14:creationId xmlns:p14="http://schemas.microsoft.com/office/powerpoint/2010/main" val="3791340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Unification</a:t>
            </a:r>
            <a:endParaRPr lang="en-US" dirty="0"/>
          </a:p>
        </p:txBody>
      </p:sp>
      <p:sp>
        <p:nvSpPr>
          <p:cNvPr id="3" name="Content Placeholder 2"/>
          <p:cNvSpPr>
            <a:spLocks noGrp="1"/>
          </p:cNvSpPr>
          <p:nvPr>
            <p:ph idx="1"/>
          </p:nvPr>
        </p:nvSpPr>
        <p:spPr>
          <a:xfrm>
            <a:off x="257457" y="1600200"/>
            <a:ext cx="8719195" cy="5142345"/>
          </a:xfrm>
        </p:spPr>
        <p:txBody>
          <a:bodyPr>
            <a:normAutofit lnSpcReduction="10000"/>
          </a:bodyPr>
          <a:lstStyle/>
          <a:p>
            <a:pPr marL="0" indent="0">
              <a:buNone/>
            </a:pPr>
            <a:r>
              <a:rPr lang="en-US" dirty="0" smtClean="0">
                <a:solidFill>
                  <a:schemeClr val="tx2"/>
                </a:solidFill>
              </a:rPr>
              <a:t>Finds a solution (substitution) to a set of equations</a:t>
            </a:r>
          </a:p>
          <a:p>
            <a:r>
              <a:rPr lang="en-US" sz="2600" dirty="0" smtClean="0"/>
              <a:t>works for any constraint set of equalities between </a:t>
            </a:r>
            <a:r>
              <a:rPr lang="en-US" sz="2600" dirty="0"/>
              <a:t>(</a:t>
            </a:r>
            <a:r>
              <a:rPr lang="en-US" sz="2600" dirty="0" smtClean="0"/>
              <a:t>type) </a:t>
            </a:r>
            <a:r>
              <a:rPr lang="en-US" sz="2600" dirty="0" smtClean="0"/>
              <a:t>constructors: they are injective functions f(x)=f(y)-&gt; x=y</a:t>
            </a:r>
            <a:endParaRPr lang="en-US" sz="2600" dirty="0" smtClean="0"/>
          </a:p>
          <a:p>
            <a:r>
              <a:rPr lang="en-US" sz="2600" dirty="0" smtClean="0"/>
              <a:t>finds the most general solution</a:t>
            </a:r>
            <a:endParaRPr lang="en-US" dirty="0"/>
          </a:p>
          <a:p>
            <a:pPr marL="0" indent="0">
              <a:buNone/>
            </a:pPr>
            <a:r>
              <a:rPr lang="en-US" dirty="0" smtClean="0">
                <a:solidFill>
                  <a:srgbClr val="1F497D"/>
                </a:solidFill>
              </a:rPr>
              <a:t>Definition</a:t>
            </a:r>
          </a:p>
          <a:p>
            <a:pPr marL="0" indent="0">
              <a:buNone/>
            </a:pPr>
            <a:r>
              <a:rPr lang="en-US" sz="2400" dirty="0" smtClean="0"/>
              <a:t>A set of equations is in </a:t>
            </a:r>
            <a:r>
              <a:rPr lang="en-US" sz="2400" i="1" dirty="0" smtClean="0">
                <a:solidFill>
                  <a:srgbClr val="1F497D"/>
                </a:solidFill>
              </a:rPr>
              <a:t>solved form</a:t>
            </a:r>
            <a:r>
              <a:rPr lang="en-US" sz="2400" dirty="0" smtClean="0">
                <a:solidFill>
                  <a:srgbClr val="1F497D"/>
                </a:solidFill>
              </a:rPr>
              <a:t> </a:t>
            </a:r>
            <a:r>
              <a:rPr lang="en-US" sz="2400" dirty="0" smtClean="0"/>
              <a:t>(compare to Gaussian elimination!) if it is of the form</a:t>
            </a:r>
          </a:p>
          <a:p>
            <a:pPr marL="0" indent="0">
              <a:buNone/>
            </a:pPr>
            <a:r>
              <a:rPr lang="en-US" sz="2400" b="1" dirty="0" smtClean="0">
                <a:latin typeface="Courier New"/>
                <a:cs typeface="Courier New"/>
              </a:rPr>
              <a:t>{x</a:t>
            </a:r>
            <a:r>
              <a:rPr lang="en-US" sz="2400" b="1" baseline="-25000" dirty="0" smtClean="0">
                <a:latin typeface="Courier New"/>
                <a:cs typeface="Courier New"/>
              </a:rPr>
              <a:t>1</a:t>
            </a:r>
            <a:r>
              <a:rPr lang="en-US" sz="2400" b="1" dirty="0" smtClean="0">
                <a:latin typeface="Courier New"/>
                <a:cs typeface="Courier New"/>
              </a:rPr>
              <a:t> = t1, … x</a:t>
            </a:r>
            <a:r>
              <a:rPr lang="en-US" sz="2400" b="1" baseline="-25000" dirty="0" smtClean="0">
                <a:latin typeface="Courier New"/>
                <a:cs typeface="Courier New"/>
              </a:rPr>
              <a:t>n</a:t>
            </a:r>
            <a:r>
              <a:rPr lang="en-US" sz="2400" b="1" dirty="0" smtClean="0">
                <a:latin typeface="Courier New"/>
                <a:cs typeface="Courier New"/>
              </a:rPr>
              <a:t> = t</a:t>
            </a:r>
            <a:r>
              <a:rPr lang="en-US" sz="2400" b="1" baseline="-25000" dirty="0" smtClean="0">
                <a:latin typeface="Courier New"/>
                <a:cs typeface="Courier New"/>
              </a:rPr>
              <a:t>n</a:t>
            </a:r>
            <a:r>
              <a:rPr lang="en-US" sz="2400" b="1" dirty="0" smtClean="0">
                <a:latin typeface="Courier New"/>
                <a:cs typeface="Courier New"/>
              </a:rPr>
              <a:t>}</a:t>
            </a:r>
            <a:r>
              <a:rPr lang="en-US" sz="2400" dirty="0" smtClean="0">
                <a:latin typeface="Courier New"/>
                <a:cs typeface="Courier New"/>
              </a:rPr>
              <a:t> </a:t>
            </a:r>
            <a:r>
              <a:rPr lang="en-US" sz="2400" dirty="0" smtClean="0"/>
              <a:t>and variables </a:t>
            </a:r>
            <a:r>
              <a:rPr lang="en-US" sz="2400" b="1" dirty="0" smtClean="0">
                <a:latin typeface="Courier New"/>
                <a:cs typeface="Courier New"/>
              </a:rPr>
              <a:t>x</a:t>
            </a:r>
            <a:r>
              <a:rPr lang="en-US" sz="2400" b="1" baseline="-25000" dirty="0" smtClean="0">
                <a:latin typeface="Courier New"/>
                <a:cs typeface="Courier New"/>
              </a:rPr>
              <a:t>i</a:t>
            </a:r>
            <a:r>
              <a:rPr lang="en-US" sz="2400" dirty="0" smtClean="0"/>
              <a:t> do not appear in terms </a:t>
            </a:r>
            <a:r>
              <a:rPr lang="en-US" sz="2400" b="1" dirty="0" smtClean="0">
                <a:latin typeface="Courier New"/>
                <a:cs typeface="Courier New"/>
              </a:rPr>
              <a:t>t</a:t>
            </a:r>
            <a:r>
              <a:rPr lang="en-US" sz="2400" b="1" baseline="-25000" dirty="0" smtClean="0">
                <a:latin typeface="Courier New"/>
                <a:cs typeface="Courier New"/>
              </a:rPr>
              <a:t>i</a:t>
            </a:r>
            <a:r>
              <a:rPr lang="en-US" sz="2400" dirty="0" smtClean="0"/>
              <a:t>, that is  </a:t>
            </a:r>
            <a:r>
              <a:rPr lang="en-US" sz="2400" b="1" dirty="0" smtClean="0"/>
              <a:t>{</a:t>
            </a:r>
            <a:r>
              <a:rPr lang="en-US" sz="2400" b="1" dirty="0" smtClean="0">
                <a:latin typeface="Courier New"/>
                <a:cs typeface="Courier New"/>
              </a:rPr>
              <a:t>x1,…,x</a:t>
            </a:r>
            <a:r>
              <a:rPr lang="en-US" sz="2400" b="1" baseline="-25000" dirty="0" smtClean="0">
                <a:latin typeface="Courier New"/>
                <a:cs typeface="Courier New"/>
              </a:rPr>
              <a:t>n</a:t>
            </a:r>
            <a:r>
              <a:rPr lang="en-US" sz="2400" b="1" dirty="0" smtClean="0">
                <a:latin typeface="Courier New"/>
                <a:cs typeface="Courier New"/>
              </a:rPr>
              <a:t>}∩(FV(t1)∪…∪FV(t</a:t>
            </a:r>
            <a:r>
              <a:rPr lang="en-US" sz="2400" b="1" baseline="-25000" dirty="0" smtClean="0">
                <a:latin typeface="Courier New"/>
                <a:cs typeface="Courier New"/>
              </a:rPr>
              <a:t>n</a:t>
            </a:r>
            <a:r>
              <a:rPr lang="en-US" sz="2400" b="1" dirty="0" smtClean="0">
                <a:latin typeface="Courier New"/>
                <a:cs typeface="Courier New"/>
              </a:rPr>
              <a:t>)) = </a:t>
            </a:r>
            <a:r>
              <a:rPr lang="en-US" sz="3000" b="1" dirty="0" smtClean="0">
                <a:latin typeface="Courier New"/>
                <a:cs typeface="Courier New"/>
              </a:rPr>
              <a:t>∅</a:t>
            </a:r>
          </a:p>
          <a:p>
            <a:pPr marL="0" indent="0">
              <a:buNone/>
            </a:pPr>
            <a:r>
              <a:rPr lang="en-US" sz="2400" dirty="0" smtClean="0">
                <a:cs typeface="Courier New"/>
              </a:rPr>
              <a:t>In what follows, </a:t>
            </a:r>
          </a:p>
          <a:p>
            <a:r>
              <a:rPr lang="en-US" sz="2400" b="1" dirty="0" smtClean="0">
                <a:latin typeface="Courier New"/>
                <a:cs typeface="Courier New"/>
              </a:rPr>
              <a:t>x</a:t>
            </a:r>
            <a:r>
              <a:rPr lang="en-US" sz="2400" dirty="0" smtClean="0">
                <a:cs typeface="Courier New"/>
              </a:rPr>
              <a:t> denotes a type variable  (like TA, TB before)</a:t>
            </a:r>
          </a:p>
          <a:p>
            <a:r>
              <a:rPr lang="en-US" sz="2400" b="1" dirty="0" smtClean="0">
                <a:latin typeface="Courier New"/>
                <a:cs typeface="Courier New"/>
              </a:rPr>
              <a:t>t</a:t>
            </a:r>
            <a:r>
              <a:rPr lang="en-US" sz="2400" dirty="0" smtClean="0">
                <a:latin typeface="Courier New"/>
                <a:cs typeface="Courier New"/>
              </a:rPr>
              <a:t>, </a:t>
            </a:r>
            <a:r>
              <a:rPr lang="en-US" sz="2400" b="1" dirty="0" smtClean="0">
                <a:latin typeface="Courier New"/>
                <a:cs typeface="Courier New"/>
              </a:rPr>
              <a:t>t</a:t>
            </a:r>
            <a:r>
              <a:rPr lang="en-US" sz="2400" b="1" baseline="-25000" dirty="0" smtClean="0">
                <a:latin typeface="Courier New"/>
                <a:cs typeface="Courier New"/>
              </a:rPr>
              <a:t>i</a:t>
            </a:r>
            <a:r>
              <a:rPr lang="en-US" sz="2400" dirty="0" smtClean="0">
                <a:latin typeface="Courier New"/>
                <a:cs typeface="Courier New"/>
              </a:rPr>
              <a:t>, </a:t>
            </a:r>
            <a:r>
              <a:rPr lang="en-US" sz="2400" b="1" dirty="0" smtClean="0">
                <a:latin typeface="Courier New"/>
                <a:cs typeface="Courier New"/>
              </a:rPr>
              <a:t>s</a:t>
            </a:r>
            <a:r>
              <a:rPr lang="en-US" sz="2400" b="1" baseline="-25000" dirty="0" smtClean="0">
                <a:latin typeface="Courier New"/>
                <a:cs typeface="Courier New"/>
              </a:rPr>
              <a:t>i</a:t>
            </a:r>
            <a:r>
              <a:rPr lang="en-US" sz="2400" dirty="0" smtClean="0">
                <a:latin typeface="Courier New"/>
                <a:cs typeface="Courier New"/>
              </a:rPr>
              <a:t> </a:t>
            </a:r>
            <a:r>
              <a:rPr lang="en-US" sz="2400" dirty="0" smtClean="0">
                <a:cs typeface="Courier New"/>
              </a:rPr>
              <a:t>denote terms that may contain type variables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805189" y="175931"/>
              <a:ext cx="4156560" cy="739080"/>
            </p14:xfrm>
          </p:contentPart>
        </mc:Choice>
        <mc:Fallback xmlns="">
          <p:pic>
            <p:nvPicPr>
              <p:cNvPr id="4" name="Ink 3"/>
              <p:cNvPicPr/>
              <p:nvPr/>
            </p:nvPicPr>
            <p:blipFill>
              <a:blip r:embed="rId3"/>
              <a:stretch>
                <a:fillRect/>
              </a:stretch>
            </p:blipFill>
            <p:spPr>
              <a:xfrm>
                <a:off x="4795109" y="165491"/>
                <a:ext cx="4181040" cy="763560"/>
              </a:xfrm>
              <a:prstGeom prst="rect">
                <a:avLst/>
              </a:prstGeom>
            </p:spPr>
          </p:pic>
        </mc:Fallback>
      </mc:AlternateContent>
    </p:spTree>
    <p:extLst>
      <p:ext uri="{BB962C8B-B14F-4D97-AF65-F5344CB8AC3E}">
        <p14:creationId xmlns:p14="http://schemas.microsoft.com/office/powerpoint/2010/main" val="1142937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180"/>
          </a:xfrm>
        </p:spPr>
        <p:txBody>
          <a:bodyPr>
            <a:normAutofit fontScale="90000"/>
          </a:bodyPr>
          <a:lstStyle/>
          <a:p>
            <a:r>
              <a:rPr lang="en-US" dirty="0" smtClean="0"/>
              <a:t>Unification Algorithm</a:t>
            </a:r>
            <a:endParaRPr lang="en-US" dirty="0"/>
          </a:p>
        </p:txBody>
      </p:sp>
      <p:sp>
        <p:nvSpPr>
          <p:cNvPr id="3" name="Content Placeholder 2"/>
          <p:cNvSpPr>
            <a:spLocks noGrp="1"/>
          </p:cNvSpPr>
          <p:nvPr>
            <p:ph idx="1"/>
          </p:nvPr>
        </p:nvSpPr>
        <p:spPr>
          <a:xfrm>
            <a:off x="162140" y="873832"/>
            <a:ext cx="8981860" cy="5891803"/>
          </a:xfrm>
        </p:spPr>
        <p:txBody>
          <a:bodyPr>
            <a:normAutofit/>
          </a:bodyPr>
          <a:lstStyle/>
          <a:p>
            <a:pPr marL="0" indent="0">
              <a:buNone/>
            </a:pPr>
            <a:r>
              <a:rPr lang="en-US" sz="2000" dirty="0" smtClean="0"/>
              <a:t>We obtain a solved form in finite time using the non-deterministic algorithm that applies the following rules as long as no clash is reported and as long as the equations are not in solved form. </a:t>
            </a:r>
          </a:p>
          <a:p>
            <a:pPr marL="0" indent="0">
              <a:buNone/>
            </a:pPr>
            <a:r>
              <a:rPr lang="en-US" sz="2000" b="1" dirty="0" smtClean="0"/>
              <a:t>Orient</a:t>
            </a:r>
            <a:r>
              <a:rPr lang="en-US" sz="2000" dirty="0" smtClean="0"/>
              <a:t>: 			Select </a:t>
            </a:r>
            <a:r>
              <a:rPr lang="en-US" sz="2000" dirty="0" smtClean="0">
                <a:latin typeface="Courier New"/>
                <a:cs typeface="Courier New"/>
              </a:rPr>
              <a:t>t = x, t ≠ x </a:t>
            </a:r>
            <a:r>
              <a:rPr lang="en-US" sz="2000" dirty="0" smtClean="0"/>
              <a:t>and replace it with </a:t>
            </a:r>
            <a:r>
              <a:rPr lang="en-US" sz="2000" dirty="0" smtClean="0">
                <a:latin typeface="Courier New"/>
                <a:cs typeface="Courier New"/>
              </a:rPr>
              <a:t>x = t</a:t>
            </a:r>
            <a:r>
              <a:rPr lang="en-US" sz="2000" dirty="0" smtClean="0"/>
              <a:t>.</a:t>
            </a:r>
          </a:p>
          <a:p>
            <a:pPr marL="0" indent="0">
              <a:buNone/>
            </a:pPr>
            <a:r>
              <a:rPr lang="en-US" sz="2000" b="1" dirty="0" smtClean="0"/>
              <a:t>Delete</a:t>
            </a:r>
            <a:r>
              <a:rPr lang="en-US" sz="2000" dirty="0" smtClean="0"/>
              <a:t>: 			Select </a:t>
            </a:r>
            <a:r>
              <a:rPr lang="en-US" sz="2000" dirty="0" smtClean="0">
                <a:latin typeface="Courier New"/>
                <a:cs typeface="Courier New"/>
              </a:rPr>
              <a:t>x = x</a:t>
            </a:r>
            <a:r>
              <a:rPr lang="en-US" sz="2000" dirty="0" smtClean="0"/>
              <a:t>, remove it.</a:t>
            </a:r>
          </a:p>
          <a:p>
            <a:pPr marL="0" indent="0">
              <a:buNone/>
            </a:pPr>
            <a:r>
              <a:rPr lang="en-US" sz="2000" b="1" dirty="0" smtClean="0"/>
              <a:t>Eliminate</a:t>
            </a:r>
            <a:r>
              <a:rPr lang="en-US" sz="2000" dirty="0" smtClean="0"/>
              <a:t>: 		Select </a:t>
            </a:r>
            <a:r>
              <a:rPr lang="en-US" sz="2000" dirty="0" smtClean="0">
                <a:latin typeface="Courier New"/>
                <a:cs typeface="Courier New"/>
              </a:rPr>
              <a:t>x = t </a:t>
            </a:r>
            <a:r>
              <a:rPr lang="en-US" sz="2000" dirty="0" smtClean="0"/>
              <a:t>where </a:t>
            </a:r>
            <a:r>
              <a:rPr lang="en-US" sz="2000" dirty="0" smtClean="0">
                <a:latin typeface="Courier New"/>
                <a:cs typeface="Courier New"/>
              </a:rPr>
              <a:t>x</a:t>
            </a:r>
            <a:r>
              <a:rPr lang="en-US" sz="2000" dirty="0" smtClean="0"/>
              <a:t> does not occur in </a:t>
            </a:r>
            <a:r>
              <a:rPr lang="en-US" sz="2000" dirty="0" smtClean="0">
                <a:latin typeface="Courier New"/>
                <a:cs typeface="Courier New"/>
              </a:rPr>
              <a:t>t</a:t>
            </a:r>
            <a:r>
              <a:rPr lang="en-US" sz="2000" dirty="0" smtClean="0"/>
              <a:t>, put it aside,</a:t>
            </a:r>
            <a:br>
              <a:rPr lang="en-US" sz="2000" dirty="0" smtClean="0"/>
            </a:br>
            <a:r>
              <a:rPr lang="en-US" sz="2000" dirty="0" smtClean="0"/>
              <a:t>			substitute </a:t>
            </a:r>
            <a:r>
              <a:rPr lang="en-US" sz="2000" dirty="0" smtClean="0">
                <a:latin typeface="Courier New"/>
                <a:cs typeface="Courier New"/>
              </a:rPr>
              <a:t>x</a:t>
            </a:r>
            <a:r>
              <a:rPr lang="en-US" sz="2000" dirty="0"/>
              <a:t> </a:t>
            </a:r>
            <a:r>
              <a:rPr lang="en-US" sz="2000" dirty="0" smtClean="0"/>
              <a:t>with </a:t>
            </a:r>
            <a:r>
              <a:rPr lang="en-US" sz="2000" dirty="0" smtClean="0">
                <a:latin typeface="Courier New"/>
                <a:cs typeface="Courier New"/>
              </a:rPr>
              <a:t>t</a:t>
            </a:r>
            <a:r>
              <a:rPr lang="en-US" sz="2000" dirty="0" smtClean="0"/>
              <a:t> in all remaining equations</a:t>
            </a:r>
          </a:p>
          <a:p>
            <a:pPr marL="0" indent="0">
              <a:buNone/>
            </a:pPr>
            <a:r>
              <a:rPr lang="en-US" sz="2000" b="1" dirty="0" smtClean="0"/>
              <a:t>Occurs</a:t>
            </a:r>
            <a:r>
              <a:rPr lang="en-US" sz="2000" dirty="0" smtClean="0"/>
              <a:t> </a:t>
            </a:r>
            <a:r>
              <a:rPr lang="en-US" sz="2000" b="1" dirty="0" smtClean="0"/>
              <a:t>Check</a:t>
            </a:r>
            <a:r>
              <a:rPr lang="en-US" sz="2000" dirty="0" smtClean="0"/>
              <a:t>:	Select </a:t>
            </a:r>
            <a:r>
              <a:rPr lang="en-US" sz="2000" dirty="0" smtClean="0">
                <a:latin typeface="Courier New"/>
                <a:cs typeface="Courier New"/>
              </a:rPr>
              <a:t>x = t</a:t>
            </a:r>
            <a:r>
              <a:rPr lang="en-US" sz="2000" dirty="0" smtClean="0"/>
              <a:t>, where </a:t>
            </a:r>
            <a:r>
              <a:rPr lang="en-US" sz="2000" dirty="0" smtClean="0">
                <a:latin typeface="Courier New"/>
                <a:cs typeface="Courier New"/>
              </a:rPr>
              <a:t>x</a:t>
            </a:r>
            <a:r>
              <a:rPr lang="en-US" sz="2000" dirty="0" smtClean="0"/>
              <a:t> occurs in </a:t>
            </a:r>
            <a:r>
              <a:rPr lang="en-US" sz="2000" dirty="0" smtClean="0">
                <a:latin typeface="Courier New"/>
                <a:cs typeface="Courier New"/>
              </a:rPr>
              <a:t>t</a:t>
            </a:r>
            <a:r>
              <a:rPr lang="en-US" sz="2000" dirty="0" smtClean="0"/>
              <a:t>, report clash.</a:t>
            </a:r>
          </a:p>
          <a:p>
            <a:pPr marL="0" indent="0">
              <a:buNone/>
            </a:pPr>
            <a:r>
              <a:rPr lang="en-US" sz="2000" b="1" dirty="0" smtClean="0"/>
              <a:t>Decomposition</a:t>
            </a:r>
            <a:r>
              <a:rPr lang="en-US" sz="2000" dirty="0" smtClean="0"/>
              <a:t>: 	Select </a:t>
            </a:r>
            <a:r>
              <a:rPr lang="en-US" sz="2000" dirty="0" smtClean="0">
                <a:latin typeface="Courier New"/>
                <a:cs typeface="Courier New"/>
              </a:rPr>
              <a:t>f(t1,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f(s1,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r>
              <a:rPr lang="en-US" sz="2000" dirty="0" smtClean="0"/>
              <a:t>, </a:t>
            </a:r>
          </a:p>
          <a:p>
            <a:pPr marL="0" indent="0">
              <a:buNone/>
            </a:pPr>
            <a:r>
              <a:rPr lang="en-US" sz="2000" dirty="0" smtClean="0"/>
              <a:t>				replace with </a:t>
            </a:r>
            <a:r>
              <a:rPr lang="en-US" sz="2000" dirty="0" smtClean="0">
                <a:latin typeface="Courier New"/>
                <a:cs typeface="Courier New"/>
              </a:rPr>
              <a:t>t1 = s1,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p>
          <a:p>
            <a:pPr marL="0" indent="0">
              <a:buNone/>
            </a:pPr>
            <a:r>
              <a:rPr lang="en-US" sz="2000" dirty="0">
                <a:latin typeface="Courier New"/>
                <a:cs typeface="Courier New"/>
              </a:rPr>
              <a:t>	</a:t>
            </a:r>
            <a:r>
              <a:rPr lang="en-US" sz="2000" dirty="0"/>
              <a:t> e.g.  (T</a:t>
            </a:r>
            <a:r>
              <a:rPr lang="en-US" sz="2000" baseline="-25000" dirty="0"/>
              <a:t>1</a:t>
            </a:r>
            <a:r>
              <a:rPr lang="en-US" sz="2000" dirty="0"/>
              <a:t> x T</a:t>
            </a:r>
            <a:r>
              <a:rPr lang="en-US" sz="2000" baseline="-25000" dirty="0"/>
              <a:t>2</a:t>
            </a:r>
            <a:r>
              <a:rPr lang="en-US" sz="2000" dirty="0"/>
              <a:t>) = (S</a:t>
            </a:r>
            <a:r>
              <a:rPr lang="en-US" sz="2000" baseline="-25000" dirty="0"/>
              <a:t>1 </a:t>
            </a:r>
            <a:r>
              <a:rPr lang="en-US" sz="2000" dirty="0"/>
              <a:t>x</a:t>
            </a:r>
            <a:r>
              <a:rPr lang="en-US" sz="2000" dirty="0" smtClean="0"/>
              <a:t> </a:t>
            </a:r>
            <a:r>
              <a:rPr lang="en-US" sz="2000" dirty="0"/>
              <a:t>S</a:t>
            </a:r>
            <a:r>
              <a:rPr lang="en-US" sz="2000" baseline="-25000" dirty="0"/>
              <a:t>2</a:t>
            </a:r>
            <a:r>
              <a:rPr lang="en-US" sz="2000" dirty="0"/>
              <a:t>)  </a:t>
            </a:r>
            <a:r>
              <a:rPr lang="en-US" sz="2000" dirty="0" smtClean="0"/>
              <a:t>becomes T</a:t>
            </a:r>
            <a:r>
              <a:rPr lang="en-US" sz="2000" baseline="-25000" dirty="0" smtClean="0"/>
              <a:t>1</a:t>
            </a:r>
            <a:r>
              <a:rPr lang="en-US" sz="2000" dirty="0" smtClean="0"/>
              <a:t> = S</a:t>
            </a:r>
            <a:r>
              <a:rPr lang="en-US" sz="2000" baseline="-25000" dirty="0" smtClean="0"/>
              <a:t>1 </a:t>
            </a:r>
            <a:r>
              <a:rPr lang="en-US" sz="2000" dirty="0" smtClean="0"/>
              <a:t>, T</a:t>
            </a:r>
            <a:r>
              <a:rPr lang="en-US" sz="2000" baseline="-25000" dirty="0" smtClean="0"/>
              <a:t>2</a:t>
            </a:r>
            <a:r>
              <a:rPr lang="en-US" sz="2000" dirty="0" smtClean="0"/>
              <a:t> </a:t>
            </a:r>
            <a:r>
              <a:rPr lang="en-US" sz="2000" dirty="0"/>
              <a:t>= </a:t>
            </a:r>
            <a:r>
              <a:rPr lang="en-US" sz="2000" dirty="0" smtClean="0"/>
              <a:t>S</a:t>
            </a:r>
            <a:r>
              <a:rPr lang="en-US" sz="2000" baseline="-25000" dirty="0" smtClean="0"/>
              <a:t>2</a:t>
            </a:r>
            <a:endParaRPr lang="en-US" sz="2000" dirty="0" smtClean="0">
              <a:latin typeface="Courier New"/>
              <a:cs typeface="Courier New"/>
            </a:endParaRPr>
          </a:p>
          <a:p>
            <a:pPr marL="0" indent="0">
              <a:buNone/>
            </a:pPr>
            <a:r>
              <a:rPr lang="en-US" sz="2000" b="1" dirty="0" smtClean="0"/>
              <a:t>Decomposition</a:t>
            </a:r>
            <a:r>
              <a:rPr lang="en-US" sz="2000" dirty="0" smtClean="0"/>
              <a:t> </a:t>
            </a:r>
            <a:r>
              <a:rPr lang="en-US" sz="2000" b="1" dirty="0" smtClean="0"/>
              <a:t>Clash</a:t>
            </a:r>
            <a:r>
              <a:rPr lang="en-US" sz="2000" dirty="0" smtClean="0"/>
              <a:t>: </a:t>
            </a:r>
            <a:r>
              <a:rPr lang="en-US" sz="2000" dirty="0" smtClean="0">
                <a:latin typeface="Courier New"/>
                <a:cs typeface="Courier New"/>
              </a:rPr>
              <a:t>f(t1,…,</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g(s1,…,</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 f ≠ g</a:t>
            </a:r>
            <a:r>
              <a:rPr lang="en-US" sz="2000" dirty="0" smtClean="0"/>
              <a:t>,   report clash.</a:t>
            </a:r>
          </a:p>
          <a:p>
            <a:pPr marL="0" indent="0">
              <a:buNone/>
            </a:pPr>
            <a:r>
              <a:rPr lang="en-US" sz="2000" dirty="0" smtClean="0"/>
              <a:t>	e.g.  (T</a:t>
            </a:r>
            <a:r>
              <a:rPr lang="en-US" sz="2000" baseline="-25000" dirty="0" smtClean="0"/>
              <a:t>1</a:t>
            </a:r>
            <a:r>
              <a:rPr lang="en-US" sz="2000" dirty="0" smtClean="0"/>
              <a:t> x T</a:t>
            </a:r>
            <a:r>
              <a:rPr lang="en-US" sz="2000" baseline="-25000" dirty="0" smtClean="0"/>
              <a:t>2</a:t>
            </a:r>
            <a:r>
              <a:rPr lang="en-US" sz="2000" dirty="0" smtClean="0"/>
              <a:t>) = (S</a:t>
            </a:r>
            <a:r>
              <a:rPr lang="en-US" sz="2000" baseline="-25000" dirty="0" smtClean="0"/>
              <a:t>1 </a:t>
            </a:r>
            <a:r>
              <a:rPr lang="en-US" sz="2000" dirty="0" smtClean="0"/>
              <a:t>-&gt; S</a:t>
            </a:r>
            <a:r>
              <a:rPr lang="en-US" sz="2000" baseline="-25000" dirty="0" smtClean="0"/>
              <a:t>2</a:t>
            </a:r>
            <a:r>
              <a:rPr lang="en-US" sz="2000" dirty="0" smtClean="0"/>
              <a:t>)  is  f(T</a:t>
            </a:r>
            <a:r>
              <a:rPr lang="en-US" sz="2000" baseline="-25000" dirty="0" smtClean="0"/>
              <a:t>1</a:t>
            </a:r>
            <a:r>
              <a:rPr lang="en-US" sz="2000" dirty="0" smtClean="0"/>
              <a:t>,T</a:t>
            </a:r>
            <a:r>
              <a:rPr lang="en-US" sz="2000" baseline="-25000" dirty="0" smtClean="0"/>
              <a:t>2</a:t>
            </a:r>
            <a:r>
              <a:rPr lang="en-US" sz="2000" dirty="0"/>
              <a:t>) = </a:t>
            </a:r>
            <a:r>
              <a:rPr lang="en-US" sz="2000" dirty="0" smtClean="0"/>
              <a:t>g(S</a:t>
            </a:r>
            <a:r>
              <a:rPr lang="en-US" sz="2000" baseline="-25000" dirty="0" smtClean="0"/>
              <a:t>1</a:t>
            </a:r>
            <a:r>
              <a:rPr lang="en-US" sz="2000" dirty="0" smtClean="0"/>
              <a:t>,S</a:t>
            </a:r>
            <a:r>
              <a:rPr lang="en-US" sz="2000" baseline="-25000" dirty="0" smtClean="0"/>
              <a:t>2</a:t>
            </a:r>
            <a:r>
              <a:rPr lang="en-US" sz="2000" dirty="0" smtClean="0"/>
              <a:t>)  so it is a clash</a:t>
            </a:r>
          </a:p>
          <a:p>
            <a:pPr marL="0" indent="0">
              <a:buNone/>
            </a:pPr>
            <a:r>
              <a:rPr lang="en-US" sz="2000" dirty="0" smtClean="0"/>
              <a:t>f and g can denote x, -&gt;, as well as constructor of polymorphic containers:</a:t>
            </a:r>
            <a:br>
              <a:rPr lang="en-US" sz="2000" dirty="0" smtClean="0"/>
            </a:br>
            <a:endParaRPr lang="en-US" sz="2000" dirty="0" smtClean="0"/>
          </a:p>
          <a:p>
            <a:pPr marL="0" indent="0">
              <a:buNone/>
            </a:pPr>
            <a:r>
              <a:rPr lang="en-US" sz="2000" dirty="0">
                <a:latin typeface="Courier New"/>
                <a:cs typeface="Courier New"/>
              </a:rPr>
              <a:t> </a:t>
            </a:r>
            <a:r>
              <a:rPr lang="en-US" sz="2000" dirty="0" smtClean="0">
                <a:latin typeface="Courier New"/>
                <a:cs typeface="Courier New"/>
              </a:rPr>
              <a:t> Pair[A, B] = Pair[C, D] </a:t>
            </a:r>
            <a:r>
              <a:rPr lang="en-US" sz="2000" dirty="0" smtClean="0"/>
              <a:t>will be replaced by </a:t>
            </a:r>
            <a:r>
              <a:rPr lang="en-US" sz="2000" dirty="0" smtClean="0">
                <a:latin typeface="Courier New"/>
                <a:cs typeface="Courier New"/>
              </a:rPr>
              <a:t>A = C </a:t>
            </a:r>
            <a:r>
              <a:rPr lang="en-US" sz="2000" dirty="0" smtClean="0"/>
              <a:t>and </a:t>
            </a:r>
            <a:r>
              <a:rPr lang="en-US" sz="2000" dirty="0">
                <a:latin typeface="Courier New"/>
                <a:cs typeface="Courier New"/>
              </a:rPr>
              <a:t>B</a:t>
            </a:r>
            <a:r>
              <a:rPr lang="en-US" sz="2000" dirty="0" smtClean="0">
                <a:latin typeface="Courier New"/>
                <a:cs typeface="Courier New"/>
              </a:rPr>
              <a:t> = D</a:t>
            </a:r>
            <a:endParaRPr lang="en-US" sz="2000" dirty="0">
              <a:latin typeface="Courier New"/>
              <a:cs typeface="Courier New"/>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665880" y="2167560"/>
              <a:ext cx="580320" cy="784440"/>
            </p14:xfrm>
          </p:contentPart>
        </mc:Choice>
        <mc:Fallback>
          <p:pic>
            <p:nvPicPr>
              <p:cNvPr id="4" name="Ink 3"/>
              <p:cNvPicPr/>
              <p:nvPr/>
            </p:nvPicPr>
            <p:blipFill>
              <a:blip r:embed="rId3"/>
              <a:stretch>
                <a:fillRect/>
              </a:stretch>
            </p:blipFill>
            <p:spPr>
              <a:xfrm>
                <a:off x="3659760" y="2163600"/>
                <a:ext cx="589680" cy="791280"/>
              </a:xfrm>
              <a:prstGeom prst="rect">
                <a:avLst/>
              </a:prstGeom>
            </p:spPr>
          </p:pic>
        </mc:Fallback>
      </mc:AlternateContent>
    </p:spTree>
    <p:extLst>
      <p:ext uri="{BB962C8B-B14F-4D97-AF65-F5344CB8AC3E}">
        <p14:creationId xmlns:p14="http://schemas.microsoft.com/office/powerpoint/2010/main" val="1794615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a:t>
            </a:r>
            <a:br>
              <a:rPr lang="en-US" dirty="0" smtClean="0"/>
            </a:br>
            <a:r>
              <a:rPr lang="en-US" dirty="0" smtClean="0"/>
              <a:t>Construct and Solve Constraints</a:t>
            </a:r>
            <a:endParaRPr lang="en-US" dirty="0"/>
          </a:p>
        </p:txBody>
      </p:sp>
      <p:sp>
        <p:nvSpPr>
          <p:cNvPr id="3" name="Content Placeholder 2"/>
          <p:cNvSpPr>
            <a:spLocks noGrp="1"/>
          </p:cNvSpPr>
          <p:nvPr>
            <p:ph idx="1"/>
          </p:nvPr>
        </p:nvSpPr>
        <p:spPr>
          <a:xfrm>
            <a:off x="381000" y="1828800"/>
            <a:ext cx="5486400" cy="637920"/>
          </a:xfrm>
        </p:spPr>
        <p:txBody>
          <a:bodyPr/>
          <a:lstStyle/>
          <a:p>
            <a:pPr marL="0" lvl="0" indent="0">
              <a:buNone/>
            </a:pPr>
            <a:r>
              <a:rPr lang="en-US" sz="2200" dirty="0" smtClean="0">
                <a:solidFill>
                  <a:prstClr val="black"/>
                </a:solidFill>
                <a:latin typeface="Courier New"/>
                <a:cs typeface="Courier New"/>
              </a:rPr>
              <a:t>def </a:t>
            </a:r>
            <a:r>
              <a:rPr lang="en-US" sz="2200" dirty="0">
                <a:solidFill>
                  <a:prstClr val="black"/>
                </a:solidFill>
                <a:latin typeface="Courier New"/>
                <a:cs typeface="Courier New"/>
              </a:rPr>
              <a:t>twice(f) = </a:t>
            </a:r>
            <a:r>
              <a:rPr lang="en-US" sz="2200" dirty="0" smtClean="0">
                <a:solidFill>
                  <a:prstClr val="black"/>
                </a:solidFill>
                <a:latin typeface="Courier New"/>
                <a:cs typeface="Courier New"/>
              </a:rPr>
              <a:t>(x </a:t>
            </a:r>
            <a:r>
              <a:rPr lang="en-US" sz="2200" dirty="0">
                <a:solidFill>
                  <a:prstClr val="black"/>
                </a:solidFill>
                <a:latin typeface="Courier New"/>
                <a:cs typeface="Courier New"/>
              </a:rPr>
              <a:t>=&gt; f(f(x</a:t>
            </a:r>
            <a:r>
              <a:rPr lang="en-US" sz="2200" dirty="0" smtClean="0">
                <a:solidFill>
                  <a:prstClr val="black"/>
                </a:solidFill>
                <a:latin typeface="Courier New"/>
                <a:cs typeface="Courier New"/>
              </a:rPr>
              <a:t>)))</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77600" y="1372680"/>
              <a:ext cx="8330760" cy="5041800"/>
            </p14:xfrm>
          </p:contentPart>
        </mc:Choice>
        <mc:Fallback>
          <p:pic>
            <p:nvPicPr>
              <p:cNvPr id="4" name="Ink 3"/>
              <p:cNvPicPr/>
              <p:nvPr/>
            </p:nvPicPr>
            <p:blipFill>
              <a:blip r:embed="rId3"/>
              <a:stretch>
                <a:fillRect/>
              </a:stretch>
            </p:blipFill>
            <p:spPr>
              <a:xfrm>
                <a:off x="767160" y="1360080"/>
                <a:ext cx="8343720" cy="5056920"/>
              </a:xfrm>
              <a:prstGeom prst="rect">
                <a:avLst/>
              </a:prstGeom>
            </p:spPr>
          </p:pic>
        </mc:Fallback>
      </mc:AlternateContent>
    </p:spTree>
    <p:extLst>
      <p:ext uri="{BB962C8B-B14F-4D97-AF65-F5344CB8AC3E}">
        <p14:creationId xmlns:p14="http://schemas.microsoft.com/office/powerpoint/2010/main" val="2788627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normAutofit lnSpcReduction="10000"/>
          </a:bodyPr>
          <a:lstStyle/>
          <a:p>
            <a:pPr marL="0" lvl="0" indent="0" algn="ctr">
              <a:buNone/>
            </a:pPr>
            <a:r>
              <a:rPr lang="en-US" sz="2600" b="1" dirty="0">
                <a:solidFill>
                  <a:prstClr val="black"/>
                </a:solidFill>
                <a:latin typeface="+mj-lt"/>
                <a:cs typeface="Courier New"/>
              </a:rPr>
              <a:t>def </a:t>
            </a:r>
            <a:r>
              <a:rPr lang="en-US" sz="2600" dirty="0">
                <a:solidFill>
                  <a:prstClr val="black"/>
                </a:solidFill>
                <a:latin typeface="+mj-lt"/>
                <a:cs typeface="Courier New"/>
              </a:rPr>
              <a:t>twice(f) = (</a:t>
            </a:r>
            <a:r>
              <a:rPr lang="en-US" sz="2600" dirty="0" smtClean="0">
                <a:solidFill>
                  <a:prstClr val="black"/>
                </a:solidFill>
                <a:latin typeface="+mj-lt"/>
                <a:cs typeface="Courier New"/>
              </a:rPr>
              <a:t>x </a:t>
            </a:r>
            <a:r>
              <a:rPr lang="en-US" sz="2600" dirty="0">
                <a:solidFill>
                  <a:prstClr val="black"/>
                </a:solidFill>
                <a:latin typeface="+mj-lt"/>
                <a:cs typeface="Courier New"/>
              </a:rPr>
              <a:t>=&gt; f(f(x</a:t>
            </a:r>
            <a:r>
              <a:rPr lang="en-US" sz="2600" dirty="0" smtClean="0">
                <a:solidFill>
                  <a:prstClr val="black"/>
                </a:solidFill>
                <a:latin typeface="+mj-lt"/>
                <a:cs typeface="Courier New"/>
              </a:rPr>
              <a:t>)))</a:t>
            </a:r>
            <a:endParaRPr lang="en-US" sz="2600" dirty="0"/>
          </a:p>
          <a:p>
            <a:pPr marL="0" indent="0">
              <a:buNone/>
            </a:pPr>
            <a:r>
              <a:rPr lang="en-US" sz="2600" dirty="0" smtClean="0">
                <a:solidFill>
                  <a:prstClr val="black"/>
                </a:solidFill>
                <a:cs typeface="Courier New"/>
              </a:rPr>
              <a:t>add type variables:</a:t>
            </a:r>
          </a:p>
          <a:p>
            <a:pPr marL="0" indent="0" algn="ctr">
              <a:buNone/>
            </a:pPr>
            <a:r>
              <a:rPr lang="en-US" sz="2600" b="1" dirty="0" err="1" smtClean="0">
                <a:solidFill>
                  <a:prstClr val="black"/>
                </a:solidFill>
                <a:cs typeface="Courier New"/>
              </a:rPr>
              <a:t>def</a:t>
            </a:r>
            <a:r>
              <a:rPr lang="en-US" sz="2600" b="1" dirty="0" smtClean="0">
                <a:solidFill>
                  <a:prstClr val="black"/>
                </a:solidFill>
                <a:cs typeface="Courier New"/>
              </a:rPr>
              <a:t> </a:t>
            </a:r>
            <a:r>
              <a:rPr lang="en-US" sz="2600" dirty="0" smtClean="0">
                <a:solidFill>
                  <a:prstClr val="black"/>
                </a:solidFill>
                <a:cs typeface="Courier New"/>
              </a:rPr>
              <a:t>twice(</a:t>
            </a:r>
            <a:r>
              <a:rPr lang="en-US" sz="2600" dirty="0" err="1" smtClean="0">
                <a:solidFill>
                  <a:prstClr val="black"/>
                </a:solidFill>
                <a:cs typeface="Courier New"/>
              </a:rPr>
              <a:t>f:TF</a:t>
            </a:r>
            <a:r>
              <a:rPr lang="en-US" sz="2600" dirty="0" smtClean="0">
                <a:solidFill>
                  <a:prstClr val="black"/>
                </a:solidFill>
                <a:cs typeface="Courier New"/>
              </a:rPr>
              <a:t>):TA </a:t>
            </a:r>
            <a:r>
              <a:rPr lang="en-US" sz="2600" dirty="0">
                <a:solidFill>
                  <a:prstClr val="black"/>
                </a:solidFill>
                <a:cs typeface="Courier New"/>
              </a:rPr>
              <a:t>= (</a:t>
            </a:r>
            <a:r>
              <a:rPr lang="en-US" sz="2600" dirty="0" err="1" smtClean="0">
                <a:solidFill>
                  <a:prstClr val="black"/>
                </a:solidFill>
                <a:cs typeface="Courier New"/>
              </a:rPr>
              <a:t>x:TX</a:t>
            </a:r>
            <a:r>
              <a:rPr lang="en-US" sz="2600" dirty="0" smtClean="0">
                <a:solidFill>
                  <a:prstClr val="black"/>
                </a:solidFill>
                <a:cs typeface="Courier New"/>
              </a:rPr>
              <a:t>) </a:t>
            </a:r>
            <a:r>
              <a:rPr lang="en-US" sz="2600" dirty="0">
                <a:solidFill>
                  <a:prstClr val="black"/>
                </a:solidFill>
                <a:cs typeface="Courier New"/>
              </a:rPr>
              <a:t>=&gt; f(f(x</a:t>
            </a:r>
            <a:r>
              <a:rPr lang="en-US" sz="2600" dirty="0" smtClean="0">
                <a:solidFill>
                  <a:prstClr val="black"/>
                </a:solidFill>
                <a:cs typeface="Courier New"/>
              </a:rPr>
              <a:t>):TR):TB</a:t>
            </a:r>
            <a:endParaRPr lang="en-US" sz="2600" dirty="0"/>
          </a:p>
          <a:p>
            <a:pPr marL="0" lvl="0" indent="0">
              <a:buNone/>
            </a:pPr>
            <a:r>
              <a:rPr lang="en-US" sz="2600" dirty="0" smtClean="0">
                <a:solidFill>
                  <a:prstClr val="black"/>
                </a:solidFill>
                <a:latin typeface="+mj-lt"/>
                <a:cs typeface="Courier New"/>
              </a:rPr>
              <a:t>constraints:</a:t>
            </a:r>
          </a:p>
          <a:p>
            <a:pPr marL="0" lvl="0" indent="0" algn="ctr">
              <a:buNone/>
            </a:pPr>
            <a:r>
              <a:rPr lang="en-US" sz="2600" dirty="0" smtClean="0">
                <a:solidFill>
                  <a:prstClr val="black"/>
                </a:solidFill>
                <a:latin typeface="+mj-lt"/>
                <a:cs typeface="Courier New"/>
              </a:rPr>
              <a:t>TA=TX-&gt;TB,  TF=TX=&gt;TR,  TF=TR=&gt;TB</a:t>
            </a:r>
          </a:p>
          <a:p>
            <a:pPr marL="0" lvl="0" indent="0">
              <a:buNone/>
            </a:pPr>
            <a:r>
              <a:rPr lang="en-US" sz="2600" dirty="0" smtClean="0">
                <a:solidFill>
                  <a:prstClr val="black"/>
                </a:solidFill>
                <a:latin typeface="+mj-lt"/>
                <a:cs typeface="Courier New"/>
              </a:rPr>
              <a:t>consequences derived:</a:t>
            </a:r>
          </a:p>
          <a:p>
            <a:pPr marL="0" lvl="0" indent="0" algn="ctr">
              <a:buNone/>
            </a:pPr>
            <a:r>
              <a:rPr lang="en-US" sz="2600" dirty="0" smtClean="0">
                <a:solidFill>
                  <a:prstClr val="black"/>
                </a:solidFill>
                <a:latin typeface="+mj-lt"/>
                <a:cs typeface="Courier New"/>
              </a:rPr>
              <a:t>TX=TR, TR=TB</a:t>
            </a:r>
          </a:p>
          <a:p>
            <a:pPr marL="0" lvl="0" indent="0">
              <a:buNone/>
            </a:pPr>
            <a:r>
              <a:rPr lang="en-US" sz="2600" dirty="0">
                <a:solidFill>
                  <a:prstClr val="black"/>
                </a:solidFill>
                <a:cs typeface="Courier New"/>
              </a:rPr>
              <a:t>replace TR,TB with </a:t>
            </a:r>
            <a:r>
              <a:rPr lang="en-US" sz="2600" dirty="0" smtClean="0">
                <a:solidFill>
                  <a:prstClr val="black"/>
                </a:solidFill>
                <a:cs typeface="Courier New"/>
              </a:rPr>
              <a:t>TX:</a:t>
            </a:r>
          </a:p>
          <a:p>
            <a:pPr marL="0" indent="0" algn="ctr">
              <a:buNone/>
            </a:pPr>
            <a:r>
              <a:rPr lang="en-US" sz="2600" dirty="0">
                <a:solidFill>
                  <a:prstClr val="black"/>
                </a:solidFill>
                <a:cs typeface="Courier New"/>
              </a:rPr>
              <a:t>TR=TX, </a:t>
            </a:r>
            <a:r>
              <a:rPr lang="en-US" sz="2600" dirty="0" smtClean="0">
                <a:solidFill>
                  <a:prstClr val="black"/>
                </a:solidFill>
                <a:cs typeface="Courier New"/>
              </a:rPr>
              <a:t>TB=TX, </a:t>
            </a:r>
            <a:r>
              <a:rPr lang="en-US" sz="2600" dirty="0" smtClean="0">
                <a:solidFill>
                  <a:prstClr val="black"/>
                </a:solidFill>
                <a:latin typeface="+mj-lt"/>
                <a:cs typeface="Courier New"/>
              </a:rPr>
              <a:t>TA=TX=&gt;TX, TF=TX=&gt;TX</a:t>
            </a:r>
          </a:p>
          <a:p>
            <a:pPr marL="0" indent="0" algn="ctr">
              <a:buNone/>
            </a:pPr>
            <a:r>
              <a:rPr lang="en-US" sz="2600" dirty="0" smtClean="0">
                <a:solidFill>
                  <a:prstClr val="black"/>
                </a:solidFill>
                <a:latin typeface="+mj-lt"/>
                <a:cs typeface="Courier New"/>
              </a:rPr>
              <a:t>twice: TT = TF=&gt;TA = (TX=&gt;TX)=&gt;(TX=&gt;TX)</a:t>
            </a:r>
            <a:endParaRPr lang="en-US" sz="2600" dirty="0">
              <a:solidFill>
                <a:prstClr val="black"/>
              </a:solidFill>
              <a:latin typeface="+mj-lt"/>
              <a:cs typeface="Courier New"/>
            </a:endParaRPr>
          </a:p>
        </p:txBody>
      </p:sp>
    </p:spTree>
    <p:extLst>
      <p:ext uri="{BB962C8B-B14F-4D97-AF65-F5344CB8AC3E}">
        <p14:creationId xmlns:p14="http://schemas.microsoft.com/office/powerpoint/2010/main" val="1022304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General Solution</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400" dirty="0" smtClean="0"/>
              <a:t>What is the general solution for</a:t>
            </a:r>
          </a:p>
          <a:p>
            <a:pPr marL="0" indent="0">
              <a:buNone/>
            </a:pPr>
            <a:endParaRPr lang="en-US" sz="2400" dirty="0" smtClean="0"/>
          </a:p>
          <a:p>
            <a:pPr marL="0" indent="0">
              <a:buNone/>
            </a:pPr>
            <a:r>
              <a:rPr lang="en-US" sz="2600" dirty="0" err="1" smtClean="0">
                <a:latin typeface="Courier New"/>
                <a:cs typeface="Courier New"/>
              </a:rPr>
              <a:t>def</a:t>
            </a:r>
            <a:r>
              <a:rPr lang="en-US" sz="2600" dirty="0" smtClean="0">
                <a:latin typeface="Courier New"/>
                <a:cs typeface="Courier New"/>
              </a:rPr>
              <a:t> f(x) = x</a:t>
            </a:r>
          </a:p>
          <a:p>
            <a:pPr marL="0" indent="0">
              <a:buNone/>
            </a:pPr>
            <a:r>
              <a:rPr lang="en-US" sz="2600" dirty="0" err="1" smtClean="0">
                <a:latin typeface="Courier New"/>
                <a:cs typeface="Courier New"/>
              </a:rPr>
              <a:t>def</a:t>
            </a:r>
            <a:r>
              <a:rPr lang="en-US" sz="2600" dirty="0" smtClean="0">
                <a:latin typeface="Courier New"/>
                <a:cs typeface="Courier New"/>
              </a:rPr>
              <a:t> g(a) = f( f( a))</a:t>
            </a:r>
          </a:p>
          <a:p>
            <a:pPr marL="0" indent="0">
              <a:buNone/>
            </a:pPr>
            <a:endParaRPr lang="en-US" sz="2600" dirty="0">
              <a:latin typeface="Courier New"/>
              <a:cs typeface="Courier New"/>
            </a:endParaRPr>
          </a:p>
          <a:p>
            <a:pPr marL="0" indent="0">
              <a:buNone/>
            </a:pPr>
            <a:r>
              <a:rPr lang="en-US" sz="2800" dirty="0" smtClean="0"/>
              <a:t>Example solution:  </a:t>
            </a:r>
            <a:r>
              <a:rPr lang="en-US" sz="2800" dirty="0"/>
              <a:t> </a:t>
            </a:r>
            <a:r>
              <a:rPr lang="en-US" sz="2800" dirty="0" smtClean="0"/>
              <a:t> </a:t>
            </a:r>
            <a:r>
              <a:rPr lang="en-US" sz="2600" dirty="0" smtClean="0">
                <a:latin typeface="Courier New"/>
                <a:cs typeface="Courier New"/>
              </a:rPr>
              <a:t>a:Int,  </a:t>
            </a:r>
            <a:r>
              <a:rPr lang="en-US" sz="2600" dirty="0" err="1" smtClean="0">
                <a:latin typeface="Courier New"/>
                <a:cs typeface="Courier New"/>
              </a:rPr>
              <a:t>f,g</a:t>
            </a:r>
            <a:r>
              <a:rPr lang="en-US" sz="2600" dirty="0" smtClean="0">
                <a:latin typeface="Courier New"/>
                <a:cs typeface="Courier New"/>
              </a:rPr>
              <a:t> : </a:t>
            </a:r>
            <a:r>
              <a:rPr lang="en-US" sz="2600" dirty="0" err="1" smtClean="0">
                <a:latin typeface="Courier New"/>
                <a:cs typeface="Courier New"/>
              </a:rPr>
              <a:t>Int</a:t>
            </a:r>
            <a:r>
              <a:rPr lang="en-US" sz="2600" dirty="0" smtClean="0">
                <a:latin typeface="Courier New"/>
                <a:cs typeface="Courier New"/>
              </a:rPr>
              <a:t> -&gt; </a:t>
            </a:r>
            <a:r>
              <a:rPr lang="en-US" sz="2600" dirty="0" err="1" smtClean="0">
                <a:latin typeface="Courier New"/>
                <a:cs typeface="Courier New"/>
              </a:rPr>
              <a:t>Int</a:t>
            </a:r>
            <a:endParaRPr lang="en-US" sz="2600" dirty="0" smtClean="0">
              <a:latin typeface="Courier New"/>
              <a:cs typeface="Courier New"/>
            </a:endParaRPr>
          </a:p>
          <a:p>
            <a:pPr marL="0" indent="0">
              <a:buNone/>
            </a:pPr>
            <a:endParaRPr lang="en-US" sz="2600" dirty="0" smtClean="0">
              <a:latin typeface="Courier New"/>
              <a:cs typeface="Courier New"/>
            </a:endParaRPr>
          </a:p>
          <a:p>
            <a:pPr marL="0" indent="0">
              <a:buNone/>
            </a:pPr>
            <a:r>
              <a:rPr lang="en-US" sz="2400" dirty="0" smtClean="0"/>
              <a:t>Are there others? How do all solutions look like?</a:t>
            </a:r>
            <a:endParaRPr lang="en-US" sz="2600" dirty="0">
              <a:latin typeface="Courier New"/>
              <a:cs typeface="Courier New"/>
            </a:endParaRPr>
          </a:p>
        </p:txBody>
      </p:sp>
    </p:spTree>
    <p:extLst>
      <p:ext uri="{BB962C8B-B14F-4D97-AF65-F5344CB8AC3E}">
        <p14:creationId xmlns:p14="http://schemas.microsoft.com/office/powerpoint/2010/main" val="106320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b="1" dirty="0" smtClean="0"/>
              <a:t>Transformations</a:t>
            </a:r>
            <a:endParaRPr lang="en-US" b="1" dirty="0"/>
          </a:p>
        </p:txBody>
      </p:sp>
      <p:sp>
        <p:nvSpPr>
          <p:cNvPr id="3" name="Content Placeholder 2"/>
          <p:cNvSpPr>
            <a:spLocks noGrp="1"/>
          </p:cNvSpPr>
          <p:nvPr>
            <p:ph idx="1"/>
          </p:nvPr>
        </p:nvSpPr>
        <p:spPr>
          <a:xfrm>
            <a:off x="457200" y="1600200"/>
            <a:ext cx="8475044" cy="4954604"/>
          </a:xfrm>
        </p:spPr>
        <p:txBody>
          <a:bodyPr>
            <a:normAutofit fontScale="85000" lnSpcReduction="20000"/>
          </a:bodyPr>
          <a:lstStyle/>
          <a:p>
            <a:r>
              <a:rPr lang="en-US" dirty="0" smtClean="0"/>
              <a:t>Common sub-expression </a:t>
            </a:r>
            <a:r>
              <a:rPr lang="en-US" dirty="0"/>
              <a:t>elimination using available expression analysis</a:t>
            </a:r>
          </a:p>
          <a:p>
            <a:pPr lvl="1"/>
            <a:r>
              <a:rPr lang="en-US" dirty="0"/>
              <a:t>avoid </a:t>
            </a:r>
            <a:r>
              <a:rPr lang="en-US" dirty="0" smtClean="0"/>
              <a:t>re-computing </a:t>
            </a:r>
            <a:r>
              <a:rPr lang="en-US" dirty="0"/>
              <a:t>(automatically or manually generated) identical </a:t>
            </a:r>
            <a:r>
              <a:rPr lang="en-US" dirty="0" smtClean="0"/>
              <a:t>expressions:</a:t>
            </a:r>
            <a:br>
              <a:rPr lang="en-US" dirty="0" smtClean="0"/>
            </a:br>
            <a:r>
              <a:rPr lang="en-US" dirty="0" smtClean="0"/>
              <a:t>	a[c[k]] = a[c[k]] + a[k]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	{ </a:t>
            </a:r>
            <a:r>
              <a:rPr lang="en-US" b="1" dirty="0" smtClean="0">
                <a:sym typeface="Wingdings" panose="05000000000000000000" pitchFamily="2" charset="2"/>
              </a:rPr>
              <a:t>val</a:t>
            </a:r>
            <a:r>
              <a:rPr lang="en-US" dirty="0" smtClean="0">
                <a:sym typeface="Wingdings" panose="05000000000000000000" pitchFamily="2" charset="2"/>
              </a:rPr>
              <a:t> x1  = c[k];  a[x1] = a[x1] + a[k] }</a:t>
            </a:r>
            <a:endParaRPr lang="en-US" dirty="0"/>
          </a:p>
          <a:p>
            <a:r>
              <a:rPr lang="en-US" dirty="0" smtClean="0"/>
              <a:t>Constant </a:t>
            </a:r>
            <a:r>
              <a:rPr lang="en-US" dirty="0"/>
              <a:t>propagation</a:t>
            </a:r>
          </a:p>
          <a:p>
            <a:pPr lvl="1"/>
            <a:r>
              <a:rPr lang="en-US" dirty="0"/>
              <a:t>use constants instead of variables if variable value </a:t>
            </a:r>
            <a:r>
              <a:rPr lang="en-US" dirty="0" smtClean="0"/>
              <a:t>known</a:t>
            </a:r>
            <a:endParaRPr lang="en-US" dirty="0"/>
          </a:p>
          <a:p>
            <a:r>
              <a:rPr lang="en-US" dirty="0" smtClean="0"/>
              <a:t>Copy </a:t>
            </a:r>
            <a:r>
              <a:rPr lang="en-US" dirty="0"/>
              <a:t>propagation</a:t>
            </a:r>
          </a:p>
          <a:p>
            <a:pPr lvl="1"/>
            <a:r>
              <a:rPr lang="en-US" dirty="0"/>
              <a:t>use another variable with the same name</a:t>
            </a:r>
          </a:p>
          <a:p>
            <a:r>
              <a:rPr lang="en-US" dirty="0" smtClean="0"/>
              <a:t>Dead </a:t>
            </a:r>
            <a:r>
              <a:rPr lang="en-US" dirty="0"/>
              <a:t>code elimination</a:t>
            </a:r>
          </a:p>
          <a:p>
            <a:pPr lvl="1"/>
            <a:r>
              <a:rPr lang="en-US" dirty="0"/>
              <a:t>remove </a:t>
            </a:r>
            <a:r>
              <a:rPr lang="en-US" dirty="0" smtClean="0"/>
              <a:t>code that is never reached</a:t>
            </a:r>
          </a:p>
          <a:p>
            <a:r>
              <a:rPr lang="en-US" dirty="0" smtClean="0"/>
              <a:t>Automatically generate good code for parallel machines</a:t>
            </a:r>
            <a:endParaRPr lang="en-US" dirty="0"/>
          </a:p>
        </p:txBody>
      </p:sp>
    </p:spTree>
    <p:extLst>
      <p:ext uri="{BB962C8B-B14F-4D97-AF65-F5344CB8AC3E}">
        <p14:creationId xmlns:p14="http://schemas.microsoft.com/office/powerpoint/2010/main" val="2346757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Instantiating Type Variables</a:t>
            </a:r>
            <a:endParaRPr lang="en-US" dirty="0"/>
          </a:p>
        </p:txBody>
      </p:sp>
      <p:sp>
        <p:nvSpPr>
          <p:cNvPr id="3" name="Content Placeholder 2"/>
          <p:cNvSpPr>
            <a:spLocks noGrp="1"/>
          </p:cNvSpPr>
          <p:nvPr>
            <p:ph idx="1"/>
          </p:nvPr>
        </p:nvSpPr>
        <p:spPr>
          <a:xfrm>
            <a:off x="175651" y="1208410"/>
            <a:ext cx="8796075" cy="5465517"/>
          </a:xfrm>
        </p:spPr>
        <p:txBody>
          <a:bodyPr>
            <a:normAutofit lnSpcReduction="10000"/>
          </a:bodyPr>
          <a:lstStyle/>
          <a:p>
            <a:pPr marL="0" indent="0">
              <a:buNone/>
            </a:pPr>
            <a:r>
              <a:rPr lang="en-US" sz="2800" b="1" dirty="0" err="1" smtClean="0">
                <a:latin typeface="Courier New"/>
                <a:cs typeface="Courier New"/>
              </a:rPr>
              <a:t>def</a:t>
            </a:r>
            <a:r>
              <a:rPr lang="en-US" sz="2800" dirty="0" smtClean="0">
                <a:latin typeface="Courier New"/>
                <a:cs typeface="Courier New"/>
              </a:rPr>
              <a:t> f(x) = x</a:t>
            </a:r>
          </a:p>
          <a:p>
            <a:pPr marL="0" indent="0">
              <a:buNone/>
            </a:pPr>
            <a:r>
              <a:rPr lang="en-US" sz="2800" b="1" dirty="0" smtClean="0">
                <a:latin typeface="Courier New"/>
                <a:cs typeface="Courier New"/>
              </a:rPr>
              <a:t>def</a:t>
            </a:r>
            <a:r>
              <a:rPr lang="en-US" sz="2800" dirty="0" smtClean="0">
                <a:latin typeface="Courier New"/>
                <a:cs typeface="Courier New"/>
              </a:rPr>
              <a:t> test() = </a:t>
            </a:r>
            <a:r>
              <a:rPr lang="en-US" sz="2800" b="1" dirty="0" smtClean="0">
                <a:latin typeface="Courier New"/>
                <a:cs typeface="Courier New"/>
              </a:rPr>
              <a:t>if</a:t>
            </a:r>
            <a:r>
              <a:rPr lang="en-US" sz="2800" dirty="0" smtClean="0">
                <a:latin typeface="Courier New"/>
                <a:cs typeface="Courier New"/>
              </a:rPr>
              <a:t> (f(true)) f(30) </a:t>
            </a:r>
            <a:br>
              <a:rPr lang="en-US" sz="2800" dirty="0" smtClean="0">
                <a:latin typeface="Courier New"/>
                <a:cs typeface="Courier New"/>
              </a:rPr>
            </a:br>
            <a:r>
              <a:rPr lang="en-US" sz="2800" dirty="0" smtClean="0">
                <a:latin typeface="Courier New"/>
                <a:cs typeface="Courier New"/>
              </a:rPr>
              <a:t>			</a:t>
            </a:r>
            <a:r>
              <a:rPr lang="en-US" sz="2800" b="1" dirty="0" smtClean="0">
                <a:latin typeface="Courier New"/>
                <a:cs typeface="Courier New"/>
              </a:rPr>
              <a:t>else </a:t>
            </a:r>
            <a:r>
              <a:rPr lang="en-US" sz="2800" dirty="0" smtClean="0">
                <a:latin typeface="Courier New"/>
                <a:cs typeface="Courier New"/>
              </a:rPr>
              <a:t>f(42)</a:t>
            </a:r>
          </a:p>
          <a:p>
            <a:pPr marL="0" indent="0">
              <a:buNone/>
            </a:pPr>
            <a:endParaRPr lang="en-US" sz="2800" dirty="0"/>
          </a:p>
          <a:p>
            <a:pPr marL="0" indent="0">
              <a:buNone/>
            </a:pPr>
            <a:r>
              <a:rPr lang="en-US" sz="2800" dirty="0" smtClean="0"/>
              <a:t>Generate and solve constraints.</a:t>
            </a:r>
          </a:p>
          <a:p>
            <a:pPr marL="0" indent="0">
              <a:buNone/>
            </a:pPr>
            <a:r>
              <a:rPr lang="en-US" sz="2800" dirty="0" smtClean="0"/>
              <a:t>Is result different if we clone f for each invocation?</a:t>
            </a:r>
          </a:p>
          <a:p>
            <a:pPr marL="0" indent="0">
              <a:buNone/>
            </a:pPr>
            <a:r>
              <a:rPr lang="en-US" sz="2800" b="1" dirty="0">
                <a:latin typeface="Courier New"/>
                <a:cs typeface="Courier New"/>
              </a:rPr>
              <a:t>def</a:t>
            </a:r>
            <a:r>
              <a:rPr lang="en-US" sz="2800" dirty="0">
                <a:latin typeface="Courier New"/>
                <a:cs typeface="Courier New"/>
              </a:rPr>
              <a:t> </a:t>
            </a:r>
            <a:r>
              <a:rPr lang="en-US" sz="2800" dirty="0" smtClean="0">
                <a:latin typeface="Courier New"/>
                <a:cs typeface="Courier New"/>
              </a:rPr>
              <a:t>f1(x</a:t>
            </a:r>
            <a:r>
              <a:rPr lang="en-US" sz="2800" dirty="0">
                <a:latin typeface="Courier New"/>
                <a:cs typeface="Courier New"/>
              </a:rPr>
              <a:t>) = x</a:t>
            </a:r>
          </a:p>
          <a:p>
            <a:pPr marL="0" indent="0">
              <a:buNone/>
            </a:pPr>
            <a:r>
              <a:rPr lang="en-US" sz="2800" b="1" dirty="0">
                <a:latin typeface="Courier New"/>
                <a:cs typeface="Courier New"/>
              </a:rPr>
              <a:t>def</a:t>
            </a:r>
            <a:r>
              <a:rPr lang="en-US" sz="2800" dirty="0">
                <a:latin typeface="Courier New"/>
                <a:cs typeface="Courier New"/>
              </a:rPr>
              <a:t> </a:t>
            </a:r>
            <a:r>
              <a:rPr lang="en-US" sz="2800" dirty="0" smtClean="0">
                <a:latin typeface="Courier New"/>
                <a:cs typeface="Courier New"/>
              </a:rPr>
              <a:t>f2(x</a:t>
            </a:r>
            <a:r>
              <a:rPr lang="en-US" sz="2800" dirty="0">
                <a:latin typeface="Courier New"/>
                <a:cs typeface="Courier New"/>
              </a:rPr>
              <a:t>) = x </a:t>
            </a:r>
            <a:endParaRPr lang="en-US" sz="2800" dirty="0" smtClean="0">
              <a:latin typeface="Courier New"/>
              <a:cs typeface="Courier New"/>
            </a:endParaRPr>
          </a:p>
          <a:p>
            <a:pPr marL="0" indent="0">
              <a:buNone/>
            </a:pPr>
            <a:r>
              <a:rPr lang="en-US" sz="2800" b="1" dirty="0" smtClean="0">
                <a:latin typeface="Courier New"/>
                <a:cs typeface="Courier New"/>
              </a:rPr>
              <a:t>def</a:t>
            </a:r>
            <a:r>
              <a:rPr lang="en-US" sz="2800" dirty="0" smtClean="0">
                <a:latin typeface="Courier New"/>
                <a:cs typeface="Courier New"/>
              </a:rPr>
              <a:t> f3(x</a:t>
            </a:r>
            <a:r>
              <a:rPr lang="en-US" sz="2800" dirty="0">
                <a:latin typeface="Courier New"/>
                <a:cs typeface="Courier New"/>
              </a:rPr>
              <a:t>) = x </a:t>
            </a:r>
          </a:p>
          <a:p>
            <a:pPr marL="0" indent="0">
              <a:buNone/>
            </a:pPr>
            <a:r>
              <a:rPr lang="en-US" sz="2800" b="1" dirty="0" smtClean="0">
                <a:latin typeface="Courier New"/>
                <a:cs typeface="Courier New"/>
              </a:rPr>
              <a:t>def</a:t>
            </a:r>
            <a:r>
              <a:rPr lang="en-US" sz="2800" dirty="0" smtClean="0">
                <a:latin typeface="Courier New"/>
                <a:cs typeface="Courier New"/>
              </a:rPr>
              <a:t> </a:t>
            </a:r>
            <a:r>
              <a:rPr lang="en-US" sz="2800" dirty="0">
                <a:latin typeface="Courier New"/>
                <a:cs typeface="Courier New"/>
              </a:rPr>
              <a:t>test() = </a:t>
            </a:r>
            <a:r>
              <a:rPr lang="en-US" sz="2800" b="1" dirty="0">
                <a:latin typeface="Courier New"/>
                <a:cs typeface="Courier New"/>
              </a:rPr>
              <a:t>if</a:t>
            </a:r>
            <a:r>
              <a:rPr lang="en-US" sz="2800" dirty="0">
                <a:latin typeface="Courier New"/>
                <a:cs typeface="Courier New"/>
              </a:rPr>
              <a:t> (</a:t>
            </a:r>
            <a:r>
              <a:rPr lang="en-US" sz="2800" dirty="0" smtClean="0">
                <a:latin typeface="Courier New"/>
                <a:cs typeface="Courier New"/>
              </a:rPr>
              <a:t>f1(true</a:t>
            </a:r>
            <a:r>
              <a:rPr lang="en-US" sz="2800" dirty="0">
                <a:latin typeface="Courier New"/>
                <a:cs typeface="Courier New"/>
              </a:rPr>
              <a:t>)) </a:t>
            </a:r>
            <a:r>
              <a:rPr lang="en-US" sz="2800" dirty="0" smtClean="0">
                <a:latin typeface="Courier New"/>
                <a:cs typeface="Courier New"/>
              </a:rPr>
              <a:t>f2(30) </a:t>
            </a:r>
          </a:p>
          <a:p>
            <a:pPr marL="0" indent="0">
              <a:buNone/>
            </a:pPr>
            <a:r>
              <a:rPr lang="en-US" sz="2800" b="1" dirty="0">
                <a:latin typeface="Courier New"/>
                <a:cs typeface="Courier New"/>
              </a:rPr>
              <a:t>	</a:t>
            </a:r>
            <a:r>
              <a:rPr lang="en-US" sz="2800" b="1" dirty="0" smtClean="0">
                <a:latin typeface="Courier New"/>
                <a:cs typeface="Courier New"/>
              </a:rPr>
              <a:t>		else </a:t>
            </a:r>
            <a:r>
              <a:rPr lang="en-US" sz="2800" dirty="0" smtClean="0">
                <a:latin typeface="Courier New"/>
                <a:cs typeface="Courier New"/>
              </a:rPr>
              <a:t>f3(42)</a:t>
            </a:r>
            <a:endParaRPr lang="en-US" sz="2800" dirty="0">
              <a:latin typeface="Courier New"/>
              <a:cs typeface="Courier New"/>
            </a:endParaRPr>
          </a:p>
          <a:p>
            <a:pPr marL="0" indent="0">
              <a:buNone/>
            </a:pPr>
            <a:endParaRPr lang="en-US" sz="2800" dirty="0" smtClean="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12320" y="214200"/>
              <a:ext cx="8702640" cy="3515040"/>
            </p14:xfrm>
          </p:contentPart>
        </mc:Choice>
        <mc:Fallback>
          <p:pic>
            <p:nvPicPr>
              <p:cNvPr id="4" name="Ink 3"/>
              <p:cNvPicPr/>
              <p:nvPr/>
            </p:nvPicPr>
            <p:blipFill>
              <a:blip r:embed="rId3"/>
              <a:stretch>
                <a:fillRect/>
              </a:stretch>
            </p:blipFill>
            <p:spPr>
              <a:xfrm>
                <a:off x="98280" y="199440"/>
                <a:ext cx="8719200" cy="3532320"/>
              </a:xfrm>
              <a:prstGeom prst="rect">
                <a:avLst/>
              </a:prstGeom>
            </p:spPr>
          </p:pic>
        </mc:Fallback>
      </mc:AlternateContent>
    </p:spTree>
    <p:extLst>
      <p:ext uri="{BB962C8B-B14F-4D97-AF65-F5344CB8AC3E}">
        <p14:creationId xmlns:p14="http://schemas.microsoft.com/office/powerpoint/2010/main" val="3194110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Rule</a:t>
            </a:r>
            <a:endParaRPr lang="en-US" dirty="0"/>
          </a:p>
        </p:txBody>
      </p:sp>
      <p:sp>
        <p:nvSpPr>
          <p:cNvPr id="3" name="Content Placeholder 2"/>
          <p:cNvSpPr>
            <a:spLocks noGrp="1"/>
          </p:cNvSpPr>
          <p:nvPr>
            <p:ph idx="1"/>
          </p:nvPr>
        </p:nvSpPr>
        <p:spPr/>
        <p:txBody>
          <a:bodyPr>
            <a:normAutofit fontScale="92500"/>
          </a:bodyPr>
          <a:lstStyle/>
          <a:p>
            <a:r>
              <a:rPr lang="en-US" dirty="0" smtClean="0"/>
              <a:t>If after inferring top-level (immutable) function definitions certain variables remain unconstrained, then generalize these variables and make them into type parameters T:</a:t>
            </a:r>
          </a:p>
          <a:p>
            <a:pPr marL="0" indent="0">
              <a:buNone/>
            </a:pPr>
            <a:r>
              <a:rPr lang="en-US" dirty="0" smtClean="0"/>
              <a:t>def f[T](…)		if T was not constrained</a:t>
            </a:r>
          </a:p>
          <a:p>
            <a:r>
              <a:rPr lang="en-US" dirty="0" smtClean="0"/>
              <a:t>When applying a function with generalized variables, rename these variables into fresh ones</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f(x) = x</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test() = </a:t>
            </a:r>
            <a:r>
              <a:rPr lang="en-US" sz="2600" b="1" dirty="0">
                <a:solidFill>
                  <a:prstClr val="black"/>
                </a:solidFill>
                <a:latin typeface="Courier New"/>
                <a:cs typeface="Courier New"/>
              </a:rPr>
              <a:t>if</a:t>
            </a:r>
            <a:r>
              <a:rPr lang="en-US" sz="2600" dirty="0">
                <a:solidFill>
                  <a:prstClr val="black"/>
                </a:solidFill>
                <a:latin typeface="Courier New"/>
                <a:cs typeface="Courier New"/>
              </a:rPr>
              <a:t> </a:t>
            </a:r>
            <a:r>
              <a:rPr lang="en-US" sz="2600" dirty="0" smtClean="0">
                <a:solidFill>
                  <a:prstClr val="black"/>
                </a:solidFill>
                <a:latin typeface="Courier New"/>
                <a:cs typeface="Courier New"/>
              </a:rPr>
              <a:t>(f(true)) </a:t>
            </a:r>
            <a:r>
              <a:rPr lang="en-US" sz="2600" dirty="0">
                <a:solidFill>
                  <a:prstClr val="black"/>
                </a:solidFill>
                <a:latin typeface="Courier New"/>
                <a:cs typeface="Courier New"/>
              </a:rPr>
              <a:t>f(3) </a:t>
            </a:r>
            <a:r>
              <a:rPr lang="en-US" sz="2600" b="1" dirty="0">
                <a:solidFill>
                  <a:prstClr val="black"/>
                </a:solidFill>
                <a:latin typeface="Courier New"/>
                <a:cs typeface="Courier New"/>
              </a:rPr>
              <a:t>else </a:t>
            </a:r>
            <a:r>
              <a:rPr lang="en-US" sz="2600" dirty="0">
                <a:solidFill>
                  <a:prstClr val="black"/>
                </a:solidFill>
                <a:latin typeface="Courier New"/>
                <a:cs typeface="Courier New"/>
              </a:rPr>
              <a:t>f(4)</a:t>
            </a:r>
          </a:p>
          <a:p>
            <a:pPr marL="0" indent="0">
              <a:buNone/>
            </a:pPr>
            <a:endParaRPr lang="en-US" dirty="0"/>
          </a:p>
        </p:txBody>
      </p:sp>
    </p:spTree>
    <p:extLst>
      <p:ext uri="{BB962C8B-B14F-4D97-AF65-F5344CB8AC3E}">
        <p14:creationId xmlns:p14="http://schemas.microsoft.com/office/powerpoint/2010/main" val="2277139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40" y="135099"/>
            <a:ext cx="8981860" cy="6466211"/>
          </a:xfrm>
        </p:spPr>
        <p:txBody>
          <a:bodyPr>
            <a:normAutofit/>
          </a:bodyPr>
          <a:lstStyle/>
          <a:p>
            <a:pPr marL="0" indent="0">
              <a:buNone/>
            </a:pPr>
            <a:r>
              <a:rPr lang="en-US" sz="2400" b="1" dirty="0" smtClean="0"/>
              <a:t>Exercise</a:t>
            </a:r>
          </a:p>
          <a:p>
            <a:pPr marL="0" indent="0">
              <a:buNone/>
            </a:pPr>
            <a:endParaRPr lang="en-US" sz="2400" b="1" dirty="0" smtClean="0">
              <a:solidFill>
                <a:prstClr val="black"/>
              </a:solidFill>
              <a:latin typeface="Courier New"/>
              <a:cs typeface="Courier New"/>
            </a:endParaRPr>
          </a:p>
          <a:p>
            <a:pPr marL="0" lvl="0" indent="0">
              <a:buNone/>
            </a:pPr>
            <a:r>
              <a:rPr lang="en-US" sz="2400" b="1" dirty="0" err="1" smtClean="0">
                <a:solidFill>
                  <a:prstClr val="black"/>
                </a:solidFill>
                <a:latin typeface="Courier New"/>
                <a:cs typeface="Courier New"/>
              </a:rPr>
              <a:t>def</a:t>
            </a:r>
            <a:r>
              <a:rPr lang="en-US" sz="2400" b="1" dirty="0" smtClean="0">
                <a:solidFill>
                  <a:prstClr val="black"/>
                </a:solidFill>
                <a:latin typeface="Courier New"/>
                <a:cs typeface="Courier New"/>
              </a:rPr>
              <a:t> </a:t>
            </a:r>
            <a:r>
              <a:rPr lang="en-US" sz="2400" dirty="0">
                <a:solidFill>
                  <a:prstClr val="black"/>
                </a:solidFill>
                <a:latin typeface="Courier New"/>
                <a:cs typeface="Courier New"/>
              </a:rPr>
              <a:t>CONS[T](</a:t>
            </a:r>
            <a:r>
              <a:rPr lang="en-US" sz="2400" dirty="0" err="1">
                <a:solidFill>
                  <a:prstClr val="black"/>
                </a:solidFill>
                <a:latin typeface="Courier New"/>
                <a:cs typeface="Courier New"/>
              </a:rPr>
              <a:t>x:T</a:t>
            </a:r>
            <a:r>
              <a:rPr lang="en-US" sz="2400" dirty="0">
                <a:solidFill>
                  <a:prstClr val="black"/>
                </a:solidFill>
                <a:latin typeface="Courier New"/>
                <a:cs typeface="Courier New"/>
              </a:rPr>
              <a:t>, </a:t>
            </a:r>
            <a:r>
              <a:rPr lang="en-US" sz="2400" dirty="0" err="1">
                <a:solidFill>
                  <a:prstClr val="black"/>
                </a:solidFill>
                <a:latin typeface="Courier New"/>
                <a:cs typeface="Courier New"/>
              </a:rPr>
              <a:t>lst:List</a:t>
            </a:r>
            <a:r>
              <a:rPr lang="en-US" sz="2400" dirty="0">
                <a:solidFill>
                  <a:prstClr val="black"/>
                </a:solidFill>
                <a:latin typeface="Courier New"/>
                <a:cs typeface="Courier New"/>
              </a:rPr>
              <a:t>[T]):List[T]={...}</a:t>
            </a:r>
          </a:p>
          <a:p>
            <a:pPr marL="0" lv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listInt</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Int</a:t>
            </a:r>
            <a:r>
              <a:rPr lang="en-US" sz="2200" dirty="0">
                <a:solidFill>
                  <a:prstClr val="black"/>
                </a:solidFill>
                <a:latin typeface="Courier New"/>
                <a:cs typeface="Courier New"/>
              </a:rPr>
              <a:t>] = {...}</a:t>
            </a:r>
          </a:p>
          <a:p>
            <a:pPr mar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listBool</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Bool</a:t>
            </a:r>
            <a:r>
              <a:rPr lang="en-US" sz="2200" dirty="0">
                <a:solidFill>
                  <a:prstClr val="black"/>
                </a:solidFill>
                <a:latin typeface="Courier New"/>
                <a:cs typeface="Courier New"/>
              </a:rPr>
              <a:t>] = {...}</a:t>
            </a:r>
          </a:p>
          <a:p>
            <a:pPr marL="0" lvl="0" indent="0">
              <a:buNone/>
            </a:pPr>
            <a:endParaRPr lang="en-US" sz="2200" b="1" dirty="0">
              <a:solidFill>
                <a:prstClr val="black"/>
              </a:solidFill>
              <a:latin typeface="Courier New"/>
              <a:cs typeface="Courier New"/>
            </a:endParaRPr>
          </a:p>
          <a:p>
            <a:pPr marL="0" lvl="0" indent="0">
              <a:buNone/>
            </a:pPr>
            <a:r>
              <a:rPr lang="en-US" sz="2200" b="1" dirty="0" err="1">
                <a:solidFill>
                  <a:prstClr val="black"/>
                </a:solidFill>
                <a:latin typeface="Courier New"/>
                <a:cs typeface="Courier New"/>
              </a:rPr>
              <a:t>def</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 b) = CONS(a(b), b)</a:t>
            </a:r>
            <a:br>
              <a:rPr lang="en-US" sz="2200" dirty="0">
                <a:solidFill>
                  <a:prstClr val="black"/>
                </a:solidFill>
                <a:latin typeface="Courier New"/>
                <a:cs typeface="Courier New"/>
              </a:rPr>
            </a:br>
            <a:r>
              <a:rPr lang="en-US" sz="2200" b="1" dirty="0" err="1">
                <a:solidFill>
                  <a:prstClr val="black"/>
                </a:solidFill>
                <a:latin typeface="Courier New"/>
                <a:cs typeface="Courier New"/>
              </a:rPr>
              <a:t>def</a:t>
            </a:r>
            <a:r>
              <a:rPr lang="en-US" sz="2200" dirty="0">
                <a:solidFill>
                  <a:prstClr val="black"/>
                </a:solidFill>
                <a:latin typeface="Courier New"/>
                <a:cs typeface="Courier New"/>
              </a:rPr>
              <a:t> test(</a:t>
            </a:r>
            <a:r>
              <a:rPr lang="en-US" sz="2200" dirty="0" err="1">
                <a:solidFill>
                  <a:prstClr val="black"/>
                </a:solidFill>
                <a:latin typeface="Courier New"/>
                <a:cs typeface="Courier New"/>
              </a:rPr>
              <a:t>f,g</a:t>
            </a:r>
            <a:r>
              <a:rPr lang="en-US" sz="2200" dirty="0">
                <a:solidFill>
                  <a:prstClr val="black"/>
                </a:solidFill>
                <a:latin typeface="Courier New"/>
                <a:cs typeface="Courier New"/>
              </a:rPr>
              <a:t>) = </a:t>
            </a:r>
            <a:br>
              <a:rPr lang="en-US" sz="2200" dirty="0">
                <a:solidFill>
                  <a:prstClr val="black"/>
                </a:solidFill>
                <a:latin typeface="Courier New"/>
                <a:cs typeface="Courier New"/>
              </a:rPr>
            </a:b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f,listInt</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g,listBool</a:t>
            </a:r>
            <a:r>
              <a:rPr lang="en-US" sz="2200" dirty="0" smtClean="0">
                <a:solidFill>
                  <a:prstClr val="black"/>
                </a:solidFill>
                <a:latin typeface="Courier New"/>
                <a:cs typeface="Courier New"/>
              </a:rPr>
              <a:t>))</a:t>
            </a:r>
            <a:endParaRPr lang="en-US" sz="2200" dirty="0">
              <a:solidFill>
                <a:prstClr val="black"/>
              </a:solidFill>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30320" y="243000"/>
              <a:ext cx="8570520" cy="6305400"/>
            </p14:xfrm>
          </p:contentPart>
        </mc:Choice>
        <mc:Fallback>
          <p:pic>
            <p:nvPicPr>
              <p:cNvPr id="2" name="Ink 1"/>
              <p:cNvPicPr/>
              <p:nvPr/>
            </p:nvPicPr>
            <p:blipFill>
              <a:blip r:embed="rId3"/>
              <a:stretch>
                <a:fillRect/>
              </a:stretch>
            </p:blipFill>
            <p:spPr>
              <a:xfrm>
                <a:off x="116640" y="231120"/>
                <a:ext cx="8600400" cy="6319800"/>
              </a:xfrm>
              <a:prstGeom prst="rect">
                <a:avLst/>
              </a:prstGeom>
            </p:spPr>
          </p:pic>
        </mc:Fallback>
      </mc:AlternateContent>
    </p:spTree>
    <p:extLst>
      <p:ext uri="{BB962C8B-B14F-4D97-AF65-F5344CB8AC3E}">
        <p14:creationId xmlns:p14="http://schemas.microsoft.com/office/powerpoint/2010/main" val="643537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smtClean="0"/>
              <a:t>Examples of </a:t>
            </a:r>
            <a:r>
              <a:rPr lang="en-US" b="1" dirty="0" smtClean="0"/>
              <a:t>Verification</a:t>
            </a:r>
            <a:r>
              <a:rPr lang="en-US" dirty="0" smtClean="0"/>
              <a:t> Questions</a:t>
            </a:r>
            <a:endParaRPr lang="en-US" dirty="0"/>
          </a:p>
        </p:txBody>
      </p:sp>
      <p:sp>
        <p:nvSpPr>
          <p:cNvPr id="3" name="Content Placeholder 2"/>
          <p:cNvSpPr>
            <a:spLocks noGrp="1"/>
          </p:cNvSpPr>
          <p:nvPr>
            <p:ph idx="1"/>
          </p:nvPr>
        </p:nvSpPr>
        <p:spPr>
          <a:xfrm>
            <a:off x="457200" y="1600200"/>
            <a:ext cx="8229600" cy="5050857"/>
          </a:xfrm>
        </p:spPr>
        <p:txBody>
          <a:bodyPr>
            <a:normAutofit fontScale="92500" lnSpcReduction="20000"/>
          </a:bodyPr>
          <a:lstStyle/>
          <a:p>
            <a:pPr marL="0" indent="0">
              <a:buNone/>
            </a:pPr>
            <a:r>
              <a:rPr lang="en-US" dirty="0"/>
              <a:t>Example questions in analysis and </a:t>
            </a:r>
            <a:r>
              <a:rPr lang="en-US" dirty="0" smtClean="0"/>
              <a:t>verification</a:t>
            </a:r>
          </a:p>
          <a:p>
            <a:r>
              <a:rPr lang="en-US" dirty="0" smtClean="0"/>
              <a:t>Will the program crash?</a:t>
            </a:r>
          </a:p>
          <a:p>
            <a:pPr lvl="1"/>
            <a:r>
              <a:rPr lang="en-US" dirty="0" smtClean="0"/>
              <a:t>null dereference, array bounds, exception</a:t>
            </a:r>
          </a:p>
          <a:p>
            <a:r>
              <a:rPr lang="en-US" dirty="0" smtClean="0"/>
              <a:t>Does </a:t>
            </a:r>
            <a:r>
              <a:rPr lang="en-US" dirty="0"/>
              <a:t>it compute the correct result</a:t>
            </a:r>
            <a:r>
              <a:rPr lang="en-US" dirty="0" smtClean="0"/>
              <a:t>?</a:t>
            </a:r>
          </a:p>
          <a:p>
            <a:pPr lvl="1"/>
            <a:r>
              <a:rPr lang="en-US" dirty="0" smtClean="0"/>
              <a:t>satisfy given assertions, numerical value close enough</a:t>
            </a:r>
            <a:endParaRPr lang="en-US" dirty="0"/>
          </a:p>
          <a:p>
            <a:r>
              <a:rPr lang="en-US" dirty="0"/>
              <a:t>Does it leak private information</a:t>
            </a:r>
            <a:r>
              <a:rPr lang="en-US" dirty="0" smtClean="0"/>
              <a:t>?</a:t>
            </a:r>
          </a:p>
          <a:p>
            <a:pPr lvl="1"/>
            <a:r>
              <a:rPr lang="en-US" dirty="0" smtClean="0"/>
              <a:t>sends passwords over the network?</a:t>
            </a:r>
            <a:endParaRPr lang="en-US" dirty="0"/>
          </a:p>
          <a:p>
            <a:r>
              <a:rPr lang="en-US" dirty="0"/>
              <a:t>How long does it take to run</a:t>
            </a:r>
            <a:r>
              <a:rPr lang="en-US" dirty="0" smtClean="0"/>
              <a:t>?</a:t>
            </a:r>
          </a:p>
          <a:p>
            <a:pPr lvl="1"/>
            <a:r>
              <a:rPr lang="en-US" dirty="0" smtClean="0"/>
              <a:t>will airplane controller react fast enough</a:t>
            </a:r>
            <a:endParaRPr lang="en-US" dirty="0"/>
          </a:p>
          <a:p>
            <a:r>
              <a:rPr lang="en-US" dirty="0"/>
              <a:t>How much power does it consume</a:t>
            </a:r>
            <a:r>
              <a:rPr lang="en-US" dirty="0" smtClean="0"/>
              <a:t>?</a:t>
            </a:r>
          </a:p>
          <a:p>
            <a:pPr lvl="1"/>
            <a:r>
              <a:rPr lang="en-US" dirty="0" smtClean="0"/>
              <a:t>which version of code consumes less power?</a:t>
            </a:r>
            <a:endParaRPr lang="en-US" dirty="0"/>
          </a:p>
        </p:txBody>
      </p:sp>
    </p:spTree>
    <p:extLst>
      <p:ext uri="{BB962C8B-B14F-4D97-AF65-F5344CB8AC3E}">
        <p14:creationId xmlns:p14="http://schemas.microsoft.com/office/powerpoint/2010/main" val="3834648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iane501_2"/>
          <p:cNvPicPr>
            <a:picLocks noChangeAspect="1" noChangeArrowheads="1"/>
          </p:cNvPicPr>
          <p:nvPr/>
        </p:nvPicPr>
        <p:blipFill rotWithShape="1">
          <a:blip r:embed="rId3"/>
          <a:srcRect b="22747"/>
          <a:stretch/>
        </p:blipFill>
        <p:spPr bwMode="auto">
          <a:xfrm>
            <a:off x="3371850" y="0"/>
            <a:ext cx="5772150" cy="6858000"/>
          </a:xfrm>
          <a:prstGeom prst="rect">
            <a:avLst/>
          </a:prstGeom>
          <a:noFill/>
        </p:spPr>
      </p:pic>
      <p:pic>
        <p:nvPicPr>
          <p:cNvPr id="5" name="Picture 3" descr="ariane501_3"/>
          <p:cNvPicPr>
            <a:picLocks noChangeAspect="1" noChangeArrowheads="1"/>
          </p:cNvPicPr>
          <p:nvPr/>
        </p:nvPicPr>
        <p:blipFill rotWithShape="1">
          <a:blip r:embed="rId4"/>
          <a:srcRect l="19723" t="22747"/>
          <a:stretch/>
        </p:blipFill>
        <p:spPr bwMode="auto">
          <a:xfrm>
            <a:off x="0" y="0"/>
            <a:ext cx="4679576" cy="6858000"/>
          </a:xfrm>
          <a:prstGeom prst="rect">
            <a:avLst/>
          </a:prstGeom>
          <a:solidFill>
            <a:schemeClr val="bg1"/>
          </a:solidFill>
        </p:spPr>
      </p:pic>
      <p:sp>
        <p:nvSpPr>
          <p:cNvPr id="6" name="Text Box 4"/>
          <p:cNvSpPr txBox="1">
            <a:spLocks noChangeArrowheads="1"/>
          </p:cNvSpPr>
          <p:nvPr/>
        </p:nvSpPr>
        <p:spPr bwMode="auto">
          <a:xfrm>
            <a:off x="228600" y="304800"/>
            <a:ext cx="4257897" cy="830997"/>
          </a:xfrm>
          <a:prstGeom prst="rect">
            <a:avLst/>
          </a:prstGeom>
          <a:noFill/>
          <a:ln w="12700" cap="sq">
            <a:noFill/>
            <a:miter lim="800000"/>
            <a:headEnd type="none" w="sm" len="sm"/>
            <a:tailEnd type="none" w="sm" len="sm"/>
          </a:ln>
          <a:effectLst/>
        </p:spPr>
        <p:txBody>
          <a:bodyPr wrap="none">
            <a:spAutoFit/>
          </a:bodyPr>
          <a:lstStyle/>
          <a:p>
            <a:pPr eaLnBrk="0" fontAlgn="auto" hangingPunct="0">
              <a:spcBef>
                <a:spcPts val="0"/>
              </a:spcBef>
              <a:spcAft>
                <a:spcPts val="0"/>
              </a:spcAft>
            </a:pPr>
            <a:r>
              <a:rPr lang="en-US" dirty="0" smtClean="0">
                <a:solidFill>
                  <a:prstClr val="white"/>
                </a:solidFill>
                <a:latin typeface="Calibri"/>
              </a:rPr>
              <a:t>French </a:t>
            </a:r>
            <a:r>
              <a:rPr lang="en-US" dirty="0">
                <a:solidFill>
                  <a:prstClr val="white"/>
                </a:solidFill>
                <a:latin typeface="Calibri"/>
              </a:rPr>
              <a:t>Guyana, June 4, </a:t>
            </a:r>
            <a:r>
              <a:rPr lang="en-US" dirty="0" smtClean="0">
                <a:solidFill>
                  <a:prstClr val="white"/>
                </a:solidFill>
                <a:latin typeface="Calibri"/>
              </a:rPr>
              <a:t>1996</a:t>
            </a:r>
          </a:p>
          <a:p>
            <a:pPr eaLnBrk="0" fontAlgn="auto" hangingPunct="0">
              <a:spcBef>
                <a:spcPts val="0"/>
              </a:spcBef>
              <a:spcAft>
                <a:spcPts val="0"/>
              </a:spcAft>
            </a:pPr>
            <a:r>
              <a:rPr lang="en-US" dirty="0" smtClean="0">
                <a:solidFill>
                  <a:prstClr val="white"/>
                </a:solidFill>
                <a:latin typeface="Calibri"/>
              </a:rPr>
              <a:t>t = 0 sec</a:t>
            </a:r>
            <a:endParaRPr lang="en-US" dirty="0">
              <a:solidFill>
                <a:prstClr val="white"/>
              </a:solidFill>
              <a:latin typeface="Calibri"/>
            </a:endParaRPr>
          </a:p>
        </p:txBody>
      </p:sp>
      <p:sp>
        <p:nvSpPr>
          <p:cNvPr id="7" name="Text Box 5"/>
          <p:cNvSpPr txBox="1">
            <a:spLocks noChangeArrowheads="1"/>
          </p:cNvSpPr>
          <p:nvPr/>
        </p:nvSpPr>
        <p:spPr bwMode="auto">
          <a:xfrm>
            <a:off x="4638364" y="2396613"/>
            <a:ext cx="4004622" cy="830997"/>
          </a:xfrm>
          <a:prstGeom prst="rect">
            <a:avLst/>
          </a:prstGeom>
          <a:noFill/>
          <a:ln w="12700" cap="sq">
            <a:noFill/>
            <a:miter lim="800000"/>
            <a:headEnd type="none" w="sm" len="sm"/>
            <a:tailEnd type="none" w="sm" len="sm"/>
          </a:ln>
          <a:effectLst/>
        </p:spPr>
        <p:txBody>
          <a:bodyPr wrap="none">
            <a:spAutoFit/>
          </a:bodyPr>
          <a:lstStyle/>
          <a:p>
            <a:pPr eaLnBrk="0" fontAlgn="auto" hangingPunct="0">
              <a:spcBef>
                <a:spcPts val="0"/>
              </a:spcBef>
              <a:spcAft>
                <a:spcPts val="0"/>
              </a:spcAft>
            </a:pPr>
            <a:r>
              <a:rPr lang="en-US" dirty="0" smtClean="0">
                <a:solidFill>
                  <a:prstClr val="white"/>
                </a:solidFill>
                <a:latin typeface="Calibri"/>
              </a:rPr>
              <a:t>t = 40 sec</a:t>
            </a:r>
          </a:p>
          <a:p>
            <a:pPr eaLnBrk="0" fontAlgn="auto" hangingPunct="0">
              <a:spcBef>
                <a:spcPts val="0"/>
              </a:spcBef>
              <a:spcAft>
                <a:spcPts val="0"/>
              </a:spcAft>
            </a:pPr>
            <a:r>
              <a:rPr lang="en-US" dirty="0" smtClean="0">
                <a:solidFill>
                  <a:prstClr val="white"/>
                </a:solidFill>
                <a:latin typeface="Calibri"/>
              </a:rPr>
              <a:t>$</a:t>
            </a:r>
            <a:r>
              <a:rPr lang="en-US" dirty="0">
                <a:solidFill>
                  <a:prstClr val="white"/>
                </a:solidFill>
                <a:latin typeface="Calibri"/>
              </a:rPr>
              <a:t>800 million software failure</a:t>
            </a:r>
          </a:p>
        </p:txBody>
      </p:sp>
      <p:sp>
        <p:nvSpPr>
          <p:cNvPr id="8" name="Rectangle 7"/>
          <p:cNvSpPr/>
          <p:nvPr/>
        </p:nvSpPr>
        <p:spPr>
          <a:xfrm>
            <a:off x="0" y="6211669"/>
            <a:ext cx="3647152" cy="646331"/>
          </a:xfrm>
          <a:prstGeom prst="rect">
            <a:avLst/>
          </a:prstGeom>
        </p:spPr>
        <p:txBody>
          <a:bodyPr wrap="none">
            <a:spAutoFit/>
          </a:bodyPr>
          <a:lstStyle/>
          <a:p>
            <a:pPr algn="ctr" eaLnBrk="0" fontAlgn="auto" hangingPunct="0">
              <a:spcBef>
                <a:spcPts val="0"/>
              </a:spcBef>
              <a:spcAft>
                <a:spcPts val="0"/>
              </a:spcAft>
            </a:pPr>
            <a:r>
              <a:rPr lang="en-US" sz="3600" b="1" dirty="0" smtClean="0">
                <a:solidFill>
                  <a:prstClr val="white"/>
                </a:solidFill>
                <a:latin typeface="Calibri"/>
              </a:rPr>
              <a:t>Space Missions</a:t>
            </a:r>
          </a:p>
        </p:txBody>
      </p:sp>
    </p:spTree>
    <p:extLst>
      <p:ext uri="{BB962C8B-B14F-4D97-AF65-F5344CB8AC3E}">
        <p14:creationId xmlns:p14="http://schemas.microsoft.com/office/powerpoint/2010/main" val="1057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Arithmetic </a:t>
            </a:r>
            <a:r>
              <a:rPr lang="en-US" b="1" dirty="0" smtClean="0"/>
              <a:t>Overflow</a:t>
            </a:r>
            <a:endParaRPr lang="en-US" dirty="0"/>
          </a:p>
        </p:txBody>
      </p:sp>
      <p:sp>
        <p:nvSpPr>
          <p:cNvPr id="4" name="Content Placeholder 3"/>
          <p:cNvSpPr>
            <a:spLocks noGrp="1"/>
          </p:cNvSpPr>
          <p:nvPr>
            <p:ph idx="1"/>
          </p:nvPr>
        </p:nvSpPr>
        <p:spPr>
          <a:xfrm>
            <a:off x="457200" y="2713037"/>
            <a:ext cx="8382000" cy="3001963"/>
          </a:xfrm>
        </p:spPr>
        <p:txBody>
          <a:bodyPr>
            <a:normAutofit/>
          </a:bodyPr>
          <a:lstStyle/>
          <a:p>
            <a:pPr marL="0" indent="0">
              <a:buNone/>
            </a:pPr>
            <a:r>
              <a:rPr lang="en-US" sz="1600" dirty="0">
                <a:solidFill>
                  <a:srgbClr val="0070C0"/>
                </a:solidFill>
              </a:rPr>
              <a:t>L_M_BV_32 := TBD.T_ENTIER_32S ((1.0/C_M_LSB_BV) * </a:t>
            </a:r>
            <a:r>
              <a:rPr lang="en-US" sz="1600" dirty="0" smtClean="0">
                <a:solidFill>
                  <a:srgbClr val="0070C0"/>
                </a:solidFill>
              </a:rPr>
              <a:t>G_M_INFO_DERIVE(T_ALG.E_BV</a:t>
            </a:r>
            <a:r>
              <a:rPr lang="en-US" sz="1600" dirty="0">
                <a:solidFill>
                  <a:srgbClr val="0070C0"/>
                </a:solidFill>
              </a:rPr>
              <a:t>)); </a:t>
            </a:r>
            <a:endParaRPr lang="en-US" sz="1600" dirty="0" smtClean="0">
              <a:solidFill>
                <a:srgbClr val="0070C0"/>
              </a:solidFill>
            </a:endParaRPr>
          </a:p>
          <a:p>
            <a:pPr marL="0" indent="0">
              <a:buNone/>
            </a:pPr>
            <a:r>
              <a:rPr lang="en-US" sz="1600" b="1" dirty="0" smtClean="0">
                <a:solidFill>
                  <a:srgbClr val="0070C0"/>
                </a:solidFill>
              </a:rPr>
              <a:t>if</a:t>
            </a:r>
            <a:r>
              <a:rPr lang="en-US" sz="1600" dirty="0" smtClean="0">
                <a:solidFill>
                  <a:srgbClr val="0070C0"/>
                </a:solidFill>
              </a:rPr>
              <a:t> </a:t>
            </a:r>
            <a:r>
              <a:rPr lang="en-US" sz="1600" dirty="0">
                <a:solidFill>
                  <a:srgbClr val="0070C0"/>
                </a:solidFill>
              </a:rPr>
              <a:t>L_M_BV_32 &gt; 32767 </a:t>
            </a:r>
            <a:r>
              <a:rPr lang="en-US" sz="1600" b="1" dirty="0">
                <a:solidFill>
                  <a:srgbClr val="0070C0"/>
                </a:solidFill>
              </a:rPr>
              <a:t>then </a:t>
            </a:r>
            <a:endParaRPr lang="en-US" sz="1600" b="1"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16#7FFF#; </a:t>
            </a:r>
            <a:endParaRPr lang="en-US" sz="1600" dirty="0" smtClean="0">
              <a:solidFill>
                <a:srgbClr val="0070C0"/>
              </a:solidFill>
            </a:endParaRPr>
          </a:p>
          <a:p>
            <a:pPr marL="0" indent="0">
              <a:buNone/>
            </a:pPr>
            <a:r>
              <a:rPr lang="en-US" sz="1600" b="1" dirty="0" err="1" smtClean="0">
                <a:solidFill>
                  <a:srgbClr val="0070C0"/>
                </a:solidFill>
              </a:rPr>
              <a:t>elsif</a:t>
            </a:r>
            <a:r>
              <a:rPr lang="en-US" sz="1600" b="1" dirty="0" smtClean="0">
                <a:solidFill>
                  <a:srgbClr val="0070C0"/>
                </a:solidFill>
              </a:rPr>
              <a:t> </a:t>
            </a:r>
            <a:r>
              <a:rPr lang="en-US" sz="1600" dirty="0">
                <a:solidFill>
                  <a:srgbClr val="0070C0"/>
                </a:solidFill>
              </a:rPr>
              <a:t>L_M_BV_32 &lt; -32768 then </a:t>
            </a:r>
            <a:endParaRPr lang="en-US" sz="1600"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16#8000#; </a:t>
            </a:r>
            <a:endParaRPr lang="en-US" sz="1600" dirty="0" smtClean="0">
              <a:solidFill>
                <a:srgbClr val="0070C0"/>
              </a:solidFill>
            </a:endParaRPr>
          </a:p>
          <a:p>
            <a:pPr marL="0" indent="0">
              <a:buNone/>
            </a:pPr>
            <a:r>
              <a:rPr lang="en-US" sz="1600" b="1" dirty="0" smtClean="0">
                <a:solidFill>
                  <a:srgbClr val="0070C0"/>
                </a:solidFill>
              </a:rPr>
              <a:t>else </a:t>
            </a: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UC_16S_EN_16NS(TDB.T_ENTIER_16S(L_M_BV_32)); </a:t>
            </a:r>
            <a:endParaRPr lang="en-US" sz="1600" dirty="0" smtClean="0">
              <a:solidFill>
                <a:srgbClr val="0070C0"/>
              </a:solidFill>
            </a:endParaRPr>
          </a:p>
          <a:p>
            <a:pPr marL="0" indent="0">
              <a:buNone/>
            </a:pPr>
            <a:r>
              <a:rPr lang="en-US" sz="1600" b="1" dirty="0" smtClean="0">
                <a:solidFill>
                  <a:srgbClr val="0070C0"/>
                </a:solidFill>
              </a:rPr>
              <a:t>end </a:t>
            </a:r>
            <a:r>
              <a:rPr lang="en-US" sz="1600" b="1" dirty="0">
                <a:solidFill>
                  <a:srgbClr val="0070C0"/>
                </a:solidFill>
              </a:rPr>
              <a:t>if</a:t>
            </a:r>
            <a:r>
              <a:rPr lang="en-US" sz="1600" dirty="0">
                <a:solidFill>
                  <a:srgbClr val="0070C0"/>
                </a:solidFill>
              </a:rPr>
              <a:t>; </a:t>
            </a:r>
            <a:endParaRPr lang="en-US" sz="1600" dirty="0" smtClean="0">
              <a:solidFill>
                <a:srgbClr val="0070C0"/>
              </a:solidFill>
            </a:endParaRPr>
          </a:p>
          <a:p>
            <a:pPr marL="0" indent="0">
              <a:buNone/>
            </a:pPr>
            <a:r>
              <a:rPr lang="en-US" sz="1600" dirty="0" smtClean="0">
                <a:solidFill>
                  <a:srgbClr val="0070C0"/>
                </a:solidFill>
              </a:rPr>
              <a:t>P_M_DERIVE(T_ALG.E_BH</a:t>
            </a:r>
            <a:r>
              <a:rPr lang="en-US" sz="1600" dirty="0">
                <a:solidFill>
                  <a:srgbClr val="0070C0"/>
                </a:solidFill>
              </a:rPr>
              <a:t>) := </a:t>
            </a:r>
            <a:endParaRPr lang="en-US" sz="1600" dirty="0" smtClean="0">
              <a:solidFill>
                <a:srgbClr val="0070C0"/>
              </a:solidFill>
            </a:endParaRPr>
          </a:p>
          <a:p>
            <a:pPr marL="0" indent="0">
              <a:buNone/>
            </a:pPr>
            <a:r>
              <a:rPr lang="en-US" sz="1600" dirty="0" smtClean="0">
                <a:solidFill>
                  <a:srgbClr val="0070C0"/>
                </a:solidFill>
              </a:rPr>
              <a:t>  UC_16S_EN_16NS </a:t>
            </a:r>
            <a:r>
              <a:rPr lang="en-US" sz="1600" dirty="0">
                <a:solidFill>
                  <a:srgbClr val="0070C0"/>
                </a:solidFill>
              </a:rPr>
              <a:t>(TDB.T_ENTIER_16S ((1.0/C_M_LSB_BH</a:t>
            </a:r>
            <a:r>
              <a:rPr lang="en-US" sz="1600" dirty="0" smtClean="0">
                <a:solidFill>
                  <a:srgbClr val="0070C0"/>
                </a:solidFill>
              </a:rPr>
              <a:t>)*G_M_INFO_DERIVE(T_ALG.E_BH</a:t>
            </a:r>
            <a:r>
              <a:rPr lang="en-US" sz="1600" dirty="0">
                <a:solidFill>
                  <a:srgbClr val="0070C0"/>
                </a:solidFill>
              </a:rPr>
              <a:t>)));</a:t>
            </a:r>
          </a:p>
        </p:txBody>
      </p:sp>
      <p:sp>
        <p:nvSpPr>
          <p:cNvPr id="7" name="TextBox 6"/>
          <p:cNvSpPr txBox="1"/>
          <p:nvPr/>
        </p:nvSpPr>
        <p:spPr>
          <a:xfrm>
            <a:off x="228600" y="1676400"/>
            <a:ext cx="89154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According </a:t>
            </a:r>
            <a:r>
              <a:rPr lang="en-US" sz="2000" dirty="0">
                <a:solidFill>
                  <a:prstClr val="black"/>
                </a:solidFill>
                <a:latin typeface="Calibri"/>
              </a:rPr>
              <a:t>to a presentation by Jean-Jacques Levy (who was part of the team who </a:t>
            </a:r>
            <a:endParaRPr lang="en-US" sz="2000" dirty="0" smtClean="0">
              <a:solidFill>
                <a:prstClr val="black"/>
              </a:solidFill>
              <a:latin typeface="Calibri"/>
            </a:endParaRPr>
          </a:p>
          <a:p>
            <a:pPr fontAlgn="auto">
              <a:spcBef>
                <a:spcPts val="0"/>
              </a:spcBef>
              <a:spcAft>
                <a:spcPts val="0"/>
              </a:spcAft>
            </a:pPr>
            <a:r>
              <a:rPr lang="en-US" sz="2000" dirty="0" smtClean="0">
                <a:solidFill>
                  <a:prstClr val="black"/>
                </a:solidFill>
                <a:latin typeface="Calibri"/>
              </a:rPr>
              <a:t>searched </a:t>
            </a:r>
            <a:r>
              <a:rPr lang="en-US" sz="2000" dirty="0">
                <a:solidFill>
                  <a:prstClr val="black"/>
                </a:solidFill>
                <a:latin typeface="Calibri"/>
              </a:rPr>
              <a:t>for the source of the problem), the source code in </a:t>
            </a:r>
            <a:r>
              <a:rPr lang="en-US" sz="2000" dirty="0">
                <a:solidFill>
                  <a:prstClr val="black"/>
                </a:solidFill>
                <a:latin typeface="Calibri"/>
                <a:hlinkClick r:id="rId2" tooltip="Ada (programming language)"/>
              </a:rPr>
              <a:t>Ada</a:t>
            </a:r>
            <a:r>
              <a:rPr lang="en-US" sz="2000" dirty="0">
                <a:solidFill>
                  <a:prstClr val="black"/>
                </a:solidFill>
                <a:latin typeface="Calibri"/>
              </a:rPr>
              <a:t> that caused </a:t>
            </a:r>
            <a:r>
              <a:rPr lang="en-US" sz="2000" dirty="0" smtClean="0">
                <a:solidFill>
                  <a:prstClr val="black"/>
                </a:solidFill>
                <a:latin typeface="Calibri"/>
              </a:rPr>
              <a:t>the </a:t>
            </a:r>
            <a:r>
              <a:rPr lang="en-US" sz="2000" dirty="0">
                <a:solidFill>
                  <a:prstClr val="black"/>
                </a:solidFill>
                <a:latin typeface="Calibri"/>
              </a:rPr>
              <a:t>problem </a:t>
            </a:r>
            <a:r>
              <a:rPr lang="en-US" sz="2000" dirty="0" smtClean="0">
                <a:solidFill>
                  <a:prstClr val="black"/>
                </a:solidFill>
                <a:latin typeface="Calibri"/>
              </a:rPr>
              <a:t>was </a:t>
            </a:r>
            <a:r>
              <a:rPr lang="en-US" sz="2000" dirty="0">
                <a:solidFill>
                  <a:prstClr val="black"/>
                </a:solidFill>
                <a:latin typeface="Calibri"/>
              </a:rPr>
              <a:t>as </a:t>
            </a:r>
            <a:r>
              <a:rPr lang="en-US" sz="2000" dirty="0" smtClean="0">
                <a:solidFill>
                  <a:prstClr val="black"/>
                </a:solidFill>
                <a:latin typeface="Calibri"/>
              </a:rPr>
              <a:t>follows:</a:t>
            </a:r>
            <a:endParaRPr lang="en-US" sz="2000" dirty="0">
              <a:solidFill>
                <a:prstClr val="black"/>
              </a:solidFill>
              <a:latin typeface="Calibri"/>
            </a:endParaRPr>
          </a:p>
        </p:txBody>
      </p:sp>
      <p:sp>
        <p:nvSpPr>
          <p:cNvPr id="8" name="Rectangle 7"/>
          <p:cNvSpPr/>
          <p:nvPr/>
        </p:nvSpPr>
        <p:spPr>
          <a:xfrm>
            <a:off x="2209800" y="6096000"/>
            <a:ext cx="6781800" cy="461665"/>
          </a:xfrm>
          <a:prstGeom prst="rect">
            <a:avLst/>
          </a:prstGeom>
        </p:spPr>
        <p:txBody>
          <a:bodyPr wrap="square">
            <a:spAutoFit/>
          </a:bodyPr>
          <a:lstStyle/>
          <a:p>
            <a:pPr fontAlgn="auto">
              <a:spcBef>
                <a:spcPts val="0"/>
              </a:spcBef>
              <a:spcAft>
                <a:spcPts val="0"/>
              </a:spcAft>
            </a:pPr>
            <a:r>
              <a:rPr lang="en-US" dirty="0">
                <a:solidFill>
                  <a:prstClr val="black"/>
                </a:solidFill>
                <a:latin typeface="Calibri"/>
                <a:hlinkClick r:id="rId3"/>
              </a:rPr>
              <a:t>http://en.wikipedia.org/wiki/Ariane_5_Flight_501</a:t>
            </a:r>
            <a:endParaRPr lang="en-US" dirty="0">
              <a:solidFill>
                <a:prstClr val="black"/>
              </a:solidFill>
              <a:latin typeface="Calibri"/>
            </a:endParaRPr>
          </a:p>
        </p:txBody>
      </p:sp>
    </p:spTree>
    <p:extLst>
      <p:ext uri="{BB962C8B-B14F-4D97-AF65-F5344CB8AC3E}">
        <p14:creationId xmlns:p14="http://schemas.microsoft.com/office/powerpoint/2010/main" val="163696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fontAlgn="auto" hangingPunct="0">
              <a:spcBef>
                <a:spcPts val="0"/>
              </a:spcBef>
              <a:spcAft>
                <a:spcPts val="0"/>
              </a:spcAft>
            </a:pPr>
            <a:r>
              <a:rPr lang="en-US" sz="3200" b="1" dirty="0" smtClean="0">
                <a:solidFill>
                  <a:prstClr val="white"/>
                </a:solidFill>
                <a:latin typeface="Calibri"/>
              </a:rPr>
              <a:t> Air Transport</a:t>
            </a:r>
          </a:p>
        </p:txBody>
      </p:sp>
    </p:spTree>
    <p:extLst>
      <p:ext uri="{BB962C8B-B14F-4D97-AF65-F5344CB8AC3E}">
        <p14:creationId xmlns:p14="http://schemas.microsoft.com/office/powerpoint/2010/main" val="2734175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24013</TotalTime>
  <Words>3441</Words>
  <Application>Microsoft Office PowerPoint</Application>
  <PresentationFormat>On-screen Show (4:3)</PresentationFormat>
  <Paragraphs>738</Paragraphs>
  <Slides>52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Courier New</vt:lpstr>
      <vt:lpstr>Wingdings</vt:lpstr>
      <vt:lpstr>Default Design</vt:lpstr>
      <vt:lpstr>Office Theme</vt:lpstr>
      <vt:lpstr>PowerPoint Presentation</vt:lpstr>
      <vt:lpstr>PowerPoint Presentation</vt:lpstr>
      <vt:lpstr>Program Analysis</vt:lpstr>
      <vt:lpstr>Uses of Program Analysis</vt:lpstr>
      <vt:lpstr>Example Transformations</vt:lpstr>
      <vt:lpstr>Examples of Verification Questions</vt:lpstr>
      <vt:lpstr>PowerPoint Presentation</vt:lpstr>
      <vt:lpstr>Arithmetic Overflow</vt:lpstr>
      <vt:lpstr>PowerPoint Presentation</vt:lpstr>
      <vt:lpstr>ASTREE Analyzer</vt:lpstr>
      <vt:lpstr>AbsInt</vt:lpstr>
      <vt:lpstr>Coverity Prevent</vt:lpstr>
      <vt:lpstr>Microsoft’s Static Driver Verifier</vt:lpstr>
      <vt:lpstr>Further Reading on Verification</vt:lpstr>
      <vt:lpstr>Type Inference</vt:lpstr>
      <vt:lpstr>Example Analysis: Type Inference</vt:lpstr>
      <vt:lpstr>Hindley-Milner Type Inference</vt:lpstr>
      <vt:lpstr>A Small Language</vt:lpstr>
      <vt:lpstr>Example</vt:lpstr>
      <vt:lpstr>Can we assign types so it type checks?</vt:lpstr>
      <vt:lpstr>Introduce type variables for unknown types</vt:lpstr>
      <vt:lpstr>Write relationships (constraints)  between variables – here a subset written</vt:lpstr>
      <vt:lpstr>Generated type constraints: no program expressions, only types</vt:lpstr>
      <vt:lpstr>Solving (Equality) Constraints</vt:lpstr>
      <vt:lpstr>Solving (Equality) Constraints</vt:lpstr>
      <vt:lpstr>Solving (Equality) Constraints</vt:lpstr>
      <vt:lpstr>Solving (Equality) Constraints</vt:lpstr>
      <vt:lpstr>Solving (Equality) Constraints</vt:lpstr>
      <vt:lpstr>Solving (Equality) Constraints</vt:lpstr>
      <vt:lpstr>Solving (Equality) Constraints</vt:lpstr>
      <vt:lpstr>Solving (Equality) Constraints</vt:lpstr>
      <vt:lpstr>Solving (Equality) Constraints</vt:lpstr>
      <vt:lpstr>Decompose Types</vt:lpstr>
      <vt:lpstr>Solving (Equality) Constraints</vt:lpstr>
      <vt:lpstr>Solving (Equality) Constraints</vt:lpstr>
      <vt:lpstr>Substitute back solution into the program</vt:lpstr>
      <vt:lpstr>Obtained program fully annotated with types!</vt:lpstr>
      <vt:lpstr>Hindley-Milner Algorithm Sketch</vt:lpstr>
      <vt:lpstr>From Type Rule to Constraint: *</vt:lpstr>
      <vt:lpstr>From Type Rule to Constraint: if</vt:lpstr>
      <vt:lpstr>General Function Application Rule</vt:lpstr>
      <vt:lpstr>Variable Rule</vt:lpstr>
      <vt:lpstr>These Rules Cover Primitives, Too</vt:lpstr>
      <vt:lpstr>Equality between Types</vt:lpstr>
      <vt:lpstr>Unification</vt:lpstr>
      <vt:lpstr>Unification Algorithm</vt:lpstr>
      <vt:lpstr>Example 2 Construct and Solve Constraints</vt:lpstr>
      <vt:lpstr>Example 2</vt:lpstr>
      <vt:lpstr>Most General Solution</vt:lpstr>
      <vt:lpstr>Instantiating Type Variables</vt:lpstr>
      <vt:lpstr>Generalization Rule</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kuncak</cp:lastModifiedBy>
  <cp:revision>3226</cp:revision>
  <dcterms:created xsi:type="dcterms:W3CDTF">2005-06-07T20:03:32Z</dcterms:created>
  <dcterms:modified xsi:type="dcterms:W3CDTF">2013-11-25T11:27:04Z</dcterms:modified>
</cp:coreProperties>
</file>