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930" r:id="rId2"/>
    <p:sldId id="931" r:id="rId3"/>
    <p:sldId id="923" r:id="rId4"/>
    <p:sldId id="925" r:id="rId5"/>
    <p:sldId id="928" r:id="rId6"/>
    <p:sldId id="911" r:id="rId7"/>
    <p:sldId id="927" r:id="rId8"/>
    <p:sldId id="871" r:id="rId9"/>
    <p:sldId id="898" r:id="rId10"/>
    <p:sldId id="929" r:id="rId11"/>
    <p:sldId id="932" r:id="rId12"/>
    <p:sldId id="933" r:id="rId13"/>
    <p:sldId id="934" r:id="rId14"/>
    <p:sldId id="936" r:id="rId15"/>
    <p:sldId id="937" r:id="rId16"/>
    <p:sldId id="938" r:id="rId17"/>
    <p:sldId id="968" r:id="rId18"/>
    <p:sldId id="977" r:id="rId19"/>
    <p:sldId id="980" r:id="rId20"/>
    <p:sldId id="981" r:id="rId21"/>
    <p:sldId id="971" r:id="rId22"/>
    <p:sldId id="978" r:id="rId23"/>
    <p:sldId id="939" r:id="rId24"/>
    <p:sldId id="982" r:id="rId25"/>
    <p:sldId id="983" r:id="rId26"/>
    <p:sldId id="984" r:id="rId27"/>
    <p:sldId id="985" r:id="rId28"/>
    <p:sldId id="986" r:id="rId29"/>
    <p:sldId id="987"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custDataLst>
    <p:tags r:id="rId37"/>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88328" autoAdjust="0"/>
  </p:normalViewPr>
  <p:slideViewPr>
    <p:cSldViewPr snapToGrid="0">
      <p:cViewPr varScale="1">
        <p:scale>
          <a:sx n="102" d="100"/>
          <a:sy n="102" d="100"/>
        </p:scale>
        <p:origin x="-102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2013-09-23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4T08:23:03.163"/>
    </inkml:context>
    <inkml:brush xml:id="br0">
      <inkml:brushProperty name="width" value="0.05292" units="cm"/>
      <inkml:brushProperty name="height" value="0.05292" units="cm"/>
      <inkml:brushProperty name="color" value="#FF0000"/>
    </inkml:brush>
  </inkml:definitions>
  <inkml:trace contextRef="#ctx0" brushRef="#br0">21131 15092 1806,'3'-12'4257,"-3"12"387,0-13-645,0 13-2064,0 0-645,0 0-129,0 0-129,0 0-387,0 16-129,-2 6 129,-1 1-387,1 11 0,-3 2-129,-1 8 0,2 2-129,-5 0 129,2 3-129,-1 0 0,-1-2 0,-2 1 0,2-4 0,1-2 0,2-8 0,5-4-129,1-5 129,0-6 0,6-3 0,3-9 129,4-5 0,5-1-129,-1 0 258,6-1-129,-2-4 129,3 0-129,0 0 129,0 0-129,-3 1-129,2 0 0,-3-3 129,-3 6-129,0 0-129,-4 0-129,0 1-645,-13-1-3612,14 0-387,-14 0-258,15-14-516</inkml:trace>
  <inkml:trace contextRef="#ctx0" brushRef="#br0" timeOffset="820.0468">21530 14797 774,'0'0'4257,"2"-12"258,-2 12-1032,0 0-903,0 0-774,0 0-516,0 0-387,0 9-129,-6 2-258,3 8-129,-4 4-258,4 3 129,-3 2-258,2 1 258,1-1-258,-1-2 0,4 0 0,0-6-258,0-4 258,0-3 0,0-13 0,0 0 0,7 5 0,-7-5 258,13-15-258,-3-1 0,1-2 129,1-5 0,1 2 0,0 2 0,0 3 0,-2-1-129,0 4 129,1 3-129,-1 4 0,-3 3 0,1 3 0,-1 1 129,-8-1-129,16 22 0,-9-8 0,0 5 129,-2-2-129,0 6 0,-1-3 0,-1 2 0,1 1-258,-4-9-774,7 4-3225,-6-5-258,2 3-645,-1-3-129</inkml:trace>
  <inkml:trace contextRef="#ctx0" brushRef="#br0" timeOffset="2096.1199">20996 16415 2709,'7'-18'4644,"-7"18"0,0 0-2064,0 0-516,0 0-903,-8 11-258,7 9-387,-6-1-129,2 7 129,-3 10-387,2 7 258,-2 2-258,2 4 129,-2 2-258,1 3 0,0-3 0,2-3-129,1-6 129,1-10 0,3-5 0,0-5 0,3-6 0,-3-16 0,11 15 129,-1-11 0,0-4 0,4 1 0,-1 1 0,1-1 258,0-1-258,3 0 0,-2 3 0,1 3-129,-1-1 0,-1 2 0,0 1-129,-1-3-645,8 11-2064,-11-10-1935,1-5-387,-2-2-258</inkml:trace>
  <inkml:trace contextRef="#ctx0" brushRef="#br0" timeOffset="2508.1434">21585 16288 903,'10'11'4644,"-10"-11"-1032,0 0-387,0 0-903,0 0-258,-7 6-774,1 5-258,-8-5-258,0 8-516,-3-3 0,-2 5-258,-3 3 129,-1 1-258,2-3 129,3 1-258,1 1 0,2-5-258,9 4-387,-4-15-645,10-3-3096,0 0-129,9-2-258</inkml:trace>
  <inkml:trace contextRef="#ctx0" brushRef="#br0" timeOffset="2780.159">21466 16165 1548,'-1'-11'4386,"1"11"-129,0 0-387,-10-5-2580,10 19 0,0 4-516,6 10 0,-2-5-129,3 13-258,-2-7 129,4 7-258,-3-10 0,2-4-258,-2 2 129,1-7-387,-2-1 129,-2-3-258,3-1-387,-6-12-774,0 0-2709,0 0-258,0 0-645</inkml:trace>
  <inkml:trace contextRef="#ctx0" brushRef="#br0" timeOffset="3012.1723">21379 16323 2967,'0'0'4386,"0"0"-1548,0 0-774,0 0-258,11 16-387,-2-10-258,9 8-258,-1-11 129,7 10-516,0-6 0,2 2-387,3 1-129,-8-5-774,8 7-1032,-8-10-2580,-1 1-387,-6-3-129</inkml:trace>
  <inkml:trace contextRef="#ctx0" brushRef="#br0" timeOffset="3420.1956">21906 16423 3225,'0'0'5031,"14"-9"129,1 9-645,-7-6-3225,13 6-387,-2 0-258,5 0-258,-2 4-129,-3 2-516,1 6-387,-8-8-516,8 10-2193,-10-7-1290,-10-7-774,7 14 387</inkml:trace>
  <inkml:trace contextRef="#ctx0" brushRef="#br0" timeOffset="3620.207">21858 16579 4386,'-2'12'5160,"7"-12"0,12 3-1677,-3-5-2193,16 2-258,-7 0-387,7 0-387,-2 0-258,-1 0-258,3 9-774,-8-9-1935,2 4-1935,-3 0 0,-1 1-516</inkml:trace>
  <inkml:trace contextRef="#ctx0" brushRef="#br0" timeOffset="4140.2368">22549 16299 3870,'0'-13'4386,"-6"19"258,6-6-2193,-12 26-1290,1-12-258,2 11-258,-5-2 387,6 9-516,-5-1 0,6 10-129,-2 7 0,4 3-129,4 2-129,1-1 129,6 2-258,6 1 0,4-6 0,5-8 129,4-10-258,2-2 258,3-16-258,1-7 258,-5-6 129,5-15-129,-4-14 129,1-7 0,-2-11 0,0-4-129,-3-8 258,1 2-258,-5 1 0,1 3 0,-4 6 0,-2 6 0,-3 6-129,-4 7 258,-3 5-387,-1 3 129,-1 5-258,-2 2-258,0 13-1935,0 0-2451,0 0-129,0 0-903</inkml:trace>
  <inkml:trace contextRef="#ctx0" brushRef="#br0" timeOffset="4604.2632">23149 16314 1677,'0'-15'5289,"0"15"-387,0 0-129,3-17-3225,-3 17-258,5 9-516,0 7-129,-5-1 0,0 10-129,-1 3-129,-3 8-129,-1-2 129,0 8-387,-2 1 129,0 3-129,1-3 0,0-1-129,2-2 129,2-2 0,1-8 0,1-5-129,3-4 129,3-4 129,4-4-129,2-3 129,2-4-129,6-1 129,3 1 0,4-1 129,-1-2 0,3 0 0,-2 1-129,-1 0-129,2 2-129,-5-6-516,2 9-2064,-8-9-2322,-3-8-387,-6-3-258</inkml:trace>
  <inkml:trace contextRef="#ctx0" brushRef="#br0" timeOffset="5167.2955">23499 16079 3354,'8'0'5160,"-8"0"-258,0 0-129,0 0-3225,-1 12-516,1-12-387,-7 25 0,4-1-258,3 1-129,0-1 0,0 4-129,0-1-129,4-2 0,2-6 129,3 0-258,-9-19 258,15 11-129,-7-11 129,6-4-129,-1-15 129,4 0 129,1-5-258,1 2 129,-1 0 0,1 2 0,-6 3-129,-2 4 129,-2 12-129,-9 1 0,8 14 0,-8 4 0,-2 4 0,1 3-129,-1 3 129,2 0 0,0 1 0,-2 0-258,2 0-516,-3-6-4128,3-4-258,0-4-258,0-2-516</inkml:trace>
  <inkml:trace contextRef="#ctx0" brushRef="#br0" timeOffset="6183.3536">22086 17335 1935,'0'0'4773,"3"19"-258,-3 3 0,-5 5-3354,5 8-387,-5 2 129,3 2-516,-4 2 258,3-3-258,0-8 129,3-6-774,0-9 645,0-2-387,0-13 258,0 0-129,12 0 0,-3-9 0,4-13-258,0 5 903,2-11-1032,0-4 645,-1 15-774,-2-5 645,-1 7-516,-2-1 516,-9 16-258,8-1 129,-5 8 0,-3 4-129,3 1 387,-2 7-258,2-2 129,2 10-387,1-6 516,-1-5-516,-5-16 129,13 20-903,2-15-2709,-6-1-1548,1-5 0,0-11-516</inkml:trace>
  <inkml:trace contextRef="#ctx0" brushRef="#br0" timeOffset="6603.3776">22406 17245 2967,'-10'7'4773,"3"10"258,7-17-645,11 11-3483,2-3 0,8 3-258,1 1 0,5 2-129,1 3-258,4 2 0,-1-1-129,-2-1-129,-3 1 258,-3 4-258,-5-4 387,-4 3-387,-9-7 129,-5 3 0,-5 3 129,-9 2-129,-10-4 129,-2-4 0,-6 11-129,-2-8-774,1-4 903,1-2-258,4 0 0,4-8 0,6 3-129,5-4-129,13-2-129,0 0-129,7 0-1806,6-3-2709,8-1-258,6-6-387</inkml:trace>
  <inkml:trace contextRef="#ctx0" brushRef="#br0" timeOffset="6843.3914">22760 17565 516,'-23'29'4644,"7"-24"258,-5 1-129,-7 1-2451,9 4-516,-11-4-645,7 3-387,-3-6-258,4 1 129,3 0-387,5 3-129,1-5-129,4 1 0,9-4-516,0 0-516,0 0-2580,6 13-1419,5-13-258,1-2-129</inkml:trace>
  <inkml:trace contextRef="#ctx0" brushRef="#br0" timeOffset="7247.4145">22939 17548 3354,'9'-3'4902,"-9"3"-387,-7 10-1677,-7 0-1161,4 4-387,-7-3-387,8 6-258,-5 2 0,9-2-387,1 1 0,6-5-129,7 0 0,5-4-258,6-3 258,4-1 0,2-4 258,0-4 0,1-2-258,-3-6 129,-6-9 0,-3-2 0,-10 0-258,-5-12 0,-14 0-129,-10 5 129,-9 1-258,-6 8 258,-7 13-516,-4 5-903,2 6-2967,3 13-903,3 6-129,6-2-387</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09-24T10:00:09.817"/>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2-09-24T10:00:13.330"/>
    </inkml:context>
  </inkml:definitions>
  <inkml:trace contextRef="#ctx0" brushRef="#br0">13405 17680 0,'0'0'0,"0"0"0,0 0 0,0 0 0,0 0 0,0 0 0,0 0 0,0 0 0,0 0 0,0 0 0,0 0 0,0 0 0,0 0 0,0 0 0,0 0 0,0 0 0,9-158 0,-9 158 0,0 0 0,0 0 0,0 0 0</inkml:trace>
  <inkml:trace contextRef="#ctx1" brushRef="#br0">1338 8551 516,'0'0'2064,"-7"-12"0,7 12-774,0 0 258,-12-12-645,12 12 0,-10-8-387,10 8 0,-13-8-129,4 3-258,-2 1 0,-1 0 0,-2-4-129,-7 4-129,3-3 129,-5 4-129,1-3 129,22 6 129,-56-7 129,56 7 0,-53 0 0,53 0 0,-50 0-129,50 0 129,-50 9-129,50-9-129,0 0-129,-53 17 0,53-17-129,-38 21 0,38-21 0,0 0 0,0 0 129,-39 68 0,39-68 0,0 0 0,0 76 129,0-76 0,0 62 0,0-62 0,5 74 129,-5-74-129,4 87 0,-4-39 129,0-48-129,2 101 0,-1-51 129,3 4 0,-1-2-129,2 0 258,0 1-258,2-3 258,1 6-129,-2-4 0,-2 5-129,0 3 129,-4-1-129,0 1 129,-5 0-129,-2 3 129,-2 0-129,-1 3 0,-1-2 0,0 2 0,1 6 0,4 0 0,-1 7 0,0 3 0,2-4 0,-2 3 0,1 1 0,3 1 129,1-2-129,0 3 258,2-1-129,0 5 0,0-2 129,0 1-129,2-3 258,-2 2-258,0-2 129,0 0-129,2-2 0,0-2 0,-1 2-129,-1 0 0,0 0 0,2-1 0,0-5 129,0-2-129,-1-3 129,0-3-129,2-5 258,-1-2-516,0 0 516,2-2-516,1 4 258,-1-3-129,-1-2 129,0-3 0,-2-4-129,0-2 258,-1-49-258,0 81 258,0-81-129,-4 59 0,4-59 0,-6 53 0,6-53 129,-1 48-129,1-48 0,0 0-129,-7 73 258,7-73-258,0 0 129,-9 61-129,9-61 129,0 0 0,0 0-129,-9 60 129,9-60 0,0 0 0,0 0 0,0 0 0,0 0 0,0 0 0,0 0 129,0 0-129,0 0 129,38 32-129,-38-32 129,50-9-129,-16-1-258,7 1 129,10 0-129,-1-1 129,10 3-129,-8 0 0,11-1 129,-8 2 0,10 2 129,-12 0-774,1 1-2193,-2 3-129,-9-7-645</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19:54:47.298"/>
    </inkml:context>
    <inkml:brush xml:id="br0">
      <inkml:brushProperty name="width" value="0.05833" units="cm"/>
      <inkml:brushProperty name="height" value="0.05833" units="cm"/>
      <inkml:brushProperty name="color" value="#ED1C24"/>
      <inkml:brushProperty name="fitToCurve" value="1"/>
    </inkml:brush>
  </inkml:definitions>
  <inkml:trace contextRef="#ctx0" brushRef="#br0">250-1 1032,'0'0'2451,"0"0"-387,0 0-903,0 0-258,0 0-387,0 0-258,42 0-129,-42 0 0,0 0 387,0 0 129,41 0-129,1 0 387,-42 0-129,42 0 129,-42 0 0,0 0-129,0 0 0,0 0-258,42 0-129,-42 0 129,0 0-258,0 0 129,0 0 0,0 0 0,0 0 0,0 0 129,0 0-129,0 0 0,0 0 0,0 0 129,0 0-258,0 0 0,0 0 129,-42 0-129,42 0-129,0 0 0,0 0-129,0 0 129,-42 0-129,42 0 129,-42 0-129,42 0 0,-41 0 0,41 0 0,-42 0 129,42 0-129,0 0 0,0 0 0,-42 0 0,42 0 0,0 0 0,0 0 0,0 0 0,-42 0 0,42 0 0,0 0 0,0 0 0,0 0 0,-41 0 0,41 0 0,0 0 0,0 0 0,-42 0 0,42 0-129,0 0 258,0 43-129,0-43 0,0 0-129,0 0 129,-42 0 0,42 0 0,0 0 0,0 0 0,0 0 0,0 0 0,0 0 0,0 0 0,0 0 0,0 0 0,0 0 129,0 0-129,0 0 0,0 0 0,-42 0 129,42 0 0,0 0-129,0 0 129,0 0-258,0 0 258,0 0 0,0 0-129,0 0 0,0 0 0,0 0 0,0 0 129,0 0-129,0 0 0,0 0 129,0 0-129,0 0 129,0 0 0,0 0 0,0 0 0,0 41 0,0-41 0,0 0 0,42 0 0,-42 0-129,0 41 0,0-41 0,42 0 258,-42 0-516,42 41 516,-42-41-516,41 41 258,-41-41 0,0 0 258,0 0-258,42 43-258,-42-43 258,0 43 0,0-43 0,42 0 0,-42 0 0,0 41 0,0-41 0,0 0 0,0 0 0,0 0 0,0 0 0,0 0 0,0 0 0,0 0 0,0 0-129,0 0 129,0 41 0,0-41 0,0 0 0,0 0 0,0 0 129,0 0-258,0 0 129,0 0 0,0 0 0,0 0 0,0 0-129,0 0 129,0 0 0,0 0 0,0 0 0,0 0 0,0 0 0,0 0 0,0 0 0,0 0-129,0 0 129,0 0-129,0 0 0,0 0 0,0 0-129,42 43 0,-42-43-129,0 0-387,0 0-774,0 0-2580,0 0-387,0 0-516,0 0 0</inkml:trace>
  <inkml:trace contextRef="#ctx0" brushRef="#br0" timeOffset="-1616.0925">1415 1040 774,'0'0'2322,"0"0"-258,0 0 0,0 0-129,0 0-387,0 0-129,0 0-258,0 0 0,0 0-258,0 0-258,0 0 0,0 0-129,-42 0-129,42 0 0,0 0-129,0 0 129,0 0-129,-42-41-129,42 41 0,0 0 0,0 0 0,-41-41 0,41 41 0,0 0-129,0 0 129,-42-41 0,42 41-129,0-43 129,0 43-129,-42 0 129,42 0-129,0-41 0,0 41 129,-42 0-129,42 0 129,0-41-129,0 41 129,-41 0-129,41 0 129,0 0-129,0-43 129,0 43-129,0-41 0,0 41 129,0 0-129,0 0 129,-42-41-129,42 41 0,0 0 129,0 0 0,-42-43-129,42 43 0,-42 0 129,42 0-129,-41-41 0,41 41 129,0 0-129,-42 0 0,42 0 0,0-41 129,0 41-129,0 0 258,-42 0-129,42 0-129,0 0 129,0-44-129,0 44 0,-42 0 129,42 0-129,-41-39 0,41 39 0,0 0 0,0 0 129,-38 0-129,38 0 129,0-42-129,0 42 0,-42 0 0,42 0 129,-41-43-129,41 43 0,0 0 0,0 0 0,-42 0 0,42 0 0,0-41 129,0 41-129,-42 0 0,42 0 0,0 0 0,0 0 129,-42-41-129,42 41 0,-41 0 129,41 0-129,-42 0 129,42 0-129,0-43 0,-42 43 0,42 0 0,-42 0 0,42 0 0,-42-43 0,42 43 0,-41 0 0,41 0 0,0 0 0,0 0 0,-42 0 0,42 0 0,0 0 129,0 0-129,0 0 0,0-41 0,0 41 0,0 0 0,0 0 0,-42 0-129,42 0 129,0 0 0,0 0 129,-42 0-129,42 0 0,0-41 129,0 41-129,-41 0 129,41 0-129,-42 0 129,42 0-129,0 0 0,0 0 129,0 0-129,0 0 0,0 0 129,0 0-129,0 0 0,0 0 0,0 0 0,0 0 0,0 0 0,0 0 0,0 0-129,0 0 129,0 0-129,0 0 0,0 0 129,0 0-258,0 0 0,0 0-129,0 0-387,0 0-645,0 0-1032,0 0-2322,0 0 0,0 0-258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47:38.062"/>
    </inkml:context>
    <inkml:brush xml:id="br0">
      <inkml:brushProperty name="width" value="0.05292" units="cm"/>
      <inkml:brushProperty name="height" value="0.05292" units="cm"/>
      <inkml:brushProperty name="color" value="#FF0000"/>
    </inkml:brush>
    <inkml:context xml:id="ctx1">
      <inkml:inkSource xml:id="inkSrc1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23T09:48:03.101"/>
    </inkml:context>
  </inkml:definitions>
  <inkml:trace contextRef="#ctx0" brushRef="#br0">16165 3794 8901,'16'66'4902,"-19"-27"-258,-12 12-387,-17 2-3612,-1 11-258,-11 5 0,-3 7 129,-4-6-387,1 2 129,2-4-387,4-11 129,11-9-774,2-22-516,18-11-2967,4-17-516,9-17 0,7-22-645</inkml:trace>
  <inkml:trace contextRef="#ctx0" brushRef="#br0" timeOffset="228.013">16337 3742 6450,'59'-7'5031,"-46"25"-258,-8 19-258,-10 3-2580,-6 23-903,-16 5 0,3 16-645,-7 3 0,-5 1-258,1 0-129,0-9-129,4-8-516,0-18-1419,9-5-2322,5-17-516,8-13-129,9-18-387</inkml:trace>
  <inkml:trace contextRef="#ctx0" brushRef="#br0" timeOffset="676.0387">16657 4469 10707,'53'43'5031,"-23"-25"-516,-1-2-774,-3-16-6063,6 5-2193,2-5-516,5-6 129,1-7-645</inkml:trace>
  <inkml:trace contextRef="#ctx0" brushRef="#br0" timeOffset="837.0479">17523 4492 9159,'25'60'5031,"-19"-38"-645,0 1-2064,-6-23-6708,11 9-387,-11-9-516,13-23 0</inkml:trace>
  <inkml:trace contextRef="#ctx0" brushRef="#br0" timeOffset="981.0561">17913 4538 8901,'49'81'4902,"-29"-46"-903,4-2-2580,-3-13-6192,-1-5 129,1-10-903</inkml:trace>
  <inkml:trace contextRef="#ctx0" brushRef="#br0" timeOffset="1128.0645">18498 4729 6063,'87'49'4902,"-49"-30"-387,-5-14-903,-4-1-6450,2-4-1548,-3-10-258,-3-8-387</inkml:trace>
  <inkml:trace contextRef="#ctx0" brushRef="#br0" timeOffset="1280.0732">19048 4678 7740,'76'50'5418,"-42"-19"-129,4 3-516,-8-6-4128,0-5-2838,3-7-2193,-3-11-645,3-5-516,2-13-258</inkml:trace>
  <inkml:trace contextRef="#ctx0" brushRef="#br0" timeOffset="3676.2103">19899 3864 645,'-22'136'3999,"4"-51"-129,3 15-129,-9 3-2580,3 11-1548,0-2 129,3 1 0,2-1 0,2-6 129,4-11 129,6-8 0,4-11 0,6-14 129,9-11 0,6-17 0,13-9 387,4-15-129,15-8 258,9-8-129,16-5 0,7-6-129,14-1 0,11 1-258,9 4 0,5 4-129,1 0-258,0 8 0,-8-4-516,-2 5-258,-19-7-1290,-14-1-1806,-13 0-516</inkml:trace>
  <inkml:trace contextRef="#ctx0" brushRef="#br0" timeOffset="4064.2325">19898 3876 1032,'41'-45'3999,"11"18"258,18 6-387,13-1-3612,14-7 387,11 4-129,6 1 0,3 8 0,-7 5 0,-3 9 129,-13 1 0,-7 9 0,-15 10-129,-9 16 0,-15 11 0,-6 20-258,-18 15 0,-4 18-258,-11 21 0,-7 14-129,-2 16 0,-4 1-258,-2 5-129,-7-13-774,12-4-645,-10-20-2709,3-25-129,0-18-129</inkml:trace>
  <inkml:trace contextRef="#ctx0" brushRef="#br0" timeOffset="4396.2514">20589 3858 1935,'-4'12'4386,"-4"21"-258,-7 24-774,-2 19-2709,4 27 129,-5 18-129,7 27-258,-2 9-129,2 9-129,4 5-1161,1-6-3096,1-14-129,5-10-516</inkml:trace>
  <inkml:trace contextRef="#ctx0" brushRef="#br0" timeOffset="24301.39">9695 9241 5289,'8'-7'5160,"-8"7"-387,3 11-1419,-3-11-1548,0 24-645,-3 0-387,3 13-258,-1 10-258,0 13 0,-1 8-258,-1 2 129,1 1-258,0-6 129,-1-6-387,0-18-129,3-5-903,0-36-1161,0 0-1677,0-16-645,0-19-258</inkml:trace>
  <inkml:trace contextRef="#ctx0" brushRef="#br0" timeOffset="24721.414">9756 9163 1677,'-26'35'3999,"6"-13"-1548,2 6-129,-6-6 129,4 10-129,-4-11-645,7 10-129,-2-15-516,6 5-129,-1-11-258,7 3-129,7-13 0,-9 3-258,9-3 0,0-6 0,6-9-129,4 1-129,-1-6 129,5 1-129,0-4 129,4 0-258,0 1 258,5 7-129,-1 6 0,0-2 129,4 9-129,-2 2 0,0 7 0,0 8 0,0 5-129,-4 4 0,1 7-2580,-1-3-1806,-6-4-387,-1 0-387,-2-6-129</inkml:trace>
  <inkml:trace contextRef="#ctx1" brushRef="#br0">14942 10892 0,'0'0'0</inkml:trace>
  <inkml:trace contextRef="#ctx0" brushRef="#br0" timeOffset="61612.524">15999 6485 4644,'10'-4'4773,"-10"4"0,9-5-1419,3 6-774,-12-1-774,14 0-516,-14 0-387,10 0-129,-10 0-258,0 0-129,5 18-129,-5 1 0,-11 9-129,-4 8 129,-6 9-129,-6 5 0,-2 3 0,-7 2 0,1-1-129,1 0 129,0-4-129,5-6 129,5-9-129,3-5 129,5-6-129,5-5 0,4-7 0,7-12 0,-7 14-129,7-14-129,0 0-774,0 0-3999,11 0 387,-11 0-903,15-10-258</inkml:trace>
  <inkml:trace contextRef="#ctx0" brushRef="#br0" timeOffset="62895.5974">14739 6521 3096,'15'-15'5031,"-15"15"-129,9-11-258,-9 11-2451,0 0-645,-2-13-129,2 13-516,0 0-387,-7 13 0,0 1-258,-1 5-129,-1 7 0,-1 2 0,0 5-129,1 1 0,2-1 0,3-1 0,3-4 129,1-4-129,10-3 0,1-7 0,8 0 0,3-5 0,4-2 0,3 3 0,0-2 0,2 2 0,-4 1 0,0 3 0,-3 3-129,-6 4 129,-4 6-129,-4-2 258,-2 7-258,-7-4 258,-1 3 0,-4-1-129,-5-1 129,-5-1-129,-3-9 129,-4 0-129,-3-5 129,-1-2-129,-1-7 0,-1-3 0,1-2 0,4-3 0,3-8-129,-2-3-129,11 0-516,-4-15-1032,8 3-2967,2-6-129,4-2-387,0-2-258</inkml:trace>
  <inkml:trace contextRef="#ctx0" brushRef="#br0" timeOffset="63236.6169">14734 6499 5289,'-14'0'5676,"14"0"-516,-9-4-258,9 4-1806,0 0-1806,14-7-387,0-2-129,11 2-129,6-5-258,4 3 129,3-3-387,7 1 129,-2 2-258,4 0 258,-1 3-387,-6 0 129,-6 2-129,-3 2 129,-4 2 0,-6 0-129,-3 7 0,-7 0-516,0 6-387,-11-13-3870,9 22-258,-9-22-387,2 16-387</inkml:trace>
  <inkml:trace contextRef="#ctx0" brushRef="#br0" timeOffset="64647.6976">16741 6519 5289,'6'-31'5418,"2"22"-516,2-5-129,4 11-2967,-1-8-645,11 8-258,0 0-258,1 3-258,2 7-129,1 8-129,-2 2 0,-1 2-129,-5 6 0,-6 2 0,-6-1 129,-5 6-129,-3-3 0,-8-2 0,-4-1 129,-3-3-129,1-6 0,-1 0 129,3-3-129,2-6 0,10-8 0,-12 7 129,12-7-129,0 0 129,7 12-129,2-6 129,2 2 0,3 6-129,2 0 129,2 6-129,2 0 0,-2 3 129,2 3-129,-3 6 0,-6-1 0,0-1 129,-5 2 0,-6-2 0,-2-3 0,-7 1 0,-8-2 0,-3-9 0,-5 2 129,1-2-129,-4-7 0,4 1 0,0-4 0,5-4 0,4-2-129,1 0 0,14-1 0,-10-1-387,15 1-774,3-9-3741,11-1-258,0-10-258,11-5-645</inkml:trace>
  <inkml:trace contextRef="#ctx0" brushRef="#br0" timeOffset="75336.309">16409 7872 4128,'-6'-15'5031,"6"15"0,-18-20-1677,18 20-258,-17-8-1161,17 8-645,-11 7-129,6 15-645,1 4 0,4 14-387,0 14 129,0 12-258,5 4 258,0 5-387,-1-1 129,1-4-129,-1-1-129,-4-14-258,5 3-1032,-5-19-3225,-2-8-258,-3-14-258,1-5-258</inkml:trace>
  <inkml:trace contextRef="#ctx0" brushRef="#br0" timeOffset="75808.336">16405 7919 5934,'-12'-10'5160,"12"10"-516,-17-12-258,2 2-3483,4 8 0,-9 1-387,6 1-258,-5 0 129,4 10-258,-2-3 258,4 2-258,1 0 258,12-9-129,0 0 129,0 12 129,9-16-258,6-5 129,3-12-129,7 0 129,-2-6-129,6 0 0,-5 1-258,1 4 129,-6 7 0,0 8-129,-4 7 129,-2 11 0,-3 10 0,1 5-129,0 2-258,0-3-774,6-1-3870,0-10 0,4-10-516,3-14-645</inkml:trace>
  <inkml:trace contextRef="#ctx1" brushRef="#br0" timeOffset="52852.023">21640 8148 0,'0'0'0,"0"0"0,0 0 0,0 0 0,0 0 0,0 0 0,0 0 0,0 0 0,0 0 0,0 0 0,0 0 0,0 0 0,0 0 0,0 0 0,0 0 0</inkml:trace>
  <inkml:trace contextRef="#ctx0" brushRef="#br0" timeOffset="83327.7661">4664 12210 9417,'21'-42'5160,"19"23"-129,13-8-258,26 9-3612,12-6-129,22 7-129,17 1-129,12 5-258,6 4-129,6 3-258,-3 0-129,-9 1-387,-15 3-516,-26 0-3741,-19 0-129,-27-6-516,-28 0 0</inkml:trace>
  <inkml:trace contextRef="#ctx0" brushRef="#br0" timeOffset="83795.7928">5013 11813 10320,'-50'45'5418,"19"-21"-516,-14-4 129,5 7-3741,-9-13-387,8 6 0,0-6-258,10-1-258,6-1 0,8-3-129,17-9-129,-1 20 129,12-8-258,14 5 0,10 4-129,11 4-129,11 15-1548,5-14-3225,13 4-129,2-15-516,14-3-645</inkml:trace>
  <inkml:trace contextRef="#ctx0" brushRef="#br0" timeOffset="93472.3463">15435 7688 645,'36'10'4902,"-5"-4"258,11 3-387,9 9-2580,5-11-903,23 7-258,5-11-387,8-2-516,11-1-2838,-3-8-1806,-3-16-387,-6-3-258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50:38.747"/>
    </inkml:context>
    <inkml:brush xml:id="br0">
      <inkml:brushProperty name="width" value="0.05292" units="cm"/>
      <inkml:brushProperty name="height" value="0.05292" units="cm"/>
      <inkml:brushProperty name="color" value="#FF0000"/>
    </inkml:brush>
  </inkml:definitions>
  <inkml:trace contextRef="#ctx0" brushRef="#br0">14692 5667 2322,'21'36'3225,"-9"-22"-1935,-3 6-1161,0 1-129,-2 2 387,-3-1-258,-1-1 387,-1-8-129,0 4 258,-2-5 129,0 1-258,0-13 258,0 22 0,-5-11-258,0 7 129,-2-1-387,-3 5 0,3-1-258,-2 7 0,1-2-129,1 2 129,3 3-258,-1-4 258,5 0-258,1-2 258,7-2-129,7-6 129,6-3 0,5-5 0,8-6 129,7-2-129,6-1 258,10-3-258,7-1 129,3-3 0,5 0-129,8 0 129,1 0 129,2 2-258,2-3 129,3 1 0,2-5 0,1 2-129,-1-3 258,2 3-258,4-4 129,3 2 0,-1-4 0,5 2 258,-2-1-258,0 1 0,0 0 0,2 1 0,-3-2 129,1 2-129,-4-1 0,-1 2 129,1 0-258,0 1 129,-1-2-129,0 1 129,0 0-129,-4 3 129,1 1 0,1-2-129,-2-1 129,0 3 0,-2 1-129,0-1 129,-2 0 0,-1 7-129,-3-3 129,-4 3-129,-4 1 129,-1 0-129,-7 2 129,-4 3-129,-5 1 0,-7-3 129,-10 0 0,-3 1 258,-9-4-129,-6 0 129,-10 0 0,-3 0 0,-11 0-129,10-11 129,-8-1-258,0 2 129,-1-8-258,1-5 129,-2-6-129,2-2 0,-2-6 0,0-1 0,0-4 0,-4 4 0,-1-1-129,-2 5 0,0 3-258,-6 5 129,4 4-129,-5 1-258,6 12-387,-8-8-258,16 17-1032,-19 3-2322,19-3-258,-11 24 0</inkml:trace>
  <inkml:trace contextRef="#ctx0" brushRef="#br0" timeOffset="17664.0104">1986 9944 3225,'26'15'4257,"-16"-15"-387,8 3-1161,2-3-1935,-2 0-258,3-3 0,-1 0-129,4 2 258,-5-3-387,4 4 129,-3-1-258,-1 1 129,-7 0-258,3 0-129,-6 1-129,1-1-258,-1 5-516,-9-5-516,9 0-2193,-9 0-903,0 0 258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52:46.69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23T09:52:59.257"/>
    </inkml:context>
  </inkml:definitions>
  <inkml:trace contextRef="#ctx0" brushRef="#br0">8881 8802 1935,'0'-14'3999,"0"3"0,0 11-1032,0-12-645,0 12-387,0 0-387,0 0-258,0 0-258,0 0 0,4 26-516,-4-2-129,4 8-129,-3 6-129,3 2 129,1 3-258,0 3 129,2-2-258,1-2 129,1-2 0,-1-4 0,1-8 0,2 0 129,-3-6-129,2-7 0,-3-3 0,3-2 129,1-6 0,4 1 0,-1-5 129,3 0 129,3 0-129,4 0 0,2-3 0,5 0 0,2-1-129,4-2 0,3-2 0,6 2-129,4-3 129,7-1-129,0-4 0,4-1 0,0-1 129,1 1 0,-1-4 0,0 3-129,-3-2 129,-3 5 0,1 0 0,-2 4 0,-1 2 0,0 2 0,0 3-129,-4 0 129,-2-2-129,-4 4 0,1 0 0,-4 0 0,-4 3 0,-1 0 129,-2-1-129,1 4 0,1-1-129,-2 1 129,1-3 129,0 0-129,1-2 0,-1-1 0,3 0 0,-4 0 0,1 0 0,-3-4 0,-1 0 129,1-1-129,-6 3 0,0-4 0,-4-1 129,-2 2-129,-2 2 0,-7-6 129,-1 4-129,-9 5 129,9-11 0,-9 11 0,0 0 0,0 0 0,0-13-129,0 13 129,0 0-129,0-18 0,0 18 0,-2-16 0,2 5 129,0-1-258,0-3 258,0 4-258,0 11 258,0-20-129,0 9 0,0 11-258,0 0-387,-5-18-4128,5 18-387,-2-11-129,-3 0-645</inkml:trace>
  <inkml:trace contextRef="#ctx1" brushRef="#br0">16552 11754 0,'0'0'0,"0"0"0,0 0 0,0 0 0,0 0 0,0 0 0,0 0 0,0 0 0,0 0 0,0 0 0,0 0 0,0 0 0,0 0 0,0 0 0,0 0 0,0 0 0,0 0 0,0 0 0,0 0 0,0 0 0,0 0 0,0 0 0,0 0 0,0 0 0</inkml:trace>
  <inkml:trace contextRef="#ctx1" brushRef="#br0" timeOffset="11789.6743">18530 10128 0,'0'0'0,"0"0"0,0 0 0,0 0 0,0 0 0,0 0 0</inkml:trace>
  <inkml:trace contextRef="#ctx0" brushRef="#br0" timeOffset="35091.0071">10143 7117 2193,'-19'35'1806,"17"1"-516,2 21-129,4 22-129,3 21-258,3 24-129,1 27-387,4 21 0,-1 25-258,-2 14 129,-2 20 129,1 4-258,-3 8 129,-1-4 129,-2-3 258,-1-9-129,0-20 0,0-12 258,-2-32-258,-2-14 258,0-26-258,0-17 0,0-17-129,0-22-258,0-13-129,0-16-774,0-9-1419,5-9-1290,-5-20-258,0 0 517</inkml:trace>
  <inkml:trace contextRef="#ctx0" brushRef="#br0" timeOffset="50630.8959">14922 9620 1806,'18'12'4257,"-10"-2"387,-8 2-1806,-10-10-645,8 13-258,-13-11-516,4 11-387,-12-5-258,3 6-258,-6-3 0,1 6-258,-6 1-129,3-1 0,0 3-129,2 2 129,1-3-129,5 0 129,2 0-129,7-2 0,5 1 0,5-1 129,3 0-129,10 3 129,7-1-129,5 1 129,10 0-129,7-4 129,2-2-129,5-2 0,-1-3 0,1-5-129,-2 1-516,-5-7-3741,-2-1-129,-3-9-387,-6-4-258</inkml:trace>
  <inkml:trace contextRef="#ctx0" brushRef="#br0" timeOffset="51366.938">16389 9770 4386,'0'0'5160,"0"0"-258,5-6-129,11 4-3354,3-14-516,12 10 0,1-2-387,3-1-129,3 0-129,3 2-129,-4-2-129,1 0-129,-5-1 129,-3-4-258,-4 3-129,-4-4-258,-4 10-1032,-10-4-2838,-8 9-258,9-11-129,-9 11-387</inkml:trace>
  <inkml:trace contextRef="#ctx0" brushRef="#br0" timeOffset="51615.9523">16374 10037 4902,'0'16'5031,"15"-4"-516,-4-12-129,4-1-2838,9-2-1419,0-4 0,7 1 0,5 2-258,2-4 0,7 1-516,-3-10-774,8 5-2838,-1-6-387,-2 0 0,-1 0-129</inkml:trace>
  <inkml:trace contextRef="#ctx0" brushRef="#br0" timeOffset="52154.9831">17022 9418 7224,'-14'23'5031,"11"-9"-129,3-3-129,0-11-3870,8 28-387,8-13 129,9 5 0,0-4-129,12 4-387,1-6 129,4 2-129,1-4-129,0 0 0,-2-3 0,-1 2 129,-6 0-129,-4 2 0,-8 1-129,-7 4 129,-6 2 0,-7 5-129,-2 1 129,-9 6-129,-3 3 129,-5-2 0,-2-1-129,0 3 258,-3-5-258,3-2 129,-2-2-129,1-4-129,6 1-516,-4-10-1806,4 4-1935,3-3-645,3-2 0,3 2-516</inkml:trace>
  <inkml:trace contextRef="#ctx0" brushRef="#br0" timeOffset="53215.0437">15632 9164 4128,'19'175'4902,"-2"-43"-645,-3 24-129,-1 37-3612,5 31 0,-3 18-129,-3 8-258,1 3-903,-7-17-2967,-1-26-387,0-24-258,1-49 0</inkml:trace>
  <inkml:trace contextRef="#ctx1" brushRef="#br0" timeOffset="42763.4459">22317 10759 0,'0'0'0,"0"0"0,0 0 0,0 0 0,0 0 0,0 0 0,0 0 0,-100-24 0,100 24 0,0 0 0,0 0 0,0 0 0,-56-13 0,56 13 0,0 0 0,0 0 0,-55-12 0,55 12 0,0 0 0,-36-13 0,36 13 0,-101-12 0,10 1 0,-37 11 0,-19-12 0</inkml:trace>
  <inkml:trace contextRef="#ctx1" brushRef="#br0" timeOffset="47128.6956">16626 9823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0,118 0 0,-118 0 0,0 0 0,0 0 0,37 37 0,-37-37 0,0 0 0,37 36 0,-37-36 0,54 48 0,1 2 0,0-14 0,0 0 0,-9 1 0,0-1 0,0-13 0,-10 2 0,0 0 0,-8-12 0,-28-13 0,0 0 0,0 0 0,0 0 0,0 0 0,-45 23 0,45-23 0,0 0 0,0 0 0,-128 12 0,91 0 0,9 1 0,-36 60 0</inkml:trace>
  <inkml:trace contextRef="#ctx1" brushRef="#br0" timeOffset="62608.581">23013 9726 0,'0'0'0,"0"0"0,0 0 0,0 0 0,0 0 0,109 0 0,-109 0 0,0 0 0,64 12 0,-64-12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3-09-23T09:58:51.603"/>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3-09-23T09:59:04.416"/>
    </inkml:context>
  </inkml:definitions>
  <inkml:trace contextRef="#ctx0" brushRef="#br0">9295 11596 0</inkml:trace>
  <inkml:trace contextRef="#ctx1" brushRef="#br0">3212 12019 774,'0'-13'3999,"0"13"129,0 0-129,-3-16-1677,3 16-516,0 0-387,0 16-387,0-16-387,1 22-258,1-7-129,3 5-129,-3-1 0,2 2 129,-3 0-258,0 1 129,-1-1-129,2-4 0,-2 2 0,0-2 0,0-3 0,0-3 0,2 0 0,-2-11 0,5 16 0,-5-16 0,11 14 0,-11-14 129,15 12-129,-2-5 0,-1-1 129,5 2 129,0 0-129,4-3-129,0 3 129,3 0 0,-1 0 0,0 3-129,2-1 129,0-1-129,-4 1 0,0-2 129,1 1 0,-2-4-129,-1 1 129,-1-3 0,-1-3 0,-1 0 0,1 0 0,-3-2 0,-2-2 0,-1 0-129,-2 0 129,0 0 0,-9 4 0,9-8-129,-9 8 0,0 0 129,8-13-129,-8 13 129,2-14-129,2 2 258,-3-2-129,3-5-129,-3-4 129,2-4 0,-1 1-129,0 1 129,-1-1 0,1 2-129,-1 7 129,0 3-129,-1 14 0,0 0 0,0 0-129,0 0-129,3 10-774,-3-10-3225,0 21-129,0-21-516,-1 20-258</inkml:trace>
  <inkml:trace contextRef="#ctx1" brushRef="#br0" timeOffset="7867.4499">3928 12149 1806,'0'0'2967,"0"0"-516,-7-11-516,7 11-129,0 0-258,0 0 0,0 0-258,0 0-129,0 0-129,0 0-129,-8-7-129,8 7-258,0 0 0,0 0-129,0 0 0,0 0-129,0 8-129,0-8 0,0 18 0,0-4-129,0 6 0,1 1 0,-1 1 0,2-3 0,-2 5 258,0-2-258,0-2 0,0-4 0,0-4 0,0-12 0,0 16-258,0-16 258,0 0 0,0 0 0,0 0 0,0 0 0,13 0 0,-13 0 0,17 0 0,-4 0 0,2-2 258,2 1-129,1 1-129,2 0 129,0 0 0,1 0 0,1 0 0,-3 3 0,2 2 0,3 0 0,-3-3 0,4 2 129,-2-3-129,2 3 129,-1-4-129,2 0 0,-2 0 0,2-3 129,-4-1 0,2 0-258,-3-3 129,0 2 0,-2-1 0,-1 4-129,2-1 0,-3 3 129,1-1-129,-1 1 0,-2 0 129,3 0-129,0 3 0,-4-2 0,2 0 0,-1 2 0,-1-1 0,-1-1 0,2 1 0,-4 2 129,-1-3-129,1 0 0,-2-1 0,0 2 129,-9-2-129,12 2 0,-12-2 129,0 0-129,9 0 129,-9 0 0,0 0 0,0 0-129,0-19 129,0 1 0,0 1-129,0-4 0,0-4 0,0-1 0,0-2 129,0 3-129,1 6 0,-1 5 0,2 1 0,-2 13 0,2-16 0,-2 16 0,0 0 0,0 0 0,0 0-129,0 0 129,0 0-516,0 0-3612,0 0-129,0 0-645,0 0-129</inkml:trace>
  <inkml:trace contextRef="#ctx1" brushRef="#br0" timeOffset="20484.1716">4917 12138 1161,'-10'-6'3096,"10"6"0,0 0-1032,0 0-387,0 0-387,0 0-387,0 0 0,0 0-387,0 0 129,0 0-129,0 0 258,0 0-129,0 0-129,0 8 129,0 5-258,2 6 0,-1 2-129,1 4 0,0 2-129,-1 1 0,0-2-129,0-4 0,-1 0 0,2-9 0,-2-1-129,0-12 129,3 12 0,-3-12 0,0 0 0,12 0 129,-12 0 0,16-12 0,-6 3 0,2 2 0,1 0 129,1 2-129,-2 0 0,2 5-129,1 0 129,-4 0 0,-1 5-129,3 1 129,-2-2-129,-1 3 129,1-2-129,-1 1 0,-1-2 129,0 1-129,-9-5 258,16 3-129,-16-3 0,11 0 0,-11 0 0,10-5 0,-10 5 0,5-18 0,0 8 0,0-4 0,0-4-129,-1 2 129,2-8-129,-2 2 129,3 1-129,-2-4 129,0 3-129,-1 4 129,-2-1 0,-1 3-129,-1 4 129,0 12-129,0-19 0,0 19 0,0 0-258,-8-2-645,8 2-3096,-4 12-258,3-1-258,1-11-387</inkml:trace>
  <inkml:trace contextRef="#ctx1" brushRef="#br0" timeOffset="40651.3251">5381 12182 2193,'0'0'2709,"0"0"-129,0 0-258,0 0-258,0 0-387,0 0-129,0 0-387,0 0 0,-8 0-129,8 0-258,0 0-129,0 0-258,0 0 0,0 0 0,0 0-129,0 0-129,0 0 0,0 0-129,0 18 0,0-5 0,0 2 0,0-1 0,0 3 0,0 2 0,0-5 0,0 1 0,0-15 0,0 18-129,0-18 129,0 9 0,0-9 0,0 0 0,0 0 0,0 0-129,0 0 129,0 0 0,0 0 0,0 0 0,8 8 0,-8-8 0,16 0 129,-6 0 0,2-2 0,2 1-129,0-3 258,1 3-129,2 0 129,-1 1-129,-1 0 0,-1 2-129,1 4 129,-1-1-129,-3 1 0,2-1 129,-2 1-129,0 2 0,-1-4 129,-1 1-129,2-3 0,-2 3 0,0-4 0,-9-1 0,12 3 129,-12-3-129,9 0 129,-9 0-129,0 0 129,10-5-129,-10 5 0,5-11 129,-5 11-129,5-20 129,-2 8-129,1-3 0,0-2 129,-1-2-129,1-1 0,-1 1 129,2 3-129,-1 0 0,-2 1 129,-2 15-129,3-17 129,-3 17-129,0 0 0,0 0 0,0 0 0,0 0-258,0 0-903,0 0-2838,0 13-387,0-13-387,0 0-129</inkml:trace>
  <inkml:trace contextRef="#ctx1" brushRef="#br0" timeOffset="54611.1235">5911 12163 903,'0'0'1677,"0"0"-387,0 0-258,7-11 129,-7 11 129,0 0-387,0 0-129,0 0-258,0 0 0,0 10-258,0-10 258,2 20-258,1-9 0,-2 5 129,3-2-258,-4 2 0,3-2 0,-1-1 129,2 2-258,-4-15 129,3 22-129,-3-22 0,3 15 258,-3-15-258,0 0 0,0 0 129,11 9-129,-11-9 129,9 0-129,-9 0 129,12-9 0,-2 4 0,-2 1 0,3-2 258,1 2-129,1-2-129,1 4 258,0-2 0,3 4 0,0 0 0,2 0 0,-2 0 0,4 0-129,-5 0 129,5 0-129,-4-1 0,1 0 0,2-5 129,-1 1-129,0-3 0,1 2 0,-4-3 0,3 2-129,-2 1 129,-1 3-129,-3-2 0,2 4 129,-4 1-129,3 0 0,-3 0-129,0 1 129,-1 1 0,1 2 0,2-1-129,-1 1 129,0-2 0,0 2 0,0-3 0,1 1-129,1-1 129,1-1 129,1 0-129,-4 0 0,2 0-129,0 0 129,2 0-129,-3 0 0,-1 0 0,3 5 129,-4-4-129,2 0 0,0 0 0,-1 1 0,1-2 0,-1 2 0,0-2 0,1 0 0,0 0 129,-3-1-129,2 0 0,0 1 0,0-2 0,0 0 0,0 2 0,0 0 129,0 0-129,2 0 0,-2 0 0,0 0 0,3-1 0,-3 1 0,1-1 0,-1-3 0,1 2 0,-1 0 0,-1-1 0,-1 1 129,4 1-129,-4 1 0,0 0-129,0 0 129,0 1 0,-2 4 0,3-1 0,-2 0 129,0 0-129,1 0 0,0-2 0,0 3 0,0-4 0,-1 0 0,2 0 0,-2 1 0,2 0 0,-3 0 0,1-2 129,0 3-129,1-1 0,0 0 0,-1 1 0,-1-1 0,1 2 0,2-2 0,-2 1 0,2-1 0,-3 0 0,3-1 0,0 1 0,-2-2 0,0 0 129,-1 0-129,1 0 0,2 0 0,-2 0 129,2 0 0,-3 0 0,4 0-129,-3-2 258,2 2-258,0 0 129,3 0 0,-2-1 0,3 0 0,-1-4 0,3-3 129,0 1-129,1 0 0,-3-5 0,4 3 129,-4 2-129,1-1 0,-2 2 0,1 5-129,-3 0 129,-1 1-129,1 0 129,-1 1-129,-2 2 0,-1 2 0,1-2 0,1 0 0,0 1 0,1 0 0,-1-1 0,0 1 0,4-2 0,-2 3 0,0-1 0,0 2 0,0-3 129,2 1-129,-4 1-129,1 0 129,0-1 0,-1 0 0,1 0 0,-3-1 0,3 2 0,0-3 0,-1 3 0,0-2 0,1-3 0,0 3 0,2-1 0,-3 0 0,1-2 0,1 5 0,0-4 0,2 1-129,-2 3 129,0-1 0,1 0 0,1 3 0,-2 0 0,1-4 0,-1 2 0,1-2 0,-3 1 0,3-3 0,1-1 0,-1 0 0,0 0 0,2 0 0,-1-1 0,2-2 0,-1 1 0,-1-1 0,1-1 0,-1 2 0,1-3 0,-1 0 0,0 1 0,0 1 0,0 1 0,-1 0 0,-2 1 0,-1-1 0,1 2 0,-1 0 129,-10 0-129,13 0-129,-13 0 258,12 0-258,-12 0 129,11 0 0,-11 0 0,9 3 0,-9-3 0,0 0 0,9 3 0,-9-3 0,0 0 129,0 0-129,0 0 0,0 0 0,0 0 129,0 0-129,0 0 129,4-10-129,-4 10 0,0-15 129,0 15-129,0-19 0,0 7 0,1-4 0,1 2 0,-1 1 0,0-1 129,0 2-129,-1 12 0,2-21 129,-2 21-129,0 0 0,3-14 129,-3 14-129,0 0 0,0 0 0,0 0 0,0 0 0,0 0 0,0 0 0,-4 9-129,4-9 129,0 0-258,0 0-258,-1 15-1032,1-15-2967,0 0-129,0 0-387,0-7-258</inkml:trace>
  <inkml:trace contextRef="#ctx1" brushRef="#br0" timeOffset="59731.4164">8659 12176 1,'0'0'257,"0"0"259,0 0 129,0 0-258,0 0 258,0 0-129,0 0-258,0 0 129,0 0 129,0 0 129,0 0-258,0 0 258,0 0 0,0 0-129,0 0 258,0 0-258,0 0 129,0 0-258,0 0 129,0 0-129,0 0 129,0 0-258,0 0 129,0 0 0,0 0 0,0 0 0,0 0 0,0 0 0,0 0-258,0 0 258,0 0-258,0 0 0,0 0-129,0 0 129,0 0-129,0 0 0,0 0 0,0 0 0,0 0 0,0 0 0,0 0 129,0 0-129,0 0 129,0 0-129,0 0 0,0 0 129,0 0-129,0 0 0,0 0 129,0 0-129,0 0 0,0 0 0,0 0 129,0 0-129,0 0 0,0 0 258,0 0-258,0 0 0,0 0 0,0 0 0,0 0 0,0 0 0,0 0 0,0 0 0,0 0 0,0 0 0,0 0 129,0 0-258,0 0 258,0 0-258,0 0 129,0 0 129,0 0-129,0 0 0,0 0-129,0 0 258,0 0-258,0 0 129,0 0 0,0 0 0,0 0 0,0 0 0,0 0 0,0 0 0,0 0 0,0 0 0,0 0 0,0 0 129,0 0-129,0 0 0,0 0 0,0 0 0,0 0 0,0 0 0,0 0 0,0 0 0,0 0 0,0 0 0,0 0 0,0 0 0,0 0 0,0 0 129,0 0-129,0 0 129,0 0 0,0 0-129,0 0 0,0 0 129,0 0-129,0 0 0,0 0 0,0 0-129,0 0 129,0 0 0,0 0 0,0 0-129,0 0 129,0 0 0,-3 8 0,3-8 0,0 12 0,0-12 0,0 21 0,0-4 0,0-2 129,1 1-258,3 0 129,-1 0 0,2-1 0,0-1 0,-2-1 0,-3-13 0,8 15 0,-8-15 0,8 7 0,-8-7 0,9 7 0,-9-7 258,10 3-129,-10-3 0,12 2 129,-12-2 129,14 4-129,-6-4 0,3 3 0,0-1 0,5 3-129,0 0 0,4 2 0,1-4 0,1 5 129,4 0-129,1-1 0,2-1-129,0 1 129,-3-2 0,3-1-129,-1-2 129,1 2 0,-3-3 0,1 0 0,0-1-129,2 0 129,-2 0-129,1 0 129,0-1-129,0-1 0,2-3 0,-4 3 0,1-2 0,2 1 0,-3 1 129,3-4-129,-1 4 0,0-1 0,0 1 0,0 0 0,-1-1 0,-1-1 0,-1 1 0,0 1 0,0-3 0,-1 3 0,-4-1 0,3-1 0,-1 1 0,-1 0 0,-1 0 0,-1 1 0,-2-2 0,2 1 0,-4-1 0,-2-1 0,1-1 0,-2-1 0,2 1 129,-3 2-129,-1-1 0,-1 0 129,0 2-129,-1 0 0,0 2 0,-8 1 0,14 0 0,-14 0 0,12 0 0,-12 0 0,10 3-129,-10-3 129,10 7 0,-10-7 0,0 0 0,11 7 129,-11-7-129,0 0 0,0 0 129,0 0 129,0 0 0,0 0 0,0 0 129,0 0-129,0 0 258,0-12-258,-4-2 0,1 2 0,-1-4 0,1 0-129,-3-2 129,4 4-129,0 1 0,2 13 0,-4-16-129,4 16 129,0 0-129,0 0 0,0 0-129,0 0 0,-6 21-774,6-21-3354,-7 19-258,7-6-387,0-13-258</inkml:trace>
  <inkml:trace contextRef="#ctx1" brushRef="#br0" timeOffset="64339.68">10255 12267 1161,'0'0'3870,"0"0"129,0 0-1161,0-13-774,0 13-645,0 0-258,0 0-645,0 0-129,0 0-129,0 0-129,0 0-129,0 0 129,0 0-129,0 0 0,0 0 0,0 0 0,0 0 0,0 0 0,0 0 0,0 0 0,0 0-129,0 0 129,0 0 0,0 0 129,0 0-258,0 0 258,0 0-129,0 0 0,0 6 0,0-6 0,0 0 0,0 0 129,0 0-129,0 0 129,0 0-129,0 0 258,0 0-129,0 12 0,0-12 0,0 0 129,0 14-129,0-14-129,0 17 129,0-7-129,0 5 129,0 0-129,0 2 0,2 0 0,0 0 0,0-2 0,1 0 0,-1 0-129,2-4 129,-4-11 0,5 16 129,-5-16-129,0 0 0,10 6 129,-10-6-129,7 0 129,-7 0-129,13-4 129,-13 4-129,15-4 129,-5 3-129,1-1 0,2 2 0,1 0 0,3 0-129,-1 5 129,2-3 0,0 0 0,-1 2-129,0 0 129,0 0 0,-5-2 0,3-1 0,-6 2 0,0-3 0,-9 0 0,15 0 129,-15 0-129,13-4 129,-13 4-129,14-10 129,-14 10-129,13-17 0,-13 17 129,13-20 0,-8 7 129,0 2 0,-5-5 0,0 3 129,-3-8 129,-2 7 0,-4-4-129,3 2 0,-3 1 0,2 2-129,-1 3-129,8 10 0,0 0-129,0 0-129,0 0-129,0 0-774,0 0-3354,4 0-516,-4 0 0,16 11-387</inkml:trace>
  <inkml:trace contextRef="#ctx1" brushRef="#br0" timeOffset="65947.772">10837 12196 903,'0'-13'4257,"0"13"516,0 0-516,0 0-2451,-11-1-129,11 1-387,-3 8-516,3 4-258,-4 0-129,2 5-258,-2 2 0,4-3-129,-4 3 129,2 0-129,0-2 0,2 0 0,0-5 0,0 0 0,0-12 0,8 18 0,-8-18 0,16 12 0,-6-9 0,4-1 0,3-2 129,1 2-129,5-2 0,1 1 0,2-1 0,1 2 0,-2-2 0,2 1 0,-5 4 0,0 0 0,-4-2 0,-1 3 0,0-1 0,-5 3 0,1-2 0,-2 1 0,-1-2 0,-3-2 0,-7-3 0,11 5 129,-11-5 0,0 0-129,11-12 129,-8-1 258,-1-6-129,0-2 0,-2-7 0,2 0 129,-2-5 129,3 4-129,-3 2 0,0 6 0,0 1-129,0 5-129,0 15-129,0-13-774,2 19-2967,-2-6-903,3 21-387,-1-10-387</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1.58169E-7" units="1/dev"/>
        </inkml:channelProperties>
      </inkml:inkSource>
      <inkml:timestamp xml:id="ts0" timeString="2011-09-26T07:36:55.236"/>
    </inkml:context>
    <inkml:brush xml:id="br0">
      <inkml:brushProperty name="width" value="0.05292" units="cm"/>
      <inkml:brushProperty name="height" value="0.05292" units="cm"/>
      <inkml:brushProperty name="color" value="#FF0000"/>
    </inkml:brush>
  </inkml:definitions>
  <inkml:trace contextRef="#ctx0" brushRef="#br0">11862 10460 21,'0'0'14,"0"0"1,0 0 0,0 0 0,0 0-1,0 0-3,0 0-2,0 0-1,0 0-1,0 0-1,0 0-2,0 0 0,0 0 0,-7 11-1,7-11-1,-4 15 0,1-6-1,2 4 1,-2 2-1,2 0 0,-2 2 0,1 5 0,-1 0 0,-2 3 0,1 0 0,-3 2 0,3 2 0,-3 3-1,2 0 0,-3 0 0,1 1 0,3 3 0,-1 1 0,0-1 0,-2 0 0,1 1 0,-2 1 1,2 0 0,-2 3 2,1 2-2,-5-4 1,4 4 0,-3 0 0,-1 1 0,-3 0 0,-1 3-1,-3-3-1,-1 5 2,-3 1-2,-2-1 1,-1 0-1,-2 0 1,0 1 1,-2 0-1,0-5 0,1-1 0,-1-3 0,2 0-1,-1 0 2,2-1-2,-1-3 0,-1 0 1,-2 3-1,1-1 1,-1 0-2,0 0 2,-1 0-2,-1-1 2,-2 1-1,0 0 0,-1 0 0,-3-1 0,1-2 0,-3 1 0,1 0 1,-2 0-1,2-2 0,2 1 0,-1-3 0,0 1 0,1 1 0,2-1 0,-1 0 0,1 1 0,1-3 0,-1-1 0,0-1 0,1-3 0,1 0 0,-1-1 0,-2 1 1,-1-1-2,-1 0 2,2-1-1,-2-1 1,2 2-2,0-2 2,0 0-2,0-3 1,1 1 0,2 0 0,0-1 1,-1 1-1,0 1 0,-2-2 0,0 1 0,-2 2 0,-2-1 0,0 0 0,-3 1 0,2-1 0,-2-1 0,2 2 0,1-3 0,-2-1 0,3 0 0,0-1 0,0-2 0,0-2-1,1 2 2,-2-3-2,-3 1 2,2-1-1,-1 0 0,-1-1 1,-1 3-1,1-1 1,0 0-2,0-2 2,2 2-1,2-3 1,-1 1-1,2 0 0,0-4 0,0 0 0,1 2 1,1-2-1,-2-1 0,-2 2 1,2-3-1,-1-1 0,-2 1 1,1-1-1,0-1 0,-1-1 0,4 1 1,0-1-1,-2 0 0,-2-1 0,4 1 0,-2 0 1,-1 1-1,0 1 0,-2-3 0,-3 2 0,2 1 0,-2 1 0,0-1 0,-2 4 0,2-1 0,0 1 0,0 3 0,0 1 0,2-1 0,0 2 0,2 2-1,0 0 1,-2 1 0,0 2 0,1-3 0,-1 3 0,0 0 0,0-1 0,0 2 0,0-2 0,3 0 0,1 1 0,-2-1 0,3 3 0,3-2 0,-1 0 0,2 3 0,-1-1 1,0 1-2,0 2 2,1 0-2,0 0 2,-2 4-1,0 1 0,-1 1 0,0 3-1,1 0 2,2 3-2,-1 3 1,3 1 0,1 0 0,1 2-1,1 3 1,1 1 0,0 0 0,2 1 0,0-1-1,1 4 2,-1 1-2,2 1 2,0-1 0,1 1-2,0 1 2,0-2-2,-1 3 2,1-2-1,2-2 0,-1 0 0,2 1-1,2-1 2,-1 0-1,1 1 0,5-3 0,-1 0 0,2 2 0,1-4 0,1 1 1,2-3-2,1 4 2,1-2-1,-1 2 0,2 0 0,0 3 0,1 1 0,0 2-1,1 2 2,1-2-1,1 0 0,1 2 0,2-3 0,0 2 1,1-2-1,3 1-1,-1-3 1,2 2 0,0-2 1,1 4 0,3-6 0,0 0 0,1-3 0,1 4 2,0-5-1,1-1-1,-13-45-1,26 88 3,-26-88 1,27 82 0,-27-82-3,28 76 1,-28-76-1,28 76-1,-28-76 2,31 64-4,-31-64 0,32 63 0,-32-63 3,30 55-1,-30-55 0,30 51 1,-30-51 0,27 54 0,-27-54-1,24 54 0,-24-54 0,24 56 0,-24-56-1,25 50-3,-25-50 5,0 0-1,44 63 0,-44-63 1,0 0-1,52 47 1,-52-47 0,0 0 4,52 46-5,-52-46 0,0 0 1,0 0 0,59 58-2,-59-58 0,0 0 1,0 0-1,66 54 1,-66-54-2,0 0 1,59 34 0,-59-34 2,0 0-1,66 27 0,-66-27 1,0 0-1,69 34 2,-69-34-2,0 0 2,64 40-2,-64-40-1,0 0 2,61 25 0,-61-25-2,0 0 0,59 20 0,-59-20 1,0 0 0,63 4 0,-63-4-2,0 0 2,67 9 0,-67-9 0,0 0 1,67 4-1,-67-4 0,0 0-1,68 3 2,-68-3-1,0 0 2,75 3-1,-75-3-1,59-10-1,-59 10 1,63-9 1,-63 9-2,67-9 1,-67 9 1,67-11-1,-67 11 0,64 6 1,-64-6-2,66 0 1,-66 0 0,67 4-1,-67-4 1,69 10-1,-69-10 1,74-5-2,-74 5 3,75 2 0,-75-2-3,80 0 3,-80 0-2,80-3 2,-80 3-1,79 4 3,-79-4-4,81-5 1,-81 5 2,78-7-1,-78 7-2,80-6 0,-80 6 1,84-12-1,-84 12 0,89-3 1,-89 3-1,95-10 1,-45 2 2,-50 8-1,99-12 0,-47 5-1,-3-4 1,1 2-1,1 3 1,0 1-1,2 3-1,2-5 0,0-3 1,-1 6 0,3 1-1,-1 5 0,-1-8 1,0-1 0,-3 3 1,1 3-1,-2 0-1,-1 0 1,1-2 0,0-1 1,1 11-3,1 0 2,0-5-1,-1 3 1,0 3 0,-1-4-1,0 5 1,2-4-1,-2-2 2,-1-4-1,3 7 0,1-3 1,2-4-1,2 2-1,0-4 1,-2 0 2,1-2-2,2 10-1,-2-10 2,0 2-2,-3 4-1,-1-3 3,2 5-1,0 2 0,1-7 0,-3-2-1,1 5 2,1 3-2,0-3 1,-3-2-2,1-4 2,0 3 0,-53 2 0,99 3 0,-48-5-2,-2-4 3,3 6 0,2 0 1,-3 5-2,2-5-2,1-3 1,-4 2 2,0 0 0,1 5-2,-51-4 0,94-5 2,-94 5 0,87-6 0,-87 6-1,84 1 1,-84-1-1,86-5 1,-86 5-1,85-2-1,-85 2 0,84-7 2,-84 7-1,79 0-2,-79 0 3,74 3-2,-74-3 3,71-6-1,-71 6-1,68 0-1,-68 0-1,68-12 3,-68 12-2,71-15 1,-71 15-1,65-8 0,-65 8-1,68-16 2,-68 16 2,68-16-2,-68 16-1,63-16-1,-63 16 2,61-26 2,-61 26 0,54-21-2,-54 21-1,51-28 2,-51 28-1,0 0 2,72-44-2,-72 44 0,0 0 0,71-48 0,-71 48 1,0 0-1,68-43 1,-68 43-2,0 0 2,67-54-2,-67 54 0,0 0-4,63-57 5,-63 57 0,0 0 0,64-70 0,-64 70 0,0 0-3,62-66 3,-62 66 4,42-50-4,-42 50-1,37-50 4,-37 50 0,36-53-1,-36 53 4,32-58-4,-14 32 2,-2-5-5,-1 5 2,0-4-5,-1-3 1,3-2-1,-2 0 1,1 0 0,-3-5-1,0 0 4,2 1-1,-1 3 1,0-3-1,-2 2 1,2-2-2,0 1 1,0 1-1,0 3 1,-2-7-1,3 4 1,-1 0 1,2 2-1,-1 0 2,1 1-1,-1-3 1,4 0 0,1 2-1,1-1 1,1-1-2,0-1 2,-1 1-2,2-1 2,0 0-2,-1 3 1,-2 0 0,-1 1 0,0 3 0,-1-3-1,-2 3 1,0-1 0,-1 2 0,-1-1 0,-2 0 1,2 2-1,-2-2 0,3 3 0,0 0 0,0 2 0,-2-1 0,1 3 0,-1-4 0,0 1 0,1 1 0,-4 2 0,1-2 0,-2 2 0,0 0-1,-1 0 1,1 5 0,-3-1 0,0 1 0,-1 2 0,-1-1 0,1 2 0,-2 0 1,0 1-2,0-4 2,0 1-2,0 1 2,1 1-2,-1-3 2,1 0-2,2 1 1,-1-1 0,-1 3 0,1 0 1,0-1-1,-1-1 0,2 1-1,-2 2 1,-1-4 1,-1 3-1,1-2 0,1-1 0,-1 2 0,1 2 0,-1-4 0,1 1 0,0 2-1,1-3 2,-1 2-1,1-1 0,-1-3-1,2 1 2,0 0-2,-1-2 2,1 2-2,-1-2 1,2 0 0,-2 1 0,-2-3 1,0-1-2,1 2 1,0 1 0,-1-1 1,1 1-1,-2 0 0,4 2 0,0 1 0,2 1 0,-1-2 0,1 2 0,-1 0 0,-1 0 0,1 1 0,-3-1 0,-1 0 0,0 1 0,-1 0 0,-2 0 0,1 0 0,-1-1 0,0 0 0,-1-2 0,2 2 0,-3-1 0,2-1 0,0-2 0,0 0 0,1 0 0,-3 1 0,2 0 0,-2-2 1,0 0-2,0 0 2,-3 0-2,-2-1 2,1 2-2,-1-3 2,-1 0-2,1 0 1,-2 2 1,1-1-1,1-2 0,2 0 0,-3-1 0,-1 1 0,2-1 0,-1-1 0,0 2 0,-2-1 0,-1 1 0,0-1 0,-2 1 0,1 0 0,-2 1 0,0 2 0,-1-2 0,0 0 0,-2-1 0,1 0 0,-1 1-1,-2-1 2,-2 1-2,0 0 2,1 0-2,-3 2 1,0 2 1,-1-2-1,-1 0 0,2 1 0,0-3 0,-2-1 0,0 1 0,-1-3 0,-1 0 1,-2 2-2,3-2 1,-2 0 1,-1 2-1,0 0 0,0-1 0,0 2 0,0 3 0,4-2 0,-4 0-1,1 1 1,-1 0 0,1 0 0,-1 0-1,2 0 2,1 1-2,-2 1 2,1 1-1,1 1 0,-1-2 0,2 2 0,-2 2 1,-1-1-1,-1 1 0,0-2 0,1-1 0,-1 2 0,1 0 0,0-2 1,0 0-1,2 1 0,0-2 0,1 0 0,-1 0 0,3 0 1,-1-1-1,-2 1 0,1 0 0,-1-2 0,1 1 0,1 0 0,-1 0 0,-1-2 0,2 1 0,2-2 0,-1 2 0,0 0 0,0-1 0,0 0 0,-1 1 1,-1-1-1,0 0 0,2 0 0,2 0 0,-1-2 0,1 0 0,1 1 0,1-1 0,1 2 0,1 1 0,-1-3 0,1 1 0,0 3 0,1-1 0,0-1 0,1 2 0,1-1 0,0 1 0,-1 1 0,3-2 0,-3-1 0,2 1-1,0 0 2,-1-1-2,1 2 2,-1 0-2,1-1 2,-2 1-1,4 3 0,0 0 0,-1-3 0,1 1 1,1-1-2,-1 0 2,1 0-1,0 2 0,-1-1 0,2-1 0,-1 5 0,0-2 0,1 0 0,-1 1 1,1 0-2,1 1 1,0-2 0,0 2 0,-1-3 0,2 2 0,-1 3 0,2-2 0,-4 2 0,3 0 0,0 2 0,-1-1 0,0 1 0,1 1-1,0-3 1,0 1 0,1 0 0,2 0 0,-1-1 0,0 2 0,0-3 0,1 2 0,1 2 0,-2-1 0,0 1 0,0-1 1,1-1-1,0-1 0,0 3 0,-1-1 0,0-2 0,0 1 0,0-1 0,1 0 0,-1-1 1,0 3-1,0-4 0,0 1 1,2 1-1,-1 3 0,-1-1 0,0 1 0,1 1 0,-3-1 0,3 1 0,-1 2 0,1-4 0,-2-1 0,3 2 0,-1 1 0,-1-1 1,1 0-1,1 2-1,-1 0 2,2 0-1,2 10 0,-5-18 0,3 8 0,2 10 0,0-16 0,-1 7 0,1 9 0,-1-17 0,1 17 1,-1-14-2,1 14 2,-1-18 0,-1 9-2,2 9 1,-5-18 0,3 6 0,-1-2-1,1 2 2,-1-2-2,1 2 1,1 1 0,-1 0 0,0 1 0,2 10 0,-2-13 1,2 13-1,-1-10 1,1 10-1,0 0 0,-3-12 0,3 12 0,0 0 1,0 0-1,-3-11 0,3 11 1,0 0-1,0 0 0,0 0 1,0 0-1,0 0 1,0 0-1,0 0 0,0 0 0,0 0 0,0 0 0,0 0-1,0 0-3,-7-9-6,7 9-23,11-9-6,-9-4 1,3 0-2</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17:55.191"/>
    </inkml:context>
    <inkml:brush xml:id="br0">
      <inkml:brushProperty name="width" value="0.05292" units="cm"/>
      <inkml:brushProperty name="height" value="0.05292" units="cm"/>
      <inkml:brushProperty name="color" value="#FF0000"/>
    </inkml:brush>
    <inkml:context xml:id="ctx1">
      <inkml:inkSource xml:id="inkSrc28">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23T09:23:19.845"/>
    </inkml:context>
  </inkml:definitions>
  <inkml:trace contextRef="#ctx0" brushRef="#br0">902 668 2967,'-11'51'3870,"6"16"258,5-67-387,2 78-1161,-2-78-774,18 73-516,-18-73-258,23 59-129,-23-59-516,0 0 0,45 63 0,-45-63-129,0 0-129,55 47 129,-55-47 0,45 24 0,-45-24 258,51 26-258,-51-26 0,74 25 129,-29-14 0,6 1 0,7-3 129,6-2-129,8-1 0,15-3 0,7-2-129,4-2 129,10 1-258,4 0 0,13-2 0,2-2 129,0-3-129,-3 2-258,0 1 258,2-5-129,-3 2 0,-1 1 129,-6-1-129,-3-3-129,2 4 0,3-1 258,-3 4-645,-2-1 387,1 3-129,5-1 258,2 2 0,5 2 258,-4 4 129,3-1-258,5-1 516,4 3-645,1 1 516,4-6-258,3-1-258,1 5-258,6-2 258,2-3 129,2 3-129,1 1 387,3 1-387,1 1 129,1 2-129,-1 0 0,6 3 0,-3-1 0,1-2-258,-4 3 0,-1 1 129,-7-3-258,-13 1-258,-8-1-387,-27-2-3483,-9-2 0,-30-1-129,-19 1-774</inkml:trace>
  <inkml:trace contextRef="#ctx0" brushRef="#br0" timeOffset="940.0538">839 526 7224,'0'0'4257,"0"0"0,54 6-129,-7-6-2064,11 0-1548,21 0 0,4 1-129,19-1 0,6 4 0,21 3 129,7 0-258,20 1 0,17 4-129,8 0 0,13 3 0,13-4 129,9-1 0,2-1 0,12 2 129,-4-9-129,4 2 0,1-5 0,1 1 129,0-6-129,1-1 0,-4-1-129,0 1 0,1-3 0,-9 2 0,-3-3-129,-8 8 129,-9-4-129,-10 2 129,-13 4 0,-11-1-129,-15 2 0,-13 1 129,-15 8 0,-12-4-129,-19 4 129,-13 3-258,-10 0 129,-13 0 129,-12 3-258,-45-15 129,63 29 0,-63-29-129,0 0 129,40 61-129,-40-61 0,0 54 0,0-54 129,-15 65 0,15-65-387,-23 70-1806,23-70-2580,-14 57 258,14-57-516,0 0-387</inkml:trace>
  <inkml:trace contextRef="#ctx0" brushRef="#br0" timeOffset="1640.0938">1443 484 129,'0'0'3999,"0"0"129,0 0-129,0 0-1161,13 56-645,-13-56 0,-4 64-258,4-64-387,-9 80-387,7-27-258,2-53-258,-7 95-129,7-95-258,-2 90-387,2-90-258,1 80-645,-1-80-1419,14 57-1935,-14-57-387,0 0-258,0 0-258</inkml:trace>
  <inkml:trace contextRef="#ctx0" brushRef="#br0" timeOffset="1904.1089">1772 638 7224,'0'0'4257,"41"-29"0,-41 29-258,0 0-3483,-9 85-129,9-85 0,-15 102 129,6-47-129,6 3-387,-3-2 0,3-3 129,3-53-1032,0 83-1419,0-83-1935,19 54 0,-19-54-516,38 21 129</inkml:trace>
  <inkml:trace contextRef="#ctx0" brushRef="#br0" timeOffset="2128.1218">2133 696 11997,'0'0'5160,"0"0"-774,0 0-387,17 76-3483,-17-76-129,-9 101-129,5-48-387,0 0 258,4-53-129,2 89-645,-2-89-1032,22 55-2967,-22-55-258,41 20-129,-41-20-387</inkml:trace>
  <inkml:trace contextRef="#ctx0" brushRef="#br0" timeOffset="2344.1341">2512 728 11739,'0'0'5160,"0"0"129,11 55-645,-11-55-4128,-13 88 129,10-38-387,-6 1 129,7 1-258,2-3-387,0-49-258,12 80-1032,-12-80-2580,0 0-903,45 49-258,-45-49-645</inkml:trace>
  <inkml:trace contextRef="#ctx0" brushRef="#br0" timeOffset="2556.1462">2867 641 11739,'37'-11'5160,"-37"11"-516,4 66 0,-4-17-3999,1 7-129,-1 2-387,-1 5-129,-3-3-387,4-1-1677,-1-10-2451,1-49-516,0 74 0,0-74-387</inkml:trace>
  <inkml:trace contextRef="#ctx0" brushRef="#br0" timeOffset="3652.2089">1530 826 2967,'0'0'2967,"-9"46"129,9-46-2193,0 0-516,6 48 0,-6-48-258,0 0 0,0 0 129,0 0 258,0 0 129,18 52 258,-18-52 258,0 0 129,0 0 129,0 0 129,0 0-258,0 0 0,0 0-129,43-54-129,-43 54-387,0 0-129,0 0-258,38-60-774,-38 60-1677,0 0-2451,0 0 0,0 0-774,0 0 258</inkml:trace>
  <inkml:trace contextRef="#ctx0" brushRef="#br0" timeOffset="3984.2279">1619 811 4386,'0'0'4644,"-19"51"-645,19-51 258,0 0-2709,19 47-387,-19-47-516,0 0 0,36 52-258,-36-52 129,0 0 0,0 0 129,46 34-129,-46-34 0,0 0 387,0 0-516,0 0-129,40-23-129,-40 23-645,0 0-1419,0 0-2709,15-53-258,-15 53-516,0 0 0</inkml:trace>
  <inkml:trace contextRef="#ctx0" brushRef="#br0" timeOffset="4988.2853">1859 829 774,'0'0'3225,"0"0"516,0 0-1677,0 0 129,0 0 129,-9 49-903,9-49-516,0 0 0,0 0 258,0 0-516,0 0 0,0 0 0,0 0 0,0 0 129,0 0-129,0 0-129,0 0-129,0 0 0,0 0 0,0 0-129,0 0-258,0 0 129,0 0 129,0 0-258,0 0 0,0 0 0,0 0 258,0 0-387,0 0 0,0 0 129,0 0 0,0 0 129,0 0-129,0 0 0,18 51 0,-18-51 0,0 0 129,0 0-129,0 0 0,0 0 0,0 0-129,0 0 258,3 54-129,-3-54 0,0 0 129,0 0-129,0 0-258,0 0 258,0 0 258,0 0-258,0 0-129,0 0 129,0 0 0,0 0 129,0 0 129,0 0-387,0 0 129,0 0 129,38 10 0,-38-10-129,0 0 0,0 0 129,0 0-129,42-53 0,-42 53 0,0 0 0,0 0-129,0 0 0,44-26 129,-44 26 0,0 0 0,0 0 0,28 49-129,-28-49 0,15 50 258,-15-50-129,13 49-258,-13-49 129,0 0-645,20 53-1161,-20-53-2451,0 0-258,0 0-645,0 0 129</inkml:trace>
  <inkml:trace contextRef="#ctx0" brushRef="#br0" timeOffset="5544.3171">2329 847 2967,'-32'45'5160,"32"-45"-258,0 0-129,0 0-1548,0 0-1548,0 0-387,0 0-645,0 0-387,-1 49 129,1-49-387,0 0 258,0 0-516,0 57-645,0-57-2193,0 0-1032,0 0-903,0 0-387,0 0 129</inkml:trace>
  <inkml:trace contextRef="#ctx0" brushRef="#br0" timeOffset="5728.3277">2336 772 8643,'0'0'5160,"-7"-48"-516,7 48-645,0 0-3483,0 0-4128,0 0-516,0 0-645,0 0-387</inkml:trace>
  <inkml:trace contextRef="#ctx0" brushRef="#br0" timeOffset="6148.3517">2685 745 8385,'0'0'5031,"0"0"-258,0 0-258,0 0-1935,0 0-1935,0 0-258,0 0-129,0 52-129,0-52 0,7 51 0,-7-51 0,10 59 0,-10-59-387,5 53 129,-5-53-258,0 0-2451,0 0-1677,19 52-516,-19-52-129,0 0-516</inkml:trace>
  <inkml:trace contextRef="#ctx0" brushRef="#br0" timeOffset="6944.3972">3085 855 4773,'0'0'4644,"0"0"129,0 0-1290,0 0-1290,0 0-774,0 0-645,20 56-129,-20-56-129,0 0 0,43 19-516,-43-19 258,0 0 387,44 1-387,-44-1-129,0 0 0,0 0 258,37-26-258,-37 26-129,0 0 0,0 0 0,0-56-129,0 56 0,0 0-129,0 0 0,-30-58-258,30 58 387,0 0-129,-46-4-258,46 4 258,-38 18 129,38-18 0,0 0-258,-49 57 516,49-57-258,0 0 258,-13 65-129,13-65 258,0 0 258,35 56-258,-35-56 258,43 23-516,-43-23 387,48 10-1161,-48-10-3225,39 0-516,-39 0-129,0 0-516</inkml:trace>
  <inkml:trace contextRef="#ctx0" brushRef="#br0" timeOffset="7200.4119">3371 694 10707,'0'0'4902,"0"0"-258,0 0 0,0 0-3999,7 65-129,-7-65-387,2 82 129,-2-82-516,3 90-1290,-3-90-3096,2 72-129,-2-72-387,0 0-258</inkml:trace>
  <inkml:trace contextRef="#ctx0" brushRef="#br0" timeOffset="8287.474">1967 1504 8643,'-5'-50'4773,"5"50"-387,2 14-774,8 27-1806,-10 13-774,3 13 0,-3 5-645,2 10-129,-2 6 129,-3-2-258,-6-3-129,4-6-129,-2-12 387,2-5-387,1-8 0,-2-15-129,6-7-387,-5-19-1032,5-11-2838,0 0-258,5-1-387,-1-24-129</inkml:trace>
  <inkml:trace contextRef="#ctx0" brushRef="#br0" timeOffset="8851.5063">1956 1470 2967,'-51'24'4386,"41"-9"0,-7 5-258,3 3-1161,4-2-1161,-9 7-516,12-4-387,-7-5-387,11-4 0,-6-2-258,9-13 258,0 0 0,7 7-258,0-9 129,7-10 0,-14 12-129,0 0 129,53-69 129,-53 69-258,43-63 258,-43 63-258,39-68 0,-39 68-129,0 0 387,39-63-258,-39 63-129,0 0 0,0 0-258,0 0 129,0 0 0,0 0 0,37 59-258,-24-28 129,4 6-1290,0 1-3225,11 3-516,-1 0-387,6 5-258</inkml:trace>
  <inkml:trace contextRef="#ctx0" brushRef="#br0" timeOffset="11559.6612">1957 299 903,'-67'13'2064,"27"10"-129,2 8 0,-6 1-258,44-32 258,-77 103-129,53-39 0,-7 5-516,17 8-129,4 2-516,10 7-129,2-7-258,13 1-258,9-4 0,4-3 0,13-12-129,5-5 129,6-15 258,3-13 129,1-9-129,1-17 0,2-9-129,3-20 129,-10-8 129,-1-14-516,-6-6 387,-3-10-258,-9-8 387,-2-6-387,-16-6 516,-8-9-129,-7-2-129,-11-4 0,-7 0-387,-14 9 516,-4 16-1161,-8 12 0,2 25-1032,-13 24-1935,-5 21-774,-2 29-129,-6 18 0</inkml:trace>
  <inkml:trace contextRef="#ctx0" brushRef="#br0" timeOffset="17200.9839">2360 1580 7353,'-6'2'4902,"6"-2"0,0 0-903,0 18-1677,0-18-1419,-4 19-129,4-19-516,-1 16-258,1-16-387,0 10-1161,2 4-2709,-1-3-387,3 7-129,-2-3-645</inkml:trace>
  <inkml:trace contextRef="#ctx0" brushRef="#br0" timeOffset="17387.9946">2366 1914 8643,'-1'12'4773,"-1"1"0,2-13-516,0 0-2967,0 0-387,-2 11-516,2-11-774,0 0-645,0 0-1161,0 0-1677,0 0-645,0 0-387,5 14-258</inkml:trace>
  <inkml:trace contextRef="#ctx0" brushRef="#br0" timeOffset="17500.001">2366 2023 1677,'-5'28'3612,"5"-28"0,-1 22-774,1-6-1677,0-7-1806,0 6-2193,0-5-903,1 3 258</inkml:trace>
  <inkml:trace contextRef="#ctx0" brushRef="#br0" timeOffset="17680.0113">2367 2266 4386,'-4'27'4515,"2"-12"-387,2-15-129,-9 18-2451,8-4-903,-1-3-516,2-11-774,0 14-2838,0-14-645,0 12-258,0-12 0</inkml:trace>
  <inkml:trace contextRef="#ctx0" brushRef="#br0" timeOffset="17868.022">2360 2587 5547,'-2'38'4902,"0"-20"-129,0 0-516,2-18-2967,-7 26-516,7-26-645,-5 16-387,5-4-1032,0-12-2967,0 0-258,0-9-387,0-3 0</inkml:trace>
  <inkml:trace contextRef="#ctx0" brushRef="#br0" timeOffset="18792.0749">2347 1594 645,'-3'17'3999,"-7"7"258,3 0-903,0 6-387,-5-3-903,0 5-258,-3-1-645,3 1-258,-4-2-387,1-3-129,1-7 0,2 0-258,0-2 129,7-7-258,-5-2 258,10-9-258,0 0 0,0 0 0,-7 5 0,7-5-129,0-7-129,0 7 129,5-21-258,-1 5 258,7-3-516,0-2 129,2-5-129,0-4 129,5-4 0,-4-2 129,-2 2 0,-12 34-129,23-69 645,-23 69-129,17-51 516,-17 51-258,0 0 0,0 0 0,0 0 0,0 0 129,0 0-258,0 0 258,31-30 0,-24 35 0,1 7-129,2 4 258,2 5-129,5 3-129,-1 9 129,3-4-129,-1 6-387,3-1 258,-1 1 0,-1-4-129,0 2-258,-5-10-645,3 1-3354,-7-3-258,-3-2 0,-1-5-645</inkml:trace>
  <inkml:trace contextRef="#ctx0" brushRef="#br0" timeOffset="198410.3485">816 3959 2193,'-49'-29'2580,"49"29"-129,0 0-387,-55 76-129,55-76-129,-36 98 0,24-33-387,0 17-258,2 3-387,0 17 0,4 4-387,-4 6-129,1 1 0,0-2-129,0-5-129,0-11-129,6-11 129,1-11 0,2-11-258,0-62 0,11 79-387,-11-79-903,0 0-2193,0 0-387,37 0-129,-37 0-129</inkml:trace>
  <inkml:trace contextRef="#ctx0" brushRef="#br0" timeOffset="198690.3645">445 5170 3225,'8'100'3225,"3"-49"-1032,-11-51-387,24 84-387,-24-84-516,28 55 129,-28-55-129,0 0 258,51 17-129,-51-17-258,49-23 258,-49 23-387,62-57-516,-23 20-3612,6-13-387,3 3-645,2-5-516</inkml:trace>
  <inkml:trace contextRef="#ctx0" brushRef="#br0" timeOffset="206718.8237">1585 8133 2322,'0'0'2838,"0"0"-1161,0 0-387,0 0-129,0 0-129,0 0-129,9 12 258,-9-12-129,13 9-129,-3-8 0,6 5-129,-2-6 258,6 6-387,-1-6 258,8 3-387,-1-3 129,3 2-129,3-2 0,2 2 0,0-2-129,3 2 129,-4-2-129,3 1 0,-2-1-129,1 0 0,0 0 0,3 0-258,-4-3 129,3 2-129,-3 0 129,2 0-129,-2-1 0,1 0 0,-5 1 0,-1 1 129,-1 0-129,-1 0 129,0 0-129,-1 0 129,-2 3-129,2-1 0,-2 0 0,0 2 258,0-2-258,0 1 0,-3 1 0,1 0 129,0 1-129,0-1 0,-1 0-129,1-1 129,0 0 0,-1-1 0,-2-1-258,3-1 258,-1 0 0,0 0 0,0 0 258,3 0-258,-1-3 129,2-2-129,3-1 0,2-2 129,-2 0-129,1-2 0,1 0 0,-3 0 0,2 2 129,-3 2-129,-1 1 0,-2 0 0,0 1 129,0 2-129,-2 2 0,1 0 0,0 0-129,-1 0 129,-1 0 0,0 2-129,-1 3 129,-1-3 0,-1 0 0,-1 0 0,-3 0 129,1 1-129,-3-2 0,0 1 0,-11-2 0,12 1 0,-12-1 129,8 1-129,-8-1 0,0 0 129,0 0-129,0 0-129,0 0-129,0 0-516,0 0-1290,0 0-2451,0 0-258,0 0-387,0 0-129</inkml:trace>
  <inkml:trace contextRef="#ctx0" brushRef="#br0" timeOffset="324384.5538">19170 4381 5547,'2'16'5289,"-2"4"-387,0-20-1290,0 0-1290,0 0-516,0 13-516,0-13-387,0 0-258,0 0-258,-2 12-129,0 1-129,-3 9-129,-2 8 0,-1 9 129,-3 9 0,-6 10-129,-3 7 0,-2 4 0,-4 2 0,1 3 0,-5-1 129,3-3-258,1-2 0,0-6 129,3-4 0,0-4 0,4-2-129,0-3 129,0-5 0,2-2 0,1-5 0,-2-2 0,2 0 0,4-3 0,-4-3 0,3-2 0,3-4 0,1-3 129,2-6-129,1-3 0,6-11 0,-7 14 129,7-14 0,0 0-129,0 0 129,0 0-129,0 0 0,0-14 0,0 14 0,-2-22-258,2 12 129,-1-3-258,1-2 0,-4-1-258,4 6 129,0-4 0,0 14-258,0-24 387,0 12 0,0-2 258,0 0-129,0 0 516,0 0-258,0 3 387,-2-3-258,2 14 387,-7-15-387,7 15 387,-10-9-258,10 9 129,-8 0-129,8 0-258,-11 13 258,8-1-129,-1 5 0,3 4 0,-3 1 0,4 6-129,-2 3 129,-1-2-129,3-2 0,-2-3 129,1 0-129,1-5 0,0-5 0,0-14 129,12 17 0,1-13 0,1-3 0,3 2 0,5-3 0,-1 0-129,-2 0 0,3-4 0,-5 4-258,-3-7-387,4 7-2193,-9-6-1935,3 1-645,-8-6 0,6 0-516</inkml:trace>
  <inkml:trace contextRef="#ctx1" brushRef="#br0">22490 7079 0,'0'0'0</inkml:trace>
  <inkml:trace contextRef="#ctx0" brushRef="#br0" timeOffset="325908.6409">19074 6263 1806,'12'-7'3354,"-12"7"-774,14-8-387,-1 8-645,-3-4-129,9 4-129,-6 0-129,10 2 0,-6-2-129,8 6 129,-1-6-387,3 9 0,1-8-258,3 4-129,-1-2 0,6 0 0,-2-3-258,4 2 0,3-2 0,2 0-129,4-1 0,-1-4 129,5-1-129,-1-3-129,3 2-516,-5-6-387,8 11-645,-9-7-2709,4 7-387,-1 0-645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20:38.733"/>
    </inkml:context>
    <inkml:brush xml:id="br0">
      <inkml:brushProperty name="width" value="0.05292" units="cm"/>
      <inkml:brushProperty name="height" value="0.05292" units="cm"/>
      <inkml:brushProperty name="color" value="#FF0000"/>
    </inkml:brush>
  </inkml:definitions>
  <inkml:trace contextRef="#ctx0" brushRef="#br0">13767 5023 3096,'-11'-29'4386,"11"29"-129,-11 0-129,11 14-2193,-7 1-516,7 18-516,-5 2-387,5 9 129,-2 2-258,2 6 129,2 0-258,5-1 0,-2-5-129,8-1 0,-2-11 0,4-3 0,2-5 0,2-10-129,1-7 258,3-3-129,1-6 129,5-3-129,-3-9 0,3-3 258,1-5-258,2 0 0,2-3-129,0 3 0,2-2 0,4 3 0,1 0 129,2 3-129,-1 1 0,1 2 0,1 5 0,0 1 0,-3 6 0,0 1 0,-4 5 0,2 2-129,2 2 129,3 4 0,4 0 0,4 1 0,3-5 0,6 4 0,4-2 0,-1 1 0,5 0 0,1-4 0,2 1 0,1-4 129,1 2-129,1 0 129,1-5 0,1 0 0,2-3-129,3 1 129,2 0 0,-1 0 129,0-1-129,4-1 0,-1-1 129,4 3-129,2 0 0,-1 0 0,2-1 0,0 1 0,0-1-129,3 1 129,1 2-129,0 3 0,-1 0 0,0-1 0,0 3 0,0 0 0,4-3 0,-2 2 0,-1-2 0,-1 0-129,1 1 129,-1 0 129,-3-2-258,1 1 129,-3 1 0,-5-1 0,1 2 0,0-4 0,-2 0-129,1 1 129,1 0 0,-2-2 0,0 0 0,2-2 0,2 1 0,3 0 0,3 0 0,0 0 0,2-3 0,1 2 0,2-2-129,2 2 258,4 1-258,-3-1 129,-2 0 129,-3-2-129,-2 2 0,0-2 0,-3 0 0,-4 0 0,-5-3 0,-1 0 129,-8-2-129,-5 1-129,-4 1 129,-7 2 0,-8-3 0,-3 0-129,-7 2 129,-8 1-258,-4-1 258,0 3 0,-7 0 0,-2-1 0,0 1-129,-5 1 129,0 1 0,-1 0 0,-2 0 0,-3 0 0,2-2-129,-11 2 258,12-2-129,-12 2 0,0 0 129,8-12 0,-8 12-129,5-15 129,-3 1-129,1 0 0,-1-6 129,1-2-258,-1-6 258,1-3-258,-2-6 258,0 0-129,-1-1 0,0 4 0,0 6 0,0 3-129,0 7 129,0 18-129,0 0 0,0 0-129,5 19-258,-2-3-645,11 11-3741,-9-4-258,7 8-258,-3-10-516</inkml:trace>
  <inkml:trace contextRef="#ctx0" brushRef="#br0" timeOffset="12888.7372">3890 3410 1419,'-22'-3'4128,"4"3"258,-3 5-129,-7-3-1806,1 14-516,-8-10-516,5 13-387,-5-10-129,7 9-258,-2-5-258,6 3 0,2-1-129,6 5 0,-1 5-129,5 8 0,0 2 0,2 4-129,1 5 0,2 2 129,1 2-258,-1 0 258,4-5-129,-1 0 0,4-4 0,0-2 0,-2-3 0,2-1 0,-2-8 258,1-3-258,0 1-258,-2-9 129,2-1 129,1-13-129,-3 18-129,3-18 0,0 0-258,0 0-387,0 0-774,-12 2-1806,12-2-1032,-5-14-258,5 14 0</inkml:trace>
  <inkml:trace contextRef="#ctx0" brushRef="#br0" timeOffset="13235.7571">3375 4074 2451,'-14'0'4257,"14"0"258,0 0-1161,-14 0-516,14 12-903,0-12-774,3 21-129,-1-7-258,5 9-258,-2 0-258,2 1 0,-2-2-258,2 2-129,-2-2 129,2-2 0,-2-4 0,2-1 0,-7-15 129,14 14 0,-5-12 0,2-2 0,1-5 129,2-1-129,0-5 129,2-5-258,0 1 258,0-1-516,0 3 129,-3-1-387,3 4-774,-8-5-2967,8 5-387,-5-1 0,1 5-774</inkml:trace>
  <inkml:trace contextRef="#ctx0" brushRef="#br0" timeOffset="17368.9935">14958 5976 1806,'0'0'3999,"0"0"-1290,10 2-516,-10-2-516,0 0-258,3-11-645,-3 11 0,0-13-258,0 13-129,0 0-129,0 0 0,0 0 129,-7 15-129,5 6 0,1 13-129,-2 8 0,3 9 129,-3 9 0,2 4-258,0 5 0,-1 0 0,0-1-258,0-7 129,1-9 0,-1-10-258,2-7-129,0-14-258,0-6-258,0-15-1032,0-13-1935,0-2-387,0-16 129</inkml:trace>
  <inkml:trace contextRef="#ctx0" brushRef="#br0" timeOffset="17828.0197">15018 6084 903,'-14'28'2709,"7"-7"129,-2-4-387,3 5-129,-6-10-387,6 5-645,-4-5-258,4 2-387,-4-7-129,10-7-129,-11 8 0,11-8-258,-14 0 129,14 0-129,-13-4 129,13 4 0,-7-17-258,7 4 0,0-8 129,3 3-258,3-5 129,6-2 0,-2-1 129,4 2-129,1 2 0,-4 4 0,1 5 129,-2 6 0,-10 7 0,15 0 0,-15 0 0,12 11 0,-8 1 0,1 4 0,0 1-129,2 0 0,6 5-387,-6-9-774,11 7-2967,-1-5-387,0-2-129,3-3-128</inkml:trace>
  <inkml:trace contextRef="#ctx0" brushRef="#br0" timeOffset="54688.128">1789 4257 2322,'2'91'2580,"2"-32"-129,3 3-516,-2 5-903,4 0-258,-2-2-387,3-4 0,-1-1-258,1-4-129,-2-5 0,0-8 0,-2-1 0,-2-10 0,3-4 0,-3-2 0,2-8 129,-1-5 0,4-2 0,-9-11 258,21 5 0,-9-5 258,6-1-129,-2-7 258,9 6-129,-7-6-129,8 4 129,-5-1-129,6 5-129,1-5-129,5 5-129,-2 0 129,3 0 0,2 0-258,3 0 129,-1 0 0,3 1-129,-2 7 129,1-3 0,-1 2 0,-1-3 0,0 4 0,0 0 0,-4-3-129,2-3 129,-2-2-258,0 0 129,1-2 0,-1-5-129,3 0 129,0 0 0,2-3 0,0 3 0,2-3 129,-1 7 0,-3-2-129,2 3 129,-3-3 0,-1 5-129,-4 0 0,0 2 0,-5 3 0,3 0 0,-5 1 0,0 1 0,-1 3 0,0-4 0,0 6-129,0-5 129,0 1 129,1-2-129,0 2 129,3-2-129,0-5 129,3 2-129,-1-3 129,0 2-129,0-1 129,-1 0-129,-1-1 0,-2 0 129,1 0-129,0-1 0,-2-2 0,1-1 129,1-2-129,-1 2 0,2-2 0,-3 0 0,0 1 0,1 1 0,0-3-129,-2 2 129,0-2 0,-1 1 0,-1 1 0,1-1 0,0 0 0,-1 2 0,0 3 0,1-5 0,-3 5 0,1 1 0,-1 0 0,-3 0 0,1 1-129,0 2 129,-5 0 0,1 1 0,-2-1 0,-3-3 0,-8 0-129,14 8 129,-14-8-129,9 2 129,-9-2-129,0 0 129,11 1-129,-11-1 0,0 0 0,9-7 129,-9 7-129,7-19 129,-5 7 0,0-5 0,1-7 0,-1-1 0,-2-7 129,3-10 0,-1 0-258,0-5 258,1-6 0,-1-1 0,2-3-129,1 0 129,1-3 0,-1 2 0,-2 3 129,3 4-129,-5 3 129,3 6 0,-4 3 258,0 11-129,0 3 0,-5 8-129,-4 4 129,9 13-129,-15-20 0,5 15-129,-1 0 0,1 2-129,-5 0 129,1 3 129,-2-4-258,-2 2 129,-1 1-129,-2-1 129,-4-1-129,0-1 0,0-2 129,-3-1-129,-1 0 0,-1-3 0,0-2 0,-2-2 0,-2 1 0,0-2 0,-3 2-129,1 0 258,-2 1-258,1 3 129,-4-1 0,0 2 0,2 1-129,2 5 129,-2-6 0,1 2 0,-1 0 0,2-1-129,0 2 129,-1-3 0,2 1 129,-2-1-129,-1 2 0,1-2 0,1 2 0,0-1 0,-1 2 0,-2 2 0,2 0-129,-1 1 129,4-1 0,-3 1 0,-1 0 0,3 0 0,0-1 0,0 1 129,1-2-129,1-1 129,2 0 0,-2 0-129,1-2 0,-1 0 129,-2-2-258,-3 2 129,-1 1-129,-1 0 129,-4 1 0,4 5-129,0-2 129,2 2 0,4 0-129,-3 1 258,5 5 0,0-1 0,2-2 0,1 0 0,1 0 0,1 1 0,0-2 0,6 0-258,4-2 129,1 1 0,-1 2 0,5-1-129,1 1 129,0 3 0,1-1-129,0 1 129,-2 2-129,2 2 129,-5 0 0,2 1 0,-1-1-129,2 2 129,1-1-129,2 2 129,1 2-129,4-1 129,3 4 129,-1 2-129,3 7 0,0 5 0,1 2 129,-1 6-129,-2 3 0,-1 4 0,-1 1-129,-1 3 129,-1-3 0,1 1 0,1-2-129,3-5 129,1 2 0,0-5-129,0-3 129,5-3-258,4 0 129,-4-5-129,4 6-129,-5-9-645,10 5-2322,-10-6-1161,3 0-258,-4-3-387</inkml:trace>
  <inkml:trace contextRef="#ctx0" brushRef="#br0" timeOffset="62352.5664">4960 3123 4773,'-7'-17'4515,"7"17"-258,0 0-129,0 0-1677,0 0-645,-4 16-258,3-3-774,1 14-129,1 0-387,0 6-258,-1 2-129,0-3-903,0 10-2322,-6-13-1290,1 1-129,-5-13-129</inkml:trace>
  <inkml:trace contextRef="#ctx0" brushRef="#br0" timeOffset="63319.6217">5182 3383 6321,'6'-14'4902,"1"0"-258,-7 14-258,0 0-2451,0 0-645,-1 17-516,-2 10-129,-4 4-516,-3 8 0,-2 8 0,2 2-129,-2 3 0,0-3 0,2-5-129,1-10 129,4-4 0,1-8 0,3-9 0,1-13 0,0 0 0,0 0 0,8-19 129,1-3-129,0-10 129,2-8 0,-2-5 0,1-7 0,-1 0 0,3 1 0,-2 1 0,-1 4-129,1 7 129,-1 8 0,-1 6-129,2 10 129,-3 7-129,2 5 0,-1 4 0,1 12 129,3 8-129,-1 8 0,0 2 0,3 10 0,0 4 0,-1 2 0,1 4-129,-2-5 129,1 2-258,-2-10-129,1 4-387,-9-13-516,8 5-1032,-8-15-2064,1 2-387,-4-21-258,-2 23-129</inkml:trace>
  <inkml:trace contextRef="#ctx0" brushRef="#br0" timeOffset="63540.6343">5107 3697 3999,'-29'-1'4515,"29"1"0,0 0-129,1-10-1935,19 9-1677,-3-9 0,12 9 0,2-2-645,1-6-1032,6 8-2967,-2-2-387,-1 3-387,-2-2-387</inkml:trace>
  <inkml:trace contextRef="#ctx0" brushRef="#br0" timeOffset="63852.6522">5543 3000 9804,'0'0'4902,"0"0"-387,4 8-129,-3 6-3612,6 11 0,-4 3-645,1 2-1419,1 15-2838,-1-7-387,1 4-516,-4-8-258</inkml:trace>
  <inkml:trace contextRef="#ctx0" brushRef="#br0" timeOffset="64936.7142">6350 3226 4902,'0'0'4515,"0"0"0,0 0-516,-7 5-1935,-3 11-903,-7-9-129,3 10-387,-7-4-258,1 4-258,-5 6 0,-3 0-129,0 1 0,-1 0 0,2 1 0,1-1 0,3 1-129,5-4 129,8 0-129,8-2 129,3-5 0,12-1 129,8 0-129,4-1 0,4-4 129,2 3-129,3 0-129,-2-2-387,1 9-774,-11-11-2193,1 9-645,-6-7-516,-3 2-258</inkml:trace>
  <inkml:trace contextRef="#ctx0" brushRef="#br0" timeOffset="66628.811">7896 3183 5160,'10'27'4128,"-10"-27"129,0 18-129,-8-17-2193,3 17-774,-11-9 129,0 13-516,-6-8-129,-1 7-129,-7-1-129,2 7 129,-2-4-258,1 5 0,1-4-258,4 1 129,7-3-129,3 2 0,8 0 0,6 1 129,9-1-129,9 1 129,6 2-129,4 1 129,6-2-129,2-1 0,0-1-129,-5-10-903,3 7-3354,-9-11-129,-3 3-258,-9-12-774</inkml:trace>
  <inkml:trace contextRef="#ctx0" brushRef="#br0" timeOffset="67503.861">8321 3069 6321,'0'0'4773,"12"-3"0,-12 3-387,4 10-1677,-4-10-1419,3 25 0,-3-4-516,2 4-387,-2 3 0,2 1-129,1 3-258,-3-6-516,7 6-1161,-7-15-3096,7 0 129,-7-17-258,8 3-774</inkml:trace>
  <inkml:trace contextRef="#ctx0" brushRef="#br0" timeOffset="68263.9045">8512 3278 9030,'0'0'4902,"-6"11"-258,6-11-258,0 0-3354,10 3 0,-10-3-258,23 1-387,-12 0-129,10 2 0,0-3 0,3 1-129,2-1 0,-1 1-129,-1-1 129,2 1-129,-3 2 0,-6-1-129,-4 1 129,-4 6-129,-4 2 129,-5 1-129,-6 6 0,-8 3 0,-2 5 0,-5-1-129,-2 7 129,-2 2 0,3 0 0,-2-1 129,4 0-129,4-4 0,4 0 129,5-4 0,4-1 0,3-6 0,1-3 0,10-2 0,-1 0 129,4-4-129,1-2 129,1-3-129,0 1-129,0-4-129,1 5-516,-6-11-1548,4 5-2193,-5-9-258,3 5-129,-6-11-387</inkml:trace>
  <inkml:trace contextRef="#ctx0" brushRef="#br0" timeOffset="68536.9201">8491 3556 7482,'7'-2'5031,"5"2"-129,-2-12-258,9 12-3096,-7-9-258,12 9-387,-5-1-387,2 0-387,1-1-258,-1-6-774,9 8-3612,-9-10-129,3 3-258,-4-9-645</inkml:trace>
  <inkml:trace contextRef="#ctx0" brushRef="#br0" timeOffset="68803.9354">8963 3083 9030,'11'0'5031,"-11"0"129,0 0-645,0 22-3225,0-22-774,-5 25 129,3-7-387,-2 1-258,4 3-645,-6-10-1677,6 6-2193,0-7-387,4 1-129,-4-12-516</inkml:trace>
  <inkml:trace contextRef="#ctx0" brushRef="#br0" timeOffset="68999.9466">9072 3105 9417,'3'24'4902,"-3"-6"-258,0-3-645,0 4-4515,2 1-3354,0 3-516,-1-3-258,1-2-645</inkml:trace>
  <inkml:trace contextRef="#ctx0" brushRef="#br0" timeOffset="70148.0123">8199 3123 2322,'-10'-4'3999,"10"4"516,0 0 258,0 0-2322,2 16-258,-2-4-903,5 13-129,0 0-645,2 2-645,2 10-1935,-3-8-2064,1 2-387,-4-7-387,1-9-129</inkml:trace>
  <inkml:trace contextRef="#ctx0" brushRef="#br0" timeOffset="71124.0681">4850 3215 2193,'0'0'3483,"0"0"129,0-11-1677,0 11-258,0 0-387,0 0-258,-3-11-516,3 11-258,0 0-129,-11-7 0,11 7-129,-11-3 0,11 3 258,-9 0 0,9 0 0,-3 7 258,3-7 129,0 21 0,0-10 0,7 11-129,-4-3 0,4 5-258,-1-3-129,-1 0-516,6 7-2322,-6-11-1161,-2 3-645,-1-7 0,4-1-129</inkml:trace>
  <inkml:trace contextRef="#ctx0" brushRef="#br0" timeOffset="71868.1106">5678 2971 129,'0'12'3741,"0"-12"129,5 16 258,-5-16-1548,3 23-129,-3-23-387,4 40-258,-4-21-387,1 13 0,0-5-645,0 8 0,1-2-516,-2-5-774,9 7-3870,-7-12-129,3 3-387,-2-11-516</inkml:trace>
  <inkml:trace contextRef="#ctx0" brushRef="#br0" timeOffset="74368.2536">4914 3214 903,'-16'0'774,"16"0"129,-13-3 129,13 3 129,-9-3-129,9 3 0,0 0-129,0 0 0,0 0 258,0 0-258,0 0 129,0 0-258,12 3 516,-12-3 0,12-2-258,-12 2 0,9-6-129,-9 6-129,0 0-258,3-11 0,-3 11-129,0 0-129,-4 7-129,4-7 0,-10 24-129,6-7 129,2 10-129,1-1-129,1 3 258,1 2-258,0-5 129,2-1 0,1-4 0,-2-4 0,1-3 0,-3-14 0,0 0 129,0 0-129,0 0 0,7-13 129,-2-5-129,0-8 129,2-2 0,0-5 129,1 1-129,1 3 258,-1 2 129,-5 2-387,0 10 387,-3 15-387,0 0 0,-9-1-129,-1 9 0,-4 14 0,-3 6-387,0 5 258,-1 2-258,3-1 258,5-2 0,3 3-516,0-11-774,7 2-2709,5-13-129,6-5-387,1-8-258</inkml:trace>
  <inkml:trace contextRef="#ctx0" brushRef="#br0" timeOffset="75152.2985">5622 3174 2709,'7'-19'4257,"-1"7"-129,-1-6-387,6 11-1161,-8-13-774,4 17-387,-5-7-645,-2 10 0,0 0-387,0 0 258,0 15-258,-4 6 258,-4 2-258,0 5-258,0 4 0,0-1 0,1-2 0,2-2-387,1-8 258,4-4-129,0-15 129,0 0 129,0 0 0,2-14 129,0-7 0,1-5 387,-1-7-516,2-1 0,-1-5 129,0 3-129,0 0 129,-1 8-129,-2 2-129,2 9-258,-2 17 387,0 0-129,0 0 0,0 23 258,-2 5-258,0 3 387,-4 6-387,2 0 129,0 0 0,1-9-129,-1 0 129,3-9-516,-1-8 387,2-11-258,0 0 129,0 0 129,8-5 0,-2-12 258,1-4-258,3-2 258,-3-3-387,0 3 0,-2-1-258,0 1-387,6 14-3612,-8-1-645,-3 10 0,13-3-516</inkml:trace>
  <inkml:trace contextRef="#ctx0" brushRef="#br0" timeOffset="76136.3548">8265 3186 3354,'-18'43'3483,"12"-22"387,-1-4-645,3-6-1161,4 4-1548,0-15 129,2 17-129,-2-17 0,9 3 258,-9-3-129,15-6 258,-10-10 0,5 3 258,-5-12-387,6 4 129,-3-7-258,3 7-387,-4-1 129,2 4 0,-1 3-387,-8 15 258,12-10-258,-12 10 0,0 0 129,0 14 258,-2-4-258,-3 6 0,-2 1 0,1 1-258,-3-2 258,5-1-387,-2-3 387,6-12-258,-6 20 129,6-20-258,0 0 258,9 4-129,1-4 129,4-3 0,1-7 0,1-2 387,4-1-387,-3-5 387,-3 1-516,-3-1 516,-5 3-258,-4-2 129,-2 6-258,0 11 0,-13-11 0,1 11 0,-2 2 129,-1 7-258,-1 2 129,2 6-129,0 0 258,2 2-387,3 3 0,3-8-645,6 10-903,0-24-2838,10 22 0,-2-20-516,8 2-129</inkml:trace>
  <inkml:trace contextRef="#ctx0" brushRef="#br0" timeOffset="76692.3866">9002 3071 2322,'-7'16'4128,"7"-16"258,-4 18 258,4-18-2838,0 24-516,0-24-258,0 34 0,-6-17-258,-1 10 129,-4-9-258,1 6-387,-7-9 258,8 4 0,-3-8-129,3-1 0,9-10-129,0 0-129,0 0 129,7-12-129,7-3-129,5-5 387,0-2-258,0-1 129,-1 3-129,-1-1 258,-7 6-258,-2 2 129,-8 13-129,0 0 0,0 0-129,-5 5 0,-5 9 0,0 3-387,1 6-903,-5-3-3354,6 2 0,-10-5-645,5 1-258</inkml:trace>
  <inkml:trace contextRef="#ctx0" brushRef="#br0" timeOffset="77412.4278">6041 3769 3225,'4'-11'4386,"3"-8"-129,-7 19-129,7-17-1419,3 20-1032,-10-3-516,18 15-258,-5-1-387,4 8-129,2 1-129,3 1-129,5 0-129,1 1-258,6 6-1935,-3-14-1935,5 1-129,0-10-645,5 2-129</inkml:trace>
  <inkml:trace contextRef="#ctx0" brushRef="#br0" timeOffset="78044.4639">7568 3869 5160,'7'-11'5031,"-7"11"-645,0 0 0,0-15-1806,0 15-1419,0 0-387,0 0-258,0 13-129,3-1 0,5-1-258,5 8 129,0-3-129,7 5-129,-2-2 0,1-2-645,9 8-2580,-7-11-1161,5 2-258,-6-10-258,2 0-387</inkml:trace>
  <inkml:trace contextRef="#ctx0" brushRef="#br0" timeOffset="80363.5966">6907 3549 3225,'-7'-3'3225,"2"-11"129,1 1-645,4 2-2322,0-1-129,0-1 0,0 1 258,0-1-129,0 13 129,-1-22 129,1 22-129,-14-18 258,4 17-129,-6-5 0,3 6 129,-8 6-258,1 6 129,-2 6-258,3 7 129,1 3-129,7 8 0,2-2 0,9 4-129,2-1-129,11-3 0,3-8-129,5-4 0,6-7-516,-3-15-1161,8 1-2193,-3-9-387,-1-8-258,-1-14 0</inkml:trace>
  <inkml:trace contextRef="#ctx0" brushRef="#br0" timeOffset="80791.621">7099 3021 7482,'0'0'4644,"5"24"-645,-4 7 129,-1 8-3612,0 13-258,-1 4 129,1 8 129,-3 4-387,1 1-258,0-3 258,1-5-258,1-7 129,0-1 0,1-14 0,4-4 129,3-16 0,2-1 0,3-12 0,1-6 129,0-6 0,3-10-129,0-5 129,2-1-129,-2-2 0,0 3 0,-3 2-129,1 9 129,-4 5-129,-1 5 0,-2 14 129,-4 7-129,1 6 0,-3 1 0,0 1-129,2 1-129,3 8-1935,-4-17-2064,4-3-129,-7-18-645,16 10-129</inkml:trace>
  <inkml:trace contextRef="#ctx0" brushRef="#br0" timeOffset="94324.3951">488 6709 2322,'-41'22'4902,"41"-22"0,0 0-1419,0 0-516,0 0-903,0 0-258,0 0-516,0 0-129,0 0-387,56-43 0,-56 43-129,64-18-258,-25 12 0,8 0 0,7 3-129,3-1-258,3 2-129,2 1 0,-1-3 0,-5-2 0,-4 3 0,-9-2-258,-9 3 0,-12-4-258,-6 6-1161,-16 0-3096,0 0-258,0-8-387,0 8-258</inkml:trace>
  <inkml:trace contextRef="#ctx0" brushRef="#br0" timeOffset="94724.4179">1009 6445 7353,'-7'-17'5418,"7"17"-387,0-14 0,10 14-3741,-1-7-129,3 7-516,3 2-258,1 7 0,3 3-129,3 4 0,2 2-129,-1 6 129,-2 3-129,0 3 0,-4-2-129,-3 1 129,-4 4-129,-5-2 129,-2 1-129,-3-3 0,-1-1 129,-6 2-129,-2-3 0,-1-5 0,-2-2 0,-1-1 0,2-5-129,2-4-129,2 2-258,7-12-1161,-10 4-3354,10-4-129,4-1-516,4-12-516</inkml:trace>
  <inkml:trace contextRef="#ctx0" brushRef="#br0" timeOffset="99564.6948">16715 5860 129,'5'25'3483,"-3"-9"129,5 7-2322,1 12-258,-3 5-516,1 9-258,0 3-258,0 3 0,-1-2 0,0 1 0,4-5-129,0-4 0,4-7 0,2-7 0,4-5-129,2-6 129,5-6 0,6-7 258,5-4 0,5-3-129,5-7 387,7-3-258,3-6 258,4 5 258,8-9 129,8 7-129,2-3 0,12 4 129,1-3 0,11 6 129,2-2-387,11 8 129,3-1-387,4 4 129,2-2 0,4 2-129,1 2-129,3 1 129,3 2 0,0-2-129,1 1-129,3-1 258,4-2-129,-2 3-129,-1-3 129,0 0 0,-2-1 0,-3 0 0,-8 0-129,-4 0 129,-8-1 0,-7 1 0,-6 0 0,-8 3 0,-8 2 0,-4 2-129,-7 1 129,-4 1-129,-7 0 0,-5-2 0,-5 0 0,-7-1 0,-8-2 0,-7 0 129,-12-4 129,-2 0-129,-11 0 129,-8 0-129,0-15 0,-8 5 258,-7-6-387,-1-3 258,-1-5-387,-5-6 258,5-5-129,1 0 129,1 0-258,5 1 0,1 1 129,6 4-516,3 9-645,-4 1-3483,4 19-258,4-14-774,-4 14 516</inkml:trace>
  <inkml:trace contextRef="#ctx0" brushRef="#br0" timeOffset="101016.7778">8732 5741 774,'-30'32'4257,"16"-13"258,-7-6-129,-6-5-2838,6 12-258,-4-8-387,4 9 0,-3-6-516,5 6 0,-5-3-129,4 8-129,-4-1 0,0 3 0,-1 2-129,0-3 0,1 2 0,2-4-129,3 3-387,0-14-258,10 5-516,-4-16-774,13-3-645,0 0-387,0 0-258,0-11-129</inkml:trace>
  <inkml:trace contextRef="#ctx0" brushRef="#br0" timeOffset="101256.7916">8267 6091 258,'-27'20'2967,"13"-6"-258,2 0 0,-1-3-516,7 9-129,-5-10-387,8 10-258,3-20-258,-4 25-258,4-13-258,2 3-129,-2-15-258,15 18 0,-3-11-129,5-3-129,3-1-129,0-3-387,9 0-1290,-2-6-2580,-3-4 0,4-4-387</inkml:trace>
  <inkml:trace contextRef="#ctx0" brushRef="#br0" timeOffset="108889.2281">1778 8180 3354,'4'0'5160,"2"16"-258,-3 6-258,-3 4-2580,6 15-774,-6 0-387,0 13-387,-6 3-129,4 7-258,-2-4 0,0 1-258,1-4 258,3 0-129,0-6 129,0-6-258,0-5 129,4-6 0,1 3 0,3-12 0,-1-2 0,2-5 129,3-6-129,5-5 0,3-2 129,3-4 0,3-1-129,5-1 129,3-2 0,0 1 0,-1 2-129,7 0 0,0 5-129,1 2 129,-1 1-129,2 3 129,0 0-129,6 1 129,4-5 0,-1 1 0,1 0 129,5-3 0,-1-4 0,1 0 0,-3-1 129,1 0-258,-4-2 129,0-3-129,-4-2 0,-1 5 0,-3-1 0,1-2 129,-2 1-129,-1 0 0,-2-5 129,1 0-129,4-3 0,-1 0 0,3-1 0,4-5-129,2 1 129,3-1 0,2 1 0,0 0 0,1-1 129,-4-1-129,-1 4 129,-2 1-129,-3 0 0,-5 1 0,-2 0 0,-2 4 0,-1 3 0,-2-1 0,2 1 0,-2 0 0,-1 4 0,-2 2 0,-2 0 129,0 0-129,-4 0 0,0 2 0,-7 0 129,-4 2-129,-2-1 0,-5-2 129,-9-1 0,9 0-129,-9 0 129,0-13 0,0 13 0,-9-25 0,4 6-129,-3-6 387,3-6-387,0-3 258,1-5-387,1-4 387,2-5-258,1-1 258,0-4-129,0 3-258,0 4 387,2 1-258,2 4 129,-2 6 0,1 2 0,-3 6-129,2 6 129,-1 1-129,-1-3 129,0 7-129,-3 0 0,0 1 0,-3 2 0,1 1 129,-5 2-129,0-1 0,-6 6-129,-3-5 129,-2 4 0,-6 2 0,-3 0 0,-5 1-129,1 1 129,-4 0 0,-1-3 0,-1 3 0,-3-1-129,-1 0 129,-1 1-129,-3-1 0,-2-1 129,-4 0-129,4 0 129,0-2 0,0 2 0,2-2 0,2-3 129,5 1-129,2-1 0,6 2 129,0-1-129,4 1 0,0-2 129,0 2-129,3 2 0,-1 2 0,1-1 0,-3-3 0,-1 4 0,0 0-129,3 2 129,-1-1 0,1 0-129,2 0 129,0 2 0,2-1 0,2 1 0,-3 0 0,4 1 0,-2 3 0,0-2 0,0 2 129,-1-2-129,1 3 129,0-3-129,-2-1 129,0 2-129,0 1 0,0-3 0,0 4 0,1-3 0,1 4 0,-2-1 0,2 1 0,-2-1 0,3-2 0,-4 0 0,4-3 0,-6 5-129,3-5 129,-7 0 0,3 2 0,-4-2 129,-4 0 0,3 0-129,-4 1 129,2 3-129,1 0 129,-2-1-129,3 2 129,2 1-258,3-1 129,1-1 0,2 1 129,3 2-129,1-5 0,4 2 129,5-2 0,-1-2 0,6 1-129,7-1 129,-11 0-129,11 0 0,-9 0 129,9 0-258,-9 0 0,9 0 0,-12 0 129,3 0-129,0 0 258,-1 0-258,10 0 129,-14 0 129,14 0-129,-11 1 0,11-1 0,0 0 129,0 0-129,-6 14 0,6-14 0,0 23 0,0-3 0,4 4 129,1 5-129,-1 3 0,1 6 0,-2-1 0,-1 3 0,2 0 0,-2-4 0,-2 1 0,0-3 0,0-4 0,-2-1 0,-2-2 0,1-3 0,2-2-129,0-1 129,-1-3-129,0-2 129,2 2-129,0-4 0,0 2 0,0 2-129,0 0 129,-1-4-258,1 6-129,-2-9-1032,9 7-3483,-6-4 0,3 2-516,-4-16-258</inkml:trace>
  <inkml:trace contextRef="#ctx0" brushRef="#br0" timeOffset="120923.9165">8652 5002 903,'-21'12'2064,"9"-6"-645,-1-1-516,-3-1-129,1 2 387,-5-5-129,2 8 129,-5-9 129,2 0-258,-4 0 129,0 0-129,-4 0-258,3 4 0,-8 3-387,1 3-129,-5 7-129,-1 3-129,1 6 0,0 1-129,1 5 0,1-2 0,2 4-129,6-4 0,6 2-258,0-7-129,8 3-258,0-10-258,9 1-516,-3-5-1032,8-14-1032,0 0 0</inkml:trace>
  <inkml:trace contextRef="#ctx0" brushRef="#br0" timeOffset="121395.9435">7861 5218 903,'0'13'3096,"0"-13"129,0 0-2193,9 9-774,-9-9 129,11 13-129,-11-13 387,14 8 0,-14-8 129,13 9 129,-13-9 0,8 16 129,-8-16-387,5 21 0,-5-7-387,0 2 0,0 3-258,0 1 129,0-1-129,0-2 129,2 0 0,2 0 258,1-7-258,4 1 0,1-5 0,4-2 0,6-4-129,3 0-129,4 0 0,-1-2-129,5 2-129,-3 0 0,5 3-387,-7 1-1548,-3 5-1548,5 5-387,-11-5 258</inkml:trace>
  <inkml:trace contextRef="#ctx0" brushRef="#br0" timeOffset="177534.1544">11631 4966 4257,'75'-21'5031,"-27"11"-129,5-5-258,9 8-2709,2-11-645,13 10-645,2 1-258,10 6-129,8 1-129,0 1-129,5 6 0,6 4 129,-1 1-129,3 0 129,-1-1-129,-8-3 129,-13-1-129,-3-1 129,-17-5 0,-11-1 0,-14 0-129,-12-10 0,-7 0-258,-10-8-516,-3 5-1677,-10-16-2193,-1 3-129,-7-10-258,-5 6-258</inkml:trace>
  <inkml:trace contextRef="#ctx0" brushRef="#br0" timeOffset="177878.1741">13082 4589 5934,'10'23'4773,"3"-13"-645,2 7-1032,-4-8-1935,11 8-258,-4 2-258,4 4-387,2-2 129,0 4-258,3-1 387,3 1-516,-1-2 258,3 1-129,-6-8 0,1-1 129,-8-2-129,-5 1 129,-14-14-129,0 21 129,-16-9-129,-11 1 0,-9 0-129,-7 5 0,-2-2-258,-6 0-129,6 5-645,-1-9-2451,12 3-1161,5-5-129,13-2-387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24:56.345"/>
    </inkml:context>
    <inkml:brush xml:id="br0">
      <inkml:brushProperty name="width" value="0.05292" units="cm"/>
      <inkml:brushProperty name="height" value="0.05292" units="cm"/>
      <inkml:brushProperty name="color" value="#FF0000"/>
    </inkml:brush>
  </inkml:definitions>
  <inkml:trace contextRef="#ctx0" brushRef="#br0">6182 6976 1032,'-10'-32'1548,"1"15"-129,-1-5-258,-2 5 0,-3 0 0,-2-1-258,-1-1-129,-2 2-129,1 0-129,0 2-129,-5-1-129,7 1 0,-4 5-129,4-2-129,-2 6 0,0 3 129,0 3-258,2 0 129,-2 9 0,-2 6-129,-3 4 129,0 4-129,-2 0 129,0 0 0,2 0 0,3-4 0,0-2 0,5-6 0,5-1 0,1-6 0,10-4-258,-8 7 129,8-7-129,-2 11 0,2 1 129,0-1 0,0 8 0,0-1 129,3 6 0,2 2-387,0 6-129,2-3-1419,0-4-1161,7 9-129</inkml:trace>
  <inkml:trace contextRef="#ctx0" brushRef="#br0" timeOffset="1187.0679">17506 5642 774,'0'0'3999,"0"0"-258,10 10-1290,-10-10-1548,4 21-645,1-9-258,0 7 129,5-2 0,2-4 0,3-3 258,4-3-129,4-2 129,2-5 258,6 0-258,5 0 129,6-3-129,3-4 0,7 4-129,7-2 129,3 3-387,10 0 0,2-1 0,8 3 0,3 0 0,2 4-258,5 0 258,-1 1-129,2 2 129,-1-5 0,1 0 0,-5-2 0,-3 0 0,-6-6 0,-4-6 0,-6-2-129,-6-3 0,-8 6-645,-14-3-2451,-8 2-1161,-4 6-129</inkml:trace>
  <inkml:trace contextRef="#ctx0" brushRef="#br0" timeOffset="6079.3477">5152 9773 2451,'-9'-3'2322,"9"3"-1161,0 0-387,0 0-645,0 0 0,0 0 129,0 0 129,0 0 258,0 0 129,0 0 129,-10-4-129,10 4-129,0 0 129,0 0-129,0 0-258,0 6-258,0-6 0,13 8-129,-5-1 0,5 3 129,2-4 129,5 2-258,4 1 129,1 1 0,4 4 0,0-1-129,2-2 129,0 1 0,2 1 0,-3-3 0,0-4-129,1 3 387,-4-4-258,1 1 0,-4-2 0,1 2 0,-2 1 0,-1 3 0,0 2-129,0 1 129,-1 2-129,1-1 0,-1 1 0,2 1 129,0 0-129,0-1 0,2-1 0,-3-2 0,6 1 129,-5 1-129,5 2 0,-4-2 0,0 4 258,-1-5-516,-3 7-387,-4-8-1032,-2 2-2064,2 4-387,-16-18 258</inkml:trace>
  <inkml:trace contextRef="#ctx0" brushRef="#br0" timeOffset="7003.4005">5395 9769 903,'-7'10'258,"7"-10"0,0 0-516,0 0 516,7 0 129,-7 0 516,0 0 387,0 0-129,7-11 387,-7 11-258,-7-12 0,-2 4-258,-2 3-258,0 0-129,-4-1-387,1 2 0,-3 1 0,3 3 129,0-1-129,2 1-129,-1 0 129,4 1 0,1 3-129,8-4-129,-16 9 129,16-9 0,-15 12 129,15-12 129,-12 11 258,12-11 0,-14 7 129,14-7-129,-17 5 258,17-5-258,-17 4 0,17-4-129,-10 1-258,10-1 0,-9 1 0,9-1-129,0 0-129,0 0 0,-8 8 0,8-8 0,-7 14-129,7-14 129,-9 22-129,6-9 129,-3 4 0,3-3-129,-2 2 129,5 4-129,0-8 0,0 3 0,3-2 129,4 0-129,5 2-129,2-2 129,3 1-258,2-2 0,6 6-516,-2-3-258,8 15-645,-7-9-1290,5 7-1032,0 5-387</inkml:trace>
  <inkml:trace contextRef="#ctx0" brushRef="#br0" timeOffset="17162.9816">8534 9509 1806,'-8'-12'3225,"8"12"129,-1-17-387,1 17 516,0-28-1161,0 28-516,0-31-387,0 31-258,0-20-387,0 20-387,0 0 0,0 0-258,0 0 0,0 13 258,0 5-129,0 7-129,-2 1 129,2 3 129,0 2-258,2-1 129,-2-3-129,3-1-129,1-3 0,-1-3 0,1-2 0,1-7 0,-5-11 0,13 14 129,-3-11-129,3-3 0,2 0 129,6-4-129,3 0 0,3 0 0,4-1 129,7 2-129,5-1 0,3 1 0,2 2 0,5-4 129,-1 0 0,1 3-129,3-1 0,-3 2 0,1 1 0,-5 0 0,0 0 0,0 0 0,2 2-129,-1 2 129,2-1 129,-2-1-129,1-1 0,1-1 0,2 0 129,-1 0-129,-3-2 0,3-3 0,-4 1 0,5 0 0,-1 1 0,2 1 129,-2-3-129,0 2 129,-2-1 0,-1 3 0,0-1 0,-4 1 0,-3-2-129,0 3 129,-2 0 0,0 0-129,4 0 129,-2 0-129,-1 0 129,-1 0-129,-2 0 129,0 0-129,-1 3 0,-1-1 129,-1 1-129,-2 0 0,-3 4 129,0-1-129,0 1 0,0-1 0,0 1 0,-1 0 129,2-1-129,0 0 0,2-4 0,1 1 0,2 0 0,-2-1 0,4-1 0,-3 2 0,-1-2 0,2-1 0,-5 2 0,-1-1 0,0 3 0,-5-2 0,0 1 0,-4-1 0,0-1 0,-1 0 0,-3 1 0,0-1 0,-3 1 0,3 0 0,-3 1 0,0-1 0,1 5 0,-1-3 0,-3 0 0,-2 0 0,1-1 0,-1 0 0,-2 0 0,-8-3 0,13 2 0,-5 1 129,-8-3-258,14 0 258,-14 0-129,11-5 0,-11 5 0,15-16 0,-7 5 0,1-1 0,1-5 129,1 2-129,-1-3 0,0 0 0,-1 1 0,-2 0 0,0 3 0,-2-1 129,-1 4-129,-4 11 0,3-17 0,-3 17 0,0 0 129,0 0-129,0 0-129,0 0 129,0 0 0,0 0-129,0 0 0,8 7-129,-8-7-516,0 13-3612,0-13-645,0 0-129,0 0-516</inkml:trace>
  <inkml:trace contextRef="#ctx0" brushRef="#br0" timeOffset="24703.4129">11498 7322 5805,'20'-7'5031,"-11"7"-258,-2 10-387,-4 2-3096,4 18 0,-4 1-645,1 10 0,-2 3-387,-1 7 258,-1-2-387,0-2-129,-5 1-774,-7-17-2838,5 1-903,0-7-516,-3-11-258</inkml:trace>
  <inkml:trace contextRef="#ctx0" brushRef="#br0" timeOffset="25495.4582">12027 7624 5289,'-1'-16'5031,"-12"3"-129,0 5-387,4 5-2838,-12-5-258,6 6-516,-9-3-387,5 3 0,-4 1-258,2 1-129,0 4 0,2 6-129,2 7 0,2 3 0,3 3-129,3 4 129,4 4-129,3-3 258,2 0-129,9-2 129,6-4-129,5-11 129,5-7-129,2-4 129,4-3-129,0-9 129,0-8-129,-4-3-129,-5-3 258,-3 2-129,-7-1 129,-3 1 0,-4 3 0,-2 4 0,-3 1 0,0 6 0,0 10 0,0 0-129,-7 12 0,6 9 0,1 5 0,-1 10 129,0 7-258,0 4 129,-1 3 129,0 3 0,-3-3 0,1 1 0,-1-2 0,0-6-129,0-5 129,0-6-129,1-6-129,2-8-129,2 1-516,0-19-1935,0 0-2064,0 0-387,0-11-258,4-14-258</inkml:trace>
  <inkml:trace contextRef="#ctx0" brushRef="#br0" timeOffset="25763.4736">12257 7340 6966,'3'8'5160,"-3"-8"-258,19 24-387,-14-11-3225,11 11-387,-6 2-258,2 1-387,-3 6-645,-6-7-1935,0 3-2322,-3-3-387,0-4 0,-6-4-516</inkml:trace>
  <inkml:trace contextRef="#ctx0" brushRef="#br0" timeOffset="26343.5067">12835 7836 6450,'36'23'5418,"-6"-17"-645,6 5-1419,-1-11-1677,13 8-516,-2-8-516,3 4-258,-2-4-258,-1 2-129,-3-2-129,-5 0-258,1 0-774,-9-3-3354,-3-3 0,-3-3-516,-4 0-129</inkml:trace>
  <inkml:trace contextRef="#ctx0" brushRef="#br0" timeOffset="26659.5248">13344 7741 4773,'0'0'5031,"-3"15"-387,3-15 0,6 7-3483,8 5-258,0-4 0,6 7-258,1 0-387,3 5 129,-2-4-258,-1 1 0,2 2 258,-7 0-258,-5-4 129,-1 4-258,-7-4 258,-3 2-258,-5 1 129,-5-4-258,-1 1-387,-3-3 0,3 5-1548,-1-10-2193,12-7-645,-8 3 0,8-3-258</inkml:trace>
  <inkml:trace contextRef="#ctx0" brushRef="#br0" timeOffset="27379.566">14187 7515 6708,'0'-13'5031,"-2"-5"-258,2 18-258,-14-22-3354,14 22-387,-19-16-129,4 12-258,-2 2-258,-2 3 0,-5 10 0,1 4-129,-5 7 0,5 4 0,2 7-129,5-1 129,5 3 0,8-6 0,3 1 0,2-6 0,12-6 0,3-3 0,6-8 0,0-4 0,1-3 0,0-4 0,0-7 129,-2-3-129,-3-1 258,-2-5-129,-6-1 129,-1 3-129,-6-2 129,-1 1 0,-3-1 0,0 6-129,0 2 0,0 12 0,0 0 0,0 0-129,-4 20 129,4 10-129,0 5 0,0 13 0,-3 3 258,3 7-129,-4 3 0,-1 2 129,0-1-129,-2 3 0,-3-8 129,0-6-129,1-6-258,2-7 129,2-7 0,1-13-387,3-3-387,1-15-3999,0 0-129,-2-13-258,6-7-645</inkml:trace>
  <inkml:trace contextRef="#ctx0" brushRef="#br0" timeOffset="48285.7618">5557 7126 3870,'14'50'4644,"-7"-20"0,2 2-387,-4-3-2064,7 12-774,-8-10-258,5 6-516,-4-7-129,0-1 0,-2-6-129,2-4 129,-3-7 0,1 1-258,-3-13 129,0 0 0,0 0-129,7 1 129,-2-8-129,1-8-129,2-3 129,5-4-129,1-6 0,2 1 0,1 0 0,0 0-258,-3 8 129,3 1 0,-5 2-258,-12 16 0,12-7-258,-12 7-516,0 0-3483,0 0-129,4 7-387,-4-7-387</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27:34.210"/>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23T09:28:20.781"/>
    </inkml:context>
  </inkml:definitions>
  <inkml:trace contextRef="#ctx0" brushRef="#br0">1764 9608 3225,'-23'21'4902,"23"-21"-258,-10 15-258,12-1-1935,-2-14-774,25 6-258,-5-6-516,11 5-129,0-4 0,10 5-387,-3-1-129,5 2 0,-1 1-258,-3-1 129,-4 0-129,-4 0 0,-1-1-129,-5 0-129,-4 3-258,-4-8-129,0 6-774,-17-7-1677,14 0-1677,-14 0-387,10-6-129,-10-5 388</inkml:trace>
  <inkml:trace contextRef="#ctx0" brushRef="#br0" timeOffset="349.02">2253 9633 1548,'0'0'4257,"0"0"387,0 0-387,-3-20-2193,9 20-774,-6 0 129,0 0-387,8-9-387,-1 9 129,-7 0-258,14 12-129,-14-12 0,18 23-129,-9-10 0,2 5-129,-2-2 0,1 0 129,-3-2-258,0 1 129,-3-1 129,-1-1-129,-3-13-129,0 17 129,0-17-129,-7 12 129,7-12-258,-14 10 0,14-10-258,-16 2-645,16-2-3483,0 0-258,0 0-258,0 0-387</inkml:trace>
  <inkml:trace contextRef="#ctx0" brushRef="#br0" timeOffset="19140.0948">16101 8311 3483,'0'0'4644,"0"0"-258,-3-19-1677,3 19-774,-15-12-387,15 12-645,-21-9-129,7 9-258,-4 0-258,-3 2 0,-1 8 0,1 7 0,-1 4-129,1 7-129,1 3 0,5 3 129,3 1-258,5-2 258,3-3-129,4 1 0,5-9 0,7-3 129,3-8 0,3-2 0,0-8 0,5-1 0,-4-1 0,2-8 0,-4-1 0,-2-2 0,-2-5 0,-1-2 0,-4 0 0,-2-1 0,-4-5 0,0 1 0,-2 1-129,0 5 0,-2 3 129,0 2-129,2 13 129,0 0-129,0 0 258,-5 10-258,5 11 129,3 4 0,3 2-129,1 5 129,4 2-129,-2-2 0,2-1-129,-1-4-387,4 0-258,-6-17-645,7 8-1806,-6-9-1548,1-3-129,-1-6-387</inkml:trace>
  <inkml:trace contextRef="#ctx0" brushRef="#br0" timeOffset="19340.1062">16242 8621 2451,'16'-13'5031,"-1"10"-387,-15 3 0,0 0-2451,17 17-645,-15-3-387,5 6-387,-4-3-129,2 7-387,-1 0 0,-3-3-129,3 0-258,-4-8-516,3 5-1161,-3-18-2451,0 0-516,0 0-129,8-10-387</inkml:trace>
  <inkml:trace contextRef="#ctx0" brushRef="#br0" timeOffset="19636.1232">16413 8170 1161,'20'-32'4128,"-11"27"516,-9 5-387,0 0-2451,14 11-258,-14 8 0,5 20-516,-5-5-129,2 16 129,-2 0-516,0 3 0,0-2-258,-2 0 0,1-6-258,1-5 0,0-5-258,0-9-258,1-2-645,-1-24-1161,2 18-2193,-2-18-258,0 0-258,2-10 1</inkml:trace>
  <inkml:trace contextRef="#ctx0" brushRef="#br0" timeOffset="20016.1449">16446 8536 2967,'0'-12'4773,"0"12"0,8-15-129,-7-1-2709,12 12-387,-6-8-258,8 8-516,-4-3-129,6 7-258,-1 0 0,1 7-129,0 1 0,1 5-129,-2 1-129,-2 1 0,-3 5 129,-1-1 0,-6 0-129,-2 4 129,-2-1 129,-5-2-129,-5-1 129,0-4 0,-3-4 0,-2-1 0,0-2 0,-1-5-129,-1-3 0,2 0-129,3-1 0,3-3 0,-1-2-129,10 6 0,-8-8-258,8 8-129,0 0-774,0 0-3483,8-10 0,0 2-516,4 5-129</inkml:trace>
  <inkml:trace contextRef="#ctx0" brushRef="#br0" timeOffset="20281.16">16731 8646 3870,'31'7'4644,"-16"0"-129,-3 0 0,-12-7-2967,20 15-387,-20-15-129,14 24-258,-14-11-129,4 10-129,-4-6-129,0 7-129,-7 2 0,2-2-129,-2 5-258,-2-4 0,2 3-645,-4-14-1548,2 1-2064,2-5-645,7-10-129,-7 5 0</inkml:trace>
  <inkml:trace contextRef="#ctx0" brushRef="#br0" timeOffset="20933.1973">17230 8384 5031,'0'0'4902,"-9"0"-258,9 0-129,-22-4-2967,12 4-516,-8-5-258,5 5-129,-5 0-258,3 0-129,-1 4 129,1 3-258,-2 2 0,3 5 258,0-1-258,2 6 0,-3-1 0,6 1 0,-2 3-129,5-2 129,1 1 0,5 0 0,0-4-129,3-2 129,5-1 0,3 0 0,2-4 0,3-2-258,0 0-129,3-8-258,6 11-1419,-9-11-2709,4 0-258,-2-4-645,-1 2 0</inkml:trace>
  <inkml:trace contextRef="#ctx0" brushRef="#br0" timeOffset="21169.2108">17353 8660 4644,'21'19'4902,"-12"-8"-129,0 1-129,-2 9-2580,-7-9-903,0 8-516,0 0-129,-4 3-258,-2 1-129,-1-1-129,2 1-645,-7-10-1677,5 2-2193,7-16-258,-10 15-258,10-15-258</inkml:trace>
  <inkml:trace contextRef="#ctx0" brushRef="#br0" timeOffset="21784.246">17831 7855 9030,'12'-12'5160,"-12"12"-258,8 13-258,-8 7-3999,3 12 0,1 2 0,2 14-387,-1 4 129,6 9 0,-2-2 0,0 4-129,0-3-129,0-2 0,-1-12 0,2 1 0,-5-13-129,0-6 0,0-10 0,-5-18 0,4 14 0,-4-14-129,0 0 0,-6-17 129,-4-2-129,-7-5 0,-5 2-129,-5 0 129,-4 4 0,-3 5 0,-1 6 129,-1 7 0,2 5 0,3 9 129,7 1 0,4 3 129,4-3-129,7 2 129,6-1 0,3 0 0,7-2 0,5 2 0,6 0 0,3 3 0,0-4-129,4 0 0,3-3-129,1-4-129,2-2 0,2-6-387,2 1-387,-4-11-1419,1 3-2838,-2-8-258,0 6-129,-9-5-516</inkml:trace>
  <inkml:trace contextRef="#ctx0" brushRef="#br0" timeOffset="21976.257">18112 8553 9030,'22'38'5418,"-18"-24"-387,3 11-1290,-7-14-1935,5 14-903,-5-4-129,0 7-387,0-1-258,-5-7-258,0 5-387,-3-15-774,2 5-3612,-2-7 0,8-8-516,-14 0-387</inkml:trace>
  <inkml:trace contextRef="#ctx0" brushRef="#br0" timeOffset="22601.2928">18381 8315 6966,'25'1'5160,"-10"-1"-258,4-2-258,-6-11-3354,7 9-516,0-6-258,0 4 0,-3-2-258,4 1 0,-3-4 0,0 3-129,-4-3 129,1 1-129,-4 0 0,-2-2-129,-2-3 129,-3 2-129,-2-5 129,-2 2-129,-2-2 0,-5 1 0,-5 1 0,-3 6 0,-1 4 0,-6 6 0,0 8 0,-5 8 0,-3 6 0,1 6 129,0 7-129,3 3 258,6 3-129,9-3 0,5 1 129,9 0 129,11-4-129,6-2 0,5-7 0,2 1 0,0-9 0,-3 0-129,0-4 0,-5 0 0,-3-2-129,-3-10-387,1 3-774,-14-5-3870,12-6-129,-5-13-516,3 2-387</inkml:trace>
  <inkml:trace contextRef="#ctx0" brushRef="#br0" timeOffset="34272.9603">5210 11380 903,'0'0'3354,"11"-6"387,-11 6-1290,13-11-903,0 8-387,0-4-129,7 7-129,3 0-387,1 1-258,7 6-516,-1-1-2064,1-2-1419,5 5-129,-5-9 0</inkml:trace>
  <inkml:trace contextRef="#ctx0" brushRef="#br0" timeOffset="35345.0216">6888 11359 3096,'-12'2'4128,"12"-2"0,0 0-129,0 0-2193,2 15-387,12-12-387,12 6-387,8-4-645,10-5-2193,9 0-1419,13-3-516,0-14-387,1 2-129</inkml:trace>
  <inkml:trace contextRef="#ctx0" brushRef="#br0" timeOffset="43080.4641">5233 12586 1677,'9'0'2451,"-9"0"129,0 0-645,-8 0-129,8 0-129,-8 1-387,8-1 0,0 0-129,0 0-129,-11 4-129,11-4 129,0 0-258,0 0 0,0 0-129,11-5 0,-11 5 0,21-11-129,-8 4-129,7 6 0,-1 0-258,5 1 129,2 0-129,0 0 0,3 1-129,-1 3 129,0 0-258,-2-2-129,4-1-516,-9-5-2451,3-3-1161,-2-1-258,-3-5-387</inkml:trace>
  <inkml:trace contextRef="#ctx1" brushRef="#br0">11630 18226 0,'0'0'0,"0"0"0,0 0 0,0 0 0,0 0 0,0 0 0,0 0 0,0 0 0,0 0 0,0 0 0,0 0 0,0 0 0,0 0 0,0 0 0,0 0 0,0 0 0,0 0 0,0 0 0,0 0 0,8-157 0,-8 157 0,0 0 0,0 0 0,0-62 0,0 62 0,0 0 0,0 0 0,0 0 0</inkml:trace>
  <inkml:trace contextRef="#ctx1" brushRef="#br0" timeOffset="13727.7852">17001 14060 0,'0'0'0,"0"0"0,0 0 0,0 0 0,0 0 0,0 0 0,0 0 0,0 0 0,0 0 0,0 0 0,0 0 0,0 0 0,0 0 0,0 0 0,0 0 0,0 0 0,0 0 0,0 0 0,0 0 0,0 0 0,0 0 0</inkml:trace>
  <inkml:trace contextRef="#ctx1" brushRef="#br0" timeOffset="29785.7037">10578 15724 0,'0'0'0,"0"0"0,0 0 0</inkml:trace>
  <inkml:trace contextRef="#ctx0" brushRef="#br0" timeOffset="99639.6991">5368 12856 2709,'3'-12'4644,"-3"12"-516,0 0 129,-6 0-1548,-3-5-1032,9 5-516,-9 2-129,9-2-387,-11 12-129,8-1-129,3-11-129,-11 23 258,4-8-387,2 3 129,-1 1-129,1 7 129,-4 2-258,4 3 258,-2 1-258,3 5 129,-1 1-129,1-1 0,2 4 0,2-5 0,1 1 0,-1-2 0,3 1 0,1-5 0,2 3 0,2-3 0,1-5 0,0 5 0,1-6 0,4-4 0,-1 0 129,-2-1 0,-1-4 0,0 0 0,-2-3 0,-8-13 129,12 16-129,-12-16 129,0 0-129,9 13 129,-9-13-129,0 0 129,0 0-129,0 0 0,0 0 129,0 0-258,0 0-129,0 0-258,0 0-774,2 11-3483,-2-11-258,4 12-387,-3 1-645</inkml:trace>
  <inkml:trace contextRef="#ctx0" brushRef="#br0" timeOffset="133581.6405">11682 12824 1935,'10'0'3612,"-10"0"0,0 0-387,0 0-258,0 0-516,0 0-387,0 0-387,-10-3-516,10 3-258,-11-4-258,11 4 0,-11 0-129,11 0-129,-16 0 0,16 0 0,-14 0-129,14 0-129,-16 5 0,8 1 0,8-6 0,-14 11-129,14-11 0,-9 19 0,9-19 129,-3 22-129,3-10 0,0 1 129,2-1-129,1 3 0,6 1 0,-4-2 129,3 2-129,-1 0 0,0 3 0,-2 0 0,2 2 0,-4 0 0,1-4 129,-4 2-129,0 3 0,0-3 129,-2 1-129,-7-1 129,-1 1-129,-5-3 0,1-2 0,-1 2 129,-1-5-129,1-3 0,1-2 0,2-2 129,3-2-129,9-3 0,-11 1 129,11-1-129,0 0 0,0 0 129,0 0-129,0 0 0,5 0 0,-5 0 0,15 3 0,-6 4 0,1 4 0,2 6 0,-2 2 0,-1-1 0,1 6 129,-3 1-258,-2-3 129,1 2 129,-1-2-129,-3-4 0,1 0 0,-2-2 0,0-2 0,0 0 0,-1-2 129,0 1-129,3-1 0,-2 0 0,-1-12 0,3 23 129,0-10-129,1-3 0,-1 1 0,0 2 0,1-2 0,-4-11 0,10 14 0,-10-14 129,14 9-258,-4-8 0,0-1-387,-10 0-3612,20-10-645,-9-3-387,0 2-258</inkml:trace>
  <inkml:trace contextRef="#ctx1" brushRef="#br0" timeOffset="87099.9819">16836 13272 0,'0'0'0</inkml:trace>
  <inkml:trace contextRef="#ctx0" brushRef="#br0" timeOffset="135825.7688">14664 12824 1,'-16'4'3869,"1"-4"388,15 0-516,-9 0-1032,1-3-258,8 3-903,-9-4-258,9 4 0,0 0-258,0 0-258,-9-6 129,9 6-129,0 0-258,0 0 0,0 0-129,7-3-129,-7 3 0,14 0 0,-5 0-129,1 0 129,3 2-258,0 2 129,-2 0 0,0 4-129,0 1 129,-2 1-129,-2 1 0,-3 6 129,-3-2-129,-1 4 129,0 2-129,-2 2 0,-4 3 0,0 0 0,1 1 129,-3 0-129,2-2 0,3 3 129,0-5-129,3 0 129,0-4 0,5 2 0,3-2-129,3-3 129,1-4 0,0 1 0,2-6-129,1 0 0,-1-1 129,1-5-129,-3-1 129,0 0 0,-5-6 0,-7 6-129,10-9 129,-10 9 0,0-11 0,0 11-129,0 0 0,-5-5 0,5 5 0,-10 3 0,10-3 0,-12 19 0,8-3 0,0 2-129,0 1 129,2 8 0,-1-2 129,3 4-258,0 3 129,0 0 0,3 2 0,1 0 0,0-1 0,-2-1 0,2 3 0,-3-7 0,1-5 129,-2 3 0,-2-7 0,-3-5 0,-1-3 0,-4 0 0,1-7 0,-2 1-129,1 0 129,-1 0-129,0-3 0,2-1 129,9-1-129,-14 0 0,14 0 0,0 0-129,-9 0 0,9 0 0,0 0-258,0 0-516,11 0-4128,-11 0 0,14-2-258,-7-7-774</inkml:trace>
  <inkml:trace contextRef="#ctx0" brushRef="#br0" timeOffset="150821.6265">12126 13114 258,'0'0'3870,"0"0"129,0 0-129,-8-17-1677,8 17-129,-9 0-387,9 0-258,-10 0-258,10 0-258,-12 7 129,12-7-258,-15 13-129,6-6 129,-3-3-387,1 6 129,-3-4-129,1 3-129,-3-1-129,0 4 129,-1-1-129,0 2 129,3-1-129,0-3 0,0 3 0,4-1 0,2 1 0,3 1-129,1 2 129,4 2 0,5 2-129,4 2 129,2-3 0,5 1 0,-2-1 0,8-4-129,-2 0 129,0-5 129,0-7-129,-1 1 0,3-3 0,-3 0 0,-3-3 0,-1-1 0,-3-4-129,3 2 129,-7-2-129,2 0 0,-2 3-129,-8 5-129,15-8-516,-15-2-2322,8 11-1806,-8-1-129,0 0-516,0 0-258</inkml:trace>
  <inkml:trace contextRef="#ctx0" brushRef="#br0" timeOffset="162142.274">12377 13493 1677,'0'0'3612,"0"0"516,0 0-1290,0 0-645,0 0-516,0 0-387,0 0-258,0-14-258,0 14-129,0 0-129,0 0 0,0 0-129,8-6 0,-8 6 0,0 0 0,0 0-129,9 0 0,-9 0 0,8 9 0,-8-9 0,9 20 0,-9-20-129,5 25 0,-3-10 0,-2 3 129,0 1-258,0 0 0,-4-3 0,-1 0-387,3 1-387,2-17-1161,-11 13-2322,11-13-258,0 0-516,-9 2 0</inkml:trace>
  <inkml:trace contextRef="#ctx0" brushRef="#br0" timeOffset="163097.3287">12898 13172 2967,'5'-11'4386,"-5"11"129,0-12-1161,0 12-1032,0 0-258,-6-8-516,-5-1-387,11 9-258,-19-2-258,8 2-129,-9 0 0,1-1-258,-1 4-129,-1 7 0,2-1-129,-3 5 0,3 5 0,-1 2 0,8 9 129,1 5-129,3 1 0,2 6 0,3-2 129,3-1-129,3-4 0,6-4 0,3-5 0,2-11 0,4-9 0,2-6 0,1-2 129,2-10-129,-2-9 129,-1-6-129,-2-2 258,0-2-258,-7-3 129,1 3 0,-5-6-129,-1 3 129,-4 0-129,-2 10 129,0-1 0,0 5-129,-3 6 129,3 14 0,-10-6 0,7 13-129,-1 13 129,2 6-129,1 5 129,1 8-129,4 2 129,5 0-129,2-3 129,5-5-129,-2-5 129,2-4-129,0-7-129,-2-8-387,4 2-2838,-9-11-1419,2 0-258,-11 0-387,5-19-258</inkml:trace>
  <inkml:trace contextRef="#ctx0" brushRef="#br0" timeOffset="164533.4108">7082 12587 1548,'-8'-10'1806,"8"10"-129,-10-12 258,10 12-387,-10-8-129,10 8-258,-10-5-129,10 5-129,-10 2-129,10-2-258,-11 19-129,5-6 0,1 6-129,0 0-129,1 4 0,1-3 129,2 2-129,0-2-129,-2 0 129,3 1-129,0-7-129,0-1-129,0-13-645,0 16-1032,0-16-1548,0 0 0,0 0 129</inkml:trace>
  <inkml:trace contextRef="#ctx0" brushRef="#br0" timeOffset="164833.428">6902 12829 1161,'31'25'2709,"-16"-15"-258,1-3-387,-1-4-516,1 3-387,-2-4-258,0 1-129,-2-3-258,0 0 129,-4-1-258,-8 1 0,13-16 0,-13 16-129,10-19 0,-7 8-129,-1-3-129,-2 14-645,2-20-2580,-2 20-258,0 0 0,9 0 0</inkml:trace>
  <inkml:trace contextRef="#ctx0" brushRef="#br0" timeOffset="170329.7423">13131 13571 258,'0'0'3870,"9"-11"-258,-9 11-387,0 0-258,0 0-645,2-19 0,-2 19-645,0 0-387,0 0 0,3-17-387,-3 17-258,0 0-129,0 0-258,9 0-129,-9 0-129,10 13 129,-3-3-129,-1 5-129,2-2 129,-2 4 0,-2-2 0,-1 1 0,1 0 0,-4 2 0,0-1-129,-1-4-129,-8-1-387,5 5-516,-10-11-1290,4 4-2064,-3-7-258,2-1-516,0-2 258</inkml:trace>
  <inkml:trace contextRef="#ctx0" brushRef="#br0" timeOffset="172165.8474">13587 12906 2193,'0'0'3741,"7"-14"516,-7 14-2064,0 0-129,0 0 0,-1-15-774,1 15-258,0 0-258,0 0-129,0 0-258,6 13-129,-6 2-129,6 4 0,-2 5-129,3 7 129,0 3-129,0 5 129,0-1-129,0-1 129,3-3-129,-4 2 129,0-8 129,-1-5-258,-3-4 258,0-4-258,-2-15 258,3 17-129,-3-17 129,0 0-258,0 0 129,0 0 0,-7 0-258,7 0 258,-12-4-129,12 4 0,-17-11-129,8 2 258,-1 5-129,-4-2 0,1-2 129,1 1-129,-1-1 0,-4 4 129,2 0-129,-1 2 129,2-2 0,0 3-129,1 1 129,2 0-129,0 5 0,-1 1 129,1-1-129,0 2 129,2 0-129,-1 1 0,10-8 0,-17 16 129,10-11-129,7-5 0,-14 13 129,14-13-258,-12 14 258,12-14-258,-13 21 258,9-7-258,-1 1 258,3 0-258,-1 2 129,1-2 0,2 0 0,0-1 0,6-1 0,4-1 129,1-4-129,5-1 129,-2-4-129,6 2 258,-1-4-129,1-1 0,-1-1 0,1-6 0,0 1-129,2 2 129,-1-2-129,-2 0 0,2-2 129,-1 6-129,0-2 0,-2-1 0,-1 4 0,-2 0 0,-1 0 0,-1-1 0,-2 3 0,-4-4 0,-7 3 129,10 2-129,-10-2 0,0 0 129,0 0-129,0 0 0,0 0 129,2-12-129,-2 12 0,0-12 129,0 12-258,-4-11 129,4 11 0,-5-15 0,5 15-129,-2-13 129,2 13-129,0 0 0,-3-16 0,3 16 0,0 0 0,0-16 0,0 16 129,-3-11 0,3 11-258,-1-14 258,1 14-258,0-14 516,0 14-516,0-18 258,0 4-129,0 2 129,0-2 0,0-1 0,0 0 0,0-2 0,-1-4 129,-3 0-258,1 0 258,-2-1-129,-1 1 0,2-2 0,0 4 0,-1 1 0,2 4 258,1 1-258,-2 3 0,4 10 0,-3-14 0,3 14 129,0 0-129,-5-16 0,5 16 0,0 0 0,-7-12 0,7 12 0,0 0 0,0 0 0,-8-3 0,8 3-129,-1 7 129,-1 5-258,2 9-129,-1-5-645,7 15-3225,-2 3-387,3 5-258,0 4-258</inkml:trace>
  <inkml:trace contextRef="#ctx0" brushRef="#br0" timeOffset="175418.0334">6871 13664 516,'0'0'1677,"0"0"-387,0 0 0,0 0-516,0 0-258,0 0 129,7 0-387,-7 0 129,19 5 0,-9-3 129,4 5 129,1-4-129,2 1 0,1 1 0,4 1 129,-3-4-258,3 0 129,0 1-258,2-2 0,0-1 129,1 1 0,0-1-129,2 0 129,-3 0 0,2 0-129,-2 0 258,1 0-129,-3-3 0,3-1-129,-5-2 129,1 2-129,0-1 0,0 2-129,-1-1 0,0 2-129,1 1 129,-2 1 0,-4 0-129,4 0 129,-4 0 0,1 0 129,-2 0-129,3 1 258,-1-1-129,1 0-129,3 0 129,-3 0-129,2 0 0,0 0-129,0 0 129,1 2-129,-4-1 0,3 3 129,-2-1-129,-2 1 129,1-3-129,0 2 129,-2 0 0,1 0 129,-1-3-258,2 1 258,-1-1-129,-1 0 0,-1 0-129,1 0 129,-1 0 0,-2 0-129,0 0 0,1 3 0,-2-2 0,-1 2 129,6-3-129,-1 3 0,-2-3 129,2 3-129,-1-3 129,1 1-129,0-1 129,2 1-129,-3 1 258,-1 1-258,0 0 129,1-2-129,-2 1 129,2 0-129,-4-2 129,3 0-129,-2 0 129,-1 0-129,-1 0 129,1-2-129,-9 2 0,15-1 129,-15 1-129,11-2 0,-11 2 0,10-1 129,-10 1-129,0 0 0,10-2 0,-10 2 129,0 0-129,8-4 0,-8 4 0,0 0 129,0 0-129,0 0 0,9-3 0,-9 3 0,0 0 0,9 0 0,-9 0 129,12-3-258,-12 3 129,12-2 0,-12 2 0,12-1 0,-12 1 0,10-1 129,-10 1-258,0 0 129,9 0 0,-9 0 0,0 0 0,9 5 0,-9-5 0,8 7 0,-8-7 0,9 5 129,-9-5-129,0 0 0,10 2 129,-10-2-129,0 0 129,0 0-129,0 0 129,0 0-129,0 0-258,-5 0-387,5 0-1161,0 11-2064,0-11-387,4 10-387,-4-10-387</inkml:trace>
  <inkml:trace contextRef="#ctx0" brushRef="#br0" timeOffset="179789.2834">8825 13707 129,'-4'-12'2451,"4"12"-129,-1-14-387,1 14-387,0 0-387,0 0 0,0 0-387,0 0 0,0 14-258,5 3-258,0 7 0,2 4 0,0 3 129,3 2-129,-4 4 129,0-1-129,-4-3 129,1-1 0,-3-10-129,2 3 0,-2-9 129,0-2-258,0-14 0,-2 16-129,2-16-129,0 0-516,0 0-645,0 0-1677,0 0-516,0 0-516,-8-15 516</inkml:trace>
  <inkml:trace contextRef="#ctx0" brushRef="#br0" timeOffset="180373.3168">8825 13710 1935,'-10'-1'2709,"10"1"-645,-10-3-516,10 3-387,-10 0-258,10 0-129,-7 7-387,7-7 0,-9 21-258,5-11-129,-3 5 129,3 1 0,-3 0 0,3-2 0,-1 0 129,2-2 0,3-12-129,-4 13 0,4-13 0,0 0 0,0 0 258,0 0-258,3-10 129,-3 10 0,8-25 258,-3 13-258,0-6 0,1 5 0,-2-1 0,-4 14-129,7-15 129,-7 15-129,9-3 0,-9 3 0,10 0-129,-10 0 129,10 7-129,-10-7 129,11 9 0,-11-9-129,11 9 129,-11-9-129,11 13 0,-11-13 0,13 15-258,-13-15-258,17 13-645,-17-13-1290,16 7-1161,-4 0-258,-1-7 0</inkml:trace>
  <inkml:trace contextRef="#ctx0" brushRef="#br0" timeOffset="181713.3934">8844 13704 258,'0'0'3354,"-7"-8"258,7 8-1290,0 0-387,0 0-387,0 0-516,0 0-387,0 0-129,4-2-258,4 2 0,-8 0 0,18 11 0,-7-2 0,0-1-129,-1 0 0,0-2 0,-10-6 0,14 9 0,-14-9 0,10 8 0,-10-8-129,0 0 129,0 0-129,7 6 0,-7-6 0,0 0 0,0 0-129,0 0 0,0 0-516,5 13-1548,-5-13-1290,6 17-258,-6-17-258</inkml:trace>
  <inkml:trace contextRef="#ctx0" brushRef="#br0" timeOffset="196961.2656">13913 13485 5031,'0'0'4773,"0"0"-387,-4 14-129,4-14-3354,0 12 0,0-12-129,4 13 258,-4-13-516,7 17-258,-7-17 0,7 22 0,-6-11-129,1 2-129,-2 2 0,0-1 0,0 1-129,-3 0 0,-1 0-129,-3-5-258,4 2-387,-8-12-1161,11 0-2322,-13 2-258,13-2-129,-11-9 0</inkml:trace>
  <inkml:trace contextRef="#ctx0" brushRef="#br0" timeOffset="197841.3159">14110 13308 1419,'10'8'3870,"-10"-8"387,12 1-258,-3 3-2322,-9-4-387,22 0 0,-22 0-129,23-8-258,-15-3-129,7 8 0,-6-7 0,3 5-258,-3-7-129,4 4-129,-4-2 0,-1 1-129,1-2 0,0 2 0,-2-3 0,1 1 0,-3-2 0,-5 13 129,6-24-129,-5 10 0,-1 1 0,-2 3 0,-5-3 0,-4 4 0,-2 1-129,-1 5 0,-1 3 0,-4 0 0,2 4 0,-1 6 0,0 4 0,4 1 0,2 6 0,-1 2 0,4 0 0,3 5 129,4-1-129,2 5 0,0-1 129,2 0-129,4-3 129,3-1-129,4-5 258,-1-2-129,2-4 0,0-5 0,3-7 129,0 1-129,2-4 129,0-1 0,-2-7-129,2 1 0,-2-1 0,-3 2-129,-1 0 129,-3 0-258,-1 2 0,-9 3-129,14-1-258,-14 1-258,10 0-1161,-10 0-2709,0 0-387,0 0-129,0 0-258</inkml:trace>
  <inkml:trace contextRef="#ctx0" brushRef="#br0" timeOffset="202933.6072">9108 12764 1,'-58'-15'515,"26"11"-257,-1-1 129,-2 0 0,1 4 0,0 1 0,2 0 0,2 9 0,6 1-129,3 6-129,3-1 0,2 4 129,2 6-129,5 3 0,2 0-129,2 6 129,1 2-129,4 1 387,-2 2-258,1 2 129,0 1 0,-2-5 129,1 5 0,-3-2 0,-2-1 129,0-1-129,-3 5-129,0-6-129,3-1 129,0 1-129,0-3 0,2-6-129,3 2 0,-1-9 129,3 0-129,3-2 129,1-4-129,2-1 129,-6-14 129,18 16 0,-4-9 129,2-4 129,4 0-129,2-3 129,5 1-129,2 0 0,3 1-129,3 2-129,3 0 129,-1 5-129,0-3 129,-1 1-129,0 1 129,-4-1-129,-1-2 0,-2-2 0,0-2 129,-3-1-258,-2 0 0,1 0 0,-2-2-258,1-3 258,-2 2-129,-3-2 129,1 3-129,-5 1 129,-1-2 0,-2-2 0,-3 2 129,-1-2-129,-8 5 129,10-13-129,-10 13 0,3-21 258,-2 10-258,-2-2 0,2-2 0,-1-3 0,0 0 0,3-5 129,-3 1-129,4-1 0,1-5 0,1-4 0,0 2 0,1-2 129,0-3-129,-1 2 0,-1-2 0,4 0 0,-3 1 0,-1 3 0,2-4 0,-2 6 0,2-3 0,0 7 0,-2-2 0,1 3 0,-2 3 0,-2 0 129,-2 1 0,0 0 0,-2 5-129,-7-4 129,2-1 0,-4-2 0,2 3 129,-1 1-258,1 0 0,-1 0 0,3 3 0,1 5 0,6 10 0,-11-18 129,11 18-129,-10-12 0,10 12 129,-14-3 0,6 1 0,-3 2-129,-1 0 258,-8 0-129,1 4 129,-11 2 129,0 1-129,-9 1 0,-6 4 0,-7-3 129,-6 6 0,-2 2 0,-1 2-129,-1-3-129,3 2 0,3-2 0,6 1-129,9-3 0,9-3 0,7-1-258,6-5 0,19-5-645,-8 5-2451,15-5-387,12-3-258,3-3-258</inkml:trace>
  <inkml:trace contextRef="#ctx0" brushRef="#br0" timeOffset="204772.7124">6761 13487 516,'-20'-113'1419,"14"60"0,1-9 0,0 6-258,3-2-258,2 4-129,0 2-387,2 5-129,1 4-258,3 7 0,0 9 0,0 5 0,2 7 0,1 10 0,2 5 0,2 0 0,2 12 0,3 0 0,5 4 129,2-2-129,4 0 0,0-8-129,2-3 258,7-3-129,0-1 0,5-8 129,1-4-129,4-1 129,0-3-129,7 3 0,-3 2 258,0-2-258,4 3 0,-1 0 0,0 4 0,4 4-258,-2 0 258,3 3 0,-1 0 0,1 0-129,-3 3 129,-2 2 0,3 0-129,-5 0 129,2-1-129,2-1 129,-3-2 0,2-1 0,0 0 0,-3-2 129,0-5 0,0-2-129,1 2 129,-5-1 129,-1-1-129,2 1 0,-3-3 0,3 2 0,0-3 0,-2 1 129,0 2-129,2-4 0,-3 4-129,-2 1 0,0 2 0,-3 1-129,-2 4-258,-4 1 129,0 0 0,-2 3-516,-4 2-645,-7-2-1419,8 11 0</inkml:trace>
  <inkml:trace contextRef="#ctx0" brushRef="#br0" timeOffset="209373.9755">9576 13809 258,'0'0'645,"0"-12"0,0 12-387,0 0 129,0-15-258,0 15-129,0-10 0,0 10-129,9-17-258,-3 5-258,2 4 258,-8 8-129,16-20 259</inkml:trace>
  <inkml:trace contextRef="#ctx0" brushRef="#br0" timeOffset="209612.9892">9633 13684 258,'5'-11'903,"-5"11"258,0 0 0,1-11 258,-1 11-258,0 8 129,-2 9-258,1 5-258,-3 5 0,3 9-258,-4 1 129,5 3 0,-3 0-258,2-5 258,-2-3-387,1-4 0,0-8-129,-1-3 0,3-6-129,0-11-129,-1 12 0,1-12-387,0 0-258,0 0-516,0-10-387,0 10-645,0-28-516,6 12-387</inkml:trace>
  <inkml:trace contextRef="#ctx0" brushRef="#br0" timeOffset="210009.0119">9579 13745 774,'-14'25'1161,"12"-14"-129,2-11-387,0 0-129,0 0 129,0 0-258,8 0 258,-1-9 258,3-1-129,-3-9 0,3 8 129,-3-4-129,1 7-258,-8 8 129,11-11-258,-11 11 129,7 0-129,-7 0 0,8 17-258,-4-5 129,1-2-258,3 6-129,-1-4-516,2 1-2193,4 7-387,-5-8-129</inkml:trace>
  <inkml:trace contextRef="#ctx1" brushRef="#br0" timeOffset="187955.7505">11482 15190 0,'0'0'0,"0"0"0,0 0 0,0 0 0,0 0 0,0 0 0</inkml:trace>
  <inkml:trace contextRef="#ctx1" brushRef="#br0" timeOffset="188288.7695">12792 14923 0,'0'0'0,"0"0"0,0 0 0,0 0 0,0 0 0,0 0 0,0 0 0,0 0 0,0 0 0,0 0 0,0 0 0,0 0 0,100-11 0,-100 11 0,0 0 0,0 0 0,37 0 0,-37 0 0,0 0 0,36-14 0,-36 14 0,37-11 0,0-2 0,-37 13 0,46-23 0,-19 11 0,-27 12 0,35-25 0,3 1 0,-10-1 0,-28 25 0,0-37 0,0 37 0,-10-36 0,10 36 0,0 0 0,0 0 0,0 0 0,0 0 0,0 0 0,0 0 0,0 0 0,0 0 0,0 0 0,28-25 0,-28 25 0</inkml:trace>
  <inkml:trace contextRef="#ctx1" brushRef="#br0" timeOffset="188896.8043">13486 13867 0,'0'0'0,"0"0"0,0 0 0,0 0 0,0 0 0,0 0 0,0 0 0,0 0 0,0 0 0,0 0 0,0 0 0,0 0 0,0 0 0,0 0 0,0 0 0,-91-158 0,119 122 0,-28 36 0,0 0 0,0 0 0,0 0 0,0 0 0,0 0 0,0 0 0,0 0 0,0 0 0,0 0 0,0 0 0,0 0 0,0 0 0,0 0 0,17-50 0,-17 50 0,0 0 0,0 0 0,0 0 0,0 0 0,0 0 0,0 0 0,0 0 0,0 0 0,0 0 0,-9-48 0,9 48 0,0 0 0,0 0 0,29-11 0,-29 11 0,0 0 0,0 0 0,0 0 0</inkml:trace>
  <inkml:trace contextRef="#ctx1" brushRef="#br0" timeOffset="189216.8226">14055 13503 0,'0'0'0,"0"0"0,0 0 0,0 0 0,0 0 0,-146-12 0,146 12 0,0 0 0,-55 0 0,55 0 0,-75 12 0,12-1 0,8 1 0,-28 12 0,11-10 0,6 10 0,11 25 0,-7-13 0,24 12 0,38-12 0,9 13 0</inkml:trace>
  <inkml:trace contextRef="#ctx0" brushRef="#br0" timeOffset="258613.7919">5833 14622 2322,'0'0'3225,"0"0"-129,0 0-387,0 16-903,0-16-645,-1 21-129,-3-6-387,2 10 0,0 2-387,-1 9-258,-1 0 129,1 8-129,-2-3 129,1 4-129,1-2 0,1-1 0,0-3 0,2-4-129,0-6 129,0-6 0,4-4 0,1-7 0,-5-12 0,17 12 129,-7-13 129,2-4-129,2-4 129,0-3-129,4-4 129,-1 4 129,2-6-258,2 7 0,-2 0 0,3 3 0,-3-1 0,3 4 0,-1 0 0,-2 4-129,2 0 129,-1 1-129,0 0 129,-1 0 0,0 1 0,1 4 0,-2-3-129,2 2 129,-1-3 129,0 4-129,0-4 0,0 0 0,0-1 129,-2 1-129,2-1 0,1 0 0,-3 0 0,2 0-129,1-2 0,-1-1 258,1-1-258,-2 1 0,2 0 0,3 1 0,-4-2 0,3 3 0,0 1 129,-1 0-129,3 0 0,0 1 0,-3-1 0,0 0 0,0 1 0,0-1 0,-1 0 0,1 0 0,-3-3 129,2 0-129,-1-1 0,0 1 0,-2-1 129,0 1-129,4-1 0,-1 4 0,-4-1 0,2-1 0,-1 1 0,1-2 129,5 0-129,0-2 0,2 1 129,3-3-129,1-3 0,-1 7 129,4-3-129,0 3 0,0 0 0,-1 4 129,-1-1-129,-4 0 0,8 2 0,-4-1 0,-1 1 0,1-1 129,0-1-129,-1 0 0,2 0 129,0-3 0,-3-2-129,0 0 129,1-3 0,0 2 0,2 2-129,-3 0 129,-1 1-129,0 0 0,-3 0 0,1 0 0,-3 2 0,-3 0 0,-1-1 129,-1-4-129,-1 3 0,1 0 0,-1-2 0,4 3 0,-3-3 0,1 2 0,0-2 0,1 1 0,0 1 0,0 0 0,1 0 0,-2 2 129,3-2-129,-1 0 129,1 0-129,0 0 0,3-3 129,0 2-129,2 0 0,0 3 0,2-3 129,-1 2-129,2 2 0,0 0 0,2 1 258,-4 5-258,-1-4 0,4 2 0,-2-2 0,3 0 0,-3 2 0,4-4 0,1 0 0,1 0 0,0 0 0,0 0 0,1 1 129,1 4-258,0-3 258,-2 3-129,1 2 0,-1 0 0,0-2 0,-4-2 0,2-1 0,-3-1-129,0 0 258,2 1-258,0-1 129,-2-1 0,0 0 0,3 0 0,2 2 0,-3-2 0,4 0 0,1 0 129,3-3-129,-2 0 129,0-1-129,1 0 0,-3-2 129,-1 1-129,-1 0 0,-2 0 0,-1 1 0,-3 0 0,-3-1-129,2 2 129,-2 0 0,-2-1 0,-3 4-129,-2 0 129,0 0 0,-1 0 0,-1 0 0,0 0 0,-3 4 0,0 0 0,-1-3 129,0 4-129,-11-5 0,16 6 0,-16-6 0,11 4 0,-11-4 0,13 6-129,-13-6 129,14 12 0,-6-7 0,-8-5 0,16 12 0,-16-12 0,14 13 0,-14-13 0,11 5 0,-11-5 0,0 0 0,9 6 0,-9-6 0,0 0 129,0 0-129,0 0 129,0 0-129,0 0 129,5-7-129,-5 7 129,0 0-129,4-15 0,-4 15 0,2-13 0,-2 13 0,3-21 0,-3 8 0,2 1 0,-1 1 0,0-2 0,0-4 129,-1 4-129,2 0-129,-2 2 129,0 11 129,0-18-129,0 18 129,0-14-129,0 14 0,0 0 129,0 0-129,0 0 0,0 0-129,0 0 0,0 11 0,0-11-258,0 17-129,0-17-129,-2 26-516,2-26-1419,-9 21-1935,3-9-129,4 1-516,-3-1 258</inkml:trace>
  <inkml:trace contextRef="#ctx0" brushRef="#br0" timeOffset="261145.9367">9449 16507 1419,'5'-17'4128,"-5"17"129,0 0-1548,0-11 0,0 16-645,0-5-516,-7 5-387,-6-5-258,7 18-129,-8-15-258,2 6 0,-4 4-129,1 3 0,-4-2-129,4 3-258,-2-1 387,2 4-516,3-2 387,4 4-516,1-7 387,4 3-258,3-4 129,1 0 0,-1-14 129,19 20 0,-7-15-129,5-4 387,0-1-258,2 0 0,0-1 129,-2-1-129,-1-4 129,-1-1-258,-5 3 129,0 2 0,-10 2 129,0 0-258,0 0 129,0 0 0,-8-8-129,-4 8 129,-3 4-129,1 8 129,-3 1-129,0 2 0,-1 4 0,4 7 0,0 0 0,2 2-129,4-1 129,2-1 0,5 7 0,1-7 0,4-7 129,7-4-129,3-2 258,4-2-129,1-7 129,3-4 0,2-1-129,3-2 129,-6-3-129,3-1 129,-2-4-258,-3 6-129,-2 2-258,-5-13-903,6 15-3741,-11-9 258,1 6-774,-5-8-387</inkml:trace>
  <inkml:trace contextRef="#ctx0" brushRef="#br0" timeOffset="261845.9768">10202 16619 3612,'11'-14'4902,"-11"14"-516,0 0 0,-13-12-2838,13 12-258,-24 4 0,9 10-516,-9-5 129,1 10-516,-4-6 387,2 8-387,0 1 129,1 2-387,5-4 0,3 0 0,6 4 0,3-3-129,6 0 129,2 3-129,9-3 0,4 0 129,3 0-129,4-2 0,4-3 129,3 2-129,-2-7 0,0-3 0,-2-3 0,-2-3-129,-3 6-129,-3-8-258,-1 0-774,-10-12-2709,2 5-774,-5-8-387,-2 15-387</inkml:trace>
  <inkml:trace contextRef="#ctx0" brushRef="#br0" timeOffset="262105.9916">9989 16796 8385,'-9'7'4902,"9"-7"258,9 1-645,-4-8-3612,9 6-387,1-5 129,1 6-129,1-3-129,5 3-129,-3 0-129,3 0-129,-3 0-129,1-7-516,6 7-3354,-8-10-516,6 6-774,-7-7-129</inkml:trace>
  <inkml:trace contextRef="#ctx0" brushRef="#br0" timeOffset="263670.0811">10728 16538 2967,'17'7'4773,"-8"-2"258,-9-5-516,17 29-2322,-17-29-645,10 26-387,-9-5-129,5 11-516,-3-2 0,1 12-387,-1-1 258,1 6-387,0-4 129,0-3-129,-1-7 0,1-7 0,-2-4 0,1-9 129,-3-13-129,0 0 0,0 0 0,1-20 0,-1-3 0,-1-3 0,-2-6 0,3 0 0,0-4 0,3 3 0,2 3-129,2 2 129,5 5-129,3-2 258,-1 4-258,3 2 258,0 4-258,0 2 258,-2-1-258,3 4 258,-2 5-129,-4 2 0,-2 2 0,-1 1 129,-9 0-129,10 11 0,-10-11 0,3 12 0,-3-12 129,0 0-129,0 12 0,0-12 0,0 0 129,0 0-129,0 0 129,0 0-258,7-5 258,-7 5-129,0 0 0,7-15 0,-7 15 0,3-11 0,-3 11 129,0 0-258,0 0 258,-6 0-129,6 0 0,-14 11-258,8 1 258,2-2-129,2 5 129,2-5-129,2 1 258,-2-11-387,17 13 387,-5-12-129,-2-1 129,2-3 0,-12 3-129,14-19 129,-14 19-258,3-22 258,-3 22-258,-7-20-258,7 20-3225,-13-8-1032,4 8-258,-3 0-774</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32:23.492"/>
    </inkml:context>
    <inkml:brush xml:id="br0">
      <inkml:brushProperty name="width" value="0.05292" units="cm"/>
      <inkml:brushProperty name="height" value="0.05292" units="cm"/>
      <inkml:brushProperty name="color" value="#FF0000"/>
    </inkml:brush>
    <inkml:context xml:id="ctx1">
      <inkml:inkSource xml:id="inkSrc6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23T09:35:08.092"/>
    </inkml:context>
  </inkml:definitions>
  <inkml:trace contextRef="#ctx0" brushRef="#br0">9696 3059 903,'-46'-51'3999,"16"19"387,-2-2-1677,0 6-516,-5-8-645,3 9-516,-9 2-516,7 9-258,-2 7-129,-5 11 0,2 10 0,-3 13-129,0 11 258,-2 6 258,-1 9-387,-2 11 129,-1-4-129,3 13 129,1 5 0,3 8-129,3 2-129,5 7-129,6-2 129,6 1 0,7 2 0,5-2-129,10-6 129,2-1-129,11-4 129,6-3-129,8-1 0,5-6 129,10-2-258,4-8 258,8-4-258,-1-11 129,9-4-258,2-9 129,6-6 129,-4-9-258,7-8 0,-2-8-129,4-6 0,-3-13 258,1-9 0,-4-7 129,-4-16 129,-3-5 258,-7-13 387,-3 1 129,-8-15 0,-4 2 0,-10-13-129,-3 2 0,-9-9-129,-5 3-129,-11-8 0,-4 8-258,-17 1 0,-6 1 129,-15 6 0,-12 10-258,-14 12 0,-10 10-387,-14 10 129,-8 8-129,-4 15-258,-9 4-1161,7 19-2451,-1 0 258,7 11-516,8 10 387</inkml:trace>
  <inkml:trace contextRef="#ctx0" brushRef="#br0" timeOffset="6836.3911">8967 6866 2709,'-11'3'4515,"11"-3"-387,0 0-1419,-16 0-645,16 0-258,-12-1-516,12 1-387,-12-6-129,12 6-258,-10-3 0,10 3-258,-12-6 0,12 6-258,-16-2 129,9 2-129,-4 0 129,0 0-129,-1 0 0,0 7 129,-1-2-129,0 5 0,0-1 0,0 1 129,-1 3-129,0 4 0,2-1 0,-2 2 0,4 4 0,0 1 0,2 0 0,2 2 129,2 0 0,0-1 0,3 1 0,1 1-129,0-6 258,0 2-258,2 1 129,3-4-258,2 1 129,-2-1 0,4 0 0,-1 0 0,-1-4 0,3 0 0,-1 1 0,0-1 0,1-5 0,3 0 0,2-3-129,0-2 129,3-2 0,1-3 0,0 0 129,5-4-129,0-3 0,3-1 129,-1-3-129,2-2 129,-2-4-129,0 2 0,-3-1 129,1 0-129,-5-2 129,1 0-129,-6 1 129,-2-1-129,-3 0 0,-1 3 258,-1-3-516,-5 1 258,-1 1-129,-1-5 129,-1-1-129,-3 1 0,-4-3 129,0 2 0,-3 3 0,-1-1-129,0 1 129,-1 5 0,-2 3 0,0 2 0,-5 4 0,2 3 0,-4 2-129,-3 0 129,0 6 0,-2 2 0,-1 2 0,3 1 0,-1 2 0,4-4 0,3 1-129,2-3 129,7 1-258,1-5-129,9-3-1161,-7 11-2838,7-11-387,0 0-258,0 0-258</inkml:trace>
  <inkml:trace contextRef="#ctx0" brushRef="#br0" timeOffset="7640.4371">9144 6714 1935,'-7'17'4902,"7"-17"-258,-7 16 0,4-3-2322,-6-9-1032,7 11-129,-9-9-516,5 8 0,-5-6-258,1 8 0,-6 2-258,2 3 129,-5 2-129,-1 5-129,-1 4 129,-4 6 0,-3 0 0,-1 6 0,3-2 129,-1 4-129,-1-3 129,4 3-129,1-5 0,2-4-129,3-2 129,3-2-129,0-4-129,3 2 129,-1-5 0,1-4 0,1-3 0,2 0 129,2-2-258,-1-3 258,1-1-129,-1-1 0,8-12 0,-11 15 0,11-15 0,-12 15 0,12-15 0,-10 15 0,10-15 0,-9 12 0,9-12 0,-9 12 0,9-12 0,0 0 0,0 0 0,-7 11-129,7-11 129,0 0 0,0 0 0,0 0 0,0 0-129,0 0-258,0 0 0,0 0-1548,0 0-2580,7-12-258,-3 0-387,1-1-129</inkml:trace>
  <inkml:trace contextRef="#ctx0" brushRef="#br0" timeOffset="35596.036">8602 8457 2322,'19'-15'4515,"-5"-1"-129,-14 16 0,2-19-1806,-2 19-774,0-13-645,0 13-129,0 0-258,-7-7-129,-2 2-258,-1 5 0,0 0 0,-2 0-129,-2 2-129,-1 4 0,-4 0 129,-2 6-129,-1 1 0,-1 3 0,-4-1 129,3 5-129,-2-3-129,6 3 129,-1 2-129,7-1 0,4 4 0,3-2 129,4 4 129,3 2-258,5 2 258,2 1-258,5-1 258,2 1-258,3-4 258,3 0-129,1 0-258,3-3 258,1-2-129,-1-5 0,2 2-129,-1-7 129,0-3 0,2-2 0,-1-5 129,-2-3-129,2-4 0,-2-8 0,0-6 129,-2-7-129,-1-5 129,-4-6-129,-3-9 0,-4-6 0,-3-1-129,-5-5 129,-2 0-258,-6 5 258,-5 3-258,-4 3 258,-1 7 0,-7 9 0,-1 12 0,-1 5 0,-4 10-129,1 3 129,-3 7-129,2 7 0,1 9-258,0-3-129,8 9-258,-4-13-1290,8 10-2580,4-5-387,5-2 0,5-3-387</inkml:trace>
  <inkml:trace contextRef="#ctx0" brushRef="#br0" timeOffset="36256.0738">8856 8205 3096,'0'0'4515,"2"20"-129,-2-20-1032,-8 34-774,-7-17-516,5 12-774,-10-6-258,4 14-387,-5-11 0,0 9-258,-3-4 0,1 1 129,0-2-258,0 4 0,2-3 129,-1 1-129,3 0 0,-2-1-129,1 1 129,3-1-258,-2 0 258,-1-1-258,2-3 0,-2 1 0,2-1 0,2-4 129,-1 2-129,1-3 0,2-2 0,-1 0 0,6 0 0,-1-1 0,1-3-129,-1 2 129,0-2 0,3-3 0,3-1 0,-1-2 0,5-10-129,-8 11 129,8-11-129,0 0 0,0 0-129,0 0 0,0 0-258,0 0-903,8-10-3096,-8 10-258,12-19-129,-5 5-387</inkml:trace>
  <inkml:trace contextRef="#ctx0" brushRef="#br0" timeOffset="45256.5886">8592 9973 129,'0'0'3483,"0"0"903,0 0-645,0 0-1161,0 0-258,0 0-258,0 0-387,0 0-129,-4-8-258,4 8-258,0 0 0,-1-12-516,1 12 0,-7-18-258,7 18 129,-13-20-129,4 11-129,0 3 0,-1 1 0,-3 3 0,-3 2 0,1 1 0,0 6-129,-1 3 129,2 4-129,3 2 129,1 5-129,3 0 129,1 4-129,3 4 129,3 2-129,0 2 0,3 1 0,5 3 129,-1-4 0,1 1-129,-2-4 129,-1-1-129,0-4 129,-5-1 0,0-4 0,-5-5-129,-5-1 0,-4-2 0,-5-2 129,0 0-129,-3-5 0,-2-1 0,1 1 0,-1-4 0,4-1 129,2 0-129,5-3 0,3-2 129,2 2-258,8 3 258,0 0-129,0 0 129,0 0-258,0 0 129,11 11 0,-4 3 0,4 2 0,1 0 0,-1 7 0,1 0 0,-3 4 0,-2 4 0,-2-2 0,0 2 0,-4-1 0,-1 0 0,0 0 0,0-6 0,0 2 0,0-5 0,0-1 0,0-1 0,5-5-129,3-2-129,6 1-645,-4-11-3870,10-1 0,-2-3-645,6-9 0</inkml:trace>
  <inkml:trace contextRef="#ctx0" brushRef="#br0" timeOffset="46428.6556">8814 10260 4128,'-2'-17'5160,"2"17"-387,0 0-258,-4-23-2064,4 23-387,2-10-516,8 5-645,-4-7-129,7 8-258,-3-5 0,5 7-258,1-1 0,1 3 0,1 0-258,2 0 129,-3 4-129,1 5 0,-2 3 0,0 0 0,0 2-129,-3-1 258,-3 1 0,-3 2-129,-2 2 129,-5-2 0,0 2 0,-6 4 0,-3 3 0,-2 0-129,0 6 0,-3 2 0,4-1 0,3 5-129,3 2 129,0 0 0,4-1-129,1-3 129,7-6 0,1 3 0,3-8 0,1-3 129,3-5-129,-4-4 0,5-6 0,-3-3 0,-1 1-129,-4-4-258,4 0-1419,-7-7-3225,-1-4 258,-5-6-645,0 2-258</inkml:trace>
  <inkml:trace contextRef="#ctx0" brushRef="#br0" timeOffset="47163.6977">8921 10527 4386,'9'2'4902,"-9"-2"-129,0 0-903,10 5-1032,-10-5-774,0 0-645,0 0-258,0 0-258,0-8-387,0 8-129,0 0-129,0 0 0,0-12-129,0 12 0,0 0 0,-10-10 0,10 10 0,-11-15 129,3 7-129,-2 2 0,-2-1-129,-2 3 129,0-3 0,-5 4-129,0 3 129,-2 0-129,3 1 129,-2 6-129,2 2 129,3 1 0,2 4-129,2 1 129,2 2-129,4 5 0,3 0 129,-1 1-129,3 4 0,0 2 129,4-4-129,2-1 129,3-1-129,1-2 0,2-3 129,2-6-129,2-3 129,4-4-129,3-3 129,2-2-129,-1 0 0,5-6 0,0-1-258,-5-4-258,4 11-1677,-11-12-2967,-2 5 129,-6-3-516,1 4-387</inkml:trace>
  <inkml:trace contextRef="#ctx0" brushRef="#br0" timeOffset="48283.7617">9317 9978 6837,'0'0'5289,"0"0"-129,0 0-774,0-14-2193,6 14-516,-6 0-645,13-8-258,-13 8-387,17-3 0,-5 3-129,1-2-129,0 2-129,-1 4 129,1 0-129,-1 6 0,-1 2 0,-3 2 0,-4 3 0,-1 6 0,-3-1 0,-3 3 0,-4 0 0,-2 6 0,-1-3 0,1 0 0,-4-1 0,5 1 0,0-2 129,2-1-129,2-1 129,0-4-129,3-1 129,1-2-129,3-1 129,4-1 0,4-2-129,1-2 129,6-3-129,-1-4 129,1 0-129,2-3 129,1-1-129,-1 0 129,-6 0-129,-3 0 129,-11 0-129,0 0 0,0 0 0,0 0 0,-11 2 0,-3 4 0,-3 1-129,0 7 258,5-1-258,-1 6 129,4 3 0,2 3-129,7 3 129,0 7 0,0-2 0,3 2-129,3 3 129,-3-3 0,-1 0-129,0-1 129,-2-7 0,0-1 0,-3-4 0,-3-2 0,-1-8 0,0 2 129,-3-7 0,-1-3-129,0 0 129,-1-2-129,1-2 129,4 0-129,7 0 0,-15 0-129,15 0-258,0 0-1161,0 0-3354,0-15-387,8 10-129,1-8-516</inkml:trace>
  <inkml:trace contextRef="#ctx0" brushRef="#br0" timeOffset="67443.8576">4132 13628 2709,'-42'17'3612,"24"-9"258,6 0-516,-2-6-645,9 9-774,5-11-258,-2 10-516,2-10 0,17 10-258,3-9-129,14 6 129,7-7-129,12 0-258,5 0 0,14-6-258,4-5 0,12 1-129,9-3 129,6 0-129,6-2 258,8 1-258,10 0 129,8 0 0,2-1 0,6 2 0,2-4 0,6 3-129,0 2 0,5 1-129,0 1 129,4 2 0,-1 3 0,4-1-129,-2 5 129,1 1 0,3 0-129,-4 0 129,2-1-129,-4-1 0,-1-1 129,-5 0-129,-2-2 129,-3 3-129,-6-3 129,-7 1-129,-5 4 129,-5 0 0,-5 0 0,-8 2-129,-1 3 0,-5-1 129,-2 1-129,-4 2 0,-6 0 0,-4 1 0,-5 2 0,-4-2 0,-9 0 129,-6 3-129,-9-3 0,-6 0 0,-8 0 0,-12-2-129,-4 0 258,-7-1-258,-6-2 0,-14-3-129,11 3-516,-11-9-903,0 6-3483,0-21-129,4 6-387,2-9-387</inkml:trace>
  <inkml:trace contextRef="#ctx0" brushRef="#br0" timeOffset="76056.3502">11033 11668 4386,'12'-12'4644,"-12"12"129,6-16-1032,-6 16-1290,1-11-903,-1 11-129,2-15-516,-2 15 129,0-15-387,0 15-129,-2-18 0,2 18-258,-8-18 129,8 18-258,-16-17 0,4 11 0,-2 2 0,1 4-129,-2 0 129,-3 11-129,4 4 0,4 4 129,-1 7-129,4 5 0,2 6 129,5 5-129,0 3 129,2 1-129,6 2 129,-2-1 0,2 0-129,-1-1 129,0-3-129,-3-8 0,1-3-129,0-3 129,-2-3-129,-3-10-258,0 2-258,0-18-774,0 0-3354,-10 9-258,0-9-129,-4-4-516</inkml:trace>
  <inkml:trace contextRef="#ctx0" brushRef="#br0" timeOffset="76276.3628">10709 12088 8643,'0'0'5289,"17"-6"-258,4 1-258,10 5-2967,-5-5-516,9 5-387,1-1-258,0 1-387,0 0-129,-1 0-129,-2 0-387,-4-3-258,3 3-516,-11-10-3741,4 5 129,-8-7-645,3 2-258</inkml:trace>
  <inkml:trace contextRef="#ctx0" brushRef="#br0" timeOffset="76532.3774">11314 11898 10707,'10'33'5031,"-8"-19"-387,1 9-645,-3-5-2967,2 8-387,0-2-129,1 5-258,1-1-129,0-5 0,-3 0-129,3-6-129,-2 3-129,-2-20-516,6 20-2322,-6-20-1677,0 0-129,5-17-516,-3 0 0</inkml:trace>
  <inkml:trace contextRef="#ctx0" brushRef="#br0" timeOffset="76688.3864">11340 11661 9417,'-2'-12'4902,"2"12"-258,0 0-645,0 0-3999,9 16-3612,0-5-903,3 2-258,2 1-387</inkml:trace>
  <inkml:trace contextRef="#ctx0" brushRef="#br0" timeOffset="77079.4087">11523 11881 9546,'0'0'5289,"7"11"-258,-7-11-258,7 19-3612,-7-19-387,5 26-129,-5-7-387,5 5-129,-5 3-129,2 1 129,-2 0-129,0 2-129,0-9 129,0 0 0,0-6 0,0-3 0,0-12 0,0 10 0,0-10 0,0-8 129,2-6-129,1-5 129,2-4 0,4-5 129,-2-5 0,3 3-129,4-1 129,0 5-129,-1 5 0,1 3-258,6 5-387,-9-6-903,13 13-3483,-9-5-129,5 7-387,-3-6-387</inkml:trace>
  <inkml:trace contextRef="#ctx0" brushRef="#br0" timeOffset="77527.4344">11916 11946 7224,'17'11'4773,"-17"-11"129,16 2-387,-16-2-2709,9-3-258,-9 3-645,5-12-258,-5 12 0,0-13-129,0 13-129,-9-11-129,-2 6 0,-1 5-129,0 0-129,-8 5 129,4 3 0,0 2 0,0 4-129,6-3 129,2 6-129,5 0 0,3-2 0,0 2 0,9 2 0,1 1 0,3 2-129,0-1 258,-1 0-258,-2 1 129,-1 0 0,-3-3 0,-4-1 0,-2-1-129,-2-3 129,-5-4 0,-1 2 0,-2-4 0,1-3-129,-1-4 129,2-1-129,-1-5-258,9 5-387,-12-21-1548,12 21-2709,-2-24 129,2 11-645,0-9-387</inkml:trace>
  <inkml:trace contextRef="#ctx0" brushRef="#br0" timeOffset="77883.4547">12247 11531 9933,'22'-41'5418,"-22"41"-387,0 0 0,1 7-3741,-6 11-645,1 13-129,-3 4-258,0 6-129,2 1 129,0 7-129,-1 3 0,1 3 0,0 0-129,-1 1 129,-1 1-129,1 2 0,1 2 0,-2-4 0,2-8 0,5 0 0,0-8-129,0-10 129,7-7-258,-2-12-387,11-3-774,-3-16-3612,3-9 129,-3-13-645,3 1-387</inkml:trace>
  <inkml:trace contextRef="#ctx0" brushRef="#br0" timeOffset="78084.4662">12164 11931 10707,'-27'-11'5418,"27"11"-387,0 0 258,12-9-3999,0 2-387,5 5-387,4-3-129,3-1-387,2 3-387,-1-9-516,9 8-3999,-10-11-258,5 1-258,-3-5-516</inkml:trace>
  <inkml:trace contextRef="#ctx0" brushRef="#br0" timeOffset="78384.4834">12847 11572 10062,'-9'-25'5547,"-8"20"-645,2 6 258,-11 11-4257,6 12-129,-5 5-258,6 10-129,-1 10-129,6 1 0,4 7-129,6 5 0,1 2 0,3 3-129,0-1 0,5 0-387,3-3-387,-4-10-516,10 0-3870,-5-17 129,6-8-387,-1-15-645</inkml:trace>
  <inkml:trace contextRef="#ctx0" brushRef="#br0" timeOffset="78875.5115">12968 11967 10707,'11'15'5418,"2"-14"-258,9 4-129,-4-6-3870,12-1-258,-4-4-258,2-5-387,-1-3 0,2 2 0,-6-5-129,-1-4 0,-5-1-129,-2-2 0,-6-2 0,-3 0 0,-6-2 0,-1-1 0,-10 4-129,-4 2 129,-5 7 0,-6 7-129,-3 9 129,-3 6 0,-1 18 0,2 5 0,2 10 0,5 4 129,3 9-129,8-1 129,9 2 0,4 1 0,3-9-129,12-1 129,3-5 0,6-5-129,0-6 0,0-8 0,3-10-129,-2-7-387,2-1-516,-12-10-4128,10-1 0,-7-14-516,1 1-258</inkml:trace>
  <inkml:trace contextRef="#ctx0" brushRef="#br0" timeOffset="79287.535">13433 12167 10707,'11'-3'5418,"-8"-9"-258,-3 12-129,6-25-3870,-1 14-387,-2-2-258,0 2-387,-3 11 129,7-20-258,-7 20 0,0 0 129,0 0-129,8-5 0,-8 5 0,3 12 0,-2 5 0,-1 0 0,1-1 0,-1 8-129,0 0 0,0-1 0,0 2 0,0-5-258,0 0-258,-2-5-516,4 7-2967,-2-22-1032,0 15-129,0-15-387</inkml:trace>
  <inkml:trace contextRef="#ctx0" brushRef="#br0" timeOffset="79527.5488">13414 12357 9417,'9'3'5676,"-9"-3"-516,19 0 0,-19 0-3612,20-5-516,-7 0-387,1 3-258,0 1-387,1-4-129,-1 3-258,-2-10-645,10 5-3870,-13-4-258,5 4-258,-4-10-645</inkml:trace>
  <inkml:trace contextRef="#ctx0" brushRef="#br0" timeOffset="79895.5698">13655 11547 10707,'13'-23'5547,"4"20"-258,-2 0 129,14 10-4128,-9 5-387,6 14 0,-2 1-516,0 12-129,-2 4 0,-3 9-129,-5 3 0,-3 9-258,-5 5 0,-4 4 0,-2 2-129,-8 1 129,-3-6-129,-1-4 129,-2-10-129,-1-12 0,3-7-645,-7-21-3999,12-2-129,-3-14-516,10 0-129</inkml:trace>
  <inkml:trace contextRef="#ctx0" brushRef="#br0" timeOffset="81307.6506">14393 11808 7224,'2'-46'5031,"-2"33"0,0-1-258,0 14-2838,0 0-645,0 0-387,0 0-129,-5 8-387,1 7 0,2 10-258,-3 5 0,3 4 0,-1 4 0,1 4 0,2 2-129,0-1 129,2 0-129,3 0 129,5-6-129,2 0 0,0-6 0,2 1 0,3-8 0,0-3 0,1-5 0,2-8 0,0-3 0,1-5 0,0-1 129,0-12-129,0-9 129,0-1-129,2-5 129,-5-7-129,1-2 129,-2-8-129,-5-5 129,-2-3-258,-4-2 258,-5-1-129,-1 5 0,-1 5 0,-5 5 129,1 10 0,-2 7-129,4 7 129,3 17-129,-5-15 129,5 15-129,0 0 0,6 2-129,-6-2-387,20 16-1290,-10-12-3225,7 4 0,-5-7-516,5-1-387</inkml:trace>
  <inkml:trace contextRef="#ctx0" brushRef="#br0" timeOffset="82307.7078">15654 11631 4644,'10'-21'4773,"-6"9"-129,-4 12-1161,5-23-774,-5 23-774,2-22-516,-2 22-387,-2-28-129,2 28-387,-17-24-129,5 11-129,-5-3 0,-1 5-129,-1 0-129,-3 5 129,1 5-129,-4 1 129,3 8 0,-2 12-129,3 5 0,1 4 0,4 9 0,2 4-129,5 2 129,2 4-129,7 1 129,0-1 0,7-2-129,3-1 129,0 0 0,4-3 129,-1 1-258,-3-6 258,1-3-387,-6-2 129,0-1-258,-5-6-129,0 3-258,-5-19-1548,0 5-2322,-4-5-258,0-4-129,-2-5-258</inkml:trace>
  <inkml:trace contextRef="#ctx0" brushRef="#br0" timeOffset="82524.7202">15274 12045 9030,'-6'-14'5031,"6"14"-129,4-7-129,-4 7-3354,27-13-516,-6 2-258,13 6-129,3-9-129,6 5-129,4-3-387,-1-2-258,4 6-516,-11-5-3096,3 2-1032,-10-1-129,-6 7-258</inkml:trace>
  <inkml:trace contextRef="#ctx0" brushRef="#br0" timeOffset="82764.7339">15809 11876 10965,'11'7'4902,"-2"9"-258,-5 3-1161,-4-19-2451,6 26-258,-4-12-387,4 6 0,-2 0-258,1-1 129,-1-2-129,-1-1 0,1-1-129,-1-2-258,2 3-645,-5-16-3741,0 0 0,0 0-645,0 0-129</inkml:trace>
  <inkml:trace contextRef="#ctx0" brushRef="#br0" timeOffset="82951.7446">15851 11667 11997,'0'0'4773,"0"0"-387,0 0-1161,0 0-2967,9 14-903,-9-14-2064,15 18-1677,-4-7-516,5 0-129,-2 1-129</inkml:trace>
  <inkml:trace contextRef="#ctx0" brushRef="#br0" timeOffset="83359.768">16038 11787 9417,'3'-17'5031,"-3"17"-516,0 0-129,12 9-3612,-12 6-258,4 8-516,-1 3 0,2 3 0,-1 6 0,1 1-258,-1 2 129,-2-6 0,0 2-129,-2-7 0,0-4 129,-1-4 0,1-19 129,-6 13 129,6-13 129,-2-12 129,2-9 258,2 0-129,3-8 129,4 1-258,1-1 129,3 1-129,-1 0-129,4 3-387,2 6-129,-4-6-774,10 6-3741,-5 1 129,4 1-645,0 0-258</inkml:trace>
  <inkml:trace contextRef="#ctx0" brushRef="#br0" timeOffset="83815.794">16463 11800 7998,'2'10'5160,"-2"-10"-387,0 0-129,0 0-2838,0 0-774,0 0-387,-4-11-258,4 11 0,-13-10-129,4 9 0,-4-1 0,2 2-129,-1 1 0,1 6 0,-3 0 0,7 5-129,0-1 0,2 4 129,5 1-129,0 0 129,2 4-129,5-1 129,3 2-129,3-3 0,-2 3 0,2-4 0,0 3-129,-2-1 129,-2-3 0,-2 4 0,-2-3 0,-5 0-129,0-2 129,-5 1 0,-4-3 0,-2-3 0,-2 1 0,0-8-129,0 1 129,0-3-129,1 1-129,3-2-387,9 0-774,-10 0-3483,10 0 0,-2-10-258,2 10-516</inkml:trace>
  <inkml:trace contextRef="#ctx0" brushRef="#br0" timeOffset="84171.8144">16761 11521 9804,'0'-15'5418,"0"15"-387,0 0-129,-8 1-2838,6 21-1419,-1 3-129,3 7-129,-4 7 0,4 3-258,-3 8 129,-1 0 0,-2 1-129,-1 3 0,4-2-129,-1-2 0,2-2 0,2-6 129,0-7-258,8-5 129,3-5-258,-1-10-129,4-2-516,-7-13-774,7-3-3225,-4-9-258,0-2-387,-3-10-129</inkml:trace>
  <inkml:trace contextRef="#ctx0" brushRef="#br0" timeOffset="84403.8277">16647 11790 8901,'-36'-8'5289,"16"8"-129,9 6-387,1-6-2451,10 0-1161,1 12-387,16-4 0,6-3-387,7 2 0,3-3 0,5 3-258,-2-3-258,0-4-387,0 5-1419,-12-6-2967,0-2-387,-10-10-258,0 5-516</inkml:trace>
  <inkml:trace contextRef="#ctx0" brushRef="#br0" timeOffset="85371.883">17368 11479 8385,'0'18'5031,"-10"-2"-387,-4 3 129,-13-3-3483,6 17-129,-10-3-129,2 13-516,-3 6 0,1 8-129,2 1-129,8 7 0,4-1-129,10-1 0,5-1-129,6-5 0,8-8-258,9-11-387,9-4-3999,-4-14-387,4-6 0,-3-14-516</inkml:trace>
  <inkml:trace contextRef="#ctx0" brushRef="#br0" timeOffset="85995.9187">17525 11831 6063,'15'12'5160,"-5"-3"-516,0 0-129,6 5-2838,-3-13-516,7 8-258,-2-6-129,6 5-129,-1-8-129,4 1 0,-6-5 0,4 0-129,-6-7 0,-1 2-129,-5-5 0,-3-1-129,-1-3-129,-5 2 129,-4-1-129,0 1 0,-6 0 0,-4 0 0,-2 0-129,-5 3 129,-4 6 0,-6 7 0,1 3 0,-7 13-129,-1 9 258,0 12-129,-2 5 0,2 7 0,8 4 129,2-2 0,12 0 0,8-1 129,8-7-258,12-1 129,7-6 0,11-7 0,5-9-129,5-2 0,4-7-258,0-10-258,0-1-258,-11-11-4128,2-6-129,-9-6-258,-1 1-516</inkml:trace>
  <inkml:trace contextRef="#ctx0" brushRef="#br0" timeOffset="86919.9716">18061 12065 4128,'0'0'5031,"0"0"0,0 0-258,0 0-1806,7 0-1290,-7 0-129,0 0-516,3-17-129,-3 17-129,8-13-258,-8 13 0,11-8-258,-11 8 0,12-8-129,-12 8 0,14-1 0,-4 1-129,0 0 129,-1 3-129,0 2 0,1 3 0,-10-8 0,11 22 0,-8-4-129,-3 1 129,-2 3-129,-5 3 0,-4 7 0,-4 1 0,-5 4 0,3-5 0,-1 1 129,1 1 0,2-4 0,4-7 0,3-3 129,7-5 0,1-3 0,0-12-129,15 15 129,-5-11-129,4-1 129,1 0-129,-1-3 0,1 0-387,2 0-258,-6-9-903,4 6-3354,-3-6-258,3-4-129,-5-3-774</inkml:trace>
  <inkml:trace contextRef="#ctx0" brushRef="#br0" timeOffset="87243.9901">18437 11506 11868,'47'26'5805,"-25"-2"-516,2 9 0,-10 1-3999,3 11-516,-3 1-258,-4 5-258,-6 1 0,-1 1-258,-3 1 129,-3 0-129,-1-1-258,-6-2-258,3 4-516,-10-13-3999,7-3-258,-1-14-258,3-7-258</inkml:trace>
  <inkml:trace contextRef="#ctx0" brushRef="#br0" timeOffset="118032.7511">8956 14718 2709,'27'-6'4515,"-15"-2"-387,4 0 387,-11-8-1935,8 16-516,-13-13-129,9 13-516,-9-11-258,0 11-258,0 0-258,-4-12-129,4 12-129,-11-15-129,1 7 0,-1 1-129,-1 0 0,-2 4 0,-1 0 0,-2 1-129,-1 2 0,-2 13 0,3 2 0,-1 6 129,3 7-129,0 2-129,2 8 129,3 3 0,-1 3 0,5 3-129,4 5 0,2-1 129,0 2-129,8 0 129,0 1 0,4 2 0,0-3 0,0-2 0,0 1 0,0-6 0,-2-4 0,-5-5 0,0-5 0,-1-10-258,-4-4-258,0-18-645,0 0-3612,-5-4 129,-2-12-645,-5-20-258</inkml:trace>
  <inkml:trace contextRef="#ctx0" brushRef="#br0" timeOffset="118268.7646">8657 15177 9933,'0'0'5418,"12"12"-645,2-14 258,12 2-3483,2-13-774,7 5-129,3-3-387,1 1-129,2 3-129,-1 2 0,-2 1-387,-6 2-387,4 8-2193,-12-6-1806,0 4-258,-9-4-258,0 1-387</inkml:trace>
  <inkml:trace contextRef="#ctx0" brushRef="#br0" timeOffset="118520.779">9297 15051 9030,'5'50'5031,"-5"-19"-129,0 7-516,-3-5-3096,4 9-516,-1-2-258,0 1-129,0-1-129,0-6-129,5-3-129,-3-7-258,6 1-1419,-8-25-2967,11 10-129,-11-19-387,5-10-387</inkml:trace>
  <inkml:trace contextRef="#ctx0" brushRef="#br0" timeOffset="118708.7898">9284 14689 9933,'0'0'4644,"4"10"-129,-4-10-645,4 13-4515,6-4-3096,0 1-645,5 3-258,1-5-258</inkml:trace>
  <inkml:trace contextRef="#ctx0" brushRef="#br0" timeOffset="119280.8225">9497 15003 11094,'-10'15'4902,"10"-15"-129,-6 12-258,6-12-4128,0 28-258,0-9 0,4 4 0,1 6-129,4 4 0,-2 3 0,2 7 0,-1-6 0,-1 2 0,0-3 0,-1-4 0,-2-6 0,-1-3 0,1-9 0,-4-14 0,0 0 0,0-9 0,0-15 0,0 1 0,0-9 129,0-1-129,4-2 129,1 1-129,2 3 0,1 2 129,2 6-129,1 2 0,1 4 0,2 0-129,-1 5 129,-1 2 0,-1 2 129,0 2-129,-2 0 0,-9 6 0,11-12 129,-11 12-129,0 0 129,0 0-129,-11-8 0,1 8 0,-4 0 0,3 0 0,1 0 0,-1 4 0,11-4-129,-10 12-129,10-12-387,0 0-2580,11 17-1548,1-15 0,5 5-516,1-7-387</inkml:trace>
  <inkml:trace contextRef="#ctx0" brushRef="#br0" timeOffset="119776.8509">10051 15038 9030,'-21'4'5031,"7"0"-387,-6-4-258,6 0-3483,-8 0-129,6 3-387,-4 0-129,1 4 129,2 0-258,0 4 129,3-2 0,4 4-129,1-4 0,8 4 129,1-1-258,1 0 129,10-2-129,2 3 129,4-1-129,2 5 0,2-1 0,-1-2 0,1 2 0,-1 4 0,-4 5-129,-2-3 129,-3 2-129,-5-1 129,-6 3 0,0-3 129,-9-1-129,-4-5 0,-3-4 129,-1-6 0,0-5-129,1-2 129,1-4-129,4-6-129,3-2 0,1-9-903,7 7-3741,0-12 0,7 5-516,3-8-387</inkml:trace>
  <inkml:trace contextRef="#ctx0" brushRef="#br0" timeOffset="120152.8724">10385 14667 10965,'-7'7'5160,"7"-7"-387,-10 17 129,10-17-4128,-2 25-258,2-7-258,2 11 0,1 1 0,-1 9-129,1 4-129,-1 6 0,-2 8 0,0-1-129,0-1 258,-2 1-258,2-8 0,0 0 129,0-4-129,6-12 129,0-6 0,5-7 0,3-4-129,-1-8-129,1-2 0,-2-9-645,11-1-3999,-12-11 0,5 5-387,-8-12-387</inkml:trace>
  <inkml:trace contextRef="#ctx0" brushRef="#br0" timeOffset="120400.8866">10268 14978 8643,'-15'0'5676,"15"0"-516,0 0-258,8-5-2709,13 2-1419,0-5-258,8 4-129,5 1-258,-4-3-387,7 7-1806,-7-1-2967,2 0 0,-5-6-516,-1 4-516</inkml:trace>
  <inkml:trace contextRef="#ctx0" brushRef="#br0" timeOffset="121076.9252">10999 14666 9030,'-14'26'5031,"0"-19"-258,-1 7-129,-7 0-3741,7 11-129,-6 0-129,2 11-258,-2 4-129,2 10-129,4 5 129,2 7-258,1-3 258,6 2-258,4 1 0,2-2 0,4-5 0,7-10 0,2-5-258,2-11-258,12 6-2709,-9-22-1677,4-4-129,-3-11-516,2-9-129</inkml:trace>
  <inkml:trace contextRef="#ctx0" brushRef="#br0" timeOffset="121684.96">11133 15133 9546,'30'5'5289,"-18"-5"-258,5 0-129,-6 0-3870,9 1-258,-8-7-258,6 1 0,-3-6-258,2 2 129,-3-2-258,2-5 129,-3-3-129,-1-2 0,-1-1-129,-2 0 0,-5 4 0,-3-1 129,-1 2-129,-8-2 0,-5 4 0,-3 1 0,-5 3 0,-1 1 129,-2 4-258,0-1 129,3 7 0,-3 1-129,5 9 129,-1 5-129,4 4 129,3 5 0,2 6 0,0 1 0,6 1 0,3 3 129,2-3 0,5-1 0,6 2 0,4-6 0,0-3 129,5-2-129,-2-4 0,2 1 0,-1-5-129,0-2 129,1-8-129,-2 0 129,2-3-258,-1-1 0,-2 0-387,2-14-645,7 5-3999,-10-9-258,5 8-129,-5-14-645</inkml:trace>
  <inkml:trace contextRef="#ctx0" brushRef="#br0" timeOffset="122120.985">11564 14577 13158,'0'15'5547,"0"-2"-516,2 23-258,1-11-4257,6 12-129,-2 5 0,4 7-129,0 8 0,-2 1-129,1 3 129,0 4-258,-4 2 129,-3 1-129,-3 3 0,0-8 0,-7 0-129,-2-3 258,-5-8-258,-2-5 129,2-10-129,0-8-129,4-6-387,-4-21-2967,14-2-1677,-10 0-258,10 0-387,3-28-387</inkml:trace>
  <inkml:trace contextRef="#ctx0" brushRef="#br0" timeOffset="148822.5122">10064 16459 3096,'14'-30'4386,"-10"14"129,-4 16-1032,3-25-774,-3 25-645,4-18-387,-4 18-516,0 0-258,0 0-129,-1-13-129,1 13-258,0 0-129,-8-7 0,8 7-129,-13-2-129,2 2 129,2 4 0,-3 3 0,0 13-129,-3 3 129,1 3 0,1 3 0,2 3 129,0 1-258,2 6 0,5-1 129,2-6-258,2-1 258,0 4-258,6-2 258,1 0-387,1 0 387,2 1-129,-4 0 129,0 1-129,-1-2 0,-3-5-258,-1 6 129,-1-3 0,-3-4-258,-2-5 0,-1 2-258,-3-10 0,5 11-903,-10-19-2967,14-6-387,-17 1-129,10-1-387</inkml:trace>
  <inkml:trace contextRef="#ctx0" brushRef="#br0" timeOffset="149082.5271">9842 16900 8385,'0'0'5160,"8"0"-258,-4-13-645,13 15-2709,-9-7-258,8 3-516,-2-5-258,6 5-258,1 1 0,4 1-129,-4 0-129,6-2-258,0 2-129,1 0-516,8 0-4128,-10-2 258,3-4-516,-6-6-258</inkml:trace>
  <inkml:trace contextRef="#ctx0" brushRef="#br0" timeOffset="149346.5422">10312 16733 10320,'0'19'5031,"0"-19"-129,0 23-387,-1-10-3870,1 7-258,0 1-129,1 5 0,3 3-129,0 3-129,-1 5 129,-1-4-129,0 1-129,1-4-129,-1 3-516,-2-18-3870,0 3-258,0-18-129,0 0-774</inkml:trace>
  <inkml:trace contextRef="#ctx0" brushRef="#br0" timeOffset="149534.5529">10272 16546 7998,'-13'-6'5160,"2"7"-387,11-1-129,0 0-2064,0 0-4515,0 0-2451,11 0-516,5 0-129,1-7-645</inkml:trace>
  <inkml:trace contextRef="#ctx0" brushRef="#br0" timeOffset="149938.576">10486 16582 6708,'0'29'5418,"2"-11"-516,-2-4-258,0 4-1161,0 0-3225,0 2-258,2 6 258,0 1 0,1 1-387,0-1 258,-1-1-129,0 4 0,1-6 129,-1 0-129,-2-6 0,2-1 129,-1-3 0,-1-14 129,0 0 0,0 0 0,0 0 0,-3-12 129,0-7 129,3-2-129,0-4 129,0-1-258,0-2 129,6 7-258,0-4 129,3 0-258,2 3-258,1-2 0,5 7-516,-3-11-1032,6 15-3354,-3-12 0,6 10-645,-5-4-129</inkml:trace>
  <inkml:trace contextRef="#ctx0" brushRef="#br0" timeOffset="150466.6062">10940 16718 8901,'11'-6'5031,"-8"-6"129,-3 12-516,0-17-2967,0 17-774,0 0-258,-3-14-258,3 14 0,-11-7-129,3 7 0,-1 0-129,-3-1-129,-1 1 0,-1 6 129,1 4 0,0-3-129,0 4 0,5 2-129,0 2 258,3-2-129,4 0-129,1-1 129,2 3-129,6-3 129,3 1 0,2-2-129,0 6 129,-1 3-129,0-5 129,3-1 0,-6 5 0,-2 0 0,-2 2 0,-5 1 0,0-8 0,-4 3 0,-6 4 129,0-6-129,-2-7 129,-2 1-129,2-3 0,-2-5 0,4 0 0,10-1-129,-15-12-516,15 12-3354,0-18-903,3-2-516,-1-13-129</inkml:trace>
  <inkml:trace contextRef="#ctx0" brushRef="#br0" timeOffset="150850.6282">11326 16263 7740,'11'-9'5676,"-11"9"-258,1 12-258,-8-9-1677,-3 12-3225,1 2 0,4 13 129,-3 4-387,1 5 258,0 2-129,3 9-129,-2 5 129,2 0-129,-1 2 258,-1 0-258,3-1 129,3 2-129,0 1 0,0-5 129,2-6-129,3-1 0,2-9-129,0-9 129,3-7-129,-2-11-129,3-8 0,1-3-258,2 0-1290,-5-21-3354,3 1-129,-3-9-258,0-3-516</inkml:trace>
  <inkml:trace contextRef="#ctx0" brushRef="#br0" timeOffset="151074.641">11151 16638 12126,'0'0'5805,"0"0"-387,7 0-129,8 0-4515,1-9-387,9 1 0,3 2-645,3-2 0,6 3-1032,-7-7-3870,8 5-258,-8-7-258,3 2-516</inkml:trace>
  <inkml:trace contextRef="#ctx0" brushRef="#br0" timeOffset="151682.6758">11894 16374 6966,'0'0'5418,"0"0"-387,0 9 0,-16-13-2580,6 16-1806,-10 5-129,0 9 129,-2 3-387,-2 12 0,3-4 129,-3 5-129,7 15 0,-1-1-129,4 2 129,8 5-258,2 2 129,4-2 0,6 0-258,5-10 0,5-2-258,2-9-645,9-7-3999,-4-23 0,7-6-645,-6-13-129</inkml:trace>
  <inkml:trace contextRef="#ctx0" brushRef="#br0" timeOffset="152246.7081">11995 16747 9030,'18'5'5547,"-4"-5"-387,0-3-129,11 1-3612,-9-12-516,7 7-258,-5-7-258,3 1 0,-3 2-129,1 0 0,-4-4 0,-2 1 0,-2-1-258,-3 0 258,-3-4-258,-5-2 129,-4-6-129,-1 8 129,-7-6-129,-3 7-129,-4-6 129,2 15-129,-4 4 129,-1 6-129,-2 16 129,-2 1 0,1 14 0,2 0 0,-2 12 129,6-1-129,5-1 129,7 1 0,6-3 0,3 2 0,11-4-129,6 1 258,4-15-129,5 1-129,-2-5 0,2 2 129,0-9 0,-3-9-129,-3-3 0,-2 2 0,-1 1 0,-4-4-129,-2 0-129,-5-18-516,7 18-2322,-9-18-2322,6 4-129,-7-18-258,5 7-516</inkml:trace>
  <inkml:trace contextRef="#ctx0" brushRef="#br0" timeOffset="152562.7261">12471 16786 9417,'0'0'5676,"0"10"-387,0-10-129,0 0-3483,-3 15-645,3-15-387,-2 12-129,2 2-258,-2 5 0,2 0 0,-2 2-129,1 5 0,-1 2 0,0-1-129,0 0 0,0-4 0,0-1-129,0-2-258,1-7-129,1-1-2193,0-12-2709,4-12 0,-3-11-387,5-1-516</inkml:trace>
  <inkml:trace contextRef="#ctx0" brushRef="#br0" timeOffset="153026.7527">12623 16234 10836,'20'2'6063,"-20"-2"-645,16 10 0,-16-10-3870,11 19-903,-1-1-129,2 10-258,-2 1 0,1 7-258,-1 1 0,-3 2 0,-2 9 0,0-2 0,-5 3 0,-1 6-129,-8-4 129,0 7-129,-5 1 129,0 2 0,-4-7-129,4-3 258,-2-3-129,1-11 0,5-11 0,3-11 129,0 0-129,7-15 0,-7 11-258,7-11-516,0 0-2064,0-7-2580,0 7-129,3-19-387,1 7-516</inkml:trace>
  <inkml:trace contextRef="#ctx0" brushRef="#br0" timeOffset="161526.2388">9857 16191 2709,'8'-5'4128,"-8"5"258,0 0-1161,0 0-645,-6 1-645,-8-1-516,14 0-129,-19 0-129,8 0-387,-5-1-129,4 1 0,-4-3-387,2 1-129,1 1 129,-1 1-129,0 4 0,1 6 0,2 4-129,4 5 129,0 6-129,4 15 129,1 5-129,2 2 129,6 6 0,2 7-258,3 2 258,1 1-258,1 1 258,1-8-258,-4 4 258,-1 0-387,-3 2 258,-1 0 129,-4-8-258,-1 6 129,-2 2-129,-6-9 129,-1-1 0,-3-6 0,-2 2-129,-1-4 129,-1-2 0,-3-7 0,3-6 129,-1-1 0,2-9 0,1-2 0,0-3 129,5-5 0,2-8-129,7-1 0,0 0 129,0 0-258,-3 17 129,8-12-129,7 0 0,2 10-129,3 8 129,2 10 0,-1 6-129,-2 4 258,-3 20-129,-2 2-129,0 6 129,-4 1 0,-3-10 129,-3-6 0,0-2 0,-1 5-129,0-59-129,0 95 387,0-95-129,7 61 0,-7-61 0,15 61 0,-15-61-129,0 0 129,50 56-129,-50-56-516,55 4-4257,-55-4-258,59-11-387,-59 11-516</inkml:trace>
  <inkml:trace contextRef="#ctx0" brushRef="#br0" timeOffset="162594.2999">13232 16730 4257,'14'4'5031,"1"-4"-129,-4 6-1548,-11-11-774,12 5-774,-12 0-387,14 2-387,-14-2-258,15 15-258,-15-15-129,12 29 0,-7-9-258,-2 8 0,-1-1-129,-2 3 129,-2 8-258,-5 0 258,-1 1-387,-5-5 0,3-1-258,-5-20-2193,7 2-2193,-1-14-258,3-7-387,3-24-258</inkml:trace>
  <inkml:trace contextRef="#ctx1" brushRef="#br0">20065 18287 0,'0'0'0,"0"0"0,0 0 0</inkml:trace>
  <inkml:trace contextRef="#ctx0" brushRef="#br0" timeOffset="171421.8048">14811 16223 5289,'-11'0'5160,"0"1"-258,-3-1-387,2 7-2709,-14-7-387,6 3-516,-9 0-129,3 7-387,-3-2 0,3 1-129,0 2-129,3 1 129,0 2-258,6 5 129,6-1 0,3 5-129,4 3 0,4 3 129,3-2-129,6-5 0,7 1 0,3-2 0,3-8 0,2-6 129,2-7-129,0 0 129,1 0 0,-3-5 0,-4-1-129,-2 4 129,-7-2-129,-2 0 129,-9 4-129,0 0 0,0 0 0,-16 10 0,1-1 0,0 3 0,-5 7 129,1 1-258,-1-1 129,3 3 0,3 0 0,4 1 0,5-3 0,5-2 129,0-6-129,9 2 129,4-5 0,5-3 129,6 2-129,0-3 129,3-5-129,1 0 0,2 0 0,1 0-129,-3 0-258,2-4-387,0 6-1677,-6-7-2580,0 4-258,-4-12-258,-1 6-516</inkml:trace>
  <inkml:trace contextRef="#ctx0" brushRef="#br0" timeOffset="172354.8582">15592 16280 645,'-15'-7'1161,"-2"4"129,17 3 0,-16-5 258,8 5 129,8 0-129,-16-1-516,16 1 129,-13 0 0,13 0 258,-16 1 0,16-1 0,-18 7-258,18-7 129,-20 11-258,13 0-258,-9-7 129,7 7-387,-5-2-129,2 4 0,-5-3-258,4 3 0,-1 8 0,0 1 0,2 1-129,2 0 0,4 0 0,3 5 129,3-5-129,0 1 129,7-8-129,5 2 129,5-4 0,2-1 258,4-3-258,6-2 129,2 1-129,0-5 0,3 2 129,-2-1-258,2-3 129,-3-2-258,-4 2-129,-6-2-645,4 2-1290,-7-2-2451,-6-3 0,-12 3-774,10-17 258</inkml:trace>
  <inkml:trace contextRef="#ctx0" brushRef="#br0" timeOffset="172649.8751">15364 16527 6966,'11'0'5031,"-2"0"-129,-9 0-645,20 4-2709,-10-4-774,11 3-129,1-1-387,2 1 0,5-2-645,2-1-1032,3 1-2838,-1-3-516,2-4 0,-5-12-774</inkml:trace>
  <inkml:trace contextRef="#ctx0" brushRef="#br0" timeOffset="173933.9485">15627 16114 774,'0'0'3870,"-9"-1"129,9 1 129,0 16-2193,0-16 129,-2 29-645,-6-10 0,6 20-258,-10 1 0,2 18-129,-9-3-258,0 13 258,-8-1-387,2 6-129,-5-6 0,3-2-129,3-9 0,3-5-258,7-10-129,8-12-387,7 1-903,-1-30-3483,26 2-258,-6-19-129,8-7-774</inkml:trace>
  <inkml:trace contextRef="#ctx0" brushRef="#br0" timeOffset="177050.1267">16461 16063 645,'0'0'3354,"0"0"129,0 0-258,0-13-2580,0 13-258,0 0-387,0 0-258,0 0 258,0-11 0,0 11 258,0 0-129,0 0 129,0 0 129,0 0 0,0 0 0,0 0 129,0 0 0,0 0 0,0 0 258,-8 0-258,8 0 387,0 0-258,0 0 258,0 0-129,-9 5-129,9-5-129,0 0-129,-13 3 0,13-3-129,0 0 129,-9 3-387,9-3-258,0 0-258,0 0-3354,0-9-516,0 9-258,0-11-258</inkml:trace>
  <inkml:trace contextRef="#ctx0" brushRef="#br0" timeOffset="177642.1606">16190 16268 7740,'-11'7'4644,"11"-7"-129,0-11-1290,7 8-2193,1-8-129,6 6-387,-2-1-129,5 3-129,4-7-129,3 4 0,3-4 0,-1 0-129,1-3 129,4-3-129,-5 0 129,1 2 0,-8-1 0,0 1 0,-4-2 258,-4 4-129,-6-2 0,-5 14 0,1-22 0,-1 8-129,-6-1 129,-3 3-129,-3-4 0,-3 4 0,-1 3 0,-2 2-129,-2 7 0,-2 5 129,-2 11 0,2 7-129,-2 13 129,3 3-129,0 10 0,5 1 129,2 1 0,5 7 0,9-4 0,0-3 0,9-6-129,6-4 258,5-11-258,3-1 129,3-7-129,2-12 0,2-7 0,-4-2 0,1-1-258,-2-5-129,2 4-774,-10-11-3870,5 1 129,-5-11-387,1 6-516</inkml:trace>
  <inkml:trace contextRef="#ctx0" brushRef="#br0" timeOffset="178078.1855">16717 16531 8256,'12'13'5160,"-12"-13"-387,0 0 0,8-10-3741,3-7-129,-8-3-258,6-1-258,-6-1 129,4 3-129,-2 0-129,1-1 0,-3 5-129,-3 15 0,0 0 0,0 0-129,0 0 0,10-4 0,-10 4 0,2 18-129,1-1 129,-1 4 0,1 4 0,-1 4 0,2-1 0,-1 4 0,0 4-129,1-12 129,-1-1 0,-1 0 0,0 0 0,1-4-129,-1-2 0,0-6-258,0 2 0,-2-13-387,4 23-1032,-4-23-2838,0 0-516,-8 0-258,8 0-129</inkml:trace>
  <inkml:trace contextRef="#ctx0" brushRef="#br0" timeOffset="178318.1993">16772 16748 6966,'-7'1'5160,"-4"8"0,11-9-516,0 0-2838,0 0-516,0 0-516,1 11-258,-1-11 0,19-1-129,-8-1-129,7 2-129,-3 0 129,4-2-258,2-3 0,0 5-129,-1-2-129,-3-1-387,4 3-258,-11-6-3870,5 6-387,-6-3-129,-9 3-645</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3-09-23T09:35:35.235"/>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3-09-23T09:35:37.195"/>
    </inkml:context>
  </inkml:definitions>
  <inkml:trace contextRef="#ctx0" brushRef="#br0">13011 16563 0,'0'0'0,"0"0"0,0 0 0,0 0 0,0 0 0,0 0 0</inkml:trace>
  <inkml:trace contextRef="#ctx1" brushRef="#br0">10524 17674 4773,'0'0'4386,"-11"-6"0,3-2-1161,-2 8-1419,-7-6-516,6 6-387,-9 0-129,6 4 0,-5 1-258,6 5-129,-3-2 129,4 5-258,3 11 0,1 1 129,2 8-258,4 4 0,1 12 0,1-49 0,0 103-129,0-103 129,10 82-129,-1-30 129,-2 0-129,-7-52-129,19 68 129,-19-68-129,17 75-129,-17-75-258,12 66-387,-12-66-1548,0 0-2064,-7 69-645,7-69-129,0 0 0</inkml:trace>
  <inkml:trace contextRef="#ctx1" brushRef="#br0" timeOffset="224.0129">10311 18297 5160,'-39'-21'5547,"39"21"-516,0 0-129,0 0-2451,0 0-1161,34-1-129,-34 1-258,41-19-258,-41 19-387,55-17-129,-55 17-645,60 0-2064,-60 0-2322,67-5-516,-67 5-129,59-7-387</inkml:trace>
  <inkml:trace contextRef="#ctx1" brushRef="#br0" timeOffset="480.0275">10811 18139 9159,'-11'51'5031,"11"-51"-129,0 0-387,0 0-4257,-16 67 0,16-67-129,0 0 0,7 64 129,-7-64-129,0 0-129,24 65-645,-24-65-2967,0 0-1032,0 0-387,38 37-516</inkml:trace>
  <inkml:trace contextRef="#ctx1" brushRef="#br0" timeOffset="667.0382">10875 17932 9933,'-3'-12'5289,"3"12"-903,0 0 129,-7 7-4257,7-7-774,0 20-2193,0-20-1806,7 15-129,-2-4-903,-5-11 645</inkml:trace>
  <inkml:trace contextRef="#ctx1" brushRef="#br0" timeOffset="1044.0598">10999 18011 9417,'15'6'5160,"-15"-6"-129,0 0-387,0 0-3483,26 66-774,-26-66-129,10 72-258,-10-72 129,7 85-258,-7-85 0,6 75 258,-6-75-129,4 67 0,-4-67 0,0 0 129,0 0 0,0 0 0,0 0 129,0 0-129,0 0 129,0 0 0,0 0 129,0 0-258,-17-59 129,17 59-129,0 0-129,10-61 0,-10 61-387,18-50-129,-18 50-1677,0 0-3096,55-48-129,-55 48 0,45-46-258</inkml:trace>
  <inkml:trace contextRef="#ctx1" brushRef="#br0" timeOffset="1516.0868">11506 17990 5160,'0'0'5676,"-8"6"-516,8-6-129,-21-16-1935,21 16-1935,-21-5-387,9-2-258,-3 3 129,15 4-1161,-32 8 903,17 0-387,15-8 258,0 0-387,-46 51 516,46-51-516,-21 53 0,21-53 774,0 0-903,-3 53 129,3-53 0,0 0 129,37 50-387,-37-50 387,43 32 0,-43-32 0,49 37-129,-49-37 129,41 40-129,-41-40 258,0 0-258,37 52 129,-37-52 0,0 0 0,0 0 0,-6 50 0,6-50-129,0 0 0,-38 26 0,38-26-129,0 0-516,-44 33-1161,44-33-2967,0 0-387,0 0 0,-18-53-774</inkml:trace>
  <inkml:trace contextRef="#ctx1" brushRef="#br0" timeOffset="1900.1087">11715 17627 9288,'0'-41'5418,"-9"23"-516,9 18-129,-18-15-3999,18 15-258,-11 2 0,6 10-258,4-1-129,1 14 0,0 2 0,1 17 0,3 1 0,-1 6 0,2 10 0,-5 7-129,1 2 0,-1-4-129,1 5 129,-1 2-129,0-9 0,2 5-129,3-19 258,-5-50-129,23 74 258,-23-74-129,0 0-258,48 31-387,-48-31-1419,0 0-2838,52-20-387,-52 20-129,21-57-774</inkml:trace>
  <inkml:trace contextRef="#ctx1" brushRef="#br0" timeOffset="2124.1215">11599 18090 6966,'-42'67'5805,"42"-67"-516,0 0 258,0 0-2451,0 0-2322,35-19 0,-35 19-387,44-13-387,-16-4-258,-28 17-3999,59 0-1161,-30-12 0,4-22-387</inkml:trace>
  <inkml:trace contextRef="#ctx1" brushRef="#br0" timeOffset="2723.1558">12190 17696 5031,'25'-74'4902,"-16"45"0,-5-6-645,1 14-2580,-5 4-258,0 17-516,-14 8-387,4 32 129,-4-4-129,1 13 0,-3 16-258,3 10-516,-1 1 645,5 1-129,5-2 0,4-20-129,0 11 0,4-15-258,-4-51 0,24 76 0,-24-76-2580,43 60-2451,-43-60 0,45 15-516,-45-15-258</inkml:trace>
  <inkml:trace contextRef="#ctx1" brushRef="#br0" timeOffset="3304.189">12437 17975 10449,'0'0'4902,"0"0"129,0 0-387,0 0-4257,4-10 129,2-5-258,7-3 129,1 6-516,4-5 774,2-7-774,-3-3 258,4 5 0,0-5-129,-4-1 129,1 2-258,-4-2 258,-4-3-129,-2 6 129,-5 2-258,-3 2 129,-2 0 129,-10 9-258,-2-2 258,-11 6-129,0 4 0,-7 4 0,0 4-129,1 9 258,0 7-129,1 13 0,7-1 0,4 7 0,5 2 129,7 16 129,7-5-258,0-6 129,10-5-645,-10-41 645,32 79-258,-32-79 387,46 60-258,-46-60 0,51 29 129,-51-29 129,50 41 258,-50-41-387,46 39 0,-46-39-258,41 15 0,-41-15-129,0 0-1677,48 0-3483,-48 0 129,25-39-516,-16 7 129</inkml:trace>
  <inkml:trace contextRef="#ctx1" brushRef="#br0" timeOffset="4031.2306">12886 18051 5547,'0'0'5676,"0"14"-387,0-14-129,0 0-2967,-7-3-903,6-12-1032,1 15 129,0 0 0,-7-14-258,7 14-645,0 0 516,0 57 516,0-57-516,6 57 387,-6-57-387,7 78 258,-7-78-258,7 75 516,-7-75-516,0 0-129,7 77 129,-7-77 0,0 0 129,0 0-258,0 0 129,0 0-129,0 0 0,0 0 129,10-59-645,-10 59-2967,0 0-1548,-7-56-258,7 56-516</inkml:trace>
  <inkml:trace contextRef="#ctx1" brushRef="#br0" timeOffset="4571.2615">13090 17520 8514,'-12'6'5418,"12"-6"0,0 0-645,16 12-3483,-5 0-387,7 4-258,-1-3 0,6 20-129,-2 1-258,1 10-129,-3 10 129,0 2-645,-5 12 516,0-9-129,-4 14 0,-3-5 0,-3-5 129,-3-6-258,0-3 129,-1-54 387,-1 69-516,1-69-387,-2 68-1806,2-68-3225,0 0 0,0 0-258,0 0-645</inkml:trace>
  <inkml:trace contextRef="#ctx1" brushRef="#br0" timeOffset="7195.4116">13699 17783 2451,'0'0'5289,"-4"-14"-516,4 14-258,-10-13-2193,10 13-516,-2-12-387,2 12-516,0 0-387,0 0-129,0 0 0,-1 17-129,1-6-258,0-11 129,0 33 0,3-10-129,0 1 0,-1 2 129,3 2 129,-5-28-258,8 62 129,-8-62-258,6 60 258,-6-60-129,7 75 258,-7-75-387,7 82 0,-7-82 129,10 69 0,-10-69 0,12 55 0,-12-55-129,15 56 129,-15-56-129,0 0 129,0 0 129,32 56-129,-32-56 0,0 0 0,38 36 129,-38-36-258,0 0 129,56-28 0,-56 28 129,42-44-129,-42 44 129,40-62-129,-40 62 0,33-68 129,-18 26-516,-2-3 387,-2 10 258,0-4-387,-2-7 258,-2 12-387,-3-5 387,0 1-129,-3-1 516,-1-4-645,0-4 129,0 8 129,-1-6-258,-2 0 387,1 9-129,-1 12 0,1 6 0,0 0 0,2 18-129,-3-16 0,3 16 0,0 0-258,-2 7-645,6 13-3870,-3 7-387,3-1 0,-2-4-645</inkml:trace>
  <inkml:trace contextRef="#ctx1" brushRef="#br0" timeOffset="9207.5267">14715 17505 3225,'10'0'4257,"-10"0"-1032,0 0-903,0 0-645,0 0 129,0 0-516,0 0 0,0 0-387,0 0 0,-2-9-129,2 9-129,0 0-129,0 0-129,0 0-129,-10-3 0,10 3-129,0 0 129,0 0-129,-7-2 258,7 2-258,0 0 0,-9-7 0,9 7-129,-12-1 129,12 1-129,-8-3 129,8 3-129,-12-5 0,12 5 0,-10-5 0,10 5 129,-8-9 0,8 9-129,-11-10-129,11 10 258,-9-7-129,9 7-129,-11-6 258,11 6-129,-10 0 0,10 0-129,-14 2 129,14-2 0,-11 7 0,5 4 129,0 3-129,3 0 0,-1 6-129,3 5 258,0-1-129,0 17 0,1 10 0,2-1 129,4-1-258,1 6 387,0 12 0,0-1-258,3-4 129,-1-9-129,-9-53 0,16 88 0,-16-88 0,10 84-258,-10-84 258,0 0-129,11 74-129,-11-74-129,0 0-645,0 60-1161,0-60-2709,0 0-258,0 0-645,0 0 258</inkml:trace>
  <inkml:trace contextRef="#ctx1" brushRef="#br0" timeOffset="9491.5429">14468 18078 7998,'0'14'5289,"0"-14"-129,7-21-516,-5 0-3096,10 9-1290,-1 0 387,8-2 0,-1 3-387,5 6-516,-1-9 387,3 10 387,1 0-645,1-3 387,2 7-387,-7-2-1032,14-6-2967,-15 7-387,4 2-1032,-7 4-258</inkml:trace>
  <inkml:trace contextRef="#ctx1" brushRef="#br0" timeOffset="9787.5599">14951 17804 7611,'5'-40'5547,"-5"22"-903,0 18 387,0 0-3741,0 0-387,2 18-258,4 15-645,-2 6 387,0-3-129,1 13 129,-5-49-387,9 83 129,-9-83-129,6 61-129,-6-61-129,12 50-2451,-12-50-2451,0 0-258,14 15-387,-8-23-387</inkml:trace>
  <inkml:trace contextRef="#ctx1" brushRef="#br0" timeOffset="9959.5697">14999 17464 8256,'-5'-11'5160,"5"11"-516,0 0 0,-11-12-3741,11 12-1548,0 15-3225,1-3-1032,4 3 0,0 3-516</inkml:trace>
  <inkml:trace contextRef="#ctx1" brushRef="#br0" timeOffset="10411.5956">15223 17654 9933,'18'-36'5160,"-18"36"-258,5-14-258,-5 14-3999,2 22-516,1 3 0,-3 14 0,2 7-129,-1 4 0,3 6-645,0-9 645,-4-47-387,8 89 0,-8-89 129,7 77-129,-7-77-129,6 63 258,-6-63 516,0 53-516,0-53 258,0 0 0,0 0 0,0 0 258,1 14 129,-1-37 0,5-11 387,-2-4-387,4-10 129,0 0-129,2 1 129,-1 6-387,2 9-258,4-6-129,0 6-258,5 5-774,-6 7-903,12 2-2451,-3 1-645,7 2 0,-2-4-129</inkml:trace>
  <inkml:trace contextRef="#ctx1" brushRef="#br0" timeOffset="10919.6246">15822 17726 5547,'5'-44'4773,"-5"16"387,0 9-774,0-3-2838,-12 2-516,6 8-387,-7 7-258,5 5-129,-5 0 0,3 6 129,-2 3-129,2 6 129,-3 8-258,3-5-129,1 6 129,0 1 0,2 1 0,2 8-129,4-11 0,1-1-129,3 3 129,4 6-516,7-10 516,0-2-258,4 10 258,2-11-645,-20-18 516,38 54 0,-38-54 129,30 52 258,-30-52-258,18 55 129,-18-55-258,0 0 516,-3 59-129,3-59-129,0 0-129,-39 23 0,39-23 129,-40 0 0,40 0 0,-37-7-129,37 7 0,0 0-129,-42-37-258,42 37-1161,0 0-3354,-15-22-258,15 7-387,0 15-258</inkml:trace>
  <inkml:trace contextRef="#ctx1" brushRef="#br0" timeOffset="11387.6514">16115 17357 5547,'14'-38'5289,"-10"19"-387,-4 19-258,6-20-2580,-6 20-1290,1 11-258,-1 14-258,0 0 0,0 8 129,0 10-387,0 8 129,1 7-129,4 6 129,0 3-258,0-5-516,2 2 645,-2-5-516,-1-3 645,3 0-258,0 1 129,-7-57-129,15 61 258,-15-61 129,16 57-129,-16-57 258,0 0-516,0 0 258,51 3-258,-39-6 0,-12 3-387,22-26-516,-6-1-3096,-8 14-387,-4 0-903,-2-11-516</inkml:trace>
  <inkml:trace contextRef="#ctx1" brushRef="#br0" timeOffset="11647.6663">16043 17887 4773,'-34'-14'5676,"22"8"-516,12 6-129,-5-31-1935,12 13-1935,3 12-258,9-3-258,5 7-258,0-9-129,5 4-129,2 6-129,-2 1 0,0-4-129,0 4-387,-10 1-3612,5-1-774,-8 6-645,2-7 0</inkml:trace>
  <inkml:trace contextRef="#ctx1" brushRef="#br0" timeOffset="12211.6985">16787 17335 5289,'12'-13'5418,"-5"0"-645,-7 13-129,-7 2-3483,-4 15-387,-8 3-129,3 15-129,-8-1 0,0 18-129,-3 11-129,6 11 129,-3 1-129,7 6-645,7 14 516,6-11-258,7-6 258,6-15-129,10-9-516,-19-54-1161,48 86-3225,-48-86 129,60 29-774,-60-29-258</inkml:trace>
  <inkml:trace contextRef="#ctx1" brushRef="#br0" timeOffset="12767.7303">16960 17772 7740,'26'10'5160,"-10"-10"-258,2-17-258,6-8-3870,-5 1-129,7 2-258,-6-6-258,1 5 258,-2-2-258,-3 0 129,-1-3 0,-4 4-258,-4 2 129,-3 1-129,-4 2 258,-3 4-129,-6-6-129,-6 7 0,-2 6 0,-4 6 0,-1 2 0,-4 2 0,0 15-129,2 2 0,-2 10 129,6 8 0,0 6 129,5 7-129,4 5 0,4-8 129,7 14 129,0-1-645,10-6 645,5-15-645,1 1 516,5-17-258,4-6 387,-25-17-774,50 42 516,-50-42 387,45 24-387,-45-24 129,39 18-387,-39-18-1032,0 0-3870,43 12 258,-33-21-903,1-21-129</inkml:trace>
  <inkml:trace contextRef="#ctx1" brushRef="#br0" timeOffset="13435.7685">17440 17930 8256,'0'0'5934,"0"0"-903,0 0 129,-13 6-3999,13-6-516,0 0 0,0 0-387,-9-11 0,9 11-258,0 0 0,7-10 129,-7 10 0,15-15-129,-6 15 0,5-2 0,-4 2 0,5 3-516,-5 10 516,-1-2-516,0-2 516,-9-9-516,10 47 387,-10-26-645,0-5 645,0-16-129,-21 50 129,21-50 387,0 0-516,-41 53 387,41-53-258,0 0 645,-34 71-516,34-71 516,0 0-387,0 0 0,0 0 0,0 0 258,0 56-129,0-56 0,0 0-129,0 0 129,45-8-258,-45 8 129,0 0-129,46 9 129,-46-9-129,0 0 0,43-6-258,-43 6-516,0 0-2193,0 0-2193,37-25-516,-37 25-774,7-50 258</inkml:trace>
  <inkml:trace contextRef="#ctx1" brushRef="#br0" timeOffset="13851.7923">17729 17218 6708,'11'0'5676,"-11"0"-129,9 0-387,-9 0-2838,10 14-1548,-3 2-129,6 7-129,0 3 0,2 3-258,-1 9 0,3 5-129,-2 1 0,-3 6-129,-2 13 0,-1 5 0,-4 5 0,-5-1-387,-3 9 516,-5-12-258,-5 6 258,-2-16-129,15-59 258,-36 97-387,36-97-129,-30 63-1032,30-63-4257,0 0 0,-18-6-516,18-20-645</inkml:trace>
  <inkml:trace contextRef="#ctx1" brushRef="#br0" timeOffset="24668.411">19600 17953 3612,'0'0'4515,"0"0"258,4 14-774,-4-14-2967,12 36 0,-1-23-903,-11-13 516,0 0-258,24 59 129,-24-59-258,10 63 258,-10-63-387,0 54 0,0-54 387,-16 61-774,16-61-516,-26 71-1419,26-71-2709,0 0-129,-47 53-645</inkml:trace>
  <inkml:trace contextRef="#ctx1" brushRef="#br0" timeOffset="25511.4592">20374 17143 258,'0'0'4902,"2"-12"0,-2 12-129,0 0-2580,-11-4-645,11 4-645,-16 0-129,8 7-258,-8-3 0,1 9-129,-6 0 0,-1 6-129,-4 1 0,-1 7 0,-2-3-129,1 3 0,0 8 0,2-2 129,5-3-258,4 3 258,6-5-258,6 3 129,7-6-129,2-6 129,8-1-129,8-6 0,4-5 0,5-7 129,-1 0-129,2-2 0,-1-12 129,-4 2-129,-2-1-129,-7 1 129,-6 2 129,-10 10-258,0 0 129,0-10 0,-10 14-129,-9 6 129,-6 8 0,0 10 129,-2 6-258,-4 4 258,5 15-129,3-7 129,3 11-129,3-5 0,11-5 129,2-8 129,4-10-258,10-1-516,4-16 774,7 1 0,7-13-129,-1 0-129,5-5-129,0-3-516,4-1-2709,-6-5-1161,-3-10-774,-8-7-774</inkml:trace>
  <inkml:trace contextRef="#ctx1" brushRef="#br0" timeOffset="26171.497">20961 17315 1161,'-10'3'4902,"3"-3"129,-3 2-1548,-9-11-1032,11 9-774,-13-6-516,5 6-258,-10 0-258,5 0-129,-4 6-387,3 5 258,-4 2-258,4 6 0,0 3 0,3 5 0,3 4-129,1 5 258,3 2-129,7-1 0,1 17-129,4-6 129,5 1 0,6-12 0,5 2-129,4 1 0,4-17 129,6-4-129,-1-14-129,1 2 0,2-8-387,-6-4-516,8 0-1290,-11-7-2709,-1 1 0,-8-8-645</inkml:trace>
  <inkml:trace contextRef="#ctx1" brushRef="#br0" timeOffset="26427.5116">20668 17600 5547,'0'0'5418,"-3"-10"-258,6-4-387,12 4-3612,1-1-387,9 4-258,1 3-129,6 4-258,2 9-387,-2-4-387,11 6-3483,-9-7-903,1-4-258,-3-5-516</inkml:trace>
  <inkml:trace contextRef="#ctx1" brushRef="#br0" timeOffset="27439.5695">21492 17430 4644,'-8'26'5418,"6"-16"-645,2-10 129,0 0-4128,7 16-129,2-16 129,11-2-387,-1-5 129,9 2-129,1-10 0,5-2-129,-5-4 0,3-3 0,-4-3 0,-4 2-129,0 0 129,-7 0-258,-7 2 258,-6 2-258,-4 1 129,-4 1-129,-11 4 0,-7 2 0,-3 0 0,-6 9 0,0 4 0,-2 1-129,0 8 129,2 11 129,2 10-258,6 7 258,3 4-129,5-1 129,4 8-129,6-3 387,5 5-387,3-3 387,8-1-258,3-3 129,5-12-129,3-1 129,3-7-129,3-9 0,1-7-129,0-7 0,-1-4-258,-2-5-516,8 7-2064,-10-11-2193,2-4-516,-7-3-516,2 2 129</inkml:trace>
  <inkml:trace contextRef="#ctx1" brushRef="#br0" timeOffset="27763.588">22065 17611 6837,'20'11'5676,"-20"-11"-387,9 11-129,-14-7-3999,5 14-258,0 6-387,0 8-129,0 12 129,0-12-258,0 11 129,0-5-903,0 2 903,0-16-387,3-6 387,1 4-1032,-4-22 645,7 13-258,-7-13-129,0 0-129,13 2-5031,-13-2 0,0-8-516,0-10 387</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3-09-23T09:37:28.815"/>
    </inkml:context>
    <inkml:brush xml:id="br0">
      <inkml:brushProperty name="width" value="0.05292" units="cm"/>
      <inkml:brushProperty name="height" value="0.05292" units="cm"/>
      <inkml:brushProperty name="color" value="#FF0000"/>
    </inkml:brush>
    <inkml:context xml:id="ctx1">
      <inkml:inkSource xml:id="inkSrc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23T09:38:00.820"/>
    </inkml:context>
  </inkml:definitions>
  <inkml:trace contextRef="#ctx0" brushRef="#br0">10620 6887 1677,'-11'0'4773,"11"0"129,-10-3-129,2-7-1935,8 10-903,-12-10-387,12 10-387,-13-3-387,13 3-129,-16 0-129,16 0-129,-16 17-258,8 0 0,-1 2 0,1 9 0,1 0-129,0 6 0,0 2 129,5 5-129,2-2 129,0 2-129,2-3 258,3-3-258,2-3 129,3-4-129,-1-5 0,1-1 0,0-3 0,1-6 0,4 0 0,-2-5 0,0-3 0,1-2 0,0-3 0,1-5 129,1-5-129,2-5 0,-1-7 129,1 0 0,0-3-129,-3-4 129,0 1-129,-3-6 0,-1-3 129,-6-3-129,0 1 0,-3-3 0,-2 2 0,-3 1 129,-4 0-129,-4 7 0,-4 6 0,0 5 0,-3 7 129,-2 6-129,-1 4 0,-1 4 0,0 2 0,1 9 0,4 0 129,1 5-129,-1-2 0,6 0-129,2 4 0,4-4-129,3 2-387,2-16-4257,0 22 0,0-22-387,11 13-516</inkml:trace>
  <inkml:trace contextRef="#ctx0" brushRef="#br0" timeOffset="23832.3631">10236 8783 3483,'0'0'3999,"0"0"-645,0 0-1032,0 0-258,0 0-387,0 0-387,0 0-258,0 0-129,0 0-258,-6 0 0,6 0-129,0 0-258,0 0 0,0 0 0,0 0-129,0 0 0,0 0 0,3-12 129,-3 12-129,6-13 0,-6 13 0,11-17 129,-6 4 0,3-2-258,-1 0 387,0-1-387,0 0 129,-2-2-129,2 2 129,-2-1-129,0 3 0,0 4 0,0-1 129,-5 11 0,5-18-129,-5 18 129,0 0-129,5-12 0,-5 12 129,0 0-129,4 6 129,-4 11-129,2 7 0,0 6 258,-1 8-258,1 6 258,-2 4-258,3 3 258,-3-3-387,0-2 258,2-2 0,-2-7-258,0-2 129,2-10 0,-2-2 0,0-5-129,0-5 258,0-13-129,2 17 0,-2-17 0,0 0 0,0 0 0,0 0 129,0 0-129,0 0 0,0 0 0,0 0-258,0 0 0,0 0-129,0 0-129,0 0-516,2 10-258,-2-10-1161,0 0-2193,0 0-129,0 0-258,0 0 129</inkml:trace>
  <inkml:trace contextRef="#ctx0" brushRef="#br0" timeOffset="24375.3942">10270 9220 258,'0'0'3870,"0"0"258,-2-14-258,2 14-1935,0 0-258,-3-15-129,3 15-387,0 0-258,0 0-129,0 0-129,7-4-129,-7 4 129,8 0-258,-8 0 129,16 3 0,-7-2-129,2 3 0,0-2 129,3 2-258,-2-3 129,2 3-129,-3-1-129,3 3 129,0-2-129,-1-1 0,-2 1 0,-1-3 0,-1 3-129,-1-1 129,-8-3-129,10 2 129,-10-2 0,0 0-129,0 0 129,0 0-129,0 0-387,0 0-387,10 0-3999,-10 0-129,5-13-129,-3 1-903</inkml:trace>
  <inkml:trace contextRef="#ctx1" brushRef="#br0">15262 11329 0,'0'0'0,"0"0"0,0 0 0,0 0 0,0 0 0,0 0 0,0 0 0,0 0 0,0 0 0,0 0 0,0 0 0,0 0 0,0 0 0,0 0 0,0 0 0</inkml:trace>
  <inkml:trace contextRef="#ctx0" brushRef="#br0" timeOffset="35523.0318">10361 10126 774,'7'-13'3612,"-7"13"0,0-10-1161,0 10 129,0 0-387,0 0-387,-8-16-645,8 16 0,-11-3-258,11 3-129,-14-4-258,14 4 129,-19 0-258,11 0-129,-4 0 129,2 0-129,-1 0 0,1 0-129,0 0 0,1 2 129,0-2-129,1 2 129,-2 0-129,0 2 0,1 2-129,-3 2 0,3 1 129,-1 3-129,-1 6 0,0 0 0,0 4 0,1 2 0,1-1 129,1 2-129,0 0 129,1 2-129,1-3 129,1 0-129,3-1 129,-1 3-129,0 2 0,2-5 0,0 3 0,1-1 129,0-2-129,0-1 0,3 1 0,-1-3 0,1 1 0,-2-3 129,2 0-129,2 0 0,0-2 0,2-1 0,-1-1 0,1-2 129,4-5-129,-1 3 0,1-2 0,-1-4 0,2-1 0,0 0 0,0 0 0,0-2 0,-1 1 0,2-2 129,-3 0-129,1 0 0,0 0 0,0-1 0,-1 0 0,0 0 129,0-3-129,2 1 0,-3 0 0,0 1 0,-1-3 0,-1 0 129,2-5-129,-9 10 0,15-14 0,-8 2 0,0-1 0,-2 0 129,2 1-129,0-3 0,1 1 0,-1-3 0,-3-1 0,4 1 0,-2-2 0,0 0 0,0 2 0,-1-2 0,1-4 0,-4 6 0,0-2 0,1 2 129,-3-1-129,1-2 0,-1 3 129,0 0-129,0 2 0,0-3 0,-1 2-129,1 1 258,-3-1-258,3 3 129,0 1-129,-1 0 258,0-1-258,1 0 258,0 1-129,-2-2 0,2 3 129,-3 0-129,2-1 129,1 12-129,-9-15 0,9 15 129,0 0-129,-11-14 129,11 14-129,-12-9 129,12 9-129,-10-8 0,10 8 0,-12-5 0,12 5 129,-12-6-129,12 6-129,-10-4 129,10 4 0,-9-3 0,9 3 0,-9-2 0,9 2 0,0 0 0,-11-3 0,11 3 129,-9-1-258,9 1 0,0 0-258,-10 0-516,10 0-3870,0 0-129,0 0-258,0 0-774</inkml:trace>
  <inkml:trace contextRef="#ctx0" brushRef="#br0" timeOffset="42371.4235">12747 11771 3999,'0'0'5031,"0"0"-516,0 0 0,2 11-2580,3 9-645,-5-1-258,1 13-387,1 0-258,3 12 0,-3 1-129,2-1 0,-3-7 129,1-2-258,0-10 0,3-3 129,-2-7-258,-3-15 129,11 0 0,-4-9-129,2-10 0,2-4 0,-1-6 129,1-4-129,0-9 129,0-1-129,2 4 0,-2 6 0,1 4 0,0 6 0,2 10 129,-1 11-129,-2 8 0,2 13 129,1 5-129,-4 5 129,0 5-129,0 0 129,-2 4-129,-3-8 0,0-2-129,-2-1-129,4 0-645,-7-11-3741,8-3 0,-8-13-258,13 5-645</inkml:trace>
  <inkml:trace contextRef="#ctx0" brushRef="#br0" timeOffset="42823.4493">13251 11801 8514,'1'57'5289,"-4"-15"-516,-7 3-258,5 8-3612,-2-4-258,7 6 0,0-14-387,4-3 0,3-10 0,6-9 0,1-15-129,1-4 0,1-7 0,6-8 0,-6-10 129,1-3-129,-2-5 129,-3-3-129,-1-2 129,-3-4-129,0 0 129,-6 5-129,0-1-129,-2 10 129,0 5-129,0 10 129,0 13-129,0 0 0,5 22 0,-2 4 129,2 6-129,-1 8 0,3 1 0,0 0 129,2-3-258,-2-2 0,1-1-258,-1-9-129,4 6-774,-10-15-3612,9 0 0,-10-17-516,13 8-258</inkml:trace>
  <inkml:trace contextRef="#ctx0" brushRef="#br0" timeOffset="43115.466">13627 11488 9546,'1'-16'5289,"-1"16"-258,4 24-258,-6 6-3741,4 20-258,-2 6 0,0 13-258,0 4-129,0 3-129,0 1 0,-2-5-129,0-9 0,2-3-129,0-11 0,0-10-387,0-6-129,2-19-387,10 2-3870,-12-16-129,17-15-516,-10-14-258</inkml:trace>
  <inkml:trace contextRef="#ctx0" brushRef="#br0" timeOffset="43371.4807">13825 11461 9417,'8'0'5418,"-8"15"-258,4 20-258,-4 3-3612,0 20-516,-3 3 0,2 11-387,0 1 0,-1 2-129,-1-7-129,3 2-129,0-8-129,0-10 0,4-2-387,-2-15-516,12 0-3741,-9-20-258,7-3-387,-3-13-387</inkml:trace>
  <inkml:trace contextRef="#ctx0" brushRef="#br0" timeOffset="43884.51">14109 11946 9159,'8'-17'5160,"-8"17"-387,0-19 0,0 19-3612,-15-13-258,6 9-129,-3 3-258,0 5-129,-4 6-129,1 12 129,-1 4-258,4 10 129,0 3-258,6 5 129,2-2-129,4-3 129,6-4-129,7-7 0,4-10 0,2-7 129,3-11-129,-1-2 0,2-12 0,-3-4 129,-2-4-129,-4-4 0,-3-3 129,-3-4-258,-6 1 258,-2-6-129,0 2 0,-2 3 0,-3 3 129,-2 7-129,2 6 0,5 17 0,0 0 0,0 0 0,-2 27 129,2-2-129,2 11 0,1 2 129,2 1-129,1 4 0,-1-2-129,2-4 0,-1-3-387,-1-13-516,11-4-3870,-16-17-258,16 0-387,-9-19-258</inkml:trace>
  <inkml:trace contextRef="#ctx0" brushRef="#br0" timeOffset="44459.5429">14454 11369 12384,'14'36'5418,"-14"-2"-387,0 16 0,0 3-4515,0 12-129,0 3 0,0 3-258,0-3 0,0-3 0,0-6 0,0-2-129,-2-10 129,1-9-129,0-8 0,-2-8 0,1-5 0,2-17 0,-7 14 0,7-14 0,-11-15 0,9-2 0,-1-4 0,1-1 0,2-4 0,2-4 0,3 4 0,6 1 0,2 5 0,2 4 129,5 4-129,1 6 0,3 4 129,-1 2-129,1 6 0,0 8 129,-3 6-129,-3 0 0,-5 5 0,-4 3 129,-7-1-129,-2 1 0,-4-5 129,-7 3-129,-6-4 0,-6-1 0,1-2 129,-2-6-129,-1-2 0,2-4 0,6-3 0,2-4 0,15 0 0,-9-3-129,9 3-129,8-20-516,11 20-2064,-3-13-2322,7 2-129,-3-6-387,6-1-387</inkml:trace>
  <inkml:trace contextRef="#ctx0" brushRef="#br0" timeOffset="44783.5614">14830 11296 11997,'0'0'5547,"-10"9"-387,2 16-258,7 12-3870,-4 13-645,5 5 0,0 8-129,3 10 0,0 1-129,4-3 0,-3-6 129,6-5-258,-2-5 129,2-6-258,0-4 0,-2-9-258,6-3-387,-7-12-774,6 4-3483,-4-12-258,1 0-129,-10-13-645</inkml:trace>
  <inkml:trace contextRef="#ctx0" brushRef="#br0" timeOffset="45555.6056">15078 11965 11481,'11'2'5418,"0"-2"-387,1-1-129,-3-9-4128,7 6 0,-1-5-258,2-1-129,1-2 0,0 2-129,-3-5 0,-2 1-258,0-1 258,-5 0-258,-1-4 0,-4 3 0,-3-1 129,0-1-129,-6 4 0,-4 0 129,-2 2-258,-7 6 129,0 4 0,-1 3 0,-1 11-129,-1 12 129,3 5 0,1 4 0,4 6 0,5 0 0,5 3 129,4-6 0,4 0 0,8-11 129,5-2 0,2-3 0,2-10-129,1 2 129,0-7 0,-1-1 0,-2 1-258,0-2 129,-5 0 1,-1-1-130,-1 1-130,-2 0-257,3 9-1677,-13-12-2967,18 0-516,-18 0-129,11-19-645</inkml:trace>
  <inkml:trace contextRef="#ctx0" brushRef="#br0" timeOffset="46307.6486">15713 11595 5289,'17'-28'5031,"-12"10"-258,0 6-258,-6-9-2064,1 21-774,-2-16-129,2 16-645,-9-7-129,9 7-129,-19 13-129,7 7-129,-7 11-258,4 9 129,-4 8 0,2 13-129,-1 4 129,5 3-129,2 4 129,5-3-129,5-1 129,4-2-129,8-11 0,1-3 0,4-7 0,4-6-129,3-11-129,-1-6-387,5 0-774,-4-20-3741,4-2 0,-6-9-516,3-11-387</inkml:trace>
  <inkml:trace contextRef="#ctx0" brushRef="#br0" timeOffset="46871.6809">15978 11950 12771,'14'9'5289,"3"-9"-129,0-7-129,11-3-4386,-4-7-129,7 5-129,-1-2 0,-2-3-258,-3 0 129,-1 4-129,-8-3 129,1 0-129,-5 3-129,-8-5 258,-3 3-129,-1 1-129,-9-3 0,-6 3 129,-4 3-258,-5 1 258,-7 10-258,-1 0 0,-2 17 129,-1 5 0,3 12-129,6 5 129,2 5 0,10 2 0,7-2 0,7-1 129,7-6-129,7-3 258,7-8-129,3-5 0,5-5 0,-1-4-129,-1-5 129,0-1 0,-1-2-129,-3-4-129,2 0-387,-6-11-516,10 7-3999,-10-10-387,6 6-129,-6-7-387</inkml:trace>
  <inkml:trace contextRef="#ctx0" brushRef="#br0" timeOffset="47187.6989">16551 11993 13932,'0'0'5289,"0"11"-258,0 0 0,0-11-4515,-4 27-129,1-7 0,1 2-258,2 2 129,-2 4-129,2-3 0,0-1 0,0-3-129,0-3 0,0-5 0,0-13-258,0 17-516,0-17-1290,0-7-2967,-4-4-387,2-1-129,2-8-387</inkml:trace>
  <inkml:trace contextRef="#ctx0" brushRef="#br0" timeOffset="47667.7264">16794 11471 13932,'0'-22'5547,"0"7"-129,0 15-258,0 0-4386,15 8-258,-6 6 0,10 6-258,0 8-129,3 6 0,2 4-129,1 4 0,-1 4 129,-4 3-129,-2 2 0,-9 1 0,-5 1 129,-4 2-129,-4-1 0,-8-1 130,-7-3-130,0-6 0,1-4 0,0-9 0,3-3 0,3-8 0,2-6 0,10-14 0,-5 19-388,5-19-644,7 0-4128,-7 0-258,12-12-129,-6-3-645</inkml:trace>
  <inkml:trace contextRef="#ctx0" brushRef="#br0" timeOffset="50979.9159">17354 11632 8256,'0'0'5031,"0"0"-387,9 0 0,-9 0-3741,22 13-129,-8 5 258,5 12-387,0 3 0,3 6-387,-1 0 129,-1 6-258,-1-4 0,-2-1 0,-3-10-258,0-3 258,-2-8-129,-2-6 0,0-4 129,0-9 0,-1-3 129,0-11-129,2-15 129,1-1-129,-1-15 0,3-5 129,-1-10-258,1-3 129,0 1-129,-2-2 0,0 10 0,0 6 0,-4 7 129,-1 14 0,0 8-129,-3 5 129,-4 14-129,0 0 0,14 2-258,-14-2-645,18 21-3999,-9-11 0,6 2-516,-3 0-387</inkml:trace>
  <inkml:trace contextRef="#ctx0" brushRef="#br0" timeOffset="53339.0508">18458 11653 1548,'-5'-15'4257,"-1"0"645,6 15-1290,0 0-516,-6-19-903,6 19-645,0 0-516,0 0-258,4 7-258,1 6-129,-2 2-129,3 4 0,-1 2 129,0 6-258,-1 0 129,2-3 0,-3-1-129,-1-2 0,0-5 0,1-2-129,-3-3 0,0-11 0,0 0 0,0 0 0,0 0 0,0 0 0,9-4-129,-7-10 129,3-4 0,2-5-129,1 0 129,2-3 0,1-2 0,1 2 129,0 4 0,3 7 0,-3 5 0,-1 6 0,-1 4 0,-1 8 0,-1 11 0,-1 1-129,0 8 129,-1 1 0,-4 0 0,3 4 0,-3 0-129,0-6-129,2 0-258,-3-9-387,10 3-2838,-11-21-1032,15 15-516,-15-15 0</inkml:trace>
  <inkml:trace contextRef="#ctx0" brushRef="#br0" timeOffset="53788.0765">18786 11678 8127,'0'0'4773,"1"15"0,-1 0-258,2 9-3612,-2-5-129,0 12-258,3-2 258,3 0-387,1-4 0,4-1 0,3-8-129,4-4-129,-1-4 129,3-8-129,1-10 0,1-5 0,-1-6 0,-4-1-129,0-6 0,-3-2 129,-6-7-129,-1 3 0,-5 3 0,-2 2-129,0 8 258,0 4-129,-5 5 129,5 12-129,0 0 129,-4 20-129,4 3 258,2 8-129,3 3 129,4 4-129,1 4 0,3-3 0,1-3 0,2-9-258,2 0-129,-4-10-387,4-1-387,-8-16-2580,7-3-1290,-6-15-258,1-2-516,-6-14-129</inkml:trace>
  <inkml:trace contextRef="#ctx0" brushRef="#br0" timeOffset="54035.0906">19217 11262 10449,'16'-14'5418,"-16"14"-387,11 29 0,-8 1-4128,4 17-129,-3 6-129,4 12-258,-3 2 0,2 2-258,-1 2 0,0-7 0,-1-5-129,-1-11 0,3-8-258,-2-13-387,5-1-645,-10-26-3612,10 9-258,-5-21-258,2-13-516</inkml:trace>
  <inkml:trace contextRef="#ctx0" brushRef="#br0" timeOffset="54283.1048">19314 11164 10191,'9'-13'5418,"7"17"-516,-10 16 0,4 20-3999,-3 8-387,8 17 129,-5 5-387,1 7 129,-1 3-258,1-2 129,-2-1-258,2-11 129,-2-7-129,1-12-387,4-7-258,-3-16-1677,5 1-2709,-2-17 0,3-5-645,-3-3-258</inkml:trace>
  <inkml:trace contextRef="#ctx0" brushRef="#br0" timeOffset="54863.138">19842 11683 7740,'-2'-11'5031,"2"11"-129,-13-18-258,13 18-3612,-18-14-129,8 12-129,-4 2-258,-1 5-129,-4 8-129,5 11 129,-6 3 0,4 6-129,2 6 129,4 0-129,5 1 0,5-5 0,3-1-129,9-12 0,4-6-129,3-6 129,5-10-129,-2-1 0,-1-14 129,-1-5-129,0-4 0,-5-3 129,-5-5-258,-3-6 129,-4 0 0,-3-4 0,-3 2 0,-4 1-129,0 8 129,0 3 0,0 10 0,7 18 129,-11 0-129,9 14 0,0 14 0,2 5 129,0 8 129,2 3-129,2 1 0,2-2 0,0-4 0,2-5 0,2-2-258,-3-13-516,7 1-516,-14-20-3870,20 8-258,-10-11-129,4-9-774</inkml:trace>
  <inkml:trace contextRef="#ctx0" brushRef="#br0" timeOffset="55455.1718">20005 11105 11868,'25'7'5418,"-18"13"-258,3 17-129,-1 10-4515,2 14-129,-2 6-129,2 4 0,-1 2-258,-1 1 129,-2-5 0,0-3 0,-1-10-129,-2-8 129,0-9 0,-1-9-129,1-10 129,-1-5-129,-3-15-129,0 0 129,0 0-129,-1-22 0,0 1 0,-4-4 0,3-1 0,0 1 0,2-4 129,0 4 0,7 1 0,5 5 0,4 1 129,5 3 0,2 1 0,4 3-129,1 6 0,-1 5 0,-2 7 0,-5 7 0,-5 6-129,-4 6 258,-7 3-129,-4 6 0,-4 0 129,-6-4 0,-6-1 0,-4-2 0,-3-4 0,0-7 0,-2-3 0,1-8 0,3-3 0,3-3 0,1 0 0,6-1-129,11 1 129,-10-9-129,10 9-129,0-11 0,0 11-645,9-21-1032,7 10-3354,0-6-258,3 0-387,3-6-516</inkml:trace>
  <inkml:trace contextRef="#ctx0" brushRef="#br0" timeOffset="55736.1879">20569 11148 12771,'-24'-8'5418,"11"18"-129,4 19-129,-2 3-4902,8 18 129,1 4-258,2 7 0,3 6-129,3 0 129,5 2 0,0-8 0,-1-1 0,4-9-129,-1-5-129,-4-7-516,3 1-903,-5-16-3483,3 0-387,-10-24-129,8 16-645</inkml:trace>
  <inkml:trace contextRef="#ctx0" brushRef="#br0" timeOffset="56131.2105">20674 11860 10449,'20'-18'5547,"-4"14"-387,-5-10 0,11 7-3999,-6-9-645,11 3-129,-3-2-258,3 2 129,-2-5-258,-1 1 129,-3-5-129,-1 1 0,-7 5 0,-4 0 129,-4-3-129,-5 0 0,-6 4 0,-8 3 0,-4 9-129,-4 2 129,-5 1 0,-2 14-129,1 4 129,1 9 129,3 4 0,6 2 0,3-2 129,6 4 0,7-8 129,3 4-129,9-6 0,4-2 0,3-2 0,5-5-129,-1 2 0,2-9-129,1 4-387,-4-12-387,7 5-3870,-9-6-774,0-1-258,-4-13-258</inkml:trace>
  <inkml:trace contextRef="#ctx0" brushRef="#br0" timeOffset="56719.2441">21489 11214 10320,'0'-12'5547,"0"12"-516,-12 19-129,-5-3-4257,1 17 0,-8 9-129,0 12 0,-2 5 0,4 8-129,2 3 0,5 4 0,5-2-258,9-7 129,5-7-129,11-4 0,2-6-129,3-4-129,4-3-516,-3-20-1032,5 4-3483,-5-14-258,1-5-258,-3-12-774</inkml:trace>
  <inkml:trace contextRef="#ctx0" brushRef="#br0" timeOffset="57207.272">21675 11672 10062,'15'8'5676,"-5"-8"-387,8 0 0,-2-7-3741,5-2-1032,1-5-129,2-1 0,-2-3-258,-1 0 129,-4-2-129,0-1 0,-6-1 0,-3-1 0,-3-1-129,-5-1 0,-3-4 129,-8 2-258,-4 7 129,-7 1 0,-2 8 129,-5 7-258,-1 8 129,-2 18-129,2 15 0,8 6 129,1 5 0,7 7 129,6 0-129,4-1 129,4-2 0,7-13 129,7-3 0,2-8 0,3-6 0,-1-7-129,5-2-258,-2-7 129,6-4-258,-4-2-645,9 4-2322,-7-11-2193,7-4-129,-5-7-387,4 1-516</inkml:trace>
  <inkml:trace contextRef="#ctx0" brushRef="#br0" timeOffset="57755.3034">22084 11818 12513,'-7'-14'5547,"7"-3"-129,9 10-387,-1-3-4257,4 3-258,1-1-258,1 3-129,0 2 0,5 3 0,-3 0 0,-1 4 0,1 6 0,-3 2 0,-3 4 0,-4 1 129,-5 5-258,-1-2 0,-6 4 0,-7 0 0,-2 0-258,-2-2 258,-2-4-129,1-3-129,3 0 258,0-1 0,4-6-129,3 1 129,8-9 0,-3 11 0,3-11 0,9 9 129,2-4-129,3-2 129,0 3-129,3-3 129,2 2-129,-2-1-129,2 0-258,-5-5-645,10-2-4128,-11-10-129,3 4-387,-7-10-387</inkml:trace>
  <inkml:trace contextRef="#ctx0" brushRef="#br0" timeOffset="58087.3224">22408 10991 12384,'70'55'5805,"-31"-7"-387,-6 4-129,3 18-4902,-5 11 0,-3 8 0,-9-2-129,-10 7-129,-9-3 129,-5-4 0,-13-8-129,-3-11 0,-5-11 0,-1-10 0,3-14-129,2-7-129,3-9-258,3-14-774,16-3-3999,-15 0-387,15 0-258,-11-18-258</inkml:trace>
  <inkml:trace contextRef="#ctx0" brushRef="#br0" timeOffset="62995.6031">4260 13675 7998,'33'-20'4515,"-7"0"-129,5-3-516,4-1-3483,7 4 0,4 1 258,7 13-258,-1 2 0,11 4 129,1 4-129,9 12 129,6-4 0,6 5-129,11-2 0,12 3 0,10-7 0,13 1 0,8-7 0,12 1-129,11-6 0,10 1 0,10-4-129,3-4 129,5 0-129,2 0 0,2-1 0,5 0 0,-2-2 0,-1-1 0,2 0-129,1-2 129,-2-2-129,0 0 0,2 4-129,-3 1 129,1 3 0,-4 3 0,-6 0 129,-2 4-129,-5 0 0,-4 8 129,-11-1-129,0 1 129,-5-2-129,-3-2 0,-5-1 0,-2-3 0,-8-1 0,-7-4-129,-6-6 258,-11 0-129,-9-2 0,-12 4 0,-8-2 129,-13 5-129,-10 2 129,-7 2-129,-11 2-129,-6 6 258,-9-1-258,-7 4 129,-7-2 0,-5 1 0,-14-8 0,4 17 129,-11-11-129,-9 1 0,-9-1 129,-7 0 0,-7-1-129,-7 1 129,-6-2 0,-6 0-129,-5 0 129,-5 1-129,-7-1 129,-6-1-129,-3 1 0,-8-2 0,-5-1 0,-5 0 0,-6-1 0,-1 0 129,-3-2-129,2 0 0,-5 0 0,-1-2 129,1 3-129,-1 1 129,-1 0 0,-2 1-129,-5 5 0,0-1 129,0 2 0,-4-2-129,-4 1 129,3-1-129,-5 0 0,1-1 129,0-4-129,-3 0 129,0 3-129,4 0 0,-1-3 0,1 0 0,1 0 0,-1-3 0,7 0 0,-1-5 0,-1 1 0,3 0 129,3-1-129,1 2 0,-2 0 0,2 5 0,0-2 0,2 3 0,3 2-129,0 5 129,-1 0 0,1 1 0,6 0 0,3-1-129,1 3 129,3-2 0,2 1 0,6-3 0,5 1-129,3-1 129,7-2 0,4-2 0,8-1 0,5 0 0,7-1 0,5 0 0,6-1 0,5-5 0,5 1 0,4 2 0,6-5 0,5 2-129,6 2-258,3-6-516,10 10-3225,0-12-1032,5-1-387,1-12-387</inkml:trace>
  <inkml:trace contextRef="#ctx0" brushRef="#br0" timeOffset="74091.2377">10529 15282 258,'3'-9'4128,"-2"-2"387,-1 11-1290,0 0-516,0 0-516,1-19-516,-1 19-387,0 0-516,0 0-129,0 0 0,0 0-258,0 0-129,11-8 0,-11 8 0,8-5-129,-8 5 129,13-11 0,-4-7 0,1-2 0,1-3 129,4-6-258,-3-2 0,0-1 0,0-1 0,-2 2 129,0 3-258,-2 7 258,-3 2-129,-3 5 0,1-2 0,-3 16 129,0-13-258,0 13 129,0 0 0,0 0-129,0 8 129,0 13-129,2 6-129,-1 13 129,0 6 0,0 7-129,1 7 129,-2 1 0,4 1 0,-3-4 0,3-6 0,-3-10 129,3-9-129,-2-3 0,2-5 0,-3-7 0,2-8 0,-2 1 129,-1-11-129,2 11 0,-2-11 0,0 0 0,0 0 129,0 0-258,0 0-129,0 0-129,4 12-387,-4-12-903,0 0-2838,0 0-516,0 0-129,0 0-516</inkml:trace>
  <inkml:trace contextRef="#ctx0" brushRef="#br0" timeOffset="74579.2657">10598 15676 516,'-14'10'3870,"0"-8"645,14-2-1161,-11-1-903,0-13-387,11 14-129,-9-14-645,9 14-258,-5-14-387,5 14 129,0 0-258,0-12-129,0 12 0,0 0-129,12-7 129,-1 5-129,4 1 129,2 1-258,5-1 258,4 1-129,3 0 0,4 0-129,1 0 0,1 2 129,-4-2-129,3 2 0,-4-2-129,-8 0 129,-2 1 0,-5-1 0,-2 0 0,-6 0-129,-7 0 129,0 0-129,9 3 129,-9-3-129,0 0-129,-5 12-258,3 7-1290,2-19-3225,-8 13-129,0-8-516,8-5-258</inkml:trace>
  <inkml:trace contextRef="#ctx0" brushRef="#br0" timeOffset="87728.0177">11950 16736 1,'0'0'1418,"0"0"-128,0 0 258,-7-11-258,7 11 129,0 0 129,-3-14-129,3 14 129,0-15 129,0 15-258,0-12 129,0 12-387,0 0 0,0-11-516,0 11 0,0 0-258,0 0 0,0 0 0,5 10-258,0 4 129,-1 4 0,2 4-129,-2 5 129,1 2-129,-3 1 0,3-2-129,-2 1 0,0-2 129,-1 2-258,-1-5 258,-1-3-258,1-4 258,-1-3-258,0 0 258,0-14-129,0 14 0,0-14 0,0 0 0,0 0 0,2-8 0,-2 8 129,7-20-129,-4 1 0,3-3 0,0-1 0,1-6 0,2 6 129,-1-3-129,1-4 129,0 2-129,0 4 129,0 0 0,-1 3-129,0 5 129,1-2-129,0 6 129,0 2-129,1 3 0,-3 7 0,4 0 0,-1 2 0,0 7 129,2 7-129,-2 2 129,1-1-129,0 5 129,-2 3-258,0 4 258,-3-2-129,0-2-129,-1-1 129,-1 0 0,-1-2 129,0-3-129,0-4-129,-1 0 129,1-4-129,-3-11-129,5 18-387,-5-18-1935,0 0-1935,0 0-387,6-7-258,-4-5 129</inkml:trace>
  <inkml:trace contextRef="#ctx0" brushRef="#br0" timeOffset="88343.0529">12420 16750 1032,'5'-14'4257,"-5"14"645,1-13-645,-2 1-2064,1 12-645,0 0-258,0 0-516,0 0-129,0 0-129,-2 8 0,2 3-258,0 2-129,2 6 129,0 6 0,3-2-129,0-4 0,4 6 0,0 0 0,2 0-129,-1-7 0,1-3 0,-1-2 0,2-5 0,-2-4 129,0-4-129,-1-3 0,0-9 129,0-6 0,-1 1-129,-2-2 129,1-2-129,-2-4 129,-2 1-129,0-4 129,2 1-129,-3 2 0,2 5 129,0-3-129,-1 10 129,-1-1-129,-2 14 0,8-11 0,-8 11 258,11 8-258,-5 9 0,2 7 0,-1-1-258,3 11 258,-3 1 0,3 0-129,-3-2 129,2-3-129,-1-1 0,-1-6-387,-7-23-1419,7 15-2580,-7-15-387,0 0-387,7-17 129</inkml:trace>
  <inkml:trace contextRef="#ctx0" brushRef="#br0" timeOffset="88659.071">12816 16409 7998,'15'-52'5031,"-9"38"-258,-5-9-1290,-1 23-2322,0 0-258,15 0-258,-14 19-258,2 15 129,1 1-258,-1 8-129,0 3 129,1 7-258,-1-3 129,2 3-129,0-13 129,2 2-129,1-3 0,1-4 0,0-6-258,-1-4 0,4 5-645,-12-30-1290,11 27-2709,-11-27 0,15 1-516,-10-9 0</inkml:trace>
  <inkml:trace contextRef="#ctx0" brushRef="#br0" timeOffset="88923.0861">13021 16382 6708,'5'-62'5160,"-3"40"-387,-2 22-258,0 0-3483,12 2-387,-8 25-129,7 8-129,-2 5-129,3 13 0,-1 3 129,2 5-387,-3-1 129,2 3-129,-3-6 0,0-2-129,-2-8-258,-1-11-258,6 6-2580,-8-20-1419,1-3-645,-5-19 0,0 0 130</inkml:trace>
  <inkml:trace contextRef="#ctx0" brushRef="#br0" timeOffset="89547.1218">13530 16659 5805,'3'-12'5160,"-3"12"-129,-1-11 0,-13-7-3354,14 18-645,-19-13 0,9 9-387,-7-4-129,5 5-129,-6 2 0,2 1-129,0 4-129,1 8 0,1 8 0,4 8-129,3 1 129,7 2-129,0 1 0,0 4 0,9-6 129,3-5-129,6-4-129,0-7 258,1-6-258,2-7 129,-3-1 0,2-12 0,-6 3 0,-2-5 0,-3-7 129,-2-5-129,-4 5 0,-3-5 129,-1-2-129,-5 0 129,-2-1-129,-1 8 0,2 2 0,0 2 0,7 17 0,0 0 0,0 0 0,0 14 0,7 10 129,5 9-129,2-1-129,3 1-129,2 4-258,-5-8-516,15 10-4128,-15-17 129,4-1-516,-7-17-387</inkml:trace>
  <inkml:trace contextRef="#ctx0" brushRef="#br0" timeOffset="90099.1533">13659 16256 8901,'1'-60'5289,"-1"60"-129,11-17-516,-4 21-3612,0 14-645,3 8 0,3 18-258,0 8 0,-1 8-129,0 4 129,3 1-129,-4 0 0,0-5 129,-1-9-258,-1-9 258,-2-3-129,0-12 129,-5-8-258,-2-19 258,0 12-129,0-12 0,-9-9 0,2-8 0,-2-4 0,3-2 129,4 2 0,2 1 0,0 1-129,7 8 129,8 1 0,1 4 0,3 3-129,4 3 129,0 6-129,3 3 0,-4 0 0,-2 5 129,-4 1-129,-2 0 0,-7 1 0,-4 1 129,-3 1-129,-10-1 129,-4-1-129,-5-1 129,-3 2 129,-1-6-129,0 2 0,2-9 0,3 6 0,5-7-258,4-2 0,9-1-516,0-7-774,9 5-3870,4-18 129,7 7-516,1-16-129</inkml:trace>
  <inkml:trace contextRef="#ctx0" brushRef="#br0" timeOffset="90363.1684">14084 16279 10062,'-20'-33'5418,"10"23"-516,10 10 0,-11 3-4128,11 16-516,0 14 0,3 7-129,2 8-129,4 3 0,-2 7 129,1-2-129,0 2 129,0 4-129,3-11 0,-2-4-387,5 10-645,-3-19-3741,7-3-258,-4-11-258,7-8-387</inkml:trace>
  <inkml:trace contextRef="#ctx0" brushRef="#br0" timeOffset="90771.1918">14385 16793 9288,'21'0'4902,"-12"1"129,3-1-645,-3 0-3870,7-3 0,0-5-258,3 0 0,-1-9 129,2 2-129,-5-6 0,2-1 129,-6-5 0,-1 5-129,-7-4 0,-3 3-129,-3 4 0,-9 0 0,-6 9 0,-2 8 0,-6 2 129,-1 14-258,1 7 258,-3 12-129,4 1 129,2 1 0,6 9-129,4-7 0,6 0 129,7 0-129,7-8 0,9-5 0,4 0-129,6 3 0,3-11 0,6 0-129,-1 4-645,-4-16-4128,6 5-258,-6-9-387,1 0-258</inkml:trace>
  <inkml:trace contextRef="#ctx0" brushRef="#br0" timeOffset="91311.2227">15185 16248 9804,'11'-8'5031,"-11"8"-258,-11-8-258,-8 8-3483,-2 12-387,-5 3-129,-4 23 0,-3 8-129,1 5 129,2 11-129,4 11-129,6 2 0,8 4 0,7 0-129,5-11-258,13-1 0,3-9-258,8-4-516,-2-26-3354,11-4-903,-4-24 0,2-5-774</inkml:trace>
  <inkml:trace contextRef="#ctx0" brushRef="#br0" timeOffset="91775.2492">15318 16676 9159,'16'12'5160,"-1"-11"-387,-1-9-258,3-7-3354,2-8-774,5 1 129,-2-2-129,-3 2 0,-1-5 0,0 4-129,-8-4 0,-1 4-129,-8 0 0,-4 5-129,-9 3 129,-8 14-129,-1 1 129,-9 7-129,1 15-129,-3 8 258,3 4-129,3 6 0,9 7 129,4-2-129,7-2 129,6-3-129,4-1 129,11-3-129,4-10 129,5 4-129,0-16 129,7-9-258,-2-2-258,0-3-258,5 0-903,-10-11-3354,5-1-258,-9-14-129,4 12-516</inkml:trace>
  <inkml:trace contextRef="#ctx0" brushRef="#br0" timeOffset="91971.2604">15723 16664 8514,'9'27'5547,"-4"0"-516,-3-3-129,4 10-2838,-4-5-1677,5 3-129,-1 7-516,-2-7-129,3 11-645,-9-20-3741,4-4-129,-2-19-258,3 13-387</inkml:trace>
  <inkml:trace contextRef="#ctx0" brushRef="#br0" timeOffset="92243.276">15892 16231 10449,'19'0'5547,"-5"12"-516,-2-1 0,3 8-3225,-2 14-1677,4 8 0,5 2 0,-5 5-129,0 7 0,-3-1-258,-6 10-129,-6-7-387,1 5-774,-13-12-3354,2 2-129,-12-8-387,2-4-516</inkml:trace>
  <inkml:trace contextRef="#ctx0" brushRef="#br0" timeOffset="93347.3391">17793 16490 7353,'4'-35'4902,"-4"35"0,2-20-645,-2 20-3483,5 14-387,0 12-258,0 2 0,0 7-129,-3 5 0,0 3 0,0 0 129,-2-1-129,0-13 129,0-7 0,0-2 0,0-9 0,0-11 0,0 0-129,11-9 0,-2-12 129,1-1-129,4-3 129,3-6-129,0 1 129,0-6-129,3 14 129,-2 7 0,1 7 0,0 2 129,-4 11-129,-1 11-129,-2 7 0,-2 11 129,-3-3-258,-2 2 258,-3-1-387,3 6 0,-5-16-129,7 6-258,-7-28-1806,10 20-2451,-10-20-129,21-9-645,-11-15 388</inkml:trace>
  <inkml:trace contextRef="#ctx0" brushRef="#br0" timeOffset="93751.3622">18261 16518 5676,'0'36'5160,"0"-15"-645,-3 13-129,-1-3-3612,4 15-387,0-12 129,8 0-258,2-1 129,3 0-129,3-14 0,3-3 0,1-13-129,1-4 0,2-12 0,0-6 0,-1-11 0,-3-3 129,-2 1-129,-2-1 129,-3-2-129,-5 6 258,-3-3-258,0 13 129,-3-2-129,-1 10 0,0 11-129,0 0 129,0 13-129,4 8 0,-1 11 0,1-1 0,0 9 0,3-5 0,-2 1-129,0 2-129,3 3-516,-5-22-2193,4 10-1806,-4-18-516,-3-11-645,9 1 646</inkml:trace>
  <inkml:trace contextRef="#ctx0" brushRef="#br0" timeOffset="94031.3783">18743 16189 8643,'4'-12'5418,"2"19"-387,-5 11-387,4 16-3999,-5 8-387,2 18 0,-1 8-129,-1 8-129,0-1 129,0 6-129,0-5 0,0-3-129,0-11 0,0-19-645,5 1-903,-5-27-3096,6-5-516,-5-19 129,4-10-645</inkml:trace>
  <inkml:trace contextRef="#ctx0" brushRef="#br0" timeOffset="94271.392">18909 16287 7740,'15'-23'5547,"-15"23"-129,0 0-516,11 21-3096,-11 2-1161,0 17-129,0 8-258,2 6-258,1 6 129,1 9-129,1 0 0,2 1-258,3-4 0,2-10-258,2-3-387,-6-17-3354,8-4-903,-5-26-258,3-6-645</inkml:trace>
  <inkml:trace contextRef="#ctx0" brushRef="#br0" timeOffset="94847.4249">19426 16681 4644,'0'0'5547,"-11"0"-258,11 0-387,-22-17-2580,11 8-1677,-10 1-129,3 8-129,-4-2 258,4 2-516,-4 6 258,2 9-258,0 6 0,3 7 0,3-2-129,5 8 0,2 2 129,3 0-129,4-6 0,4-2 0,6-1 129,6-7-129,8-7 0,0-7 0,5-6 0,1-10 129,1-3-129,0-10 0,-5-6-129,0-1 129,-9-4 129,3-1 0,-11 2 0,-4 3 0,-5-3-129,-5 6 258,-6 8-258,0 1 129,-3 10-129,4 5 0,-1 4 0,4 15-129,6 7 129,1 8 0,6-1 0,5 9-129,4 5-129,3 0-129,4-5-129,-3-10-387,10 7-3483,-12-27-645,2 5-774,-7-20-129</inkml:trace>
  <inkml:trace contextRef="#ctx0" brushRef="#br0" timeOffset="95383.4556">19611 16250 8385,'21'-56'5547,"-5"50"-258,-5 6-387,5 20-3483,-9 8-903,7 19-129,-4 7-258,-1 6 0,-2 8-129,-2 1-129,0 4 129,-5-4-129,1-8 0,-1-11 129,0-10 0,0-8-129,0-15 129,0-17 0,0 0 129,-1-12-129,-1-8 0,-1-8 129,3-4-258,0 2 258,3 5 0,4 4-129,5 2 129,4 7 0,4 2-129,6 9-129,0 1 258,2 7-387,0 8 129,-2-1 0,-1 6 0,-5 0 0,-5 6 0,-7-4 129,-3-3-129,-5 1 129,-8 0 129,-8 1 0,-5-9 0,-5 0 0,-3-1 0,-2 4 0,1-10 0,1-3 0,5 1-129,4-2-129,8 0 0,3-1-387,9 0-516,0 0-4128,12-10-258,2 0-129,10 3-774</inkml:trace>
  <inkml:trace contextRef="#ctx0" brushRef="#br0" timeOffset="95831.4812">20051 16211 7611,'10'-3'5418,"4"12"-387,-4 12-129,6 16-4128,-1 6-387,2 14-129,-1 4 129,1 8-387,-4 5 129,1-8 0,-4-3 0,-1-5-129,-2-12-258,-2-11-516,5 1-774,-10-36-3354,7 14-387,-7-14-129,4-14-516</inkml:trace>
  <inkml:trace contextRef="#ctx0" brushRef="#br0" timeOffset="96259.5057">20362 16713 4386,'23'5'4902,"-9"-5"0,0-2-258,-4-12-3741,9 7-258,-4-8 0,2 3-129,-3-8 258,1 2 0,-5-15-129,4 12-129,-7-11 129,2-1-258,-7 2-129,-2 0-129,-1 3 0,-6 4-129,-6 16 0,-4-1 129,0 9-258,-5 20 129,1 6 0,1 12 0,-1 5 0,4 4-129,3-3 129,6 3-129,3-2 129,5-9 0,5-10 129,8 1-258,4-1 129,4-8 129,4-5 0,0-2-129,3-3 0,0-4-258,1 5-258,-7-14-1548,3-1-2967,-4-7-387,2 0-387,-7-7 0</inkml:trace>
  <inkml:trace contextRef="#ctx0" brushRef="#br0" timeOffset="96643.5277">21016 16231 7482,'-27'-6'5418,"17"8"-387,-6 8-129,6 10-4128,-6 1-387,2 15 258,-3 7-387,4 4 129,-2 3-258,4 5-129,2-1 129,5 8-129,4-6 0,3-9-129,6 1 0,2-7-387,5 1-516,-8-12-3741,14-6-645,-6-21 0,3 0-516</inkml:trace>
  <inkml:trace contextRef="#ctx0" brushRef="#br0" timeOffset="97351.5682">21148 16544 5031,'27'4'5160,"-10"-4"-129,1-1-516,2-2-2709,-3-8-1290,5 4-258,-2-10 258,0 2-129,-1-7 0,-2 4 129,-4-4 0,1 4-129,-4-1-129,-3 0-129,-6 5 0,-1 3-129,-9 3 129,-6 2-129,-2 6 0,-6 3 0,-4 7 0,2 15 0,-2 7 0,3 4 129,2 5-129,3 0-129,7 2 129,3-7-129,6 4 258,3-14-258,7-3 258,6-1-258,3-3 387,5-5-129,1-3-129,2 0 0,3-1-129,-4-6-387,6 3-516,-15-8-3483,8-1-903,-7-6-258,1-1-258</inkml:trace>
  <inkml:trace contextRef="#ctx0" brushRef="#br0" timeOffset="97923.6009">21599 16701 6966,'0'-13'5805,"0"1"-387,0 12-258,10-15-4128,-10 15-516,14-14 129,-4 12-516,0 1 129,3 1-258,1 0-129,0 2 258,0 4-387,1 3 258,-1 2-129,-4 1 0,-3 4 129,-5 3 0,-2-1 0,-1 1 0,-8 6 0,-5-2 0,-4-1 0,-2 2 0,-1-2 0,1-1 0,3-2 0,2-5-129,3-3 129,5 3 0,7-1 0,0-13 129,11 4-129,1-3 0,3 3 129,0-2-129,5-2-129,0 0 129,0 0-258,2 0-129,-8 0-516,5 9-387,-19-9-3741,22 0-387,-15-8-258,0 0 0</inkml:trace>
  <inkml:trace contextRef="#ctx0" brushRef="#br0" timeOffset="98282.6214">21923 16184 8901,'29'-8'5676,"-11"8"-258,3 8-129,-5 10-4257,6 5-774,0 8-129,2 17 129,-5 9-258,-1 3 0,-3 7 0,-2 3-129,-4 2 129,-3 0 0,-5-4-129,-1-4 0,-5-5 0,-6-6 0,1-5-258,-6-15-258,5 6-1548,-3-23-2967,2-5-387,0-11-387,2-7 0</inkml:trace>
  <inkml:trace contextRef="#ctx0" brushRef="#br0" timeOffset="100130.7271">16468 16926 5676,'7'11'5031,"-7"-11"-516,0 0-129,9 9-3225,-9-9-258,0 0 129,0 0-258,4-7-129,-4 7 0,4-20-258,-1 1 0,4 3 0,1-11-129,2-4-129,4 1 129,2-2-129,0-7 0,6 2 129,-3 0-129,4-9 129,-1-1-129,-3 2 0,1 2 0,-4 6 129,-3 1-129,-2 4 0,-3 6 0,-5 14 0,-3 12 0,6-11-129,-6 11 129,7 6-129,1 10 0,1 11 129,6 8-258,1 2 129,1 6 0,8 1 0,-2 3-129,1 0 0,-2-4 129,1-10-129,-5-2 129,-2-6-129,-1 1 258,-7 0-129,0-10 0,-2-3 0,-1 7 0,-3 0 0,0-5 0,1 0 129,-3 0-129,1 0-129,-1 5-129,0-6-258,3 11-3096,-3-25-1290,4 15-774,-4-15-129,0 0-516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76101C-D557-4437-9B0C-D724BA3FFD38}" type="slidenum">
              <a:rPr lang="en-US" smtClean="0"/>
              <a:pPr>
                <a:defRPr/>
              </a:pPr>
              <a:t>11</a:t>
            </a:fld>
            <a:endParaRPr lang="en-US"/>
          </a:p>
        </p:txBody>
      </p:sp>
    </p:spTree>
    <p:extLst>
      <p:ext uri="{BB962C8B-B14F-4D97-AF65-F5344CB8AC3E}">
        <p14:creationId xmlns:p14="http://schemas.microsoft.com/office/powerpoint/2010/main" val="258333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rgbClr val="0070C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rgbClr val="008000"/>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brics.dk/mon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Alan_Turing" TargetMode="External"/><Relationship Id="rId13" Type="http://schemas.openxmlformats.org/officeDocument/2006/relationships/hyperlink" Target="http://en.wikipedia.org/wiki/Kleene_hierarchy" TargetMode="External"/><Relationship Id="rId18" Type="http://schemas.openxmlformats.org/officeDocument/2006/relationships/hyperlink" Target="http://en.wikipedia.org/wiki/Regular_expressions"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Alonzo_Church" TargetMode="External"/><Relationship Id="rId12" Type="http://schemas.openxmlformats.org/officeDocument/2006/relationships/hyperlink" Target="http://en.wikipedia.org/wiki/Computable_function" TargetMode="External"/><Relationship Id="rId17" Type="http://schemas.openxmlformats.org/officeDocument/2006/relationships/hyperlink" Target="http://en.wikipedia.org/wiki/Kleene_fixpoint_theorem" TargetMode="External"/><Relationship Id="rId2" Type="http://schemas.openxmlformats.org/officeDocument/2006/relationships/hyperlink" Target="http://en.wikipedia.org/wiki/Hartford,_Connecticut" TargetMode="External"/><Relationship Id="rId16" Type="http://schemas.openxmlformats.org/officeDocument/2006/relationships/hyperlink" Target="http://en.wikipedia.org/wiki/Kleene's_recursion_theorem" TargetMode="External"/><Relationship Id="rId20"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en.wikipedia.org/wiki/Computer_science" TargetMode="External"/><Relationship Id="rId11" Type="http://schemas.openxmlformats.org/officeDocument/2006/relationships/hyperlink" Target="http://en.wikipedia.org/wiki/Recursion_theory" TargetMode="External"/><Relationship Id="rId5" Type="http://schemas.openxmlformats.org/officeDocument/2006/relationships/hyperlink" Target="http://en.wikipedia.org/wiki/Mathematician" TargetMode="External"/><Relationship Id="rId15" Type="http://schemas.openxmlformats.org/officeDocument/2006/relationships/hyperlink" Target="http://en.wikipedia.org/wiki/Kleene_star" TargetMode="External"/><Relationship Id="rId10" Type="http://schemas.openxmlformats.org/officeDocument/2006/relationships/hyperlink" Target="http://en.wikipedia.org/wiki/Mathematical_logic" TargetMode="External"/><Relationship Id="rId19" Type="http://schemas.openxmlformats.org/officeDocument/2006/relationships/hyperlink" Target="http://en.wikipedia.org/wiki/Mathematical_intuitionism" TargetMode="External"/><Relationship Id="rId4" Type="http://schemas.openxmlformats.org/officeDocument/2006/relationships/hyperlink" Target="http://en.wikipedia.org/wiki/Madison,_Wisconsin" TargetMode="External"/><Relationship Id="rId9" Type="http://schemas.openxmlformats.org/officeDocument/2006/relationships/hyperlink" Target="http://en.wikipedia.org/wiki/Emil_Post" TargetMode="External"/><Relationship Id="rId14" Type="http://schemas.openxmlformats.org/officeDocument/2006/relationships/hyperlink" Target="http://en.wikipedia.org/wiki/Kleene_algeb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dirty="0" smtClean="0">
                <a:solidFill>
                  <a:schemeClr val="tx1"/>
                </a:solidFill>
                <a:latin typeface="Calibri" pitchFamily="34" charset="0"/>
                <a:cs typeface="Calibri" pitchFamily="34" charset="0"/>
              </a:rPr>
              <a:t>Compiler        </a:t>
            </a:r>
            <a:r>
              <a:rPr lang="en-US" sz="2000" dirty="0" smtClean="0">
                <a:solidFill>
                  <a:schemeClr val="tx1"/>
                </a:solidFill>
                <a:latin typeface="Calibri" pitchFamily="34" charset="0"/>
                <a:cs typeface="Calibri" pitchFamily="34" charset="0"/>
              </a:rPr>
              <a:t>     </a:t>
            </a:r>
          </a:p>
          <a:p>
            <a:pPr algn="ctr">
              <a:defRPr/>
            </a:pPr>
            <a:r>
              <a:rPr lang="en-US" sz="2000" dirty="0" smtClean="0">
                <a:solidFill>
                  <a:schemeClr val="tx1"/>
                </a:solidFill>
                <a:latin typeface="Calibri" pitchFamily="34" charset="0"/>
                <a:cs typeface="Calibri" pitchFamily="34" charset="0"/>
              </a:rPr>
              <a:t>(</a:t>
            </a:r>
            <a:r>
              <a:rPr lang="en-US" sz="2000" dirty="0" err="1" smtClean="0">
                <a:solidFill>
                  <a:schemeClr val="tx1"/>
                </a:solidFill>
                <a:latin typeface="Calibri" pitchFamily="34" charset="0"/>
                <a:cs typeface="Calibri" pitchFamily="34" charset="0"/>
              </a:rPr>
              <a:t>scalac</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gcc</a:t>
            </a:r>
            <a:r>
              <a:rPr lang="en-US" sz="2000" dirty="0" smtClean="0">
                <a:solidFill>
                  <a:schemeClr val="tx1"/>
                </a:solidFill>
                <a:latin typeface="Calibri" pitchFamily="34" charset="0"/>
                <a:cs typeface="Calibri" pitchFamily="34" charset="0"/>
              </a:rPr>
              <a:t>)                  </a:t>
            </a: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p:txBody>
      </p:sp>
      <p:sp>
        <p:nvSpPr>
          <p:cNvPr id="7" name="TextBox 6"/>
          <p:cNvSpPr txBox="1"/>
          <p:nvPr/>
        </p:nvSpPr>
        <p:spPr>
          <a:xfrm>
            <a:off x="1356704" y="166916"/>
            <a:ext cx="2504946"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chemeClr val="bg1"/>
                </a:solidFill>
                <a:latin typeface="Calibri"/>
                <a:cs typeface="+mn-cs"/>
              </a:rPr>
              <a:t>Id3 = 0</a:t>
            </a:r>
          </a:p>
          <a:p>
            <a:pPr fontAlgn="auto">
              <a:spcBef>
                <a:spcPts val="0"/>
              </a:spcBef>
              <a:spcAft>
                <a:spcPts val="0"/>
              </a:spcAft>
            </a:pPr>
            <a:r>
              <a:rPr lang="en-US" dirty="0" smtClean="0">
                <a:solidFill>
                  <a:schemeClr val="bg1"/>
                </a:solidFill>
                <a:latin typeface="Calibri"/>
                <a:cs typeface="+mn-cs"/>
              </a:rPr>
              <a:t>while (id3 &lt; 10) {</a:t>
            </a:r>
          </a:p>
          <a:p>
            <a:pPr fontAlgn="auto">
              <a:spcBef>
                <a:spcPts val="0"/>
              </a:spcBef>
              <a:spcAft>
                <a:spcPts val="0"/>
              </a:spcAft>
            </a:pPr>
            <a:r>
              <a:rPr lang="en-US" dirty="0">
                <a:solidFill>
                  <a:schemeClr val="bg1"/>
                </a:solidFill>
                <a:latin typeface="Calibri"/>
                <a:cs typeface="+mn-cs"/>
              </a:rPr>
              <a:t> </a:t>
            </a:r>
            <a:r>
              <a:rPr lang="en-US" dirty="0" smtClean="0">
                <a:solidFill>
                  <a:schemeClr val="bg1"/>
                </a:solidFill>
                <a:latin typeface="Calibri"/>
                <a:cs typeface="+mn-cs"/>
              </a:rPr>
              <a:t> </a:t>
            </a:r>
            <a:r>
              <a:rPr lang="en-US" dirty="0" err="1" smtClean="0">
                <a:solidFill>
                  <a:schemeClr val="bg1"/>
                </a:solidFill>
                <a:latin typeface="Calibri"/>
                <a:cs typeface="+mn-cs"/>
              </a:rPr>
              <a:t>println</a:t>
            </a:r>
            <a:r>
              <a:rPr lang="en-US" dirty="0" smtClean="0">
                <a:solidFill>
                  <a:schemeClr val="bg1"/>
                </a:solidFill>
                <a:latin typeface="Calibri"/>
                <a:cs typeface="+mn-cs"/>
              </a:rPr>
              <a:t>(“”,id3);</a:t>
            </a:r>
            <a:br>
              <a:rPr lang="en-US" dirty="0" smtClean="0">
                <a:solidFill>
                  <a:schemeClr val="bg1"/>
                </a:solidFill>
                <a:latin typeface="Calibri"/>
                <a:cs typeface="+mn-cs"/>
              </a:rPr>
            </a:br>
            <a:r>
              <a:rPr lang="en-US" dirty="0" smtClean="0">
                <a:solidFill>
                  <a:schemeClr val="bg1"/>
                </a:solidFill>
                <a:latin typeface="Calibri"/>
                <a:cs typeface="+mn-cs"/>
              </a:rPr>
              <a:t>  id3 = id3 + 1 }</a:t>
            </a:r>
          </a:p>
        </p:txBody>
      </p:sp>
      <p:sp>
        <p:nvSpPr>
          <p:cNvPr id="8" name="Rectangle 7"/>
          <p:cNvSpPr/>
          <p:nvPr/>
        </p:nvSpPr>
        <p:spPr>
          <a:xfrm>
            <a:off x="4101182" y="461665"/>
            <a:ext cx="1689245" cy="461665"/>
          </a:xfrm>
          <a:prstGeom prst="rect">
            <a:avLst/>
          </a:prstGeom>
        </p:spPr>
        <p:txBody>
          <a:bodyPr wrap="none">
            <a:spAutoFit/>
          </a:bodyPr>
          <a:lstStyle/>
          <a:p>
            <a:r>
              <a:rPr lang="en-US" dirty="0" smtClean="0">
                <a:latin typeface="Calibri" pitchFamily="34" charset="0"/>
                <a:cs typeface="Calibri" pitchFamily="34" charset="0"/>
              </a:rPr>
              <a:t>source code</a:t>
            </a:r>
            <a:endParaRPr lang="en-US" i="1"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98" y="951746"/>
            <a:ext cx="471307" cy="885634"/>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308324"/>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a:p>
            <a:pPr fontAlgn="auto">
              <a:spcBef>
                <a:spcPts val="0"/>
              </a:spcBef>
              <a:spcAft>
                <a:spcPts val="0"/>
              </a:spcAft>
            </a:pPr>
            <a:endParaRPr lang="en-US" sz="1600" dirty="0" err="1" smtClean="0">
              <a:solidFill>
                <a:schemeClr val="bg1"/>
              </a:solidFill>
              <a:latin typeface="Calibri"/>
            </a:endParaRPr>
          </a:p>
        </p:txBody>
      </p:sp>
      <p:cxnSp>
        <p:nvCxnSpPr>
          <p:cNvPr id="24" name="Curved Connector 13"/>
          <p:cNvCxnSpPr/>
          <p:nvPr/>
        </p:nvCxnSpPr>
        <p:spPr bwMode="auto">
          <a:xfrm rot="5400000">
            <a:off x="7851599"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7227321" y="47298"/>
            <a:ext cx="1649896" cy="461665"/>
          </a:xfrm>
          <a:prstGeom prst="rect">
            <a:avLst/>
          </a:prstGeom>
        </p:spPr>
        <p:txBody>
          <a:bodyPr wrap="square">
            <a:spAutoFit/>
          </a:bodyPr>
          <a:lstStyle/>
          <a:p>
            <a:r>
              <a:rPr lang="en-US" dirty="0" smtClean="0">
                <a:solidFill>
                  <a:srgbClr val="0070C0"/>
                </a:solidFill>
                <a:latin typeface="Calibri" pitchFamily="34" charset="0"/>
                <a:cs typeface="Calibri" pitchFamily="34" charset="0"/>
              </a:rPr>
              <a:t>Compiler</a:t>
            </a:r>
            <a:endParaRPr lang="en-US" dirty="0">
              <a:solidFill>
                <a:srgbClr val="0070C0"/>
              </a:solidFill>
              <a:latin typeface="Calibri" pitchFamily="34" charset="0"/>
              <a:cs typeface="Calibri" pitchFamily="34" charset="0"/>
            </a:endParaRPr>
          </a:p>
        </p:txBody>
      </p:sp>
      <p:sp>
        <p:nvSpPr>
          <p:cNvPr id="41" name="Rectangle 40"/>
          <p:cNvSpPr/>
          <p:nvPr/>
        </p:nvSpPr>
        <p:spPr>
          <a:xfrm>
            <a:off x="7059750" y="429073"/>
            <a:ext cx="1916264" cy="461665"/>
          </a:xfrm>
          <a:prstGeom prst="rect">
            <a:avLst/>
          </a:prstGeom>
        </p:spPr>
        <p:txBody>
          <a:bodyPr wrap="square">
            <a:spAutoFit/>
          </a:bodyPr>
          <a:lstStyle/>
          <a:p>
            <a:r>
              <a:rPr lang="en-US" dirty="0" smtClean="0">
                <a:solidFill>
                  <a:srgbClr val="0070C0"/>
                </a:solidFill>
                <a:latin typeface="Calibri" pitchFamily="34" charset="0"/>
                <a:cs typeface="Calibri" pitchFamily="34" charset="0"/>
              </a:rPr>
              <a:t>Construction</a:t>
            </a:r>
            <a:endParaRPr lang="en-US" dirty="0">
              <a:solidFill>
                <a:srgbClr val="0070C0"/>
              </a:solidFill>
              <a:latin typeface="Calibri" pitchFamily="34" charset="0"/>
              <a:cs typeface="Calibri" pitchFamily="34" charset="0"/>
            </a:endParaRPr>
          </a:p>
        </p:txBody>
      </p:sp>
      <p:sp>
        <p:nvSpPr>
          <p:cNvPr id="42" name="TextBox 41"/>
          <p:cNvSpPr txBox="1"/>
          <p:nvPr/>
        </p:nvSpPr>
        <p:spPr>
          <a:xfrm>
            <a:off x="748781" y="1924191"/>
            <a:ext cx="372258" cy="2277547"/>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d3</a:t>
            </a: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a:t>
            </a:r>
            <a:br>
              <a:rPr lang="en-US" sz="1600" dirty="0" smtClean="0">
                <a:solidFill>
                  <a:schemeClr val="bg1"/>
                </a:solidFill>
                <a:latin typeface="Calibri"/>
              </a:rPr>
            </a:br>
            <a:endParaRPr lang="en-US" sz="1600" dirty="0" smtClean="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smtClean="0">
                <a:solidFill>
                  <a:schemeClr val="bg1"/>
                </a:solidFill>
                <a:latin typeface="Calibri"/>
              </a:rPr>
              <a:t>w</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574415" y="1924191"/>
            <a:ext cx="1763052" cy="2308324"/>
            <a:chOff x="1719555" y="1924191"/>
            <a:chExt cx="176305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id3</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id3</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56" name="Rectangle 55"/>
            <p:cNvSpPr/>
            <p:nvPr/>
          </p:nvSpPr>
          <p:spPr>
            <a:xfrm>
              <a:off x="1719555" y="3073516"/>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sp>
        <p:nvSpPr>
          <p:cNvPr id="60" name="Rectangle 59"/>
          <p:cNvSpPr/>
          <p:nvPr/>
        </p:nvSpPr>
        <p:spPr>
          <a:xfrm>
            <a:off x="195990" y="4422694"/>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424582"/>
            <a:ext cx="1197636" cy="830997"/>
          </a:xfrm>
          <a:prstGeom prst="rect">
            <a:avLst/>
          </a:prstGeom>
        </p:spPr>
        <p:txBody>
          <a:bodyPr wrap="none">
            <a:spAutoFit/>
          </a:bodyPr>
          <a:lstStyle/>
          <a:p>
            <a:r>
              <a:rPr lang="en-US" dirty="0">
                <a:latin typeface="Calibri" pitchFamily="34" charset="0"/>
                <a:cs typeface="Calibri" pitchFamily="34" charset="0"/>
              </a:rPr>
              <a:t>w</a:t>
            </a:r>
            <a:r>
              <a:rPr lang="en-US" dirty="0" smtClean="0">
                <a:latin typeface="Calibri" pitchFamily="34" charset="0"/>
                <a:cs typeface="Calibri" pitchFamily="34" charset="0"/>
              </a:rPr>
              <a:t>ords</a:t>
            </a:r>
          </a:p>
          <a:p>
            <a:r>
              <a:rPr lang="en-US" dirty="0" smtClean="0">
                <a:latin typeface="Calibri" pitchFamily="34" charset="0"/>
                <a:cs typeface="Calibri" pitchFamily="34" charset="0"/>
              </a:rPr>
              <a:t>(tokens)</a:t>
            </a:r>
            <a:endParaRPr lang="en-US" dirty="0"/>
          </a:p>
        </p:txBody>
      </p:sp>
      <p:sp>
        <p:nvSpPr>
          <p:cNvPr id="72" name="Rectangle 71"/>
          <p:cNvSpPr/>
          <p:nvPr/>
        </p:nvSpPr>
        <p:spPr>
          <a:xfrm>
            <a:off x="5151821" y="4418398"/>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743010" y="3043874"/>
              <a:ext cx="977704" cy="461665"/>
            </a:xfrm>
            <a:prstGeom prst="rect">
              <a:avLst/>
            </a:prstGeom>
          </p:spPr>
          <p:txBody>
            <a:bodyPr wrap="none">
              <a:spAutoFit/>
            </a:bodyPr>
            <a:lstStyle/>
            <a:p>
              <a:r>
                <a:rPr lang="en-US" dirty="0" smtClean="0">
                  <a:latin typeface="Calibri" pitchFamily="34" charset="0"/>
                  <a:cs typeface="Calibri" pitchFamily="34" charset="0"/>
                </a:rPr>
                <a:t>parser</a:t>
              </a:r>
              <a:endParaRPr lang="en-US" dirty="0">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chemeClr val="bg1"/>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1400" dirty="0">
                      <a:solidFill>
                        <a:schemeClr val="bg1"/>
                      </a:solidFill>
                      <a:latin typeface="Calibri" pitchFamily="34" charset="0"/>
                      <a:cs typeface="Calibri" pitchFamily="34" charset="0"/>
                    </a:rPr>
                    <a:t>i</a:t>
                  </a:r>
                  <a:r>
                    <a:rPr lang="en-US" sz="1400" dirty="0" smtClean="0">
                      <a:solidFill>
                        <a:schemeClr val="bg1"/>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cs typeface="+mn-cs"/>
                  </a:endParaRPr>
                </a:p>
              </p:txBody>
            </p:sp>
            <p:sp>
              <p:nvSpPr>
                <p:cNvPr id="118" name="Rectangle 117"/>
                <p:cNvSpPr/>
                <p:nvPr/>
              </p:nvSpPr>
              <p:spPr>
                <a:xfrm>
                  <a:off x="5660700" y="3603334"/>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a:t>
                  </a:r>
                  <a:endParaRPr lang="en-US" sz="1600" dirty="0">
                    <a:solidFill>
                      <a:srgbClr val="FFFFFF"/>
                    </a:solidFill>
                    <a:latin typeface="Calibri"/>
                    <a:cs typeface="+mn-cs"/>
                  </a:endParaRPr>
                </a:p>
              </p:txBody>
            </p:sp>
            <p:sp>
              <p:nvSpPr>
                <p:cNvPr id="119" name="Rectangle 118"/>
                <p:cNvSpPr/>
                <p:nvPr/>
              </p:nvSpPr>
              <p:spPr>
                <a:xfrm>
                  <a:off x="6122384" y="3494444"/>
                  <a:ext cx="288862"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3</a:t>
                  </a:r>
                  <a:endParaRPr lang="en-US" sz="1600" dirty="0">
                    <a:solidFill>
                      <a:srgbClr val="FFFFFF"/>
                    </a:solidFill>
                    <a:latin typeface="Calibri"/>
                    <a:cs typeface="+mn-cs"/>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cs typeface="+mn-cs"/>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lvl="0" algn="ctr" fontAlgn="auto">
                    <a:spcBef>
                      <a:spcPts val="0"/>
                    </a:spcBef>
                    <a:spcAft>
                      <a:spcPts val="0"/>
                    </a:spcAft>
                  </a:pPr>
                  <a:r>
                    <a:rPr lang="en-US" sz="1200" dirty="0" smtClean="0">
                      <a:solidFill>
                        <a:srgbClr val="FFFFFF"/>
                      </a:solidFill>
                      <a:latin typeface="Calibri"/>
                      <a:cs typeface="+mn-cs"/>
                    </a:rPr>
                    <a:t>10</a:t>
                  </a:r>
                  <a:endParaRPr lang="en-US" sz="1200" dirty="0">
                    <a:solidFill>
                      <a:srgbClr val="FFFFFF"/>
                    </a:solidFill>
                    <a:latin typeface="Calibri"/>
                    <a:cs typeface="+mn-cs"/>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grpSp>
        <p:nvGrpSpPr>
          <p:cNvPr id="224" name="Group 223"/>
          <p:cNvGrpSpPr/>
          <p:nvPr/>
        </p:nvGrpSpPr>
        <p:grpSpPr>
          <a:xfrm>
            <a:off x="6472357" y="2273677"/>
            <a:ext cx="2024102" cy="1569660"/>
            <a:chOff x="6617497" y="2273677"/>
            <a:chExt cx="2024102" cy="1569660"/>
          </a:xfrm>
        </p:grpSpPr>
        <p:sp>
          <p:nvSpPr>
            <p:cNvPr id="92" name="TextBox 91"/>
            <p:cNvSpPr txBox="1"/>
            <p:nvPr/>
          </p:nvSpPr>
          <p:spPr>
            <a:xfrm>
              <a:off x="7370953" y="2273677"/>
              <a:ext cx="1270646" cy="1569660"/>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p:txBody>
        </p:sp>
        <p:cxnSp>
          <p:nvCxnSpPr>
            <p:cNvPr id="175" name="Straight Arrow Connector 174"/>
            <p:cNvCxnSpPr>
              <a:endCxn id="92" idx="1"/>
            </p:cNvCxnSpPr>
            <p:nvPr/>
          </p:nvCxnSpPr>
          <p:spPr bwMode="auto">
            <a:xfrm>
              <a:off x="6617497" y="3034654"/>
              <a:ext cx="753456" cy="23853"/>
            </a:xfrm>
            <a:prstGeom prst="straightConnector1">
              <a:avLst/>
            </a:prstGeom>
            <a:noFill/>
            <a:ln w="57150" cap="flat" cmpd="sng" algn="ctr">
              <a:solidFill>
                <a:srgbClr val="FF0000"/>
              </a:solidFill>
              <a:prstDash val="solid"/>
              <a:round/>
              <a:headEnd type="none" w="med" len="med"/>
              <a:tailEnd type="arrow" w="med" len="med"/>
            </a:ln>
            <a:effectLst/>
          </p:spPr>
        </p:cxnSp>
      </p:grpSp>
      <p:cxnSp>
        <p:nvCxnSpPr>
          <p:cNvPr id="181" name="Straight Arrow Connector 180"/>
          <p:cNvCxnSpPr/>
          <p:nvPr/>
        </p:nvCxnSpPr>
        <p:spPr bwMode="auto">
          <a:xfrm>
            <a:off x="8496459" y="3034654"/>
            <a:ext cx="257411" cy="1316476"/>
          </a:xfrm>
          <a:prstGeom prst="bentConnector2">
            <a:avLst/>
          </a:prstGeom>
          <a:noFill/>
          <a:ln w="76200" cap="flat" cmpd="sng" algn="ctr">
            <a:solidFill>
              <a:srgbClr val="FF0000"/>
            </a:solidFill>
            <a:prstDash val="solid"/>
            <a:round/>
            <a:headEnd type="none" w="med" len="med"/>
            <a:tailEnd type="none" w="med" len="med"/>
          </a:ln>
          <a:effectLst/>
        </p:spPr>
      </p:cxnSp>
      <p:sp>
        <p:nvSpPr>
          <p:cNvPr id="218" name="Freeform 217"/>
          <p:cNvSpPr/>
          <p:nvPr/>
        </p:nvSpPr>
        <p:spPr>
          <a:xfrm>
            <a:off x="8085237" y="2014984"/>
            <a:ext cx="604004" cy="557547"/>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Lst>
            <a:ahLst/>
            <a:cxnLst>
              <a:cxn ang="0">
                <a:pos x="connsiteX0" y="connsiteY0"/>
              </a:cxn>
              <a:cxn ang="0">
                <a:pos x="connsiteX1" y="connsiteY1"/>
              </a:cxn>
              <a:cxn ang="0">
                <a:pos x="connsiteX2" y="connsiteY2"/>
              </a:cxn>
            </a:cxnLst>
            <a:rect l="l" t="t" r="r" b="b"/>
            <a:pathLst>
              <a:path w="604004" h="557547">
                <a:moveTo>
                  <a:pt x="405517" y="557547"/>
                </a:moveTo>
                <a:cubicBezTo>
                  <a:pt x="645380" y="410117"/>
                  <a:pt x="655982" y="97696"/>
                  <a:pt x="500932" y="24810"/>
                </a:cubicBezTo>
                <a:cubicBezTo>
                  <a:pt x="345882" y="-48076"/>
                  <a:pt x="192157" y="42040"/>
                  <a:pt x="0" y="263348"/>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8" name="Freeform 227"/>
          <p:cNvSpPr/>
          <p:nvPr/>
        </p:nvSpPr>
        <p:spPr>
          <a:xfrm>
            <a:off x="4838022" y="3820694"/>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 name="Up Arrow 8"/>
          <p:cNvSpPr/>
          <p:nvPr/>
        </p:nvSpPr>
        <p:spPr bwMode="auto">
          <a:xfrm>
            <a:off x="1744642" y="3575570"/>
            <a:ext cx="450145" cy="2034981"/>
          </a:xfrm>
          <a:prstGeom prst="upArrow">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4" name="Rectangle 83"/>
          <p:cNvSpPr/>
          <p:nvPr/>
        </p:nvSpPr>
        <p:spPr>
          <a:xfrm>
            <a:off x="218582" y="5568199"/>
            <a:ext cx="5941178" cy="1200329"/>
          </a:xfrm>
          <a:prstGeom prst="rect">
            <a:avLst/>
          </a:prstGeom>
        </p:spPr>
        <p:txBody>
          <a:bodyPr wrap="none">
            <a:spAutoFit/>
          </a:bodyPr>
          <a:lstStyle/>
          <a:p>
            <a:r>
              <a:rPr lang="en-US" b="1" dirty="0" smtClean="0">
                <a:solidFill>
                  <a:srgbClr val="C00000"/>
                </a:solidFill>
                <a:latin typeface="Calibri" pitchFamily="34" charset="0"/>
                <a:cs typeface="Calibri" pitchFamily="34" charset="0"/>
              </a:rPr>
              <a:t>Lexical analyzer (</a:t>
            </a:r>
            <a:r>
              <a:rPr lang="en-US" b="1" dirty="0" err="1" smtClean="0">
                <a:solidFill>
                  <a:srgbClr val="C00000"/>
                </a:solidFill>
                <a:latin typeface="Calibri" pitchFamily="34" charset="0"/>
                <a:cs typeface="Calibri" pitchFamily="34" charset="0"/>
              </a:rPr>
              <a:t>lexer</a:t>
            </a:r>
            <a:r>
              <a:rPr lang="en-US" b="1" dirty="0" smtClean="0">
                <a:solidFill>
                  <a:srgbClr val="C00000"/>
                </a:solidFill>
                <a:latin typeface="Calibri" pitchFamily="34" charset="0"/>
                <a:cs typeface="Calibri" pitchFamily="34" charset="0"/>
              </a:rPr>
              <a:t>) is specified using </a:t>
            </a:r>
            <a:br>
              <a:rPr lang="en-US" b="1" dirty="0" smtClean="0">
                <a:solidFill>
                  <a:srgbClr val="C00000"/>
                </a:solidFill>
                <a:latin typeface="Calibri" pitchFamily="34" charset="0"/>
                <a:cs typeface="Calibri" pitchFamily="34" charset="0"/>
              </a:rPr>
            </a:br>
            <a:r>
              <a:rPr lang="en-US" b="1" dirty="0" smtClean="0">
                <a:solidFill>
                  <a:srgbClr val="C00000"/>
                </a:solidFill>
                <a:latin typeface="Calibri" pitchFamily="34" charset="0"/>
                <a:cs typeface="Calibri" pitchFamily="34" charset="0"/>
              </a:rPr>
              <a:t>regular expressions. Groups characters into </a:t>
            </a:r>
            <a:br>
              <a:rPr lang="en-US" b="1" dirty="0" smtClean="0">
                <a:solidFill>
                  <a:srgbClr val="C00000"/>
                </a:solidFill>
                <a:latin typeface="Calibri" pitchFamily="34" charset="0"/>
                <a:cs typeface="Calibri" pitchFamily="34" charset="0"/>
              </a:rPr>
            </a:br>
            <a:r>
              <a:rPr lang="en-US" b="1" dirty="0" smtClean="0">
                <a:solidFill>
                  <a:srgbClr val="C00000"/>
                </a:solidFill>
                <a:latin typeface="Calibri" pitchFamily="34" charset="0"/>
                <a:cs typeface="Calibri" pitchFamily="34" charset="0"/>
              </a:rPr>
              <a:t>tokens and classifies them into token classes.</a:t>
            </a:r>
            <a:endParaRPr lang="en-US" b="1" dirty="0">
              <a:solidFill>
                <a:srgbClr val="C00000"/>
              </a:solidFill>
            </a:endParaRPr>
          </a:p>
        </p:txBody>
      </p:sp>
    </p:spTree>
    <p:extLst>
      <p:ext uri="{BB962C8B-B14F-4D97-AF65-F5344CB8AC3E}">
        <p14:creationId xmlns:p14="http://schemas.microsoft.com/office/powerpoint/2010/main" val="2065507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578"/>
            <a:ext cx="8229600" cy="1143000"/>
          </a:xfrm>
        </p:spPr>
        <p:txBody>
          <a:bodyPr/>
          <a:lstStyle/>
          <a:p>
            <a:r>
              <a:rPr lang="en-US" dirty="0" smtClean="0"/>
              <a:t>These </a:t>
            </a:r>
            <a:r>
              <a:rPr lang="en-US" dirty="0" err="1" smtClean="0"/>
              <a:t>RegExp</a:t>
            </a:r>
            <a:r>
              <a:rPr lang="en-US" dirty="0" smtClean="0"/>
              <a:t> extensions</a:t>
            </a:r>
            <a:br>
              <a:rPr lang="en-US" dirty="0" smtClean="0"/>
            </a:br>
            <a:r>
              <a:rPr lang="en-US" dirty="0" smtClean="0"/>
              <a:t>preserve definable languages. Why?</a:t>
            </a:r>
            <a:endParaRPr lang="en-US" dirty="0"/>
          </a:p>
        </p:txBody>
      </p:sp>
      <p:sp>
        <p:nvSpPr>
          <p:cNvPr id="3" name="Content Placeholder 2"/>
          <p:cNvSpPr>
            <a:spLocks noGrp="1"/>
          </p:cNvSpPr>
          <p:nvPr>
            <p:ph idx="1"/>
          </p:nvPr>
        </p:nvSpPr>
        <p:spPr>
          <a:xfrm>
            <a:off x="457200" y="1593936"/>
            <a:ext cx="8229600" cy="4655172"/>
          </a:xfrm>
        </p:spPr>
        <p:txBody>
          <a:bodyPr/>
          <a:lstStyle/>
          <a:p>
            <a:r>
              <a:rPr lang="en-US" sz="2400" dirty="0"/>
              <a:t>[</a:t>
            </a:r>
            <a:r>
              <a:rPr lang="en-US" sz="2400" dirty="0" err="1"/>
              <a:t>a..z</a:t>
            </a:r>
            <a:r>
              <a:rPr lang="en-US" sz="2400" dirty="0"/>
              <a:t>] = </a:t>
            </a:r>
            <a:r>
              <a:rPr lang="en-US" sz="2400" dirty="0" err="1"/>
              <a:t>a|b</a:t>
            </a:r>
            <a:r>
              <a:rPr lang="en-US" sz="2400" dirty="0"/>
              <a:t>|...|z                (use ASCII ordering)</a:t>
            </a:r>
          </a:p>
          <a:p>
            <a:pPr marL="0" indent="0">
              <a:buNone/>
            </a:pPr>
            <a:r>
              <a:rPr lang="en-US" sz="2400" dirty="0">
                <a:solidFill>
                  <a:schemeClr val="tx1"/>
                </a:solidFill>
              </a:rPr>
              <a:t>	(also other </a:t>
            </a:r>
            <a:r>
              <a:rPr lang="en-US" sz="2400" dirty="0" err="1">
                <a:solidFill>
                  <a:schemeClr val="tx1"/>
                </a:solidFill>
              </a:rPr>
              <a:t>shorthands</a:t>
            </a:r>
            <a:r>
              <a:rPr lang="en-US" sz="2400" dirty="0">
                <a:solidFill>
                  <a:schemeClr val="tx1"/>
                </a:solidFill>
              </a:rPr>
              <a:t> for finite languages)</a:t>
            </a:r>
          </a:p>
          <a:p>
            <a:r>
              <a:rPr lang="en-US" sz="2400" dirty="0" smtClean="0"/>
              <a:t>e? </a:t>
            </a:r>
            <a:r>
              <a:rPr lang="en-US" sz="2400" dirty="0" smtClean="0">
                <a:solidFill>
                  <a:schemeClr val="tx1"/>
                </a:solidFill>
              </a:rPr>
              <a:t>(optional expression)</a:t>
            </a:r>
            <a:endParaRPr lang="en-US" sz="2400" dirty="0" smtClean="0"/>
          </a:p>
          <a:p>
            <a:r>
              <a:rPr lang="en-US" sz="2400" dirty="0" smtClean="0"/>
              <a:t>e+ </a:t>
            </a:r>
            <a:r>
              <a:rPr lang="en-US" sz="2400" dirty="0" smtClean="0">
                <a:solidFill>
                  <a:schemeClr val="tx1"/>
                </a:solidFill>
              </a:rPr>
              <a:t>(repeat at least once)</a:t>
            </a:r>
            <a:endParaRPr lang="en-US" sz="2400" dirty="0" smtClean="0"/>
          </a:p>
          <a:p>
            <a:r>
              <a:rPr lang="en-US" sz="2400" dirty="0" err="1"/>
              <a:t>e</a:t>
            </a:r>
            <a:r>
              <a:rPr lang="en-US" sz="2400" baseline="30000" dirty="0" err="1"/>
              <a:t>k</a:t>
            </a:r>
            <a:r>
              <a:rPr lang="en-US" sz="2400" baseline="30000" dirty="0"/>
              <a:t>..* </a:t>
            </a:r>
            <a:r>
              <a:rPr lang="en-US" sz="2400" baseline="-25000" dirty="0"/>
              <a:t> </a:t>
            </a:r>
            <a:r>
              <a:rPr lang="en-US" sz="2400" baseline="-25000" dirty="0" smtClean="0"/>
              <a:t> </a:t>
            </a:r>
            <a:r>
              <a:rPr lang="en-US" sz="2400" dirty="0" smtClean="0"/>
              <a:t>= </a:t>
            </a:r>
            <a:r>
              <a:rPr lang="en-US" sz="2400" dirty="0" err="1" smtClean="0"/>
              <a:t>e</a:t>
            </a:r>
            <a:r>
              <a:rPr lang="en-US" sz="2400" baseline="30000" dirty="0" err="1" smtClean="0"/>
              <a:t>k</a:t>
            </a:r>
            <a:r>
              <a:rPr lang="en-US" sz="2400" dirty="0" smtClean="0"/>
              <a:t> e*       </a:t>
            </a:r>
            <a:r>
              <a:rPr lang="en-US" sz="2400" dirty="0" err="1"/>
              <a:t>e</a:t>
            </a:r>
            <a:r>
              <a:rPr lang="en-US" sz="2400" baseline="30000" dirty="0" err="1"/>
              <a:t>p</a:t>
            </a:r>
            <a:r>
              <a:rPr lang="en-US" sz="2400" baseline="30000" dirty="0"/>
              <a:t>..</a:t>
            </a:r>
            <a:r>
              <a:rPr lang="en-US" sz="2400" baseline="30000" dirty="0" smtClean="0"/>
              <a:t>q  </a:t>
            </a:r>
            <a:r>
              <a:rPr lang="en-US" sz="2400" dirty="0" smtClean="0"/>
              <a:t>= </a:t>
            </a:r>
            <a:r>
              <a:rPr lang="en-US" sz="2400" dirty="0" err="1" smtClean="0"/>
              <a:t>e</a:t>
            </a:r>
            <a:r>
              <a:rPr lang="en-US" sz="2400" baseline="30000" dirty="0" err="1" smtClean="0"/>
              <a:t>p</a:t>
            </a:r>
            <a:r>
              <a:rPr lang="en-US" sz="2400" dirty="0" smtClean="0"/>
              <a:t> (</a:t>
            </a:r>
            <a:r>
              <a:rPr lang="el-GR" sz="2400" dirty="0" smtClean="0"/>
              <a:t>ε</a:t>
            </a:r>
            <a:r>
              <a:rPr lang="en-US" sz="2400" dirty="0" smtClean="0"/>
              <a:t>|e)</a:t>
            </a:r>
            <a:r>
              <a:rPr lang="en-US" sz="2400" baseline="30000" dirty="0" smtClean="0"/>
              <a:t>q-p</a:t>
            </a:r>
            <a:endParaRPr lang="en-US" sz="2400" dirty="0"/>
          </a:p>
          <a:p>
            <a:pPr lvl="0"/>
            <a:r>
              <a:rPr lang="en-US" sz="2400" dirty="0" smtClean="0"/>
              <a:t>complement</a:t>
            </a:r>
            <a:r>
              <a:rPr lang="en-US" sz="2400" dirty="0" smtClean="0"/>
              <a:t>: !e  </a:t>
            </a:r>
            <a:r>
              <a:rPr lang="en-US" sz="2400" dirty="0" smtClean="0">
                <a:solidFill>
                  <a:schemeClr val="tx1"/>
                </a:solidFill>
              </a:rPr>
              <a:t> (do </a:t>
            </a:r>
            <a:r>
              <a:rPr lang="en-US" sz="2400" dirty="0">
                <a:solidFill>
                  <a:schemeClr val="tx1"/>
                </a:solidFill>
              </a:rPr>
              <a:t>not match</a:t>
            </a:r>
            <a:r>
              <a:rPr lang="en-US" sz="2400" dirty="0" smtClean="0">
                <a:solidFill>
                  <a:schemeClr val="tx1"/>
                </a:solidFill>
              </a:rPr>
              <a:t>) - need to go to automaton</a:t>
            </a:r>
            <a:endParaRPr lang="en-US" sz="2400" dirty="0" smtClean="0">
              <a:solidFill>
                <a:schemeClr val="tx1"/>
              </a:solidFill>
            </a:endParaRPr>
          </a:p>
          <a:p>
            <a:pPr lvl="0"/>
            <a:r>
              <a:rPr lang="en-US" sz="2400" dirty="0" smtClean="0"/>
              <a:t>intersection: e1 &amp; e1   </a:t>
            </a:r>
            <a:r>
              <a:rPr lang="en-US" sz="2400" dirty="0" smtClean="0">
                <a:solidFill>
                  <a:schemeClr val="tx1"/>
                </a:solidFill>
              </a:rPr>
              <a:t>(match both</a:t>
            </a:r>
            <a:r>
              <a:rPr lang="en-US" sz="2400" dirty="0" smtClean="0">
                <a:solidFill>
                  <a:schemeClr val="tx1"/>
                </a:solidFill>
              </a:rPr>
              <a:t>)      =  </a:t>
            </a:r>
            <a:r>
              <a:rPr lang="en-US" sz="2400" dirty="0" smtClean="0"/>
              <a:t>! (e1|e1)</a:t>
            </a:r>
            <a:endParaRPr lang="en-US" sz="2400" dirty="0" smtClean="0">
              <a:solidFill>
                <a:schemeClr val="tx1"/>
              </a:solidFill>
            </a:endParaRPr>
          </a:p>
          <a:p>
            <a:pPr lvl="0"/>
            <a:endParaRPr lang="en-US" sz="2400" dirty="0" smtClean="0"/>
          </a:p>
          <a:p>
            <a:pPr lvl="0"/>
            <a:r>
              <a:rPr lang="en-US" sz="2400" dirty="0" smtClean="0"/>
              <a:t>quantification: </a:t>
            </a:r>
            <a:r>
              <a:rPr lang="en-US" sz="2400" dirty="0" smtClean="0">
                <a:solidFill>
                  <a:schemeClr val="tx1"/>
                </a:solidFill>
              </a:rPr>
              <a:t>can prove previous theorem automatically!</a:t>
            </a:r>
          </a:p>
          <a:p>
            <a:pPr marL="0" lvl="0" indent="0" algn="ctr">
              <a:buNone/>
            </a:pPr>
            <a:r>
              <a:rPr lang="en-US" sz="2400" dirty="0">
                <a:solidFill>
                  <a:schemeClr val="tx1"/>
                </a:solidFill>
              </a:rPr>
              <a:t>{</a:t>
            </a:r>
            <a:r>
              <a:rPr lang="en-US" sz="2400" dirty="0" err="1">
                <a:solidFill>
                  <a:schemeClr val="tx1"/>
                </a:solidFill>
              </a:rPr>
              <a:t>a,ab</a:t>
            </a:r>
            <a:r>
              <a:rPr lang="en-US" sz="2400" dirty="0" smtClean="0">
                <a:solidFill>
                  <a:schemeClr val="tx1"/>
                </a:solidFill>
              </a:rPr>
              <a:t>}*= </a:t>
            </a:r>
            <a:r>
              <a:rPr lang="en-US" sz="2400" dirty="0">
                <a:solidFill>
                  <a:schemeClr val="tx1"/>
                </a:solidFill>
              </a:rPr>
              <a:t>{w </a:t>
            </a:r>
            <a:r>
              <a:rPr lang="en-US" sz="2400" dirty="0">
                <a:solidFill>
                  <a:schemeClr val="tx1"/>
                </a:solidFill>
                <a:sym typeface="Symbol"/>
              </a:rPr>
              <a:t></a:t>
            </a:r>
            <a:r>
              <a:rPr lang="en-US" sz="2400" dirty="0">
                <a:solidFill>
                  <a:schemeClr val="tx1"/>
                </a:solidFill>
              </a:rPr>
              <a:t> {</a:t>
            </a:r>
            <a:r>
              <a:rPr lang="en-US" sz="2400" dirty="0" err="1">
                <a:solidFill>
                  <a:schemeClr val="tx1"/>
                </a:solidFill>
              </a:rPr>
              <a:t>a,b</a:t>
            </a:r>
            <a:r>
              <a:rPr lang="en-US" sz="2400" dirty="0" smtClean="0">
                <a:solidFill>
                  <a:schemeClr val="tx1"/>
                </a:solidFill>
              </a:rPr>
              <a:t>}*|</a:t>
            </a:r>
            <a:r>
              <a:rPr lang="en-US" sz="2400" dirty="0" smtClean="0">
                <a:solidFill>
                  <a:schemeClr val="tx1"/>
                </a:solidFill>
                <a:sym typeface="Symbol"/>
              </a:rPr>
              <a:t></a:t>
            </a:r>
            <a:r>
              <a:rPr lang="en-US" sz="2400" dirty="0" err="1" smtClean="0">
                <a:solidFill>
                  <a:schemeClr val="tx1"/>
                </a:solidFill>
                <a:sym typeface="Symbol"/>
              </a:rPr>
              <a:t>i</a:t>
            </a:r>
            <a:r>
              <a:rPr lang="en-US" sz="2400" dirty="0" smtClean="0">
                <a:solidFill>
                  <a:schemeClr val="tx1"/>
                </a:solidFill>
                <a:sym typeface="Symbol"/>
              </a:rPr>
              <a:t>. </a:t>
            </a:r>
            <a:r>
              <a:rPr lang="en-US" sz="2400" dirty="0" smtClean="0">
                <a:solidFill>
                  <a:schemeClr val="tx1"/>
                </a:solidFill>
              </a:rPr>
              <a:t>w</a:t>
            </a:r>
            <a:r>
              <a:rPr lang="en-US" sz="2400" baseline="-25000" dirty="0" smtClean="0">
                <a:solidFill>
                  <a:schemeClr val="tx1"/>
                </a:solidFill>
              </a:rPr>
              <a:t>(</a:t>
            </a:r>
            <a:r>
              <a:rPr lang="en-US" sz="2400" baseline="-25000" dirty="0" err="1" smtClean="0">
                <a:solidFill>
                  <a:schemeClr val="tx1"/>
                </a:solidFill>
              </a:rPr>
              <a:t>i</a:t>
            </a:r>
            <a:r>
              <a:rPr lang="en-US" sz="2400" baseline="-25000" dirty="0">
                <a:solidFill>
                  <a:schemeClr val="tx1"/>
                </a:solidFill>
              </a:rPr>
              <a:t>) </a:t>
            </a:r>
            <a:r>
              <a:rPr lang="en-US" sz="2400" dirty="0">
                <a:solidFill>
                  <a:schemeClr val="tx1"/>
                </a:solidFill>
              </a:rPr>
              <a:t>=b </a:t>
            </a:r>
            <a:r>
              <a:rPr lang="en-US" sz="2400" dirty="0" smtClean="0">
                <a:solidFill>
                  <a:schemeClr val="tx1"/>
                </a:solidFill>
              </a:rPr>
              <a:t>--&gt;</a:t>
            </a:r>
            <a:r>
              <a:rPr lang="en-US" sz="2400" dirty="0" smtClean="0">
                <a:solidFill>
                  <a:schemeClr val="tx1"/>
                </a:solidFill>
                <a:sym typeface="Wingdings" pitchFamily="2" charset="2"/>
              </a:rPr>
              <a:t> </a:t>
            </a:r>
            <a:r>
              <a:rPr lang="en-US" sz="2400" dirty="0" err="1">
                <a:solidFill>
                  <a:schemeClr val="tx1"/>
                </a:solidFill>
                <a:sym typeface="Wingdings" pitchFamily="2" charset="2"/>
              </a:rPr>
              <a:t>i</a:t>
            </a:r>
            <a:r>
              <a:rPr lang="en-US" sz="2400" dirty="0">
                <a:solidFill>
                  <a:schemeClr val="tx1"/>
                </a:solidFill>
                <a:sym typeface="Wingdings" pitchFamily="2" charset="2"/>
              </a:rPr>
              <a:t> &gt; 0 </a:t>
            </a:r>
            <a:r>
              <a:rPr lang="en-US" sz="2400" dirty="0" smtClean="0">
                <a:solidFill>
                  <a:schemeClr val="tx1"/>
                </a:solidFill>
                <a:sym typeface="Wingdings" pitchFamily="2" charset="2"/>
              </a:rPr>
              <a:t> &amp;  </a:t>
            </a:r>
            <a:r>
              <a:rPr lang="en-US" sz="2400" dirty="0">
                <a:solidFill>
                  <a:schemeClr val="tx1"/>
                </a:solidFill>
                <a:sym typeface="Wingdings" pitchFamily="2" charset="2"/>
              </a:rPr>
              <a:t>w</a:t>
            </a:r>
            <a:r>
              <a:rPr lang="en-US" sz="2400" baseline="-25000" dirty="0">
                <a:solidFill>
                  <a:schemeClr val="tx1"/>
                </a:solidFill>
                <a:sym typeface="Wingdings" pitchFamily="2" charset="2"/>
              </a:rPr>
              <a:t>(i-1)</a:t>
            </a:r>
            <a:r>
              <a:rPr lang="en-US" sz="2400" dirty="0">
                <a:solidFill>
                  <a:schemeClr val="tx1"/>
                </a:solidFill>
                <a:sym typeface="Wingdings" pitchFamily="2" charset="2"/>
              </a:rPr>
              <a:t>=a}</a:t>
            </a:r>
            <a:endParaRPr lang="en-US" sz="2400" dirty="0" smtClean="0">
              <a:solidFill>
                <a:schemeClr val="tx1"/>
              </a:solidFill>
            </a:endParaRPr>
          </a:p>
          <a:p>
            <a:pPr marL="0" lvl="0" indent="0" algn="ctr">
              <a:buNone/>
            </a:pPr>
            <a:r>
              <a:rPr lang="en-US" sz="2400" dirty="0" smtClean="0">
                <a:solidFill>
                  <a:srgbClr val="C00000"/>
                </a:solidFill>
                <a:hlinkClick r:id="rId2"/>
              </a:rPr>
              <a:t>http</a:t>
            </a:r>
            <a:r>
              <a:rPr lang="en-US" sz="2400" dirty="0">
                <a:solidFill>
                  <a:srgbClr val="C00000"/>
                </a:solidFill>
                <a:hlinkClick r:id="rId2"/>
              </a:rPr>
              <a:t>://</a:t>
            </a:r>
            <a:r>
              <a:rPr lang="en-US" sz="2400" dirty="0" smtClean="0">
                <a:solidFill>
                  <a:srgbClr val="C00000"/>
                </a:solidFill>
                <a:hlinkClick r:id="rId2"/>
              </a:rPr>
              <a:t>www.brics.dk/mona/</a:t>
            </a:r>
            <a:endParaRPr lang="en-US" sz="2400" dirty="0">
              <a:solidFill>
                <a:srgbClr val="C00000"/>
              </a:solidFill>
            </a:endParaRPr>
          </a:p>
        </p:txBody>
      </p:sp>
    </p:spTree>
    <p:extLst>
      <p:ext uri="{BB962C8B-B14F-4D97-AF65-F5344CB8AC3E}">
        <p14:creationId xmlns:p14="http://schemas.microsoft.com/office/powerpoint/2010/main" val="3956307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While</a:t>
            </a:r>
            <a:r>
              <a:rPr lang="en-US" dirty="0"/>
              <a:t> Language </a:t>
            </a:r>
            <a:r>
              <a:rPr lang="en-US" dirty="0" smtClean="0"/>
              <a:t>– Example Program</a:t>
            </a:r>
            <a:endParaRPr lang="en-US" dirty="0"/>
          </a:p>
        </p:txBody>
      </p:sp>
      <p:sp>
        <p:nvSpPr>
          <p:cNvPr id="4" name="Rectangle 3"/>
          <p:cNvSpPr/>
          <p:nvPr/>
        </p:nvSpPr>
        <p:spPr>
          <a:xfrm>
            <a:off x="1259174" y="1982515"/>
            <a:ext cx="6745453" cy="3416320"/>
          </a:xfrm>
          <a:prstGeom prst="rect">
            <a:avLst/>
          </a:prstGeom>
        </p:spPr>
        <p:txBody>
          <a:bodyPr wrap="square">
            <a:spAutoFit/>
          </a:bodyPr>
          <a:lstStyle/>
          <a:p>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13; </a:t>
            </a:r>
            <a:br>
              <a:rPr lang="en-US" dirty="0">
                <a:latin typeface="Calibri" pitchFamily="34" charset="0"/>
                <a:cs typeface="Calibri" pitchFamily="34" charset="0"/>
              </a:rPr>
            </a:br>
            <a:r>
              <a:rPr lang="en-US" b="1" dirty="0">
                <a:latin typeface="Calibri" pitchFamily="34" charset="0"/>
                <a:cs typeface="Calibri" pitchFamily="34" charset="0"/>
              </a:rPr>
              <a:t>while</a:t>
            </a:r>
            <a:r>
              <a:rPr lang="en-US" dirty="0">
                <a:latin typeface="Calibri" pitchFamily="34" charset="0"/>
                <a:cs typeface="Calibri" pitchFamily="34" charset="0"/>
              </a:rPr>
              <a:t> </a:t>
            </a:r>
            <a:r>
              <a:rPr lang="en-US" dirty="0" smtClean="0">
                <a:latin typeface="Calibri" pitchFamily="34" charset="0"/>
                <a:cs typeface="Calibri" pitchFamily="34" charset="0"/>
              </a:rPr>
              <a:t>(</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&gt; 1</a:t>
            </a:r>
            <a:r>
              <a:rPr lang="en-US" dirty="0" smtClean="0">
                <a:latin typeface="Calibri" pitchFamily="34" charset="0"/>
                <a:cs typeface="Calibri" pitchFamily="34" charset="0"/>
              </a:rPr>
              <a:t>) </a:t>
            </a:r>
            <a:r>
              <a:rPr lang="en-US" dirty="0">
                <a:latin typeface="Calibri" pitchFamily="34" charset="0"/>
                <a:cs typeface="Calibri" pitchFamily="34" charset="0"/>
              </a:rPr>
              <a:t>{ </a:t>
            </a:r>
            <a:br>
              <a:rPr lang="en-US" dirty="0">
                <a:latin typeface="Calibri" pitchFamily="34" charset="0"/>
                <a:cs typeface="Calibri" pitchFamily="34" charset="0"/>
              </a:rPr>
            </a:br>
            <a:r>
              <a:rPr lang="en-US" dirty="0">
                <a:latin typeface="Calibri" pitchFamily="34" charset="0"/>
                <a:cs typeface="Calibri" pitchFamily="34" charset="0"/>
              </a:rPr>
              <a:t>  </a:t>
            </a:r>
            <a:r>
              <a:rPr lang="en-US" dirty="0" err="1">
                <a:latin typeface="Calibri" pitchFamily="34" charset="0"/>
                <a:cs typeface="Calibri" pitchFamily="34" charset="0"/>
              </a:rPr>
              <a:t>println</a:t>
            </a:r>
            <a:r>
              <a:rPr lang="en-US" dirty="0" smtClean="0">
                <a:latin typeface="Calibri" pitchFamily="34" charset="0"/>
                <a:cs typeface="Calibri" pitchFamily="34" charset="0"/>
              </a:rPr>
              <a:t>("</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 ",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  </a:t>
            </a:r>
            <a:r>
              <a:rPr lang="en-US" b="1" dirty="0">
                <a:latin typeface="Calibri" pitchFamily="34" charset="0"/>
                <a:cs typeface="Calibri" pitchFamily="34" charset="0"/>
              </a:rPr>
              <a:t>if</a:t>
            </a:r>
            <a:r>
              <a:rPr lang="en-US" dirty="0">
                <a:latin typeface="Calibri" pitchFamily="34" charset="0"/>
                <a:cs typeface="Calibri" pitchFamily="34" charset="0"/>
              </a:rPr>
              <a:t> </a:t>
            </a:r>
            <a:r>
              <a:rPr lang="en-US" dirty="0" smtClean="0">
                <a:latin typeface="Calibri" pitchFamily="34" charset="0"/>
                <a:cs typeface="Calibri" pitchFamily="34" charset="0"/>
              </a:rPr>
              <a:t>(</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2 </a:t>
            </a:r>
            <a:r>
              <a:rPr lang="en-US" dirty="0">
                <a:latin typeface="Calibri" pitchFamily="34" charset="0"/>
                <a:cs typeface="Calibri" pitchFamily="34" charset="0"/>
              </a:rPr>
              <a:t>== 0</a:t>
            </a:r>
            <a:r>
              <a:rPr lang="en-US" dirty="0" smtClean="0">
                <a:latin typeface="Calibri" pitchFamily="34" charset="0"/>
                <a:cs typeface="Calibri" pitchFamily="34" charset="0"/>
              </a:rPr>
              <a:t>) </a:t>
            </a:r>
            <a:r>
              <a:rPr lang="en-US" dirty="0">
                <a:latin typeface="Calibri" pitchFamily="34" charset="0"/>
                <a:cs typeface="Calibri" pitchFamily="34" charset="0"/>
              </a:rPr>
              <a:t>{ </a:t>
            </a:r>
            <a:br>
              <a:rPr lang="en-US" dirty="0">
                <a:latin typeface="Calibri" pitchFamily="34" charset="0"/>
                <a:cs typeface="Calibri" pitchFamily="34" charset="0"/>
              </a:rPr>
            </a:b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2;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  } </a:t>
            </a:r>
            <a:r>
              <a:rPr lang="en-US" b="1" dirty="0">
                <a:latin typeface="Calibri" pitchFamily="34" charset="0"/>
                <a:cs typeface="Calibri" pitchFamily="34" charset="0"/>
              </a:rPr>
              <a:t>else</a:t>
            </a:r>
            <a:r>
              <a:rPr lang="en-US" dirty="0">
                <a:latin typeface="Calibri" pitchFamily="34" charset="0"/>
                <a:cs typeface="Calibri" pitchFamily="34" charset="0"/>
              </a:rPr>
              <a:t> { </a:t>
            </a:r>
            <a:br>
              <a:rPr lang="en-US" dirty="0">
                <a:latin typeface="Calibri" pitchFamily="34" charset="0"/>
                <a:cs typeface="Calibri" pitchFamily="34" charset="0"/>
              </a:rPr>
            </a:b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3 </a:t>
            </a:r>
            <a:r>
              <a:rPr lang="en-US" dirty="0">
                <a:latin typeface="Calibri" pitchFamily="34" charset="0"/>
                <a:cs typeface="Calibri" pitchFamily="34" charset="0"/>
              </a:rPr>
              <a:t>* </a:t>
            </a:r>
            <a:r>
              <a:rPr lang="en-US" dirty="0" err="1" smtClean="0">
                <a:latin typeface="Calibri" pitchFamily="34" charset="0"/>
                <a:cs typeface="Calibri" pitchFamily="34" charset="0"/>
              </a:rPr>
              <a:t>num</a:t>
            </a:r>
            <a:r>
              <a:rPr lang="en-US" dirty="0" smtClean="0">
                <a:latin typeface="Calibri" pitchFamily="34" charset="0"/>
                <a:cs typeface="Calibri" pitchFamily="34" charset="0"/>
              </a:rPr>
              <a:t> </a:t>
            </a:r>
            <a:r>
              <a:rPr lang="en-US" dirty="0">
                <a:latin typeface="Calibri" pitchFamily="34" charset="0"/>
                <a:cs typeface="Calibri" pitchFamily="34" charset="0"/>
              </a:rPr>
              <a:t>+ </a:t>
            </a:r>
            <a:r>
              <a:rPr lang="en-US" dirty="0" smtClean="0">
                <a:latin typeface="Calibri" pitchFamily="34" charset="0"/>
                <a:cs typeface="Calibri" pitchFamily="34" charset="0"/>
              </a:rPr>
              <a:t>1; </a:t>
            </a:r>
            <a:r>
              <a:rPr lang="en-US" dirty="0">
                <a:latin typeface="Calibri" pitchFamily="34" charset="0"/>
                <a:cs typeface="Calibri" pitchFamily="34" charset="0"/>
              </a:rPr>
              <a:t/>
            </a:r>
            <a:br>
              <a:rPr lang="en-US" dirty="0">
                <a:latin typeface="Calibri" pitchFamily="34" charset="0"/>
                <a:cs typeface="Calibri" pitchFamily="34" charset="0"/>
              </a:rPr>
            </a:br>
            <a:r>
              <a:rPr lang="en-US" dirty="0">
                <a:latin typeface="Calibri" pitchFamily="34" charset="0"/>
                <a:cs typeface="Calibri" pitchFamily="34" charset="0"/>
              </a:rPr>
              <a:t>  } </a:t>
            </a:r>
            <a:br>
              <a:rPr lang="en-US" dirty="0">
                <a:latin typeface="Calibri" pitchFamily="34" charset="0"/>
                <a:cs typeface="Calibri" pitchFamily="34" charset="0"/>
              </a:rPr>
            </a:br>
            <a:r>
              <a:rPr lang="en-US" dirty="0">
                <a:latin typeface="Calibri" pitchFamily="34" charset="0"/>
                <a:cs typeface="Calibri" pitchFamily="34" charset="0"/>
              </a:rPr>
              <a:t>} </a:t>
            </a:r>
          </a:p>
        </p:txBody>
      </p:sp>
    </p:spTree>
    <p:extLst>
      <p:ext uri="{BB962C8B-B14F-4D97-AF65-F5344CB8AC3E}">
        <p14:creationId xmlns:p14="http://schemas.microsoft.com/office/powerpoint/2010/main" val="417903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Tokens (Words) of the </a:t>
            </a:r>
            <a:r>
              <a:rPr lang="en-US" i="1" dirty="0" smtClean="0"/>
              <a:t>While</a:t>
            </a:r>
            <a:r>
              <a:rPr lang="en-US" dirty="0" smtClean="0"/>
              <a:t> Language</a:t>
            </a:r>
            <a:endParaRPr lang="en-US" dirty="0"/>
          </a:p>
        </p:txBody>
      </p:sp>
      <p:sp>
        <p:nvSpPr>
          <p:cNvPr id="3" name="Content Placeholder 2"/>
          <p:cNvSpPr>
            <a:spLocks noGrp="1"/>
          </p:cNvSpPr>
          <p:nvPr>
            <p:ph idx="1"/>
          </p:nvPr>
        </p:nvSpPr>
        <p:spPr>
          <a:xfrm>
            <a:off x="455386" y="1266225"/>
            <a:ext cx="8229600" cy="5294232"/>
          </a:xfrm>
        </p:spPr>
        <p:txBody>
          <a:bodyPr/>
          <a:lstStyle/>
          <a:p>
            <a:pPr marL="0" indent="0">
              <a:buNone/>
            </a:pPr>
            <a:r>
              <a:rPr lang="en-US" sz="2600" dirty="0" err="1" smtClean="0"/>
              <a:t>Ident</a:t>
            </a:r>
            <a:r>
              <a:rPr lang="en-US" sz="2600" dirty="0" smtClean="0"/>
              <a:t> ::=</a:t>
            </a:r>
            <a:br>
              <a:rPr lang="en-US" sz="2600" dirty="0" smtClean="0"/>
            </a:br>
            <a:r>
              <a:rPr lang="en-US" sz="2600" dirty="0">
                <a:solidFill>
                  <a:schemeClr val="tx1"/>
                </a:solidFill>
              </a:rPr>
              <a:t>	</a:t>
            </a:r>
            <a:r>
              <a:rPr lang="en-US" sz="2600" dirty="0" smtClean="0">
                <a:solidFill>
                  <a:schemeClr val="tx1"/>
                </a:solidFill>
              </a:rPr>
              <a:t>letter (letter | digit)*</a:t>
            </a:r>
          </a:p>
          <a:p>
            <a:pPr marL="0" indent="0">
              <a:buNone/>
            </a:pPr>
            <a:r>
              <a:rPr lang="en-US" sz="2600" dirty="0" err="1" smtClean="0"/>
              <a:t>integerConst</a:t>
            </a:r>
            <a:r>
              <a:rPr lang="en-US" sz="2600" dirty="0" smtClean="0"/>
              <a:t> ::=</a:t>
            </a:r>
            <a:br>
              <a:rPr lang="en-US" sz="2600" dirty="0" smtClean="0"/>
            </a:br>
            <a:r>
              <a:rPr lang="en-US" sz="2600" dirty="0" smtClean="0">
                <a:solidFill>
                  <a:schemeClr val="tx1"/>
                </a:solidFill>
              </a:rPr>
              <a:t>	digit digit*</a:t>
            </a:r>
          </a:p>
          <a:p>
            <a:pPr marL="0" indent="0">
              <a:buNone/>
            </a:pPr>
            <a:r>
              <a:rPr lang="en-US" sz="2600" dirty="0" err="1" smtClean="0"/>
              <a:t>stringConst</a:t>
            </a:r>
            <a:r>
              <a:rPr lang="en-US" sz="2600" dirty="0" smtClean="0"/>
              <a:t> ::=</a:t>
            </a:r>
            <a:br>
              <a:rPr lang="en-US" sz="2600" dirty="0" smtClean="0"/>
            </a:br>
            <a:r>
              <a:rPr lang="en-US" sz="2600" dirty="0" smtClean="0">
                <a:solidFill>
                  <a:schemeClr val="tx1"/>
                </a:solidFill>
              </a:rPr>
              <a:t>	“ </a:t>
            </a:r>
            <a:r>
              <a:rPr lang="en-US" sz="2600" dirty="0" err="1" smtClean="0">
                <a:solidFill>
                  <a:schemeClr val="tx1"/>
                </a:solidFill>
              </a:rPr>
              <a:t>AnySymbolExceptQuote</a:t>
            </a:r>
            <a:r>
              <a:rPr lang="en-US" sz="2600" dirty="0" smtClean="0">
                <a:solidFill>
                  <a:schemeClr val="tx1"/>
                </a:solidFill>
              </a:rPr>
              <a:t>* “</a:t>
            </a:r>
          </a:p>
          <a:p>
            <a:pPr marL="0" indent="0">
              <a:buNone/>
            </a:pPr>
            <a:r>
              <a:rPr lang="en-US" sz="2600" dirty="0" smtClean="0"/>
              <a:t>keywords</a:t>
            </a:r>
            <a:r>
              <a:rPr lang="en-US" sz="2600" dirty="0"/>
              <a:t/>
            </a:r>
            <a:br>
              <a:rPr lang="en-US" sz="2600" dirty="0"/>
            </a:br>
            <a:r>
              <a:rPr lang="en-US" sz="2600" dirty="0" smtClean="0">
                <a:solidFill>
                  <a:srgbClr val="0070C0"/>
                </a:solidFill>
              </a:rPr>
              <a:t>	if</a:t>
            </a:r>
            <a:r>
              <a:rPr lang="en-US" sz="2600" dirty="0">
                <a:solidFill>
                  <a:srgbClr val="0070C0"/>
                </a:solidFill>
              </a:rPr>
              <a:t> </a:t>
            </a:r>
            <a:r>
              <a:rPr lang="en-US" sz="2600" dirty="0" smtClean="0">
                <a:solidFill>
                  <a:srgbClr val="0070C0"/>
                </a:solidFill>
              </a:rPr>
              <a:t> else</a:t>
            </a:r>
            <a:r>
              <a:rPr lang="en-US" sz="2600" dirty="0">
                <a:solidFill>
                  <a:srgbClr val="0070C0"/>
                </a:solidFill>
              </a:rPr>
              <a:t> </a:t>
            </a:r>
            <a:r>
              <a:rPr lang="en-US" sz="2600" dirty="0" smtClean="0">
                <a:solidFill>
                  <a:srgbClr val="0070C0"/>
                </a:solidFill>
              </a:rPr>
              <a:t> while  </a:t>
            </a:r>
            <a:r>
              <a:rPr lang="en-US" sz="2600" dirty="0" err="1" smtClean="0">
                <a:solidFill>
                  <a:srgbClr val="0070C0"/>
                </a:solidFill>
              </a:rPr>
              <a:t>println</a:t>
            </a:r>
            <a:endParaRPr lang="en-US" sz="2600" dirty="0" smtClean="0">
              <a:solidFill>
                <a:srgbClr val="0070C0"/>
              </a:solidFill>
            </a:endParaRPr>
          </a:p>
          <a:p>
            <a:pPr marL="0" indent="0">
              <a:buNone/>
            </a:pPr>
            <a:r>
              <a:rPr lang="en-US" sz="2600" dirty="0"/>
              <a:t>s</a:t>
            </a:r>
            <a:r>
              <a:rPr lang="en-US" sz="2600" dirty="0" smtClean="0"/>
              <a:t>pecial symbols</a:t>
            </a:r>
            <a:br>
              <a:rPr lang="en-US" sz="2600" dirty="0" smtClean="0"/>
            </a:br>
            <a:r>
              <a:rPr lang="en-US" sz="2600" dirty="0" smtClean="0">
                <a:solidFill>
                  <a:srgbClr val="0070C0"/>
                </a:solidFill>
              </a:rPr>
              <a:t>	(  )   &amp;&amp;  &lt;   ==  +  -  *  /  %  !  - {  }  ;  </a:t>
            </a:r>
            <a:r>
              <a:rPr lang="en-US" sz="2600" b="1" dirty="0" smtClean="0">
                <a:solidFill>
                  <a:srgbClr val="0070C0"/>
                </a:solidFill>
              </a:rPr>
              <a:t>,</a:t>
            </a:r>
            <a:r>
              <a:rPr lang="en-US" sz="2600" dirty="0" smtClean="0">
                <a:solidFill>
                  <a:srgbClr val="0070C0"/>
                </a:solidFill>
              </a:rPr>
              <a:t>  </a:t>
            </a:r>
          </a:p>
          <a:p>
            <a:pPr marL="0" indent="0">
              <a:buNone/>
            </a:pPr>
            <a:r>
              <a:rPr lang="en-US" sz="2600" dirty="0" smtClean="0">
                <a:solidFill>
                  <a:srgbClr val="002060"/>
                </a:solidFill>
              </a:rPr>
              <a:t>letter ::= a | b | c | … | z | A | B | C | … | Z</a:t>
            </a:r>
            <a:r>
              <a:rPr lang="en-US" sz="2600" dirty="0">
                <a:solidFill>
                  <a:srgbClr val="002060"/>
                </a:solidFill>
              </a:rPr>
              <a:t/>
            </a:r>
            <a:br>
              <a:rPr lang="en-US" sz="2600" dirty="0">
                <a:solidFill>
                  <a:srgbClr val="002060"/>
                </a:solidFill>
              </a:rPr>
            </a:br>
            <a:r>
              <a:rPr lang="en-US" sz="2600" dirty="0" smtClean="0">
                <a:solidFill>
                  <a:srgbClr val="002060"/>
                </a:solidFill>
              </a:rPr>
              <a:t>digit ::= 0 | 1 | … | 8 | 9</a:t>
            </a:r>
          </a:p>
        </p:txBody>
      </p:sp>
      <p:cxnSp>
        <p:nvCxnSpPr>
          <p:cNvPr id="4" name="Straight Arrow Connector 3"/>
          <p:cNvCxnSpPr/>
          <p:nvPr/>
        </p:nvCxnSpPr>
        <p:spPr bwMode="auto">
          <a:xfrm flipH="1">
            <a:off x="4470400" y="1828800"/>
            <a:ext cx="2420258" cy="141920"/>
          </a:xfrm>
          <a:prstGeom prst="straightConnector1">
            <a:avLst/>
          </a:prstGeom>
          <a:noFill/>
          <a:ln w="38100" cap="flat" cmpd="sng" algn="ctr">
            <a:solidFill>
              <a:srgbClr val="FF0000"/>
            </a:solidFill>
            <a:prstDash val="solid"/>
            <a:round/>
            <a:headEnd type="none" w="med" len="med"/>
            <a:tailEnd type="arrow"/>
          </a:ln>
          <a:effectLst/>
        </p:spPr>
      </p:cxnSp>
      <p:sp>
        <p:nvSpPr>
          <p:cNvPr id="5" name="Rectangle 4"/>
          <p:cNvSpPr/>
          <p:nvPr/>
        </p:nvSpPr>
        <p:spPr>
          <a:xfrm>
            <a:off x="7053945" y="1377661"/>
            <a:ext cx="1817913" cy="830997"/>
          </a:xfrm>
          <a:prstGeom prst="rect">
            <a:avLst/>
          </a:prstGeom>
        </p:spPr>
        <p:txBody>
          <a:bodyPr wrap="square">
            <a:spAutoFit/>
          </a:bodyPr>
          <a:lstStyle/>
          <a:p>
            <a:r>
              <a:rPr lang="en-US" dirty="0">
                <a:solidFill>
                  <a:srgbClr val="0070C0"/>
                </a:solidFill>
                <a:latin typeface="Calibri" pitchFamily="34" charset="0"/>
                <a:cs typeface="Calibri" pitchFamily="34" charset="0"/>
              </a:rPr>
              <a:t>r</a:t>
            </a:r>
            <a:r>
              <a:rPr lang="en-US" dirty="0" smtClean="0">
                <a:solidFill>
                  <a:srgbClr val="0070C0"/>
                </a:solidFill>
                <a:latin typeface="Calibri" pitchFamily="34" charset="0"/>
                <a:cs typeface="Calibri" pitchFamily="34" charset="0"/>
              </a:rPr>
              <a:t>egular</a:t>
            </a:r>
          </a:p>
          <a:p>
            <a:r>
              <a:rPr lang="en-US" dirty="0" smtClean="0">
                <a:solidFill>
                  <a:srgbClr val="0070C0"/>
                </a:solidFill>
                <a:latin typeface="Calibri" pitchFamily="34" charset="0"/>
                <a:cs typeface="Calibri" pitchFamily="34" charset="0"/>
              </a:rPr>
              <a:t>expressions</a:t>
            </a:r>
            <a:endParaRPr lang="en-US" dirty="0">
              <a:solidFill>
                <a:srgbClr val="0070C0"/>
              </a:solidFill>
              <a:latin typeface="Calibri" pitchFamily="34" charset="0"/>
              <a:cs typeface="Calibri" pitchFamily="34" charset="0"/>
            </a:endParaRPr>
          </a:p>
        </p:txBody>
      </p:sp>
      <p:cxnSp>
        <p:nvCxnSpPr>
          <p:cNvPr id="7" name="Straight Arrow Connector 6"/>
          <p:cNvCxnSpPr/>
          <p:nvPr/>
        </p:nvCxnSpPr>
        <p:spPr bwMode="auto">
          <a:xfrm flipH="1">
            <a:off x="3048000" y="2039166"/>
            <a:ext cx="3842658" cy="805634"/>
          </a:xfrm>
          <a:prstGeom prst="straightConnector1">
            <a:avLst/>
          </a:prstGeom>
          <a:noFill/>
          <a:ln w="38100"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H="1">
            <a:off x="4969329" y="2156182"/>
            <a:ext cx="2084616" cy="1341761"/>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6404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Manually Constructing </a:t>
            </a:r>
            <a:r>
              <a:rPr lang="en-US" dirty="0" err="1" smtClean="0"/>
              <a:t>Lexers</a:t>
            </a:r>
            <a:r>
              <a:rPr lang="en-US" dirty="0" smtClean="0"/>
              <a:t/>
            </a:r>
            <a:br>
              <a:rPr lang="en-US" dirty="0" smtClean="0"/>
            </a:br>
            <a:r>
              <a:rPr lang="en-US" dirty="0" smtClean="0"/>
              <a:t>by example</a:t>
            </a:r>
            <a:endParaRPr lang="en-US" dirty="0"/>
          </a:p>
        </p:txBody>
      </p:sp>
    </p:spTree>
    <p:extLst>
      <p:ext uri="{BB962C8B-B14F-4D97-AF65-F5344CB8AC3E}">
        <p14:creationId xmlns:p14="http://schemas.microsoft.com/office/powerpoint/2010/main" val="343497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Lexer</a:t>
            </a:r>
            <a:r>
              <a:rPr lang="en-US" dirty="0" smtClean="0"/>
              <a:t> input and Output</a:t>
            </a:r>
            <a:endParaRPr lang="en-US" dirty="0"/>
          </a:p>
        </p:txBody>
      </p:sp>
      <p:grpSp>
        <p:nvGrpSpPr>
          <p:cNvPr id="11" name="Group 10"/>
          <p:cNvGrpSpPr/>
          <p:nvPr/>
        </p:nvGrpSpPr>
        <p:grpSpPr>
          <a:xfrm>
            <a:off x="3567059" y="1918412"/>
            <a:ext cx="1814720" cy="2308324"/>
            <a:chOff x="1720365" y="1324095"/>
            <a:chExt cx="1837318" cy="2308324"/>
          </a:xfrm>
        </p:grpSpPr>
        <p:sp>
          <p:nvSpPr>
            <p:cNvPr id="4" name="TextBox 3"/>
            <p:cNvSpPr txBox="1"/>
            <p:nvPr/>
          </p:nvSpPr>
          <p:spPr>
            <a:xfrm>
              <a:off x="1720365" y="1324095"/>
              <a:ext cx="372258" cy="2277547"/>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d3</a:t>
              </a: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a:t>
              </a:r>
              <a:br>
                <a:rPr lang="en-US" sz="1600" dirty="0" smtClean="0">
                  <a:solidFill>
                    <a:schemeClr val="bg1"/>
                  </a:solidFill>
                  <a:latin typeface="Calibri"/>
                </a:rPr>
              </a:br>
              <a:endParaRPr lang="en-US" sz="1600" dirty="0" smtClean="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smtClean="0">
                  <a:solidFill>
                    <a:schemeClr val="bg1"/>
                  </a:solidFill>
                  <a:latin typeface="Calibri"/>
                </a:rPr>
                <a:t>w</a:t>
              </a:r>
            </a:p>
          </p:txBody>
        </p:sp>
        <p:cxnSp>
          <p:nvCxnSpPr>
            <p:cNvPr id="5" name="Straight Arrow Connector 4"/>
            <p:cNvCxnSpPr/>
            <p:nvPr/>
          </p:nvCxnSpPr>
          <p:spPr bwMode="auto">
            <a:xfrm>
              <a:off x="2103071" y="2478257"/>
              <a:ext cx="847753"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6" name="Group 5"/>
            <p:cNvGrpSpPr/>
            <p:nvPr/>
          </p:nvGrpSpPr>
          <p:grpSpPr>
            <a:xfrm>
              <a:off x="2131647" y="1324095"/>
              <a:ext cx="1426036" cy="2308324"/>
              <a:chOff x="1748131" y="1924191"/>
              <a:chExt cx="1426036" cy="2308324"/>
            </a:xfrm>
          </p:grpSpPr>
          <p:sp>
            <p:nvSpPr>
              <p:cNvPr id="7" name="TextBox 6"/>
              <p:cNvSpPr txBox="1"/>
              <p:nvPr/>
            </p:nvSpPr>
            <p:spPr>
              <a:xfrm>
                <a:off x="248051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id3</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id3</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8" name="Rectangle 7"/>
              <p:cNvSpPr/>
              <p:nvPr/>
            </p:nvSpPr>
            <p:spPr>
              <a:xfrm>
                <a:off x="1748131" y="3308885"/>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grpSp>
      <p:grpSp>
        <p:nvGrpSpPr>
          <p:cNvPr id="24" name="Group 23"/>
          <p:cNvGrpSpPr/>
          <p:nvPr/>
        </p:nvGrpSpPr>
        <p:grpSpPr>
          <a:xfrm>
            <a:off x="1" y="1101030"/>
            <a:ext cx="3567058" cy="4849255"/>
            <a:chOff x="1" y="1101030"/>
            <a:chExt cx="3567058" cy="4849255"/>
          </a:xfrm>
        </p:grpSpPr>
        <p:sp>
          <p:nvSpPr>
            <p:cNvPr id="12" name="Rectangle 11"/>
            <p:cNvSpPr/>
            <p:nvPr/>
          </p:nvSpPr>
          <p:spPr>
            <a:xfrm>
              <a:off x="843491" y="1101030"/>
              <a:ext cx="2309991" cy="830997"/>
            </a:xfrm>
            <a:prstGeom prst="rect">
              <a:avLst/>
            </a:prstGeom>
          </p:spPr>
          <p:txBody>
            <a:bodyPr wrap="none">
              <a:spAutoFit/>
            </a:bodyPr>
            <a:lstStyle/>
            <a:p>
              <a:r>
                <a:rPr lang="en-US" b="1" dirty="0" smtClean="0">
                  <a:solidFill>
                    <a:srgbClr val="008000"/>
                  </a:solidFill>
                  <a:latin typeface="Calibri" pitchFamily="34" charset="0"/>
                  <a:cs typeface="Calibri" pitchFamily="34" charset="0"/>
                </a:rPr>
                <a:t>Stream of Char-s</a:t>
              </a:r>
            </a:p>
            <a:p>
              <a:r>
                <a:rPr lang="en-US" dirty="0" smtClean="0">
                  <a:solidFill>
                    <a:srgbClr val="008000"/>
                  </a:solidFill>
                  <a:latin typeface="Calibri" pitchFamily="34" charset="0"/>
                  <a:cs typeface="Calibri" pitchFamily="34" charset="0"/>
                </a:rPr>
                <a:t>( lazy List[Char] )</a:t>
              </a:r>
              <a:endParaRPr lang="en-US" dirty="0">
                <a:solidFill>
                  <a:srgbClr val="008000"/>
                </a:solidFill>
                <a:latin typeface="Calibri" pitchFamily="34" charset="0"/>
                <a:cs typeface="Calibri" pitchFamily="34" charset="0"/>
              </a:endParaRPr>
            </a:p>
          </p:txBody>
        </p:sp>
        <p:sp>
          <p:nvSpPr>
            <p:cNvPr id="15" name="TextBox 14"/>
            <p:cNvSpPr txBox="1"/>
            <p:nvPr/>
          </p:nvSpPr>
          <p:spPr>
            <a:xfrm>
              <a:off x="1" y="1918412"/>
              <a:ext cx="3567058" cy="4031873"/>
            </a:xfrm>
            <a:prstGeom prst="rect">
              <a:avLst/>
            </a:prstGeom>
            <a:noFill/>
          </p:spPr>
          <p:txBody>
            <a:bodyPr wrap="square" rtlCol="0">
              <a:spAutoFit/>
            </a:bodyPr>
            <a:lstStyle/>
            <a:p>
              <a:r>
                <a:rPr lang="en-US" sz="1600" b="1" dirty="0"/>
                <a:t>class</a:t>
              </a:r>
              <a:r>
                <a:rPr lang="en-US" sz="1600" dirty="0"/>
                <a:t> </a:t>
              </a:r>
              <a:r>
                <a:rPr lang="en-US" sz="1600" dirty="0" err="1"/>
                <a:t>CharStream</a:t>
              </a:r>
              <a:r>
                <a:rPr lang="en-US" sz="1600" dirty="0"/>
                <a:t>(</a:t>
              </a:r>
              <a:r>
                <a:rPr lang="en-US" sz="1600" dirty="0" err="1"/>
                <a:t>fileName</a:t>
              </a:r>
              <a:r>
                <a:rPr lang="en-US" sz="1600" dirty="0"/>
                <a:t> : String){ </a:t>
              </a:r>
            </a:p>
            <a:p>
              <a:r>
                <a:rPr lang="en-US" sz="1600" dirty="0"/>
                <a:t> </a:t>
              </a:r>
              <a:r>
                <a:rPr lang="en-US" sz="1600" b="1" dirty="0" err="1"/>
                <a:t>val</a:t>
              </a:r>
              <a:r>
                <a:rPr lang="en-US" sz="1600" dirty="0"/>
                <a:t> file = new </a:t>
              </a:r>
              <a:r>
                <a:rPr lang="en-US" sz="1600" dirty="0" err="1"/>
                <a:t>BufferedReader</a:t>
              </a:r>
              <a:r>
                <a:rPr lang="en-US" sz="1600" dirty="0"/>
                <a:t>(</a:t>
              </a:r>
            </a:p>
            <a:p>
              <a:r>
                <a:rPr lang="en-US" sz="1600" dirty="0"/>
                <a:t>      </a:t>
              </a:r>
              <a:r>
                <a:rPr lang="en-US" sz="1600" b="1" dirty="0"/>
                <a:t>new </a:t>
              </a:r>
              <a:r>
                <a:rPr lang="en-US" sz="1600" dirty="0" err="1"/>
                <a:t>FileReader</a:t>
              </a:r>
              <a:r>
                <a:rPr lang="en-US" sz="1600" dirty="0"/>
                <a:t>(</a:t>
              </a:r>
              <a:r>
                <a:rPr lang="en-US" sz="1600" dirty="0" err="1"/>
                <a:t>fileName</a:t>
              </a:r>
              <a:r>
                <a:rPr lang="en-US" sz="1600" dirty="0"/>
                <a:t>)) </a:t>
              </a:r>
            </a:p>
            <a:p>
              <a:r>
                <a:rPr lang="en-US" sz="1600" dirty="0"/>
                <a:t>  </a:t>
              </a:r>
              <a:r>
                <a:rPr lang="en-US" sz="1600" b="1" dirty="0" err="1"/>
                <a:t>var</a:t>
              </a:r>
              <a:r>
                <a:rPr lang="en-US" sz="1600" dirty="0"/>
                <a:t> </a:t>
              </a:r>
              <a:r>
                <a:rPr lang="en-US" sz="1600" b="1" dirty="0">
                  <a:solidFill>
                    <a:srgbClr val="C00000"/>
                  </a:solidFill>
                </a:rPr>
                <a:t>current</a:t>
              </a:r>
              <a:r>
                <a:rPr lang="en-US" sz="1600" dirty="0"/>
                <a:t> : Char = ' ' </a:t>
              </a:r>
            </a:p>
            <a:p>
              <a:r>
                <a:rPr lang="en-US" sz="1600" b="1" dirty="0"/>
                <a:t>  </a:t>
              </a:r>
              <a:r>
                <a:rPr lang="en-US" sz="1600" b="1" dirty="0" err="1"/>
                <a:t>var</a:t>
              </a:r>
              <a:r>
                <a:rPr lang="en-US" sz="1600" dirty="0"/>
                <a:t> </a:t>
              </a:r>
              <a:r>
                <a:rPr lang="en-US" sz="1600" dirty="0" err="1"/>
                <a:t>eof</a:t>
              </a:r>
              <a:r>
                <a:rPr lang="en-US" sz="1600" dirty="0"/>
                <a:t> : Boolean = false</a:t>
              </a:r>
            </a:p>
            <a:p>
              <a:endParaRPr lang="en-US" sz="1600" b="1" dirty="0" smtClean="0"/>
            </a:p>
            <a:p>
              <a:r>
                <a:rPr lang="en-US" sz="1600" b="1" dirty="0" smtClean="0"/>
                <a:t>  </a:t>
              </a:r>
              <a:r>
                <a:rPr lang="en-US" sz="1600" b="1" dirty="0" err="1"/>
                <a:t>def</a:t>
              </a:r>
              <a:r>
                <a:rPr lang="en-US" sz="1600" dirty="0"/>
                <a:t> </a:t>
              </a:r>
              <a:r>
                <a:rPr lang="en-US" sz="1600" b="1" dirty="0">
                  <a:solidFill>
                    <a:srgbClr val="C00000"/>
                  </a:solidFill>
                </a:rPr>
                <a:t>next</a:t>
              </a:r>
              <a:r>
                <a:rPr lang="en-US" sz="1600" dirty="0"/>
                <a:t> = { </a:t>
              </a:r>
            </a:p>
            <a:p>
              <a:r>
                <a:rPr lang="en-US" sz="1600" dirty="0"/>
                <a:t>    </a:t>
              </a:r>
              <a:r>
                <a:rPr lang="en-US" sz="1600" b="1" dirty="0"/>
                <a:t>if</a:t>
              </a:r>
              <a:r>
                <a:rPr lang="en-US" sz="1600" dirty="0"/>
                <a:t> (</a:t>
              </a:r>
              <a:r>
                <a:rPr lang="en-US" sz="1600" dirty="0" err="1"/>
                <a:t>eof</a:t>
              </a:r>
              <a:r>
                <a:rPr lang="en-US" sz="1600" dirty="0"/>
                <a:t>) </a:t>
              </a:r>
            </a:p>
            <a:p>
              <a:r>
                <a:rPr lang="en-US" sz="1600" dirty="0"/>
                <a:t>     </a:t>
              </a:r>
              <a:r>
                <a:rPr lang="en-US" sz="1600" b="1" dirty="0"/>
                <a:t>throw </a:t>
              </a:r>
              <a:r>
                <a:rPr lang="en-US" sz="1600" dirty="0" err="1" smtClean="0"/>
                <a:t>EndOfInput</a:t>
              </a:r>
              <a:r>
                <a:rPr lang="en-US" sz="1600" dirty="0" smtClean="0"/>
                <a:t>("</a:t>
              </a:r>
              <a:r>
                <a:rPr lang="en-US" sz="1600" dirty="0"/>
                <a:t>reading" + file)</a:t>
              </a:r>
            </a:p>
            <a:p>
              <a:r>
                <a:rPr lang="en-US" sz="1600" dirty="0"/>
                <a:t>  </a:t>
              </a:r>
              <a:r>
                <a:rPr lang="en-US" sz="1600" dirty="0" smtClean="0"/>
                <a:t>  </a:t>
              </a:r>
              <a:r>
                <a:rPr lang="en-US" sz="1600" b="1" dirty="0" err="1" smtClean="0"/>
                <a:t>val</a:t>
              </a:r>
              <a:r>
                <a:rPr lang="en-US" sz="1600" dirty="0" smtClean="0"/>
                <a:t> </a:t>
              </a:r>
              <a:r>
                <a:rPr lang="en-US" sz="1600" dirty="0"/>
                <a:t>c = </a:t>
              </a:r>
              <a:r>
                <a:rPr lang="en-US" sz="1600" dirty="0" err="1"/>
                <a:t>file.read</a:t>
              </a:r>
              <a:r>
                <a:rPr lang="en-US" sz="1600" dirty="0"/>
                <a:t>() </a:t>
              </a:r>
            </a:p>
            <a:p>
              <a:r>
                <a:rPr lang="en-US" sz="1600" dirty="0"/>
                <a:t>  </a:t>
              </a:r>
              <a:r>
                <a:rPr lang="en-US" sz="1600" dirty="0" smtClean="0"/>
                <a:t>  </a:t>
              </a:r>
              <a:r>
                <a:rPr lang="en-US" sz="1600" dirty="0" err="1" smtClean="0"/>
                <a:t>eof</a:t>
              </a:r>
              <a:r>
                <a:rPr lang="en-US" sz="1600" dirty="0" smtClean="0"/>
                <a:t> </a:t>
              </a:r>
              <a:r>
                <a:rPr lang="en-US" sz="1600" dirty="0"/>
                <a:t>= (c == -1) </a:t>
              </a:r>
            </a:p>
            <a:p>
              <a:r>
                <a:rPr lang="en-US" sz="1600" dirty="0"/>
                <a:t>  </a:t>
              </a:r>
              <a:r>
                <a:rPr lang="en-US" sz="1600" dirty="0" smtClean="0"/>
                <a:t>  current </a:t>
              </a:r>
              <a:r>
                <a:rPr lang="en-US" sz="1600" dirty="0"/>
                <a:t>= </a:t>
              </a:r>
              <a:r>
                <a:rPr lang="en-US" sz="1600" dirty="0" err="1"/>
                <a:t>c.</a:t>
              </a:r>
              <a:r>
                <a:rPr lang="en-US" sz="1600" b="1" dirty="0" err="1"/>
                <a:t>asInstanceOf</a:t>
              </a:r>
              <a:r>
                <a:rPr lang="en-US" sz="1600" dirty="0"/>
                <a:t>[Char]</a:t>
              </a:r>
            </a:p>
            <a:p>
              <a:r>
                <a:rPr lang="en-US" sz="1600" dirty="0"/>
                <a:t>  </a:t>
              </a:r>
              <a:r>
                <a:rPr lang="en-US" sz="1600" dirty="0" smtClean="0"/>
                <a:t>}</a:t>
              </a:r>
            </a:p>
            <a:p>
              <a:endParaRPr lang="en-US" sz="1600" dirty="0"/>
            </a:p>
            <a:p>
              <a:r>
                <a:rPr lang="en-US" sz="1600" dirty="0" smtClean="0"/>
                <a:t>  next </a:t>
              </a:r>
              <a:r>
                <a:rPr lang="en-US" sz="1600" dirty="0" smtClean="0">
                  <a:solidFill>
                    <a:srgbClr val="008000"/>
                  </a:solidFill>
                </a:rPr>
                <a:t>// </a:t>
              </a:r>
              <a:r>
                <a:rPr lang="en-US" sz="1600" dirty="0" err="1" smtClean="0">
                  <a:solidFill>
                    <a:srgbClr val="008000"/>
                  </a:solidFill>
                </a:rPr>
                <a:t>init</a:t>
              </a:r>
              <a:r>
                <a:rPr lang="en-US" sz="1600" dirty="0" smtClean="0">
                  <a:solidFill>
                    <a:srgbClr val="008000"/>
                  </a:solidFill>
                </a:rPr>
                <a:t> first char</a:t>
              </a:r>
              <a:endParaRPr lang="en-US" sz="1600" dirty="0">
                <a:solidFill>
                  <a:srgbClr val="008000"/>
                </a:solidFill>
              </a:endParaRPr>
            </a:p>
            <a:p>
              <a:r>
                <a:rPr lang="en-US" sz="1600" dirty="0"/>
                <a:t>}</a:t>
              </a:r>
            </a:p>
          </p:txBody>
        </p:sp>
      </p:grpSp>
      <p:grpSp>
        <p:nvGrpSpPr>
          <p:cNvPr id="23" name="Group 22"/>
          <p:cNvGrpSpPr/>
          <p:nvPr/>
        </p:nvGrpSpPr>
        <p:grpSpPr>
          <a:xfrm>
            <a:off x="4290701" y="1273796"/>
            <a:ext cx="4853299" cy="5232202"/>
            <a:chOff x="4290701" y="1273796"/>
            <a:chExt cx="4853299" cy="5232202"/>
          </a:xfrm>
        </p:grpSpPr>
        <p:sp>
          <p:nvSpPr>
            <p:cNvPr id="13" name="Rectangle 12"/>
            <p:cNvSpPr/>
            <p:nvPr/>
          </p:nvSpPr>
          <p:spPr>
            <a:xfrm>
              <a:off x="4290701" y="1273796"/>
              <a:ext cx="2470548" cy="461665"/>
            </a:xfrm>
            <a:prstGeom prst="rect">
              <a:avLst/>
            </a:prstGeom>
          </p:spPr>
          <p:txBody>
            <a:bodyPr wrap="none">
              <a:spAutoFit/>
            </a:bodyPr>
            <a:lstStyle/>
            <a:p>
              <a:r>
                <a:rPr lang="en-US" dirty="0" smtClean="0">
                  <a:solidFill>
                    <a:srgbClr val="008000"/>
                  </a:solidFill>
                  <a:latin typeface="Calibri" pitchFamily="34" charset="0"/>
                  <a:cs typeface="Calibri" pitchFamily="34" charset="0"/>
                </a:rPr>
                <a:t>Stream of </a:t>
              </a:r>
              <a:r>
                <a:rPr lang="en-US" b="1" dirty="0" smtClean="0">
                  <a:solidFill>
                    <a:srgbClr val="008000"/>
                  </a:solidFill>
                  <a:latin typeface="Calibri" pitchFamily="34" charset="0"/>
                  <a:cs typeface="Calibri" pitchFamily="34" charset="0"/>
                </a:rPr>
                <a:t>Token</a:t>
              </a:r>
              <a:r>
                <a:rPr lang="en-US" dirty="0" smtClean="0">
                  <a:solidFill>
                    <a:srgbClr val="008000"/>
                  </a:solidFill>
                  <a:latin typeface="Calibri" pitchFamily="34" charset="0"/>
                  <a:cs typeface="Calibri" pitchFamily="34" charset="0"/>
                </a:rPr>
                <a:t>-s</a:t>
              </a:r>
              <a:endParaRPr lang="en-US" dirty="0">
                <a:solidFill>
                  <a:srgbClr val="008000"/>
                </a:solidFill>
                <a:latin typeface="Calibri" pitchFamily="34" charset="0"/>
                <a:cs typeface="Calibri" pitchFamily="34" charset="0"/>
              </a:endParaRPr>
            </a:p>
          </p:txBody>
        </p:sp>
        <p:sp>
          <p:nvSpPr>
            <p:cNvPr id="17" name="TextBox 16"/>
            <p:cNvSpPr txBox="1"/>
            <p:nvPr/>
          </p:nvSpPr>
          <p:spPr>
            <a:xfrm>
              <a:off x="5365990" y="1735461"/>
              <a:ext cx="3778010" cy="4770537"/>
            </a:xfrm>
            <a:prstGeom prst="rect">
              <a:avLst/>
            </a:prstGeom>
            <a:noFill/>
          </p:spPr>
          <p:txBody>
            <a:bodyPr wrap="square" rtlCol="0">
              <a:spAutoFit/>
            </a:bodyPr>
            <a:lstStyle/>
            <a:p>
              <a:r>
                <a:rPr lang="en-US" sz="1600" b="1" dirty="0" smtClean="0"/>
                <a:t>sealed </a:t>
              </a:r>
              <a:r>
                <a:rPr lang="en-US" sz="1600" b="1" dirty="0"/>
                <a:t>abstract class</a:t>
              </a:r>
              <a:r>
                <a:rPr lang="en-US" sz="1600" dirty="0"/>
                <a:t> </a:t>
              </a:r>
              <a:r>
                <a:rPr lang="en-US" sz="1600" b="1" dirty="0">
                  <a:solidFill>
                    <a:srgbClr val="008000"/>
                  </a:solidFill>
                </a:rPr>
                <a:t>Token</a:t>
              </a:r>
              <a:r>
                <a:rPr lang="en-US" sz="1600" dirty="0">
                  <a:solidFill>
                    <a:srgbClr val="008000"/>
                  </a:solidFill>
                </a:rPr>
                <a:t> </a:t>
              </a:r>
              <a:endParaRPr lang="en-US" sz="1600" dirty="0" smtClean="0">
                <a:solidFill>
                  <a:srgbClr val="008000"/>
                </a:solidFill>
              </a:endParaRPr>
            </a:p>
            <a:p>
              <a:r>
                <a:rPr lang="en-US" sz="1600" b="1" dirty="0" smtClean="0"/>
                <a:t>case </a:t>
              </a:r>
              <a:r>
                <a:rPr lang="en-US" sz="1600" b="1" dirty="0"/>
                <a:t>class</a:t>
              </a:r>
              <a:r>
                <a:rPr lang="en-US" sz="1600" dirty="0"/>
                <a:t> </a:t>
              </a:r>
              <a:r>
                <a:rPr lang="en-US" sz="1600" dirty="0" smtClean="0"/>
                <a:t>ID(content </a:t>
              </a:r>
              <a:r>
                <a:rPr lang="en-US" sz="1600" dirty="0"/>
                <a:t>: </a:t>
              </a:r>
              <a:r>
                <a:rPr lang="en-US" sz="1600" dirty="0" smtClean="0"/>
                <a:t>String) </a:t>
              </a:r>
              <a:r>
                <a:rPr lang="en-US" sz="1600" dirty="0" smtClean="0">
                  <a:solidFill>
                    <a:srgbClr val="0070C0"/>
                  </a:solidFill>
                </a:rPr>
                <a:t>// “id3”</a:t>
              </a:r>
              <a:r>
                <a:rPr lang="en-US" sz="1600" dirty="0" smtClean="0"/>
                <a:t> 	</a:t>
              </a:r>
              <a:r>
                <a:rPr lang="en-US" sz="1600" b="1" dirty="0" smtClean="0"/>
                <a:t>extends</a:t>
              </a:r>
              <a:r>
                <a:rPr lang="en-US" sz="1600" dirty="0" smtClean="0"/>
                <a:t> </a:t>
              </a:r>
              <a:r>
                <a:rPr lang="en-US" sz="1600" dirty="0"/>
                <a:t>Token </a:t>
              </a:r>
              <a:endParaRPr lang="en-US" sz="1600" dirty="0" smtClean="0"/>
            </a:p>
            <a:p>
              <a:r>
                <a:rPr lang="en-US" sz="1600" b="1" dirty="0" smtClean="0"/>
                <a:t>case </a:t>
              </a:r>
              <a:r>
                <a:rPr lang="en-US" sz="1600" b="1" dirty="0"/>
                <a:t>class</a:t>
              </a:r>
              <a:r>
                <a:rPr lang="en-US" sz="1600" dirty="0"/>
                <a:t> </a:t>
              </a:r>
              <a:r>
                <a:rPr lang="en-US" sz="1600" dirty="0" err="1"/>
                <a:t>IntConst</a:t>
              </a:r>
              <a:r>
                <a:rPr lang="en-US" sz="1600" dirty="0"/>
                <a:t>(value : </a:t>
              </a:r>
              <a:r>
                <a:rPr lang="en-US" sz="1600" dirty="0" err="1"/>
                <a:t>Int</a:t>
              </a:r>
              <a:r>
                <a:rPr lang="en-US" sz="1600" dirty="0"/>
                <a:t>) </a:t>
              </a:r>
              <a:r>
                <a:rPr lang="en-US" sz="1600" dirty="0" smtClean="0">
                  <a:solidFill>
                    <a:srgbClr val="0070C0"/>
                  </a:solidFill>
                </a:rPr>
                <a:t>// 10 </a:t>
              </a:r>
              <a:r>
                <a:rPr lang="en-US" sz="1600" dirty="0" smtClean="0"/>
                <a:t>	</a:t>
              </a:r>
              <a:r>
                <a:rPr lang="en-US" sz="1600" b="1" dirty="0" smtClean="0"/>
                <a:t>extends </a:t>
              </a:r>
              <a:r>
                <a:rPr lang="en-US" sz="1600" dirty="0" smtClean="0"/>
                <a:t>Token </a:t>
              </a:r>
            </a:p>
            <a:p>
              <a:r>
                <a:rPr lang="en-US" sz="1600" b="1" dirty="0" smtClean="0"/>
                <a:t>case class</a:t>
              </a:r>
              <a:r>
                <a:rPr lang="en-US" sz="1600" dirty="0" smtClean="0"/>
                <a:t> </a:t>
              </a:r>
              <a:r>
                <a:rPr lang="en-US" sz="1600" dirty="0" err="1" smtClean="0"/>
                <a:t>AssignEQ</a:t>
              </a:r>
              <a:r>
                <a:rPr lang="en-US" sz="1600" dirty="0" smtClean="0"/>
                <a:t>() </a:t>
              </a:r>
              <a:r>
                <a:rPr lang="en-US" sz="1600" dirty="0" smtClean="0">
                  <a:solidFill>
                    <a:srgbClr val="0070C0"/>
                  </a:solidFill>
                </a:rPr>
                <a:t>‘=‘</a:t>
              </a:r>
            </a:p>
            <a:p>
              <a:r>
                <a:rPr lang="en-US" sz="1600" dirty="0"/>
                <a:t>	</a:t>
              </a:r>
              <a:r>
                <a:rPr lang="en-US" sz="1600" b="1" dirty="0" smtClean="0"/>
                <a:t>extends</a:t>
              </a:r>
              <a:r>
                <a:rPr lang="en-US" sz="1600" dirty="0" smtClean="0"/>
                <a:t> </a:t>
              </a:r>
              <a:r>
                <a:rPr lang="en-US" sz="1600" dirty="0"/>
                <a:t>Token </a:t>
              </a:r>
              <a:endParaRPr lang="en-US" sz="1600" dirty="0" smtClean="0"/>
            </a:p>
            <a:p>
              <a:r>
                <a:rPr lang="en-US" sz="1600" b="1" dirty="0" smtClean="0"/>
                <a:t>case class </a:t>
              </a:r>
              <a:r>
                <a:rPr lang="en-US" sz="1600" dirty="0" err="1" smtClean="0"/>
                <a:t>CompareEQ</a:t>
              </a:r>
              <a:r>
                <a:rPr lang="en-US" sz="1600" dirty="0" smtClean="0"/>
                <a:t> </a:t>
              </a:r>
              <a:r>
                <a:rPr lang="en-US" sz="1600" dirty="0" smtClean="0">
                  <a:solidFill>
                    <a:srgbClr val="0070C0"/>
                  </a:solidFill>
                </a:rPr>
                <a:t>// ‘==‘</a:t>
              </a:r>
            </a:p>
            <a:p>
              <a:r>
                <a:rPr lang="en-US" sz="1600" dirty="0"/>
                <a:t>	</a:t>
              </a:r>
              <a:r>
                <a:rPr lang="en-US" sz="1600" b="1" dirty="0" smtClean="0"/>
                <a:t>extends </a:t>
              </a:r>
              <a:r>
                <a:rPr lang="en-US" sz="1600" dirty="0"/>
                <a:t>Token </a:t>
              </a:r>
              <a:endParaRPr lang="en-US" sz="1600" dirty="0" smtClean="0"/>
            </a:p>
            <a:p>
              <a:r>
                <a:rPr lang="en-US" sz="1600" b="1" dirty="0" smtClean="0"/>
                <a:t>case class </a:t>
              </a:r>
              <a:r>
                <a:rPr lang="en-US" sz="1600" dirty="0" smtClean="0"/>
                <a:t>MUL() </a:t>
              </a:r>
              <a:r>
                <a:rPr lang="en-US" sz="1600" b="1" dirty="0"/>
                <a:t>extends </a:t>
              </a:r>
              <a:r>
                <a:rPr lang="en-US" sz="1600" dirty="0"/>
                <a:t>Token </a:t>
              </a:r>
              <a:r>
                <a:rPr lang="en-US" sz="1600" dirty="0" smtClean="0">
                  <a:solidFill>
                    <a:srgbClr val="0070C0"/>
                  </a:solidFill>
                </a:rPr>
                <a:t>// ‘*’</a:t>
              </a:r>
            </a:p>
            <a:p>
              <a:r>
                <a:rPr lang="en-US" sz="1600" b="1" dirty="0" smtClean="0"/>
                <a:t>case  class </a:t>
              </a:r>
              <a:r>
                <a:rPr lang="en-US" sz="1600" dirty="0" smtClean="0"/>
                <a:t>PLUS() </a:t>
              </a:r>
              <a:r>
                <a:rPr lang="en-US" sz="1600" b="1" dirty="0"/>
                <a:t>extends </a:t>
              </a:r>
              <a:r>
                <a:rPr lang="en-US" sz="1600" dirty="0"/>
                <a:t>Token </a:t>
              </a:r>
              <a:r>
                <a:rPr lang="en-US" sz="1600" dirty="0" smtClean="0">
                  <a:solidFill>
                    <a:srgbClr val="0070C0"/>
                  </a:solidFill>
                </a:rPr>
                <a:t>// +</a:t>
              </a:r>
            </a:p>
            <a:p>
              <a:r>
                <a:rPr lang="en-US" sz="1600" b="1" dirty="0" smtClean="0"/>
                <a:t>case </a:t>
              </a:r>
              <a:r>
                <a:rPr lang="en-US" sz="1600" b="1" dirty="0" err="1" smtClean="0"/>
                <a:t>clas</a:t>
              </a:r>
              <a:r>
                <a:rPr lang="en-US" sz="1600" dirty="0" smtClean="0"/>
                <a:t> </a:t>
              </a:r>
              <a:r>
                <a:rPr lang="en-US" sz="1600" dirty="0"/>
                <a:t>LEQ </a:t>
              </a:r>
              <a:r>
                <a:rPr lang="en-US" sz="1600" b="1" dirty="0"/>
                <a:t>extends </a:t>
              </a:r>
              <a:r>
                <a:rPr lang="en-US" sz="1600" dirty="0"/>
                <a:t>Token </a:t>
              </a:r>
              <a:r>
                <a:rPr lang="en-US" sz="1600" dirty="0" smtClean="0">
                  <a:solidFill>
                    <a:srgbClr val="0070C0"/>
                  </a:solidFill>
                </a:rPr>
                <a:t>// ‘&lt;=‘</a:t>
              </a:r>
            </a:p>
            <a:p>
              <a:r>
                <a:rPr lang="en-US" sz="1600" b="1" dirty="0"/>
                <a:t>case </a:t>
              </a:r>
              <a:r>
                <a:rPr lang="en-US" sz="1600" b="1" dirty="0" smtClean="0"/>
                <a:t>class </a:t>
              </a:r>
              <a:r>
                <a:rPr lang="en-US" sz="1600" dirty="0" smtClean="0"/>
                <a:t>OPAREN </a:t>
              </a:r>
              <a:r>
                <a:rPr lang="en-US" sz="1600" b="1" dirty="0"/>
                <a:t>extends </a:t>
              </a:r>
              <a:r>
                <a:rPr lang="en-US" sz="1600" dirty="0"/>
                <a:t>Token</a:t>
              </a:r>
              <a:r>
                <a:rPr lang="en-US" sz="1600" dirty="0">
                  <a:solidFill>
                    <a:srgbClr val="0070C0"/>
                  </a:solidFill>
                </a:rPr>
                <a:t> </a:t>
              </a:r>
              <a:r>
                <a:rPr lang="en-US" sz="1600" dirty="0" smtClean="0">
                  <a:solidFill>
                    <a:srgbClr val="0070C0"/>
                  </a:solidFill>
                </a:rPr>
                <a:t>//( </a:t>
              </a:r>
              <a:r>
                <a:rPr lang="en-US" sz="1600" b="1" dirty="0" smtClean="0"/>
                <a:t>case class </a:t>
              </a:r>
              <a:r>
                <a:rPr lang="en-US" sz="1600" dirty="0" smtClean="0"/>
                <a:t>CPAREN </a:t>
              </a:r>
              <a:r>
                <a:rPr lang="en-US" sz="1600" b="1" dirty="0"/>
                <a:t>extends </a:t>
              </a:r>
              <a:r>
                <a:rPr lang="en-US" sz="1600" dirty="0" smtClean="0"/>
                <a:t>Token </a:t>
              </a:r>
              <a:r>
                <a:rPr lang="en-US" sz="1600" dirty="0" smtClean="0">
                  <a:solidFill>
                    <a:srgbClr val="0070C0"/>
                  </a:solidFill>
                </a:rPr>
                <a:t>//)</a:t>
              </a:r>
            </a:p>
            <a:p>
              <a:r>
                <a:rPr lang="en-US" sz="1600" dirty="0" smtClean="0"/>
                <a:t>...</a:t>
              </a:r>
            </a:p>
            <a:p>
              <a:r>
                <a:rPr lang="en-US" sz="1600" b="1" dirty="0" smtClean="0"/>
                <a:t>case class </a:t>
              </a:r>
              <a:r>
                <a:rPr lang="en-US" sz="1600" dirty="0" smtClean="0"/>
                <a:t>IF </a:t>
              </a:r>
              <a:r>
                <a:rPr lang="en-US" sz="1600" b="1" dirty="0"/>
                <a:t>extends </a:t>
              </a:r>
              <a:r>
                <a:rPr lang="en-US" sz="1600" dirty="0"/>
                <a:t>Token </a:t>
              </a:r>
              <a:r>
                <a:rPr lang="en-US" sz="1600" dirty="0" smtClean="0">
                  <a:solidFill>
                    <a:srgbClr val="0070C0"/>
                  </a:solidFill>
                </a:rPr>
                <a:t>// ‘if’</a:t>
              </a:r>
            </a:p>
            <a:p>
              <a:r>
                <a:rPr lang="en-US" sz="1600" b="1" dirty="0"/>
                <a:t>case class </a:t>
              </a:r>
              <a:r>
                <a:rPr lang="en-US" sz="1600" dirty="0" smtClean="0"/>
                <a:t>WHILE </a:t>
              </a:r>
              <a:r>
                <a:rPr lang="en-US" sz="1600" b="1" dirty="0"/>
                <a:t>extends </a:t>
              </a:r>
              <a:r>
                <a:rPr lang="en-US" sz="1600" dirty="0"/>
                <a:t>Token </a:t>
              </a:r>
              <a:r>
                <a:rPr lang="en-US" sz="1600" b="1" dirty="0" smtClean="0"/>
                <a:t>case class </a:t>
              </a:r>
              <a:r>
                <a:rPr lang="en-US" sz="1600" dirty="0" smtClean="0"/>
                <a:t>EOF</a:t>
              </a:r>
              <a:r>
                <a:rPr lang="en-US" sz="1600" b="1" dirty="0" smtClean="0"/>
                <a:t> extends </a:t>
              </a:r>
              <a:r>
                <a:rPr lang="en-US" sz="1600" dirty="0" smtClean="0"/>
                <a:t>Token</a:t>
              </a:r>
            </a:p>
            <a:p>
              <a:r>
                <a:rPr lang="en-US" sz="1600" dirty="0"/>
                <a:t>	</a:t>
              </a:r>
              <a:r>
                <a:rPr lang="en-US" sz="1600" dirty="0" smtClean="0">
                  <a:solidFill>
                    <a:srgbClr val="0070C0"/>
                  </a:solidFill>
                </a:rPr>
                <a:t>// End </a:t>
              </a:r>
              <a:r>
                <a:rPr lang="en-US" sz="1600" dirty="0">
                  <a:solidFill>
                    <a:srgbClr val="0070C0"/>
                  </a:solidFill>
                </a:rPr>
                <a:t>O</a:t>
              </a:r>
              <a:r>
                <a:rPr lang="en-US" sz="1600" dirty="0" smtClean="0">
                  <a:solidFill>
                    <a:srgbClr val="0070C0"/>
                  </a:solidFill>
                </a:rPr>
                <a:t>f </a:t>
              </a:r>
              <a:r>
                <a:rPr lang="en-US" sz="1600" dirty="0">
                  <a:solidFill>
                    <a:srgbClr val="0070C0"/>
                  </a:solidFill>
                </a:rPr>
                <a:t>F</a:t>
              </a:r>
              <a:r>
                <a:rPr lang="en-US" sz="1600" dirty="0" smtClean="0">
                  <a:solidFill>
                    <a:srgbClr val="0070C0"/>
                  </a:solidFill>
                </a:rPr>
                <a:t>ile</a:t>
              </a:r>
            </a:p>
          </p:txBody>
        </p:sp>
      </p:grpSp>
      <p:grpSp>
        <p:nvGrpSpPr>
          <p:cNvPr id="22" name="Group 21"/>
          <p:cNvGrpSpPr/>
          <p:nvPr/>
        </p:nvGrpSpPr>
        <p:grpSpPr>
          <a:xfrm>
            <a:off x="1911240" y="3762360"/>
            <a:ext cx="3427671" cy="3035520"/>
            <a:chOff x="1911240" y="3762360"/>
            <a:chExt cx="3427671" cy="3035520"/>
          </a:xfrm>
        </p:grpSpPr>
        <p:sp>
          <p:nvSpPr>
            <p:cNvPr id="20" name="TextBox 19"/>
            <p:cNvSpPr txBox="1"/>
            <p:nvPr/>
          </p:nvSpPr>
          <p:spPr>
            <a:xfrm>
              <a:off x="2328899" y="5180203"/>
              <a:ext cx="3010012" cy="1569660"/>
            </a:xfrm>
            <a:prstGeom prst="rect">
              <a:avLst/>
            </a:prstGeom>
            <a:noFill/>
          </p:spPr>
          <p:txBody>
            <a:bodyPr wrap="square" rtlCol="0">
              <a:spAutoFit/>
            </a:bodyPr>
            <a:lstStyle/>
            <a:p>
              <a:r>
                <a:rPr lang="en-US" sz="1600" b="1" dirty="0" smtClean="0"/>
                <a:t>class </a:t>
              </a:r>
              <a:r>
                <a:rPr lang="en-US" sz="1600" dirty="0" err="1"/>
                <a:t>Lexer</a:t>
              </a:r>
              <a:r>
                <a:rPr lang="en-US" sz="1600" dirty="0"/>
                <a:t>(</a:t>
              </a:r>
              <a:r>
                <a:rPr lang="en-US" sz="1600" dirty="0" err="1"/>
                <a:t>ch</a:t>
              </a:r>
              <a:r>
                <a:rPr lang="en-US" sz="1600" dirty="0"/>
                <a:t> : </a:t>
              </a:r>
              <a:r>
                <a:rPr lang="en-US" sz="1600" dirty="0" err="1"/>
                <a:t>CharStream</a:t>
              </a:r>
              <a:r>
                <a:rPr lang="en-US" sz="1600" dirty="0"/>
                <a:t>) { </a:t>
              </a:r>
              <a:endParaRPr lang="en-US" sz="1600" dirty="0" smtClean="0"/>
            </a:p>
            <a:p>
              <a:r>
                <a:rPr lang="en-US" sz="1600" dirty="0"/>
                <a:t> </a:t>
              </a:r>
              <a:r>
                <a:rPr lang="en-US" sz="1600" dirty="0" smtClean="0"/>
                <a:t> </a:t>
              </a:r>
              <a:r>
                <a:rPr lang="en-US" sz="1600" b="1" dirty="0" err="1" smtClean="0"/>
                <a:t>var</a:t>
              </a:r>
              <a:r>
                <a:rPr lang="en-US" sz="1600" b="1" dirty="0" smtClean="0"/>
                <a:t> </a:t>
              </a:r>
              <a:r>
                <a:rPr lang="en-US" sz="1600" b="1" dirty="0">
                  <a:solidFill>
                    <a:srgbClr val="C00000"/>
                  </a:solidFill>
                </a:rPr>
                <a:t>current : Token</a:t>
              </a:r>
              <a:r>
                <a:rPr lang="en-US" sz="1600" dirty="0"/>
                <a:t> </a:t>
              </a:r>
              <a:endParaRPr lang="en-US" sz="1600" dirty="0" smtClean="0"/>
            </a:p>
            <a:p>
              <a:r>
                <a:rPr lang="en-US" sz="1600" dirty="0"/>
                <a:t> </a:t>
              </a:r>
              <a:r>
                <a:rPr lang="en-US" sz="1600" dirty="0" smtClean="0"/>
                <a:t> </a:t>
              </a:r>
              <a:r>
                <a:rPr lang="en-US" sz="1600" b="1" dirty="0" err="1" smtClean="0"/>
                <a:t>def</a:t>
              </a:r>
              <a:r>
                <a:rPr lang="en-US" sz="1600" b="1" dirty="0" smtClean="0"/>
                <a:t> </a:t>
              </a:r>
              <a:r>
                <a:rPr lang="en-US" sz="1600" dirty="0"/>
                <a:t>next : Unit = { </a:t>
              </a:r>
              <a:endParaRPr lang="en-US" sz="1600" dirty="0" smtClean="0"/>
            </a:p>
            <a:p>
              <a:r>
                <a:rPr lang="en-US" sz="1600" b="1" i="1" dirty="0">
                  <a:solidFill>
                    <a:srgbClr val="C00000"/>
                  </a:solidFill>
                </a:rPr>
                <a:t> </a:t>
              </a:r>
              <a:r>
                <a:rPr lang="en-US" sz="1600" b="1" i="1" dirty="0" smtClean="0">
                  <a:solidFill>
                    <a:srgbClr val="C00000"/>
                  </a:solidFill>
                </a:rPr>
                <a:t>   </a:t>
              </a:r>
              <a:r>
                <a:rPr lang="en-US" sz="1600" b="1" i="1" dirty="0" err="1" smtClean="0">
                  <a:solidFill>
                    <a:srgbClr val="C00000"/>
                  </a:solidFill>
                </a:rPr>
                <a:t>lexer</a:t>
              </a:r>
              <a:r>
                <a:rPr lang="en-US" sz="1600" b="1" i="1" dirty="0" smtClean="0">
                  <a:solidFill>
                    <a:srgbClr val="C00000"/>
                  </a:solidFill>
                </a:rPr>
                <a:t> code goes here </a:t>
              </a:r>
            </a:p>
            <a:p>
              <a:r>
                <a:rPr lang="en-US" sz="1600" dirty="0"/>
                <a:t> </a:t>
              </a:r>
              <a:r>
                <a:rPr lang="en-US" sz="1600" dirty="0" smtClean="0"/>
                <a:t> }</a:t>
              </a:r>
            </a:p>
            <a:p>
              <a:r>
                <a:rPr lang="en-US" sz="1600" dirty="0" smtClean="0"/>
                <a:t>}</a:t>
              </a:r>
            </a:p>
          </p:txBody>
        </p:sp>
        <mc:AlternateContent xmlns:mc="http://schemas.openxmlformats.org/markup-compatibility/2006" xmlns:p14="http://schemas.microsoft.com/office/powerpoint/2010/main">
          <mc:Choice Requires="p14">
            <p:contentPart p14:bwMode="auto" r:id="rId2">
              <p14:nvContentPartPr>
                <p14:cNvPr id="21" name="Ink 20"/>
                <p14:cNvContentPartPr/>
                <p14:nvPr/>
              </p14:nvContentPartPr>
              <p14:xfrm>
                <a:off x="1911240" y="3762360"/>
                <a:ext cx="3421080" cy="3035520"/>
              </p14:xfrm>
            </p:contentPart>
          </mc:Choice>
          <mc:Fallback xmlns="">
            <p:pic>
              <p:nvPicPr>
                <p:cNvPr id="21" name="Ink 20"/>
                <p:cNvPicPr/>
                <p:nvPr/>
              </p:nvPicPr>
              <p:blipFill>
                <a:blip r:embed="rId3"/>
                <a:stretch>
                  <a:fillRect/>
                </a:stretch>
              </p:blipFill>
              <p:spPr>
                <a:xfrm>
                  <a:off x="1897200" y="3755160"/>
                  <a:ext cx="3449880" cy="305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60200" y="88200"/>
              <a:ext cx="7936560" cy="2868480"/>
            </p14:xfrm>
          </p:contentPart>
        </mc:Choice>
        <mc:Fallback>
          <p:pic>
            <p:nvPicPr>
              <p:cNvPr id="3" name="Ink 2"/>
              <p:cNvPicPr/>
              <p:nvPr/>
            </p:nvPicPr>
            <p:blipFill>
              <a:blip r:embed="rId5"/>
              <a:stretch>
                <a:fillRect/>
              </a:stretch>
            </p:blipFill>
            <p:spPr>
              <a:xfrm>
                <a:off x="156240" y="79200"/>
                <a:ext cx="7943040" cy="2890800"/>
              </a:xfrm>
              <a:prstGeom prst="rect">
                <a:avLst/>
              </a:prstGeom>
            </p:spPr>
          </p:pic>
        </mc:Fallback>
      </mc:AlternateContent>
    </p:spTree>
    <p:extLst>
      <p:ext uri="{BB962C8B-B14F-4D97-AF65-F5344CB8AC3E}">
        <p14:creationId xmlns:p14="http://schemas.microsoft.com/office/powerpoint/2010/main" val="76382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Identifiers and </a:t>
            </a:r>
            <a:r>
              <a:rPr lang="en-US" dirty="0" smtClean="0"/>
              <a:t>Keywords</a:t>
            </a:r>
            <a:endParaRPr lang="en-US" dirty="0"/>
          </a:p>
        </p:txBody>
      </p:sp>
      <p:sp>
        <p:nvSpPr>
          <p:cNvPr id="3" name="Content Placeholder 2"/>
          <p:cNvSpPr>
            <a:spLocks noGrp="1"/>
          </p:cNvSpPr>
          <p:nvPr>
            <p:ph idx="1"/>
          </p:nvPr>
        </p:nvSpPr>
        <p:spPr>
          <a:xfrm>
            <a:off x="314325" y="1470992"/>
            <a:ext cx="4243385" cy="4655172"/>
          </a:xfrm>
        </p:spPr>
        <p:txBody>
          <a:bodyPr/>
          <a:lstStyle/>
          <a:p>
            <a:pPr marL="0" indent="0">
              <a:buNone/>
            </a:pPr>
            <a:r>
              <a:rPr lang="en-US" sz="2200" b="1" dirty="0" smtClean="0">
                <a:solidFill>
                  <a:schemeClr val="tx1"/>
                </a:solidFill>
              </a:rPr>
              <a:t>if</a:t>
            </a:r>
            <a:r>
              <a:rPr lang="en-US" sz="2200" dirty="0" smtClean="0">
                <a:solidFill>
                  <a:schemeClr val="tx1"/>
                </a:solidFill>
              </a:rPr>
              <a:t> (</a:t>
            </a:r>
            <a:r>
              <a:rPr lang="en-US" sz="2200" dirty="0" err="1" smtClean="0">
                <a:solidFill>
                  <a:schemeClr val="tx1"/>
                </a:solidFill>
              </a:rPr>
              <a:t>isLetter</a:t>
            </a:r>
            <a:r>
              <a:rPr lang="en-US" sz="2200" dirty="0" smtClean="0">
                <a:solidFill>
                  <a:schemeClr val="tx1"/>
                </a:solidFill>
              </a:rPr>
              <a:t>) {</a:t>
            </a:r>
            <a:br>
              <a:rPr lang="en-US" sz="2200" dirty="0" smtClean="0">
                <a:solidFill>
                  <a:schemeClr val="tx1"/>
                </a:solidFill>
              </a:rPr>
            </a:br>
            <a:r>
              <a:rPr lang="en-US" sz="2200" dirty="0" smtClean="0">
                <a:solidFill>
                  <a:schemeClr val="tx1"/>
                </a:solidFill>
              </a:rPr>
              <a:t>  b = </a:t>
            </a:r>
            <a:r>
              <a:rPr lang="en-US" sz="2200" b="1" dirty="0" smtClean="0">
                <a:solidFill>
                  <a:schemeClr val="tx1"/>
                </a:solidFill>
              </a:rPr>
              <a:t>new</a:t>
            </a:r>
            <a:r>
              <a:rPr lang="en-US" sz="2200" dirty="0" smtClean="0">
                <a:solidFill>
                  <a:schemeClr val="tx1"/>
                </a:solidFill>
              </a:rPr>
              <a:t> </a:t>
            </a:r>
            <a:r>
              <a:rPr lang="en-US" sz="2200" dirty="0" err="1" smtClean="0">
                <a:solidFill>
                  <a:schemeClr val="tx1"/>
                </a:solidFill>
              </a:rPr>
              <a:t>StringBuffer</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r>
              <a:rPr lang="en-US" sz="2200" b="1" dirty="0" smtClean="0">
                <a:solidFill>
                  <a:schemeClr val="tx1"/>
                </a:solidFill>
              </a:rPr>
              <a:t>while</a:t>
            </a:r>
            <a:r>
              <a:rPr lang="en-US" sz="2200" dirty="0" smtClean="0">
                <a:solidFill>
                  <a:schemeClr val="tx1"/>
                </a:solidFill>
              </a:rPr>
              <a:t> (</a:t>
            </a:r>
            <a:r>
              <a:rPr lang="en-US" sz="2200" dirty="0" err="1" smtClean="0">
                <a:solidFill>
                  <a:schemeClr val="tx1"/>
                </a:solidFill>
              </a:rPr>
              <a:t>isLetter</a:t>
            </a:r>
            <a:r>
              <a:rPr lang="en-US" sz="2200" dirty="0" smtClean="0">
                <a:solidFill>
                  <a:schemeClr val="tx1"/>
                </a:solidFill>
              </a:rPr>
              <a:t> || </a:t>
            </a:r>
            <a:r>
              <a:rPr lang="en-US" sz="2200" dirty="0" err="1" smtClean="0">
                <a:solidFill>
                  <a:schemeClr val="tx1"/>
                </a:solidFill>
              </a:rPr>
              <a:t>isDigit</a:t>
            </a:r>
            <a:r>
              <a:rPr lang="en-US" sz="2200" dirty="0" smtClean="0">
                <a:solidFill>
                  <a:schemeClr val="tx1"/>
                </a:solidFill>
              </a:rPr>
              <a:t>) {</a:t>
            </a:r>
            <a:br>
              <a:rPr lang="en-US" sz="2200" dirty="0" smtClean="0">
                <a:solidFill>
                  <a:schemeClr val="tx1"/>
                </a:solidFill>
              </a:rPr>
            </a:br>
            <a:r>
              <a:rPr lang="en-US" sz="2200" dirty="0" smtClean="0">
                <a:solidFill>
                  <a:schemeClr val="tx1"/>
                </a:solidFill>
              </a:rPr>
              <a:t>     </a:t>
            </a:r>
            <a:r>
              <a:rPr lang="en-US" sz="2200" dirty="0" err="1" smtClean="0">
                <a:solidFill>
                  <a:schemeClr val="tx1"/>
                </a:solidFill>
              </a:rPr>
              <a:t>b.append</a:t>
            </a:r>
            <a:r>
              <a:rPr lang="en-US" sz="2200" dirty="0" smtClean="0">
                <a:solidFill>
                  <a:schemeClr val="tx1"/>
                </a:solidFill>
              </a:rPr>
              <a:t>(</a:t>
            </a:r>
            <a:r>
              <a:rPr lang="en-US" sz="2200" dirty="0" err="1" smtClean="0">
                <a:solidFill>
                  <a:schemeClr val="tx1"/>
                </a:solidFill>
              </a:rPr>
              <a:t>ch.current</a:t>
            </a:r>
            <a:r>
              <a:rPr lang="en-US" sz="2200" dirty="0" smtClean="0">
                <a:solidFill>
                  <a:schemeClr val="tx1"/>
                </a:solidFill>
              </a:rPr>
              <a:t>)</a:t>
            </a:r>
            <a:br>
              <a:rPr lang="en-US" sz="2200" dirty="0" smtClean="0">
                <a:solidFill>
                  <a:schemeClr val="tx1"/>
                </a:solidFill>
              </a:rPr>
            </a:br>
            <a:r>
              <a:rPr lang="en-US" sz="2200" dirty="0" smtClean="0">
                <a:solidFill>
                  <a:schemeClr val="tx1"/>
                </a:solidFill>
              </a:rPr>
              <a:t>     </a:t>
            </a:r>
            <a:r>
              <a:rPr lang="en-US" sz="2200" dirty="0" err="1" smtClean="0">
                <a:solidFill>
                  <a:schemeClr val="tx1"/>
                </a:solidFill>
              </a:rPr>
              <a:t>ch.next</a:t>
            </a: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br>
              <a:rPr lang="en-US" sz="2200" dirty="0" smtClean="0">
                <a:solidFill>
                  <a:schemeClr val="tx1"/>
                </a:solidFill>
              </a:rPr>
            </a:br>
            <a:r>
              <a:rPr lang="en-US" sz="2200" dirty="0" smtClean="0">
                <a:solidFill>
                  <a:schemeClr val="tx1"/>
                </a:solidFill>
              </a:rPr>
              <a:t> </a:t>
            </a:r>
            <a:r>
              <a:rPr lang="en-US" sz="2200" dirty="0" err="1" smtClean="0">
                <a:solidFill>
                  <a:schemeClr val="tx1"/>
                </a:solidFill>
              </a:rPr>
              <a:t>keywords.lookup</a:t>
            </a:r>
            <a:r>
              <a:rPr lang="en-US" sz="2200" dirty="0" smtClean="0">
                <a:solidFill>
                  <a:schemeClr val="tx1"/>
                </a:solidFill>
              </a:rPr>
              <a:t>(</a:t>
            </a:r>
            <a:r>
              <a:rPr lang="en-US" sz="2200" dirty="0" err="1" smtClean="0">
                <a:solidFill>
                  <a:schemeClr val="tx1"/>
                </a:solidFill>
              </a:rPr>
              <a:t>b.toString</a:t>
            </a:r>
            <a:r>
              <a:rPr lang="en-US" sz="2200" dirty="0" smtClean="0">
                <a:solidFill>
                  <a:schemeClr val="tx1"/>
                </a:solidFill>
              </a:rPr>
              <a:t>) { </a:t>
            </a:r>
            <a:br>
              <a:rPr lang="en-US" sz="2200" dirty="0" smtClean="0">
                <a:solidFill>
                  <a:schemeClr val="tx1"/>
                </a:solidFill>
              </a:rPr>
            </a:br>
            <a:r>
              <a:rPr lang="en-US" sz="2200" dirty="0" smtClean="0">
                <a:solidFill>
                  <a:schemeClr val="tx1"/>
                </a:solidFill>
              </a:rPr>
              <a:t>  </a:t>
            </a:r>
            <a:r>
              <a:rPr lang="en-US" sz="2200" b="1" dirty="0" smtClean="0">
                <a:solidFill>
                  <a:schemeClr val="tx1"/>
                </a:solidFill>
              </a:rPr>
              <a:t>case </a:t>
            </a:r>
            <a:r>
              <a:rPr lang="en-US" sz="2200" dirty="0" smtClean="0">
                <a:solidFill>
                  <a:schemeClr val="tx1"/>
                </a:solidFill>
              </a:rPr>
              <a:t>None =&gt; token=ID(</a:t>
            </a:r>
            <a:r>
              <a:rPr lang="en-US" sz="2200" dirty="0" err="1" smtClean="0">
                <a:solidFill>
                  <a:schemeClr val="tx1"/>
                </a:solidFill>
              </a:rPr>
              <a:t>b.toString</a:t>
            </a:r>
            <a:r>
              <a:rPr lang="en-US" sz="2200" dirty="0" smtClean="0">
                <a:solidFill>
                  <a:schemeClr val="tx1"/>
                </a:solidFill>
              </a:rPr>
              <a:t>)</a:t>
            </a:r>
            <a:br>
              <a:rPr lang="en-US" sz="2200" dirty="0" smtClean="0">
                <a:solidFill>
                  <a:schemeClr val="tx1"/>
                </a:solidFill>
              </a:rPr>
            </a:br>
            <a:r>
              <a:rPr lang="en-US" sz="2200" dirty="0" smtClean="0">
                <a:solidFill>
                  <a:schemeClr val="tx1"/>
                </a:solidFill>
              </a:rPr>
              <a:t>  </a:t>
            </a:r>
            <a:r>
              <a:rPr lang="en-US" sz="2200" b="1" dirty="0" smtClean="0">
                <a:solidFill>
                  <a:schemeClr val="tx1"/>
                </a:solidFill>
              </a:rPr>
              <a:t>case </a:t>
            </a:r>
            <a:r>
              <a:rPr lang="en-US" sz="2200" dirty="0" smtClean="0">
                <a:solidFill>
                  <a:schemeClr val="tx1"/>
                </a:solidFill>
              </a:rPr>
              <a:t>Some(kw) =&gt; token=kw</a:t>
            </a:r>
            <a:br>
              <a:rPr lang="en-US" sz="2200" dirty="0" smtClean="0">
                <a:solidFill>
                  <a:schemeClr val="tx1"/>
                </a:solidFill>
              </a:rPr>
            </a:br>
            <a:r>
              <a:rPr lang="en-US" sz="2200" dirty="0" smtClean="0">
                <a:solidFill>
                  <a:schemeClr val="tx1"/>
                </a:solidFill>
              </a:rPr>
              <a:t> }</a:t>
            </a:r>
          </a:p>
          <a:p>
            <a:pPr marL="0" indent="0">
              <a:buNone/>
            </a:pPr>
            <a:r>
              <a:rPr lang="en-US" sz="2200" dirty="0">
                <a:solidFill>
                  <a:schemeClr val="tx1"/>
                </a:solidFill>
              </a:rPr>
              <a:t>}</a:t>
            </a:r>
            <a:endParaRPr lang="en-US" sz="2200" dirty="0" smtClean="0">
              <a:solidFill>
                <a:schemeClr val="tx1"/>
              </a:solidFill>
            </a:endParaRPr>
          </a:p>
        </p:txBody>
      </p:sp>
      <p:sp>
        <p:nvSpPr>
          <p:cNvPr id="4" name="Rectangle 3"/>
          <p:cNvSpPr/>
          <p:nvPr/>
        </p:nvSpPr>
        <p:spPr>
          <a:xfrm>
            <a:off x="4557711" y="2791365"/>
            <a:ext cx="4429125" cy="3785652"/>
          </a:xfrm>
          <a:prstGeom prst="rect">
            <a:avLst/>
          </a:prstGeom>
        </p:spPr>
        <p:txBody>
          <a:bodyPr wrap="square">
            <a:spAutoFit/>
          </a:bodyPr>
          <a:lstStyle/>
          <a:p>
            <a:r>
              <a:rPr lang="en-US" dirty="0">
                <a:solidFill>
                  <a:srgbClr val="008000"/>
                </a:solidFill>
              </a:rPr>
              <a:t>Keywords look like identifiers, but are simply indicated as keywords in language definition</a:t>
            </a:r>
          </a:p>
          <a:p>
            <a:endParaRPr lang="en-US" dirty="0" smtClean="0">
              <a:solidFill>
                <a:srgbClr val="008000"/>
              </a:solidFill>
            </a:endParaRPr>
          </a:p>
          <a:p>
            <a:r>
              <a:rPr lang="en-US" dirty="0" smtClean="0">
                <a:solidFill>
                  <a:srgbClr val="008000"/>
                </a:solidFill>
              </a:rPr>
              <a:t>A </a:t>
            </a:r>
            <a:r>
              <a:rPr lang="en-US" dirty="0">
                <a:solidFill>
                  <a:srgbClr val="008000"/>
                </a:solidFill>
              </a:rPr>
              <a:t>constant Map from strings to keyword </a:t>
            </a:r>
            <a:r>
              <a:rPr lang="en-US" dirty="0" smtClean="0">
                <a:solidFill>
                  <a:srgbClr val="008000"/>
                </a:solidFill>
              </a:rPr>
              <a:t>tokens </a:t>
            </a:r>
          </a:p>
          <a:p>
            <a:endParaRPr lang="en-US" dirty="0" smtClean="0">
              <a:solidFill>
                <a:srgbClr val="008000"/>
              </a:solidFill>
            </a:endParaRPr>
          </a:p>
          <a:p>
            <a:r>
              <a:rPr lang="en-US" dirty="0" smtClean="0">
                <a:solidFill>
                  <a:srgbClr val="008000"/>
                </a:solidFill>
              </a:rPr>
              <a:t>if </a:t>
            </a:r>
            <a:r>
              <a:rPr lang="en-US" dirty="0">
                <a:solidFill>
                  <a:srgbClr val="008000"/>
                </a:solidFill>
              </a:rPr>
              <a:t>not in map, then it is ordinary identifier</a:t>
            </a:r>
          </a:p>
        </p:txBody>
      </p:sp>
      <p:sp>
        <p:nvSpPr>
          <p:cNvPr id="5" name="Rectangle 4"/>
          <p:cNvSpPr/>
          <p:nvPr/>
        </p:nvSpPr>
        <p:spPr>
          <a:xfrm>
            <a:off x="4086223" y="1097905"/>
            <a:ext cx="4653838" cy="830997"/>
          </a:xfrm>
          <a:prstGeom prst="rect">
            <a:avLst/>
          </a:prstGeom>
        </p:spPr>
        <p:txBody>
          <a:bodyPr wrap="none">
            <a:spAutoFit/>
          </a:bodyPr>
          <a:lstStyle/>
          <a:p>
            <a:r>
              <a:rPr lang="en-US" dirty="0" smtClean="0"/>
              <a:t>regular expression for identifiers:</a:t>
            </a:r>
          </a:p>
          <a:p>
            <a:pPr algn="ctr"/>
            <a:r>
              <a:rPr lang="en-US" b="1" dirty="0" smtClean="0">
                <a:solidFill>
                  <a:srgbClr val="C00000"/>
                </a:solidFill>
              </a:rPr>
              <a:t>letter </a:t>
            </a:r>
            <a:r>
              <a:rPr lang="en-US" b="1" dirty="0">
                <a:solidFill>
                  <a:srgbClr val="C00000"/>
                </a:solidFill>
              </a:rPr>
              <a:t>(</a:t>
            </a:r>
            <a:r>
              <a:rPr lang="en-US" b="1" dirty="0" err="1">
                <a:solidFill>
                  <a:srgbClr val="C00000"/>
                </a:solidFill>
              </a:rPr>
              <a:t>letter|digit</a:t>
            </a:r>
            <a:r>
              <a:rPr lang="en-US" b="1" dirty="0">
                <a:solidFill>
                  <a:srgbClr val="C00000"/>
                </a:solidFill>
              </a:rPr>
              <a:t>)* </a:t>
            </a: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60920" y="1069560"/>
              <a:ext cx="7579800" cy="2211120"/>
            </p14:xfrm>
          </p:contentPart>
        </mc:Choice>
        <mc:Fallback>
          <p:pic>
            <p:nvPicPr>
              <p:cNvPr id="6" name="Ink 5"/>
              <p:cNvPicPr/>
              <p:nvPr/>
            </p:nvPicPr>
            <p:blipFill>
              <a:blip r:embed="rId3"/>
              <a:stretch>
                <a:fillRect/>
              </a:stretch>
            </p:blipFill>
            <p:spPr>
              <a:xfrm>
                <a:off x="147240" y="1067040"/>
                <a:ext cx="7597440" cy="2226960"/>
              </a:xfrm>
              <a:prstGeom prst="rect">
                <a:avLst/>
              </a:prstGeom>
            </p:spPr>
          </p:pic>
        </mc:Fallback>
      </mc:AlternateContent>
    </p:spTree>
    <p:extLst>
      <p:ext uri="{BB962C8B-B14F-4D97-AF65-F5344CB8AC3E}">
        <p14:creationId xmlns:p14="http://schemas.microsoft.com/office/powerpoint/2010/main" val="287032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Constants and Their Value</a:t>
            </a:r>
            <a:endParaRPr lang="en-US" dirty="0"/>
          </a:p>
        </p:txBody>
      </p:sp>
      <p:sp>
        <p:nvSpPr>
          <p:cNvPr id="3" name="Content Placeholder 2"/>
          <p:cNvSpPr>
            <a:spLocks noGrp="1"/>
          </p:cNvSpPr>
          <p:nvPr>
            <p:ph idx="1"/>
          </p:nvPr>
        </p:nvSpPr>
        <p:spPr>
          <a:xfrm>
            <a:off x="457200" y="1470992"/>
            <a:ext cx="4950372" cy="4101133"/>
          </a:xfrm>
        </p:spPr>
        <p:txBody>
          <a:bodyPr/>
          <a:lstStyle/>
          <a:p>
            <a:pPr marL="0" indent="0">
              <a:buNone/>
            </a:pPr>
            <a:endParaRPr lang="en-US" sz="2400" b="1" dirty="0" smtClean="0">
              <a:solidFill>
                <a:schemeClr val="tx1"/>
              </a:solidFill>
            </a:endParaRPr>
          </a:p>
          <a:p>
            <a:pPr marL="0" indent="0">
              <a:buNone/>
            </a:pPr>
            <a:r>
              <a:rPr lang="en-US" sz="2400" b="1" dirty="0" smtClean="0">
                <a:solidFill>
                  <a:schemeClr val="tx1"/>
                </a:solidFill>
              </a:rPr>
              <a:t>if</a:t>
            </a:r>
            <a:r>
              <a:rPr lang="en-US" sz="2400" dirty="0" smtClean="0">
                <a:solidFill>
                  <a:schemeClr val="tx1"/>
                </a:solidFill>
              </a:rPr>
              <a:t> (</a:t>
            </a:r>
            <a:r>
              <a:rPr lang="en-US" sz="2400" dirty="0" err="1" smtClean="0">
                <a:solidFill>
                  <a:schemeClr val="tx1"/>
                </a:solidFill>
              </a:rPr>
              <a:t>isDigit</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  k = 0</a:t>
            </a:r>
            <a:br>
              <a:rPr lang="en-US" sz="2400" dirty="0" smtClean="0">
                <a:solidFill>
                  <a:schemeClr val="tx1"/>
                </a:solidFill>
              </a:rPr>
            </a:br>
            <a:r>
              <a:rPr lang="en-US" sz="2400" dirty="0" smtClean="0">
                <a:solidFill>
                  <a:schemeClr val="tx1"/>
                </a:solidFill>
              </a:rPr>
              <a:t>  </a:t>
            </a:r>
            <a:r>
              <a:rPr lang="en-US" sz="2400" b="1" dirty="0" smtClean="0">
                <a:solidFill>
                  <a:schemeClr val="tx1"/>
                </a:solidFill>
              </a:rPr>
              <a:t>while</a:t>
            </a:r>
            <a:r>
              <a:rPr lang="en-US" sz="2400" dirty="0" smtClean="0">
                <a:solidFill>
                  <a:schemeClr val="tx1"/>
                </a:solidFill>
              </a:rPr>
              <a:t> (</a:t>
            </a:r>
            <a:r>
              <a:rPr lang="en-US" sz="2400" dirty="0" err="1" smtClean="0">
                <a:solidFill>
                  <a:schemeClr val="tx1"/>
                </a:solidFill>
              </a:rPr>
              <a:t>isDigit</a:t>
            </a:r>
            <a:r>
              <a:rPr lang="en-US" sz="2400" dirty="0" smtClean="0">
                <a:solidFill>
                  <a:schemeClr val="tx1"/>
                </a:solidFill>
              </a:rPr>
              <a:t>) {</a:t>
            </a:r>
            <a:r>
              <a:rPr lang="en-US" sz="2400" dirty="0">
                <a:solidFill>
                  <a:schemeClr val="tx1"/>
                </a:solidFill>
              </a:rPr>
              <a:t/>
            </a:r>
            <a:br>
              <a:rPr lang="en-US" sz="2400" dirty="0">
                <a:solidFill>
                  <a:schemeClr val="tx1"/>
                </a:solidFill>
              </a:rPr>
            </a:br>
            <a:r>
              <a:rPr lang="en-US" sz="2400" dirty="0" smtClean="0">
                <a:solidFill>
                  <a:schemeClr val="tx1"/>
                </a:solidFill>
              </a:rPr>
              <a:t>    k = 10*k + </a:t>
            </a:r>
            <a:r>
              <a:rPr lang="en-US" sz="2400" dirty="0" err="1" smtClean="0">
                <a:solidFill>
                  <a:schemeClr val="tx1"/>
                </a:solidFill>
              </a:rPr>
              <a:t>toDigit</a:t>
            </a:r>
            <a:r>
              <a:rPr lang="en-US" sz="2400" dirty="0" smtClean="0">
                <a:solidFill>
                  <a:schemeClr val="tx1"/>
                </a:solidFill>
              </a:rPr>
              <a:t>(</a:t>
            </a:r>
            <a:r>
              <a:rPr lang="en-US" sz="2400" dirty="0" err="1" smtClean="0">
                <a:solidFill>
                  <a:schemeClr val="tx1"/>
                </a:solidFill>
              </a:rPr>
              <a:t>ch.current</a:t>
            </a:r>
            <a:r>
              <a:rPr lang="en-US" sz="2400" dirty="0" smtClean="0">
                <a:solidFill>
                  <a:schemeClr val="tx1"/>
                </a:solidFill>
              </a:rPr>
              <a:t>)</a:t>
            </a:r>
            <a:br>
              <a:rPr lang="en-US" sz="2400" dirty="0" smtClean="0">
                <a:solidFill>
                  <a:schemeClr val="tx1"/>
                </a:solidFill>
              </a:rPr>
            </a:br>
            <a:r>
              <a:rPr lang="en-US" sz="2400" dirty="0" smtClean="0">
                <a:solidFill>
                  <a:schemeClr val="tx1"/>
                </a:solidFill>
              </a:rPr>
              <a:t>    </a:t>
            </a:r>
            <a:r>
              <a:rPr lang="en-US" sz="2400" dirty="0" err="1" smtClean="0">
                <a:solidFill>
                  <a:schemeClr val="tx1"/>
                </a:solidFill>
              </a:rPr>
              <a:t>ch.next</a:t>
            </a:r>
            <a:r>
              <a:rPr lang="en-US" sz="2400" dirty="0" smtClean="0">
                <a:solidFill>
                  <a:schemeClr val="tx1"/>
                </a:solidFill>
              </a:rPr>
              <a:t/>
            </a:r>
            <a:br>
              <a:rPr lang="en-US" sz="2400" dirty="0" smtClean="0">
                <a:solidFill>
                  <a:schemeClr val="tx1"/>
                </a:solidFill>
              </a:rPr>
            </a:br>
            <a:r>
              <a:rPr lang="en-US" sz="2400" dirty="0" smtClean="0">
                <a:solidFill>
                  <a:schemeClr val="tx1"/>
                </a:solidFill>
              </a:rPr>
              <a:t>  }</a:t>
            </a:r>
            <a:br>
              <a:rPr lang="en-US" sz="2400" dirty="0" smtClean="0">
                <a:solidFill>
                  <a:schemeClr val="tx1"/>
                </a:solidFill>
              </a:rPr>
            </a:br>
            <a:r>
              <a:rPr lang="en-US" sz="2400" dirty="0" smtClean="0">
                <a:solidFill>
                  <a:schemeClr val="tx1"/>
                </a:solidFill>
              </a:rPr>
              <a:t>  token = </a:t>
            </a:r>
            <a:r>
              <a:rPr lang="en-US" sz="2400" dirty="0" err="1" smtClean="0">
                <a:solidFill>
                  <a:schemeClr val="tx1"/>
                </a:solidFill>
              </a:rPr>
              <a:t>IntConst</a:t>
            </a:r>
            <a:r>
              <a:rPr lang="en-US" sz="2400" dirty="0" smtClean="0">
                <a:solidFill>
                  <a:schemeClr val="tx1"/>
                </a:solidFill>
              </a:rPr>
              <a:t>(k)</a:t>
            </a:r>
            <a:br>
              <a:rPr lang="en-US" sz="2400" dirty="0" smtClean="0">
                <a:solidFill>
                  <a:schemeClr val="tx1"/>
                </a:solidFill>
              </a:rPr>
            </a:br>
            <a:r>
              <a:rPr lang="en-US" sz="2400" dirty="0" smtClean="0">
                <a:solidFill>
                  <a:schemeClr val="tx1"/>
                </a:solidFill>
              </a:rPr>
              <a:t>}</a:t>
            </a:r>
          </a:p>
        </p:txBody>
      </p:sp>
      <p:sp>
        <p:nvSpPr>
          <p:cNvPr id="5" name="Rectangle 4"/>
          <p:cNvSpPr/>
          <p:nvPr/>
        </p:nvSpPr>
        <p:spPr>
          <a:xfrm>
            <a:off x="4086223" y="1097905"/>
            <a:ext cx="4431021" cy="830997"/>
          </a:xfrm>
          <a:prstGeom prst="rect">
            <a:avLst/>
          </a:prstGeom>
        </p:spPr>
        <p:txBody>
          <a:bodyPr wrap="none">
            <a:spAutoFit/>
          </a:bodyPr>
          <a:lstStyle/>
          <a:p>
            <a:r>
              <a:rPr lang="en-US" dirty="0" smtClean="0"/>
              <a:t>regular expression for integers:</a:t>
            </a:r>
          </a:p>
          <a:p>
            <a:pPr algn="ctr"/>
            <a:r>
              <a:rPr lang="en-US" b="1" dirty="0" smtClean="0">
                <a:solidFill>
                  <a:srgbClr val="C00000"/>
                </a:solidFill>
              </a:rPr>
              <a:t>digit digit*</a:t>
            </a:r>
            <a:endParaRPr lang="en-US" b="1" dirty="0">
              <a:solidFill>
                <a:srgbClr val="C00000"/>
              </a:solidFill>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834920" y="2031120"/>
              <a:ext cx="5163480" cy="1659240"/>
            </p14:xfrm>
          </p:contentPart>
        </mc:Choice>
        <mc:Fallback>
          <p:pic>
            <p:nvPicPr>
              <p:cNvPr id="4" name="Ink 3"/>
              <p:cNvPicPr/>
              <p:nvPr/>
            </p:nvPicPr>
            <p:blipFill>
              <a:blip r:embed="rId3"/>
              <a:stretch>
                <a:fillRect/>
              </a:stretch>
            </p:blipFill>
            <p:spPr>
              <a:xfrm>
                <a:off x="1823400" y="2025000"/>
                <a:ext cx="5178600" cy="1670400"/>
              </a:xfrm>
              <a:prstGeom prst="rect">
                <a:avLst/>
              </a:prstGeom>
            </p:spPr>
          </p:pic>
        </mc:Fallback>
      </mc:AlternateContent>
    </p:spTree>
    <p:extLst>
      <p:ext uri="{BB962C8B-B14F-4D97-AF65-F5344CB8AC3E}">
        <p14:creationId xmlns:p14="http://schemas.microsoft.com/office/powerpoint/2010/main" val="129951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10"/>
            <a:ext cx="8229600" cy="1143000"/>
          </a:xfrm>
        </p:spPr>
        <p:txBody>
          <a:bodyPr/>
          <a:lstStyle/>
          <a:p>
            <a:r>
              <a:rPr lang="en-US" dirty="0" smtClean="0"/>
              <a:t>Deciding which Token</a:t>
            </a:r>
            <a:endParaRPr lang="en-US" dirty="0"/>
          </a:p>
        </p:txBody>
      </p:sp>
      <p:sp>
        <p:nvSpPr>
          <p:cNvPr id="3" name="Content Placeholder 2"/>
          <p:cNvSpPr>
            <a:spLocks noGrp="1"/>
          </p:cNvSpPr>
          <p:nvPr>
            <p:ph idx="1"/>
          </p:nvPr>
        </p:nvSpPr>
        <p:spPr>
          <a:xfrm>
            <a:off x="184417" y="1514006"/>
            <a:ext cx="8844321" cy="4420057"/>
          </a:xfrm>
        </p:spPr>
        <p:txBody>
          <a:bodyPr/>
          <a:lstStyle/>
          <a:p>
            <a:r>
              <a:rPr lang="en-US" dirty="0"/>
              <a:t>How do we know when we are supposed to analyze string, when integer sequence </a:t>
            </a:r>
            <a:r>
              <a:rPr lang="en-US" dirty="0" err="1"/>
              <a:t>etc</a:t>
            </a:r>
            <a:r>
              <a:rPr lang="en-US" dirty="0"/>
              <a:t>? </a:t>
            </a:r>
          </a:p>
          <a:p>
            <a:r>
              <a:rPr lang="en-US" dirty="0" smtClean="0"/>
              <a:t>Manual </a:t>
            </a:r>
            <a:r>
              <a:rPr lang="en-US" dirty="0"/>
              <a:t>construction: use </a:t>
            </a:r>
            <a:r>
              <a:rPr lang="en-US" b="1" dirty="0" err="1"/>
              <a:t>lookahead</a:t>
            </a:r>
            <a:r>
              <a:rPr lang="en-US" dirty="0"/>
              <a:t> (next symbol in stream) to decide on token class </a:t>
            </a:r>
          </a:p>
          <a:p>
            <a:r>
              <a:rPr lang="en-US" dirty="0"/>
              <a:t>compute first(e) - symbols with which e can start</a:t>
            </a:r>
          </a:p>
          <a:p>
            <a:r>
              <a:rPr lang="en-US" dirty="0"/>
              <a:t>check in which first(e) current token </a:t>
            </a:r>
            <a:r>
              <a:rPr lang="en-US" dirty="0" smtClean="0"/>
              <a:t>is</a:t>
            </a:r>
          </a:p>
          <a:p>
            <a:r>
              <a:rPr lang="en-US" dirty="0" smtClean="0"/>
              <a:t>If L is a language, then</a:t>
            </a:r>
          </a:p>
          <a:p>
            <a:pPr marL="0" indent="0" algn="ctr">
              <a:buNone/>
            </a:pPr>
            <a:r>
              <a:rPr lang="en-US" dirty="0" smtClean="0">
                <a:solidFill>
                  <a:schemeClr val="tx1"/>
                </a:solidFill>
              </a:rPr>
              <a:t>first(L) = {a| </a:t>
            </a:r>
            <a:r>
              <a:rPr lang="en-US" dirty="0" smtClean="0">
                <a:solidFill>
                  <a:schemeClr val="tx1"/>
                </a:solidFill>
                <a:sym typeface="Symbol"/>
              </a:rPr>
              <a:t></a:t>
            </a:r>
            <a:r>
              <a:rPr lang="en-US" dirty="0" smtClean="0">
                <a:solidFill>
                  <a:schemeClr val="tx1"/>
                </a:solidFill>
              </a:rPr>
              <a:t>v. a v </a:t>
            </a:r>
            <a:r>
              <a:rPr lang="en-US" b="1" dirty="0">
                <a:solidFill>
                  <a:schemeClr val="tx1"/>
                </a:solidFill>
                <a:sym typeface="Symbol"/>
              </a:rPr>
              <a:t></a:t>
            </a:r>
            <a:r>
              <a:rPr lang="en-US" dirty="0" smtClean="0">
                <a:solidFill>
                  <a:schemeClr val="tx1"/>
                </a:solidFill>
              </a:rPr>
              <a:t> L}</a:t>
            </a:r>
          </a:p>
          <a:p>
            <a:endParaRPr lang="en-US" dirty="0"/>
          </a:p>
        </p:txBody>
      </p:sp>
    </p:spTree>
    <p:extLst>
      <p:ext uri="{BB962C8B-B14F-4D97-AF65-F5344CB8AC3E}">
        <p14:creationId xmlns:p14="http://schemas.microsoft.com/office/powerpoint/2010/main" val="2530515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of a </a:t>
            </a:r>
            <a:r>
              <a:rPr lang="en-US" dirty="0" err="1" smtClean="0"/>
              <a:t>regexp</a:t>
            </a:r>
            <a:endParaRPr lang="en-US" dirty="0"/>
          </a:p>
        </p:txBody>
      </p:sp>
      <p:sp>
        <p:nvSpPr>
          <p:cNvPr id="3" name="Content Placeholder 2"/>
          <p:cNvSpPr>
            <a:spLocks noGrp="1"/>
          </p:cNvSpPr>
          <p:nvPr>
            <p:ph idx="1"/>
          </p:nvPr>
        </p:nvSpPr>
        <p:spPr>
          <a:xfrm>
            <a:off x="457200" y="1111232"/>
            <a:ext cx="8229600" cy="4655172"/>
          </a:xfrm>
        </p:spPr>
        <p:txBody>
          <a:bodyPr/>
          <a:lstStyle/>
          <a:p>
            <a:r>
              <a:rPr lang="en-US" sz="2400" dirty="0"/>
              <a:t>Given regular expression e, how to compute first(e)? </a:t>
            </a:r>
          </a:p>
          <a:p>
            <a:pPr lvl="1"/>
            <a:r>
              <a:rPr lang="en-US" sz="2400" dirty="0"/>
              <a:t>use automata (we will see this next)</a:t>
            </a:r>
          </a:p>
          <a:p>
            <a:pPr lvl="1"/>
            <a:r>
              <a:rPr lang="en-US" sz="2400" dirty="0"/>
              <a:t>rules that directly compute them (also work for grammars, we will see them for parsing)</a:t>
            </a:r>
          </a:p>
          <a:p>
            <a:r>
              <a:rPr lang="en-US" sz="2400" dirty="0"/>
              <a:t>Examples of first(e) computation: </a:t>
            </a:r>
          </a:p>
          <a:p>
            <a:pPr lvl="1"/>
            <a:r>
              <a:rPr lang="en-US" sz="2400" dirty="0"/>
              <a:t>first(</a:t>
            </a:r>
            <a:r>
              <a:rPr lang="en-US" sz="2400" dirty="0" err="1"/>
              <a:t>ab</a:t>
            </a:r>
            <a:r>
              <a:rPr lang="en-US" sz="2400" dirty="0"/>
              <a:t>*) = a</a:t>
            </a:r>
          </a:p>
          <a:p>
            <a:pPr lvl="1"/>
            <a:r>
              <a:rPr lang="en-US" sz="2400" dirty="0"/>
              <a:t>first(</a:t>
            </a:r>
            <a:r>
              <a:rPr lang="en-US" sz="2400" dirty="0" err="1"/>
              <a:t>ab</a:t>
            </a:r>
            <a:r>
              <a:rPr lang="en-US" sz="2400" dirty="0"/>
              <a:t>*|c) = {</a:t>
            </a:r>
            <a:r>
              <a:rPr lang="en-US" sz="2400" dirty="0" err="1"/>
              <a:t>a,c</a:t>
            </a:r>
            <a:r>
              <a:rPr lang="en-US" sz="2400" dirty="0"/>
              <a:t>}</a:t>
            </a:r>
          </a:p>
          <a:p>
            <a:pPr lvl="1"/>
            <a:r>
              <a:rPr lang="en-US" sz="2400" dirty="0"/>
              <a:t>first(a*b*c) = {</a:t>
            </a:r>
            <a:r>
              <a:rPr lang="en-US" sz="2400" dirty="0" err="1"/>
              <a:t>a,b,c</a:t>
            </a:r>
            <a:r>
              <a:rPr lang="en-US" sz="2400" dirty="0"/>
              <a:t>}</a:t>
            </a:r>
          </a:p>
          <a:p>
            <a:pPr lvl="1"/>
            <a:r>
              <a:rPr lang="en-US" sz="2400" dirty="0"/>
              <a:t>first( (</a:t>
            </a:r>
            <a:r>
              <a:rPr lang="en-US" sz="2400" dirty="0" err="1"/>
              <a:t>cb|a</a:t>
            </a:r>
            <a:r>
              <a:rPr lang="en-US" sz="2400" dirty="0"/>
              <a:t>*c*)d*e) ) = </a:t>
            </a:r>
          </a:p>
          <a:p>
            <a:r>
              <a:rPr lang="en-US" sz="2400" dirty="0"/>
              <a:t>Notion of </a:t>
            </a:r>
            <a:r>
              <a:rPr lang="en-US" sz="2400" dirty="0" err="1"/>
              <a:t>nullable</a:t>
            </a:r>
            <a:r>
              <a:rPr lang="en-US" sz="2400" dirty="0"/>
              <a:t> ( r ) - whether , that is, whether empty string belongs to the regular language. </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623160" y="2823480"/>
              <a:ext cx="6090840" cy="3738240"/>
            </p14:xfrm>
          </p:contentPart>
        </mc:Choice>
        <mc:Fallback>
          <p:pic>
            <p:nvPicPr>
              <p:cNvPr id="4" name="Ink 3"/>
              <p:cNvPicPr/>
              <p:nvPr/>
            </p:nvPicPr>
            <p:blipFill>
              <a:blip r:embed="rId3"/>
              <a:stretch>
                <a:fillRect/>
              </a:stretch>
            </p:blipFill>
            <p:spPr>
              <a:xfrm>
                <a:off x="612360" y="2812680"/>
                <a:ext cx="6115680" cy="3751560"/>
              </a:xfrm>
              <a:prstGeom prst="rect">
                <a:avLst/>
              </a:prstGeom>
            </p:spPr>
          </p:pic>
        </mc:Fallback>
      </mc:AlternateContent>
    </p:spTree>
    <p:extLst>
      <p:ext uri="{BB962C8B-B14F-4D97-AF65-F5344CB8AC3E}">
        <p14:creationId xmlns:p14="http://schemas.microsoft.com/office/powerpoint/2010/main" val="167754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symbols of words in a </a:t>
            </a:r>
            <a:r>
              <a:rPr lang="en-US" dirty="0" err="1" smtClean="0"/>
              <a:t>regexp</a:t>
            </a:r>
            <a:endParaRPr lang="en-US" dirty="0"/>
          </a:p>
        </p:txBody>
      </p:sp>
      <p:sp>
        <p:nvSpPr>
          <p:cNvPr id="3" name="Content Placeholder 2"/>
          <p:cNvSpPr>
            <a:spLocks noGrp="1"/>
          </p:cNvSpPr>
          <p:nvPr>
            <p:ph idx="1"/>
          </p:nvPr>
        </p:nvSpPr>
        <p:spPr>
          <a:xfrm>
            <a:off x="457200" y="1101777"/>
            <a:ext cx="8229600" cy="5299024"/>
          </a:xfrm>
        </p:spPr>
        <p:txBody>
          <a:bodyPr/>
          <a:lstStyle/>
          <a:p>
            <a:pPr marL="0" indent="0">
              <a:buNone/>
            </a:pPr>
            <a:r>
              <a:rPr lang="en-US" dirty="0" smtClean="0"/>
              <a:t>first : </a:t>
            </a:r>
            <a:r>
              <a:rPr lang="en-US" dirty="0" err="1" smtClean="0"/>
              <a:t>RegExp</a:t>
            </a:r>
            <a:r>
              <a:rPr lang="en-US" dirty="0" smtClean="0"/>
              <a:t> -&gt; 2</a:t>
            </a:r>
            <a:r>
              <a:rPr lang="en-US" baseline="30000" dirty="0" smtClean="0"/>
              <a:t>A		</a:t>
            </a:r>
            <a:r>
              <a:rPr lang="en-US" dirty="0" smtClean="0"/>
              <a:t>first(e) </a:t>
            </a:r>
            <a:r>
              <a:rPr lang="en-US" dirty="0" smtClean="0">
                <a:sym typeface="Symbol"/>
              </a:rPr>
              <a:t> A</a:t>
            </a:r>
            <a:endParaRPr lang="en-US" baseline="30000" dirty="0">
              <a:sym typeface="Symbol"/>
            </a:endParaRPr>
          </a:p>
          <a:p>
            <a:pPr marL="0" indent="0">
              <a:buNone/>
            </a:pPr>
            <a:r>
              <a:rPr lang="en-US" dirty="0" smtClean="0">
                <a:sym typeface="Symbol"/>
              </a:rPr>
              <a:t>Define recursively:</a:t>
            </a:r>
          </a:p>
          <a:p>
            <a:pPr marL="0" indent="0">
              <a:buNone/>
            </a:pPr>
            <a:r>
              <a:rPr lang="en-US" dirty="0">
                <a:sym typeface="Symbol"/>
              </a:rPr>
              <a:t>	first</a:t>
            </a:r>
            <a:r>
              <a:rPr lang="en-US" dirty="0" smtClean="0">
                <a:sym typeface="Symbol"/>
              </a:rPr>
              <a:t>(</a:t>
            </a:r>
            <a:r>
              <a:rPr lang="en-US" dirty="0">
                <a:sym typeface="Symbol"/>
              </a:rPr>
              <a:t></a:t>
            </a:r>
            <a:r>
              <a:rPr lang="en-US" dirty="0" smtClean="0">
                <a:sym typeface="Symbol"/>
              </a:rPr>
              <a:t>) =</a:t>
            </a:r>
            <a:endParaRPr lang="en-US" dirty="0">
              <a:sym typeface="Symbol"/>
            </a:endParaRPr>
          </a:p>
          <a:p>
            <a:pPr marL="0" indent="0">
              <a:buNone/>
            </a:pPr>
            <a:r>
              <a:rPr lang="en-US" dirty="0">
                <a:sym typeface="Symbol"/>
              </a:rPr>
              <a:t>	first</a:t>
            </a:r>
            <a:r>
              <a:rPr lang="en-US" dirty="0" smtClean="0">
                <a:sym typeface="Symbol"/>
              </a:rPr>
              <a:t>() </a:t>
            </a:r>
            <a:r>
              <a:rPr lang="en-US" dirty="0">
                <a:sym typeface="Symbol"/>
              </a:rPr>
              <a:t>= </a:t>
            </a:r>
          </a:p>
          <a:p>
            <a:pPr marL="0" indent="0">
              <a:buNone/>
            </a:pPr>
            <a:r>
              <a:rPr lang="en-US" dirty="0">
                <a:sym typeface="Symbol"/>
              </a:rPr>
              <a:t>	</a:t>
            </a:r>
            <a:r>
              <a:rPr lang="en-US" dirty="0" smtClean="0">
                <a:sym typeface="Symbol"/>
              </a:rPr>
              <a:t>first(a) </a:t>
            </a:r>
            <a:r>
              <a:rPr lang="en-US" dirty="0">
                <a:sym typeface="Symbol"/>
              </a:rPr>
              <a:t>= </a:t>
            </a:r>
          </a:p>
          <a:p>
            <a:pPr marL="0" indent="0">
              <a:buNone/>
            </a:pPr>
            <a:r>
              <a:rPr lang="en-US" dirty="0">
                <a:sym typeface="Symbol"/>
              </a:rPr>
              <a:t>	first(e</a:t>
            </a:r>
            <a:r>
              <a:rPr lang="en-US" baseline="-25000" dirty="0">
                <a:sym typeface="Symbol"/>
              </a:rPr>
              <a:t>1</a:t>
            </a:r>
            <a:r>
              <a:rPr lang="en-US" dirty="0">
                <a:sym typeface="Symbol"/>
              </a:rPr>
              <a:t> | e</a:t>
            </a:r>
            <a:r>
              <a:rPr lang="en-US" baseline="-25000" dirty="0">
                <a:sym typeface="Symbol"/>
              </a:rPr>
              <a:t>2</a:t>
            </a:r>
            <a:r>
              <a:rPr lang="en-US" dirty="0">
                <a:sym typeface="Symbol"/>
              </a:rPr>
              <a:t>) = </a:t>
            </a:r>
          </a:p>
          <a:p>
            <a:pPr marL="0" indent="0">
              <a:buNone/>
            </a:pPr>
            <a:r>
              <a:rPr lang="en-US" dirty="0" smtClean="0">
                <a:sym typeface="Symbol"/>
              </a:rPr>
              <a:t>	</a:t>
            </a:r>
          </a:p>
          <a:p>
            <a:pPr marL="0" indent="0">
              <a:buNone/>
            </a:pPr>
            <a:r>
              <a:rPr lang="en-US" dirty="0">
                <a:sym typeface="Symbol"/>
              </a:rPr>
              <a:t>	</a:t>
            </a:r>
            <a:r>
              <a:rPr lang="en-US" dirty="0" smtClean="0">
                <a:sym typeface="Symbol"/>
              </a:rPr>
              <a:t>first(e</a:t>
            </a:r>
            <a:r>
              <a:rPr lang="en-US" baseline="30000" dirty="0">
                <a:sym typeface="Symbol"/>
              </a:rPr>
              <a:t>*</a:t>
            </a:r>
            <a:r>
              <a:rPr lang="en-US" dirty="0" smtClean="0">
                <a:sym typeface="Symbol"/>
              </a:rPr>
              <a:t>) </a:t>
            </a:r>
            <a:r>
              <a:rPr lang="en-US" dirty="0">
                <a:sym typeface="Symbol"/>
              </a:rPr>
              <a:t>= </a:t>
            </a:r>
          </a:p>
          <a:p>
            <a:pPr marL="0" indent="0">
              <a:buNone/>
            </a:pPr>
            <a:r>
              <a:rPr lang="en-US" dirty="0">
                <a:sym typeface="Symbol"/>
              </a:rPr>
              <a:t>	first(e</a:t>
            </a:r>
            <a:r>
              <a:rPr lang="en-US" baseline="-25000" dirty="0">
                <a:sym typeface="Symbol"/>
              </a:rPr>
              <a:t>1</a:t>
            </a:r>
            <a:r>
              <a:rPr lang="en-US" dirty="0">
                <a:sym typeface="Symbol"/>
              </a:rPr>
              <a:t> </a:t>
            </a:r>
            <a:r>
              <a:rPr lang="en-US" dirty="0" smtClean="0">
                <a:sym typeface="Symbol"/>
              </a:rPr>
              <a:t>e</a:t>
            </a:r>
            <a:r>
              <a:rPr lang="en-US" baseline="-25000" dirty="0" smtClean="0">
                <a:sym typeface="Symbol"/>
              </a:rPr>
              <a:t>2</a:t>
            </a:r>
            <a:r>
              <a:rPr lang="en-US" dirty="0">
                <a:sym typeface="Symbol"/>
              </a:rPr>
              <a:t>) = </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454040" y="1008360"/>
              <a:ext cx="5769720" cy="5672880"/>
            </p14:xfrm>
          </p:contentPart>
        </mc:Choice>
        <mc:Fallback>
          <p:pic>
            <p:nvPicPr>
              <p:cNvPr id="4" name="Ink 3"/>
              <p:cNvPicPr/>
              <p:nvPr/>
            </p:nvPicPr>
            <p:blipFill>
              <a:blip r:embed="rId3"/>
              <a:stretch>
                <a:fillRect/>
              </a:stretch>
            </p:blipFill>
            <p:spPr>
              <a:xfrm>
                <a:off x="1442160" y="998280"/>
                <a:ext cx="5784120" cy="5696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3697920" y="5962680"/>
              <a:ext cx="4264200" cy="685800"/>
            </p14:xfrm>
          </p:contentPart>
        </mc:Choice>
        <mc:Fallback>
          <p:pic>
            <p:nvPicPr>
              <p:cNvPr id="5" name="Ink 4"/>
              <p:cNvPicPr/>
              <p:nvPr/>
            </p:nvPicPr>
            <p:blipFill>
              <a:blip r:embed="rId5"/>
              <a:stretch>
                <a:fillRect/>
              </a:stretch>
            </p:blipFill>
            <p:spPr>
              <a:xfrm>
                <a:off x="3684960" y="5960160"/>
                <a:ext cx="4288320" cy="702000"/>
              </a:xfrm>
              <a:prstGeom prst="rect">
                <a:avLst/>
              </a:prstGeom>
            </p:spPr>
          </p:pic>
        </mc:Fallback>
      </mc:AlternateContent>
    </p:spTree>
    <p:extLst>
      <p:ext uri="{BB962C8B-B14F-4D97-AF65-F5344CB8AC3E}">
        <p14:creationId xmlns:p14="http://schemas.microsoft.com/office/powerpoint/2010/main" val="766526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 Summary</a:t>
            </a:r>
            <a:endParaRPr lang="en-US" dirty="0"/>
          </a:p>
        </p:txBody>
      </p:sp>
      <p:sp>
        <p:nvSpPr>
          <p:cNvPr id="3" name="Content Placeholder 2"/>
          <p:cNvSpPr>
            <a:spLocks noGrp="1"/>
          </p:cNvSpPr>
          <p:nvPr>
            <p:ph idx="1"/>
          </p:nvPr>
        </p:nvSpPr>
        <p:spPr>
          <a:xfrm>
            <a:off x="414335" y="1128709"/>
            <a:ext cx="8443913" cy="4897439"/>
          </a:xfrm>
        </p:spPr>
        <p:txBody>
          <a:bodyPr/>
          <a:lstStyle/>
          <a:p>
            <a:r>
              <a:rPr lang="en-US" sz="2200" dirty="0" smtClean="0"/>
              <a:t>lexical </a:t>
            </a:r>
            <a:r>
              <a:rPr lang="en-US" sz="2200" dirty="0"/>
              <a:t>analyzer maps a stream of characters into a stream of tokens</a:t>
            </a:r>
          </a:p>
          <a:p>
            <a:pPr lvl="1"/>
            <a:r>
              <a:rPr lang="en-US" sz="2200" dirty="0"/>
              <a:t>while doing that, it typically needs only </a:t>
            </a:r>
            <a:r>
              <a:rPr lang="en-US" sz="2200" dirty="0" smtClean="0"/>
              <a:t>bounded memory</a:t>
            </a:r>
            <a:endParaRPr lang="en-US" sz="2200" dirty="0"/>
          </a:p>
          <a:p>
            <a:r>
              <a:rPr lang="en-US" sz="2200" dirty="0"/>
              <a:t>we can specify tokens for a lexical analyzers using regular expressions</a:t>
            </a:r>
          </a:p>
          <a:p>
            <a:r>
              <a:rPr lang="en-US" sz="2200" dirty="0"/>
              <a:t>it is not difficult to construct a lexical analyzer </a:t>
            </a:r>
            <a:r>
              <a:rPr lang="en-US" sz="2200" dirty="0" smtClean="0"/>
              <a:t>manually</a:t>
            </a:r>
          </a:p>
          <a:p>
            <a:pPr lvl="1"/>
            <a:r>
              <a:rPr lang="en-US" sz="1800" dirty="0" smtClean="0"/>
              <a:t>we </a:t>
            </a:r>
            <a:r>
              <a:rPr lang="en-US" sz="1800" dirty="0"/>
              <a:t>give an example</a:t>
            </a:r>
          </a:p>
          <a:p>
            <a:pPr lvl="1"/>
            <a:r>
              <a:rPr lang="en-US" sz="1800" dirty="0" smtClean="0"/>
              <a:t>for manually constructed analyzers, we </a:t>
            </a:r>
            <a:r>
              <a:rPr lang="en-US" sz="1800" dirty="0"/>
              <a:t>often use the first character to decide on token class; </a:t>
            </a:r>
            <a:r>
              <a:rPr lang="en-US" sz="1800" dirty="0" smtClean="0"/>
              <a:t>a notion  </a:t>
            </a:r>
            <a:r>
              <a:rPr lang="en-US" sz="1800" dirty="0"/>
              <a:t>first(L) = { a | aw in L }</a:t>
            </a:r>
          </a:p>
          <a:p>
            <a:r>
              <a:rPr lang="en-US" sz="2200" dirty="0"/>
              <a:t>we follow the </a:t>
            </a:r>
            <a:r>
              <a:rPr lang="en-US" sz="2200" dirty="0" smtClean="0"/>
              <a:t>longest match rule</a:t>
            </a:r>
            <a:r>
              <a:rPr lang="en-US" sz="2200" dirty="0"/>
              <a:t>: lexical analyzer should eagerly accept the longest token that it can recognize from the current </a:t>
            </a:r>
            <a:r>
              <a:rPr lang="en-US" sz="2200" dirty="0" smtClean="0"/>
              <a:t>point</a:t>
            </a:r>
          </a:p>
          <a:p>
            <a:r>
              <a:rPr lang="en-US" sz="2200" dirty="0" smtClean="0"/>
              <a:t>it </a:t>
            </a:r>
            <a:r>
              <a:rPr lang="en-US" sz="2200" dirty="0"/>
              <a:t>is </a:t>
            </a:r>
            <a:r>
              <a:rPr lang="en-US" sz="2200" dirty="0" smtClean="0"/>
              <a:t>possible </a:t>
            </a:r>
            <a:r>
              <a:rPr lang="en-US" sz="2200" dirty="0"/>
              <a:t>to automate the construction of lexical analyzers; the starting point </a:t>
            </a:r>
            <a:r>
              <a:rPr lang="en-US" sz="2200" dirty="0" smtClean="0"/>
              <a:t>is conversion </a:t>
            </a:r>
            <a:r>
              <a:rPr lang="en-US" sz="2200" dirty="0"/>
              <a:t>of regular expressions to </a:t>
            </a:r>
            <a:r>
              <a:rPr lang="en-US" sz="2200" dirty="0" smtClean="0"/>
              <a:t>automata</a:t>
            </a:r>
            <a:endParaRPr lang="en-US" sz="2200" dirty="0"/>
          </a:p>
          <a:p>
            <a:pPr lvl="1"/>
            <a:r>
              <a:rPr lang="en-US" sz="1800" dirty="0" smtClean="0"/>
              <a:t>tools </a:t>
            </a:r>
            <a:r>
              <a:rPr lang="en-US" sz="1800" dirty="0"/>
              <a:t>that automate this construction are part of </a:t>
            </a:r>
            <a:r>
              <a:rPr lang="en-US" sz="1800" dirty="0" smtClean="0"/>
              <a:t>compiler-compilers, </a:t>
            </a:r>
            <a:r>
              <a:rPr lang="en-US" sz="1800" dirty="0"/>
              <a:t>such as </a:t>
            </a:r>
            <a:r>
              <a:rPr lang="en-US" sz="1800" dirty="0" err="1" smtClean="0"/>
              <a:t>JavaCC</a:t>
            </a:r>
            <a:r>
              <a:rPr lang="en-US" sz="1800" dirty="0" smtClean="0"/>
              <a:t> described in the Tiger book</a:t>
            </a:r>
          </a:p>
          <a:p>
            <a:pPr lvl="1"/>
            <a:r>
              <a:rPr lang="en-US" sz="1800" dirty="0" smtClean="0"/>
              <a:t>automated construction of lexical analyzers from regular expressions is an example of compilation for a </a:t>
            </a:r>
            <a:r>
              <a:rPr lang="en-US" sz="1800" i="1" dirty="0" smtClean="0"/>
              <a:t>domain-specific language</a:t>
            </a:r>
            <a:endParaRPr lang="en-US" sz="1800" i="1" dirty="0"/>
          </a:p>
        </p:txBody>
      </p:sp>
    </p:spTree>
    <p:extLst>
      <p:ext uri="{BB962C8B-B14F-4D97-AF65-F5344CB8AC3E}">
        <p14:creationId xmlns:p14="http://schemas.microsoft.com/office/powerpoint/2010/main" val="3377531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637"/>
            <a:ext cx="8229600" cy="609246"/>
          </a:xfrm>
        </p:spPr>
        <p:txBody>
          <a:bodyPr/>
          <a:lstStyle/>
          <a:p>
            <a:r>
              <a:rPr lang="en-US" dirty="0" smtClean="0"/>
              <a:t>Can regular </a:t>
            </a:r>
            <a:r>
              <a:rPr lang="en-US" dirty="0" err="1" smtClean="0"/>
              <a:t>expr</a:t>
            </a:r>
            <a:r>
              <a:rPr lang="en-US" dirty="0" smtClean="0"/>
              <a:t> derive empty word</a:t>
            </a:r>
            <a:endParaRPr lang="en-US" dirty="0"/>
          </a:p>
        </p:txBody>
      </p:sp>
      <p:sp>
        <p:nvSpPr>
          <p:cNvPr id="5" name="Content Placeholder 2"/>
          <p:cNvSpPr>
            <a:spLocks noGrp="1"/>
          </p:cNvSpPr>
          <p:nvPr>
            <p:ph idx="1"/>
          </p:nvPr>
        </p:nvSpPr>
        <p:spPr>
          <a:xfrm>
            <a:off x="457200" y="1101777"/>
            <a:ext cx="8229600" cy="5299024"/>
          </a:xfrm>
        </p:spPr>
        <p:txBody>
          <a:bodyPr/>
          <a:lstStyle/>
          <a:p>
            <a:pPr marL="0" indent="0">
              <a:buNone/>
            </a:pPr>
            <a:r>
              <a:rPr lang="en-US" dirty="0" err="1" smtClean="0"/>
              <a:t>nullable</a:t>
            </a:r>
            <a:r>
              <a:rPr lang="en-US" dirty="0" smtClean="0"/>
              <a:t> : </a:t>
            </a:r>
            <a:r>
              <a:rPr lang="en-US" dirty="0" err="1" smtClean="0"/>
              <a:t>RegExp</a:t>
            </a:r>
            <a:r>
              <a:rPr lang="en-US" dirty="0" smtClean="0"/>
              <a:t> -&gt; {0,1}</a:t>
            </a:r>
            <a:r>
              <a:rPr lang="en-US" baseline="30000" dirty="0" smtClean="0"/>
              <a:t>		</a:t>
            </a:r>
            <a:endParaRPr lang="en-US" baseline="30000" dirty="0">
              <a:sym typeface="Symbol"/>
            </a:endParaRPr>
          </a:p>
          <a:p>
            <a:pPr marL="0" indent="0">
              <a:buNone/>
            </a:pPr>
            <a:r>
              <a:rPr lang="en-US" dirty="0" smtClean="0">
                <a:sym typeface="Symbol"/>
              </a:rPr>
              <a:t>Define recursively:</a:t>
            </a:r>
          </a:p>
          <a:p>
            <a:pPr marL="0" indent="0">
              <a:buNone/>
            </a:pPr>
            <a:r>
              <a:rPr lang="en-US" dirty="0">
                <a:sym typeface="Symbol"/>
              </a:rPr>
              <a:t>	</a:t>
            </a:r>
            <a:r>
              <a:rPr lang="en-US" dirty="0" err="1" smtClean="0">
                <a:sym typeface="Symbol"/>
              </a:rPr>
              <a:t>nullable</a:t>
            </a:r>
            <a:r>
              <a:rPr lang="en-US" dirty="0" smtClean="0">
                <a:sym typeface="Symbol"/>
              </a:rPr>
              <a:t>(</a:t>
            </a:r>
            <a:r>
              <a:rPr lang="en-US" dirty="0">
                <a:sym typeface="Symbol"/>
              </a:rPr>
              <a:t></a:t>
            </a:r>
            <a:r>
              <a:rPr lang="en-US" dirty="0" smtClean="0">
                <a:sym typeface="Symbol"/>
              </a:rPr>
              <a:t>) =</a:t>
            </a:r>
            <a:endParaRPr lang="en-US" dirty="0">
              <a:sym typeface="Symbol"/>
            </a:endParaRPr>
          </a:p>
          <a:p>
            <a:pPr marL="0" indent="0">
              <a:buNone/>
            </a:pPr>
            <a:r>
              <a:rPr lang="en-US" dirty="0">
                <a:sym typeface="Symbol"/>
              </a:rPr>
              <a:t>	</a:t>
            </a:r>
            <a:r>
              <a:rPr lang="en-US" dirty="0" err="1" smtClean="0">
                <a:sym typeface="Symbol"/>
              </a:rPr>
              <a:t>nullable</a:t>
            </a:r>
            <a:r>
              <a:rPr lang="en-US" dirty="0" smtClean="0">
                <a:sym typeface="Symbol"/>
              </a:rPr>
              <a:t>() </a:t>
            </a:r>
            <a:r>
              <a:rPr lang="en-US" dirty="0">
                <a:sym typeface="Symbol"/>
              </a:rPr>
              <a:t>= </a:t>
            </a:r>
          </a:p>
          <a:p>
            <a:pPr marL="0" indent="0">
              <a:buNone/>
            </a:pPr>
            <a:r>
              <a:rPr lang="en-US" dirty="0">
                <a:sym typeface="Symbol"/>
              </a:rPr>
              <a:t>	</a:t>
            </a:r>
            <a:r>
              <a:rPr lang="en-US" dirty="0" err="1" smtClean="0">
                <a:sym typeface="Symbol"/>
              </a:rPr>
              <a:t>nullable</a:t>
            </a:r>
            <a:r>
              <a:rPr lang="en-US" dirty="0" smtClean="0">
                <a:sym typeface="Symbol"/>
              </a:rPr>
              <a:t>(a) </a:t>
            </a:r>
            <a:r>
              <a:rPr lang="en-US" dirty="0">
                <a:sym typeface="Symbol"/>
              </a:rPr>
              <a:t>= </a:t>
            </a:r>
          </a:p>
          <a:p>
            <a:pPr marL="0" indent="0">
              <a:buNone/>
            </a:pPr>
            <a:r>
              <a:rPr lang="en-US" dirty="0">
                <a:sym typeface="Symbol"/>
              </a:rPr>
              <a:t>	</a:t>
            </a:r>
            <a:r>
              <a:rPr lang="en-US" dirty="0" err="1" smtClean="0">
                <a:sym typeface="Symbol"/>
              </a:rPr>
              <a:t>nullable</a:t>
            </a:r>
            <a:r>
              <a:rPr lang="en-US" dirty="0" smtClean="0">
                <a:sym typeface="Symbol"/>
              </a:rPr>
              <a:t>(e</a:t>
            </a:r>
            <a:r>
              <a:rPr lang="en-US" baseline="-25000" dirty="0" smtClean="0">
                <a:sym typeface="Symbol"/>
              </a:rPr>
              <a:t>1</a:t>
            </a:r>
            <a:r>
              <a:rPr lang="en-US" dirty="0" smtClean="0">
                <a:sym typeface="Symbol"/>
              </a:rPr>
              <a:t> </a:t>
            </a:r>
            <a:r>
              <a:rPr lang="en-US" dirty="0">
                <a:sym typeface="Symbol"/>
              </a:rPr>
              <a:t>| e</a:t>
            </a:r>
            <a:r>
              <a:rPr lang="en-US" baseline="-25000" dirty="0">
                <a:sym typeface="Symbol"/>
              </a:rPr>
              <a:t>2</a:t>
            </a:r>
            <a:r>
              <a:rPr lang="en-US" dirty="0">
                <a:sym typeface="Symbol"/>
              </a:rPr>
              <a:t>) = </a:t>
            </a:r>
          </a:p>
          <a:p>
            <a:pPr marL="0" indent="0">
              <a:buNone/>
            </a:pPr>
            <a:r>
              <a:rPr lang="en-US" dirty="0" smtClean="0">
                <a:sym typeface="Symbol"/>
              </a:rPr>
              <a:t>	</a:t>
            </a:r>
          </a:p>
          <a:p>
            <a:pPr marL="0" indent="0">
              <a:buNone/>
            </a:pPr>
            <a:r>
              <a:rPr lang="en-US" dirty="0">
                <a:sym typeface="Symbol"/>
              </a:rPr>
              <a:t>	</a:t>
            </a:r>
            <a:r>
              <a:rPr lang="en-US" dirty="0" err="1" smtClean="0">
                <a:sym typeface="Symbol"/>
              </a:rPr>
              <a:t>nullable</a:t>
            </a:r>
            <a:r>
              <a:rPr lang="en-US" dirty="0" smtClean="0">
                <a:sym typeface="Symbol"/>
              </a:rPr>
              <a:t>(e</a:t>
            </a:r>
            <a:r>
              <a:rPr lang="en-US" baseline="30000" dirty="0">
                <a:sym typeface="Symbol"/>
              </a:rPr>
              <a:t>*</a:t>
            </a:r>
            <a:r>
              <a:rPr lang="en-US" dirty="0" smtClean="0">
                <a:sym typeface="Symbol"/>
              </a:rPr>
              <a:t>) </a:t>
            </a:r>
            <a:r>
              <a:rPr lang="en-US" dirty="0">
                <a:sym typeface="Symbol"/>
              </a:rPr>
              <a:t>= </a:t>
            </a:r>
          </a:p>
          <a:p>
            <a:pPr marL="0" indent="0">
              <a:buNone/>
            </a:pPr>
            <a:r>
              <a:rPr lang="en-US" dirty="0">
                <a:sym typeface="Symbol"/>
              </a:rPr>
              <a:t>	</a:t>
            </a:r>
            <a:r>
              <a:rPr lang="en-US" dirty="0" err="1" smtClean="0">
                <a:sym typeface="Symbol"/>
              </a:rPr>
              <a:t>nullable</a:t>
            </a:r>
            <a:r>
              <a:rPr lang="en-US" dirty="0" smtClean="0">
                <a:sym typeface="Symbol"/>
              </a:rPr>
              <a:t>(e</a:t>
            </a:r>
            <a:r>
              <a:rPr lang="en-US" baseline="-25000" dirty="0" smtClean="0">
                <a:sym typeface="Symbol"/>
              </a:rPr>
              <a:t>1</a:t>
            </a:r>
            <a:r>
              <a:rPr lang="en-US" dirty="0" smtClean="0">
                <a:sym typeface="Symbol"/>
              </a:rPr>
              <a:t> e</a:t>
            </a:r>
            <a:r>
              <a:rPr lang="en-US" baseline="-25000" dirty="0" smtClean="0">
                <a:sym typeface="Symbol"/>
              </a:rPr>
              <a:t>2</a:t>
            </a:r>
            <a:r>
              <a:rPr lang="en-US" dirty="0">
                <a:sym typeface="Symbol"/>
              </a:rPr>
              <a:t>) = </a:t>
            </a:r>
            <a:endParaRPr lang="en-US" dirty="0"/>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1533600" y="2458440"/>
              <a:ext cx="6629040" cy="3695400"/>
            </p14:xfrm>
          </p:contentPart>
        </mc:Choice>
        <mc:Fallback>
          <p:pic>
            <p:nvPicPr>
              <p:cNvPr id="3" name="Ink 2"/>
              <p:cNvPicPr/>
              <p:nvPr/>
            </p:nvPicPr>
            <p:blipFill>
              <a:blip r:embed="rId3"/>
              <a:stretch>
                <a:fillRect/>
              </a:stretch>
            </p:blipFill>
            <p:spPr>
              <a:xfrm>
                <a:off x="1527840" y="2443680"/>
                <a:ext cx="6650640" cy="3718080"/>
              </a:xfrm>
              <a:prstGeom prst="rect">
                <a:avLst/>
              </a:prstGeom>
            </p:spPr>
          </p:pic>
        </mc:Fallback>
      </mc:AlternateContent>
    </p:spTree>
    <p:extLst>
      <p:ext uri="{BB962C8B-B14F-4D97-AF65-F5344CB8AC3E}">
        <p14:creationId xmlns:p14="http://schemas.microsoft.com/office/powerpoint/2010/main" val="1716157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Well-Behaved </a:t>
            </a:r>
            <a:br>
              <a:rPr lang="en-US" dirty="0" smtClean="0"/>
            </a:br>
            <a:r>
              <a:rPr lang="en-US" dirty="0" smtClean="0"/>
              <a:t>Regular Expression into Programs</a:t>
            </a:r>
            <a:endParaRPr lang="en-US" dirty="0"/>
          </a:p>
        </p:txBody>
      </p:sp>
      <p:sp>
        <p:nvSpPr>
          <p:cNvPr id="4" name="Text Placeholder 3"/>
          <p:cNvSpPr>
            <a:spLocks noGrp="1"/>
          </p:cNvSpPr>
          <p:nvPr>
            <p:ph type="body" idx="1"/>
          </p:nvPr>
        </p:nvSpPr>
        <p:spPr/>
        <p:txBody>
          <a:bodyPr/>
          <a:lstStyle/>
          <a:p>
            <a:r>
              <a:rPr lang="en-US" dirty="0" smtClean="0"/>
              <a:t>Regular Expression</a:t>
            </a:r>
            <a:endParaRPr lang="en-US" dirty="0"/>
          </a:p>
        </p:txBody>
      </p:sp>
      <p:sp>
        <p:nvSpPr>
          <p:cNvPr id="3" name="Content Placeholder 2"/>
          <p:cNvSpPr>
            <a:spLocks noGrp="1"/>
          </p:cNvSpPr>
          <p:nvPr>
            <p:ph sz="half" idx="2"/>
          </p:nvPr>
        </p:nvSpPr>
        <p:spPr/>
        <p:txBody>
          <a:bodyPr/>
          <a:lstStyle/>
          <a:p>
            <a:r>
              <a:rPr lang="en-US" dirty="0" smtClean="0"/>
              <a:t>a</a:t>
            </a:r>
          </a:p>
          <a:p>
            <a:r>
              <a:rPr lang="en-US" dirty="0" smtClean="0"/>
              <a:t>r1 r2</a:t>
            </a:r>
          </a:p>
          <a:p>
            <a:endParaRPr lang="en-US" dirty="0" smtClean="0"/>
          </a:p>
          <a:p>
            <a:r>
              <a:rPr lang="en-US" dirty="0" smtClean="0"/>
              <a:t>(r1</a:t>
            </a:r>
            <a:r>
              <a:rPr lang="en-US" b="1" dirty="0" smtClean="0">
                <a:solidFill>
                  <a:schemeClr val="tx1"/>
                </a:solidFill>
              </a:rPr>
              <a:t>|</a:t>
            </a:r>
            <a:r>
              <a:rPr lang="en-US" dirty="0" smtClean="0"/>
              <a:t>r2) </a:t>
            </a:r>
          </a:p>
          <a:p>
            <a:endParaRPr lang="en-US" dirty="0"/>
          </a:p>
          <a:p>
            <a:endParaRPr lang="en-US" dirty="0" smtClean="0"/>
          </a:p>
          <a:p>
            <a:endParaRPr lang="en-US" dirty="0"/>
          </a:p>
          <a:p>
            <a:endParaRPr lang="en-US" dirty="0" smtClean="0"/>
          </a:p>
          <a:p>
            <a:r>
              <a:rPr lang="en-US" dirty="0" smtClean="0"/>
              <a:t>r</a:t>
            </a:r>
            <a:r>
              <a:rPr lang="en-US" b="1" dirty="0" smtClean="0">
                <a:solidFill>
                  <a:schemeClr val="tx1"/>
                </a:solidFill>
              </a:rPr>
              <a:t>*</a:t>
            </a:r>
            <a:endParaRPr lang="en-US" b="1" dirty="0">
              <a:solidFill>
                <a:schemeClr val="tx1"/>
              </a:solidFill>
            </a:endParaRPr>
          </a:p>
        </p:txBody>
      </p:sp>
      <p:sp>
        <p:nvSpPr>
          <p:cNvPr id="5" name="Text Placeholder 4"/>
          <p:cNvSpPr>
            <a:spLocks noGrp="1"/>
          </p:cNvSpPr>
          <p:nvPr>
            <p:ph type="body" sz="quarter" idx="3"/>
          </p:nvPr>
        </p:nvSpPr>
        <p:spPr/>
        <p:txBody>
          <a:bodyPr/>
          <a:lstStyle/>
          <a:p>
            <a:r>
              <a:rPr lang="en-US" dirty="0" smtClean="0"/>
              <a:t>Code</a:t>
            </a:r>
            <a:endParaRPr lang="en-US" dirty="0"/>
          </a:p>
        </p:txBody>
      </p:sp>
      <p:sp>
        <p:nvSpPr>
          <p:cNvPr id="6" name="Content Placeholder 5"/>
          <p:cNvSpPr>
            <a:spLocks noGrp="1"/>
          </p:cNvSpPr>
          <p:nvPr>
            <p:ph sz="quarter" idx="4"/>
          </p:nvPr>
        </p:nvSpPr>
        <p:spPr>
          <a:xfrm>
            <a:off x="4645025" y="2174875"/>
            <a:ext cx="4422135" cy="3951288"/>
          </a:xfrm>
        </p:spPr>
        <p:txBody>
          <a:bodyPr/>
          <a:lstStyle/>
          <a:p>
            <a:r>
              <a:rPr lang="en-US" b="1" dirty="0" smtClean="0">
                <a:solidFill>
                  <a:srgbClr val="C00000"/>
                </a:solidFill>
              </a:rPr>
              <a:t>if</a:t>
            </a:r>
            <a:r>
              <a:rPr lang="en-US" dirty="0" smtClean="0">
                <a:solidFill>
                  <a:srgbClr val="C00000"/>
                </a:solidFill>
              </a:rPr>
              <a:t> (current=a) next </a:t>
            </a:r>
            <a:r>
              <a:rPr lang="en-US" b="1" dirty="0" smtClean="0">
                <a:solidFill>
                  <a:srgbClr val="C00000"/>
                </a:solidFill>
              </a:rPr>
              <a:t>else</a:t>
            </a:r>
            <a:r>
              <a:rPr lang="en-US" dirty="0" smtClean="0">
                <a:solidFill>
                  <a:srgbClr val="C00000"/>
                </a:solidFill>
              </a:rPr>
              <a:t> error</a:t>
            </a:r>
          </a:p>
          <a:p>
            <a:r>
              <a:rPr lang="en-US" dirty="0" smtClean="0">
                <a:solidFill>
                  <a:srgbClr val="C00000"/>
                </a:solidFill>
              </a:rPr>
              <a:t>(code for r1) </a:t>
            </a:r>
            <a:r>
              <a:rPr lang="en-US" b="1" dirty="0" smtClean="0">
                <a:solidFill>
                  <a:srgbClr val="C00000"/>
                </a:solidFill>
              </a:rPr>
              <a:t>;</a:t>
            </a:r>
            <a:r>
              <a:rPr lang="en-US" dirty="0" smtClean="0">
                <a:solidFill>
                  <a:srgbClr val="C00000"/>
                </a:solidFill>
              </a:rPr>
              <a:t/>
            </a:r>
            <a:br>
              <a:rPr lang="en-US" dirty="0" smtClean="0">
                <a:solidFill>
                  <a:srgbClr val="C00000"/>
                </a:solidFill>
              </a:rPr>
            </a:br>
            <a:r>
              <a:rPr lang="en-US" dirty="0" smtClean="0">
                <a:solidFill>
                  <a:srgbClr val="C00000"/>
                </a:solidFill>
              </a:rPr>
              <a:t>(code for r2)</a:t>
            </a:r>
          </a:p>
          <a:p>
            <a:r>
              <a:rPr lang="en-US" b="1" dirty="0" smtClean="0">
                <a:solidFill>
                  <a:srgbClr val="C00000"/>
                </a:solidFill>
              </a:rPr>
              <a:t>if</a:t>
            </a:r>
            <a:r>
              <a:rPr lang="en-US" dirty="0" smtClean="0"/>
              <a:t> (current in first(r1))</a:t>
            </a:r>
            <a:br>
              <a:rPr lang="en-US" dirty="0" smtClean="0"/>
            </a:br>
            <a:r>
              <a:rPr lang="en-US" dirty="0" smtClean="0"/>
              <a:t>   code for r1</a:t>
            </a:r>
            <a:br>
              <a:rPr lang="en-US" dirty="0" smtClean="0"/>
            </a:br>
            <a:r>
              <a:rPr lang="en-US" b="1" dirty="0" smtClean="0">
                <a:solidFill>
                  <a:srgbClr val="C00000"/>
                </a:solidFill>
              </a:rPr>
              <a:t>else</a:t>
            </a:r>
            <a:r>
              <a:rPr lang="en-US" dirty="0" smtClean="0"/>
              <a:t/>
            </a:r>
            <a:br>
              <a:rPr lang="en-US" dirty="0" smtClean="0"/>
            </a:br>
            <a:r>
              <a:rPr lang="en-US" dirty="0" smtClean="0"/>
              <a:t>  code for r2</a:t>
            </a:r>
          </a:p>
          <a:p>
            <a:endParaRPr lang="en-US" dirty="0" smtClean="0"/>
          </a:p>
          <a:p>
            <a:r>
              <a:rPr lang="en-US" b="1" dirty="0" smtClean="0">
                <a:solidFill>
                  <a:srgbClr val="C00000"/>
                </a:solidFill>
              </a:rPr>
              <a:t>while</a:t>
            </a:r>
            <a:r>
              <a:rPr lang="en-US" dirty="0" smtClean="0"/>
              <a:t>(current in first(r))</a:t>
            </a:r>
            <a:br>
              <a:rPr lang="en-US" dirty="0" smtClean="0"/>
            </a:br>
            <a:r>
              <a:rPr lang="en-US" dirty="0" smtClean="0"/>
              <a:t>  code for r</a:t>
            </a:r>
          </a:p>
          <a:p>
            <a:pPr marL="0" indent="0">
              <a:buNone/>
            </a:pPr>
            <a:endParaRPr lang="en-US" dirty="0" smtClean="0"/>
          </a:p>
        </p:txBody>
      </p:sp>
    </p:spTree>
    <p:extLst>
      <p:ext uri="{BB962C8B-B14F-4D97-AF65-F5344CB8AC3E}">
        <p14:creationId xmlns:p14="http://schemas.microsoft.com/office/powerpoint/2010/main" val="3380443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Subtleties in General Case</a:t>
            </a:r>
            <a:endParaRPr lang="en-US" dirty="0"/>
          </a:p>
        </p:txBody>
      </p:sp>
      <p:sp>
        <p:nvSpPr>
          <p:cNvPr id="8" name="Content Placeholder 7"/>
          <p:cNvSpPr>
            <a:spLocks noGrp="1"/>
          </p:cNvSpPr>
          <p:nvPr>
            <p:ph idx="1"/>
          </p:nvPr>
        </p:nvSpPr>
        <p:spPr/>
        <p:txBody>
          <a:bodyPr/>
          <a:lstStyle/>
          <a:p>
            <a:r>
              <a:rPr lang="en-US" dirty="0"/>
              <a:t>Sometimes first(e1) and first(e2) overlap for two different token classes: </a:t>
            </a:r>
          </a:p>
          <a:p>
            <a:r>
              <a:rPr lang="en-US" dirty="0"/>
              <a:t>Must remember where we were and go back, or work on recognizing multiple tokens at the same time</a:t>
            </a:r>
          </a:p>
          <a:p>
            <a:r>
              <a:rPr lang="en-US" dirty="0"/>
              <a:t>Example: comment begins with division sign, so we should not ‘drop’ division token when checking for comment!</a:t>
            </a:r>
          </a:p>
        </p:txBody>
      </p:sp>
    </p:spTree>
    <p:extLst>
      <p:ext uri="{BB962C8B-B14F-4D97-AF65-F5344CB8AC3E}">
        <p14:creationId xmlns:p14="http://schemas.microsoft.com/office/powerpoint/2010/main" val="4078107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4" y="155370"/>
            <a:ext cx="8790039" cy="838764"/>
          </a:xfrm>
        </p:spPr>
        <p:txBody>
          <a:bodyPr/>
          <a:lstStyle/>
          <a:p>
            <a:r>
              <a:rPr lang="en-US" dirty="0" smtClean="0"/>
              <a:t>Decision Tree to Map Symbols to Tokens</a:t>
            </a:r>
            <a:endParaRPr lang="en-US" dirty="0"/>
          </a:p>
        </p:txBody>
      </p:sp>
      <p:sp>
        <p:nvSpPr>
          <p:cNvPr id="4" name="TextBox 3"/>
          <p:cNvSpPr txBox="1"/>
          <p:nvPr/>
        </p:nvSpPr>
        <p:spPr>
          <a:xfrm>
            <a:off x="265470" y="994134"/>
            <a:ext cx="9159803" cy="5847755"/>
          </a:xfrm>
          <a:prstGeom prst="rect">
            <a:avLst/>
          </a:prstGeom>
          <a:noFill/>
        </p:spPr>
        <p:txBody>
          <a:bodyPr wrap="square" rtlCol="0">
            <a:spAutoFit/>
          </a:bodyPr>
          <a:lstStyle/>
          <a:p>
            <a:r>
              <a:rPr lang="en-US" sz="2200" dirty="0" err="1" smtClean="0"/>
              <a:t>ch.current</a:t>
            </a:r>
            <a:r>
              <a:rPr lang="en-US" sz="2200" dirty="0" smtClean="0"/>
              <a:t> </a:t>
            </a:r>
            <a:r>
              <a:rPr lang="en-US" sz="2200" b="1" dirty="0"/>
              <a:t>match </a:t>
            </a:r>
            <a:r>
              <a:rPr lang="en-US" sz="2200" dirty="0"/>
              <a:t>{</a:t>
            </a:r>
          </a:p>
          <a:p>
            <a:r>
              <a:rPr lang="en-US" sz="2200" b="1" dirty="0" smtClean="0"/>
              <a:t>  </a:t>
            </a:r>
            <a:r>
              <a:rPr lang="en-US" sz="2200" b="1" dirty="0"/>
              <a:t>case</a:t>
            </a:r>
            <a:r>
              <a:rPr lang="en-US" sz="2200" dirty="0"/>
              <a:t> '(' =&gt; {current = OPAREN; </a:t>
            </a:r>
            <a:r>
              <a:rPr lang="en-US" sz="2200" dirty="0" err="1"/>
              <a:t>ch.next</a:t>
            </a:r>
            <a:r>
              <a:rPr lang="en-US" sz="2200" dirty="0"/>
              <a:t>; return}</a:t>
            </a:r>
          </a:p>
          <a:p>
            <a:r>
              <a:rPr lang="en-US" sz="2200" b="1" dirty="0" smtClean="0"/>
              <a:t>  </a:t>
            </a:r>
            <a:r>
              <a:rPr lang="en-US" sz="2200" b="1" dirty="0"/>
              <a:t>case </a:t>
            </a:r>
            <a:r>
              <a:rPr lang="en-US" sz="2200" dirty="0"/>
              <a:t>')' =&gt; {current = CPAREN; </a:t>
            </a:r>
            <a:r>
              <a:rPr lang="en-US" sz="2200" dirty="0" err="1"/>
              <a:t>ch.next</a:t>
            </a:r>
            <a:r>
              <a:rPr lang="en-US" sz="2200" dirty="0"/>
              <a:t>; return}</a:t>
            </a:r>
          </a:p>
          <a:p>
            <a:r>
              <a:rPr lang="en-US" sz="2200" b="1" dirty="0" smtClean="0"/>
              <a:t>  case </a:t>
            </a:r>
            <a:r>
              <a:rPr lang="en-US" sz="2200" dirty="0"/>
              <a:t>'+' =&gt; {current = PLUS; </a:t>
            </a:r>
            <a:r>
              <a:rPr lang="en-US" sz="2200" dirty="0" err="1"/>
              <a:t>ch.next</a:t>
            </a:r>
            <a:r>
              <a:rPr lang="en-US" sz="2200" dirty="0"/>
              <a:t>; return}</a:t>
            </a:r>
          </a:p>
          <a:p>
            <a:r>
              <a:rPr lang="en-US" sz="2200" b="1" dirty="0" smtClean="0"/>
              <a:t>  case </a:t>
            </a:r>
            <a:r>
              <a:rPr lang="en-US" sz="2200" dirty="0"/>
              <a:t>'/' =&gt; {current = DIV; </a:t>
            </a:r>
            <a:r>
              <a:rPr lang="en-US" sz="2200" dirty="0" err="1"/>
              <a:t>ch.next</a:t>
            </a:r>
            <a:r>
              <a:rPr lang="en-US" sz="2200" dirty="0"/>
              <a:t>; return}</a:t>
            </a:r>
          </a:p>
          <a:p>
            <a:r>
              <a:rPr lang="en-US" sz="2200" b="1" dirty="0" smtClean="0"/>
              <a:t>  </a:t>
            </a:r>
            <a:r>
              <a:rPr lang="en-US" sz="2200" b="1" dirty="0"/>
              <a:t>case </a:t>
            </a:r>
            <a:r>
              <a:rPr lang="en-US" sz="2200" dirty="0"/>
              <a:t>'*' =&gt; {current = MUL; </a:t>
            </a:r>
            <a:r>
              <a:rPr lang="en-US" sz="2200" dirty="0" err="1"/>
              <a:t>ch.next</a:t>
            </a:r>
            <a:r>
              <a:rPr lang="en-US" sz="2200" dirty="0"/>
              <a:t>; return}</a:t>
            </a:r>
          </a:p>
          <a:p>
            <a:r>
              <a:rPr lang="en-US" sz="2200" b="1" dirty="0" smtClean="0"/>
              <a:t>  </a:t>
            </a:r>
            <a:r>
              <a:rPr lang="en-US" sz="2200" b="1" dirty="0"/>
              <a:t>case </a:t>
            </a:r>
            <a:r>
              <a:rPr lang="en-US" sz="2200" dirty="0"/>
              <a:t>'=' =&gt; </a:t>
            </a:r>
            <a:r>
              <a:rPr lang="en-US" sz="2200" dirty="0" smtClean="0"/>
              <a:t>{ </a:t>
            </a:r>
            <a:r>
              <a:rPr lang="en-US" sz="2200" dirty="0" smtClean="0">
                <a:solidFill>
                  <a:srgbClr val="008000"/>
                </a:solidFill>
              </a:rPr>
              <a:t>// more tricky because there can be =, ==</a:t>
            </a:r>
            <a:endParaRPr lang="en-US" sz="2200" dirty="0">
              <a:solidFill>
                <a:srgbClr val="008000"/>
              </a:solidFill>
            </a:endParaRPr>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a:t>ch.current</a:t>
            </a:r>
            <a:r>
              <a:rPr lang="en-US" sz="2200" dirty="0"/>
              <a:t>=='=') {</a:t>
            </a:r>
            <a:r>
              <a:rPr lang="en-US" sz="2200" dirty="0" err="1"/>
              <a:t>ch.next</a:t>
            </a:r>
            <a:r>
              <a:rPr lang="en-US" sz="2200" dirty="0"/>
              <a:t>; current = </a:t>
            </a:r>
            <a:r>
              <a:rPr lang="en-US" sz="2200" dirty="0" err="1"/>
              <a:t>CompareEQ</a:t>
            </a:r>
            <a:r>
              <a:rPr lang="en-US" sz="2200" dirty="0"/>
              <a:t>; </a:t>
            </a:r>
            <a:r>
              <a:rPr lang="en-US" sz="2200" b="1" dirty="0"/>
              <a:t>return</a:t>
            </a:r>
            <a:r>
              <a:rPr lang="en-US" sz="2200" dirty="0"/>
              <a:t>} </a:t>
            </a:r>
          </a:p>
          <a:p>
            <a:r>
              <a:rPr lang="en-US" sz="2200" dirty="0" smtClean="0"/>
              <a:t>    </a:t>
            </a:r>
            <a:r>
              <a:rPr lang="en-US" sz="2200" b="1" dirty="0" smtClean="0"/>
              <a:t>else </a:t>
            </a:r>
            <a:r>
              <a:rPr lang="en-US" sz="2200" dirty="0"/>
              <a:t>{current = </a:t>
            </a:r>
            <a:r>
              <a:rPr lang="en-US" sz="2200" dirty="0" err="1"/>
              <a:t>AssignEQ</a:t>
            </a:r>
            <a:r>
              <a:rPr lang="en-US" sz="2200" dirty="0"/>
              <a:t>; </a:t>
            </a:r>
            <a:r>
              <a:rPr lang="en-US" sz="2200" b="1" dirty="0"/>
              <a:t>return</a:t>
            </a:r>
            <a:r>
              <a:rPr lang="en-US" sz="2200" dirty="0"/>
              <a:t>}</a:t>
            </a:r>
          </a:p>
          <a:p>
            <a:r>
              <a:rPr lang="en-US" sz="2200" dirty="0"/>
              <a:t>  </a:t>
            </a:r>
            <a:r>
              <a:rPr lang="en-US" sz="2200" dirty="0" smtClean="0"/>
              <a:t>}</a:t>
            </a:r>
            <a:endParaRPr lang="en-US" sz="2200" dirty="0"/>
          </a:p>
          <a:p>
            <a:r>
              <a:rPr lang="en-US" sz="2200" b="1" dirty="0"/>
              <a:t> </a:t>
            </a:r>
            <a:r>
              <a:rPr lang="en-US" sz="2200" b="1" dirty="0" smtClean="0"/>
              <a:t> case</a:t>
            </a:r>
            <a:r>
              <a:rPr lang="en-US" sz="2200" dirty="0" smtClean="0"/>
              <a:t> </a:t>
            </a:r>
            <a:r>
              <a:rPr lang="en-US" sz="2200" dirty="0"/>
              <a:t>'&lt;' =&gt; </a:t>
            </a:r>
            <a:r>
              <a:rPr lang="en-US" sz="2200" dirty="0" smtClean="0"/>
              <a:t>{ </a:t>
            </a:r>
            <a:r>
              <a:rPr lang="en-US" sz="2200" dirty="0" smtClean="0">
                <a:solidFill>
                  <a:srgbClr val="008000"/>
                </a:solidFill>
              </a:rPr>
              <a:t>// </a:t>
            </a:r>
            <a:r>
              <a:rPr lang="en-US" sz="2200" dirty="0">
                <a:solidFill>
                  <a:srgbClr val="008000"/>
                </a:solidFill>
              </a:rPr>
              <a:t>more tricky because there can be </a:t>
            </a:r>
            <a:r>
              <a:rPr lang="en-US" sz="2200" dirty="0" smtClean="0">
                <a:solidFill>
                  <a:srgbClr val="008000"/>
                </a:solidFill>
              </a:rPr>
              <a:t>&lt;, &lt;=</a:t>
            </a:r>
            <a:endParaRPr lang="en-US" sz="2200" dirty="0"/>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a:t>ch.current</a:t>
            </a:r>
            <a:r>
              <a:rPr lang="en-US" sz="2200" dirty="0"/>
              <a:t>=='=') {</a:t>
            </a:r>
            <a:r>
              <a:rPr lang="en-US" sz="2200" dirty="0" err="1"/>
              <a:t>ch.next</a:t>
            </a:r>
            <a:r>
              <a:rPr lang="en-US" sz="2200" dirty="0"/>
              <a:t>; current = LEQ; </a:t>
            </a:r>
            <a:r>
              <a:rPr lang="en-US" sz="2200" b="1" dirty="0"/>
              <a:t>return</a:t>
            </a:r>
            <a:r>
              <a:rPr lang="en-US" sz="2200" dirty="0"/>
              <a:t>} </a:t>
            </a:r>
          </a:p>
          <a:p>
            <a:r>
              <a:rPr lang="en-US" sz="2200" dirty="0" smtClean="0"/>
              <a:t>    </a:t>
            </a:r>
            <a:r>
              <a:rPr lang="en-US" sz="2200" b="1" dirty="0" smtClean="0"/>
              <a:t>else </a:t>
            </a:r>
            <a:r>
              <a:rPr lang="en-US" sz="2200" dirty="0"/>
              <a:t>{current = LESS; </a:t>
            </a:r>
            <a:r>
              <a:rPr lang="en-US" sz="2200" b="1" dirty="0"/>
              <a:t>return</a:t>
            </a:r>
            <a:r>
              <a:rPr lang="en-US" sz="2200" dirty="0"/>
              <a:t>}</a:t>
            </a:r>
          </a:p>
          <a:p>
            <a:r>
              <a:rPr lang="en-US" sz="2200" dirty="0"/>
              <a:t>  </a:t>
            </a:r>
            <a:r>
              <a:rPr lang="en-US" sz="2200" dirty="0" smtClean="0"/>
              <a:t>}</a:t>
            </a:r>
          </a:p>
          <a:p>
            <a:r>
              <a:rPr lang="en-US" sz="2200" dirty="0"/>
              <a:t>}</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79720" y="3046680"/>
              <a:ext cx="4549680" cy="3318480"/>
            </p14:xfrm>
          </p:contentPart>
        </mc:Choice>
        <mc:Fallback xmlns="">
          <p:pic>
            <p:nvPicPr>
              <p:cNvPr id="3" name="Ink 2"/>
              <p:cNvPicPr/>
              <p:nvPr/>
            </p:nvPicPr>
            <p:blipFill>
              <a:blip r:embed="rId3"/>
              <a:stretch>
                <a:fillRect/>
              </a:stretch>
            </p:blipFill>
            <p:spPr>
              <a:xfrm>
                <a:off x="271440" y="3038760"/>
                <a:ext cx="4560480" cy="3328920"/>
              </a:xfrm>
              <a:prstGeom prst="rect">
                <a:avLst/>
              </a:prstGeom>
            </p:spPr>
          </p:pic>
        </mc:Fallback>
      </mc:AlternateContent>
    </p:spTree>
    <p:extLst>
      <p:ext uri="{BB962C8B-B14F-4D97-AF65-F5344CB8AC3E}">
        <p14:creationId xmlns:p14="http://schemas.microsoft.com/office/powerpoint/2010/main" val="162627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4" y="155370"/>
            <a:ext cx="8790039" cy="838764"/>
          </a:xfrm>
        </p:spPr>
        <p:txBody>
          <a:bodyPr/>
          <a:lstStyle/>
          <a:p>
            <a:r>
              <a:rPr lang="en-US" dirty="0" smtClean="0"/>
              <a:t>Decision Tree to Map Symbols to Tokens</a:t>
            </a:r>
            <a:endParaRPr lang="en-US" dirty="0"/>
          </a:p>
        </p:txBody>
      </p:sp>
      <p:sp>
        <p:nvSpPr>
          <p:cNvPr id="4" name="TextBox 3"/>
          <p:cNvSpPr txBox="1"/>
          <p:nvPr/>
        </p:nvSpPr>
        <p:spPr>
          <a:xfrm>
            <a:off x="265470" y="994134"/>
            <a:ext cx="9159803" cy="5847755"/>
          </a:xfrm>
          <a:prstGeom prst="rect">
            <a:avLst/>
          </a:prstGeom>
          <a:noFill/>
        </p:spPr>
        <p:txBody>
          <a:bodyPr wrap="square" rtlCol="0">
            <a:spAutoFit/>
          </a:bodyPr>
          <a:lstStyle/>
          <a:p>
            <a:r>
              <a:rPr lang="en-US" sz="2200" dirty="0" err="1" smtClean="0"/>
              <a:t>ch.current</a:t>
            </a:r>
            <a:r>
              <a:rPr lang="en-US" sz="2200" dirty="0" smtClean="0"/>
              <a:t> </a:t>
            </a:r>
            <a:r>
              <a:rPr lang="en-US" sz="2200" b="1" dirty="0"/>
              <a:t>match </a:t>
            </a:r>
            <a:r>
              <a:rPr lang="en-US" sz="2200" dirty="0"/>
              <a:t>{</a:t>
            </a:r>
          </a:p>
          <a:p>
            <a:r>
              <a:rPr lang="en-US" sz="2200" b="1" dirty="0" smtClean="0"/>
              <a:t>  </a:t>
            </a:r>
            <a:r>
              <a:rPr lang="en-US" sz="2200" b="1" dirty="0"/>
              <a:t>case</a:t>
            </a:r>
            <a:r>
              <a:rPr lang="en-US" sz="2200" dirty="0"/>
              <a:t> '(' </a:t>
            </a:r>
            <a:r>
              <a:rPr lang="en-US" sz="2200" b="1" dirty="0"/>
              <a:t>=&gt;</a:t>
            </a:r>
            <a:r>
              <a:rPr lang="en-US" sz="2200" dirty="0"/>
              <a:t> {current = OPAREN;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{current = CPAREN; </a:t>
            </a:r>
            <a:r>
              <a:rPr lang="en-US" sz="2200" dirty="0" err="1"/>
              <a:t>ch.next</a:t>
            </a:r>
            <a:r>
              <a:rPr lang="en-US" sz="2200" dirty="0"/>
              <a:t>; return}</a:t>
            </a:r>
          </a:p>
          <a:p>
            <a:r>
              <a:rPr lang="en-US" sz="2200" b="1" dirty="0" smtClean="0"/>
              <a:t>  case </a:t>
            </a:r>
            <a:r>
              <a:rPr lang="en-US" sz="2200" dirty="0"/>
              <a:t>'+' </a:t>
            </a:r>
            <a:r>
              <a:rPr lang="en-US" sz="2200" b="1" dirty="0"/>
              <a:t>=&gt;</a:t>
            </a:r>
            <a:r>
              <a:rPr lang="en-US" sz="2200" dirty="0"/>
              <a:t> {current = PLUS; </a:t>
            </a:r>
            <a:r>
              <a:rPr lang="en-US" sz="2200" dirty="0" err="1"/>
              <a:t>ch.next</a:t>
            </a:r>
            <a:r>
              <a:rPr lang="en-US" sz="2200" dirty="0"/>
              <a:t>; return}</a:t>
            </a:r>
          </a:p>
          <a:p>
            <a:r>
              <a:rPr lang="en-US" sz="2200" b="1" dirty="0" smtClean="0"/>
              <a:t>  case </a:t>
            </a:r>
            <a:r>
              <a:rPr lang="en-US" sz="2200" dirty="0"/>
              <a:t>'/' </a:t>
            </a:r>
            <a:r>
              <a:rPr lang="en-US" sz="2200" b="1" dirty="0"/>
              <a:t>=&gt;</a:t>
            </a:r>
            <a:r>
              <a:rPr lang="en-US" sz="2200" dirty="0"/>
              <a:t> {current = DIV;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{current = MUL;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a:t>
            </a:r>
            <a:r>
              <a:rPr lang="en-US" sz="2200" dirty="0" smtClean="0"/>
              <a:t>{ </a:t>
            </a:r>
            <a:r>
              <a:rPr lang="en-US" sz="2200" dirty="0" smtClean="0">
                <a:solidFill>
                  <a:srgbClr val="008000"/>
                </a:solidFill>
              </a:rPr>
              <a:t>// more tricky because there can be =, ==</a:t>
            </a:r>
            <a:endParaRPr lang="en-US" sz="2200" dirty="0">
              <a:solidFill>
                <a:srgbClr val="008000"/>
              </a:solidFill>
            </a:endParaRPr>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sk-SK" sz="2200" dirty="0" smtClean="0"/>
              <a:t> </a:t>
            </a:r>
            <a:r>
              <a:rPr lang="en-US" sz="2200" dirty="0" smtClean="0"/>
              <a:t>==</a:t>
            </a:r>
            <a:r>
              <a:rPr lang="sk-SK" sz="2200" dirty="0" smtClean="0"/>
              <a:t> </a:t>
            </a:r>
            <a:r>
              <a:rPr lang="en-US" sz="2200" dirty="0" smtClean="0"/>
              <a:t>'=') </a:t>
            </a:r>
            <a:r>
              <a:rPr lang="en-US" sz="2200" dirty="0"/>
              <a:t>{</a:t>
            </a:r>
            <a:r>
              <a:rPr lang="en-US" sz="2200" dirty="0" err="1"/>
              <a:t>ch.next</a:t>
            </a:r>
            <a:r>
              <a:rPr lang="en-US" sz="2200" dirty="0"/>
              <a:t>; current = </a:t>
            </a:r>
            <a:r>
              <a:rPr lang="en-US" sz="2200" dirty="0" err="1"/>
              <a:t>CompareEQ</a:t>
            </a:r>
            <a:r>
              <a:rPr lang="en-US" sz="2200" dirty="0"/>
              <a:t>; </a:t>
            </a:r>
            <a:r>
              <a:rPr lang="en-US" sz="2200" b="1" dirty="0"/>
              <a:t>return</a:t>
            </a:r>
            <a:r>
              <a:rPr lang="en-US" sz="2200" dirty="0"/>
              <a:t>} </a:t>
            </a:r>
          </a:p>
          <a:p>
            <a:r>
              <a:rPr lang="en-US" sz="2200" dirty="0" smtClean="0"/>
              <a:t>    </a:t>
            </a:r>
            <a:r>
              <a:rPr lang="en-US" sz="2200" b="1" dirty="0" smtClean="0"/>
              <a:t>else </a:t>
            </a:r>
            <a:r>
              <a:rPr lang="en-US" sz="2200" dirty="0"/>
              <a:t>{current = </a:t>
            </a:r>
            <a:r>
              <a:rPr lang="en-US" sz="2200" dirty="0" err="1"/>
              <a:t>AssignEQ</a:t>
            </a:r>
            <a:r>
              <a:rPr lang="en-US" sz="2200" dirty="0"/>
              <a:t>; </a:t>
            </a:r>
            <a:r>
              <a:rPr lang="en-US" sz="2200" b="1" dirty="0"/>
              <a:t>return</a:t>
            </a:r>
            <a:r>
              <a:rPr lang="en-US" sz="2200" dirty="0"/>
              <a:t>}</a:t>
            </a:r>
          </a:p>
          <a:p>
            <a:r>
              <a:rPr lang="en-US" sz="2200" dirty="0"/>
              <a:t>  </a:t>
            </a:r>
            <a:r>
              <a:rPr lang="en-US" sz="2200" dirty="0" smtClean="0"/>
              <a:t>}</a:t>
            </a:r>
            <a:endParaRPr lang="en-US" sz="2200" dirty="0"/>
          </a:p>
          <a:p>
            <a:r>
              <a:rPr lang="en-US" sz="2200" b="1" dirty="0"/>
              <a:t> </a:t>
            </a:r>
            <a:r>
              <a:rPr lang="en-US" sz="2200" b="1" dirty="0" smtClean="0"/>
              <a:t> case</a:t>
            </a:r>
            <a:r>
              <a:rPr lang="en-US" sz="2200" dirty="0" smtClean="0"/>
              <a:t> </a:t>
            </a:r>
            <a:r>
              <a:rPr lang="en-US" sz="2200" dirty="0"/>
              <a:t>'&lt;' </a:t>
            </a:r>
            <a:r>
              <a:rPr lang="en-US" sz="2200" b="1" dirty="0"/>
              <a:t>=&gt;</a:t>
            </a:r>
            <a:r>
              <a:rPr lang="en-US" sz="2200" dirty="0"/>
              <a:t> </a:t>
            </a:r>
            <a:r>
              <a:rPr lang="en-US" sz="2200" dirty="0" smtClean="0"/>
              <a:t>{ </a:t>
            </a:r>
            <a:r>
              <a:rPr lang="en-US" sz="2200" dirty="0" smtClean="0">
                <a:solidFill>
                  <a:srgbClr val="008000"/>
                </a:solidFill>
              </a:rPr>
              <a:t>// </a:t>
            </a:r>
            <a:r>
              <a:rPr lang="en-US" sz="2200" dirty="0">
                <a:solidFill>
                  <a:srgbClr val="008000"/>
                </a:solidFill>
              </a:rPr>
              <a:t>more tricky because there can be </a:t>
            </a:r>
            <a:r>
              <a:rPr lang="en-US" sz="2200" dirty="0" smtClean="0">
                <a:solidFill>
                  <a:srgbClr val="008000"/>
                </a:solidFill>
              </a:rPr>
              <a:t>&lt;, &lt;=</a:t>
            </a:r>
            <a:endParaRPr lang="en-US" sz="2200" dirty="0"/>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sk-SK" sz="2200" dirty="0" smtClean="0"/>
              <a:t> </a:t>
            </a:r>
            <a:r>
              <a:rPr lang="en-US" sz="2200" dirty="0" smtClean="0"/>
              <a:t>==</a:t>
            </a:r>
            <a:r>
              <a:rPr lang="sk-SK" sz="2200" dirty="0" smtClean="0"/>
              <a:t> </a:t>
            </a:r>
            <a:r>
              <a:rPr lang="en-US" sz="2200" dirty="0" smtClean="0"/>
              <a:t>'=') </a:t>
            </a:r>
            <a:r>
              <a:rPr lang="en-US" sz="2200" dirty="0"/>
              <a:t>{</a:t>
            </a:r>
            <a:r>
              <a:rPr lang="en-US" sz="2200" dirty="0" err="1"/>
              <a:t>ch.next</a:t>
            </a:r>
            <a:r>
              <a:rPr lang="en-US" sz="2200" dirty="0"/>
              <a:t>; </a:t>
            </a:r>
            <a:r>
              <a:rPr lang="en-US" sz="2200" dirty="0" smtClean="0"/>
              <a:t>   current </a:t>
            </a:r>
            <a:r>
              <a:rPr lang="en-US" sz="2200" dirty="0"/>
              <a:t>= LEQ; </a:t>
            </a:r>
            <a:r>
              <a:rPr lang="en-US" sz="2200" b="1" dirty="0"/>
              <a:t>return</a:t>
            </a:r>
            <a:r>
              <a:rPr lang="en-US" sz="2200" dirty="0"/>
              <a:t>} </a:t>
            </a:r>
          </a:p>
          <a:p>
            <a:r>
              <a:rPr lang="en-US" sz="2200" dirty="0" smtClean="0"/>
              <a:t>    </a:t>
            </a:r>
            <a:r>
              <a:rPr lang="en-US" sz="2200" b="1" dirty="0" smtClean="0"/>
              <a:t>else </a:t>
            </a:r>
            <a:r>
              <a:rPr lang="en-US" sz="2200" dirty="0"/>
              <a:t>{current = LESS; </a:t>
            </a:r>
            <a:r>
              <a:rPr lang="en-US" sz="2200" b="1" dirty="0"/>
              <a:t>return</a:t>
            </a:r>
            <a:r>
              <a:rPr lang="en-US" sz="2200" dirty="0"/>
              <a:t>}</a:t>
            </a:r>
          </a:p>
          <a:p>
            <a:r>
              <a:rPr lang="en-US" sz="2200" dirty="0"/>
              <a:t>  </a:t>
            </a:r>
            <a:r>
              <a:rPr lang="en-US" sz="2200" dirty="0" smtClean="0"/>
              <a:t>}</a:t>
            </a:r>
          </a:p>
          <a:p>
            <a:r>
              <a:rPr lang="en-US" sz="2200" dirty="0"/>
              <a:t>}</a:t>
            </a:r>
          </a:p>
        </p:txBody>
      </p:sp>
      <p:grpSp>
        <p:nvGrpSpPr>
          <p:cNvPr id="14" name="Group 13"/>
          <p:cNvGrpSpPr/>
          <p:nvPr/>
        </p:nvGrpSpPr>
        <p:grpSpPr>
          <a:xfrm>
            <a:off x="4289707" y="5613498"/>
            <a:ext cx="4832496" cy="1189603"/>
            <a:chOff x="4289707" y="5613498"/>
            <a:chExt cx="4832496" cy="1189603"/>
          </a:xfrm>
        </p:grpSpPr>
        <p:sp>
          <p:nvSpPr>
            <p:cNvPr id="6" name="Rectangle 5"/>
            <p:cNvSpPr/>
            <p:nvPr/>
          </p:nvSpPr>
          <p:spPr>
            <a:xfrm>
              <a:off x="4809804" y="5848994"/>
              <a:ext cx="4312399" cy="954107"/>
            </a:xfrm>
            <a:prstGeom prst="rect">
              <a:avLst/>
            </a:prstGeom>
          </p:spPr>
          <p:txBody>
            <a:bodyPr wrap="none">
              <a:spAutoFit/>
            </a:bodyPr>
            <a:lstStyle/>
            <a:p>
              <a:r>
                <a:rPr lang="en-US" sz="2800" kern="0" dirty="0" smtClean="0">
                  <a:solidFill>
                    <a:srgbClr val="0070C0"/>
                  </a:solidFill>
                  <a:latin typeface="Calibri" pitchFamily="34" charset="0"/>
                  <a:ea typeface="+mj-ea"/>
                  <a:cs typeface="Calibri" pitchFamily="34" charset="0"/>
                </a:rPr>
                <a:t>What happens if we omit it?</a:t>
              </a:r>
              <a:br>
                <a:rPr lang="en-US" sz="2800" kern="0" dirty="0" smtClean="0">
                  <a:solidFill>
                    <a:srgbClr val="0070C0"/>
                  </a:solidFill>
                  <a:latin typeface="Calibri" pitchFamily="34" charset="0"/>
                  <a:ea typeface="+mj-ea"/>
                  <a:cs typeface="Calibri" pitchFamily="34" charset="0"/>
                </a:rPr>
              </a:br>
              <a:r>
                <a:rPr lang="en-US" sz="2800" kern="0" dirty="0" smtClean="0">
                  <a:solidFill>
                    <a:srgbClr val="0070C0"/>
                  </a:solidFill>
                  <a:latin typeface="Calibri" pitchFamily="34" charset="0"/>
                  <a:ea typeface="+mj-ea"/>
                  <a:cs typeface="Calibri" pitchFamily="34" charset="0"/>
                </a:rPr>
                <a:t>consider input '&lt;=  '</a:t>
              </a:r>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4289707" y="5613498"/>
                <a:ext cx="509760" cy="374040"/>
              </p14:xfrm>
            </p:contentPart>
          </mc:Choice>
          <mc:Fallback xmlns="">
            <p:pic>
              <p:nvPicPr>
                <p:cNvPr id="13" name="Ink 12"/>
                <p:cNvPicPr/>
                <p:nvPr/>
              </p:nvPicPr>
              <p:blipFill>
                <a:blip r:embed="rId3"/>
                <a:stretch>
                  <a:fillRect/>
                </a:stretch>
              </p:blipFill>
              <p:spPr>
                <a:xfrm>
                  <a:off x="4275307" y="5599818"/>
                  <a:ext cx="534960" cy="399240"/>
                </a:xfrm>
                <a:prstGeom prst="rect">
                  <a:avLst/>
                </a:prstGeom>
              </p:spPr>
            </p:pic>
          </mc:Fallback>
        </mc:AlternateContent>
      </p:grpSp>
    </p:spTree>
    <p:extLst>
      <p:ext uri="{BB962C8B-B14F-4D97-AF65-F5344CB8AC3E}">
        <p14:creationId xmlns:p14="http://schemas.microsoft.com/office/powerpoint/2010/main" val="138850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Skipping Comments</a:t>
            </a:r>
            <a:endParaRPr lang="en-US" dirty="0"/>
          </a:p>
        </p:txBody>
      </p:sp>
      <p:sp>
        <p:nvSpPr>
          <p:cNvPr id="3" name="Content Placeholder 2"/>
          <p:cNvSpPr>
            <a:spLocks noGrp="1"/>
          </p:cNvSpPr>
          <p:nvPr>
            <p:ph idx="1"/>
          </p:nvPr>
        </p:nvSpPr>
        <p:spPr/>
        <p:txBody>
          <a:bodyPr/>
          <a:lstStyle/>
          <a:p>
            <a:pPr marL="0" indent="0">
              <a:buNone/>
            </a:pPr>
            <a:r>
              <a:rPr lang="en-US" sz="2400" b="1" dirty="0">
                <a:solidFill>
                  <a:schemeClr val="tx1"/>
                </a:solidFill>
              </a:rPr>
              <a:t>if</a:t>
            </a:r>
            <a:r>
              <a:rPr lang="en-US" sz="2400" dirty="0">
                <a:solidFill>
                  <a:schemeClr val="tx1"/>
                </a:solidFill>
              </a:rPr>
              <a:t> (</a:t>
            </a:r>
            <a:r>
              <a:rPr lang="en-US" sz="2400" dirty="0" err="1">
                <a:solidFill>
                  <a:schemeClr val="tx1"/>
                </a:solidFill>
              </a:rPr>
              <a:t>ch.current</a:t>
            </a:r>
            <a:r>
              <a:rPr lang="en-US" sz="2400" dirty="0">
                <a:solidFill>
                  <a:schemeClr val="tx1"/>
                </a:solidFill>
              </a:rPr>
              <a:t>='/') {</a:t>
            </a:r>
          </a:p>
          <a:p>
            <a:pPr marL="0" indent="0">
              <a:buNone/>
            </a:pPr>
            <a:r>
              <a:rPr lang="en-US" sz="2400" dirty="0">
                <a:solidFill>
                  <a:schemeClr val="tx1"/>
                </a:solidFill>
              </a:rPr>
              <a:t>  </a:t>
            </a:r>
            <a:r>
              <a:rPr lang="en-US" sz="2400" dirty="0" err="1">
                <a:solidFill>
                  <a:schemeClr val="tx1"/>
                </a:solidFill>
              </a:rPr>
              <a:t>ch.next</a:t>
            </a:r>
            <a:endParaRPr lang="en-US" sz="2400" dirty="0">
              <a:solidFill>
                <a:schemeClr val="tx1"/>
              </a:solidFill>
            </a:endParaRPr>
          </a:p>
          <a:p>
            <a:pPr marL="0" indent="0">
              <a:buNone/>
            </a:pPr>
            <a:r>
              <a:rPr lang="en-US" sz="2400" dirty="0">
                <a:solidFill>
                  <a:schemeClr val="tx1"/>
                </a:solidFill>
              </a:rPr>
              <a:t>  </a:t>
            </a:r>
            <a:r>
              <a:rPr lang="en-US" sz="2400" b="1" dirty="0">
                <a:solidFill>
                  <a:schemeClr val="tx1"/>
                </a:solidFill>
              </a:rPr>
              <a:t>if </a:t>
            </a:r>
            <a:r>
              <a:rPr lang="en-US" sz="2400" dirty="0">
                <a:solidFill>
                  <a:schemeClr val="tx1"/>
                </a:solidFill>
              </a:rPr>
              <a:t>(</a:t>
            </a:r>
            <a:r>
              <a:rPr lang="en-US" sz="2400" dirty="0" err="1">
                <a:solidFill>
                  <a:schemeClr val="tx1"/>
                </a:solidFill>
              </a:rPr>
              <a:t>ch.current</a:t>
            </a:r>
            <a:r>
              <a:rPr lang="en-US" sz="2400" dirty="0">
                <a:solidFill>
                  <a:schemeClr val="tx1"/>
                </a:solidFill>
              </a:rPr>
              <a:t>='/') {</a:t>
            </a:r>
          </a:p>
          <a:p>
            <a:pPr marL="0" indent="0">
              <a:buNone/>
            </a:pPr>
            <a:r>
              <a:rPr lang="en-US" sz="2400" dirty="0">
                <a:solidFill>
                  <a:schemeClr val="tx1"/>
                </a:solidFill>
              </a:rPr>
              <a:t>     </a:t>
            </a:r>
            <a:r>
              <a:rPr lang="en-US" sz="2400" b="1" dirty="0">
                <a:solidFill>
                  <a:schemeClr val="tx1"/>
                </a:solidFill>
              </a:rPr>
              <a:t>while</a:t>
            </a:r>
            <a:r>
              <a:rPr lang="en-US" sz="2400" dirty="0">
                <a:solidFill>
                  <a:schemeClr val="tx1"/>
                </a:solidFill>
              </a:rPr>
              <a:t> (!</a:t>
            </a:r>
            <a:r>
              <a:rPr lang="en-US" sz="2400" dirty="0" err="1">
                <a:solidFill>
                  <a:schemeClr val="tx1"/>
                </a:solidFill>
              </a:rPr>
              <a:t>isEOL</a:t>
            </a:r>
            <a:r>
              <a:rPr lang="en-US" sz="2400" dirty="0">
                <a:solidFill>
                  <a:schemeClr val="tx1"/>
                </a:solidFill>
              </a:rPr>
              <a:t> &amp;&amp; !</a:t>
            </a:r>
            <a:r>
              <a:rPr lang="en-US" sz="2400" dirty="0" err="1">
                <a:solidFill>
                  <a:schemeClr val="tx1"/>
                </a:solidFill>
              </a:rPr>
              <a:t>isEOF</a:t>
            </a:r>
            <a:r>
              <a:rPr lang="en-US" sz="2400" dirty="0">
                <a:solidFill>
                  <a:schemeClr val="tx1"/>
                </a:solidFill>
              </a:rPr>
              <a:t>) {</a:t>
            </a:r>
          </a:p>
          <a:p>
            <a:pPr marL="0" indent="0">
              <a:buNone/>
            </a:pPr>
            <a:r>
              <a:rPr lang="en-US" sz="2400" dirty="0">
                <a:solidFill>
                  <a:schemeClr val="tx1"/>
                </a:solidFill>
              </a:rPr>
              <a:t>       </a:t>
            </a:r>
            <a:r>
              <a:rPr lang="en-US" sz="2400" dirty="0" err="1">
                <a:solidFill>
                  <a:schemeClr val="tx1"/>
                </a:solidFill>
              </a:rPr>
              <a:t>ch.next</a:t>
            </a:r>
            <a:endParaRPr lang="en-US" sz="2400" dirty="0">
              <a:solidFill>
                <a:schemeClr val="tx1"/>
              </a:solidFill>
            </a:endParaRPr>
          </a:p>
          <a:p>
            <a:pPr marL="0" indent="0">
              <a:buNone/>
            </a:pPr>
            <a:r>
              <a:rPr lang="en-US" sz="2400" dirty="0">
                <a:solidFill>
                  <a:schemeClr val="tx1"/>
                </a:solidFill>
              </a:rPr>
              <a:t>     }</a:t>
            </a:r>
          </a:p>
          <a:p>
            <a:pPr marL="0" indent="0">
              <a:buNone/>
            </a:pPr>
            <a:r>
              <a:rPr lang="en-US" sz="2400" dirty="0">
                <a:solidFill>
                  <a:schemeClr val="tx1"/>
                </a:solidFill>
              </a:rPr>
              <a:t>  </a:t>
            </a:r>
            <a:r>
              <a:rPr lang="en-US" sz="2400" dirty="0" smtClean="0">
                <a:solidFill>
                  <a:schemeClr val="tx1"/>
                </a:solidFill>
              </a:rPr>
              <a:t>} </a:t>
            </a:r>
            <a:r>
              <a:rPr lang="en-US" sz="2400" b="1" dirty="0" smtClean="0">
                <a:solidFill>
                  <a:schemeClr val="tx1"/>
                </a:solidFill>
              </a:rPr>
              <a:t>else</a:t>
            </a:r>
            <a:r>
              <a:rPr lang="en-US" sz="2400" dirty="0" smtClean="0">
                <a:solidFill>
                  <a:schemeClr val="tx1"/>
                </a:solidFill>
              </a:rPr>
              <a:t> {    </a:t>
            </a:r>
            <a:endParaRPr lang="en-US" sz="2400" dirty="0" smtClean="0"/>
          </a:p>
          <a:p>
            <a:pPr marL="0" indent="0">
              <a:buNone/>
            </a:pPr>
            <a:r>
              <a:rPr lang="en-US" sz="2400" dirty="0">
                <a:solidFill>
                  <a:schemeClr val="tx1"/>
                </a:solidFill>
              </a:rPr>
              <a:t> </a:t>
            </a:r>
            <a:r>
              <a:rPr lang="en-US" sz="2400" dirty="0" smtClean="0">
                <a:solidFill>
                  <a:schemeClr val="tx1"/>
                </a:solidFill>
              </a:rPr>
              <a:t> }</a:t>
            </a:r>
            <a:endParaRPr lang="en-US" sz="2400" dirty="0">
              <a:solidFill>
                <a:schemeClr val="tx1"/>
              </a:solidFill>
            </a:endParaRPr>
          </a:p>
          <a:p>
            <a:pPr marL="0" indent="0">
              <a:buNone/>
            </a:pPr>
            <a:r>
              <a:rPr lang="en-US" sz="2400" dirty="0" smtClean="0">
                <a:solidFill>
                  <a:schemeClr val="tx1"/>
                </a:solidFill>
              </a:rPr>
              <a:t>}</a:t>
            </a:r>
          </a:p>
          <a:p>
            <a:pPr marL="0" indent="0">
              <a:buNone/>
            </a:pPr>
            <a:endParaRPr lang="en-US" sz="2400" dirty="0">
              <a:solidFill>
                <a:schemeClr val="tx1"/>
              </a:solidFill>
            </a:endParaRPr>
          </a:p>
          <a:p>
            <a:pPr marL="0" indent="0">
              <a:buNone/>
            </a:pPr>
            <a:r>
              <a:rPr lang="en-US" sz="2400" dirty="0" smtClean="0">
                <a:solidFill>
                  <a:schemeClr val="tx1"/>
                </a:solidFill>
              </a:rPr>
              <a:t>Nested comments?        /* foo  /* bar */ </a:t>
            </a:r>
            <a:r>
              <a:rPr lang="en-US" sz="2400" dirty="0" err="1" smtClean="0">
                <a:solidFill>
                  <a:schemeClr val="tx1"/>
                </a:solidFill>
              </a:rPr>
              <a:t>baz</a:t>
            </a:r>
            <a:r>
              <a:rPr lang="en-US" sz="2400" dirty="0" smtClean="0">
                <a:solidFill>
                  <a:schemeClr val="tx1"/>
                </a:solidFill>
              </a:rPr>
              <a:t> */</a:t>
            </a:r>
            <a:endParaRPr lang="en-US" sz="2400" dirty="0">
              <a:solidFill>
                <a:schemeClr val="tx1"/>
              </a:solidFill>
            </a:endParaRPr>
          </a:p>
        </p:txBody>
      </p:sp>
      <p:sp>
        <p:nvSpPr>
          <p:cNvPr id="5" name="Rectangle 4"/>
          <p:cNvSpPr/>
          <p:nvPr/>
        </p:nvSpPr>
        <p:spPr>
          <a:xfrm>
            <a:off x="1905610" y="4125412"/>
            <a:ext cx="6419088" cy="461665"/>
          </a:xfrm>
          <a:prstGeom prst="rect">
            <a:avLst/>
          </a:prstGeom>
        </p:spPr>
        <p:txBody>
          <a:bodyPr wrap="square">
            <a:spAutoFit/>
          </a:bodyPr>
          <a:lstStyle/>
          <a:p>
            <a:r>
              <a:rPr lang="en-US" kern="0" dirty="0">
                <a:solidFill>
                  <a:srgbClr val="008000"/>
                </a:solidFill>
                <a:latin typeface="Calibri" pitchFamily="34" charset="0"/>
                <a:cs typeface="Calibri" pitchFamily="34" charset="0"/>
              </a:rPr>
              <a:t>// what do we set as the current token now?</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671120" y="1315080"/>
              <a:ext cx="6119640" cy="3087720"/>
            </p14:xfrm>
          </p:contentPart>
        </mc:Choice>
        <mc:Fallback>
          <p:pic>
            <p:nvPicPr>
              <p:cNvPr id="4" name="Ink 3"/>
              <p:cNvPicPr/>
              <p:nvPr/>
            </p:nvPicPr>
            <p:blipFill>
              <a:blip r:embed="rId3"/>
              <a:stretch>
                <a:fillRect/>
              </a:stretch>
            </p:blipFill>
            <p:spPr>
              <a:xfrm>
                <a:off x="1655280" y="1305000"/>
                <a:ext cx="6138000" cy="3102840"/>
              </a:xfrm>
              <a:prstGeom prst="rect">
                <a:avLst/>
              </a:prstGeom>
            </p:spPr>
          </p:pic>
        </mc:Fallback>
      </mc:AlternateContent>
    </p:spTree>
    <p:extLst>
      <p:ext uri="{BB962C8B-B14F-4D97-AF65-F5344CB8AC3E}">
        <p14:creationId xmlns:p14="http://schemas.microsoft.com/office/powerpoint/2010/main" val="34943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Match (Maximal Munch) Rule</a:t>
            </a:r>
            <a:endParaRPr lang="en-US" dirty="0"/>
          </a:p>
        </p:txBody>
      </p:sp>
      <p:sp>
        <p:nvSpPr>
          <p:cNvPr id="3" name="Content Placeholder 2"/>
          <p:cNvSpPr>
            <a:spLocks noGrp="1"/>
          </p:cNvSpPr>
          <p:nvPr>
            <p:ph idx="1"/>
          </p:nvPr>
        </p:nvSpPr>
        <p:spPr>
          <a:xfrm>
            <a:off x="336499" y="1177747"/>
            <a:ext cx="8350301" cy="4828497"/>
          </a:xfrm>
        </p:spPr>
        <p:txBody>
          <a:bodyPr/>
          <a:lstStyle/>
          <a:p>
            <a:r>
              <a:rPr lang="en-US" sz="2400" dirty="0" smtClean="0"/>
              <a:t>There </a:t>
            </a:r>
            <a:r>
              <a:rPr lang="en-US" sz="2400" dirty="0"/>
              <a:t>are multiple ways to break </a:t>
            </a:r>
            <a:r>
              <a:rPr lang="en-US" sz="2400" dirty="0" smtClean="0"/>
              <a:t>input chars into tokens</a:t>
            </a:r>
            <a:endParaRPr lang="en-US" sz="2400" dirty="0"/>
          </a:p>
          <a:p>
            <a:r>
              <a:rPr lang="en-US" sz="2400" dirty="0"/>
              <a:t>Consider language </a:t>
            </a:r>
            <a:r>
              <a:rPr lang="en-US" sz="2400" dirty="0" smtClean="0"/>
              <a:t>with   identifiers - </a:t>
            </a:r>
            <a:r>
              <a:rPr lang="en-US" sz="2400" dirty="0" smtClean="0">
                <a:solidFill>
                  <a:schemeClr val="tx1"/>
                </a:solidFill>
              </a:rPr>
              <a:t>ID</a:t>
            </a:r>
            <a:r>
              <a:rPr lang="en-US" sz="2400" dirty="0" smtClean="0"/>
              <a:t>, </a:t>
            </a:r>
            <a:r>
              <a:rPr lang="en-US" sz="2400" dirty="0" smtClean="0">
                <a:solidFill>
                  <a:schemeClr val="tx1"/>
                </a:solidFill>
              </a:rPr>
              <a:t>&lt;=</a:t>
            </a:r>
            <a:r>
              <a:rPr lang="en-US" sz="2400" dirty="0" smtClean="0"/>
              <a:t>, </a:t>
            </a:r>
            <a:r>
              <a:rPr lang="en-US" sz="2400" dirty="0">
                <a:solidFill>
                  <a:schemeClr val="tx1"/>
                </a:solidFill>
              </a:rPr>
              <a:t>&lt;</a:t>
            </a:r>
            <a:r>
              <a:rPr lang="en-US" sz="2400" dirty="0"/>
              <a:t>, </a:t>
            </a:r>
            <a:r>
              <a:rPr lang="en-US" sz="2400" dirty="0">
                <a:solidFill>
                  <a:schemeClr val="tx1"/>
                </a:solidFill>
              </a:rPr>
              <a:t>= </a:t>
            </a:r>
          </a:p>
          <a:p>
            <a:r>
              <a:rPr lang="en-US" sz="2400" dirty="0"/>
              <a:t>Consider </a:t>
            </a:r>
            <a:r>
              <a:rPr lang="en-US" sz="2400" dirty="0" smtClean="0"/>
              <a:t>these input characters: </a:t>
            </a:r>
            <a:endParaRPr lang="en-US" sz="2400" dirty="0"/>
          </a:p>
          <a:p>
            <a:pPr marL="0" indent="0">
              <a:buNone/>
            </a:pPr>
            <a:r>
              <a:rPr lang="en-US" sz="2400" dirty="0" smtClean="0">
                <a:latin typeface="Courier New" pitchFamily="49" charset="0"/>
                <a:cs typeface="Courier New" pitchFamily="49" charset="0"/>
              </a:rPr>
              <a:t>		</a:t>
            </a:r>
            <a:r>
              <a:rPr lang="en-US" sz="2400" dirty="0" smtClean="0">
                <a:solidFill>
                  <a:schemeClr val="tx1"/>
                </a:solidFill>
                <a:latin typeface="Courier New" pitchFamily="49" charset="0"/>
                <a:cs typeface="Courier New" pitchFamily="49" charset="0"/>
              </a:rPr>
              <a:t>interpreters </a:t>
            </a:r>
            <a:r>
              <a:rPr lang="en-US" sz="2400" dirty="0">
                <a:solidFill>
                  <a:schemeClr val="tx1"/>
                </a:solidFill>
                <a:latin typeface="Courier New" pitchFamily="49" charset="0"/>
                <a:cs typeface="Courier New" pitchFamily="49" charset="0"/>
              </a:rPr>
              <a:t>&lt;= compilers </a:t>
            </a:r>
            <a:endParaRPr lang="en-US" sz="2400" dirty="0" smtClean="0">
              <a:solidFill>
                <a:schemeClr val="tx1"/>
              </a:solidFill>
              <a:latin typeface="Courier New" pitchFamily="49" charset="0"/>
              <a:cs typeface="Courier New" pitchFamily="49" charset="0"/>
            </a:endParaRPr>
          </a:p>
          <a:p>
            <a:r>
              <a:rPr lang="en-US" sz="2400" dirty="0" smtClean="0"/>
              <a:t>These </a:t>
            </a:r>
            <a:r>
              <a:rPr lang="en-US" sz="2400" dirty="0"/>
              <a:t>are some ways to analyze it into tokens: </a:t>
            </a:r>
          </a:p>
          <a:p>
            <a:pPr marL="457200" lvl="1" indent="0">
              <a:buNone/>
            </a:pPr>
            <a:r>
              <a:rPr lang="en-US" sz="2200" dirty="0"/>
              <a:t>ID(interpreters) </a:t>
            </a:r>
            <a:r>
              <a:rPr lang="en-US" sz="2200" dirty="0" smtClean="0"/>
              <a:t> LEQ  ID(compilers)</a:t>
            </a:r>
          </a:p>
          <a:p>
            <a:pPr marL="457200" lvl="1" indent="0">
              <a:buNone/>
            </a:pPr>
            <a:r>
              <a:rPr lang="en-US" sz="2200" dirty="0"/>
              <a:t>ID(inter) </a:t>
            </a:r>
            <a:r>
              <a:rPr lang="en-US" sz="2200" dirty="0" smtClean="0"/>
              <a:t> ID(</a:t>
            </a:r>
            <a:r>
              <a:rPr lang="en-US" sz="2200" dirty="0" err="1" smtClean="0"/>
              <a:t>preters</a:t>
            </a:r>
            <a:r>
              <a:rPr lang="en-US" sz="2200" dirty="0"/>
              <a:t>) </a:t>
            </a:r>
            <a:r>
              <a:rPr lang="en-US" sz="2200" dirty="0" smtClean="0"/>
              <a:t> LESS  </a:t>
            </a:r>
            <a:r>
              <a:rPr lang="en-US" sz="2200" dirty="0" err="1" smtClean="0"/>
              <a:t>AssignEQ</a:t>
            </a:r>
            <a:r>
              <a:rPr lang="en-US" sz="2200" dirty="0" smtClean="0"/>
              <a:t>   ID(com</a:t>
            </a:r>
            <a:r>
              <a:rPr lang="en-US" sz="2200" dirty="0"/>
              <a:t>) </a:t>
            </a:r>
            <a:r>
              <a:rPr lang="en-US" sz="2200" dirty="0" smtClean="0"/>
              <a:t> ID(</a:t>
            </a:r>
            <a:r>
              <a:rPr lang="en-US" sz="2200" dirty="0" err="1" smtClean="0"/>
              <a:t>pilers</a:t>
            </a:r>
            <a:r>
              <a:rPr lang="en-US" sz="2200" dirty="0"/>
              <a:t>)</a:t>
            </a:r>
          </a:p>
          <a:p>
            <a:pPr marL="457200" lvl="1" indent="0">
              <a:buNone/>
            </a:pPr>
            <a:r>
              <a:rPr lang="en-US" sz="2200" dirty="0" smtClean="0"/>
              <a:t>ID(</a:t>
            </a:r>
            <a:r>
              <a:rPr lang="en-US" sz="2200" dirty="0" err="1" smtClean="0"/>
              <a:t>i</a:t>
            </a:r>
            <a:r>
              <a:rPr lang="en-US" sz="2200" dirty="0"/>
              <a:t>) </a:t>
            </a:r>
            <a:r>
              <a:rPr lang="en-US" sz="2200" dirty="0" smtClean="0"/>
              <a:t> ID(</a:t>
            </a:r>
            <a:r>
              <a:rPr lang="en-US" sz="2200" dirty="0" err="1" smtClean="0"/>
              <a:t>nte</a:t>
            </a:r>
            <a:r>
              <a:rPr lang="en-US" sz="2200" dirty="0"/>
              <a:t>) </a:t>
            </a:r>
            <a:r>
              <a:rPr lang="en-US" sz="2200" dirty="0" smtClean="0"/>
              <a:t> ID(</a:t>
            </a:r>
            <a:r>
              <a:rPr lang="en-US" sz="2200" dirty="0" err="1" smtClean="0"/>
              <a:t>rpre</a:t>
            </a:r>
            <a:r>
              <a:rPr lang="en-US" sz="2200" dirty="0"/>
              <a:t>) </a:t>
            </a:r>
            <a:r>
              <a:rPr lang="en-US" sz="2200" dirty="0" smtClean="0"/>
              <a:t> ID(</a:t>
            </a:r>
            <a:r>
              <a:rPr lang="en-US" sz="2200" dirty="0" err="1" smtClean="0"/>
              <a:t>ter</a:t>
            </a:r>
            <a:r>
              <a:rPr lang="en-US" sz="2200" dirty="0"/>
              <a:t>) </a:t>
            </a:r>
            <a:r>
              <a:rPr lang="en-US" sz="2200" dirty="0" smtClean="0"/>
              <a:t> LESS </a:t>
            </a:r>
            <a:r>
              <a:rPr lang="en-US" sz="2200" dirty="0" err="1"/>
              <a:t>AssignEQ</a:t>
            </a:r>
            <a:r>
              <a:rPr lang="en-US" sz="2200" dirty="0"/>
              <a:t> </a:t>
            </a:r>
            <a:r>
              <a:rPr lang="en-US" sz="2200" dirty="0" smtClean="0"/>
              <a:t> ID(co</a:t>
            </a:r>
            <a:r>
              <a:rPr lang="en-US" sz="2200" dirty="0"/>
              <a:t>) </a:t>
            </a:r>
            <a:r>
              <a:rPr lang="en-US" sz="2200" dirty="0" smtClean="0"/>
              <a:t> ID(</a:t>
            </a:r>
            <a:r>
              <a:rPr lang="en-US" sz="2200" dirty="0" err="1" smtClean="0"/>
              <a:t>mpi</a:t>
            </a:r>
            <a:r>
              <a:rPr lang="en-US" sz="2200" dirty="0"/>
              <a:t>) </a:t>
            </a:r>
            <a:r>
              <a:rPr lang="en-US" sz="2200" dirty="0" smtClean="0"/>
              <a:t>ID(</a:t>
            </a:r>
            <a:r>
              <a:rPr lang="en-US" sz="2200" dirty="0" err="1" smtClean="0"/>
              <a:t>lers</a:t>
            </a:r>
            <a:r>
              <a:rPr lang="en-US" sz="2200" dirty="0"/>
              <a:t>)</a:t>
            </a:r>
          </a:p>
          <a:p>
            <a:r>
              <a:rPr lang="en-US" sz="2400" dirty="0"/>
              <a:t>This is resolved by </a:t>
            </a:r>
            <a:r>
              <a:rPr lang="en-US" sz="2400" b="1" dirty="0"/>
              <a:t>longest match rule</a:t>
            </a:r>
            <a:r>
              <a:rPr lang="en-US" sz="2400" dirty="0"/>
              <a:t>: </a:t>
            </a:r>
          </a:p>
          <a:p>
            <a:pPr marL="0" indent="0" algn="ctr">
              <a:buNone/>
            </a:pPr>
            <a:endParaRPr lang="en-US" sz="2400" dirty="0" smtClean="0"/>
          </a:p>
          <a:p>
            <a:pPr marL="0" indent="0" algn="ctr">
              <a:buNone/>
            </a:pPr>
            <a:r>
              <a:rPr lang="en-US" sz="2400" dirty="0" smtClean="0"/>
              <a:t>If </a:t>
            </a:r>
            <a:r>
              <a:rPr lang="en-US" sz="2400" dirty="0"/>
              <a:t>multiple tokens could follow, take the </a:t>
            </a:r>
            <a:r>
              <a:rPr lang="en-US" sz="2400" b="1" dirty="0"/>
              <a:t>longest token</a:t>
            </a:r>
            <a:r>
              <a:rPr lang="en-US" sz="2400" dirty="0"/>
              <a:t> </a:t>
            </a:r>
            <a:r>
              <a:rPr lang="en-US" sz="2400" dirty="0" smtClean="0"/>
              <a:t>possible</a:t>
            </a:r>
            <a:endParaRPr lang="en-US" sz="2400"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714960" y="1937880"/>
              <a:ext cx="6183000" cy="1648800"/>
            </p14:xfrm>
          </p:contentPart>
        </mc:Choice>
        <mc:Fallback>
          <p:pic>
            <p:nvPicPr>
              <p:cNvPr id="4" name="Ink 3"/>
              <p:cNvPicPr/>
              <p:nvPr/>
            </p:nvPicPr>
            <p:blipFill>
              <a:blip r:embed="rId3"/>
              <a:stretch>
                <a:fillRect/>
              </a:stretch>
            </p:blipFill>
            <p:spPr>
              <a:xfrm>
                <a:off x="711000" y="1928160"/>
                <a:ext cx="6198480" cy="1667520"/>
              </a:xfrm>
              <a:prstGeom prst="rect">
                <a:avLst/>
              </a:prstGeom>
            </p:spPr>
          </p:pic>
        </mc:Fallback>
      </mc:AlternateContent>
    </p:spTree>
    <p:extLst>
      <p:ext uri="{BB962C8B-B14F-4D97-AF65-F5344CB8AC3E}">
        <p14:creationId xmlns:p14="http://schemas.microsoft.com/office/powerpoint/2010/main" val="1989369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Longest Match Rule</a:t>
            </a:r>
            <a:endParaRPr lang="en-US" dirty="0"/>
          </a:p>
        </p:txBody>
      </p:sp>
      <p:sp>
        <p:nvSpPr>
          <p:cNvPr id="3" name="Content Placeholder 2"/>
          <p:cNvSpPr>
            <a:spLocks noGrp="1"/>
          </p:cNvSpPr>
          <p:nvPr>
            <p:ph idx="1"/>
          </p:nvPr>
        </p:nvSpPr>
        <p:spPr/>
        <p:txBody>
          <a:bodyPr/>
          <a:lstStyle/>
          <a:p>
            <a:r>
              <a:rPr lang="en-US" dirty="0" smtClean="0"/>
              <a:t>Consider </a:t>
            </a:r>
            <a:r>
              <a:rPr lang="en-US" dirty="0"/>
              <a:t>language with </a:t>
            </a:r>
            <a:r>
              <a:rPr lang="en-US" dirty="0" smtClean="0"/>
              <a:t>three </a:t>
            </a:r>
            <a:r>
              <a:rPr lang="en-US" dirty="0"/>
              <a:t>operators: </a:t>
            </a:r>
          </a:p>
          <a:p>
            <a:pPr marL="0" indent="0" algn="ctr">
              <a:buNone/>
            </a:pPr>
            <a:r>
              <a:rPr lang="en-US" dirty="0" smtClean="0">
                <a:solidFill>
                  <a:schemeClr val="tx1"/>
                </a:solidFill>
              </a:rPr>
              <a:t>&lt;</a:t>
            </a:r>
            <a:r>
              <a:rPr lang="en-US" dirty="0" smtClean="0"/>
              <a:t>, </a:t>
            </a:r>
            <a:r>
              <a:rPr lang="en-US" dirty="0" smtClean="0">
                <a:solidFill>
                  <a:schemeClr val="tx1"/>
                </a:solidFill>
              </a:rPr>
              <a:t>&lt;=</a:t>
            </a:r>
            <a:r>
              <a:rPr lang="en-US" dirty="0" smtClean="0"/>
              <a:t>, </a:t>
            </a:r>
            <a:r>
              <a:rPr lang="en-US" dirty="0" smtClean="0">
                <a:solidFill>
                  <a:schemeClr val="tx1"/>
                </a:solidFill>
              </a:rPr>
              <a:t>=&gt;</a:t>
            </a:r>
            <a:endParaRPr lang="en-US" dirty="0">
              <a:solidFill>
                <a:schemeClr val="tx1"/>
              </a:solidFill>
            </a:endParaRPr>
          </a:p>
          <a:p>
            <a:r>
              <a:rPr lang="en-US" dirty="0" smtClean="0"/>
              <a:t>For sequence </a:t>
            </a:r>
            <a:r>
              <a:rPr lang="en-US" dirty="0"/>
              <a:t>'&lt;=&gt;' </a:t>
            </a:r>
            <a:r>
              <a:rPr lang="en-US" dirty="0" smtClean="0"/>
              <a:t>, </a:t>
            </a:r>
            <a:r>
              <a:rPr lang="en-US" dirty="0" err="1" smtClean="0"/>
              <a:t>lexer</a:t>
            </a:r>
            <a:r>
              <a:rPr lang="en-US" dirty="0" smtClean="0"/>
              <a:t> </a:t>
            </a:r>
            <a:r>
              <a:rPr lang="en-US" dirty="0"/>
              <a:t>will report an </a:t>
            </a:r>
            <a:r>
              <a:rPr lang="en-US" dirty="0" smtClean="0"/>
              <a:t>error</a:t>
            </a:r>
          </a:p>
          <a:p>
            <a:pPr lvl="1"/>
            <a:r>
              <a:rPr lang="en-US" dirty="0" smtClean="0"/>
              <a:t>Why?</a:t>
            </a:r>
          </a:p>
          <a:p>
            <a:pPr marL="457200" lvl="1" indent="0">
              <a:buNone/>
            </a:pPr>
            <a:endParaRPr lang="en-US" dirty="0"/>
          </a:p>
          <a:p>
            <a:endParaRPr lang="en-US" dirty="0" smtClean="0"/>
          </a:p>
          <a:p>
            <a:r>
              <a:rPr lang="en-US" dirty="0" smtClean="0"/>
              <a:t>In </a:t>
            </a:r>
            <a:r>
              <a:rPr lang="en-US" dirty="0"/>
              <a:t>practice, this is not a </a:t>
            </a:r>
            <a:r>
              <a:rPr lang="en-US" dirty="0" smtClean="0"/>
              <a:t>problem</a:t>
            </a:r>
          </a:p>
          <a:p>
            <a:pPr lvl="1"/>
            <a:r>
              <a:rPr lang="en-US" dirty="0" smtClean="0"/>
              <a:t>we </a:t>
            </a:r>
            <a:r>
              <a:rPr lang="en-US" dirty="0"/>
              <a:t>can always </a:t>
            </a:r>
            <a:r>
              <a:rPr lang="en-US" dirty="0" smtClean="0"/>
              <a:t>insert extra space</a:t>
            </a:r>
            <a:r>
              <a:rPr lang="en-US" dirty="0"/>
              <a:t>s</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3197160" y="2562120"/>
              <a:ext cx="5150160" cy="1669680"/>
            </p14:xfrm>
          </p:contentPart>
        </mc:Choice>
        <mc:Fallback>
          <p:pic>
            <p:nvPicPr>
              <p:cNvPr id="4" name="Ink 3"/>
              <p:cNvPicPr/>
              <p:nvPr/>
            </p:nvPicPr>
            <p:blipFill>
              <a:blip r:embed="rId3"/>
              <a:stretch>
                <a:fillRect/>
              </a:stretch>
            </p:blipFill>
            <p:spPr>
              <a:xfrm>
                <a:off x="3185280" y="2558880"/>
                <a:ext cx="5164560" cy="1675440"/>
              </a:xfrm>
              <a:prstGeom prst="rect">
                <a:avLst/>
              </a:prstGeom>
            </p:spPr>
          </p:pic>
        </mc:Fallback>
      </mc:AlternateContent>
    </p:spTree>
    <p:extLst>
      <p:ext uri="{BB962C8B-B14F-4D97-AF65-F5344CB8AC3E}">
        <p14:creationId xmlns:p14="http://schemas.microsoft.com/office/powerpoint/2010/main" val="3336460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Match Exercise</a:t>
            </a:r>
            <a:endParaRPr lang="en-US" dirty="0"/>
          </a:p>
        </p:txBody>
      </p:sp>
      <p:sp>
        <p:nvSpPr>
          <p:cNvPr id="3" name="Content Placeholder 2"/>
          <p:cNvSpPr>
            <a:spLocks noGrp="1"/>
          </p:cNvSpPr>
          <p:nvPr>
            <p:ph idx="1"/>
          </p:nvPr>
        </p:nvSpPr>
        <p:spPr>
          <a:xfrm>
            <a:off x="352270" y="1094283"/>
            <a:ext cx="8476938" cy="4926951"/>
          </a:xfrm>
        </p:spPr>
        <p:txBody>
          <a:bodyPr/>
          <a:lstStyle/>
          <a:p>
            <a:r>
              <a:rPr lang="en-US" sz="2200" dirty="0"/>
              <a:t>Recall the maximal munch </a:t>
            </a:r>
            <a:r>
              <a:rPr lang="en-US" sz="2200" dirty="0" smtClean="0"/>
              <a:t>(longest match) rule</a:t>
            </a:r>
            <a:r>
              <a:rPr lang="en-US" sz="2200" dirty="0"/>
              <a:t>: </a:t>
            </a:r>
            <a:r>
              <a:rPr lang="en-US" sz="2200" dirty="0" err="1" smtClean="0"/>
              <a:t>lexer</a:t>
            </a:r>
            <a:r>
              <a:rPr lang="en-US" sz="2200" dirty="0" smtClean="0"/>
              <a:t> </a:t>
            </a:r>
            <a:r>
              <a:rPr lang="en-US" sz="2200" dirty="0"/>
              <a:t>should eagerly accept the longest token that it can recognize from the current </a:t>
            </a:r>
            <a:r>
              <a:rPr lang="en-US" sz="2200" dirty="0" smtClean="0"/>
              <a:t>point</a:t>
            </a:r>
            <a:endParaRPr lang="en-US" sz="2200" dirty="0"/>
          </a:p>
          <a:p>
            <a:r>
              <a:rPr lang="en-US" sz="2200" dirty="0"/>
              <a:t>Consider the following specification of tokens, the numbers in parentheses gives the name of the token given by the regular </a:t>
            </a:r>
            <a:r>
              <a:rPr lang="en-US" sz="2200" dirty="0" smtClean="0"/>
              <a:t>expression</a:t>
            </a:r>
            <a:endParaRPr lang="en-US" sz="2200" dirty="0"/>
          </a:p>
          <a:p>
            <a:pPr marL="0" indent="0">
              <a:buNone/>
            </a:pPr>
            <a:r>
              <a:rPr lang="en-US" sz="2200" dirty="0" smtClean="0"/>
              <a:t>	(</a:t>
            </a:r>
            <a:r>
              <a:rPr lang="en-US" sz="2200" dirty="0"/>
              <a:t>1) </a:t>
            </a:r>
            <a:r>
              <a:rPr lang="en-US" sz="2200" dirty="0">
                <a:solidFill>
                  <a:schemeClr val="tx1"/>
                </a:solidFill>
              </a:rPr>
              <a:t>a(</a:t>
            </a:r>
            <a:r>
              <a:rPr lang="en-US" sz="2200" dirty="0" err="1">
                <a:solidFill>
                  <a:schemeClr val="tx1"/>
                </a:solidFill>
              </a:rPr>
              <a:t>ab</a:t>
            </a:r>
            <a:r>
              <a:rPr lang="en-US" sz="2200" dirty="0">
                <a:solidFill>
                  <a:schemeClr val="tx1"/>
                </a:solidFill>
              </a:rPr>
              <a:t>)*</a:t>
            </a:r>
            <a:r>
              <a:rPr lang="en-US" sz="2200" dirty="0"/>
              <a:t> </a:t>
            </a:r>
            <a:r>
              <a:rPr lang="en-US" sz="2200" dirty="0" smtClean="0"/>
              <a:t>	(</a:t>
            </a:r>
            <a:r>
              <a:rPr lang="en-US" sz="2200" dirty="0"/>
              <a:t>2) </a:t>
            </a:r>
            <a:r>
              <a:rPr lang="en-US" sz="2200" dirty="0">
                <a:solidFill>
                  <a:schemeClr val="tx1"/>
                </a:solidFill>
              </a:rPr>
              <a:t>b*(ac)* </a:t>
            </a:r>
            <a:r>
              <a:rPr lang="en-US" sz="2200" dirty="0" smtClean="0"/>
              <a:t>	(</a:t>
            </a:r>
            <a:r>
              <a:rPr lang="en-US" sz="2200" dirty="0"/>
              <a:t>3) </a:t>
            </a:r>
            <a:r>
              <a:rPr lang="en-US" sz="2200" dirty="0" err="1">
                <a:solidFill>
                  <a:schemeClr val="tx1"/>
                </a:solidFill>
              </a:rPr>
              <a:t>cba</a:t>
            </a:r>
            <a:r>
              <a:rPr lang="en-US" sz="2200" dirty="0"/>
              <a:t> </a:t>
            </a:r>
            <a:r>
              <a:rPr lang="en-US" sz="2200" dirty="0" smtClean="0"/>
              <a:t>		(</a:t>
            </a:r>
            <a:r>
              <a:rPr lang="en-US" sz="2200" dirty="0"/>
              <a:t>4) </a:t>
            </a:r>
            <a:r>
              <a:rPr lang="en-US" sz="2200" dirty="0">
                <a:solidFill>
                  <a:schemeClr val="tx1"/>
                </a:solidFill>
              </a:rPr>
              <a:t>c+</a:t>
            </a:r>
            <a:r>
              <a:rPr lang="en-US" sz="2200" dirty="0"/>
              <a:t> </a:t>
            </a:r>
            <a:endParaRPr lang="en-US" sz="2200" dirty="0" smtClean="0"/>
          </a:p>
          <a:p>
            <a:r>
              <a:rPr lang="en-US" sz="2200" dirty="0" smtClean="0"/>
              <a:t>Use </a:t>
            </a:r>
            <a:r>
              <a:rPr lang="en-US" sz="2200" dirty="0"/>
              <a:t>the maximal munch rule to tokenize the following strings according to the specification </a:t>
            </a:r>
          </a:p>
          <a:p>
            <a:pPr lvl="1"/>
            <a:r>
              <a:rPr lang="en-US" sz="2200" dirty="0"/>
              <a:t>c a c </a:t>
            </a:r>
            <a:r>
              <a:rPr lang="en-US" sz="2200" dirty="0" err="1"/>
              <a:t>c</a:t>
            </a:r>
            <a:r>
              <a:rPr lang="en-US" sz="2200" dirty="0"/>
              <a:t> a b a c a c </a:t>
            </a:r>
            <a:r>
              <a:rPr lang="en-US" sz="2200" dirty="0" err="1"/>
              <a:t>c</a:t>
            </a:r>
            <a:r>
              <a:rPr lang="en-US" sz="2200" dirty="0"/>
              <a:t> b a b c</a:t>
            </a:r>
          </a:p>
          <a:p>
            <a:pPr lvl="1"/>
            <a:r>
              <a:rPr lang="en-US" sz="2200" dirty="0"/>
              <a:t>c </a:t>
            </a:r>
            <a:r>
              <a:rPr lang="en-US" sz="2200" dirty="0" err="1"/>
              <a:t>c</a:t>
            </a:r>
            <a:r>
              <a:rPr lang="en-US" sz="2200" dirty="0"/>
              <a:t> </a:t>
            </a:r>
            <a:r>
              <a:rPr lang="en-US" sz="2200" dirty="0" err="1"/>
              <a:t>c</a:t>
            </a:r>
            <a:r>
              <a:rPr lang="en-US" sz="2200" dirty="0"/>
              <a:t> a </a:t>
            </a:r>
            <a:r>
              <a:rPr lang="en-US" sz="2200" dirty="0" err="1"/>
              <a:t>a</a:t>
            </a:r>
            <a:r>
              <a:rPr lang="en-US" sz="2200" dirty="0"/>
              <a:t> b a b a c </a:t>
            </a:r>
            <a:r>
              <a:rPr lang="en-US" sz="2200" dirty="0" err="1"/>
              <a:t>c</a:t>
            </a:r>
            <a:r>
              <a:rPr lang="en-US" sz="2200" dirty="0"/>
              <a:t> b a b c </a:t>
            </a:r>
            <a:r>
              <a:rPr lang="en-US" sz="2200" dirty="0" err="1"/>
              <a:t>c</a:t>
            </a:r>
            <a:r>
              <a:rPr lang="en-US" sz="2200" dirty="0"/>
              <a:t> b a b a c</a:t>
            </a:r>
          </a:p>
          <a:p>
            <a:r>
              <a:rPr lang="en-US" sz="2200" dirty="0"/>
              <a:t>If we do not use the maximal munch rule, is another tokenization possible?</a:t>
            </a:r>
          </a:p>
          <a:p>
            <a:r>
              <a:rPr lang="en-US" sz="2200" dirty="0"/>
              <a:t>Give an example of a regular expression and an input string, where the regular expression is able to split the input strings into tokens, but it is unable to do so if we use the maximal munch rule</a:t>
            </a:r>
            <a:r>
              <a:rPr lang="en-US" sz="2200" dirty="0" smtClean="0"/>
              <a:t>.</a:t>
            </a:r>
            <a:endParaRPr lang="en-US" sz="2200"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155240" y="4174560"/>
              <a:ext cx="2887920" cy="321480"/>
            </p14:xfrm>
          </p:contentPart>
        </mc:Choice>
        <mc:Fallback>
          <p:pic>
            <p:nvPicPr>
              <p:cNvPr id="4" name="Ink 3"/>
              <p:cNvPicPr/>
              <p:nvPr/>
            </p:nvPicPr>
            <p:blipFill>
              <a:blip r:embed="rId3"/>
              <a:stretch>
                <a:fillRect/>
              </a:stretch>
            </p:blipFill>
            <p:spPr>
              <a:xfrm>
                <a:off x="1144080" y="4172040"/>
                <a:ext cx="2909880" cy="335160"/>
              </a:xfrm>
              <a:prstGeom prst="rect">
                <a:avLst/>
              </a:prstGeom>
            </p:spPr>
          </p:pic>
        </mc:Fallback>
      </mc:AlternateContent>
    </p:spTree>
    <p:extLst>
      <p:ext uri="{BB962C8B-B14F-4D97-AF65-F5344CB8AC3E}">
        <p14:creationId xmlns:p14="http://schemas.microsoft.com/office/powerpoint/2010/main" val="1803627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Priority</a:t>
            </a:r>
            <a:endParaRPr lang="en-US" dirty="0"/>
          </a:p>
        </p:txBody>
      </p:sp>
      <p:sp>
        <p:nvSpPr>
          <p:cNvPr id="3" name="Content Placeholder 2"/>
          <p:cNvSpPr>
            <a:spLocks noGrp="1"/>
          </p:cNvSpPr>
          <p:nvPr>
            <p:ph idx="1"/>
          </p:nvPr>
        </p:nvSpPr>
        <p:spPr/>
        <p:txBody>
          <a:bodyPr/>
          <a:lstStyle/>
          <a:p>
            <a:r>
              <a:rPr lang="en-US" dirty="0" smtClean="0"/>
              <a:t>What </a:t>
            </a:r>
            <a:r>
              <a:rPr lang="en-US" dirty="0"/>
              <a:t>if our token classes intersect? </a:t>
            </a:r>
          </a:p>
          <a:p>
            <a:r>
              <a:rPr lang="en-US" dirty="0"/>
              <a:t>Longest match rule does not help </a:t>
            </a:r>
          </a:p>
          <a:p>
            <a:r>
              <a:rPr lang="en-US" dirty="0"/>
              <a:t>Example: a keyword is </a:t>
            </a:r>
            <a:r>
              <a:rPr lang="en-US" dirty="0" smtClean="0"/>
              <a:t>also </a:t>
            </a:r>
            <a:r>
              <a:rPr lang="en-US" dirty="0"/>
              <a:t>an identifier </a:t>
            </a:r>
          </a:p>
          <a:p>
            <a:r>
              <a:rPr lang="en-US" dirty="0" smtClean="0"/>
              <a:t>Solution - </a:t>
            </a:r>
            <a:r>
              <a:rPr lang="en-US" b="1" dirty="0" smtClean="0"/>
              <a:t>priority</a:t>
            </a:r>
            <a:r>
              <a:rPr lang="en-US" dirty="0"/>
              <a:t>: order all tokens, </a:t>
            </a:r>
            <a:r>
              <a:rPr lang="en-US" dirty="0" smtClean="0"/>
              <a:t/>
            </a:r>
            <a:br>
              <a:rPr lang="en-US" dirty="0" smtClean="0"/>
            </a:br>
            <a:r>
              <a:rPr lang="en-US" dirty="0" smtClean="0"/>
              <a:t>if overlap, take </a:t>
            </a:r>
            <a:r>
              <a:rPr lang="en-US" dirty="0"/>
              <a:t>one with higher priority </a:t>
            </a:r>
          </a:p>
          <a:p>
            <a:endParaRPr lang="en-US" dirty="0" smtClean="0"/>
          </a:p>
          <a:p>
            <a:r>
              <a:rPr lang="en-US" dirty="0" smtClean="0"/>
              <a:t>Example: if </a:t>
            </a:r>
            <a:r>
              <a:rPr lang="en-US" dirty="0"/>
              <a:t>it looks both like keyword and like </a:t>
            </a:r>
            <a:r>
              <a:rPr lang="en-US" dirty="0" smtClean="0"/>
              <a:t>identifier</a:t>
            </a:r>
            <a:r>
              <a:rPr lang="en-US" dirty="0"/>
              <a:t>, then </a:t>
            </a:r>
            <a:r>
              <a:rPr lang="en-US" dirty="0" smtClean="0"/>
              <a:t>it </a:t>
            </a:r>
            <a:r>
              <a:rPr lang="en-US" dirty="0"/>
              <a:t>is a </a:t>
            </a:r>
            <a:r>
              <a:rPr lang="en-US" dirty="0" smtClean="0"/>
              <a:t>keyword (we say so)</a:t>
            </a:r>
            <a:endParaRPr lang="en-US" dirty="0"/>
          </a:p>
          <a:p>
            <a:pPr marL="0" indent="0">
              <a:buNone/>
            </a:pPr>
            <a:endParaRPr lang="en-US" dirty="0"/>
          </a:p>
        </p:txBody>
      </p:sp>
    </p:spTree>
    <p:extLst>
      <p:ext uri="{BB962C8B-B14F-4D97-AF65-F5344CB8AC3E}">
        <p14:creationId xmlns:p14="http://schemas.microsoft.com/office/powerpoint/2010/main" val="2964861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Languages </a:t>
            </a:r>
            <a:r>
              <a:rPr lang="en-US" dirty="0" err="1" smtClean="0"/>
              <a:t>vs</a:t>
            </a:r>
            <a:r>
              <a:rPr lang="en-US" dirty="0" smtClean="0"/>
              <a:t> </a:t>
            </a:r>
            <a:r>
              <a:rPr lang="en-US" dirty="0" err="1" smtClean="0"/>
              <a:t>Scala</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Formal language theory:</a:t>
            </a:r>
            <a:endParaRPr lang="en-US" dirty="0">
              <a:solidFill>
                <a:schemeClr val="tx1"/>
              </a:solidFill>
            </a:endParaRPr>
          </a:p>
        </p:txBody>
      </p:sp>
      <p:sp>
        <p:nvSpPr>
          <p:cNvPr id="3" name="Content Placeholder 2"/>
          <p:cNvSpPr>
            <a:spLocks noGrp="1"/>
          </p:cNvSpPr>
          <p:nvPr>
            <p:ph sz="half" idx="2"/>
          </p:nvPr>
        </p:nvSpPr>
        <p:spPr/>
        <p:txBody>
          <a:bodyPr/>
          <a:lstStyle/>
          <a:p>
            <a:r>
              <a:rPr lang="en-US" dirty="0" smtClean="0">
                <a:solidFill>
                  <a:schemeClr val="tx1"/>
                </a:solidFill>
              </a:rPr>
              <a:t>A</a:t>
            </a:r>
            <a:r>
              <a:rPr lang="en-US" dirty="0" smtClean="0"/>
              <a:t> – alphabet</a:t>
            </a:r>
          </a:p>
          <a:p>
            <a:r>
              <a:rPr lang="en-US" dirty="0" smtClean="0">
                <a:solidFill>
                  <a:schemeClr val="tx1"/>
                </a:solidFill>
              </a:rPr>
              <a:t>A* - </a:t>
            </a:r>
            <a:r>
              <a:rPr lang="en-US" dirty="0" smtClean="0"/>
              <a:t>words over </a:t>
            </a:r>
            <a:r>
              <a:rPr lang="en-US" dirty="0" smtClean="0">
                <a:solidFill>
                  <a:schemeClr val="tx1"/>
                </a:solidFill>
              </a:rPr>
              <a:t>A</a:t>
            </a:r>
          </a:p>
          <a:p>
            <a:r>
              <a:rPr lang="en-US" dirty="0" smtClean="0">
                <a:solidFill>
                  <a:schemeClr val="tx1"/>
                </a:solidFill>
              </a:rPr>
              <a:t>w</a:t>
            </a:r>
            <a:r>
              <a:rPr lang="en-US" baseline="-25000" dirty="0" smtClean="0">
                <a:solidFill>
                  <a:schemeClr val="tx1"/>
                </a:solidFill>
              </a:rPr>
              <a:t>1</a:t>
            </a:r>
            <a:r>
              <a:rPr lang="en-US" dirty="0" smtClean="0">
                <a:solidFill>
                  <a:schemeClr val="tx1"/>
                </a:solidFill>
              </a:rPr>
              <a:t> ∙ w</a:t>
            </a:r>
            <a:r>
              <a:rPr lang="en-US" baseline="-25000" dirty="0" smtClean="0">
                <a:solidFill>
                  <a:schemeClr val="tx1"/>
                </a:solidFill>
              </a:rPr>
              <a:t>2</a:t>
            </a:r>
            <a:r>
              <a:rPr lang="en-US" dirty="0" smtClean="0"/>
              <a:t>    or   </a:t>
            </a:r>
            <a:r>
              <a:rPr lang="en-US" dirty="0" smtClean="0">
                <a:solidFill>
                  <a:schemeClr val="tx1"/>
                </a:solidFill>
              </a:rPr>
              <a:t>w</a:t>
            </a:r>
            <a:r>
              <a:rPr lang="en-US" baseline="-25000" dirty="0" smtClean="0">
                <a:solidFill>
                  <a:schemeClr val="tx1"/>
                </a:solidFill>
              </a:rPr>
              <a:t>1</a:t>
            </a:r>
            <a:r>
              <a:rPr lang="en-US" dirty="0" smtClean="0">
                <a:solidFill>
                  <a:schemeClr val="tx1"/>
                </a:solidFill>
              </a:rPr>
              <a:t> w</a:t>
            </a:r>
            <a:r>
              <a:rPr lang="en-US" baseline="-25000" dirty="0" smtClean="0">
                <a:solidFill>
                  <a:schemeClr val="tx1"/>
                </a:solidFill>
              </a:rPr>
              <a:t>2</a:t>
            </a:r>
            <a:endParaRPr lang="en-US" dirty="0" smtClean="0">
              <a:solidFill>
                <a:schemeClr val="tx1"/>
              </a:solidFill>
            </a:endParaRPr>
          </a:p>
          <a:p>
            <a:r>
              <a:rPr lang="el-GR" dirty="0" smtClean="0">
                <a:solidFill>
                  <a:schemeClr val="tx1"/>
                </a:solidFill>
              </a:rPr>
              <a:t>ε</a:t>
            </a:r>
            <a:r>
              <a:rPr lang="en-US" dirty="0" smtClean="0">
                <a:solidFill>
                  <a:schemeClr val="tx1"/>
                </a:solidFill>
              </a:rPr>
              <a:t> – </a:t>
            </a:r>
            <a:r>
              <a:rPr lang="en-US" dirty="0" smtClean="0"/>
              <a:t>empty word</a:t>
            </a:r>
          </a:p>
          <a:p>
            <a:r>
              <a:rPr lang="en-US" dirty="0" smtClean="0">
                <a:solidFill>
                  <a:schemeClr val="tx1"/>
                </a:solidFill>
              </a:rPr>
              <a:t>c </a:t>
            </a:r>
            <a:r>
              <a:rPr lang="en-US" dirty="0">
                <a:solidFill>
                  <a:schemeClr val="tx1"/>
                </a:solidFill>
                <a:sym typeface="Symbol"/>
              </a:rPr>
              <a:t></a:t>
            </a:r>
            <a:r>
              <a:rPr lang="en-US" dirty="0" smtClean="0">
                <a:solidFill>
                  <a:schemeClr val="tx1"/>
                </a:solidFill>
              </a:rPr>
              <a:t> A </a:t>
            </a:r>
            <a:r>
              <a:rPr lang="en-US" dirty="0" smtClean="0">
                <a:solidFill>
                  <a:schemeClr val="tx1"/>
                </a:solidFill>
                <a:sym typeface="Wingdings" pitchFamily="2" charset="2"/>
              </a:rPr>
              <a:t></a:t>
            </a:r>
            <a:r>
              <a:rPr lang="en-US" dirty="0" smtClean="0">
                <a:solidFill>
                  <a:schemeClr val="tx1"/>
                </a:solidFill>
              </a:rPr>
              <a:t> c </a:t>
            </a:r>
            <a:r>
              <a:rPr lang="en-US" dirty="0">
                <a:solidFill>
                  <a:schemeClr val="tx1"/>
                </a:solidFill>
                <a:sym typeface="Symbol"/>
              </a:rPr>
              <a:t></a:t>
            </a:r>
            <a:r>
              <a:rPr lang="en-US" dirty="0" smtClean="0">
                <a:solidFill>
                  <a:schemeClr val="tx1"/>
                </a:solidFill>
              </a:rPr>
              <a:t> A*</a:t>
            </a:r>
          </a:p>
          <a:p>
            <a:r>
              <a:rPr lang="en-US" dirty="0" smtClean="0">
                <a:solidFill>
                  <a:schemeClr val="tx1"/>
                </a:solidFill>
              </a:rPr>
              <a:t>|w| - </a:t>
            </a:r>
            <a:r>
              <a:rPr lang="en-US" dirty="0" smtClean="0"/>
              <a:t>word length</a:t>
            </a:r>
          </a:p>
          <a:p>
            <a:r>
              <a:rPr lang="en-US" dirty="0" err="1" smtClean="0">
                <a:solidFill>
                  <a:schemeClr val="tx1"/>
                </a:solidFill>
              </a:rPr>
              <a:t>w</a:t>
            </a:r>
            <a:r>
              <a:rPr lang="en-US" baseline="-25000" dirty="0" err="1" smtClean="0">
                <a:solidFill>
                  <a:schemeClr val="tx1"/>
                </a:solidFill>
              </a:rPr>
              <a:t>p</a:t>
            </a:r>
            <a:r>
              <a:rPr lang="en-US" baseline="-25000" dirty="0" smtClean="0">
                <a:solidFill>
                  <a:schemeClr val="tx1"/>
                </a:solidFill>
              </a:rPr>
              <a:t>..q </a:t>
            </a:r>
            <a:r>
              <a:rPr lang="en-US" dirty="0" smtClean="0">
                <a:solidFill>
                  <a:schemeClr val="tx1"/>
                </a:solidFill>
              </a:rPr>
              <a:t> = w</a:t>
            </a:r>
            <a:r>
              <a:rPr lang="en-US" baseline="-25000" dirty="0" smtClean="0">
                <a:solidFill>
                  <a:schemeClr val="tx1"/>
                </a:solidFill>
              </a:rPr>
              <a:t>(p)</a:t>
            </a:r>
            <a:r>
              <a:rPr lang="en-US" dirty="0" smtClean="0">
                <a:solidFill>
                  <a:schemeClr val="tx1"/>
                </a:solidFill>
              </a:rPr>
              <a:t>w</a:t>
            </a:r>
            <a:r>
              <a:rPr lang="en-US" baseline="-25000" dirty="0" smtClean="0">
                <a:solidFill>
                  <a:schemeClr val="tx1"/>
                </a:solidFill>
              </a:rPr>
              <a:t>(p+1) </a:t>
            </a:r>
            <a:r>
              <a:rPr lang="en-US" dirty="0" smtClean="0">
                <a:solidFill>
                  <a:schemeClr val="tx1"/>
                </a:solidFill>
              </a:rPr>
              <a:t>…w</a:t>
            </a:r>
            <a:r>
              <a:rPr lang="en-US" baseline="-25000" dirty="0" smtClean="0">
                <a:solidFill>
                  <a:schemeClr val="tx1"/>
                </a:solidFill>
              </a:rPr>
              <a:t>(q-1)</a:t>
            </a:r>
            <a:br>
              <a:rPr lang="en-US" baseline="-25000" dirty="0" smtClean="0">
                <a:solidFill>
                  <a:schemeClr val="tx1"/>
                </a:solidFill>
              </a:rPr>
            </a:br>
            <a:r>
              <a:rPr lang="en-US" dirty="0" smtClean="0">
                <a:solidFill>
                  <a:schemeClr val="tx1"/>
                </a:solidFill>
              </a:rPr>
              <a:t>w = w</a:t>
            </a:r>
            <a:r>
              <a:rPr lang="en-US" baseline="-25000" dirty="0" smtClean="0">
                <a:solidFill>
                  <a:schemeClr val="tx1"/>
                </a:solidFill>
              </a:rPr>
              <a:t>(0)</a:t>
            </a:r>
            <a:r>
              <a:rPr lang="en-US" dirty="0" smtClean="0">
                <a:solidFill>
                  <a:schemeClr val="tx1"/>
                </a:solidFill>
              </a:rPr>
              <a:t>w</a:t>
            </a:r>
            <a:r>
              <a:rPr lang="en-US" baseline="-25000" dirty="0" smtClean="0">
                <a:solidFill>
                  <a:schemeClr val="tx1"/>
                </a:solidFill>
              </a:rPr>
              <a:t>(1)</a:t>
            </a:r>
            <a:r>
              <a:rPr lang="en-US" dirty="0" smtClean="0">
                <a:solidFill>
                  <a:schemeClr val="tx1"/>
                </a:solidFill>
              </a:rPr>
              <a:t> …w</a:t>
            </a:r>
            <a:r>
              <a:rPr lang="en-US" baseline="-25000" dirty="0" smtClean="0">
                <a:solidFill>
                  <a:schemeClr val="tx1"/>
                </a:solidFill>
              </a:rPr>
              <a:t>(|w|-1)</a:t>
            </a:r>
            <a:endParaRPr lang="en-US" dirty="0" smtClean="0">
              <a:solidFill>
                <a:schemeClr val="tx1"/>
              </a:solidFill>
            </a:endParaRPr>
          </a:p>
          <a:p>
            <a:r>
              <a:rPr lang="en-US" dirty="0" smtClean="0">
                <a:solidFill>
                  <a:schemeClr val="tx1"/>
                </a:solidFill>
              </a:rPr>
              <a:t>L </a:t>
            </a:r>
            <a:r>
              <a:rPr lang="en-US" dirty="0" smtClean="0">
                <a:solidFill>
                  <a:schemeClr val="tx1"/>
                </a:solidFill>
                <a:sym typeface="Symbol"/>
              </a:rPr>
              <a:t></a:t>
            </a:r>
            <a:r>
              <a:rPr lang="en-US" dirty="0" smtClean="0">
                <a:solidFill>
                  <a:schemeClr val="tx1"/>
                </a:solidFill>
              </a:rPr>
              <a:t> A*</a:t>
            </a:r>
            <a:r>
              <a:rPr lang="en-US" dirty="0">
                <a:solidFill>
                  <a:schemeClr val="tx1"/>
                </a:solidFill>
              </a:rPr>
              <a:t> </a:t>
            </a:r>
            <a:r>
              <a:rPr lang="en-US" dirty="0" smtClean="0">
                <a:solidFill>
                  <a:schemeClr val="tx1"/>
                </a:solidFill>
              </a:rPr>
              <a:t>- </a:t>
            </a:r>
            <a:r>
              <a:rPr lang="en-US" dirty="0" smtClean="0"/>
              <a:t>language</a:t>
            </a:r>
            <a:endParaRPr lang="en-US" dirty="0"/>
          </a:p>
        </p:txBody>
      </p:sp>
      <p:sp>
        <p:nvSpPr>
          <p:cNvPr id="6" name="Text Placeholder 5"/>
          <p:cNvSpPr>
            <a:spLocks noGrp="1"/>
          </p:cNvSpPr>
          <p:nvPr>
            <p:ph type="body" sz="quarter" idx="3"/>
          </p:nvPr>
        </p:nvSpPr>
        <p:spPr/>
        <p:txBody>
          <a:bodyPr/>
          <a:lstStyle/>
          <a:p>
            <a:r>
              <a:rPr lang="en-US" dirty="0" err="1" smtClean="0">
                <a:solidFill>
                  <a:srgbClr val="C00000"/>
                </a:solidFill>
              </a:rPr>
              <a:t>Scala</a:t>
            </a:r>
            <a:r>
              <a:rPr lang="en-US" dirty="0" smtClean="0">
                <a:solidFill>
                  <a:srgbClr val="C00000"/>
                </a:solidFill>
              </a:rPr>
              <a:t> representation:</a:t>
            </a:r>
            <a:endParaRPr lang="en-US" dirty="0">
              <a:solidFill>
                <a:srgbClr val="C00000"/>
              </a:solidFill>
            </a:endParaRPr>
          </a:p>
        </p:txBody>
      </p:sp>
      <p:sp>
        <p:nvSpPr>
          <p:cNvPr id="4" name="Content Placeholder 3"/>
          <p:cNvSpPr>
            <a:spLocks noGrp="1"/>
          </p:cNvSpPr>
          <p:nvPr>
            <p:ph sz="quarter" idx="4"/>
          </p:nvPr>
        </p:nvSpPr>
        <p:spPr>
          <a:xfrm>
            <a:off x="4645025" y="2174875"/>
            <a:ext cx="4301906" cy="3951288"/>
          </a:xfrm>
        </p:spPr>
        <p:txBody>
          <a:bodyPr/>
          <a:lstStyle/>
          <a:p>
            <a:r>
              <a:rPr lang="en-US" dirty="0" smtClean="0">
                <a:solidFill>
                  <a:srgbClr val="C00000"/>
                </a:solidFill>
              </a:rPr>
              <a:t>A</a:t>
            </a:r>
            <a:r>
              <a:rPr lang="en-US" dirty="0" smtClean="0"/>
              <a:t> – type</a:t>
            </a:r>
          </a:p>
          <a:p>
            <a:r>
              <a:rPr lang="en-US" dirty="0" smtClean="0">
                <a:solidFill>
                  <a:srgbClr val="C00000"/>
                </a:solidFill>
              </a:rPr>
              <a:t>List[A]   (or </a:t>
            </a:r>
            <a:r>
              <a:rPr lang="en-US" dirty="0" err="1" smtClean="0">
                <a:solidFill>
                  <a:srgbClr val="C00000"/>
                </a:solidFill>
              </a:rPr>
              <a:t>Seq</a:t>
            </a:r>
            <a:r>
              <a:rPr lang="en-US" dirty="0" smtClean="0">
                <a:solidFill>
                  <a:srgbClr val="C00000"/>
                </a:solidFill>
              </a:rPr>
              <a:t>[A]...)</a:t>
            </a:r>
          </a:p>
          <a:p>
            <a:r>
              <a:rPr lang="en-US" dirty="0">
                <a:solidFill>
                  <a:srgbClr val="C00000"/>
                </a:solidFill>
              </a:rPr>
              <a:t>w</a:t>
            </a:r>
            <a:r>
              <a:rPr lang="en-US" dirty="0" smtClean="0">
                <a:solidFill>
                  <a:srgbClr val="C00000"/>
                </a:solidFill>
              </a:rPr>
              <a:t>1 ::: w2</a:t>
            </a:r>
          </a:p>
          <a:p>
            <a:r>
              <a:rPr lang="en-US" dirty="0" smtClean="0">
                <a:solidFill>
                  <a:srgbClr val="C00000"/>
                </a:solidFill>
              </a:rPr>
              <a:t>List()</a:t>
            </a:r>
          </a:p>
          <a:p>
            <a:r>
              <a:rPr lang="en-US" dirty="0" smtClean="0"/>
              <a:t>if</a:t>
            </a:r>
            <a:r>
              <a:rPr lang="en-US" dirty="0" smtClean="0">
                <a:solidFill>
                  <a:srgbClr val="C00000"/>
                </a:solidFill>
              </a:rPr>
              <a:t> c:A  </a:t>
            </a:r>
            <a:r>
              <a:rPr lang="en-US" dirty="0" smtClean="0"/>
              <a:t>then</a:t>
            </a:r>
            <a:r>
              <a:rPr lang="en-US" dirty="0" smtClean="0">
                <a:solidFill>
                  <a:srgbClr val="C00000"/>
                </a:solidFill>
              </a:rPr>
              <a:t> List(c):List[A]</a:t>
            </a:r>
          </a:p>
          <a:p>
            <a:r>
              <a:rPr lang="en-US" dirty="0" err="1" smtClean="0">
                <a:solidFill>
                  <a:srgbClr val="C00000"/>
                </a:solidFill>
              </a:rPr>
              <a:t>w.length</a:t>
            </a:r>
            <a:endParaRPr lang="en-US" dirty="0" smtClean="0">
              <a:solidFill>
                <a:srgbClr val="C00000"/>
              </a:solidFill>
            </a:endParaRPr>
          </a:p>
          <a:p>
            <a:r>
              <a:rPr lang="en-US" dirty="0" err="1" smtClean="0">
                <a:solidFill>
                  <a:srgbClr val="C00000"/>
                </a:solidFill>
              </a:rPr>
              <a:t>w.slice</a:t>
            </a:r>
            <a:r>
              <a:rPr lang="en-US" dirty="0" smtClean="0">
                <a:solidFill>
                  <a:srgbClr val="C00000"/>
                </a:solidFill>
              </a:rPr>
              <a:t>(</a:t>
            </a:r>
            <a:r>
              <a:rPr lang="en-US" dirty="0" err="1" smtClean="0">
                <a:solidFill>
                  <a:srgbClr val="C00000"/>
                </a:solidFill>
              </a:rPr>
              <a:t>p,q</a:t>
            </a:r>
            <a:r>
              <a:rPr lang="en-US" dirty="0" smtClean="0">
                <a:solidFill>
                  <a:srgbClr val="C00000"/>
                </a:solidFill>
              </a:rPr>
              <a:t>)</a:t>
            </a:r>
            <a:r>
              <a:rPr lang="en-US" dirty="0"/>
              <a:t/>
            </a:r>
            <a:br>
              <a:rPr lang="en-US" dirty="0"/>
            </a:br>
            <a:r>
              <a:rPr lang="en-US" dirty="0">
                <a:solidFill>
                  <a:srgbClr val="C00000"/>
                </a:solidFill>
              </a:rPr>
              <a:t>w(</a:t>
            </a:r>
            <a:r>
              <a:rPr lang="en-US" dirty="0" err="1">
                <a:solidFill>
                  <a:srgbClr val="C00000"/>
                </a:solidFill>
              </a:rPr>
              <a:t>i</a:t>
            </a:r>
            <a:r>
              <a:rPr lang="en-US" dirty="0" smtClean="0">
                <a:solidFill>
                  <a:srgbClr val="C00000"/>
                </a:solidFill>
              </a:rPr>
              <a:t>)</a:t>
            </a:r>
          </a:p>
          <a:p>
            <a:r>
              <a:rPr lang="en-US" dirty="0" smtClean="0">
                <a:solidFill>
                  <a:srgbClr val="C00000"/>
                </a:solidFill>
              </a:rPr>
              <a:t>L : List[List[A]]  </a:t>
            </a:r>
            <a:r>
              <a:rPr lang="en-US" dirty="0" smtClean="0"/>
              <a:t>(for finite L)</a:t>
            </a:r>
            <a:endParaRPr lang="en-US" dirty="0"/>
          </a:p>
          <a:p>
            <a:pPr marL="0" indent="0">
              <a:buNone/>
            </a:pPr>
            <a:endParaRPr lang="en-US" dirty="0"/>
          </a:p>
        </p:txBody>
      </p:sp>
    </p:spTree>
    <p:extLst>
      <p:ext uri="{BB962C8B-B14F-4D97-AF65-F5344CB8AC3E}">
        <p14:creationId xmlns:p14="http://schemas.microsoft.com/office/powerpoint/2010/main" val="507339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Languages </a:t>
            </a:r>
            <a:r>
              <a:rPr lang="en-US" dirty="0" err="1" smtClean="0"/>
              <a:t>vs</a:t>
            </a:r>
            <a:r>
              <a:rPr lang="en-US" dirty="0" smtClean="0"/>
              <a:t> </a:t>
            </a:r>
            <a:r>
              <a:rPr lang="en-US" dirty="0" err="1" smtClean="0"/>
              <a:t>Scala</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Formal language theory:</a:t>
            </a:r>
            <a:endParaRPr lang="en-US" dirty="0">
              <a:solidFill>
                <a:schemeClr val="tx1"/>
              </a:solidFill>
            </a:endParaRPr>
          </a:p>
        </p:txBody>
      </p:sp>
      <p:sp>
        <p:nvSpPr>
          <p:cNvPr id="3" name="Content Placeholder 2"/>
          <p:cNvSpPr>
            <a:spLocks noGrp="1"/>
          </p:cNvSpPr>
          <p:nvPr>
            <p:ph sz="half" idx="2"/>
          </p:nvPr>
        </p:nvSpPr>
        <p:spPr>
          <a:xfrm>
            <a:off x="457200" y="2174875"/>
            <a:ext cx="3665483" cy="2444422"/>
          </a:xfrm>
        </p:spPr>
        <p:txBody>
          <a:bodyPr/>
          <a:lstStyle/>
          <a:p>
            <a:pPr marL="0" indent="0">
              <a:buNone/>
            </a:pPr>
            <a:r>
              <a:rPr lang="en-US" dirty="0" smtClean="0">
                <a:solidFill>
                  <a:schemeClr val="tx1"/>
                </a:solidFill>
              </a:rPr>
              <a:t>L</a:t>
            </a:r>
            <a:r>
              <a:rPr lang="en-US" baseline="-25000" dirty="0" smtClean="0">
                <a:solidFill>
                  <a:schemeClr val="tx1"/>
                </a:solidFill>
              </a:rPr>
              <a:t>1</a:t>
            </a:r>
            <a:r>
              <a:rPr lang="en-US" dirty="0" smtClean="0">
                <a:solidFill>
                  <a:schemeClr val="tx1"/>
                </a:solidFill>
              </a:rPr>
              <a:t> </a:t>
            </a:r>
            <a:r>
              <a:rPr lang="en-US" dirty="0">
                <a:solidFill>
                  <a:schemeClr val="tx1"/>
                </a:solidFill>
                <a:sym typeface="Symbol"/>
              </a:rPr>
              <a:t></a:t>
            </a:r>
            <a:r>
              <a:rPr lang="en-US" dirty="0">
                <a:solidFill>
                  <a:schemeClr val="tx1"/>
                </a:solidFill>
              </a:rPr>
              <a:t> A</a:t>
            </a:r>
            <a:r>
              <a:rPr lang="en-US" dirty="0" smtClean="0">
                <a:solidFill>
                  <a:schemeClr val="tx1"/>
                </a:solidFill>
              </a:rPr>
              <a:t>* , L</a:t>
            </a:r>
            <a:r>
              <a:rPr lang="en-US" baseline="-25000" dirty="0" smtClean="0">
                <a:solidFill>
                  <a:schemeClr val="tx1"/>
                </a:solidFill>
              </a:rPr>
              <a:t>2</a:t>
            </a:r>
            <a:r>
              <a:rPr lang="en-US" dirty="0" smtClean="0">
                <a:solidFill>
                  <a:schemeClr val="tx1"/>
                </a:solidFill>
              </a:rPr>
              <a:t> </a:t>
            </a:r>
            <a:r>
              <a:rPr lang="en-US" dirty="0">
                <a:solidFill>
                  <a:schemeClr val="tx1"/>
                </a:solidFill>
                <a:sym typeface="Symbol"/>
              </a:rPr>
              <a:t></a:t>
            </a:r>
            <a:r>
              <a:rPr lang="en-US" dirty="0">
                <a:solidFill>
                  <a:schemeClr val="tx1"/>
                </a:solidFill>
              </a:rPr>
              <a:t> A</a:t>
            </a:r>
            <a:r>
              <a:rPr lang="en-US" dirty="0" smtClean="0">
                <a:solidFill>
                  <a:schemeClr val="tx1"/>
                </a:solidFill>
              </a:rPr>
              <a:t>*</a:t>
            </a:r>
          </a:p>
          <a:p>
            <a:pPr marL="0" indent="0">
              <a:buNone/>
            </a:pPr>
            <a:r>
              <a:rPr lang="en-US" dirty="0" smtClean="0">
                <a:solidFill>
                  <a:schemeClr val="tx1"/>
                </a:solidFill>
              </a:rPr>
              <a:t>L</a:t>
            </a:r>
            <a:r>
              <a:rPr lang="en-US" baseline="-25000" dirty="0" smtClean="0">
                <a:solidFill>
                  <a:schemeClr val="tx1"/>
                </a:solidFill>
              </a:rPr>
              <a:t>1</a:t>
            </a:r>
            <a:r>
              <a:rPr lang="en-US" dirty="0" smtClean="0">
                <a:solidFill>
                  <a:schemeClr val="tx1"/>
                </a:solidFill>
              </a:rPr>
              <a:t>∙L</a:t>
            </a:r>
            <a:r>
              <a:rPr lang="en-US" baseline="-25000" dirty="0" smtClean="0">
                <a:solidFill>
                  <a:schemeClr val="tx1"/>
                </a:solidFill>
              </a:rPr>
              <a:t>2</a:t>
            </a:r>
            <a:r>
              <a:rPr lang="en-US" dirty="0" smtClean="0">
                <a:solidFill>
                  <a:schemeClr val="tx1"/>
                </a:solidFill>
              </a:rPr>
              <a:t> </a:t>
            </a:r>
            <a:r>
              <a:rPr lang="en-US" dirty="0">
                <a:solidFill>
                  <a:schemeClr val="tx1"/>
                </a:solidFill>
              </a:rPr>
              <a:t>= </a:t>
            </a:r>
            <a:r>
              <a:rPr lang="en-US" dirty="0" smtClean="0">
                <a:solidFill>
                  <a:schemeClr val="tx1"/>
                </a:solidFill>
              </a:rPr>
              <a:t>{u</a:t>
            </a:r>
            <a:r>
              <a:rPr lang="en-US" baseline="-25000" dirty="0" smtClean="0">
                <a:solidFill>
                  <a:schemeClr val="tx1"/>
                </a:solidFill>
              </a:rPr>
              <a:t>1</a:t>
            </a:r>
            <a:r>
              <a:rPr lang="en-US" dirty="0" smtClean="0">
                <a:solidFill>
                  <a:schemeClr val="tx1"/>
                </a:solidFill>
              </a:rPr>
              <a:t>u</a:t>
            </a:r>
            <a:r>
              <a:rPr lang="en-US" baseline="-25000" dirty="0" smtClean="0">
                <a:solidFill>
                  <a:schemeClr val="tx1"/>
                </a:solidFill>
              </a:rPr>
              <a:t>2</a:t>
            </a:r>
            <a:r>
              <a:rPr lang="en-US" dirty="0" smtClean="0">
                <a:solidFill>
                  <a:schemeClr val="tx1"/>
                </a:solidFill>
              </a:rPr>
              <a:t>|u</a:t>
            </a:r>
            <a:r>
              <a:rPr lang="en-US" baseline="-25000" dirty="0" smtClean="0">
                <a:solidFill>
                  <a:schemeClr val="tx1"/>
                </a:solidFill>
              </a:rPr>
              <a:t>1</a:t>
            </a:r>
            <a:r>
              <a:rPr lang="en-US" dirty="0" smtClean="0">
                <a:solidFill>
                  <a:schemeClr val="tx1"/>
                </a:solidFill>
                <a:sym typeface="Symbol"/>
              </a:rPr>
              <a:t></a:t>
            </a:r>
            <a:r>
              <a:rPr lang="en-US" dirty="0" smtClean="0">
                <a:solidFill>
                  <a:schemeClr val="tx1"/>
                </a:solidFill>
              </a:rPr>
              <a:t>L</a:t>
            </a:r>
            <a:r>
              <a:rPr lang="en-US" baseline="-25000" dirty="0" smtClean="0">
                <a:solidFill>
                  <a:schemeClr val="tx1"/>
                </a:solidFill>
              </a:rPr>
              <a:t>1 </a:t>
            </a:r>
            <a:r>
              <a:rPr lang="en-US" dirty="0">
                <a:solidFill>
                  <a:schemeClr val="tx1"/>
                </a:solidFill>
              </a:rPr>
              <a:t>, </a:t>
            </a:r>
            <a:r>
              <a:rPr lang="en-US" dirty="0" smtClean="0">
                <a:solidFill>
                  <a:schemeClr val="tx1"/>
                </a:solidFill>
              </a:rPr>
              <a:t>u</a:t>
            </a:r>
            <a:r>
              <a:rPr lang="en-US" baseline="-25000" dirty="0" smtClean="0">
                <a:solidFill>
                  <a:schemeClr val="tx1"/>
                </a:solidFill>
              </a:rPr>
              <a:t>2</a:t>
            </a:r>
            <a:r>
              <a:rPr lang="en-US" dirty="0" smtClean="0">
                <a:solidFill>
                  <a:schemeClr val="tx1"/>
                </a:solidFill>
                <a:sym typeface="Symbol"/>
              </a:rPr>
              <a:t></a:t>
            </a:r>
            <a:r>
              <a:rPr lang="en-US" dirty="0" smtClean="0">
                <a:solidFill>
                  <a:schemeClr val="tx1"/>
                </a:solidFill>
              </a:rPr>
              <a:t>L</a:t>
            </a:r>
            <a:r>
              <a:rPr lang="en-US" baseline="-25000" dirty="0" smtClean="0">
                <a:solidFill>
                  <a:schemeClr val="tx1"/>
                </a:solidFill>
              </a:rPr>
              <a:t>2</a:t>
            </a:r>
            <a:r>
              <a:rPr lang="en-US" dirty="0" smtClean="0">
                <a:solidFill>
                  <a:schemeClr val="tx1"/>
                </a:solidFill>
              </a:rPr>
              <a:t> </a:t>
            </a:r>
            <a:r>
              <a:rPr lang="en-US" dirty="0">
                <a:solidFill>
                  <a:schemeClr val="tx1"/>
                </a:solidFill>
              </a:rPr>
              <a:t>}</a:t>
            </a:r>
            <a:br>
              <a:rPr lang="en-US" dirty="0">
                <a:solidFill>
                  <a:schemeClr val="tx1"/>
                </a:solidFill>
              </a:rPr>
            </a:br>
            <a:endParaRPr lang="en-US" dirty="0"/>
          </a:p>
        </p:txBody>
      </p:sp>
      <p:sp>
        <p:nvSpPr>
          <p:cNvPr id="6" name="Text Placeholder 5"/>
          <p:cNvSpPr>
            <a:spLocks noGrp="1"/>
          </p:cNvSpPr>
          <p:nvPr>
            <p:ph type="body" sz="quarter" idx="3"/>
          </p:nvPr>
        </p:nvSpPr>
        <p:spPr>
          <a:xfrm>
            <a:off x="4345480" y="1527230"/>
            <a:ext cx="4041775" cy="639762"/>
          </a:xfrm>
        </p:spPr>
        <p:txBody>
          <a:bodyPr/>
          <a:lstStyle/>
          <a:p>
            <a:r>
              <a:rPr lang="en-US" dirty="0" err="1" smtClean="0">
                <a:solidFill>
                  <a:srgbClr val="C00000"/>
                </a:solidFill>
              </a:rPr>
              <a:t>Scala</a:t>
            </a:r>
            <a:r>
              <a:rPr lang="en-US" dirty="0">
                <a:solidFill>
                  <a:srgbClr val="C00000"/>
                </a:solidFill>
              </a:rPr>
              <a:t> </a:t>
            </a:r>
            <a:r>
              <a:rPr lang="en-US" dirty="0" smtClean="0">
                <a:solidFill>
                  <a:srgbClr val="C00000"/>
                </a:solidFill>
              </a:rPr>
              <a:t>(for finite languages)</a:t>
            </a:r>
            <a:endParaRPr lang="en-US" dirty="0">
              <a:solidFill>
                <a:srgbClr val="C00000"/>
              </a:solidFill>
            </a:endParaRPr>
          </a:p>
        </p:txBody>
      </p:sp>
      <p:sp>
        <p:nvSpPr>
          <p:cNvPr id="4" name="Content Placeholder 3"/>
          <p:cNvSpPr>
            <a:spLocks noGrp="1"/>
          </p:cNvSpPr>
          <p:nvPr>
            <p:ph sz="quarter" idx="4"/>
          </p:nvPr>
        </p:nvSpPr>
        <p:spPr>
          <a:xfrm>
            <a:off x="4264572" y="2174875"/>
            <a:ext cx="4713889" cy="2523249"/>
          </a:xfrm>
        </p:spPr>
        <p:txBody>
          <a:bodyPr/>
          <a:lstStyle/>
          <a:p>
            <a:pPr marL="0" indent="0">
              <a:buNone/>
            </a:pPr>
            <a:r>
              <a:rPr lang="en-US" sz="2200" b="1" dirty="0" smtClean="0">
                <a:solidFill>
                  <a:srgbClr val="C00000"/>
                </a:solidFill>
              </a:rPr>
              <a:t>type</a:t>
            </a:r>
            <a:r>
              <a:rPr lang="en-US" sz="2200" dirty="0" smtClean="0">
                <a:solidFill>
                  <a:srgbClr val="C00000"/>
                </a:solidFill>
              </a:rPr>
              <a:t> </a:t>
            </a:r>
            <a:r>
              <a:rPr lang="en-US" sz="2200" dirty="0">
                <a:solidFill>
                  <a:srgbClr val="C00000"/>
                </a:solidFill>
              </a:rPr>
              <a:t>Lang[A] = List[List[A]]</a:t>
            </a:r>
          </a:p>
          <a:p>
            <a:pPr marL="0" indent="0">
              <a:buNone/>
            </a:pPr>
            <a:r>
              <a:rPr lang="en-US" sz="2200" b="1" dirty="0" err="1" smtClean="0">
                <a:solidFill>
                  <a:srgbClr val="C00000"/>
                </a:solidFill>
              </a:rPr>
              <a:t>def</a:t>
            </a:r>
            <a:r>
              <a:rPr lang="en-US" sz="2200" dirty="0" smtClean="0">
                <a:solidFill>
                  <a:srgbClr val="C00000"/>
                </a:solidFill>
              </a:rPr>
              <a:t> </a:t>
            </a:r>
            <a:r>
              <a:rPr lang="en-US" sz="2200" dirty="0">
                <a:solidFill>
                  <a:srgbClr val="C00000"/>
                </a:solidFill>
              </a:rPr>
              <a:t>product[A](L1 : Lang[A</a:t>
            </a:r>
            <a:r>
              <a:rPr lang="en-US" sz="2200" dirty="0" smtClean="0">
                <a:solidFill>
                  <a:srgbClr val="C00000"/>
                </a:solidFill>
              </a:rPr>
              <a:t>],</a:t>
            </a:r>
            <a:br>
              <a:rPr lang="en-US" sz="2200" dirty="0" smtClean="0">
                <a:solidFill>
                  <a:srgbClr val="C00000"/>
                </a:solidFill>
              </a:rPr>
            </a:br>
            <a:r>
              <a:rPr lang="en-US" sz="2200" dirty="0" smtClean="0">
                <a:solidFill>
                  <a:srgbClr val="C00000"/>
                </a:solidFill>
              </a:rPr>
              <a:t>                            L2 </a:t>
            </a:r>
            <a:r>
              <a:rPr lang="en-US" sz="2200" dirty="0">
                <a:solidFill>
                  <a:srgbClr val="C00000"/>
                </a:solidFill>
              </a:rPr>
              <a:t>: Lang[A]) : Lang[A] =</a:t>
            </a:r>
          </a:p>
          <a:p>
            <a:pPr marL="0" indent="0">
              <a:buNone/>
            </a:pPr>
            <a:r>
              <a:rPr lang="en-US" sz="2200" dirty="0">
                <a:solidFill>
                  <a:srgbClr val="C00000"/>
                </a:solidFill>
              </a:rPr>
              <a:t>    </a:t>
            </a:r>
            <a:r>
              <a:rPr lang="en-US" sz="2200" b="1" dirty="0">
                <a:solidFill>
                  <a:srgbClr val="C00000"/>
                </a:solidFill>
              </a:rPr>
              <a:t>for</a:t>
            </a:r>
            <a:r>
              <a:rPr lang="en-US" sz="2200" dirty="0">
                <a:solidFill>
                  <a:srgbClr val="C00000"/>
                </a:solidFill>
              </a:rPr>
              <a:t> (w1 &lt;- L1; w2 &lt;- L2)</a:t>
            </a:r>
          </a:p>
          <a:p>
            <a:pPr marL="0" indent="0">
              <a:buNone/>
            </a:pPr>
            <a:r>
              <a:rPr lang="en-US" sz="2200" dirty="0">
                <a:solidFill>
                  <a:srgbClr val="C00000"/>
                </a:solidFill>
              </a:rPr>
              <a:t>      </a:t>
            </a:r>
            <a:r>
              <a:rPr lang="en-US" sz="2200" b="1" dirty="0">
                <a:solidFill>
                  <a:srgbClr val="C00000"/>
                </a:solidFill>
              </a:rPr>
              <a:t>yield</a:t>
            </a:r>
            <a:r>
              <a:rPr lang="en-US" sz="2200" dirty="0">
                <a:solidFill>
                  <a:srgbClr val="C00000"/>
                </a:solidFill>
              </a:rPr>
              <a:t> (w1 ::: w2</a:t>
            </a:r>
            <a:r>
              <a:rPr lang="en-US" sz="2200" dirty="0" smtClean="0">
                <a:solidFill>
                  <a:srgbClr val="C00000"/>
                </a:solidFill>
              </a:rPr>
              <a:t>)</a:t>
            </a:r>
          </a:p>
        </p:txBody>
      </p:sp>
      <p:sp>
        <p:nvSpPr>
          <p:cNvPr id="10" name="Rectangle 9"/>
          <p:cNvSpPr/>
          <p:nvPr/>
        </p:nvSpPr>
        <p:spPr>
          <a:xfrm>
            <a:off x="197070" y="4172268"/>
            <a:ext cx="8844454" cy="2431435"/>
          </a:xfrm>
          <a:prstGeom prst="rect">
            <a:avLst/>
          </a:prstGeom>
        </p:spPr>
        <p:txBody>
          <a:bodyPr wrap="square">
            <a:spAutoFit/>
          </a:bodyPr>
          <a:lstStyle/>
          <a:p>
            <a:pPr lvl="0" eaLnBrk="0" hangingPunct="0">
              <a:spcBef>
                <a:spcPct val="20000"/>
              </a:spcBef>
            </a:pPr>
            <a:r>
              <a:rPr lang="en-US" sz="2000" kern="0" dirty="0" smtClean="0">
                <a:solidFill>
                  <a:prstClr val="black"/>
                </a:solidFill>
                <a:latin typeface="Calibri" pitchFamily="34" charset="0"/>
                <a:cs typeface="Calibri" pitchFamily="34" charset="0"/>
              </a:rPr>
              <a:t>{ Peter, Paul, Mary} </a:t>
            </a:r>
            <a:r>
              <a:rPr lang="en-US" sz="2000" b="1" dirty="0" smtClean="0"/>
              <a:t>∙</a:t>
            </a:r>
            <a:r>
              <a:rPr lang="en-US" sz="2000" dirty="0" smtClean="0"/>
              <a:t> </a:t>
            </a:r>
            <a:r>
              <a:rPr lang="en-US" sz="2000" kern="0" dirty="0" smtClean="0">
                <a:solidFill>
                  <a:prstClr val="black"/>
                </a:solidFill>
                <a:latin typeface="Calibri" pitchFamily="34" charset="0"/>
                <a:cs typeface="Calibri" pitchFamily="34" charset="0"/>
              </a:rPr>
              <a:t>{ France, Germany} = </a:t>
            </a:r>
            <a:br>
              <a:rPr lang="en-US" sz="2000" kern="0" dirty="0" smtClean="0">
                <a:solidFill>
                  <a:prstClr val="black"/>
                </a:solidFill>
                <a:latin typeface="Calibri" pitchFamily="34" charset="0"/>
                <a:cs typeface="Calibri" pitchFamily="34" charset="0"/>
              </a:rPr>
            </a:b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PeterFrance</a:t>
            </a: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PeterGermany</a:t>
            </a:r>
            <a:r>
              <a:rPr lang="en-US" sz="2000" kern="0" dirty="0" smtClean="0">
                <a:solidFill>
                  <a:prstClr val="black"/>
                </a:solidFill>
                <a:latin typeface="Calibri" pitchFamily="34" charset="0"/>
                <a:cs typeface="Calibri" pitchFamily="34" charset="0"/>
              </a:rPr>
              <a:t>, </a:t>
            </a:r>
            <a:br>
              <a:rPr lang="en-US" sz="2000" kern="0" dirty="0" smtClean="0">
                <a:solidFill>
                  <a:prstClr val="black"/>
                </a:solidFill>
                <a:latin typeface="Calibri" pitchFamily="34" charset="0"/>
                <a:cs typeface="Calibri" pitchFamily="34" charset="0"/>
              </a:rPr>
            </a:b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PaulFrance</a:t>
            </a: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PaulGermany</a:t>
            </a:r>
            <a:r>
              <a:rPr lang="en-US" sz="2000" kern="0" dirty="0" smtClean="0">
                <a:solidFill>
                  <a:prstClr val="black"/>
                </a:solidFill>
                <a:latin typeface="Calibri" pitchFamily="34" charset="0"/>
                <a:cs typeface="Calibri" pitchFamily="34" charset="0"/>
              </a:rPr>
              <a:t>, </a:t>
            </a:r>
            <a:br>
              <a:rPr lang="en-US" sz="2000" kern="0" dirty="0" smtClean="0">
                <a:solidFill>
                  <a:prstClr val="black"/>
                </a:solidFill>
                <a:latin typeface="Calibri" pitchFamily="34" charset="0"/>
                <a:cs typeface="Calibri" pitchFamily="34" charset="0"/>
              </a:rPr>
            </a:br>
            <a:r>
              <a:rPr lang="en-US" sz="2000" kern="0" dirty="0" smtClean="0">
                <a:solidFill>
                  <a:prstClr val="black"/>
                </a:solidFill>
                <a:latin typeface="Calibri" pitchFamily="34" charset="0"/>
                <a:cs typeface="Calibri" pitchFamily="34" charset="0"/>
              </a:rPr>
              <a:t>  </a:t>
            </a:r>
            <a:r>
              <a:rPr lang="en-US" sz="2000" kern="0" dirty="0" err="1" smtClean="0">
                <a:solidFill>
                  <a:prstClr val="black"/>
                </a:solidFill>
                <a:latin typeface="Calibri" pitchFamily="34" charset="0"/>
                <a:cs typeface="Calibri" pitchFamily="34" charset="0"/>
              </a:rPr>
              <a:t>MaryFrance,MaryGermany</a:t>
            </a:r>
            <a:r>
              <a:rPr lang="en-US" sz="2000" kern="0" dirty="0" smtClean="0">
                <a:solidFill>
                  <a:prstClr val="black"/>
                </a:solidFill>
                <a:latin typeface="Calibri" pitchFamily="34" charset="0"/>
                <a:cs typeface="Calibri" pitchFamily="34" charset="0"/>
              </a:rPr>
              <a:t>}</a:t>
            </a:r>
          </a:p>
          <a:p>
            <a:pPr lvl="0" eaLnBrk="0" hangingPunct="0">
              <a:spcBef>
                <a:spcPct val="20000"/>
              </a:spcBef>
            </a:pPr>
            <a:endParaRPr lang="en-US" sz="2000" kern="0" dirty="0" smtClean="0">
              <a:solidFill>
                <a:prstClr val="black"/>
              </a:solidFill>
              <a:latin typeface="Calibri" pitchFamily="34" charset="0"/>
              <a:cs typeface="Calibri" pitchFamily="34" charset="0"/>
            </a:endParaRPr>
          </a:p>
          <a:p>
            <a:pPr lvl="0" eaLnBrk="0" hangingPunct="0">
              <a:spcBef>
                <a:spcPct val="20000"/>
              </a:spcBef>
            </a:pPr>
            <a:r>
              <a:rPr lang="en-US" sz="2000" kern="0" dirty="0" err="1" smtClean="0">
                <a:solidFill>
                  <a:srgbClr val="C00000"/>
                </a:solidFill>
                <a:latin typeface="Calibri" pitchFamily="34" charset="0"/>
                <a:cs typeface="Calibri" pitchFamily="34" charset="0"/>
              </a:rPr>
              <a:t>val</a:t>
            </a:r>
            <a:r>
              <a:rPr lang="en-US" sz="2000" kern="0" dirty="0" smtClean="0">
                <a:solidFill>
                  <a:srgbClr val="C00000"/>
                </a:solidFill>
                <a:latin typeface="Calibri" pitchFamily="34" charset="0"/>
                <a:cs typeface="Calibri" pitchFamily="34" charset="0"/>
              </a:rPr>
              <a:t> </a:t>
            </a:r>
            <a:r>
              <a:rPr lang="en-US" sz="2000" kern="0" dirty="0">
                <a:solidFill>
                  <a:srgbClr val="C00000"/>
                </a:solidFill>
                <a:latin typeface="Calibri" pitchFamily="34" charset="0"/>
                <a:cs typeface="Calibri" pitchFamily="34" charset="0"/>
              </a:rPr>
              <a:t>p = product(List("Peter".</a:t>
            </a:r>
            <a:r>
              <a:rPr lang="en-US" sz="2000" kern="0" dirty="0" err="1">
                <a:solidFill>
                  <a:srgbClr val="C00000"/>
                </a:solidFill>
                <a:latin typeface="Calibri" pitchFamily="34" charset="0"/>
                <a:cs typeface="Calibri" pitchFamily="34" charset="0"/>
              </a:rPr>
              <a:t>toList</a:t>
            </a:r>
            <a:r>
              <a:rPr lang="en-US" sz="2000" kern="0" dirty="0">
                <a:solidFill>
                  <a:srgbClr val="C00000"/>
                </a:solidFill>
                <a:latin typeface="Calibri" pitchFamily="34" charset="0"/>
                <a:cs typeface="Calibri" pitchFamily="34" charset="0"/>
              </a:rPr>
              <a:t>, "Paul".</a:t>
            </a:r>
            <a:r>
              <a:rPr lang="en-US" sz="2000" kern="0" dirty="0" err="1">
                <a:solidFill>
                  <a:srgbClr val="C00000"/>
                </a:solidFill>
                <a:latin typeface="Calibri" pitchFamily="34" charset="0"/>
                <a:cs typeface="Calibri" pitchFamily="34" charset="0"/>
              </a:rPr>
              <a:t>toList</a:t>
            </a:r>
            <a:r>
              <a:rPr lang="en-US" sz="2000" kern="0" dirty="0">
                <a:solidFill>
                  <a:srgbClr val="C00000"/>
                </a:solidFill>
                <a:latin typeface="Calibri" pitchFamily="34" charset="0"/>
                <a:cs typeface="Calibri" pitchFamily="34" charset="0"/>
              </a:rPr>
              <a:t>, "Mary".</a:t>
            </a:r>
            <a:r>
              <a:rPr lang="en-US" sz="2000" kern="0" dirty="0" err="1">
                <a:solidFill>
                  <a:srgbClr val="C00000"/>
                </a:solidFill>
                <a:latin typeface="Calibri" pitchFamily="34" charset="0"/>
                <a:cs typeface="Calibri" pitchFamily="34" charset="0"/>
              </a:rPr>
              <a:t>toList</a:t>
            </a:r>
            <a:r>
              <a:rPr lang="en-US" sz="2000" kern="0" dirty="0">
                <a:solidFill>
                  <a:srgbClr val="C00000"/>
                </a:solidFill>
                <a:latin typeface="Calibri" pitchFamily="34" charset="0"/>
                <a:cs typeface="Calibri" pitchFamily="34" charset="0"/>
              </a:rPr>
              <a:t>), </a:t>
            </a:r>
          </a:p>
          <a:p>
            <a:pPr lvl="0" eaLnBrk="0" hangingPunct="0">
              <a:spcBef>
                <a:spcPct val="20000"/>
              </a:spcBef>
            </a:pPr>
            <a:r>
              <a:rPr lang="en-US" sz="2000" kern="0" dirty="0" smtClean="0">
                <a:solidFill>
                  <a:srgbClr val="C00000"/>
                </a:solidFill>
                <a:latin typeface="Calibri" pitchFamily="34" charset="0"/>
                <a:cs typeface="Calibri" pitchFamily="34" charset="0"/>
              </a:rPr>
              <a:t>                            List</a:t>
            </a:r>
            <a:r>
              <a:rPr lang="en-US" sz="2000" kern="0" dirty="0">
                <a:solidFill>
                  <a:srgbClr val="C00000"/>
                </a:solidFill>
                <a:latin typeface="Calibri" pitchFamily="34" charset="0"/>
                <a:cs typeface="Calibri" pitchFamily="34" charset="0"/>
              </a:rPr>
              <a:t>("France".</a:t>
            </a:r>
            <a:r>
              <a:rPr lang="en-US" sz="2000" kern="0" dirty="0" err="1">
                <a:solidFill>
                  <a:srgbClr val="C00000"/>
                </a:solidFill>
                <a:latin typeface="Calibri" pitchFamily="34" charset="0"/>
                <a:cs typeface="Calibri" pitchFamily="34" charset="0"/>
              </a:rPr>
              <a:t>toList</a:t>
            </a:r>
            <a:r>
              <a:rPr lang="en-US" sz="2000" kern="0" dirty="0">
                <a:solidFill>
                  <a:srgbClr val="C00000"/>
                </a:solidFill>
                <a:latin typeface="Calibri" pitchFamily="34" charset="0"/>
                <a:cs typeface="Calibri" pitchFamily="34" charset="0"/>
              </a:rPr>
              <a:t>, "Germany".</a:t>
            </a:r>
            <a:r>
              <a:rPr lang="en-US" sz="2000" kern="0" dirty="0" err="1">
                <a:solidFill>
                  <a:srgbClr val="C00000"/>
                </a:solidFill>
                <a:latin typeface="Calibri" pitchFamily="34" charset="0"/>
                <a:cs typeface="Calibri" pitchFamily="34" charset="0"/>
              </a:rPr>
              <a:t>toList</a:t>
            </a:r>
            <a:r>
              <a:rPr lang="en-US" sz="2000" kern="0" dirty="0" smtClean="0">
                <a:solidFill>
                  <a:srgbClr val="C00000"/>
                </a:solidFill>
                <a:latin typeface="Calibri" pitchFamily="34" charset="0"/>
                <a:cs typeface="Calibri" pitchFamily="34" charset="0"/>
              </a:rPr>
              <a:t>))</a:t>
            </a:r>
            <a:endParaRPr lang="en-US" sz="2000" kern="0" dirty="0">
              <a:solidFill>
                <a:srgbClr val="C00000"/>
              </a:solidFill>
              <a:latin typeface="Calibri" pitchFamily="34" charset="0"/>
              <a:cs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7531200" y="5322600"/>
              <a:ext cx="1000080" cy="1052640"/>
            </p14:xfrm>
          </p:contentPart>
        </mc:Choice>
        <mc:Fallback xmlns="">
          <p:pic>
            <p:nvPicPr>
              <p:cNvPr id="7" name="Ink 6"/>
              <p:cNvPicPr/>
              <p:nvPr/>
            </p:nvPicPr>
            <p:blipFill>
              <a:blip r:embed="rId3"/>
              <a:stretch>
                <a:fillRect/>
              </a:stretch>
            </p:blipFill>
            <p:spPr>
              <a:xfrm>
                <a:off x="7519680" y="5311800"/>
                <a:ext cx="1024560" cy="1075320"/>
              </a:xfrm>
              <a:prstGeom prst="rect">
                <a:avLst/>
              </a:prstGeom>
            </p:spPr>
          </p:pic>
        </mc:Fallback>
      </mc:AlternateContent>
    </p:spTree>
    <p:extLst>
      <p:ext uri="{BB962C8B-B14F-4D97-AF65-F5344CB8AC3E}">
        <p14:creationId xmlns:p14="http://schemas.microsoft.com/office/powerpoint/2010/main" val="800228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about Indexing Concatenation</a:t>
            </a:r>
            <a:endParaRPr lang="en-US" dirty="0"/>
          </a:p>
        </p:txBody>
      </p:sp>
      <p:sp>
        <p:nvSpPr>
          <p:cNvPr id="7" name="Content Placeholder 6"/>
          <p:cNvSpPr>
            <a:spLocks noGrp="1"/>
          </p:cNvSpPr>
          <p:nvPr>
            <p:ph idx="1"/>
          </p:nvPr>
        </p:nvSpPr>
        <p:spPr/>
        <p:txBody>
          <a:bodyPr/>
          <a:lstStyle/>
          <a:p>
            <a:pPr marL="0" indent="0">
              <a:buNone/>
            </a:pPr>
            <a:r>
              <a:rPr lang="en-US" dirty="0" smtClean="0"/>
              <a:t>Concatenation of w and v has these letters:</a:t>
            </a:r>
          </a:p>
          <a:p>
            <a:pPr marL="0" indent="0" algn="ctr">
              <a:buNone/>
            </a:pPr>
            <a:r>
              <a:rPr lang="en-US" dirty="0" smtClean="0">
                <a:solidFill>
                  <a:schemeClr val="tx1"/>
                </a:solidFill>
              </a:rPr>
              <a:t>w</a:t>
            </a:r>
            <a:r>
              <a:rPr lang="en-US" baseline="-25000" dirty="0" smtClean="0">
                <a:solidFill>
                  <a:schemeClr val="tx1"/>
                </a:solidFill>
              </a:rPr>
              <a:t>(0)</a:t>
            </a:r>
            <a:r>
              <a:rPr lang="en-US" dirty="0" smtClean="0">
                <a:solidFill>
                  <a:schemeClr val="tx1"/>
                </a:solidFill>
              </a:rPr>
              <a:t> … w</a:t>
            </a:r>
            <a:r>
              <a:rPr lang="en-US" baseline="-25000" dirty="0" smtClean="0">
                <a:solidFill>
                  <a:schemeClr val="tx1"/>
                </a:solidFill>
              </a:rPr>
              <a:t>(|w|-1) </a:t>
            </a:r>
            <a:r>
              <a:rPr lang="en-US" dirty="0" smtClean="0">
                <a:solidFill>
                  <a:schemeClr val="tx1"/>
                </a:solidFill>
              </a:rPr>
              <a:t> v</a:t>
            </a:r>
            <a:r>
              <a:rPr lang="en-US" baseline="-25000" dirty="0" smtClean="0">
                <a:solidFill>
                  <a:schemeClr val="tx1"/>
                </a:solidFill>
              </a:rPr>
              <a:t>(0</a:t>
            </a:r>
            <a:r>
              <a:rPr lang="en-US" baseline="-25000" dirty="0">
                <a:solidFill>
                  <a:schemeClr val="tx1"/>
                </a:solidFill>
              </a:rPr>
              <a:t>)</a:t>
            </a:r>
            <a:r>
              <a:rPr lang="en-US" dirty="0">
                <a:solidFill>
                  <a:schemeClr val="tx1"/>
                </a:solidFill>
              </a:rPr>
              <a:t> … </a:t>
            </a:r>
            <a:r>
              <a:rPr lang="en-US" dirty="0" smtClean="0">
                <a:solidFill>
                  <a:schemeClr val="tx1"/>
                </a:solidFill>
              </a:rPr>
              <a:t>v</a:t>
            </a:r>
            <a:r>
              <a:rPr lang="en-US" baseline="-25000" dirty="0" smtClean="0">
                <a:solidFill>
                  <a:schemeClr val="tx1"/>
                </a:solidFill>
              </a:rPr>
              <a:t>(|v|-1)</a:t>
            </a:r>
            <a:endParaRPr lang="en-US" dirty="0">
              <a:solidFill>
                <a:schemeClr val="tx1"/>
              </a:solidFill>
            </a:endParaRPr>
          </a:p>
          <a:p>
            <a:pPr marL="0" indent="0" algn="ctr">
              <a:buNone/>
            </a:pPr>
            <a:endParaRPr lang="en-US" dirty="0" smtClean="0"/>
          </a:p>
          <a:p>
            <a:pPr marL="0" indent="0">
              <a:buNone/>
            </a:pPr>
            <a:r>
              <a:rPr lang="en-US" dirty="0" smtClean="0">
                <a:solidFill>
                  <a:schemeClr val="tx1"/>
                </a:solidFill>
              </a:rPr>
              <a:t>(</a:t>
            </a:r>
            <a:r>
              <a:rPr lang="en-US" dirty="0" err="1" smtClean="0">
                <a:solidFill>
                  <a:schemeClr val="tx1"/>
                </a:solidFill>
              </a:rPr>
              <a:t>wv</a:t>
            </a:r>
            <a:r>
              <a:rPr lang="en-US" dirty="0" smtClean="0">
                <a:solidFill>
                  <a:schemeClr val="tx1"/>
                </a:solidFill>
              </a:rPr>
              <a:t>)</a:t>
            </a:r>
            <a:r>
              <a:rPr lang="en-US" baseline="-25000" dirty="0" smtClean="0">
                <a:solidFill>
                  <a:schemeClr val="tx1"/>
                </a:solidFill>
              </a:rPr>
              <a:t>(</a:t>
            </a:r>
            <a:r>
              <a:rPr lang="en-US" baseline="-25000" dirty="0" err="1" smtClean="0">
                <a:solidFill>
                  <a:schemeClr val="tx1"/>
                </a:solidFill>
              </a:rPr>
              <a:t>i</a:t>
            </a:r>
            <a:r>
              <a:rPr lang="en-US" baseline="-25000" dirty="0" smtClean="0">
                <a:solidFill>
                  <a:schemeClr val="tx1"/>
                </a:solidFill>
              </a:rPr>
              <a:t>) </a:t>
            </a:r>
            <a:r>
              <a:rPr lang="en-US" dirty="0" smtClean="0">
                <a:solidFill>
                  <a:schemeClr val="tx1"/>
                </a:solidFill>
              </a:rPr>
              <a:t>= w</a:t>
            </a:r>
            <a:r>
              <a:rPr lang="en-US" baseline="-25000" dirty="0" smtClean="0">
                <a:solidFill>
                  <a:schemeClr val="tx1"/>
                </a:solidFill>
              </a:rPr>
              <a:t>(</a:t>
            </a:r>
            <a:r>
              <a:rPr lang="en-US" baseline="-25000" dirty="0" err="1" smtClean="0">
                <a:solidFill>
                  <a:schemeClr val="tx1"/>
                </a:solidFill>
              </a:rPr>
              <a:t>i</a:t>
            </a:r>
            <a:r>
              <a:rPr lang="en-US" baseline="-25000" dirty="0" smtClean="0">
                <a:solidFill>
                  <a:schemeClr val="tx1"/>
                </a:solidFill>
              </a:rPr>
              <a:t>)</a:t>
            </a:r>
            <a:r>
              <a:rPr lang="en-US" dirty="0" smtClean="0">
                <a:solidFill>
                  <a:schemeClr val="tx1"/>
                </a:solidFill>
              </a:rPr>
              <a:t>      </a:t>
            </a:r>
            <a:r>
              <a:rPr lang="en-US" dirty="0" smtClean="0"/>
              <a:t>, if </a:t>
            </a:r>
            <a:r>
              <a:rPr lang="en-US" dirty="0" err="1" smtClean="0">
                <a:solidFill>
                  <a:schemeClr val="tx1"/>
                </a:solidFill>
              </a:rPr>
              <a:t>i</a:t>
            </a:r>
            <a:r>
              <a:rPr lang="en-US" dirty="0" smtClean="0">
                <a:solidFill>
                  <a:schemeClr val="tx1"/>
                </a:solidFill>
              </a:rPr>
              <a:t> &lt; |w|</a:t>
            </a:r>
          </a:p>
          <a:p>
            <a:pPr marL="0" indent="0">
              <a:buNone/>
            </a:pPr>
            <a:endParaRPr lang="en-US" dirty="0" smtClean="0"/>
          </a:p>
          <a:p>
            <a:pPr marL="0" indent="0">
              <a:buNone/>
            </a:pPr>
            <a:r>
              <a:rPr lang="en-US" dirty="0" smtClean="0">
                <a:solidFill>
                  <a:schemeClr val="tx1"/>
                </a:solidFill>
              </a:rPr>
              <a:t>(</a:t>
            </a:r>
            <a:r>
              <a:rPr lang="en-US" dirty="0" err="1" smtClean="0">
                <a:solidFill>
                  <a:schemeClr val="tx1"/>
                </a:solidFill>
              </a:rPr>
              <a:t>wv</a:t>
            </a:r>
            <a:r>
              <a:rPr lang="en-US" dirty="0">
                <a:solidFill>
                  <a:schemeClr val="tx1"/>
                </a:solidFill>
              </a:rPr>
              <a:t>)</a:t>
            </a:r>
            <a:r>
              <a:rPr lang="en-US" baseline="-25000" dirty="0">
                <a:solidFill>
                  <a:schemeClr val="tx1"/>
                </a:solidFill>
              </a:rPr>
              <a:t>(</a:t>
            </a:r>
            <a:r>
              <a:rPr lang="en-US" baseline="-25000" dirty="0" err="1">
                <a:solidFill>
                  <a:schemeClr val="tx1"/>
                </a:solidFill>
              </a:rPr>
              <a:t>i</a:t>
            </a:r>
            <a:r>
              <a:rPr lang="en-US" baseline="-25000" dirty="0">
                <a:solidFill>
                  <a:schemeClr val="tx1"/>
                </a:solidFill>
              </a:rPr>
              <a:t>) </a:t>
            </a:r>
            <a:r>
              <a:rPr lang="en-US" dirty="0">
                <a:solidFill>
                  <a:schemeClr val="tx1"/>
                </a:solidFill>
              </a:rPr>
              <a:t>= </a:t>
            </a:r>
            <a:r>
              <a:rPr lang="en-US" dirty="0" smtClean="0">
                <a:solidFill>
                  <a:schemeClr val="tx1"/>
                </a:solidFill>
              </a:rPr>
              <a:t>v</a:t>
            </a:r>
            <a:r>
              <a:rPr lang="en-US" baseline="-25000" dirty="0" smtClean="0">
                <a:solidFill>
                  <a:schemeClr val="tx1"/>
                </a:solidFill>
              </a:rPr>
              <a:t>(</a:t>
            </a:r>
            <a:r>
              <a:rPr lang="en-US" baseline="-25000" dirty="0" err="1" smtClean="0">
                <a:solidFill>
                  <a:schemeClr val="tx1"/>
                </a:solidFill>
              </a:rPr>
              <a:t>i</a:t>
            </a:r>
            <a:r>
              <a:rPr lang="en-US" baseline="-25000" dirty="0" smtClean="0">
                <a:solidFill>
                  <a:schemeClr val="tx1"/>
                </a:solidFill>
              </a:rPr>
              <a:t>-|w|)</a:t>
            </a:r>
            <a:r>
              <a:rPr lang="en-US" dirty="0" smtClean="0">
                <a:solidFill>
                  <a:schemeClr val="tx1"/>
                </a:solidFill>
              </a:rPr>
              <a:t> </a:t>
            </a:r>
            <a:r>
              <a:rPr lang="en-US" dirty="0"/>
              <a:t>, if </a:t>
            </a:r>
            <a:r>
              <a:rPr lang="en-US" dirty="0" err="1">
                <a:solidFill>
                  <a:schemeClr val="tx1"/>
                </a:solidFill>
              </a:rPr>
              <a:t>i</a:t>
            </a:r>
            <a:r>
              <a:rPr lang="en-US" dirty="0">
                <a:solidFill>
                  <a:schemeClr val="tx1"/>
                </a:solidFill>
              </a:rPr>
              <a:t> </a:t>
            </a:r>
            <a:r>
              <a:rPr lang="en-US" dirty="0" smtClean="0">
                <a:solidFill>
                  <a:schemeClr val="tx1"/>
                </a:solidFill>
              </a:rPr>
              <a:t>≥ </a:t>
            </a:r>
            <a:r>
              <a:rPr lang="en-US" dirty="0">
                <a:solidFill>
                  <a:schemeClr val="tx1"/>
                </a:solidFill>
              </a:rPr>
              <a:t>|w|</a:t>
            </a:r>
          </a:p>
          <a:p>
            <a:pPr marL="0" indent="0">
              <a:buNone/>
            </a:pPr>
            <a:endParaRPr lang="en-US" dirty="0"/>
          </a:p>
        </p:txBody>
      </p:sp>
    </p:spTree>
    <p:extLst>
      <p:ext uri="{BB962C8B-B14F-4D97-AF65-F5344CB8AC3E}">
        <p14:creationId xmlns:p14="http://schemas.microsoft.com/office/powerpoint/2010/main" val="4116403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018"/>
            <a:ext cx="8229600" cy="798444"/>
          </a:xfrm>
        </p:spPr>
        <p:txBody>
          <a:bodyPr/>
          <a:lstStyle/>
          <a:p>
            <a:r>
              <a:rPr lang="en-US" dirty="0" smtClean="0"/>
              <a:t>Star of a Language. Exercise with Proof</a:t>
            </a:r>
            <a:endParaRPr lang="en-US" dirty="0"/>
          </a:p>
        </p:txBody>
      </p:sp>
      <p:sp>
        <p:nvSpPr>
          <p:cNvPr id="3" name="Content Placeholder 2"/>
          <p:cNvSpPr>
            <a:spLocks noGrp="1"/>
          </p:cNvSpPr>
          <p:nvPr>
            <p:ph idx="1"/>
          </p:nvPr>
        </p:nvSpPr>
        <p:spPr>
          <a:xfrm>
            <a:off x="457200" y="1095703"/>
            <a:ext cx="8560676" cy="5466462"/>
          </a:xfrm>
        </p:spPr>
        <p:txBody>
          <a:bodyPr/>
          <a:lstStyle/>
          <a:p>
            <a:pPr marL="0" indent="0">
              <a:buNone/>
            </a:pPr>
            <a:r>
              <a:rPr lang="en-US" sz="2400" dirty="0" smtClean="0"/>
              <a:t>L* = { w</a:t>
            </a:r>
            <a:r>
              <a:rPr lang="en-US" sz="2400" baseline="-25000" dirty="0" smtClean="0"/>
              <a:t>1</a:t>
            </a:r>
            <a:r>
              <a:rPr lang="en-US" sz="2400" dirty="0" smtClean="0"/>
              <a:t> … </a:t>
            </a:r>
            <a:r>
              <a:rPr lang="en-US" sz="2400" dirty="0" err="1" smtClean="0"/>
              <a:t>w</a:t>
            </a:r>
            <a:r>
              <a:rPr lang="en-US" sz="2400" baseline="-25000" dirty="0" err="1" smtClean="0"/>
              <a:t>n</a:t>
            </a:r>
            <a:r>
              <a:rPr lang="en-US" sz="2400" dirty="0" smtClean="0"/>
              <a:t> | n ≥ 0</a:t>
            </a:r>
            <a:r>
              <a:rPr lang="en-US" sz="2400" dirty="0"/>
              <a:t>, w</a:t>
            </a:r>
            <a:r>
              <a:rPr lang="en-US" sz="2400" baseline="-25000" dirty="0"/>
              <a:t>1</a:t>
            </a:r>
            <a:r>
              <a:rPr lang="en-US" sz="2400" dirty="0"/>
              <a:t> … </a:t>
            </a:r>
            <a:r>
              <a:rPr lang="en-US" sz="2400" dirty="0" err="1" smtClean="0"/>
              <a:t>w</a:t>
            </a:r>
            <a:r>
              <a:rPr lang="en-US" sz="2400" baseline="-25000" dirty="0" err="1" smtClean="0"/>
              <a:t>n</a:t>
            </a:r>
            <a:r>
              <a:rPr lang="en-US" sz="2400" baseline="-25000" dirty="0" smtClean="0"/>
              <a:t> </a:t>
            </a:r>
            <a:r>
              <a:rPr lang="en-US" sz="2400" dirty="0" smtClean="0">
                <a:sym typeface="Symbol"/>
              </a:rPr>
              <a:t> L } </a:t>
            </a:r>
          </a:p>
          <a:p>
            <a:pPr marL="0" indent="0">
              <a:buNone/>
            </a:pPr>
            <a:r>
              <a:rPr lang="en-US" sz="2400" dirty="0" smtClean="0">
                <a:sym typeface="Symbol"/>
              </a:rPr>
              <a:t>     = U</a:t>
            </a:r>
            <a:r>
              <a:rPr lang="en-US" sz="2400" baseline="-25000" dirty="0" smtClean="0">
                <a:sym typeface="Symbol"/>
              </a:rPr>
              <a:t>n</a:t>
            </a:r>
            <a:r>
              <a:rPr lang="en-US" sz="2400" dirty="0" smtClean="0">
                <a:sym typeface="Symbol"/>
              </a:rPr>
              <a:t> L</a:t>
            </a:r>
            <a:r>
              <a:rPr lang="en-US" sz="2400" baseline="30000" dirty="0" smtClean="0">
                <a:sym typeface="Symbol"/>
              </a:rPr>
              <a:t>n          </a:t>
            </a:r>
            <a:r>
              <a:rPr lang="en-US" sz="2400" dirty="0" smtClean="0">
                <a:sym typeface="Symbol"/>
              </a:rPr>
              <a:t>where     L</a:t>
            </a:r>
            <a:r>
              <a:rPr lang="en-US" sz="2400" baseline="30000" dirty="0" smtClean="0">
                <a:sym typeface="Symbol"/>
              </a:rPr>
              <a:t>n+1</a:t>
            </a:r>
            <a:r>
              <a:rPr lang="en-US" sz="2400" baseline="-25000" dirty="0" smtClean="0">
                <a:sym typeface="Symbol"/>
              </a:rPr>
              <a:t> </a:t>
            </a:r>
            <a:r>
              <a:rPr lang="en-US" sz="2400" dirty="0" smtClean="0">
                <a:sym typeface="Symbol"/>
              </a:rPr>
              <a:t>= L L</a:t>
            </a:r>
            <a:r>
              <a:rPr lang="en-US" sz="2400" baseline="30000" dirty="0" smtClean="0">
                <a:sym typeface="Symbol"/>
              </a:rPr>
              <a:t>n</a:t>
            </a:r>
            <a:r>
              <a:rPr lang="en-US" sz="2400" dirty="0" smtClean="0">
                <a:sym typeface="Symbol"/>
              </a:rPr>
              <a:t> , L</a:t>
            </a:r>
            <a:r>
              <a:rPr lang="en-US" sz="2400" baseline="30000" dirty="0" smtClean="0">
                <a:sym typeface="Symbol"/>
              </a:rPr>
              <a:t>0 </a:t>
            </a:r>
            <a:r>
              <a:rPr lang="en-US" sz="2400" dirty="0" smtClean="0">
                <a:sym typeface="Symbol"/>
              </a:rPr>
              <a:t>={</a:t>
            </a:r>
            <a:r>
              <a:rPr lang="el-GR" sz="2400" dirty="0" smtClean="0"/>
              <a:t>ε</a:t>
            </a:r>
            <a:r>
              <a:rPr lang="en-US" sz="2400" dirty="0" smtClean="0"/>
              <a:t>}.  Obviously also </a:t>
            </a:r>
            <a:r>
              <a:rPr lang="en-US" sz="2400" dirty="0">
                <a:sym typeface="Symbol"/>
              </a:rPr>
              <a:t>L</a:t>
            </a:r>
            <a:r>
              <a:rPr lang="en-US" sz="2400" baseline="30000" dirty="0">
                <a:sym typeface="Symbol"/>
              </a:rPr>
              <a:t>n+1</a:t>
            </a:r>
            <a:r>
              <a:rPr lang="en-US" sz="2400" baseline="-25000" dirty="0">
                <a:sym typeface="Symbol"/>
              </a:rPr>
              <a:t> </a:t>
            </a:r>
            <a:r>
              <a:rPr lang="en-US" sz="2400" dirty="0">
                <a:sym typeface="Symbol"/>
              </a:rPr>
              <a:t>= </a:t>
            </a:r>
            <a:r>
              <a:rPr lang="en-US" sz="2400" dirty="0" smtClean="0">
                <a:sym typeface="Symbol"/>
              </a:rPr>
              <a:t>L</a:t>
            </a:r>
            <a:r>
              <a:rPr lang="en-US" sz="2400" baseline="30000" dirty="0" smtClean="0">
                <a:sym typeface="Symbol"/>
              </a:rPr>
              <a:t>n</a:t>
            </a:r>
            <a:r>
              <a:rPr lang="en-US" sz="2400" dirty="0" smtClean="0">
                <a:sym typeface="Symbol"/>
              </a:rPr>
              <a:t> L</a:t>
            </a:r>
            <a:endParaRPr lang="en-US" sz="2400" baseline="30000" dirty="0" smtClean="0">
              <a:sym typeface="Symbol"/>
            </a:endParaRPr>
          </a:p>
          <a:p>
            <a:pPr marL="0" indent="0">
              <a:buNone/>
            </a:pPr>
            <a:r>
              <a:rPr lang="en-US" sz="2400" b="1" dirty="0" smtClean="0">
                <a:solidFill>
                  <a:schemeClr val="tx1"/>
                </a:solidFill>
              </a:rPr>
              <a:t>Exercise</a:t>
            </a:r>
            <a:r>
              <a:rPr lang="en-US" sz="2400" b="1" dirty="0">
                <a:solidFill>
                  <a:schemeClr val="tx1"/>
                </a:solidFill>
              </a:rPr>
              <a:t>.</a:t>
            </a:r>
            <a:r>
              <a:rPr lang="en-US" sz="2400" dirty="0">
                <a:solidFill>
                  <a:schemeClr val="tx1"/>
                </a:solidFill>
              </a:rPr>
              <a:t> </a:t>
            </a:r>
            <a:r>
              <a:rPr lang="en-US" sz="2400" dirty="0" smtClean="0">
                <a:solidFill>
                  <a:schemeClr val="tx1"/>
                </a:solidFill>
              </a:rPr>
              <a:t>Show that {</a:t>
            </a:r>
            <a:r>
              <a:rPr lang="en-US" sz="2400" dirty="0" err="1" smtClean="0">
                <a:solidFill>
                  <a:schemeClr val="tx1"/>
                </a:solidFill>
              </a:rPr>
              <a:t>a,ab</a:t>
            </a:r>
            <a:r>
              <a:rPr lang="en-US" sz="2400" dirty="0">
                <a:solidFill>
                  <a:schemeClr val="tx1"/>
                </a:solidFill>
              </a:rPr>
              <a:t>}*= S</a:t>
            </a:r>
            <a:r>
              <a:rPr lang="en-US" sz="2400" dirty="0" smtClean="0">
                <a:solidFill>
                  <a:schemeClr val="tx1"/>
                </a:solidFill>
              </a:rPr>
              <a:t>   where</a:t>
            </a:r>
          </a:p>
          <a:p>
            <a:pPr marL="0" indent="0">
              <a:buNone/>
            </a:pPr>
            <a:r>
              <a:rPr lang="en-US" sz="2400" dirty="0">
                <a:solidFill>
                  <a:schemeClr val="tx1"/>
                </a:solidFill>
              </a:rPr>
              <a:t> </a:t>
            </a:r>
            <a:r>
              <a:rPr lang="en-US" sz="2400" dirty="0" smtClean="0">
                <a:solidFill>
                  <a:schemeClr val="tx1"/>
                </a:solidFill>
              </a:rPr>
              <a:t> S = {w </a:t>
            </a:r>
            <a:r>
              <a:rPr lang="en-US" sz="2400" dirty="0">
                <a:solidFill>
                  <a:schemeClr val="tx1"/>
                </a:solidFill>
                <a:sym typeface="Symbol"/>
              </a:rPr>
              <a:t></a:t>
            </a:r>
            <a:r>
              <a:rPr lang="en-US" sz="2400" dirty="0" smtClean="0">
                <a:solidFill>
                  <a:schemeClr val="tx1"/>
                </a:solidFill>
              </a:rPr>
              <a:t> {</a:t>
            </a:r>
            <a:r>
              <a:rPr lang="en-US" sz="2400" dirty="0" err="1" smtClean="0">
                <a:solidFill>
                  <a:schemeClr val="tx1"/>
                </a:solidFill>
              </a:rPr>
              <a:t>a,b</a:t>
            </a:r>
            <a:r>
              <a:rPr lang="en-US" sz="2400" dirty="0" smtClean="0">
                <a:solidFill>
                  <a:schemeClr val="tx1"/>
                </a:solidFill>
              </a:rPr>
              <a:t>}*|</a:t>
            </a:r>
            <a:r>
              <a:rPr lang="en-US" sz="2400" dirty="0" smtClean="0">
                <a:solidFill>
                  <a:schemeClr val="tx1"/>
                </a:solidFill>
                <a:sym typeface="Symbol"/>
              </a:rPr>
              <a:t>0i&lt;|w|. if </a:t>
            </a:r>
            <a:r>
              <a:rPr lang="en-US" sz="2400" dirty="0" smtClean="0">
                <a:solidFill>
                  <a:schemeClr val="tx1"/>
                </a:solidFill>
              </a:rPr>
              <a:t>w</a:t>
            </a:r>
            <a:r>
              <a:rPr lang="en-US" sz="2400" baseline="-25000" dirty="0" smtClean="0">
                <a:solidFill>
                  <a:schemeClr val="tx1"/>
                </a:solidFill>
              </a:rPr>
              <a:t>(</a:t>
            </a:r>
            <a:r>
              <a:rPr lang="en-US" sz="2400" baseline="-25000" dirty="0" err="1" smtClean="0">
                <a:solidFill>
                  <a:schemeClr val="tx1"/>
                </a:solidFill>
              </a:rPr>
              <a:t>i</a:t>
            </a:r>
            <a:r>
              <a:rPr lang="en-US" sz="2400" baseline="-25000" dirty="0" smtClean="0">
                <a:solidFill>
                  <a:schemeClr val="tx1"/>
                </a:solidFill>
              </a:rPr>
              <a:t>) </a:t>
            </a:r>
            <a:r>
              <a:rPr lang="en-US" sz="2400" dirty="0" smtClean="0">
                <a:solidFill>
                  <a:schemeClr val="tx1"/>
                </a:solidFill>
              </a:rPr>
              <a:t>=b then:</a:t>
            </a:r>
            <a:r>
              <a:rPr lang="en-US" sz="2400" dirty="0" smtClean="0">
                <a:solidFill>
                  <a:schemeClr val="tx1"/>
                </a:solidFill>
                <a:sym typeface="Wingdings" pitchFamily="2" charset="2"/>
              </a:rPr>
              <a:t>  </a:t>
            </a:r>
            <a:r>
              <a:rPr lang="en-US" sz="2400" dirty="0" err="1" smtClean="0">
                <a:solidFill>
                  <a:schemeClr val="tx1"/>
                </a:solidFill>
                <a:sym typeface="Wingdings" pitchFamily="2" charset="2"/>
              </a:rPr>
              <a:t>i</a:t>
            </a:r>
            <a:r>
              <a:rPr lang="en-US" sz="2400" dirty="0" smtClean="0">
                <a:solidFill>
                  <a:schemeClr val="tx1"/>
                </a:solidFill>
                <a:sym typeface="Wingdings" pitchFamily="2" charset="2"/>
              </a:rPr>
              <a:t> &gt; 0 and 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=a}</a:t>
            </a:r>
            <a:endParaRPr lang="en-US" sz="2400" dirty="0" smtClean="0">
              <a:solidFill>
                <a:schemeClr val="tx1"/>
              </a:solidFill>
            </a:endParaRPr>
          </a:p>
          <a:p>
            <a:pPr marL="0" indent="0">
              <a:buNone/>
            </a:pPr>
            <a:r>
              <a:rPr lang="en-US" sz="2400" b="1" dirty="0" smtClean="0">
                <a:solidFill>
                  <a:schemeClr val="tx1"/>
                </a:solidFill>
              </a:rPr>
              <a:t>Proof. </a:t>
            </a:r>
            <a:r>
              <a:rPr lang="en-US" sz="2400" dirty="0" smtClean="0">
                <a:solidFill>
                  <a:schemeClr val="tx1"/>
                </a:solidFill>
              </a:rPr>
              <a:t>We show </a:t>
            </a:r>
            <a:r>
              <a:rPr lang="en-US" sz="2400" dirty="0">
                <a:solidFill>
                  <a:schemeClr val="tx1"/>
                </a:solidFill>
              </a:rPr>
              <a:t>{</a:t>
            </a:r>
            <a:r>
              <a:rPr lang="en-US" sz="2400" dirty="0" err="1">
                <a:solidFill>
                  <a:schemeClr val="tx1"/>
                </a:solidFill>
              </a:rPr>
              <a:t>a,ab</a:t>
            </a:r>
            <a:r>
              <a:rPr lang="en-US" sz="2400" dirty="0" smtClean="0">
                <a:solidFill>
                  <a:schemeClr val="tx1"/>
                </a:solidFill>
              </a:rPr>
              <a:t>}*</a:t>
            </a:r>
            <a:r>
              <a:rPr lang="en-US" sz="2400" dirty="0" smtClean="0">
                <a:solidFill>
                  <a:schemeClr val="tx1"/>
                </a:solidFill>
                <a:sym typeface="Symbol"/>
              </a:rPr>
              <a:t></a:t>
            </a:r>
            <a:r>
              <a:rPr lang="en-US" sz="2400" dirty="0" smtClean="0">
                <a:solidFill>
                  <a:schemeClr val="tx1"/>
                </a:solidFill>
              </a:rPr>
              <a:t>S and </a:t>
            </a:r>
            <a:r>
              <a:rPr lang="en-US" sz="2400" dirty="0">
                <a:solidFill>
                  <a:schemeClr val="tx1"/>
                </a:solidFill>
                <a:sym typeface="Symbol"/>
              </a:rPr>
              <a:t>S</a:t>
            </a:r>
            <a:r>
              <a:rPr lang="en-US" sz="2400" dirty="0" smtClean="0">
                <a:solidFill>
                  <a:schemeClr val="tx1"/>
                </a:solidFill>
                <a:sym typeface="Symbol"/>
              </a:rPr>
              <a:t></a:t>
            </a:r>
            <a:r>
              <a:rPr lang="en-US" sz="2400" dirty="0" smtClean="0">
                <a:solidFill>
                  <a:schemeClr val="tx1"/>
                </a:solidFill>
              </a:rPr>
              <a:t>{</a:t>
            </a:r>
            <a:r>
              <a:rPr lang="en-US" sz="2400" dirty="0" err="1">
                <a:solidFill>
                  <a:schemeClr val="tx1"/>
                </a:solidFill>
              </a:rPr>
              <a:t>a,ab</a:t>
            </a:r>
            <a:r>
              <a:rPr lang="en-US" sz="2400" dirty="0" smtClean="0">
                <a:solidFill>
                  <a:schemeClr val="tx1"/>
                </a:solidFill>
              </a:rPr>
              <a:t>}*.</a:t>
            </a:r>
            <a:endParaRPr lang="en-US" sz="2400" b="1" dirty="0">
              <a:solidFill>
                <a:schemeClr val="tx1"/>
              </a:solidFill>
            </a:endParaRPr>
          </a:p>
          <a:p>
            <a:pPr marL="0" indent="0">
              <a:buNone/>
            </a:pPr>
            <a:r>
              <a:rPr lang="en-US" sz="2400" b="1" dirty="0" smtClean="0">
                <a:solidFill>
                  <a:schemeClr val="tx1"/>
                </a:solidFill>
              </a:rPr>
              <a:t>1)</a:t>
            </a:r>
            <a:r>
              <a:rPr lang="en-US" sz="2400" dirty="0" smtClean="0">
                <a:solidFill>
                  <a:schemeClr val="tx1"/>
                </a:solidFill>
              </a:rPr>
              <a:t> {</a:t>
            </a:r>
            <a:r>
              <a:rPr lang="en-US" sz="2400" dirty="0" err="1" smtClean="0">
                <a:solidFill>
                  <a:schemeClr val="tx1"/>
                </a:solidFill>
              </a:rPr>
              <a:t>a,ab</a:t>
            </a:r>
            <a:r>
              <a:rPr lang="en-US" sz="2400" dirty="0" smtClean="0">
                <a:solidFill>
                  <a:schemeClr val="tx1"/>
                </a:solidFill>
              </a:rPr>
              <a:t>}*</a:t>
            </a:r>
            <a:r>
              <a:rPr lang="en-US" sz="2400" dirty="0">
                <a:solidFill>
                  <a:schemeClr val="tx1"/>
                </a:solidFill>
                <a:sym typeface="Symbol"/>
              </a:rPr>
              <a:t> </a:t>
            </a:r>
            <a:r>
              <a:rPr lang="en-US" sz="2400" dirty="0" smtClean="0">
                <a:solidFill>
                  <a:schemeClr val="tx1"/>
                </a:solidFill>
              </a:rPr>
              <a:t> S: We show that for all </a:t>
            </a:r>
            <a:r>
              <a:rPr lang="en-US" sz="2400" i="1" dirty="0" smtClean="0">
                <a:solidFill>
                  <a:schemeClr val="tx1"/>
                </a:solidFill>
              </a:rPr>
              <a:t>n</a:t>
            </a:r>
            <a:r>
              <a:rPr lang="en-US" sz="2400" dirty="0" smtClean="0">
                <a:solidFill>
                  <a:schemeClr val="tx1"/>
                </a:solidFill>
              </a:rPr>
              <a:t>, </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a:t>
            </a:r>
            <a:r>
              <a:rPr lang="en-US" sz="2400" dirty="0" smtClean="0">
                <a:solidFill>
                  <a:schemeClr val="tx1"/>
                </a:solidFill>
                <a:sym typeface="Symbol"/>
              </a:rPr>
              <a:t> </a:t>
            </a:r>
            <a:r>
              <a:rPr lang="en-US" sz="2400" dirty="0">
                <a:solidFill>
                  <a:schemeClr val="tx1"/>
                </a:solidFill>
                <a:sym typeface="Symbol"/>
              </a:rPr>
              <a:t></a:t>
            </a:r>
            <a:r>
              <a:rPr lang="en-US" sz="2400" dirty="0">
                <a:solidFill>
                  <a:schemeClr val="tx1"/>
                </a:solidFill>
              </a:rPr>
              <a:t> </a:t>
            </a:r>
            <a:r>
              <a:rPr lang="en-US" sz="2400" dirty="0" smtClean="0">
                <a:solidFill>
                  <a:schemeClr val="tx1"/>
                </a:solidFill>
              </a:rPr>
              <a:t>S, by induction on </a:t>
            </a:r>
            <a:r>
              <a:rPr lang="en-US" sz="2400" i="1" dirty="0" smtClean="0">
                <a:solidFill>
                  <a:schemeClr val="tx1"/>
                </a:solidFill>
              </a:rPr>
              <a:t>n</a:t>
            </a:r>
            <a:endParaRPr lang="en-US" sz="2400" i="1" dirty="0">
              <a:solidFill>
                <a:schemeClr val="tx1"/>
              </a:solidFill>
            </a:endParaRPr>
          </a:p>
          <a:p>
            <a:pPr marL="0" indent="0">
              <a:buNone/>
            </a:pPr>
            <a:r>
              <a:rPr lang="en-US" sz="2400" dirty="0" smtClean="0">
                <a:solidFill>
                  <a:schemeClr val="tx1"/>
                </a:solidFill>
              </a:rPr>
              <a:t>- Base case, n=0. </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0</a:t>
            </a:r>
            <a:r>
              <a:rPr lang="en-US" sz="2400" dirty="0" smtClean="0">
                <a:solidFill>
                  <a:schemeClr val="tx1"/>
                </a:solidFill>
              </a:rPr>
              <a:t>={</a:t>
            </a:r>
            <a:r>
              <a:rPr lang="el-GR" sz="2400" dirty="0">
                <a:solidFill>
                  <a:schemeClr val="tx1"/>
                </a:solidFill>
              </a:rPr>
              <a:t>ε</a:t>
            </a:r>
            <a:r>
              <a:rPr lang="en-US" sz="2400" dirty="0" smtClean="0">
                <a:solidFill>
                  <a:schemeClr val="tx1"/>
                </a:solidFill>
              </a:rPr>
              <a:t>}, so </a:t>
            </a:r>
            <a:r>
              <a:rPr lang="en-US" sz="2400" dirty="0" err="1">
                <a:solidFill>
                  <a:schemeClr val="tx1"/>
                </a:solidFill>
                <a:sym typeface="Symbol"/>
              </a:rPr>
              <a:t>i</a:t>
            </a:r>
            <a:r>
              <a:rPr lang="en-US" sz="2400" dirty="0">
                <a:solidFill>
                  <a:schemeClr val="tx1"/>
                </a:solidFill>
                <a:sym typeface="Symbol"/>
              </a:rPr>
              <a:t>&lt;|w</a:t>
            </a:r>
            <a:r>
              <a:rPr lang="en-US" sz="2400" dirty="0" smtClean="0">
                <a:solidFill>
                  <a:schemeClr val="tx1"/>
                </a:solidFill>
                <a:sym typeface="Symbol"/>
              </a:rPr>
              <a:t>| is always false</a:t>
            </a:r>
            <a:r>
              <a:rPr lang="en-US" sz="2400" dirty="0">
                <a:solidFill>
                  <a:schemeClr val="tx1"/>
                </a:solidFill>
                <a:sym typeface="Symbol"/>
              </a:rPr>
              <a:t> </a:t>
            </a:r>
            <a:r>
              <a:rPr lang="en-US" sz="2400" dirty="0" smtClean="0">
                <a:solidFill>
                  <a:schemeClr val="tx1"/>
                </a:solidFill>
                <a:sym typeface="Symbol"/>
              </a:rPr>
              <a:t>and </a:t>
            </a:r>
            <a:r>
              <a:rPr lang="en-US" sz="2400" dirty="0">
                <a:solidFill>
                  <a:schemeClr val="tx1"/>
                </a:solidFill>
                <a:sym typeface="Symbol"/>
              </a:rPr>
              <a:t>'</a:t>
            </a:r>
            <a:r>
              <a:rPr lang="en-US" sz="2400" dirty="0" smtClean="0">
                <a:solidFill>
                  <a:schemeClr val="tx1"/>
                </a:solidFill>
                <a:sym typeface="Symbol"/>
              </a:rPr>
              <a:t>-&gt;' is true.</a:t>
            </a:r>
            <a:endParaRPr lang="en-US" sz="2400" dirty="0" smtClean="0">
              <a:solidFill>
                <a:schemeClr val="tx1"/>
              </a:solidFill>
            </a:endParaRPr>
          </a:p>
          <a:p>
            <a:pPr marL="0" indent="0">
              <a:buNone/>
            </a:pPr>
            <a:r>
              <a:rPr lang="en-US" sz="2400" dirty="0" smtClean="0">
                <a:solidFill>
                  <a:schemeClr val="tx1"/>
                </a:solidFill>
              </a:rPr>
              <a:t>- Suppose </a:t>
            </a:r>
            <a:r>
              <a:rPr lang="en-US" sz="2400" dirty="0">
                <a:solidFill>
                  <a:schemeClr val="tx1"/>
                </a:solidFill>
              </a:rPr>
              <a:t>{</a:t>
            </a:r>
            <a:r>
              <a:rPr lang="en-US" sz="2400" dirty="0" err="1">
                <a:solidFill>
                  <a:schemeClr val="tx1"/>
                </a:solidFill>
              </a:rPr>
              <a:t>a,ab</a:t>
            </a:r>
            <a:r>
              <a:rPr lang="en-US" sz="2400" dirty="0">
                <a:solidFill>
                  <a:schemeClr val="tx1"/>
                </a:solidFill>
              </a:rPr>
              <a:t>}</a:t>
            </a:r>
            <a:r>
              <a:rPr lang="en-US" sz="2400" baseline="30000" dirty="0">
                <a:solidFill>
                  <a:schemeClr val="tx1"/>
                </a:solidFill>
              </a:rPr>
              <a:t>n</a:t>
            </a:r>
            <a:r>
              <a:rPr lang="en-US" sz="2400" dirty="0">
                <a:solidFill>
                  <a:schemeClr val="tx1"/>
                </a:solidFill>
                <a:sym typeface="Symbol"/>
              </a:rPr>
              <a:t> </a:t>
            </a:r>
            <a:r>
              <a:rPr lang="en-US" sz="2400" dirty="0">
                <a:solidFill>
                  <a:schemeClr val="tx1"/>
                </a:solidFill>
              </a:rPr>
              <a:t> </a:t>
            </a:r>
            <a:r>
              <a:rPr lang="en-US" sz="2400" dirty="0" smtClean="0">
                <a:solidFill>
                  <a:schemeClr val="tx1"/>
                </a:solidFill>
              </a:rPr>
              <a:t>S. Showing </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n+1</a:t>
            </a:r>
            <a:r>
              <a:rPr lang="en-US" sz="2400" dirty="0" smtClean="0">
                <a:solidFill>
                  <a:schemeClr val="tx1"/>
                </a:solidFill>
                <a:sym typeface="Symbol"/>
              </a:rPr>
              <a:t> </a:t>
            </a:r>
            <a:r>
              <a:rPr lang="en-US" sz="2400" dirty="0">
                <a:solidFill>
                  <a:schemeClr val="tx1"/>
                </a:solidFill>
                <a:sym typeface="Symbol"/>
              </a:rPr>
              <a:t></a:t>
            </a:r>
            <a:r>
              <a:rPr lang="en-US" sz="2400" dirty="0">
                <a:solidFill>
                  <a:schemeClr val="tx1"/>
                </a:solidFill>
              </a:rPr>
              <a:t> </a:t>
            </a:r>
            <a:r>
              <a:rPr lang="en-US" sz="2400" dirty="0" smtClean="0">
                <a:solidFill>
                  <a:schemeClr val="tx1"/>
                </a:solidFill>
              </a:rPr>
              <a:t>S. Let w</a:t>
            </a:r>
            <a:r>
              <a:rPr lang="en-US" sz="2400" dirty="0" smtClean="0">
                <a:solidFill>
                  <a:schemeClr val="tx1"/>
                </a:solidFill>
                <a:sym typeface="Symbol"/>
              </a:rPr>
              <a:t></a:t>
            </a:r>
            <a:r>
              <a:rPr lang="en-US" sz="2400" dirty="0" smtClean="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n+1</a:t>
            </a:r>
            <a:r>
              <a:rPr lang="en-US" sz="2400" dirty="0" smtClean="0">
                <a:solidFill>
                  <a:schemeClr val="tx1"/>
                </a:solidFill>
              </a:rPr>
              <a:t> . </a:t>
            </a:r>
            <a:br>
              <a:rPr lang="en-US" sz="2400" dirty="0" smtClean="0">
                <a:solidFill>
                  <a:schemeClr val="tx1"/>
                </a:solidFill>
              </a:rPr>
            </a:br>
            <a:r>
              <a:rPr lang="en-US" sz="2400" dirty="0" smtClean="0">
                <a:solidFill>
                  <a:schemeClr val="tx1"/>
                </a:solidFill>
              </a:rPr>
              <a:t>Then w = </a:t>
            </a:r>
            <a:r>
              <a:rPr lang="en-US" sz="2400" dirty="0" err="1" smtClean="0">
                <a:solidFill>
                  <a:schemeClr val="tx1"/>
                </a:solidFill>
              </a:rPr>
              <a:t>vw</a:t>
            </a:r>
            <a:r>
              <a:rPr lang="en-US" sz="2400" dirty="0" smtClean="0">
                <a:solidFill>
                  <a:schemeClr val="tx1"/>
                </a:solidFill>
              </a:rPr>
              <a:t>’ where w’</a:t>
            </a:r>
            <a:r>
              <a:rPr lang="en-US" sz="2400" dirty="0" smtClean="0">
                <a:solidFill>
                  <a:schemeClr val="tx1"/>
                </a:solidFill>
                <a:sym typeface="Symbol"/>
              </a:rPr>
              <a:t></a:t>
            </a:r>
            <a:r>
              <a:rPr lang="en-US" sz="2400" dirty="0">
                <a:solidFill>
                  <a:schemeClr val="tx1"/>
                </a:solidFill>
              </a:rPr>
              <a:t>{</a:t>
            </a:r>
            <a:r>
              <a:rPr lang="en-US" sz="2400" dirty="0" err="1" smtClean="0">
                <a:solidFill>
                  <a:schemeClr val="tx1"/>
                </a:solidFill>
              </a:rPr>
              <a:t>a,ab</a:t>
            </a:r>
            <a:r>
              <a:rPr lang="en-US" sz="2400" dirty="0" smtClean="0">
                <a:solidFill>
                  <a:schemeClr val="tx1"/>
                </a:solidFill>
              </a:rPr>
              <a:t>}</a:t>
            </a:r>
            <a:r>
              <a:rPr lang="en-US" sz="2400" baseline="30000" dirty="0" smtClean="0">
                <a:solidFill>
                  <a:schemeClr val="tx1"/>
                </a:solidFill>
              </a:rPr>
              <a:t>n</a:t>
            </a:r>
            <a:r>
              <a:rPr lang="en-US" sz="2400" dirty="0" smtClean="0">
                <a:solidFill>
                  <a:schemeClr val="tx1"/>
                </a:solidFill>
              </a:rPr>
              <a:t>, v</a:t>
            </a:r>
            <a:r>
              <a:rPr lang="en-US" sz="2400" dirty="0" smtClean="0">
                <a:solidFill>
                  <a:schemeClr val="tx1"/>
                </a:solidFill>
                <a:sym typeface="Symbol"/>
              </a:rPr>
              <a:t></a:t>
            </a:r>
            <a:r>
              <a:rPr lang="en-US" sz="2400" dirty="0">
                <a:solidFill>
                  <a:schemeClr val="tx1"/>
                </a:solidFill>
              </a:rPr>
              <a:t>{</a:t>
            </a:r>
            <a:r>
              <a:rPr lang="en-US" sz="2400" dirty="0" err="1">
                <a:solidFill>
                  <a:schemeClr val="tx1"/>
                </a:solidFill>
              </a:rPr>
              <a:t>a,ab</a:t>
            </a:r>
            <a:r>
              <a:rPr lang="en-US" sz="2400" dirty="0" smtClean="0">
                <a:solidFill>
                  <a:schemeClr val="tx1"/>
                </a:solidFill>
              </a:rPr>
              <a:t>}. Let </a:t>
            </a:r>
            <a:r>
              <a:rPr lang="en-US" sz="2400" dirty="0" err="1" smtClean="0">
                <a:solidFill>
                  <a:schemeClr val="tx1"/>
                </a:solidFill>
              </a:rPr>
              <a:t>i</a:t>
            </a:r>
            <a:r>
              <a:rPr lang="en-US" sz="2400" dirty="0" smtClean="0">
                <a:solidFill>
                  <a:schemeClr val="tx1"/>
                </a:solidFill>
              </a:rPr>
              <a:t> &lt; |w| and w</a:t>
            </a:r>
            <a:r>
              <a:rPr lang="en-US" sz="2400" baseline="-25000" dirty="0" smtClean="0">
                <a:solidFill>
                  <a:schemeClr val="tx1"/>
                </a:solidFill>
              </a:rPr>
              <a:t>(</a:t>
            </a:r>
            <a:r>
              <a:rPr lang="en-US" sz="2400" baseline="-25000" dirty="0" err="1" smtClean="0">
                <a:solidFill>
                  <a:schemeClr val="tx1"/>
                </a:solidFill>
              </a:rPr>
              <a:t>i</a:t>
            </a:r>
            <a:r>
              <a:rPr lang="en-US" sz="2400" baseline="-25000" dirty="0" smtClean="0">
                <a:solidFill>
                  <a:schemeClr val="tx1"/>
                </a:solidFill>
              </a:rPr>
              <a:t>)</a:t>
            </a:r>
            <a:r>
              <a:rPr lang="en-US" sz="2400" dirty="0" smtClean="0">
                <a:solidFill>
                  <a:schemeClr val="tx1"/>
                </a:solidFill>
              </a:rPr>
              <a:t>=b.</a:t>
            </a:r>
            <a:br>
              <a:rPr lang="en-US" sz="2400" dirty="0" smtClean="0">
                <a:solidFill>
                  <a:schemeClr val="tx1"/>
                </a:solidFill>
              </a:rPr>
            </a:br>
            <a:r>
              <a:rPr lang="en-US" sz="2400" dirty="0" smtClean="0">
                <a:solidFill>
                  <a:schemeClr val="tx1"/>
                </a:solidFill>
              </a:rPr>
              <a:t>v</a:t>
            </a:r>
            <a:r>
              <a:rPr lang="en-US" sz="2400" baseline="-25000" dirty="0" smtClean="0">
                <a:solidFill>
                  <a:schemeClr val="tx1"/>
                </a:solidFill>
              </a:rPr>
              <a:t>(0)</a:t>
            </a:r>
            <a:r>
              <a:rPr lang="en-US" sz="2400" dirty="0" smtClean="0">
                <a:solidFill>
                  <a:schemeClr val="tx1"/>
                </a:solidFill>
              </a:rPr>
              <a:t>=a, so w</a:t>
            </a:r>
            <a:r>
              <a:rPr lang="en-US" sz="2400" baseline="-25000" dirty="0" smtClean="0">
                <a:solidFill>
                  <a:schemeClr val="tx1"/>
                </a:solidFill>
              </a:rPr>
              <a:t>(0)</a:t>
            </a:r>
            <a:r>
              <a:rPr lang="en-US" sz="2400" dirty="0">
                <a:solidFill>
                  <a:schemeClr val="tx1"/>
                </a:solidFill>
              </a:rPr>
              <a:t> </a:t>
            </a:r>
            <a:r>
              <a:rPr lang="en-US" sz="2400" dirty="0" smtClean="0">
                <a:solidFill>
                  <a:schemeClr val="tx1"/>
                </a:solidFill>
              </a:rPr>
              <a:t>=a and thus </a:t>
            </a:r>
            <a:r>
              <a:rPr lang="en-US" sz="2400" dirty="0">
                <a:solidFill>
                  <a:schemeClr val="tx1"/>
                </a:solidFill>
              </a:rPr>
              <a:t>w</a:t>
            </a:r>
            <a:r>
              <a:rPr lang="en-US" sz="2400" baseline="-25000" dirty="0">
                <a:solidFill>
                  <a:schemeClr val="tx1"/>
                </a:solidFill>
              </a:rPr>
              <a:t>(0)</a:t>
            </a:r>
            <a:r>
              <a:rPr lang="en-US" sz="2400" dirty="0">
                <a:solidFill>
                  <a:schemeClr val="tx1"/>
                </a:solidFill>
              </a:rPr>
              <a:t> </a:t>
            </a:r>
            <a:r>
              <a:rPr lang="en-US" sz="2400" dirty="0" smtClean="0">
                <a:solidFill>
                  <a:schemeClr val="tx1"/>
                </a:solidFill>
              </a:rPr>
              <a:t>!=b. Therefore </a:t>
            </a:r>
            <a:r>
              <a:rPr lang="en-US" sz="2400" dirty="0" err="1" smtClean="0">
                <a:solidFill>
                  <a:schemeClr val="tx1"/>
                </a:solidFill>
              </a:rPr>
              <a:t>i</a:t>
            </a:r>
            <a:r>
              <a:rPr lang="en-US" sz="2400" dirty="0" smtClean="0">
                <a:solidFill>
                  <a:schemeClr val="tx1"/>
                </a:solidFill>
              </a:rPr>
              <a:t> &gt; 0. T</a:t>
            </a:r>
            <a:r>
              <a:rPr lang="en-US" sz="2400" dirty="0" smtClean="0">
                <a:solidFill>
                  <a:schemeClr val="tx1"/>
                </a:solidFill>
                <a:sym typeface="Wingdings" pitchFamily="2" charset="2"/>
              </a:rPr>
              <a:t>wo cases:</a:t>
            </a:r>
            <a:br>
              <a:rPr lang="en-US" sz="2400" dirty="0" smtClean="0">
                <a:solidFill>
                  <a:schemeClr val="tx1"/>
                </a:solidFill>
                <a:sym typeface="Wingdings" pitchFamily="2" charset="2"/>
              </a:rPr>
            </a:br>
            <a:r>
              <a:rPr lang="en-US" sz="2400" dirty="0" smtClean="0">
                <a:solidFill>
                  <a:schemeClr val="tx1"/>
                </a:solidFill>
                <a:sym typeface="Wingdings" pitchFamily="2" charset="2"/>
              </a:rPr>
              <a:t>1.1) v=a. Then w</a:t>
            </a:r>
            <a:r>
              <a:rPr lang="en-US" sz="2400" baseline="-25000" dirty="0" smtClean="0">
                <a:solidFill>
                  <a:schemeClr val="tx1"/>
                </a:solidFill>
                <a:sym typeface="Wingdings" pitchFamily="2" charset="2"/>
              </a:rPr>
              <a:t>(</a:t>
            </a:r>
            <a:r>
              <a:rPr lang="en-US" sz="2400" baseline="-25000" dirty="0" err="1" smtClean="0">
                <a:solidFill>
                  <a:schemeClr val="tx1"/>
                </a:solidFill>
                <a:sym typeface="Wingdings" pitchFamily="2" charset="2"/>
              </a:rPr>
              <a:t>i</a:t>
            </a:r>
            <a:r>
              <a:rPr lang="en-US" sz="2400" baseline="-25000" dirty="0" smtClean="0">
                <a:solidFill>
                  <a:schemeClr val="tx1"/>
                </a:solidFill>
                <a:sym typeface="Wingdings" pitchFamily="2" charset="2"/>
              </a:rPr>
              <a:t>)</a:t>
            </a:r>
            <a:r>
              <a:rPr lang="en-US" sz="2400" dirty="0" smtClean="0">
                <a:solidFill>
                  <a:schemeClr val="tx1"/>
                </a:solidFill>
                <a:sym typeface="Wingdings" pitchFamily="2" charset="2"/>
              </a:rPr>
              <a:t>=w'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 . By I.H. i-1&gt;0 and w'</a:t>
            </a:r>
            <a:r>
              <a:rPr lang="en-US" sz="2400" baseline="-25000" dirty="0" smtClean="0">
                <a:solidFill>
                  <a:schemeClr val="tx1"/>
                </a:solidFill>
                <a:sym typeface="Wingdings" pitchFamily="2" charset="2"/>
              </a:rPr>
              <a:t>(i-2)</a:t>
            </a:r>
            <a:r>
              <a:rPr lang="en-US" sz="2400" dirty="0" smtClean="0">
                <a:solidFill>
                  <a:schemeClr val="tx1"/>
                </a:solidFill>
                <a:sym typeface="Wingdings" pitchFamily="2" charset="2"/>
              </a:rPr>
              <a:t>=a. Thus 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=a.</a:t>
            </a:r>
            <a:br>
              <a:rPr lang="en-US" sz="2400" dirty="0" smtClean="0">
                <a:solidFill>
                  <a:schemeClr val="tx1"/>
                </a:solidFill>
                <a:sym typeface="Wingdings" pitchFamily="2" charset="2"/>
              </a:rPr>
            </a:br>
            <a:r>
              <a:rPr lang="en-US" sz="2400" dirty="0" smtClean="0">
                <a:solidFill>
                  <a:schemeClr val="tx1"/>
                </a:solidFill>
                <a:sym typeface="Wingdings" pitchFamily="2" charset="2"/>
              </a:rPr>
              <a:t>1.2) v=ab. If </a:t>
            </a:r>
            <a:r>
              <a:rPr lang="en-US" sz="2400" dirty="0" err="1" smtClean="0">
                <a:solidFill>
                  <a:schemeClr val="tx1"/>
                </a:solidFill>
                <a:sym typeface="Wingdings" pitchFamily="2" charset="2"/>
              </a:rPr>
              <a:t>i</a:t>
            </a:r>
            <a:r>
              <a:rPr lang="en-US" sz="2400" dirty="0" smtClean="0">
                <a:solidFill>
                  <a:schemeClr val="tx1"/>
                </a:solidFill>
                <a:sym typeface="Wingdings" pitchFamily="2" charset="2"/>
              </a:rPr>
              <a:t>=1, then w</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=w</a:t>
            </a:r>
            <a:r>
              <a:rPr lang="en-US" sz="2400" baseline="-25000" dirty="0" smtClean="0">
                <a:solidFill>
                  <a:schemeClr val="tx1"/>
                </a:solidFill>
                <a:sym typeface="Wingdings" pitchFamily="2" charset="2"/>
              </a:rPr>
              <a:t>(0)</a:t>
            </a:r>
            <a:r>
              <a:rPr lang="en-US" sz="2400" dirty="0" smtClean="0">
                <a:solidFill>
                  <a:schemeClr val="tx1"/>
                </a:solidFill>
                <a:sym typeface="Wingdings" pitchFamily="2" charset="2"/>
              </a:rPr>
              <a:t>=a, as needed. Else, </a:t>
            </a:r>
            <a:r>
              <a:rPr lang="en-US" sz="2400" dirty="0" err="1" smtClean="0">
                <a:solidFill>
                  <a:schemeClr val="tx1"/>
                </a:solidFill>
                <a:sym typeface="Wingdings" pitchFamily="2" charset="2"/>
              </a:rPr>
              <a:t>i</a:t>
            </a:r>
            <a:r>
              <a:rPr lang="en-US" sz="2400" dirty="0" smtClean="0">
                <a:solidFill>
                  <a:schemeClr val="tx1"/>
                </a:solidFill>
                <a:sym typeface="Wingdings" pitchFamily="2" charset="2"/>
              </a:rPr>
              <a:t>&gt;1 so </a:t>
            </a:r>
            <a:br>
              <a:rPr lang="en-US" sz="2400" dirty="0" smtClean="0">
                <a:solidFill>
                  <a:schemeClr val="tx1"/>
                </a:solidFill>
                <a:sym typeface="Wingdings" pitchFamily="2" charset="2"/>
              </a:rPr>
            </a:br>
            <a:r>
              <a:rPr lang="en-US" sz="2400" dirty="0" smtClean="0">
                <a:solidFill>
                  <a:schemeClr val="tx1"/>
                </a:solidFill>
                <a:sym typeface="Wingdings" pitchFamily="2" charset="2"/>
              </a:rPr>
              <a:t>       w'</a:t>
            </a:r>
            <a:r>
              <a:rPr lang="en-US" sz="2400" baseline="-25000" dirty="0" smtClean="0">
                <a:solidFill>
                  <a:schemeClr val="tx1"/>
                </a:solidFill>
                <a:sym typeface="Wingdings" pitchFamily="2" charset="2"/>
              </a:rPr>
              <a:t>(i-2)</a:t>
            </a:r>
            <a:r>
              <a:rPr lang="en-US" sz="2400" dirty="0" smtClean="0">
                <a:solidFill>
                  <a:schemeClr val="tx1"/>
                </a:solidFill>
                <a:sym typeface="Wingdings" pitchFamily="2" charset="2"/>
              </a:rPr>
              <a:t>=b and by I.H. w'</a:t>
            </a:r>
            <a:r>
              <a:rPr lang="en-US" sz="2400" baseline="-25000" dirty="0" smtClean="0">
                <a:solidFill>
                  <a:schemeClr val="tx1"/>
                </a:solidFill>
                <a:sym typeface="Wingdings" pitchFamily="2" charset="2"/>
              </a:rPr>
              <a:t>(i-3)</a:t>
            </a:r>
            <a:r>
              <a:rPr lang="en-US" sz="2400" dirty="0" smtClean="0">
                <a:solidFill>
                  <a:schemeClr val="tx1"/>
                </a:solidFill>
                <a:sym typeface="Wingdings" pitchFamily="2" charset="2"/>
              </a:rPr>
              <a:t>=a. Thus </a:t>
            </a:r>
            <a:r>
              <a:rPr lang="en-US" sz="2400" dirty="0">
                <a:solidFill>
                  <a:schemeClr val="tx1"/>
                </a:solidFill>
                <a:sym typeface="Wingdings" pitchFamily="2" charset="2"/>
              </a:rPr>
              <a:t>w</a:t>
            </a:r>
            <a:r>
              <a:rPr lang="en-US" sz="2400" baseline="-25000" dirty="0">
                <a:solidFill>
                  <a:schemeClr val="tx1"/>
                </a:solidFill>
                <a:sym typeface="Wingdings" pitchFamily="2" charset="2"/>
              </a:rPr>
              <a:t>(i-1) </a:t>
            </a:r>
            <a:r>
              <a:rPr lang="en-US" sz="2400" dirty="0">
                <a:solidFill>
                  <a:schemeClr val="tx1"/>
                </a:solidFill>
                <a:sym typeface="Wingdings" pitchFamily="2" charset="2"/>
              </a:rPr>
              <a:t>=</a:t>
            </a:r>
            <a:r>
              <a:rPr lang="en-US" sz="2400" dirty="0" smtClean="0">
                <a:solidFill>
                  <a:schemeClr val="tx1"/>
                </a:solidFill>
                <a:sym typeface="Wingdings" pitchFamily="2" charset="2"/>
              </a:rPr>
              <a:t>(</a:t>
            </a:r>
            <a:r>
              <a:rPr lang="en-US" sz="2400" dirty="0" err="1" smtClean="0">
                <a:solidFill>
                  <a:schemeClr val="tx1"/>
                </a:solidFill>
                <a:sym typeface="Wingdings" pitchFamily="2" charset="2"/>
              </a:rPr>
              <a:t>vw</a:t>
            </a:r>
            <a:r>
              <a:rPr lang="en-US" sz="2400" dirty="0" smtClean="0">
                <a:solidFill>
                  <a:schemeClr val="tx1"/>
                </a:solidFill>
                <a:sym typeface="Wingdings" pitchFamily="2" charset="2"/>
              </a:rPr>
              <a:t>')</a:t>
            </a:r>
            <a:r>
              <a:rPr lang="en-US" sz="2400" baseline="-25000" dirty="0" smtClean="0">
                <a:solidFill>
                  <a:schemeClr val="tx1"/>
                </a:solidFill>
                <a:sym typeface="Wingdings" pitchFamily="2" charset="2"/>
              </a:rPr>
              <a:t>(i-1)</a:t>
            </a:r>
            <a:r>
              <a:rPr lang="en-US" sz="2400" dirty="0" smtClean="0">
                <a:solidFill>
                  <a:schemeClr val="tx1"/>
                </a:solidFill>
                <a:sym typeface="Wingdings" pitchFamily="2" charset="2"/>
              </a:rPr>
              <a:t> = w'</a:t>
            </a:r>
            <a:r>
              <a:rPr lang="en-US" sz="2400" baseline="-25000" dirty="0" smtClean="0">
                <a:solidFill>
                  <a:schemeClr val="tx1"/>
                </a:solidFill>
                <a:sym typeface="Wingdings" pitchFamily="2" charset="2"/>
              </a:rPr>
              <a:t>(i-3)</a:t>
            </a:r>
            <a:r>
              <a:rPr lang="en-US" sz="2400" dirty="0" smtClean="0">
                <a:solidFill>
                  <a:schemeClr val="tx1"/>
                </a:solidFill>
                <a:sym typeface="Wingdings" pitchFamily="2" charset="2"/>
              </a:rPr>
              <a:t> =a.</a:t>
            </a:r>
            <a:br>
              <a:rPr lang="en-US" sz="2400" dirty="0" smtClean="0">
                <a:solidFill>
                  <a:schemeClr val="tx1"/>
                </a:solidFill>
                <a:sym typeface="Wingdings" pitchFamily="2" charset="2"/>
              </a:rPr>
            </a:br>
            <a:endParaRPr lang="en-US" sz="2400" dirty="0" smtClean="0">
              <a:solidFill>
                <a:schemeClr val="tx1"/>
              </a:solidFill>
            </a:endParaRPr>
          </a:p>
        </p:txBody>
      </p:sp>
    </p:spTree>
    <p:extLst>
      <p:ext uri="{BB962C8B-B14F-4D97-AF65-F5344CB8AC3E}">
        <p14:creationId xmlns:p14="http://schemas.microsoft.com/office/powerpoint/2010/main" val="5360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018"/>
            <a:ext cx="8229600" cy="798444"/>
          </a:xfrm>
        </p:spPr>
        <p:txBody>
          <a:bodyPr/>
          <a:lstStyle/>
          <a:p>
            <a:r>
              <a:rPr lang="en-US" dirty="0" smtClean="0"/>
              <a:t>Proof Continued</a:t>
            </a:r>
            <a:endParaRPr lang="en-US" dirty="0"/>
          </a:p>
        </p:txBody>
      </p:sp>
      <p:sp>
        <p:nvSpPr>
          <p:cNvPr id="3" name="Content Placeholder 2"/>
          <p:cNvSpPr>
            <a:spLocks noGrp="1"/>
          </p:cNvSpPr>
          <p:nvPr>
            <p:ph idx="1"/>
          </p:nvPr>
        </p:nvSpPr>
        <p:spPr>
          <a:xfrm>
            <a:off x="457200" y="1095703"/>
            <a:ext cx="8560676" cy="5289729"/>
          </a:xfrm>
        </p:spPr>
        <p:txBody>
          <a:bodyPr/>
          <a:lstStyle/>
          <a:p>
            <a:pPr marL="0" indent="0" algn="ctr">
              <a:buNone/>
            </a:pPr>
            <a:r>
              <a:rPr lang="en-US" sz="2400" dirty="0">
                <a:solidFill>
                  <a:schemeClr val="tx1"/>
                </a:solidFill>
              </a:rPr>
              <a:t> S = {w </a:t>
            </a:r>
            <a:r>
              <a:rPr lang="en-US" sz="2400" dirty="0">
                <a:solidFill>
                  <a:schemeClr val="tx1"/>
                </a:solidFill>
                <a:sym typeface="Symbol"/>
              </a:rPr>
              <a:t></a:t>
            </a:r>
            <a:r>
              <a:rPr lang="en-US" sz="2400" dirty="0">
                <a:solidFill>
                  <a:schemeClr val="tx1"/>
                </a:solidFill>
              </a:rPr>
              <a:t> {</a:t>
            </a:r>
            <a:r>
              <a:rPr lang="en-US" sz="2400" dirty="0" err="1">
                <a:solidFill>
                  <a:schemeClr val="tx1"/>
                </a:solidFill>
              </a:rPr>
              <a:t>a,b</a:t>
            </a:r>
            <a:r>
              <a:rPr lang="en-US" sz="2400" dirty="0">
                <a:solidFill>
                  <a:schemeClr val="tx1"/>
                </a:solidFill>
              </a:rPr>
              <a:t>}*|</a:t>
            </a:r>
            <a:r>
              <a:rPr lang="en-US" sz="2400" dirty="0">
                <a:solidFill>
                  <a:schemeClr val="tx1"/>
                </a:solidFill>
                <a:sym typeface="Symbol"/>
              </a:rPr>
              <a:t>0i&lt;|w|. if </a:t>
            </a:r>
            <a:r>
              <a:rPr lang="en-US" sz="2400" dirty="0">
                <a:solidFill>
                  <a:schemeClr val="tx1"/>
                </a:solidFill>
              </a:rPr>
              <a:t>w</a:t>
            </a:r>
            <a:r>
              <a:rPr lang="en-US" sz="2400" baseline="-25000" dirty="0">
                <a:solidFill>
                  <a:schemeClr val="tx1"/>
                </a:solidFill>
              </a:rPr>
              <a:t>(</a:t>
            </a:r>
            <a:r>
              <a:rPr lang="en-US" sz="2400" baseline="-25000" dirty="0" err="1">
                <a:solidFill>
                  <a:schemeClr val="tx1"/>
                </a:solidFill>
              </a:rPr>
              <a:t>i</a:t>
            </a:r>
            <a:r>
              <a:rPr lang="en-US" sz="2400" baseline="-25000" dirty="0">
                <a:solidFill>
                  <a:schemeClr val="tx1"/>
                </a:solidFill>
              </a:rPr>
              <a:t>) </a:t>
            </a:r>
            <a:r>
              <a:rPr lang="en-US" sz="2400" dirty="0">
                <a:solidFill>
                  <a:schemeClr val="tx1"/>
                </a:solidFill>
              </a:rPr>
              <a:t>=b then:</a:t>
            </a:r>
            <a:r>
              <a:rPr lang="en-US" sz="2400" dirty="0">
                <a:solidFill>
                  <a:schemeClr val="tx1"/>
                </a:solidFill>
                <a:sym typeface="Wingdings" pitchFamily="2" charset="2"/>
              </a:rPr>
              <a:t>  </a:t>
            </a:r>
            <a:r>
              <a:rPr lang="en-US" sz="2400" dirty="0" err="1">
                <a:solidFill>
                  <a:schemeClr val="tx1"/>
                </a:solidFill>
                <a:sym typeface="Wingdings" pitchFamily="2" charset="2"/>
              </a:rPr>
              <a:t>i</a:t>
            </a:r>
            <a:r>
              <a:rPr lang="en-US" sz="2400" dirty="0">
                <a:solidFill>
                  <a:schemeClr val="tx1"/>
                </a:solidFill>
                <a:sym typeface="Wingdings" pitchFamily="2" charset="2"/>
              </a:rPr>
              <a:t> &gt; 0 and w</a:t>
            </a:r>
            <a:r>
              <a:rPr lang="en-US" sz="2400" baseline="-25000" dirty="0">
                <a:solidFill>
                  <a:schemeClr val="tx1"/>
                </a:solidFill>
                <a:sym typeface="Wingdings" pitchFamily="2" charset="2"/>
              </a:rPr>
              <a:t>(i-1)</a:t>
            </a:r>
            <a:r>
              <a:rPr lang="en-US" sz="2400" dirty="0">
                <a:solidFill>
                  <a:schemeClr val="tx1"/>
                </a:solidFill>
                <a:sym typeface="Wingdings" pitchFamily="2" charset="2"/>
              </a:rPr>
              <a:t>=a</a:t>
            </a:r>
            <a:r>
              <a:rPr lang="en-US" sz="2400" dirty="0" smtClean="0">
                <a:solidFill>
                  <a:schemeClr val="tx1"/>
                </a:solidFill>
                <a:sym typeface="Wingdings" pitchFamily="2" charset="2"/>
              </a:rPr>
              <a:t>}</a:t>
            </a:r>
          </a:p>
          <a:p>
            <a:pPr marL="0" indent="0">
              <a:buNone/>
            </a:pPr>
            <a:r>
              <a:rPr lang="en-US" sz="2400" dirty="0" smtClean="0">
                <a:solidFill>
                  <a:schemeClr val="tx1"/>
                </a:solidFill>
                <a:sym typeface="Wingdings" pitchFamily="2" charset="2"/>
              </a:rPr>
              <a:t>For the second direction, we first prove:</a:t>
            </a:r>
          </a:p>
          <a:p>
            <a:pPr marL="0" indent="0" algn="ctr">
              <a:buNone/>
            </a:pPr>
            <a:r>
              <a:rPr lang="en-US" sz="2400" b="1" dirty="0" smtClean="0">
                <a:solidFill>
                  <a:schemeClr val="tx1"/>
                </a:solidFill>
                <a:sym typeface="Wingdings" pitchFamily="2" charset="2"/>
              </a:rPr>
              <a:t>(*) </a:t>
            </a:r>
            <a:r>
              <a:rPr lang="en-US" sz="2400" dirty="0" smtClean="0">
                <a:solidFill>
                  <a:schemeClr val="tx1"/>
                </a:solidFill>
                <a:sym typeface="Wingdings" pitchFamily="2" charset="2"/>
              </a:rPr>
              <a:t>If </a:t>
            </a:r>
            <a:r>
              <a:rPr lang="en-US" sz="2400" dirty="0" err="1" smtClean="0">
                <a:solidFill>
                  <a:prstClr val="black"/>
                </a:solidFill>
              </a:rPr>
              <a:t>w</a:t>
            </a:r>
            <a:r>
              <a:rPr lang="en-US" sz="2400" dirty="0" err="1">
                <a:solidFill>
                  <a:schemeClr val="tx1"/>
                </a:solidFill>
                <a:sym typeface="Symbol"/>
              </a:rPr>
              <a:t></a:t>
            </a:r>
            <a:r>
              <a:rPr lang="en-US" sz="2400" dirty="0" err="1" smtClean="0">
                <a:solidFill>
                  <a:schemeClr val="tx1"/>
                </a:solidFill>
                <a:sym typeface="Symbol"/>
              </a:rPr>
              <a:t>S</a:t>
            </a:r>
            <a:r>
              <a:rPr lang="en-US" sz="2400" dirty="0" smtClean="0">
                <a:solidFill>
                  <a:schemeClr val="tx1"/>
                </a:solidFill>
                <a:sym typeface="Symbol"/>
              </a:rPr>
              <a:t> and w=</a:t>
            </a:r>
            <a:r>
              <a:rPr lang="en-US" sz="2400" dirty="0" err="1" smtClean="0">
                <a:solidFill>
                  <a:schemeClr val="tx1"/>
                </a:solidFill>
                <a:sym typeface="Symbol"/>
              </a:rPr>
              <a:t>w'v</a:t>
            </a:r>
            <a:r>
              <a:rPr lang="en-US" sz="2400" dirty="0" smtClean="0">
                <a:solidFill>
                  <a:schemeClr val="tx1"/>
                </a:solidFill>
                <a:sym typeface="Symbol"/>
              </a:rPr>
              <a:t> then </a:t>
            </a:r>
            <a:r>
              <a:rPr lang="en-US" sz="2400" dirty="0" err="1" smtClean="0">
                <a:solidFill>
                  <a:schemeClr val="tx1"/>
                </a:solidFill>
                <a:sym typeface="Symbol"/>
              </a:rPr>
              <a:t>w'S</a:t>
            </a:r>
            <a:r>
              <a:rPr lang="en-US" sz="2400" dirty="0" smtClean="0">
                <a:solidFill>
                  <a:schemeClr val="tx1"/>
                </a:solidFill>
                <a:sym typeface="Symbol"/>
              </a:rPr>
              <a:t>.</a:t>
            </a:r>
            <a:r>
              <a:rPr lang="en-US" sz="2400" dirty="0">
                <a:solidFill>
                  <a:schemeClr val="tx1"/>
                </a:solidFill>
                <a:sym typeface="Symbol"/>
              </a:rPr>
              <a:t> </a:t>
            </a:r>
            <a:endParaRPr lang="en-US" sz="2400" dirty="0" smtClean="0">
              <a:solidFill>
                <a:schemeClr val="tx1"/>
              </a:solidFill>
              <a:sym typeface="Symbol"/>
            </a:endParaRPr>
          </a:p>
          <a:p>
            <a:pPr marL="0" indent="0">
              <a:buNone/>
            </a:pPr>
            <a:r>
              <a:rPr lang="en-US" sz="2400" dirty="0" smtClean="0">
                <a:solidFill>
                  <a:schemeClr val="tx1"/>
                </a:solidFill>
                <a:sym typeface="Symbol"/>
              </a:rPr>
              <a:t>Proof. Let </a:t>
            </a:r>
            <a:r>
              <a:rPr lang="en-US" sz="2400" dirty="0" err="1">
                <a:solidFill>
                  <a:schemeClr val="tx1"/>
                </a:solidFill>
                <a:sym typeface="Symbol"/>
              </a:rPr>
              <a:t>i</a:t>
            </a:r>
            <a:r>
              <a:rPr lang="en-US" sz="2400" dirty="0" smtClean="0">
                <a:solidFill>
                  <a:schemeClr val="tx1"/>
                </a:solidFill>
                <a:sym typeface="Symbol"/>
              </a:rPr>
              <a:t>&lt;|w'|, w</a:t>
            </a:r>
            <a:r>
              <a:rPr lang="en-US" sz="2400" dirty="0">
                <a:solidFill>
                  <a:schemeClr val="tx1"/>
                </a:solidFill>
                <a:sym typeface="Symbol"/>
              </a:rPr>
              <a:t>'</a:t>
            </a:r>
            <a:r>
              <a:rPr lang="en-US" sz="2400" baseline="-25000" dirty="0">
                <a:solidFill>
                  <a:schemeClr val="tx1"/>
                </a:solidFill>
                <a:sym typeface="Symbol"/>
              </a:rPr>
              <a:t>(</a:t>
            </a:r>
            <a:r>
              <a:rPr lang="en-US" sz="2400" baseline="-25000" dirty="0" err="1">
                <a:solidFill>
                  <a:schemeClr val="tx1"/>
                </a:solidFill>
                <a:sym typeface="Symbol"/>
              </a:rPr>
              <a:t>i</a:t>
            </a:r>
            <a:r>
              <a:rPr lang="en-US" sz="2400" baseline="-25000" dirty="0">
                <a:solidFill>
                  <a:schemeClr val="tx1"/>
                </a:solidFill>
                <a:sym typeface="Symbol"/>
              </a:rPr>
              <a:t>)</a:t>
            </a:r>
            <a:r>
              <a:rPr lang="en-US" sz="2400" dirty="0">
                <a:solidFill>
                  <a:schemeClr val="tx1"/>
                </a:solidFill>
                <a:sym typeface="Symbol"/>
              </a:rPr>
              <a:t>=b. Then w</a:t>
            </a:r>
            <a:r>
              <a:rPr lang="en-US" sz="2400" baseline="-25000" dirty="0">
                <a:solidFill>
                  <a:schemeClr val="tx1"/>
                </a:solidFill>
                <a:sym typeface="Symbol"/>
              </a:rPr>
              <a:t>(</a:t>
            </a:r>
            <a:r>
              <a:rPr lang="en-US" sz="2400" baseline="-25000" dirty="0" err="1">
                <a:solidFill>
                  <a:schemeClr val="tx1"/>
                </a:solidFill>
                <a:sym typeface="Symbol"/>
              </a:rPr>
              <a:t>i</a:t>
            </a:r>
            <a:r>
              <a:rPr lang="en-US" sz="2400" baseline="-25000" dirty="0">
                <a:solidFill>
                  <a:schemeClr val="tx1"/>
                </a:solidFill>
                <a:sym typeface="Symbol"/>
              </a:rPr>
              <a:t>)</a:t>
            </a:r>
            <a:r>
              <a:rPr lang="en-US" sz="2400" dirty="0">
                <a:solidFill>
                  <a:schemeClr val="tx1"/>
                </a:solidFill>
                <a:sym typeface="Symbol"/>
              </a:rPr>
              <a:t>=b so w</a:t>
            </a:r>
            <a:r>
              <a:rPr lang="en-US" sz="2400" baseline="-25000" dirty="0">
                <a:solidFill>
                  <a:schemeClr val="tx1"/>
                </a:solidFill>
                <a:sym typeface="Symbol"/>
              </a:rPr>
              <a:t>(i-1)</a:t>
            </a:r>
            <a:r>
              <a:rPr lang="en-US" sz="2400" dirty="0">
                <a:solidFill>
                  <a:schemeClr val="tx1"/>
                </a:solidFill>
                <a:sym typeface="Symbol"/>
              </a:rPr>
              <a:t>=a and thus w'</a:t>
            </a:r>
            <a:r>
              <a:rPr lang="en-US" sz="2400" baseline="-25000" dirty="0">
                <a:solidFill>
                  <a:schemeClr val="tx1"/>
                </a:solidFill>
                <a:sym typeface="Symbol"/>
              </a:rPr>
              <a:t>(i-1)</a:t>
            </a:r>
            <a:r>
              <a:rPr lang="en-US" sz="2400" dirty="0">
                <a:solidFill>
                  <a:schemeClr val="tx1"/>
                </a:solidFill>
                <a:sym typeface="Symbol"/>
              </a:rPr>
              <a:t>=a</a:t>
            </a:r>
            <a:r>
              <a:rPr lang="en-US" sz="2400" dirty="0" smtClean="0">
                <a:solidFill>
                  <a:schemeClr val="tx1"/>
                </a:solidFill>
                <a:sym typeface="Symbol"/>
              </a:rPr>
              <a:t>.</a:t>
            </a:r>
            <a:endParaRPr lang="en-US" sz="2400" dirty="0" smtClean="0">
              <a:solidFill>
                <a:prstClr val="black"/>
              </a:solidFill>
            </a:endParaRPr>
          </a:p>
          <a:p>
            <a:pPr marL="0" indent="0">
              <a:buNone/>
            </a:pPr>
            <a:r>
              <a:rPr lang="en-US" sz="2400" b="1" dirty="0" smtClean="0">
                <a:solidFill>
                  <a:prstClr val="black"/>
                </a:solidFill>
              </a:rPr>
              <a:t>2)</a:t>
            </a:r>
            <a:r>
              <a:rPr lang="en-US" sz="2400" dirty="0" smtClean="0">
                <a:solidFill>
                  <a:prstClr val="black"/>
                </a:solidFill>
              </a:rPr>
              <a:t> S</a:t>
            </a:r>
            <a:r>
              <a:rPr lang="en-US" sz="2400" dirty="0" smtClean="0">
                <a:solidFill>
                  <a:prstClr val="black"/>
                </a:solidFill>
                <a:sym typeface="Symbol"/>
              </a:rPr>
              <a:t> </a:t>
            </a:r>
            <a:r>
              <a:rPr lang="en-US" sz="2400" dirty="0">
                <a:solidFill>
                  <a:prstClr val="black"/>
                </a:solidFill>
                <a:sym typeface="Symbol"/>
              </a:rPr>
              <a:t></a:t>
            </a:r>
            <a:r>
              <a:rPr lang="en-US" sz="2400" dirty="0" smtClean="0">
                <a:solidFill>
                  <a:prstClr val="black"/>
                </a:solidFill>
              </a:rPr>
              <a:t>{</a:t>
            </a:r>
            <a:r>
              <a:rPr lang="en-US" sz="2400" dirty="0" err="1" smtClean="0">
                <a:solidFill>
                  <a:prstClr val="black"/>
                </a:solidFill>
              </a:rPr>
              <a:t>a,ab</a:t>
            </a:r>
            <a:r>
              <a:rPr lang="en-US" sz="2400" dirty="0" smtClean="0">
                <a:solidFill>
                  <a:prstClr val="black"/>
                </a:solidFill>
              </a:rPr>
              <a:t>}*. We prove, by induction on n, that for all n,</a:t>
            </a:r>
          </a:p>
          <a:p>
            <a:pPr marL="0" indent="0" algn="ctr">
              <a:buNone/>
            </a:pPr>
            <a:r>
              <a:rPr lang="en-US" sz="2400" dirty="0" smtClean="0">
                <a:solidFill>
                  <a:prstClr val="black"/>
                </a:solidFill>
              </a:rPr>
              <a:t>for all w, if </a:t>
            </a:r>
            <a:r>
              <a:rPr lang="en-US" sz="2400" dirty="0" err="1" smtClean="0">
                <a:solidFill>
                  <a:prstClr val="black"/>
                </a:solidFill>
              </a:rPr>
              <a:t>w</a:t>
            </a:r>
            <a:r>
              <a:rPr lang="en-US" sz="2400" dirty="0" err="1" smtClean="0">
                <a:solidFill>
                  <a:schemeClr val="tx1"/>
                </a:solidFill>
                <a:sym typeface="Symbol"/>
              </a:rPr>
              <a:t>S</a:t>
            </a:r>
            <a:r>
              <a:rPr lang="en-US" sz="2400" dirty="0" smtClean="0">
                <a:solidFill>
                  <a:schemeClr val="tx1"/>
                </a:solidFill>
                <a:sym typeface="Symbol"/>
              </a:rPr>
              <a:t> and n=|w| then </a:t>
            </a:r>
            <a:r>
              <a:rPr lang="en-US" sz="2400" dirty="0">
                <a:solidFill>
                  <a:prstClr val="black"/>
                </a:solidFill>
              </a:rPr>
              <a:t>w</a:t>
            </a:r>
            <a:r>
              <a:rPr lang="en-US" sz="2400" dirty="0" smtClean="0">
                <a:solidFill>
                  <a:schemeClr val="tx1"/>
                </a:solidFill>
                <a:sym typeface="Symbol"/>
              </a:rPr>
              <a:t>{</a:t>
            </a:r>
            <a:r>
              <a:rPr lang="en-US" sz="2400" dirty="0" err="1" smtClean="0">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 Base case: n=0. Then w is empty string and thus in {</a:t>
            </a:r>
            <a:r>
              <a:rPr lang="en-US" sz="2400" dirty="0" err="1" smtClean="0">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 Let n&gt;0. Suppose property holds for all k &lt; n. Let </a:t>
            </a:r>
            <a:r>
              <a:rPr lang="en-US" sz="2400" dirty="0" err="1">
                <a:solidFill>
                  <a:prstClr val="black"/>
                </a:solidFill>
              </a:rPr>
              <a:t>w</a:t>
            </a:r>
            <a:r>
              <a:rPr lang="en-US" sz="2400" dirty="0" err="1">
                <a:solidFill>
                  <a:schemeClr val="tx1"/>
                </a:solidFill>
                <a:sym typeface="Symbol"/>
              </a:rPr>
              <a:t></a:t>
            </a:r>
            <a:r>
              <a:rPr lang="en-US" sz="2400" dirty="0" err="1" smtClean="0">
                <a:solidFill>
                  <a:schemeClr val="tx1"/>
                </a:solidFill>
                <a:sym typeface="Symbol"/>
              </a:rPr>
              <a:t>S</a:t>
            </a:r>
            <a:r>
              <a:rPr lang="en-US" sz="2400" dirty="0" smtClean="0">
                <a:solidFill>
                  <a:schemeClr val="tx1"/>
                </a:solidFill>
                <a:sym typeface="Symbol"/>
              </a:rPr>
              <a:t>, |w|=n. </a:t>
            </a:r>
          </a:p>
          <a:p>
            <a:pPr marL="0" indent="0">
              <a:buNone/>
            </a:pPr>
            <a:r>
              <a:rPr lang="en-US" sz="2400" dirty="0" smtClean="0">
                <a:solidFill>
                  <a:schemeClr val="tx1"/>
                </a:solidFill>
                <a:sym typeface="Symbol"/>
              </a:rPr>
              <a:t>There are two cases, depending on the last letter of w.</a:t>
            </a:r>
          </a:p>
          <a:p>
            <a:pPr marL="0" indent="0">
              <a:buNone/>
            </a:pPr>
            <a:r>
              <a:rPr lang="en-US" sz="2400" dirty="0" smtClean="0">
                <a:solidFill>
                  <a:schemeClr val="tx1"/>
                </a:solidFill>
                <a:sym typeface="Symbol"/>
              </a:rPr>
              <a:t>2.1) w=</a:t>
            </a:r>
            <a:r>
              <a:rPr lang="en-US" sz="2400" dirty="0" err="1" smtClean="0">
                <a:solidFill>
                  <a:schemeClr val="tx1"/>
                </a:solidFill>
                <a:sym typeface="Symbol"/>
              </a:rPr>
              <a:t>w'a</a:t>
            </a:r>
            <a:r>
              <a:rPr lang="en-US" sz="2400" dirty="0" smtClean="0">
                <a:solidFill>
                  <a:schemeClr val="tx1"/>
                </a:solidFill>
                <a:sym typeface="Symbol"/>
              </a:rPr>
              <a:t>. Then </a:t>
            </a:r>
            <a:r>
              <a:rPr lang="en-US" sz="2400" dirty="0" err="1">
                <a:solidFill>
                  <a:schemeClr val="tx1"/>
                </a:solidFill>
                <a:sym typeface="Symbol"/>
              </a:rPr>
              <a:t>w'</a:t>
            </a:r>
            <a:r>
              <a:rPr lang="en-US" sz="2400" dirty="0" err="1" smtClean="0">
                <a:solidFill>
                  <a:schemeClr val="tx1"/>
                </a:solidFill>
                <a:sym typeface="Symbol"/>
              </a:rPr>
              <a:t>S</a:t>
            </a:r>
            <a:r>
              <a:rPr lang="en-US" sz="2400" dirty="0" smtClean="0">
                <a:solidFill>
                  <a:schemeClr val="tx1"/>
                </a:solidFill>
                <a:sym typeface="Symbol"/>
              </a:rPr>
              <a:t> by </a:t>
            </a:r>
            <a:r>
              <a:rPr lang="en-US" sz="2400" b="1" dirty="0" smtClean="0">
                <a:solidFill>
                  <a:schemeClr val="tx1"/>
                </a:solidFill>
                <a:sym typeface="Symbol"/>
              </a:rPr>
              <a:t>(*)</a:t>
            </a:r>
            <a:r>
              <a:rPr lang="en-US" sz="2400" dirty="0" smtClean="0">
                <a:solidFill>
                  <a:schemeClr val="tx1"/>
                </a:solidFill>
                <a:sym typeface="Symbol"/>
              </a:rPr>
              <a:t>, so by IH </a:t>
            </a:r>
            <a:r>
              <a:rPr lang="en-US" sz="2400" dirty="0">
                <a:solidFill>
                  <a:schemeClr val="tx1"/>
                </a:solidFill>
                <a:sym typeface="Symbol"/>
              </a:rPr>
              <a:t>w'</a:t>
            </a:r>
            <a:r>
              <a:rPr lang="en-US" sz="2400" dirty="0" smtClean="0">
                <a:solidFill>
                  <a:schemeClr val="tx1"/>
                </a:solidFill>
                <a:sym typeface="Symbol"/>
              </a:rPr>
              <a:t>{</a:t>
            </a:r>
            <a:r>
              <a:rPr lang="en-US" sz="2400" dirty="0" err="1" smtClean="0">
                <a:solidFill>
                  <a:schemeClr val="tx1"/>
                </a:solidFill>
                <a:sym typeface="Symbol"/>
              </a:rPr>
              <a:t>a,ab</a:t>
            </a:r>
            <a:r>
              <a:rPr lang="en-US" sz="2400" dirty="0" smtClean="0">
                <a:solidFill>
                  <a:schemeClr val="tx1"/>
                </a:solidFill>
                <a:sym typeface="Symbol"/>
              </a:rPr>
              <a:t>}*, so w</a:t>
            </a:r>
            <a:r>
              <a:rPr lang="en-US" sz="2400" dirty="0">
                <a:solidFill>
                  <a:schemeClr val="tx1"/>
                </a:solidFill>
                <a:sym typeface="Symbol"/>
              </a:rPr>
              <a:t>{</a:t>
            </a:r>
            <a:r>
              <a:rPr lang="en-US" sz="2400" dirty="0" err="1">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2.2) w=vb. By </a:t>
            </a:r>
            <a:r>
              <a:rPr lang="en-US" sz="2400" dirty="0" err="1" smtClean="0">
                <a:solidFill>
                  <a:schemeClr val="tx1"/>
                </a:solidFill>
                <a:sym typeface="Symbol"/>
              </a:rPr>
              <a:t>wS</a:t>
            </a:r>
            <a:r>
              <a:rPr lang="en-US" sz="2400" dirty="0">
                <a:solidFill>
                  <a:schemeClr val="tx1"/>
                </a:solidFill>
                <a:sym typeface="Symbol"/>
              </a:rPr>
              <a:t> </a:t>
            </a:r>
            <a:r>
              <a:rPr lang="en-US" sz="2400" dirty="0" smtClean="0">
                <a:solidFill>
                  <a:schemeClr val="tx1"/>
                </a:solidFill>
                <a:sym typeface="Symbol"/>
              </a:rPr>
              <a:t>, w</a:t>
            </a:r>
            <a:r>
              <a:rPr lang="en-US" sz="2400" baseline="-25000" dirty="0" smtClean="0">
                <a:solidFill>
                  <a:schemeClr val="tx1"/>
                </a:solidFill>
                <a:sym typeface="Symbol"/>
              </a:rPr>
              <a:t>(|w|-2)</a:t>
            </a:r>
            <a:r>
              <a:rPr lang="en-US" sz="2400" dirty="0" smtClean="0">
                <a:solidFill>
                  <a:schemeClr val="tx1"/>
                </a:solidFill>
                <a:sym typeface="Symbol"/>
              </a:rPr>
              <a:t>=a, so w=</a:t>
            </a:r>
            <a:r>
              <a:rPr lang="en-US" sz="2400" dirty="0" err="1" smtClean="0">
                <a:solidFill>
                  <a:schemeClr val="tx1"/>
                </a:solidFill>
                <a:sym typeface="Symbol"/>
              </a:rPr>
              <a:t>w'ab</a:t>
            </a:r>
            <a:r>
              <a:rPr lang="en-US" sz="2400" dirty="0" smtClean="0">
                <a:solidFill>
                  <a:schemeClr val="tx1"/>
                </a:solidFill>
                <a:sym typeface="Symbol"/>
              </a:rPr>
              <a:t>. By </a:t>
            </a:r>
            <a:r>
              <a:rPr lang="en-US" sz="2400" b="1" dirty="0" smtClean="0">
                <a:solidFill>
                  <a:schemeClr val="tx1"/>
                </a:solidFill>
                <a:sym typeface="Symbol"/>
              </a:rPr>
              <a:t>(*)</a:t>
            </a:r>
            <a:r>
              <a:rPr lang="en-US" sz="2400" dirty="0" smtClean="0">
                <a:solidFill>
                  <a:schemeClr val="tx1"/>
                </a:solidFill>
                <a:sym typeface="Symbol"/>
              </a:rPr>
              <a:t>,</a:t>
            </a:r>
            <a:r>
              <a:rPr lang="en-US" sz="2400" b="1" dirty="0" smtClean="0">
                <a:solidFill>
                  <a:schemeClr val="tx1"/>
                </a:solidFill>
                <a:sym typeface="Symbol"/>
              </a:rPr>
              <a:t> </a:t>
            </a:r>
            <a:r>
              <a:rPr lang="en-US" sz="2400" dirty="0" err="1" smtClean="0">
                <a:solidFill>
                  <a:schemeClr val="tx1"/>
                </a:solidFill>
                <a:sym typeface="Symbol"/>
              </a:rPr>
              <a:t>w'S</a:t>
            </a:r>
            <a:r>
              <a:rPr lang="en-US" sz="2400" dirty="0" smtClean="0">
                <a:solidFill>
                  <a:schemeClr val="tx1"/>
                </a:solidFill>
                <a:sym typeface="Symbol"/>
              </a:rPr>
              <a:t>, by IH </a:t>
            </a:r>
            <a:r>
              <a:rPr lang="en-US" sz="2400" dirty="0">
                <a:solidFill>
                  <a:schemeClr val="tx1"/>
                </a:solidFill>
                <a:sym typeface="Symbol"/>
              </a:rPr>
              <a:t>w'</a:t>
            </a:r>
            <a:r>
              <a:rPr lang="en-US" sz="2400" dirty="0" smtClean="0">
                <a:solidFill>
                  <a:schemeClr val="tx1"/>
                </a:solidFill>
                <a:sym typeface="Symbol"/>
              </a:rPr>
              <a:t>{</a:t>
            </a:r>
            <a:r>
              <a:rPr lang="en-US" sz="2400" dirty="0" err="1" smtClean="0">
                <a:solidFill>
                  <a:schemeClr val="tx1"/>
                </a:solidFill>
                <a:sym typeface="Symbol"/>
              </a:rPr>
              <a:t>a,ab</a:t>
            </a:r>
            <a:r>
              <a:rPr lang="en-US" sz="2400" dirty="0">
                <a:solidFill>
                  <a:schemeClr val="tx1"/>
                </a:solidFill>
                <a:sym typeface="Symbol"/>
              </a:rPr>
              <a:t>}*, so w{</a:t>
            </a:r>
            <a:r>
              <a:rPr lang="en-US" sz="2400" dirty="0" err="1">
                <a:solidFill>
                  <a:schemeClr val="tx1"/>
                </a:solidFill>
                <a:sym typeface="Symbol"/>
              </a:rPr>
              <a:t>a,ab</a:t>
            </a:r>
            <a:r>
              <a:rPr lang="en-US" sz="2400" dirty="0" smtClean="0">
                <a:solidFill>
                  <a:schemeClr val="tx1"/>
                </a:solidFill>
                <a:sym typeface="Symbol"/>
              </a:rPr>
              <a:t>}*.</a:t>
            </a:r>
          </a:p>
          <a:p>
            <a:pPr marL="0" indent="0">
              <a:buNone/>
            </a:pPr>
            <a:r>
              <a:rPr lang="en-US" sz="2400" dirty="0" smtClean="0">
                <a:solidFill>
                  <a:schemeClr val="tx1"/>
                </a:solidFill>
                <a:sym typeface="Symbol"/>
              </a:rPr>
              <a:t>In any case, </a:t>
            </a:r>
            <a:r>
              <a:rPr lang="en-US" sz="2400" dirty="0">
                <a:solidFill>
                  <a:schemeClr val="tx1"/>
                </a:solidFill>
                <a:sym typeface="Symbol"/>
              </a:rPr>
              <a:t>w{</a:t>
            </a:r>
            <a:r>
              <a:rPr lang="en-US" sz="2400" dirty="0" err="1">
                <a:solidFill>
                  <a:schemeClr val="tx1"/>
                </a:solidFill>
                <a:sym typeface="Symbol"/>
              </a:rPr>
              <a:t>a,ab</a:t>
            </a:r>
            <a:r>
              <a:rPr lang="en-US" sz="2400" dirty="0" smtClean="0">
                <a:solidFill>
                  <a:schemeClr val="tx1"/>
                </a:solidFill>
                <a:sym typeface="Symbol"/>
              </a:rPr>
              <a:t>}*.	We proved the entire equality.</a:t>
            </a:r>
            <a:endParaRPr lang="en-US" sz="2400" dirty="0" smtClean="0">
              <a:solidFill>
                <a:schemeClr val="tx1"/>
              </a:solidFill>
            </a:endParaRPr>
          </a:p>
        </p:txBody>
      </p:sp>
    </p:spTree>
    <p:extLst>
      <p:ext uri="{BB962C8B-B14F-4D97-AF65-F5344CB8AC3E}">
        <p14:creationId xmlns:p14="http://schemas.microsoft.com/office/powerpoint/2010/main" val="161138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a:xfrm>
            <a:off x="457200" y="1265234"/>
            <a:ext cx="8229600" cy="4655172"/>
          </a:xfrm>
        </p:spPr>
        <p:txBody>
          <a:bodyPr/>
          <a:lstStyle/>
          <a:p>
            <a:r>
              <a:rPr lang="en-US" dirty="0" smtClean="0"/>
              <a:t>One way to denote (often infinite) languages</a:t>
            </a:r>
          </a:p>
          <a:p>
            <a:r>
              <a:rPr lang="en-US" dirty="0" smtClean="0"/>
              <a:t>Regular expression is an expression built from:</a:t>
            </a:r>
          </a:p>
          <a:p>
            <a:pPr lvl="1"/>
            <a:r>
              <a:rPr lang="en-US" dirty="0">
                <a:solidFill>
                  <a:schemeClr val="tx1"/>
                </a:solidFill>
                <a:sym typeface="Symbol"/>
              </a:rPr>
              <a:t>e</a:t>
            </a:r>
            <a:r>
              <a:rPr lang="en-US" dirty="0" smtClean="0">
                <a:solidFill>
                  <a:schemeClr val="tx1"/>
                </a:solidFill>
                <a:sym typeface="Symbol"/>
              </a:rPr>
              <a:t>mpty language  </a:t>
            </a:r>
            <a:r>
              <a:rPr lang="en-US" b="1" dirty="0" smtClean="0">
                <a:solidFill>
                  <a:srgbClr val="C00000"/>
                </a:solidFill>
                <a:sym typeface="Symbol"/>
              </a:rPr>
              <a:t></a:t>
            </a:r>
            <a:endParaRPr lang="en-US" b="1" dirty="0" smtClean="0">
              <a:solidFill>
                <a:srgbClr val="C00000"/>
              </a:solidFill>
            </a:endParaRPr>
          </a:p>
          <a:p>
            <a:pPr lvl="1"/>
            <a:r>
              <a:rPr lang="en-US" dirty="0" smtClean="0">
                <a:solidFill>
                  <a:schemeClr val="tx1"/>
                </a:solidFill>
              </a:rPr>
              <a:t>{</a:t>
            </a:r>
            <a:r>
              <a:rPr lang="el-GR" dirty="0" smtClean="0">
                <a:solidFill>
                  <a:schemeClr val="tx1"/>
                </a:solidFill>
              </a:rPr>
              <a:t>ε</a:t>
            </a:r>
            <a:r>
              <a:rPr lang="en-US" dirty="0" smtClean="0">
                <a:solidFill>
                  <a:schemeClr val="tx1"/>
                </a:solidFill>
              </a:rPr>
              <a:t>},  denoted just </a:t>
            </a:r>
            <a:r>
              <a:rPr lang="el-GR" dirty="0">
                <a:solidFill>
                  <a:srgbClr val="C00000"/>
                </a:solidFill>
              </a:rPr>
              <a:t>ε</a:t>
            </a:r>
            <a:endParaRPr lang="en-US" dirty="0" smtClean="0">
              <a:solidFill>
                <a:srgbClr val="C00000"/>
              </a:solidFill>
            </a:endParaRPr>
          </a:p>
          <a:p>
            <a:pPr lvl="1"/>
            <a:r>
              <a:rPr lang="en-US" dirty="0" smtClean="0">
                <a:solidFill>
                  <a:schemeClr val="tx1"/>
                </a:solidFill>
              </a:rPr>
              <a:t>{</a:t>
            </a:r>
            <a:r>
              <a:rPr lang="en-US" i="1" dirty="0" smtClean="0">
                <a:solidFill>
                  <a:schemeClr val="tx1"/>
                </a:solidFill>
              </a:rPr>
              <a:t>a</a:t>
            </a:r>
            <a:r>
              <a:rPr lang="en-US" dirty="0" smtClean="0">
                <a:solidFill>
                  <a:schemeClr val="tx1"/>
                </a:solidFill>
              </a:rPr>
              <a:t>} for </a:t>
            </a:r>
            <a:r>
              <a:rPr lang="en-US" i="1" dirty="0" smtClean="0">
                <a:solidFill>
                  <a:schemeClr val="tx1"/>
                </a:solidFill>
              </a:rPr>
              <a:t>a</a:t>
            </a:r>
            <a:r>
              <a:rPr lang="en-US" dirty="0" smtClean="0">
                <a:solidFill>
                  <a:schemeClr val="tx1"/>
                </a:solidFill>
              </a:rPr>
              <a:t> in </a:t>
            </a:r>
            <a:r>
              <a:rPr lang="el-GR" dirty="0" smtClean="0">
                <a:solidFill>
                  <a:schemeClr val="tx1"/>
                </a:solidFill>
              </a:rPr>
              <a:t>Σ</a:t>
            </a:r>
            <a:r>
              <a:rPr lang="en-US" dirty="0" smtClean="0">
                <a:solidFill>
                  <a:schemeClr val="tx1"/>
                </a:solidFill>
              </a:rPr>
              <a:t>, denoted simply by </a:t>
            </a:r>
            <a:r>
              <a:rPr lang="en-US" i="1" dirty="0" smtClean="0">
                <a:solidFill>
                  <a:srgbClr val="C00000"/>
                </a:solidFill>
              </a:rPr>
              <a:t>a</a:t>
            </a:r>
          </a:p>
          <a:p>
            <a:pPr lvl="1"/>
            <a:r>
              <a:rPr lang="en-US" dirty="0" smtClean="0">
                <a:solidFill>
                  <a:schemeClr val="tx1"/>
                </a:solidFill>
              </a:rPr>
              <a:t>union, denoted </a:t>
            </a:r>
            <a:r>
              <a:rPr lang="en-US" dirty="0" smtClean="0">
                <a:solidFill>
                  <a:srgbClr val="C00000"/>
                </a:solidFill>
              </a:rPr>
              <a:t>|</a:t>
            </a:r>
            <a:r>
              <a:rPr lang="en-US" dirty="0" smtClean="0">
                <a:solidFill>
                  <a:schemeClr val="tx1"/>
                </a:solidFill>
              </a:rPr>
              <a:t> or, sometimes, </a:t>
            </a:r>
            <a:r>
              <a:rPr lang="en-US" dirty="0" smtClean="0">
                <a:solidFill>
                  <a:srgbClr val="C00000"/>
                </a:solidFill>
              </a:rPr>
              <a:t>+</a:t>
            </a:r>
          </a:p>
          <a:p>
            <a:pPr lvl="1"/>
            <a:r>
              <a:rPr lang="en-US" dirty="0">
                <a:solidFill>
                  <a:schemeClr val="tx1"/>
                </a:solidFill>
              </a:rPr>
              <a:t>c</a:t>
            </a:r>
            <a:r>
              <a:rPr lang="en-US" dirty="0" smtClean="0">
                <a:solidFill>
                  <a:schemeClr val="tx1"/>
                </a:solidFill>
              </a:rPr>
              <a:t>oncatenation, as multiplication </a:t>
            </a:r>
            <a:r>
              <a:rPr lang="en-US" dirty="0"/>
              <a:t>(</a:t>
            </a:r>
            <a:r>
              <a:rPr lang="en-US" dirty="0" smtClean="0">
                <a:solidFill>
                  <a:schemeClr val="tx1"/>
                </a:solidFill>
              </a:rPr>
              <a:t>dot)</a:t>
            </a:r>
            <a:r>
              <a:rPr lang="en-US" dirty="0" smtClean="0"/>
              <a:t>, </a:t>
            </a:r>
            <a:r>
              <a:rPr lang="en-US" dirty="0" smtClean="0">
                <a:solidFill>
                  <a:schemeClr val="tx1"/>
                </a:solidFill>
              </a:rPr>
              <a:t>or omitted</a:t>
            </a:r>
          </a:p>
          <a:p>
            <a:pPr lvl="1"/>
            <a:r>
              <a:rPr lang="en-US" dirty="0" err="1" smtClean="0">
                <a:solidFill>
                  <a:schemeClr val="tx1"/>
                </a:solidFill>
              </a:rPr>
              <a:t>Kleene</a:t>
            </a:r>
            <a:r>
              <a:rPr lang="en-US" dirty="0" smtClean="0">
                <a:solidFill>
                  <a:schemeClr val="tx1"/>
                </a:solidFill>
              </a:rPr>
              <a:t> star </a:t>
            </a:r>
            <a:r>
              <a:rPr lang="en-US" dirty="0" smtClean="0">
                <a:solidFill>
                  <a:srgbClr val="C00000"/>
                </a:solidFill>
              </a:rPr>
              <a:t>* </a:t>
            </a:r>
            <a:r>
              <a:rPr lang="en-US" dirty="0" smtClean="0"/>
              <a:t>(repetition)</a:t>
            </a:r>
            <a:endParaRPr lang="en-US" dirty="0">
              <a:solidFill>
                <a:srgbClr val="C00000"/>
              </a:solidFill>
            </a:endParaRPr>
          </a:p>
          <a:p>
            <a:r>
              <a:rPr lang="en-US" dirty="0" smtClean="0">
                <a:solidFill>
                  <a:schemeClr val="tx1"/>
                </a:solidFill>
              </a:rPr>
              <a:t>E.g. identifiers:  </a:t>
            </a:r>
            <a:r>
              <a:rPr lang="en-US" dirty="0" smtClean="0">
                <a:solidFill>
                  <a:srgbClr val="C00000"/>
                </a:solidFill>
              </a:rPr>
              <a:t>letter (letter | digit)*</a:t>
            </a:r>
            <a:r>
              <a:rPr lang="en-US" dirty="0" smtClean="0"/>
              <a:t/>
            </a:r>
            <a:br>
              <a:rPr lang="en-US" dirty="0" smtClean="0"/>
            </a:br>
            <a:r>
              <a:rPr lang="en-US" dirty="0" smtClean="0">
                <a:solidFill>
                  <a:schemeClr val="tx1"/>
                </a:solidFill>
              </a:rPr>
              <a:t>	(</a:t>
            </a:r>
            <a:r>
              <a:rPr lang="en-US" dirty="0" err="1" smtClean="0">
                <a:solidFill>
                  <a:schemeClr val="tx1"/>
                </a:solidFill>
              </a:rPr>
              <a:t>letter,digit</a:t>
            </a:r>
            <a:r>
              <a:rPr lang="en-US" dirty="0" smtClean="0">
                <a:solidFill>
                  <a:schemeClr val="tx1"/>
                </a:solidFill>
              </a:rPr>
              <a:t> are </a:t>
            </a:r>
            <a:r>
              <a:rPr lang="en-US" dirty="0" err="1" smtClean="0">
                <a:solidFill>
                  <a:schemeClr val="tx1"/>
                </a:solidFill>
              </a:rPr>
              <a:t>shorthands</a:t>
            </a:r>
            <a:r>
              <a:rPr lang="en-US" dirty="0" smtClean="0">
                <a:solidFill>
                  <a:schemeClr val="tx1"/>
                </a:solidFill>
              </a:rPr>
              <a:t> from before)</a:t>
            </a:r>
          </a:p>
        </p:txBody>
      </p:sp>
    </p:spTree>
    <p:extLst>
      <p:ext uri="{BB962C8B-B14F-4D97-AF65-F5344CB8AC3E}">
        <p14:creationId xmlns:p14="http://schemas.microsoft.com/office/powerpoint/2010/main" val="1704155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5200650" cy="1143000"/>
          </a:xfrm>
        </p:spPr>
        <p:txBody>
          <a:bodyPr/>
          <a:lstStyle/>
          <a:p>
            <a:r>
              <a:rPr lang="en-US" dirty="0" err="1" smtClean="0"/>
              <a:t>Kleene</a:t>
            </a:r>
            <a:r>
              <a:rPr lang="en-US" dirty="0" smtClean="0"/>
              <a:t> </a:t>
            </a:r>
            <a:r>
              <a:rPr lang="en-US" sz="2200" dirty="0" smtClean="0"/>
              <a:t>(from Wikipedia)</a:t>
            </a:r>
            <a:endParaRPr lang="en-US" sz="2200" dirty="0"/>
          </a:p>
        </p:txBody>
      </p:sp>
      <p:sp>
        <p:nvSpPr>
          <p:cNvPr id="3" name="Content Placeholder 2"/>
          <p:cNvSpPr>
            <a:spLocks noGrp="1"/>
          </p:cNvSpPr>
          <p:nvPr>
            <p:ph idx="1"/>
          </p:nvPr>
        </p:nvSpPr>
        <p:spPr>
          <a:xfrm>
            <a:off x="228600" y="1692080"/>
            <a:ext cx="8721090" cy="4583430"/>
          </a:xfrm>
        </p:spPr>
        <p:txBody>
          <a:bodyPr/>
          <a:lstStyle/>
          <a:p>
            <a:pPr marL="0" indent="0">
              <a:buNone/>
            </a:pPr>
            <a:r>
              <a:rPr lang="en-US" sz="2400" b="1" dirty="0" smtClean="0"/>
              <a:t>Stephen Cole </a:t>
            </a:r>
            <a:r>
              <a:rPr lang="en-US" sz="2400" b="1" dirty="0" err="1" smtClean="0"/>
              <a:t>Kleene</a:t>
            </a:r>
            <a:r>
              <a:rPr lang="en-US" sz="2400" dirty="0"/>
              <a:t> </a:t>
            </a:r>
            <a:r>
              <a:rPr lang="en-US" sz="2400" dirty="0" smtClean="0"/>
              <a:t/>
            </a:r>
            <a:br>
              <a:rPr lang="en-US" sz="2400" dirty="0" smtClean="0"/>
            </a:br>
            <a:r>
              <a:rPr lang="en-US" sz="2400" dirty="0" smtClean="0"/>
              <a:t>(</a:t>
            </a:r>
            <a:r>
              <a:rPr lang="en-US" sz="2400" dirty="0"/>
              <a:t>January 5, 1909, </a:t>
            </a:r>
            <a:r>
              <a:rPr lang="en-US" sz="2400" dirty="0">
                <a:hlinkClick r:id="rId2" tooltip="Hartford, Connecticut"/>
              </a:rPr>
              <a:t>Hartford, Connecticut</a:t>
            </a:r>
            <a:r>
              <a:rPr lang="en-US" sz="2400" dirty="0"/>
              <a:t>, </a:t>
            </a:r>
            <a:r>
              <a:rPr lang="en-US" sz="2400" dirty="0">
                <a:hlinkClick r:id="rId3" tooltip="United States"/>
              </a:rPr>
              <a:t>United States</a:t>
            </a:r>
            <a:r>
              <a:rPr lang="en-US" sz="2400" dirty="0"/>
              <a:t> – </a:t>
            </a:r>
            <a:r>
              <a:rPr lang="en-US" sz="2400" dirty="0" smtClean="0"/>
              <a:t/>
            </a:r>
            <a:br>
              <a:rPr lang="en-US" sz="2400" dirty="0" smtClean="0"/>
            </a:br>
            <a:r>
              <a:rPr lang="en-US" sz="2400" dirty="0" smtClean="0"/>
              <a:t>January </a:t>
            </a:r>
            <a:r>
              <a:rPr lang="en-US" sz="2400" dirty="0"/>
              <a:t>25, 1994, </a:t>
            </a:r>
            <a:r>
              <a:rPr lang="en-US" sz="2400" dirty="0">
                <a:hlinkClick r:id="rId4" tooltip="Madison, Wisconsin"/>
              </a:rPr>
              <a:t>Madison, Wisconsin</a:t>
            </a:r>
            <a:r>
              <a:rPr lang="en-US" sz="2400" dirty="0"/>
              <a:t>) </a:t>
            </a:r>
            <a:r>
              <a:rPr lang="en-US" sz="2400" dirty="0" smtClean="0"/>
              <a:t>was an</a:t>
            </a:r>
            <a:r>
              <a:rPr lang="en-US" sz="2400" dirty="0"/>
              <a:t> </a:t>
            </a:r>
            <a:r>
              <a:rPr lang="en-US" sz="2400" dirty="0" smtClean="0">
                <a:hlinkClick r:id="rId3" tooltip="United States"/>
              </a:rPr>
              <a:t>American</a:t>
            </a:r>
            <a:r>
              <a:rPr lang="en-US" sz="2400" dirty="0"/>
              <a:t> </a:t>
            </a:r>
            <a:r>
              <a:rPr lang="en-US" sz="2400" dirty="0" smtClean="0">
                <a:hlinkClick r:id="rId5" tooltip="Mathematician"/>
              </a:rPr>
              <a:t>mathematician</a:t>
            </a:r>
            <a:r>
              <a:rPr lang="en-US" sz="2400" dirty="0"/>
              <a:t> </a:t>
            </a:r>
            <a:r>
              <a:rPr lang="en-US" sz="2400" dirty="0" smtClean="0"/>
              <a:t>who </a:t>
            </a:r>
            <a:r>
              <a:rPr lang="en-US" sz="2400" dirty="0"/>
              <a:t>helped lay the foundations </a:t>
            </a:r>
            <a:r>
              <a:rPr lang="en-US" sz="2400" dirty="0" smtClean="0"/>
              <a:t>for theoretical </a:t>
            </a:r>
            <a:r>
              <a:rPr lang="en-US" sz="2400" dirty="0" smtClean="0">
                <a:hlinkClick r:id="rId6" tooltip="Computer science"/>
              </a:rPr>
              <a:t>computer </a:t>
            </a:r>
            <a:r>
              <a:rPr lang="en-US" sz="2400" dirty="0">
                <a:hlinkClick r:id="rId6" tooltip="Computer science"/>
              </a:rPr>
              <a:t>science</a:t>
            </a:r>
            <a:r>
              <a:rPr lang="en-US" sz="2400" dirty="0"/>
              <a:t>. One of many distinguished students of </a:t>
            </a:r>
            <a:r>
              <a:rPr lang="en-US" sz="2400" dirty="0">
                <a:hlinkClick r:id="rId7" tooltip="Alonzo Church"/>
              </a:rPr>
              <a:t>Alonzo Church</a:t>
            </a:r>
            <a:r>
              <a:rPr lang="en-US" sz="2400" dirty="0"/>
              <a:t>, </a:t>
            </a:r>
            <a:r>
              <a:rPr lang="en-US" sz="2400" dirty="0" err="1"/>
              <a:t>Kleene</a:t>
            </a:r>
            <a:r>
              <a:rPr lang="en-US" sz="2400" dirty="0"/>
              <a:t>, along with </a:t>
            </a:r>
            <a:r>
              <a:rPr lang="en-US" sz="2400" dirty="0">
                <a:hlinkClick r:id="rId8" tooltip="Alan Turing"/>
              </a:rPr>
              <a:t>Alan Turing</a:t>
            </a:r>
            <a:r>
              <a:rPr lang="en-US" sz="2400" dirty="0"/>
              <a:t>, </a:t>
            </a:r>
            <a:r>
              <a:rPr lang="en-US" sz="2400" dirty="0">
                <a:hlinkClick r:id="rId9" tooltip="Emil Post"/>
              </a:rPr>
              <a:t>Emil Post</a:t>
            </a:r>
            <a:r>
              <a:rPr lang="en-US" sz="2400" dirty="0"/>
              <a:t>, and others, is best known as a founder of the branch of </a:t>
            </a:r>
            <a:r>
              <a:rPr lang="en-US" sz="2400" dirty="0">
                <a:hlinkClick r:id="rId10" tooltip="Mathematical logic"/>
              </a:rPr>
              <a:t>mathematical logic</a:t>
            </a:r>
            <a:r>
              <a:rPr lang="en-US" sz="2400" dirty="0"/>
              <a:t> known </a:t>
            </a:r>
            <a:r>
              <a:rPr lang="en-US" sz="2400" dirty="0" smtClean="0"/>
              <a:t>as </a:t>
            </a:r>
            <a:r>
              <a:rPr lang="en-US" sz="2400" dirty="0" smtClean="0">
                <a:hlinkClick r:id="rId11" tooltip="Recursion theory"/>
              </a:rPr>
              <a:t>recursion </a:t>
            </a:r>
            <a:r>
              <a:rPr lang="en-US" sz="2400" dirty="0">
                <a:hlinkClick r:id="rId11" tooltip="Recursion theory"/>
              </a:rPr>
              <a:t>theory</a:t>
            </a:r>
            <a:r>
              <a:rPr lang="en-US" sz="2400" dirty="0"/>
              <a:t>. </a:t>
            </a:r>
            <a:r>
              <a:rPr lang="en-US" sz="2400" dirty="0" err="1"/>
              <a:t>Kleene's</a:t>
            </a:r>
            <a:r>
              <a:rPr lang="en-US" sz="2400" dirty="0"/>
              <a:t> work grounds the study of which functions are </a:t>
            </a:r>
            <a:r>
              <a:rPr lang="en-US" sz="2400" dirty="0">
                <a:hlinkClick r:id="rId12" tooltip="Computable function"/>
              </a:rPr>
              <a:t>computable</a:t>
            </a:r>
            <a:r>
              <a:rPr lang="en-US" sz="2400" dirty="0"/>
              <a:t>. A number of mathematical concepts are named after him: </a:t>
            </a:r>
            <a:r>
              <a:rPr lang="en-US" sz="2400" dirty="0" err="1">
                <a:hlinkClick r:id="rId13" tooltip="Kleene hierarchy"/>
              </a:rPr>
              <a:t>Kleene</a:t>
            </a:r>
            <a:r>
              <a:rPr lang="en-US" sz="2400" dirty="0">
                <a:hlinkClick r:id="rId13" tooltip="Kleene hierarchy"/>
              </a:rPr>
              <a:t> hierarchy</a:t>
            </a:r>
            <a:r>
              <a:rPr lang="en-US" sz="2400" dirty="0"/>
              <a:t>, </a:t>
            </a:r>
            <a:r>
              <a:rPr lang="en-US" sz="2400" dirty="0" err="1">
                <a:hlinkClick r:id="rId14" tooltip="Kleene algebra"/>
              </a:rPr>
              <a:t>Kleene</a:t>
            </a:r>
            <a:r>
              <a:rPr lang="en-US" sz="2400" dirty="0">
                <a:hlinkClick r:id="rId14" tooltip="Kleene algebra"/>
              </a:rPr>
              <a:t> algebra</a:t>
            </a:r>
            <a:r>
              <a:rPr lang="en-US" sz="2400" dirty="0"/>
              <a:t>, the </a:t>
            </a:r>
            <a:r>
              <a:rPr lang="en-US" sz="2400" dirty="0" err="1">
                <a:hlinkClick r:id="rId15" tooltip="Kleene star"/>
              </a:rPr>
              <a:t>Kleene</a:t>
            </a:r>
            <a:r>
              <a:rPr lang="en-US" sz="2400" dirty="0">
                <a:hlinkClick r:id="rId15" tooltip="Kleene star"/>
              </a:rPr>
              <a:t> star</a:t>
            </a:r>
            <a:r>
              <a:rPr lang="en-US" sz="2400" dirty="0"/>
              <a:t> (</a:t>
            </a:r>
            <a:r>
              <a:rPr lang="en-US" sz="2400" b="1" dirty="0" err="1"/>
              <a:t>Kleene</a:t>
            </a:r>
            <a:r>
              <a:rPr lang="en-US" sz="2400" b="1" dirty="0"/>
              <a:t> closure</a:t>
            </a:r>
            <a:r>
              <a:rPr lang="en-US" sz="2400" dirty="0"/>
              <a:t>), </a:t>
            </a:r>
            <a:r>
              <a:rPr lang="en-US" sz="2400" dirty="0" err="1">
                <a:hlinkClick r:id="rId16" tooltip="Kleene's recursion theorem"/>
              </a:rPr>
              <a:t>Kleene's</a:t>
            </a:r>
            <a:r>
              <a:rPr lang="en-US" sz="2400" dirty="0">
                <a:hlinkClick r:id="rId16" tooltip="Kleene's recursion theorem"/>
              </a:rPr>
              <a:t> recursion theorem</a:t>
            </a:r>
            <a:r>
              <a:rPr lang="en-US" sz="2400" dirty="0"/>
              <a:t> and the </a:t>
            </a:r>
            <a:r>
              <a:rPr lang="en-US" sz="2400" dirty="0" err="1">
                <a:hlinkClick r:id="rId17" tooltip="Kleene fixpoint theorem"/>
              </a:rPr>
              <a:t>Kleene</a:t>
            </a:r>
            <a:r>
              <a:rPr lang="en-US" sz="2400" dirty="0">
                <a:hlinkClick r:id="rId17" tooltip="Kleene fixpoint theorem"/>
              </a:rPr>
              <a:t> </a:t>
            </a:r>
            <a:r>
              <a:rPr lang="en-US" sz="2400" dirty="0" err="1">
                <a:hlinkClick r:id="rId17" tooltip="Kleene fixpoint theorem"/>
              </a:rPr>
              <a:t>fixpoint</a:t>
            </a:r>
            <a:r>
              <a:rPr lang="en-US" sz="2400" dirty="0">
                <a:hlinkClick r:id="rId17" tooltip="Kleene fixpoint theorem"/>
              </a:rPr>
              <a:t> theorem</a:t>
            </a:r>
            <a:r>
              <a:rPr lang="en-US" sz="2400" dirty="0"/>
              <a:t>. He also </a:t>
            </a:r>
            <a:r>
              <a:rPr lang="en-US" sz="2400" b="1" dirty="0"/>
              <a:t>invented </a:t>
            </a:r>
            <a:r>
              <a:rPr lang="en-US" sz="2400" b="1" dirty="0">
                <a:hlinkClick r:id="rId18" tooltip="Regular expressions"/>
              </a:rPr>
              <a:t>regular expressions</a:t>
            </a:r>
            <a:r>
              <a:rPr lang="en-US" sz="2400" dirty="0"/>
              <a:t>, and was a leading American </a:t>
            </a:r>
            <a:r>
              <a:rPr lang="en-US" sz="2400" dirty="0" smtClean="0"/>
              <a:t>advocate of </a:t>
            </a:r>
            <a:r>
              <a:rPr lang="en-US" sz="2400" dirty="0" smtClean="0">
                <a:hlinkClick r:id="rId19" tooltip="Mathematical intuitionism"/>
              </a:rPr>
              <a:t>mathematical intuitionism</a:t>
            </a:r>
            <a:r>
              <a:rPr lang="en-US" sz="2400" dirty="0"/>
              <a:t>.</a:t>
            </a:r>
          </a:p>
        </p:txBody>
      </p:sp>
      <p:pic>
        <p:nvPicPr>
          <p:cNvPr id="3074" name="Picture 2" descr="http://t1.gstatic.com/images?q=tbn:ANd9GcTBEnDBsiBJC5fGFPrzX7jHUNWzvsRt3G68cLg3JkOUTllbSYs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43634" y="1"/>
            <a:ext cx="1700365" cy="232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3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23740</TotalTime>
  <Words>1979</Words>
  <Application>Microsoft Office PowerPoint</Application>
  <PresentationFormat>On-screen Show (4:3)</PresentationFormat>
  <Paragraphs>367</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Symbol</vt:lpstr>
      <vt:lpstr>Courier New</vt:lpstr>
      <vt:lpstr>Wingdings</vt:lpstr>
      <vt:lpstr>Calibri</vt:lpstr>
      <vt:lpstr>Default Design</vt:lpstr>
      <vt:lpstr>PowerPoint Presentation</vt:lpstr>
      <vt:lpstr>Lexical Analysis Summary</vt:lpstr>
      <vt:lpstr>Formal Languages vs Scala</vt:lpstr>
      <vt:lpstr>Formal Languages vs Scala</vt:lpstr>
      <vt:lpstr>Fact about Indexing Concatenation</vt:lpstr>
      <vt:lpstr>Star of a Language. Exercise with Proof</vt:lpstr>
      <vt:lpstr>Proof Continued</vt:lpstr>
      <vt:lpstr>Regular Expressions</vt:lpstr>
      <vt:lpstr>Kleene (from Wikipedia)</vt:lpstr>
      <vt:lpstr>These RegExp extensions preserve definable languages. Why?</vt:lpstr>
      <vt:lpstr>While Language – Example Program</vt:lpstr>
      <vt:lpstr>Tokens (Words) of the While Language</vt:lpstr>
      <vt:lpstr>Manually Constructing Lexers by example</vt:lpstr>
      <vt:lpstr>Lexer input and Output</vt:lpstr>
      <vt:lpstr>Identifiers and Keywords</vt:lpstr>
      <vt:lpstr>Integer Constants and Their Value</vt:lpstr>
      <vt:lpstr>Deciding which Token</vt:lpstr>
      <vt:lpstr>first of a regexp</vt:lpstr>
      <vt:lpstr>first symbols of words in a regexp</vt:lpstr>
      <vt:lpstr>Can regular expr derive empty word</vt:lpstr>
      <vt:lpstr>Converting Well-Behaved  Regular Expression into Programs</vt:lpstr>
      <vt:lpstr>Subtleties in General Case</vt:lpstr>
      <vt:lpstr>Decision Tree to Map Symbols to Tokens</vt:lpstr>
      <vt:lpstr>Decision Tree to Map Symbols to Tokens</vt:lpstr>
      <vt:lpstr>Skipping Comments</vt:lpstr>
      <vt:lpstr>Longest Match (Maximal Munch) Rule</vt:lpstr>
      <vt:lpstr>Consequences of Longest Match Rule</vt:lpstr>
      <vt:lpstr>Longest Match Exercise</vt:lpstr>
      <vt:lpstr>Token Priority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kuncak</cp:lastModifiedBy>
  <cp:revision>3065</cp:revision>
  <dcterms:created xsi:type="dcterms:W3CDTF">2005-06-07T20:03:32Z</dcterms:created>
  <dcterms:modified xsi:type="dcterms:W3CDTF">2013-09-23T20:03:47Z</dcterms:modified>
</cp:coreProperties>
</file>