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195" r:id="rId2"/>
    <p:sldId id="1158" r:id="rId3"/>
    <p:sldId id="1198" r:id="rId4"/>
    <p:sldId id="1201" r:id="rId5"/>
    <p:sldId id="1199" r:id="rId6"/>
    <p:sldId id="1202" r:id="rId7"/>
    <p:sldId id="1200" r:id="rId8"/>
    <p:sldId id="1224" r:id="rId9"/>
    <p:sldId id="1196" r:id="rId10"/>
    <p:sldId id="1209" r:id="rId11"/>
    <p:sldId id="1203" r:id="rId12"/>
    <p:sldId id="1204" r:id="rId13"/>
    <p:sldId id="1207" r:id="rId14"/>
    <p:sldId id="1206" r:id="rId15"/>
    <p:sldId id="1208" r:id="rId16"/>
    <p:sldId id="1197" r:id="rId17"/>
    <p:sldId id="1210" r:id="rId18"/>
    <p:sldId id="1211" r:id="rId19"/>
    <p:sldId id="1212" r:id="rId20"/>
    <p:sldId id="1213" r:id="rId21"/>
    <p:sldId id="1214" r:id="rId22"/>
    <p:sldId id="1215" r:id="rId23"/>
    <p:sldId id="1216" r:id="rId24"/>
    <p:sldId id="1217" r:id="rId25"/>
    <p:sldId id="1218" r:id="rId26"/>
    <p:sldId id="1219" r:id="rId27"/>
    <p:sldId id="1220" r:id="rId28"/>
    <p:sldId id="1222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3" autoAdjust="0"/>
    <p:restoredTop sz="92609" autoAdjust="0"/>
  </p:normalViewPr>
  <p:slideViewPr>
    <p:cSldViewPr snapToGrid="0">
      <p:cViewPr varScale="1">
        <p:scale>
          <a:sx n="97" d="100"/>
          <a:sy n="97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8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Code generation 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96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Stack</a:t>
            </a:r>
            <a:r>
              <a:rPr lang="fr-FR" dirty="0" smtClean="0"/>
              <a:t> state: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(array: Array[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value: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left: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right: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Methods</a:t>
            </a:r>
            <a:r>
              <a:rPr lang="fr-F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 </a:t>
            </a:r>
            <a:r>
              <a:rPr lang="fr-FR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mapping</a:t>
            </a:r>
            <a:r>
              <a:rPr lang="fr-F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0:object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itself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1:array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2:value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3:left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4:right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5:mid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yourself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0441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(left &gt; right) return -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1; …]]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iload_3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iload_4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if_icmple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after1: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iconst_1</a:t>
            </a:r>
            <a:b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ineg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after1: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[[…]]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 = (left + right) /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2; …]]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=&gt;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right + 2 /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after1: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iload_3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iload_4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iconst_2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istore_5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[[…]]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(array(middle) == value) return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 else …]]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aload_1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iload_5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iaload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after2: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iload_5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return: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after2: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[[…]]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97366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(array(middle) &gt; value)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left, middle -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 else …]]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after2: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aload_1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iload_5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iaload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if_cmple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after3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aload_0 // Object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itself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aload_1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iload_3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iload_5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iconst_1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invokevirtual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#1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return: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after3: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[[…]]</a:t>
            </a:r>
            <a:endParaRPr lang="fr-F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0992"/>
            <a:ext cx="8555182" cy="4655172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middle+1, right)]]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after3: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aload_0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aload_1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iload_5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iconst_1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iload_4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invokevirtual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Branching</a:t>
            </a:r>
            <a:r>
              <a:rPr lang="fr-FR" dirty="0" smtClean="0"/>
              <a:t> conditions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z) {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((!b &amp;&amp; (x &gt; 1 *(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|| (x &lt; 2*y + z)) {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 = x + 3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x;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b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of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getfield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x -&gt; 1, y -&gt; 2, z -&gt; 3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Branching</a:t>
            </a:r>
            <a:r>
              <a:rPr lang="fr-FR" dirty="0" smtClean="0"/>
              <a:t> conditions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z)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((!b &amp;&amp; (x &gt; 1 *(</a:t>
            </a:r>
            <a:r>
              <a:rPr lang="fr-FR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|| (x &lt; 2*y + z))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 = x + 3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x;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[|x=x+3|]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Translating</a:t>
            </a:r>
            <a:r>
              <a:rPr lang="fr-FR" dirty="0" smtClean="0"/>
              <a:t> the body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x=x+3</a:t>
            </a: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|]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iload_1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iconst_3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4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istore_1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Translating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(!b &amp;&amp; (x &gt; 2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z)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???, ???)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???)</a:t>
            </a: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2"/>
            <a:ext cx="8479331" cy="500011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local variable 0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local variable 1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mid: local variable 2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lload_i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istore_i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iconst_2</a:t>
            </a:r>
          </a:p>
        </p:txBody>
      </p:sp>
    </p:spTree>
    <p:extLst>
      <p:ext uri="{BB962C8B-B14F-4D97-AF65-F5344CB8AC3E}">
        <p14:creationId xmlns:p14="http://schemas.microsoft.com/office/powerpoint/2010/main" val="168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(!b &amp;&amp; (x &gt; 2 *(</a:t>
            </a:r>
            <a:r>
              <a:rPr lang="fr-FR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!b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2 *(</a:t>
            </a:r>
            <a:r>
              <a:rPr lang="fr-FR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???, ???)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???, ???)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2*y +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!b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2 *(</a:t>
            </a:r>
            <a:r>
              <a:rPr lang="fr-FR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c11Yes,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c1No)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c11Yes,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c1No)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fr-FR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c1No)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(b,  c1No, c11Yes)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[[x]]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[[2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[[x]]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[[2*y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[[b]]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[[0]]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c11No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[[x]]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[[2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[[x]]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[[2*y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aload_0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getfield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c11No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iload_1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[[2]] [[y]] [[z]] [[+]] [[*]]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[[2]] [[y]] [[*]] [[z]] [[+]]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aload_0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getfield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c11No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iload_1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iload_3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imul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</a:t>
            </a: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iconst_2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imul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iload_3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cYes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iload_1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iconst_3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istore_1</a:t>
            </a:r>
            <a:endParaRPr lang="en-US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2;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545869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]][[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[[–]] [[2]] [[/]] [[+]]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79525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[[–]] [[2]]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[[/]]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18565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istore_2 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iload_2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iconst_2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6675505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iconst_2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binarySearch</a:t>
            </a:r>
            <a:r>
              <a:rPr lang="fr-FR" dirty="0" smtClean="0"/>
              <a:t> - </a:t>
            </a:r>
            <a:r>
              <a:rPr lang="en-US" b="1" dirty="0"/>
              <a:t>bit.ly/1aCuKZz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if_icmp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&lt;label&gt;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eq,ne,lt,le,gt,ge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(array: Array[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value: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left: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right: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(left &gt; right) return -1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 = (left + right) / 2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(array(middle) == value) return middle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(array(middle) &gt; value)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left, middle - 1)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middle + 1, right)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29343</TotalTime>
  <Words>1388</Words>
  <Application>Microsoft Office PowerPoint</Application>
  <PresentationFormat>Affichage à l'écran (4:3)</PresentationFormat>
  <Paragraphs>336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Courier New</vt:lpstr>
      <vt:lpstr>Calibri</vt:lpstr>
      <vt:lpstr>Arial</vt:lpstr>
      <vt:lpstr>Default Design</vt:lpstr>
      <vt:lpstr>Code generation exercises</vt:lpstr>
      <vt:lpstr>Function body</vt:lpstr>
      <vt:lpstr>Function body</vt:lpstr>
      <vt:lpstr>Function body</vt:lpstr>
      <vt:lpstr>Function body</vt:lpstr>
      <vt:lpstr>Function body</vt:lpstr>
      <vt:lpstr>Function body</vt:lpstr>
      <vt:lpstr>Function body</vt:lpstr>
      <vt:lpstr>binarySearch - bit.ly/1aCuKZz</vt:lpstr>
      <vt:lpstr>binarySearch - bit.ly/1aCuKZz</vt:lpstr>
      <vt:lpstr>binarySearch - bit.ly/1aCuKZz</vt:lpstr>
      <vt:lpstr>binarySearch - bit.ly/1aCuKZz</vt:lpstr>
      <vt:lpstr>binarySearch - bit.ly/1aCuKZz</vt:lpstr>
      <vt:lpstr>binarySearch - bit.ly/1aCuKZz</vt:lpstr>
      <vt:lpstr>binarySearch - bit.ly/1aCuKZz</vt:lpstr>
      <vt:lpstr>Branching conditions</vt:lpstr>
      <vt:lpstr>Branching conditions</vt:lpstr>
      <vt:lpstr>Translating the body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Mikaël Mayer</cp:lastModifiedBy>
  <cp:revision>3684</cp:revision>
  <dcterms:created xsi:type="dcterms:W3CDTF">2005-06-07T20:03:32Z</dcterms:created>
  <dcterms:modified xsi:type="dcterms:W3CDTF">2013-11-13T09:05:46Z</dcterms:modified>
</cp:coreProperties>
</file>