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845" r:id="rId2"/>
    <p:sldId id="846" r:id="rId3"/>
    <p:sldId id="855" r:id="rId4"/>
    <p:sldId id="886" r:id="rId5"/>
    <p:sldId id="873" r:id="rId6"/>
    <p:sldId id="856" r:id="rId7"/>
    <p:sldId id="875" r:id="rId8"/>
    <p:sldId id="887" r:id="rId9"/>
    <p:sldId id="888" r:id="rId10"/>
    <p:sldId id="889" r:id="rId11"/>
    <p:sldId id="877" r:id="rId12"/>
    <p:sldId id="878" r:id="rId13"/>
    <p:sldId id="890" r:id="rId14"/>
    <p:sldId id="891" r:id="rId15"/>
    <p:sldId id="892" r:id="rId16"/>
    <p:sldId id="876" r:id="rId17"/>
    <p:sldId id="879" r:id="rId18"/>
    <p:sldId id="880" r:id="rId19"/>
    <p:sldId id="882" r:id="rId20"/>
    <p:sldId id="911" r:id="rId21"/>
    <p:sldId id="912" r:id="rId22"/>
    <p:sldId id="883" r:id="rId23"/>
    <p:sldId id="884" r:id="rId24"/>
    <p:sldId id="881" r:id="rId25"/>
    <p:sldId id="885" r:id="rId26"/>
    <p:sldId id="893" r:id="rId27"/>
    <p:sldId id="894" r:id="rId28"/>
    <p:sldId id="895" r:id="rId29"/>
    <p:sldId id="897" r:id="rId30"/>
    <p:sldId id="896" r:id="rId31"/>
    <p:sldId id="899" r:id="rId32"/>
    <p:sldId id="900" r:id="rId33"/>
    <p:sldId id="901" r:id="rId34"/>
    <p:sldId id="902" r:id="rId35"/>
    <p:sldId id="903" r:id="rId36"/>
    <p:sldId id="904" r:id="rId37"/>
    <p:sldId id="905" r:id="rId38"/>
    <p:sldId id="910" r:id="rId39"/>
    <p:sldId id="906" r:id="rId40"/>
    <p:sldId id="907" r:id="rId41"/>
    <p:sldId id="908" r:id="rId42"/>
    <p:sldId id="909" r:id="rId43"/>
    <p:sldId id="917" r:id="rId44"/>
    <p:sldId id="916" r:id="rId45"/>
    <p:sldId id="913" r:id="rId46"/>
    <p:sldId id="914" r:id="rId47"/>
    <p:sldId id="918" r:id="rId48"/>
    <p:sldId id="919" r:id="rId49"/>
    <p:sldId id="920" r:id="rId50"/>
    <p:sldId id="921" r:id="rId5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Arial Unicode MS" panose="020B0604020202020204" pitchFamily="34" charset="-128"/>
      <p:regular r:id="rId58"/>
    </p:embeddedFont>
  </p:embeddedFontLst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6179" autoAdjust="0"/>
  </p:normalViewPr>
  <p:slideViewPr>
    <p:cSldViewPr snapToGrid="0">
      <p:cViewPr varScale="1">
        <p:scale>
          <a:sx n="102" d="100"/>
          <a:sy n="102" d="100"/>
        </p:scale>
        <p:origin x="-142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58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2013-11-04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1T22:00:53.9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23362 17045 10,'0'0'15,"4"-9"-1,-4 9-2,0 0 0,0 0-2,0 0 0,0 0 0,0 0-2,0 0-1,0 0 0,0 0-2,0 0-1,5 9 0,-5-9 0,5 12-2,-2-2 1,-3-10-1,10 18 1,-10-18-1,11 17 0,-11-17 0,15 16 0,-15-16 0,16 20 1,-8-10-2,4 4-1,-6-1 1,5 4-1,1-2 0,-1 3-1,-1-2 2,2 0-2,1-3 1,-1 5 0,3-1 0,-5-1 1,1-3-1,0 4 0,-1 0 0,2 0 0,1 4 1,-1-7-1,1 3 1,3 4 2,0 0-2,1 0 3,-2-6-3,3 5 4,-7-6-5,4 8 3,-4-9-3,1 0 1,-1 0-2,0 2 1,0-1 0,1 0 0,0-3 0,1-1 0,-2 4 1,2 5-2,0-8 1,-3 3 0,-1-1 0,3 4 0,-2-1 0,1 0 0,-11-16 0,0 0 0,37 58 0,-37-58 0,0 0 1,41 57-2,-41-57 2,0 0-2,38 55 2,-38-55-2,0 0 2,0 0-3,43 50 2,-43-50 0,0 0 1,0 0-4,0 0 3,42 55-2,-42-55 2,0 0 0,0 0-1,0 0-1,0 0 0,0 0 2,0 0-3,0 0-3,43 50-7,-43-50-16,0 0-6,0 0 2,0 0 1</inkml:trace>
  <inkml:trace contextRef="#ctx0" brushRef="#br0" timeOffset="1351.0773">23385 17027 8,'0'0'13,"13"-1"-1,-13 1-2,0 0-1,10-4 0,-10 4 0,15-3-2,-15 3 1,17-5-3,-5 3-1,0 0 0,1-1-1,1 1-1,0 0 1,2 0-1,-1-1 0,1 1 1,-3 0-1,5 2 1,-2-1-1,0 0 1,2 2 0,-1 1-2,1 0 1,-2-1-1,2 3 1,1-2-1,-4-1 0,4 1 1,-6-2-2,4 2 1,-3-2-1,4 1 1,-4-2 0,4 0-1,-2 0 0,1-1 0,1 0 0,3-3 0,-2 5-1,1-2 1,1 2 0,-1-2 0,-2 1-1,5 1 1,-3 0 0,-2 1 0,1-2 0,-2-1 0,0 1 0,0 3-1,0-1 1,-4-1 0,-1 0 0,2 1 0,1 0 0,-3 0 0,0 0 0,-1-1 0,1-1 0,1 3 0,-2-1 0,-11-1 0,12-1 0,-12 1 0,0 0 0,0 0 1,0 0-1,0 0 0,18 8-3,-18-8-2,0 0-4,0 0-16,0 0-6,-12 2 1,2-13 1</inkml:trace>
  <inkml:trace contextRef="#ctx0" brushRef="#br0" timeOffset="2780.159">24408 17038 13,'0'0'12,"0"0"0,0 0-1,0 0-1,0 0-1,0 0-1,0 0-1,0 0-1,0 0-1,19 57-1,-19-57 0,0 0-1,0 0 1,31 52-2,-31-52 2,0 0-2,29 52 1,-29-52-2,0 0 0,36 53 1,-36-53-1,0 0 0,32 50 0,-32-50 0,0 0 0,0 0 0,39 64-1,-39-64 1,0 0 0,0 0-1,48 62 1,-48-62-1,0 0 1,32 62-1,-32-62 1,0 0 3,20 59-3,-20-59 2,0 0-3,23 50 4,-23-50-4,0 0 4,0 0-4,41 60-1,-41-60 0,0 0 1,0 0 0,49 59 0,-49-59 0,0 0-1,0 0 1,44 59 0,-44-59-1,0 0 1,17 49-1,-17-49-3,0 0 3,29 58-2,-29-58 1,0 0 2,30 50 0,-30-50-3,0 0 2,0 0 3,0 0-2,36 49-1,-36-49 1,0 0-2,0 0 0,0 0 3,0 0-2,0 0-3,20 44 2,-20-44-2,0 0-1,0 0-3,0 0-4,0 0-5,0 0-9,0 0 2,0 0-2</inkml:trace>
  <inkml:trace contextRef="#ctx0" brushRef="#br0" timeOffset="4029.2305">24149 18166 2,'0'0'14,"0"0"-2,0 0 0,0 0 0,0 0-1,0 0-1,0 0-3,54 20 1,-54-20-2,0 0-2,0 0 0,0 0-2,58-26 1,-58 26 0,0 0 0,58-14-1,-58 14-1,41-4 3,-41 4-3,0 0 1,61-12 1,-61 12-1,48-7 0,-48 7 0,43-8 0,-43 8 0,48-8-1,-48 8-1,47-14 2,-47 14-1,44-12-1,-44 12 0,50-4 1,-50 4-1,45-1 1,-45 1-1,42 6 0,-42-6 0,46 1 2,-46-1 0,0 0-2,52-15 1,-52 15-1,42-2 1,-42 2-1,0 0 2,45-7-1,-45 7-4,0 0 4,44 0 3,-44 0-5,0 0 1,0 0 1,0 0-3,0 0 1,0 0 2,46 2-2,-46-2-2,0 0 4,0 0 0,0 0-3,0 0 1,0 0 0,0 0-2,0 0-5,0 0-5,0 0-19,0 0-1,0 0 4</inkml:trace>
  <inkml:trace contextRef="#ctx0" brushRef="#br0" timeOffset="5232.2993">23456 17097 5,'0'0'7,"0"0"-1,0 0 1,0 0 1,-9 8 0,9-8 0,0 0 0,-6 10-2,6-10 0,0 0-1,-7 13 0,7-13-2,-3 10 1,-2-1-2,7 1-1,-5 0 0,3 0-1,-4 1 1,7 1-1,-6 1 1,2 3-1,4-6 1,-6 6 0,5-4 0,-3 5 0,3-2-1,-7 1 0,5-3 0,-2 3 0,-3-4 0,0-1 0,1 0-1,4-11 1,-8 13 1,8-13 0,0 0-1,0 0 1,0 0 0,0 0 0,0 0 0,0 0-1,0 0-1,0 0-3,0 0-3,0 0-6,1-9-6,-1 9-6,0 0 1</inkml:trace>
  <inkml:trace contextRef="#ctx0" brushRef="#br0" timeOffset="6623.3789">24173 18125 5,'0'0'8,"0"0"-1,0 0 0,0 0-2,0 0 1,0 0 0,0 0 0,0 0-1,0 0 1,0 0 1,0 0 1,0 0-2,0 0 2,0 0-2,0 0-1,0 0-2,0 0 1,0 0-2,0 0-1,0 0 1,7 58-1,-7-58 0,0 0 0,0 0 0,-24 61 0,24-61 0,0 0 0,0 0-1,0 0 0,-11 54 0,11-54 0,0 0 0,0 0-1,0 0 1,0 0 0,0 0-3,0 0-3,0 0-13,0 0-10,0 0 2,0 0-1</inkml:trace>
  <inkml:trace contextRef="#ctx0" brushRef="#br0" timeOffset="8607.4923">23378 17386 2,'0'0'8,"0"0"1,0 0-2,0 0 2,0 0-1,0 0 2,0 0-1,0 0 0,0 0-1,0 0 1,0 0-3,0 0 0,0 0-2,0 0 1,0 0-1,0 0 1,8 12-1,-8-12 0,0 0 0,0 0-1,6 12 0,-6-12 0,10 11 0,-10-11-1,11 15-1,-2 2 1,-1-5 0,-1 2 2,2 4-2,1-1 2,0-1-3,5 0 3,-3-2-2,1-4 2,-3 4-3,5 0 0,-2-3 0,-1-2 0,-4 4-1,2 0 0,-2-1 0,0 0 0,2 3-1,-3-5 2,-1 1-1,3 9 0,2-7 1,-2 2-1,1 5 0,1-12 1,-1-3 0,-2 9-1,-8-14 1,0 0-1,0 0 1,37 59 0,-37-59 0,0 0-1,0 0 0,0 0 0,38 52 0,-38-52 1,0 0-1,0 0-1,0 0 2,0 0-2,33 51 3,-33-51-1,0 0-1,0 0-1,0 0 1,0 0 0,36 53-1,-36-53 0,0 0 1,0 0-3,0 0 1,31 54 1,-31-54 0,0 0-1,0 0 2,0 0-2,47 52 0,-47-52 2,0 0 2,0 0-2,0 0-2,60 35 2,-60-35-1,0 0 1,0 0-1,0 0 0,42 57 0,-42-57 0,0 0 0,0 0-1,0 0 2,0 0-1,0 0 1,48 51-1,-48-51 0,0 0 0,0 0 1,0 0 0,0 0 0,0 0 1,0 0-2,54 36-1,-54-36 3,0 0-1,0 0-1,0 0-1,0 0 1,0 0-1,0 0 0,0 0 3,0 0-4,50 45 1,-50-45 0,0 0 2,0 0-1,0 0 1,0 0 0,0 0-1,0 0 1,0 0 1,0 0-1,0 0 0,0 0-1,0 0 1,0 0 0,0 0 0,0 0-1,47 51 0,-47-51 1,0 0 0,0 0-1,0 0 0,0 0-1,0 0 1,0 0-3,0 0-4,0 0-8,0 0-15,0 0 2,0 0 1</inkml:trace>
  <inkml:trace contextRef="#ctx0" brushRef="#br0" timeOffset="10131.5795">24200 18401 3,'0'0'11,"0"0"1,0 0-1,0 0 1,0 0-3,0 0 3,0 0-2,0 0 0,0 0-4,0 0 0,0 0-3,0 0 1,0 0 0,0 0-1,0 0 1,54-28 0,-54 28-2,0 0 0,55 1-1,-55-1 2,44 0-2,-44 0 0,44-2 0,-44 2-1,42-2 1,-42 2 2,0 0-1,56-16-1,-56 16 1,0 0-2,45-10 1,-45 10 0,0 0 0,47-3-2,-47 3 3,0 0-1,41-9-1,-41 9 0,0 0 1,46-3 0,-46 3 0,0 0 0,0 0-1,53 0 0,-53 0 1,0 0 0,0 0 0,0 0-1,48-7 1,-48 7-1,0 0 0,0 0 2,0 0-3,0 0 2,45-8-2,-45 8 1,0 0 1,0 0-1,0 0-1,0 0 1,45-4 1,-45 4 0,0 0-1,0 0 2,0 0-2,0 0 2,0 0-1,46 2-2,-46-2 1,0 0 1,0 0-1,0 0-1,41-1 0,-41 1 0,0 0 1,0 0 2,0 0-2,0 0-2,0 0 2,0 0-1,0 0 0,0 0 0,0 0 0,0 0 1,0 0-2,0 0 1,0 0 1,0 0 0,0 0 1,0 0 1,43-17-1,-43 17-3,0 0 2,0 0 2,0 0-2,0 0-1,0 0-1,0 0 0,0 0-2,0 0 2,0 0 1,0 0-3,0 0 0,0 0-2,0 0-7,0 0-7,0 0-10,0 0-1,0 0 3</inkml:trace>
  <inkml:trace contextRef="#ctx0" brushRef="#br0" timeOffset="10740.6144">25010 18100 1,'0'0'15,"0"0"0,0 0-2,0 0-2,0 0-1,0 0 2,0 0-3,0 0-3,0 0 0,0 0 3,12 46-4,-12-46 0,0 0-1,0 0-1,0 0 1,-5 49-1,5-49-2,0 0-2,0 0 2,-4 60-1,4-60 1,0 0-1,0 0-1,-7 53 1,7-53 0,0 0 0,0 0 2,0 0-1,0 0-1,0 0 0,0 0 3,0 0-2,0 0 2,0 0-1,0 0-3,8 41 1,-8-41-2,0 0-5,0 0-17,0 0-6,0 0 0,0 0-2</inkml:trace>
  <inkml:trace contextRef="#ctx0" brushRef="#br0" timeOffset="12577.7194">23562 17462 9,'0'0'12,"2"10"0,-2-10 1,0 0-3,0 0 0,3 10-3,-3-10 0,0 0 1,0 0-2,0 0-1,0 0 0,0 0 1,0 0 0,0 0 0,0 0 0,0 0 0,0 0-1,0 0 1,0 0-1,0 0-2,0 0 1,0 0-1,-9-9 0,9 9-1,0 0 0,-15 0 1,15 0-2,-11 3 1,11-3-1,-13 2 0,13-2-1,-17 5 1,17-5 0,-12 1-1,12-1 3,-16 4-3,16-4 2,-13 8-1,13-8 2,-10 6-4,4 4 4,6-10-3,-10 13 0,10-13 1,-4 14 0,2-2-1,0-2 0,2-10 0,0 16 0,2-3 0,-3-4 0,1-9 0,0 19 0,0-10 0,0 2 0,0 0 0,-1-2 0,1-9 0,-2 22 1,3-10-1,-2-3 0,1-9 0,1 13 0,-1-13 0,0 0 0,0 0 0,0 9 0,0-9 1,0 0-2,0 0 2,-2 9-1,2-9 0,0 0 0,-4 13-1,4-13 1,0 0-1,-4 16 0,4-16-1,0 0-2,3 17-6,-3-17-12,0 0-12,0 0 0,-8-13 1,13 3-1</inkml:trace>
  <inkml:trace contextRef="#ctx0" brushRef="#br0" timeOffset="13966.7989">23770 17732 22,'0'0'14,"0"0"0,0 0 0,0 0-1,0 0 1,0 0-1,0 0-1,0 0-1,2-11-1,-2 11-2,0 0-1,-10-1-1,10 1-2,-9-5 0,9 5 0,-14-3-2,14 3 1,-15-7-2,15 7 2,-15-4-3,15 4 2,-14-3-1,14 3-1,-16 0 1,16 0 0,-14 1-1,4 1 1,10-2 0,-13 9-1,13-9 1,-11 4-1,11-4 1,-7 14-1,7-14 1,-5 9-1,5-9 0,-4 11 1,4-11-1,-2 19 0,2-19 1,-3 19-1,3-2 1,0-17-1,0 0 0,0 0 0,4 58 0,-4-58 2,0 0-2,0 0 0,6 55 0,-6-55 1,0 0-1,0 0 2,0 0-3,4 51-1,-4-51 0,0 0 2,0 0-2,0 0 0,0 0 0,-7 58 0,7-58-1,0 0 2,0 0 2,0 0-1,0 0-1,0 0 2,-10 51-1,10-51 0,0 0 2,0 0-1,0 0-2,0 0 2,0 0-1,0 0-1,0 0-1,0 0-1,0 0-5,0 0-13,0 0-13,0 0-3,0 0 4,0 0 0</inkml:trace>
  <inkml:trace contextRef="#ctx0" brushRef="#br0" timeOffset="15484.8857">23989 18013 28,'0'0'15,"0"0"0,0 0 0,0 0-1,0 0-2,0 0-2,0 0-1,0 0 0,0 0-3,0 0-1,0 0 1,0 0 0,0 0-1,0 0-1,0 0 0,0 0 0,0 0 0,0 0-1,0 0-1,0 0 1,0 0-2,0 0 2,-54-7-1,54 7-1,0 0 1,0 0 0,0 0-2,0 0 0,0 0 1,-51-1 0,51 1 0,0 0 0,0 0 0,0 0-2,0 0 4,0 0-3,0 0 2,-54 6-4,54-6 1,0 0-1,0 0 1,0 0-2,0 0 2,0 0-1,-16 55 1,16-55 2,0 0 0,0 0-1,0 0 0,0 0 2,-5 59-2,5-59 0,0 0 1,0 0-1,0 0 0,3 59 0,-3-59-1,0 0 0,0 0 0,0 0 1,0 0 0,0 0-1,4 57 1,-4-57 1,0 0-1,0 0-1,0 0 0,0 0 0,0 0 0,0 0 0,-10 49 1,10-49-2,0 0 2,0 0 1,0 0 0,0 0-2,0 0-3,0 0-4,0 0-8,0 0-19,0 0 1,0 0-4,0 0 4</inkml:trace>
  <inkml:trace contextRef="#ctx0" brushRef="#br0" timeOffset="16754.9584">24128 18223 5,'0'0'15,"0"0"1,0 0-1,0 0-1,0 0 1,0 0-2,0 0-2,0 0 0,0 0-2,0 0-2,0 0-2,0 0-1,0 0-1,0 0-1,0 0 3,0 0-4,0 0 1,0 0 0,0 0 0,0 0 1,-57 21 0,57-21-2,0 0 1,0 0 2,0 0-3,0 0 0,0 0 1,0 0-1,0 0-1,-26 52 2,26-52-2,0 0-1,0 0 0,10 58 1,-10-58 0,0 0-1,9 53 1,-9-53 0,0 0 0,13 50 1,-13-50-2,0 0 0,0 0 2,0 0-2,0 0 1,0 0 1,0 0-2,0 0 1,0 0 1,0 0 0,0 0-2,0 0-1,0 0 3,0 0-2,0 0-5,0 0-7,0 0-21,0 0-2,0 0 3,0 0 2</inkml:trace>
  <inkml:trace contextRef="#ctx0" brushRef="#br0" timeOffset="18418.0534">24539 17271 2,'0'0'7,"0"0"-2,0 0-1,0 0 0,0 0 1,0 0-1,0 0 0,0 0 1,0 0 1,0 0 0,0 0 1,0 0-1,0 0 1,0 0 0,0 0 0,0 0-1,0 0 0,0 0 0,0 0 0,0 0-1,0 0 0,0 0-1,0 0 1,0 0-1,0 0-1,52-30 0,-52 30 0,0 0-1,0 0 0,0 0 0,53-12 0,-53 12-1,0 0 0,0 0 0,0 0 0,0 0-1,0 0 1,57 7 0,-57-7-1,0 0 1,0 0 0,0 0 0,0 0 0,0 0 0,0 0 0,0 0-1,0 0 1,0 0 0,0 0 0,0 0-1,12 52 0,-12-52 0,0 0 0,0 0 0,0 0 0,0 0 0,0 0 0,0 0 0,0 0 1,0 0-1,0 0-1,0 0 1,0 0-1,0 0 0,0 0-1,0 0-1,0 0-2,0 0-4,0 0-8,0 0-15,0 0-3,0 0 3</inkml:trace>
  <inkml:trace contextRef="#ctx0" brushRef="#br0" timeOffset="19889.1374">24695 17531 11,'0'0'13,"0"0"-1,0 0 1,0 0-1,0 0-2,0 0 0,0 0 0,0 0-3,0 0-1,0 0-1,0 0-1,0 0 1,0 0-1,0 0 0,0 0 0,0 0 0,0 0-1,0 0 2,0 0-2,0 0 0,0 0-1,0 0 0,0 0 0,0 0 0,0 0 0,61-4-2,-61 4 2,0 0 0,0 0-1,0 0 1,60 13 0,-60-13-1,0 0 1,0 0-1,0 0-1,0 0 1,0 0-1,0 0 2,0 0-2,51 6 0,-51-6 0,0 0 1,0 0-1,0 0 1,0 0 0,0 0-2,0 0 2,0 0 0,0 0-1,0 0 2,0 0 2,0 0-4,0 0 4,0 0-3,-20 52 3,20-52-5,0 0 6,0 0-6,0 0 1,0 0 0,0 0 0,0 0 0,0 0 0,-5 52 0,5-52 0,0 0-1,0 0 1,0 0 0,0 0-1,0 0-1,0 0 1,0 0-3,18 50-3,-18-50-9,0 0-18,0 0-1,0 0 1,0 0-2</inkml:trace>
  <inkml:trace contextRef="#ctx0" brushRef="#br0" timeOffset="21217.2136">24875 17790 2,'0'0'14,"0"0"-2,0 0-3,0 0-1,0 0 1,0 0 0,0 0 0,0 0 0,0 0 1,0 0-1,0 0-1,0 0 1,-13 51-2,13-51 0,0 0 1,0 0-2,0 0 0,0 0 0,0 0-1,0 0-1,0 0 0,0 0-1,0 0-1,50 3 0,-50-3-1,0 0-1,0 0 1,0 0 0,0 0-1,0 0-1,57-27 2,-57 27-2,0 0 2,0 0 0,0 0-1,0 0 0,0 0 1,0 0 0,0 0 0,0 0 0,0 0-1,0 0 0,0 0 0,0 0 1,0 0-1,0 0 0,0 0 0,0 0 0,0 0 0,0 0 1,0 0 0,0 0 0,0 0-2,0 0 2,0 0 0,50-1 0,-50 1 0,0 0-1,0 0 1,0 0 0,0 0 1,0 0-3,0 0 1,0 0 1,0 0 0,0 0-1,0 0-1,0 0 1,0 0 0,0 0 1,-22 50-1,22-50-1,0 0-6,0 0-3,9 47-9,-9-47-17,0 0 2,0 0-3,0 0 2</inkml:trace>
  <inkml:trace contextRef="#ctx0" brushRef="#br0" timeOffset="31284.7894">24299 17319 6,'0'0'8,"0"0"0,0 0 0,0 0-1,0 0-1,21 12-1,-21-12 1,0 0 0,0 0 0,0 0-1,0 0-1,0 0 0,0 0 2,0 0 0,0 0 1,0 0-2,0 0 2,0 0-1,0 0 0,0 0 0,0 0-1,0 0-1,0 0 0,0 0-1,0 0 0,0 0-1,0 0 0,0 0 0,0 0 0,0 0 0,0 0-1,6-45 0,-12 34 0,-2 1-1,-2 4 1,10 6-1,-14-9 1,14 9-2,-21-10 2,21 10-1,-17 3 1,17-3-1,-13-3 0,1 4 0,12-1 0,-23-5 1,23 5-1,-21-7 0,21 7 0,-22-9 1,11 7-1,1-2 0,10 4 1,-15-3-1,5 3 0,0-1 0,10 1 0,-16 2 0,16-2 0,-13 2 0,13-2 0,-17 5 1,17-5-1,-13 3 0,4 3 1,9-6-1,-13 6 0,13-6 0,-10 11 0,10-11 0,-7 12 2,7-12-2,0 0 0,0 0 0,-5 15 0,5-15 0,-1 12 1,1-12-1,2 13 0,0-4 0,-1 2 0,-1-11 0,8 15 0,-8-15 0,9 16 0,-9-16 0,6 14-1,-6-14 1,7 10 0,-7-10-2,3 9 2,-3-9-2,0 0 0,0 0-3,0 0-3,-3 10-6,3-10-10,-11-10-8,11 10 0,0 0 1</inkml:trace>
  <inkml:trace contextRef="#ctx0" brushRef="#br0" timeOffset="32626.8662">24386 17460 11,'0'0'11,"0"0"-1,0 0-2,0 0-2,0 0 0,0 0 0,50 13 0,-50-13 1,0 0 0,0 0 2,0 0-1,0 0 0,0 0 0,0 0-1,0 0 0,0 0-3,0 0 1,0 0-2,0 0 0,0 0-1,0 0 0,0 0-1,-33 49 1,16-39-2,-3-8 1,5-2-1,-7 0 0,6 1 1,-4-1 2,6 2-2,-6-5 2,8 3-2,-2 5 3,5-5-4,9 0 4,-15 3-4,15-3 1,-13 5-1,13-5-1,0 0 1,0 0 0,-9 1 0,9-1-1,0 0 0,-6-11-5,6 11 2,0 0-6,0 0-1,0 0-8,-3-9-4,3 9-11,0 0 6</inkml:trace>
  <inkml:trace contextRef="#ctx0" brushRef="#br0" timeOffset="33407.9108">24427 17385 20,'0'0'18,"0"0"-4,0 0-1,0 0-3,0 0 1,0 0-4,0 0-1,0 0-2,52 39-1,-52-39-1,0 0 0,0 0-1,0 0 0,0 0-1,0 0 0,22 52 1,-22-52-1,0 0 0,0 0 0,0 0 0,0 0 0,4 51 0,-4-51 3,0 0-3,0 0 3,0 0-4,0 0 5,0 0-6,0 0 5,-6 49-4,6-49-1,0 0 0,0 0 1,0 0-2,0 0-1,0 0 1,0 0 0,-51 49 0,51-49 0,0 0 1,0 0 0,0 0 2,0 0 1,0 0 1,0 0 1,0 0 2,0 0 0,-51-22 0,51 22 1,0 0 0,0 0 1,0 0-1,0 0 0,-49-36-1,39 32-5,10 4 5,-19-14 0,19 14 0,-14-9-1,10-1 0,1 0-5,3 10 5,0 0-2,-7-16 0,7 16-5,-1-12 2,1 12-4,0 0-1,0 0-3,0 0-10,9 12-10,-9-12-5,0 0 1,0 0 1</inkml:trace>
  <inkml:trace contextRef="#ctx0" brushRef="#br0" timeOffset="35497.0303">24600 17712 11,'0'0'12,"0"0"0,0 0-1,0 0 0,0 0 0,0 0 0,0 0 1,0 0-1,0 0-2,0 0 0,49 51-2,-49-51-1,0 0-1,0 0 0,0 0 0,0 0-1,0 0 0,0 0 0,0 0 0,0 0-1,0 0 2,0 0-3,0 0 0,0 0 0,0 0-1,0 0 1,0 0-1,0 0 0,0 0 1,-55-6-1,55 6 0,0 0 0,0 0 0,0 0 0,0 0 0,-57 12 0,57-12-1,0 0 0,0 0 1,0 0-1,-54-1 1,54 1-1,0 0 0,0 0-1,0 0 2,0 0-1,-53 49 1,53-49-1,0 0 0,0 0 0,0 0 1,0 0-1,0 0 0,0 0-3,0 0 2,0 0 1,0 0 0,0 0-3,0 0 3,-35 41 0,35-41 0,0 0 2,0 0-2,0 0 1,0 0-2,0 0 4,0 0-4,0 0-1,0 0 3,0 0-1,0 0 0,0 0 0,41 43 0,-41-43-2,0 0 2,0 0 1,0 0-1,0 0-3,0 0 4,0 0 0,0 0-1,0 0 2,42 28-2,-42-28 0,0 0-1,0 0 2,0 0-2,0 0-1,45 0 1,-45 0 1,0 0 2,0 0-1,0 0-1,45-17 0,-45 17 1,0 0 2,0 0-2,0 0 0,0 0-1,49-11 1,-49 11 0,0 0 1,0 0-2,0 0-1,0 0 2,0 0-2,0 0 2,0 0 2,0 0-3,42 10 0,-42-10 1,0 0 2,0 0-3,0 0 3,0 0-2,0 0-1,0 0 1,0 0 0,0 0-2,0 0-2,0 0 2,0 0 0,0 0-3,0 0-5,0 0-6,42 5-18,-42-5-2,0 0 1,0 0-1</inkml:trace>
  <inkml:trace contextRef="#ctx0" brushRef="#br0" timeOffset="212182.1361">16098 3446 8,'-10'-2'14,"10"2"1,-17 2-2,8-1 0,-1-1-1,-1 1 1,1 0-4,-1-3 1,-1 1-2,0-2-1,0 2-1,-4 0-1,3-1-1,-4-2-1,2 5 0,-5-1-1,1 3 0,-2-1 0,-1 0 0,0 2-1,-1 1 1,-1-2 0,1 2 0,-1-2-1,2 3 1,0 0 0,3 0-1,-2 1 0,4 1-1,-1 2 1,1 0-1,0 4 1,1-1-1,-1 0 0,1 5 0,-1 0 1,-1 0-1,2 2 0,-2 1 2,2 1-2,0 3 1,2 1-1,0-1 1,1 1-1,2 3 1,-1 0 0,3 0 0,1 2 0,-1 1 0,2 0 0,1-1-1,1-1 1,2-1-1,0-1 1,2 2-1,-2-5 0,5-1 1,-2 2-1,3 0 1,0 2-1,2 1 1,3 0-1,1 0 0,3 1 1,2 0-1,4-1 1,3-2-1,0-3 0,5 2 1,0-4-1,3-1 1,1-1-1,1-2 1,0-1 0,1-1-1,1 1 1,0-3-1,0 0 1,1 1-1,0-1 0,2-2 0,1-1 1,0 2-2,-1-5 2,1 1-1,0 1 0,2-5 1,-1-1-1,-1 1 0,-1-2 0,-1-2 1,-1 0-1,0-3 1,-1-1-1,-2 0 0,-1-2 1,0-4-1,-2-1 1,-1-3-1,0-5 0,-1 1 0,-3-4 0,-1-3 1,0-2-1,-1 1 0,0-6 0,-3 1 1,-1-1-1,-2-2 0,0-2 0,-3 2 0,-1-2 1,-3 1-1,-2 0 0,-1 1 0,-1 1 1,-1 2-1,-2 1 0,-1 0 0,-1 1 1,1 0-1,-3 0 0,2 1 0,-1 2 0,-1-1 0,-1-1 0,-1 2 0,-1 1 0,-4 3 1,3-1-1,-5 1 0,-2 1 0,-1 2 0,-1 0 0,1 1 0,-3 0 1,2 3-1,-3-1 0,2 1 0,0 0 0,-1 1 0,1 1 0,1-1 0,-2 3 0,-1-1 0,2-1 1,-1 3-1,0 1 0,1-3 0,-2 1 0,2 2 0,1-3 0,0 2 0,-1 0 0,-1-2 0,2 1 0,-1 1 0,0 0 1,-1 0-1,1 2 0,-2-1 0,2 0-1,-3 3 1,2 1 0,0 2 0,-1 1-1,-2 2 0,2 3-2,-4-2-2,2 9-4,-4-7-6,1 2-21,1 4 1,-6-4-1,3 6 2</inkml:trace>
  <inkml:trace contextRef="#ctx0" brushRef="#br0" timeOffset="214987.2966">15835 3783 15,'0'0'13,"-12"-1"-1,12 1-1,0 0-2,-9 1 0,9-1 0,-9-1-1,9 1-1,-11 0 0,11 0 0,-13 2-1,13-2 0,-17 2-2,17-2 0,-18 5-1,7-2 0,1 0-2,10-3 1,-17 6-1,7 0 0,0-2-1,1 1 1,9-5 0,-18 12-1,9-6 1,-2 2 0,2-1-1,0 1 1,9-8-1,-17 18 0,9-9 0,8-9 0,-15 18 0,8-8 0,2 2 1,-1-1-1,1 1 0,1-3 0,1 4 0,-1-1 0,1 2 1,1-3-1,0-2 0,1 5 0,0-4 0,2 2 1,0-1-1,2-1 0,1-1 1,2 3-1,0-2 1,2-1 0,0 1-1,3 0 0,-1-2 1,0 2-1,2-2 1,-1-2-1,0 0 0,2 1 0,-1-3 1,1-2-1,1 0 1,3 0-1,-2-3 0,2 0 1,-1-2-1,1 0 1,-1-4-1,1 3 0,-3-2 1,1-2-1,-2 0 1,1 0-1,-3-1 0,0 1 1,0-2 0,-2 0-1,-1 1 1,-1 0-1,-1-3 0,-2 2 1,0-2-1,-1-1 0,-1 1 1,0-3-1,-1 0 0,0-2 0,0 1 0,-1 0 0,-1 0 0,-2 0 0,-1 1 0,-1 1 0,-2 2 0,-2 1 0,-1 1 0,0 1 0,-2 0 0,1 3 0,0-1 0,0 3 0,0 0-1,2-1 1,9 5-2,-17-9-2,17 9-3,-11-7-8,11 7-15,0 0-1,-12-14 1,12 14 1</inkml:trace>
  <inkml:trace contextRef="#ctx0" brushRef="#br0" timeOffset="216552.3859">16420 3866 8,'0'0'13,"0"0"0,-12-2 1,12 2-1,0 0 0,0 0 0,-12-3-2,12 3-1,-11-2 0,11 2-3,-13-4 0,4 1-1,9 3-1,-17-4-1,17 4 0,-15-3-1,15 3 0,-17-1-1,17 1 1,-17 2-1,17-2 0,-18 7-1,9-1 2,0-2-2,9-4 0,-18 13 0,18-13 0,-17 14-1,8-7 1,0 2-1,1 0 0,-1 0 0,1 1 1,0 2-1,2-2 1,0 2-1,1 0 0,2-3 1,0 3-1,0-3 1,0 1-1,3-10 1,-4 17-1,4-17 1,-3 14 0,0-4-1,3-10 1,-1 17-1,2-7 0,2 0 0,-1-1 1,1 1-1,2-1 0,2 0 1,-7-9-1,17 18 0,-8-10 0,1 0 1,2 2-1,-2-2 0,0-1 1,1-1-1,-2 0 0,0-1 0,2-1 0,-2-2 1,2-2-1,0-2 0,-1 1 1,1-1-1,1-3 0,3 1 0,-2 0 1,0-1-1,1-1 0,0 0 0,-2-1 0,1-1 1,-1 1-1,-3 1 0,3-4 1,-12 10-1,16-15 0,-8 6 0,-1-1 0,1 1 0,-2-3 0,2-1 0,-3 4 0,0-3 0,0-3 1,-1 1-2,-1-1 2,-1 1-2,0 0 2,-2 1-2,0-2 2,-1 3-1,-1 3 0,2 9 1,-7-16-1,7 16 0,-12-11 0,12 11 1,-19-11-1,8 7 0,-4 0 1,0-2-1,-1 0-1,-1 1 1,-1-4-1,2 6-4,-3-4-9,1 1-21,7 3 0,-5-3 0,4 6 1</inkml:trace>
  <inkml:trace contextRef="#ctx0" brushRef="#br0" timeOffset="217721.453">15803 3954 11,'0'0'14,"0"0"-3,0 0-1,0 0-1,0 0-1,0 0 0,-11 2-1,11-2 0,0 0-2,0 0-1,-6 13 0,6-13-1,-1 9-1,1-9 0,0 0 0,0 0 0,0 0 0,0 0-1,10 4 0,-10-4 0,0 0 0,9-12 0,-9 12 0,3-11 0,-3 11 0,0 0-1,0 0 1,0 0-1,-13-9 0,13 9 1,-13 6-2,13-6 0,-13 10 0,13-10-3,-12 8-2,12-8-7,0 13-12,0-13 0,0 10 1</inkml:trace>
  <inkml:trace contextRef="#ctx0" brushRef="#br0" timeOffset="218910.521">16373 3981 17,'0'0'16,"-11"2"-4,11-2-2,0 0-2,-10 14-3,10-14-1,-4 10 0,4-10 0,-3 10 1,3-10-1,0 0-1,2 10 1,-2-10-1,0 0 1,15-2-2,-15 2 1,10-6-1,-10 6-1,10-7 1,-10 7-1,0 0 1,9-11-1,-9 11 1,0 0 0,-1-10 0,1 10 0,0 0-1,-10-3-2,10 3-4,-11 6-6,2-6-17,9 0 3,-11 7-2,9 3 1</inkml:trace>
  <inkml:trace contextRef="#ctx0" brushRef="#br0" timeOffset="219904.5778">15895 4360 29,'0'0'25,"0"0"-4,0 0-2,0 0-5,7 11-4,-7-11-1,-1 11-3,1-11-2,1 14 1,-1-14-1,6 16 0,-6-16 0,9 15 0,-9-15-1,15 13 0,-6-6-1,1-2 2,2 1-3,-1 0 1,2-3-1,1 2 1,1-2-1,1-2 0,1-2 0,2 1 0,0-1 0,2-3 0,0 0 0,1-1 0,-1-1-1,-1 0 1,-1 1-1,-2-3 1,-1 1-3,-4-2-6,2-1-24,-3 4-1,-7-4-1,-4 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0:34:40.65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1-04T10:34:41.211"/>
    </inkml:context>
  </inkml:definitions>
  <inkml:trace contextRef="#ctx0" brushRef="#br0">18952 7604 4644,'-11'51'4773,"10"6"-258,1 18-258,1 23-3483,5 17 0,8 21-258,2 13 129,4 14-258,-1 1-129,6 7 129,-4 0-387,1-3 129,-3-1-129,0-2 129,-4-11-258,-1-3 129,-2-9-129,3-11-129,-6-6 258,1-14 0,1-14 0,-1-11 0,0-8 258,-2-15-258,5-10-258,-3-12 258,2-7 0,2-10 0,1-8-129,4-7 129,3-4 0,3 0-129,7-5 129,7 0 0,6-1 0,10-5 129,5-2-129,8-1 129,8-3-129,9-3 0,8 0 258,4 2-258,10-1 129,4 4-129,10-2 0,6 3 0,4 0 129,-1 0 0,-2 0-129,-3-3 129,-3-2-129,-8-8-387,-6 5-3096,-18-7-1032,-17-5-387,-14-5-258</inkml:trace>
  <inkml:trace contextRef="#ctx1" brushRef="#br0">24129 12010 0</inkml:trace>
  <inkml:trace contextRef="#ctx0" brushRef="#br0" timeOffset="1068.0611">18930 7272 258,'12'1'2064,"10"0"-129,0 3 258,6-4 0,9 7-129,4-7-387,13 7-129,4-7-387,16 4-387,8-4 0,12 0-387,10-1 0,13-4-129,9-8 129,7 0 0,5-5 0,4 1-129,-2-4 0,2 4 129,-11-1-129,-4 4 0,-13 6-129,-7 4 0,-14 4-129,-13 2 129,-15 11-129,-10 7 0,-12 11-129,-9 2 129,-9 8 0,-6 7 0,-8 12 0,-2 6 0,-6 11 0,-3 10 0,0 14 129,0 9-129,0 16 0,0 10 0,0 12 129,5 10-129,3 7 0,3 0 129,-2-4-129,3 0 0,-1-8 258,-2-4-129,0-8 0,-1-6 129,-1-8 0,2-5 0,-4-3-129,3-8 0,-4-2 0,1-6 0,0-7-129,-5-5 0,0-11-129,2-10 129,-2-6-258,-5-14-387,5-6-1935,-2-17-2193,-4-17-129,6-10-387</inkml:trace>
  <inkml:trace contextRef="#ctx0" brushRef="#br0" timeOffset="2080.119">18609 3853 1935,'1'226'3354,"9"-82"258,0 16-2193,2 21-774,5 24-258,-3 14 129,3 17-258,-2 6 0,1 9 129,0 2-258,0-2 0,4-2 387,3 0-129,3-8 0,0-4 129,6 1 129,1 1 129,-2 0 129,0 5-258,-3-4 0,0 1-258,-6-7 129,2 3-129,-12-16-258,0-1 0,-5-11-129,-2-10 129,-4-5-129,-1-11 258,1-11-129,-1-9-129,-2-12 129,1-11-129,2-14 0,-1-13-129,6-12-387,-1-17-1935,8-18-1677,3-14-258,-1-24-516</inkml:trace>
  <inkml:trace contextRef="#ctx0" brushRef="#br0" timeOffset="2788.1595">21051 3118 516,'15'219'3612,"0"-95"258,-4 5-387,7 14-2967,6 16 258,0 7-258,2 16 387,0-1 0,3 16-129,-5-1 129,5 13-258,-8 1 0,1 9 0,-10-1 0,-1 10-258,-6-2 0,1 3 0,-6 1-129,-5 4 129,-2-2 0,-2 4 0,1 6-129,-2-1-129,3 5 0,-1 3 129,3-3-129,1-4-258,1 0 129,3-4 0,0-6 129,1-8 0,6-8-258,3-8 258,0-5 129,2-7-129,2-13 129,1-4-258,-2-11 129,0-11-129,1-5-774,-9-25-3483,3-21-516,-6-23-129,-2-26-645</inkml:trace>
  <inkml:trace contextRef="#ctx0" brushRef="#br0" timeOffset="4071.2329">16794 7356 3999,'-12'21'4515,"-3"12"-129,-12 13-258,-8 8-3612,-1 20 0,-7 6 387,-1 14-387,-2-1 0,-1 3-129,2-3 0,3-5-129,2-13-129,8-17-645,9-8-2193,4-22-1419,2-22-516,4-13-258</inkml:trace>
  <inkml:trace contextRef="#ctx0" brushRef="#br0" timeOffset="4311.2466">16171 7533 5160,'0'0'5031,"0"16"-387,7 13-129,10 12-3354,4 0-387,14 15 0,4 3-129,10 3-387,8 2 0,5-2-129,3-8 0,2-3-387,4-5-387,-5-20-1548,2-4-2193,-2-8-387,0-10-516,0-4 258</inkml:trace>
  <inkml:trace contextRef="#ctx0" brushRef="#br0" timeOffset="4959.2837">17255 7536 1935,'0'0'4773,"0"0"-258,10-5 0,3-5-2967,12 10-129,-5-2-387,15 2 0,-1 0-387,12 0 0,1 0-387,8 0 129,6 0-129,6 0-129,5 1 0,1 0 0,0 0 0,-3 0 0,-1 0-129,-4 3 129,-10-2-129,-7 2 0,-7-1 0,-7 1 129,-6 0-258,-6-2 129,-3 0-129,-5-2-258,1 0-516,-13-7-1161,-2 7-2451,13-21-387,-11 3-258,-1-1 0</inkml:trace>
  <inkml:trace contextRef="#ctx0" brushRef="#br0" timeOffset="5327.3047">18404 7130 1548,'-14'8'4386,"7"6"129,-3-5-258,3 3-2838,7 3-258,0-15-258,9 26-258,4-14-258,5 0-129,3 3-129,4-1 129,2 0-129,2 3 0,-3 1-129,1 0 129,-3 4-129,-6 5 129,-1-3-129,-6 9 129,-5 0-129,-3 3 258,-3 0-258,-7 0 258,-6 0-258,2-5 129,-4-1-129,-2-7 0,5-3-516,-5-10-2322,8-3-1548,9-7-387,0 0 0</inkml:trace>
  <inkml:trace contextRef="#ctx0" brushRef="#br0" timeOffset="7896.4517">19244 8297 516,'59'-32'4257,"-21"15"387,5-2-258,6-1-2580,17 10-387,5-10-387,12 11-387,10-3-129,10 4-258,8-1-129,4 3 0,5-2 0,5-4-129,5 0 129,-2 0 0,3-2-129,-2-2 129,-2-4-129,0 0 0,-9 1-129,-11-4-645,-7 6-3096,-16-1-774,-22 0-387,-16 7 0</inkml:trace>
  <inkml:trace contextRef="#ctx0" brushRef="#br0" timeOffset="8535.4882">19025 9114 3483,'16'1'4902,"11"-7"-774,14 0-1290,4-11-387,24 4-387,0-8-645,23 10-387,2-9-387,13 8-258,7-3-258,5 2 0,8-2 0,-2 6-129,2-2 0,-5 1 0,0 1 0,-4 3 0,-6-1 0,-9 5 129,-15 2-258,-11-6-387,-12 9-1032,-21 2-2967,-13-5-516,-14 0-129,-17 0-258</inkml:trace>
  <inkml:trace contextRef="#ctx0" brushRef="#br0" timeOffset="9224.5276">20188 8377 1935,'0'-26'3870,"-4"4"-645,4 22-1032,-13-14-516,1 6-516,12 8-387,-22-7-129,13 6-129,-4-1 129,2 2-258,1 0-129,1 7 0,-1 1 129,5 6-129,0 4 129,2 7-129,2 1 129,1 8-129,2-1-129,7 3 129,-1-2 0,0 3-129,3-8 0,-1 0-129,-1-3 0,-1-5-129,2 1-129,-9-4-129,4 1-258,-5-19-387,2 25-129,-2-25-903,-4 17-1677,4-17-774,-14 9 0</inkml:trace>
  <inkml:trace contextRef="#ctx0" brushRef="#br0" timeOffset="9480.5423">19934 8608 1677,'11'-2'5031,"2"0"129,6-3-387,7 5-2709,-3-8-645,12 8-387,-4 0-258,10 0-645,-3 2-258,-5 0-387,7 12-774,-13-7-2838,3 2-516,1-1-387,-2 0-129</inkml:trace>
  <inkml:trace contextRef="#ctx0" brushRef="#br0" timeOffset="10751.615">19154 8416 1,'16'-20'4256,"-8"7"517,3 3-516,-1 0-2193,0-9-774,11 4-258,-1-2-258,8 3-387,3 3-387,7-2-1161,11 8-2967,11 5-129,4-4-645,14 4 517</inkml:trace>
  <inkml:trace contextRef="#ctx0" brushRef="#br0" timeOffset="14815.8474">21968 11953 129,'-7'0'4257,"7"0"387,-2-9-387,2-3-1677,0 12-1032,6-26-387,6 12-387,-4-8-129,11 0-129,0-9-129,6 1-129,6-10 0,7-2-129,1-7 0,8-4 258,4-1-258,0 0 0,5-2 129,3 3 0,-5 3-129,-5 5-129,-3 9 0,-9 9-129,-7 6 129,-11 4-258,-9 14 0,-10 3-387,0 0-129,-17 5-1032,7 2-2838,-5 1-258,-1-4-258</inkml:trace>
  <inkml:trace contextRef="#ctx0" brushRef="#br0" timeOffset="15159.8671">22545 11021 1032,'-10'-15'3870,"10"15"516,0 0-1677,-7-10-645,12 10-774,-5 0-129,19-10-387,-6 5 0,10 5 0,-6 0-258,8 1 0,-2 2-129,4 5 0,-1 4 129,3 5-129,-4-3 258,2 6-258,-5-2 0,-1 5-129,-6 2-258,-4 3 258,-5 0-387,-6 1 0,0 4-387,-12-2-516,5 13-516,-12-12-1290,4 6-1935,0-1-258,1-2-258</inkml:trace>
  <inkml:trace contextRef="#ctx0" brushRef="#br0" timeOffset="21191.2121">23170 10773 8256,'0'-11'5289,"0"11"-129,0 0-387,-13 14-3999,10 13-129,-3 3-129,1 9-258,-1 6 0,3 6-258,-2 3 129,3-3-258,1 7 0,1-8-258,1-1-129,1-14-258,10-1-645,-12-16-3096,10-10-516,-2-8-129,3-8-258</inkml:trace>
  <inkml:trace contextRef="#ctx0" brushRef="#br0" timeOffset="21955.2558">23548 10839 5031,'0'0'5160,"-9"3"-258,9-3-258,-21 6-3483,16 4 0,-10-5-387,6 8-258,-6-2 0,3 4-387,-1 5 129,-2 7-387,2 1 387,-2 5-516,3 7 258,1-1-258,8 5 129,2 1 129,1-4 0,9-3 0,2-1-129,9-6 258,1-3-129,6-8 0,-4-5-129,4-9 0,0-4 0,1-2 0,-4-6 129,-4-4 0,-4-4 129,-6-2-129,-5-2 129,-5 1 0,-10 0 0,-6 1 129,-6-1-129,-4 3-129,-3 2 129,-2 5 0,-3 4-258,0 3 0,6 0 0,1 7 0,6 5-129,5-2-129,10 8-516,-7-9-3741,13-9 129,8 13-387,1-13-258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1-04T10:36:19.109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1-04T10:36:45.294"/>
    </inkml:context>
  </inkml:definitions>
  <inkml:trace contextRef="#ctx0" brushRef="#br0">15244 4444 0,'0'0'0</inkml:trace>
  <inkml:trace contextRef="#ctx1" brushRef="#br0">9285 3061 2580,'6'-18'3870,"-6"18"0,0 0-2193,0-20-387,0 20 258,0 0-387,0 0-129,0 0-258,4 23 0,-1-2-258,-1 9-129,0 6 0,2 7 0,-1 3-129,0 2 129,0-1-387,0-3 0,2-6 0,2-5 0,1-4-129,2-7 129,4-4 0,1-7 0,2-4 0,1-2 0,2-5 0,-3-3 0,2-4-129,-5-5-645,3 6-1161,-7-11-1935,-2 1-387,-6-4-258,-2 3 129</inkml:trace>
  <inkml:trace contextRef="#ctx1" brushRef="#br0" timeOffset="232.0133">9183 3321 3612,'6'-11'4515,"4"6"-516,6 0-129,4 2-2838,-4-9-129,9 7 0,-2-5-387,4-2-387,0 3-645,-1-10-1161,3 1-2193,0-1-387,-2-5-129,-1-1-258</inkml:trace>
  <inkml:trace contextRef="#ctx1" brushRef="#br0" timeOffset="696.0398">9609 2829 3354,'14'6'4128,"-11"13"-129,2 9-129,0 15-3096,-4-1 129,5 17 0,-4-6-129,3 10-258,-2-8-129,1-1 0,0-7-129,3-7-129,0-10 0,-1-8-129,2-9 0,1-6 129,1-7-129,1-5 129,-2-13 0,0-1-129,2-2 129,-2-5-258,2 2 129,-1-2 0,0 4 0,-1 2 129,0 10-129,1 0-129,-10 10 129,17 3 0,-12 10 129,2 9-129,0 5 129,-1 3-258,0 2 258,1 0-129,0-4 129,0 1-129,-1-8 0,2-5 0,2 1-645,-10-17-1935,11 0-1419,-11 0-258,13-11-516,-7-8 258</inkml:trace>
  <inkml:trace contextRef="#ctx1" brushRef="#br0" timeOffset="924.0528">10027 3200 5934,'10'40'4257,"-5"-13"129,0-4-774,-5-6-2838,7 9-129,-5-9-129,6-5-387,-3 1-516,-5-13-1032,9 1-2709,-9-1 0,10-11-387,-6-7 0</inkml:trace>
  <inkml:trace contextRef="#ctx1" brushRef="#br0" timeOffset="1096.0627">10002 2942 4773,'-10'16'4128,"9"-5"-129,1 4-1161,0-15-4515,0 0-1935,18 14-516,-7-14 258</inkml:trace>
  <inkml:trace contextRef="#ctx1" brushRef="#br0" timeOffset="1643.094">10337 3072 645,'7'-21'3354,"-7"21"0,-7-11-903,-3 1-1032,3 8-129,-7-6-258,3 8-129,-4 0 0,5 2-387,-6 2 129,6 7-129,-1-3 0,4 5-258,3-3 129,2 4 258,2-3-387,4 0 129,5-2-129,2 0 129,2 2-258,5-1 258,-5 4-387,1 1-129,0 5 129,-3-1-258,-3 1 258,-1 2-129,-3 1 129,-3-2-258,-1-5 258,0 1 129,-3-2-129,-4-5 129,7-10 0,-10 11 0,10-11 0,-15 0 0,15 0-129,-13-11 129,13 11-129,-13-18 0,13 18-258,-9-18-774,9 18-2967,0-12-258,0 12-129,5-10-258</inkml:trace>
  <inkml:trace contextRef="#ctx1" brushRef="#br0" timeOffset="2200.1258">10659 3117 4773,'23'2'4257,"-10"-2"-387,7 3 0,1 1-3612,5 0 129,3 1 129,-2-3 258,3 1-258,1-2 0,1 5-129,-6 0 0,4-2-387,-5-3 129,-1 3 0,-4 1-129,-4-2-258,-1 1 258,-6-4-516,1-3-129,-10 3-645,9-14-1032,-9 14-2064,0-23 0,-3 10-258</inkml:trace>
  <inkml:trace contextRef="#ctx1" brushRef="#br0" timeOffset="2499.1429">11006 3025 2451,'-2'17'3999,"2"-17"387,2 19-2322,-2-19-387,18 15-129,-9-10 0,5 6-258,1-5-645,4 8 129,-3-4-516,0 1 0,-3 3-129,0 2 129,-4-3-129,-2 3-258,-3-1 258,-2-1-258,-2-14 258,0 21 0,0-21 0,-9 14-129,9-14 0,-11 9-129,11-9-645,-10 3-1161,10-3-2451,0 0 0,0 0-516,0 0 258</inkml:trace>
  <inkml:trace contextRef="#ctx1" brushRef="#br0" timeOffset="3116.1782">11547 2924 3999,'-26'75'4644,"12"-34"-387,1 1-258,5-6-3354,6 6 0,0-12 258,6 4-387,4-5 0,7-2-387,1-8 258,3 1-129,1-7 0,4 0 0,-3-6 0,0 0 258,-1-8-387,0 1 129,-6-3 0,2-6 0,-3-5-129,-2-4 129,-3-5-129,0-6 129,-7-7-129,-1-1-129,0-8-129,-7 4 129,-3-2-129,-4 3 129,-1 9-129,-4 6-258,-1 15 258,0 3-129,3 11-258,-3 1-516,11 18-2967,-6-5-774,6 5 0,0-3 258</inkml:trace>
  <inkml:trace contextRef="#ctx1" brushRef="#br0" timeOffset="6743.3857">9235 4722 774,'19'-11'1806,"-6"1"258,1-2-258,5-4 0,10-2-129,2-10-258,14 3 0,4-11-258,7 5 0,4-8-258,7 7 0,-4-10-129,6 9 0,-3-2-387,-1 7 0,-4-6 0,1 9-129,-9 1-129,-3 0 0,-4 8-129,-9 1 0,-5 3 0,-5 1 0,-9 3 0,-2 2-129,-4 1 0,-3 3-129,-9 2-387,0 0-1032,9-6-2451,-9 6-129,0 0-387,0 0 388</inkml:trace>
  <inkml:trace contextRef="#ctx1" brushRef="#br0" timeOffset="7111.4067">10215 4032 129,'1'11'3999,"16"-14"387,-6-2-129,2-4-2451,9 9-129,-6-1 0,10 3-516,-6 2-516,5 8-258,-4 0-129,0 7-129,-1-3-129,-5 2 129,-1-4-129,-2 2 129,-7-1 0,0-1 0,-5-2 0,0 1 0,-1-1 0,-3-1 0,-3 0 0,7-11-129,-17 18 0,7-11 258,10-7-516,-14 8 0,14-8-645,0 0-1677,0 0-1548,-3-14-516,6 4-258</inkml:trace>
  <inkml:trace contextRef="#ctx1" brushRef="#br0" timeOffset="7743.4429">10807 4000 3354,'11'-8'3999,"-11"8"387,0 0-2193,6-18-516,2 16 129,-8-11-645,8 4-129,-3-9-258,5 4 0,-2-5-387,1 5 258,-1-4-258,1 2-129,-3 1 0,-6 15-129,11-20-129,-11 20 129,0 0-129,8-5 0,-8 5 0,2 13 0,1 5 0,1 1 0,-1 4 129,3 4-129,-3 2 0,1 2 0,-1-2 129,1 3-129,-1-4 129,-2 2-258,0-5 129,2 2 0,-3-1-129,1-6 0,0-1 0,-1-1-129,3 0 0,-3-18-129,2 18-387,-2-18-387,0 0-774,0 0-2322,0 0-516,0 0 0,0 0 130</inkml:trace>
  <inkml:trace contextRef="#ctx1" brushRef="#br0" timeOffset="8091.4628">10875 4276 2322,'-10'5'4128,"10"-5"387,0 0-2322,6-2 0,5 2-129,-8-9-516,12 6-387,-6-5-387,7 3-129,-1 0-129,1 1-258,1 2-129,0-2 0,-3 3-129,1 1 129,-1 0-129,-4 0 0,-2 0 0,-8 0 129,14 1-129,-14-1 0,0 0 0,11 3 0,-11-3 0,0 0-129,0 0-129,0 0-258,0 0-1419,0 0-2322,0 0-516,0 0-258,0 0 0</inkml:trace>
  <inkml:trace contextRef="#ctx1" brushRef="#br0" timeOffset="10151.5806">8916 6364 1,'5'13'3353,"-5"-13"-386,19 5-258,-5-5-258,9 2-387,-2-2-258,14 0-387,-3-2-516,11 2-129,-1-5-516,11 3 0,1-2-258,8-3 129,3 2-129,5-1 129,-1-1-258,3-1 258,-1 1 0,0-2-129,-6 1 0,-3 3 129,-4-1-129,-5-1 0,-7 5 0,-6-1 0,-5 2 0,-8 0-129,-6 1-258,-8-1-774,-1 1-1419,-12 0-1806,0 0-387,0-8 258</inkml:trace>
  <inkml:trace contextRef="#ctx1" brushRef="#br0" timeOffset="10543.603">10012 6132 2322,'0'0'3612,"11"5"387,1-1-2838,-3-3 0,8 9-129,-4-2 0,8 5-129,-3-4-258,4 5 258,-3-4-516,1 5 129,-6-2-258,3 1 0,-5-2 129,-3-1-258,-4 0 0,-3 4-129,-2-1 258,-3 0-258,-5 2 258,-5 0-258,2 1 0,-2-1 0,2-2 129,-1-4-387,4 2 0,8-12-645,0 0-2064,0 11-1290,0-11-645,15-5 387</inkml:trace>
  <inkml:trace contextRef="#ctx1" brushRef="#br0" timeOffset="11847.6776">10537 6163 3483,'0'-25'4644,"1"12"-516,5 0-2064,-4-12-387,7 13-387,-3-7-516,4 7 0,-2-3-258,2 6-258,2 1 0,3 7-129,-1 1 0,0 2-129,-1 7 0,3 4 0,1 2 0,-4 3 0,0 1-129,-3 5 129,-5 3 0,-3 1 0,-2 0-129,-3 2 258,-6 0-258,-3-1 258,-2 2-129,-1-4-129,-3-4 129,0-2-129,1-3 258,4-4-258,0-4 258,4-3-258,9-7 129,-10 8 0,10-8 0,0 0 0,0 0-129,0 0 129,0 0 0,0 0-129,0 0 129,0 0 0,0 0 0,0 11 0,0-11 0,0 0 129,0 0-129,0 0 0,0 0 0,0 0 0,0 0 0,0 0 0,0 0 0,0 0 0,0 0 129,0 0-129,0 0 0,0 0 0,-4 11 0,4-11 0,0 0 0,0 0 0,-10 5-129,10-5 129,0 0 129,-9 8-129,9-8-129,0 0 258,-11 9-129,11-9 0,0 0 0,0 0 0,0 0 0,0 0 129,0 12 0,0-12 0,9 2 0,0-1 0,3 1 0,1 4 129,1-3-129,2 1 129,0-1-129,2 1 129,-2 0-129,0 0 258,-2-1-258,0 3 0,-3-5 0,-2 2 0,-9-3 0,10 4-129,-10-4 129,0 0 0,0 0 0,0 0 0,0 0 0,0 0-129,0 0 129,0 0-129,0 0 0,0 0-129,0 0 0,0 0-129,0 0-258,0 0-516,0 0-774,0 0-2709,0 0-516,0 0-258</inkml:trace>
  <inkml:trace contextRef="#ctx1" brushRef="#br0">14320 5627 1806,'-5'-17'2322,"-1"7"-129,6 10-258,-9-11-645,-1 6-387,10 5 0,-19-2-258,9 2-258,-6 3-258,-2 5 129,0 4-129,-4 1-258,0 8 258,-2 2-258,-1 0-129,0 6 258,-1 7-129,-1-2 0,-1 9 129,1 3 0,1 3-129,-3 5 0,0 4 129,1-1 0,1 1-129,0 2 129,1-1 0,0-2 0,1-2 0,4 4 0,1 1 129,2-3-258,3 7 129,3-3-129,2-2-129,6 4 129,1 4 0,3-4 129,0 0 0,3-1 0,4 1 0,1 0 0,1 3 129,1 0-129,4-6 0,-2 2-129,0-2 0,0-2 129,2-4-129,-1 0 129,0-4-129,0 4 258,1-6 129,1 2-129,-1-5 258,-2 3-258,3-2 129,-1 0-129,-2-7 129,2 0-258,3-1 0,-1-2 0,1 1 0,3 0 258,-1-1-129,5-1 0,-4-2-129,0 4 129,4-6 0,-4 3-129,2-4 129,-3-3-129,5 1 0,-5-3 387,2 0-258,-1-5 129,4 0-129,-3-1 0,1-3 129,0 0-129,-3-4 258,2 0-387,-4-3 129,2 0-129,-5-2 129,2 0 0,-3-2-129,0 1 129,-2-2-129,2-2 129,-3 2-129,-1-1 0,0 2 0,0-3 0,-9-2 0,14 7 0,-14-7 0,11 7 0,-11-7 0,10 6-129,-10-6 0,11 4-258,-11-4-774,8 10-1419,-8-10-1161,0 0-129,0 0 1</inkml:trace>
  <inkml:trace contextRef="#ctx0" brushRef="#br0" timeOffset="75513.3191">24403 14814 0,'0'0'0,"0"0"0,0 0 0,0 0 0,0 0 0,0 0 0,0 0 0,0 0 0,-36 170 0,36-170 0</inkml:trace>
  <inkml:trace contextRef="#ctx1" brushRef="#br0" timeOffset="50330.8787">14451 8414 645,'-4'12'774,"4"-12"-387,0 16 258,0-16-129,5 19 0,1-8 0,1 3 129,-1 2-129,3 0 0,0 5 129,0-1 0,2 2-129,-4-1 0,3 2-258,-3-2 129,0 0 129,-1 1-258,-1-4-129,1 0 129,-3-1 0,3-1-129,-3 1 129,4-3 0,-2-1 0,2-2 0,-3 0 258,2-1-258,-6-10 0,7 21 0,-7-21 258,3 11-129,-3-11 129,0 0 0,0 0-129,-6 11 0,6-11 0,-14 0-129,7 0-129,-3 2-129,-3-1 129,1 4-129,-1 0 0,1-1 0,2 2-129,-3 1 258,1-2-129,1 1 0,0-1 0,-1 1-129,0-1 129,1 1 0,-1-2 0,1 2 0,-2 1 0,3-3 0,-1 2 0,2 0 0,1-3 0,-1 2 0,9-5 0,-10 5-129,10-5 0,0 0-129,0 0 0,0 0-516,0 0-516,0 0-774,0 0-1032,10-2-903,-10 2 258</inkml:trace>
  <inkml:trace contextRef="#ctx1" brushRef="#br0" timeOffset="72195.1293">14477 8016 1806,'-12'0'1677,"12"0"-387,-16 1-258,6 1-129,-4 0-387,2 0-129,-5 3-258,-2 0 129,-3 2-129,-4 1-129,-3 2 0,-2 2 0,-3 1 0,-3 6 0,0 0 0,-2 4-129,1-1 129,0 6 0,1-2 0,-1 5-258,4 2 258,1 3 0,0-1 0,1 5-129,1 3 258,0 2-129,-1 2 387,2 4-258,0 4-129,0 3 129,1 6 0,1 9 0,2 1-129,0 4 258,3 3-258,1 6 129,2 2 129,-1 4-129,1 1 258,3 2-129,1 4 0,3-1 129,0 7 0,3-5 258,0 3-258,3-4 258,5 3-129,2-4 129,0 3-129,3-4-129,6-1 129,3 1-258,4 1 0,-1-3-129,2-2 129,1 1 0,1-1 0,-2-1-129,0 4 129,-4-7 0,1 3 0,-2-3 0,1 2 258,-1-6-258,2 0 0,2-2 0,0 3-129,2-4-129,3-2 258,3-5-129,-2 0 129,2-2 0,-2-2-129,0-4 129,-3-1-129,-1 1 0,0 0 129,-5 0-258,1 2 0,-2-4 0,2 4 0,-2-2 129,2-2 0,-2-3 0,0 3-129,2-4 129,-2 2 129,0-2-129,0 2 0,-4 0-129,3-1 129,-4 2-129,2-1 129,-1-3 0,0-1-129,-1 1 0,2-3 0,-2-2 0,4 1 0,0-5 129,-2 2-258,2 5 129,-2-3 0,4 3-129,-2-3 129,-1 0 0,2 0 0,3 1 0,-1 3-129,-2 0 0,2-1 129,1-2 0,-1 2-129,0 1 129,1-4 0,-1-2 0,0-3 129,0-3-129,2-2 129,-2-1-129,1-4 0,-1 0 0,-1 0 0,-2-6 0,3 2 129,-2-6 0,-2 2-129,-1-5 258,1-1-258,-1-5 258,1 0-258,-3-1 129,-2 0-129,2-4 0,-4-1 0,1-3 0,-4-13 0,5 20-129,-5-20-129,0 0-258,0 0-258,7 2-387,-7-12-645,0 10-1935,2-12-645,-2 12-516,0-10 387</inkml:trace>
  <inkml:trace contextRef="#ctx1" brushRef="#br0" timeOffset="72655.1556">14353 15874 2967,'-10'5'3870,"10"-5"258,0 0-1161,0 0-1290,0 0-516,10-8-387,0 8-258,-1 0 129,8 0-387,-3 5 0,3 5-129,0 0 0,0 0 129,0 2-129,-1 3 129,-1-3-129,1 1 0,-1-2 0,2-2 129,-6-3-129,2 1 0,-4-7 129,0 0 0,-9 0 129,15-13-129,-15-9 129,0 0 0,0-8 0,-1-2 0,-4-4-129,0 4 129,-1-4-129,3 7-129,1 6-516,-2 0 0,4 23-1677,6-9-2451,-6 9-129,9 0-645,-9 0 0</inkml:trace>
  <inkml:trace contextRef="#ctx0" brushRef="#br0" timeOffset="122475.0052">18392 15312 0</inkml:trace>
  <inkml:trace contextRef="#ctx0" brushRef="#br0" timeOffset="122545.0092">18419 15263 0</inkml:trace>
  <inkml:trace contextRef="#ctx1" brushRef="#br0" timeOffset="116034.6368">17961 8946 3354,'11'-21'4128,"-8"10"-258,-3 11-1419,17-13-645,-17 13-258,23-8-645,-11 6 0,10 2-258,-3 1-129,10 4-129,0-1 0,5 1-129,2-3 0,5 4-129,-2-6 0,1 0 129,1-2-129,-5-4-129,-3-1 0,-5 1 0,-6-1 0,-4-1-516,-7 5-258,-9-9-1161,-2 12-2451,0 0 0,-4-17-516,4 17 387</inkml:trace>
  <inkml:trace contextRef="#ctx1" brushRef="#br0" timeOffset="116358.6553">18430 8727 903,'-4'-16'4128,"1"-2"258,3 18-258,8-10-1806,-8 10-516,12-4-387,-12 4-645,17 1-387,-8 7 0,4 6-129,-2 3 0,2 4-258,-4-2 129,3 3-258,-4 0 258,1 0-129,-5-3 0,-1-1 129,-1-2-129,-2-3 0,1 1 129,-1-14-129,-8 18 129,8-18-258,-9 15-129,9-15-387,-7 14-903,7-14-2322,-4 10-645,4-10-258,0 0 0</inkml:trace>
  <inkml:trace contextRef="#ctx1" brushRef="#br0" timeOffset="117430.7166">18894 8768 1806,'0'0'3741,"0"9"516,0 2-774,0 4-2322,0 6-258,0 3-258,0 4 0,1-6-258,3 6 0,-4-7-129,3-5 129,-2-3 0,-1-13 0,5 13 0,-5-13 0,0 0-129,12-5 0,-5-6 0,0-2 0,1-6-129,1-2 0,1-5 0,2 1 0,0 2 129,0 2 0,-3 3 129,3 6-258,-3 6 129,1 5 0,-10 1-129,14 7 129,-7 6-258,-1 1 0,2 3 0,-2 1 129,0 3-129,-1 0 0,0 1 0,-1-3 0,-2 1 0,-1-3 0,1 4-129,-2-6-387,3-1-645,-3-14-1419,0 0-1806,0 0-258,0 0-516,11 0 517</inkml:trace>
  <inkml:trace contextRef="#ctx1" brushRef="#br0" timeOffset="117910.7441">19187 8813 1677,'0'11'4257,"0"-11"0,0 23 0,2-5-2838,-2-4 0,6 7-129,-5-6-516,5 6-129,-4-5-258,4 1 0,-1-4-129,0-2 0,-5-11-129,18 12 129,-7-12 129,1 0-258,-2-4 0,4-6 0,0-4 0,0 0 0,-2-3 0,0-2-129,-4-1 129,-2 0 0,0 2 0,-3 2-129,-1 2 0,-2 14 129,0-16-129,0 16 0,0 0 0,0 0 0,-5 20-129,3-5 129,1 5 0,1 0 129,0 1-129,1-3 0,4 2 0,0-4 0,1-2 0,-6-14-129,15 22-645,-15-22-1419,12 3-2322,-12-3-129,14 0-516,-14 0 129</inkml:trace>
  <inkml:trace contextRef="#ctx1" brushRef="#br0" timeOffset="118558.7812">19518 8748 3999,'4'28'4257,"-4"-9"0,0 4-2064,-4-7-387,4 13-516,0-12-129,2 7-516,1-7-129,3 2-129,0-8 0,3 1-129,-1-7-129,1 0 0,1-4 0,3-1 0,-2-2 129,3-8-129,-2-1 0,3-7-129,-3-2 129,4-1-129,-3 1 129,-1-1-129,0 2 0,-3 7 129,-9 12 0,12-10-129,-12 10 0,5 6 129,-5 4-129,0 4 129,0 1-129,1-1 129,1 1-129,0-1 0,-2-14 129,5 20 0,-5-20-129,11 9 129,-11-9 0,13 2 0,-4-4-129,-1-6 129,3-3-129,-1-3 0,2 2 0,0-6 0,2 1 0,1 2 129,-2 3-129,0 4 0,-1 6 0,-3 2 0,-1 6 0,-1 4 0,-1 4 0,-2 5 129,1 1-129,0-2 0,-1-2-129,-1-2-258,9 4-3483,-6-8-645,-6-10-516,16 14-387</inkml:trace>
  <inkml:trace contextRef="#ctx1" brushRef="#br0" timeOffset="120114.8702">18103 9832 1419,'0'0'3612,"0"0"516,0 0-1548,0 0-387,4 0-516,7-1-387,9 0-387,0-6 0,8 7-258,2-2-129,5 2-129,3 0-129,0 0-129,1 0 0,-3 7-129,-4-4 0,-4-1 0,-1-1 0,-7 1 0,-5 1-129,-2-3-129,-2 0-129,-11 0-387,13 0-1032,-13 0-2322,0 0-258,9-6-387</inkml:trace>
  <inkml:trace contextRef="#ctx1" brushRef="#br0" timeOffset="120466.8903">18520 9695 1806,'-1'-14'4128,"1"14"258,0 0-387,0 0-2451,11-4-387,-11 4-387,16 9-129,-6-1-387,3 5 0,-1-2 0,3 7-129,-5 2 0,4-3-129,-4 1 129,-3 2-129,0 0 0,-4-4 0,-1-1 0,-2 2 129,0-17-129,-2 22 0,2-22 0,-10 15-129,10-15 0,-8 14-387,8-14-903,-4 18-2580,4-18-258,0 15-258,0-15 0</inkml:trace>
  <inkml:trace contextRef="#ctx1" brushRef="#br0" timeOffset="120946.9178">19087 9501 1935,'0'0'4773,"0"0"-387,0 0 129,6 7-2580,-6-7-516,1 25-516,-1-7-258,2 7-258,-2 6-258,0 4 0,0 9-129,0-2 0,0 2 0,-3 0 0,3 2-129,-1-5 129,1-5 0,0-3 0,4-5-129,3-5 129,2-6-129,1-4 129,5-4-258,-1-7-258,3-1-516,-5-6-1290,2-8-2064,0 3-129,-6-5-258</inkml:trace>
  <inkml:trace contextRef="#ctx1" brushRef="#br0" timeOffset="121166.9303">19005 9777 1548,'-15'-12'4386,"7"-3"387,8 15-387,17-11-2709,-7-6-258,12 13-129,-6-5-516,10 7-387,-3 0-387,0-2-774,7 3-2580,-4 1-1032,-2-2-258,3-1-258</inkml:trace>
  <inkml:trace contextRef="#ctx1" brushRef="#br0" timeOffset="121682.9599">19373 9446 2580,'0'0'4257,"-4"13"0,1 4-129,-1 6-2838,4 11-258,-2 2 0,2 8-387,0 1-129,0 4-129,1 0-129,3-5 0,-2-3-129,3-3-129,0-8 0,0-6 0,0-8 0,-5-16 0,9 17 0,-9-17 0,11 0 0,-11 0-129,13-16 129,-6 2 0,3 0 0,-3-4-129,3-4 129,1 5 0,2-2 129,-4 4 0,1-1 0,-1 6 129,-9 10 0,14-12-129,-14 12 258,14 4-129,-14-4-129,11 26 0,-6-9 129,2 5-258,-1 2 129,-1 4 0,0-3-129,0-1 129,0-1-129,-2-5 0,2 0-258,-5-18-387,12 23-2322,-12-23-1677,9 3 0,-9-3-645,9-7 646</inkml:trace>
  <inkml:trace contextRef="#ctx1" brushRef="#br0" timeOffset="121927.9739">19698 9768 6321,'0'0'5031,"8"11"-129,-4 3-387,-4 0-3225,2 11-516,-2-5-129,5 4-387,-2 3-129,-2-4-129,3-3-129,-4-3-258,5 3-645,-5-7-3612,0-13 0,0 12-387,0-12-387</inkml:trace>
  <inkml:trace contextRef="#ctx1" brushRef="#br0" timeOffset="122142.9862">19760 9590 8256,'0'-15'5031,"0"15"-258,0 0-258,-11-21-3612,11 21-645,0 0-516,0 0-774,7 7-2451,-7-7-1161,12 15-387,-6-4-258</inkml:trace>
  <inkml:trace contextRef="#ctx1" brushRef="#br0" timeOffset="122663.0159">20051 9695 1032,'-4'-4'4257,"4"4"387,-17-5-516,2-4-2322,7 9-387,-8 0-516,4 2-258,-5 0-258,2 8 0,-1-1-129,3 1 129,-1-1-129,3 4 0,11-13 0,-11 16 0,11-16 0,0 16 129,0-16-129,14 14-129,-1-6 129,2 3-129,2-1 0,0 2 0,0 2-129,-1 3 0,-1 0 0,-4 0 0,2 5-129,-6-1 129,-3-2-129,-1 1 129,-3 0 0,-2-4 0,-3-3 129,-2-5 0,-7-2 129,4-2-129,-5-4 129,1 0 0,1-4-129,2-2 0,-1 0 0,12 6-258,-10-7-1032,10 7-3225,-2-10-645,2 10-129,7-12-258</inkml:trace>
  <inkml:trace contextRef="#ctx1" brushRef="#br0" timeOffset="126019.2079">17908 10839 645,'-8'4'3741,"8"-4"129,0 0-1419,0 0-645,10 6 0,2-6-516,10 0 0,-1-9-258,15 5-129,-4-6-387,8 3 0,1-2-129,5 2-129,-1-1-129,-1 2-129,-4 3 129,-2 0-129,-4 3-129,-3 0 129,-7 2 0,-6-1-129,0 2 0,-9 0-258,-1 3-258,-8-6-516,10 2-774,-10-2-2064,0 0-516,0 0 0</inkml:trace>
  <inkml:trace contextRef="#ctx1" brushRef="#br0" timeOffset="126342.2263">18453 10615 3096,'-5'-16'4386,"5"16"0,0 0-1806,0-13-774,5 13-258,-5 0-387,16 3-387,-5 4-258,5 9-258,-3 1-129,4 7 0,-2-2 0,0 4-129,-2 2 0,-2-3 0,-2 0 0,-4-4 0,-2-1 129,-1-3-129,-2-3 0,0-14-129,0 17 0,0-17-129,-5 15-258,5-15-258,0 0-903,-9 16-2322,9-16-387,0 11-516,0-11 646</inkml:trace>
  <inkml:trace contextRef="#ctx1" brushRef="#br0" timeOffset="126914.2591">18805 10746 3096,'1'8'4128,"2"4"-129,1 4-2193,-2-5-516,3 10 0,-2-7-645,4 7-129,-3-7-258,1 3 0,-5-17 0,9 20 0,-9-20 0,0 0 258,10 8-258,-10-8 0,10-2 0,-10 2 0,10-17-129,-3 6 0,0-5-129,0 2 0,-2-4 0,6 3 0,-4-1 129,1-1 0,2 2 0,-1 3 0,-1 3 129,0 1-129,2 2 129,-10 6-129,13 0 0,-13 0 0,14 11-129,-9-1 129,-3 5-129,3 3 0,-3 3 0,-2 0 0,0 0 0,2-2 129,-1 3-258,0-4 129,2-2 0,-1-4-387,5 7-774,-7-19-3096,6 12-258,-6-12-387,13 0 129</inkml:trace>
  <inkml:trace contextRef="#ctx1" brushRef="#br0" timeOffset="127423.2882">19149 10714 3870,'0'0'4515,"2"8"0,-2-8-258,-4 20-3612,5-2 258,-3-2-387,2 8 0,0-3-129,0 0-129,1 0-129,3 2 129,-1-7-129,4-2 0,-7-14 0,14 17 0,-4-13 0,-1-3-129,-1-1 129,1-3 0,0-4 129,1-4-258,-2 0 0,1-3 0,-2-2 0,3-2 0,-3 1 0,1 1-258,-2 3 258,1 0 0,-7 13 0,8-18 0,-8 18 0,0 0 0,0 0 0,0 0 0,9 4 0,-7 9 258,1 1-258,-1 1 129,2 4-129,-1-2 129,1 3 0,1-1-129,0-2 258,-1-3-387,2 0 258,-6-14-645,10 25-774,-10-25-3225,0 0 129,10 5-645,-10-5-129</inkml:trace>
  <inkml:trace contextRef="#ctx1" brushRef="#br0" timeOffset="128106.3272">19462 10746 3483,'0'0'4902,"0"0"-258,0 0-129,0 0-2709,0 0-903,0 12-258,1 8-129,-1 0-387,2 2 258,0-1-258,-1 0 129,1 2-258,0-6 129,1-4-129,0-3 129,-3-10 0,10 11-129,-10-11 129,15 0-129,-15 0 0,17-12 129,-7-1-129,3-2 0,-2-1 0,1-4 0,1-1 0,-1 3 0,0 2 0,-4 3 129,-8 13-258,14-18 129,-14 18 0,9 0 129,-9 0-258,4 15 129,-1-3 0,-3 2 0,3 0 0,-1 0 129,2 1-258,-1-1 129,2-1 0,-5-13 0,9 18 0,-9-18 0,10 5 0,-10-5 0,14 0 0,-14 0 0,14-15 0,-5 3 0,2-5 0,1 0 0,-2-1 0,1 3 0,-1-1 0,0 3 0,0 2 0,-2 5 0,-8 6 0,13 0 0,-13 0 0,11 17 0,-7-5 0,1 4 129,-1 1-258,0 2 129,1 0 129,-3 0-258,1 1-129,-3-8-1419,5 13-2580,-5-6-516,2-3 0,-2-2-645</inkml:trace>
  <inkml:trace contextRef="#ctx1" brushRef="#br0" timeOffset="129107.3845">18222 11579 3999,'18'3'4386,"-4"-3"0,9 0-387,4 0-3225,2-1 129,8 1-258,-3-4-258,5 3-258,-3-1 0,-1 2 0,-3-2-129,-3 1 0,-5 0-258,-6-4-387,2 5-774,-10 0-2193,-10 0-516,12 0-645,-12 0 387</inkml:trace>
  <inkml:trace contextRef="#ctx1" brushRef="#br0" timeOffset="129414.4021">18606 11427 4644,'0'0'4515,"9"-6"-387,-9 6-516,9 3-2838,2 4 0,1-3-387,7 8 0,0-2-258,1 7 0,1-1-129,-1 2 0,-4 3 0,1 3 0,-7-6 0,-5 3 0,-3-3 0,-2 2 0,-2-3 0,-3-5 129,-2-1-129,7-11-129,-15 13-129,15-13-516,0 0-2838,0 0-516,0 0-516,0 0 129</inkml:trace>
  <inkml:trace contextRef="#ctx1" brushRef="#br0" timeOffset="129910.4304">19165 11554 3999,'0'0'5031,"0"0"-258,0 0-129,5-9-2451,-5 9-1548,13-32 258,-4 15-387,0-5-129,1 2-129,-1-3 0,-1 2 0,-1 3-129,-1 1 129,-2 2-129,-4 15-129,6-15 258,-6 15-258,0 0 0,0 0 0,7 6 0,-6 11 0,1 7-258,-2 4 258,2 6 0,-2 4 0,1 2 0,-1-1 0,1-2 0,0-3 0,3-6 0,-1-3-258,3-6 0,-4-7-903,7-2-3354,-9-10-258,9 10-129,-9-10-516</inkml:trace>
  <inkml:trace contextRef="#ctx1" brushRef="#br0" timeOffset="130167.4451">19189 11750 7482,'-14'11'4773,"14"-11"258,0 0-645,0 0-3225,10-1-387,7-1 0,1-7-258,6 5-258,-2-1 0,4 0-129,-2 2-129,3-1-129,-3 4-258,-5-7-1677,1 7-2451,-6 0-516,1 0-129,-6 0-516</inkml:trace>
  <inkml:trace contextRef="#ctx1" brushRef="#br0" timeOffset="131962.5478">19969 10450 1,'-9'-5'4256,"9"5"130,-9-1 0,9 1-2709,0 0-258,0 0-129,6-8-129,9 8-387,0-6-129,8 6-129,-1-4 0,4 4-129,1 0-129,-1 2 129,-2 5-258,-2 3 0,-5 5 0,-3 1-129,-5 6 0,-2 2 129,-2 10-129,-4 4 0,-1 5 0,0 5 0,0 6 0,-1 7 0,1 3 258,0 5-258,0 3 129,4 2-129,2 5 129,2 3-129,2 4 129,-2-4-129,1 3 0,1-4 0,1 1 129,-4-3-129,0-4 0,-3-4 0,1-3 0,-3 0 0,-1 0-258,-1-1 129,0-3-129,-3-2 0,-1 0 0,-1-7 0,0-4 0,-4-9 0,0-7 258,2-6-129,-4-7 258,-1-6-129,-4-4 129,1-4 0,-2-4 129,-5 2 0,0-5-129,-2 3 0,1-3 0,1 0 0,3-1-129,3 0 0,6 0-645,0-1-3483,10 1-516,3-22-258,9-2-258</inkml:trace>
  <inkml:trace contextRef="#ctx1" brushRef="#br0" timeOffset="132794.5954">20615 11303 645,'6'34'4257,"-1"-11"258,-4 3-1161,-1-4-1290,6 10-258,-6-5-774,4 7-129,-2-7-516,3 1 0,-5-8-129,3-1-129,-1-9 129,-2-10 0,7 10-129,-7-10 0,0 0 0,11-11 0,-6-4 0,1-2-129,-1-6 129,1-2-129,4-2 0,-3-2 129,5 2 129,0 4 0,0-2 129,0 7-129,0 4 0,3 9 0,-6 2 0,1 4-129,-3 12-129,-1 5 0,1 8 0,-4 4 0,-2 3 0,2 3 0,-3-3 0,0-1 0,0-6-129,2-3 129,0-4-258,-2-19-645,8 13-3225,-8-13-645,8 0-129,-8 0-516</inkml:trace>
  <inkml:trace contextRef="#ctx1" brushRef="#br0" timeOffset="133290.6238">20958 11339 4386,'4'14'4902,"-3"-2"-129,-3 4-258,-1 16-3354,-1-13-516,4 11 129,0-2-258,0 0 0,0-1-258,6-1 0,-1-5 0,3-3 0,-2-3-129,3-4 0,-1-8-129,5-2 129,-1-1 0,2-5 0,-2-8-129,0-3 129,1-1-129,-1-4 129,-3-2-129,0-1 0,-4 3 129,0 1-129,-1 2 0,-2 6 0,-2 12 0,4-10 129,-4 10-129,0 8 0,0 7 258,0 7-129,0-3-129,0 5 0,0 2 0,1-3 129,3 0-129,-2-2-129,3-4-258,-5-17-774,16 15-3225,-16-15-516,14 1-387,-14-1-129</inkml:trace>
  <inkml:trace contextRef="#ctx1" brushRef="#br0" timeOffset="133882.6576">21289 11378 7353,'3'8'5160,"-3"7"-258,-3 6-129,-1-9-3612,2 17-774,-2 3 0,3-2-258,1 1 0,0-3 129,1-6-516,3-2 258,1-7 0,-5-13 258,13 8-258,-5-8 129,3-9-129,-1-7 0,0-3 0,1-3 129,2-4-129,-1-3 0,0 5 0,-4 4-129,0 2 129,-2 5 0,-6 13 0,0 0 0,0 0 0,7 20 0,-7 1 0,0-2 0,0 3 0,0 2 0,0-4-129,5-2 258,-2-6-129,-3-12 0,11 17 0,-11-17-129,14 0 129,-14 0 0,16-19 0,-5 2 0,1-2 0,0-4-258,5-2 258,-3 4-129,1 3 129,-1 1-129,-2 6 129,0 4 0,-5 7-129,-7 0 129,10 20 0,-10-5 0,1 3 0,-1-1-129,0 5 129,0-1-258,1 2-645,-1-10-2967,0 4-774,2-5-516,-2-12 0</inkml:trace>
  <inkml:trace contextRef="#ctx1" brushRef="#br0" timeOffset="134170.6741">21739 11518 4902,'0'0'5160,"12"7"-516,-2-7-129,0-4-3483,10 4-258,-5-4-129,5 4 0,-6-3-387,2 0-387,2 3-1290,-7 0-2838,-1 0-516,-2-2-258,-8 2-129</inkml:trace>
  <inkml:trace contextRef="#ctx1" brushRef="#br0" timeOffset="134470.6913">22058 11335 9159,'0'0'5289,"0"0"-258,0 0-387,0 0-3999,10 18 0,-8 4-516,0 9 0,-1 4-129,1 6 129,-2 2-129,0 1 0,0 1-129,0-3 129,0-9 0,-3-8-129,3 4-1419,0-14-3096,0-15-387,0 0-258,0 0-387</inkml:trace>
  <inkml:trace contextRef="#ctx0" brushRef="#br0" timeOffset="170470.7504">24806 13272 0,'0'0'0,"0"0"0,0 0 0,0 0 0,0 0 0,0 0 0</inkml:trace>
  <inkml:trace contextRef="#ctx1" brushRef="#br0" timeOffset="147418.4318">8814 11741 903,'-7'20'1677,"2"-2"-258,1 10-258,0 5 0,1 8 129,3 8-387,0 3 0,0 12-129,5 3-258,1 8-258,1 3-129,2 4-129,-2-1 0,-2 1-129,-5-2 0,0-4 0,0-2-129,0-11 129,-4 0 0,1-7 0,0-5-129,1-9-129,2-4 258,0-10-129,7-4-129,1-2 129,3-7 0,6-7-129,7-2 387,0-4 0,7-2 0,3 0 258,1-3 0,6-4 0,5-4-129,2 2 258,3-2-258,1-1 0,3 3 0,3 1 0,5-1 129,-3 0-129,0 2 129,-1-1 0,2 1 129,-1-1 0,-5 1 129,0 0-258,-5 0 129,-2-2 0,-1 5-129,-4-1-129,-2 1 129,-6 2-129,-2-1 129,-5 2-258,-5-3 0,-4 4 0,-4-4 0,-5 1 0,-10 3 0,8-13 0,-8 13 0,0-20 0,-2 7 0,-3-5 0,1-2 0,-1-5 0,1-4 0,0-9 0,4-3 0,0-8 0,0-7-258,0-7 516,4-9-258,-2-5 129,0-11 0,-2 0 258,0-4-129,0 3 387,0-1-129,0 10-129,-1 3 129,0 16-129,-1 8-129,-2 10-129,4 9 0,-4 8 0,-3 6 129,-3 9 129,-4 1-129,-2 8 0,-7 0 0,0 2-129,-8 0 129,-3 0-129,-5 0 0,-5-2 0,-7 2 0,-10 0-129,-8 0 129,-8 0-129,-7 2 0,-5 2 129,-7 4 0,-3 2 0,1 2-129,-2-1 129,8 1-129,8 0 0,7 1-1161,10-3-2580,7-8-258,17-1-387,4-7-129</inkml:trace>
  <inkml:trace contextRef="#ctx1" brushRef="#br0" timeOffset="207505.8686">20244 8711 1032,'4'-13'4773,"10"-4"258,-4 5-516,7 4-1935,-8-12-645,16 10-645,-4-9-387,10 4-387,0-4-258,8 4-129,2-1-129,2 1 0,3 0 0,-1 1 0,-2-1-258,-5-1-258,1 8-1032,-14-5-2838,-4 4-387,-10 3-258,-11 6 0</inkml:trace>
  <inkml:trace contextRef="#ctx1" brushRef="#br0" timeOffset="207909.8917">20248 8576 1548,'38'-17'4128,"-25"10"258,-4 1-1419,3 6-645,-12 0-645,0 0-516,0 0-129,-5 22-258,-9-11 0,-1 10-129,-5-1 0,1 5-258,-4-3 129,4 4-258,2-4 0,4 0 0,4-7-258,9-1 129,2-2 0,14-3 0,4-5 0,8 0 0,2-3-129,4 0-258,0 9-774,-6-7-3354,1 0-516,-3 0-258,-5 1-258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0:44:14.954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1-04T10:44:19.982"/>
    </inkml:context>
  </inkml:definitions>
  <inkml:trace contextRef="#ctx0" brushRef="#br0">22172 6894 1,'66'-12'3998,"-21"7"1,-8 2-1806,1-1-645,7 4-516,-4-1-645,2 0-129,-4 2-129,-7 6 258,-1-1-129,-3 2 0,-7-2 129,-1 4 258,-10 1-258,-3 5 387,-4 3-387,-2 10 0,-3 0 129,-2 6 0,-1 3-258,5 3 0,-3 4-129,3 6 0,7-2 0,3 1 0,1 4-129,2 3 0,1 0 0,-2 3 129,0-5 0,-1 1-129,1-5 258,-4 3-258,2-7 258,-3-2-129,2-2 129,-4-1-129,1-1 0,-1-5 129,-5-1-129,0-4 129,-4-6 258,-3 1-129,-4-10 0,1 0 0,-7-9 0,2 0 0,-4-7-129,3 2 129,-3-2-258,2 0-516,3 6-1548,3-5-2838,0 6-387,11-7-387,-5 16-258</inkml:trace>
  <inkml:trace contextRef="#ctx1" brushRef="#br0">18950 15555 0,'0'0'0,"0"0"0,0 0 0,0 0 0,0 0 0,0 0 0,0 0 0,0 0 0,0 0 0,0 0 0,0 0 0,0 0 0,0 0 0,0 0 0,0 0 0,0 0 0,0 0 0,0 0 0,0 0 0,0 0 0,0 0 0,0 0 0,0 0 0,0 0 0,0 0 0,0 0 0,0 0 0,0 0 0</inkml:trace>
  <inkml:trace contextRef="#ctx1" brushRef="#br0" timeOffset="5236.2995">13817 16246 0,'0'0'0,"0"0"0,0 0 0,0 0 0,0 0 0,0 0 0,0 0 0,0 0 0,0 0 0,0 0 0,0 0 0,0 0 0,0 0 0,0 0 0,0 0 0,0 0 0,0 0 0,0 0 0,0 0 0,0 0 0,0 0 0,0 0 0,0 0 0,0 0 0,0 0 0,0 0 0,0 0 0,0 0 0,0 0 0,0 0 0,0 0 0,0 0 0,0 0 0,0 0 0,0 0 0,-110-35 0,110 35 0,0 0 0,0 0 0,0 0 0,0 0 0,-36-13 0,36 13 0,0 0 0,0 0 0,0 0 0,-38-11 0,38 11 0,0 0 0,0 0 0,0 0 0,0 0 0,0 0 0,-55-38 0,55 38 0,-72-12 0,43 1 0,-8-14 0,37 25 0,-45-36 0,45 36 0,-36-36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3-11-04T10:45:56.3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22548 7765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0:51:49.870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1-04T10:52:52.353"/>
    </inkml:context>
  </inkml:definitions>
  <inkml:trace contextRef="#ctx0" brushRef="#br0">15615 6734 516,'0'0'903,"5"3"0,-5-3-129,5 24-258,-1-1 129,-1 1-258,1 8 0,-2 3 258,0 0-516,0 1-129,0-2 0,1 1 129,1-9-129,3 0 129,1-3-129,1-8 258,3 0-516,3-5 258,1-1 0,1-3 0,7 1 0,-2-4 0,3 0 0,4 0 0,3-1 0,4 0 0,4-1 0,3-1 0,4 0 0,1 0 0,4-8 0,1 1 0,6-6-129,0 5 0,4-2 129,4 3-129,0-3 0,0 6 129,2 1-258,-4 2 258,1 1 0,-2 0 258,-1 4-258,-3 0 129,0 5-129,3-1 129,-1 1-129,-2 0 129,0 2 0,1-5-129,0 0 258,-3 1-129,2-2 129,1-1-129,0 0-129,5 0 0,0 0 0,-4 1 129,0-2-129,4 2 0,-4-1-129,-4 4 129,-1-2 0,0 1 0,-1 0 0,0 3 0,1-3 129,-1 4-129,-4-3 0,2 1 0,0 0 0,-6-2 0,2-1 258,-2-2-129,0-1-129,1-1 129,-1-2 0,1 0 0,-1-2-129,3-4 258,-6 1-258,1-2 0,-5 2 129,-3-3-258,-6 2 129,-3 1-258,-8 1 258,-4-1 0,-4 1 0,-5-1 258,-8 5-258,7-14 129,-7 14 129,0-19-129,-3 3 258,-2-1-129,0-5-129,0-1-129,1-6 0,2 0-129,0 4-3354,0-10 129</inkml:trace>
  <inkml:trace contextRef="#ctx0" brushRef="#br0" timeOffset="5087.291">21892 7245 129,'154'10'645,"-77"-7"-258,1 2 0,-2-3-129,-2 2-129,-2-1 258,-3 2-129,0 1 129,-5 1-129,0-1 0,0 1-129,-3 1 258,1 0-258,-1-3-129,2 1 129,-2-3-129,4-1 129,-5 1-129,-1-2 0,4 2 258,-3 1-258,2 3 129,6 0-129,5 0-129,-2 2-129,6 0 258,0-1 0,2-2-129,-6 0 129,3-3 129,-16-1 129,1-2 0,-12 2 0,-2-2 258,-12 0-258,-7 0 516,-4-2-516,-5 2 258,-8-2 0,-1 2-129,-10 0 129,11-7 0,-11 7 129,0 0 0,3-18-129,-3 18 0,0-24 0,0 9 0,-3-6-258,1-1 0,-3-3-258,5-1 129,-2 2-129,2-4-129,0 6-258,0 2-1806,0 3-1806,0 17-129</inkml:trace>
  <inkml:trace contextRef="#ctx0" brushRef="#br0" timeOffset="6947.3974">20474 6980 903,'-2'-11'2193,"2"11"-903,0 0 0,0 0-516,0 0-258,0 10-129,0 6-129,0 7-129,0 3-129,0 6 258,0 1-129,2 2-129,3-5 129,-1-2-129,5-2 0,1-5 0,4-5 0,6-3 129,5-4-129,7-5 129,7-1-129,5-2 0,8-1 0,5 0 0,2 0 129,9 1-129,3 1 0,5 2 0,6-1 0,2 2 258,4-2-258,11 0 0,4 1 129,6 2-516,3 6-2967,-6-9-129</inkml:trace>
  <inkml:trace contextRef="#ctx0" brushRef="#br0" timeOffset="26634.5234">2421 10214 1677,'14'-45'3483,"-12"23"387,4 5-1806,1 3-387,-4 1-645,-3 13-129,11-13-387,-11 13-258,16 2-129,-5 11 129,1 4-258,2 8 129,2 1 0,4 5-129,-1-5 387,5 0-387,-4-4 258,6-3-258,-4-8 258,4-4-129,-2-7-129,5 0 129,-4-7-258,5-6 129,-2-1-129,3-4 258,1 2-258,-2-1 129,1 3-129,-6 3 129,4 5 0,-6 3 0,2 3 0,-6 7 0,3 2 129,-3 1-129,0 3 129,4 0 0,-3-3 0,4 2-129,-2-4 258,3-6-258,3-2-129,3 0 129,-3-5-258,4-8 258,0 1-129,1-3 129,3-2-129,-2 0 129,0 2 0,0 0 0,1 4-129,-3 6 129,-2 3 0,-2 2-129,-4 6 129,-1 1-129,-4 6 129,0-2 0,-2 4-129,0-2 129,-2-4 129,3 0 0,2-3 0,2 1-129,1-6 0,4-1 0,1-2 129,6-7-129,-1-5 0,3-3 129,2-1-129,-3 0 0,-2 3 129,-2 2-516,-2 4-3096,-5 9-516,-14 4-129,-3 12-129</inkml:trace>
  <inkml:trace contextRef="#ctx0" brushRef="#br0" timeOffset="52908.0262">9483 11155 2967,'-3'-12'4644,"3"12"-129,-2-10-129,2 10-1677,0 0-645,7 0-387,-7 0-645,10 6-258,-10-6-258,11 24 0,-3-6-258,-1 8 0,-2-1-129,2 10 0,-4 2-129,-1-1 0,0 2 0,2-1 0,-3-5-129,-1-5 129,2-1-129,-2-12 0,0-14 129,0 15-129,0-15 129,0-9-129,0-8 129,-2-7 0,0-8 129,2 0-129,-3-5 129,3-1-129,7 3 129,2 1-129,4 3 258,-1 8-258,6 5 129,0 2 0,1 4 0,-2 3 0,2 1-129,0 1-129,-2 7-129,-4-6-645,5 6-3741,-8 0 129,-2 2-645,-8-2-258</inkml:trace>
  <inkml:trace contextRef="#ctx0" brushRef="#br0" timeOffset="53664.0694">9934 11105 5676,'3'-16'5031,"-3"16"-258,3-14-258,-3 14-2580,0 0-516,0 0-516,0 17 0,0 3-258,-1 0-258,1 8 0,-3 2-258,3 6 129,0 0-129,0 2 0,1-5-129,7-2 129,1-6-129,3-7 129,2-8 0,2-8 0,1-3 129,2-13-129,0-5 0,1-8 0,-2-6 0,1 1 0,-3-1-129,-2-1 129,-2 3-129,-1 1 129,-3 5 0,-3 7-129,-4 3 0,-1 15 0,0-10 0,0 10 129,-1 8-258,-2 8 129,2 5 129,0 4-258,1 7 129,1-1 129,5 1-258,-1-1 129,5-3 0,-1-5 0,0-4-258,2-8-129,5 1-516,-16-12-3225,17 0-645,-7-13-516,-1 3-387</inkml:trace>
  <inkml:trace contextRef="#ctx0" brushRef="#br0" timeOffset="54219.1012">10444 11014 9417,'1'21'5289,"-1"-21"-387,0 27-129,-5-13-3999,5 15 0,0-8-258,0 8 0,0 1-129,4 1-129,-1 6-129,2-4 129,-3 0-129,4 0 0,-3-6 0,1-5 0,-1-4-129,-3-18 129,9 9 0,-9-9 0,14-15-129,-5-10 0,2-4 129,-1-4-129,1-2 129,3-1-129,1 4 0,1 1-129,-1 3 129,0 7 0,1 6 0,-1 7 0,-4 5 0,4 3 0,-1 1 0,-2 10 129,-2 7-129,-3 7 0,-1 0 0,-2 6 0,0-1 0,-1 4 0,-3-3 0,2-3 0,3-1 0,-2-8-387,8 3-2451,-11-22-2193,17 0-129,-9-16-387,4-7-516</inkml:trace>
  <inkml:trace contextRef="#ctx0" brushRef="#br0" timeOffset="55243.1597">11214 10872 2322,'11'-14'4515,"-3"-1"-387,-8 15-903,4-9-516,-4 9-645,0 0-774,0 0-258,-7 0 0,0 13-387,-7-2-129,1 11-129,-1 0-129,0 6 258,-3 4 0,5 6-258,4 0 129,4 6-129,3 1 129,1 2-129,8 2 129,6-1-129,3-2-129,0-3 0,4-4 0,1-3 0,-1-2 0,1-7 0,-2-6 0,-2-3 0,-2-5 0,-2-3-129,-1-1 129,-5-4 0,-8-5-129,11 4-129,-11-4-516,0 0-3741,0 0-516,0 0-516,-7-14-387</inkml:trace>
  <inkml:trace contextRef="#ctx0" brushRef="#br0" timeOffset="56595.2371">11568 11160 1548,'7'7'4257,"-7"-7"258,10 8-1032,-10-8-645,7 3-516,-7-3-774,11 0-129,-11 0-387,16-10-129,-16 10-129,19-15-258,-8 2-129,2 4-129,0-2 0,0 2 0,1-4-258,0 0 129,-1 2-387,-1-3 387,-2 0-387,0-1 387,-6 2-387,-1-1 258,-3 3-129,0 1 129,-5-1 129,-7 6-129,0 2 0,-3 2 0,-3 1 0,-2 9 0,-1 4 258,-1 3-258,2 7 129,1 2 0,3 2 0,6 8 0,0-5 129,8 1-129,2 0 0,8-2 0,3-1 129,5-4-129,2-4 0,1-2 129,1-3-258,1-5 129,-3-6 0,0-2 0,-2-1-129,-1-2-258,0-1-387,-8-13-1290,3 8-2967,-4-7-129,2 4-516,-4-4-387</inkml:trace>
  <inkml:trace contextRef="#ctx0" brushRef="#br0" timeOffset="57631.2963">11998 11030 1,'0'-17'4256,"0"17"130,0 0 0,1-17-1806,-1 17-258,1-13-774,-1 13-258,0-12-387,0 12-129,0 0-129,0 0-129,0 0-129,4 6 0,-4 7 129,2 9-258,-2 6 0,0 0-129,0 7 129,0 1-129,0-3 129,3-2-258,-1-1 129,2-3-129,1-8 129,-1-2-129,1-7 129,-5-10-129,10 4 129,-10-4-129,12-17 129,-7 1-129,2-6 129,0-4-258,0-1 258,-2 3-129,2 0 0,0 3 0,2 0 0,-1 5-129,2 3 129,0 4 0,-1 4 0,6 4 0,-4 1 0,2 4 0,-2 9 0,2 1 129,-4 2-129,0 5 0,-3 3 0,-2-1 0,-1 1-129,-2 0 129,0-1 0,-1-5 0,2-1 0,-2-6-129,3 4-387,-3-15-258,10 8-3870,-10-8-129,0 0-387,7-15-516</inkml:trace>
  <inkml:trace contextRef="#ctx0" brushRef="#br0" timeOffset="58207.3293">12452 11044 5934,'0'-22'5160,"0"10"-516,0 12-129,0 0-2580,0 0-903,0 0-387,8 26-258,-4-8 0,3 10-258,0 5 258,2 5-258,-1-5-129,3 0 129,-1-2-129,0-5 0,2-8 0,1-1 129,0-10 0,0-6 0,-2-3 0,1-14 0,-2-3 0,2-6 129,-4-6-129,2-3-129,-2-1 0,2 2 129,-4-3-129,1 7 129,-3 1-129,3 5 0,-2 8 0,0 5 0,-5 10 0,8-9-387,-1 17-1935,-7-8-2451,9 12-258,-9-12-387,4 13-387</inkml:trace>
  <inkml:trace contextRef="#ctx0" brushRef="#br0" timeOffset="59239.3883">12867 11345 2967,'0'0'4773,"10"-13"0,-10 13-129,9-3-2322,4 7-645,-13-4-129,21 18-516,-14-6-129,5 11-387,-5-2 0,1 5-258,-4-2 0,-4 4-129,0-3-258,-4-3 0,-2 2-258,-3-11-645,7-1-3612,-8-4-258,10-8-258,-12 1-645</inkml:trace>
  <inkml:trace contextRef="#ctx1" brushRef="#br0">22079 14547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63926.6564">13630 10899 1161,'4'-10'3999,"-4"10"258,0 0-1290,3-15-516,-3 15-129,0 0-516,0 0-645,0-20-129,0 20-129,0 0-258,-9-6-129,9 6-129,-14 0-129,5 0 0,0 0-129,0 0 0,-3 3 129,0 2-129,-2 1-129,2 0 0,0 5 0,0-1 0,2 4-129,0 1 129,1-1 0,2 7 129,2 1-129,3-1 129,1 2-129,1-2 258,2 0-129,4-3 129,3 2-129,4-7 0,1-4 0,0-1 0,3-2 0,0-2-258,-3-4-258,5 5-387,-7-6-1677,5 1-2322,-3-1-129,2 1-387,-5-2-387</inkml:trace>
  <inkml:trace contextRef="#ctx1" brushRef="#br0" timeOffset="1493.0854">21796 15469 0</inkml:trace>
  <inkml:trace contextRef="#ctx0" brushRef="#br0" timeOffset="64391.683">13804 11022 1935,'2'-15'4515,"5"-1"129,-7 16-129,0 0-2838,0 0-129,7 15-258,-7-15-387,0 30-258,0-14 0,0 8-258,0-4 0,5 4 0,-3-8-129,7 1 0,-1-8 0,5-2-129,0-7 258,2-1-258,2-10 0,0-4 129,-2-7-129,1-2-129,-5-5 0,-1 4 129,-3-2-129,-3 3 129,-4-2-129,-4 5 0,-3 3 0,-4 4 129,-2 6-129,-6 0-129,3 7 129,-3 1 0,-1 8 0,5 4-129,-2 2 129,3 7-129,5 1 0,1-3-258,6 3-129,0-9-903,6 6-2967,-4-19-387,17 20-516,-5-19 0</inkml:trace>
  <inkml:trace contextRef="#ctx0" brushRef="#br0" timeOffset="65006.7182">14062 10950 4773,'12'-15'4644,"-12"15"129,8-2-258,-1 13-3096,-7 0-258,4 12-258,-4-1-258,6 7-258,-2-2 0,3-1-129,-2-3-129,3-1 129,-1-10-129,2-5 129,2-6-129,0-1 129,-1-10-129,1-2 0,2-10 0,-2-3 129,1 0-258,-3 2 129,-1-1-129,-1 7 129,1 3-258,-8 14 129,9-3 129,-9 3-258,5 19 258,-3-3-129,0 5 129,1-2-258,2 1 258,1 0 0,0-9-129,-6-11 0,17 13 0,-8-13 0,-1-1 0,3-8 129,-2-6-129,2-5 129,-2-1-258,1-1 258,0-1-129,1 5 129,-2-2-129,2 5 129,-4 7-258,2 6 258,-9 2-129,12 10 0,-4 4 129,-5 6-129,1 2 258,-1 3-258,-1 0 258,0 4-258,-1-4 0,-1-5-129,2-1-516,-2-19-645,9 22-3612,-9-22 0,10 0-387,-6-14-516</inkml:trace>
  <inkml:trace contextRef="#ctx0" brushRef="#br0" timeOffset="65255.7324">14594 10939 8256,'8'17'5031,"-4"6"-258,-4-1-129,3 14-3741,-3-1 129,3 8-516,-3-1 0,2 4-129,-2-6-129,5-1-129,-3 0-129,0-9-129,3-8-129,-2-7-258,2 2-1032,-5-17-3096,0 0-258,0-8-258,0-10-258</inkml:trace>
  <inkml:trace contextRef="#ctx0" brushRef="#br0" timeOffset="65615.753">14588 11000 5676,'-3'-43'5418,"3"25"-387,0-2-258,0 20-1806,4-16-2064,8 9-258,0 0-129,3 7-129,3-1-129,1 2 0,1 9-258,3 2 0,-6 8 129,-2 4-258,-1 2 258,-7-2-129,-3 2 0,-4 0 0,-2-1 129,-7-4 0,-2-7 0,-3-3 0,-2-3-129,2-3 129,-1-5 0,2 0-129,2 0 0,2-2 0,9 2-387,-11-8-258,11 8-1161,0 0-2967,8-4-258,-8 4-516,15-12-387</inkml:trace>
  <inkml:trace contextRef="#ctx0" brushRef="#br0" timeOffset="65903.7695">14883 10886 7482,'0'0'5031,"0"0"129,0 0-387,10 20-2451,-10-20-1806,10 19-129,-4 0 129,2 5-387,-2-1 258,2 1-387,-3 3 387,-3 0-387,2 1 129,-2-4-129,-2-6-258,0-3-258,4 0-516,-4-15-3741,0 0-258,0 0-258,5-19-387</inkml:trace>
  <inkml:trace contextRef="#ctx0" brushRef="#br0" timeOffset="66095.7805">14924 10631 10062,'-12'-24'5160,"12"24"-387,-9-12-129,9 12-4257,0 0-258,0 0-516,13 21-2064,-7-7-2193,3 4-258,-2-3-387,3 5-258</inkml:trace>
  <inkml:trace contextRef="#ctx0" brushRef="#br0" timeOffset="66375.7965">15052 10603 9159,'7'9'5289,"-5"8"-387,0 12-258,-2 0-3870,5 13-129,-5-3-129,5 11-129,0-3 0,-1 3-129,0-8 0,-1-1-129,3-4 0,-2-6-258,2-5 129,-2-6-387,7-6-516,-11-14-2451,17 1-1548,-8-3-387,3-8-258,-3-5 0</inkml:trace>
  <inkml:trace contextRef="#ctx0" brushRef="#br0" timeOffset="66854.8239">15213 10962 8514,'4'9'5031,"-4"-9"-129,10 4-516,4-2-3741,-4-5 0,4 1-129,3-5-258,2 3 0,0-7-129,0 0 0,-2 0 0,-2 0-129,-2 0 0,-4-2 129,-3-2-129,-5-2 0,-1 2 129,0-1-129,-3 4-129,-5-1 129,-1 1 0,-3 4 0,1 6-129,-3 2 129,-2 4 0,2 8 0,-2 4 0,1 3 0,1 4 0,1 6 0,0 0 258,6 1 0,1-1 129,5-2-129,1 0 129,8 1-129,2-8 258,6 1-129,0-6 0,5-5-258,2 1 0,-1-5 129,0-4-129,-1 0-129,1-1-258,-8-5-1290,4 0-3483,-7-7-129,-2 0-387,-6-3-516</inkml:trace>
  <inkml:trace contextRef="#ctx0" brushRef="#br0" timeOffset="67563.8644">15827 10686 2451,'2'-11'4902,"-1"-3"-258,-1 14 0,-6 8-2193,-9-8-774,8 21-258,-10-7-387,3 18-258,-3 0 129,6 13-258,-4-2 129,7 10-258,2-1 0,6 0-258,0-3 129,9-1-258,2-10 129,5-4-129,0-9-258,3-9-258,3-1-387,-5-15-1032,5 0-3096,-6-5-129,1-3-516,-4-8-258</inkml:trace>
  <inkml:trace contextRef="#ctx0" brushRef="#br0" timeOffset="68050.8923">15942 10997 7740,'15'11'5031,"-4"-11"-129,3 0-258,6-8-3612,1 6-387,3-9-258,3 5 258,-1-4-516,0 0 129,-4-2-258,-5-1 258,-4 0-129,-5-1-129,-4 0 129,-4 1-129,-5-2 129,-6 2-129,-3-1 0,-5 4 0,-2 5 0,0 4 0,-3 1 0,1 5 0,4 12 0,0 1 129,7 8 0,1 5 0,4 2 258,5-1-258,2 1 258,2 0-129,6-6 129,5 0-129,5-4 0,0-8-129,3-4 0,6-3 0,-1-4-258,3-4-129,-1 0-645,-5-5-3354,7-3-903,-6-6 0,2 1-645</inkml:trace>
  <inkml:trace contextRef="#ctx0" brushRef="#br0" timeOffset="68334.9085">16536 10793 10707,'0'14'5289,"-2"0"-258,-7-1-129,0 9-4386,-1 2-129,3 4 0,-5 2 0,1 3-129,-2-3 0,4 4-129,-1-5 0,-1-3-129,1 1 129,1-12-387,4-1-258,5-14-387,-7 11-1032,7-11-2580,-6-11-645,2-9-129,3-5-516</inkml:trace>
  <inkml:trace contextRef="#ctx0" brushRef="#br0" timeOffset="68546.9207">16354 10894 3483,'-2'-29'5547,"2"29"-387,0 0 0,5-12-1677,7 20-1677,-12-8-516,20 29-258,-7-4-129,2 7-258,-2-1-129,5 3-129,-1-1 0,1-4-258,1 0 0,-1-7-258,2-4-645,-6-14-3354,5 0-1161,-2-4-129,-3-7-645</inkml:trace>
  <inkml:trace contextRef="#ctx0" brushRef="#br0" timeOffset="69046.9493">16761 10918 9417,'13'12'5289,"-12"8"-129,1 12-258,-2 0-4257,1 10 0,0 1 0,5 0-387,-2 0 129,1-9-129,0-4-258,0-3-129,1-7-258,-6-20-258,6 16-516,-6-16-2193,-1-8-1548,-4-10-258,-2 1-387,-2-13 129</inkml:trace>
  <inkml:trace contextRef="#ctx0" brushRef="#br0" timeOffset="69350.9667">16727 10981 7611,'1'-51'5289,"6"27"-387,6 6 129,-3-5-3483,10 15-387,-1-6-258,4 10-387,2-1 0,0 5-258,-4 6-129,-1 5-129,-5 6 0,-4 2 0,-7 1-129,-4 6 129,-5 1 258,-10-3-258,0 0 258,-5-2-258,-2-3 258,2-6-258,1-1 258,4-7-258,4-1-129,1-4-258,10 0-516,-1-12-2838,8 6-1161,2-8-516,7-1-258,-1-4-258</inkml:trace>
  <inkml:trace contextRef="#ctx0" brushRef="#br0" timeOffset="69790.9918">16996 10810 10062,'0'0'5418,"0"0"-516,14 2 129,-11 10-4515,4 7 0,0 2-258,3 5-129,-3 7 129,2-2-129,0-2 0,-2-2-129,-1-5 258,-2-4-258,-4-18 129,4 15 0,-4-15-387,2-18 258,-2-3-129,0-6 129,3 2-258,1-4 258,3-1-129,0 2 129,3 5 0,1 6 0,2 4 0,-2 4 0,4 4 0,-1 4 0,-1 1 0,-1 0 0,-3 3-129,0 2 258,-9-5-129,13 6 0,-13-6 129,0 0-129,0 0 0,-6 0 0,6 0 0,-16-12-387,16 12-645,-17-1-3870,17 1 0,-11 0-387,11 0-516</inkml:trace>
  <inkml:trace contextRef="#ctx0" brushRef="#br0" timeOffset="70183.0143">17323 10601 10062,'-4'-25'5547,"4"25"-387,5-9 129,15 13-4386,-8 7-129,8 8-129,-1 4-258,1 13 0,-1 1-129,-3 9 0,-5 0-258,-4 5 129,-5 1 0,-2-4 0,-7-2 129,-4-2-258,-4-8 258,1-2-258,0-7 258,1-7-258,4-4-129,0-1-258,9-1-1161,0-14-3483,7 0-516,2-6-129,8-11-516</inkml:trace>
  <inkml:trace contextRef="#ctx0" brushRef="#br0" timeOffset="74163.2419">17747 11129 3483,'0'-14'4128,"0"14"-774,0-15-387,0 15-387,0 0-387,0 0-387,0 0-387,10 3-516,-10-3-258,9 23-129,-3-8-129,2 8 129,-3 0-129,2 3-129,-6 1-129,-1 1 0,-1 0-129,-3 1 129,-6-3-258,-2-2 0,2 0-258,-4-12-645,8 4-516,-10-16-2580,16 0-645,-7-22-516,7-4 0</inkml:trace>
  <inkml:trace contextRef="#ctx0" brushRef="#br0" timeOffset="75151.2984">18426 10586 2451,'12'-6'2838,"-4"-6"129,-8 12-516,0 0-129,11-5-258,-11 5-129,0 0-387,-7-5-258,7 5-387,-16-1-129,5 5-129,-5-4-258,1 3 0,-6 1 0,1 6-129,-4-5 129,0 7-129,1-2 129,1 1-129,3 1-129,0 0 129,5-2-129,4 0 0,3 1-129,7-11 0,-7 20 0,7-10 0,0 2 0,2 1 0,5 5 129,2-5-129,4-2 0,4 6 129,1-5-129,4 4 129,4-1-129,0-1 0,2 2 129,0 5-129,-1-3 0,-2 6 0,-2 0 258,-4 2-258,-4 1 129,-3-1-129,-8 0 258,-1-1-258,-3 0 258,-8-5-258,-6-3 129,-6 2 0,-5-6 129,-2-1-129,-7-3 129,3-3-129,-6-3 129,4-2-129,3-1 0,3 0 0,3-5 0,6 3-129,7-2 0,-1 2-129,12 2-387,0 0-774,0 0-3870,13-6 129,1 6-516,-2 1-516</inkml:trace>
  <inkml:trace contextRef="#ctx0" brushRef="#br0" timeOffset="76387.3691">18709 10521 2580,'-7'-32'5031,"7"32"-129,-6-16 0,6 16-2322,-6-15-903,11 17-387,-5-2-387,12 8-129,-3 7-258,11 8 0,-8 4-258,7 10 129,-2 2-129,0 9-129,-5 1 0,-1 6 0,-5 4 129,-2 0-129,-4-6 129,0 0-258,-7-7 258,0-5 0,-1-7-129,1-4 0,1-11 0,0-6-129,6-13 0,-9 15-387,9-15-387,0 0-3354,0 0-1032,0 0-129,0 0-774</inkml:trace>
  <inkml:trace contextRef="#ctx0" brushRef="#br0" timeOffset="86094.9244">19297 10864 516,'9'-6'4128,"-9"6"129,13-1-1677,-13 1-258,11-8-387,-11 8-516,15-9-387,-15 9 0,20-6-387,-8 0 0,4 5-258,-1-2 0,7 3-129,-1-3 129,3 3-129,0-1-129,4 0 0,-3 0 0,2 1 0,-1 0 0,-1 0-129,-3-1 129,1 1-129,-7 0 0,-2 0 0,-4 0 0,0 0-129,-10 0 129,12 0-387,-12 0-516,0 0-1806,0 0-1806,0 0-516,-5 0-129</inkml:trace>
  <inkml:trace contextRef="#ctx0" brushRef="#br0" timeOffset="86482.9466">19425 10975 258,'-10'6'4386,"10"-6"129,0 0-258,-9-2-2064,9 2-387,0 0-645,10-1-129,-10 1-258,21-3 0,-9-1-258,6 4 129,0-4-258,3 1 0,2 0-258,2 0 0,0 2 0,0 0-129,0-1 0,-1-1-129,0 2 129,-5 0 0,0 1-129,-2 0-258,-1 0 0,-6 0-645,4 8-774,-14-8-2967,17 8 0,-17-8-516,14 6 517</inkml:trace>
  <inkml:trace contextRef="#ctx0" brushRef="#br0" timeOffset="86986.9754">19939 10792 903,'-9'2'4257,"9"-2"0,0 0-1548,-9 0-645,9 0-258,0 0-387,0 0-387,0 0-258,0 0-129,0 0 0,0 0-258,0 0 129,8 0 0,-8 0 0,17-2-129,-5-3 0,7 4 0,-2-2-129,3 1 0,1-3-129,0 3 0,1 2-129,-1 0 258,0 0-258,-1 2 0,-4 0 0,0 0 0,-2 0 0,-2-1 0,0 2-258,-12-3-129,17 3-387,-17-3-1548,0 0-2451,0 0-258,0 0-387,0 0 0</inkml:trace>
  <inkml:trace contextRef="#ctx0" brushRef="#br0" timeOffset="87310.9939">19980 10936 3096,'-11'12'5031,"11"-12"-387,0 0 129,0 0-3225,6 0-387,3-5-129,7 5 0,-1-8-129,7 5-387,-1-3-129,4 4 129,1-1-258,1 0-129,-2 0 0,-2 0-129,-1 2 129,-1 1-129,-3 0 0,-5 0 0,0 0-258,-2 0-129,1 1-1548,-12-1-2838,16 0-258,-16 0-387,16-2-387</inkml:trace>
  <inkml:trace contextRef="#ctx0" brushRef="#br0" timeOffset="117615.7272">18447 11822 129,'0'0'4128,"6"-16"129,-6 16-1419,0 0-129,1-19-774,-1 19-129,0 0-516,3-12-258,-3 12-387,-7-7-129,-4 4 129,1 3-258,-5 0-387,-1 0 129,-4 0 0,-1 6 0,-1-2 0,-2 3 0,0 1 0,2 2 0,1 0 0,1 2-129,2 2 129,3 0-129,4 0 0,3 0 0,3 0-129,5 1 129,0-2 0,6-1 0,7-5 0,4-2 129,4 0-129,3 0 0,3-3 129,4 3 0,1 2 0,1 3-129,-5 2 0,-1 6 129,-3 0-129,-6 5 0,-2 2 0,-6 2 0,-1 3 0,-6 0 0,-3-2 0,0 3 129,-3-1-129,-7-3 0,-3-1 0,-3-2 129,-2-8-129,-2 0 129,-4-4-129,-3-6 258,1-6-129,0 0 0,-1-4 129,1-6-129,3-3 129,2 3 0,3-4 0,6 2 0,0 1 0,12 11-258,-11-8 129,11 8-129,0 0-387,9 5-1806,5 10-2451,0-3-387,9 1-387,0-7-387</inkml:trace>
  <inkml:trace contextRef="#ctx0" brushRef="#br0" timeOffset="118343.7689">18880 11847 4386,'0'0'5160,"0"0"-387,0 0-129,0 0-2967,0 0-258,0 0-645,0 0-258,0 0-258,0 0-258,0 0-258,12 0-645,-12 0-2838,9 2-903,-9-2-258,10 11-387</inkml:trace>
  <inkml:trace contextRef="#ctx0" brushRef="#br0" timeOffset="118555.781">18931 12118 4644,'-4'13'4386,"4"-13"-387,-11 14-774,11-14-2451,0 0-387,0 0-903,0 15-3096,0-15-387,0 0-387,6 0 129</inkml:trace>
  <inkml:trace contextRef="#ctx0" brushRef="#br0" timeOffset="118779.7938">19025 11868 5676,'0'-18'5031,"0"18"-387,0 0-387,0 0-3225,0 0-516,0 0-258,0 0-387,6 18-1419,-1-8-2580,-5-10-516,15 20-258,-15-20 0</inkml:trace>
  <inkml:trace contextRef="#ctx0" brushRef="#br0" timeOffset="118975.805">19110 12077 5934,'-7'19'4902,"2"-4"-387,5-15-387,0 0-3354,-6 11-387,6-11-645,0 0-3096,0 0-903,8 1-387,-8-1-258</inkml:trace>
  <inkml:trace contextRef="#ctx0" brushRef="#br0" timeOffset="119171.8163">19192 11843 6837,'0'0'4644,"0"-11"0,0 11-516,0 0-3612,0 0-516,7 11-1290,-3 3-2838,-4-14-387,13 22-387,-6-11 0</inkml:trace>
  <inkml:trace contextRef="#ctx0" brushRef="#br0" timeOffset="119387.8286">19286 12056 5805,'-7'32'5160,"1"-16"-258,3-3-258,-8-8-3096,11 10-387,0-15-387,0 0-129,0 0-903,0 0-1806,7 0-2451,-7 0-387,18-21-516,-11 4-258</inkml:trace>
  <inkml:trace contextRef="#ctx0" brushRef="#br0" timeOffset="122219.9906">19528 11732 3483,'0'-21'4128,"6"9"-774,-6 12-903,0 0-387,0 0-516,15 2-387,-10 9-129,2 10-516,0 3 129,0 12-129,-4-1-129,3 8-129,-4-2-129,3 1 129,-1 1-258,-2-4 0,1-8-258,3-2 258,2-8 0,-1-2 0,6-9 0,-1-1 0,1-4 0,3-5 0,-2 0 258,2 0-258,0 0-258,0-7 0,3 7-1161,-7 0-2838,3-5-258,1 2-387,-6-3 0</inkml:trace>
  <inkml:trace contextRef="#ctx0" brushRef="#br0" timeOffset="122460.0043">19962 11889 5289,'0'0'5031,"0"0"-129,4 22-516,-4-8-3354,0 13-258,0-4-129,2 12-129,-1-5-258,2 3-129,2-7-258,0-4-129,2 2-774,-7-24-2451,11 16-1032,-11-16-387,14-9-258</inkml:trace>
  <inkml:trace contextRef="#ctx0" brushRef="#br0" timeOffset="122656.0155">19959 11717 5547,'-18'-43'5160,"11"33"-129,-3 0-645,10 10-3096,-10-4-516,10 4-258,0 0-516,4 6-645,12 10-1806,-4-7-2322,2 6 0,3-3-516,2 2 517</inkml:trace>
  <inkml:trace contextRef="#ctx0" brushRef="#br0" timeOffset="123124.0423">20203 11811 3225,'11'0'5031,"2"-1"-258,-13 1-258,0 0-2709,-5 0-258,-7-2-387,4 3-516,-9 3-258,4 5 0,-2 4-129,0-1-129,1 1 0,1-1-129,1 0 0,6 1 0,5-2 0,1-11 0,1 17 0,8-12 0,5 2 0,1-1 0,2 1-129,2 1 129,-1 1 0,-1 2 0,0 6 0,-3-4 0,-3 5 0,-4-1 0,-2 4 0,-5-3 0,0 1-129,-2-2 129,-8-3 0,0 0 0,-4-7 129,-1 1-129,-1-5 0,1 0 0,0-2 0,2-1 0,4 0-258,-1-5-387,10 5-1161,0 0-2580,4-21-387,4 3-387,6 1-129</inkml:trace>
  <inkml:trace contextRef="#ctx0" brushRef="#br0" timeOffset="123512.0645">20347 11551 6063,'2'-13'5160,"-2"13"-258,0 0-387,9 1-3612,-6 11-129,6 8-258,-1 2-129,1 7-129,-4 0 0,4 2-129,-4 4 129,2-3-129,-2 5 0,-2-2 129,-1-1-129,1-5-129,-1 1 129,1-4-129,0-3 0,3 0 0,-1-7 0,4-4 0,2 0 0,3-6 129,-2 1-258,1-5 129,2 0 0,0-2-129,-1 2-387,-5-2-129,3 0-1419,-12 0-2451,10-4-516,-10 4-129,0-12-129</inkml:trace>
  <inkml:trace contextRef="#ctx0" brushRef="#br0" timeOffset="123748.078">20351 11858 3870,'-26'-20'5160,"26"20"-387,-13-9 0,13 9-2838,0 0-774,13-11-129,1 4-258,3 6-129,5-3-516,2 2 258,2 0-387,-2-1 0,3 3-516,-8-11-1677,2 9-2580,-4-3-387,-6 2 0,-11 3-645</inkml:trace>
  <inkml:trace contextRef="#ctx0" brushRef="#br0" timeOffset="124348.1123">20963 11381 4128,'0'-10'4773,"0"10"-387,-3 15-2322,-10-7-258,8 23-129,-12-8-387,6 22-258,-9-2-129,8 11-258,-4 0 0,5 9-129,2 0 0,4 2 0,3-1-258,2-4 0,7-2 0,5 0-129,2-6-129,3-7 0,1-4-258,0-14-516,8-3-3870,-8-7-258,-2-11-387,-2-6-516</inkml:trace>
  <inkml:trace contextRef="#ctx0" brushRef="#br0" timeOffset="125540.1805">21223 11751 3870,'10'-17'5031,"-8"7"-645,-2 10-1548,2-14-774,-2 14-258,0 0-774,0 10 0,-5 2-387,1 10-129,-1 3-258,2 5 129,1 1-258,-1 4 129,3-5-129,0-2-258,0-1-516,0-14-1032,8-1-2967,-8-12-258,11 2-129,-11-2-516</inkml:trace>
  <inkml:trace contextRef="#ctx0" brushRef="#br0" timeOffset="125696.1894">21234 11533 5289,'0'0'4644,"0"0"-645,0 0-1290,-2 6-6579,2 15-516,5-4-129</inkml:trace>
  <inkml:trace contextRef="#ctx0" brushRef="#br0" timeOffset="126107.2129">21379 11733 5547,'0'22'4902,"2"-3"0,-2 2-516,0 5-3483,0-4-258,2 6 129,-1-6-387,3 0-129,-1-6-129,3-4 129,-6-12-129,17 3-129,-7-5 129,3-13 0,-2-4 0,2-5-258,-1 0 129,2-3-129,-2 1 0,-1 5 0,-2 1 129,-1 9 0,-8 11-129,14-3 387,-14 3 0,6 26 0,-4-4 129,0 5-129,-2 1 129,2-2-258,-1 1 0,3-4-258,1-2-645,-5-21-903,15 14-2967,-15-14-129,17-2-516,-9-11 0</inkml:trace>
  <inkml:trace contextRef="#ctx0" brushRef="#br0" timeOffset="126352.2269">21633 11386 6321,'-7'-47'5160,"7"47"-129,0 0-516,-3 17-3225,6 17-516,0 5-258,4 12 0,0 5 0,0 1-258,-3 4 0,3-3-129,0-6-258,-3-7-258,3-1-645,-7-21-1290,2 0-2193,-2-10-387,0-13-387,0 0 0</inkml:trace>
  <inkml:trace contextRef="#ctx0" brushRef="#br0" timeOffset="126500.2354">21599 11713 6063,'-5'-31'4902,"5"31"-129,8-12-387,7 12-3483,-2 0-645,5 0-516,3 4-3096,-2 4-1161,-2 5-129,0-5-387</inkml:trace>
  <inkml:trace contextRef="#ctx0" brushRef="#br0" timeOffset="126935.2603">21803 11775 7482,'20'0'4902,"-6"-2"129,0-10-774,6 9-2838,-4-9-516,5 6 0,-5-6-387,2 4-129,-3-5 0,0 2-258,-6-5 129,-2 2-129,-7 0-129,0-1 0,-7 2 0,-5-3 129,-3 3-129,1 3-129,-5 6 129,0 4-129,2 7 129,0 6 0,5 10-129,3 4 129,2 4 129,4 6-129,3-3 258,0 2-129,5-7 0,4 1 0,1-6 129,3-5-129,1-4-129,0-3 129,3-8 0,-2-4-258,0 0 0,1-5-129,2-2-387,-8-11-774,7 10-3612,-9-7 129,1 3-516,-6-6-516</inkml:trace>
  <inkml:trace contextRef="#ctx0" brushRef="#br0" timeOffset="127276.2798">22054 11718 4257,'16'-13'5031,"-1"12"0,-6 1-516,0 13-2580,-9-13-645,22 22-387,-14-4-129,5 5-258,-3 0 0,0 2-387,-4-3 129,-2 0-129,-1-3 129,-1-3-129,-2-16-129,0 11 129,0-11-129,-3-6 129,1-8-258,2-5 129,0-3-129,0-2 129,5-3 0,1 2 0,2 2-129,3 3 258,2 4 0,1 5 0,-3 7-387,-1 0-516,8 7-1290,-9-3-2709,3 6 0,-12-6-516,19 6-258</inkml:trace>
  <inkml:trace contextRef="#ctx0" brushRef="#br0" timeOffset="127491.2921">22360 11689 6837,'0'0'5031,"0"0"129,0 14-516,4 11-2838,-7-4-516,3 12-387,0 0-258,4 7-129,-1-2-129,-1 5-129,3-4-129,-2 3 0,1-9-387,-2-2-129,-1-4-258,-1-14-1032,1 1-3225,-1-14-129,0 0-258,-7-8-258</inkml:trace>
  <inkml:trace contextRef="#ctx0" brushRef="#br0" timeOffset="127791.3093">22341 11802 7998,'3'-60'5031,"4"36"-129,4 5 0,2-5-3612,8 12-129,-1 0-387,5 8-258,0 1-129,-1 6 0,-1 6-258,-5 5 0,-6 2 0,-7 5-129,-5 1 129,-10 0-129,-6-2 129,-7-1 0,-3-2 0,-1-2 0,4-2 0,-1-5-129,7-2 0,5-3-258,12-3-387,-11 0-2322,11 0-2193,6-7-129,7 0-387,-2-4-387</inkml:trace>
  <inkml:trace contextRef="#ctx0" brushRef="#br0" timeOffset="128132.3288">22579 11664 8256,'9'0'5160,"-4"8"0,-5-8-516,9 31-3483,-7-15-387,7 6-258,-5 0 0,2 4-129,-4-4-129,0 2 0,-2-4-129,0-5 0,0-15 0,-3 14-129,3-14 0,-6-6-129,3-7 0,1-5 129,2-8-129,0-1 0,5-2-129,2-1 129,5 2 0,-1 6 0,9 4 0,-6 2-387,7 16-1161,-7-2-3096,3 3-129,-5 3-516,2 7-258</inkml:trace>
  <inkml:trace contextRef="#ctx0" brushRef="#br0" timeOffset="128552.3528">22844 11743 7611,'7'12'5289,"9"-3"-129,-16-9-387,23 6-3225,-13-8-387,10 2-258,-6-8-516,5-1 0,-4-1-129,-1 0-129,-4-3-129,-2-1 129,-3-4-129,-3 0 0,-2 1-129,-8-3 129,-2 6-129,-2 3 0,-6 4 129,0 6-129,1 4 129,0 10-129,1 11 0,2 4 258,2 3 0,3 4 0,4-2 0,5 2 129,0-2 0,3-3 0,8-7 0,-2-1 0,3-5-129,4-5-129,-1-5-258,2-6-258,2 3-645,-8-8-3741,11-3-258,-3-13-387,2 1-258</inkml:trace>
  <inkml:trace contextRef="#ctx0" brushRef="#br0" timeOffset="128844.3695">23200 11296 9933,'10'-6'5289,"2"10"-258,-7 12 0,2 14-4386,-4 4-129,3 13-129,-4 1 0,1 7 0,-3 0-258,0 3 0,0-2 0,0-6 0,0-4 0,3-5-129,5-6 129,1-7-258,1-4 129,3-11-258,-1-1-387,-12-12-1548,20-2-2967,-15-8-129,0-3-258,-5-11-387</inkml:trace>
  <inkml:trace contextRef="#ctx0" brushRef="#br0" timeOffset="129024.3798">23165 11671 9546,'-11'-12'5289,"7"-2"-258,11 8 0,3-2-4386,9 3-258,0 2 0,3 3-387,-1 0-387,-1-5-1677,1 5-2709,-4 0-387,5 0-129,-6 0-387</inkml:trace>
  <inkml:trace contextRef="#ctx0" brushRef="#br0" timeOffset="129288.3949">23609 11350 9159,'9'-14'5160,"-14"22"0,-2 12-387,-10 1-3483,3 18-516,-8 4-258,3 10 258,1 2-387,2 8 129,5 0-129,6 0-129,5 1-258,5-8-258,11 6-1677,1-20-3096,6-1-258,0-20-387,7-4-645</inkml:trace>
  <inkml:trace contextRef="#ctx0" brushRef="#br0" timeOffset="130039.4378">23782 11793 5934,'23'0'4773,"-13"-1"-387,2-10-1290,5 8-2322,-6-10-387,6 8 0,-7-6-129,6 4 129,-3-6-258,-1 3 258,-7-5 0,0 1 0,-3-2 0,-2 6 0,-5-3 129,-6 5-129,-5 0 129,0 8 0,-1 0 129,-2 4-258,2 9 129,5 5-258,1 1 0,6 9 0,4-3 0,2 6-129,8-3 129,1-1-129,4-2-129,-1-3 0,5-4-258,-6-5-258,12 2-903,-14-11-3354,9-1-387,-3-4-258,2-8-516</inkml:trace>
  <inkml:trace contextRef="#ctx0" brushRef="#br0" timeOffset="130435.4605">24096 11622 7611,'0'0'5289,"9"1"0,-8 12-516,8 14-3612,-4-7-258,2 10-387,-3 0 0,4 2 0,-1-5-258,2-5-129,1-1 258,-3-8-258,3-4-129,0-7 0,3-3 0,2-9 0,-3-6 0,3-5 0,-1 1-129,5-2 129,-4-2-129,-2 4 129,3 5-129,-6 2 129,0 7 129,1 6-129,-11 0 0,12 12 129,-9 3 0,2 6-129,-3 4 129,2-2-129,3 0-129,-4-3-129,12 3-645,-6-15-2580,0 2-1677,3-10-129,0 0-258,1-9-258</inkml:trace>
  <inkml:trace contextRef="#ctx0" brushRef="#br0" timeOffset="130736.4777">24514 11623 9288,'19'1'5289,"-19"12"-258,2 6-258,-7 1-3999,5 8-258,0-28 258,12 57-516,-12-57 258,20 53-129,-20-53 129,0 0-258,0 0 129,46 41 0,-46-41-516,0 0 516,0 0-387,53-54 129,-53 54-258,23-50 258,-23 50-258,25-50-129,-25 50-516,0 0-2451,0 0-1677,32-50-516,-32 50 0,0 0-516</inkml:trace>
  <inkml:trace contextRef="#ctx0" brushRef="#br0" timeOffset="130904.4873">24809 11850 10707,'39'71'5418,"-39"-71"-258,3 56-129,-3-56-3741,-5 50-1290,5-50-4386,-12 63-387,12-63-516,-36 60-258</inkml:trace>
  <inkml:trace contextRef="#ctx0" brushRef="#br0" timeOffset="131587.5264">23531 12625 7740,'27'7'5289,"-8"-6"-387,-7-1-129,10 0-3612,-8-8-387,5 1-258,-2-6-258,0-1-129,-3 0 0,-2-3 0,-2-1 0,-2-2 0,-4 0-129,-4 1 129,-3 3-129,-5-1 0,-5 8 0,-4 4 129,-2 5-129,-3 6 0,1 11 129,-1 7 0,5 5 129,1 4-129,3 0 129,4 2-129,8-1 0,1-3 0,8-6 129,4-1-258,3-5-129,3-8-258,14 9-2193,-6-16-2451,6-2-258,-5-2-129,8-7-645</inkml:trace>
  <inkml:trace contextRef="#ctx0" brushRef="#br0" timeOffset="131827.5401">24086 12495 10449,'-3'5'5547,"-10"10"-774,3 12 258,-7-4-4644,0 9-258,-2 0 0,-2 1-129,3 3 0,-2-10-129,5 2-258,-1-13-516,15 2-1161,-12-17-2322,13 0-774,-2-8-129,2-7-387</inkml:trace>
  <inkml:trace contextRef="#ctx0" brushRef="#br0" timeOffset="132028.5516">23868 12546 4644,'-7'-35'5547,"7"35"-387,0 0-129,0 0-1677,18 0-1935,-5 7-774,7 14-258,3-1-129,3 3-258,1 4-129,-1-4-129,1 4 0,-6-5-516,3 6-645,-10-17-1677,2 4-1677,-5-7-258,-1 1-387,-1-8 387</inkml:trace>
  <inkml:trace contextRef="#ctx0" brushRef="#br0" timeOffset="132240.5637">24226 12728 8385,'16'-1'5418,"-16"1"-258,9 5-258,-16 3-2967,7 11-903,0-2-387,4 9-258,6 1-129,0 3-129,3 3-129,2-4 0,3 0-129,-3-1 0,1-7-258,-3-9-129,-2 4-516,-11-16-1161,10 0-2064,-10-16-903,-7 0-129,-7-12-387</inkml:trace>
  <inkml:trace contextRef="#ctx0" brushRef="#br0" timeOffset="132512.5793">24264 12656 8385,'2'-53'5160,"0"28"0,8 10-387,-5-4-3354,13 14-387,5-2-387,5 7-258,4 0 0,2 9-129,-6 2-129,-28-11 258,59 36 0,-44-15-387,-2-1 0,-12 4 0,-8-3 129,-14-2-129,-6-4 0,-13-1-129,-1-1-258,1-3 258,4-2-258,0-8-903,18 2-3741,4-2 0,14 0-387,0-12-516</inkml:trace>
  <inkml:trace contextRef="#ctx0" brushRef="#br0" timeOffset="132823.5971">24549 12553 10191,'47'27'5676,"-47"-27"-516,0 0-129,38 48-3999,-38-48-387,0 0-258,13 72-129,-13-72-129,0 0 0,-6 53-129,6-53 129,0 0-129,0 0 129,0 0-129,0 0 0,0 0 129,0 0-129,-10-61-129,10 61 0,0 0 129,36-60-258,-36 60-258,0 0-774,46-34-3741,-46 34 129,0 0-516,39-7-387</inkml:trace>
  <inkml:trace contextRef="#ctx0" brushRef="#br0" timeOffset="133080.6118">24833 12417 10965,'0'0'5547,"0"0"-645,0 0 258,0 0-4128,42 25-387,-42-25-129,20 62-129,-20-62-129,19 76-129,-19-76 0,6 85-129,-6-85-129,1 83 0,-1-83-258,-1 66-645,1-66-4128,0 0-129,0 58-258,0-58-516</inkml:trace>
  <inkml:trace contextRef="#ctx0" brushRef="#br0" timeOffset="133327.6259">24970 12320 13803,'38'6'5676,"-38"-6"-258,49 102-1419,-49-102-3225,28 102-258,-14-42-129,-7 5-129,0 0-129,-7-3-387,0 8-1419,7-22-3741,-7-48-258,-24 72-258,24-72-774</inkml:trace>
  <inkml:trace contextRef="#ctx0" brushRef="#br0" timeOffset="187585.7293">1362 11912 1548,'-8'-9'4386,"-3"4"387,11 5-129,-3 7-1548,3-7-1032,10 13-129,-3-1-645,8 12-258,-3 4 0,3 14-258,-2 1-129,0 13-258,-2 4-258,0 2 129,-2-3-258,0-4 129,1-6-129,0-5 0,0-12 0,1-6 0,-1-12 129,-3-4-129,3-10 129,-2-12-129,-1-12 129,-1-6 0,1-16-129,-1-5 0,1-8 0,-1-3-129,-1 2 0,1 4-258,1 8-129,-5 1-645,8 16-3870,-8 5 387,-2 15-645,0 11-258</inkml:trace>
  <inkml:trace contextRef="#ctx0" brushRef="#br0" timeOffset="187832.7434">1319 12280 7353,'-7'0'5160,"7"-17"0,4-4-387,15 4-2322,3-16-1677,9 4 0,3-7-258,7 6-258,0-2-258,1 7-258,1 10-516,-8 1-3483,5 11-645,-7 3-258,-1 9-645</inkml:trace>
  <inkml:trace contextRef="#ctx0" brushRef="#br0" timeOffset="188476.7803">2272 11912 3354,'5'-13'5031,"-5"2"-387,0 11-129,0 0-2064,-19-7-903,9 7-387,-9 0-387,2 0-387,-7 5 0,0 8 0,-5-2-129,3 4 0,-1-1-129,6 4 0,1-3 0,4 0 0,3 1 0,6-1 0,6-2 0,3-1 0,9-1 0,4 3 0,7-3 0,-1 0 0,6-1 0,0 0-129,1 1-129,-4 4 0,-3 1 0,-4 4 0,-7 1 0,-8 7 129,-2 1 0,-9-4 129,-5 4 129,-4-5-129,-4-5 129,-1-6 0,-1-3 0,2-8-129,-2-2 129,3-6-129,-1-5 0,5-1 0,1 1-129,5-1 0,11 12-129,-9-18-129,9 18-774,7-10-3612,11 10-258,-2-3-258,11 3-516</inkml:trace>
  <inkml:trace contextRef="#ctx0" brushRef="#br0" timeOffset="188868.8027">2436 12313 3225,'0'0'4773,"0"0"-258,7 16-129,-7 4-1935,0-20-903,0 25-258,-6-13-516,6 4-129,0-16-258,6 18 0,-6-18 129,10 4-258,-10-4 0,11 0 0,-11 0 0,7-15 0,-7 15-129,0-15 0,0 15 0,-7-12 0,7 12-129,-12-7-129,12 7-903,-12 4-3870,12-4 129,0 0-645,0 0-129</inkml:trace>
  <inkml:trace contextRef="#ctx0" brushRef="#br0" timeOffset="256835.6902">17473 16695 5934,'-10'10'5289,"6"-19"0,4-15-1677,14 2-1677,-2-27-645,14 5 129,6-25-516,16-8-129,12-25-129,12-5-258,14-15-129,15 1 0,19-4-129,8-1-129,6 13 0,-7 9-129,-5 24-258,-11 16-129,-13 23-258,-26 11-903,-20 28-3483,-27 6-129,-15 24-387,-15 3-258</inkml:trace>
  <inkml:trace contextRef="#ctx0" brushRef="#br0" timeOffset="257375.7211">17442 16391 4902,'1'-11'5031,"-1"11"-258,0 0-129,-13 0-3354,12 14-258,-8 12-258,7 12-129,-5-1-129,5 4-129,1 2 0,1 3 0,1-6 0,8-3-258,6-18 129,6-11-129,5-7-129,10-4-129,15-4-3741,2-32-1032,10-1-516,3-14-645</inkml:trace>
  <inkml:trace contextRef="#ctx0" brushRef="#br0" timeOffset="257872.7495">19230 15090 7224,'-2'31'5031,"2"-6"0,0 10-645,0 3-3741,1 3-387,-1 4 0,4-1 0,-1-3-387,1-18-1161,5 5-3096,-4-13-516,5-9-129,-3-9-516</inkml:trace>
  <inkml:trace contextRef="#ctx0" brushRef="#br0" timeOffset="258028.7584">19257 14899 8643,'0'0'4644,"0"0"-1290,0 17-4515,0-17-3354,18 24-645,-5-9 129</inkml:trace>
  <inkml:trace contextRef="#ctx0" brushRef="#br0" timeOffset="258387.7789">19415 15109 4773,'0'45'5031,"-2"-18"-258,-1 1-258,3 6-3612,0-4-387,5 3 0,-1-7 0,5 4 0,2-9-258,1-6 0,2-7 0,3-7 0,0-7 0,4-8-129,-1-10 129,-1-8-258,0-3 129,1-1 0,-2 2 0,-2 4-129,-2 8 0,-3 8 129,-2 10-129,-9 4 129,12 19-129,-8 7 258,0 6-258,1 2 129,2 3-258,0-3-516,8 6-1677,-2-19-2322,3 3-516,0-16-258,4-8-129</inkml:trace>
  <inkml:trace contextRef="#ctx0" brushRef="#br0" timeOffset="258823.8039">20025 14587 9804,'9'3'5676,"-9"24"-645,3 22 129,-3 6-4644,0 16-387,0 9 258,0 7-258,3 1 129,1-2-387,3-12 258,3-5-258,2-10 0,-3-10 129,4-18-129,-2-14 0,-2-16-129,-4-11 129,-5-12-129,0-14 0,-10-2 129,-8-2 0,-2 1 0,-6 11 129,-4 6 129,0 15 0,-1 7 129,10 8 0,0 13 0,11 8 0,7 4-129,6 2 129,10-1 0,10 1-129,7-7 0,4 2-129,9-5-129,-4-13-387,7 4-1161,-6-16-3483,1-7-129,-7-17-387,0-2-387</inkml:trace>
  <inkml:trace contextRef="#ctx0" brushRef="#br0" timeOffset="259180.8243">20392 15097 7998,'-10'42'5418,"8"-7"-258,-3-1-258,5 12-3999,0-9-129,7 6-258,6-7-129,5-4 0,4-7-129,4-8-129,1-12 129,1-5-129,0-12 0,-3-12 0,-3-8-129,-5-4 129,-4-5 0,-4 2-129,-5 2 129,-3 4-129,-1 11 129,-1 5-129,1 17 129,0 0-129,-9 12 0,9 9-129,2 10-258,5-1-129,7 14-774,-2-18-1290,13 13-2580,0-13-129,10 0-645,-1-15 0</inkml:trace>
  <inkml:trace contextRef="#ctx0" brushRef="#br0" timeOffset="259411.8375">21009 15209 7224,'4'-78'5547,"-8"45"-387,-11 2-129,3 20-3354,-10-3-774,3 14-258,-6 15-129,5 8 0,2 4-129,6 10-258,5-2 129,7 8-129,8-5-129,9-1 129,9-7-387,1-10-129,11 2-645,-9-19-3999,12-3-258,-7-19-258,3-4-774</inkml:trace>
  <inkml:trace contextRef="#ctx0" brushRef="#br0" timeOffset="259643.8508">21317 14571 10062,'0'-71'5676,"0"71"-516,-1 12 129,-7 25-4515,4 16-258,-1 12-129,5 14-129,-2 7 0,4 5-129,-2 2 129,0-2-258,7-6-129,-2-12-129,5-7-516,-8-24-1161,9-6-3354,-10-19 0,-1-17-645,2-10-258</inkml:trace>
  <inkml:trace contextRef="#ctx0" brushRef="#br0" timeOffset="259979.87">21184 15120 9288,'-54'-60'5805,"47"44"-387,0-5 0,25 9-4386,3-2-258,20 8-258,5-1-129,13 4-258,6 1-129,-8 1-387,6 1 0,-12 3-258,-3 3 129,-14-5-129,-5 6 258,-16-3 0,-5 2 258,-8-6 258,0 12 0,-5-2 258,5-10 0,-12 26 0,8-9 129,1 5 0,2-1 0,1 11-129,1-2-129,3 1 129,-1 0-258,-1 3 0,3-4-387,0-8-258,5 7-1935,-10-29-2967,10 0 0,-6-12-645,4-11-258</inkml:trace>
  <inkml:trace contextRef="#ctx0" brushRef="#br0" timeOffset="260115.8778">21679 14842 7998,'-23'-55'5805,"12"38"-774,11 17-129,-3-16-3483,3 16-6321,12 4 129,8 4-774,6 10-258</inkml:trace>
  <inkml:trace contextRef="#ctx0" brushRef="#br0" timeOffset="260439.8963">21922 15065 10449,'-50'74'5547,"27"-41"-129,14 3-129,4-10-4773,5-1-129,7-10-129,12 1-129,2-10 0,3-6-129,3-7 129,-3-11-129,-6-5 0,-3-4 129,-7-7 129,-7 0-129,-5 3 129,-10 2-129,-8 8 0,1 7 0,-4 9 0,4 5-129,2 12-129,4 6-258,13 7-387,1-4-1290,9 12-3354,8-6 0,9 4-645,2-10-258</inkml:trace>
  <inkml:trace contextRef="#ctx0" brushRef="#br0" timeOffset="260779.9158">22147 15169 9159,'24'-53'6063,"-14"36"-645,-6-2 0,-4 19-3612,7-8-1290,-7 8-129,5 20-258,-3 7-129,0 2 129,-1 7 0,3 1-129,4 1 129,-1-5 0,2-6 129,2-9-129,2-9 0,5-9 129,1-5-258,2-10 129,1-7 0,-1-4 0,3 5-129,-4 6 129,-2 0 0,-3 10 0,-3 5-129,-5 6 129,0 14-258,0 9-129,-7 3-258,3 6-774,-11-6-2838,2 11-1419,-8-7-516,-5 2-129</inkml:trace>
  <inkml:trace contextRef="#ctx0" brushRef="#br0" timeOffset="261303.9457">19857 15927 9288,'-55'104'5547,"35"-56"-258,14 2-129,6-11-4515,16-4-129,12-12 0,11-9-129,5-11-129,4-3 0,-3-18 0,-4-2-129,-8-12 0,-11-3 0,-17-2-129,-10-3 129,-15 1 0,-11 5-129,-9 11 0,-2 3 0,-3 13 0,5 7-129,8 7 0,7 14-258,14 7-258,7-3-387,18 17-2580,4-21-1677,13 9-387,2-13-387,10-1 259</inkml:trace>
  <inkml:trace contextRef="#ctx0" brushRef="#br0" timeOffset="261663.9663">20161 16084 8514,'5'-21'5676,"0"-8"-387,-5 29-129,-5-20-3999,5 20-516,-2 11-258,2 8-129,4 2 0,4 3-129,4 6-129,2-2 129,3 2-129,0-7 0,0-6 0,1-5 0,2-9 0,-3-1 129,1-13-129,0-6 0,-1-12 129,2-3-129,-4 1 0,-1 1 0,-1 4 0,-2 6 0,-11 20 0,10-7 0,-10 17 0,0 12 0,-1 4 0,-3 6 0,2 2 0,1-2-129,1 1-258,3-14-129,11 7-2064,0-19-2580,8-2-387,-1-11-516,8-7-258</inkml:trace>
  <inkml:trace contextRef="#ctx0" brushRef="#br0" timeOffset="262075.9899">20974 16093 8127,'20'13'6063,"1"-10"-516,4-14 0,9-4-3999,3-8-903,9 0-129,0-5-129,4-2-129,-4-4 0,-5 1-129,-9 0-129,-12 2 129,-14 3-129,-12 2 0,-17 9 0,-13 9 129,-14 8-129,-5 7 0,-6 19 129,6 9-129,7 12 129,12 12 0,14 3 129,18 3-129,13 0 129,22-5 0,13-8-129,15-6 129,6-14 0,7-13-258,-3-10-387,-8-15-1806,2-1-3225,-24-18-387,-7-6-774,-18-15-645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9T09:17:46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5250 8729 1677,'-24'-14'2967,"10"8"-645,-5-3-387,0 3-645,0-1-258,-5 2-129,2 2-258,-2-3-129,0 2-258,-2 1 0,-4-2-129,-3-1-129,-3 1 0,-2-1-129,-3 1 129,-7 2-258,-2-1 258,-4 2-129,-1 2 129,0 0 0,-4 0 0,1 6 129,-4 3-129,0 0 258,1 5-645,0 1 516,0 4-387,-2 1 129,2 5 0,3-2 0,3 3-258,3 3 387,2 1 0,3 1 0,3 1 0,3 5 0,3 1 258,4 1-129,5 4 258,-2-2-129,10 5 258,0-3-129,8 4 258,1-4-129,7 4 129,-2-5 0,7 3-129,5-6 0,9 0 129,5-2-258,13-2 129,9-6-129,11 0-129,6-2-129,10-2 129,6-5-258,4 1 129,7-4-129,1-2 0,-1-4 0,0-1 0,1-6 129,2-1-129,1-2 0,3-1 129,-2-2 0,-1-2-129,-1-4 129,-2 0-129,1-4 129,-3-2 0,-2-4 0,-8-2-129,1 1 129,-3-8 129,-4-2-129,-2-1 0,-8-4-129,-1-5 129,-11-4-129,-5-1 129,-9-3-129,-7-4 0,-15-5 0,-10-5 0,-8-7 258,-18-1-258,-12-1 129,-15 0 0,-12 1-129,-9 7 129,-11 4-129,-6 13 0,-3 10-129,-2 9 129,3 18-516,2 0-1935,7 8-1677,10 11-516,10 4-258,15 2-258</inkml:trace>
  <inkml:trace contextRef="#ctx0" brushRef="#br0" timeOffset="2772.352">5588 8800 516,'9'-3'3870,"-9"3"258,18-14-516,0 7-1419,3-10-258,11 6-129,5-10-645,14 3 0,7-8-387,19 4 129,7-7-516,17 5 258,11-7-387,18 4 0,9-5 258,16 4-258,5-5 129,7 3-129,6 0 129,6 2-258,-2 3 129,0 4-129,0 4-129,-6 4 0,-7 7 0,-4 4 0,-9 2 0,-11 1 0,-13 6 0,-14 4 0,-22-1 0,-17 2 0,-23 1 0,-15 2 0,-24 0-129,-12-2-258,-11 8-1419,-14-9-2838,-1 0-129,-2-5-516,5-6-387</inkml:trace>
  <inkml:trace contextRef="#ctx0" brushRef="#br0" timeOffset="3207.4072">9228 8203 6966,'12'-2'5031,"-2"5"-129,-10-3-516,4 16-3225,1 9-387,-5 1-258,5 4-258,-2 5 0,1 3-129,1-1 129,2-3-258,-2-3 0,2-5 129,0-9-129,3-5 0,0-9 0,0-3 0,3-10 129,-1-9-258,3-7 258,1-6-258,1-4 129,1-6-129,-1 6-387,-3-4-516,10 15-1419,-12-6-2193,0 9-129,-5 5-516,-7 17 129</inkml:trace>
  <inkml:trace contextRef="#ctx0" brushRef="#br0" timeOffset="3523.4474">9402 8285 3225,'0'0'5031,"0"0"-258,0 0-129,-10-1-2322,12 11-774,-2 3-387,5 12-516,-1-2-387,5 6 0,4 0-129,-1 0 0,2-6-129,-1 0 129,3-7-129,-4-7 0,0-4 0,1-5 129,-2-7-129,-3-10 0,1-5 0,-2-9 0,0-1-129,-3-8-387,4 10-774,-8-5-2967,5 2-387,2-1-387,2 7-129</inkml:trace>
  <inkml:trace contextRef="#ctx0" brushRef="#br0" timeOffset="3935.4997">9728 8026 4644,'9'-24'5160,"-9"14"-258,0 10-129,0-16-2322,0 16-903,3 15-645,-2 7-129,-1 6-516,-2 13 0,0 7-258,-3 8 0,3-1 0,2 3 0,0-4-129,0-5 129,2-7 0,3-10 0,2-10-129,0-12 129,3-10-129,3-8 129,2-15 0,0-10-129,4-7 129,-2-2 0,2-1 0,1 2 0,-4 4 129,-5 11-129,0 9 129,-11 17 0,10-2-129,-6 12 129,-4 14-129,0 7 0,0 2 0,0 2 0,0 4-645,-1-6-1032,1 0-2838,0-10-387,2-1-387,3-10-129</inkml:trace>
  <inkml:trace contextRef="#ctx0" brushRef="#br0" timeOffset="4303.5464">9987 8429 6837,'16'-21'5160,"-3"19"-129,1-2-516,10 4-2838,-4 0-774,10 0-129,-3 1-387,0 0-258,0-1 0,-3 0-129,-4-8 0,-5-2 0,-9-7 0,-2-1-129,-4-5 129,-8 1-129,-7-1 129,-3 4-129,-3 4 0,-3 7 129,-1 8-129,1 4 129,2 15 0,3 5 0,5 8 0,4 1 0,6 1 0,4 1 129,3 0-129,8-3 0,5-5 0,1-6-258,5 1-645,-4-9-3612,6-4-258,0-9-387,2 0-129</inkml:trace>
  <inkml:trace contextRef="#ctx0" brushRef="#br0" timeOffset="4635.5886">10436 8288 8385,'11'7'5418,"-4"13"-387,-4 1-387,12 6-3483,-11-3-387,3 5-516,-4-3-129,1-3-129,-1 1-129,1-8-129,-4-16 129,2 13-129,-2-13 129,0 0-129,3-18 0,-1-6 129,1-3 129,3-4-129,-2-4 258,4 1-258,1 3 258,4 0-129,1 10 0,3 3-129,-1 15-645,-5 2-3483,4 2-516,-3 6-258,-2 5-258</inkml:trace>
  <inkml:trace contextRef="#ctx0" brushRef="#br0" timeOffset="5011.6364">10692 8355 7740,'27'-6'5160,"-9"4"-387,2-8-1290,7 10-1806,-9-5-774,9 1-387,-10-3-129,1 1-258,-4-2-129,-4-6 0,-4 1 0,-6-3 0,0-1 0,-5 0 0,-5 0 0,-4 3-129,-3 4 129,-5 8 0,-2 2 0,-2 8 129,1 9 0,5 10 129,-1 4 0,8 7 258,5 0-258,8 2 258,8 0-129,11-3-129,1-5 0,5-5-258,2-2-516,-4-11-3741,3 0-774,-13-10-387,0 0-129</inkml:trace>
  <inkml:trace contextRef="#ctx0" brushRef="#br0" timeOffset="5500.1984">9075 9034 5289,'9'0'5547,"-9"0"-774,9 14 0,-9-14-1806,3 22-1935,-3-5-129,2 7-387,-2-1-258,1 7 0,-1-4-129,3-3-129,1 2-258,-1-9-645,8 0-3870,-11-16 0,14 16-258,-14-16-645</inkml:trace>
  <inkml:trace contextRef="#ctx0" brushRef="#br0" timeOffset="5672.2202">9154 8838 7611,'-6'-22'4386,"6"22"-129,0 0-645,0 0-5289,0 6-2322,0-6-258,10 24-516,-2-9 258</inkml:trace>
  <inkml:trace contextRef="#ctx0" brushRef="#br0" timeOffset="6078.2716">9377 8988 5031,'-39'0'4902,"16"1"-258,-1 8-387,-3-3-2838,13 11-387,-1-6 0,9 8-516,5-2-129,6 4-129,9-3-129,7-1 0,1-2-129,3 3 0,-2 0 0,-2-3-129,-5 0 129,-5 0 0,-5-1 0,-6 3 0,0-3-129,-8-3 129,-5 0 0,-1-3 0,-3-2 0,1-2 129,1-2-129,3-2 0,3 0 0,9 0-258,0 0-903,-2-9-3354,2 9 0,16-14-387,1 5-258</inkml:trace>
  <inkml:trace contextRef="#ctx0" brushRef="#br0" timeOffset="6323.803">9840 9097 8256,'-7'-3'5031,"-3"5"-129,1 12-129,-3-1-3870,12 15-129,-3-7-387,3 6 0,5 0-387,1-1-129,3-4-258,-6-8-903,8-4-3225,-11-10-387,10 8-129,-10-8-516</inkml:trace>
  <inkml:trace contextRef="#ctx0" brushRef="#br0" timeOffset="6475.8223">9838 8906 8256,'-3'-11'4644,"3"11"-258,0 0-1290,0 0-6837,12 0-645,0 4-387,5 5-129</inkml:trace>
  <inkml:trace contextRef="#ctx0" brushRef="#br0" timeOffset="6691.3496">10027 8824 7482,'5'-14'5289,"0"-1"-258,-5 15-258,0 0-2967,0 22-516,0 1-774,0 15 0,0 2-387,0 8-129,3 6-258,-1-4-387,5 9-1677,-1-12-2451,0-8-258,-1-8-516,0-9-129</inkml:trace>
  <inkml:trace contextRef="#ctx0" brushRef="#br0" timeOffset="6859.871">9964 9109 8643,'-7'-15'5289,"7"-6"-387,18 18-258,-6-2-3741,17 5-387,2 4-1290,-4-1-3612,7 5-258,-4-7-516,1 2-387</inkml:trace>
  <inkml:trace contextRef="#ctx0" brushRef="#br0" timeOffset="7211.9158">10351 8823 8901,'-5'-36'5418,"5"17"-387,5 1-129,11 9-3612,0-6-516,9 10-258,-3 2-258,2 3 0,-4 2-258,-2 6 129,-5 5-129,-5 2 0,-8 6-129,0-2 129,-15 2 0,1 1 0,-6 1 0,1 0 0,2-3 0,-1-3 0,4-1 129,3-1 0,11-3-129,0-12 0,7 23-387,-7-23-903,22 19-3612,-10-8-129,4 0-258,-6 1-516</inkml:trace>
  <inkml:trace contextRef="#ctx0" brushRef="#br0" timeOffset="7359.9345">10385 9254 11481,'-3'12'5418,"3"-12"-903,0 0-2322,12-5-6450,-12 5-774,15-8-387,-7 3-516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09:44:26.5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1-04T09:44:42.093"/>
    </inkml:context>
  </inkml:definitions>
  <inkml:trace contextRef="#ctx0" brushRef="#br0">6600 8602 3354,'16'-21'4386,"-9"8"129,0-5-1548,6 9-645,-11-6-1032,7 11-516,-9 4-258,13-10-258,-13 10-129,19 0-129,-3 0-129,7 0-774,15 0-2967,5 3-516,12-3-129,17 0-387</inkml:trace>
  <inkml:trace contextRef="#ctx0" brushRef="#br0" timeOffset="1699.0972">9591 8636 774,'-3'-16'3225,"7"2"-387,4 2-1161,8 3-387,-1 0-645,7 3-258,4 1-1677,8 5-2193,-7-1 129</inkml:trace>
  <inkml:trace contextRef="#ctx0" brushRef="#br0" timeOffset="2232.1277">10302 8533 1161,'18'-16'3483,"-5"15"-129,-4-3-1935,6 3-645,1 1-645,3 5-129,3 1-1677,0-4-1806,11 8 129</inkml:trace>
  <inkml:trace contextRef="#ctx1" brushRef="#br0">13616 17364 0</inkml:trace>
  <inkml:trace contextRef="#ctx1" brushRef="#br0" timeOffset="15913.9103">19984 16733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09:48:38.3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1-04T09:48:41.751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2E577A"/>
    </inkml:brush>
  </inkml:definitions>
  <inkml:trace contextRef="#ctx0" brushRef="#br0">7694 10116 1,'9'-9'3482,"3"-5"259,-12 14-645,13-16-387,-4 14-387,-9 2-516,8-10-258,-8 10-258,0 0-258,0 0 0,0 0-387,-3 1-258,-4 15 129,-9 2-258,1 11 129,-6 3 0,-1 7-129,-5 0-129,0 3 129,0-6 0,1 3-129,3-4 129,1-5-129,4-6-129,3-2 129,0-4-129,5-5 129,3 0-129,7-13 0,-13 16-129,13-16 129,-8 8-258,8-8-258,0 0-903,-11 5-2838,11-5-387,0-5-258,0-7-387</inkml:trace>
  <inkml:trace contextRef="#ctx0" brushRef="#br0" timeOffset="300.0172">7418 10130 4902,'-3'-17'4386,"-1"0"-129,4 17 0,0 0-2451,0 8-774,9 9-129,4 3-129,5 11-129,1-4 129,6 6-258,0-3 0,2 4-129,0-8-129,1 3-129,2-8 129,-6-3-258,2-1 129,-2-1-129,3-2 0,-6-1-258,6 1-387,-13-7-3741,7 1-258,-3-6-258,-2 0-387</inkml:trace>
  <inkml:trace contextRef="#ctx0" brushRef="#br0" timeOffset="1542.0882">8510 10061 2709,'0'0'4644,"0"0"-129,0 0-129,2 9-2193,7 15-645,-5 0-387,8 15 129,-8-10-258,6 10-387,-1-4 0,2 1-258,-1-7-129,1-1 0,1-10 0,3-6-129,-1-4-129,0-7 129,0-1-129,1-8 129,-1-7-258,0-4 129,0-9-129,-1 2 129,-3-4 0,1 4 0,-3 0-129,0 5 129,-3 6 0,-5 15 0,0 0 0,0 0 129,4 12 0,-3 16 0,-4 8 0,-2 7 0,-3 9 129,1 7 0,-2 8-129,1 1 129,-3-2-129,2-1 129,68-6-645,-61-5-258,-5-8 129,1-15-258,6-31 258,-5 40-387,5-40 129,0 13-387,-66-24-3096,66-15-129,0-12-258,2-6-645</inkml:trace>
  <inkml:trace contextRef="#ctx0" brushRef="#br0" timeOffset="3381.1934">8068 9171 3225,'0'0'3999,"0"0"-258,0 0-1935,0 0-387,0 0-258,10 21-258,-5-8 129,3 14-258,-4-4-129,5 6-129,-6 3-258,4 0 129,-5-1 0,1 1-129,-2-4 0,1-3-129,-1-4 0,0-2 0,0-9 0,-1-10-258,2 20-516,-2-20-1032,0 0-2580,0 0 0,-4-1-516,4 1 258</inkml:trace>
  <inkml:trace contextRef="#ctx1" brushRef="#br0">15464 17170 0,'0'0'0,"0"0"0,0 0 0,0 0 0,0 0 0,0 0 0,0 0 0,0 0 0,0 0 0,0 0 0</inkml:trace>
  <inkml:trace contextRef="#ctx0" brushRef="#br0" timeOffset="3860.2208">7956 9357 1548,'0'0'4257,"-9"9"0,9-9 0,0 0-2709,0 11-129,0-11-258,11 6-129,-1-6 0,7 0-129,1-7-129,7 2-129,-3-7 0,4 1-258,-4-1 0,0 4-258,-3 1 129,-3 1-516,-5 2 258,0 2-129,-11 2-387,9 0-774,-9 0-3225,0 0-258,8 9 0,-8-9-645</inkml:trace>
  <inkml:trace contextRef="#ctx0" brushRef="#br0" timeOffset="4400.2517">7733 9943 2322,'0'0'4644,"0"0"129,0 0-258,7 8-2193,-7-13-516,9 5 0,-6-17-387,11 9-258,-2-12-516,5 3-129,-3-5-129,7 3-129,-3-6-129,0 3-129,1 1 129,-3 1-129,-1 3-129,-1 0-129,-2 10-516,-5-9-1677,5 14-2064,-5-3-387,3 5-387,-1 0-258</inkml:trace>
  <inkml:trace contextRef="#ctx0" brushRef="#br0" timeOffset="4988.2853">8423 9553 4257,'-10'-5'4773,"10"5"-516,0 0 258,5 0-2580,-5 0-1032,21 12-129,-8-6 129,8 10-258,-2-3 0,4 6-258,-1 0-129,-2-1-129,1-3 129,-5 1-129,-4-4 0,1-3-129,-13-9 258,14 11-129,-14-11 0,0 0 129,0 0-129,0 0-129,0 0-129,4-9-645,-4 9-3870,3-10 0,-3 10-645,5-20-258</inkml:trace>
  <inkml:trace contextRef="#ctx0" brushRef="#br0" timeOffset="7144.4086">9449 9266 1935,'0'0'4128,"0"0"258,0 0-1677,0 0-516,0 0-387,0 0-387,19 0-258,-9-1-129,11 1-258,-1-6 0,11 4-258,-4-2-129,3 1-129,1-1-129,-1 2 0,-5 2 0,-2 0-129,-7 6 0,-4 3 0,-5 1 0,-2 5 129,-5 1-129,-2 6 0,-8 4 0,-2 5 129,-6 0-129,-3 2 129,-1 4-129,-3-2 129,4 3-129,0-7 0,3-4 258,6-1-516,2-5 258,4-6 0,5 0-129,1-3 258,0-12-129,17 15 0,-5-9 0,4-3 0,1 3 0,2 1 0,-2-5 0,3 2 0,-6-1 0,0 1-129,1 1 0,-6-5-129,1 3-516,-10-3-903,14-2-2451,-14 2-774,5-12 0,-5 12-258</inkml:trace>
  <inkml:trace contextRef="#ctx0" brushRef="#br0" timeOffset="7400.4233">9538 9527 3999,'-19'-16'4644,"19"16"0,-5-13-129,2 1-2838,13 9-516,0-14-129,13 10-129,-3-7-258,6 5-129,1-3-129,3 4-129,-5-1 129,-1 4-387,-3 3-129,-7-3-774,7 5-3483,-12-1-387,-9 1-258,9-3-516</inkml:trace>
  <inkml:trace contextRef="#ctx0" brushRef="#br0" timeOffset="8287.474">8913 8274 2193,'0'-48'4515,"0"32"0,0 16-258,0 0-2580,0 0-387,8 2-387,-7 17-258,6 14-129,-3 1-258,3 9 129,-4 4 0,4 1 0,-5 0-387,0-2 258,-2 0 0,0-7-258,0-1 258,0-7-387,0-2 129,-2-7-387,2-2-129,0-20-645,-2 21-1419,2-21-1806,0 0-258,-8-8-258</inkml:trace>
  <inkml:trace contextRef="#ctx0" brushRef="#br0" timeOffset="8556.4894">8772 8508 1032,'-8'0'4257,"8"0"645,4 5-387,6 2-2193,-1-10-903,11 3 0,-2-9-258,8 5-129,1-9-258,4 5-387,0-5-129,0 2-258,-4 3 0,-1-1-387,-4 9-516,-11-11-1677,0 11-1935,-11 0-516,0 0-129,0 13 259</inkml:trace>
  <inkml:trace contextRef="#ctx0" brushRef="#br0" timeOffset="9007.5152">8337 8997 903,'-11'0'3999,"11"0"129,0 0-1161,0 0-645,-5-10-516,5 10-129,7-8-387,7 8-258,-6-11 0,13 5 129,-4-8-387,7 3-129,0-8-129,4 2-129,1-4-129,-1 0-129,0 0 0,3 1 0,-8 2-129,0 2-258,-6 5-387,-8-4-2064,2 13-1806,-11 2-387,0 0-516,0 0 0</inkml:trace>
  <inkml:trace contextRef="#ctx0" brushRef="#br0" timeOffset="9616.55">9277 8595 2709,'0'0'4902,"0"0"-387,0 0 258,0 0-2709,8 19-1032,2-8 0,12 11 0,-3-3-129,7 5-258,0-2 0,4 3-129,-4-1 0,3-1-258,-7-2-129,0-2 0,-6-3-129,-5 0-129,2 3-645,-13-9-3870,0-10-129,0 16-516,0-16-258</inkml:trace>
  <inkml:trace contextRef="#ctx0" brushRef="#br0" timeOffset="15607.8927">21599 10035 4128,'0'0'4773,"0"0"-1548,0 0-645,0 0-516,0 12-387,0-12-516,5 33-129,-5-12-258,5 13 0,-5-5-258,4 10-129,-4-3 0,0 3-258,0-2 129,2-2-129,-2-7-129,0-7-258,0 1-129,0-10-516,4 3-903,-4-15-2838,0 0-387,-6-5-258,6 5-129</inkml:trace>
  <inkml:trace contextRef="#ctx0" brushRef="#br0" timeOffset="15831.9055">21518 10289 2193,'-17'-11'4773,"17"11"387,-5-13-387,5 13-2580,7-10-1032,13 3-129,-4-6-129,10 5-129,-1-6-129,6 7-129,-3-3-258,4 2 0,-7 3-258,0 5-516,-1 7-1032,-9 6-3354,-3 0-258,-8 1 0,-4 5-516</inkml:trace>
  <inkml:trace contextRef="#ctx0" brushRef="#br0" timeOffset="16247.9293">21273 10821 3225,'26'-21'5160,"-26"21"-387,0 0 0,0 0-3225,-7 3-516,-7 7-258,-1 12 129,-4-2-387,-2 5-129,-1-2 258,0 4-387,1-1 129,4-1-387,-2-3 516,4-1-516,4-2 0,-2-6-645,11 3-3354,-7-5-645,9-11-645,-13 17-258</inkml:trace>
  <inkml:trace contextRef="#ctx0" brushRef="#br0" timeOffset="16875.9652">20851 11361 7998,'0'-11'5031,"0"11"-387,0-18-1548,8 18-2322,-8 0-129,21-4-258,-7-1-129,5 5 0,-2-1-129,4 1 0,2 0-129,-2 2 129,0 2-129,0 0 0,-4 3 0,-3 1 0,-1 2 0,-6 1 0,-4 3-129,-4 7 129,-6 1-129,-6 2 129,-3 5 0,-1 0 0,-1 1-129,-4 2 129,5-4 0,0-3 0,5-2 0,5-3 0,3-5 129,4 0 0,0-15 0,9 17 0,4-11 0,6 1 0,2-5 0,3 0 129,-2 0-258,2 0 0,-1 0 0,-6-2-387,3 5-387,-20-5-1032,18-4-2580,-18 4-774,0 0-129,-9-14-129</inkml:trace>
  <inkml:trace contextRef="#ctx0" brushRef="#br0" timeOffset="17051.9753">20917 11569 5676,'-11'-11'5160,"13"-4"-387,7 9-258,8 2-3741,2-5-258,7 2 0,-1 5-1161,4-2-3612,2-3-387,2-3-387,4-4-129</inkml:trace>
  <inkml:trace contextRef="#ctx0" brushRef="#br0" timeOffset="17492.0005">21851 10803 6450,'0'0'5289,"0"0"-258,7 0-387,3 7-3483,-2-4-387,8 11 0,-4-2 0,7 6-258,-2 1-258,0 2-129,2 4 129,0 0-516,-1 6 0,-4-8-1290,7 8-3096,-8-4-387,1 2-258,-4-3-516</inkml:trace>
  <inkml:trace contextRef="#ctx0" brushRef="#br0" timeOffset="18320.0478">22375 11401 8514,'7'-15'5031,"-7"15"-129,0 0-387,0 0-4128,-3 17-129,-1 5 0,-5 3 129,3 10 0,-3-2-129,2 9 129,-1-6-129,4 3 129,1-4-258,3-4 0,2-3 129,5-4-129,3-6 0,3-6 0,3-2 0,1-8-129,1-2 129,2-3 0,-1-11-258,5-3 258,-2-8-258,1 0 129,-2-5-129,-1 0 258,-2 1-129,-5 0 0,-1 5 0,-3 4 0,-5 7 129,-4 13-129,0 0 0,0 0 0,-4 7 0,-4 14 129,1 4-129,1 7 129,2 0-129,-1 5 129,5 1 0,0-1 0,3-2 0,4-3 129,3-6-258,0-6 0,-1 0-258,-9-20-2322,10 0-2580,-8-10 0,-2-8-645,-4-14-387</inkml:trace>
  <inkml:trace contextRef="#ctx0" brushRef="#br0" timeOffset="20852.1927">19864 10145 645,'4'-12'4386,"-4"12"387,0 0-387,0 0-1935,0 0-1290,2 11 0,-2 7-129,7 13-258,-5-2 0,9 7-129,-5-4-258,5 2-129,1-4 0,3-4-129,-3-13 0,2-2-129,1-9 129,1-2 0,-1-8 0,2-4 0,-1-5-129,-4-2 0,2 1-129,-4 3 129,-2 1 0,-8 14 0,9-14 0,-9 14 129,0 15 129,-2 11-129,-6 9 258,-1 14-129,-2 10 0,0 5 0,-3 6-258,3 0 129,0-4-129,2-6 129,2-10-129,2-9 0,2-10 129,3-9-387,0-7-387,0-15-4257,0 0 129,8-17-645,0-10-387</inkml:trace>
  <inkml:trace contextRef="#ctx0" brushRef="#br0" timeOffset="21621.2367">20742 8969 1677,'9'-55'4773,"-9"55"129,10-6-258,-10 6-2451,13 29-645,-13 0-516,7 16-129,-7 0 0,7 10-387,-5-5-258,3 1 0,-4-2-129,3-6 129,-1-5-258,-1-3 0,0-5-129,-2-5-129,5 1-129,-5-11-516,6 12-1419,-6-14-2322,0-13-516,0 0-129,-6 8 388</inkml:trace>
  <inkml:trace contextRef="#ctx0" brushRef="#br0" timeOffset="21876.2512">20603 9205 5289,'11'-16'5418,"1"4"-516,6-1-258,-4-8-3612,17 10 129,-4-10-258,9 7-258,-3-2 0,-2 1-387,0 4 0,-1 3-258,-6 8-258,-6-2-516,0 18-1677,-8-6-2193,-4 10-516,-6 4-387,0 1 0</inkml:trace>
  <inkml:trace contextRef="#ctx0" brushRef="#br0" timeOffset="22536.289">20461 9616 3354,'7'-12'4902,"1"1"-129,-8 11-258,-12 2-3096,5 16-387,-13-1-258,4 14 0,-10-1-258,-1 8-129,-2-3-129,0 0 0,4-3 0,2-4-129,6-7-129,6 0-258,6-3-645,5-18-2709,0 14-1161,5-14-387,6 0-258</inkml:trace>
  <inkml:trace contextRef="#ctx0" brushRef="#br0" timeOffset="23075.3198">21129 9341 6063,'2'15'5676,"8"-6"-774,4 8-129,4-2-3612,12 13-387,0-5 129,10 11-129,-4-4-258,4 9-129,-4-4 0,2 2-129,-6-2-129,-3 0 0,-6-5-129,-3 2 0,-5-9 0,-3-2-258,-3 0-387,-9-21-4386,2 20-129,-2-20-387,-9-1-516</inkml:trace>
  <inkml:trace contextRef="#ctx0" brushRef="#br0" timeOffset="24636.4091">18810 9604 2193,'7'-13'4773,"-7"13"0,0 0-258,0 17-2193,-11 1-903,3 18-258,-11 0-129,2 14-258,-8 1-387,1 5 0,-1-3-129,3-5-129,0-3 0,3-9-129,4-5 0,4-12 0,6-2-387,-4-10-258,9 3-1419,0-10-2322,-10-3-387,7-10-516,-1-6 129</inkml:trace>
  <inkml:trace contextRef="#ctx0" brushRef="#br0" timeOffset="24883.4232">18503 9620 4257,'0'-26'4902,"0"26"0,5-1-387,-5 1-2838,22 14-516,-8 6-129,7 14-129,1 1-129,6 12-129,-1-1-258,3 8 0,-2-4-258,1-2-129,-4-5 0,0-5-129,-1-5-387,-5-13-516,6-4-3354,-11-14-645,0-2-129,-4-14-645</inkml:trace>
  <inkml:trace contextRef="#ctx0" brushRef="#br0" timeOffset="25451.4557">19374 8628 3999,'18'-17'4644,"-18"17"129,0 0-516,-5 11-2838,-11 7-516,-1 11-129,-8 9 0,0 11-129,-8 2 0,2 8-258,-3 0 0,6-1-258,-1-4 0,6-3-129,3-8 0,5-6 0,2-7-129,2-7-129,9 0-387,2-23-1806,-5 11-2064,5-11-258,11-11-387,2-12-129</inkml:trace>
  <inkml:trace contextRef="#ctx0" brushRef="#br0" timeOffset="25927.483">19725 7990 6837,'0'24'4902,"0"6"-387,0-1-1419,2 20-2451,1 2-258,4 8 258,-5 0-258,3 1 258,-3-5-516,3-5 129,-5-6-387,0-11 0,4-1-903,-6-14-2193,0-7-1290,2-11-516,-7 1 0</inkml:trace>
  <inkml:trace contextRef="#ctx0" brushRef="#br0" timeOffset="26167.4967">19585 8234 4902,'5'0'5160,"4"-4"-387,6 4-129,2-6-3483,10 6-387,0 0 258,9 0-387,-1-1-258,3 0-129,-2 1-387,-2-3-258,-1 9-1419,-6-5-2709,-5 4-387,-7 2-387,-3-1-387</inkml:trace>
  <inkml:trace contextRef="#ctx0" brushRef="#br0" timeOffset="26920.5398">20168 8421 1935,'-10'-5'4902,"10"5"129,0 0-258,8 7-2322,12 13-1290,-4-5-258,11 14 258,-2-6-258,10 11-258,-4-3-129,5 0 129,0 2-387,-5-5-129,2 2-387,-10-9-4386,-2-3-129,-5-7-516,-5-7-774</inkml:trace>
  <inkml:trace contextRef="#ctx0" brushRef="#br0" timeOffset="54904.1403">7437 4335 5676,'3'-32'4515,"1"16"-258,-3-5-129,5 9-2709,-6-7-516,3 6 129,-3-1-387,0 14 0,0 0-258,0 0 0,5 17 0,-3 11 0,-2 11-258,0 10 0,0 5 0,0 5 0,0 1-129,0-2 129,2 1-129,1-10 0,2-8 129,1-8-129,0-8 129,-1-6-258,2-2 258,-7-17-387,9 14 0,-9-14-645,0 0-774,1-9-2709,-1 9-258,-5-27 0,0 10-645</inkml:trace>
  <inkml:trace contextRef="#ctx0" brushRef="#br0" timeOffset="55163.1552">7323 4551 6321,'-22'-9'4644,"14"4"-258,8 5-129,0 0-2838,0 0-129,2-19-387,15 13-129,1-9 0,6 3-129,4-3-129,3 2 0,3-1-258,-2 3-129,-2 7 0,1 4-129,0 0 0,-6 14-129,2 4-258,-7-6-774,8 11-3354,-7-8-129,2 4-387,-5-10-516</inkml:trace>
  <inkml:trace contextRef="#ctx1" brushRef="#br0" timeOffset="51957.9718">11098 7953 0,'0'0'0</inkml:trace>
  <inkml:trace contextRef="#ctx0" brushRef="#br0" timeOffset="55839.1938">8372 4289 5805,'0'0'4515,"5"-10"-129,-5 10-903,-11 1-1419,6 19-645,-9-3-258,2 14-387,-7 1-129,0 10 0,-2 3-129,-2 2-129,0-1-129,1 5 0,-1-9-129,0-3 0,4-6 0,0-5-129,2-4 0,3-6-258,6-4-258,-5-14-1161,13 0-2709,-8-17-258,7 1-387,-5-14-387</inkml:trace>
  <inkml:trace contextRef="#ctx0" brushRef="#br0" timeOffset="56111.2094">8016 4283 9546,'0'0'5031,"0"0"-387,10 3-129,-3 9-3870,7 8 129,3 2-258,3 7 129,1 3-258,3 0 0,1 9-258,0-2 0,-1-1 0,0-1-129,2 2-129,-1-3 258,-2 1-129,-1-3-258,2 0-129,-5-14-1032,3 6-3225,-5-10-258,2-2-258,-10-13-645</inkml:trace>
  <inkml:trace contextRef="#ctx0" brushRef="#br0" timeOffset="56871.2528">8657 4308 9417,'0'0'4902,"11"-2"-129,-11 2-387,1 22-3225,-1-2-516,5 13-129,-2 0 0,3 3 0,-1 2-258,2-2 129,0-7-258,3-2 0,0-9 0,1-6 0,3-9 0,3-3 0,-1-9 0,4-10 0,0-7 0,1-4 0,-4-8 0,3 0 0,-4 1 0,-4 3-129,-1 5 129,-2 7 0,-4 4-129,-5 18 129,0 0-129,0 0 129,0 23-129,-5 11 129,-5 6-129,-2 10 0,0 7 0,-2 6 129,-3 4-129,2 0 0,1-5 0,1-3 0,1-6 0,0-7 0,5-2 0,0-14-129,1-4 129,3-6 0,1-6 0,2-14 0,-6 15 0,6-15 0,0 0 0,0 0 0,0 0 0,0 0-258,0 0-516,0 0-3870,0-9-387,4-15-258,0 2-903</inkml:trace>
  <inkml:trace contextRef="#ctx0" brushRef="#br0" timeOffset="68151.8981">6516 4274 2709,'10'-10'4128,"-10"10"-129,0 0-129,0 0-2064,9-1-645,-9 1 129,2 8-129,-2-8-258,3 27 129,-3-7-387,3 10-129,-3 1-129,1 7 0,-1 5-258,0 3 0,-1 0-129,-2-1 129,3-2-129,-3-2 0,2-6 0,0-3 0,1-8 0,1-4-129,3-2 0,-4-18-903,9 12-2451,-9-12-774,0 0-387,1-17-387</inkml:trace>
  <inkml:trace contextRef="#ctx0" brushRef="#br0" timeOffset="68559.9214">6380 4437 7611,'-16'-12'4773,"2"10"-258,14 2-387,-14-2-2838,14 2-387,0 0-129,0 0-129,0 0-129,14 7-129,-4-6 0,8 2 0,0 2-129,7-3 0,1-2-129,5 4 0,0-2 0,2 2 0,-2 2-129,1 0 129,0 2-129,-7 1 129,1 1-129,-4-3 0,-2 1 0,-2 0 0,-5-4 0,0 0 0,-5-1 0,-8-3 0,12 2-258,-12-2-516,0 0-3612,0 0-387,0 0-387,-9 0-645</inkml:trace>
  <inkml:trace contextRef="#ctx0" brushRef="#br0" timeOffset="70628.0397">9677 4224 5805,'-5'-16'4902,"-1"1"-258,6 15-387,0 0-2838,-12-16-258,12 16-387,0 0-129,6-9-258,-6 9 0,21-8 0,-7-1 0,7 3-129,0-3 0,8 1 0,-1-2-129,4 2 0,-4 0 0,3 0 0,-1 2-129,-4 4-129,-2 2 129,-5 0 0,-2 4 0,-5 8 129,-2 3-129,-5 5 0,-3 5 0,-2 3 0,-7 6 0,-6 7 0,-2 1 0,-3 1 0,-4 4 0,0 1 0,-2-4 0,-1 0 0,3-6 0,2-2 0,2-8 0,3-3 0,3-5 0,3-5 0,6-3-129,1-1 258,2-11-129,5 14 0,4-9 0,4 1 129,1-6 0,5 1 0,1-1 0,2-2 0,-1-4 0,3-1 0,-4-1-129,2 0 0,-1 1-258,-2-4-129,-1 3-387,-7-7-1032,4 7-2838,-10-3-387,-5 11-129,0-17-516</inkml:trace>
  <inkml:trace contextRef="#ctx0" brushRef="#br0" timeOffset="70924.0566">9712 4452 8127,'-11'-14'4902,"-1"-8"-129,12 22-129,-2-20-3225,7 17-258,3-8-387,8 8-129,2-8-129,9 4-129,2-2-129,7-1 129,0 1-258,6 0 129,0 0-129,1 2-129,3 2 0,-3 1-258,1 4-387,-9 0-3741,3 9-645,-8-5-258,-1 1-387</inkml:trace>
  <inkml:trace contextRef="#ctx0" brushRef="#br0" timeOffset="79587.5521">5459 4219 258,'3'-34'3999,"-3"34"258,0-22 0,0 22-1677,-1-20-387,1 20-387,-1-15-516,1 15-258,0 0-129,0 0-387,0 11 0,0 12-258,1 10 0,2 14 0,0 11 0,1 9-129,-2 5 0,1 2-129,0-4 129,0 1-129,1-11 0,1-9-129,-1-11 258,2-8-387,0-8-387,-6-24-1290,8 24-2451,-8-24-129,0 0-387,0-7-258</inkml:trace>
  <inkml:trace contextRef="#ctx0" brushRef="#br0" timeOffset="79919.5711">5261 4527 7224,'-14'-15'4644,"4"6"-258,10 9-129,0 0-2838,11 0-516,-1 0-129,10 2-129,4-1 0,7 5-129,0-6-129,4 3 0,4-3-258,-1 2 129,-2-2 0,3 0-129,-3 0 0,-3-5 0,-1 0-129,-5 0 0,-2 5-387,-6-9-2838,1 12-1290,-8-2-645,-3 8-387,-9-9-516</inkml:trace>
  <inkml:trace contextRef="#ctx0" brushRef="#br0" timeOffset="81159.6421">10891 4022 4257,'3'-15'4644,"-3"15"-258,0 0-258,0 0-2451,-5 19-645,-2 5-516,0 18 129,0 6-258,2 13 129,-3 3-258,7 4 0,0 0-129,1-5 129,10-10 0,2-10 0,2-13-129,6-6 258,1-16-129,0-8 129,3-12 0,0-13-129,-2-10 0,0-12 0,-3-1 0,1-6 0,-4-5 0,-1 4-129,-4 1 0,-3 3-129,-1 7 0,-2 12 129,-2 1-129,-2 9 0,-1 9-129,0 13 129,0 0 0,0 10 0,0 16 129,0 8-129,3 10 0,0 5 0,4 7 129,2 2-129,1-1-129,2-3 129,1 0 0,2-11 0,-1-2-129,3-5 258,-4-12-258,1-4-129,-2-1-645,-12-19-3870,19 21 0,-19-21-645,0 0-516</inkml:trace>
  <inkml:trace contextRef="#ctx1" brushRef="#br0" timeOffset="142656.1595">25063 7625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0,109 61 0,-109-61 0,0 0 0,0 0 0,0 0 0,0 0 0,0 0 0,0 0 0,0 0 0,0 0 0,0 0 0,0 0 0,0 0 0,0 0 0,0 0 0,0 0 0,0 0 0,38 36 0,-38-36 0,0 0 0,0 0 0,0 0 0,0 0 0,0 0 0,0 0 0,0 0 0,0 0 0,0 0 0,0 0 0,0 0 0,26 13 0,-26-13 0,0 0 0,0 0 0,0 0 0,19 35 0,-19-35 0,0 0 0,0 0 0,0 0 0,0 0 0,0 0 0,27 25 0,-27-25 0,18 49 0,-18-49 0,0 0 0,27 48 0,-8-11 0,-19-37 0,27 49 0,-27-49 0,0 0 0,19 36 0,-19-36 0</inkml:trace>
  <inkml:trace contextRef="#ctx1" brushRef="#br0" timeOffset="144496.2647">25392 7419 0,'0'170'0,"0"-12"0,0-158 0,-10 449 0,1-302 0,0 10 0,0-11 0,0 11 0</inkml:trace>
  <inkml:trace contextRef="#ctx0" brushRef="#br0" timeOffset="153778.7956">20143 4449 5934,'11'-25'4902,"-11"25"-129,10-15-387,-10 15-3354,7 14 129,-2 18-258,-5-3-258,2 16 0,-2 1 0,0 11-258,0-3 0,0-1-129,-2-4-129,0-8 0,2-6 0,-2-7-258,2-5 129,-1-9-387,1-1-258,0-13-516,0 0-1806,0 0-1677,0-15-645,-7-10-258,2 3 129</inkml:trace>
  <inkml:trace contextRef="#ctx0" brushRef="#br0" timeOffset="154050.8112">19986 4647 4257,'-24'0'5031,"24"0"-129,-9 0-129,9 0-1677,0 0-2451,16 1 129,-1-1 0,9 0 0,2-3-129,7 3-129,2-2-258,1 2 0,1 0-129,-2 0 0,0 0-129,-3 0 0,-3 0-258,-5-3-258,2 3-2709,-10-6-1806,1 4 0,-10-10-645,-7 12-387</inkml:trace>
  <inkml:trace contextRef="#ctx0" brushRef="#br0" timeOffset="156146.9311">20754 4362 1,'0'0'4256,"0"0"388,0 0-258,0 0-1419,4 1-1290,-1-8-258,12 4-387,-3-11 0,7 4 0,1-5-387,8 6-129,-1-6-129,1 7 0,1 4-129,-5 1 0,-2 3-258,-3 4 129,-4 7-129,-6 5 0,-6 6 0,-3 7 0,-3 4 0,-9 6 129,-2 2-129,-5 1 0,-2-2-129,-2 1 129,0-2 0,3-8 0,4-2-129,3-5 129,5-3 0,4-2-129,4-4 258,6-2-129,6-5 129,4-1 0,3-2 0,3 0 0,4-3 0,1-2 0,-1 0-129,-1 0-129,-5 0-129,-2 0-258,0 0-516,-18 0-1290,12-2-2451,-12 2-387,0 0-387,-12-14 258</inkml:trace>
  <inkml:trace contextRef="#ctx0" brushRef="#br0" timeOffset="156370.9439">20781 4626 5547,'0'0'5160,"2"-14"-258,11 4-258,11 5-3483,-1-9 0,9 11-258,-4-9-129,6 8-129,-2-1-258,-2 3-258,1 2-387,-7 0-516,6 4-2838,-11-2-1290,3 5-129,-9-5-774</inkml:trace>
  <inkml:trace contextRef="#ctx0" brushRef="#br0" timeOffset="156977.9786">21381 4345 8256,'0'0'5031,"9"-3"-258,-9 3-903,-2 13-3096,-7 10 0,4 12-129,-6 2 0,2 10-129,2 3-129,1 1 0,2-3-129,4-5 0,5-5 0,7-6-129,6-8 129,2-9-129,5-10 0,2-5 0,1-8 0,3-12 0,3-6 0,-3-8 0,-3-7-129,-2-4 129,-3-1-129,-3 0 129,-4 2 0,-6 8-129,-3 4 0,-2 7 0,-4 8 129,-1 17-129,0 0 129,-8 6 0,2 19 0,-1 3-129,0 7 129,1 11 0,0 1-129,3 1 0,1-3 129,2-1-129,0-3 0,2-10 0,4-4 0,-3-9-645,10 3-2967,-13-21-1677,13 0-387,-10-10-516,4-14-387</inkml:trace>
  <inkml:trace contextRef="#ctx0" brushRef="#br0" timeOffset="165194.4486">18487 4237 4128,'-7'-32'4773,"7"32"-387,-5-21-129,5 21-2580,0 0-387,0 0-258,0 0 0,-1 33-387,-1 2-129,2 16-129,0 1-129,0 10 258,-3 3-516,3-3 129,-1-1-129,1-9 0,0-6 0,0-13 0,4-6 0,-2-7-258,3-4-258,-5-16-1032,3 15-2709,-3-15-645,0 0 258,-8-10-774</inkml:trace>
  <inkml:trace contextRef="#ctx0" brushRef="#br0" timeOffset="165442.4628">18270 4560 7998,'-7'-17'4902,"9"2"-258,8 11-129,0-3-3741,11 5-129,3-2-129,7 4 129,3 0-258,3 2-129,0 3 0,2 1-129,-1 3-258,-2-3-258,2 11-1677,-9-13-2451,3 6-258,-10-6-645,1 1-258</inkml:trace>
  <inkml:trace contextRef="#ctx0" brushRef="#br0" timeOffset="166026.4962">19086 4266 8127,'-4'-23'4902,"4"23"-129,-2-17-258,2 17-3483,0 0-258,13 12-129,-5 4-129,7 9-129,-1 0 0,2 6-129,0 3 0,2-1-129,-2-3 0,-1-2 0,2-9-129,-1-5 129,-2-8-129,1-6 129,2-4-129,-2-10 129,0-11 0,1-3 0,-2 0-129,-3 0 129,-1 3-129,-2 5 0,-3 5 0,-5 15 129,2 14-258,-2 13 258,-4 13-129,-5 10 129,1 3-129,-2 10 129,2 3 0,-1-7 0,2-7 0,1-3-129,2-11 258,2-5-387,-1-9 387,3-6-387,0-2-258,0-16-2064,0 0-2709,11 0-129,-4-12-645,0-26-516</inkml:trace>
  <inkml:trace contextRef="#ctx1" brushRef="#br0">25392 12143 0,'0'0'0,"-120"-971"0</inkml:trace>
  <inkml:trace contextRef="#ctx0" brushRef="#br0" timeOffset="173082.8998">16678 4449 1419,'3'-12'1290,"-3"12"129,0 0-258,0-15 0,0 15 0,0 0 258,0 0 0,0-14 129,0 14-129,0 0-129,0 0 0,0 0 129,0 0-129,1 9-516,6 12 0,-7-1-129,4 13 0,-3 4 0,4 14-129,-4 2 0,2 2-258,-1 0 0,1-1-258,-2-5 129,2-6-129,-2-7 129,2-10-258,0-4 0,-2-10-129,-1-12-516,0 0-1161,0 0-2193,0 0-516,-3-14-129,-7-4-258</inkml:trace>
  <inkml:trace contextRef="#ctx0" brushRef="#br0" timeOffset="173485.9228">16515 4750 4644,'-9'-4'4644,"-1"0"0,10 4-516,0 0-2322,0 0-774,19 0 0,3-6-258,9 6-129,5-7 0,7 5 0,2-5-387,2 3 129,-2-5-258,1 1-258,-5 9-1548,-5-1-2838,-3 1-129,-12-1-774,-4-1-258</inkml:trace>
  <inkml:trace contextRef="#ctx0" brushRef="#br0" timeOffset="174681.9912">17655 4343 1161,'12'-35'4644,"-12"35"-129,0 0 0,-7 7-1677,0 26-774,-12-1-774,5 12-258,-8 1-516,-2 5 0,0-3-129,0 1 0,3-8-129,4-4-129,-3-6-129,9-4 0,-1-2 129,4-6-516,4 0 0,-6-10-903,10 6-2967,0-14-258,-7 9-387,7-9-387</inkml:trace>
  <inkml:trace contextRef="#ctx0" brushRef="#br0" timeOffset="174958.007">17344 4383 7611,'0'-15'4773,"0"15"-129,14 0-258,-14 0-3483,23 28-258,-8-7 129,9 14-129,0-3 0,4 8-258,2-4-129,2 2 0,-2-4-129,5-3-129,-2-1 0,-2-6 0,-2-7 0,-3-2-258,0-1-258,-13-6-3483,5 5-516,-18-13-774,0 0-387</inkml:trace>
  <inkml:trace contextRef="#ctx0" brushRef="#br1" timeOffset="215421.3214">6859 7599 5805,'0'0'5289,"0"0"-387,5-18-645,-5 18-2193,0 0-903,0 0-258,-12 11 0,7 2-387,-7 4-258,-1 5 0,-3 4-129,-1 1 0,-2 2 0,0 4-129,-2-3 0,1 2 129,3-6-129,-2-2 0,2-1 129,1-4 0,1-1 0,1-8 0,1 0 0,2-5-129,1 4 0,2-7-129,8-2-258,-13 3-387,13-3-774,-10 2-3354,10-2-129,-5-6-258,5 6-129</inkml:trace>
  <inkml:trace contextRef="#ctx0" brushRef="#br1" timeOffset="215744.3399">6545 7592 8256,'-2'-15'5160,"-1"-3"-129,3 18-516,0 0-3612,0 0 0,0 0-387,2 13 0,8 4-129,9 9 0,1-1-129,5 11 129,4-3-258,5 5 129,-3-2-129,2 0 0,0-4-129,0-4 129,-2-2 0,-5-5 0,1-1 0,-1-4-258,-2-1-129,-5-9-645,7 5-3612,-11-8-516,1 1-387,-2-4-387</inkml:trace>
  <inkml:trace contextRef="#ctx0" brushRef="#br1" timeOffset="216601.3889">7323 7485 7224,'-2'9'5031,"2"-9"-129,0 0-129,0 14-3483,0-14-387,5 28 0,-4-4-258,4 11-258,-4 0 0,5 7 0,-2-1-258,1 2 0,1-3 0,2-5 0,0-8 0,4-5 0,-2-3 0,-1-7 0,1-4-129,2-8 129,-2-7 0,1-4-129,1-10 0,0-3 0,-2-2 0,2-3 0,-3-5 129,1 2-129,-3 4 0,0 0 0,-4 7 129,2 4-129,-3 7 0,-2 10 0,0 0 129,0 0-129,1 14 0,-1 12 129,0 10-129,-1 4 129,-1 9 0,1 2 0,0 3 0,-1-3-129,1 2 129,1-5 0,0-7 129,0 2-258,0-9 0,0 3 0,0-8-129,0-5 129,0-5 0,-1-2-129,0-1-129,1-16 0,0 15-516,0-15-774,0-7-3612,0-8 0,2-3-258,2-9-516</inkml:trace>
  <inkml:trace contextRef="#ctx0" brushRef="#br1" timeOffset="217184.4222">7928 7524 5031,'9'-27'5289,"-9"27"-258,4-12-258,-4 12-2322,0 0-1290,0 0-129,6 9-258,-5 5-129,2 7-258,0 0 0,0 8 0,1 2-258,-2 3 129,-2 0-129,2 2-129,0-2 0,-1-1 129,-1-1-129,3-5 0,-3-4-129,2-7 129,0 2-258,-2-18-129,3 18 0,-3-18-645,0 0-2838,0 0-1161,0 0-387,0 0-258</inkml:trace>
  <inkml:trace contextRef="#ctx0" brushRef="#br1" timeOffset="217621.4472">7784 7739 6708,'-8'-5'5289,"-7"-3"-387,15 8-129,-12-12-3354,12 12-387,0 0 0,0 0-258,7-4-258,5 4 0,-2-1-129,7 0 0,1 0 0,3 1-129,2-6 0,1 6 0,1 0-129,-1 0 0,1-1-129,1 1 129,-1-2-129,2-1 0,-6 1 129,4-1-129,-2 0 0,-2-1 0,-4-1 0,-3 3-129,0-1 258,-5 1-258,-9 2 129,11 0-129,-11 0 0,0 0-258,0 0-129,0 0-903,4 9-3741,-4-9-129,-5 13-129,5-13-774</inkml:trace>
  <inkml:trace contextRef="#ctx0" brushRef="#br1" timeOffset="221180.6508">8582 7416 1806,'-11'-2'4644,"11"2"0,0 0-258,0 0-2451,-9-2-387,9 2-516,0 0-258,0 0-258,0 0-129,7-5 258,-7 5-258,11-8 0,-11 8-129,16-8 0,-4 3 0,2 2 0,0-3-129,1 3 0,2 1-129,-2 2 258,0 0-258,1 0 0,-3 0 0,-1 4 0,-1 0 129,0 2-129,0-2 0,-4 0 0,-7-4 129,13 13-129,-11 0 129,0 0-129,-2 5 0,-1 0 129,-5 8-129,-1 2 0,-3 4 0,-3 3 0,-1-3-129,-1 4 129,-2-2 0,-1-3 0,4 0 0,0-3 0,-1-2 0,5-5 129,1-2-129,2-2 129,4-3-129,1-1 129,2-13 0,0 17 129,0-17-129,15 10 0,-6-6 129,3 0 0,2-2 0,3 1-129,-3-2 0,6-1 0,-5 0 0,1 0-129,-1 0 129,-1-4-258,-2 2 0,0-2-129,-3 3-129,-9 1-129,15-4-387,-12-9-645,5 12-2322,-8 1-1290,0-13 0,0 13-258</inkml:trace>
  <inkml:trace contextRef="#ctx0" brushRef="#br1" timeOffset="221469.6673">8567 7714 3870,'-20'-10'4773,"20"10"129,-10-11-387,10 11-2322,-3-13-1161,8 10 0,-5 3-258,19-11 0,-6 4-258,10 7 129,-2-1-258,2 1-129,0 0 0,1 5-129,-2-2-129,3 2-129,-3 0 0,-3-4-645,4 7-2838,-7-8-1032,2 0-645,-7-8-258</inkml:trace>
  <inkml:trace contextRef="#ctx0" brushRef="#br1" timeOffset="223189.7657">9295 7365 6321,'2'6'5160,"-2"10"-387,0 10-1032,-2-4-2193,2 19-387,0-4-387,0 12-129,0-3-129,0 5-258,0-5-129,0-2 0,0-4-129,0-6 129,0-8-258,0-4 0,3-5-258,-3-17-258,4 21-645,-4-21-2709,0-7-774,-2-4-645,-1-2 129</inkml:trace>
  <inkml:trace contextRef="#ctx0" brushRef="#br1" timeOffset="223456.781">9137 7648 5547,'-7'-3'5160,"7"3"-258,0 0-129,0 0-3096,0 0-516,17-3-129,-2 0-129,8 3-129,1 0-129,7 0-129,0-2-129,3 0-129,-2 0-129,2-1 0,-3-2-129,-3 3 0,-4-1-129,-3 2-387,1 5-1032,-9-3-3483,3 7-129,-16-8-516,7 14-387</inkml:trace>
  <inkml:trace contextRef="#ctx1" brushRef="#br1" timeOffset="220890.6342">20781 13988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0,17 158 0,-17-158 0,0 0 0,0 0 0,0 0 0,0 0 0,9 49 0,-9-49 0,0 0 0,0 0 0,0 0 0,0 49 0,0-49 0,0 0 0,0 0 0,0 47 0,0-47 0,0 0 0,0 0 0,0 0 0,0 38 0,0-38 0,0 0 0,0 0 0,0 0 0,0 0 0,0 0 0,0 0 0,0 0 0,0 0 0,0 0 0,-156-13 0,156 13 0,-36 36 0</inkml:trace>
  <inkml:trace contextRef="#ctx0" brushRef="#br1" timeOffset="225492.8975">9922 7461 516,'0'-10'4257,"0"10"387,0-13-129,0 13-2451,0-17-258,0 17-387,0-12-258,0 12-129,0 0-129,0 0-258,0 0-129,2 20-129,-2 4-129,0 5 0,-2 8 129,0 3-129,0 5-129,2 0 129,0 1-258,4-7 129,0-6 0,6-5 0,1-9 0,3-4-129,4-9 129,-1-6-129,3-2 129,-1-10 0,0-7 0,1-4-129,-2-3 129,-1-7-129,-3-3 129,-2 0 0,-2 1-129,-3-4 0,-5 9 129,1 3-129,-2 4 129,-1 9 0,0 14-129,0 0 0,-6 21 129,4 11 0,-1 4-129,1 6 0,1 5 0,1 0 129,3 0-129,2-9 129,5-2-129,-1-8 129,3-5-258,0-6 0,2-6-387,-14-11-1806,22-4-2580,-14-13-516,3 3 0,-4-11-645</inkml:trace>
  <inkml:trace contextRef="#ctx0" brushRef="#br1" timeOffset="226284.9428">10706 7372 8127,'0'0'5160,"0"0"0,0 8-258,0-8-3999,0 28 129,0-6-387,0 11-129,0 0-129,0 8 0,0-1-129,0 3 0,0 0-258,0-5 129,0-1-129,-2-6 0,4-5 0,-2-4-129,0 1-129,0-11 0,7 0-387,-7-12-258,13 7-1677,-13-7-2580,5-8 0,-5-8-645,-1 0 387</inkml:trace>
  <inkml:trace contextRef="#ctx0" brushRef="#br1" timeOffset="226672.965">10513 7631 7224,'-20'-8'5160,"11"2"-129,9 6-387,-13-11-3483,13 11-129,0 0-129,7-8-129,3 4-258,7 2 0,2 0-129,7 2-129,3-1 129,4 0-258,4-4 0,1 5 0,1 0 0,-2 0 0,-3 0-129,-2-2 0,-3 2 0,-5 0 0,-7 2 0,-2-1 129,-3 2-129,-4-1 0,-8-2-129,10 7 129,-10-7-258,0 0-258,10 17-1935,-10-17-2838,0 0-129,0 0-387,0-7-516</inkml:trace>
  <inkml:trace contextRef="#ctx0" brushRef="#br1" timeOffset="255492.6133">17227 7595 1677,'-11'0'4257,"11"0"129,-12 0-1548,12 0-516,0 0-516,0 0-516,0 0-258,5 8-258,-5-8-129,17 6 258,-7-5-387,5 5 0,-1-6 0,6 0-129,0 0-129,2 0 0,0-1 129,1-4-258,0 1 0,-2 1-129,-2 1 0,-3 2 0,-3 0 0,-2 0 0,-11 0 129,14 1-129,-14-1 0,2 15 0,-2-3 129,-3 0-129,-6 6 0,-2 2 129,-1 3-258,-6 5 129,0 4 0,0-4 129,-2 5-129,0-6 0,2 2 258,1-4-258,2-4 129,3 0 0,1-5 0,3-4-258,3 1 258,0-3-258,5-10 129,0 19 0,0-19 0,5 16 0,-5-16 0,17 14 129,-4-11-129,2 1 129,3-1-129,1-3 129,-1 2-129,1-2 129,-1 0-129,2 0 129,-6-2-129,-2-1-129,1 3-129,-5-1-129,3 1-387,-11 0-774,13-3-3096,-13 3-387,0 0-387,2-11 0</inkml:trace>
  <inkml:trace contextRef="#ctx0" brushRef="#br1" timeOffset="255792.6305">17226 7890 1548,'-13'-10'4257,"2"1"645,11 9-387,0 0-1935,0 0-1161,11-4-258,-3-1-129,15 5-129,-6-3-258,11 3-129,-2-5-129,5 2-258,-5-3 129,5 3-129,-1-2-129,-5-4-774,5 3-3612,-11-1-645,2 2 0,-6 0-774</inkml:trace>
  <inkml:trace contextRef="#ctx0" brushRef="#br1" timeOffset="257680.7385">18001 7609 2193,'2'-14'3870,"-2"14"-387,0 0-645,0 0-645,0 0-516,-4 10-258,-3 8-258,3 17-387,-3-5 0,3 19 0,-1-4 258,3 10-387,2-8-129,0 1-129,7-11 129,3-5-129,2-11 0,2-10-258,4-11 129,2-7 0,-3-13-258,4-8 129,-5-4-129,2-2 129,-4-6-129,0 3 129,-3-3-129,-4 5-129,2 4 258,-3 6 0,-1 0 0,-3 8-129,0 2 0,-2 15 0,0 0 0,0 0 0,0 0 0,3 25 129,-3 1-258,0 2 258,0 7-129,0 2 129,0 1 129,4-2-129,-1 0 0,2-7-129,2-3 258,1-4-258,1-6 129,-2-4-387,2 4-516,-9-16-1548,13 13-2580,-13-13-258,15 9-387,-15-9-258</inkml:trace>
  <inkml:trace contextRef="#ctx0" brushRef="#br1" timeOffset="258240.7705">18716 7618 1677,'7'-31'5031,"-4"18"0,-3 13-516,0 0-1548,0 0-1548,0 0-387,0 13-129,5 8-516,-5 1 0,1 7 0,1 2-129,-2-2 0,0-1-129,0 2 129,0-4-129,0-1-129,0-5 0,0-3 129,2-3-387,-2-14-129,2 23-645,-2-23-3483,0 0-129,0 0-516,0 0-258</inkml:trace>
  <inkml:trace contextRef="#ctx0" brushRef="#br1" timeOffset="258556.7886">18572 7775 4773,'-2'-10'5289,"2"10"-516,0-11 0,2-2-3225,11 12-258,-2-6-258,8 5-258,1-3 0,6 3-387,1-3 0,3 5-129,0-2-129,4 2 0,-2-1-129,-2 0 129,1 0-258,-4-3-258,1 4-387,-11-3-3741,0 2-387,-8-4-516,-9 5-258</inkml:trace>
  <inkml:trace contextRef="#ctx0" brushRef="#br1" timeOffset="271304.5177">16531 7727 3096,'-4'-18'4515,"4"18"-1290,0 0-774,-7-11-387,7 11-387,0 0-645,3 11-129,-3-11-387,11 26 0,-5-8 0,1 5-129,2 2 0,3 3 258,-1 0-258,2 2-129,1-7 129,0 1-129,2-4 0,-1-2-129,1-7 258,-1-6-387,2-5 0,0 0 258,1-8-387,2-7 258,-2-5-258,2-5 129,-4 0-129,-1-3 129,-2-1-129,-2 3 129,-2 1 0,-4 5 0,-2 2 129,-1 6-129,-2 12 129,0-14-129,0 14 129,-2 8-129,-4 9 129,-1 12-129,-4 25-258,-2 6-258,-1 11 0,2 1-129,12-72 129,0 0 516,-26 150-774,18-76 258,-1-11-129,4-21 258,3-8 516,-1-9-129,3-6 129,-2-8-129,2-11 129,0 0 0,0 11 0,0-11 0,0 0-129,0 0 129,0 0-129,0 0 774,-7-6-387,7 6-129,0 0-774,5 0-3225,-5 0-645,9 1 0,-9-1-516</inkml:trace>
  <inkml:trace contextRef="#ctx0" brushRef="#br1" timeOffset="272560.5896">19453 7472 3096,'5'-12'2967,"-5"12"0,0 0-774,0 0-129,3-20-258,-3 20-258,0 0-645,0 0 0,0 0-387,0 0-129,0 0 0,4 6-129,-4 11-129,0 5 129,0 1 0,0 9 0,0-3-129,-2 4 129,0-3-129,-1 2 0,1-5 0,0-3 129,1-1-258,-1-2 0,2-5 129,0 1-129,0-3-129,2 1 129,1-5 0,-3-10 0,5 19 0,-5-19-258,7 19-129,-7-19-1032,0 0-2838,0 0-516,0 0-129,0 0-258</inkml:trace>
  <inkml:trace contextRef="#ctx0" brushRef="#br1" timeOffset="273012.6154">19259 7701 2322,'0'0'4644,"0"0"-129,0 0-1419,-3-16-903,11 16-387,-8 0-258,19-2-258,-6-7-258,7 8-258,5-5-129,3 3-258,1-3 129,5 3-258,-1-3-129,4 3 0,-2 1-129,1 0 129,-5 1-129,-1 1 0,-4 0 0,-2-1 0,-5 1 0,-5 0 0,-1 0-129,-13 0-129,12 0-516,-12 0-2322,0 0-1548,0 0-774,-7-3 0,7 3-257</inkml:trace>
  <inkml:trace contextRef="#ctx0" brushRef="#br1" timeOffset="275992.7859">16115 7631 3225,'0'0'2451,"0"0"-516,0 0-258,-10 18 0,-4-1-516,1 5-129,-4-4 0,3 7 0,-7-2-129,4 3 0,-6-3-258,5 5 129,-3-3-129,5 3-387,-4-1 129,1 2-129,2-3 0,2-2-129,1-5 129,-1-4-387,6 0 129,1-6 0,8-9 0,-9 12 0,9-12 0,0 0-129,0 0-129,0 0-387,0 14-1161,0-14-2322,0 0-258,0 0-387,5-9 388</inkml:trace>
  <inkml:trace contextRef="#ctx0" brushRef="#br1" timeOffset="276436.8113">15748 7701 3999,'-8'-15'4386,"8"15"0,0 0-2580,-12-16-387,12 16-258,0 0-387,0 0 129,6-1-258,3 2-129,-9-1 0,18 20 129,-10-5-129,6 9 129,-1 6-258,5 8 258,-1 3-645,7 8-387,-3-2 0,4-2-129,-25-45-129,0 0 645,46 84-516,-25-53-129,2-4 0,-7-8 387,-4-7 258,-1-3 129,-11-9-129,17 11 129,-17-11 645,0 0-645,0 0-2580,0 0-1548,8 6-645,-8-6-129,10 0 130</inkml:trace>
  <inkml:trace contextRef="#ctx0" brushRef="#br1" timeOffset="278204.9124">15714 8159 1677,'0'0'2451,"0"0"-516,0 0 0,0 0-645,0 0 258,0 0-387,0 0 0,5-4-258,-5 4 129,0 0-258,9-8 129,-2 8-258,-7 0 0,17-9 0,-9-2-129,6 0-258,0 0-258,-1-2-3225,5-3-1032,0 3-129,0-8-645</inkml:trace>
  <inkml:trace contextRef="#ctx0" brushRef="#br1" timeOffset="279231.9712">20315 7387 3096,'0'-22'4902,"0"22"-129,0-11-1677,-3-4-903,3 15-258,-2-11-645,2 11-258,0 0-387,0 0-129,0 0-129,0 9-129,0 6-129,0 6 0,0 7 129,0 8-129,0 0-129,0 5 129,-2-3-129,2 5 0,-2-11 0,2 0 0,0-7-129,0-7-258,0-1 0,0-17-258,2 27-258,-2-27-387,2 21-903,-2-21-2193,0 12-645,0-12-258</inkml:trace>
  <inkml:trace contextRef="#ctx0" brushRef="#br1" timeOffset="279781.0026">20015 7566 1161,'0'0'4773,"0"0"129,12 5-258,2 1-2580,-2-7-774,13 1-129,-4-3-129,14 1 0,-1-9-387,7 6-129,0-5-129,5 1-129,-1-3 0,1 3-129,-5 2 0,3 3-129,-9 4 0,1 0-129,-4 0-129,-8 0-258,2 17-1806,-7-12-2322,-3-2-516,-5-2-387,-3-1 0</inkml:trace>
  <inkml:trace contextRef="#ctx1" brushRef="#br2" timeOffset="418250.9226">19206 18712 0</inkml:trace>
  <inkml:trace contextRef="#ctx0" brushRef="#br2" timeOffset="459640.2899">19096 6799 1419,'7'1'4515,"7"-6"387,-1 1-1419,-4-10-1032,10 10-774,-5-9-774,9 8-387,0 3-645,3 2-3483,5 0-774,6 1-516,3-1-258</inkml:trace>
  <inkml:trace contextRef="#ctx1" brushRef="#br2" timeOffset="479457.4234">21786 19040 0,'0'0'0</inkml:trace>
  <inkml:trace contextRef="#ctx0" brushRef="#br2" timeOffset="492377.1624">17186 8128 2580,'0'0'2322,"0"0"-258,10 16-387,-10-16-387,2 25-516,-1-10-129,0 6 0,1 3-387,0 0 0,0 2 0,1 2-129,-1-3 0,1-1 0,-1-1 0,5 0 129,-2-7 0,4 1 0,-1-8 0,6-1 0,1-2 0,7-2 129,-1-4-258,9 0 129,2 0-129,7 0 0,4-1 0,5-1-129,5 0 129,5 2-129,1-2 0,2 1 0,-2 1 129,-3-2-129,-1 0 0,-4 1 0,-6 0 258,-4 1-129,-7-1 0,-4 1 0,-5 0 0,-2 0 129,-4 0-129,-1 0 129,-5 0-129,0-2 0,-1 1 0,-2 1 0,0-1 129,-3 0-129,-7 1 129,14-4-129,-14 4 258,12-11-129,-12 11 0,12-19 0,-7 1 129,2 2-129,-3-9 0,4-2-129,-4-2 129,2 0-129,-4-4 0,-2 5 129,0 2-129,0 1-129,0 14-516,-8-2-1806,8 13-2193,-9 0-258,9 0-387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09:58:37.870"/>
    </inkml:context>
    <inkml:brush xml:id="br0">
      <inkml:brushProperty name="width" value="0.05292" units="cm"/>
      <inkml:brushProperty name="height" value="0.05292" units="cm"/>
      <inkml:brushProperty name="color" value="#2E577A"/>
    </inkml:brush>
  </inkml:definitions>
  <inkml:trace contextRef="#ctx0" brushRef="#br0">6283 9746 6063,'0'-28'5418,"2"17"-129,-2-7-645,0 18-1677,0-14-1032,0 14-645,7 14-516,-1 8-129,-4 7-258,3 14 0,-3 4-129,5 5-129,-3 2 0,1-3 0,-1-2-258,0-9-129,1-4-516,-3-18-1032,3-2-2967,-5-16-387,0 0-129,-5-1-645</inkml:trace>
  <inkml:trace contextRef="#ctx0" brushRef="#br0" timeOffset="196.0112">6130 9923 11739,'7'-16'5418,"7"5"-258,11 4-129,-2-4-3870,11 6-258,1-7-258,4 8-387,2 1-258,-1-4-774,7 7-3999,-12 5-387,0 8-129,-12-3-516</inkml:trace>
  <inkml:trace contextRef="#ctx0" brushRef="#br0" timeOffset="643.0368">6009 10376 11352,'0'0'5418,"0"7"-516,-19 9 258,0 20-3870,-12-2-516,2 17-258,-6 0-129,0 6-129,-3-1-129,4 0 0,4-7-129,0-4 0,6-11-258,2-7 129,6-4-645,-1-17-1806,10 6-2322,-5-9-129,5 13-516,-2-8-387</inkml:trace>
  <inkml:trace contextRef="#ctx0" brushRef="#br0" timeOffset="1036.0592">5404 11379 10191,'8'0'5289,"-8"0"-516,-8 26 129,-12-6-3612,4 11-387,-5 0-387,1 5-129,-3 1-258,4 0 129,-3-4-258,3-6-129,4-3-258,0-9-1032,8 0-3096,-4-12-516,11-3 0,-14 0-645</inkml:trace>
  <inkml:trace contextRef="#ctx0" brushRef="#br0" timeOffset="1256.0718">5085 11410 11739,'0'-12'5289,"12"6"-258,2 8 0,1-2-4128,9 10-258,4 6-129,6 5-129,4 3 0,4 4-129,1-6-258,0 2-129,-2 5-645,-6-14-3870,3 5-387,-9-11-387,1 2-258</inkml:trace>
  <inkml:trace contextRef="#ctx0" brushRef="#br0" timeOffset="1764.1009">6487 10428 9159,'9'-17'5418,"1"17"-258,-10 0 0,18 18-2709,-9-1-1419,9 12-129,-1 2-258,7 7-129,3 4-129,1 1-129,-1 3-129,1-6 129,0-1-387,-3-5 0,1 4-2064,-8-16-2967,-1-2 129,-7-8-645,-1-5-258</inkml:trace>
  <inkml:trace contextRef="#ctx0" brushRef="#br0" timeOffset="2471.1413">6914 11281 11868,'0'0'5289,"0"0"-258,0 0-129,17 19-3612,-10-1-645,3 9 129,-1 0-129,5 11-129,0-2-129,2 5-129,0-2-129,0-4 129,-1-10-129,0-1 0,2-9 0,-1-10 0,1-5 0,1-13-129,0-12 130,-1-5-130,1-6 0,-2-4 0,-2 0 0,-2 4 0,-5 5 0,-2 11 0,-5 20 0,0 0 0,-6 19 0,-5 18 0,-3 9 0,2 11 0,-2 6 0,1 12 0,1-3 0,1 1 0,1-4 0,3-1 0,-1-4 0,6-4 0,-3-8 0,3-11 0,2 6-1162,0-24-4127,0-3-129,0-20-258,0 0-645</inkml:trace>
  <inkml:trace contextRef="#ctx0" brushRef="#br0" timeOffset="6931.3964">10239 9444 5289,'7'-18'5031,"-7"18"129,0 0-516,0 0-2451,0 0-903,2 8-129,-2-8-387,5 31-258,-5-9-129,4 7-129,0 7 0,-2 2-129,-1 5 129,0 3-258,-1-4 0,0 1 0,0-7 0,0-5-129,3-7-258,-1-11-258,3 1-903,-5-14-3354,0 0-129,0-8-258,-4-6-516</inkml:trace>
  <inkml:trace contextRef="#ctx0" brushRef="#br0" timeOffset="7171.4102">10082 9670 6966,'0'0'5160,"1"-11"0,8 7-258,3-5-3483,12 9-129,-5-11-258,12 11-258,-2-2-258,5 2-129,0 0-129,-3 1-129,-2 4-129,0-5-387,1 16-1935,-8-13-2580,-1 5-387,-7-4-387,-3 1-387</inkml:trace>
  <inkml:trace contextRef="#ctx0" brushRef="#br0" timeOffset="8635.4939">10028 10115 5547,'9'-10'5289,"-9"10"-387,0 0-516,0-13-2580,0 13-387,-14 11-129,7 11-387,-13 1-258,3 9-258,-7 4 0,-4 8 0,-4 0 0,4 6 0,-4-7-129,3 0 0,3-8 0,3-4-129,3-5-129,6-10 129,3-4-129,1-7-129,10-5 0,0 0-387,0 0-774,0 0-3483,0 0-387,0 0-258,0 0-516</inkml:trace>
  <inkml:trace contextRef="#ctx0" brushRef="#br0" timeOffset="9295.5317">9530 11017 6063,'3'-13'5031,"4"1"-129,-7 12-387,0 0-2967,3-17-516,-3 17 129,0 10 0,-3 9-516,-7 2 129,-1 6-516,-5 2 258,-2 9-258,-1 0 129,-3 1-258,1-3 0,3-3 0,0 0-258,3-3 258,2-6-258,2-9-258,8-1-129,3-14-516,0 0-1161,0 0-2451,-5-7-387,5-11-129,1-7-387</inkml:trace>
  <inkml:trace contextRef="#ctx0" brushRef="#br0" timeOffset="9535.5454">9362 11069 4257,'0'-41'4773,"2"27"-258,-2 14 129,0 0-1806,0 0-1161,11 21-516,-8-7-258,7 13-258,-2 3 129,8 6-387,-1-5 0,0 6-129,0-5 0,2 2-129,-2-5-129,0-2-129,0-2 0,-8-10-516,4 7-774,-11-22-3354,3 16 0,-3-16-516,-5 1-129</inkml:trace>
  <inkml:trace contextRef="#ctx0" brushRef="#br0" timeOffset="9775.5591">9338 11240 6708,'-8'-1'5031,"8"1"-129,0 0-387,0 0-1806,11 14-1677,5-13-129,9 5-258,0-6 0,8 1-258,1-1 0,1 0-258,-4 0-129,0-4-129,-2 4-1161,-7 0-3354,-6 1-258,-16-1-258,12 6-645</inkml:trace>
  <inkml:trace contextRef="#ctx0" brushRef="#br0" timeOffset="10783.6168">9317 11674 7740,'9'-17'4773,"-9"17"258,0 0-387,-3 19-2838,-15 1-387,4 16-387,-10-1-387,0 13-129,-4 1-129,1 0-129,-3-1 0,4-3 0,3-6-258,6-11 0,5-6-129,4-14-387,8 4-903,0-12-3225,6-8-258,2-6-387,2 1-258</inkml:trace>
  <inkml:trace contextRef="#ctx0" brushRef="#br0" timeOffset="11179.6394">9014 12394 9288,'15'-6'4902,"-3"7"0,-14 11-387,-4 14-2838,-15-6-645,4 10-129,-8 2-258,-1 3-387,-1-5 129,0 1-258,3-7 0,2-1-258,8-4 0,-1-12-774,15-7-3741,-12 6-129,12-6-258,-8-10-387</inkml:trace>
  <inkml:trace contextRef="#ctx0" brushRef="#br0" timeOffset="11407.6525">8750 12460 10965,'25'11'5031,"-8"4"-258,1-2 129,9 11-3999,2-8 0,9 3-387,0-2 0,5 1-258,-2 1 129,-1-5-387,-3 2-516,-3-10-1419,2 8-3096,-10-5 258,-1 0-774,-9-4-129</inkml:trace>
  <inkml:trace contextRef="#ctx0" brushRef="#br0" timeOffset="11819.676">9646 11693 13545,'15'6'5160,"-8"16"-129,0-7-774,4 17-3870,4-1 129,5 5-129,0 1-129,3 4-129,0-2 0,3-4 0,-2 0-129,1-7-129,-1 9-1548,-1-15-3354,-1-2-129,-8-4-258,2-6-387</inkml:trace>
  <inkml:trace contextRef="#ctx0" brushRef="#br0" timeOffset="12471.7133">9902 12361 7998,'0'30'5160,"0"-8"-129,2 0-129,3 14-1419,1-17-2838,8 7-129,-3-6 0,4 3 0,1-7-129,0-4-258,3-3 258,-2-3-387,1-5 258,-1-1-129,-1-6-258,-2-5 129,0-1-129,-2-1 129,-3 2-129,1-2 129,-6 0 0,-4 13-129,7-14 258,-7 14-129,0 0 0,0 0 0,0 0 0,0 7 0,0 8 129,-2 4-129,-2 4 129,1 7 0,-2 2 0,1 9 129,-1 2-129,-1 5 129,0-4-129,0 4 0,0-6 0,3-2 129,-2-4-258,4-11 129,-2-6 0,1-4 0,2-15-129,-1 16 129,1-16-129,0 0 0,0 0 0,0 0 0,1-8-258,-1-10-774,9 7-3999,-9-6-387,0 5-129,0-5-516</inkml:trace>
  <inkml:trace contextRef="#ctx0" brushRef="#br0" timeOffset="13703.7838">10568 10196 6708,'-3'-32'5289,"3"32"-258,0 0-387,0-17-2967,5 31-645,4 5 0,7 12-516,3 1 129,4 8-129,4-1 0,1 8-258,-1 1 0,-1-5-129,-2 4-129,-1-1 0,-4 1 0,-1-4-129,-3 3-258,-5-10 0,6 4-1032,-9-10-3612,7-5 0,-4-11-645,5-6-129</inkml:trace>
  <inkml:trace contextRef="#ctx0" brushRef="#br0" timeOffset="14359.8213">11040 10996 9804,'-2'11'5289,"11"-11"-516,6-3 129,1-10-4644,14 1 258,-2-6-129,4 11 0,-2 0 0,2 5-129,-3 2-129,-5 6 0,-5 11 129,-7 6-258,-9 4 129,-3 4-129,-7 3 129,-4 2 0,-7 1 0,1-3-129,-3 0 0,1-1 0,1-4 0,4-2 0,1-7 0,5 3 0,4-7 129,1-3-129,3-13 0,5 14 129,4-14 0,4 1-129,1 0 129,3-1-129,4-1 129,-1-1 0,1 0-129,-2-5-258,1 7-387,-7-9-903,4 9-3612,-7-4 129,0 2-387,-10 2-516</inkml:trace>
  <inkml:trace contextRef="#ctx0" brushRef="#br0" timeOffset="14567.8332">11144 11235 11739,'-7'-3'5418,"1"-8"-258,6-3-129,10 7-4128,10-5-258,6 4-129,5-5-129,2 2-129,6 1-258,1 0-903,4 10-4128,-7-3-129,-1 2-645,-1-2-129</inkml:trace>
  <inkml:trace contextRef="#ctx0" brushRef="#br0" timeOffset="15715.8989">14968 9459 8514,'14'-12'5289,"-10"30"-387,-1 7-129,-3-1-3483,0 16-516,0 0 0,1 8-258,1 4-129,2 1-129,-1 1-129,1-2 0,-1-7-129,0-4 129,1-9-387,-4-8-258,5-1-1161,-5-23-3354,0 0 129,-5 1-645,0-6-258</inkml:trace>
  <inkml:trace contextRef="#ctx0" brushRef="#br0" timeOffset="15923.9108">14825 9778 9030,'2'-25'5547,"14"16"-387,2-2 0,9 6-3999,2-8-258,9 8-258,-3-3-129,4 2-258,-3 5-129,-2-3-516,-1 9-2322,-8-5-2451,-2 1 0,-10 0-645,-4 4-258</inkml:trace>
  <inkml:trace contextRef="#ctx0" brushRef="#br0" timeOffset="16539.946">14633 10325 6708,'11'-9'5418,"3"4"-387,-14 5 0,-4 19-3225,-17 0-387,5 17-516,-13 2-129,2 10-258,-8 1-258,4 4 0,-3-4-129,4-7 0,7-5-258,4-7 0,9-4-903,0-16-3741,10-10-258,0 0-387,6 7-516</inkml:trace>
  <inkml:trace contextRef="#ctx0" brushRef="#br0" timeOffset="17006.9727">14095 11181 7224,'14'-19'5289,"-14"19"-258,0 0 0,1 16-3483,-12 0-129,-2 16-387,-11 5-387,0 7-129,-5 5-258,-2 1 0,3-1-129,-1-5-129,5-7-129,4-10-258,9 0-1290,-1-18-3354,12-9 0,-10-6-387,10-10-516</inkml:trace>
  <inkml:trace contextRef="#ctx0" brushRef="#br0" timeOffset="17214.9846">13813 11230 9933,'7'0'5547,"13"14"-387,-8-2 0,7 8-4128,2 2-387,7 8-129,-1 2 0,4 4-258,0-5-129,3 3-129,-1 1-516,-8-10-3999,6 2-516,-7-10-516,-3-1-258</inkml:trace>
  <inkml:trace contextRef="#ctx0" brushRef="#br0" timeOffset="17695.0121">15241 10301 10707,'-10'22'5418,"10"-3"-258,9 10 0,4-1-4386,11 17 0,8-3-258,9 9 0,4 2-258,4 2 0,1-2 0,0-4-129,-2-2-258,-6-5-129,-1 12-1806,-10-20-3096,-5 2 0,-10-10-645,-5-4-516</inkml:trace>
  <inkml:trace contextRef="#ctx0" brushRef="#br0" timeOffset="18223.0423">16093 11098 10191,'24'-24'5418,"-24"24"-387,0 0 0,5 16-3999,-17 5-387,-4 8-129,-7 5-129,0 8-129,-4 4-129,-1 0 0,1-2-129,3-2 0,5-7-258,2-9-129,10-2-774,-4-18-3612,11-6-258,0-17-258,8-8-645</inkml:trace>
  <inkml:trace contextRef="#ctx0" brushRef="#br0" timeOffset="18447.0551">16009 11078 10965,'7'-6'5547,"-7"6"-645,7 18 258,0 11-4257,-3-5-387,6 15-129,-2 2 0,1 3-129,-1 2-258,1 1 129,0-4-258,-3-10-129,1 0-258,-7-16-516,8 4-1806,-8-21-2064,0 0-387,-12-14-258,-2-4 0</inkml:trace>
  <inkml:trace contextRef="#ctx0" brushRef="#br0" timeOffset="18607.0642">15920 11324 10191,'-14'-12'5418,"14"12"-516,0 0 129,12-15-3999,17 14-387,3-5-129,10 0-129,2 4-645,0-9-2967,5 11-1806,-8 0-129,-4 5-387,-12 4-387</inkml:trace>
  <inkml:trace contextRef="#ctx0" brushRef="#br0" timeOffset="18975.0853">15791 11755 11868,'-6'42'5418,"-14"-11"-258,-2 11 0,-15 2-4386,4 8-258,-2-4-129,3-5 129,2-4-387,9-11 0,4-5-387,8-13-387,10 4-2838,-1-14-1677,12-2-129,-12 2-516,16-9-387</inkml:trace>
  <inkml:trace contextRef="#ctx0" brushRef="#br0" timeOffset="19499.1153">15176 12449 12255,'17'33'5418,"-10"-11"-258,1 12-258,0-1-4644,5 1 0,4-4 129,-1 2-129,0-6 0,5-4-129,2-12-129,2-6 0,1-4 129,1-7-129,1-11 0,-2 0-129,-5-2 258,-2 1-258,-3 3 129,-4 6 0,-12 10 0,0 0 129,0 15-258,-5 10 258,-5 7 0,-3 12 0,-3 4 0,4 9 0,-2 0 0,2 3 0,2-4-129,5-4 129,1-6-258,4-14-129,4-3-1290,-4-29-3354,23 0-387,-7-19-129,5-15-516</inkml:trace>
  <inkml:trace contextRef="#ctx0" brushRef="#br0" timeOffset="19907.1386">16249 11806 12384,'-6'9'5547,"6"-9"-129,8 28-129,4-9-4773,7 8 0,5 2-129,3 7 129,-1 6-387,0-3 129,3 6-258,-4-3-258,-1 4-387,-12-12-3741,9 6-903,-7-15-258,-1 3-258</inkml:trace>
  <inkml:trace contextRef="#ctx0" brushRef="#br0" timeOffset="20575.1768">16580 12701 13932,'-9'2'5160,"20"-4"0,9 2-1161,-1-3-3354,13-3-129,1-2 0,4 5-129,0 1-129,2 2-129,-6 1-129,-4 7 0,-8 4 0,-4 3 0,-10 4 0,-6 3 0,-4 4-129,-11 4 258,-5 0-129,-3 2 0,-4 5 129,2-5-129,3 3 0,3-4 129,4-1-129,7-2 0,3-5 129,4-4-129,9 0 129,2-4 0,4-3-129,4-6 129,2 0-129,3-1 0,-2-2 0,1 0-129,0-2 129,-4 1-258,0 2-129,-6-4-645,7 0-3870,-20 0-387,9-3-129,-9-8-387</inkml:trace>
  <inkml:trace contextRef="#ctx0" brushRef="#br0" timeOffset="20783.1887">16638 12934 13158,'-17'-5'5547,"9"-8"-387,18 6 129,3-11-4515,18 5-129,7-1-129,8 4-258,2 5-387,-2-10-1935,4 15-3096,-8-5-129,-1 5-516,-9 0-645</inkml:trace>
  <inkml:trace contextRef="#ctx0" brushRef="#br0" timeOffset="22851.307">20423 9564 1935,'0'0'5418,"3"-13"-258,-3 13 0,0 0-2193,0-20-774,0 20-774,0 0-258,0 0-387,0 0-258,0 0 0,-10 15-258,0 13 0,-4 4-258,-4 6 0,-2 8 0,-2 1 129,0 1-129,1-5 0,3-9-258,5-6 0,6-4-387,7-24-774,0 0-3612,0 0-129,7-18-516,-3-10-129</inkml:trace>
  <inkml:trace contextRef="#ctx0" brushRef="#br0" timeOffset="23083.3203">20284 9470 8514,'-4'-36'5547,"4"36"-387,0 0-258,0 0-3483,18 27-774,-10 1 0,2 10-387,4 6 129,0 5-258,-2-1-129,0-1 129,1 0-258,-2-8 129,-4-2-387,-2-10-258,4 5-1935,-9-18-2451,0-2-387,-7-10 0,-3-2-516</inkml:trace>
  <inkml:trace contextRef="#ctx0" brushRef="#br0" timeOffset="23263.3306">20237 9793 9030,'-10'-13'5418,"5"-8"-129,10 17 0,5-12-4257,12 11-258,1-4-129,8 7 0,-2 1-387,4 1-129,1 2-645,-10-1-4515,4 8-258,-10-3-387,-2 2-645</inkml:trace>
  <inkml:trace contextRef="#ctx0" brushRef="#br0" timeOffset="24323.3912">20140 10328 6321,'7'-11'5547,"-7"11"-129,0 7-258,-10 0-3225,1 22-516,-10 2-645,2 11-258,-10 5-129,4 2 0,-2 0-258,4-4 0,0-5 0,3-10-129,6-4 0,5-12-129,7-14-258,0 0-1935,0 0-2838,1-11-258,8 1-258,-2-3-516</inkml:trace>
  <inkml:trace contextRef="#ctx0" brushRef="#br0" timeOffset="24731.4145">19823 11208 10320,'-29'50'5676,"7"-12"-516,-6-2-129,-2 1-3870,0 4-1032,1 3 129,4-5-129,2-2 0,5-5-129,2-10-258,9 0-258,-3-15-1161,11 5-3354,-1-12-129,0 0-258,-7-12-516</inkml:trace>
  <inkml:trace contextRef="#ctx0" brushRef="#br0" timeOffset="24955.4274">19533 11318 10191,'0'-18'5547,"0"4"-258,9 14 0,-9 0-4128,23 3-516,-4 7 0,7 13-129,1 2-129,3 6-129,1 2-129,-2 0 0,-1 3-129,-5-2 0,1-1-387,-6-11-258,6 7-3225,-9-19-1548,1-1-129,-7-9-516</inkml:trace>
  <inkml:trace contextRef="#ctx0" brushRef="#br0" timeOffset="25459.4562">20685 10060 7482,'2'34'5676,"15"-4"-129,7 1-387,12 2-3354,5 4-903,16 3-129,4 0-129,5 4-129,-1-1-258,-3 1 0,-1-5-258,-6-1-258,-7 7-1161,-15-13-3741,-3 0-258,-15-12-516,-7-4-645</inkml:trace>
  <inkml:trace contextRef="#ctx0" brushRef="#br0" timeOffset="26171.4969">21683 10940 9546,'13'-23'5805,"-13"23"-645,8 1 258,-10 12-4257,2 14-645,1 9 129,-1 8-258,-3 6 129,-1 6-258,-1-1 0,0 3-129,1-2-258,1-5 258,3-5-258,-3-10-129,3-6 0,0-10-258,5-2-387,-5-18-1161,0 0-3096,8-17-129,-6 2-516,-2-9-129</inkml:trace>
  <inkml:trace contextRef="#ctx0" brushRef="#br0" timeOffset="26383.509">21562 11256 10191,'-6'-13'5547,"6"13"-258,12-11 0,5 2-4386,8 2-129,3 0-129,8 1-129,-1 0 0,2 3-258,-1-1-129,-2 3-258,-6 1-516,-6-3-2322,4 5-2451,-9 3 0,-3 4-645,-4-1-258</inkml:trace>
  <inkml:trace contextRef="#ctx0" brushRef="#br0" timeOffset="26839.5351">21532 11907 10449,'0'0'5676,"-14"-11"-258,14 11-129,-10 2-3870,5 11-774,-2 6-129,-7 11-129,-6 8-129,-1 6 0,-6 2-129,1 8 0,-3-4-129,5-4 0,2-5-129,6-11-258,11-5-516,-4-16-3999,9-9-258,5 4-645,6-4-258</inkml:trace>
  <inkml:trace contextRef="#ctx0" brushRef="#br0" timeOffset="27394.5669">20965 12692 11094,'0'0'5676,"0"0"-387,3 16-129,-3-16-4257,11 29-387,-3-3-129,4 4 0,-2 0-129,3-2 0,0-7-129,2-2 129,3-8-258,2-8 129,-1-6-129,5-13 129,-2-5 0,2 1-129,-5-1 0,-1-1 0,-2 6 129,-6 6-129,-10 10 0,9 5 0,-9 14 0,-5 15 0,-2 6 0,-5 12 129,0 6-129,-3 1 0,1 2 0,-2-1 0,3-5 0,1-11 129,5-9-258,1-12-258,6-6-903,0-17-4128,11-7 129,3-19-774,13-9-129</inkml:trace>
  <inkml:trace contextRef="#ctx0" brushRef="#br0" timeOffset="27907.5962">22005 11706 8127,'-8'0'5805,"8"0"-516,0 14-129,0-14-3225,14 29-903,2-3 0,7 8-129,4 3-258,6 2 0,1 0-129,2-2-129,1 2-258,-5-7 129,0 4-258,-8-7-129,-2-2-129,-10-3-516,7 9-3225,-17-21-1548,3 6 0,-5-18-774,0 11-258</inkml:trace>
  <inkml:trace contextRef="#ctx0" brushRef="#br0" timeOffset="28718.6426">22354 12701 9546,'0'0'5805,"6"0"-645,-6 0 129,26-7-3870,-11 1-645,11 4-129,1-2-129,1 3-258,1 1 0,1 0-129,-3 4 0,-4 3-129,-5 2 0,-5 1 0,-6 6 0,-7 3 0,-6-1 129,-11 7-129,-3 1 0,-5 3 0,-1 0 0,-3 4 0,5-5 0,-2 4 0,10-3 0,6-6 0,3-1 0,5 0 0,4-7 0,7 1 0,5-6 0,6-4 129,1 0-129,2-3 0,4 1 0,-1-3 0,-1 0 0,2-1-129,-3 5-258,-3-5-129,3 9-1806,-12-9-3096,2 0 129,-14 0-645,13-4-129</inkml:trace>
  <inkml:trace contextRef="#ctx0" brushRef="#br0" timeOffset="28975.6573">22398 12921 9804,'0'0'5418,"0"0"-129,8-8 0,16 8-3999,-7-2-387,11 2-129,1 0-387,8 0-129,4 6-1032,-6-6-4257,8 0-129,-3-4-774,0-6-258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0:22:56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22754 10725 1677,'4'0'4644,"7"-8"258,0-4-129,-1-6-2580,12 10-516,-10-9-645,9 6-258,-5-1 0,5 5-387,-5 0-258,3 7 0,-2 0 0,1 4 0,-2 7-129,0 7 129,-4 0 0,-1 2-129,-5 3 129,-1 4-129,-5-2 0,-6 2 129,-5-4-129,-1-2 0,-2-1 129,-2-2-129,1-3 0,0-3 0,3-7 0,-2 1 129,4-2-129,10-4 0,-12 2 0,12-2 129,0 0-129,0 0 0,0 0 0,0 0 0,0 0 0,5 11-129,5-7 129,1 4 0,2 0 129,1 2-258,2 4 258,2 0-129,-2 0 129,-1 4-129,0 2 258,-1-5-258,-3 1 0,-4 2 129,-4-1-129,-3-4 129,0-1-129,-7 2 129,-5-2-129,-4 4 129,-4-5-129,1 0 129,-3-1 0,-2 2 0,1-5 258,0 1-258,1-5 129,3 5 0,1-6-129,4-1 129,-1-1 0,6 0-129,-1 0-129,10 0 129,-9-2-129,9 2 0,0 0 129,0 0-258,0 0 129,0 0-129,-6-12 129,6 12-129,0 0 0,0 0 0,8-6 0,-8 6-258,9-2 129,-9 2-258,9-5 129,-9 5-258,0 0-387,0 0-258,12 0-1677,-12 0-1935,0 0-129,0 0-129</inkml:trace>
  <inkml:trace contextRef="#ctx0" brushRef="#br0" timeOffset="3088.1766">22851 9388 2451,'10'-6'3999,"-4"-6"0,-6 12-2322,0 0-258,0 0 129,0 0-516,0 0 0,-6 14-258,4 4 0,-3-3-387,2 8-129,-3 2 0,2 2-129,-4-1 0,1 1-258,-2 0 0,-2-1 0,1 2 129,1-6 0,-2 2-129,3-2 129,1-5-129,1 0 129,2-1 0,4-2 0,0-1 0,0 2 0,9-4 129,0 1 0,4 2 0,4-3 0,1-1 0,2-2 0,1-3 0,0-3 0,-2-1 0,1-1 0,-2-6-129,-3-2 0,-2-1 129,0 1-129,-5-7 129,-1 4 0,-3-1-129,-4 12 129,5-18-129,-5 18 129,0-11-129,0 11 0,0 0 0,0 0 0,-2 6 129,-1 6-258,3 7 129,0 5 129,0 6-258,0 1 258,0 6-129,0-3 0,0 6 0,0-6 0,0 0 0,0-7 129,0-3-129,0-5 0,-2-5 0,2-2 0,0-12-387,0 0-2193,0 0-1806,0 0-516,0 0 0</inkml:trace>
  <inkml:trace contextRef="#ctx0" brushRef="#br0" timeOffset="6680.3821">22782 8343 2709,'0'-17'3741,"0"17"-1290,0 0-516,0 0-516,0 0-258,0 0-258,0 0-387,-6 10 129,6-10-387,-4 18-129,3-4 0,-1 5-129,0 2 0,1 4 0,0-4 0,0 3 0,1 1-129,0-2 129,0 1 129,0-2 0,3-2 0,1-1 129,1-4 0,1-1-258,-6-14 387,13 18-258,-4-17 0,1-1 0,-2 0 0,3 0 0,1-3-129,0 1 129,0 2-129,1 0 129,-2 1-258,3 10 0,-1-4 129,-2 6 0,-1-2-129,1 5 0,0-3 129,-2 4-129,-1 1 129,-1-1 0,-2 1 0,-1 1 0,-2-1 0,-2 1 0,0-2 129,-4 1-129,-3-4 129,-2 1 0,-4-4-129,-2 2 129,-4-5 0,-2 3-129,-3-2 0,3 0 0,-4-2 0,2-1 0,0-2-129,4-2 129,0-1-129,7-1 129,-2-2-129,7-5-129,7 7-903,-10-18-2193,7 5-1032,3 1 0,0-10 259</inkml:trace>
  <inkml:trace contextRef="#ctx0" brushRef="#br0" timeOffset="7167.41">22764 8381 2709,'10'-16'3741,"-10"16"-1677,6-16-258,-6 16-129,9-17-516,-9 17 0,12-19-258,-1 14-129,-11 5 129,18-15-258,-7 6 0,2 6 129,1-1-387,4 4 0,-1 0-129,2 0 0,-2 2-129,5 4 0,-1 1-129,0-2 129,1-1 0,-3 1-129,1-5 129,-2 2 0,-5-2-129,1 0 129,-6 0-129,-8 0 129,10 0-258,-10 0-516,0 0-1806,0 0-1806,0 0-516,-1 8-258</inkml:trace>
  <inkml:trace contextRef="#ctx0" brushRef="#br0" timeOffset="8435.4825">18830 17522 645,'-10'0'2451,"10"0"0,0-9 129,0-1-516,7 1-258,-1-6-258,9-1-387,0-2-129,9 1-258,-1-4-129,8 1-387,1-2 0,2 4-129,3 4-129,-2 0 0,-1 1 129,0 2-129,-6 4 0,-2 3 0,-4 1 129,-5 1-129,-5 1 129,0-1-129,-12 2 258,0 0-258,0 0-516,0 0-1419,-10 6-2322,3 2-516,-5-1 0</inkml:trace>
  <inkml:trace contextRef="#ctx0" brushRef="#br0" timeOffset="15159.8671">22586 10051 3612,'-4'14'4644,"4"-14"-387,-8 11-1161,8-18-1935,8-2-129,-2-16 129,9 1-387,-3-12-129,10-4-258,-4-16 129,7-8-387,1-15 129,7-14 0,-1-13 0,3-14-258,6-13 129,-2-10 129,2 3-387,2 4 258,-7 16-258,-3 12 129,-6 19-129,-5 23 129,-8 22 0,-2 15-258,-9 17 258,-3 12-516,0 0-774,-3 22-3354,-5-1 0,-1-2-645,-2 3 129</inkml:trace>
  <inkml:trace contextRef="#ctx0" brushRef="#br0" timeOffset="17119.9792">23637 9616 2193,'0'0'4257,"-2"-19"258,2 19-1935,-8-11-645,-5 2-516,13 9-516,-21-9 129,12 9-387,-7-2-129,5 2-129,-5 0 0,6 3-129,-4 2 0,2 4 0,0-1-129,3 5 129,0 3-129,1 1 0,-1 5-129,3 5 129,2-5-129,1 2 0,3 1-129,2-5 129,6-5 0,2-4 0,1-8 0,5-3 0,2-6 0,1-5 129,-2-8 0,3 0 129,-4-7 0,3 5 0,-6-2 0,1 4 0,-2-3 129,-3 10-129,-2 0 258,-7 12-387,8-11 129,-8 11 0,0 0-129,4 13 0,-4 2-129,1 7 0,2 5 129,-1 7-129,2 6-129,-2 1 129,1 2 0,3 3 0,-1-2-129,-2 1 129,-1-5-129,-2-2 129,3-4 0,-3 1 0,1-5-129,-2-3 129,-4-2 129,0-2-129,-1-1 129,2 0-129,0-5 129,-1-1-129,0-2 0,3-2 0,2-12 0,-4 17 0,4-17-129,0 0 0,0 0-129,0 0-645,5 0-3870,-5 0-129,-2-7-516,2 7-258</inkml:trace>
  <inkml:trace contextRef="#ctx0" brushRef="#br0" timeOffset="18844.0778">23484 10750 1677,'0'0'4386,"0"0"516,12-7-387,2 2-2580,-2-11-516,12 6-258,-2-5-258,8 9-387,-3-2 0,2 8-258,-1 0-129,0 6-129,-8 6 0,-5 9 0,-3 0 0,-4 1 0,-6 1 0,-2 3 0,-10-4 0,-4 0 0,-1 0 129,-3-5-129,-2-3 129,1 0 0,-1-3 129,4 0 0,4-7 0,3 2-129,9-6 129,0 0 0,0 0 0,7 11-387,6-8 258,6 2-258,4 3 129,-2 0 0,4 4-129,-2 3 0,1-2 0,-5 4 129,-2 0-129,-2 3 129,-8-2-129,0-1 129,-7-1 0,0 2 129,-7 1-129,-5-4 129,-5-3 129,-2 0 0,-5-2 129,2-2-129,-8-1 0,6 2 0,-4-3 0,4-1-129,0 0 0,6-1-258,3 0 0,0-3-258,6 8-903,0-9-3354,9 0-387,-6-10-258,6-3-387</inkml:trace>
  <inkml:trace contextRef="#ctx0" brushRef="#br0" timeOffset="23079.3201">23426 11421 516,'5'-18'3612,"2"0"387,-1 2-1677,-6 16-387,8-20-387,-8 20 0,8-27-516,-8 27-129,2-29-258,1 13 0,-1-10-129,3 1 0,2-11-129,3-4 129,0-12-387,7-2 258,-1-16-129,3-9 0,2-17 0,-2-10 0,-4-12-258,-1-11-129,-2-8 258,3 1-129,-4 8 129,2 9-258,-2 13 258,4 17-129,2 17 0,2 19-129,-2 16 0,-2 8-258,4 12-516,-12-2-2064,5 7-1806,-12 12-129,10-3-516</inkml:trace>
  <inkml:trace contextRef="#ctx0" brushRef="#br0" timeOffset="24083.3775">24213 10885 5676,'0'-15'5289,"0"-1"-387,0 16-258,4-13-3096,-4 0-645,0 13-258,3-20 0,-3 20-129,10-21-129,-10 21-129,16-22-129,-3 14 0,1 2-129,3 1 0,5 3 0,0 2 0,0 0 0,1 3-129,2 7 129,-5 2-129,-1 6-129,-4 2 129,-8 3-129,-4 1-129,-3 4 387,-3-1-258,-4 4 129,-8 0-129,-1-1 258,-5-1-129,-3-2 258,2-2-129,-2-3 0,5-2 0,-6-5 129,8-1-129,1-4 129,6 1 0,10-11 129,-12 13 129,12-13-129,5 12 0,4-10 0,4 4-129,5-4 129,3 3-258,2-3 129,-1 4-129,4-4 0,-3 0-129,3 2 129,-4-2-258,3 3 0,-11-5-516,5 10-2451,-19-10-1290,31 0-903,-23 0-129,-8 0 129</inkml:trace>
  <inkml:trace contextRef="#ctx0" brushRef="#br0" timeOffset="24671.4111">24675 10822 7998,'38'-5'4902,"-38"5"-387,0 0 129,0 0-3999,40-9-129,-40 9-129,0 0 129,0 0-258,43-11 258,-43 11-258,0 0-129,39-12 0,-39 12 0,0 0 0,0 0-129,41-12 129,-41 12-129,0 0 129,0 0-129,0 0 129,0 0-129,0 0 129,0 0-129,0 0 129,25 54 0,-25-54 0,0 0 0,-12 77 0,12-77-129,-14 71 129,14-71-129,-18 74 129,18-74-129,-20 71 0,20-71 0,-14 60-129,14-60 129,0 0 0,-6 58 0,6-58-129,0 0 129,0 0-129,0 0 0,0 48-129,0-48-258,0 0-516,0 0-2580,0 0-1290,0 0-258,0 0-258</inkml:trace>
  <inkml:trace contextRef="#ctx0" brushRef="#br0" timeOffset="24943.4267">24723 11158 5160,'0'0'5676,"0"0"-516,0 0-129,42-25-1419,-42 25-2451,0 0-129,51-18-129,-51 18-387,44-10-258,-44 10 0,47-9-258,-47 9-129,36-9-387,-36 9-129,41-9-516,-41 9-3225,38-18-1032,-38 18-258,0 0-516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1-04T10:25:20.2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1-04T10:25:22.688"/>
    </inkml:context>
    <inkml:context xml:id="ctx2">
      <inkml:inkSource xml:id="inkSrc11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2" timeString="2013-11-04T10:25:29.463"/>
    </inkml:context>
  </inkml:definitions>
  <inkml:trace contextRef="#ctx0" brushRef="#br0">20798 14098 0,'0'0'0</inkml:trace>
  <inkml:trace contextRef="#ctx1" brushRef="#br0">15499 9728 129,'34'-3'3741,"-9"0"129,0-3-1677,5-1-258,9 3-387,-2-5-258,7 7-258,1-4-516,1 4 0,1-3-387,2 5 129,-5-4-129,-1 2-129,-5 0 129,-2 1-129,-8 0-129,-4 0-258,-3 1-516,-10 0-1290,-11 0-1806,11 5-129,-11-5 0</inkml:trace>
  <inkml:trace contextRef="#ctx1" brushRef="#br0" timeOffset="341.0195">16105 9564 2322,'8'-4'3483,"-8"4"-1677,16 0 0,-6 0 0,6 0-129,-3 0-387,8 2-387,-7 0-387,3 3-129,-1 1-129,-1 3 129,-2 5-258,-2 2 0,-6 5-129,-3 2 129,-2 0 0,0 3 0,0-1-129,-4-2 0,-1-2-387,0-10-774,5-11-2322,0 0-516,0 0-258,5-2 259</inkml:trace>
  <inkml:trace contextRef="#ctx1" brushRef="#br0" timeOffset="889.0508">16713 9683 903,'9'-10'3870,"0"2"0,0-5-2064,-1-11 129,6 5 0,-6-9-516,7 8-258,-5-8-516,1 7 0,-2 1-129,0 1-129,-3 7-258,-6 12 129,0 0-129,10 0 0,-10 5 129,0 18-129,0 2 0,0 11-129,0-2 129,0 5-129,0 1 0,2-2 0,0 1-129,3-6 129,0 1-258,-3-3-129,3 0-258,-5-10-387,7 10-774,-7-11-1161,0-3-1161,0 4-645,2-6 517</inkml:trace>
  <inkml:trace contextRef="#ctx1" brushRef="#br0" timeOffset="1144.0654">16770 10038 903,'0'0'3999,"0"0"258,0 0-258,0 0-2322,0 0-516,17 0-129,-5-2-258,4 2 0,1-5-258,7 2-258,-2-2 0,2 3-129,0-3-129,-2 3-258,1 2-516,-3 0-2322,-6 0-1032,0 0-387,-5 3 0</inkml:trace>
  <inkml:trace contextRef="#ctx1" brushRef="#br0" timeOffset="1824.1043">15582 11381 3096,'40'-7'3870,"-11"2"129,-2 2-2064,6-10-258,7 9-387,0-9-129,6 8-645,1-3-129,2 3 129,-3-1-516,0 2 0,-4 3 0,-3-1-516,-4 2-258,-8-1-774,-3-2-1935,-3 3-516,-11-3-129,-1 3 130</inkml:trace>
  <inkml:trace contextRef="#ctx1" brushRef="#br0" timeOffset="2129.1217">16127 11113 1806,'-7'-15'3999,"7"4"129,0 11-129,9 5-2451,-9-5-516,20 8-258,-9-1 0,5 6-258,0-2-258,-2 4 0,0 2-129,-2 3-129,-1 4 129,-4-1-129,-3 1 0,-4 1 129,0 2-129,-3-2 129,-3-2-129,-1-3-129,1-4-129,6-16-1161,0 0-2322,0 0-387,0 0-258,10-11 0</inkml:trace>
  <inkml:trace contextRef="#ctx1" brushRef="#br0" timeOffset="2705.1547">16770 11211 5031,'-8'-29'4773,"4"10"-516,4 3 129,0 3-2967,0-4-645,10-1-258,0 1 0,6 1 0,0 7-258,1 4 0,1 3-129,-2 2 0,3 8-129,-4 9 0,-4 6-258,-5 5 129,-2 2-129,-4 6 129,-2 5-387,-7 2 258,-4 4 0,-4 1 129,1 1-129,-1-5 129,0-2 0,2-8 129,4-6 0,2-6 0,7-7 0,2-15 129,4 10 0,10-8 129,-2-2 0,7 0 129,1-5 0,3 1-129,1 1-129,-2 2 0,0 1-258,-2 0-258,5 10-1806,-8 2-2193,-1 1 0,-5 4-387,0 0 0</inkml:trace>
  <inkml:trace contextRef="#ctx1" brushRef="#br0" timeOffset="3344.1912">15430 12978 3999,'17'0'4515,"7"-3"0,7-8-387,8-1-2451,3-5-774,12 6-129,-1-3-129,7 2-258,-2 3-258,1 1-129,-1 1 258,-3 0-258,-2 1 129,-6 2-258,-3 1-129,-6-2-258,-4 5-516,-12-5-1419,-2 0-1419,-4 0-516,-9-4-129,-7 9 129</inkml:trace>
  <inkml:trace contextRef="#ctx1" brushRef="#br0" timeOffset="3672.21">16112 12685 4773,'-9'4'4386,"9"-4"-258,10 3-129,5-2-3096,-2-1 129,7 0-258,-2 0-258,4 0-258,-1 0 0,0 5 0,0 0-258,-3 5 0,-1 1 129,-3 5-129,-4 0 0,-1 3 129,-3-1-129,-6 3 129,0 1 129,-4-2-129,-3-3-129,-2 2 129,2-5-129,-2-2-258,5-1-516,4-11-1677,0 0-1677,0 0-129,0 0-387,13 0 0</inkml:trace>
  <inkml:trace contextRef="#ctx1" brushRef="#br0" timeOffset="4561.2608">16861 12634 7740,'-14'0'4773,"4"-13"-387,10 13-129,-6-11-3225,5-4-774,3 4 258,6-2-387,3 5 129,3-2-387,6 4 258,0 4-129,3 2-129,2 4 258,-2 8-129,0 6 0,-5 5 0,-1 2 129,-7 5-129,-3 2-129,-2 3 258,-5-2-258,-3 1 129,-6-3 0,2-5 0,-6-3 0,3-3 0,3-5 0,7-15 0,-13 13 0,13-13 0,0 0 0,0 0 0,11-6-129,0 3 129,4 0 0,2 3 0,3 0-129,0 6 0,2 5-129,-2-1 0,1 9 129,-4 0-129,0 4-129,-4 0 258,-5 5 0,-5-5 129,-3 3 129,0 2 258,-10-7-129,-3 0 258,-5-8 0,1 2 0,-9-8 0,7-1 129,-8-6-129,6 0-258,0-1 0,4-5-129,4 0-258,0-1-129,13 7-258,-14-16-903,14 16-2838,-2-14-387,2 14-129,2-18-516</inkml:trace>
  <inkml:trace contextRef="#ctx2" brushRef="#br0">17116 12528,'74'0,"-173"0</inkml:trace>
  <inkml:trace contextRef="#ctx2" brushRef="#br0" timeOffset="175.01">17091 12528,'-74'0,"148"0,224 0,-447 0,124 0,0 0,125 25</inkml:trace>
  <inkml:trace contextRef="#ctx0" brushRef="#br0" timeOffset="23866.3651">18301 9629 0,'0'0'0,"-110"0"0,110 0 0,-166 0 0,120 12 0,46-12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1-04T10:26:06.9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1-04T10:26:08.028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23781 8051 0</inkml:trace>
  <inkml:trace contextRef="#ctx1" brushRef="#br0">20575 4827 1548,'9'-15'3999,"-9"15"387,0 0-1548,3-12-516,-3 12-645,0 0-516,-3 17-258,-4-2-516,-1 9 0,-6 7-258,2 6 0,-7 9-129,-1 0 129,0 4-129,0 0 0,0-5 0,3-2 0,1-7 0,2-6-129,7-7-129,7-23-387,-8 20-1290,8-20-2322,-2-9-129,2-8-387</inkml:trace>
  <inkml:trace contextRef="#ctx1" brushRef="#br0" timeOffset="275.0157">20413 4812 2967,'4'-14'4386,"1"4"258,-5 10-387,0 0-2451,9 22-516,-4-5-516,4 14-129,-3 0-258,4 12 129,1 6-129,0 4-129,-2 2-258,1-1 129,-1-2-129,2-8-129,1 2 0,-3-17-387,1 0 0,-3-15-387,6 2-903,-13-16-2451,0 0-516,2-6-258,-8-7 646</inkml:trace>
  <inkml:trace contextRef="#ctx1" brushRef="#br0" timeOffset="503.0288">20320 5135 2322,'-10'-5'4902,"10"5"-258,0 0 0,10-13-2709,11 13-516,1-7 0,12 7-387,-1-4-387,9 4-258,-2-1-129,6 1-129,-3-1-258,0 1-516,5 12-2193,-13-10-1806,1 4-387,-7-5-387,-3 2 388</inkml:trace>
  <inkml:trace contextRef="#ctx1" brushRef="#br0" timeOffset="1780.1018">20894 5436 258,'0'0'4386,"-8"13"0,8-13 0,0 0-2451,7 23-516,0-9-258,13 14-258,-6 0 0,12 10-258,-1 0 129,6 8-516,1 0 387,2 2-645,0 3 129,1-5 0,-4 1-129,-5-2 0,3-5-129,-8-7-516,6 3-774,-13-15-3096,6-7-258,-6-7-516,-2-7 0</inkml:trace>
  <inkml:trace contextRef="#ctx1" brushRef="#br0" timeOffset="2576.1473">21556 6111 2451,'0'0'4902,"-8"-6"-258,8-8 0,8 4-3483,-4-11 129,11 6-258,-5-8-258,7 7 0,-4-2-129,6 6-129,-3 0-129,3 11-129,1 1 0,-4 8-258,1 10 129,-1 6-258,-3 6 129,-3 5 0,-1 4-129,-8 3 258,-1 0-258,-10 2 258,-3-7-129,-4 1 129,-5-2 0,-3-2-129,-1-7 129,3-4-129,1-6 129,4 0-129,3-4-129,6-4 129,9-9 0,-6 13 129,6-13 0,15 14 129,0-7 0,7 4-129,3 0 129,5 1 0,2-1-129,3-1 0,3 1-129,-2 0 0,-2-1-129,-3-3-258,-1 5-516,-12-12-2580,1 8-1419,-7-3-258,-12-5-645</inkml:trace>
  <inkml:trace contextRef="#ctx1" brushRef="#br0" timeOffset="5755.3292">20128 5618 3225,'0'0'4386,"8"-7"-645,-8 7-1548,0 0-387,-10-3-387,10 3-387,-15 3-129,3 10-387,-4 0 0,-2 9-129,-6-1-258,-7 9 129,-2 6-129,-5 7 0,-3 3-129,-3 7 0,-4-3 0,-4 1 129,-1 2-129,3 0 129,-2-8-129,3 2 258,1-9-129,4 1 0,2-7 258,6 2-258,1-7 129,4-4-258,5-3 258,2-4-258,3-4 129,4-5-129,4 0 0,2-4 0,11-3 0,-14 0-258,14 0-774,-8-8-1419,8 8-2193,0 0-129,0 0-516</inkml:trace>
  <inkml:trace contextRef="#ctx1" brushRef="#br0" timeOffset="6371.3644">18737 6671 258,'0'-11'4644,"0"11"0,0-11-1032,0 11-645,0 0-645,1 13-774,-1-2-645,2 12-387,-2 0 0,4 9-258,-3 4 0,1 4-129,1 2 0,-1 1-129,-1 0 0,0-2 129,2 0 0,-2-7 0,1-2 0,0-4-129,0-3 0,0-6-129,-1 0 129,-1-9-516,2 3 0,-2-13-516,2 18-645,-2-18-2193,0 0-903,-5 2-258,5-2 129</inkml:trace>
  <inkml:trace contextRef="#ctx1" brushRef="#br0" timeOffset="6715.3841">18592 6976 3354,'0'0'4902,"0"0"-258,0 0-129,0-17-2967,5 17-516,-5 0-258,23-1-129,-7 0 0,4 1-258,2 0-129,3 2-129,1 3 0,3-2-129,2 2 129,2 1-129,-1-4 129,1-1-129,0 2 0,-3-2 0,-3-1 0,-6 2-258,-3 0 0,-7-2-258,0 7-903,-11-7-2838,0 0-516,0 0-516,-7 7 258</inkml:trace>
  <inkml:trace contextRef="#ctx1" brushRef="#br0" timeOffset="8339.477">19183 7506 129,'-14'-17'4257,"0"3"387,14 14-1548,-8-7-645,8 7-516,0 0-774,0 0-129,0 21-387,7-6-129,11 12-129,5-2 0,8 13 129,4-1-258,9 4 0,6 0 129,5 5-258,5-3 129,0-1-129,0-1 0,-3-2 0,-3-1 0,-4-5 0,-9-2 0,-4-1 0,-8-5-129,-4-1 129,-8-2 0,-1-6-129,-7-4 0,-9-12-129,14 19-516,-14-19-2838,0 0-1161,5-8-258,-4-3-645</inkml:trace>
  <inkml:trace contextRef="#ctx1" brushRef="#br0" timeOffset="8863.5069">20649 8288 1548,'-8'49'4515,"0"-23"258,-10 1-258,1-1-2193,1 13-1161,-13-11-129,7 9-387,-6-3-129,4-1-129,-3-6 129,5 0-258,2-8-129,2-6-387,6 4-645,-5-17-1419,17 0-2322,-8-6-129,7-8-387</inkml:trace>
  <inkml:trace contextRef="#ctx1" brushRef="#br0" timeOffset="9111.5211">20434 8248 5547,'4'-17'4902,"-4"17"-129,9 15-258,-4 13-3483,-3 6-387,7 7 0,0 1-387,1 10 0,1 0 0,3 0-129,3-4-129,2 0 129,-3-11-258,0-5-129,2-4-258,-8-14-1161,1-6-2967,-11-8 0,0 0-645,0-6 387</inkml:trace>
  <inkml:trace contextRef="#ctx1" brushRef="#br0" timeOffset="9308.5324">20341 8501 5805,'-14'-1'5160,"2"4"-258,12-3-258,17 8-3483,2-8-129,15 4-258,-1-3-258,7 2-387,6 4-516,-2-7-1290,4 7-2838,-3 0-516,-5 1-129,-8 0-516</inkml:trace>
  <inkml:trace contextRef="#ctx1" brushRef="#br0" timeOffset="9767.5587">20248 9231 4773,'21'-20'4644,"-21"20"-129,11-7-258,-11 7-3354,-2 11-258,-8 3 129,0 11-129,-9 3-129,-1 9 0,-7-2 129,1 5-129,-5-2 0,2 2-129,-2-5 258,7-1-387,-1-9 129,7-1-129,6-9-258,2-4-129,8 0-774,2-11-3225,0 0-645,0 0-387,12-5-645</inkml:trace>
  <inkml:trace contextRef="#ctx1" brushRef="#br0" timeOffset="11131.6367">20580 9093 7740,'-3'22'5289,"17"-8"-258,9-2-258,12 10-3870,5 1-387,13 7 129,1 1-258,4 11-129,4 1-258,0 2-129,-2 7 0,-6-5-258,-3 4-129,-5-7-258,-1 8-258,-16-14-2967,0-3-1161,-4-8 0,-7-6-129</inkml:trace>
  <inkml:trace contextRef="#ctx1" brushRef="#br0" timeOffset="14507.8298">20010 10258 2193,'16'-28'4644,"-8"13"258,-2-1-645,3 11-2709,-9-9-129,0 14-258,6-13-258,-6 13-258,0 0 0,1 14-129,-3 2-129,-5 9-129,-6 3 0,-4 7 0,-2 3-129,-4 6 129,-2-4 0,-1-3-129,2-3 0,3-6-129,3-7-129,4-5 0,5-6-645,9-10-387,-3-7-1419,3-13-2064,0 0-387,2-11-258,1-2 258</inkml:trace>
  <inkml:trace contextRef="#ctx1" brushRef="#br0" timeOffset="14739.8431">19826 10161 2967,'-3'-16'4773,"3"16"-258,0 0 129,-5-12-2709,10 19-387,-5-7-516,22 27 0,-8-6-258,10 12-129,-2 1-129,9 8 0,1-2-258,3 3-129,2-2-129,1-4-129,2-1-645,-4-13-903,5 0-2967,-5-5-387,-2-3-258,0-6-258</inkml:trace>
  <inkml:trace contextRef="#ctx1" brushRef="#br0" timeOffset="15451.8838">21230 10208 5676,'26'-1'5160,"-8"-1"-258,0-6-516,3 0-3354,0 1-516,4 7 129,1-3-387,1 4-258,2 7 129,1 3-129,-5 0 0,2 0 0,-4 3 129,-4-1 0,-5 4 0,-4 0-129,-7 2 129,-3-1 0,-10 5 0,-5 3-129,-5 0 0,-4 3 0,0 1 0,-2-1 0,3 1 0,2 0 0,4-2 0,5-4 129,7-2-129,5-3 258,4 0-129,8-4 0,4-5 129,3 1 0,5-5-129,0 1-129,0 0 0,0-5-129,2 1-258,-6-3-129,3 7-1161,-11-7-3096,1 0-129,-13 0-258,12-14-387</inkml:trace>
  <inkml:trace contextRef="#ctx1" brushRef="#br0" timeOffset="15671.8964">21384 10499 6321,'-15'-6'5547,"5"-1"-387,10 7-258,16-12-3483,7 11-516,1-7 0,5 4-258,2 0-516,0-1-129,3 4-645,-7-10-1935,2 8-2322,-4-5-129,-3 0-774,-4-5 258</inkml:trace>
  <inkml:trace contextRef="#ctx1" brushRef="#br0" timeOffset="16655.9527">18448 7474 3612,'9'-6'4773,"-4"-10"-129,-5 16-1935,0-12-387,0 12-516,0 0-516,0 0-258,-9-9-387,9 9-129,-15 2-258,3 7 0,-3 5-129,-5 7-129,-6 7 0,-4 8 0,-4 4-129,-4 4 129,-2 5 0,1 1 0,0 0 129,1-2 0,4-7 0,4-3 0,3-10 258,3-1-258,4-6 258,3-5-258,4-8 0,5-2 0,8-6 0,-12 4-129,12-4-129,0 0-258,5-2-1161,-5 2-2967,14-11-387,-4 5-258,-1 1-516</inkml:trace>
  <inkml:trace contextRef="#ctx1" brushRef="#br0" timeOffset="17383.9943">17337 8254 4386,'24'-23'4902,"-15"12"-129,-9 11-387,17-8-3354,-17 8-129,5 8 0,-3 8-129,-1 13-387,-1 6-129,0 10 0,0 4 0,0 6-129,0 1 129,0 1 0,-1-4-129,2-1 0,-1-7 129,0-6-258,4-6 0,-4-7-387,4-3-516,-4-23-1548,0 0-2193,0 0-129,0 0-387,-6-9 129</inkml:trace>
  <inkml:trace contextRef="#ctx1" brushRef="#br0" timeOffset="17623.008">17200 8565 4773,'-8'-4'5160,"8"4"-387,0 0 129,7-24-3225,13 24-387,-2-4-387,11 4 0,1 0-258,4 0-258,1 0-129,4 0-129,0 0-129,-3 0-258,1 0-258,-6-4-1290,3 1-2709,-8-3-645,-1 2 0,-6-2-516</inkml:trace>
  <inkml:trace contextRef="#ctx1" brushRef="#br0" timeOffset="18384.0515">16916 9041 2451,'-17'3'4773,"0"15"-129,-6 6-258,-9-2-2451,4 18-387,-16-4-387,3 19-129,-7-6-387,1 5-129,-1-3 0,4-4-258,4-3 129,7-10-258,3-4 258,11-10-387,6-7 129,2-8-387,11-5-1032,0 0-2967,0 0-516,4-15-258,7-4-258</inkml:trace>
  <inkml:trace contextRef="#ctx1" brushRef="#br0" timeOffset="19067.0906">17584 9124 7224,'-10'-35'4902,"10"35"-129,-5-14-258,5 14-3483,5 7-258,2 7-258,8 12-129,1 6-258,7 3 258,3 1-258,5 6 0,1-1-129,2 1 0,0-3 129,-3-4-258,1-2-129,-9-8-903,5-2-3354,-10-3-129,-5-5-516,-13-15-129</inkml:trace>
  <inkml:trace contextRef="#ctx1" brushRef="#br0" timeOffset="19728.1284">16334 9841 5934,'-32'48'4902,"5"-14"-516,3-1-387,-2 9-3354,-2-5-129,3 3-258,4-1-258,-1-8 0,7-2-129,1-13-129,7 2-387,-3-15-774,10-3-1290,0 0-1677,0-21 129,8 4-387</inkml:trace>
  <inkml:trace contextRef="#ctx1" brushRef="#br0" timeOffset="19932.14">16103 9897 3999,'-3'-47'4515,"2"30"-516,1 17-903,0 0-774,9 7-387,-5 8-645,10 14-258,-4 2-387,8 9-129,-4 2-258,3-1-129,0 4-258,-4-10-387,3 7-1161,-10-12-2709,1-5-258,-4-5-258,-3-9-129</inkml:trace>
  <inkml:trace contextRef="#ctx1" brushRef="#br0" timeOffset="20123.151">16016 10080 7353,'-7'-4'5031,"7"4"-258,0 0-387,10 0-3225,8 2-774,0 4-129,5 0-645,8 9-1677,-4-4-2193,2 2-387,-2-2-516,-3 1 129</inkml:trace>
  <inkml:trace contextRef="#ctx1" brushRef="#br0" timeOffset="20620.1794">15622 10957 7353,'27'-29'4902,"-18"24"0,-9 5-387,0 0-2838,0 13-774,-4 12-258,-12-2-129,1 7-258,-4 3 129,0-1-387,-4 2 258,2-4-129,2-1-387,-1-8-129,7 5-1290,-5-12-2709,6-5-516,0-9 0,12 0-645</inkml:trace>
  <inkml:trace contextRef="#ctx1" brushRef="#br0" timeOffset="20867.1935">15342 10857 9030,'-10'-11'5160,"-2"4"-387,12 7 0,0 10-3612,10 9-516,7 5 0,8 5-258,2 1 0,7 6-258,2-1 129,4 0-387,-1 0 129,1-2-387,1 2-387,-6-13-1032,6 10-2838,-3-7-258,0 3-387,2-9-129</inkml:trace>
  <inkml:trace contextRef="#ctx1" brushRef="#br0" timeOffset="21387.2233">16360 11111 11739,'11'1'5160,"-11"-1"-516,12 20 258,-6-9-4644,1 9-258,0 3 0,2-1 0,1 2 0,2 1 0,2-1 0,-1-6 0,2-6 129,3-6 0,-1-6 0,2-2 129,0-13-129,0-4 0,1-7 0,1-4 0,-2 1-129,0 1 129,-2 2-129,-3 5 129,-1 6-129,-5 8 129,-8 7-129,4 6 129,-2 17-129,-13 7 0,-2 18 129,-6 3-129,0 11 0,-3 6 0,-2 1 0,-1-4 0,2-1-129,-1-4 0,5-15-387,7 4-1290,-7-25-3096,7-6 0,-2-11-387,4-7-516</inkml:trace>
  <inkml:trace contextRef="#ctx1" brushRef="#br0" timeOffset="21875.2512">15894 10407 5934,'2'12'4902,"-4"8"-129,-6-6-387,-6-1-3096,5 11-258,-8 4-387,0 4-129,-4 4-129,-2 3-129,0-3 0,0 2 0,0-4-129,2-5-258,5 1-774,-2-14-2064,11-3-1548,7-13-387,0 0-129,0 0-387</inkml:trace>
  <inkml:trace contextRef="#ctx1" brushRef="#br0" timeOffset="22228.2714">16385 10462 8256,'0'-15'5031,"0"15"-258,0 0-129,0 0-3741,0 10-258,11 11 129,1 2-516,4 12 0,4 3 0,4 4-129,-2 0 0,4 1 0,-2-2-129,-3-4 0,4-1-1290,-7-16-3354,-2-1-129,-6-12-387,3-7-387</inkml:trace>
  <inkml:trace contextRef="#ctx1" brushRef="#br0" timeOffset="23183.326">18443 9579 8256,'12'-2'4902,"-12"12"-258,-5 5-258,-13 6-3870,2 6-258,-3 6 0,-5 7-258,-2 5 0,-1-2 0,3 3-129,0-6 0,5-4-387,0-14-645,11-5-3096,8-17-387,-10 4-129,10-10-387</inkml:trace>
  <inkml:trace contextRef="#ctx1" brushRef="#br0" timeOffset="23407.3388">18304 9626 6837,'0'0'5031,"0"0"0,0 0-645,2 16-3096,5 14-387,-5 2-258,3 9-129,-2 1-387,1 5 0,2-1-258,-2-1-258,4-5-387,-6-12-774,8-3-2451,-8-6-903,0-9-129,-2-10-387</inkml:trace>
  <inkml:trace contextRef="#ctx1" brushRef="#br0" timeOffset="23611.3505">18196 9837 5289,'-11'-14'5160,"0"5"-258,11 9-387,0 0-2967,17 0-516,0-5-387,8 7-258,0 6-258,9-6-645,4 9-2193,-2-5-1806,2-1-387,-4 0-387,-7 5-129</inkml:trace>
  <inkml:trace contextRef="#ctx1" brushRef="#br0" timeOffset="23979.3715">18078 10287 8901,'21'-12'5289,"-21"12"-258,8 0-258,-8 20-3612,-8-5-774,-3 12-129,-6 3 0,-5 9-129,-4 3-129,-1 8 0,-4 1 0,1 0-129,0-5-129,0-3 0,8-3-645,-4-17-1290,8-3-2580,8-9-129,10-11-387,-9 4-258</inkml:trace>
  <inkml:trace contextRef="#ctx1" brushRef="#br0" timeOffset="24503.4015">17665 10926 9159,'-7'-11'5160,"7"11"-129,0 0-387,-7 20-3612,4-2-516,3 6-387,3 3 258,2 4-387,2 1 258,5 1-258,5-4 0,1-7 0,6-8 0,1-5 0,6-9 0,-1 0 0,4-10 0,-3-6 129,-1-1-129,-3 1 0,-4 1 0,-5 2 0,-2 4 0,-4 7 129,-3 2-129,-4 12 129,-3 7-258,-2 8 258,0 7-129,-2 8 0,-5 8 0,2-2 0,-2 8 0,-3-2 129,2-4-258,-1-4 129,2-3-387,0-17-645,7-4-3612,-4-10-258,4-12-129,1-7-645</inkml:trace>
  <inkml:trace contextRef="#ctx1" brushRef="#br0" timeOffset="24912.4249">18592 10229 9417,'0'-22'5418,"0"22"-258,0 0-387,3 21-3999,-2-2-129,6 12-129,-1 1-258,1 8 0,1 2 0,4-4-258,1-1 0,1 4 129,1-6-387,-1-2 0,0 0-258,-4-12-903,8 4-3483,-11-3-129,2-3-387,-5-4-516</inkml:trace>
  <inkml:trace contextRef="#ctx1" brushRef="#br0" timeOffset="25571.4626">18643 11073 10191,'-12'2'5289,"-2"2"-258,14-4-258,-8 0-4128,8 0-258,16-7 129,2 4-258,0 0 0,6 3 0,-2 0-258,5 0 129,-2 2-129,-2 5-129,-2 6 129,-4-1-129,-4 5 0,-4 1 0,-4 4 0,-5 3 0,-3 2 0,-7 3 0,-4 3 0,-3 1 0,1 0 0,0 1 129,-1 3-129,3-8 129,5 2 0,1-5 0,5-6 129,3-2 0,1 0 0,9-9 0,2-2 0,3-2 0,1-3 0,4-2 0,1 0-129,1-1 0,-1 0 0,-1 0-129,1-2-129,-4-4-258,2 6-645,-12-12-2064,5 9-1677,-12 3-258,7-20-387,-7 6-129</inkml:trace>
  <inkml:trace contextRef="#ctx1" brushRef="#br0" timeOffset="25811.4763">18652 11352 10320,'-29'-1'5547,"17"-1"-387,12 2 0,-5-12-4386,5 12-129,17-14 0,2 6-258,0 0-129,8 4 0,3 0-258,2-2-258,4 6-129,-2-4-516,8 6-3483,-10-1-903,3-1-129,-5-7-387</inkml:trace>
  <inkml:trace contextRef="#ctx1" brushRef="#br1" timeOffset="40663.3258">2812 8069 4773,'0'0'5031,"0"0"-387,0 0 0,0 0-3096,-16 6-258,8 11-387,-6 2-387,1 5-129,-2 3 0,-1 7-129,-1-3 0,3 7-129,0-5-129,-1-3 129,3-2-129,1-2 0,0-6-129,1-7 0,6 1-645,-5-14-903,9 0-2967,-8-6-129,4-4-387,-1-9-129</inkml:trace>
  <inkml:trace contextRef="#ctx1" brushRef="#br1" timeOffset="40967.3432">2464 8037 4386,'0'0'5160,"5"0"0,4 4-387,2 3-2709,8 14-774,-4-4-258,12 10 258,-3-2-516,5 8-258,-1-1-258,1 2 129,-2-1-129,4-3-258,-4-2 129,-3-1-129,0 0-129,-5-6 129,0-2-129,-4-4-129,-1-1-387,-14-14-645,21 12-3483,-21-12-258,15 0-258,-15 0-516</inkml:trace>
  <inkml:trace contextRef="#ctx1" brushRef="#br1" timeOffset="42715.4432">2629 8990 2580,'0'0'4386,"0"0"129,0 11-1419,0-11-774,0 0-516,0 12-516,10 2-258,-9 0-387,8 4 258,-6 2-387,5 1-129,-2-2-129,1 2-129,0 1 0,3-4 0,-5-7 0,4 2-129,-1-8 129,1-1 129,0-4-258,1 0 129,2-7-129,0-2 0,-1-5 0,1-7 0,-1-2 0,3 0 0,-5 0 0,1 1 0,-4 1 129,0 3-129,-1 5 129,-5 13-129,6-15 129,-6 15-129,0 0 0,0 0 129,0 19-129,0 2 0,-4 7-129,1 8 129,-3 3 0,-2 7 0,-1 1-129,2 3 258,-2-1 0,1-5-129,1-3 129,-1-3 0,1-3 0,3-5 0,-1-6 0,3-8 0,-1-2-129,3-2 0,0-12 0,-2 14 0,2-14 0,0 0 0,0 0 0,0 0 0,0 0-129,0 0 129,0 0-258,0 0-387,0 0-1548,0 0-2580,0 0-129,0-11-129,0 11-645</inkml:trace>
  <inkml:trace contextRef="#ctx1" brushRef="#br1" timeOffset="44315.5347">2805 10152 258,'-5'1'4773,"5"-1"129,-8 16-129,8-16-1677,0 0-774,-11 3-387,11-3-774,0 0-129,0 0-387,0 0-129,-8 10-258,8-10-129,0 0 0,-11 21 0,6-6 0,-5 0 0,0 3-129,-2 6 129,-1 3 0,-2 2 0,-1 0-129,1-2 129,0 0-129,0-1 0,4-6 0,2-4 0,1-4 0,8-12 0,-12 17 0,12-17-258,-11 3-129,11-3-516,-11-2-2064,11 2-1806,-7-18-258,5 5-258,-1-8-258</inkml:trace>
  <inkml:trace contextRef="#ctx1" brushRef="#br1" timeOffset="44615.5518">2588 10100 5547,'0'0'5289,"0"13"-516,0 4-258,0-17-3096,3 35-258,-3-14-129,11 12-129,-4-5-387,2 4-129,2-3 0,2 5-129,-1-5-129,-1-1 129,1 1-258,1-5 0,-4-2 0,1-3 0,-3 0-258,-2-9 0,1 4-258,-6-14-1290,0 0-2838,0 0-258,0 0-258,0 0-258</inkml:trace>
  <inkml:trace contextRef="#ctx1" brushRef="#br1" timeOffset="44923.5695">2556 10370 6450,'0'0'5031,"0"0"0,0 0-645,0 0-3096,14 12-129,-3-12-129,9 7 0,-3-5-516,7 1 0,0-3-258,7-1 0,-2-6-129,2-1-129,3 0 0,-3-4-129,-2 3 0,-2 0 0,-2 6-258,-8-4 0,1 7-387,-9-5-645,4 11-1677,-13-6-1548,0 0-387,0 0-258,0 13 129</inkml:trace>
  <inkml:trace contextRef="#ctx1" brushRef="#br1" timeOffset="46991.6878">2632 11103 3225,'-9'14'4773,"9"-14"0,0 18-129,0-18-1548,3 28-2193,0-10 0,7 8 0,-5-3-387,7 3-129,-3-4-129,4-2 0,0-3 0,2-3-129,-2-10 129,3 1 0,-3-5-129,3-8 0,-2-5 0,0-4 0,-3-2 0,1-5-129,-3 2 129,0-2-129,-1 5 0,-2 1 129,-3 5 0,0 2 0,-3 11-129,0 0 129,0 0-129,0 14 0,0 8 0,-5 6 0,-1 11 0,-1 4 0,1 7-129,-2-2 258,-1 0-129,2-1 0,0-5 0,0-4 129,1-9-129,2-5 0,1-8 0,3-4 0,0-12-129,-2 14 0,2-14-387,0 0-1032,0 0-3225,0 0-258,0 0 0,0 0-774</inkml:trace>
  <inkml:trace contextRef="#ctx1" brushRef="#br1" timeOffset="48087.7504">2505 11973 8256,'-10'0'5031,"10"0"-387,-10-3 0,10 3-3741,0 0-387,13-11 129,-4 6-258,6 3-129,4-3-129,4 2 0,-1 1 0,3 0 129,-2 2-258,2 0 129,-4 3-129,-1 1 0,-4 3 0,-4 0 129,-3 4-129,-1 0 129,-6 4-129,-2 0 0,-1 3-129,-8 3 129,-1 1-129,-4-1 0,-2 2 0,-2 2 0,-1 1 0,1 0 129,1 0-129,0-4 129,3-2 0,1 3 0,4-4 0,2-4 0,5-2 129,2-1-129,0-12 129,4 17 0,3-2 0,3-7 0,4-1-129,0 1 129,3-4 0,1 3-129,1-3 0,2-2 129,1-2-129,1 0-129,-1-3-129,-3-4-258,1 2-387,-8-15-1548,2 11-2193,-5-10-387,-1 5 0,-8-6-516</inkml:trace>
  <inkml:trace contextRef="#ctx1" brushRef="#br1" timeOffset="48359.766">2524 12125 9159,'-10'-1'5160,"10"1"-258,0 0-258,0-15-3741,14 13-129,1-5-258,7 3-129,3-4 0,3 5-129,1-2-129,-2 2 0,1 1-129,-1 0-129,3 2-387,-8-6-903,5 6-3483,-6 0 0,1 0-387,-6-4-516</inkml:trace>
  <inkml:trace contextRef="#ctx1" brushRef="#br1" timeOffset="49166.8122">2733 12747 5160,'10'0'4773,"-10"0"-258,0 13-903,0-13-1548,-3 18-258,-7-8-645,6 11-258,-9-1-129,2 7-387,-4 1 0,-1 6-258,-4 0 0,0 2 0,0-2-129,0-1 0,1-4-129,4-7 129,2-1 0,2-12-258,11-9-387,-16 0-1032,16 0-2580,0-19-516,0 0-258,0-8-258</inkml:trace>
  <inkml:trace contextRef="#ctx1" brushRef="#br1" timeOffset="49447.8282">2540 12750 5934,'1'-13'4902,"2"-1"-129,-3 14-387,0 0-2709,9-1-387,1 7-387,-4 6-387,6 8 129,1 2-387,2 5 0,-1 5-129,3 1 0,-1 5 0,-1 2 0,1-7-129,-1 0 0,-3-2 0,0-5-129,-1-4-387,-11-22-516,22 24-2193,-22-24-1290,12 0-387,-14-14-387,2 2 258</inkml:trace>
  <inkml:trace contextRef="#ctx1" brushRef="#br1" timeOffset="49771.8468">2483 12896 9546,'0'0'5160,"0"0"-129,0 0-387,26 0-3483,-9-1-387,10 1 0,-1-3-258,5 2-129,1 0-129,-2 0-129,-2-1 0,0 2-258,-4 0 129,-2 0-129,-4 0 129,-3 0-258,-3 0 0,-5 0 0,-7 0-129,9 0 0,-9 0-645,0 0-1935,0 0-1935,-6-6 0,6 6-387,-10-10-129</inkml:trace>
  <inkml:trace contextRef="#ctx1" brushRef="#br1" timeOffset="51202.9286">2733 13571 4902,'-1'-11'5160,"-3"-6"-516,4 17-129,0 0-1806,-12-2-1161,12 8-387,0 6-645,0 8-129,0 4-129,0 11 0,3 2-129,1 7 0,-1 3-129,0 1 129,0 2-129,0-5 129,-1-3-129,1-6 0,0-7-129,-3-7-129,2-4 0,-2-18-516,2 21-1290,-2-21-2451,0 0-129,-4-19-387,2 6-258</inkml:trace>
  <inkml:trace contextRef="#ctx1" brushRef="#br1" timeOffset="51534.9476">2556 13759 8385,'0'0'5031,"0"0"-258,0 0-129,9 3-3483,14-3 0,-1-13-129,10 8-258,-2-8-129,7 4-258,0 1-258,-1 0 129,-2 2-258,-2 5 129,-3 0-258,-3 1 0,-4 0 0,-4 0 258,-5 1-258,-3 2 0,-2 1-129,-8-4-258,0 0-1161,0 0-3225,0 0 129,0 0-387,0 0-516</inkml:trace>
  <inkml:trace contextRef="#ctx1" brushRef="#br1" timeOffset="55368.1669">2857 14473 516,'0'0'4515,"0"0"258,0 0-387,0 0-1806,0 7-516,0-7-387,-3 15-516,-4-2-258,1 6-516,-4 2 0,1 7-129,-1 3 0,-4 0-129,-1 4 0,0 1-129,0-5 129,-1 6-129,2-9 129,0-1-129,0-4 0,-1-4 0,5 1-258,-1-13-516,6 7-1032,-5-13-2451,10-1-516,-10-8-129,10 8-258</inkml:trace>
  <inkml:trace contextRef="#ctx1" brushRef="#br1" timeOffset="55651.183">2647 14505 9159,'0'-11'4902,"0"11"-258,0 0-258,0 0-3483,10 20-129,-2-3-387,2 10 0,5 0-258,1 4 129,-1 2-129,4 2 0,-2-1-129,4-1 0,-1-3-129,-3-8 0,1 3-129,0-7-258,3 6-1161,-9-13-2838,7 3-387,-7-13-129,2 2-516</inkml:trace>
  <inkml:trace contextRef="#ctx1" brushRef="#br1" timeOffset="56343.2226">2588 15128 8901,'0'11'5160,"0"-11"-387,0 0-258,14 9-3741,-14-9 0,20 0-258,-8 0-258,5 0-129,-1 0 0,4 0 0,-1-2 0,0 1-129,-3 0 0,0 1 0,-2 0 0,-4 2 0,-2 3-129,-8-5 129,7 19-129,-7-4 0,-2 2 0,-5 2 0,-2 2 0,-1 2 0,-1 3 0,1-4 129,-1-2-129,2 0 129,3-4 0,1-1 0,5-15 0,0 17 129,0-17-129,10 11 129,-1-8-129,3 3 129,2-4 0,3 2-129,0 0 0,0-2 0,2 2-129,-2 0 129,2 2-129,-3-2 0,2-1-258,-7-3-387,4 8-1032,-15-8-2709,17 0-129,-17 0-645,5-9 129</inkml:trace>
  <inkml:trace contextRef="#ctx1" brushRef="#br1" timeOffset="56607.2377">2681 15274 7482,'-8'0'4902,"8"0"0,0 0-516,0 0-2709,9-3-1161,4 1 0,4 2 0,1-2-258,7 0-129,-2 1 0,6 1-129,-3 0 0,-1 0-387,1 0-387,-5-4-1032,5 4-2838,-7 0 0,-1 0-387,-2-4-516</inkml:trace>
  <inkml:trace contextRef="#ctx1" brushRef="#br1" timeOffset="58439.3425">2809 15738 2322,'8'-12'4515,"-8"12"-258,0 0 129,0 0-1806,0 0-1548,0 12-129,0-12 0,-1 17-129,1-17 0,-8 25-258,1-10 0,1 6-129,-4-1-129,1 6 0,-1-1-258,-1 0 258,-1 0-258,2 0 0,0-4 0,0-4 0,4 1-387,6-18 0,-8 21-387,8-21-903,0 0-2580,0 0-516,0 0-129,-2-8-129</inkml:trace>
  <inkml:trace contextRef="#ctx1" brushRef="#br1" timeOffset="58747.3601">2733 15690 7224,'0'-13'4773,"0"1"-516,0 12 0,0 0-3612,3 11-129,1 3 129,2 8-258,-2 0 0,5 10 0,-4 1 0,7 5-129,-7-5-129,5 2 258,-3-1-258,2-4 0,0-4-258,-3-3-258,3-2-129,-9-21-645,12 24-1935,-12-24-1290,0 0-645,0 0-129,0 0 130</inkml:trace>
  <inkml:trace contextRef="#ctx1" brushRef="#br1" timeOffset="59011.3752">2680 15842 8901,'-10'-9'4902,"10"9"-258,0 0-258,0 0-3612,4 1-129,-4-1 0,21 8-258,-9-3 0,6 0-129,0-1 0,3 3-129,-2-5 0,3-1-258,-4-1 0,1 0-129,-1 0-258,-8-10-1290,8 10-2838,-18 0-258,15-5-258,-15 5-258</inkml:trace>
  <inkml:trace contextRef="#ctx1" brushRef="#br1" timeOffset="60543.4629">2716 16479 5547,'0'0'4902,"0"0"-129,0 0-903,0 0-2193,5 19-129,-5-19-645,5 13-387,-4-1-129,4 4-258,-2 3 0,2 7 129,-2 1-258,1 1 0,-1 0 0,0 0 0,-2 2 0,2-5 0,-3 2-258,0-3 129,2 0-129,-2-11-129,2 10-516,-2-23-1161,0 19-2451,0-19-258,0 12-258,0-12 129</inkml:trace>
  <inkml:trace contextRef="#ctx1" brushRef="#br1" timeOffset="60843.48">2586 16665 6063,'-3'5'5031,"11"-3"-129,5 0-387,-13-2-3096,28-1-387,-10-6-129,7 7 129,-2-1-516,5 1-129,-2 0-129,0 1-258,-2 0 0,-2 1-258,3 3-129,-4-6-903,7 1-3354,-10-7-258,2 5-258,-6-9-258</inkml:trace>
  <inkml:trace contextRef="#ctx1" brushRef="#br1" timeOffset="63591.6372">2723 17261 2580,'-10'7'3225,"10"-7"-129,0 0-774,0 0-129,0 0-258,0 0-387,0-6-258,0-4-129,0 10-258,6-19 0,4 11 129,-4-12-387,6 8 0,-2-3-258,4 2 0,-2-4 0,3 3-387,-4 7 0,2 2-258,-2 4 258,0 1-129,-2 0 129,-2 10-129,-3 8 129,-1 2-129,-3 3 0,0 3 0,-3 6 0,-4 2 0,-1-3 0,0-2 0,0 3 129,-2-1 0,2-7 0,1-2 129,1-7-129,2-1 129,4-14 0,-4 12 0,4-12 0,0 0 0,0 0-129,0 0 129,7 4 0,-7-4 0,11 8-129,-11-8 258,14 6-258,-4-4 129,1-1-129,-1 4 0,2-5 0,2 0 0,0-6 0,-1-1-129,3-2-516,-2-5-2064,2 2-1677,-4-4-516,4 0-258,-8-1-258</inkml:trace>
  <inkml:trace contextRef="#ctx1" brushRef="#br1" timeOffset="65439.7429">2867 17815 2580,'10'-2'3354,"-10"2"-129,1-16-258,-1 16-645,0 0-129,-4-15-774,4 15-129,0 0-387,0 0-129,0 0-129,0 0-258,0 0 0,0 0-129,-9 4 0,9-4-129,-5 12-129,-1 3 129,-1 14-129,-2-12 258,9-17-129,-17 76-129,17-76 129,-20 73-129,20-73 129,-16 63-387,16-63-129,-9 60-774,9-60-2064,0 0-1677,0 0-129,2-9 0</inkml:trace>
  <inkml:trace contextRef="#ctx1" brushRef="#br1" timeOffset="65719.7589">2759 17705 2193,'0'-12'4773,"0"0"-387,0 12 129,2-10-1677,-2 10-1935,0 0-129,10 24-258,-6 3 0,4 2-258,-2 2 0,5 6 0,-2 3 129,3-9-516,-12-31 258,22 79-129,-22-79-129,19 78-387,-19-78-903,12 72-2193,-12-72-1290,0 0 129,11 62-516</inkml:trace>
  <inkml:trace contextRef="#ctx1" brushRef="#br1" timeOffset="82494.7184">7147 3558 2322,'10'-2'3483,"-10"2"129,1 14-129,-2 1-2064,1 13-516,-3 4-129,1 17-258,-3 3-129,3 11-129,-3-3-129,2 3 0,-3-5 0,4-1-258,-1-3 129,-1-12-645,4-1-774,-2-10-2064,2-9-258,0-7-258,0-15 129</inkml:trace>
  <inkml:trace contextRef="#ctx1" brushRef="#br1" timeOffset="82962.7452">7115 3528 2451,'-4'11'2709,"-8"8"-645,7-5-387,-4-1 129,0 7-387,-2-5-258,4 5-129,-3-4-129,5 1-258,-4-8-258,7 3 0,2-12-258,0 0 0,0 0 0,7-2 0,2-12 0,1-2 0,1-4 129,3 2-129,-1-3 0,-1 4 0,-2 1-129,-2 6 129,-8 10 129,14-5-129,-14 5-129,11 14 129,-5 2 0,-2 0-129,5 7 0,0-4-258,3 3-1419,-1-7-1935,1-3-258,1-7-258,-2-3 258</inkml:trace>
  <inkml:trace contextRef="#ctx1" brushRef="#br1" timeOffset="83615.7825">7347 3068 2451,'-10'-10'3870,"-6"10"-129,5 4-258,2 17-1677,-4 0-903,6 12 129,-5-2-258,9 12 129,-3-4-387,6 5 0,1-6-258,5-1-258,2-9 129,5-4 0,1-9 0,3-8-129,1-6 129,-1-2-129,0-12 129,-1-3 0,-2-10-129,-2-3 129,-2-5 0,-3-2 129,-2-2-129,-2-1-129,-3-2-129,0 2 0,-3 1 0,-4 2-129,-2 11-387,-4-3-903,4 19-2193,-3 4-387,0 8 0,-3 10 258</inkml:trace>
  <inkml:trace contextRef="#ctx1" brushRef="#br1" timeOffset="84326.8232">8184 3799 1806,'5'-41'4128,"-2"27"0,-3 14-129,0-12-2064,0 12-645,0 14-129,2 11-258,-1 7-516,3 9-258,-2 4 0,2 9-129,-1-1 129,1 2-258,1 0 129,1-12-387,-2 0-774,-1-10-2451,-1-6-387,-1-7-129,-1-20-258</inkml:trace>
  <inkml:trace contextRef="#ctx1" brushRef="#br1" timeOffset="84755.8477">8191 3666 1419,'0'0'2967,"-16"6"258,8 17-387,-2 2-2193,-1-5 129,5 8-129,-1-7 129,3 5-129,-2-9-129,3 2 129,3-19-129,-2 17 0,2-17 0,0 0-258,4-12-129,1-4 129,1-5 129,0-1-258,0-7 129,2 3 129,-2 2-129,-1 3 0,1-1 0,-1 12 0,-5 10 0,10-5 0,-10 5-129,9 14 0,-4 2 0,2 2 0,-1 1-129,5-2 0,-2 2-129,0-8-516,5 3-2967,-5-9-258,-9-5-258,14 0-387</inkml:trace>
  <inkml:trace contextRef="#ctx1" brushRef="#br1" timeOffset="85402.8847">8216 3312 1548,'5'14'3999,"-5"-14"258,0 0-258,0 0-1548,0 0-129,-2-7-774,2 7-516,0-12-129,0 12-387,4-25-129,0 5 129,1-4-387,2 1 258,-2-3-387,2 0 0,2-2 0,-2 4 0,1 2 0,-3 5-387,0 3 258,-5 14-258,7-13 387,-7 13 0,0 9 129,3 10 129,-3 9-129,0 8 129,1 2-258,0 4 258,3 2-258,-2-1 129,1-1-258,2-9-129,0-2 0,0-7-258,2 5-387,-6-18-1032,8 7-2064,-9-18-258,4 14-387,-4-14 0</inkml:trace>
  <inkml:trace contextRef="#ctx1" brushRef="#br1" timeOffset="85634.898">8246 3507 5160,'-9'9'4644,"9"-9"-387,0 0-129,9 5-2709,-9-5-258,25-4 0,-11-6-258,10 6-387,0-3-129,4 1-129,1 2-258,0-3-258,2 7-774,-6 0-3096,1 6-258,-4-4-387,-3 5-387</inkml:trace>
  <inkml:trace contextRef="#ctx1" brushRef="#br1" timeOffset="87499.0046">10871 3617 2967,'6'-14'3870,"-6"14"-258,0 0-1548,0 0-129,7 23-258,-7-5-516,3 16-387,-1 1-258,3 14-129,0 3 0,-1 10-258,-1 0 0,2 1-258,0 1 129,-3-6-129,0-2 129,1-9-387,-1 0-903,-2-15-2451,0-11-387,2-12-387,-2-9 129</inkml:trace>
  <inkml:trace contextRef="#ctx1" brushRef="#br1" timeOffset="87971.0316">10895 3642 258,'0'0'3225,"0"0"258,-4 0-129,4 0-2580,-11 16 0,3-7-129,1 7 258,-4-3-258,4 5 0,-3-4 0,3 4-129,-1-10 129,8-8-258,-9 11-129,9-11 129,0 0-258,-2-10 0,2-6 129,4-5-129,3-4 129,-2-3-258,1 2 129,1 0 0,-2 5 0,2 6 0,-7 15 129,11-6-129,-11 6 0,7 16 129,-2 0-129,2 5 0,0-2-129,0 3 129,2-4-129,-1 2 0,2-4-129,-3-3-645,7 5-2193,-7-4-1161,4-4 0,-2-2-645</inkml:trace>
  <inkml:trace contextRef="#ctx1" brushRef="#br1" timeOffset="88851.082">10726 3008 1806,'-7'-14'4257,"7"14"-129,0 0 0,-4-18-2451,4 18-387,6-14-129,2 10-516,-8 4-129,18-13-258,-8 6 129,4 7-129,-2 0-129,2 1 0,-2 7-129,1 6 129,-4 1-129,-1 0 0,-1 1 258,-3 6 0,-4-3-129,0 2 387,-2 3-387,-7-4-129,-1 2 129,-4 3-129,-1-4 0,-1-1-258,1 0 129,0-6-129,3-2 129,3-1 258,9-11-258,-11 11 258,11-11-129,0 0 258,6 10-129,4-5 0,4 0 129,3 0 129,2 2-129,3 0 0,-1-1 0,1 4-129,-2-3-129,-2-2-258,4 10-2193,-5-11-1677,0 5-645,-5-6-129,0-2-516</inkml:trace>
  <inkml:trace contextRef="#ctx1" brushRef="#br1" timeOffset="93311.3371">7085 7688 3870,'0'0'4257,"9"0"-387,-9 0-258,0 12-2580,0 2-387,0 1-129,0 4-129,0 3-129,0 6 0,0-2 129,0 0-258,0-2 129,1 1-129,0-6-129,0 0-129,1-4 0,-2-15-516,7 21-1161,-7-21-2064,0 0-516,0 0 0,0 0 130</inkml:trace>
  <inkml:trace contextRef="#ctx1" brushRef="#br1" timeOffset="93515.3488">7061 7510 5676,'-5'-19'4257,"5"19"-258,0 0-258,-2 19-3225,2-7-645,0-12-516,9 25-1935,1-6-1290,-3-4-387,7 5 0</inkml:trace>
  <inkml:trace contextRef="#ctx1" brushRef="#br1" timeOffset="93891.3703">7323 7491 5934,'3'-14'4515,"-3"14"-258,0 0-129,0 0-3225,1 22-129,-1 3-387,0 7-258,0 8 0,0 1 129,-1 6-129,-2-1 0,3 0 258,0 0-258,0-6 0,0-4 0,3-7-129,1-7-774,6-5-2967,-1-6-387,2-9-645,0-2-129</inkml:trace>
  <inkml:trace contextRef="#ctx1" brushRef="#br1" timeOffset="94311.3943">7512 7744 6063,'-15'24'4257,"6"-12"-258,5 2-1032,-1 7-2709,3-1 258,3 1 0,4-3-129,7 4-129,-2-12 258,8 3-258,-2-10 129,2-1-129,-2-2 0,3-1 0,-5-9-129,-1 1 129,0-4-258,-4-5 387,-4-4-387,-2 2 0,-3-3 129,0-3-129,-3 3 129,-4-1-258,-2 1 258,-4 9-258,2 4 129,-2 5-129,-2 5 129,-1 2-258,4 11 129,0-1-129,3 11-258,0-9-774,9 6-2709,0 0-387,6-4-258,8-5 0</inkml:trace>
  <inkml:trace contextRef="#ctx1" brushRef="#br1" timeOffset="94823.4236">7983 7632 5676,'-12'-8'4644,"-1"8"-258,-2 1-129,-1 7-3483,-5-2-258,4 7 129,-8 0-129,7 5 0,-2-1-129,3 7-129,1 1-129,4 3 129,5 0-129,3 1 129,4-5-129,6-1 0,6-2 0,4-4 0,5-12 0,0-2-129,3-3 0,-3-3 0,0-8-129,-1-4 258,-5-4-258,-2-1 129,-5 1 0,-2-4 0,-4 2 129,-2 2-129,-2 3 129,-4 3-129,-1 3 0,-3 5 129,2 5-129,0 0 129,8 0-129,-12 16 258,9 2-258,3 0 129,0 7-258,1 0 258,5-2 0,4-1-258,0 2-258,0-9-774,11-3-3225,-10-7-387,2-5 0,1-4-516</inkml:trace>
  <inkml:trace contextRef="#ctx1" brushRef="#br1" timeOffset="95327.4524">8171 7484 6450,'9'-1'4902,"-8"8"-387,2 12-129,-1 13-3483,-2-2-516,5 12 129,-3 3-258,4 3 0,-2 1 0,5-2-129,-1-5 0,-1-2 0,3-9 0,-1-5-129,-4-8 129,1-6 0,-6-12-129,0 0 0,0 0 0,0-6 0,-4-8-129,-6-1 129,-3-3-258,-2-3 129,1 1-129,-1 1 129,-1 10-129,-1 0 258,2 7 0,-1 2 129,1 5-129,3 7 129,2 5 129,3 3-129,1-4 129,6 8-129,0-8 258,6 2-129,4-4 258,2 0-387,4-6 129,4-2 0,-2-6-129,3 0 0,-1-4-129,1-6-258,4 3-774,-10-4-3483,4-2-129,-6-1-387,-2 5-387</inkml:trace>
  <inkml:trace contextRef="#ctx1" brushRef="#br1" timeOffset="96063.4945">8397 7938 3483,'-7'11'4644,"5"2"-387,2-13-387,0 0-2580,16 3-387,-6-3-258,8 1-258,-2 0-258,4-1-387,1 3-1032,-2-1-2322,0-2-645,1-1-258,-4-7 0</inkml:trace>
  <inkml:trace contextRef="#ctx1" brushRef="#br1" timeOffset="96510.5201">8779 7512 2967,'0'0'4515,"-9"-4"0,0 5-387,-2 9-2838,4 16-258,-6-5 0,7 17-258,-1-3-258,7 13 0,0-6-129,2 4 129,6-8 0,8-2-129,1-11 0,4-2-129,1-12 0,2-7 129,-3-5 0,2-9-129,-5-11-129,-3-1 0,-7-3-129,-1-6 0,-7-4 129,-2-3-258,-9 3 0,-6 1-258,-3 7-129,-7 0-258,5 18-1548,-7 2-2193,0 7-387,-3 4-129,2 8-129</inkml:trace>
  <inkml:trace contextRef="#ctx1" brushRef="#br1" timeOffset="97127.5554">7126 8730 6837,'12'-12'4386,"-12"12"129,9 0-516,-9 0-2967,9 20-387,-7 1-129,-1 9-258,1 1-129,1 6-129,-1 0 0,0-1 0,2-3-129,0-7-129,5 1-1548,-3-13-2322,-6-14-129,14 0-516,-10-12 129</inkml:trace>
  <inkml:trace contextRef="#ctx1" brushRef="#br1" timeOffset="97311.5659">7144 8457 9030,'-9'-10'4515,"9"10"-387,0 0-258,-2 5-4773,2 6-3096,0-11-387,11 21-258,-1-12 0</inkml:trace>
  <inkml:trace contextRef="#ctx1" brushRef="#br1" timeOffset="97586.5816">7392 8394 8901,'-2'-12'5031,"2"12"-387,0 0-258,-7 2-3483,7 20-129,-1 1-387,1 13-258,0 9 129,3 3-258,1 8 129,1-2-129,0 3 258,0-4-387,4-1-129,-2-18-1161,8-1-2967,-3-10-129,0-11-516,3-11-387</inkml:trace>
  <inkml:trace contextRef="#ctx1" brushRef="#br1" timeOffset="97954.6027">7634 8647 8256,'-24'46'4644,"12"-17"-387,0-1-258,-1 2-3870,8 1 129,4-3 129,2-1-129,8-6 0,6-3 0,1-7-129,8-4 129,-2-7 0,4-5-129,-2-9 129,0 0-129,-5-7 129,-3-1-129,-5-2 258,-9-1-387,-2 3 129,-8-3 0,-6 7-129,-3 0-129,-2 9 0,-2 1-129,4 8-129,-2 0-387,9 16-1548,1 3-2064,8-4-258,1 0-387,8-1 0</inkml:trace>
  <inkml:trace contextRef="#ctx1" brushRef="#br1" timeOffset="98390.6276">7999 8715 8385,'-10'-8'4902,"-3"6"-516,-2 2 0,1 1-3741,-6 4-258,1 7 129,0 3-129,2 4-129,5 6 129,2 1-129,8-2 0,2 3 0,2-2-129,12-5 0,-1-4-129,4-3 129,1-9 0,4-4-129,-5-1 129,0-13-129,-3-3 129,0 0-129,-6-5 129,-3 0-129,-3-3 129,-2 6-129,0 2 129,-2 4-129,2 13 129,-10-14-129,10 14 129,-11 7-129,8 7 0,1 4 0,2 4 0,0 1 0,2 6-387,2-6-258,11 8-1419,-7-11-2580,6-6-258,0-10-258,-2-4-516</inkml:trace>
  <inkml:trace contextRef="#ctx1" brushRef="#br1" timeOffset="98855.6542">8214 8442 10449,'6'-13'5160,"-6"25"-387,0 6-129,-3 6-4257,3 11-258,0 6 258,3 2-387,0 8 258,1-2-258,3 0 129,0-2-129,1-2 129,0-11-129,2-6 0,-2-7 0,0-7 0,-8-14 0,9 3-129,-9-10 129,0-10 0,-4-4-129,-6 0 0,-1-3 0,-3 4 129,-2 4 0,-1 4 0,0 5 0,1 6 0,2 1 129,1 3 0,1 8 0,4 0-129,4 1 258,2 1-129,2 1 0,2-2 0,5 3 129,3-2-258,1 2 129,2-1-258,1-6-258,5 9-1290,-3-12-3096,2 0-129,2-5-387,3 0-258</inkml:trace>
  <inkml:trace contextRef="#ctx1" brushRef="#br1" timeOffset="99103.6684">8381 8876 9288,'-12'12'5031,"9"0"0,3-12-387,6 5-3612,10 4-258,-6-9 0,10 6-258,-2-4-258,0 3-129,3 4 0,-5-5-258,2 3-258,-2-7-645,6 3-3741,-8-2 0,0-1-516,-4 0-129</inkml:trace>
  <inkml:trace contextRef="#ctx1" brushRef="#br1" timeOffset="99451.6883">8753 8540 9804,'0'0'5031,"0"0"0,0 13-516,2 12-3612,-2-1-258,2 15-129,-2-1-129,0 5-129,2 1 0,1 2-258,3-3-258,-2-18-1677,2 3-2838,0-7-129,-1-6-387,-5-15-258</inkml:trace>
  <inkml:trace contextRef="#ctx1" brushRef="#br1" timeOffset="100451.7455">7142 9993 10191,'0'0'5160,"0"0"-645,0 0 0,0 5-3354,0 13-258,0-3-258,2 8-258,-2 0-258,3 5 129,-1-2-129,0 2 0,1-7-258,1-2-258,2 1-645,-6-20-2967,2 17-645,-2-17-387,0-4-258</inkml:trace>
  <inkml:trace contextRef="#ctx1" brushRef="#br1" timeOffset="100642.7564">7123 9724 11997,'-5'-12'5031,"-2"1"-387,7 11-258,0 0-4128,0 0-645,0 11-2193,0-11-1935,9 21-387,-1-6-129,2 5-516</inkml:trace>
  <inkml:trace contextRef="#ctx1" brushRef="#br1" timeOffset="101314.7949">7371 9944 10449,'0'0'4644,"0"0"-258,0 14-387,3 3-3870,-3 3 0,1 2 0,-1 9-129,3-1 129,-1 0 0,3 2 129,-2-6 129,3-4-129,-3-4-129,4-5 129,-7-13 0,15 0 0,-8-9 0,2-10-129,-1 0 0,1-5 0,0-4 0,0 2 0,-2 2 0,0 5-129,-1 6 0,-6 13 129,10-15-129,-10 15 129,6 8-129,-3 5 0,0 6 0,1 0 0,2 5 0,-2 2 0,1 0 0,0-8 0,-1-1 0,1-3 129,-5-14 0,12 0 0,-7-7 0,4-10-129,-2-1 129,2-2 0,-1-5 0,2 3 0,-3 7-129,0 2 0,1 3 129,-8 10-129,14-6 0,-14 6 0,10 11 0,-5 2 0,1 1 0,0 9-129,-1 0 129,0 0 0,-1-1 0,-1 2 0,-1-2 0,0-5-387,3 0-129,-5-17-1290,0 0-3096,10 0 0,-10 0-387,17-23-387</inkml:trace>
  <inkml:trace contextRef="#ctx1" brushRef="#br1" timeOffset="101786.8219">7892 9921 9030,'-5'5'4902,"-1"5"-129,-1 4-258,3 6-2838,-2 0-1161,6 6 0,-2 1-258,4 1 0,1 1-129,7 3 129,0-4-129,1-6 0,1 0 0,1-6 0,1-6 0,-4-1-129,0-9 129,1-6 0,-1-9 0,-1 0-129,-2-9 129,-2-2-129,2-5 129,-2 2-129,1 4 129,-1 1-129,-3 1 129,2 7-129,-4 16 0,3-17 129,-3 17-129,0 0 0,0 9 0,0 5 0,0 6-129,0 3 129,0 5 0,0 3 0,2 1 0,2-4 0,2 0 0,1-3 0,2-4-258,1-8-258,2-1-774,-12-12-3612,19-1 129,-10-16-645,1-5-129</inkml:trace>
  <inkml:trace contextRef="#ctx1" brushRef="#br1" timeOffset="102078.8386">8220 9636 11997,'-3'-11'5160,"3"11"-258,0 0 0,0 23-4257,0-1-129,3 11-258,0 7-129,0 6-129,1 6 0,-1 1 129,1 3-258,2-4 129,-2 0 0,4-8 0,-1-3 0,2-9 0,1-4-258,-2-19-1548,4 3-2967,-1-10-129,5-6-387,-4-13-516</inkml:trace>
  <inkml:trace contextRef="#ctx1" brushRef="#br1" timeOffset="103806.9374">7195 10886 4128,'9'-7'4902,"-9"7"-387,0 0 0,0 0-1419,0 0-1548,3 8-387,2 5-258,-5 2-387,0 7-129,0 1 0,4 6-258,-4-5 129,3 0-129,-1-2 0,1 0-258,0-4-387,-3-18-903,0 0-3096,0 0 0,11 6-258,-11-6-387</inkml:trace>
  <inkml:trace contextRef="#ctx1" brushRef="#br1" timeOffset="103987.9478">7197 10693 9288,'-7'-21'4515,"7"21"-516,0 0-129,0 0-3612,0 0-1419,0 14-2709,5 1-516,0 1 129,7 3-516</inkml:trace>
  <inkml:trace contextRef="#ctx1" brushRef="#br1" timeOffset="104258.9633">7356 10649 8256,'0'-14'4773,"0"14"-258,0 0-387,0 16-2580,2 11-1161,-2-1 0,6 13-129,-1 1-129,1 5 129,2 6 0,1-5-129,0 0 129,0-7-258,4-4-129,-6-12-1161,5-2-2709,-3-6-387,3-12-258,-1-4-387</inkml:trace>
  <inkml:trace contextRef="#ctx1" brushRef="#br1" timeOffset="104646.9854">7596 10853 9030,'-10'23'4386,"4"-11"-129,0 4 0,4 3-3999,-2 3 258,4 4-258,3-4 129,6 3-129,3-6 0,2 1-129,3-4 0,3-3 0,1-11 258,2-2-258,-2-3 0,0-14 0,-5-1-129,0-4 0,-5-6 0,-4 3 129,-3-5-258,-4 1 0,-7 2 0,-5 5 0,-3 2 129,-1 3-258,-5 8 258,1 2-258,3 7 0,0 0-129,6 6-516,1-1-1935,5 5-1419,5-10-387,2 18-258,11-10 129</inkml:trace>
  <inkml:trace contextRef="#ctx1" brushRef="#br1" timeOffset="105107.0118">8004 10843 9159,'0'0'4773,"2"-13"-129,-2 13-387,-10-10-3225,-3 4-129,3 6-387,-5-3 0,4 3-258,1 0 0,0 4-129,10-4 0,-12 25 0,9-8-129,3 1 129,3 1-129,5 2 129,1 0 0,2 1-129,2-3 258,2-7-258,1-7 258,-4-3-258,1-2 0,-1-4 129,-3-11-258,-2-5 258,-3-4-258,-1 0 129,-3 1-129,0-1 258,-4-1-129,-1 7 129,0 0-129,-2 7 0,7 11 0,-9-7 0,9 7 0,-1 10 0,1 8-258,2-2-129,10 10-645,-7-10-3741,12 3 258,-1-8-516,1-3-387</inkml:trace>
  <inkml:trace contextRef="#ctx1" brushRef="#br1" timeOffset="105647.0426">8331 10503 10707,'-10'-8'4773,"0"24"-129,8 3-129,-1 4-4128,3 7 129,0 2-129,6 8-129,1-6 0,2 3-129,0 1 0,1-5 0,0-5-129,-1-4 129,-1-8 0,-3-2-129,-5-14 0,0 0 129,9 3-129,-9-3 129,0-12 0,-5 2-129,-2-4 129,-1-2-129,-2 7 0,-1-1 0,0 0 129,-2 7-129,0 3-129,-1 0 129,3 10-129,-1 3 129,0 1 0,4 5 0,4-1 0,2 0 0,2-1 129,3-2 0,5-4 0,5 3 0,-2-8 0,3 1 129,0-3 0,2 0-129,-2-4 0,-2 0 0,0 0 0,-2 0-129,1 0-258,-11 0-129,19-12-774,-17 1-3483,6 2-258,-3-2-516,-5 11 0</inkml:trace>
  <inkml:trace contextRef="#ctx1" brushRef="#br1" timeOffset="106047.0655">8555 10923 10062,'0'0'5160,"0"0"-129,0 0-129,1 13-3225,-1-13-645,15 1-129,-6-1-258,3 3-129,2 1-258,2 7 0,-1-8-129,0 4-129,2-3 0,0 1-129,-1 2 129,1-7-516,2 6-387,-10-14-2580,5 7-1548,-5-10-258,0 5-387,-3-5-258</inkml:trace>
  <inkml:trace contextRef="#ctx1" brushRef="#br1" timeOffset="106391.0852">8917 10555 11481,'2'-12'5418,"1"2"-645,-3 10 258,2 6-4257,-2 9-129,4 10-258,-1 5-129,2 9-129,-1 2 0,3 3 0,0 1-129,0-3 129,3 3 0,-5-4-258,2-3-516,-5-20-2838,5 4-1419,-7-22-129,6 13-258,-6-13-645</inkml:trace>
  <inkml:trace contextRef="#ctx1" brushRef="#br1" timeOffset="107715.1609">7200 11783 9933,'0'26'4644,"0"-13"-129,0 5-258,-5 0-3483,5 7 129,0-1-516,0 6-129,2-8 0,1 1-258,1 0 0,-1-7-258,4 1-387,-7-17-1677,0 0-1935,10 0-258,-10 0-387,7-24-258</inkml:trace>
  <inkml:trace contextRef="#ctx1" brushRef="#br1" timeOffset="107895.1712">7171 11500 10965,'-7'0'4257,"7"0"-258,0 16-774,0-16-6063,2 26-1161,8-6-387,4-1-129,1 3-258</inkml:trace>
  <inkml:trace contextRef="#ctx1" brushRef="#br1" timeOffset="108179.1875">7438 11480 9933,'0'-34'5289,"0"34"-645,0 0 129,0 0-1677,-5 34-2580,2 0 0,4 14-387,1 7-129,2 2 0,2 2 0,2 1-129,2-7 129,0-6-258,4-2-258,-4-15-387,9 2-3741,-4-17 0,1-4-387,-6-11-258</inkml:trace>
  <inkml:trace contextRef="#ctx1" brushRef="#br1" timeOffset="108555.209">7735 11712 12255,'-9'22'4773,"-1"-1"-516,-2 4 129,0 3-4257,5 0 0,4 3-129,3-6 129,1 5 0,8-5-129,5-5 129,4-5-129,2-4 129,1-6 0,-1-4 0,0-1-129,-3-10 129,-3-5 129,-4-3-258,-3-5 129,-5-4-129,-2-1 0,-5-2 0,-7 2 0,-4 2-129,-1 4 0,-3 1-129,1 15-258,-2 0-129,9 13-774,-8-4-2064,13 13-1032,3 2-258,4 0-129,4-2-129</inkml:trace>
  <inkml:trace contextRef="#ctx1" brushRef="#br1" timeOffset="109223.2472">8120 11782 10965,'-4'-7'4902,"4"7"-258,-12-7 0,12 7-3741,-16-5-129,9 5-258,-4 0-258,2 1-129,-1 10 0,-1 7 0,1 2 0,1 6 0,1 4-129,3 1 129,3 0-129,2 1 129,0-6-129,5-3 0,7-8 129,5-6-129,-3-6 0,3-3 0,0-8 0,-1-6 129,-2-7-129,-2-2 129,-4-3-129,-3-4 0,-5 2 129,0 2-129,0-1 129,-3 6 0,-1 7-129,-3 3 0,7 11 129,-13 0-129,6 12 0,5 6 129,2 5-129,0 3 0,0 2-129,7-1 129,2-1-258,-1-6-387,9 7-903,-6-17-3225,5-3-129,-3-7-387,2-3-258</inkml:trace>
  <inkml:trace contextRef="#ctx1" brushRef="#br1" timeOffset="109718.2755">8388 11493 13545,'0'-18'5289,"-5"29"-387,3 5 0,-4 3-4128,5 11-387,1 0 0,0 3-387,4 10 129,3 0-258,1 2 129,3-1 0,-1-3-129,1-4 129,-2-5 0,0-3 0,-2-5-129,0-10 0,-7-14 129,7 8-129,-7-8 0,0-9 0,0-4 0,-2-7 0,-6-2 0,-3 0 0,-1 3 0,-7 6 129,0 5 0,0 7-129,-5 1 129,2 8 0,0 9 0,3 3 0,5 5 0,3-3 129,4-1 0,6 0 0,2-2 0,7-4 0,5-2 0,6-3 0,-1-6 0,6-1 0,0 0-258,-2-4-258,2 1-774,-6-8-3612,4 0 0,-5-2-516,1 2-258</inkml:trace>
  <inkml:trace contextRef="#ctx1" brushRef="#br1" timeOffset="110274.3073">8679 11966 11997,'6'11'5289,"-6"-11"-387,10 1 0,-1 0-4128,-9-1-129,13 0 0,-13 0-258,14 0-129,-14 0-258,15 0 129,-6 4-258,0 1-129,4 3 0,1-1 0,3 1-258,0-6-258,6 11-645,-8-12-3354,7 1 0,-3-2-258,-1 0-645</inkml:trace>
  <inkml:trace contextRef="#ctx1" brushRef="#br1" timeOffset="110927.3447">9019 11751 11223,'-1'-25'5418,"1"25"-516,-2-28 129,2 16-3999,0-6 0,4 6-258,0-4-258,5 5-258,-1-4 0,1 6-258,3 2 129,1 2-129,-2 4 0,2 1 0,0 5 0,0 5-129,-1 9 129,-3 5-258,-1 0 129,-2 3-129,-3 7 0,-3-1 0,0 2 0,-7-1 0,-1-1 0,-5-3 129,1 1-129,-5-5 258,0-4 0,5-4 0,-3-5 0,6-2 0,9-11 258,-9 10 0,9-10 0,4 3 129,7-3 0,5 0-129,1 1 0,1 4 0,2-3-129,0 2-129,1 2-258,-5-6-903,6 4-3870,-9 2 0,0 3-258,-4-6-387</inkml:trace>
  <inkml:trace contextRef="#ctx1" brushRef="#br1" timeOffset="112347.4259">7344 12825 10449,'14'-13'4773,"-5"0"-387,-9 13-258,1-10-3483,-1 10-129,0 0-129,3 15-129,-3 2 0,2 1 0,0 3 0,1 8 0,-1 0 0,3 1-129,-5-3 129,4-3-258,-1-2 0,-1-6-129,1 2-645,-3-18-3612,0 0-129,0 0-516,7-18 0</inkml:trace>
  <inkml:trace contextRef="#ctx1" brushRef="#br1" timeOffset="112526.4361">7371 12532 12384,'-10'0'4773,"10"0"-387,0 0-258,-10 15-5160,10-15-3483,0 19 0,3-7-258,5-2-387</inkml:trace>
  <inkml:trace contextRef="#ctx1" brushRef="#br1" timeOffset="113203.4749">7543 12743 11223,'9'-2'4902,"-9"2"-258,10 6-129,-10-6-3612,0 23-516,0-5-129,0 8 0,5-2-129,0-1-129,0 2 0,0 0 0,1-4 0,2-6 0,1-10 129,-2-4-129,4-1 129,-1-3-129,-1-12 129,0-1-129,1-10 129,-3 3 0,1 2 0,-2 1-129,-1 1 0,-2 1 129,-3 18-129,6-15 0,-6 15 0,6 8 0,-2 5 0,0 4 0,1 0 0,2 4 0,0 0-129,1-4 129,0-1 0,3-5 0,-1-5 0,0-6 0,2 0 0,0-8 0,-1-9 129,0 3 0,-2-6-129,0 0 129,1 0 0,-3 5-129,-2 1 0,-5 14 129,10-11-129,-10 11 0,9 6 0,-5 8 0,-1 4 0,2 4 0,0-2 0,2 1-129,0 0-129,1-5-129,2 2-516,-10-18-2967,16 12-774,-16-12-387,17-5-129</inkml:trace>
  <inkml:trace contextRef="#ctx1" brushRef="#br1" timeOffset="113654.5006">8071 12692 11739,'-13'38'4902,"7"-14"-258,1 7 0,2-4-4257,3 6 129,3-1-258,7 2 0,2-6-129,3-2 129,1-5-258,2-6 129,-2-7 0,0-4-129,0-7 129,-1-7 0,-3-5 0,0-5-129,-3-5 0,0-1 0,-2-1 129,-3 3-129,-1 3 0,1 1 0,-4 3 0,1 5 0,-1 12 129,0 0-129,0 0 0,0 0 0,0 16 0,0 3 0,2 2 0,1 3 129,1 2-129,1 0 0,0-1 0,2 0 0,3-5-258,-3-8-258,7 8-1161,-14-20-3096,18 3 129,-9-10-516,2-5-516</inkml:trace>
  <inkml:trace contextRef="#ctx1" brushRef="#br1" timeOffset="113935.5167">8464 12512 11223,'0'0'4902,"0"11"-387,0 3 129,0 10-3870,0 2-258,2 7-129,2 2 0,1 9 0,-2-2-258,3 2 129,-1-2-129,0-3 0,2-6 0,0-4-129,3-2-129,-3-15-774,8 0-3741,-8-9-129,4-3-129,-2-1-516</inkml:trace>
  <inkml:trace contextRef="#ctx1" brushRef="#br1" timeOffset="114802.5663">7361 13605 8643,'0'0'4902,"0"10"0,0-10-387,0 26-2838,0-26-645,0 30 0,-3-13-516,3 7 0,0-4-129,5 3-258,-3-3 0,3 1-129,-1-4-129,0-3-129,1 4-387,-5-18-903,0 0-3225,0 0 0,9 4-258,-9-14-516</inkml:trace>
  <inkml:trace contextRef="#ctx1" brushRef="#br1" timeOffset="114998.5775">7317 13430 12126,'-5'-10'5031,"5"10"-516,-9-8 0,1 6-4128,8 2-387,0 0-387,0 0-516,17 10-3741,-8-6 129,7 4-387,-4-3-387</inkml:trace>
  <inkml:trace contextRef="#ctx1" brushRef="#br1" timeOffset="115666.6157">7788 13612 9030,'-20'-16'4902,"8"6"-258,3 3-258,-9-7-3225,8 9-129,-5-6-258,5 9-258,-3 0-129,1 2 0,-1 4-129,0 9 0,2 0-129,0 12 0,2 2 0,3 2 0,1 2-129,4 5 129,1-4 0,7-2-129,5-2 129,3-4-129,2-7 0,6-2 0,-2-11 129,2-4-258,-1-4 258,-4-11-129,-2-4 0,-2-2 129,-4-4-129,-4-6 0,-4 2 0,-2-3 0,-1 4 129,-5 3-129,0 4 0,-2 1-129,4 8 129,4 12 0,-10-11 0,10 11 0,0 13 0,5 2 0,4 5-129,1 1 129,1 6 0,3 3 0,2-1 0,-2-1-129,3 1-129,-3-3-129,4 1-645,-11-13-3612,8-1-129,-4-11-387,-1-2-258</inkml:trace>
  <inkml:trace contextRef="#ctx1" brushRef="#br1" timeOffset="116247.649">8124 13295 12126,'0'-13'5031,"0"13"-258,0 0-129,0 0-4128,1 9-258,5 8 129,1 5-129,-2 8-129,5 1 0,1 6 129,0 2-129,0 3 0,-2-2 0,-1 2-129,1-10 0,-1-2 129,-3-6-129,0-4 0,-2-8-129,-3-12 129,1 12-129,-1-12 0,-2-9 0,-5-3-129,-1 0 0,-3-2 129,-2-1-129,-3-2 0,1 6 129,-1 4 129,-1 3 0,-1 4 0,0 0 129,3 9 0,1 1 129,1 5-129,2-2 129,4 1 0,4 1-129,3-2 0,5 3 0,4 0-129,1-1 129,5 1-129,1 2 0,1-4 0,3 1-129,-2-6-129,4 2-387,-5-15-2322,7 2-1935,-2-12 0,2-1-387,-5-11-516</inkml:trace>
  <inkml:trace contextRef="#ctx1" brushRef="#br1" timeOffset="116898.6862">8470 13292 6966,'5'-14'4902,"-5"14"0,0 0-516,2-12-1677,-2 12-1935,3 7 0,5 11-129,-5-1-387,5 10 0,-4 2 129,5 7-258,-1 3 129,2 4-129,-5 1 0,1 1 0,0-3-129,1 0 129,-3-8-129,1-1 0,-1-6 0,0-6 0,-2-11-129,-2-10 129,0 0-129,0 0 0,-2-13 0,-2-6 0,-2-4 0,-1-2 0,-3 3-129,-2 1 129,-1 1 129,-3 0-129,1 6 129,-3 5 0,0 6 0,-1 3 129,0 4 0,3 7 0,1 2 0,1 5 129,2 0 0,5 4 0,4-3 0,3 0 0,0-3-129,10 3 129,4-2-129,1-3 129,1-1-129,5-4 0,-1-2 0,-1-3-129,1 1 0,-2-5 0,0-1 129,-4-3-129,-2 0-129,-1-3 0,-2 2-129,-9 5-258,11-8-903,-11 8-3096,0-12-387,0 12-387,-4-11-129</inkml:trace>
  <inkml:trace contextRef="#ctx1" brushRef="#br1" timeOffset="118794.7947">7447 14503 7353,'5'-29'4644,"-5"29"0,2-14-387,-2 14-2322,0 0-1290,-5 16 0,1-4 0,3 14-129,-3 1-258,4 9 0,0 2 0,0-1 0,0 3-129,4-1 0,-1-5-129,0-7-258,5-5 0,-5-10-258,6 3-1032,-9-15-2838,0 0-129,11-18-516,-6 0-129</inkml:trace>
  <inkml:trace contextRef="#ctx1" brushRef="#br1" timeOffset="118975.805">7399 14200 10062,'-17'-46'4773,"10"30"-258,7 16-387,-13-7-3483,13 7-645,0 9-1161,0-9-2967,6 23-387,4-12-258,6 4-387</inkml:trace>
  <inkml:trace contextRef="#ctx1" brushRef="#br1" timeOffset="119342.826">7689 14174 10965,'-7'-9'4902,"-7"9"-129,9 15-258,-2 1-3741,4 15-387,0 8-258,3 7 129,0 5-258,4 4 129,3 5-129,3-3 0,2-4 0,0-3 0,2-6-258,1-15-516,8 2-3612,-4-18-258,3-6-129,-4-9-516</inkml:trace>
  <inkml:trace contextRef="#ctx1" brushRef="#br1" timeOffset="119738.8487">7999 14451 10062,'-16'25'4644,"4"-13"-129,-3 10-258,-1 1-3870,3 5-129,1-1 0,6 5 129,3-2-258,3-1 0,4-2 0,9-5-129,4-6 129,0-7 0,7-7-129,-2-2 0,1-3 0,-2-11 0,1-4 0,-6 0 0,-3-10 0,-4-1 0,-7 1 129,-4 0 0,-8-3 0,-4 3-129,-4 7 0,-3 0 0,-1 12 0,-3 6-129,3 3-129,2 0-129,7 15-774,-3-7-2451,10 10-903,3-4-258,3 4-387</inkml:trace>
  <inkml:trace contextRef="#ctx1" brushRef="#br1" timeOffset="120927.9167">8443 14492 7998,'-9'-7'4773,"9"7"-129,-15-4-129,15 4-3225,-22 0-129,13 6-258,-8 1-387,4 11-129,-2 0 0,1 7-129,1 3 0,3 4-129,3-2 0,4 3-129,3-3 129,3-6 0,7-2-129,4-2 0,5-9 0,0-5 0,1-3 129,1-3-129,-5-6 129,0-5 0,-4-6 0,-3-4 0,-2-1 129,-5-3-129,-2-5 0,0 1-129,0-2 129,-2 3-129,-1 2 0,1 7 0,0 5 129,2 14-258,0-12 258,0 19-129,0 10 0,4 10 129,1 2-129,1 4 129,1 4-129,0 1 0,2-1 0,-1-5-129,1-6 0,2-11-387,3 5-1032,-14-20-3225,19 0-129,-10-13-516,4-2-387</inkml:trace>
  <inkml:trace contextRef="#ctx1" brushRef="#br1" timeOffset="121506.9498">8698 14160 12384,'0'24'5289,"1"-3"-516,-1-6 0,3 11-4515,2-2 0,2 8-129,3 2 0,-1 2-129,1-2 0,0 1 129,-1-2-258,1-4 258,-3-2-129,0-4 0,-2-7 0,0-4 0,-5-12-129,3 10 129,-3-10 0,0 0-129,-5-14 129,-3 3-129,8 11 129,-18-21-129,7 11 129,0 2-129,-2 2 129,2 6 0,-5 3 129,2 11 0,1-3-129,3 5 129,2 2-129,1 1 258,3 5-258,4-2 129,0-3-129,7 3 129,0-5-129,3 1 129,-1-3-129,3-1 0,0-4 0,0-3 0,-1-4 129,2-3-129,1 0 0,-1-8-129,1-6 129,-4-4-258,4 3-258,-8-12-516,10 13-2967,-12-10-903,1 11-129,-5-6-387</inkml:trace>
  <inkml:trace contextRef="#ctx1" brushRef="#br1" timeOffset="122002.9782">8950 14663 7224,'0'14'4902,"0"-14"-129,-3 14-258,-4-14-2709,7 0-645,0 0-258,0 14-129,0-14-258,0 0 0,0 0-129,12 10-129,-12-10 129,17 4 0,-8-3-129,4 2 0,-2-1-129,5 0 0,-1 1 0,-1-2 0,0-1-258,-2 0-129,1 4-258,-5-6-645,7 2-3612,-15 0-258,14-8-258,-14 8-387</inkml:trace>
  <inkml:trace contextRef="#ctx1" brushRef="#br1" timeOffset="122603.0125">9285 14209 2193,'-14'39'4644,"7"-10"0,-1 3 0,2 14-1548,-2-12-1419,9 11-258,0-2-516,9 0-258,0-8-258,7-1 0,2-10-387,5-8 129,-2-7 0,4-9 129,-4-5 0,2-9 129,-7-9 0,2-2-129,-9-4 129,-3-3-129,-9-2 0,1-1 0,-11 2-129,-4-2-129,-5 4 129,-2 4-129,-1 4-129,-2 6-258,6 8-129,-4-4-1677,10 13-2580,-2 8 0,11 6-516,-1 0-387</inkml:trace>
  <inkml:trace contextRef="#ctx1" brushRef="#br1" timeOffset="123399.058">7269 15407 10320,'13'13'5031,"-3"1"-258,-7-1-258,4 8-3999,-2 2-258,0 6-129,-2-1 0,1 1 0,0-1-258,0-7-258,1 1-258,-5-22-2064,2 22-1806,-2-22-387,0 0 0,0 0-387</inkml:trace>
  <inkml:trace contextRef="#ctx1" brushRef="#br1" timeOffset="123587.0688">7299 15162 9933,'-11'-9'4515,"11"9"-387,-8 2-645,8 12-6192,0-3-1548,6 3-516,1 5 0,6-4 0</inkml:trace>
  <inkml:trace contextRef="#ctx1" brushRef="#br1" timeOffset="123894.0863">7531 15127 10707,'-6'13'5031,"3"6"-258,1 11-129,-2 2-4128,4 10-129,0 6-129,0 6 0,0-3-129,3 0 0,2-5-129,2-2 0,5-3-516,-5-23-2064,11 4-1935,-2-15-387,3-3-258,1-7-387</inkml:trace>
  <inkml:trace contextRef="#ctx1" brushRef="#br1" timeOffset="124291.109">7898 15398 6966,'-23'4'4773,"8"8"-258,-2 2-129,4 11-3096,-8-9-516,7 12 0,0-2-258,5 3-129,3-2-129,6-2 0,2-5 0,13 1-129,0-8 0,7-6 0,3-6-129,0-1 129,-1-8-129,2-5 0,-5-2 129,-5-7-129,-2 1 129,-5-3-129,-6-1 129,-3-1-258,-1 2 258,-10 1-258,-2 5 0,-2 2-129,0 8-258,-3 0-387,8 17-1032,-5-1-2709,7 11 0,3-5-516,5 3 129</inkml:trace>
  <inkml:trace contextRef="#ctx1" brushRef="#br1" timeOffset="124743.1349">8227 15370 8256,'-12'-8'4773,"-1"8"-387,-3 0-258,2 7-3483,-8-2-258,5 9 129,-2 0-258,5 6 0,5-2-129,3 3 0,5-2 0,1 2 0,6 0-129,8-5 0,2-3-129,4-1 0,-1-5 129,1-5 0,-3-2-129,2 0 129,-4-9 0,-2-5-129,-5-1 258,-2-5-129,-3-3 0,-3-1 129,0 4 0,-4-1 0,-3 2 129,1 9 0,6 10 0,-11-4-129,11 4 0,-6 23 129,6 0-258,0 4-129,7 4-129,1-4-387,9 7-2193,-2-11-1548,4-6-516,1-11-129,3-6-258</inkml:trace>
  <inkml:trace contextRef="#ctx1" brushRef="#br1" timeOffset="125223.1623">8565 15148 12255,'-14'22'5160,"7"-7"-258,4 13-258,1 1-4515,2 5 0,0 6-258,2 1 258,4-4-258,3 0 129,4 1-129,-1-5 0,-1-4 0,-1-9-129,0-2 0,-10-18-129,14 17 0,-14-17-129,0 0-129,-3-19 129,-4 4 129,-6-6 0,2 3 0,-8-1 129,0 4 129,-1 4 129,-4 4 129,5 7 129,-2 0 0,3 13 129,-1 3 129,6 7 0,2-5 129,9 6-129,4-3-129,1 1 129,8-4-129,6-2 0,3-7-129,4 1-129,0 1-258,0-10-258,1 5-645,-8-7-3741,5-4 129,-7-10-774,2 7 0</inkml:trace>
  <inkml:trace contextRef="#ctx1" brushRef="#br1" timeOffset="125459.1758">8651 15573 9030,'1'14'5031,"-1"-14"-258,13 7-258,3 1-3483,-6-8-129,6 4-387,-1-1-129,1 4-129,-1-5-258,0 2-774,5 3-3870,-9-7-129,4 4-258,-6-4-387</inkml:trace>
  <inkml:trace contextRef="#ctx1" brushRef="#br1" timeOffset="126042.2092">8942 15277 11352,'-16'-18'5418,"16"18"-258,-5-25-258,5 14-4128,0-6 0,5 3-258,-1 2-258,6 5 0,-3 7-258,7 0 129,1 6-258,0 9 129,1 5-129,1 0 0,2 9-129,-5 3 129,1 0-129,-7 1-129,-1 2 129,-6-3-129,-1 2 129,-4-5 0,-3-3 129,-2-7 0,0-4 129,2-2 258,7-13-129,-11 16 258,11-16 0,0 0-129,7 8 129,5-7-129,3 1 0,3 0-129,1 1 0,2-2-258,0 1-258,-2-2-645,4 4-3741,-10-4-258,2 0-129,-15 0-774</inkml:trace>
  <inkml:trace contextRef="#ctx1" brushRef="#br1" timeOffset="126583.2401">7470 16230 10836,'11'0'5031,"-11"0"-258,12 20-129,-12-20-3999,7 29-387,0 0-129,0 2-129,-2-2 0,1 3 0,0-2-516,-3-20-1161,4 12-2838,-3-9-387,-4-13 0,7-6-774</inkml:trace>
  <inkml:trace contextRef="#ctx1" brushRef="#br1" timeOffset="126755.25">7449 16048 11352,'-11'-14'5160,"1"12"-645,10 2-258,-15 12-4902,15-12-3870,2 14-129,-2-14-516,15 18-387</inkml:trace>
  <inkml:trace contextRef="#ctx1" brushRef="#br1" timeOffset="127386.2861">7674 16208 5676,'-3'31'4773,"0"-16"-129,3 2-258,0-4-2193,3 7-1806,4 3 0,0 4 0,0 0-129,3 0 0,0-6 0,2-1 0,-1-6-129,1 0 129,-1-20 129,-1-8-258,0-6 258,0-2-258,-3-5 258,0 0-129,0-5 0,0 3-129,-3 12 129,1 3-258,-5 14 129,11-15-129,-11 15 0,12 2 0,-6 10 0,2-1 0,1 5-129,0 2 258,0 7-129,0-1 0,0-3 0,0-3 0,1-12 129,-2-2-129,0-4 0,1-3 0,0-16 129,-1-3-129,2 0 129,0-4-129,-2 5 129,2 0 0,-3 0-129,1 3 129,-1 4 0,-7 14-129,9-16 0,-9 16 0,10 2 0,-7 10 0,1 0-129,1 4 129,1 3-129,0-3 0,1 5-129,3-7-129,-1 11-774,-9-25-3612,17 9 0,-7-9-387,4-6-387</inkml:trace>
  <inkml:trace contextRef="#ctx1" brushRef="#br1" timeOffset="127822.311">8260 16173 11223,'-6'43'5289,"1"-25"-645,5 7 129,0-4-4257,0 11-129,4-1-129,4-6 0,2 0-129,4-3 0,0-3 0,0-6-129,3-2 129,0-10-129,-3-8 0,-1-5 0,-2-3 0,-3-4-129,1-3 129,-4-1-129,-3-4 258,1-1-258,-2 9 129,0 4 129,-1-3 0,0 7 0,0 11 129,0-13-129,0 13 0,0 0 0,-2 9-129,2 3 129,0 7-129,1 8-129,5-9 129,-1 8-129,4 2-258,-2-3-258,8 6-1677,-6-19-2580,4 2 0,-5-25-516,1 6-258</inkml:trace>
  <inkml:trace contextRef="#ctx1" brushRef="#br1" timeOffset="128103.3271">8569 15988 11739,'-2'-18'5289,"2"18"-645,0 0-258,0 22-3483,0 1-516,0 9-258,1 3-129,2 2 129,1 3-129,1-1 0,0-5 129,2 11 0,-2-7-129,2-5 258,0-4-258,4-2 0,0-3-645,-11-24-2193,14 15-2064,-7-25-258,0-2-258,-3-7-516</inkml:trace>
  <inkml:trace contextRef="#ctx1" brushRef="#br1" timeOffset="129167.3879">7557 16950 2709,'0'0'4902,"-5"18"-129,5-18 0,-4 25-1935,4-25-1290,-3 36-129,-1-22-387,4 8-129,2 0-516,1 3 0,1-3-129,1 0-258,2-8 0,-2 0-258,3 0-516,-8-14-1806,9 0-1935,-7-6-258,-2 6-516,6-27 0</inkml:trace>
  <inkml:trace contextRef="#ctx1" brushRef="#br1" timeOffset="129346.3982">7526 16766 11481,'-10'0'5160,"10"0"-774,0 0-129,0 0-4128,0 0-645,0 0-2193,10 0-2064,4 2 129,6 1-645,4 1 129</inkml:trace>
  <inkml:trace contextRef="#ctx1" brushRef="#br1" timeOffset="129842.4265">7963 16941 6708,'-7'10'4386,"7"-10"129,-13-4-387,0-13-3354,13 17-258,-21-19 0,13 13 129,-6-1-129,5 7 0,-5 3-129,4 11 0,-3 4-129,4 10 258,1-5-258,3 6 0,2 0-129,3 6 0,6-7-129,3-4 0,5-4-129,3-4 129,2-5 0,-1-9-129,0-2 129,2-8 0,-6-10 0,3-5 0,-5 1 129,-3-8-129,-2-4 129,-2 4-129,-4-2 129,-1 5 0,-1 4-129,-3 6 129,-1 3 0,5 14 0,-7-1-129,7 1 0,-3 14 0,3 0-129,6 11 0,1-3-129,7 6-258,-2-7-645,11 7-3096,-6-5-387,3 3-516,-3-11-129</inkml:trace>
  <inkml:trace contextRef="#ctx1" brushRef="#br1" timeOffset="130362.4563">8368 16619 9030,'-16'27'4773,"8"-12"-387,6 8-129,-3 0-3870,5 5 0,5 2 0,4 7-129,1-5-129,4 5 129,-1-2-129,1 0 258,-2-7-387,1-2 0,-2-6-129,-4-3 129,-7-17-258,9 14 129,-9-14-129,0 0 0,-1-14 0,-9-2 0,0-1 0,-4-6 129,-1 5-129,-1 1 129,2 3 129,-3 9 0,0 5 129,1 5 129,2 8 0,3 12 129,1-1-129,3 9 129,1-3 129,6 1-258,0-4 129,7 0-129,5-7 0,6-5-129,2-3 0,4-4-129,3-6-258,-2-2-258,5 0-1161,-9-11-2838,5-1-387,-9-8-258,0-1-387</inkml:trace>
  <inkml:trace contextRef="#ctx1" brushRef="#br1" timeOffset="130934.489">8650 16579 5160,'11'3'5160,"-8"7"-387,2 9-516,0-8-2064,4 24-1161,-4-6-129,5 11-645,-3-4 129,2 5-387,0-1 129,-1-4 0,-1-8-129,-1-4 0,-2-5 0,0-8 0,-4-11 0,0 0 0,0 0 0,0-15 0,-4-2-129,-1-4 0,-2-2 0,-3-1 129,1 3-129,-6 5 129,4 4-129,-3 8 258,0 4-129,-2 7 129,4 5-129,0 12 129,0 4 0,5 4 258,0-4-258,7 4 258,0-5-258,2-2 258,5-1 0,6-6-129,1-8 129,0 3-129,4-8-129,0-5 129,-2 0-129,-1-2-129,3-3-258,-7-7-258,3 9-1935,-7-14-2322,2 5-387,-7-5-129,-2 4-516</inkml:trace>
  <inkml:trace contextRef="#ctx1" brushRef="#br1" timeOffset="131986.5492">7758 17696 6708,'0'0'5160,"0"0"-387,-6-6-258,6 6-2451,-5-12-1161,5 12-129,-3 5-387,3 19-258,0-1 0,1 9-129,3-5 129,-1 8-129,2-11 0,-1 14-258,0-10-258,5-10-1290,-5-4-2709,-4-14-129,12-7-645,-7-25 0</inkml:trace>
  <inkml:trace contextRef="#ctx1" brushRef="#br1" timeOffset="132167.5595">7776 17363 8643,'-15'3'5160,"15"-3"-387,-11 7-516,11-7-3096,-3 16-1677,3-16-2838,7 11-1032,0-9-516,8 3-258</inkml:trace>
  <inkml:trace contextRef="#ctx1" brushRef="#br1" timeOffset="132594.584">8114 17480 6966,'-17'0'4902,"8"0"0,-3 0-516,12 0-2838,-24 11-645,14-2-129,-6 4-129,6 12-258,-4 3-129,1 11 0,2-7-258,1 10 129,3-5-129,3 11 129,4-6 0,4-10-129,8-2-129,2-10 0,7 3-258,-1-21-1677,9 3-2322,-3-8-645,4-11 0,-3-9-645</inkml:trace>
  <inkml:trace contextRef="#ctx1" brushRef="#br1" timeOffset="133022.6084">8328 17566 6450,'-25'27'4902,"17"-19"-258,-2 3-516,1-1-2967,1 0-516,4 6-258,2 7-129,2 2-129,3-3-129,7 4 129,2 2-129,3 1 129,2-12-129,1-2 0,1-4 129,0-4 0,-1-7 129,1-9-129,-4-14 129,-2-6 0,-3-3 0,-3-7 0,-4-5 0,-3-2-129,-3 6-129,-6 2 0,-3 0 129,-1 10 0,-4 11-258,-1 5 0,4 7 129,-3 5-129,2 6 0,3 9-258,5 12-129,0-1-258,7 9-1935,0-4-1935,10 0 0,1-9-516,8-6 129</inkml:trace>
  <inkml:trace contextRef="#ctx1" brushRef="#br1" timeOffset="133486.635">8698 17374 9417,'-15'-9'4902,"4"9"-258,0 0-258,11 0-4128,-14 14-129,10 4 0,1 2 0,3 10-129,3 1 0,4-2 129,0 7-129,3-5 129,-1 0 0,-1-7-129,1-3 258,-2-8-129,-7-13 0,13 9 129,-7-16-129,-1-10-129,0-1 258,-1-6 0,2-4 0,0 1-129,1 0 0,-2 3 0,2 8 0,-7 16-129,15-16 129,-15 16-129,12 4 0,-7 10 129,1 8-258,-1 9 258,-2 2-258,2 1 129,-1 8 0,0-7-129,1-2-129,0-7-387,6-6-645,-11-20-3483,17 8 0,-7-18-516,6-17-129</inkml:trace>
  <inkml:trace contextRef="#ctx1" brushRef="#br1" timeOffset="133922.6599">9046 17424 5289,'0'0'4902,"-2"-13"0,2 13-516,-7-6-2451,-4-1-903,11 7-387,-17-2-258,6 2 0,1 2-129,0 9 0,1-2 0,1 2-258,1 3 0,3 0 0,4 0 0,0-2 129,4 6-129,5-5 0,4 2 0,2-1 129,1 1-129,3 6 0,-2-4 0,-3 1 0,-1 2 0,-3 6 0,-3-6-129,-5 1 0,-2-1-129,0-5 258,-5 0-129,-4-6 129,-2-4-129,-1-2 129,0-3 0,1 0 0,0 0-258,0-5-387,11 5-1677,0 0-2322,-7-19 129,7 1-903,0-1 516</inkml:trace>
  <inkml:trace contextRef="#ctx1" brushRef="#br1" timeOffset="134254.6789">9187 17194 12384,'-6'5'5418,"6"-5"-258,-7 13-387,4 4-4644,3 1 0,0 3-129,2 9 129,3 0-258,2 6 129,0 4 0,0 0 0,2-1 0,2 0 0,-2 1-129,0-4 0,3-6 0,-2-8 129,2-3-387,-2-10-258,2-4-387,-12-5-3354,9-7-516,-5-14-387,-1 6-387</inkml:trace>
  <inkml:trace contextRef="#ctx1" brushRef="#br1" timeOffset="134454.6904">9148 17441 10707,'-6'13'5289,"-1"6"-258,7-19 0,0 0-3999,0 0-516,9 0-258,1 2-387,2-2-774,12 0-3870,-5-2-258,3 2-258,-3-4-645</inkml:trace>
  <inkml:trace contextRef="#ctx1" brushRef="#br1" timeOffset="134778.7089">9393 17639 10965,'8'19'5289,"-8"-19"-516,22 0 387,-8 0-4773,3 4 0,2-2-387,0 2-645,12 10-2451,-10-6-1677,4-1-258,-6 1-645,2-5 258</inkml:trace>
  <inkml:trace contextRef="#ctx1" brushRef="#br1" timeOffset="135326.7402">9761 17369 9030,'-17'0'5547,"5"-15"-258,12 15-129,-11-27-3096,11 27-1290,-7-22 0,7 22-387,-1-15 0,1 15-258,0 0 0,0 0-129,10-3 0,-10 3 0,16 13 0,-6-4-129,-1 9 129,2-1-129,-2 12-129,-2-5 0,-3 8-129,-3-3 0,-1 5-129,-2 2 129,-1-7 0,-6-6 129,2 1 0,0-3 258,1-10 258,3 1 0,3-12 129,0 0 129,0 13 129,8-9-129,2 0-129,2 3 0,2-2-129,-1 1 0,3 5-129,-2 6 0,0 0-258,-1-5-129,1 11-516,-9-12-1677,7 7-2451,-8-8-516,-4-10-129,0 0-774</inkml:trace>
  <inkml:trace contextRef="#ctx1" brushRef="#br1" timeOffset="137462.8624">8100 18578 3870,'0'0'4644,"0"0"258,0 0 129,0 0-2967,0 0-387,0 0-516,0 0-258,0 0 0,0 0-129,0 0-387,0 0-129,2 51-129,-2-51-258,0 0 0,0 0 258,11 54-258,-11-54-129,0 0-129,0 0-129,0 0-645,0 0-645,0 0-2838,0 0-516,0 0 0,0 0-387</inkml:trace>
  <inkml:trace contextRef="#ctx1" brushRef="#br1" timeOffset="139130.9578">8138 18414 5289,'0'0'5160,"0"0"-129,0 0-516,0 0-2838,0 0-645,0 0-387,0 0-129,0 0-387,0 0 129,0 0-129,0 0 129,0 0-258,0 0-258,0 0 129,0 0-387,0 0-516,0 0-3483,0 0-258,0 0-387,0 0-129</inkml:trace>
  <inkml:trace contextRef="#ctx1" brushRef="#br1" timeOffset="140443.0329">8364 18519 4386,'0'0'5160,"0"0"-258,0 0-1419,0 0-903,0 0-645,0 0-774,0 0-387,0 0 0,0 0-516,17 56 0,-17-56-129,0 0-129,0 0-129,0 0 258,12 51-387,-12-51 258,0 0 0,0 0 0,23 52 0,-23-52 0,0 0 129,0 0-258,0 0 387,0 0-258,0 0 0,0 0 0,41-16 0,-41 16 0,0 0 129,0 0-129,0 0 129,32-68-129,-32 68 0,0 0 0,0 0 0,0 0 0,0 0-129,37-25 0,-37 25 129,0 0 0,0 0 0,0 0 129,0 0 0,41 26-129,-41-26 129,0 0 0,0 0-129,0 0 129,0 0-129,35 58 0,-35-58-129,0 0 258,0 0-387,0 0 258,0 0 0,0 0 129,0 0-129,0 0 129,0 0-258,19-60 129,-19 60 387,0 0-387,0 0 0,15-62 0,-15 62 129,0 0 0,0 0 0,0 0-129,0 0 0,0 0 0,40-43 258,-40 43-258,0 0-258,16 47 387,-16-47-258,0 0 258,0 0-129,22 55 0,-22-55-129,0 0 129,0 0 258,0 0-258,0 0-129,0 0 0,0 0 0,0 0-258,0 0 0,0 0-774,25 58-3225,-25-58-645,0 0-258,0 0-387</inkml:trace>
  <inkml:trace contextRef="#ctx1" brushRef="#br1" timeOffset="141111.0711">8915 18439 6708,'0'0'5160,"0"0"129,0 0-774,0 0-3225,0 0-516,0 0 129,0 0-516,0 0 129,0 0-129,0 0-516,0 0 387,0 0-258,-2 53 129,2-53 129,0 0-129,13 71-258,-13-71 129,0 0 258,0 0-258,50 60 387,-50-60-387,0 0 0,44 13 129,-44-13 129,0 0-258,0 0 0,45-36 0,-45 36 0,16-59 0,-16 59-129,0 0 129,17-80 129,-17 80-129,0 0-129,0 0 258,0 0-129,14-49 129,-14 49 129,0 0-129,0 0 0,0 0-129,0 0 129,0 0-129,21 59 0,-21-59 129,0 0-387,13 60 258,-13-60 0,0 0 0,17 70 258,-17-70-258,0 0 0,0 0 0,20 52 129,-20-52-129,0 0-258,0 0-258,0 0-1548,0 0-3096,0 0-129,33-47-516,-33 47-258</inkml:trace>
  <inkml:trace contextRef="#ctx1" brushRef="#br1" timeOffset="141571.0974">9350 18012 8514,'0'0'5031,"2"7"129,-2-7-903,-6 7-3096,6-7-645,0 0 129,0 0-129,-13 68-129,13-68-129,0 81 0,0-81 516,0 88-645,0-34 516,0-54-516,8 101-258,-8-101 129,9 79 0,-9-79 0,10 65 129,-10-65-129,0 0 0,0 0 129,32 54-129,-32-54 129,0 0-129,0 0 0,42 32-258,-42-32-516,0 0-4386,40 14-129,-40-14-387,30-70-645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0:32:00.509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1-04T10:32:01.335"/>
    </inkml:context>
  </inkml:definitions>
  <inkml:trace contextRef="#ctx0" brushRef="#br0">20930 12986 516,'14'-44'3354,"-4"31"129,-6 1-1806,-2-3 0,-2 15-258,1-11-129,-1 11-258,-10 16 0,-2 8-258,-13 4 0,-4 14-129,-9 2 129,-3 9-129,-8 0 0,1 7-129,-3-5 0,1 2-129,0-9 0,11-2-258,2-11-129,7-7-387,11-1-387,1-16-645,18-11-903,-11 1-1677,13-15-516,3-11-258</inkml:trace>
  <inkml:trace contextRef="#ctx0" brushRef="#br0" timeOffset="212.0121">20433 13273 903,'-24'5'4386,"11"13"258,-3 8-387,-3 2-1548,7 12-774,-5-5-516,6 8-516,-2-2-129,8 2-258,0-6-258,5-2 129,0-4-129,2-5-129,8-9 0,3-11-645,10-3-2709,-2-12-1161,9-15-387,6-13-387</inkml:trace>
  <inkml:trace contextRef="#ctx1" brushRef="#br0">24907 16830 0,'0'0'0</inkml:trace>
  <inkml:trace contextRef="#ctx0" brushRef="#br0" timeOffset="3942.2254">22080 12985 0</inkml:trace>
  <inkml:trace contextRef="#ctx0" brushRef="#br0" timeOffset="9092.52">21424 12716 9417,'17'41'5160,"-13"-7"-258,-3 5-387,1 8-4386,0 7-129,1 1 258,-1-2-258,0-3 387,-2-7-387,1-7 0,-1-7 0,2-16-387,-2-13-387,0 0-1419,12-24-2322,-9-6-387,2-6-258,-3-15-129</inkml:trace>
  <inkml:trace contextRef="#ctx0" brushRef="#br0" timeOffset="9247.5289">21496 12443 8127,'-4'-30'4902,"4"30"-129,0 0-387,0 0-3870,0 0-1161,0 0-2193,-1 12-1677,1 1-387,7 2-129</inkml:trace>
  <inkml:trace contextRef="#ctx0" brushRef="#br0" timeOffset="9963.5698">21847 12481 7740,'16'-42'5031,"-8"27"-258,-6 4-1290,-2 11-2064,0 0-645,9 23-129,-9 0-129,0 13 0,0 6-129,0 9 0,0 4-129,0 4 0,1-4-129,1 4 0,1-7-129,-1-3 129,0-9-258,2-6 129,-1-9 0,0-9 0,-3-16 0,0 0 0,9 3 0,-7-10 0,-2-13 0,-2 1-129,-1-4 129,-3-3-129,-4 0 129,-2 1 0,-2 1 0,-5 4 0,2 5-129,-3 6 129,1 4 0,-4 5 0,-1 11 0,-2 6 0,1 6-129,1 6 129,3 3-129,1 5 129,5-2 0,4-3-129,4-1 129,8-4 0,9-4 129,8-11-129,8-8 129,6-4-129,6-7 129,2-8 0,3-3-129,-2-2 0,0 0 0,-7 0 0,-3 4 0,-7 2-129,-9 6 0,-6 1 129,-9 7-258,0 0 129,0 0-258,-13 3 0,4 10-645,-6-11-387,8 17-1290,-4-12-2064,11-7-129,-15 18-387</inkml:trace>
  <inkml:trace contextRef="#ctx0" brushRef="#br0" timeOffset="10652.6092">22206 12776 5934,'-10'9'5031,"4"2"0,6-11-387,9 0-3612,11 0 129,-2 0-258,6 0-258,3-4 0,1 2-258,-1-2-258,2 2 0,-2-1-129,-1-1-129,-4 3-129,-5-4-387,0 5-774,-17 0-903,9 0-774,-16-4-774,-1 5-774,-11 1-516</inkml:trace>
  <inkml:trace contextRef="#ctx0" brushRef="#br0" timeOffset="10848.6205">22289 12856 3225,'-22'28'4773,"20"-14"-387,2-14-774,10 23-1032,-1-23-774,12 10-258,-4-10-516,5 5-258,-1-3-258,3-1-387,-3-1 129,-1 2-258,-3-1-387,-6-1-516,9 0-3612,-8-2-258,0-2-387,-3-3-258</inkml:trace>
  <inkml:trace contextRef="#ctx0" brushRef="#br0" timeOffset="11831.6767">23126 12829 4257,'15'15'4902,"-2"-8"-129,1-1-516,-3-6-2838,10 2-387,-4-2-258,7 0-129,-2-8-129,8 0 0,-2-7 129,5 1-129,-5-8 0,4 3-129,-5-6 0,-3 4 0,-3-3-129,-11 0-129,-8-1 0,-3 3 0,-10 3-129,-13 4-129,-8 7 0,-4 6 0,-7 5 0,-2 17 129,-4 7 0,2 9 0,5 6 0,9 6 129,10 8 0,8-2 129,13-2-129,10 0 129,15-9 0,10-3 0,13-8 129,7-3 129,3-15-129,4-2-129,-3-9 0,1-3-129,-6 0-258,-4-3-258,-3 1-1548,-12-12-3354,-1 3 129,-7-10-645,0 1-645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icle.kth.se/~lindsey/JavaCourse/Book/" TargetMode="External"/><Relationship Id="rId2" Type="http://schemas.openxmlformats.org/officeDocument/2006/relationships/hyperlink" Target="http://www.particle.kth.se/~lindsey/JavaCourse/Book/Part1/Supplements/Chapter01/JV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oracle.com/javase/specs/jvms/se7/html/index.html" TargetMode="External"/><Relationship Id="rId4" Type="http://schemas.openxmlformats.org/officeDocument/2006/relationships/hyperlink" Target="http://docs.oracle.com/javase/spec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psuter/cafebabe/wik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ostScript%20programming%20languag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hyperlink" Target="http://lara.epfl.ch/w/compilation:jvm_spe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hyperlink" Target="http://lara.epfl.ch/w/compilation:jvm_spe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hyperlink" Target="http://compcert.inria.fr/compcert-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9312" y="2455473"/>
            <a:ext cx="8447313" cy="1004661"/>
          </a:xfrm>
        </p:spPr>
        <p:txBody>
          <a:bodyPr/>
          <a:lstStyle/>
          <a:p>
            <a:r>
              <a:rPr lang="en-US" sz="3800" dirty="0" smtClean="0">
                <a:solidFill>
                  <a:schemeClr val="tx1"/>
                </a:solidFill>
              </a:rPr>
              <a:t>Code Generation Introduction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262139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459558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050622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397782" y="3901440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02129" y="3409374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3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575093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973389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564453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1397782" y="3922117"/>
              <a:ext cx="327334" cy="900544"/>
              <a:chOff x="1397782" y="3922117"/>
              <a:chExt cx="327334" cy="90054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397782" y="4391774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8</a:t>
                </a:r>
                <a:endParaRPr lang="en-US" sz="2200" dirty="0">
                  <a:latin typeface="Calibri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397782" y="3922117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6</a:t>
                </a:r>
                <a:endParaRPr lang="en-US" sz="2200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57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882453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454547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122171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14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178559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3958134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3625758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14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12379" y="3890999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474665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445838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113462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15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779480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94661" y="6040000"/>
              <a:ext cx="47000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15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924833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592457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46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in JVM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208"/>
            <a:ext cx="8229600" cy="4655172"/>
          </a:xfrm>
        </p:spPr>
        <p:txBody>
          <a:bodyPr/>
          <a:lstStyle/>
          <a:p>
            <a:r>
              <a:rPr lang="en-US" dirty="0" smtClean="0"/>
              <a:t>Separate for each type, including</a:t>
            </a:r>
          </a:p>
          <a:p>
            <a:pPr lvl="1"/>
            <a:r>
              <a:rPr lang="en-US" dirty="0" smtClean="0"/>
              <a:t>integer types (</a:t>
            </a:r>
            <a:r>
              <a:rPr lang="en-US" dirty="0" err="1" smtClean="0"/>
              <a:t>iadd</a:t>
            </a:r>
            <a:r>
              <a:rPr lang="en-US" dirty="0" smtClean="0"/>
              <a:t>, </a:t>
            </a:r>
            <a:r>
              <a:rPr lang="en-US" dirty="0" err="1" smtClean="0"/>
              <a:t>imul</a:t>
            </a:r>
            <a:r>
              <a:rPr lang="en-US" dirty="0" smtClean="0"/>
              <a:t>, </a:t>
            </a:r>
            <a:r>
              <a:rPr lang="en-US" dirty="0" err="1" smtClean="0"/>
              <a:t>iload</a:t>
            </a:r>
            <a:r>
              <a:rPr lang="en-US" dirty="0" smtClean="0"/>
              <a:t>, </a:t>
            </a:r>
            <a:r>
              <a:rPr lang="en-US" dirty="0" err="1" smtClean="0"/>
              <a:t>istore</a:t>
            </a:r>
            <a:r>
              <a:rPr lang="en-US" dirty="0" smtClean="0"/>
              <a:t>, </a:t>
            </a:r>
            <a:r>
              <a:rPr lang="en-US" dirty="0" err="1" smtClean="0"/>
              <a:t>bipush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reference types (</a:t>
            </a:r>
            <a:r>
              <a:rPr lang="en-US" dirty="0" err="1" smtClean="0"/>
              <a:t>aload</a:t>
            </a:r>
            <a:r>
              <a:rPr lang="en-US" dirty="0" smtClean="0"/>
              <a:t>, </a:t>
            </a:r>
            <a:r>
              <a:rPr lang="en-US" dirty="0" err="1" smtClean="0"/>
              <a:t>astore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Why are they separate?</a:t>
            </a:r>
          </a:p>
          <a:p>
            <a:pPr lvl="1"/>
            <a:r>
              <a:rPr lang="en-US" dirty="0" smtClean="0"/>
              <a:t>Memory safety!</a:t>
            </a:r>
          </a:p>
          <a:p>
            <a:pPr lvl="1"/>
            <a:r>
              <a:rPr lang="en-US" dirty="0" smtClean="0"/>
              <a:t>Each reference points to a valid allocated object</a:t>
            </a:r>
          </a:p>
          <a:p>
            <a:r>
              <a:rPr lang="en-US" dirty="0" smtClean="0"/>
              <a:t>Conditionals and jumps</a:t>
            </a:r>
          </a:p>
          <a:p>
            <a:r>
              <a:rPr lang="en-US" dirty="0" smtClean="0"/>
              <a:t>Further high-level operations</a:t>
            </a:r>
          </a:p>
          <a:p>
            <a:pPr lvl="1"/>
            <a:r>
              <a:rPr lang="en-US" dirty="0"/>
              <a:t>array operations</a:t>
            </a:r>
          </a:p>
          <a:p>
            <a:pPr lvl="1"/>
            <a:r>
              <a:rPr lang="en-US" dirty="0"/>
              <a:t>object method and field </a:t>
            </a:r>
            <a:r>
              <a:rPr lang="en-US" dirty="0" smtClean="0"/>
              <a:t>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394"/>
          </a:xfrm>
        </p:spPr>
        <p:txBody>
          <a:bodyPr/>
          <a:lstStyle/>
          <a:p>
            <a:r>
              <a:rPr lang="en-US" dirty="0" smtClean="0"/>
              <a:t>Stack Machine Simulator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8943" y="937452"/>
            <a:ext cx="54095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Calibri" pitchFamily="34" charset="0"/>
              </a:rPr>
              <a:t>var</a:t>
            </a: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code </a:t>
            </a:r>
            <a:r>
              <a:rPr lang="en-US" sz="2200" dirty="0" smtClean="0">
                <a:latin typeface="Calibri" pitchFamily="34" charset="0"/>
              </a:rPr>
              <a:t>: </a:t>
            </a:r>
            <a:r>
              <a:rPr lang="en-US" sz="2200" dirty="0">
                <a:latin typeface="Calibri" pitchFamily="34" charset="0"/>
              </a:rPr>
              <a:t>Array[Instruction</a:t>
            </a:r>
            <a:r>
              <a:rPr lang="en-US" sz="2200" dirty="0" smtClean="0">
                <a:latin typeface="Calibri" pitchFamily="34" charset="0"/>
              </a:rPr>
              <a:t>]</a:t>
            </a:r>
            <a:endParaRPr lang="en-US" sz="2200" dirty="0">
              <a:latin typeface="Calibri" pitchFamily="34" charset="0"/>
            </a:endParaRP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pc : </a:t>
            </a:r>
            <a:r>
              <a:rPr lang="en-US" sz="2200" dirty="0" err="1" smtClean="0">
                <a:latin typeface="Calibri" pitchFamily="34" charset="0"/>
              </a:rPr>
              <a:t>Int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// program counter</a:t>
            </a:r>
            <a:endParaRPr lang="en-US" sz="2200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local : </a:t>
            </a:r>
            <a:r>
              <a:rPr lang="en-US" sz="2200" dirty="0">
                <a:latin typeface="Calibri" pitchFamily="34" charset="0"/>
              </a:rPr>
              <a:t>Array[</a:t>
            </a:r>
            <a:r>
              <a:rPr lang="en-US" sz="2200" dirty="0" err="1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] 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//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for local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variables</a:t>
            </a: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operand : Array[</a:t>
            </a:r>
            <a:r>
              <a:rPr lang="en-US" sz="2200" dirty="0" err="1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] 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// operand stack</a:t>
            </a: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top : </a:t>
            </a:r>
            <a:r>
              <a:rPr lang="en-US" sz="2200" dirty="0" err="1" smtClean="0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943" y="3184221"/>
            <a:ext cx="2298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while </a:t>
            </a:r>
            <a:r>
              <a:rPr lang="en-US" dirty="0" smtClean="0">
                <a:latin typeface="Calibri" pitchFamily="34" charset="0"/>
              </a:rPr>
              <a:t>(true)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158" y="3845048"/>
            <a:ext cx="69924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latin typeface="Calibri" pitchFamily="34" charset="0"/>
              </a:rPr>
              <a:t>def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step = code(pc) </a:t>
            </a:r>
            <a:r>
              <a:rPr lang="en-US" sz="2200" b="1" dirty="0" smtClean="0">
                <a:latin typeface="Calibri" pitchFamily="34" charset="0"/>
              </a:rPr>
              <a:t>match</a:t>
            </a:r>
            <a:r>
              <a:rPr lang="en-US" sz="2200" dirty="0" smtClean="0">
                <a:latin typeface="Calibri" pitchFamily="34" charset="0"/>
              </a:rPr>
              <a:t> {</a:t>
            </a:r>
            <a:r>
              <a:rPr lang="en-US" sz="2200" dirty="0">
                <a:latin typeface="Calibri" pitchFamily="34" charset="0"/>
              </a:rPr>
              <a:t/>
            </a:r>
            <a:br>
              <a:rPr lang="en-US" sz="2200" dirty="0">
                <a:latin typeface="Calibri" pitchFamily="34" charset="0"/>
              </a:rPr>
            </a:b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b="1" dirty="0" smtClean="0">
                <a:latin typeface="Calibri" pitchFamily="34" charset="0"/>
              </a:rPr>
              <a:t>case </a:t>
            </a:r>
            <a:r>
              <a:rPr lang="en-US" sz="2200" dirty="0" err="1">
                <a:latin typeface="Calibri" pitchFamily="34" charset="0"/>
              </a:rPr>
              <a:t>Iadd</a:t>
            </a:r>
            <a:r>
              <a:rPr lang="en-US" sz="2200" dirty="0">
                <a:latin typeface="Calibri" pitchFamily="34" charset="0"/>
              </a:rPr>
              <a:t>() =&gt;</a:t>
            </a:r>
          </a:p>
          <a:p>
            <a:r>
              <a:rPr lang="en-US" sz="2200" dirty="0" smtClean="0">
                <a:latin typeface="Calibri" pitchFamily="34" charset="0"/>
              </a:rPr>
              <a:t>    operand(top </a:t>
            </a:r>
            <a:r>
              <a:rPr lang="en-US" sz="2200" dirty="0">
                <a:latin typeface="Calibri" pitchFamily="34" charset="0"/>
              </a:rPr>
              <a:t>- 1) = operand(top - 1) + </a:t>
            </a:r>
            <a:r>
              <a:rPr lang="en-US" sz="2200" dirty="0" smtClean="0">
                <a:latin typeface="Calibri" pitchFamily="34" charset="0"/>
              </a:rPr>
              <a:t>  operand(top</a:t>
            </a:r>
            <a:r>
              <a:rPr lang="en-US" sz="2200" dirty="0">
                <a:latin typeface="Calibri" pitchFamily="34" charset="0"/>
              </a:rPr>
              <a:t>)</a:t>
            </a:r>
          </a:p>
          <a:p>
            <a:r>
              <a:rPr lang="en-US" sz="2200" dirty="0" smtClean="0">
                <a:latin typeface="Calibri" pitchFamily="34" charset="0"/>
              </a:rPr>
              <a:t>    top </a:t>
            </a:r>
            <a:r>
              <a:rPr lang="en-US" sz="2200" dirty="0">
                <a:latin typeface="Calibri" pitchFamily="34" charset="0"/>
              </a:rPr>
              <a:t>= top - </a:t>
            </a:r>
            <a:r>
              <a:rPr lang="en-US" sz="2200" dirty="0" smtClean="0">
                <a:latin typeface="Calibri" pitchFamily="34" charset="0"/>
              </a:rPr>
              <a:t>1 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// two consumed, one produced</a:t>
            </a:r>
            <a:endParaRPr lang="en-US" sz="2200" dirty="0">
              <a:latin typeface="Calibri" pitchFamily="34" charset="0"/>
            </a:endParaRPr>
          </a:p>
          <a:p>
            <a:r>
              <a:rPr lang="en-US" sz="2200" b="1" dirty="0" smtClean="0">
                <a:latin typeface="Calibri" pitchFamily="34" charset="0"/>
              </a:rPr>
              <a:t>  case </a:t>
            </a:r>
            <a:r>
              <a:rPr lang="en-US" sz="2200" dirty="0" err="1">
                <a:latin typeface="Calibri" pitchFamily="34" charset="0"/>
              </a:rPr>
              <a:t>Imul</a:t>
            </a:r>
            <a:r>
              <a:rPr lang="en-US" sz="2200" dirty="0">
                <a:latin typeface="Calibri" pitchFamily="34" charset="0"/>
              </a:rPr>
              <a:t>() =&gt; </a:t>
            </a:r>
          </a:p>
          <a:p>
            <a:r>
              <a:rPr lang="en-US" sz="2200" dirty="0" smtClean="0">
                <a:latin typeface="Calibri" pitchFamily="34" charset="0"/>
              </a:rPr>
              <a:t>    operand(top </a:t>
            </a:r>
            <a:r>
              <a:rPr lang="en-US" sz="2200" dirty="0">
                <a:latin typeface="Calibri" pitchFamily="34" charset="0"/>
              </a:rPr>
              <a:t>- 1) = operand(top - 1) * operand(top)</a:t>
            </a:r>
          </a:p>
          <a:p>
            <a:r>
              <a:rPr lang="en-US" sz="2200" dirty="0" smtClean="0">
                <a:latin typeface="Calibri" pitchFamily="34" charset="0"/>
              </a:rPr>
              <a:t>    top </a:t>
            </a:r>
            <a:r>
              <a:rPr lang="en-US" sz="2200" dirty="0">
                <a:latin typeface="Calibri" pitchFamily="34" charset="0"/>
              </a:rPr>
              <a:t>= top - </a:t>
            </a:r>
            <a:r>
              <a:rPr lang="en-US" sz="2200" dirty="0" smtClean="0">
                <a:latin typeface="Calibri" pitchFamily="34" charset="0"/>
              </a:rPr>
              <a:t>1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 //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two consumed, one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produced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3129" y="945920"/>
            <a:ext cx="3330917" cy="3275069"/>
            <a:chOff x="-612050" y="2978137"/>
            <a:chExt cx="3330917" cy="3275069"/>
          </a:xfrm>
        </p:grpSpPr>
        <p:grpSp>
          <p:nvGrpSpPr>
            <p:cNvPr id="12" name="Group 11"/>
            <p:cNvGrpSpPr/>
            <p:nvPr/>
          </p:nvGrpSpPr>
          <p:grpSpPr>
            <a:xfrm>
              <a:off x="-612050" y="2978137"/>
              <a:ext cx="3330917" cy="3275069"/>
              <a:chOff x="-612050" y="2978137"/>
              <a:chExt cx="3330917" cy="3275069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2978137"/>
                <a:ext cx="0" cy="276183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718867" y="2978137"/>
                <a:ext cx="0" cy="276183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Right Arrow 21"/>
              <p:cNvSpPr/>
              <p:nvPr/>
            </p:nvSpPr>
            <p:spPr bwMode="auto">
              <a:xfrm>
                <a:off x="-612050" y="3973389"/>
                <a:ext cx="1001851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415151" y="3570039"/>
                <a:ext cx="6080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397782" y="3922117"/>
              <a:ext cx="327334" cy="900544"/>
              <a:chOff x="1397782" y="3922117"/>
              <a:chExt cx="327334" cy="90054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97782" y="4391774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8</a:t>
                </a:r>
                <a:endParaRPr lang="en-US" sz="2200" dirty="0">
                  <a:latin typeface="Calibri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397782" y="3922117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6</a:t>
                </a:r>
                <a:endParaRPr lang="en-US" sz="2200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5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Machine Simulator: Moving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sz="22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Bipush</a:t>
            </a:r>
            <a:r>
              <a:rPr lang="en-US" sz="2400" dirty="0" smtClean="0"/>
              <a:t>(c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operand(top </a:t>
            </a:r>
            <a:r>
              <a:rPr lang="en-US" sz="2400" dirty="0"/>
              <a:t>+ 1) = c </a:t>
            </a:r>
            <a:r>
              <a:rPr lang="en-US" sz="2400" dirty="0" smtClean="0"/>
              <a:t>  </a:t>
            </a:r>
            <a:r>
              <a:rPr lang="en-US" sz="2400" dirty="0">
                <a:solidFill>
                  <a:srgbClr val="008000"/>
                </a:solidFill>
              </a:rPr>
              <a:t>// </a:t>
            </a:r>
            <a:r>
              <a:rPr lang="en-US" sz="2400" dirty="0" smtClean="0">
                <a:solidFill>
                  <a:srgbClr val="008000"/>
                </a:solidFill>
              </a:rPr>
              <a:t>put given constant 'c' onto stack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top </a:t>
            </a:r>
            <a:r>
              <a:rPr lang="en-US" sz="2400" dirty="0"/>
              <a:t>= top + </a:t>
            </a:r>
            <a:r>
              <a:rPr lang="en-US" sz="2400" dirty="0" smtClean="0"/>
              <a:t>1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Iload</a:t>
            </a:r>
            <a:r>
              <a:rPr lang="en-US" sz="2400" dirty="0" smtClean="0"/>
              <a:t>(n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operand(top </a:t>
            </a:r>
            <a:r>
              <a:rPr lang="en-US" sz="2400" dirty="0"/>
              <a:t>+ 1) = local(n)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// from memory onto stack</a:t>
            </a:r>
            <a:endParaRPr lang="en-US" sz="2400" dirty="0" smtClean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top </a:t>
            </a:r>
            <a:r>
              <a:rPr lang="en-US" sz="2400" dirty="0"/>
              <a:t>= top + 1 </a:t>
            </a:r>
            <a:endParaRPr lang="en-US" sz="2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Istore</a:t>
            </a:r>
            <a:r>
              <a:rPr lang="en-US" sz="2400" dirty="0" smtClean="0"/>
              <a:t>(n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local(n</a:t>
            </a:r>
            <a:r>
              <a:rPr lang="en-US" sz="2400" dirty="0"/>
              <a:t>) = operand(top)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// </a:t>
            </a:r>
            <a:r>
              <a:rPr lang="en-US" sz="2400" dirty="0">
                <a:solidFill>
                  <a:srgbClr val="008000"/>
                </a:solidFill>
              </a:rPr>
              <a:t>from </a:t>
            </a:r>
            <a:r>
              <a:rPr lang="en-US" sz="2400" dirty="0" smtClean="0">
                <a:solidFill>
                  <a:srgbClr val="008000"/>
                </a:solidFill>
              </a:rPr>
              <a:t>stack into memory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top </a:t>
            </a:r>
            <a:r>
              <a:rPr lang="en-US" sz="2400" dirty="0"/>
              <a:t>= top - </a:t>
            </a:r>
            <a:r>
              <a:rPr lang="en-US" sz="2400" dirty="0" smtClean="0"/>
              <a:t>1  </a:t>
            </a:r>
            <a:r>
              <a:rPr lang="en-US" sz="2400" dirty="0" smtClean="0">
                <a:solidFill>
                  <a:srgbClr val="008000"/>
                </a:solidFill>
              </a:rPr>
              <a:t>// consumed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/>
              <a:t>}</a:t>
            </a:r>
            <a:br>
              <a:rPr lang="en-US" sz="2400" dirty="0" smtClean="0"/>
            </a:br>
            <a:r>
              <a:rPr lang="en-US" sz="2400" b="1" dirty="0" smtClean="0"/>
              <a:t>if </a:t>
            </a:r>
            <a:r>
              <a:rPr lang="en-US" sz="2400" dirty="0"/>
              <a:t>(</a:t>
            </a:r>
            <a:r>
              <a:rPr lang="en-US" sz="2400" dirty="0" err="1" smtClean="0"/>
              <a:t>notJump</a:t>
            </a:r>
            <a:r>
              <a:rPr lang="en-US" sz="2400" dirty="0" smtClean="0"/>
              <a:t>(code(n)))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400" dirty="0" smtClean="0"/>
              <a:t>  pc = pc + 1   </a:t>
            </a:r>
            <a:r>
              <a:rPr lang="en-US" sz="2400" dirty="0" smtClean="0">
                <a:solidFill>
                  <a:srgbClr val="008000"/>
                </a:solidFill>
              </a:rPr>
              <a:t>// by default go to next instructions</a:t>
            </a:r>
          </a:p>
        </p:txBody>
      </p:sp>
    </p:spTree>
    <p:extLst>
      <p:ext uri="{BB962C8B-B14F-4D97-AF65-F5344CB8AC3E}">
        <p14:creationId xmlns:p14="http://schemas.microsoft.com/office/powerpoint/2010/main" val="31769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Java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 tooltip="http://www.particle.kth.se/~lindsey/JavaCourse/Book/Part1/Supplements/Chapter01/JVM.html"/>
              </a:rPr>
              <a:t>JVM </a:t>
            </a:r>
            <a:r>
              <a:rPr lang="en-US" dirty="0">
                <a:hlinkClick r:id="rId2" tooltip="http://www.particle.kth.se/~lindsey/JavaCourse/Book/Part1/Supplements/Chapter01/JVM.html"/>
              </a:rPr>
              <a:t>Instruction Description</a:t>
            </a:r>
            <a:r>
              <a:rPr lang="en-US" dirty="0"/>
              <a:t> from </a:t>
            </a:r>
            <a:r>
              <a:rPr lang="en-US" dirty="0" err="1">
                <a:hlinkClick r:id="rId3" tooltip="http://www.particle.kth.se/~lindsey/JavaCourse/Book/"/>
              </a:rPr>
              <a:t>JavaTech</a:t>
            </a:r>
            <a:r>
              <a:rPr lang="en-US" dirty="0"/>
              <a:t> book </a:t>
            </a:r>
          </a:p>
          <a:p>
            <a:pPr marL="0" indent="0">
              <a:buNone/>
            </a:pPr>
            <a:r>
              <a:rPr lang="en-US" dirty="0" smtClean="0"/>
              <a:t>Official documentation: </a:t>
            </a:r>
            <a:r>
              <a:rPr lang="en-US" dirty="0">
                <a:hlinkClick r:id="rId4"/>
              </a:rPr>
              <a:t>http://docs.oracle.com/javase/specs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docs.oracle.com/javase/specs/jvms/se7/html/index.html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Use:  </a:t>
            </a:r>
            <a:r>
              <a:rPr lang="en-US" b="1" dirty="0" smtClean="0"/>
              <a:t>javac -g *.java</a:t>
            </a:r>
            <a:r>
              <a:rPr lang="en-US" dirty="0" smtClean="0"/>
              <a:t>		      to compile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javap</a:t>
            </a:r>
            <a:r>
              <a:rPr lang="en-US" b="1" dirty="0" smtClean="0"/>
              <a:t> -c -l </a:t>
            </a:r>
            <a:r>
              <a:rPr lang="en-US" b="1" dirty="0" err="1" smtClean="0"/>
              <a:t>ClassName</a:t>
            </a:r>
            <a:r>
              <a:rPr lang="en-US" b="1" dirty="0" smtClean="0"/>
              <a:t>       </a:t>
            </a:r>
            <a:r>
              <a:rPr lang="en-US" dirty="0" smtClean="0"/>
              <a:t>to explore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2205" y="5402684"/>
            <a:ext cx="2666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achine code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(e.g. x86, arm, JVM)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efficient to execute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a[i] = 7*i+3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437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(e.g.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Scala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Java,C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easy to write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R1,#0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R2,#40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R3,#3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jmp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+12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(a+R1),R3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add R1, R1, #4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add R3, R3, #7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bg1"/>
                </a:solidFill>
                <a:latin typeface="Calibri"/>
              </a:rPr>
              <a:t>cmp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R1, R2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blt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-16</a:t>
            </a: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words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7153995" y="1132013"/>
            <a:ext cx="1180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data-flow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graphs</a:t>
            </a:r>
            <a:endParaRPr lang="en-US" sz="2000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>
              <a:off x="6617497" y="3034654"/>
              <a:ext cx="767970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7" name="Group 206"/>
          <p:cNvGrpSpPr/>
          <p:nvPr/>
        </p:nvGrpSpPr>
        <p:grpSpPr>
          <a:xfrm>
            <a:off x="7750495" y="2296530"/>
            <a:ext cx="456658" cy="1399694"/>
            <a:chOff x="7617350" y="2296530"/>
            <a:chExt cx="456658" cy="1399694"/>
          </a:xfrm>
        </p:grpSpPr>
        <p:sp>
          <p:nvSpPr>
            <p:cNvPr id="173" name="Oval 172"/>
            <p:cNvSpPr/>
            <p:nvPr/>
          </p:nvSpPr>
          <p:spPr bwMode="auto">
            <a:xfrm>
              <a:off x="7707246" y="2417070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7713597" y="2899812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7707246" y="3377824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3" name="Straight Arrow Connector 192"/>
            <p:cNvCxnSpPr>
              <a:stCxn id="173" idx="4"/>
              <a:endCxn id="174" idx="0"/>
            </p:cNvCxnSpPr>
            <p:nvPr/>
          </p:nvCxnSpPr>
          <p:spPr bwMode="auto">
            <a:xfrm>
              <a:off x="7806616" y="2631755"/>
              <a:ext cx="6351" cy="26805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4" name="Straight Arrow Connector 193"/>
            <p:cNvCxnSpPr>
              <a:stCxn id="174" idx="4"/>
              <a:endCxn id="186" idx="0"/>
            </p:cNvCxnSpPr>
            <p:nvPr/>
          </p:nvCxnSpPr>
          <p:spPr bwMode="auto">
            <a:xfrm flipH="1">
              <a:off x="7806616" y="3114497"/>
              <a:ext cx="6351" cy="26332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9" name="Curved Connector 198"/>
            <p:cNvCxnSpPr/>
            <p:nvPr/>
          </p:nvCxnSpPr>
          <p:spPr bwMode="auto">
            <a:xfrm rot="10800000">
              <a:off x="7707246" y="2524413"/>
              <a:ext cx="12700" cy="960754"/>
            </a:xfrm>
            <a:prstGeom prst="curvedConnector3">
              <a:avLst>
                <a:gd name="adj1" fmla="val 3678260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2" name="Straight Arrow Connector 201"/>
            <p:cNvCxnSpPr/>
            <p:nvPr/>
          </p:nvCxnSpPr>
          <p:spPr bwMode="auto">
            <a:xfrm>
              <a:off x="7617350" y="2296530"/>
              <a:ext cx="187426" cy="13402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 bwMode="auto">
            <a:xfrm>
              <a:off x="7886582" y="3562195"/>
              <a:ext cx="187426" cy="13402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9" name="Rectangle 218"/>
          <p:cNvSpPr/>
          <p:nvPr/>
        </p:nvSpPr>
        <p:spPr>
          <a:xfrm>
            <a:off x="7427239" y="3815526"/>
            <a:ext cx="131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code 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6749156" y="1852551"/>
            <a:ext cx="1940085" cy="719980"/>
            <a:chOff x="6894296" y="1852551"/>
            <a:chExt cx="1940085" cy="719980"/>
          </a:xfrm>
        </p:grpSpPr>
        <p:sp>
          <p:nvSpPr>
            <p:cNvPr id="218" name="Freeform 217"/>
            <p:cNvSpPr/>
            <p:nvPr/>
          </p:nvSpPr>
          <p:spPr>
            <a:xfrm>
              <a:off x="8230377" y="2014984"/>
              <a:ext cx="604004" cy="557547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04" h="557547">
                  <a:moveTo>
                    <a:pt x="405517" y="557547"/>
                  </a:moveTo>
                  <a:cubicBezTo>
                    <a:pt x="645380" y="410117"/>
                    <a:pt x="655982" y="97696"/>
                    <a:pt x="500932" y="24810"/>
                  </a:cubicBezTo>
                  <a:cubicBezTo>
                    <a:pt x="345882" y="-48076"/>
                    <a:pt x="192157" y="42040"/>
                    <a:pt x="0" y="263348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894296" y="1852551"/>
              <a:ext cx="1372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optimizer</a:t>
              </a:r>
              <a:endParaRPr lang="en-US" dirty="0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045669" y="3651472"/>
            <a:ext cx="1268599" cy="707886"/>
            <a:chOff x="4983731" y="1935903"/>
            <a:chExt cx="1268599" cy="707886"/>
          </a:xfrm>
        </p:grpSpPr>
        <p:sp>
          <p:nvSpPr>
            <p:cNvPr id="228" name="Freeform 227"/>
            <p:cNvSpPr/>
            <p:nvPr/>
          </p:nvSpPr>
          <p:spPr>
            <a:xfrm>
              <a:off x="5776084" y="2105125"/>
              <a:ext cx="476246" cy="486946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  <a:gd name="connsiteX0" fmla="*/ 518739 w 576962"/>
                <a:gd name="connsiteY0" fmla="*/ 346830 h 458755"/>
                <a:gd name="connsiteX1" fmla="*/ 34732 w 576962"/>
                <a:gd name="connsiteY1" fmla="*/ 447835 h 458755"/>
                <a:gd name="connsiteX2" fmla="*/ 113222 w 576962"/>
                <a:gd name="connsiteY2" fmla="*/ 52631 h 458755"/>
                <a:gd name="connsiteX0" fmla="*/ 601202 w 659425"/>
                <a:gd name="connsiteY0" fmla="*/ 294199 h 406124"/>
                <a:gd name="connsiteX1" fmla="*/ 117195 w 659425"/>
                <a:gd name="connsiteY1" fmla="*/ 395204 h 406124"/>
                <a:gd name="connsiteX2" fmla="*/ 195685 w 659425"/>
                <a:gd name="connsiteY2" fmla="*/ 0 h 406124"/>
                <a:gd name="connsiteX0" fmla="*/ 635311 w 684617"/>
                <a:gd name="connsiteY0" fmla="*/ 285145 h 400289"/>
                <a:gd name="connsiteX1" fmla="*/ 87930 w 684617"/>
                <a:gd name="connsiteY1" fmla="*/ 395204 h 400289"/>
                <a:gd name="connsiteX2" fmla="*/ 166420 w 684617"/>
                <a:gd name="connsiteY2" fmla="*/ 0 h 400289"/>
                <a:gd name="connsiteX0" fmla="*/ 635311 w 635311"/>
                <a:gd name="connsiteY0" fmla="*/ 285145 h 452180"/>
                <a:gd name="connsiteX1" fmla="*/ 87930 w 635311"/>
                <a:gd name="connsiteY1" fmla="*/ 395204 h 452180"/>
                <a:gd name="connsiteX2" fmla="*/ 166420 w 635311"/>
                <a:gd name="connsiteY2" fmla="*/ 0 h 452180"/>
                <a:gd name="connsiteX0" fmla="*/ 590314 w 590314"/>
                <a:gd name="connsiteY0" fmla="*/ 384733 h 558240"/>
                <a:gd name="connsiteX1" fmla="*/ 42933 w 590314"/>
                <a:gd name="connsiteY1" fmla="*/ 494792 h 558240"/>
                <a:gd name="connsiteX2" fmla="*/ 211957 w 590314"/>
                <a:gd name="connsiteY2" fmla="*/ 0 h 558240"/>
                <a:gd name="connsiteX0" fmla="*/ 618742 w 618742"/>
                <a:gd name="connsiteY0" fmla="*/ 384733 h 558240"/>
                <a:gd name="connsiteX1" fmla="*/ 71361 w 618742"/>
                <a:gd name="connsiteY1" fmla="*/ 494792 h 558240"/>
                <a:gd name="connsiteX2" fmla="*/ 240385 w 618742"/>
                <a:gd name="connsiteY2" fmla="*/ 0 h 558240"/>
                <a:gd name="connsiteX0" fmla="*/ 580140 w 580140"/>
                <a:gd name="connsiteY0" fmla="*/ 357572 h 544811"/>
                <a:gd name="connsiteX1" fmla="*/ 68973 w 580140"/>
                <a:gd name="connsiteY1" fmla="*/ 494792 h 544811"/>
                <a:gd name="connsiteX2" fmla="*/ 237997 w 580140"/>
                <a:gd name="connsiteY2" fmla="*/ 0 h 544811"/>
                <a:gd name="connsiteX0" fmla="*/ 553445 w 553445"/>
                <a:gd name="connsiteY0" fmla="*/ 357572 h 500054"/>
                <a:gd name="connsiteX1" fmla="*/ 96599 w 553445"/>
                <a:gd name="connsiteY1" fmla="*/ 404257 h 500054"/>
                <a:gd name="connsiteX2" fmla="*/ 211302 w 553445"/>
                <a:gd name="connsiteY2" fmla="*/ 0 h 500054"/>
                <a:gd name="connsiteX0" fmla="*/ 517522 w 517522"/>
                <a:gd name="connsiteY0" fmla="*/ 357572 h 500054"/>
                <a:gd name="connsiteX1" fmla="*/ 60676 w 517522"/>
                <a:gd name="connsiteY1" fmla="*/ 404257 h 500054"/>
                <a:gd name="connsiteX2" fmla="*/ 238753 w 517522"/>
                <a:gd name="connsiteY2" fmla="*/ 0 h 500054"/>
                <a:gd name="connsiteX0" fmla="*/ 490454 w 490454"/>
                <a:gd name="connsiteY0" fmla="*/ 357572 h 486946"/>
                <a:gd name="connsiteX1" fmla="*/ 87929 w 490454"/>
                <a:gd name="connsiteY1" fmla="*/ 368043 h 486946"/>
                <a:gd name="connsiteX2" fmla="*/ 211685 w 490454"/>
                <a:gd name="connsiteY2" fmla="*/ 0 h 486946"/>
                <a:gd name="connsiteX0" fmla="*/ 486858 w 486858"/>
                <a:gd name="connsiteY0" fmla="*/ 357572 h 486946"/>
                <a:gd name="connsiteX1" fmla="*/ 84333 w 486858"/>
                <a:gd name="connsiteY1" fmla="*/ 368043 h 486946"/>
                <a:gd name="connsiteX2" fmla="*/ 208089 w 486858"/>
                <a:gd name="connsiteY2" fmla="*/ 0 h 486946"/>
                <a:gd name="connsiteX0" fmla="*/ 476246 w 476246"/>
                <a:gd name="connsiteY0" fmla="*/ 357572 h 486946"/>
                <a:gd name="connsiteX1" fmla="*/ 73721 w 476246"/>
                <a:gd name="connsiteY1" fmla="*/ 368043 h 486946"/>
                <a:gd name="connsiteX2" fmla="*/ 197477 w 476246"/>
                <a:gd name="connsiteY2" fmla="*/ 0 h 48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46" h="486946">
                  <a:moveTo>
                    <a:pt x="476246" y="357572"/>
                  </a:moveTo>
                  <a:cubicBezTo>
                    <a:pt x="317757" y="608494"/>
                    <a:pt x="120182" y="427638"/>
                    <a:pt x="73721" y="368043"/>
                  </a:cubicBezTo>
                  <a:cubicBezTo>
                    <a:pt x="27260" y="308448"/>
                    <a:pt x="-117360" y="249473"/>
                    <a:pt x="197477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83731" y="1935903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type </a:t>
              </a:r>
              <a:br>
                <a:rPr lang="en-US" sz="200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check</a:t>
              </a:r>
              <a:endParaRPr lang="en-US" sz="2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96024" y="1173231"/>
              <a:ext cx="3513600" cy="540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3424" y="1163151"/>
                <a:ext cx="3537000" cy="5430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6007692" y="931958"/>
            <a:ext cx="63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idea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5902407" y="756356"/>
            <a:ext cx="1220142" cy="758224"/>
          </a:xfrm>
          <a:prstGeom prst="cloud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3" grpId="0" animBg="1"/>
      <p:bldP spid="42" grpId="0" animBg="1"/>
      <p:bldP spid="60" grpId="0"/>
      <p:bldP spid="61" grpId="0"/>
      <p:bldP spid="72" grpId="0"/>
      <p:bldP spid="91" grpId="0"/>
      <p:bldP spid="2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Instructions</a:t>
            </a:r>
            <a:endParaRPr lang="en-US" dirty="0"/>
          </a:p>
        </p:txBody>
      </p:sp>
      <p:pic>
        <p:nvPicPr>
          <p:cNvPr id="1027" name="Picture 3" descr="\\VBOXSVR\kuncak\t\instruction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1" y="1613898"/>
            <a:ext cx="8331200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6997" y="1108112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bipush X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7931" y="1099403"/>
            <a:ext cx="3946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Like iconst, but for arbitrarily large X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1924595" y="1125530"/>
            <a:ext cx="0" cy="58135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97694" y="1525640"/>
            <a:ext cx="818025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13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BOXSVR\kuncak\t\instruction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20650"/>
            <a:ext cx="8140700" cy="66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Twice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4306901" cy="1894615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Expr1 </a:t>
            </a:r>
            <a:r>
              <a:rPr lang="en-US" sz="2200" dirty="0" smtClean="0"/>
              <a:t>{</a:t>
            </a:r>
            <a:br>
              <a:rPr lang="en-US" sz="2200" dirty="0" smtClean="0"/>
            </a:br>
            <a:r>
              <a:rPr lang="en-US" sz="2200" dirty="0" smtClean="0"/>
              <a:t>    </a:t>
            </a:r>
            <a:r>
              <a:rPr lang="en-US" sz="2200" b="1" dirty="0" smtClean="0"/>
              <a:t>public </a:t>
            </a:r>
            <a:r>
              <a:rPr lang="en-US" sz="2200" b="1" dirty="0"/>
              <a:t>static </a:t>
            </a:r>
            <a:r>
              <a:rPr lang="en-US" sz="2200" b="1" dirty="0" err="1"/>
              <a:t>int</a:t>
            </a:r>
            <a:r>
              <a:rPr lang="en-US" sz="2200" b="1" dirty="0"/>
              <a:t> </a:t>
            </a:r>
            <a:r>
              <a:rPr lang="en-US" sz="2200" dirty="0"/>
              <a:t>twice(</a:t>
            </a:r>
            <a:r>
              <a:rPr lang="en-US" sz="2200" dirty="0" err="1"/>
              <a:t>int</a:t>
            </a:r>
            <a:r>
              <a:rPr lang="en-US" sz="2200" dirty="0"/>
              <a:t> x) {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return</a:t>
            </a:r>
            <a:r>
              <a:rPr lang="en-US" sz="2200" dirty="0"/>
              <a:t> x*2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    }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8818" y="3394130"/>
            <a:ext cx="49407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javac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-g Expr1.java; 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javap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-c -l Expr1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7607" y="3942191"/>
            <a:ext cx="8611240" cy="29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b="1" dirty="0"/>
              <a:t>public static </a:t>
            </a:r>
            <a:r>
              <a:rPr lang="en-US" sz="2200" b="1" dirty="0" err="1"/>
              <a:t>int</a:t>
            </a:r>
            <a:r>
              <a:rPr lang="en-US" sz="2200" b="1" dirty="0"/>
              <a:t> twice(</a:t>
            </a:r>
            <a:r>
              <a:rPr lang="en-US" sz="2200" b="1" dirty="0" err="1"/>
              <a:t>int</a:t>
            </a:r>
            <a:r>
              <a:rPr lang="en-US" sz="2200" b="1" dirty="0"/>
              <a:t>);</a:t>
            </a:r>
          </a:p>
          <a:p>
            <a:pPr marL="0" indent="0">
              <a:buFontTx/>
              <a:buNone/>
            </a:pPr>
            <a:r>
              <a:rPr lang="en-US" sz="2200" b="1" dirty="0"/>
              <a:t>  Code:</a:t>
            </a:r>
          </a:p>
          <a:p>
            <a:pPr marL="0" indent="0">
              <a:buFontTx/>
              <a:buNone/>
            </a:pPr>
            <a:r>
              <a:rPr lang="en-US" sz="2200" b="1" dirty="0"/>
              <a:t>   0:   iload_0    </a:t>
            </a:r>
            <a:r>
              <a:rPr lang="en-US" sz="2200" b="1" dirty="0">
                <a:solidFill>
                  <a:srgbClr val="008000"/>
                </a:solidFill>
              </a:rPr>
              <a:t>// load </a:t>
            </a:r>
            <a:r>
              <a:rPr lang="en-US" sz="2200" b="1" dirty="0" err="1">
                <a:solidFill>
                  <a:srgbClr val="008000"/>
                </a:solidFill>
              </a:rPr>
              <a:t>int</a:t>
            </a:r>
            <a:r>
              <a:rPr lang="en-US" sz="2200" b="1" dirty="0">
                <a:solidFill>
                  <a:srgbClr val="008000"/>
                </a:solidFill>
              </a:rPr>
              <a:t> from </a:t>
            </a:r>
            <a:r>
              <a:rPr lang="en-US" sz="2200" b="1" dirty="0" err="1">
                <a:solidFill>
                  <a:srgbClr val="008000"/>
                </a:solidFill>
              </a:rPr>
              <a:t>var</a:t>
            </a:r>
            <a:r>
              <a:rPr lang="en-US" sz="2200" b="1" dirty="0">
                <a:solidFill>
                  <a:srgbClr val="008000"/>
                </a:solidFill>
              </a:rPr>
              <a:t> 0 to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   1:   iconst_2   </a:t>
            </a:r>
            <a:r>
              <a:rPr lang="en-US" sz="2200" b="1" dirty="0">
                <a:solidFill>
                  <a:srgbClr val="008000"/>
                </a:solidFill>
              </a:rPr>
              <a:t>// push 2 on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   2:   </a:t>
            </a:r>
            <a:r>
              <a:rPr lang="en-US" sz="2200" b="1" dirty="0" err="1"/>
              <a:t>imul</a:t>
            </a:r>
            <a:r>
              <a:rPr lang="en-US" sz="2200" b="1" dirty="0"/>
              <a:t>       </a:t>
            </a:r>
            <a:r>
              <a:rPr lang="en-US" sz="2200" b="1" dirty="0">
                <a:solidFill>
                  <a:srgbClr val="008000"/>
                </a:solidFill>
              </a:rPr>
              <a:t>// replace two topmost elements with their product</a:t>
            </a:r>
          </a:p>
          <a:p>
            <a:pPr marL="0" indent="0">
              <a:buFontTx/>
              <a:buNone/>
            </a:pPr>
            <a:r>
              <a:rPr lang="en-US" sz="2200" b="1" dirty="0"/>
              <a:t>   3:   </a:t>
            </a:r>
            <a:r>
              <a:rPr lang="en-US" sz="2200" b="1" dirty="0" err="1"/>
              <a:t>ireturn</a:t>
            </a:r>
            <a:r>
              <a:rPr lang="en-US" sz="2200" b="1" dirty="0"/>
              <a:t>    </a:t>
            </a:r>
            <a:r>
              <a:rPr lang="en-US" sz="2200" b="1" dirty="0">
                <a:solidFill>
                  <a:srgbClr val="008000"/>
                </a:solidFill>
              </a:rPr>
              <a:t>// return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}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674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Area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3000" y="1163632"/>
            <a:ext cx="5643923" cy="189461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class</a:t>
            </a:r>
            <a:r>
              <a:rPr lang="en-US" sz="2000" dirty="0"/>
              <a:t> Expr2 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public static 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dirty="0" err="1"/>
              <a:t>cubeArea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a, </a:t>
            </a:r>
            <a:r>
              <a:rPr lang="en-US" sz="2000" dirty="0" err="1"/>
              <a:t>int</a:t>
            </a:r>
            <a:r>
              <a:rPr lang="en-US" sz="2000" dirty="0"/>
              <a:t> b, </a:t>
            </a:r>
            <a:r>
              <a:rPr lang="en-US" sz="2000" dirty="0" err="1"/>
              <a:t>int</a:t>
            </a:r>
            <a:r>
              <a:rPr lang="en-US" sz="2000" dirty="0"/>
              <a:t> c) {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return </a:t>
            </a:r>
            <a:r>
              <a:rPr lang="en-US" sz="2000" dirty="0"/>
              <a:t>(a*b + b*c + a*c) * 2;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6242" y="3093571"/>
            <a:ext cx="48622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javac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-g Expr2.java; 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javap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-c -l Expr2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5223" y="1145204"/>
            <a:ext cx="3770299" cy="531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>
                <a:solidFill>
                  <a:srgbClr val="0070C0"/>
                </a:solidFill>
              </a:rPr>
              <a:t>public static </a:t>
            </a:r>
            <a:r>
              <a:rPr lang="en-US" sz="1800" b="1" dirty="0" err="1">
                <a:solidFill>
                  <a:srgbClr val="0070C0"/>
                </a:solidFill>
              </a:rPr>
              <a:t>int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cubeArea</a:t>
            </a:r>
            <a:r>
              <a:rPr lang="en-US" sz="1800" dirty="0">
                <a:solidFill>
                  <a:srgbClr val="0070C0"/>
                </a:solidFill>
              </a:rPr>
              <a:t>(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);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Code: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0:   iload_0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1:   iload_1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2: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3:   iload_1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4:   iload_2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5: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6:   </a:t>
            </a:r>
            <a:r>
              <a:rPr lang="en-US" sz="1800" dirty="0" err="1">
                <a:solidFill>
                  <a:srgbClr val="0070C0"/>
                </a:solidFill>
              </a:rPr>
              <a:t>iadd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7:   iload_0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8:   iload_2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9: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10:  </a:t>
            </a:r>
            <a:r>
              <a:rPr lang="en-US" sz="1800" dirty="0" err="1">
                <a:solidFill>
                  <a:srgbClr val="0070C0"/>
                </a:solidFill>
              </a:rPr>
              <a:t>iadd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11:  iconst_2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12: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13:  </a:t>
            </a:r>
            <a:r>
              <a:rPr lang="en-US" sz="1800" dirty="0" err="1">
                <a:solidFill>
                  <a:srgbClr val="0070C0"/>
                </a:solidFill>
              </a:rPr>
              <a:t>ireturn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}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188" y="4141836"/>
            <a:ext cx="5184219" cy="16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LocalVariableTable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 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Start  Length  Slot  Name   Signature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0      14      0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a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0      14      1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b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0      14      2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c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038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Instructions Operate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520"/>
            <a:ext cx="8229600" cy="4655172"/>
          </a:xfrm>
        </p:spPr>
        <p:txBody>
          <a:bodyPr/>
          <a:lstStyle/>
          <a:p>
            <a:r>
              <a:rPr lang="en-US" dirty="0" smtClean="0"/>
              <a:t>operands </a:t>
            </a:r>
            <a:r>
              <a:rPr lang="en-US" dirty="0"/>
              <a:t>that are part of instruction itself, following their op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unique number for </a:t>
            </a:r>
            <a:r>
              <a:rPr lang="en-US" dirty="0" smtClean="0"/>
              <a:t>instruction - </a:t>
            </a:r>
            <a:r>
              <a:rPr lang="en-US" dirty="0" err="1" smtClean="0"/>
              <a:t>iconst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operand stack - used for </a:t>
            </a:r>
            <a:r>
              <a:rPr lang="en-US" dirty="0" smtClean="0"/>
              <a:t>computation (</a:t>
            </a:r>
            <a:r>
              <a:rPr lang="en-US" dirty="0" err="1" smtClean="0"/>
              <a:t>iadd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memory managed by the garbage </a:t>
            </a:r>
            <a:r>
              <a:rPr lang="en-US" dirty="0" smtClean="0"/>
              <a:t>collector</a:t>
            </a:r>
            <a:br>
              <a:rPr lang="en-US" dirty="0" smtClean="0"/>
            </a:br>
            <a:r>
              <a:rPr lang="en-US" dirty="0" smtClean="0"/>
              <a:t>(loading and storing fields)</a:t>
            </a:r>
            <a:endParaRPr lang="en-US" dirty="0"/>
          </a:p>
          <a:p>
            <a:r>
              <a:rPr lang="en-US" dirty="0"/>
              <a:t>constant pool - used to store ‘big’ values instead of in instruction </a:t>
            </a:r>
            <a:r>
              <a:rPr lang="en-US" dirty="0" smtClean="0"/>
              <a:t>stream</a:t>
            </a:r>
          </a:p>
          <a:p>
            <a:pPr lvl="1"/>
            <a:r>
              <a:rPr lang="en-US" dirty="0" smtClean="0"/>
              <a:t>e.g. string constants, method and field names</a:t>
            </a:r>
          </a:p>
          <a:p>
            <a:pPr lvl="1"/>
            <a:r>
              <a:rPr lang="en-US" dirty="0" smtClean="0"/>
              <a:t>mess!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CAFEBABE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686800" cy="6036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Library to make </a:t>
            </a:r>
            <a:r>
              <a:rPr lang="en-US" dirty="0" err="1" smtClean="0"/>
              <a:t>bytecode</a:t>
            </a:r>
            <a:r>
              <a:rPr lang="en-US" dirty="0" smtClean="0"/>
              <a:t> generation easy and fun!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github.com/psuter/cafebabe/wiki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Named after magic code appearing in .class files</a:t>
            </a:r>
            <a:br>
              <a:rPr lang="en-US" dirty="0" smtClean="0"/>
            </a:br>
            <a:r>
              <a:rPr lang="en-US" dirty="0" smtClean="0"/>
              <a:t>when displayed in hexadecimal: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on that in the labs!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97" y="3863229"/>
            <a:ext cx="66198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Towards Compiling Expressions:</a:t>
            </a:r>
            <a:br>
              <a:rPr lang="en-US" dirty="0" smtClean="0"/>
            </a:br>
            <a:r>
              <a:rPr lang="en-US" dirty="0" smtClean="0"/>
              <a:t>Prefix, Infix, and Postfix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Prefix, Infix,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57" y="1470992"/>
            <a:ext cx="8646059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f</a:t>
            </a:r>
            <a:r>
              <a:rPr lang="en-US" dirty="0"/>
              <a:t> be a binary operation, </a:t>
            </a:r>
            <a:r>
              <a:rPr lang="en-US" dirty="0" smtClean="0"/>
              <a:t> </a:t>
            </a:r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dirty="0"/>
              <a:t>  two expressions</a:t>
            </a:r>
          </a:p>
          <a:p>
            <a:pPr marL="0" indent="0">
              <a:buNone/>
            </a:pPr>
            <a:r>
              <a:rPr lang="en-US" dirty="0"/>
              <a:t>We can denote application  </a:t>
            </a:r>
            <a:r>
              <a:rPr lang="en-US" i="1" dirty="0"/>
              <a:t>f(e</a:t>
            </a:r>
            <a:r>
              <a:rPr lang="en-US" i="1" baseline="-25000" dirty="0"/>
              <a:t>1</a:t>
            </a:r>
            <a:r>
              <a:rPr lang="en-US" i="1" dirty="0"/>
              <a:t>,e</a:t>
            </a:r>
            <a:r>
              <a:rPr lang="en-US" i="1" baseline="-25000" dirty="0"/>
              <a:t>2</a:t>
            </a:r>
            <a:r>
              <a:rPr lang="en-US" i="1" dirty="0"/>
              <a:t>)</a:t>
            </a:r>
            <a:r>
              <a:rPr lang="en-US" dirty="0"/>
              <a:t> as follows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prefix</a:t>
            </a:r>
            <a:r>
              <a:rPr lang="en-US" dirty="0"/>
              <a:t> notation		</a:t>
            </a:r>
            <a:r>
              <a:rPr lang="en-US" i="1" dirty="0"/>
              <a:t>f e</a:t>
            </a:r>
            <a:r>
              <a:rPr lang="en-US" i="1" baseline="-25000" dirty="0"/>
              <a:t>1</a:t>
            </a:r>
            <a:r>
              <a:rPr lang="en-US" i="1" dirty="0"/>
              <a:t> e</a:t>
            </a:r>
            <a:r>
              <a:rPr lang="en-US" i="1" baseline="-25000" dirty="0"/>
              <a:t>2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infix</a:t>
            </a:r>
            <a:r>
              <a:rPr lang="en-US" dirty="0"/>
              <a:t> notation		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i="1" dirty="0"/>
              <a:t> f e</a:t>
            </a:r>
            <a:r>
              <a:rPr lang="en-US" i="1" baseline="-25000" dirty="0"/>
              <a:t>2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postfix</a:t>
            </a:r>
            <a:r>
              <a:rPr lang="en-US" dirty="0"/>
              <a:t> notation		</a:t>
            </a:r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r>
              <a:rPr lang="en-US" i="1" dirty="0" smtClean="0"/>
              <a:t> e</a:t>
            </a:r>
            <a:r>
              <a:rPr lang="en-US" i="1" baseline="-25000" dirty="0" smtClean="0"/>
              <a:t>2  </a:t>
            </a:r>
            <a:r>
              <a:rPr lang="en-US" i="1" dirty="0" smtClean="0"/>
              <a:t>f </a:t>
            </a:r>
            <a:endParaRPr lang="en-US" i="1" baseline="-25000" dirty="0" smtClean="0"/>
          </a:p>
          <a:p>
            <a:r>
              <a:rPr lang="en-US" dirty="0" smtClean="0"/>
              <a:t>Suppose that each operator (like </a:t>
            </a:r>
            <a:r>
              <a:rPr lang="en-US" i="1" dirty="0" smtClean="0"/>
              <a:t>f</a:t>
            </a:r>
            <a:r>
              <a:rPr lang="en-US" dirty="0" smtClean="0"/>
              <a:t>) has a known number of arguments. For nested expressions</a:t>
            </a:r>
          </a:p>
          <a:p>
            <a:pPr lvl="1"/>
            <a:r>
              <a:rPr lang="en-US" dirty="0"/>
              <a:t>infix requires </a:t>
            </a:r>
            <a:r>
              <a:rPr lang="en-US" dirty="0" smtClean="0"/>
              <a:t>parentheses in general</a:t>
            </a:r>
          </a:p>
          <a:p>
            <a:pPr lvl="1"/>
            <a:r>
              <a:rPr lang="en-US" dirty="0" smtClean="0"/>
              <a:t>prefix and postfix do  not require any parantheses!</a:t>
            </a:r>
          </a:p>
        </p:txBody>
      </p:sp>
    </p:spTree>
    <p:extLst>
      <p:ext uri="{BB962C8B-B14F-4D97-AF65-F5344CB8AC3E}">
        <p14:creationId xmlns:p14="http://schemas.microsoft.com/office/powerpoint/2010/main" val="12953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in Different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541945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infix, assume * binds stronger than +</a:t>
            </a:r>
          </a:p>
          <a:p>
            <a:pPr marL="0" indent="0">
              <a:buNone/>
            </a:pPr>
            <a:r>
              <a:rPr lang="en-US" sz="2400" dirty="0" smtClean="0"/>
              <a:t>There is no need for priorities or parens in the other notations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smtClean="0"/>
              <a:t>arg.list	  	</a:t>
            </a:r>
            <a:r>
              <a:rPr lang="en-US" sz="2400" dirty="0" smtClean="0"/>
              <a:t>+(x,y)	  +(*(x,y),z)	+(x,*(y,z))	*(x,+(y,z))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prefix	  	</a:t>
            </a:r>
            <a:r>
              <a:rPr lang="en-US" sz="2400" dirty="0" smtClean="0"/>
              <a:t>+ x y	  + * x y z	+ x * y z	* x + y z</a:t>
            </a:r>
            <a:endParaRPr lang="en-US" sz="2400" i="1" baseline="-25000" dirty="0" smtClean="0"/>
          </a:p>
          <a:p>
            <a:pPr marL="0" indent="0">
              <a:buNone/>
            </a:pPr>
            <a:r>
              <a:rPr lang="en-US" sz="2400" b="1" dirty="0" smtClean="0"/>
              <a:t>infix</a:t>
            </a:r>
            <a:r>
              <a:rPr lang="en-US" sz="2400" b="1" baseline="-25000" dirty="0" smtClean="0"/>
              <a:t>	  	</a:t>
            </a:r>
            <a:r>
              <a:rPr lang="en-US" sz="2400" dirty="0" smtClean="0"/>
              <a:t>x + y	  x*y + z	x + y*z		x*(y + z)</a:t>
            </a:r>
            <a:endParaRPr lang="en-US" sz="2400" i="1" dirty="0"/>
          </a:p>
          <a:p>
            <a:pPr marL="0" indent="0">
              <a:buNone/>
            </a:pPr>
            <a:r>
              <a:rPr lang="en-US" sz="2400" b="1" dirty="0" smtClean="0"/>
              <a:t>postfix	  	</a:t>
            </a:r>
            <a:r>
              <a:rPr lang="en-US" sz="2400" dirty="0" smtClean="0"/>
              <a:t>x y +	  x y * z +	x y z * +	x y z + *</a:t>
            </a:r>
          </a:p>
          <a:p>
            <a:pPr marL="0" indent="0">
              <a:buNone/>
            </a:pPr>
            <a:endParaRPr lang="en-US" sz="2400" i="1" baseline="-25000" dirty="0"/>
          </a:p>
          <a:p>
            <a:pPr marL="0" indent="0">
              <a:buNone/>
            </a:pPr>
            <a:r>
              <a:rPr lang="en-US" sz="2400" dirty="0" smtClean="0"/>
              <a:t>Infix is the only problematic notation and leads to ambiguity</a:t>
            </a:r>
          </a:p>
          <a:p>
            <a:pPr marL="0" indent="0">
              <a:buNone/>
            </a:pPr>
            <a:r>
              <a:rPr lang="en-US" sz="2400" dirty="0" smtClean="0"/>
              <a:t>Why is it used in math? Amgiuity reminds us of algebraic laws:</a:t>
            </a:r>
          </a:p>
          <a:p>
            <a:pPr marL="0" indent="0">
              <a:buNone/>
            </a:pPr>
            <a:r>
              <a:rPr lang="en-US" sz="2400" dirty="0" smtClean="0"/>
              <a:t>x + y 		looks same from left and from right (commutative)</a:t>
            </a:r>
          </a:p>
          <a:p>
            <a:pPr marL="0" indent="0">
              <a:buNone/>
            </a:pPr>
            <a:r>
              <a:rPr lang="en-US" sz="2400" dirty="0" smtClean="0"/>
              <a:t>x + y + z 	parse trees mathematically equivalent (associative)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76000" y="3063960"/>
              <a:ext cx="4818600" cy="3187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2040" y="3053160"/>
                <a:ext cx="4825080" cy="32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91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into Prefix and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9" y="1377682"/>
            <a:ext cx="8229600" cy="195800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prefix</a:t>
            </a:r>
          </a:p>
          <a:p>
            <a:pPr marL="0" indent="0">
              <a:buNone/>
            </a:pPr>
            <a:r>
              <a:rPr lang="en-US" b="1" dirty="0" smtClean="0"/>
              <a:t>infix</a:t>
            </a:r>
            <a:r>
              <a:rPr lang="en-US" dirty="0" smtClean="0"/>
              <a:t> 	       ( ( x + y ) + z ) + u 	  	x + (y + (z + u ))</a:t>
            </a:r>
          </a:p>
          <a:p>
            <a:pPr marL="0" indent="0">
              <a:buNone/>
            </a:pPr>
            <a:r>
              <a:rPr lang="en-US" b="1" dirty="0" smtClean="0"/>
              <a:t>postfix</a:t>
            </a:r>
          </a:p>
          <a:p>
            <a:pPr marL="0" indent="0">
              <a:buNone/>
            </a:pPr>
            <a:r>
              <a:rPr lang="en-US" sz="2400" dirty="0" smtClean="0"/>
              <a:t>draw the trees: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17237" y="3596949"/>
            <a:ext cx="844420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Terminology: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prefix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= Polish notation </a:t>
            </a:r>
            <a:br>
              <a:rPr lang="en-US" kern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	(attributed to Jan Lukasiewicz from Poland)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postfix = Reverse Polish notation (RPN)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Is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the sequence of characters in postfix opposite to one in prefix if we have binary operations?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What if we have only unary operations?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85320" y="1442520"/>
              <a:ext cx="7256160" cy="5412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3440" y="1431720"/>
                <a:ext cx="7270560" cy="54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75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Example: </a:t>
            </a:r>
            <a:r>
              <a:rPr lang="en-US" dirty="0" err="1" smtClean="0">
                <a:solidFill>
                  <a:schemeClr val="tx1"/>
                </a:solidFill>
              </a:rPr>
              <a:t>gcc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3520" y="1616006"/>
            <a:ext cx="2621551" cy="3785652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#include 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stdio.h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&gt;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main() {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i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j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while (i &lt; 10)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printf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("%d\n", j);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 = i + 1;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j = j + 2*i+1;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}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6846" y="1151550"/>
            <a:ext cx="4354286" cy="526297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jmp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.L2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L3: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4(%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$.LC0, 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esp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call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printf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$1, 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$1, 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L2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cmpl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$9, 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.L3 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743200" y="1151550"/>
            <a:ext cx="1863646" cy="1983536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743200" y="5021943"/>
            <a:ext cx="1862670" cy="1392586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35429" y="3135086"/>
            <a:ext cx="2307771" cy="188685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897325" y="3752262"/>
            <a:ext cx="1708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gcc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test.c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-S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03786" y="2871360"/>
              <a:ext cx="2666160" cy="653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3706" y="2858760"/>
                <a:ext cx="2689560" cy="6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2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Notation and Trees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1249" y="1470992"/>
            <a:ext cx="8229600" cy="1958008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arg.list	  	</a:t>
            </a:r>
            <a:r>
              <a:rPr lang="en-US" sz="2400" dirty="0" smtClean="0">
                <a:solidFill>
                  <a:srgbClr val="000000"/>
                </a:solidFill>
              </a:rPr>
              <a:t>+(x,y)	  +(*(x,y),z)	+(x,*(y,z))	*(x,+(y,z))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prefix</a:t>
            </a:r>
            <a:r>
              <a:rPr lang="en-US" sz="2400" b="1" dirty="0">
                <a:solidFill>
                  <a:srgbClr val="000000"/>
                </a:solidFill>
              </a:rPr>
              <a:t>	  	</a:t>
            </a:r>
            <a:r>
              <a:rPr lang="en-US" sz="2400" dirty="0">
                <a:solidFill>
                  <a:srgbClr val="000000"/>
                </a:solidFill>
              </a:rPr>
              <a:t>+ x y	  + * x y z	+ x * y z	* x + y z</a:t>
            </a:r>
            <a:endParaRPr lang="en-US" sz="2400" i="1" baseline="-25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infix</a:t>
            </a:r>
            <a:r>
              <a:rPr lang="en-US" sz="2400" b="1" baseline="-25000" dirty="0">
                <a:solidFill>
                  <a:srgbClr val="000000"/>
                </a:solidFill>
              </a:rPr>
              <a:t>	  	</a:t>
            </a:r>
            <a:r>
              <a:rPr lang="en-US" sz="2400" dirty="0">
                <a:solidFill>
                  <a:srgbClr val="000000"/>
                </a:solidFill>
              </a:rPr>
              <a:t>x + y	  x*y + z	x + y*z		x*(y + z)</a:t>
            </a:r>
            <a:endParaRPr lang="en-US" sz="2400" i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postfix	  	</a:t>
            </a:r>
            <a:r>
              <a:rPr lang="en-US" sz="2400" dirty="0">
                <a:solidFill>
                  <a:srgbClr val="000000"/>
                </a:solidFill>
              </a:rPr>
              <a:t>x y +	  x y * z +	x y z * +	x y z + 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85600" y="5540151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</a:rPr>
              <a:t>draw ASTs for each expression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7656" y="6084438"/>
            <a:ext cx="653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</a:rPr>
              <a:t>How would you pretty print AST into a given form?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830600" y="3393360"/>
              <a:ext cx="6356160" cy="1408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0880" y="3380760"/>
                <a:ext cx="6370920" cy="143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8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Expressions and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177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sealed abstract class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Var(varID: String) </a:t>
            </a:r>
            <a:r>
              <a:rPr lang="en-US" sz="2800" b="1" dirty="0"/>
              <a:t>extends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 smtClean="0"/>
              <a:t>case </a:t>
            </a:r>
            <a:r>
              <a:rPr lang="en-US" sz="2800" b="1" dirty="0"/>
              <a:t>class</a:t>
            </a:r>
            <a:r>
              <a:rPr lang="en-US" sz="2800" dirty="0"/>
              <a:t> </a:t>
            </a:r>
            <a:r>
              <a:rPr lang="en-US" sz="2800" dirty="0" smtClean="0"/>
              <a:t>Plus(lhs: </a:t>
            </a:r>
            <a:r>
              <a:rPr lang="en-US" sz="2800" dirty="0"/>
              <a:t>Expr, rhs: Expr) </a:t>
            </a:r>
            <a:r>
              <a:rPr lang="en-US" sz="2800" b="1" dirty="0"/>
              <a:t>extends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/>
              <a:t>case class</a:t>
            </a:r>
            <a:r>
              <a:rPr lang="en-US" sz="2800" dirty="0"/>
              <a:t> Times(lhs: Expr, rhs: Expr) </a:t>
            </a:r>
            <a:r>
              <a:rPr lang="en-US" sz="2800" b="1" dirty="0"/>
              <a:t>extends </a:t>
            </a:r>
            <a:r>
              <a:rPr lang="en-US" sz="2800" dirty="0" smtClean="0"/>
              <a:t>Expr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sealed abstract class </a:t>
            </a:r>
            <a:r>
              <a:rPr lang="en-US" sz="2800" dirty="0"/>
              <a:t>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ID(str : String) </a:t>
            </a:r>
            <a:r>
              <a:rPr lang="en-US" sz="2800" b="1" dirty="0"/>
              <a:t>extends</a:t>
            </a:r>
            <a:r>
              <a:rPr lang="en-US" sz="2800" dirty="0"/>
              <a:t> Token</a:t>
            </a:r>
          </a:p>
          <a:p>
            <a:pPr marL="0" indent="0">
              <a:buNone/>
            </a:pPr>
            <a:r>
              <a:rPr lang="en-US" sz="2800" b="1" dirty="0" smtClean="0"/>
              <a:t>case </a:t>
            </a:r>
            <a:r>
              <a:rPr lang="en-US" sz="2800" b="1" dirty="0"/>
              <a:t>class </a:t>
            </a:r>
            <a:r>
              <a:rPr lang="en-US" sz="2800" dirty="0"/>
              <a:t>Add </a:t>
            </a:r>
            <a:r>
              <a:rPr lang="en-US" sz="2800" b="1" dirty="0"/>
              <a:t>extends</a:t>
            </a:r>
            <a:r>
              <a:rPr lang="en-US" sz="2800" dirty="0"/>
              <a:t> 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Mul </a:t>
            </a:r>
            <a:r>
              <a:rPr lang="en-US" sz="2800" b="1" dirty="0"/>
              <a:t>extends </a:t>
            </a:r>
            <a:r>
              <a:rPr lang="en-US" sz="2800" dirty="0" smtClean="0"/>
              <a:t>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 smtClean="0"/>
              <a:t>O </a:t>
            </a:r>
            <a:r>
              <a:rPr lang="en-US" sz="2800" b="1" dirty="0"/>
              <a:t>extends </a:t>
            </a:r>
            <a:r>
              <a:rPr lang="en-US" sz="2800" dirty="0" smtClean="0"/>
              <a:t>Token   </a:t>
            </a:r>
            <a:r>
              <a:rPr lang="en-US" sz="2800" dirty="0" smtClean="0">
                <a:solidFill>
                  <a:srgbClr val="008000"/>
                </a:solidFill>
              </a:rPr>
              <a:t>// (</a:t>
            </a:r>
          </a:p>
          <a:p>
            <a:pPr marL="0" indent="0">
              <a:buNone/>
            </a:pPr>
            <a:r>
              <a:rPr lang="en-US" sz="2800" b="1" dirty="0" smtClean="0"/>
              <a:t>case class </a:t>
            </a:r>
            <a:r>
              <a:rPr lang="en-US" sz="2800" dirty="0" smtClean="0"/>
              <a:t>C </a:t>
            </a:r>
            <a:r>
              <a:rPr lang="en-US" sz="2800" b="1" dirty="0" smtClean="0"/>
              <a:t>extends</a:t>
            </a:r>
            <a:r>
              <a:rPr lang="en-US" sz="2800" dirty="0" smtClean="0"/>
              <a:t> Token   </a:t>
            </a:r>
            <a:r>
              <a:rPr lang="en-US" sz="2800" dirty="0" smtClean="0">
                <a:solidFill>
                  <a:srgbClr val="008000"/>
                </a:solidFill>
              </a:rPr>
              <a:t>// 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86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028996"/>
          </a:xfrm>
        </p:spPr>
        <p:txBody>
          <a:bodyPr/>
          <a:lstStyle/>
          <a:p>
            <a:r>
              <a:rPr lang="en-US" dirty="0" smtClean="0"/>
              <a:t>Printing Trees into Lists of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2" y="1101414"/>
            <a:ext cx="8460377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 def</a:t>
            </a:r>
            <a:r>
              <a:rPr lang="en-US" sz="2000" dirty="0"/>
              <a:t> prefix(e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 smtClean="0"/>
              <a:t>Plus(</a:t>
            </a:r>
            <a:r>
              <a:rPr lang="en-US" sz="2000" dirty="0" smtClean="0"/>
              <a:t>e1</a:t>
            </a:r>
            <a:r>
              <a:rPr lang="en-US" sz="2000" dirty="0" smtClean="0"/>
              <a:t>,e2)   </a:t>
            </a:r>
            <a:r>
              <a:rPr lang="en-US" sz="2000" dirty="0" smtClean="0"/>
              <a:t>=&gt; </a:t>
            </a:r>
            <a:r>
              <a:rPr lang="en-US" sz="2000" dirty="0"/>
              <a:t>List(Add()) ::: </a:t>
            </a:r>
            <a:r>
              <a:rPr lang="en-US" sz="2000" dirty="0" smtClean="0"/>
              <a:t>prefix(e1) </a:t>
            </a:r>
            <a:r>
              <a:rPr lang="en-US" sz="2000" dirty="0"/>
              <a:t>::: </a:t>
            </a:r>
            <a:r>
              <a:rPr lang="en-US" sz="2000" dirty="0" smtClean="0"/>
              <a:t>prefix(e2)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</a:t>
            </a:r>
            <a:r>
              <a:rPr lang="en-US" sz="2000" dirty="0" smtClean="0"/>
              <a:t>Times(e1,e2) </a:t>
            </a:r>
            <a:r>
              <a:rPr lang="en-US" sz="2000" dirty="0"/>
              <a:t>=&gt; List(Mul()) ::: </a:t>
            </a:r>
            <a:r>
              <a:rPr lang="en-US" sz="2000" dirty="0" smtClean="0"/>
              <a:t>prefix(e1) </a:t>
            </a:r>
            <a:r>
              <a:rPr lang="en-US" sz="2000" dirty="0"/>
              <a:t>::: </a:t>
            </a:r>
            <a:r>
              <a:rPr lang="en-US" sz="2000" dirty="0" smtClean="0"/>
              <a:t>prefix(e2)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}</a:t>
            </a:r>
          </a:p>
          <a:p>
            <a:pPr marL="0" indent="0">
              <a:buNone/>
            </a:pPr>
            <a:r>
              <a:rPr lang="en-US" sz="2000" b="1" dirty="0"/>
              <a:t>  def </a:t>
            </a:r>
            <a:r>
              <a:rPr lang="en-US" sz="2000" dirty="0"/>
              <a:t>infix(e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 // should emit parantheses!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case</a:t>
            </a:r>
            <a:r>
              <a:rPr lang="en-US" sz="2000" dirty="0" smtClean="0"/>
              <a:t> Plus(e1,e2) </a:t>
            </a:r>
            <a:r>
              <a:rPr lang="en-US" sz="2000" dirty="0"/>
              <a:t>=&gt; </a:t>
            </a:r>
            <a:r>
              <a:rPr lang="en-US" sz="2000" dirty="0" smtClean="0"/>
              <a:t>List(O())::: infix(e1) </a:t>
            </a:r>
            <a:r>
              <a:rPr lang="en-US" sz="2000" dirty="0"/>
              <a:t>::: List(Add()) ::: </a:t>
            </a:r>
            <a:r>
              <a:rPr lang="en-US" sz="2000" dirty="0" smtClean="0"/>
              <a:t>infix(e2) :::List(C())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</a:t>
            </a:r>
            <a:r>
              <a:rPr lang="en-US" sz="2000" dirty="0" smtClean="0"/>
              <a:t>Times(e1,e2) =&gt; List(O())::: infix(e1) </a:t>
            </a:r>
            <a:r>
              <a:rPr lang="en-US" sz="2000" dirty="0"/>
              <a:t>::: List(Mul()) ::: </a:t>
            </a:r>
            <a:r>
              <a:rPr lang="en-US" sz="2000" dirty="0" smtClean="0"/>
              <a:t>infix(e2) :::List(C())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}</a:t>
            </a:r>
          </a:p>
          <a:p>
            <a:pPr marL="0" indent="0">
              <a:buNone/>
            </a:pPr>
            <a:r>
              <a:rPr lang="en-US" sz="2000" b="1" dirty="0"/>
              <a:t>  def </a:t>
            </a:r>
            <a:r>
              <a:rPr lang="en-US" sz="2000" dirty="0"/>
              <a:t>postfix(e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b="1" dirty="0"/>
              <a:t>    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b="1" dirty="0" smtClean="0"/>
              <a:t>    case </a:t>
            </a:r>
            <a:r>
              <a:rPr lang="en-US" sz="2000" dirty="0" smtClean="0"/>
              <a:t>Plus(e1,e2)  </a:t>
            </a:r>
            <a:r>
              <a:rPr lang="en-US" sz="2000" dirty="0"/>
              <a:t>=&gt; </a:t>
            </a:r>
            <a:r>
              <a:rPr lang="en-US" sz="2000" dirty="0" smtClean="0"/>
              <a:t>postfix(e1) </a:t>
            </a:r>
            <a:r>
              <a:rPr lang="en-US" sz="2000" dirty="0"/>
              <a:t>::: </a:t>
            </a:r>
            <a:r>
              <a:rPr lang="en-US" sz="2000" dirty="0" smtClean="0"/>
              <a:t>postfix(e2) </a:t>
            </a:r>
            <a:r>
              <a:rPr lang="en-US" sz="2000" dirty="0"/>
              <a:t>::: List(Add())</a:t>
            </a:r>
          </a:p>
          <a:p>
            <a:pPr marL="0" indent="0">
              <a:buNone/>
            </a:pPr>
            <a:r>
              <a:rPr lang="en-US" sz="2000" b="1" dirty="0"/>
              <a:t>    case</a:t>
            </a:r>
            <a:r>
              <a:rPr lang="en-US" sz="2000" dirty="0"/>
              <a:t> </a:t>
            </a:r>
            <a:r>
              <a:rPr lang="en-US" sz="2000" dirty="0" smtClean="0"/>
              <a:t>Times(e1,e2) </a:t>
            </a:r>
            <a:r>
              <a:rPr lang="en-US" sz="2000" dirty="0"/>
              <a:t>=&gt; </a:t>
            </a:r>
            <a:r>
              <a:rPr lang="en-US" sz="2000" dirty="0" smtClean="0"/>
              <a:t>postfix(e1) </a:t>
            </a:r>
            <a:r>
              <a:rPr lang="en-US" sz="2000" dirty="0"/>
              <a:t>::: </a:t>
            </a:r>
            <a:r>
              <a:rPr lang="en-US" sz="2000" dirty="0" smtClean="0"/>
              <a:t>postfix(e2) </a:t>
            </a:r>
            <a:r>
              <a:rPr lang="en-US" sz="2000" dirty="0"/>
              <a:t>::: List(Mul())</a:t>
            </a:r>
          </a:p>
          <a:p>
            <a:pPr marL="0" indent="0">
              <a:buNone/>
            </a:pPr>
            <a:r>
              <a:rPr lang="en-US" sz="2000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31144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LISP: Language with Prefix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1958 – pioneering language</a:t>
            </a:r>
          </a:p>
          <a:p>
            <a:r>
              <a:rPr lang="en-US" sz="2400" dirty="0" smtClean="0"/>
              <a:t>Syntax was meant to be abstract syntax</a:t>
            </a:r>
          </a:p>
          <a:p>
            <a:r>
              <a:rPr lang="en-US" sz="2400" dirty="0" smtClean="0"/>
              <a:t>Treats all operators as user-defined ones, so syntax does not assume the number of arguments is known</a:t>
            </a:r>
          </a:p>
          <a:p>
            <a:pPr lvl="1"/>
            <a:r>
              <a:rPr lang="en-US" sz="2400" dirty="0" smtClean="0"/>
              <a:t>use parantheses in prefix notation: f(x,y) as (f x y)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b="1" dirty="0">
                <a:solidFill>
                  <a:srgbClr val="008000"/>
                </a:solidFill>
              </a:rPr>
              <a:t>defun</a:t>
            </a:r>
            <a:r>
              <a:rPr lang="en-US" sz="2800" dirty="0">
                <a:solidFill>
                  <a:srgbClr val="008000"/>
                </a:solidFill>
              </a:rPr>
              <a:t> factorial (n)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(if (&lt;= n 1)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    1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    (* n (factorial (- n 1</a:t>
            </a:r>
            <a:r>
              <a:rPr lang="en-US" sz="2800" dirty="0" smtClean="0">
                <a:solidFill>
                  <a:srgbClr val="008000"/>
                </a:solidFill>
              </a:rPr>
              <a:t>)))))</a:t>
            </a:r>
          </a:p>
        </p:txBody>
      </p:sp>
    </p:spTree>
    <p:extLst>
      <p:ext uri="{BB962C8B-B14F-4D97-AF65-F5344CB8AC3E}">
        <p14:creationId xmlns:p14="http://schemas.microsoft.com/office/powerpoint/2010/main" val="8961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PostScript: Language using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.ps are ASCII files given to PostScript-compliant printers</a:t>
            </a:r>
          </a:p>
          <a:p>
            <a:r>
              <a:rPr lang="en-US" dirty="0" smtClean="0"/>
              <a:t>Each file is a program whose execution prints the desired pages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en.wikipedia.org/wiki/PostScript%20programming%20language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PostScript language tutorial and cookbook</a:t>
            </a:r>
          </a:p>
          <a:p>
            <a:pPr marL="0" indent="0">
              <a:buNone/>
            </a:pPr>
            <a:r>
              <a:rPr lang="en-US" sz="2400" dirty="0"/>
              <a:t>Adobe Systems Incorporated</a:t>
            </a:r>
          </a:p>
          <a:p>
            <a:pPr marL="0" indent="0">
              <a:buNone/>
            </a:pPr>
            <a:r>
              <a:rPr lang="en-US" sz="2400" dirty="0"/>
              <a:t>Reading, MA : Addison Wesley, 1985</a:t>
            </a:r>
          </a:p>
          <a:p>
            <a:pPr marL="0" indent="0">
              <a:buNone/>
            </a:pPr>
            <a:r>
              <a:rPr lang="en-US" sz="2400" dirty="0"/>
              <a:t>ISBN 0-201-10179-3 (pbk.)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1716"/>
          </a:xfrm>
        </p:spPr>
        <p:txBody>
          <a:bodyPr/>
          <a:lstStyle/>
          <a:p>
            <a:r>
              <a:rPr lang="en-US" dirty="0" smtClean="0"/>
              <a:t>A PostScript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7612"/>
            <a:ext cx="4038600" cy="509855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/</a:t>
            </a:r>
            <a:r>
              <a:rPr lang="en-US" sz="1800" dirty="0"/>
              <a:t>inch {72 mul} def</a:t>
            </a:r>
          </a:p>
          <a:p>
            <a:pPr marL="0" indent="0">
              <a:buNone/>
            </a:pPr>
            <a:r>
              <a:rPr lang="en-US" sz="1800" dirty="0" smtClean="0"/>
              <a:t>/</a:t>
            </a:r>
            <a:r>
              <a:rPr lang="en-US" sz="1800" dirty="0"/>
              <a:t>wedge</a:t>
            </a:r>
          </a:p>
          <a:p>
            <a:pPr marL="0" indent="0">
              <a:buNone/>
            </a:pPr>
            <a:r>
              <a:rPr lang="en-US" sz="1800" dirty="0"/>
              <a:t>	{ newpath</a:t>
            </a:r>
          </a:p>
          <a:p>
            <a:pPr marL="0" indent="0">
              <a:buNone/>
            </a:pPr>
            <a:r>
              <a:rPr lang="en-US" sz="1800" dirty="0"/>
              <a:t>	  0 0 moveto</a:t>
            </a:r>
          </a:p>
          <a:p>
            <a:pPr marL="0" indent="0">
              <a:buNone/>
            </a:pPr>
            <a:r>
              <a:rPr lang="en-US" sz="1800" dirty="0"/>
              <a:t>	  1 0 translate</a:t>
            </a:r>
          </a:p>
          <a:p>
            <a:pPr marL="0" indent="0">
              <a:buNone/>
            </a:pPr>
            <a:r>
              <a:rPr lang="en-US" sz="1800" dirty="0"/>
              <a:t>	  15 rotate</a:t>
            </a:r>
          </a:p>
          <a:p>
            <a:pPr marL="0" indent="0">
              <a:buNone/>
            </a:pPr>
            <a:r>
              <a:rPr lang="en-US" sz="1800" dirty="0"/>
              <a:t>	  0 15 sin translate</a:t>
            </a:r>
          </a:p>
          <a:p>
            <a:pPr marL="0" indent="0">
              <a:buNone/>
            </a:pPr>
            <a:r>
              <a:rPr lang="en-US" sz="1800" dirty="0"/>
              <a:t>	  0 0 15 sin -90 90 arc</a:t>
            </a:r>
          </a:p>
          <a:p>
            <a:pPr marL="0" indent="0">
              <a:buNone/>
            </a:pPr>
            <a:r>
              <a:rPr lang="en-US" sz="1800" dirty="0"/>
              <a:t>	  closepath</a:t>
            </a:r>
          </a:p>
          <a:p>
            <a:pPr marL="0" indent="0">
              <a:buNone/>
            </a:pPr>
            <a:r>
              <a:rPr lang="en-US" sz="1800" dirty="0"/>
              <a:t>	} </a:t>
            </a:r>
            <a:r>
              <a:rPr lang="en-US" sz="1800" b="1" dirty="0" smtClean="0"/>
              <a:t>def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 smtClean="0"/>
              <a:t>gsave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3.75 inch 7.25 inch translate</a:t>
            </a:r>
          </a:p>
          <a:p>
            <a:pPr marL="0" indent="0">
              <a:buNone/>
            </a:pPr>
            <a:r>
              <a:rPr lang="en-US" sz="1800" dirty="0"/>
              <a:t>  1 inch 1 inch scale</a:t>
            </a:r>
          </a:p>
          <a:p>
            <a:pPr marL="0" indent="0">
              <a:buNone/>
            </a:pPr>
            <a:r>
              <a:rPr lang="en-US" sz="1800" dirty="0"/>
              <a:t>  wedge 0.02 setlinewidth stroke</a:t>
            </a:r>
          </a:p>
          <a:p>
            <a:pPr marL="0" indent="0">
              <a:buNone/>
            </a:pPr>
            <a:r>
              <a:rPr lang="en-US" sz="1800" dirty="0"/>
              <a:t>grestore</a:t>
            </a:r>
          </a:p>
          <a:p>
            <a:pPr marL="0" indent="0">
              <a:buNone/>
            </a:pPr>
            <a:r>
              <a:rPr lang="en-US" sz="1800" dirty="0" smtClean="0"/>
              <a:t>gsave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39491" y="957943"/>
            <a:ext cx="4038600" cy="51246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4.25 </a:t>
            </a:r>
            <a:r>
              <a:rPr lang="en-US" sz="2000" dirty="0"/>
              <a:t>inch 4.25 inch translate</a:t>
            </a:r>
          </a:p>
          <a:p>
            <a:pPr marL="0" indent="0">
              <a:buNone/>
            </a:pPr>
            <a:r>
              <a:rPr lang="en-US" sz="2000" dirty="0"/>
              <a:t>  1.75 inch 1.75 inch scale</a:t>
            </a:r>
          </a:p>
          <a:p>
            <a:pPr marL="0" indent="0">
              <a:buNone/>
            </a:pPr>
            <a:r>
              <a:rPr lang="en-US" sz="2000" dirty="0"/>
              <a:t>  0.02 setlinewidth</a:t>
            </a:r>
          </a:p>
          <a:p>
            <a:pPr marL="0" indent="0">
              <a:buNone/>
            </a:pPr>
            <a:r>
              <a:rPr lang="en-US" sz="2000" dirty="0"/>
              <a:t>  1 1 12</a:t>
            </a:r>
          </a:p>
          <a:p>
            <a:pPr marL="0" indent="0">
              <a:buNone/>
            </a:pPr>
            <a:r>
              <a:rPr lang="en-US" sz="2000" dirty="0"/>
              <a:t>	{ 12 div setgray</a:t>
            </a:r>
          </a:p>
          <a:p>
            <a:pPr marL="0" indent="0">
              <a:buNone/>
            </a:pPr>
            <a:r>
              <a:rPr lang="en-US" sz="2000" dirty="0"/>
              <a:t>	  gsave</a:t>
            </a:r>
          </a:p>
          <a:p>
            <a:pPr marL="0" indent="0">
              <a:buNone/>
            </a:pPr>
            <a:r>
              <a:rPr lang="en-US" sz="2000" dirty="0"/>
              <a:t>	    wedge</a:t>
            </a:r>
          </a:p>
          <a:p>
            <a:pPr marL="0" indent="0">
              <a:buNone/>
            </a:pPr>
            <a:r>
              <a:rPr lang="en-US" sz="2000" dirty="0"/>
              <a:t>	    gsave fill grestore</a:t>
            </a:r>
          </a:p>
          <a:p>
            <a:pPr marL="0" indent="0">
              <a:buNone/>
            </a:pPr>
            <a:r>
              <a:rPr lang="en-US" sz="2000" dirty="0"/>
              <a:t>	    0 setgray stroke</a:t>
            </a:r>
          </a:p>
          <a:p>
            <a:pPr marL="0" indent="0">
              <a:buNone/>
            </a:pPr>
            <a:r>
              <a:rPr lang="en-US" sz="2000" dirty="0"/>
              <a:t>	  grestore</a:t>
            </a:r>
          </a:p>
          <a:p>
            <a:pPr marL="0" indent="0">
              <a:buNone/>
            </a:pPr>
            <a:r>
              <a:rPr lang="en-US" sz="2000" dirty="0"/>
              <a:t>	  30 rotate</a:t>
            </a:r>
          </a:p>
          <a:p>
            <a:pPr marL="0" indent="0">
              <a:buNone/>
            </a:pPr>
            <a:r>
              <a:rPr lang="en-US" sz="2000" dirty="0"/>
              <a:t>	} for</a:t>
            </a:r>
          </a:p>
          <a:p>
            <a:pPr marL="0" indent="0">
              <a:buNone/>
            </a:pPr>
            <a:r>
              <a:rPr lang="en-US" sz="2000" dirty="0"/>
              <a:t>grestore</a:t>
            </a:r>
          </a:p>
          <a:p>
            <a:pPr marL="0" indent="0">
              <a:buNone/>
            </a:pPr>
            <a:r>
              <a:rPr lang="en-US" sz="2000" dirty="0"/>
              <a:t>showpage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484914" y="888274"/>
            <a:ext cx="0" cy="561702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81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send it to printer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or run GhostView viewer gv) we get</a:t>
            </a:r>
            <a:endParaRPr lang="en-US" dirty="0"/>
          </a:p>
        </p:txBody>
      </p:sp>
      <p:pic>
        <p:nvPicPr>
          <p:cNvPr id="1026" name="Picture 2" descr="\\VBOXSVR\kuncak\cc2013\lecturecise14\gvoutp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2" y="1570264"/>
            <a:ext cx="4140200" cy="520065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4909456" y="1561556"/>
            <a:ext cx="4038600" cy="51246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/>
              <a:t>  4.25 inch 4.25 inch translate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1.75 inch 1.75 inch scale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0.02 setlinewidth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1 1 12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{ 12 div setgray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gsave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wedge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gsave fill 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0 setgray stroke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30 rotate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} for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showpage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9430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495211" cy="724196"/>
          </a:xfrm>
        </p:spPr>
        <p:txBody>
          <a:bodyPr/>
          <a:lstStyle/>
          <a:p>
            <a:r>
              <a:rPr lang="en-US" dirty="0" smtClean="0"/>
              <a:t>Why postfix? Can evaluate it using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870857"/>
            <a:ext cx="8795657" cy="580861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def </a:t>
            </a:r>
            <a:r>
              <a:rPr lang="en-US" sz="2000" dirty="0" smtClean="0"/>
              <a:t>postEval(env   </a:t>
            </a:r>
            <a:r>
              <a:rPr lang="en-US" sz="2000" dirty="0"/>
              <a:t>: Map[String,Int</a:t>
            </a:r>
            <a:r>
              <a:rPr lang="en-US" sz="2000" dirty="0" smtClean="0"/>
              <a:t>], pexpr </a:t>
            </a:r>
            <a:r>
              <a:rPr lang="en-US" sz="2000" dirty="0"/>
              <a:t>: Array[Token]) : Int = </a:t>
            </a:r>
            <a:r>
              <a:rPr lang="en-US" sz="2000" dirty="0" smtClean="0"/>
              <a:t>{  </a:t>
            </a:r>
            <a:r>
              <a:rPr lang="en-US" sz="2000" b="1" dirty="0" smtClean="0">
                <a:solidFill>
                  <a:srgbClr val="008000"/>
                </a:solidFill>
              </a:rPr>
              <a:t>// no recursion!</a:t>
            </a:r>
            <a:endParaRPr lang="en-US" sz="20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var</a:t>
            </a:r>
            <a:r>
              <a:rPr lang="en-US" sz="2000" dirty="0"/>
              <a:t> stack : Array[Int] = new Array[Int](512)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var</a:t>
            </a:r>
            <a:r>
              <a:rPr lang="en-US" sz="2000" dirty="0"/>
              <a:t> top : Int = </a:t>
            </a:r>
            <a:r>
              <a:rPr lang="en-US" sz="2000" dirty="0" smtClean="0"/>
              <a:t>0;   </a:t>
            </a:r>
            <a:r>
              <a:rPr lang="en-US" sz="2000" dirty="0"/>
              <a:t>var pos : Int = </a:t>
            </a:r>
            <a:r>
              <a:rPr lang="en-US" sz="2000" dirty="0" smtClean="0"/>
              <a:t>0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while</a:t>
            </a:r>
            <a:r>
              <a:rPr lang="en-US" sz="2000" dirty="0"/>
              <a:t> (pos &lt; pexpr.length) {</a:t>
            </a:r>
          </a:p>
          <a:p>
            <a:pPr marL="0" indent="0">
              <a:buNone/>
            </a:pPr>
            <a:r>
              <a:rPr lang="en-US" sz="2000" dirty="0"/>
              <a:t>      pexpr(pos)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 smtClean="0"/>
              <a:t>          </a:t>
            </a:r>
            <a:r>
              <a:rPr lang="en-US" sz="2000" b="1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/>
              <a:t>ID(v) =&gt; </a:t>
            </a:r>
            <a:r>
              <a:rPr lang="en-US" sz="2000" dirty="0" smtClean="0"/>
              <a:t> </a:t>
            </a:r>
            <a:r>
              <a:rPr lang="en-US" sz="2000" dirty="0"/>
              <a:t>top = top + </a:t>
            </a:r>
            <a:r>
              <a:rPr lang="en-US" sz="2000" dirty="0" smtClean="0"/>
              <a:t>1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stack(top</a:t>
            </a:r>
            <a:r>
              <a:rPr lang="en-US" sz="2000" dirty="0"/>
              <a:t>) = env(v)</a:t>
            </a:r>
          </a:p>
          <a:p>
            <a:pPr marL="0" indent="0">
              <a:buNone/>
            </a:pPr>
            <a:r>
              <a:rPr lang="en-US" sz="2000" b="1" dirty="0" smtClean="0"/>
              <a:t>          case</a:t>
            </a:r>
            <a:r>
              <a:rPr lang="en-US" sz="2000" dirty="0" smtClean="0"/>
              <a:t> </a:t>
            </a:r>
            <a:r>
              <a:rPr lang="en-US" sz="2000" dirty="0"/>
              <a:t>Add() </a:t>
            </a:r>
            <a:r>
              <a:rPr lang="en-US" sz="2000" dirty="0" smtClean="0"/>
              <a:t>=&gt; stack(top </a:t>
            </a:r>
            <a:r>
              <a:rPr lang="en-US" sz="2000" dirty="0"/>
              <a:t>- 1) = stack(top - 1) + stack(top)</a:t>
            </a:r>
          </a:p>
          <a:p>
            <a:pPr marL="0" indent="0">
              <a:buNone/>
            </a:pPr>
            <a:r>
              <a:rPr lang="en-US" sz="2000" dirty="0"/>
              <a:t>	  </a:t>
            </a:r>
            <a:r>
              <a:rPr lang="en-US" sz="2000" dirty="0" smtClean="0"/>
              <a:t>                  top </a:t>
            </a:r>
            <a:r>
              <a:rPr lang="en-US" sz="2000" dirty="0"/>
              <a:t>= top - 1</a:t>
            </a:r>
          </a:p>
          <a:p>
            <a:pPr marL="0" indent="0">
              <a:buNone/>
            </a:pPr>
            <a:r>
              <a:rPr lang="en-US" sz="2000" dirty="0" smtClean="0"/>
              <a:t>          </a:t>
            </a:r>
            <a:r>
              <a:rPr lang="en-US" sz="2000" b="1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/>
              <a:t>Mul() </a:t>
            </a:r>
            <a:r>
              <a:rPr lang="en-US" sz="2000" dirty="0" smtClean="0"/>
              <a:t>=&gt; stack(top </a:t>
            </a:r>
            <a:r>
              <a:rPr lang="en-US" sz="2000" dirty="0"/>
              <a:t>- 1) = stack(top - 1) * stack(top)</a:t>
            </a:r>
          </a:p>
          <a:p>
            <a:pPr marL="0" indent="0">
              <a:buNone/>
            </a:pPr>
            <a:r>
              <a:rPr lang="en-US" sz="2000" dirty="0"/>
              <a:t>	  </a:t>
            </a:r>
            <a:r>
              <a:rPr lang="en-US" sz="2000" dirty="0" smtClean="0"/>
              <a:t>                  top </a:t>
            </a:r>
            <a:r>
              <a:rPr lang="en-US" sz="2000" dirty="0"/>
              <a:t>= top - 1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}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pos </a:t>
            </a:r>
            <a:r>
              <a:rPr lang="en-US" sz="2000" dirty="0"/>
              <a:t>= pos + 1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 smtClean="0"/>
              <a:t>    stack(top)</a:t>
            </a:r>
            <a:br>
              <a:rPr lang="en-US" sz="2000" dirty="0" smtClean="0"/>
            </a:b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808578" y="4778113"/>
            <a:ext cx="423526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x -&gt; 3, y -&gt; 4, z -&gt; 5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infix:     </a:t>
            </a:r>
            <a:r>
              <a:rPr lang="en-US" sz="3200" dirty="0" smtClean="0">
                <a:latin typeface="Calibri" panose="020F0502020204030204" pitchFamily="34" charset="0"/>
              </a:rPr>
              <a:t>x*(y+z)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postfix: </a:t>
            </a:r>
            <a:r>
              <a:rPr lang="en-US" sz="3200" dirty="0" smtClean="0">
                <a:latin typeface="Calibri" panose="020F0502020204030204" pitchFamily="34" charset="0"/>
              </a:rPr>
              <a:t>x </a:t>
            </a:r>
            <a:r>
              <a:rPr lang="en-US" sz="3200" dirty="0">
                <a:latin typeface="Calibri" panose="020F0502020204030204" pitchFamily="34" charset="0"/>
              </a:rPr>
              <a:t>y z + </a:t>
            </a:r>
            <a:r>
              <a:rPr lang="en-US" sz="3200" dirty="0" smtClean="0">
                <a:latin typeface="Calibri" panose="020F0502020204030204" pitchFamily="34" charset="0"/>
              </a:rPr>
              <a:t>*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Run ‘postfix’ for this env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775200" y="2979720"/>
              <a:ext cx="2233080" cy="3328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8360" y="2968560"/>
                <a:ext cx="2249640" cy="33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90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Infix Needs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recursive interpreter: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def </a:t>
            </a:r>
            <a:r>
              <a:rPr lang="en-US" sz="2800" dirty="0" smtClean="0"/>
              <a:t>infixEval(env </a:t>
            </a:r>
            <a:r>
              <a:rPr lang="en-US" sz="2800" dirty="0"/>
              <a:t>: Map[String,Int], expr : Expr) : Int =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expr </a:t>
            </a:r>
            <a:r>
              <a:rPr lang="en-US" sz="2800" b="1" dirty="0"/>
              <a:t>match</a:t>
            </a:r>
            <a:r>
              <a:rPr lang="en-US" sz="2800" dirty="0"/>
              <a:t> {</a:t>
            </a:r>
          </a:p>
          <a:p>
            <a:pPr marL="0" indent="0">
              <a:buNone/>
            </a:pPr>
            <a:r>
              <a:rPr lang="en-US" sz="2800" b="1" dirty="0"/>
              <a:t>    case</a:t>
            </a:r>
            <a:r>
              <a:rPr lang="en-US" sz="2800" dirty="0"/>
              <a:t> Var(id</a:t>
            </a:r>
            <a:r>
              <a:rPr lang="en-US" sz="2800" dirty="0" smtClean="0"/>
              <a:t>) </a:t>
            </a:r>
            <a:r>
              <a:rPr lang="en-US" sz="2800" dirty="0"/>
              <a:t>=&gt; env(id)</a:t>
            </a:r>
          </a:p>
          <a:p>
            <a:pPr marL="0" indent="0">
              <a:buNone/>
            </a:pPr>
            <a:r>
              <a:rPr lang="en-US" sz="2800" b="1" dirty="0" smtClean="0"/>
              <a:t>    case</a:t>
            </a:r>
            <a:r>
              <a:rPr lang="en-US" sz="2800" dirty="0" smtClean="0"/>
              <a:t> </a:t>
            </a:r>
            <a:r>
              <a:rPr lang="en-US" sz="2800" dirty="0"/>
              <a:t>Plus(e1,e2) </a:t>
            </a:r>
            <a:r>
              <a:rPr lang="en-US" sz="2800" dirty="0" smtClean="0"/>
              <a:t>=&gt; </a:t>
            </a:r>
            <a:r>
              <a:rPr lang="en-US" sz="2800" dirty="0"/>
              <a:t>infix(env,e1) + infix(env,e2)</a:t>
            </a:r>
          </a:p>
          <a:p>
            <a:pPr marL="0" indent="0">
              <a:buNone/>
            </a:pPr>
            <a:r>
              <a:rPr lang="en-US" sz="2800" b="1" dirty="0"/>
              <a:t>    case</a:t>
            </a:r>
            <a:r>
              <a:rPr lang="en-US" sz="2800" dirty="0"/>
              <a:t> Times(e1,e2</a:t>
            </a:r>
            <a:r>
              <a:rPr lang="en-US" sz="2800" dirty="0" smtClean="0"/>
              <a:t>) =&gt; </a:t>
            </a:r>
            <a:r>
              <a:rPr lang="en-US" sz="2800" dirty="0"/>
              <a:t>infix(env,e1) * infix(env,e2)</a:t>
            </a:r>
          </a:p>
          <a:p>
            <a:pPr marL="0" indent="0">
              <a:buNone/>
            </a:pPr>
            <a:r>
              <a:rPr lang="en-US" sz="2800" dirty="0" smtClean="0"/>
              <a:t>}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Maximal stack depth in interpreter = expression height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7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553"/>
            <a:ext cx="8229600" cy="1143000"/>
          </a:xfrm>
        </p:spPr>
        <p:txBody>
          <a:bodyPr/>
          <a:lstStyle/>
          <a:p>
            <a:r>
              <a:rPr lang="en-US" dirty="0" smtClean="0"/>
              <a:t>Compiling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0"/>
            <a:ext cx="8229600" cy="44192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Evaluating postfix expressions is like running a stack-based virtual machine on compiled code</a:t>
            </a:r>
          </a:p>
          <a:p>
            <a:endParaRPr lang="en-US" dirty="0" smtClean="0"/>
          </a:p>
          <a:p>
            <a:r>
              <a:rPr lang="en-US" dirty="0" smtClean="0"/>
              <a:t>Compiling expressions for stack machine is like translating expressions into postfix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LLVM: Another Interesting C Compiler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909763"/>
            <a:ext cx="11795307" cy="39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Expression, Tree, Postfix,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984"/>
            <a:ext cx="5995852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infix:</a:t>
            </a:r>
            <a:r>
              <a:rPr lang="en-US" dirty="0"/>
              <a:t>     </a:t>
            </a:r>
            <a:r>
              <a:rPr lang="en-US" dirty="0" smtClean="0"/>
              <a:t>	x</a:t>
            </a:r>
            <a:r>
              <a:rPr lang="en-US" dirty="0"/>
              <a:t>*(y+z)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postfix: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x </a:t>
            </a:r>
            <a:r>
              <a:rPr lang="en-US" dirty="0">
                <a:solidFill>
                  <a:srgbClr val="008000"/>
                </a:solidFill>
              </a:rPr>
              <a:t>y z + *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bytecode: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1		</a:t>
            </a:r>
            <a:r>
              <a:rPr lang="en-US" dirty="0" smtClean="0">
                <a:solidFill>
                  <a:srgbClr val="008000"/>
                </a:solidFill>
              </a:rPr>
              <a:t>x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2		</a:t>
            </a:r>
            <a:r>
              <a:rPr lang="en-US" dirty="0" smtClean="0">
                <a:solidFill>
                  <a:srgbClr val="008000"/>
                </a:solidFill>
              </a:rPr>
              <a:t>y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3		</a:t>
            </a:r>
            <a:r>
              <a:rPr lang="en-US" dirty="0" smtClean="0">
                <a:solidFill>
                  <a:srgbClr val="008000"/>
                </a:solidFill>
              </a:rPr>
              <a:t>z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iadd			</a:t>
            </a:r>
            <a:r>
              <a:rPr lang="en-US" dirty="0" smtClean="0">
                <a:solidFill>
                  <a:srgbClr val="008000"/>
                </a:solidFill>
              </a:rPr>
              <a:t>+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imul			</a:t>
            </a:r>
            <a:r>
              <a:rPr lang="en-US" dirty="0" smtClean="0">
                <a:solidFill>
                  <a:srgbClr val="008000"/>
                </a:solidFill>
              </a:rPr>
              <a:t>*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6148252" y="1607321"/>
            <a:ext cx="304800" cy="48273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6395428" y="121102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0802" y="1925837"/>
            <a:ext cx="36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x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3233" y="2110017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68634" y="2124963"/>
            <a:ext cx="346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z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19257" y="160732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+</a:t>
            </a:r>
            <a:endParaRPr lang="en-US" sz="3200" dirty="0">
              <a:latin typeface="Calibri" panose="020F0502020204030204" pitchFamily="34" charset="0"/>
            </a:endParaRPr>
          </a:p>
        </p:txBody>
      </p:sp>
      <p:cxnSp>
        <p:nvCxnSpPr>
          <p:cNvPr id="13" name="Straight Connector 12"/>
          <p:cNvCxnSpPr>
            <a:stCxn id="6" idx="3"/>
          </p:cNvCxnSpPr>
          <p:nvPr/>
        </p:nvCxnSpPr>
        <p:spPr bwMode="auto">
          <a:xfrm>
            <a:off x="6785278" y="1503413"/>
            <a:ext cx="451546" cy="2923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413313" y="2012600"/>
            <a:ext cx="328606" cy="28867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958540" y="2012600"/>
            <a:ext cx="278284" cy="28867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554800" y="3405960"/>
              <a:ext cx="1932840" cy="1669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0840" y="3394800"/>
                <a:ext cx="1939320" cy="16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60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Tree, Postfix,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8984"/>
            <a:ext cx="6997337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infix:</a:t>
            </a:r>
            <a:r>
              <a:rPr lang="en-US" dirty="0"/>
              <a:t>     </a:t>
            </a:r>
            <a:r>
              <a:rPr lang="en-US" dirty="0" smtClean="0"/>
              <a:t>	(x*y + y*z + x*z)*2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tree: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postfix: 	bytecode:		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87040" y="1057680"/>
              <a:ext cx="7674480" cy="5668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200" y="1046160"/>
                <a:ext cx="7683840" cy="56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47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028996"/>
          </a:xfrm>
        </p:spPr>
        <p:txBody>
          <a:bodyPr/>
          <a:lstStyle/>
          <a:p>
            <a:r>
              <a:rPr lang="en-US" dirty="0" smtClean="0"/>
              <a:t>“Printing” Trees into Bytecodes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9" y="1010192"/>
            <a:ext cx="8865325" cy="57128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evaluate 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*e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interpreter</a:t>
            </a:r>
          </a:p>
          <a:p>
            <a:pPr lvl="1"/>
            <a:r>
              <a:rPr lang="en-US" sz="2000" dirty="0" smtClean="0"/>
              <a:t>evaluates e</a:t>
            </a:r>
            <a:r>
              <a:rPr lang="en-US" sz="2000" baseline="-25000" dirty="0" smtClean="0"/>
              <a:t>1</a:t>
            </a:r>
          </a:p>
          <a:p>
            <a:pPr lvl="1"/>
            <a:r>
              <a:rPr lang="en-US" sz="2000" dirty="0" smtClean="0"/>
              <a:t>evaluates e</a:t>
            </a:r>
            <a:r>
              <a:rPr lang="en-US" sz="2000" baseline="-25000" dirty="0" smtClean="0"/>
              <a:t>2</a:t>
            </a:r>
          </a:p>
          <a:p>
            <a:pPr lvl="1"/>
            <a:r>
              <a:rPr lang="en-US" sz="2000" dirty="0" smtClean="0"/>
              <a:t>combines the result using *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Compiler for  e</a:t>
            </a:r>
            <a:r>
              <a:rPr lang="en-US" sz="2400" baseline="-25000" dirty="0" smtClean="0">
                <a:solidFill>
                  <a:srgbClr val="002060"/>
                </a:solidFill>
              </a:rPr>
              <a:t>1</a:t>
            </a:r>
            <a:r>
              <a:rPr lang="en-US" sz="2400" dirty="0" smtClean="0">
                <a:solidFill>
                  <a:srgbClr val="002060"/>
                </a:solidFill>
              </a:rPr>
              <a:t>*e</a:t>
            </a:r>
            <a:r>
              <a:rPr lang="en-US" sz="2400" baseline="-25000" dirty="0" smtClean="0">
                <a:solidFill>
                  <a:srgbClr val="002060"/>
                </a:solidFill>
              </a:rPr>
              <a:t>2  </a:t>
            </a:r>
            <a:r>
              <a:rPr lang="en-US" sz="2400" dirty="0" smtClean="0">
                <a:solidFill>
                  <a:srgbClr val="002060"/>
                </a:solidFill>
              </a:rPr>
              <a:t>emits: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code for e</a:t>
            </a:r>
            <a:r>
              <a:rPr lang="en-US" sz="2000" baseline="-25000" dirty="0" smtClean="0">
                <a:solidFill>
                  <a:srgbClr val="002060"/>
                </a:solidFill>
              </a:rPr>
              <a:t>1 </a:t>
            </a:r>
            <a:r>
              <a:rPr lang="en-US" sz="2000" dirty="0" smtClean="0">
                <a:solidFill>
                  <a:srgbClr val="002060"/>
                </a:solidFill>
              </a:rPr>
              <a:t>that leaves result on the stack, followed by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code for e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 that leaves result on the stack, </a:t>
            </a:r>
            <a:r>
              <a:rPr lang="en-US" sz="2000" dirty="0">
                <a:solidFill>
                  <a:srgbClr val="002060"/>
                </a:solidFill>
              </a:rPr>
              <a:t>followed by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arithmetic instruction that takes values from the stack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and leaves the result on the stack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  def </a:t>
            </a:r>
            <a:r>
              <a:rPr lang="en-US" sz="2400" dirty="0" smtClean="0"/>
              <a:t>compile(e </a:t>
            </a:r>
            <a:r>
              <a:rPr lang="en-US" sz="2400" dirty="0"/>
              <a:t>: Expr) : </a:t>
            </a:r>
            <a:r>
              <a:rPr lang="en-US" sz="2400" dirty="0" smtClean="0"/>
              <a:t>List[Bytecode] </a:t>
            </a:r>
            <a:r>
              <a:rPr lang="en-US" sz="2400" dirty="0"/>
              <a:t>= e </a:t>
            </a:r>
            <a:r>
              <a:rPr lang="en-US" sz="2400" b="1" dirty="0"/>
              <a:t>match</a:t>
            </a:r>
            <a:r>
              <a:rPr lang="en-US" sz="2400" dirty="0"/>
              <a:t> </a:t>
            </a:r>
            <a:r>
              <a:rPr lang="en-US" sz="2400" dirty="0" smtClean="0"/>
              <a:t>{ </a:t>
            </a:r>
            <a:r>
              <a:rPr lang="en-US" sz="2400" b="1" dirty="0" smtClean="0">
                <a:solidFill>
                  <a:srgbClr val="008000"/>
                </a:solidFill>
              </a:rPr>
              <a:t>// ~ postfix printer</a:t>
            </a:r>
            <a:endParaRPr lang="en-US" sz="24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    case</a:t>
            </a:r>
            <a:r>
              <a:rPr lang="en-US" sz="2400" dirty="0"/>
              <a:t> Var(id) </a:t>
            </a:r>
            <a:r>
              <a:rPr lang="en-US" sz="2400" dirty="0" smtClean="0"/>
              <a:t>=&gt; List(</a:t>
            </a:r>
            <a:r>
              <a:rPr lang="en-US" sz="2400" b="1" dirty="0" smtClean="0">
                <a:solidFill>
                  <a:srgbClr val="C00000"/>
                </a:solidFill>
              </a:rPr>
              <a:t>ILoad</a:t>
            </a:r>
            <a:r>
              <a:rPr lang="en-US" sz="2400" dirty="0" smtClean="0"/>
              <a:t>(slotFor(id)))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    case </a:t>
            </a:r>
            <a:r>
              <a:rPr lang="en-US" sz="2400" dirty="0" smtClean="0"/>
              <a:t>Plus(e1,e2)  </a:t>
            </a:r>
            <a:r>
              <a:rPr lang="en-US" sz="2400" dirty="0"/>
              <a:t>=&gt; </a:t>
            </a:r>
            <a:r>
              <a:rPr lang="en-US" sz="2400" dirty="0" smtClean="0"/>
              <a:t>compile(e1) </a:t>
            </a:r>
            <a:r>
              <a:rPr lang="en-US" sz="2400" dirty="0"/>
              <a:t>::: </a:t>
            </a:r>
            <a:r>
              <a:rPr lang="en-US" sz="2400" dirty="0" smtClean="0"/>
              <a:t>compile(e2) </a:t>
            </a:r>
            <a:r>
              <a:rPr lang="en-US" sz="2400" dirty="0"/>
              <a:t>::: </a:t>
            </a:r>
            <a:r>
              <a:rPr lang="en-US" sz="2400" dirty="0" smtClean="0"/>
              <a:t>List(</a:t>
            </a:r>
            <a:r>
              <a:rPr lang="en-US" sz="2400" b="1" dirty="0" smtClean="0">
                <a:solidFill>
                  <a:srgbClr val="C00000"/>
                </a:solidFill>
              </a:rPr>
              <a:t>IAdd</a:t>
            </a:r>
            <a:r>
              <a:rPr lang="en-US" sz="2400" dirty="0"/>
              <a:t>())</a:t>
            </a:r>
          </a:p>
          <a:p>
            <a:pPr marL="0" indent="0">
              <a:buNone/>
            </a:pPr>
            <a:r>
              <a:rPr lang="en-US" sz="2400" b="1" dirty="0"/>
              <a:t>    case</a:t>
            </a:r>
            <a:r>
              <a:rPr lang="en-US" sz="2400" dirty="0"/>
              <a:t> </a:t>
            </a:r>
            <a:r>
              <a:rPr lang="en-US" sz="2400" dirty="0" smtClean="0"/>
              <a:t>Times(e1,e2) </a:t>
            </a:r>
            <a:r>
              <a:rPr lang="en-US" sz="2400" dirty="0"/>
              <a:t>=&gt; </a:t>
            </a:r>
            <a:r>
              <a:rPr lang="en-US" sz="2400" dirty="0" smtClean="0"/>
              <a:t>compile(e1) </a:t>
            </a:r>
            <a:r>
              <a:rPr lang="en-US" sz="2400" dirty="0"/>
              <a:t>::: </a:t>
            </a:r>
            <a:r>
              <a:rPr lang="en-US" sz="2400" dirty="0" smtClean="0"/>
              <a:t>compile(e2) </a:t>
            </a:r>
            <a:r>
              <a:rPr lang="en-US" sz="2400" dirty="0"/>
              <a:t>::: </a:t>
            </a:r>
            <a:r>
              <a:rPr lang="en-US" sz="2400" dirty="0" smtClean="0"/>
              <a:t>List(</a:t>
            </a:r>
            <a:r>
              <a:rPr lang="en-US" sz="2400" b="1" dirty="0" smtClean="0">
                <a:solidFill>
                  <a:srgbClr val="C00000"/>
                </a:solidFill>
              </a:rPr>
              <a:t>IMul</a:t>
            </a:r>
            <a:r>
              <a:rPr lang="en-US" sz="2400" dirty="0" smtClean="0"/>
              <a:t>())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07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415"/>
            <a:ext cx="8229600" cy="480915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b="1" dirty="0" smtClean="0"/>
              <a:t>int</a:t>
            </a:r>
            <a:r>
              <a:rPr lang="en-US" sz="2400" dirty="0" smtClean="0"/>
              <a:t>: instructions </a:t>
            </a:r>
            <a:r>
              <a:rPr lang="en-US" sz="2400" b="1" dirty="0"/>
              <a:t>iload</a:t>
            </a:r>
            <a:r>
              <a:rPr lang="en-US" sz="2400" dirty="0"/>
              <a:t> and </a:t>
            </a:r>
            <a:r>
              <a:rPr lang="en-US" sz="2400" b="1" dirty="0"/>
              <a:t>istore</a:t>
            </a:r>
            <a:r>
              <a:rPr lang="en-US" sz="2400" dirty="0"/>
              <a:t> from </a:t>
            </a:r>
            <a:r>
              <a:rPr lang="en-US" sz="2400" dirty="0">
                <a:hlinkClick r:id="rId2" tooltip="compilation:jvm_spec"/>
              </a:rPr>
              <a:t>JVM Spec</a:t>
            </a:r>
            <a:r>
              <a:rPr lang="en-US" sz="2400" dirty="0"/>
              <a:t>. </a:t>
            </a:r>
          </a:p>
          <a:p>
            <a:r>
              <a:rPr lang="en-US" sz="2400" dirty="0"/>
              <a:t>Assigning indices (called </a:t>
            </a:r>
            <a:r>
              <a:rPr lang="en-US" sz="2400" i="1" dirty="0"/>
              <a:t>slots</a:t>
            </a:r>
            <a:r>
              <a:rPr lang="en-US" sz="2400" dirty="0"/>
              <a:t>) to local </a:t>
            </a:r>
            <a:r>
              <a:rPr lang="en-US" sz="2400" dirty="0" smtClean="0"/>
              <a:t>variables</a:t>
            </a:r>
            <a:r>
              <a:rPr lang="en-US" sz="2400" dirty="0"/>
              <a:t> </a:t>
            </a:r>
            <a:r>
              <a:rPr lang="en-US" sz="2400" dirty="0" smtClean="0"/>
              <a:t>using function 	slotOf : VarSymbol </a:t>
            </a:r>
            <a:r>
              <a:rPr lang="en-US" sz="2400" dirty="0" smtClean="0">
                <a:sym typeface="Wingdings" panose="05000000000000000000" pitchFamily="2" charset="2"/>
              </a:rPr>
              <a:t> {0,1,2,3,…}</a:t>
            </a:r>
            <a:endParaRPr lang="en-US" sz="2400" dirty="0"/>
          </a:p>
          <a:p>
            <a:r>
              <a:rPr lang="en-US" sz="2400" dirty="0" smtClean="0"/>
              <a:t>How </a:t>
            </a:r>
            <a:r>
              <a:rPr lang="en-US" sz="2400" dirty="0"/>
              <a:t>to compute the indices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assign them </a:t>
            </a:r>
            <a:r>
              <a:rPr lang="en-US" sz="2400" dirty="0" smtClean="0"/>
              <a:t>in </a:t>
            </a:r>
            <a:r>
              <a:rPr lang="en-US" sz="2400" dirty="0" smtClean="0"/>
              <a:t>the order in which they appear in the tree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def </a:t>
            </a:r>
            <a:r>
              <a:rPr lang="en-US" sz="2400" dirty="0">
                <a:solidFill>
                  <a:srgbClr val="000000"/>
                </a:solidFill>
              </a:rPr>
              <a:t>compile(e : Expr) : List[Bytecode] = e </a:t>
            </a:r>
            <a:r>
              <a:rPr lang="en-US" sz="2400" b="1" dirty="0">
                <a:solidFill>
                  <a:srgbClr val="000000"/>
                </a:solidFill>
              </a:rPr>
              <a:t>match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{</a:t>
            </a:r>
            <a:endParaRPr lang="en-US" sz="2400" b="1" dirty="0">
              <a:solidFill>
                <a:srgbClr val="008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   case</a:t>
            </a:r>
            <a:r>
              <a:rPr lang="en-US" sz="2400" dirty="0">
                <a:solidFill>
                  <a:srgbClr val="000000"/>
                </a:solidFill>
              </a:rPr>
              <a:t> Var(id) =&gt; List(</a:t>
            </a:r>
            <a:r>
              <a:rPr lang="en-US" sz="2400" b="1" dirty="0">
                <a:solidFill>
                  <a:srgbClr val="C00000"/>
                </a:solidFill>
              </a:rPr>
              <a:t>ILoad</a:t>
            </a:r>
            <a:r>
              <a:rPr lang="en-US" sz="2400" dirty="0">
                <a:solidFill>
                  <a:srgbClr val="000000"/>
                </a:solidFill>
              </a:rPr>
              <a:t>(slotFor(id</a:t>
            </a:r>
            <a:r>
              <a:rPr lang="en-US" sz="2400" dirty="0" smtClean="0">
                <a:solidFill>
                  <a:srgbClr val="000000"/>
                </a:solidFill>
              </a:rPr>
              <a:t>)))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…</a:t>
            </a: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}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def </a:t>
            </a:r>
            <a:r>
              <a:rPr lang="en-US" sz="2400" dirty="0" smtClean="0"/>
              <a:t>compileStmt(s : Statmt) : List[Bytecpde] = s match {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case </a:t>
            </a:r>
            <a:r>
              <a:rPr lang="en-US" sz="2400" dirty="0" smtClean="0">
                <a:solidFill>
                  <a:srgbClr val="000000"/>
                </a:solidFill>
              </a:rPr>
              <a:t>Assign(id,e) </a:t>
            </a:r>
            <a:r>
              <a:rPr lang="en-US" sz="2400" dirty="0">
                <a:solidFill>
                  <a:srgbClr val="000000"/>
                </a:solidFill>
              </a:rPr>
              <a:t>=&gt; </a:t>
            </a:r>
            <a:r>
              <a:rPr lang="en-US" sz="2400" dirty="0" smtClean="0">
                <a:solidFill>
                  <a:srgbClr val="000000"/>
                </a:solidFill>
              </a:rPr>
              <a:t>compile(e) ::: List(</a:t>
            </a:r>
            <a:r>
              <a:rPr lang="en-US" sz="2400" b="1" dirty="0" smtClean="0">
                <a:solidFill>
                  <a:srgbClr val="C00000"/>
                </a:solidFill>
              </a:rPr>
              <a:t>IStore</a:t>
            </a:r>
            <a:r>
              <a:rPr lang="en-US" sz="2400" dirty="0" smtClean="0">
                <a:solidFill>
                  <a:srgbClr val="000000"/>
                </a:solidFill>
              </a:rPr>
              <a:t>(slotFor(id)))</a:t>
            </a: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   …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307280" y="4468680"/>
              <a:ext cx="1659600" cy="1590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4680" y="4456080"/>
                <a:ext cx="1674720" cy="16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93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Variables and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4993"/>
            <a:ext cx="8278837" cy="5113941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Static Variables</a:t>
            </a:r>
          </a:p>
          <a:p>
            <a:pPr marL="0" indent="0">
              <a:buNone/>
            </a:pPr>
            <a:r>
              <a:rPr lang="en-US" sz="1800" dirty="0"/>
              <a:t>Consult </a:t>
            </a:r>
            <a:r>
              <a:rPr lang="en-US" sz="1800" dirty="0">
                <a:hlinkClick r:id="rId2" tooltip="compilation:jvm_spec"/>
              </a:rPr>
              <a:t>JVM Spec</a:t>
            </a:r>
            <a:r>
              <a:rPr lang="en-US" sz="1800" dirty="0"/>
              <a:t> and see </a:t>
            </a:r>
          </a:p>
          <a:p>
            <a:r>
              <a:rPr lang="en-US" sz="1800" b="1" dirty="0"/>
              <a:t>getstatic</a:t>
            </a:r>
          </a:p>
          <a:p>
            <a:r>
              <a:rPr lang="en-US" sz="1800" b="1" dirty="0"/>
              <a:t>putstatic</a:t>
            </a:r>
          </a:p>
          <a:p>
            <a:pPr marL="0" indent="0">
              <a:buNone/>
            </a:pPr>
            <a:r>
              <a:rPr lang="en-US" sz="1800" dirty="0"/>
              <a:t>as well as the section on </a:t>
            </a:r>
            <a:r>
              <a:rPr lang="en-US" sz="1800" b="1" dirty="0"/>
              <a:t>Runtime Constant Pool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b="1" dirty="0"/>
              <a:t>Instance Variables (Fields)</a:t>
            </a:r>
          </a:p>
          <a:p>
            <a:pPr marL="0" indent="0">
              <a:buNone/>
            </a:pPr>
            <a:r>
              <a:rPr lang="en-US" sz="1800" dirty="0"/>
              <a:t>To access these we use </a:t>
            </a:r>
          </a:p>
          <a:p>
            <a:r>
              <a:rPr lang="en-US" sz="1800" b="1" dirty="0"/>
              <a:t>getfield</a:t>
            </a:r>
          </a:p>
          <a:p>
            <a:r>
              <a:rPr lang="en-US" sz="1800" b="1" dirty="0"/>
              <a:t>putfield</a:t>
            </a:r>
          </a:p>
          <a:p>
            <a:pPr marL="0" indent="0">
              <a:buNone/>
            </a:pPr>
            <a:r>
              <a:rPr lang="en-US" sz="2400" dirty="0" smtClean="0"/>
              <a:t>In lower-level </a:t>
            </a:r>
            <a:r>
              <a:rPr lang="en-US" sz="2400" dirty="0" smtClean="0"/>
              <a:t>machines</a:t>
            </a:r>
            <a:r>
              <a:rPr lang="en-US" sz="2400" dirty="0" smtClean="0"/>
              <a:t> </a:t>
            </a:r>
            <a:r>
              <a:rPr lang="en-US" sz="2400" dirty="0"/>
              <a:t>x.f is </a:t>
            </a:r>
            <a:r>
              <a:rPr lang="en-US" sz="2400" dirty="0" smtClean="0"/>
              <a:t>evaluated </a:t>
            </a:r>
            <a:r>
              <a:rPr lang="en-US" sz="2400" dirty="0"/>
              <a:t>as </a:t>
            </a:r>
            <a:r>
              <a:rPr lang="en-US" sz="2400" dirty="0" smtClean="0"/>
              <a:t> </a:t>
            </a:r>
            <a:r>
              <a:rPr lang="en-US" sz="2400" dirty="0" err="1" smtClean="0"/>
              <a:t>mem</a:t>
            </a:r>
            <a:r>
              <a:rPr lang="en-US" sz="2400" dirty="0" smtClean="0"/>
              <a:t>[x </a:t>
            </a:r>
            <a:r>
              <a:rPr lang="en-US" sz="2400" dirty="0"/>
              <a:t>+ offset(f)] </a:t>
            </a:r>
          </a:p>
          <a:p>
            <a:pPr marL="0" indent="0">
              <a:buNone/>
            </a:pPr>
            <a:r>
              <a:rPr lang="en-US" sz="1800" dirty="0" smtClean="0"/>
              <a:t>With </a:t>
            </a:r>
            <a:r>
              <a:rPr lang="en-US" sz="1800" dirty="0"/>
              <a:t>inheritance, offset(f) must be consistent despite the fact that we do not know exactly what the run-time class of x will be</a:t>
            </a:r>
          </a:p>
          <a:p>
            <a:r>
              <a:rPr lang="en-US" sz="2000" dirty="0"/>
              <a:t>this can be very tricky to implement efficiently with multiple inheritance</a:t>
            </a:r>
          </a:p>
          <a:p>
            <a:r>
              <a:rPr lang="en-US" sz="2000" dirty="0"/>
              <a:t>general approach: do a run-time test on the dynamic type of an object to decide how to interpret field or method </a:t>
            </a:r>
            <a:r>
              <a:rPr lang="en-US" sz="2000" dirty="0" smtClean="0"/>
              <a:t>access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21560" y="1122480"/>
              <a:ext cx="2865240" cy="3201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2560" y="1119960"/>
                <a:ext cx="2876760" cy="32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33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3983" y="274638"/>
            <a:ext cx="4114800" cy="65717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8000"/>
                </a:solidFill>
              </a:rPr>
              <a:t>Factorial Example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166950"/>
            <a:ext cx="4680857" cy="495921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class</a:t>
            </a:r>
            <a:r>
              <a:rPr lang="en-US" sz="2400" dirty="0">
                <a:solidFill>
                  <a:schemeClr val="tx1"/>
                </a:solidFill>
              </a:rPr>
              <a:t> Factorial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   public int </a:t>
            </a:r>
            <a:r>
              <a:rPr lang="en-US" sz="2400" dirty="0">
                <a:solidFill>
                  <a:schemeClr val="tx1"/>
                </a:solidFill>
              </a:rPr>
              <a:t>fact(</a:t>
            </a:r>
            <a:r>
              <a:rPr lang="en-US" sz="2400" b="1" dirty="0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 num){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 num_aux;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if </a:t>
            </a:r>
            <a:r>
              <a:rPr lang="en-US" sz="2400" dirty="0">
                <a:solidFill>
                  <a:schemeClr val="tx1"/>
                </a:solidFill>
              </a:rPr>
              <a:t>(num &lt; 1)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    num_aux = 1 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else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    </a:t>
            </a:r>
            <a:r>
              <a:rPr lang="en-US" sz="2400" dirty="0" smtClean="0">
                <a:solidFill>
                  <a:schemeClr val="tx1"/>
                </a:solidFill>
              </a:rPr>
              <a:t>num_aux=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      num*(</a:t>
            </a:r>
            <a:r>
              <a:rPr lang="en-US" sz="2400" dirty="0">
                <a:solidFill>
                  <a:schemeClr val="tx1"/>
                </a:solidFill>
              </a:rPr>
              <a:t>this.fact(num-1));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return </a:t>
            </a:r>
            <a:r>
              <a:rPr lang="en-US" sz="2400" dirty="0">
                <a:solidFill>
                  <a:schemeClr val="tx1"/>
                </a:solidFill>
              </a:rPr>
              <a:t>num_aux;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33554" y="400594"/>
            <a:ext cx="3988525" cy="589103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public int fact(int);</a:t>
            </a:r>
          </a:p>
          <a:p>
            <a:pPr marL="0" indent="0">
              <a:buNone/>
            </a:pPr>
            <a:r>
              <a:rPr lang="en-US" sz="1800" dirty="0"/>
              <a:t>  Code:</a:t>
            </a:r>
          </a:p>
          <a:p>
            <a:pPr marL="0" indent="0">
              <a:buNone/>
            </a:pPr>
            <a:r>
              <a:rPr lang="en-US" sz="1800" dirty="0"/>
              <a:t>   0:   iload_1</a:t>
            </a:r>
          </a:p>
          <a:p>
            <a:pPr marL="0" indent="0">
              <a:buNone/>
            </a:pPr>
            <a:r>
              <a:rPr lang="en-US" sz="1800" dirty="0"/>
              <a:t>   1:   iconst_1</a:t>
            </a:r>
          </a:p>
          <a:p>
            <a:pPr marL="0" indent="0">
              <a:buNone/>
            </a:pPr>
            <a:r>
              <a:rPr lang="en-US" sz="1800" dirty="0"/>
              <a:t>   2:   if_icmpge       10</a:t>
            </a:r>
          </a:p>
          <a:p>
            <a:pPr marL="0" indent="0">
              <a:buNone/>
            </a:pPr>
            <a:r>
              <a:rPr lang="en-US" sz="1800" dirty="0"/>
              <a:t>   5:   iconst_1</a:t>
            </a:r>
          </a:p>
          <a:p>
            <a:pPr marL="0" indent="0">
              <a:buNone/>
            </a:pPr>
            <a:r>
              <a:rPr lang="en-US" sz="1800" dirty="0"/>
              <a:t>   6:   istore_2</a:t>
            </a:r>
          </a:p>
          <a:p>
            <a:pPr marL="0" indent="0">
              <a:buNone/>
            </a:pPr>
            <a:r>
              <a:rPr lang="en-US" sz="1800" dirty="0"/>
              <a:t>   7:   goto    20</a:t>
            </a:r>
          </a:p>
          <a:p>
            <a:pPr marL="0" indent="0">
              <a:buNone/>
            </a:pPr>
            <a:r>
              <a:rPr lang="en-US" sz="1800" dirty="0"/>
              <a:t>   10:  iload_1</a:t>
            </a:r>
          </a:p>
          <a:p>
            <a:pPr marL="0" indent="0">
              <a:buNone/>
            </a:pPr>
            <a:r>
              <a:rPr lang="en-US" sz="1800" dirty="0"/>
              <a:t>   11:  aload_0</a:t>
            </a:r>
          </a:p>
          <a:p>
            <a:pPr marL="0" indent="0">
              <a:buNone/>
            </a:pPr>
            <a:r>
              <a:rPr lang="en-US" sz="1800" dirty="0"/>
              <a:t>   12:  iload_1</a:t>
            </a:r>
          </a:p>
          <a:p>
            <a:pPr marL="0" indent="0">
              <a:buNone/>
            </a:pPr>
            <a:r>
              <a:rPr lang="en-US" sz="1800" dirty="0"/>
              <a:t>   13:  iconst_1</a:t>
            </a:r>
          </a:p>
          <a:p>
            <a:pPr marL="0" indent="0">
              <a:buNone/>
            </a:pPr>
            <a:r>
              <a:rPr lang="en-US" sz="1800" dirty="0"/>
              <a:t>   14:  isub</a:t>
            </a:r>
          </a:p>
          <a:p>
            <a:pPr marL="0" indent="0">
              <a:buNone/>
            </a:pPr>
            <a:r>
              <a:rPr lang="en-US" sz="1800" dirty="0"/>
              <a:t>   15:  invokevirtual   #2; //</a:t>
            </a:r>
            <a:r>
              <a:rPr lang="en-US" sz="1800" dirty="0" smtClean="0"/>
              <a:t>Met. </a:t>
            </a:r>
            <a:r>
              <a:rPr lang="en-US" sz="1800" dirty="0"/>
              <a:t>fact:(I)I</a:t>
            </a:r>
          </a:p>
          <a:p>
            <a:pPr marL="0" indent="0">
              <a:buNone/>
            </a:pPr>
            <a:r>
              <a:rPr lang="en-US" sz="1800" dirty="0"/>
              <a:t>   18:  imul</a:t>
            </a:r>
          </a:p>
          <a:p>
            <a:pPr marL="0" indent="0">
              <a:buNone/>
            </a:pPr>
            <a:r>
              <a:rPr lang="en-US" sz="1800" dirty="0"/>
              <a:t>   19:  istore_2</a:t>
            </a:r>
          </a:p>
          <a:p>
            <a:pPr marL="0" indent="0">
              <a:buNone/>
            </a:pPr>
            <a:r>
              <a:rPr lang="en-US" sz="1800" dirty="0"/>
              <a:t>   20:  iload_2</a:t>
            </a:r>
          </a:p>
          <a:p>
            <a:pPr marL="0" indent="0">
              <a:buNone/>
            </a:pPr>
            <a:r>
              <a:rPr lang="en-US" sz="1800" dirty="0"/>
              <a:t>   21:  ireturn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5393" y="6353294"/>
            <a:ext cx="6901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latin typeface="Calibri" pitchFamily="34" charset="0"/>
              </a:rPr>
              <a:t>aload_0 refers to receiver object (0</a:t>
            </a:r>
            <a:r>
              <a:rPr lang="en-US" sz="1800" kern="0" baseline="30000" dirty="0" smtClean="0">
                <a:latin typeface="Calibri" pitchFamily="34" charset="0"/>
              </a:rPr>
              <a:t>th</a:t>
            </a:r>
            <a:r>
              <a:rPr lang="en-US" sz="1800" kern="0" dirty="0" smtClean="0">
                <a:latin typeface="Calibri" pitchFamily="34" charset="0"/>
              </a:rPr>
              <a:t> argument), since ‘fact’ is not static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24080" y="1018440"/>
              <a:ext cx="5806440" cy="4738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0480" y="1014480"/>
                <a:ext cx="5812560" cy="47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42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If we execute the compiled code, the result is the same as running the interpreter.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exec(</a:t>
            </a:r>
            <a:r>
              <a:rPr lang="en-US" sz="2800" dirty="0" err="1" smtClean="0">
                <a:solidFill>
                  <a:srgbClr val="008000"/>
                </a:solidFill>
              </a:rPr>
              <a:t>env,compile</a:t>
            </a:r>
            <a:r>
              <a:rPr lang="en-US" sz="2800" dirty="0" smtClean="0">
                <a:solidFill>
                  <a:srgbClr val="008000"/>
                </a:solidFill>
              </a:rPr>
              <a:t>(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)) </a:t>
            </a:r>
            <a:r>
              <a:rPr lang="en-US" sz="2800" dirty="0">
                <a:solidFill>
                  <a:srgbClr val="008000"/>
                </a:solidFill>
              </a:rPr>
              <a:t>== </a:t>
            </a:r>
            <a:r>
              <a:rPr lang="en-US" sz="2800" dirty="0" smtClean="0">
                <a:solidFill>
                  <a:srgbClr val="008000"/>
                </a:solidFill>
              </a:rPr>
              <a:t>interpret(</a:t>
            </a:r>
            <a:r>
              <a:rPr lang="en-US" sz="2800" dirty="0" err="1" smtClean="0">
                <a:solidFill>
                  <a:srgbClr val="008000"/>
                </a:solidFill>
              </a:rPr>
              <a:t>env,expr</a:t>
            </a:r>
            <a:r>
              <a:rPr lang="en-US" sz="2800" dirty="0" smtClean="0">
                <a:solidFill>
                  <a:srgbClr val="008000"/>
                </a:solidFill>
              </a:rPr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interpret</a:t>
            </a:r>
            <a:r>
              <a:rPr lang="en-US" sz="2800" dirty="0"/>
              <a:t> : </a:t>
            </a:r>
            <a:r>
              <a:rPr lang="en-US" sz="2800" dirty="0" err="1"/>
              <a:t>Env</a:t>
            </a:r>
            <a:r>
              <a:rPr lang="en-US" sz="2800" dirty="0"/>
              <a:t> x </a:t>
            </a:r>
            <a:r>
              <a:rPr lang="en-US" sz="2800" dirty="0" err="1"/>
              <a:t>Expr</a:t>
            </a:r>
            <a:r>
              <a:rPr lang="en-US" sz="2800" dirty="0"/>
              <a:t> -&gt; </a:t>
            </a:r>
            <a:r>
              <a:rPr lang="en-US" sz="2800" dirty="0" err="1" smtClean="0"/>
              <a:t>Int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compile</a:t>
            </a:r>
            <a:r>
              <a:rPr lang="en-US" sz="2800" dirty="0" smtClean="0"/>
              <a:t>   : </a:t>
            </a:r>
            <a:r>
              <a:rPr lang="en-US" sz="2800" dirty="0" err="1" smtClean="0"/>
              <a:t>Expr</a:t>
            </a:r>
            <a:r>
              <a:rPr lang="en-US" sz="2800" dirty="0" smtClean="0"/>
              <a:t> -&gt; List[</a:t>
            </a:r>
            <a:r>
              <a:rPr lang="en-US" sz="2800" dirty="0" err="1" smtClean="0"/>
              <a:t>Bytecode</a:t>
            </a:r>
            <a:r>
              <a:rPr lang="en-US" sz="2800" dirty="0" smtClean="0"/>
              <a:t>]</a:t>
            </a:r>
            <a:br>
              <a:rPr lang="en-US" sz="2800" dirty="0" smtClean="0"/>
            </a:br>
            <a:r>
              <a:rPr lang="en-US" sz="2800" b="1" dirty="0" smtClean="0"/>
              <a:t>exec</a:t>
            </a:r>
            <a:r>
              <a:rPr lang="en-US" sz="2800" dirty="0" smtClean="0"/>
              <a:t>         </a:t>
            </a:r>
            <a:r>
              <a:rPr lang="en-US" sz="2800" dirty="0"/>
              <a:t>: </a:t>
            </a:r>
            <a:r>
              <a:rPr lang="en-US" sz="2800" dirty="0" err="1"/>
              <a:t>Env</a:t>
            </a:r>
            <a:r>
              <a:rPr lang="en-US" sz="2800" dirty="0"/>
              <a:t> x List[</a:t>
            </a:r>
            <a:r>
              <a:rPr lang="en-US" sz="2800" dirty="0" err="1"/>
              <a:t>Bytecode</a:t>
            </a:r>
            <a:r>
              <a:rPr lang="en-US" sz="2800" dirty="0"/>
              <a:t>] -&gt; </a:t>
            </a:r>
            <a:r>
              <a:rPr lang="en-US" sz="2800" dirty="0" err="1"/>
              <a:t>Int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Assume '</a:t>
            </a:r>
            <a:r>
              <a:rPr lang="en-US" sz="2800" dirty="0" err="1" smtClean="0"/>
              <a:t>env</a:t>
            </a:r>
            <a:r>
              <a:rPr lang="en-US" sz="2800" dirty="0" smtClean="0"/>
              <a:t>' in both cases maps </a:t>
            </a:r>
            <a:r>
              <a:rPr lang="en-US" sz="2800" dirty="0" err="1" smtClean="0"/>
              <a:t>var</a:t>
            </a:r>
            <a:r>
              <a:rPr lang="en-US" sz="2800" dirty="0" smtClean="0"/>
              <a:t> names to values.</a:t>
            </a:r>
          </a:p>
          <a:p>
            <a:pPr marL="0" indent="0">
              <a:buNone/>
            </a:pPr>
            <a:r>
              <a:rPr lang="en-US" sz="2800" dirty="0" smtClean="0"/>
              <a:t>With much more work, can prove correctness of entire compiler:</a:t>
            </a:r>
          </a:p>
          <a:p>
            <a:pPr marL="0" indent="0">
              <a:buNone/>
            </a:pPr>
            <a:r>
              <a:rPr lang="en-US" sz="2800" dirty="0">
                <a:hlinkClick r:id="rId2" tooltip="http://compcert.inria.fr/compcert-C.html"/>
              </a:rPr>
              <a:t>CompCert - A C Compiler whose Correctness has been Formally Verified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809240" y="2472480"/>
              <a:ext cx="3405240" cy="3376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6720" y="2464200"/>
                <a:ext cx="3419640" cy="338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4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exec(</a:t>
            </a:r>
            <a:r>
              <a:rPr lang="en-US" dirty="0" err="1" smtClean="0"/>
              <a:t>env,compile</a:t>
            </a:r>
            <a:r>
              <a:rPr lang="en-US" dirty="0" smtClean="0"/>
              <a:t>(</a:t>
            </a:r>
            <a:r>
              <a:rPr lang="en-US" dirty="0" err="1" smtClean="0"/>
              <a:t>expr</a:t>
            </a:r>
            <a:r>
              <a:rPr lang="en-US" dirty="0"/>
              <a:t>)) == </a:t>
            </a:r>
            <a:r>
              <a:rPr lang="en-US" dirty="0" smtClean="0"/>
              <a:t>interpret(</a:t>
            </a:r>
            <a:r>
              <a:rPr lang="en-US" dirty="0" err="1" smtClean="0"/>
              <a:t>env,expr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08" y="1386590"/>
            <a:ext cx="8701790" cy="47395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Attempted proof by induction:</a:t>
            </a:r>
          </a:p>
          <a:p>
            <a:pPr marL="0" indent="0">
              <a:buNone/>
            </a:pPr>
            <a:r>
              <a:rPr lang="en-US" dirty="0" smtClean="0"/>
              <a:t>exec(</a:t>
            </a:r>
            <a:r>
              <a:rPr lang="en-US" dirty="0" err="1" smtClean="0"/>
              <a:t>env,compile</a:t>
            </a:r>
            <a:r>
              <a:rPr lang="en-US" dirty="0" smtClean="0"/>
              <a:t>(Times(e1,e2))) == </a:t>
            </a:r>
            <a:br>
              <a:rPr lang="en-US" dirty="0" smtClean="0"/>
            </a:br>
            <a:r>
              <a:rPr lang="en-US" dirty="0" smtClean="0"/>
              <a:t>exec(</a:t>
            </a:r>
            <a:r>
              <a:rPr lang="en-US" dirty="0" err="1" smtClean="0"/>
              <a:t>env,compile</a:t>
            </a:r>
            <a:r>
              <a:rPr lang="en-US" dirty="0" smtClean="0"/>
              <a:t>(e1) ::: compile(e2) ::: List(`*`)) ==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We need to know something about behavior of intermediate executions.</a:t>
            </a:r>
          </a:p>
          <a:p>
            <a:pPr marL="0" indent="0">
              <a:buNone/>
            </a:pPr>
            <a:r>
              <a:rPr lang="en-US" dirty="0"/>
              <a:t>exec </a:t>
            </a:r>
            <a:r>
              <a:rPr lang="en-US" dirty="0" smtClean="0"/>
              <a:t>    </a:t>
            </a:r>
            <a:r>
              <a:rPr lang="en-US" dirty="0"/>
              <a:t>: </a:t>
            </a:r>
            <a:r>
              <a:rPr lang="en-US" dirty="0" err="1"/>
              <a:t>Env</a:t>
            </a:r>
            <a:r>
              <a:rPr lang="en-US" dirty="0"/>
              <a:t> x List[</a:t>
            </a:r>
            <a:r>
              <a:rPr lang="en-US" dirty="0" err="1"/>
              <a:t>Bytecode</a:t>
            </a:r>
            <a:r>
              <a:rPr lang="en-US" dirty="0"/>
              <a:t>] -&gt; </a:t>
            </a:r>
            <a:r>
              <a:rPr lang="en-US" dirty="0" err="1" smtClean="0"/>
              <a:t>Int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run</a:t>
            </a:r>
            <a:r>
              <a:rPr lang="en-US" dirty="0" smtClean="0"/>
              <a:t>       </a:t>
            </a:r>
            <a:r>
              <a:rPr lang="en-US" dirty="0"/>
              <a:t>: </a:t>
            </a:r>
            <a:r>
              <a:rPr lang="en-US" dirty="0" err="1"/>
              <a:t>Env</a:t>
            </a:r>
            <a:r>
              <a:rPr lang="en-US" dirty="0"/>
              <a:t> x List[</a:t>
            </a:r>
            <a:r>
              <a:rPr lang="en-US" dirty="0" err="1"/>
              <a:t>Bytecode</a:t>
            </a:r>
            <a:r>
              <a:rPr lang="en-US" dirty="0" smtClean="0"/>
              <a:t>] x List[</a:t>
            </a:r>
            <a:r>
              <a:rPr lang="en-US" dirty="0" err="1" smtClean="0"/>
              <a:t>Int</a:t>
            </a:r>
            <a:r>
              <a:rPr lang="en-US" dirty="0" smtClean="0"/>
              <a:t>] -&gt; List[</a:t>
            </a:r>
            <a:r>
              <a:rPr lang="en-US" dirty="0" err="1" smtClean="0"/>
              <a:t>Int</a:t>
            </a:r>
            <a:r>
              <a:rPr lang="en-US" dirty="0" smtClean="0"/>
              <a:t>]  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b="1" dirty="0" smtClean="0">
                <a:solidFill>
                  <a:srgbClr val="008000"/>
                </a:solidFill>
              </a:rPr>
              <a:t>// stack as argument and result</a:t>
            </a:r>
          </a:p>
          <a:p>
            <a:pPr marL="0" indent="0">
              <a:buNone/>
            </a:pPr>
            <a:r>
              <a:rPr lang="en-US" dirty="0" smtClean="0"/>
              <a:t>exec(</a:t>
            </a:r>
            <a:r>
              <a:rPr lang="en-US" dirty="0" err="1" smtClean="0"/>
              <a:t>env,bcodes</a:t>
            </a:r>
            <a:r>
              <a:rPr lang="en-US" dirty="0" smtClean="0"/>
              <a:t>) == </a:t>
            </a:r>
            <a:r>
              <a:rPr lang="en-US" b="1" dirty="0" smtClean="0"/>
              <a:t>run</a:t>
            </a:r>
            <a:r>
              <a:rPr lang="en-US" dirty="0" smtClean="0"/>
              <a:t>(</a:t>
            </a:r>
            <a:r>
              <a:rPr lang="en-US" dirty="0" err="1" smtClean="0"/>
              <a:t>env,bcodes,List</a:t>
            </a:r>
            <a:r>
              <a:rPr lang="en-US" dirty="0" smtClean="0"/>
              <a:t>()).head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117280" y="2795400"/>
              <a:ext cx="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7920" y="2786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7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run(</a:t>
            </a:r>
            <a:r>
              <a:rPr lang="en-US" dirty="0" err="1" smtClean="0"/>
              <a:t>env,bcodes,stack</a:t>
            </a:r>
            <a:r>
              <a:rPr lang="en-US" dirty="0" smtClean="0"/>
              <a:t>) = </a:t>
            </a:r>
            <a:r>
              <a:rPr lang="en-US" dirty="0" err="1" smtClean="0"/>
              <a:t>newStack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Executing sequence of instructions</a:t>
            </a:r>
          </a:p>
          <a:p>
            <a:pPr marL="0" indent="0">
              <a:buNone/>
            </a:pPr>
            <a:r>
              <a:rPr lang="en-US" sz="2400" b="1" dirty="0" smtClean="0"/>
              <a:t>	run</a:t>
            </a:r>
            <a:r>
              <a:rPr lang="en-US" sz="2400" dirty="0" smtClean="0"/>
              <a:t> : </a:t>
            </a:r>
            <a:r>
              <a:rPr lang="en-US" sz="2400" dirty="0" err="1"/>
              <a:t>Env</a:t>
            </a:r>
            <a:r>
              <a:rPr lang="en-US" sz="2400" dirty="0"/>
              <a:t> x List[</a:t>
            </a:r>
            <a:r>
              <a:rPr lang="en-US" sz="2400" dirty="0" err="1"/>
              <a:t>Bytecode</a:t>
            </a:r>
            <a:r>
              <a:rPr lang="en-US" sz="2400" dirty="0"/>
              <a:t>] x List[</a:t>
            </a:r>
            <a:r>
              <a:rPr lang="en-US" sz="2400" dirty="0" err="1"/>
              <a:t>Int</a:t>
            </a:r>
            <a:r>
              <a:rPr lang="en-US" sz="2400" dirty="0"/>
              <a:t>] -&gt; List[</a:t>
            </a:r>
            <a:r>
              <a:rPr lang="en-US" sz="2400" dirty="0" err="1"/>
              <a:t>Int</a:t>
            </a:r>
            <a:r>
              <a:rPr lang="en-US" sz="2400" dirty="0"/>
              <a:t>] 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Stack grows to the right, top of the stack is last element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Byte codes are consumed from left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Definition of run is such that </a:t>
            </a:r>
          </a:p>
          <a:p>
            <a:r>
              <a:rPr lang="en-US" sz="2400" dirty="0" smtClean="0"/>
              <a:t>run (</a:t>
            </a:r>
            <a:r>
              <a:rPr lang="en-US" sz="2400" dirty="0" err="1" smtClean="0"/>
              <a:t>env</a:t>
            </a:r>
            <a:r>
              <a:rPr lang="en-US" sz="2400" dirty="0" smtClean="0"/>
              <a:t>,`*` :: L, S ::: List(x1, x2)) == run(</a:t>
            </a:r>
            <a:r>
              <a:rPr lang="en-US" sz="2400" dirty="0" err="1" smtClean="0"/>
              <a:t>env,L</a:t>
            </a:r>
            <a:r>
              <a:rPr lang="en-US" sz="2400" dirty="0" smtClean="0"/>
              <a:t>, S:::List(x1*x2))</a:t>
            </a:r>
          </a:p>
          <a:p>
            <a:r>
              <a:rPr lang="en-US" sz="2400" dirty="0"/>
              <a:t>run (</a:t>
            </a:r>
            <a:r>
              <a:rPr lang="en-US" sz="2400" dirty="0" err="1"/>
              <a:t>env</a:t>
            </a:r>
            <a:r>
              <a:rPr lang="en-US" sz="2400" dirty="0" smtClean="0"/>
              <a:t>,`+` </a:t>
            </a:r>
            <a:r>
              <a:rPr lang="en-US" sz="2400" dirty="0"/>
              <a:t>:: L, S ::: List(x1, x2)) == run(</a:t>
            </a:r>
            <a:r>
              <a:rPr lang="en-US" sz="2400" dirty="0" err="1"/>
              <a:t>env,L</a:t>
            </a:r>
            <a:r>
              <a:rPr lang="en-US" sz="2400" dirty="0"/>
              <a:t>, S:::</a:t>
            </a:r>
            <a:r>
              <a:rPr lang="en-US" sz="2400" dirty="0" smtClean="0"/>
              <a:t>List(x1+x2</a:t>
            </a:r>
            <a:r>
              <a:rPr lang="en-US" sz="2400" dirty="0"/>
              <a:t>))</a:t>
            </a:r>
            <a:endParaRPr lang="en-US" sz="2400" dirty="0" smtClean="0"/>
          </a:p>
          <a:p>
            <a:r>
              <a:rPr lang="en-US" sz="2400" dirty="0" smtClean="0"/>
              <a:t>run(</a:t>
            </a:r>
            <a:r>
              <a:rPr lang="en-US" sz="2400" dirty="0" err="1" smtClean="0"/>
              <a:t>env,ILoad</a:t>
            </a:r>
            <a:r>
              <a:rPr lang="en-US" sz="2400" dirty="0" smtClean="0"/>
              <a:t>(n) :: L, S) == run(</a:t>
            </a:r>
            <a:r>
              <a:rPr lang="en-US" sz="2400" dirty="0" err="1" smtClean="0"/>
              <a:t>env,L</a:t>
            </a:r>
            <a:r>
              <a:rPr lang="en-US" sz="2400" dirty="0" smtClean="0"/>
              <a:t>, S:::List(env(n)))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By induction one shows:</a:t>
            </a:r>
          </a:p>
          <a:p>
            <a:r>
              <a:rPr lang="en-US" sz="2400" dirty="0"/>
              <a:t>run (env,L1 ::: L2,S) == run(env,L2,  run(env,L1,S</a:t>
            </a:r>
            <a:r>
              <a:rPr lang="en-US" sz="2400" dirty="0" smtClean="0"/>
              <a:t>))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execute instructions L1, then execute L2 on the result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521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correctness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36898" cy="28836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exec     : </a:t>
            </a:r>
            <a:r>
              <a:rPr lang="en-US" dirty="0" err="1"/>
              <a:t>Env</a:t>
            </a:r>
            <a:r>
              <a:rPr lang="en-US" dirty="0"/>
              <a:t> x List[</a:t>
            </a:r>
            <a:r>
              <a:rPr lang="en-US" dirty="0" err="1"/>
              <a:t>Bytecode</a:t>
            </a:r>
            <a:r>
              <a:rPr lang="en-US" dirty="0"/>
              <a:t>] -&gt; </a:t>
            </a:r>
            <a:r>
              <a:rPr lang="en-US" dirty="0" err="1" smtClean="0"/>
              <a:t>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run</a:t>
            </a:r>
            <a:r>
              <a:rPr lang="en-US" dirty="0"/>
              <a:t>       : </a:t>
            </a:r>
            <a:r>
              <a:rPr lang="en-US" dirty="0" err="1"/>
              <a:t>Env</a:t>
            </a:r>
            <a:r>
              <a:rPr lang="en-US" dirty="0"/>
              <a:t> x List[</a:t>
            </a:r>
            <a:r>
              <a:rPr lang="en-US" dirty="0" err="1"/>
              <a:t>Bytecode</a:t>
            </a:r>
            <a:r>
              <a:rPr lang="en-US" dirty="0"/>
              <a:t>] x List[</a:t>
            </a:r>
            <a:r>
              <a:rPr lang="en-US" dirty="0" err="1"/>
              <a:t>Int</a:t>
            </a:r>
            <a:r>
              <a:rPr lang="en-US" dirty="0"/>
              <a:t>] -&gt; List[</a:t>
            </a:r>
            <a:r>
              <a:rPr lang="en-US" dirty="0" err="1"/>
              <a:t>Int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Old </a:t>
            </a:r>
            <a:r>
              <a:rPr lang="en-US" dirty="0">
                <a:solidFill>
                  <a:srgbClr val="0070C0"/>
                </a:solidFill>
              </a:rPr>
              <a:t>condition:</a:t>
            </a:r>
          </a:p>
          <a:p>
            <a:pPr marL="0" indent="0" algn="ctr">
              <a:buNone/>
            </a:pPr>
            <a:r>
              <a:rPr lang="en-US" dirty="0" smtClean="0"/>
              <a:t>exec(</a:t>
            </a:r>
            <a:r>
              <a:rPr lang="en-US" dirty="0" err="1" smtClean="0"/>
              <a:t>env,compile</a:t>
            </a:r>
            <a:r>
              <a:rPr lang="en-US" dirty="0" smtClean="0"/>
              <a:t>(</a:t>
            </a:r>
            <a:r>
              <a:rPr lang="en-US" dirty="0" err="1" smtClean="0"/>
              <a:t>expr</a:t>
            </a:r>
            <a:r>
              <a:rPr lang="en-US" dirty="0"/>
              <a:t>)) == interpret(</a:t>
            </a:r>
            <a:r>
              <a:rPr lang="en-US" dirty="0" err="1"/>
              <a:t>env,expr</a:t>
            </a:r>
            <a:r>
              <a:rPr lang="en-US" dirty="0"/>
              <a:t>)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New condition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230" y="4434378"/>
            <a:ext cx="863433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run(</a:t>
            </a:r>
            <a:r>
              <a:rPr lang="en-US" sz="2800" kern="0" dirty="0" err="1" smtClean="0">
                <a:solidFill>
                  <a:srgbClr val="000000"/>
                </a:solidFill>
                <a:latin typeface="Calibri" pitchFamily="34" charset="0"/>
              </a:rPr>
              <a:t>env,compile</a:t>
            </a: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800" kern="0" dirty="0" err="1" smtClean="0">
                <a:solidFill>
                  <a:srgbClr val="000000"/>
                </a:solidFill>
                <a:latin typeface="Calibri" pitchFamily="34" charset="0"/>
              </a:rPr>
              <a:t>expr</a:t>
            </a: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),S) </a:t>
            </a:r>
            <a:r>
              <a:rPr lang="en-US" sz="2800" kern="0" dirty="0">
                <a:solidFill>
                  <a:srgbClr val="000000"/>
                </a:solidFill>
                <a:latin typeface="Calibri" pitchFamily="34" charset="0"/>
              </a:rPr>
              <a:t>== </a:t>
            </a: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S:::List(interpret(env,expr))</a:t>
            </a:r>
          </a:p>
          <a:p>
            <a:pPr lvl="0" eaLnBrk="0" hangingPunct="0">
              <a:spcBef>
                <a:spcPct val="20000"/>
              </a:spcBef>
            </a:pPr>
            <a:endParaRPr lang="en-US" sz="2800" kern="0" dirty="0">
              <a:solidFill>
                <a:srgbClr val="00000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for short (T - table), [x] denotes List(x)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run(T,C(e),S) == S:::[I(T,e)]</a:t>
            </a:r>
            <a:endParaRPr lang="en-US" sz="2800" kern="0" dirty="0">
              <a:solidFill>
                <a:srgbClr val="0070C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72320" y="2424240"/>
              <a:ext cx="8571240" cy="3598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520" y="2421360"/>
                <a:ext cx="8595720" cy="36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0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Your          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2738" y="5400645"/>
            <a:ext cx="3918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Java Virtual Machine (JVM)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Bytecode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 a[i] = 7*i+3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5151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simplified Java-like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language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062103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21: iload_2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22: iconst_2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23: iload_1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24: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imul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25: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iadd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26: iconst_1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27: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iadd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28: istore_2 </a:t>
            </a:r>
            <a:endParaRPr lang="en-US" sz="1600" dirty="0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838153" y="343049"/>
            <a:ext cx="1912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Your Project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517287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519175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words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512991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4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181" name="Straight Arrow Connector 180"/>
          <p:cNvCxnSpPr>
            <a:stCxn id="62" idx="3"/>
          </p:cNvCxnSpPr>
          <p:nvPr/>
        </p:nvCxnSpPr>
        <p:spPr bwMode="auto">
          <a:xfrm>
            <a:off x="6472357" y="3034654"/>
            <a:ext cx="2281513" cy="1316476"/>
          </a:xfrm>
          <a:prstGeom prst="bentConnector3">
            <a:avLst>
              <a:gd name="adj1" fmla="val 10025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9" name="Rectangle 218"/>
          <p:cNvSpPr/>
          <p:nvPr/>
        </p:nvSpPr>
        <p:spPr>
          <a:xfrm>
            <a:off x="7115068" y="3293035"/>
            <a:ext cx="131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code gen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4045669" y="3651472"/>
            <a:ext cx="1268599" cy="707886"/>
            <a:chOff x="4983731" y="1935903"/>
            <a:chExt cx="1268599" cy="707886"/>
          </a:xfrm>
        </p:grpSpPr>
        <p:sp>
          <p:nvSpPr>
            <p:cNvPr id="228" name="Freeform 227"/>
            <p:cNvSpPr/>
            <p:nvPr/>
          </p:nvSpPr>
          <p:spPr>
            <a:xfrm>
              <a:off x="5776084" y="2105125"/>
              <a:ext cx="476246" cy="486946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  <a:gd name="connsiteX0" fmla="*/ 518739 w 576962"/>
                <a:gd name="connsiteY0" fmla="*/ 346830 h 458755"/>
                <a:gd name="connsiteX1" fmla="*/ 34732 w 576962"/>
                <a:gd name="connsiteY1" fmla="*/ 447835 h 458755"/>
                <a:gd name="connsiteX2" fmla="*/ 113222 w 576962"/>
                <a:gd name="connsiteY2" fmla="*/ 52631 h 458755"/>
                <a:gd name="connsiteX0" fmla="*/ 601202 w 659425"/>
                <a:gd name="connsiteY0" fmla="*/ 294199 h 406124"/>
                <a:gd name="connsiteX1" fmla="*/ 117195 w 659425"/>
                <a:gd name="connsiteY1" fmla="*/ 395204 h 406124"/>
                <a:gd name="connsiteX2" fmla="*/ 195685 w 659425"/>
                <a:gd name="connsiteY2" fmla="*/ 0 h 406124"/>
                <a:gd name="connsiteX0" fmla="*/ 635311 w 684617"/>
                <a:gd name="connsiteY0" fmla="*/ 285145 h 400289"/>
                <a:gd name="connsiteX1" fmla="*/ 87930 w 684617"/>
                <a:gd name="connsiteY1" fmla="*/ 395204 h 400289"/>
                <a:gd name="connsiteX2" fmla="*/ 166420 w 684617"/>
                <a:gd name="connsiteY2" fmla="*/ 0 h 400289"/>
                <a:gd name="connsiteX0" fmla="*/ 635311 w 635311"/>
                <a:gd name="connsiteY0" fmla="*/ 285145 h 452180"/>
                <a:gd name="connsiteX1" fmla="*/ 87930 w 635311"/>
                <a:gd name="connsiteY1" fmla="*/ 395204 h 452180"/>
                <a:gd name="connsiteX2" fmla="*/ 166420 w 635311"/>
                <a:gd name="connsiteY2" fmla="*/ 0 h 452180"/>
                <a:gd name="connsiteX0" fmla="*/ 590314 w 590314"/>
                <a:gd name="connsiteY0" fmla="*/ 384733 h 558240"/>
                <a:gd name="connsiteX1" fmla="*/ 42933 w 590314"/>
                <a:gd name="connsiteY1" fmla="*/ 494792 h 558240"/>
                <a:gd name="connsiteX2" fmla="*/ 211957 w 590314"/>
                <a:gd name="connsiteY2" fmla="*/ 0 h 558240"/>
                <a:gd name="connsiteX0" fmla="*/ 618742 w 618742"/>
                <a:gd name="connsiteY0" fmla="*/ 384733 h 558240"/>
                <a:gd name="connsiteX1" fmla="*/ 71361 w 618742"/>
                <a:gd name="connsiteY1" fmla="*/ 494792 h 558240"/>
                <a:gd name="connsiteX2" fmla="*/ 240385 w 618742"/>
                <a:gd name="connsiteY2" fmla="*/ 0 h 558240"/>
                <a:gd name="connsiteX0" fmla="*/ 580140 w 580140"/>
                <a:gd name="connsiteY0" fmla="*/ 357572 h 544811"/>
                <a:gd name="connsiteX1" fmla="*/ 68973 w 580140"/>
                <a:gd name="connsiteY1" fmla="*/ 494792 h 544811"/>
                <a:gd name="connsiteX2" fmla="*/ 237997 w 580140"/>
                <a:gd name="connsiteY2" fmla="*/ 0 h 544811"/>
                <a:gd name="connsiteX0" fmla="*/ 553445 w 553445"/>
                <a:gd name="connsiteY0" fmla="*/ 357572 h 500054"/>
                <a:gd name="connsiteX1" fmla="*/ 96599 w 553445"/>
                <a:gd name="connsiteY1" fmla="*/ 404257 h 500054"/>
                <a:gd name="connsiteX2" fmla="*/ 211302 w 553445"/>
                <a:gd name="connsiteY2" fmla="*/ 0 h 500054"/>
                <a:gd name="connsiteX0" fmla="*/ 517522 w 517522"/>
                <a:gd name="connsiteY0" fmla="*/ 357572 h 500054"/>
                <a:gd name="connsiteX1" fmla="*/ 60676 w 517522"/>
                <a:gd name="connsiteY1" fmla="*/ 404257 h 500054"/>
                <a:gd name="connsiteX2" fmla="*/ 238753 w 517522"/>
                <a:gd name="connsiteY2" fmla="*/ 0 h 500054"/>
                <a:gd name="connsiteX0" fmla="*/ 490454 w 490454"/>
                <a:gd name="connsiteY0" fmla="*/ 357572 h 486946"/>
                <a:gd name="connsiteX1" fmla="*/ 87929 w 490454"/>
                <a:gd name="connsiteY1" fmla="*/ 368043 h 486946"/>
                <a:gd name="connsiteX2" fmla="*/ 211685 w 490454"/>
                <a:gd name="connsiteY2" fmla="*/ 0 h 486946"/>
                <a:gd name="connsiteX0" fmla="*/ 486858 w 486858"/>
                <a:gd name="connsiteY0" fmla="*/ 357572 h 486946"/>
                <a:gd name="connsiteX1" fmla="*/ 84333 w 486858"/>
                <a:gd name="connsiteY1" fmla="*/ 368043 h 486946"/>
                <a:gd name="connsiteX2" fmla="*/ 208089 w 486858"/>
                <a:gd name="connsiteY2" fmla="*/ 0 h 486946"/>
                <a:gd name="connsiteX0" fmla="*/ 476246 w 476246"/>
                <a:gd name="connsiteY0" fmla="*/ 357572 h 486946"/>
                <a:gd name="connsiteX1" fmla="*/ 73721 w 476246"/>
                <a:gd name="connsiteY1" fmla="*/ 368043 h 486946"/>
                <a:gd name="connsiteX2" fmla="*/ 197477 w 476246"/>
                <a:gd name="connsiteY2" fmla="*/ 0 h 48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46" h="486946">
                  <a:moveTo>
                    <a:pt x="476246" y="357572"/>
                  </a:moveTo>
                  <a:cubicBezTo>
                    <a:pt x="317757" y="608494"/>
                    <a:pt x="120182" y="427638"/>
                    <a:pt x="73721" y="368043"/>
                  </a:cubicBezTo>
                  <a:cubicBezTo>
                    <a:pt x="27260" y="308448"/>
                    <a:pt x="-117360" y="249473"/>
                    <a:pt x="197477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83731" y="1935903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type </a:t>
              </a:r>
              <a:b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check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0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659"/>
            <a:ext cx="8229600" cy="114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070C0"/>
                </a:solidFill>
              </a:rPr>
              <a:t>Proof of one </a:t>
            </a:r>
            <a:r>
              <a:rPr lang="en-US" dirty="0" smtClean="0">
                <a:solidFill>
                  <a:srgbClr val="0070C0"/>
                </a:solidFill>
              </a:rPr>
              <a:t>case: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run(T,C(e</a:t>
            </a:r>
            <a:r>
              <a:rPr lang="en-US" dirty="0">
                <a:solidFill>
                  <a:srgbClr val="000000"/>
                </a:solidFill>
              </a:rPr>
              <a:t>),S) == S:::[I(T,e</a:t>
            </a:r>
            <a:r>
              <a:rPr lang="en-US" dirty="0" smtClean="0">
                <a:solidFill>
                  <a:srgbClr val="000000"/>
                </a:solidFill>
              </a:rPr>
              <a:t>)]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76" y="2070599"/>
            <a:ext cx="8536898" cy="28836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run(T,C(Times(e1,e2</a:t>
            </a:r>
            <a:r>
              <a:rPr lang="en-US" dirty="0" smtClean="0">
                <a:solidFill>
                  <a:srgbClr val="000000"/>
                </a:solidFill>
              </a:rPr>
              <a:t>)),</a:t>
            </a:r>
            <a:r>
              <a:rPr lang="en-US" dirty="0">
                <a:solidFill>
                  <a:srgbClr val="000000"/>
                </a:solidFill>
              </a:rPr>
              <a:t>S) </a:t>
            </a:r>
            <a:r>
              <a:rPr lang="en-US" dirty="0" smtClean="0">
                <a:solidFill>
                  <a:srgbClr val="000000"/>
                </a:solidFill>
              </a:rPr>
              <a:t>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run(T,C(e1):::C(e2):::[`*`],S) 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run(T,[`*`], run(T,e2, run(T,e1,S) )) 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run(T</a:t>
            </a:r>
            <a:r>
              <a:rPr lang="en-US" dirty="0">
                <a:solidFill>
                  <a:srgbClr val="000000"/>
                </a:solidFill>
              </a:rPr>
              <a:t>,[`*`], run(T,e2, </a:t>
            </a:r>
            <a:r>
              <a:rPr lang="en-US" dirty="0" smtClean="0">
                <a:solidFill>
                  <a:srgbClr val="000000"/>
                </a:solidFill>
              </a:rPr>
              <a:t>S:::[I(T,e1)]) ) 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run(T</a:t>
            </a:r>
            <a:r>
              <a:rPr lang="en-US" dirty="0">
                <a:solidFill>
                  <a:srgbClr val="000000"/>
                </a:solidFill>
              </a:rPr>
              <a:t>,[`*`], 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:::[I(T,e1</a:t>
            </a:r>
            <a:r>
              <a:rPr lang="en-US" dirty="0" smtClean="0">
                <a:solidFill>
                  <a:srgbClr val="000000"/>
                </a:solidFill>
              </a:rPr>
              <a:t>),I(T,e2)]) </a:t>
            </a:r>
            <a:r>
              <a:rPr lang="en-US" dirty="0">
                <a:solidFill>
                  <a:srgbClr val="000000"/>
                </a:solidFill>
              </a:rPr>
              <a:t>==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S:::[I(T,e1) * I(T,e2)] 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:::[</a:t>
            </a:r>
            <a:r>
              <a:rPr lang="en-US" dirty="0" smtClean="0">
                <a:solidFill>
                  <a:srgbClr val="000000"/>
                </a:solidFill>
              </a:rPr>
              <a:t>I(T,Times(e1,e2</a:t>
            </a:r>
            <a:r>
              <a:rPr lang="en-US" dirty="0" smtClean="0">
                <a:solidFill>
                  <a:srgbClr val="000000"/>
                </a:solidFill>
              </a:rPr>
              <a:t>)]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4444067" cy="11430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javac</a:t>
            </a:r>
            <a:r>
              <a:rPr lang="en-US" dirty="0" smtClean="0">
                <a:solidFill>
                  <a:schemeClr val="tx1"/>
                </a:solidFill>
              </a:rPr>
              <a:t>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2616" y="2579460"/>
            <a:ext cx="33092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>
                <a:latin typeface="Calibri" pitchFamily="34" charset="0"/>
                <a:cs typeface="Calibri" pitchFamily="34" charset="0"/>
              </a:rPr>
              <a:t>    while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(i &lt; 10) {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(j</a:t>
            </a:r>
            <a:r>
              <a:rPr lang="en-US" dirty="0">
                <a:latin typeface="Calibri" pitchFamily="34" charset="0"/>
                <a:cs typeface="Calibri" pitchFamily="34" charset="0"/>
              </a:rPr>
              <a:t>);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i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i + 1;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j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= j + 2*i+1; </a:t>
            </a:r>
            <a:endParaRPr lang="en-US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}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15927" y="323427"/>
            <a:ext cx="3672115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4: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5: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bipush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10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7: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if_icmpge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32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10: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getstatic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#2;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System.out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13: iload_2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14: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invokevirtual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#3; 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println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17: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18: iconst_1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19: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20: istore_1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21: iload_2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22: iconst_2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23: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24: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imul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25: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26: iconst_1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27: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28: istore_2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29: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goto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32: return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40235" y="3771966"/>
            <a:ext cx="1661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javac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Test.java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avap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–c Test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394857" y="3447359"/>
            <a:ext cx="2866691" cy="355384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94857" y="4125909"/>
            <a:ext cx="2866691" cy="1723348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841484" y="3668955"/>
            <a:ext cx="209351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Phase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after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type checking: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emits such bytecode instructions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6882" y="5849257"/>
            <a:ext cx="4811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Guess what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each JVM instruction for the highlighted expression does.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Stack Machine: High-Level Machine Code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916015" y="1286482"/>
            <a:ext cx="4982096" cy="4170373"/>
            <a:chOff x="3916015" y="1286482"/>
            <a:chExt cx="4982096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4894729" y="2353337"/>
              <a:ext cx="1309926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916015" y="1286482"/>
              <a:ext cx="4982096" cy="4170373"/>
              <a:chOff x="3916015" y="1286482"/>
              <a:chExt cx="4982096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916015" y="1978980"/>
                <a:ext cx="22886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program counter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40155" y="5241390"/>
            <a:ext cx="5135119" cy="1310529"/>
            <a:chOff x="3540155" y="5241390"/>
            <a:chExt cx="5135119" cy="1310529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40155" y="5241390"/>
              <a:ext cx="38611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local variable memory (slots):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889947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516953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882742" y="6304116"/>
            <a:ext cx="2633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latin typeface="Calibri" pitchFamily="34" charset="0"/>
                <a:cs typeface="Calibri" pitchFamily="34" charset="0"/>
              </a:rPr>
              <a:t>Let us step through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2643276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4426257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4017321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0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2948615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938553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529617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397782" y="3901440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3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21929</TotalTime>
  <Words>2376</Words>
  <Application>Microsoft Office PowerPoint</Application>
  <PresentationFormat>On-screen Show (4:3)</PresentationFormat>
  <Paragraphs>740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Courier New</vt:lpstr>
      <vt:lpstr>Arial Unicode MS</vt:lpstr>
      <vt:lpstr>Wingdings</vt:lpstr>
      <vt:lpstr>Default Design</vt:lpstr>
      <vt:lpstr>Code Generation Introduction</vt:lpstr>
      <vt:lpstr>PowerPoint Presentation</vt:lpstr>
      <vt:lpstr>Example: gcc</vt:lpstr>
      <vt:lpstr>LLVM: Another Interesting C Compiler</vt:lpstr>
      <vt:lpstr>PowerPoint Presentation</vt:lpstr>
      <vt:lpstr>javac example</vt:lpstr>
      <vt:lpstr>Stack Machine: High-Level Machine Code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Instructions in JVM</vt:lpstr>
      <vt:lpstr>Stack Machine Simulator</vt:lpstr>
      <vt:lpstr>Stack Machine Simulator: Moving Data</vt:lpstr>
      <vt:lpstr>Actual Java Virtual Machine</vt:lpstr>
      <vt:lpstr>Selected Instructions</vt:lpstr>
      <vt:lpstr>PowerPoint Presentation</vt:lpstr>
      <vt:lpstr>Example: Twice</vt:lpstr>
      <vt:lpstr>Example: Area</vt:lpstr>
      <vt:lpstr>What Instructions Operate on</vt:lpstr>
      <vt:lpstr>CAFEBABE</vt:lpstr>
      <vt:lpstr>Towards Compiling Expressions: Prefix, Infix, and Postfix Notation</vt:lpstr>
      <vt:lpstr>Overview of Prefix, Infix, Postfix</vt:lpstr>
      <vt:lpstr>Expressions in Different Notation</vt:lpstr>
      <vt:lpstr>Convert into Prefix and Postfix</vt:lpstr>
      <vt:lpstr>Compare Notation and Trees</vt:lpstr>
      <vt:lpstr>Simple Expressions and Tokens</vt:lpstr>
      <vt:lpstr>Printing Trees into Lists of Tokens</vt:lpstr>
      <vt:lpstr>LISP: Language with Prefix Notation</vt:lpstr>
      <vt:lpstr>PostScript: Language using Postfix</vt:lpstr>
      <vt:lpstr>A PostScript Program</vt:lpstr>
      <vt:lpstr>If we send it to printer (or run GhostView viewer gv) we get</vt:lpstr>
      <vt:lpstr>Why postfix? Can evaluate it using stack</vt:lpstr>
      <vt:lpstr>Evaluating Infix Needs Recursion</vt:lpstr>
      <vt:lpstr>Compiling Expressions</vt:lpstr>
      <vt:lpstr>Expression, Tree, Postfix, Code</vt:lpstr>
      <vt:lpstr>Show Tree, Postfix, Code</vt:lpstr>
      <vt:lpstr>“Printing” Trees into Bytecodes</vt:lpstr>
      <vt:lpstr>Local Variables</vt:lpstr>
      <vt:lpstr>Global Variables and Fields</vt:lpstr>
      <vt:lpstr>Factorial Example</vt:lpstr>
      <vt:lpstr>Correctness</vt:lpstr>
      <vt:lpstr>exec(env,compile(expr)) == interpret(env,expr)</vt:lpstr>
      <vt:lpstr>run(env,bcodes,stack) = newStack</vt:lpstr>
      <vt:lpstr>New correctness condition</vt:lpstr>
      <vt:lpstr>Proof of one case:  run(T,C(e),S) == S:::[I(T,e)]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2911</cp:revision>
  <dcterms:created xsi:type="dcterms:W3CDTF">2005-06-07T20:03:32Z</dcterms:created>
  <dcterms:modified xsi:type="dcterms:W3CDTF">2013-11-04T12:43:38Z</dcterms:modified>
</cp:coreProperties>
</file>