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241" r:id="rId2"/>
    <p:sldId id="1242" r:id="rId3"/>
    <p:sldId id="1243" r:id="rId4"/>
    <p:sldId id="1244" r:id="rId5"/>
    <p:sldId id="1245" r:id="rId6"/>
    <p:sldId id="1246" r:id="rId7"/>
    <p:sldId id="1247" r:id="rId8"/>
    <p:sldId id="1248" r:id="rId9"/>
    <p:sldId id="1249" r:id="rId10"/>
    <p:sldId id="1250" r:id="rId11"/>
    <p:sldId id="1251" r:id="rId12"/>
    <p:sldId id="1252" r:id="rId13"/>
    <p:sldId id="1253" r:id="rId14"/>
    <p:sldId id="1254" r:id="rId15"/>
    <p:sldId id="1255" r:id="rId16"/>
    <p:sldId id="1256" r:id="rId17"/>
    <p:sldId id="1314" r:id="rId18"/>
    <p:sldId id="1258" r:id="rId19"/>
    <p:sldId id="1259" r:id="rId20"/>
    <p:sldId id="1260" r:id="rId21"/>
    <p:sldId id="1261" r:id="rId22"/>
    <p:sldId id="1262" r:id="rId23"/>
    <p:sldId id="1263" r:id="rId24"/>
    <p:sldId id="1265" r:id="rId25"/>
    <p:sldId id="1266" r:id="rId26"/>
    <p:sldId id="1267" r:id="rId27"/>
    <p:sldId id="1268" r:id="rId28"/>
    <p:sldId id="1269" r:id="rId29"/>
    <p:sldId id="1270" r:id="rId30"/>
    <p:sldId id="1271" r:id="rId31"/>
    <p:sldId id="1272" r:id="rId32"/>
    <p:sldId id="1273" r:id="rId33"/>
    <p:sldId id="1315" r:id="rId34"/>
    <p:sldId id="1274" r:id="rId35"/>
    <p:sldId id="1275" r:id="rId36"/>
    <p:sldId id="1276" r:id="rId37"/>
    <p:sldId id="1277" r:id="rId38"/>
    <p:sldId id="1278" r:id="rId39"/>
    <p:sldId id="1279" r:id="rId40"/>
    <p:sldId id="1280" r:id="rId41"/>
    <p:sldId id="1281" r:id="rId42"/>
    <p:sldId id="1282" r:id="rId43"/>
    <p:sldId id="1283" r:id="rId44"/>
    <p:sldId id="1284" r:id="rId45"/>
    <p:sldId id="1285" r:id="rId46"/>
    <p:sldId id="1286" r:id="rId47"/>
    <p:sldId id="1316" r:id="rId48"/>
    <p:sldId id="1287" r:id="rId49"/>
    <p:sldId id="1309" r:id="rId50"/>
    <p:sldId id="1310" r:id="rId51"/>
    <p:sldId id="1289" r:id="rId52"/>
    <p:sldId id="1290" r:id="rId53"/>
    <p:sldId id="1291" r:id="rId54"/>
    <p:sldId id="1292" r:id="rId55"/>
    <p:sldId id="1293" r:id="rId56"/>
    <p:sldId id="1294" r:id="rId57"/>
    <p:sldId id="1295" r:id="rId58"/>
    <p:sldId id="1296" r:id="rId59"/>
    <p:sldId id="1297" r:id="rId6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375" autoAdjust="0"/>
  </p:normalViewPr>
  <p:slideViewPr>
    <p:cSldViewPr snapToGrid="0">
      <p:cViewPr varScale="1">
        <p:scale>
          <a:sx n="88" d="100"/>
          <a:sy n="88" d="100"/>
        </p:scale>
        <p:origin x="-112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2013-10-30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00:11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20798 11741 0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9:47:54.1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9:49:06.342"/>
    </inkml:context>
    <inkml:context xml:id="ctx2">
      <inkml:inkSource xml:id="inkSrc171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2" timeString="2013-10-30T09:54:40.474"/>
    </inkml:context>
  </inkml:definitions>
  <inkml:trace contextRef="#ctx0" brushRef="#br0">3964 5081 1161,'-12'100'1419,"5"-42"129,0 2 0,5 4 129,-1-2-516,3 4-387,3 0 0,6 6-516,3 5-1032,6 4-2709,2-15 129</inkml:trace>
  <inkml:trace contextRef="#ctx0" brushRef="#br0" timeOffset="848.0485">6919 4914 903,'13'40'2967,"-6"-17"-516,2 6-129,0 4-129,5 16-645,-4-5-129,4 10-387,-4-2-129,0 6-387,-2 0-129,-4 0-1032,-3 4-1032,-2-3-1935,-7-5-258,-3 0-387</inkml:trace>
  <inkml:trace contextRef="#ctx0" brushRef="#br0" timeOffset="1660.095">7956 5013 1419,'-19'54'3870,"9"-17"258,4 12-1548,-3 2-258,9 15-516,0 0-387,11 12-516,3 3-387,5-1-903,12 0-3483,3-4-387,4-9-258,8-9-258</inkml:trace>
  <inkml:trace contextRef="#ctx0" brushRef="#br0" timeOffset="2516.1439">11153 4935 2193,'0'0'3741,"12"0"387,-12 0-2064,7 18-774,3 1 129,-3-2-129,9 17-129,-5 2-387,6 12 0,-4 6-387,5 10 129,-9 0-387,-2 8-129,-6 5 129,-1 4-645,-1 3-3612,-11 3-387,-7-7-516,-2-4-129</inkml:trace>
  <inkml:trace contextRef="#ctx0" brushRef="#br0" timeOffset="4820.2757">3354 6484 4773,'-7'-25'4773,"-1"14"0,-1 2-129,-2-7-3354,3 12-387,-8-3-129,7 7-258,-4 1-129,4 13 0,-3 5 0,3 11-258,-2 3 129,4 11 0,0 5-129,5 5 258,-1 2-258,3 1 0,2 1 0,2-1 0,2-2-129,1-4 129,1-4-129,-4-4 0,2-3 129,-4-5-387,0-2-129,-4-15-774,2 9-2838,-8-14-903,0 1-387,-5-9-129</inkml:trace>
  <inkml:trace contextRef="#ctx0" brushRef="#br0" timeOffset="5024.2874">3016 7113 5934,'13'-26'5418,"4"15"-129,1-7-516,11 8-3354,-3-10-258,10 10-129,-5-4-387,5 6-516,0 6-903,-4-8-4128,1 2 0,-6-6-774,-3-4-258</inkml:trace>
  <inkml:trace contextRef="#ctx0" brushRef="#br0" timeOffset="5888.3368">4133 6109 2451,'0'0'4902,"-6"-6"-129,6 6-1161,-11 0-1161,-4 0-903,6 7-516,-9 0-258,6 7 0,-4 0-258,-1 12-129,-3 1 0,3 4-129,0 3 129,2 3 0,5 2-129,3 0-129,0 2 0,7-6 0,7-2 0,3-3-129,4-5 0,5-7-129,0-3 129,5-7 129,0-8-129,0 0 0,0-2 0,-2-8-129,-1 2-258,-4-10-645,8 3-3483,-12-2-387,0 3-258,-6-5-258</inkml:trace>
  <inkml:trace contextRef="#ctx0" brushRef="#br0" timeOffset="6128.3505">3934 6474 3870,'4'-15'5289,"8"5"-258,2-5-258,8 8-2322,-3-14-1290,12 10-258,0-5-774,3-3-2580,-2 7-1935,1-2-645,0-3-387,-2-4-258</inkml:trace>
  <inkml:trace contextRef="#ctx0" brushRef="#br0" timeOffset="23836.3634">9713 6909 2709,'-7'-25'4644,"4"14"-129,3 11-903,5 4-1677,-5-4-516,11 37-258,-3-8-258,2 15 129,0 2-258,4 11-258,-1 1-129,0 2-129,-1-1 0,3-1-258,-3-13 258,0-5-258,0-10 0,2-11 0,0-16 0,1-3 258,-3-20-129,2-8-129,-1-10 0,0-8 129,-3-10-258,-1 2 258,-3-3-258,-1 2 129,-3 9-129,-2 4-258,0 12-129,-9 2-1032,9 28-2967,-16-9-387,3 13-129,-7 9-387</inkml:trace>
  <inkml:trace contextRef="#ctx0" brushRef="#br0" timeOffset="24036.3748">9713 7208 5934,'0'0'5031,"3"-14"-387,4 2 0,2-7-3612,7 5 0,4-8-516,7 4 0,1 1-387,6 2-129,7 9-903,-3-6-3741,8 4 129,4 4-645,0 2 0</inkml:trace>
  <inkml:trace contextRef="#ctx0" brushRef="#br0" timeOffset="24299.3899">10649 6928 5289,'0'0'5160,"-8"14"-258,-8 1-258,-8-2-3612,5 15 0,-6-3-387,4 10-129,-5-3 129,2 5-258,1 1 129,3-2-387,3 0 129,3-8-129,1-3-129,2-7-258,6 4-645,5-22-516,-5 12-2322,5-12-1032,0 0-387,-5-14-387</inkml:trace>
  <inkml:trace contextRef="#ctx0" brushRef="#br0" timeOffset="24520.4025">10301 7060 5676,'-2'-16'5289,"2"-1"-387,0 17-129,2 12-3225,11 7-516,0-3-258,8 6 0,2 2-129,3 3-387,3-1 129,-1-4-387,4 2-129,-2-5-516,4 10-1290,-9-9-2580,5-2-516,-5-3-387,2-2-387</inkml:trace>
  <inkml:trace contextRef="#ctx0" brushRef="#br0" timeOffset="24684.4119">10815 7330 3225,'9'-6'5031,"4"-7"129,-13 13-387,8-10-1935,-8 10-1290,0 0-516,13 11-516,-10 3-1032,-1-3-3741,3 4-516,-2-4-387,1-1-645</inkml:trace>
  <inkml:trace contextRef="#ctx0" brushRef="#br0" timeOffset="25156.4389">11857 6546 5547,'16'-9'5289,"-11"40"-258,-10 10-258,-4 21-3483,-13 7-387,7 18-129,-3 5-129,10 4 129,5-5-387,7-1-129,17-9-258,5-16-774,19-4-3612,-2-15-516,4-11-516,-2-10-387</inkml:trace>
  <inkml:trace contextRef="#ctx0" brushRef="#br0" timeOffset="25599.4642">12705 6878 4128,'-1'56'5160,"-14"-14"-129,-6 1-258,-2 3-3096,-2-4-1161,0 3-258,5-8 129,1-6-774,8-3-1290,4-18-2709,7-10-645,0 0 129,-5-13-387</inkml:trace>
  <inkml:trace contextRef="#ctx0" brushRef="#br0" timeOffset="25804.4759">12332 6935 5547,'-5'10'5160,"12"8"-129,10 3-387,9 5-3483,6-2-516,11 8 0,0 0-129,7 0-258,3 4-129,-3-11-1161,8 1-3483,-11-8-387,1-3-129,-6-3-516</inkml:trace>
  <inkml:trace contextRef="#ctx0" brushRef="#br0" timeOffset="26120.494">13287 6862 3225,'-9'-36'5031,"-5"25"0,-5-1-645,3 16-2322,-14-2-645,6 20-387,-9 1-387,7 7-129,0 7-129,9 1 0,4 4-258,10-3 0,5 2 258,13-5-258,6-4 0,7-4-129,2-3-129,-1-11-903,11 1-3483,-13-8-516,-3-1-258,-5-6-387</inkml:trace>
  <inkml:trace contextRef="#ctx0" brushRef="#br0" timeOffset="26311.5049">13071 7108 6321,'-5'-17'5418,"13"3"-516,13 3-258,0-4-3741,14 5-387,0 1-129,6 0-774,7 3-3741,-5 2-903,0 3 0,-5-2-387</inkml:trace>
  <inkml:trace contextRef="#ctx0" brushRef="#br0" timeOffset="26635.5235">13817 6710 8901,'0'-13'5289,"0"13"-129,-1-13-516,1 24-3741,0 8-258,4 11-258,-2 5-129,2 5 129,0 2-258,0 3 0,0 2-258,1-5 129,-1-4-387,0-8-129,3 1-1161,-7-15-3225,3 0-258,-3-16-387,-5-4-258</inkml:trace>
  <inkml:trace contextRef="#ctx0" brushRef="#br0" timeOffset="26847.5356">13625 6772 8385,'0'-23'5418,"14"18"-387,-1-7-258,10 7-4128,5-3 129,5 6-387,2 1 0,7-1 0,-1 2-387,2 0-258,0 11-1677,-7-8-2838,2 11-387,-12-4-387,1 4-387</inkml:trace>
  <inkml:trace contextRef="#ctx0" brushRef="#br0" timeOffset="27048.5471">14120 7002 7998,'7'37'5418,"-2"-14"0,-1-6-645,10 5-3483,-10-6-258,5 14-516,-1-8 129,-1 4-516,2 0 0,-4-1-774,12 1-4128,-10-6-387,3-6-516,-10-14-387</inkml:trace>
  <inkml:trace contextRef="#ctx0" brushRef="#br0" timeOffset="27807.5905">15255 6630 3483,'20'-2'4902,"-3"3"-129,0 11-129,-3-5-2967,14 15-258,-7-2-387,7 8-387,-5-4-129,-1 7 0,-6-5-258,-1-1 0,-9 2-129,-5-3 0,-2-2-129,-7-3-129,0 2-645,-7-12-2709,5 3-1290,2-5-516,8-7-258</inkml:trace>
  <inkml:trace contextRef="#ctx0" brushRef="#br0" timeOffset="29755.7019">16673 6469 1677,'9'-8'5160,"1"-7"0,-10 15-258,0-27-2193,0 27-1161,-9-20-258,9 20-387,-16-20-387,6 12 0,-9 1-258,4 5 0,-6 0-129,1 2-129,-1 4 129,0 10-258,-1 10 258,3 2-129,3 7 0,2 11 0,5 4 129,2 4-258,7 3 129,0-1 0,3-1 0,6-3 0,4-1-129,1-6 129,0-3-258,-5-4-129,1 0-516,-10-13-2193,0 3-1548,-5-6-645,-6-5-129,-6-7 388</inkml:trace>
  <inkml:trace contextRef="#ctx0" brushRef="#br0" timeOffset="29947.7129">16249 6967 3870,'7'-26'4644,"9"11"129,9 2-258,6 5-3225,1-2-258,8 6-387,1-2-258,2 5-129,3 1-516,-6-2-1032,6 2-2967,-3-5-516,-1-2-258,-3-5 0</inkml:trace>
  <inkml:trace contextRef="#ctx0" brushRef="#br0" timeOffset="30195.7271">17118 6448 8127,'2'-16'5031,"-19"12"-129,-3 18-129,-15 8-3870,7 17-387,-3 10 0,2 6-258,3 2 0,6 9 129,8-4-258,7-2 0,5-2-258,12-8 129,5-4-387,4-12-258,13 3-1806,-5-21-2322,5-6-387,-3-11-258,3-10 0</inkml:trace>
  <inkml:trace contextRef="#ctx0" brushRef="#br0" timeOffset="30415.7397">17374 6659 7740,'0'0'5160,"0"0"-387,-9 20-129,-3 7-3741,-8-1-774,2 7 129,-5 1-129,0-3 129,1 0-387,1-8-129,7-2-387,-2-12-1161,16-9-2709,-12 6-387,12-6-516,-9-11 129</inkml:trace>
  <inkml:trace contextRef="#ctx0" brushRef="#br0" timeOffset="30603.7504">17122 6724 5031,'-9'-13'5031,"9"13"-387,14 15 0,8 6-3483,-3-7-387,12 12 129,-4-7-387,9 4-129,-2-3-129,1 0-387,-1-1-516,-10-11-2193,3 1-1677,-8-2-645,-4-6-129</inkml:trace>
  <inkml:trace contextRef="#ctx0" brushRef="#br0" timeOffset="30859.7651">17358 6373 6063,'29'-10'5160,"-12"21"-129,6 11-387,-1 1-3354,8 17-387,-4 2-258,3 12-258,-8 0-129,-2 4 129,-9 2-387,-8-4-129,-2 9-1677,-5-18-2838,-5-1-258,-7-18-387,7-8-387</inkml:trace>
  <inkml:trace contextRef="#ctx0" brushRef="#br0" timeOffset="31415.7969">18205 6391 5547,'-16'-17'4902,"1"17"0,-5 8-258,-7 4-3483,4 13-258,-3 2-129,5 12-129,-1 0 0,7 11 0,5-4-258,8 3 0,2-2-258,12-2 0,5-5-129,5-6 0,4-6-387,-2-9-258,10 4-2064,-10-14-2193,0-7-258,-9-2-387,-1-12 129</inkml:trace>
  <inkml:trace contextRef="#ctx0" brushRef="#br0" timeOffset="31603.8076">18037 6694 9030,'-8'-12'5031,"13"6"-129,8-6-387,11 4-4128,7-3-258,5 3-258,8 3 0,-2-3-645,14 8-2580,-11 0-1419,1 0-129,-5 0-645</inkml:trace>
  <inkml:trace contextRef="#ctx0" brushRef="#br0" timeOffset="31879.8234">18739 6337 7224,'5'-26'5289,"-5"26"-516,0 0 129,0 0-3999,0 0-387,2 14 129,2 9-258,-2 4 0,0 8-129,2 3 129,0 2-387,1 4 258,0 1-258,2 0-258,-2-9-387,3 9-1161,-6-20-2967,2-2-387,-4-23-387,0 12 0</inkml:trace>
  <inkml:trace contextRef="#ctx0" brushRef="#br0" timeOffset="32099.836">18482 6360 8643,'-3'-14'5160,"13"7"-129,9-3-516,12 4-4128,2 0-129,11 3 0,-1-1 129,7 4-258,2 0-516,0 0-645,5 4-3483,-2-1-516,-3 2-258,-2-2-516</inkml:trace>
  <inkml:trace contextRef="#ctx0" brushRef="#br0" timeOffset="32606.865">18952 6816 3999,'7'-27'4902,"2"15"0,4 1-516,-4-1-2967,13 12-258,-5-3-258,5 4 0,-4 2-258,5 11-129,-7 0-129,2 4-129,-7 3-258,-2 3 258,-8 4-516,-2-3 258,-8 3-129,-6 2 129,-4-4-129,3-1 129,0-2 0,0-3 0,7-5 0,4 0 0,5-4 0,0-11 0,12 8-129,2-6 129,6 1-387,0-3-387,10 0-2580,-9 0-1548,3-5 129,-4-5-903</inkml:trace>
  <inkml:trace contextRef="#ctx0" brushRef="#br0" timeOffset="32895.8815">19427 6342 7998,'35'-3'5418,"-17"15"-129,4 11-387,-9 6-3870,12 10-387,-4 6-129,4 9-129,-6 1 0,0 6-129,-9-4-258,-5 2-129,-3-4-516,-7-14-2709,-2 6-1677,-8-15-258,0-9-387,-8-6-387</inkml:trace>
  <inkml:trace contextRef="#ctx0" brushRef="#br0" timeOffset="44728.5583">14816 7086 0</inkml:trace>
  <inkml:trace contextRef="#ctx0" brushRef="#br0" timeOffset="49403.8258">14907 6922 258,'0'0'3999,"0"0"0,5 0-1806,-5 0-645,10-7-129,-10 7-129,11-14-258,-11 14-129,11-11-516,-11 11 129,14-6-129,-14 6 129,13-8-258,-5 5 129,5 1 0,-2-3-129,3 2 0,-2-2 0,3 3-129,-3 0 0,3 1 129,1 1-129,2 0 129,-3 0 0,4 1 0,-3 1 129,3 2-129,0-2-129,1 4 129,-3-5 0,4 1-129,-1 0 0,3-2 129,-2 0-129,1 0-129,-1-3 129,-1 1-129,-2-2 0,-3 2 129,-3 0-129,0 2-129,-2 0-258,-10 0-1806,10-6-2193,-10 6-645,0 0-387,0 0 0</inkml:trace>
  <inkml:trace contextRef="#ctx0" brushRef="#br0" timeOffset="50079.8644">15327 7070 1677,'-10'2'2580,"10"-2"-387,0 0-258,0 0-129,0 0 0,-2 13-258,2-13 0,0 0-387,0-13 0,8 10-387,-4-13 258,8 7-387,-2-9 0,5 1-258,-1-2 0,3 5-258,-1 2-258,-2-3-1548,2 8-2709,0-1-516,-6 2-258,-2 2 1</inkml:trace>
  <inkml:trace contextRef="#ctx1" brushRef="#br0">22620 8524 0,'0'0'0,"0"0"0,0 0 0,0 0 0,0 0 0,0 0 0,0 0 0,0 0 0,0 0 0,0 0 0,0 0 0,0 0 0,0 0 0,0 0 0,0 0 0,0 0 0,-121 37 0,121-37 0,0 0 0,0 0 0,0 0 0</inkml:trace>
  <inkml:trace contextRef="#ctx0" brushRef="#br0" timeOffset="80097.5813">1845 9268 1548,'5'-13'4257,"-1"-2"387,-4 15-258,0 0-2193,-22-17-516,13 17-387,-15-2-387,10 3-129,-10 3-129,7 8-387,-5 3 0,3 9 0,-3 5 0,6 5 0,4 6-129,5 4 0,4 0-129,3 0 258,5-5-129,7-7 0,6-7-129,7-6 0,-1-14 258,3-5-129,0-12 0,-1-7 0,-5-8 0,-4-4-129,-10-6 129,-6 1-129,-4 0 0,-10 4 0,-3 1 0,-1 9-129,-3 8 258,4 8-129,4 6 0,12 0 0,-12 28 129,15 2 0,4 6-129,6 7 129,5 6 0,3 3 0,2 7 0,-2-2 0,0 1-129,-7-6 129,-4-1-129,-5-7 129,-5-7-129,-10-7 129,-6-9-129,-3-7 0,-2-8 0,0-6-258,-1 0-258,-1-24-2322,13 5-1935,-1-12-258,11-1-387,0-8-129</inkml:trace>
  <inkml:trace contextRef="#ctx0" brushRef="#br0" timeOffset="80480.6032">2123 9337 7482,'-32'52'5031,"16"-23"0,2-2-387,10 7-3612,-2-11-129,9 7-129,3-8-129,9-1-129,3-9-258,10-2-258,-1-7 129,3-3-129,-3-14 0,1-3 129,-4-9-258,-4-8 0,-6-5 129,-8 0 0,-6-5 0,-6 2 0,-11 4 129,-7 4-129,-2 14 129,-3 11 0,0 9-129,-2 13-129,7 12-129,2 1-516,20 21-2580,1-13-1419,7 2-387,14-10-258,11-6-387</inkml:trace>
  <inkml:trace contextRef="#ctx0" brushRef="#br0" timeOffset="80921.6285">2598 9302 6966,'-34'-5'5289,"10"5"-258,-2 9-258,-8 1-3483,11 15-516,-4-1 0,9 11-258,3-3-129,10 2-129,5-1 0,10-2 0,8-9-129,9-8 0,4-6 0,3-8-129,0-3 129,-3-13 0,-2-8-258,-6-7 258,-5 0-129,-6-6 0,-8 1 0,-4 2 0,-2 1 129,-5 6-129,-3 6 129,0 7-129,-1 9 129,3 8 0,1 12-129,4 5 0,3 10 0,0 3 129,7 5-129,4 0 129,2-1-129,3-4-129,3-1-258,-5-13-774,10-4-3870,-12-13 0,2-2-258,-6-10-645</inkml:trace>
  <inkml:trace contextRef="#ctx0" brushRef="#br0" timeOffset="81185.6436">2761 8818 6966,'3'12'5805,"0"17"-516,-3 6 0,4 23-2064,-4-6-2451,7 15-129,-4 0-129,4 8-129,0-6-129,0-2-129,0-4 0,1-14-129,1-6-258,3-10-129,4-3-516,-6-25-3096,10 0-1161,-3-8-258,5-10-387</inkml:trace>
  <inkml:trace contextRef="#ctx0" brushRef="#br0" timeOffset="81381.6548">3157 9105 7998,'-21'-16'5160,"21"16"-129,-17 0-387,12 7-2580,5-7-2064,-7 5-3483,7-5-1032,5 10-645,2-4-258</inkml:trace>
  <inkml:trace contextRef="#ctx0" brushRef="#br0" timeOffset="81552.6646">3202 9362 11094,'-8'24'5676,"8"-24"-774,-8 10 258,-1-10-4644,9 0-1419,0 0-3612,0 0-645,4 5-516,-4-5-387</inkml:trace>
  <inkml:trace contextRef="#ctx0" brushRef="#br0" timeOffset="83700.7874">4671 8581 4128,'3'-25'4773,"-3"25"-516,0 0-1161,0-16-774,7 23-645,-7 7-258,9 17-387,-4 4-387,5 20-129,-2 3 0,5 13-129,-2 8-129,2 1-258,-2 0 0,3-6 0,2-8 0,-1-11 0,0-13 0,2-13 0,0-15-129,-1-14 129,1-11 129,-2-18-129,-1-9 0,1-13 0,-3-9 0,0-8 0,-1-1 0,-1-4-129,0 3-129,-3 6-258,0 10-258,-5 4-645,3 18-3096,-5 9-129,0 23-387,-16-7-129</inkml:trace>
  <inkml:trace contextRef="#ctx0" brushRef="#br0" timeOffset="83921.8001">4619 9001 4773,'9'-1'5289,"11"-10"-516,1-12 129,9 5-2709,4-10-1161,12 5-129,1 1-387,3-3-258,6 9-1161,-11 0-3225,4 9-387,-7 0-516,-3 7-387</inkml:trace>
  <inkml:trace contextRef="#ctx0" brushRef="#br0" timeOffset="85744.9043">5563 8786 2193,'14'-11'4773,"-14"11"129,8 0 0,-8 0-2064,0 11-1161,0 10 0,-8-5-645,1 16 0,-7-1-516,-3 10-129,-7 2-258,0 6-129,-3-4 0,3 1 0,0-8-129,5-7-129,3-4-387,3-14-516,13 2-1290,0-15-2064,0-5-387,0-12-387,2-2 0</inkml:trace>
  <inkml:trace contextRef="#ctx0" brushRef="#br0" timeOffset="86009.9195">5278 8855 5031,'-4'-16'5031,"4"3"-387,0 13 0,9 0-3225,0 0 0,8 14-516,3-1-129,5 14 0,2-7-258,4 10 0,0-1-258,-3 3-129,1 0 0,-1-1 0,-2-4-258,-6-6-258,1 4-387,-8-16-1290,2 5-2451,-5-13-516,-3-1 0,-2-10-645</inkml:trace>
  <inkml:trace contextRef="#ctx0" brushRef="#br0" timeOffset="86240.9327">5637 8320 8643,'0'0'5289,"10"2"-387,-5 21-258,-3 1-3870,5 13-129,-1 0-258,2 6-258,5 7-1548,-6-5-2967,2-1-387,-6-8-516,-1 0-129</inkml:trace>
  <inkml:trace contextRef="#ctx0" brushRef="#br0" timeOffset="88153.0421">6053 9205 7740,'8'-8'5289,"-8"8"-645,0 0 0,0 0-3741,0 0-1677,-6 0-3096,6 0-774,0 0-387,6-21-516</inkml:trace>
  <inkml:trace contextRef="#ctx0" brushRef="#br0" timeOffset="91373.2263">7500 8769 4257,'9'-20'4773,"-4"1"-645,-5 8-1161,0 11-516,0 0-516,0 0-516,0 0-258,-7 16-516,-3 1 0,1 15-258,-5 3-129,-3 9 0,0 5-129,0 2 0,-2 1-129,3-3 129,1-2-258,3-7 129,2-6-258,2-13-129,5 2-645,3-23-1290,0 0-2064,0 0-645,-6-17 129,6-3-516</inkml:trace>
  <inkml:trace contextRef="#ctx0" brushRef="#br0" timeOffset="91637.2414">7248 8775 4128,'-5'-14'4902,"3"3"-129,2 11 0,6 5-1935,-6-5-1677,24 23-258,-9-6-129,7 12 129,0-1-387,3 6-129,0 1-129,-1-1-129,0-1 0,-1-3-129,0-4-258,-7-7-516,5 5-2322,-8-15-1548,-1-3-258,-12-6-387,9 0-129</inkml:trace>
  <inkml:trace contextRef="#ctx0" brushRef="#br0" timeOffset="92262.2771">7560 8501 5547,'0'0'4773,"0"0"258,8-11-903,-2 21-2451,-6-10-387,4 27-516,-1-9-129,2 7-129,0-2-129,-1 5-258,0 1 129,-2-4-387,3 5-129,-5-10-1419,0 6-2580,0-4-516,0-1-258,-5-5-387</inkml:trace>
  <inkml:trace contextRef="#ctx0" brushRef="#br0" timeOffset="92681.3011">8282 8646 3612,'-32'-3'4773,"12"3"-258,-3 3 0,-3-2-2322,2 18-903,-6-6 129,5 14-903,1 2 258,5 5-258,2 1 129,4 6-516,6-2 129,7 3-129,2-5-129,11-2 129,2-3 0,5-4-129,3-6 0,1-6 0,0-7 0,1-6-387,0 0-516,-9-11-1677,5 5-1806,-10-8-516,-2 3-129,-9 8-387</inkml:trace>
  <inkml:trace contextRef="#ctx0" brushRef="#br0" timeOffset="92921.3148">7988 8982 8256,'-7'-12'5031,"4"1"-258,3 11-774,10-12-2451,10 11-258,-4-9-516,10 8-129,0-2-258,3 1-129,2-4 0,0 1-387,1 1-258,-8-6-1677,2 7-2709,-7-2 0,2 3-516,-8-2-387</inkml:trace>
  <inkml:trace contextRef="#ctx0" brushRef="#br0" timeOffset="93297.3363">8709 8611 8643,'0'-24'5160,"0"24"-387,0 0-258,0 0-3483,0 0-129,5 22-516,-2 2 129,-1 9-258,-2 2 129,4 9-258,-3-1 258,0 2-258,-1 1 0,0-6-129,0-4-129,0-8-258,1-4-516,-1-24-2193,0 0-1806,0 0 0,0 0-516,-4-21-258</inkml:trace>
  <inkml:trace contextRef="#ctx0" brushRef="#br0" timeOffset="93561.3514">8542 8590 8127,'0'0'5160,"0"0"-387,14-12 129,-14 12-3741,29-9-129,-8-1-129,6 8-387,1-3-129,4 1 0,4-3-129,-1 0-129,0 3 0,0-2-129,0 2-258,-3 0-258,4 5-1419,-12-1-3096,-2 6 129,-10 0-516,-2 6-387</inkml:trace>
  <inkml:trace contextRef="#ctx0" brushRef="#br0" timeOffset="93837.3672">9023 8900 9030,'9'15'5289,"-4"-4"-129,-5-11-387,7 20-3096,-7-20-774,0 21-129,0-7-258,2 7-129,-2 3-129,2 1-129,2 3 0,-3-2-129,0-2 0,2-1-258,0 1-258,-3-24-387,8 25-2967,-8-25-1032,0 0-387,0 0-387</inkml:trace>
  <inkml:trace contextRef="#ctx0" brushRef="#br0" timeOffset="94145.3848">9187 8161 5031,'17'-3'5289,"-10"12"-258,1 14-258,-8-2-2838,7 17-516,-5-2-258,5 5-387,-7-2-516,1-2-258,0 2-1290,-3-12-3225,-3-2-129,-2-7-645,-1-5-387</inkml:trace>
  <inkml:trace contextRef="#ctx0" brushRef="#br0" timeOffset="94673.415">9797 8743 5805,'26'23'5289,"-7"-16"-258,6 1-258,-1-8-2709,17 3-903,-1-3 0,14-1-645,-5-5 0,4-1-258,-3 0-129,-2 0-129,-3 1 0,-8-1-129,-8 6-258,-8-5-258,-1 6-645,-20 0-2967,14 0-903,-14 0 129,0 0-645</inkml:trace>
  <inkml:trace contextRef="#ctx0" brushRef="#br0" timeOffset="95024.4351">10286 8571 9288,'0'0'5031,"10"-9"0,0-1-1419,4 10-2709,-2 0 0,4 9-387,4 0-129,2 5-129,-2-1 0,3 5-258,-4 3 258,0-2-258,-2 7 258,-3-2-258,-3-1 129,-7 3-129,-2 1 129,-2-4 0,-4-1-129,-7 2 0,-2-6 129,0 1-129,-1-6 0,2-5-129,4 3-258,0-11-1032,8 0-3483,0 0-129,11-10-387,4-4-516</inkml:trace>
  <inkml:trace contextRef="#ctx0" brushRef="#br0" timeOffset="95917.4862">11713 8389 4386,'-7'-38'4902,"-4"20"-129,0-2-258,-2 6-3354,-7-1-129,7 10-258,-6 2 0,4 6-387,-1 9 0,3 6-129,-1 10 0,6 8 0,-1 2 0,5 7-129,3 2 258,1 3-258,3-2 258,6 5-258,1-5 129,3-1-258,-2-1 258,1-4-387,-1-1 129,-3-5-129,-1 1-387,-7-14-516,3 14-2064,-6-19-1677,-6-3-258,-3-8-516,-1-4 129</inkml:trace>
  <inkml:trace contextRef="#ctx0" brushRef="#br0" timeOffset="96113.4974">11383 8846 7482,'0'-20'5031,"8"14"-129,3-9-903,16 10-2838,-5-6-258,9 10-258,0-3-387,7 2-258,0 2-645,-3-2-2451,6 2-1677,-4-5-129,2-2-774</inkml:trace>
  <inkml:trace contextRef="#ctx0" brushRef="#br0" timeOffset="96421.515">12197 8308 7740,'0'-15'5160,"-15"8"-129,-5 9-258,0 18-3870,-6 6-129,3 14-129,-4 2-258,2 14 0,1 1 0,5 4 0,6 1-129,7 4-129,6-7 0,2-3-129,10-3-129,5-9 129,3-8-516,1-13-516,13-3-3483,-10-20-516,4-3-387,-1-16-258</inkml:trace>
  <inkml:trace contextRef="#ctx0" brushRef="#br0" timeOffset="96677.5297">12560 8501 6321,'8'9'5418,"-9"6"-258,-13 7-516,-6 10-1806,-4-2-2322,0 8-258,-4 1 129,-1 2-258,0-4 129,5 1-258,3-6 129,4-7-387,7 0-387,1-19-1161,9-6-2967,0 0-258,0 0-258,-5-22-387</inkml:trace>
  <inkml:trace contextRef="#ctx0" brushRef="#br0" timeOffset="96941.5448">12271 8561 6708,'3'-11'5418,"11"11"-258,-3 8-258,-1-3-3483,8 11-129,-1-3-516,5 8-387,-1 2 129,4-1-258,3 1 0,-1-3-129,-2 2 129,4 0-387,-3-5 258,-3-3-258,0-2-258,-3-7-258,-2 9-1419,-10-14-2709,4 0-516,-12 0 0,12-19-516</inkml:trace>
  <inkml:trace contextRef="#ctx0" brushRef="#br0" timeOffset="97201.5596">12654 8186 9546,'17'-29'5160,"-9"27"-129,2 2-1419,-10 0-2580,20 21 0,-13-1-645,4 7 0,-4 1-129,0 4 0,-2-2-258,-2 1-258,1 4-516,-4-19-2451,0 5-1806,0-7-258,0-14-387,0 13 0</inkml:trace>
  <inkml:trace contextRef="#ctx0" brushRef="#br0" timeOffset="97617.5834">12961 8219 8256,'0'-28'5289,"0"28"-258,10 0-258,4 18-3741,-5 3-258,8 17-258,-3 6-129,2 7-129,-3 4 0,-1 8-129,-4-3 129,-4 3-129,-4-1 129,-3-3-258,-4-2 129,-2-8-129,-3-2 0,0-12-129,5-3-645,-5-23-2967,12-9-1419,0 0-129,7-18-645</inkml:trace>
  <inkml:trace contextRef="#ctx0" brushRef="#br0" timeOffset="98240.6191">13840 8451 4902,'-1'-28'5160,"-6"17"-516,-2 6-387,-8-9-2838,2 14-387,-8-2-129,0 7-129,-3 8-258,-1 8 0,-1 3-258,4 6 129,3 3-258,4 4 0,7 3 129,7 2-129,3-4 129,7 0-129,10-3 0,4-4 0,6-2 0,1-7 0,4-1-258,-2-7-129,0 0-258,-5-14-1548,-4 4-2709,-4-4-387,-4-4-129,-7-8-387</inkml:trace>
  <inkml:trace contextRef="#ctx0" brushRef="#br0" timeOffset="98481.6328">13620 8633 7611,'32'-6'5418,"-11"6"-516,-2-1 0,10 3-3483,-10-2-516,11 2-387,-5 0-258,0 2-387,2 0-387,-11-4-2322,6 0-1935,-5-2-516,0-3-129,-4-1-387</inkml:trace>
  <inkml:trace contextRef="#ctx0" brushRef="#br0" timeOffset="99057.6658">14439 8234 10191,'5'-21'5289,"-5"21"-258,3 17-1290,-3 0-2838,0 13-258,0 7-258,0 9-129,0 5 0,2 1 0,-1 4-129,1-2 0,2-4 0,-1-1 0,2-6-129,-1-8-258,0-3-129,-1-12-387,4 4-1677,-7-24-2322,0 0-645,0 0 0,-7-11-387</inkml:trace>
  <inkml:trace contextRef="#ctx0" brushRef="#br0" timeOffset="99313.6804">14204 8294 8256,'5'-17'5289,"12"14"-129,2-13-645,7 16-3612,6-7 0,7 7-258,-2-3-129,9 3-129,-3 0-258,2 0 0,-1 0-387,-3 0-516,1 15-1935,-5-12-2322,-5 9-129,-11-2-387,-1 9-387</inkml:trace>
  <inkml:trace contextRef="#ctx0" brushRef="#br0" timeOffset="99845.7109">14699 8735 10320,'-5'-14'5547,"7"-7"-645,6 12 129,-1-3-4515,7 1-129,-1 2-258,3 6 129,-2 3-129,3 2-129,0 7 258,-3 7-258,-2 2 129,-3 6-129,-3 2 129,-4 4-258,-2 0 129,-6 2-129,-3 2 0,-5-5 0,0 3 0,-2-3 129,3-5 0,1-1-129,1-4 129,1-8 0,3 1 0,7-12 129,-3 13 0,3-13-129,4 0 258,6 0-129,2-3 129,5 0-129,1-2 129,3 2-129,0-1-129,-1 0 0,-2 0-258,-4 1-129,3 3-645,-11-10-2580,7 5-1548,-7-8-258,3-1-258,-5-5-258</inkml:trace>
  <inkml:trace contextRef="#ctx0" brushRef="#br0" timeOffset="100117.7264">14903 8028 9159,'23'-17'5418,"-11"17"-129,1 0-129,7 10-4128,-9 6-129,6 10-258,-3 0-129,-4 9-129,-1-2-129,-2 6-129,3 1-387,-9-7-903,5 3-3870,-6-9-387,-2 1-387,-8-8-387</inkml:trace>
  <inkml:trace contextRef="#ctx1" brushRef="#br0" timeOffset="37735.1583">18849 13102 0,'0'0'0,"0"0"0,0 0 0,0 0 0,0 0 0,0 0 0,0 0 0,0 0 0,0 0 0,0 0 0,0 0 0,0 0 0,0 0 0,0 0 0,0 0 0,0 0 0,0 0 0,0 0 0,0 0 0,0 0 0,0 0 0,0 0 0,0 0 0,101-36 0,-101 36 0,0 0 0,91-37 0,-91 37 0,101-36 0,36-14 0</inkml:trace>
  <inkml:trace contextRef="#ctx1" brushRef="#br0" timeOffset="42020.4034">13799 13952 0,'0'0'0,"0"0"0,0 0 0,0 0 0,0 0 0,0 0 0,0 0 0,0 0 0,0 0 0,0 0 0,0 0 0,0 0 0,0 0 0,0 0 0,0 0 0,0 0 0,0 0 0,0 0 0,0 0 0,0 0 0,0 0 0</inkml:trace>
  <inkml:trace contextRef="#ctx0" brushRef="#br0" timeOffset="204604.7027">15247 2848 129,'-11'-4'1290,"11"4"-774,-8 23-129,3-4-258,-1 7 0,3-2-129,-2 4 0,3-2 129,1 1-129,1-7 0,1 0 258,7-5-258,1 1 0,8-7 129,2 0-129,6-2 129,3-5-129,6 1 0,1-3 0,6 1 0,-3-1 0,3 1-129,1 0 129,-1 4-129,3 1-129,-1-1 258,4 0-129,8 1 129,2 0-129,8 1 129,2 0 0,4-3 0,4 0 0,2 5 0,5-5 129,4 4-258,4 3 258,3-4-258,2 2 129,4-3-129,6 3 129,11-1 0,-1 1 0,6-4-129,6-2 129,8 2-258,2-3 258,9-1-129,3 1 129,3 0-129,3-2 0,1 1 129,6 0-129,-1 1 129,5 2 0,7-2 0,2 2 0,1-2 129,11 3-129,5-2 0,-6-2 0,11-1 0,3 2 0,-1-1-129,6 0-129,1-2 129,-5 1 0,1 0 0,-1 0-129,-6-1 0,-5 1 129,-3 0 1,-11 0 128,-4-2 0,-4 2 0</inkml:trace>
  <inkml:trace contextRef="#ctx1" brushRef="#br0" timeOffset="132554.5817">20816 11147 0,'0'0'0</inkml:trace>
  <inkml:trace contextRef="#ctx0" brushRef="#br0" timeOffset="282961.1845">12509 7360 1677,'0'0'2580,"0"0"0,0 0-129,0 0-387,0 0-129,0-13-387,5 11-129,-5-12-129,10 7-129,-5-11-387,6 8-129,-2-8-258,4 4 0,0-2-645,-3-2-2838,3 2-1548,2 0-129,-4-4-645</inkml:trace>
  <inkml:trace contextRef="#ctx0" brushRef="#br0" timeOffset="292157.7105">4250 9375 2451,'0'-13'3999,"0"13"258,0-13-2451,0 13 0,0 0-645,0 16-387,0-2-129,7 8-129,-4 3-129,4 8 0,0 2 129,3 8-129,-3-3-129,2 8-129,-1-5 0,3-2 0,-4 0-129,3-4 0,1-6 0,-1-4 129,0-3-129,-1-9 0,2-2 0,-2-2 129,0-7-129,2-2 129,0-2-129,2-3 129,3-4 129,1 0-129,3-3 129,3 1-129,2-2 129,1 3-129,2 1 129,3-1 0,3-2-129,2 1 0,4-3 0,4 5 0,2-2 0,4-1 0,2-5 0,3 1-129,-1 1 129,0-1 0,0 1-129,-1-1 129,0 0 0,2 0-129,2 2 129,-4 2 0,2-1-129,2 2 0,0-3 129,-2 3 0,-3 0-129,1 0 129,-4-2-129,1 3 129,0 0 0,-1 1-129,-2 1 129,-4 1 129,-2-2-129,-5 5 0,-3 1-129,-6 1 129,-5 0-129,-8 0 129,-2 3-129,-2 0 129,-10-3 129,9 4 0,-9-4-129,0 0 129,0-10 0,0 10 0,0-24-129,0 7 258,-4-5-387,4-3 129,-3-4-129,2-3 0,0 5 129,1-2-258,0 7-258,-6-4-3483,6 11-774,0 15-645,-6-11-258</inkml:trace>
  <inkml:trace contextRef="#ctx0" brushRef="#br0" timeOffset="298997.1017">3218 10889 2709,'16'-33'5289,"-16"33"-387,0 0-129,0 0-2322,-5 14-516,-11 9-387,5 14-516,-12 2-258,1 13-129,-4-2-129,2 8-258,-3-2 0,2-4-258,2-11 0,5-7-129,6-1-129,1-14-129,6-4-387,5-15-1290,0 0-2580,-8-19-387,8 5-387,-3-15 0</inkml:trace>
  <inkml:trace contextRef="#ctx0" brushRef="#br0" timeOffset="299230.115">2878 10908 5289,'0'0'5160,"0"0"-387,0 23 0,1-5-3225,15 12-387,-1-4-258,9 7-258,2-3 129,9 2-387,-2-3 0,3-5-258,1-5-129,-5-2-258,2 3-774,-9-10-3612,-1-1 0,-8-6-516,-3-3-258</inkml:trace>
  <inkml:trace contextRef="#ctx0" brushRef="#br0" timeOffset="299469.1287">3271 10440 9804,'20'-2'5289,"-11"16"-387,3 13-129,-4 2-4257,5 11 129,-1 1-516,2 1 0,1 10-1935,-4-15-2709,-1 0-516,-4-12-516,0-6-387</inkml:trace>
  <inkml:trace contextRef="#ctx0" brushRef="#br0" timeOffset="300641.1957">4103 10979 6450,'0'-23'5289,"-4"4"-774,4 19-387,-18-21-2322,18 21-516,-14-9-516,7 9-129,-5 0-258,1 3 0,0 10-129,2 9 0,0 8-129,1 0 0,3 7 0,4-4-129,1 3 258,4-5-258,5-4 129,3-10-129,5-9 0,0-7 0,0-3 129,-2-9 0,1-9-129,-6-2 129,-3-5-258,-2-3 258,-5 0-258,-1 6 129,-6 1 0,-5 6 0,1 4-129,0 12 258,0 1 0,2 12 0,2 7 0,2 4-129,4 2 258,1 4-258,6 1 0,3-11-129,5 6-129,1-13-258,9 8-1548,-7-16-2709,6-2-129,-8-2-387,2-6-516</inkml:trace>
  <inkml:trace contextRef="#ctx0" brushRef="#br0" timeOffset="300997.2161">4262 10944 7353,'14'-14'5031,"-14"14"-258,17 3 0,-17 12-3612,12 8-387,-5-3 129,5 10-516,-1-2 129,0 5-387,-2 0 129,-3-2-258,0-9 0,-2-3 0,-1-7 0,-3-12 129,0 0-129,0 0 0,0 0 129,0-20-129,-2-3 0,0-7 129,2-3-258,0 1 129,6-1 0,3 3 0,-2 6-129,5 0 129,1 6-516,-3 3-1548,6 9-2451,-3 1-516,2 1 0,-3-4-645</inkml:trace>
  <inkml:trace contextRef="#ctx0" brushRef="#br0" timeOffset="301529.2465">4574 10536 9933,'-7'-9'5289,"2"17"-387,5 18 0,0 3-4128,5 14-129,-1 4-258,7 10 129,0 1-129,-2 5-129,-2-2 0,1-5-129,-1-7-129,-2-5 0,2-7-129,-3-9 0,0-8-129,0-9 0,-4-11 129,0 0-129,0 0 129,0 0-129,1-20 258,-1 5-129,0-9 129,0 0 0,2-3-129,4 2 129,2 1-129,5 4 258,3 3-258,1 4 258,7 7 0,-2 4 0,1 2 0,2 10 0,-4 5 129,-4 4-129,-3 0 0,-7 4 0,-7 3 129,-2 1-129,-10-2 0,-5-9 0,-5-1-129,-3-1 129,0-3-129,1-4 129,4-3-258,4-4-129,4 0-516,-3-6-3354,15 6-774,0-17-258,11 5-516</inkml:trace>
  <inkml:trace contextRef="#ctx0" brushRef="#br0" timeOffset="301770.2603">4974 10864 11481,'0'0'5289,"0"0"-387,-2 15-129,2 8-4128,-2 3-129,2 7-258,0-1 0,2 4-258,3 0 0,-3-7-516,9 5-1290,-5-21-3096,3-1-129,-9-12-387,11-10-258</inkml:trace>
  <inkml:trace contextRef="#ctx0" brushRef="#br0" timeOffset="301921.2689">4979 10682 11223,'-5'-19'5289,"5"19"-516,0 0-129,0 0-7869,0 0-1290,7 5-645,-7-5-516</inkml:trace>
  <inkml:trace contextRef="#ctx0" brushRef="#br0" timeOffset="302865.3229">5288 10568 5031,'14'-33'4902,"-10"19"-387,0 4-129,-5-6-3225,1 16-129,0 0-387,-4 17-129,-2 6-258,2 13 129,-3 4-129,1 6-129,-2 3 0,6 4 129,-3 2-129,5-5 0,0-6 0,0-3 0,7-7-129,4-9 0,3-2 129,0-8-129,6-11 0,-2-7 0,4-8-129,-3-10-387,5 6-2322,-9-6-1677,-5 0-258,-6-1-387,-4 4-129</inkml:trace>
  <inkml:trace contextRef="#ctx0" brushRef="#br0" timeOffset="303054.3337">5201 10876 5547,'-10'-2'5160,"10"2"-387,4-14-129,8-12-1806,7 13-2451,4-7 0,5 5-129,5 0-516,0-6-1419,5 10-2709,-5 1-258,0 5-387,-6 4-387</inkml:trace>
  <inkml:trace contextRef="#ctx0" brushRef="#br0" timeOffset="303413.3543">5562 10726 7611,'0'0'4902,"0"0"-129,1 12-129,-1-12-3612,13 21-387,-6-7-129,5 8 0,-3 3-129,2 2-129,-2-2 0,0 7-258,-5-3 129,1-2-258,-3-4 258,-2-6-258,0-5 129,0-12 0,0 0-129,-6-16 129,3-4-129,1-5 129,2-3-129,0-5 129,2 1-129,3 7 129,7-1 0,1 1-129,5 7-387,-2-7-1032,6 10-2838,0 4-258,-1 4-516,1 2-129</inkml:trace>
  <inkml:trace contextRef="#ctx0" brushRef="#br0" timeOffset="303865.3801">5902 10720 8256,'0'0'4902,"-6"0"0,6 0-258,-18-6-3354,18 6-129,-17-3-387,17 3-258,-17 6-129,8 5-129,-2 3 0,2 4-129,1 7-129,2 4 0,3 0 0,1 7 0,4-5 129,5-3-129,5-4 0,5-4 0,2-15 0,0-5 0,3-3 129,-4-14-129,0-5-129,-6-5 129,-2-3 0,-4-1 0,-5 2 129,-1 4-129,-2 2 129,-4 3-129,-1 7 129,7 13 0,-8-5-129,8 5 0,-3 15 0,3 2 129,4 8-129,3 3 0,3 1-129,1-3-258,7 7-258,-6-20-1677,5 9-2580,-3-15-258,0-2-129,-2-5-516</inkml:trace>
  <inkml:trace contextRef="#ctx0" brushRef="#br0" timeOffset="304189.3987">6084 10660 11481,'9'-6'5160,"-9"6"-387,14 3-903,-4 14-3225,-3 0-129,5 9-129,-2-1-129,-2 4 0,-1 1-258,-3-2 129,1-3-129,-3-3 129,-2-9-129,0-13 0,0 0 129,0 0-129,0-9 129,0-11-129,0-5 129,0-4-258,6-3 129,-2 4 0,3 2 0,0 0-387,5 12-903,-5-3-3483,3 11 0,0 0-645,2 6-129</inkml:trace>
  <inkml:trace contextRef="#ctx0" brushRef="#br0" timeOffset="304617.4231">6405 10580 11223,'-17'39'5289,"15"-16"-387,-3-2 0,5 7-4386,0-1 0,5 2-129,2-3 0,5 4-129,2-9 0,7-6-129,-1-6 0,1-7-129,0-3 129,5-12 0,-3-4-129,-1-8 0,-2-3 129,-1 1-129,-5-1 129,0 4 0,-4 7 0,-5 4-129,-5 13 129,0 0 0,0 25 0,-7 5 0,-3 11 0,-2 11 0,-1 4 129,-1 7-129,1 2 129,0-3-258,4 1 258,2-8-258,4-2-129,-1-20-1677,4-2-3354,1-9 0,5-9-645,-6-13-129</inkml:trace>
  <inkml:trace contextRef="#ctx0" brushRef="#br0" timeOffset="311501.8169">7106 9325 1161,'-1'39'1161,"1"-10"0,4 2 0,-2 4-258,3 2-387,1 0 258,1-4-387,0-1-258,1 0 0,0-7-129,4 1 0,1-9 0,5-3 0,-1-4 129,4-3-129,3-5 129,0-2-129,4 0 258,0-2-258,0-5 129,2 3-129,3 0 129,-3 1-129,4 3 0,1-1 129,4 1 129,5 0 129,4 0-258,2 0 129,1 0 129,4-1-129,1-1 129,4-2 0,2-1-258,-3-2 129,4 2 0,7-6 129,-1 1-258,4-3 129,3 3-129,-3-4-129,3 2 129,1-2-129,0 2 0,-2-1 0,0 3 258,-1-2-258,-3 2 0,2-1 129,-4 3-258,-1 0 129,-2 3 0,-6 0-258,-8 4 129,0 1 0,-5 0 129,-10 1-129,-7 3 129,-5-4 129,-6 0 129,-8-1 129,-1-10 129,-6-9 129,-1-1-129,-3-9 387,0 2-387,-2-7 258,1 3-387,-3-1-129,2 1-903,2 3-2967,0 11-387,-2-4-387,2 12-258</inkml:trace>
  <inkml:trace contextRef="#ctx0" brushRef="#br0" timeOffset="312417.8693">7147 10974 5031,'0'0'4386,"0"0"129,0 0-774,0 0-2193,0 8-903,0-8-1935,7 9-2193,4-4-645,0-5-129,3 0-774</inkml:trace>
  <inkml:trace contextRef="#ctx0" brushRef="#br0" timeOffset="313205.9144">7978 10736 3612,'10'-11'4644,"3"5"-387,-12 15 258,-1 12-3096,-3 19-258,-8 5 258,3 21-387,-9-2-258,5 5-258,-2-3 0,2-3-258,2-11 0,4-8 0,4-19-129,2-14 0,0-11-129,13-12 129,-5-17 0,4-15-129,-3-9-129,2-9 258,-3-8-258,-1-1 129,-1-2-129,-2 4 258,-1 7-258,-2 10 258,2 11 0,-1 13 0,-2 28 0,12-4 0,-5 16 0,6 21 0,3 4-129,0 11 129,5 5 0,2 3 0,1-2 129,0 3-129,3-7 0,-3-6-258,2-2-129,-6-13-903,6 5-1935,-9-18-1419,-5-3-258,-12-13-516,0 0 0</inkml:trace>
  <inkml:trace contextRef="#ctx0" brushRef="#br0" timeOffset="313408.926">7978 11097 7224,'0'0'4128,"9"7"-129,10-7-129,4-1-3483,5-5 129,8-4-903,9 1-3225,3 0-258,-2-1-258,2 2-645</inkml:trace>
  <inkml:trace contextRef="#ctx0" brushRef="#br0" timeOffset="313889.9535">8719 10714 4644,'-17'-2'4644,"8"2"-129,-3 0-258,-4 0-2838,8 3-129,-7-3-129,15 0-516,-21 18-129,11-2-129,0-4-258,1 5 0,-1-1-129,1 3 0,1 1 0,4 0-129,3-4 129,1 1-129,4-4 129,5-1 0,3 0 0,2 0-129,3-4 129,0 2 0,0-2-129,-2 2 129,-2 5 258,-1-1-387,-5 4 387,-4 0-258,-3-1 258,-2-1-129,-8 0 258,-2-2-387,-3-8 258,1 1-129,0-5 0,-2-2-258,5 3-516,0-6-774,11 3-2838,-8-11-129,8 11-516,5-18-129</inkml:trace>
  <inkml:trace contextRef="#ctx0" brushRef="#br0" timeOffset="314293.9766">9006 10744 6063,'3'-27'4773,"-14"22"-387,-4-1-258,-7 3-3096,1 5-387,-4 5-129,4 4-387,1 4 129,4 0-129,2 1-129,9 3 129,5 1-258,2-1 129,10 1 0,3-3 0,7 1-129,1 0 258,4-1-258,-3-1 129,-2 6 258,-1-6-258,-6 3 258,-4 3-258,-7-2 258,-4-1-129,-6-2 258,-8 2-258,-6-9 0,-1 3 0,-3-8-129,3-2 0,1-2-129,1-1-774,12-2-2709,7 2-774,-7-19-258,7 3-387</inkml:trace>
  <inkml:trace contextRef="#ctx0" brushRef="#br0" timeOffset="314718.0009">9161 10806 5805,'-12'22'4515,"3"-1"-387,-1 0 129,3 1-3741,7 8 129,0-1 0,3 3-129,5-9 129,7 2-258,4-10 129,3-8-258,1-7 0,1-1-129,-2-19 0,0-4 0,-8-2 0,3-3 129,-7-6-129,-3 7 129,-5 0 129,-1 5-258,-1 3 129,0 8-129,0 12 0,-8 0 0,3 7 0,3 14-129,1 5 0,1 5 0,1 7 258,7-1-258,4-1 0,1-7-258,9 0-516,-6-23-1548,8 3-2064,-2-9-516,2-12-258,-1-9-258</inkml:trace>
  <inkml:trace contextRef="#ctx0" brushRef="#br0" timeOffset="315257.0317">9579 10706 7740,'6'41'4773,"-6"-14"-129,0 9-258,0-5-3741,5 7-129,-2-7 129,6-1-387,-2-1 129,3-9-129,-2-9-258,4-4 129,-1-7-129,-1-6 258,0-9-516,-1-7 258,-2-10-129,0 2 129,1-3 129,-1-1-129,1 2 0,-1 7 0,-2 5 0,4 5 0,-9 15 0,10-1 0,-3 6 0,-3 13 0,2 7 0,-1 4 0,1-1 0,1 3 258,-1-7-258,0-2 0,2-8 0,1-3 129,1-10-129,-1-1 0,1-15 0,2-4 0,0-7 0,-1-2 0,-1 1 129,-2 3-258,1-2 258,-2 7-258,-7 19 129,13-9 0,-13 9 0,7 17 0,-4 3 0,1 6 0,-3 2-129,3 0-129,5 5-258,-5-16-1290,7 4-2709,-1-10-258,4-5-258,-1-3-387</inkml:trace>
  <inkml:trace contextRef="#ctx0" brushRef="#br0" timeOffset="315661.0548">10085 10892 5160,'12'1'5160,"-12"-1"-258,18 1-258,-10-3-3354,12 2 129,-4-12-387,10 6-258,-6-12 0,6 3-516,-4-4 129,2-3-258,-7-5 0,0 3-129,-7-2 129,-4-3-129,-5 5 129,-2-1-258,-6 4 258,-6 5-258,-3 9 129,-4 7-129,-3 7 129,-1 13 0,-2 8 0,5 7 0,3 5 0,6 1 129,5 2 0,7-7 129,10-5 0,10-4 0,3-7 0,4-4-129,1-6 129,4-5-129,-1-4-258,-5-4-774,10 0-3741,-12-5-516,1 0-129,-7 0-774</inkml:trace>
  <inkml:trace contextRef="#ctx0" brushRef="#br0" timeOffset="316141.0822">11835 10436 7482,'0'63'5031,"-17"-13"-258,-9 10-129,0 8-3999,-13-3-387,3 7 129,1-3-129,5-5 0,1-12 0,7-5-258,4-11-129,3-13-1032,15-4-3096,0-19-387,0 0-645,0-17-129</inkml:trace>
  <inkml:trace contextRef="#ctx0" brushRef="#br0" timeOffset="316389.0964">11468 10576 8514,'-2'19'5289,"7"-2"-258,10 8-387,5 2-3999,11 8 129,0-2-387,7 6 0,-2-3-258,4-4 0,0-2-258,-4-4 0,1 3-258,-5-13-258,3 13-2322,-9-17-1806,-4-6-258,-8-6-774,-2 0 516</inkml:trace>
  <inkml:trace contextRef="#ctx0" brushRef="#br0" timeOffset="316625.1099">11849 10180 7998,'22'-8'5031,"-5"17"0,1 13-387,2 10-3999,1 4-258,3 12 0,2 8-516,-3-5-1806,-4 10-2580,-2-4-516,-2 1-129,-6-7-516</inkml:trace>
  <inkml:trace contextRef="#ctx0" brushRef="#br0" timeOffset="317149.1399">12742 10474 2322,'2'-13'4644,"-16"10"129,-5 10-258,-6 6-2580,4 20-258,-13-4-387,11 20-129,-6-3-258,10 9-129,4-5-129,12 2-258,4-7-129,13 0-129,6-6 129,9-6-129,4-9-129,3-6-129,2-6-258,-4-12-1290,4 0-2838,-11-3-516,-4-8-516,-11-4 0</inkml:trace>
  <inkml:trace contextRef="#ctx0" brushRef="#br0" timeOffset="317361.152">12492 10753 6966,'0'0'5160,"2"-11"-258,18 7-258,4-10-3612,15 14-516,1-1 0,9 1-129,1 0-516,-2 0-1806,7 0-2580,-6-1-516,0-2-258,-5-5-387</inkml:trace>
  <inkml:trace contextRef="#ctx0" brushRef="#br0" timeOffset="317865.1809">13405 10285 7482,'4'-43'5289,"-4"33"-516,0 10 129,0 0-3741,5 30-387,-4 9-129,4 7-258,-4 13 0,4 10-129,-2 3 129,-1 0-129,3-2-129,-1-5 0,1-8-258,1-10 0,4-9-258,-4-13-129,4-8-1032,-10-17-3354,0 0-129,6-17-258,-6-10-387</inkml:trace>
  <inkml:trace contextRef="#ctx0" brushRef="#br0" timeOffset="318113.195">13193 10323 7224,'30'-22'4902,"-6"15"129,7-11-516,9 7-3483,3-6-258,11 5-258,2 1 129,4 1-258,-2 2-258,-1 4-129,-3 5-516,-14-1-1806,1 15-2451,-14 2-258,-10 7-258,-12 2-387</inkml:trace>
  <inkml:trace contextRef="#ctx0" brushRef="#br0" timeOffset="318482.2162">13806 10841 8514,'0'0'5547,"0"0"-645,0 0 0,0 0-3354,9 19-1032,-8-5-129,3 4-129,1 7 129,0 3-258,1 1 129,-1 1-129,1-2-129,-1-4-129,0-2 0,-1-7-387,3-4-516,-7-11-3870,0 0-129,3-17-387,-1-4-258</inkml:trace>
  <inkml:trace contextRef="#ctx0" brushRef="#br0" timeOffset="318921.2413">14089 9905 6837,'8'9'5160,"1"5"-129,5 6-387,-9-2-3612,11 13-129,-5-5-387,2 7 0,-7-2-774,-5-5-2451,-1 11-1806,-6-4-516,-4 0-258,-7-2-387</inkml:trace>
  <inkml:trace contextRef="#ctx0" brushRef="#br0" timeOffset="326212.6583">11333 9284 645,'-2'48'1290,"2"-19"258,0 3-129,2 4 0,0-2-258,3-1-387,-2-7 0,3 3-387,-1-11 129,3-1-387,1-3 0,1-6 129,-1 0-258,3-4 387,1-2-258,3-2 0,0 0 0,5-4 0,3-6 0,2 2 129,3-5-129,4 1 0,3-1-129,3-3 0,1 3 129,2 0-129,3 4 0,1 4 0,1 3-129,-2 0 129,-1 2 0,0 3 0,-1 1 0,1 3 0,-2 2 0,2-1 0,-2-2 129,4 5-129,1-4 129,2-2 0,-2 1 258,1 0-129,0-5 129,1 1 129,0-2-129,1 2-129,-2-2 258,1 0-129,1-3 0,4 1-129,2 0-129,4 1 129,-3-4-129,5 4 0,-1-2 129,3 1-129,-3 0 0,5-1 129,-1-2-129,-2 1 129,4 1 0,0 1 0,-5 1 0,-2 1-129,-2 4 129,-4 5-129,-7 0 0,-1 3 0,-3 0 0,0 0-129,1-1 129,4 1-129,2-5 129,1-2-129,4-2 129,-2-3-129,3 0 129,1 0 0,-3-1 0,1-4 0,-2 2-129,0 1 129,0-3 0,2-1-129,-2 3 0,-1-2 0,3 0 0,-2 0 0,1-2 0,1-2 0,-3 1 0,-1 1 0,1-5 0,-3 3 0,-1 1 0,-3 1 0,-4 0 129,-3 1 0,-1 2-129,-8-1 129,-2 3-129,-3-3 129,-3 2-129,-7-2 129,0 0-258,-3 1 258,-2-3-258,-9 7 258,12-15-129,-7 1 129,-1-2 0,-1-4-129,1-5 258,1-6-258,-1-2 129,-1-5-258,1 2 258,-1 0-516,3 13-516,-6 0-3612,0 11 0,0 12-516,0 0-258</inkml:trace>
  <inkml:trace contextRef="#ctx1" brushRef="#br0" timeOffset="255864.6346">22327 17255 0,'0'0'0</inkml:trace>
  <inkml:trace contextRef="#ctx0" brushRef="#br0" timeOffset="328449.7863">14351 11122 8901,'0'0'5289,"9"2"-258,-9-2-129,0 0-3354,0 0-774,1 11-129,-1-11-1419,13 5-3870,-1-9-258,1-13-774,1-23-258</inkml:trace>
  <inkml:trace contextRef="#ctx1" brushRef="#br0" timeOffset="257716.7405">22389 15931 0</inkml:trace>
  <inkml:trace contextRef="#ctx0" brushRef="#br0" timeOffset="330805.921">14363 11111 2451,'0'0'2709,"0"0"516,0 0-1290,0 0-129,0 0 0,0 0-129,0 0 0,0 0-129,0 0-258,0 0-258,0 0-129,0 0-387,0 0 0,0 0-258,0 0 0,0 0-129,0 0 0,0 0-129,6 2 0,-6-2 0,3 15 0,-3-15 0,4 15 0,-4-15 129,6 13-129,-6-13 129,0 0 0,0 0 0,0 0 258,6-6-258,-6 6 0,0-13 0,0 13-129,0 0 0,0 0-129,0 0-129,0 0-1161,0 0-2967,8 0-516,-8 0-258,13 0-516</inkml:trace>
  <inkml:trace contextRef="#ctx0" brushRef="#br0" timeOffset="344325.6943">17135 10443 7353,'5'-15'5031,"9"5"-129,-9 17-258,0 14-3096,-1 19-1032,-1 8-129,4 12 387,-3 1-516,4 6 258,-3-6-387,0-5 129,2-8-258,0-14-258,4-8-258,-11-26-1161,12 7-2838,-12-7-516,0-17-129,-14-4-516</inkml:trace>
  <inkml:trace contextRef="#ctx0" brushRef="#br0" timeOffset="344537.7064">16914 10489 9288,'-5'-25'5160,"12"19"-129,7-2-258,16 4-3741,3-5-387,8 7 129,4-4-387,6 6 129,-1 0-387,4 0-129,-2 6-516,-8-6-2064,1 9-2451,-9-2 0,-3 7-516,-9-3-387</inkml:trace>
  <inkml:trace contextRef="#ctx0" brushRef="#br0" timeOffset="344761.7193">17568 10719 7740,'10'32'5418,"-3"-15"-516,-1 8 0,-4-4-3225,5 13-774,-6-4-129,3 2-258,-4 3-129,1 1-387,0-5-258,-2-13-2580,1 1-1806,0-19-387,0 0-516,-7-7-258</inkml:trace>
  <inkml:trace contextRef="#ctx0" brushRef="#br0" timeOffset="345016.7338">17663 9993 7482,'31'28'5289,"-19"-10"-516,-2 6-129,-2-1-3741,8 4-258,-5-4-129,1 2-516,3 2-3741,-10-2-774,0-3-387,-3-8-516</inkml:trace>
  <inkml:trace contextRef="#ctx0" brushRef="#br0" timeOffset="345548.7643">18738 10083 4257,'-4'-7'5160,"-9"7"-387,-6 0 0,-11 2-2967,5 16-129,-16-3-645,5 14-258,-10 2 258,6 5-516,-3 3 0,6 2-129,5-2-129,7 3-129,11-6 258,8-3-258,10-8-129,15 0 129,9-7 0,8-5 0,5-4 0,7-1 0,0-3-258,0-3 0,0 2-258,-10-3-129,-2 14-1548,-10-13-2967,-7 10-129,-11-5-387,-8 9-258</inkml:trace>
  <inkml:trace contextRef="#ctx0" brushRef="#br0" timeOffset="345745.7755">18441 10793 8127,'-44'21'5031,"44"-21"-129,0 0-129,17 0-3741,9-8 0,13 1-516,3-5 0,9 6-258,0-4 0,1 0-387,5 8-387,-7-4-4386,5 4 129,-5-6-516,-1 2-516</inkml:trace>
  <inkml:trace contextRef="#ctx0" brushRef="#br0" timeOffset="346225.803">19423 10069 9030,'2'-18'5160,"-2"18"-129,0 0-387,0 0-3612,0 0-387,0 0-258,7 22-129,-2 3 0,-1 13 0,-1 7-129,1 6 129,-1 5 0,-3 5-129,0 2-129,0-1 129,0-3 0,0-10-258,0-8 129,0-6-258,0-13-258,7-3-903,-7-19-3612,4-8 129,-4-15-645,0-6-258</inkml:trace>
  <inkml:trace contextRef="#ctx0" brushRef="#br0" timeOffset="346488.818">19199 10113 9159,'10'-8'5418,"7"1"-516,7 5 0,4-5-3741,13 5-387,5-2-258,9 1 0,6 1-258,2 1 0,-1 1-129,1-2-258,1 2-387,-10-3-1677,-1 4-2838,-12 3-387,-8 5-129,-9-4-516</inkml:trace>
  <inkml:trace contextRef="#ctx0" brushRef="#br0" timeOffset="346708.8306">19938 10486 8901,'7'58'5547,"-4"-27"-129,3 9-129,-6-5-3870,5 11-387,-4 1-387,4 0-258,-4 4-516,-1-12-3483,0-1-1677,0-16-129,3-7-516</inkml:trace>
  <inkml:trace contextRef="#ctx0" brushRef="#br0" timeOffset="347848.8958">11362 12145 6321,'7'-35'4902,"-7"35"-387,-13-11-258,-7 7-2709,7 13-387,-9 0-516,6 9-387,-1 3 0,3 2-129,4 4-129,5-1 129,3-3-129,2 3 0,10 4 0,3-3 0,3 0-129,3 1 258,0-3-129,-2 0 0,2 0-129,-4 0 258,-5-1 0,-9 2 0,-1-4 129,-9 4-258,-8-3 258,-2-4-258,-3-2 258,-2-4-129,0-7-129,3-6 0,6 0-387,-1-10-1032,16-2-2838,0-7-387,2-1-129,10-6-645</inkml:trace>
  <inkml:trace contextRef="#ctx0" brushRef="#br0" timeOffset="348164.9139">11523 12367 5676,'0'48'5031,"-5"-15"0,-2-2-387,2 8-2064,1-12-1419,7 5-129,5-16-387,9-2-129,7-14-258,2-3-129,3-15-129,0-7 129,0-8-129,-3-4 0,-6-4 0,-7 2 129,-7 1 0,-6 4-129,-6 7 129,-10 10 0,-8 11-129,-1 10 0,-3 17-258,-2 4-516,9 14-3870,1-2 0,7 2-387,8-7-903</inkml:trace>
  <inkml:trace contextRef="#ctx0" brushRef="#br0" timeOffset="348668.9427">12851 12145 9546,'0'0'5289,"-4"20"-258,-12 8-258,1 16-3999,-11 3-258,5 11 0,-6 1 0,3 1-129,-1-6 0,7-9-129,1-6 0,3-10-258,7-8-129,0-10-387,7 2-1935,0-13-2322,4-13-129,-4-7-645,2-3-258</inkml:trace>
  <inkml:trace contextRef="#ctx0" brushRef="#br0" timeOffset="348916.9569">12533 12263 10062,'5'-5'5289,"4"5"-387,6 15 0,0-3-3870,12 14-387,-1 1 0,5 7-258,2 2 0,0-1-129,1-4-129,0 0 0,-3-2 0,3-7-258,-5 0 129,-1-8-129,-1-1-258,-6-12-1032,6 6-3483,-13-7-258,3-2-387,-10-12-129</inkml:trace>
  <inkml:trace contextRef="#ctx0" brushRef="#br0" timeOffset="349156.9706">12986 11792 9030,'25'-32'5160,"-10"27"-129,6 8-258,-4 11-3741,8 13-387,-2-2 0,0 13-258,-4-1 129,-2 8-387,-4 0-387,-6-2-516,3 5-4128,-10-8 129,0 2-645,-6-6-516</inkml:trace>
  <inkml:trace contextRef="#ctx0" brushRef="#br0" timeOffset="349721.0029">14161 12043 5934,'-17'-12'5418,"3"12"-645,-6 0 0,-1 15-2451,-10-1-1548,3 14 129,-4 2-516,-2 12 129,3 0-258,2 5 0,4-3 0,9 4-129,7-4 0,7-1 129,6-3-258,11-8 258,7-2 129,6-4-258,5-4 129,1-5-129,2-5 0,2-5-258,-1-1 0,-6-6-645,0 0-903,-15-6-3354,1-1 0,-11-8-516,-6 15-258</inkml:trace>
  <inkml:trace contextRef="#ctx0" brushRef="#br0" timeOffset="349925.0146">13906 12446 7740,'-14'-22'5031,"14"22"-129,10-15-258,11 14-3225,-3-7-387,12 7-258,0-3-258,7 3-129,4-4-258,0 0-645,11 5-3354,-8-6-1032,1 2-258,-6-7-258</inkml:trace>
  <inkml:trace contextRef="#ctx0" brushRef="#br0" timeOffset="350253.0333">14720 11958 10836,'0'0'5289,"13"1"-387,-13-1 129,12 26-4515,-3-4 0,2 9 0,-1 2-258,2 7 129,-2 5-258,-1 2 129,-4 1-129,0 1-129,-3-7 0,-1-2 0,0-6-129,0-11-258,-1-3-387,0-20-2451,0 0-1548,-1-10-516,0-11-258,-6-10-387</inkml:trace>
  <inkml:trace contextRef="#ctx0" brushRef="#br0" timeOffset="350533.0494">14520 11961 10062,'8'-5'5289,"1"-4"-258,11 7-129,-1-7-3999,12 3 0,4-6-387,7 6 0,4-4-129,1 4-129,2-6 129,0 7-387,0-2 129,-4 5-258,-1 0 0,-8-5-387,0 11-1935,-8-6-2451,-2 2-387,-11 0-258,-5 7-645</inkml:trace>
  <inkml:trace contextRef="#ctx0" brushRef="#br0" timeOffset="350945.0729">15196 12363 9288,'4'-10'5289,"-4"10"-258,2 8 0,-2-8-3999,3 20 0,1-7-258,4 6-129,-3-2-129,3 7-129,-2-2-129,2-1 0,-5-1-129,1-2-129,-4-1-258,0-17-2451,0 18-2322,0-18-129,-10 16-645,0-10-516</inkml:trace>
  <inkml:trace contextRef="#ctx1" brushRef="#br0" timeOffset="279573.9907">24376 17704 0</inkml:trace>
  <inkml:trace contextRef="#ctx0" brushRef="#br0" timeOffset="362700.7453">12739 6929 1032,'-7'-9'1419,"7"9"0,0 0-258,0 0-258,-9-8 0,9 8-129,0 0-258,0 0-129,0 0 0,0 0-258,0 0 0,0 0-129,0 0 0,0 0 0,0 0 0,0 0 0,-7 0 0,7 0 0,0 0 0,0 0 0,-5 9 0,5-9 0,0 0 129,-6 13-129,6-13 0,-3 12 0,3-12 0,-6 16 0,6-16 0,-4 18 0,1-6-129,1-1 258,1 2-129,-1-3 0,0 4 0,0-2 129,1 3-129,-1-2 129,0-2 258,2 0-387,0-11 129,-5 20 0,5-20 0,-4 16-129,4-16 387,-5 16-387,5-16 0,-7 14 0,7-14 0,-6 14 0,6-14 0,-8 15-258,8-15 258,-6 16 0,6-16 0,-7 16 0,7-16 0,-7 16 0,7-16 258,-10 18-258,10-18 129,-10 13 0,10-13 0,-10 12 0,10-12 0,0 0 0,-11 11 129,11-11-129,0 0 0,0 0 0,-10 12 0,10-12 0,0 0-129,0 0 129,0 0 129,-7 11-258,7-11 258,0 0-129,0 0 0,0 0 129,-7 11 129,7-11-258,0 0 0,-6 12 0,6-12-129,0 0 129,0 0-129,-6 11 0,6-11-129,0 0 129,0 0-903,0 14-2580,0-14-645,0 0 129</inkml:trace>
  <inkml:trace contextRef="#ctx0" brushRef="#br0" timeOffset="363768.8064">12338 6955 774,'-8'-6'1161,"8"6"-387,0 0-258,-5 7-258,5-7 129,0 0-129,7 13 0,-7-13 258,16 12 129,-6-6-129,0-2 258,1 2-129,1 3-129,1 0 129,-1 0-129,-1 0 129,-1 2-258,2 1 258,0 1-258,0 2 258,0-7-258,0 3 129,3-2-258,-1 2 0,-2-4 387,3 3-516,-5-3 258,2-2-387,-3 2 387,0-1-387,-9-6 387,17 12-258,-17-12-129,14 14 0,-14-14 129,15 14-129,-15-14 0,15 15 0,-15-15 0,11 9 0,-11-9 0,15 9 129,-15-9-129,15 8 129,-15-8-129,16 10 129,-8-6-129,-8-4 0,14 10 0,-14-10 129,14 11-129,-14-11 0,14 15 0,-14-15 0,12 14 129,-12-14-129,12 14 129,-12-14-129,10 15 0,-10-15 0,7 13 0,-7-13 258,0 0-258,10 12 129,-10-12 129,0 0 0,0 0 129,0 0 0,0 0-129,0 0 129,0 0 0,0 0-129,0 0-129,0 0-258,0 0-1161,0 0-2709,0 0-645,0 0-258</inkml:trace>
  <inkml:trace contextRef="#ctx0" brushRef="#br0" timeOffset="373765.3782">11486 13451 1548,'8'29'4128,"-6"8"258,-2 6-258,0 9-1806,5 17-903,-5-5-258,4 5-258,-2-9-516,4-3-258,-1-8-516,-2-20-774,1-11-2709,-4-18-387,0 0-129,8-12-258</inkml:trace>
  <inkml:trace contextRef="#ctx0" brushRef="#br0" timeOffset="374320.4099">11391 13436 4644,'14'-22'4515,"-6"20"129,4 2-387,0-3-2709,7 12-387,-2-5 0,9 12-129,-4-3-387,4 13 0,-5-3-129,0 8-387,-6 1 0,-3 4 0,-5 0-129,-4 3 0,-6 1 0,-8-6-129,-5-1 129,0-7 0,0-7 0,-1-3 129,2-8-129,1-6 0,5-2 0,9 0 0,-6-17 0,9 5 129,9-5-129,3 2 0,6 1 0,3 8 0,-3 6 0,3 3 129,-2 17-129,0 3 0,-10 8 0,0 10 0,-8 0 0,-2 2 0,-2-4 129,-7-6-258,-5-2 258,-4-5-129,-6-9 0,3-5 0,-3-8 0,1-2 129,0-4-258,1-7 258,6-1-129,3-3 129,5-2-387,3-2-387,9 6-3096,1-1-774,7 3-258,0-2-387</inkml:trace>
  <inkml:trace contextRef="#ctx0" brushRef="#br0" timeOffset="374808.4378">11819 13741 8901,'0'0'4902,"-3"7"-258,1 3-258,4 11-3483,1-3-258,8 5 0,1-4-258,5 4 0,-1-8-129,6-1-129,0-9 0,-1 1 0,3-6-129,-4 0 0,2-10 129,-6-4-129,-1-4 0,-1-3 129,-4 2-129,-1-2 129,-4 1 0,0 8-129,-5 12 129,0 0-129,0 0 129,2 20-129,-2 12 0,-2 8 129,-3 4 0,2 8-258,-3 3 258,1 2-129,2-5 129,1-4-258,-2-8 258,3-3-258,1-8 129,0-7 0,0-5-129,0-17 0,3 17 0,-3-17-387,7 12-1032,-7-12-3225,0 0-129,0 0-387,0 0-645</inkml:trace>
  <inkml:trace contextRef="#ctx0" brushRef="#br0" timeOffset="376320.5243">12553 13702 4902,'0'0'4902,"7"4"-387,-4 19 0,-3-1-3096,6 19 0,-6-1-387,7 9-258,-7 2-387,3 2-129,0-4 0,-1-7-258,0-8-129,0-12-387,5 1-645,-7-23-1548,0 0-1677,7-13-387,-5-5-258,-2-7 129</inkml:trace>
  <inkml:trace contextRef="#ctx0" brushRef="#br0" timeOffset="376620.5415">12533 13713 5547,'0'-49'4773,"3"29"-258,5 5 0,-5-5-3096,14 13-129,-4-2-516,7 9-129,-4 0-129,2 9-129,-3 8-129,0 5-129,-5 3-129,-4 5 0,-3-1 0,-3 1 129,-2-3-258,-5-3 258,-3-5-129,-3-2 0,-1-7 129,3-3-129,1-4 0,-3-3-129,13 0 0,-12-7-774,12 7-3096,5-10-516,6 3-387,1-7-387</inkml:trace>
  <inkml:trace contextRef="#ctx0" brushRef="#br0" timeOffset="377108.5694">12782 13620 5676,'5'-11'4773,"4"11"0,-9 0-516,11 11-2838,1 8-387,-5-5-258,7 9-258,-3 1-129,-1 4-258,-3-4 0,-1 4-129,-4-3 0,-2-6 0,0-4-129,0-15 129,-8 8 0,8-8 0,-11-19 0,7 0 0,2-9 0,2-4 0,0-3 129,7-3-129,4 4 0,3 4 0,4 7-258,-2-1-387,8 14-1677,-1-3-1806,-1 10-645,-3 2-129,-1 1-129</inkml:trace>
  <inkml:trace contextRef="#ctx0" brushRef="#br0" timeOffset="377456.5893">13107 13552 5805,'-15'19'5031,"8"-5"-387,-4 0-129,1 10-2838,-3-5-516,10 12-258,-4-5-516,8 4 258,1-7-387,8-1 0,4-6-129,3-10 0,5-6 0,1-6-129,3-12 129,-3-5-129,-1-7 129,-5-1 0,-4-1-129,-5 0 129,-3 3 0,-5 2-129,-6 5 129,-7 6-129,-3 6 129,-5 7-129,-3 3 0,0 7-129,0 8-129,3 2-258,8 13-903,-2-8-2967,14 2-387,1-3-258,8-3-645</inkml:trace>
  <inkml:trace contextRef="#ctx0" brushRef="#br0" timeOffset="377709.6038">13295 13550 6708,'11'-2'5031,"-10"10"-258,1 9-387,-2 3-2451,4 10-1290,-4 3 0,6 9-129,-5 3-258,2 2-129,0 0 0,-2-2 0,-1-3-258,0-4 129,0-9-258,-4-10-516,4 1-1161,0-20-2709,-5 0 0,0-13-516,1-10 0</inkml:trace>
  <inkml:trace contextRef="#ctx0" brushRef="#br0" timeOffset="378024.6218">13298 13565 4773,'9'-46'5031,"-5"26"-258,5 8-129,1-8-1677,7 16-1935,-3-7-129,5 11-129,0 0-387,2 12-129,-5 1 0,3 6-258,-6 3 0,-3 2 0,-3 4 0,-6-2 0,-1 2 0,-4-3 0,-7-3 0,-5-4 0,-4-4 0,1-5 129,-2-5-129,2-3 0,4 1-129,-2-2-258,17 0-1290,-11-5-2838,11 5-258,7-12-258,6 5-387</inkml:trace>
  <inkml:trace contextRef="#ctx0" brushRef="#br0" timeOffset="378484.6481">13612 13578 9288,'-7'17'4902,"7"-17"-129,0 11-387,0-11-3741,15 1 0,2-1-258,4-1-258,3-6 129,1-4-129,-1 0 0,1-1-129,-2-3 0,-7 3 129,-1 1-129,-8-3 0,-4 3 0,-3 11 129,-7-20-129,-7 15 0,-4 2 0,-3 1 0,-3 2 0,2 1 0,-2 8 0,2 5 0,4 1 129,2 6-129,7 2 129,4 4 0,5-1 0,0 3-129,8-2 129,6-2 0,3 1 0,2-3 0,-1-4-129,5-3 0,-2-8-258,1-2-129,-5-8-774,8-3-3612,-11-9 0,1-2-516,-3-9-129</inkml:trace>
  <inkml:trace contextRef="#ctx0" brushRef="#br0" timeOffset="378800.6662">13895 13532 7224,'9'-9'4773,"-9"9"0,12-2-387,-12 2-3096,17 7-129,-8 2-645,3 9 258,-2 1-516,0 6 129,-1-1-258,-2 0 0,-2-4 0,0 0-129,-5-5 129,0-15 0,0 0 0,0 0-129,-2-14 129,-1-5 0,0-4-129,3-3 0,0-1 129,0 2-129,3 0 0,5 6 0,3 4-258,-2-1-387,11 14-3483,-8-8-387,3 8-645,1-4-129</inkml:trace>
  <inkml:trace contextRef="#ctx0" brushRef="#br0" timeOffset="379077.682">14228 13200 8514,'0'-11'5289,"-5"-1"-516,5 12 0,0 0-3225,0 21-645,0 1-387,0 4-129,4 10 0,-1 6-129,1 2 0,-1 2-129,4-1 129,0 0-258,-1-6-129,1-2 0,3-9-129,-1-11-258,6 3-1161,-15-20-3225,15 0 0,-13-14-516,3-3-258</inkml:trace>
  <inkml:trace contextRef="#ctx0" brushRef="#br0" timeOffset="379264.6927">14195 13335 9546,'-13'-8'5160,"13"8"-258,0 0-129,5 12-3741,-5-12-387,24 23-387,-9-7 0,6 6-129,0 0-387,-1-7-774,6 10-3096,-7-13-516,3 5-645,-8-12-129</inkml:trace>
  <inkml:trace contextRef="#ctx0" brushRef="#br0" timeOffset="379632.7138">14434 13496 8901,'7'28'5031,"2"-11"-387,-5-4-258,7 8-3483,-5-8 0,8 0-387,-2-6 0,3-3-129,0-4-129,5-3 129,-3-10-129,0-3-129,0-2 0,-3-4 0,-2 3-129,-3 3 129,0 2-129,-9 14 129,9-12-129,-9 12 0,0 14 129,-2 9-129,-3 4 129,-1 15-129,1 5 129,-4 10 0,4 6-129,-2 3 0,2-6 129,1-1-258,3-11-129,1-6-129,4-7-3225,-1-23-1290,5-8-129,-8-4-645,16-20-258</inkml:trace>
  <inkml:trace contextRef="#ctx0" brushRef="#br0" timeOffset="380060.7382">15058 13427 10449,'0'0'5160,"-9"2"-258,-1 14-258,-4 1-3999,7 3-258,-1 2-129,8 5 0,-1-2-129,1 3 0,6-5 0,4 2 0,4-4-129,1-7 0,1-6 0,0-6 0,0-2 0,-2-8 0,-4-8 0,1-7 0,-5-2 0,-4-6 0,-2 4-129,0-4 0,-8 0 129,-3 4-129,-1 5 0,-4 6 0,2 8 129,0 5-129,3 3-129,3 11 0,4 5-258,1-4-774,10 7-3225,0-5-258,6 3-516,1-9 0</inkml:trace>
  <inkml:trace contextRef="#ctx0" brushRef="#br0" timeOffset="380392.7572">15489 13248 11481,'-20'-25'5160,"10"19"-258,-9 0-129,2 6-4257,-1 0 0,4 6-387,1 5 0,3 4 0,3 5 0,0 2 0,5 0-129,1 9 0,1-1 0,1 2-129,5 4 258,0 2-129,1 2-129,-1-4 0,-1 6-129,0-10-129,1 7-258,-6-14-1161,2 6-3096,-4-13-129,-2-3-258,-3-8-258</inkml:trace>
  <inkml:trace contextRef="#ctx0" brushRef="#br0" timeOffset="380557.7667">15255 13682 9546,'-11'-18'5289,"11"6"-258,9 5-258,0-7-3741,11 6-516,2-1-387,4-4-1161,5 8-3612,-3-2-129,4 4-387,-5-1-645</inkml:trace>
  <inkml:trace contextRef="#ctx0" brushRef="#br0" timeOffset="381144.8002">16302 13132 10449,'-17'-48'5289,"3"25"-516,1 7 0,-7-9-3999,2 20-387,-1 3-129,0 5-129,-2 11 0,1 10 0,3 8 0,7 9 129,3 3-129,5 10 0,2 3 0,7 1-129,3 4 0,4 0 129,1-5-129,-1 0 0,0-6-129,-1-6 129,-1-5-129,-3-11-129,0-2-258,-9-27-903,9 15-3354,-9-15-258,0 0-258,-13-23-258</inkml:trace>
  <inkml:trace contextRef="#ctx0" brushRef="#br0" timeOffset="381368.8131">16004 13526 8643,'-5'-12'5160,"19"0"-258,0 3-258,11 9-3612,-4-8 0,11 5-516,-4 2-129,6 1-258,0 0 0,-8 6-387,8 3-387,-15-9-1935,3 10-2322,-5-2 0,-3 4-645,-4-5 129</inkml:trace>
  <inkml:trace contextRef="#ctx0" brushRef="#br0" timeOffset="381644.8288">16545 13717 8385,'11'14'5160,"6"13"-129,-15-13-258,8 10-3225,-10-6-516,3 13-129,-3-2-387,0 4 129,-6 1-258,2 0-387,-2 10-1419,-5-12-3354,7 1-387,-6-6-516,3 2-516</inkml:trace>
  <inkml:trace contextRef="#ctx0" brushRef="#br0" timeOffset="385201.0323">18799 12980 3999,'4'-12'4515,"-4"12"0,0-19-1677,0 19-516,0-15-516,0 15-516,-4-11-129,4 11-516,0 0 0,-8-14-258,8 14-129,-12-17 129,12 17-258,-15-13 0,6 5 0,-1 3-129,-1-2 129,-2 6-129,-1 1 129,3 2 0,-2 9-129,2 2 0,0 2 129,6 7-129,0 5 0,1 6 129,4 1-129,0 7 129,0 1 0,5 6 0,2 1-129,0 1 0,2 0 129,-1-5-258,-1-3 129,0-2-129,-1-3 129,0-5-129,-1-4 0,-1-8 0,-1-3-129,-3-5-129,2 5-774,-2-17-1032,-4 4-2322,4-4-387,-16 0-387,3-3 129</inkml:trace>
  <inkml:trace contextRef="#ctx0" brushRef="#br0" timeOffset="385406.044">18515 13444 4644,'-8'-28'5160,"8"15"-516,3-1 129,13 7-2838,-5-11-387,12 13-387,-2-6-258,7 8-387,-1 0-258,3 2-258,0 1-645,-6 0-2838,4 2-1161,-4 3-387,0-3-645</inkml:trace>
  <inkml:trace contextRef="#ctx0" brushRef="#br0" timeOffset="385757.0641">19304 12776 9288,'-7'-9'5289,"-6"17"-387,-8 13-258,-2 21-3483,-4 5-516,4 14-129,1 6-129,5 10 0,0-1 0,9 5 0,2-3-258,6-4 0,4-8 0,9-4 0,1-9-129,3-8 0,0-7 0,2-9 0,5-8-258,-5-7 0,0-3-516,-4-15-2451,1-2-1677,-8-9-387,1 0-387,-7-8-258</inkml:trace>
  <inkml:trace contextRef="#ctx0" brushRef="#br0" timeOffset="386373.0993">19782 12999 9933,'0'0'5289,"-12"6"-387,3 18 0,-12 4-4128,1 13-129,-8 7-258,-2 6-258,-3 5 129,0-2-129,0-3 0,3-4-129,1-8 129,8-5-258,6-6 129,3-13-387,4 1-129,8-19-774,0 0-3483,0 0-258,0-10-387,0-17-258</inkml:trace>
  <inkml:trace contextRef="#ctx0" brushRef="#br0" timeOffset="386621.1135">19430 13096 10320,'0'0'5289,"0"0"-129,0 11-258,9 10-4128,3-1-129,9 6-129,2 3-129,8 1-129,-3-3-129,9 0 0,1 0-129,-2 1-258,0-1 0,-3-5-387,0 3-645,-13-11-3741,6 4-129,-8-13-258,-2 0-645</inkml:trace>
  <inkml:trace contextRef="#ctx0" brushRef="#br0" timeOffset="386885.1286">19847 12709 7482,'0'-10'5547,"0"10"-387,7 0-129,2 0-2322,6 12-2064,0 7-129,5 11-129,1 1-129,-1 9 0,-1 3-258,-3 6-258,-4 0-258,-5-10-1161,1 9-3354,-8-12-129,3-1-258,-3-10-516</inkml:trace>
  <inkml:trace contextRef="#ctx0" brushRef="#br0" timeOffset="387233.1485">20299 12821 10449,'-5'-17'5418,"5"17"-387,0 0 0,2 10-4386,5 8-258,6 13 0,1 4 0,4 10-129,-3 7 0,2 5-129,-3 4 0,-6 5-129,-4 0 0,-4 1-129,-7-5 129,-2-2-129,-3-5-129,-1-9-258,2-4-258,-2-19-774,13-4-3483,0-19-258,0 0-129,13-11-516</inkml:trace>
  <inkml:trace contextRef="#ctx0" brushRef="#br0" timeOffset="387577.1682">20985 13089 5805,'3'-40'5160,"-13"21"-516,-6 5 0,-12 0-3483,4 14-129,-9 3-387,2 13 0,-5 3-129,5 12 258,-3 2-387,10 11 129,2-2-129,15-1 0,5 6-129,6-3-129,8-3 129,13-1-258,5-7 129,5-4-258,1-3 0,-1-7-129,3-3-387,-8-14-1677,0 4-2580,-6-6-258,-7 0-516,-8-11-129</inkml:trace>
  <inkml:trace contextRef="#ctx0" brushRef="#br0" timeOffset="387773.1794">20761 13310 8514,'-9'-1'5418,"9"1"-258,11-16-516,16 9-3741,5-1-387,6 2-258,9 2-258,0 0-645,9 4-3999,-9 0-129,3 0-387,-4 0-645</inkml:trace>
  <inkml:trace contextRef="#ctx0" brushRef="#br0" timeOffset="388065.1961">21553 12996 9933,'1'-21'5418,"-1"21"-258,-7-15 0,7 15-4386,0 0-129,0 17-129,0 2-258,4 10 0,-4 6 0,5 7-129,-3 6 0,1 2 0,1 4-129,-1-2-129,0 1 0,-1-7-258,1 0-129,-1-10-258,3-3-774,-5-15-3741,2-8 0,-2-10-258,0-9-387</inkml:trace>
  <inkml:trace contextRef="#ctx0" brushRef="#br0" timeOffset="388313.2103">21292 12978 9933,'0'-12'5418,"5"12"-258,7-7-129,19 7-4128,-6-2-258,12 2-129,2 3-129,9 3 0,0-4-258,2 2-129,-1 3-129,0-7-516,7 15-3354,-13-13-1032,0 8-387,-8-7-516</inkml:trace>
  <inkml:trace contextRef="#ctx0" brushRef="#br0" timeOffset="388845.2407">21801 13527 9159,'-12'-9'5547,"12"9"-387,0-13 0,7 7-4257,4-2-258,7 4 0,-1-6 0,7 6-258,-2 2 0,3 2-129,-3 4-129,0 9 0,-5 1-129,-6 7 0,-4 2-129,-7 6 0,-7 2 0,-4 3 0,-5-4 0,1 3 129,0-2-129,-2-6 0,7-3 129,1 0 129,9-7-129,0-2 129,2-2 0,8-1 0,5-2 0,3-1 0,2 2 129,2-3-129,-1 3-129,3-6-258,-2 4-774,-8-9-4128,5-6-258,-6-16-258,5-10-903</inkml:trace>
  <inkml:trace contextRef="#ctx2" brushRef="#br0">23243 15554</inkml:trace>
  <inkml:trace contextRef="#ctx2" brushRef="#br0" timeOffset="2441.1397">23243 15554</inkml:trace>
  <inkml:trace contextRef="#ctx2" brushRef="#br0" timeOffset="2614.1496">23243 15554</inkml:trace>
  <inkml:trace contextRef="#ctx2" brushRef="#br0" timeOffset="3209.1836">23243 15430</inkml:trace>
  <inkml:trace contextRef="#ctx2" brushRef="#br0" timeOffset="4610.2637">23367 15430</inkml:trace>
  <inkml:trace contextRef="#ctx0" brushRef="#br0" timeOffset="412744.6077">19823 14577 1,'3'-23'4127,"-3"23"130,4-15-903,-4-3-516,0 18-516,4-21-516,-4 21-258,8-12-387,-8 12-129,10-1-258,-1 5-258,-5 10-129,5 10 129,-5 8-387,3 9 129,-4 5-129,1 5 129,-1 4-129,-2-2 0,0-2-129,0-6 0,1-5 0,1-6-129,1-6 0,-2-9-258,2-4-387,-4-15-387,11 13-3483,-11-13-387,0 0-258,5-20-258</inkml:trace>
  <inkml:trace contextRef="#ctx0" brushRef="#br0" timeOffset="413080.6269">19744 14434 4128,'-5'-11'5289,"5"11"-258,0 0-129,7 0-1806,-7 0-2322,19 1 0,-6-1 0,11 6-258,-3-6-129,3 1 0,6-1-258,0 0 129,4-1-129,0-1-129,1 0 129,-4 1-129,1 1-258,-3 0-258,3 15-1677,-9-10-2580,1 5-387,-10-6-387,-2 7-258</inkml:trace>
  <inkml:trace contextRef="#ctx0" brushRef="#br0" timeOffset="413937.6759">20251 14981 5547,'0'0'5289,"0"0"-387,-4-18-258,4 18-3096,0 0-774,5-10 0,-5 10-258,14-12 258,-5 5-516,2 4 129,2 0-129,0 2 0,1 0-129,-1 1 0,-1 1-129,0 6 129,-2 2-129,-1 0 129,-4 2-129,0 0 0,-5 5 0,0 2-129,0 0 258,-5 2-258,-2-1 129,-3 4-129,1 2 129,-4-3 0,0-1-129,1 0 129,-1-1 0,2-3 0,1-3-129,0-2 258,10-12-129,-12 11 0,12-11 0,0 0 0,0 0 0,0 0 129,12-1-129,0-5 129,2-2 0,1 3 0,2 0 0,0 0-129,1 0 129,-2 4 0,0 0-129,0 1 129,-3 1-129,-1 3 0,0 0 0,-1 2 0,0 0 0,-2-1 0,-9-5 0,12 5 0,-12-5 0,0 0 0,0 0 0,0 0 129,0 0-258,0 0 129,0 0-129,0 0-258,0 0-516,-10-1-2709,10 1-1419,0 0-516,0 0-129</inkml:trace>
  <inkml:trace contextRef="#ctx0" brushRef="#br0" timeOffset="414552.7111">21251 14441 1419,'3'-24'4386,"-3"24"258,-10-16-258,-2-2-1935,0 18-1032,-9-6-516,4 6-129,-8 3-129,0 9-129,-4 0 129,1 8-129,-3 2-129,3 6 129,-1 3-258,5 2 129,5-3 0,5 4-129,3 0-129,7-3 129,4-3-129,4 0 129,7-6-129,3-2 129,3 0-129,5-3 0,-1-3 0,5-3 0,-2-3 0,-2 1-129,2-1 0,-1-2-129,-1-2-129,-6-4-387,7 11-1032,-14-11-3096,6 1-258,-15-1-516,17-1 0</inkml:trace>
  <inkml:trace contextRef="#ctx0" brushRef="#br0" timeOffset="414840.7275">20968 14972 5934,'-3'13'5289,"3"-13"-258,0 0-258,0 0-3354,24 14-129,-14-14-258,17 4-129,-11-4-258,16 0-129,-4-5-258,8 3 0,-2-3-129,-3-1-129,3 3-129,-4-5-258,6 12-1677,-20-4-2967,7 1-258,-23-1-387,12 0-516</inkml:trace>
  <inkml:trace contextRef="#ctx0" brushRef="#br0" timeOffset="415416.7605">21823 14483 8514,'7'-17'5418,"-7"17"-516,7 7-129,-7 6-3999,0 15-129,-3 4-258,3 10-129,-1 0 129,1 7-129,-1-1 0,1 3-129,0-3 129,0-6-129,5-7 0,-2-7-258,1-3 129,-2-9-387,3-3-258,-5-13-774,0 0-3612,5-11-258,-5-3-129,-5-10-387</inkml:trace>
  <inkml:trace contextRef="#ctx0" brushRef="#br0" timeOffset="415732.7786">21587 14526 6837,'-4'-19'5289,"11"3"-258,7 12-129,-1-6-3741,11 9-129,-4-5-129,9 6-258,1-3 0,2 2-258,3-2 129,3 0-387,3 1 129,1-1-258,0 1 129,0 1-129,0-2 0,-5 1 0,-2 2 0,-7 0-258,-6 0-129,-5 0-645,2 1-3999,-19-1-129,0 0-387,0 0-516</inkml:trace>
  <inkml:trace contextRef="#ctx0" brushRef="#br0" timeOffset="416476.8211">22137 15009 5676,'0'0'5418,"-10"-15"-258,10 15-387,-2-15-3225,2 15-258,5-12-387,5 10-129,-2-5-387,5 4 129,1-1-258,1 3-129,1 1 258,-3 5-258,-4 4 129,0 4-258,-3 2 258,-5 6-387,-1 1 258,-6 5-258,-4-3 0,1 3-129,-7-1 129,2-2 0,0 0 0,0-6 0,0-3 129,4-2 0,3-4 0,7-9 0,-5 12 0,5-12 0,0 0 129,10 6-129,2-6 0,1 0 129,2 2 129,2-1-129,2-1 129,0 1-129,0 0 0,1 1-129,-1 3 0,-4-5-387,2 5-645,-17-5-3096,16-3-1161,-11-7-129,-5 10-645</inkml:trace>
  <inkml:trace contextRef="#ctx0" brushRef="#br0" timeOffset="416828.8413">22527 14237 7740,'10'-9'5547,"3"4"-258,-13 5-387,11 16-3225,-7-4-774,5 12-258,-4-2-129,4 12-129,-6-3 0,1 8-258,-2-5-129,-1 2-129,-1-2-387,-5-15-2322,1 10-2322,-6-17-258,-2-8-387,-7-4-516</inkml:trace>
  <inkml:trace contextRef="#ctx0" brushRef="#br0" timeOffset="417751.8941">19554 14440 2709,'0'0'2838,"10"-8"-258,-10 8-258,0 0 258,4-15-387,-4 15-387,0 0-387,15 0-258,-15 0-258,12 0-129,-4 0 0,7 1-129,-2-1 0,6 0-129,-3 0 0,7 0 0,-4-5-258,5 2 129,-5-3-258,5 3 129,0-3-129,0 2-129,0 1 0,3 0 0,-3 2 0,2 1 0,-2 0 0,3 0 0,-4 0 0,-1 0-129,-1 4-129,-1-3-258,2 14-1419,-8-14-2709,4 4-516,-7-5-129,1 0-516</inkml:trace>
  <inkml:trace contextRef="#ctx0" brushRef="#br0" timeOffset="418724.9497">19865 14447 1677,'6'-14'2451,"-6"14"-258,0 0-129,0-10-129,0 10 0,0 0-258,0 0-387,-10 0-258,10 0 0,0 0-258,-4 18-129,1-7-129,3 7-129,0-3 0,3 9 0,-2 2-129,2 5 129,0-1-129,-1 7 0,0-4-129,2 6 258,-2 0-129,2 0-129,1-6 0,1 4 129,0-6-129,-2 0 0,2-5 0,0-3-258,-1 0 258,-1-4-258,0-2 258,-1-1-258,-1-1 258,-1 3-258,0-5 129,2 0 129,-1-2-129,0 1 0,-2-12 0,6 17 129,-6-17-129,0 0 0,6 14 0,-6-14 0,0 0-258,0 0-774,0 0-3483,0 0-258,0 0-516,8 0-387</inkml:trace>
  <inkml:trace contextRef="#ctx0" brushRef="#br0" timeOffset="424992.3082">12989 15739 2451,'0'0'3999,"6"-13"-258,-6 0-1161,0 13-258,0-18-516,0 18-129,0-23-645,0 23 0,-6-23-387,6 23 0,-14-16-258,5 10-129,-3 1 0,-1 3-129,-1 2 0,2 4 0,-4 11 0,1 5-129,2 4 129,2 7 0,0 4 0,4 5 0,1 6 0,5 6 0,-1 2 129,4 0 0,1-2-129,3-3 0,3-2-129,-1-3 0,-1-9 0,0-9 0,-1-2 0,-3-6 0,1-1-258,-4-5 0,0 1-258,0-13-129,-9 25-903,-3-23-1548,2 6-1677,-4-5-516,4 2 129</inkml:trace>
  <inkml:trace contextRef="#ctx0" brushRef="#br0" timeOffset="425232.3219">12665 16182 1935,'13'-25'4773,"-4"12"-129,3 2-258,0-6-2193,7 17-774,-2-7-645,7 7-258,-3 0-129,4 0-258,0 3-129,1-2-258,3 5-516,-3-11-903,7 4-2838,-4-6-129,5-1-258</inkml:trace>
  <inkml:trace contextRef="#ctx0" brushRef="#br0" timeOffset="425668.3468">13495 15594 3870,'8'-32'4773,"-8"19"-387,0 13-1419,-8-18-774,8 18-516,-18 0-516,8 14-129,-9 3-258,1 13-129,-3 0-129,2 16-129,0 0 258,3 14-516,1 6 129,2 0-129,6 1 129,3 1-258,4-5 0,0-6 0,2-6-129,7-9 258,3-11-258,3-10 0,2-4-387,-1-7-258,9 1-1032,-7-11-2967,7-3-129,-5-9-516,4-2-258</inkml:trace>
  <inkml:trace contextRef="#ctx0" brushRef="#br0" timeOffset="426012.3665">13937 15845 774,'0'0'4257,"0"0"645,0 0-516,-11 12-2064,5 11-387,-10-10-516,4 16-258,-8-2-258,6 12-129,-5-5-387,2 9 0,-2-6-258,0 2 0,2-5-129,1-3 0,3-6 0,-1-4-129,5-1-258,-1-12-387,10 7-1290,0-15-2451,0 0-387,0 0-387,-5-11 258</inkml:trace>
  <inkml:trace contextRef="#ctx0" brushRef="#br0" timeOffset="426328.3846">13602 15873 4902,'-9'-8'5031,"9"8"-129,0 0-258,0-13-2967,14 20-387,-3-2-516,10 10-258,1 0 0,2 3 0,3 2-258,-1 3 0,3 1-129,-5 2 0,0 0-129,-3 1 0,-3-5 0,-4-2-129,2 1-129,-3-4-258,3 0-258,-6-13-258,9 14-2064,-7-16-1548,2 1-387,-2-4-258,0-8 517</inkml:trace>
  <inkml:trace contextRef="#ctx0" brushRef="#br0" timeOffset="426620.4013">14036 15551 4902,'0'0'4902,"7"-2"-129,-7 2-387,12 21-2967,-11-10-387,7 12-129,-7 2-387,4 4-129,-5-2 129,1 1-516,0 0 0,1-7-1161,-2 4-3354,0-7-129,0-2-387,0-16-387</inkml:trace>
  <inkml:trace contextRef="#ctx0" brushRef="#br0" timeOffset="427216.4354">14242 15530 3999,'0'0'5031,"0"0"-258,6-1-129,-6 1-2709,11 8-645,-11-8-258,21 33-387,-9-13 0,5 6 0,-3 4-129,1 7-258,-4-1 129,1 6-258,-4 5 129,-3 2-258,-4-1 258,-1 3-258,0-1 0,-5-6 0,-1-7-129,2-3 129,-2-10 0,1-7-258,2-2 0,3-15-387,0 0-2580,5-4-1677,5-8-129,-1-14-516,6 2 0</inkml:trace>
  <inkml:trace contextRef="#ctx0" brushRef="#br0" timeOffset="427896.4743">14942 15708 1806,'11'-11'4128,"-11"11"387,1-14-903,-1 14-1032,-3-13-516,3 13-774,-18-6-129,7 6-258,-10 0-258,2 5-258,-3 2 0,-3 5-129,-1 2 129,-1 7-129,2 0 258,2 5-387,2-1 258,3 4-258,2 4 258,5 3-387,5-6 129,4 8 0,2-7 0,7 2 0,3 0-129,8-8 129,2-2-129,2-1 129,2-6-129,4-3 0,-1-1 0,0-4 0,1 2-258,-3-7 0,-4 3-387,-5-6-645,11 1-2967,-19-2-516,2 1-387,-10 0-258</inkml:trace>
  <inkml:trace contextRef="#ctx0" brushRef="#br0" timeOffset="428236.4937">14664 15909 7353,'-10'-6'4773,"10"6"129,0 0-1419,9-8-1935,9 8-387,0-5-258,6 5 0,0-3-258,7 3-129,0 0-129,0 0-258,0 2 129,-2 3-129,-3-1-129,-3 1 0,-3 1 0,-5 0 0,0-1-258,-4 0-129,2 10-1032,-13-15-3354,10 12-129,-10-12-258,7 12-645</inkml:trace>
  <inkml:trace contextRef="#ctx0" brushRef="#br0" timeOffset="428816.5269">15428 15741 7482,'0'-10'4902,"0"10"-258,9 0-258,-9 0-2967,3 15-645,1 2 0,2 10-129,-4 6 0,3 8-258,-3-2 0,0 7-129,-2 0 0,0 4-129,0-8-129,0 2 129,0-7-258,0-4 129,0-7 0,0-7-129,3-4-258,-3-15 0,5 15-516,-5-23-2193,0 8-1548,2-27-516,1 10 0,-3-17-387</inkml:trace>
  <inkml:trace contextRef="#ctx0" brushRef="#br0" timeOffset="429108.5436">15284 15730 5805,'-12'-31'4902,"12"31"-129,0-16-387,6 16-2709,-6 0-258,16-7-645,-2 5 129,5 2-387,1 0 129,6 6-258,5 0 0,2-2-129,1-2-129,5 4 0,-3-2-129,2 0 0,-4 2-387,-3-6-387,2 12-2451,-11-10-1677,-3 5 0,-7-4-516,3 5-387</inkml:trace>
  <inkml:trace contextRef="#ctx0" brushRef="#br0" timeOffset="429752.5805">15699 16224 4902,'-2'-14'5031,"2"14"-387,0-10-258,-4-8-2193,9 18-387,-4-13-645,9 9 0,-10 4-387,16-11-258,-6 6-129,3 5 0,1-1-258,-2 1 0,-1 8-129,2 6 0,-4-1-129,-4 6 129,-2-2 0,-1 4 0,-2 4 0,-2-5 0,-3 0-129,-3-3 258,-3 2-129,0-6 0,-1 0 0,1-1 129,0-3-129,2-2 0,9-7 129,-11 10-129,11-10 0,0 0 0,7 7 0,0-7-129,6 0 129,-1 0 0,3 0 0,1 0 0,3 0-129,-3 0 0,1 0-129,-3 0-516,7 11-2193,-5-12-1935,0-1-258,-6-9-387,3-3-258</inkml:trace>
  <inkml:trace contextRef="#ctx0" brushRef="#br0" timeOffset="430048.5974">15966 15451 9030,'5'-20'5289,"4"0"-387,1 20-129,-10 0-3612,12 15-516,-1 4 0,3 6-258,2 4 0,-2 8-258,-2-3-129,-1-1-516,7 5-3999,-11-13-516,1-1-258,-6-13-774</inkml:trace>
  <inkml:trace contextRef="#ctx0" brushRef="#br0" timeOffset="471736.9818">2399 16893 1935,'-4'-77'4902,"0"42"0,4 12-387,-4-1-1419,4 24-1161,1-15-387,8 19-645,-4 8-258,4 12 0,-4 5-258,2 12-129,0 12-129,-1 5 129,1-2-129,-3 3 0,1-3-258,-3-8 129,3-2-258,-3-14 0,1-5-516,-3-27-903,5 15-2838,-5-15-645,-5-12 0,-7-15-258</inkml:trace>
  <inkml:trace contextRef="#ctx0" brushRef="#br0" timeOffset="471947.9939">2254 16858 7482,'-37'-48'5289,"25"31"-516,1-6 129,11 12-3741,0-12 0,14 3-645,2-3-258,11-1 0,3 3-129,5 2 0,5 2-129,4 3-258,3 7-258,-7 0-645,8 7-3483,-11 0-387,1 11-129,-9-2-258</inkml:trace>
  <inkml:trace contextRef="#ctx0" brushRef="#br0" timeOffset="472513.0262">2805 16647 1161,'3'-11'3225,"-3"11"645,0 0-2580,9 0 129,-9 0 0,7 14 129,-7-14 129,11 23 129,-11-23-258,11 39-258,-9-21-129,5 11-258,-5 2-258,1 11-129,-1-1-258,0 1 0,-2 2-129,1-7 0,1 2-129,-2-8 129,3-6-129,-1-11 0,-2-14 258,0 0-129,6-10-129,-5-12 129,3-11 0,-1-2-129,3-9 129,0 2-129,1 2 0,1 4 0,3 4 129,-1 8-129,3 8 0,0 9 0,0 7 129,0 5 0,0 10 0,-1 11-129,-2-3 129,2 7 0,0 7-129,0 0 0,-5-3 0,4 0 0,-1-5-258,-3-11-387,8 16-2451,-15-34-1548,12 15-516,-12-15-258,9-6-258</inkml:trace>
  <inkml:trace contextRef="#ctx0" brushRef="#br0" timeOffset="473000.0541">3302 16937 5676,'-7'15'5160,"3"6"-258,4-21-387,4 2-2580,3-9-1290,7 1-129,0-5-129,6-4 0,-3-3-129,1 1 0,-2 0 0,-2 3-258,-3-4 258,-4-1-258,-4 2 129,-3 4 0,-6-2 0,-5 3 0,-1 2-129,-4 9 129,-6 1-129,3 5 0,-4 9 0,2 7 129,3 4-129,3 7 129,6 0 0,5 5 0,4-2-129,7 0 258,6-2-258,7-4 129,3-4 0,4-4-129,-2-11 0,2-7-129,2-1-129,-5-8-774,8-1-3354,-13-14-516,0 2-258,-7-13-645</inkml:trace>
  <inkml:trace contextRef="#ctx0" brushRef="#br0" timeOffset="473332.0731">3538 16851 7740,'6'-2'5289,"8"2"-516,-14 0-258,20 14-3354,-20-14 0,17 29-645,-6-8-129,-1 7-258,-3-1 0,-2 1-129,0-2 0,-3-5 0,-2-2-129,0-19 129,0 0 0,0 0 0,0-7 129,0-14-129,0-7 129,0-4-129,0-3 129,1 0 0,6 2-129,5 0 129,1 5-129,4 5-129,0 5-258,0 1-1548,6 17-2838,-8-4-129,6 5-774,-3 5 129</inkml:trace>
  <inkml:trace contextRef="#ctx0" brushRef="#br0" timeOffset="473752.0971">3892 16953 8514,'-4'20'5547,"4"-20"-516,0 0-258,5 0-3741,4-4-387,5-5-258,3-3 0,0-4-258,2 0 129,3 0-129,-3-5 0,-3-1 0,0-1-129,-4 0 129,-5 2-129,-5 2 0,-2 2 129,-3-1-129,-7 7 0,-4 0 129,-1 6-258,-4 5 129,-2 11 0,0 5 0,4 5 0,-3 10 0,6 1 129,4 10-129,6-6 0,4 3 129,2-1-129,10 2 129,2-13 0,8-5-129,1 2-129,4-12-129,7-2-387,-3-13-2064,8 1-2193,-3-15-258,6 3-645,-5-10-129</inkml:trace>
  <inkml:trace contextRef="#ctx0" brushRef="#br0" timeOffset="474541.1422">4473 16601 10965,'-24'-19'5289,"5"10"-129,4 9 0,-6 0-4773,5 2-129,1 3 0,5 6-258,0 9 129,6 6 0,1-2 0,3 9-129,5 3 129,3 3 0,1 9-129,3 1 0,-1 1 0,2-4-129,-2 5-129,-5-12 0,0-1-258,-6-9-129,0-9-258,-9-11 129,-4-5-129,-8-6 258,-2-10 258,-4-5 258,3-6 129,-2 5 258,2-3 258,8 3-129,3-2 258,8 5-129,5 0-129,12 5-129,7-3-129,5 5-129,10 0-129,5 0-129,9-3-258,-2-7-903,11 18-645,-12-19-1935,8 7-1032,-7-14 387,0 20 2580,-13-10 1419,-7 0 903,-7 11 1290,-17-15 903,-2 20 2193,-6-1 516,-6 9-774,-17-8-2064,12 15-1032,-10-1-774,8 10 0,3-1-258,3 4 0,6 4-129,7-2 0,0 0-129,10-2 129,4-4-129,4 2 129,2-8-129,3-10 0,-1-6 129,3-1-129,-5-17 129,-1-5 0,-7-5 0,-2-7-129,-8-1 129,-2 2 0,-5-2-129,-9 9 129,-4 6-129,-3 4 0,-2 10 0,0 5-129,3 1 0,0 5-258,10 17-129,3-7-129,7 12-645,2-16-2838,15 9-1161,3-8-258,7 9-516</inkml:trace>
  <inkml:trace contextRef="#ctx0" brushRef="#br0" timeOffset="474873.1612">4926 16865 11352,'0'-11'5805,"0"11"-645,0 0 0,0 0-4515,0 5-129,0 9-258,7-2-129,0 4-129,1 8 0,1 1 0,-1-6 0,-1 2 129,0 1-129,-3-7 129,-4-15-129,0 0 129,0 0-129,0 0 129,-5-18 0,1-7-258,0 0 258,1-5-258,3 2 258,-2 0-129,9 5 0,3-1-258,7 9 129,-3 2-258,10 10-645,-10-10-3225,12 13-1161,-6 0 129,2 6-774</inkml:trace>
  <inkml:trace contextRef="#ctx0" brushRef="#br0" timeOffset="475248.1827">5228 16921 10836,'0'15'5418,"0"-15"-258,0 0 0,0 0-4515,19 0 0,-8-5-258,5 1-129,4-5-129,-1-7 0,4-1 0,0 2 0,-3-8-129,-2 1 129,-4-6-129,-6 2 0,-7 6 0,-1 3 0,-8-2 0,-7 6-129,-4 12 129,-5 1 0,-3 11 129,2 7 0,0 14 0,3 7 258,3 5-129,9 4 129,7 3 0,6 4 0,15-5-129,10-4-129,9-9 0,4-6-387,9-1-1677,-7-23-3483,7-7-129,-6-22-774,1-10-258</inkml:trace>
  <inkml:trace contextRef="#ctx0" brushRef="#br0" timeOffset="476012.2264">7054 16651 6708,'28'-18'5031,"-15"14"0,-7-14-1290,8 12-1548,-14-13-774,0 19-129,-4-22-645,4 22 129,-17-19-258,4 10-258,-4 4 129,0 0-129,-3 3 0,1 2-129,-1 0 0,3 7 0,1 6 129,4 4-258,6 6 129,2 7-129,4 3 258,3 9-387,4 8 387,4 8-258,3 0 0,2 5 0,0 0 0,1-2 0,0-2 0,-3-9-129,0-8-258,-3-12 0,-1-1-774,-10-29-3096,0 16-903,-10-17-129,-1-5-387</inkml:trace>
  <inkml:trace contextRef="#ctx0" brushRef="#br0" timeOffset="476201.2372">6820 17021 11352,'-3'-12'5547,"10"-15"-129,11 16-387,1-1-4128,10 4-129,2-7-258,8 6-258,4-2-129,5-1-645,12 9-4515,-12-13-129,0-1-516,-5-11-387</inkml:trace>
  <inkml:trace contextRef="#ctx0" brushRef="#br0" timeOffset="476988.2822">8186 16639 1935,'0'0'3870,"0"0"258,10-9-1161,-10 9-1161,5-14 129,-5 14-129,0 0-258,0 0-258,0-16 0,0 16-387,-9-3 0,-2 3-387,-8 3 0,-2 8-129,-6-2 129,1 9-129,-8-2 129,3 7-258,0 6-129,1 5 258,7-3-258,7 14 129,5 0-258,11 0 258,3 2-258,12-1 129,3-5 0,9 2-129,4-3-129,0-12 0,3-1 129,-1-9-129,1-5-129,-6-2-516,7 2-2451,-13-13-1548,-1-3-516,-9-15-387,-1 0-258</inkml:trace>
  <inkml:trace contextRef="#ctx0" brushRef="#br0" timeOffset="477216.2952">7989 16944 11997,'0'0'5289,"3"-7"0,14 9-387,-3-2-4386,14-2-129,5-4 0,6 0-129,2-1-258,3 2-258,4 7-903,-8-3-3741,4 0-387,-7 0-129,-5 1-774</inkml:trace>
  <inkml:trace contextRef="#ctx0" brushRef="#br0" timeOffset="477764.3266">9284 16679 7353,'6'-42'5547,"-4"23"-258,-2 19-129,8-21-1935,-8 21-2580,13 7 129,-4 12-645,-5 8 387,3 11-387,0 8 258,0 9-387,1 10 258,-1 2 0,2-4-258,-1 3 129,1-6-258,-1-12 0,1-8-258,-2-12-129,2-17-129,-9-11-645,12 0-2709,-12-31-1161,-3 1-258,-11-20-258</inkml:trace>
  <inkml:trace contextRef="#ctx0" brushRef="#br0" timeOffset="477996.3398">9140 16648 10965,'-28'-17'5160,"19"11"-129,9 6-129,0 0-4257,20-5 258,-3 1-387,14 4 0,1 0-129,9-2 129,5-3-258,3 1 129,3 1-387,-2-1 0,-1 1-258,-3 0-129,1 5-2064,-14-1-2709,-2 8-258,-10-4-387,-4 6-645</inkml:trace>
  <inkml:trace contextRef="#ctx0" brushRef="#br0" timeOffset="478252.3545">9730 16876 11481,'19'17'5547,"-19"-17"-258,15 14-387,-10 1-4386,1 8 129,-1 0-387,0 5 129,-2-4-258,1 3 129,-4 7-129,4-5-129,-3-3-129,1-5-258,1 4-645,-3-25-3483,2 23-774,-2-23-387,10-1-387</inkml:trace>
  <inkml:trace contextRef="#ctx0" brushRef="#br0" timeOffset="478724.3815">9960 16381 9933,'-7'-45'5418,"7"45"-258,-1-16-129,1 16-3612,9 12-774,2 10 0,-2 3-258,2 5 0,-2 4-258,2 2 0,-5 0-129,-3 0-258,-1 2-258,-5-19-2838,3 10-1935,-10-14-258,7 2-387,-5-9-129</inkml:trace>
  <inkml:trace contextRef="#ctx0" brushRef="#br0" timeOffset="479128.4046">10147 16977 9030,'51'4'5418,"-16"-4"-258,4-9 0,9 9-4128,-4-10-387,8 9 0,-6 2-258,-1-1-129,-4 0-258,-4 0-258,-6 5-516,-12-5-1032,2 8-3354,-11-8 0,-10 0-387,0 0-387</inkml:trace>
  <inkml:trace contextRef="#ctx0" brushRef="#br0" timeOffset="479416.4211">10572 16883 9030,'17'-27'5676,"2"18"-645,0 0 129,11 8-3999,-2-3-387,6 4-258,-2 0-258,1 4 0,-2 8-258,-5 5 129,-4 0-129,-10 4 0,-5 2 0,-7 2 129,-3-4-129,-8 4 129,-9-1-129,-1-4 0,-1-3-129,0-6-129,2 3-387,-3-14-1290,16 3-3225,-3-7-129,10-9-387,6-10-258</inkml:trace>
  <inkml:trace contextRef="#ctx0" brushRef="#br0" timeOffset="479692.4369">11182 16601 11223,'0'0'5805,"-5"14"-387,0 3-129,3 1-4773,-4 11-129,3-2 0,0 8-258,3 8 258,0 0-258,3 5-129,4-2 0,-2-1 0,1-7-258,2-5-258,-3-11-258,8 6-2967,-13-28-1290,11-1-516,-11-24-516,-2-6-129</inkml:trace>
  <inkml:trace contextRef="#ctx0" brushRef="#br0" timeOffset="479904.449">11006 16580 11352,'-14'5'5547,"14"-5"0,4 6-516,14-2-4515,8-4 129,11 3-387,8-3 129,3 0-258,8 0 0,-2 0-645,3 0-129,-12-4-3612,4 4-1032,-15 1-258,-3 12-516</inkml:trace>
  <inkml:trace contextRef="#ctx0" brushRef="#br0" timeOffset="480360.4751">11395 17064 11739,'-14'-5'5676,"12"-17"-129,6 10-258,6-5-4644,7 8-129,0 0 0,3 1-258,1 3-129,-2 5 0,-3 4-129,-3 13 0,-6 7-129,-7 0 129,0 1-129,-9 13 258,-3-4-258,-3 1 129,0 2 0,0-7 0,1-8 129,2-2-129,3 1 0,3-4 0,3-7 0,3-10 129,6 15-129,4-6 0,4-9 129,0 2-258,4 0 0,-1-3-258,2-6-258,-7-15-2193,7 9-2709,-4-16 129,3 2-774,-5-13 0</inkml:trace>
  <inkml:trace contextRef="#ctx0" brushRef="#br0" timeOffset="480564.4867">11649 16334 11223,'20'-2'5676,"-7"7"-129,-3 1-387,11 13-4644,-10 6-258,-1 7-129,-1 3-645,-9-2-4257,0 5-645,-9-4-129,-2 0-774</inkml:trace>
  <inkml:trace contextRef="#ctx0" brushRef="#br0" timeOffset="480984.5108">9022 16115 10320,'-79'175'5547,"40"-70"-645,1 2 0,13 14-4386,14 12-258,15 5-258,33 9-774,11-13-4128,37-5 0,19-19-516,23-23-129</inkml:trace>
  <inkml:trace contextRef="#ctx0" brushRef="#br0" timeOffset="481528.5419">11849 16189 6450,'25'7'5805,"-7"7"-387,10 14-129,-1 6-2709,10 25-1419,-4 1-129,4 22-258,-9 6-258,1 16-129,-12 12-387,-6 2-129,-9 17-1677,-13-10-3354,-10 16-258,-16-18-516,-13-15-774</inkml:trace>
  <inkml:trace contextRef="#ctx0" brushRef="#br0" timeOffset="495476.3396">16696 9457 129,'-13'22'3354,"3"-7"387,1 9-1677,2 19-129,-7 8-258,4 24-258,-7 4-258,7 23-129,-6 8-129,6 17-258,-2 8 0,5 7-387,3 1 129,1 1-129,3-2 0,2 1 0,3-3-129,4-3 0,1-12 0,2-10 0,2-11-129,-1-12 129,4-11-129,-1-16 129,-2-18-129,3-10 129,0-10-129,-1-8 129,1-8-129,1-4 0,1 0 0,1-1 0,5-1 129,3-2-129,1 1 129,6-1-129,6 1 129,9 0 0,5-2-129,7-2 258,5 0-129,8 0 0,7-4-129,9-6 0,13-1 129,4-4-129,7-5 129,2-1-129,12-1 0,2-2 0,-2 2 129,0 4-129,-8 1 129,2 6-129,-6 4 129,0 4 0,-6-1-258,-1 3 258,0-2-258,5-1 129,-1 0-129,-1-1 0,-3-3 0,0 1 129,-1 0 0,-4-1 0,-10 5 0,-13-1 129,-7 2-129,-10 0 0,-10 2 129,-8 1-129,-12-1 129,-5 0 0,-9 0 129,-4 1 0,-4-1 129,-3 0 0,-10 0 129,10-2-129,-10 2-129,0-18 0,0 4 0,0-7-129,-2-6 0,1-13-129,-1-10 129,2-11-129,-3-11 129,6-13-129,-1-16-129,1-10 0,-1-18 129,-2-9-129,0-7 0,-5-7 0,-8-10 0,-5-3 129,-4 3 129,-2 11-129,-2 14 0,-1 18 0,-2 15 129,3 19-129,-2 17 129,3 18-129,-2 13-129,1 7 129,0 6 0,-1 5 0,-2 2 129,-1 1-129,-1 5 0,-3 1 0,-2 2 0,0 1 129,-3 3-129,-1 0 0,-2 1 129,-2-2-129,-4-2 0,-6 1 0,-1 1 0,-2-3 0,-6 2 0,-4 0 0,-6 0 129,-5 4-129,-6 2 0,-3 0 0,-2 3 0,-5 6 129,1 0-129,0 3-129,-6 0 129,1 2-129,4-4 129,1 2 0,1 1-129,0-4 129,-4 3 0,-2 1-129,6-3 129,0 0 0,3-1-129,3 0 129,3-1 0,2 0-129,2 1 129,5-4 0,3-3 0,2-2 0,5 1 0,-1 1 0,3-2 0,7 0 0,4-2 0,3-1-129,6 1 129,0 0 0,4 1 0,-1 1 0,2 0 0,1 3-129,2 6 129,2 4 0,2 3-129,4 5 0,6 9-129,2-6-1548,14 9-2709,4-7-645,0-11-129,11-9-516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10:00:10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8139 6536 645,'110'-8'516,"-29"8"-1676</inkml:trace>
  <inkml:trace contextRef="#ctx0" brushRef="#br0" timeOffset="15127.8652">17358 13286 516,'71'-8'1032,"-35"5"0,-1 0-387,2 2 0,0-2-258,-1 0 129,2-1-387,-3 0 129,-1-1-129,0-2 258,-2 0-258,-1 0 0,0 0-129,-2 0 129,0 0-129,-6-1 0,2 1-129,-4 2 129,-1 3-129,-4 2-516,-1 0-645,-15 0-1161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10:20:00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2808 8101 3612,'0'0'4773,"-3"-7"-258,3 7-1419,-7-27-387,7 16-1032,0-11-387,0 5-258,0-6-387,0 3-258,0-6 0,2 2-129,0-2 0,3-1-258,0-2 129,0 2 0,1-4 0,0 7-129,1 1 129,0 1-129,-2 4 0,0 0 129,-1 5-129,1 1 0,-5 12 0,12-16 0,-3 10 0,4 1 0,4 1 0,6 3 0,5 1 129,8 0 0,7 0 0,6 0 0,2 0 0,4 0 0,6 0 0,1-2 0,2-3-129,4-6 129,2-1-129,4-6 129,-2 0-129,3 2 129,-3-2 0,-2-3-129,-6 4 0,-9 6 0,-12 4 0,-10 6 0,-4-1 0,-10 2 0,-4 4-129,-5 4 129,-3 2 0,0 4 0,0 2 0,-3 2 0,2 5 0,-3 0 0,1 0 0,-1 2 129,-1 0-129,-2 0 0,1-4 0,-1-2-258,4 9-2580,-4-10-1806,-3 1-387,-4 0-516,-4-1-387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9:02.69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1573 17846 25,'-7'20'30,"7"-20"2,-11 0-6,11 0-4,-15-6-7,8-4-1,-6 6-3,4-7-3,2-3-4,-5 8 0,-2-6 1,1 0-2,-2 4-1,2 2-1,-1 2 0,3 12 0,-8 0-1,3-10 1,0 10-2,2 6 0,14-14 1,0 0 1,-62 43-2,62-43 1,0 0 0,-59 55 1,59-55 0,0 0 0,-42 62-1,42-62 0,11 51 1,-11-51-3,0 0 4,41 70-1,-41-70-1,0 0 3,69 69 0,-69-69-1,50 37 1,-50-37 0,0 0-1,60 36-3,-60-36 3,0 0-5,51 5 0,-51-5-1,0 0-4,0 0-7,63-17-20,-63 17-2,0 0-3,60-17 3</inkml:trace>
  <inkml:trace contextRef="#ctx0" brushRef="#br0" timeOffset="988.0565">1936 17937 35,'0'0'29,"0"0"-4,0 0-4,0 0-4,0 0-4,0 0-3,-50 27-3,50-27 0,0 0-1,0 0-4,-56 21 2,56-21-2,0 0 1,0 0-1,-40 50-3,40-50 0,0 0-1,0 0 0,-13 55 0,13-55 1,0 0 0,0 0-1,4 53 2,-4-53 2,0 0 1,0 0 0,23 50-2,-23-50 1,0 0 0,0 0 0,0 0 1,0 0-3,0 0 0,57 10 1,-57-10 0,0 0 3,0 0-3,0 0 0,51-38 0,-51 38-1,0 0 0,38-53 3,-38 53 0,22-51-2,-22 51 1,0 0-2,15-58 0,-15 58 4,0 0-3,0 0 0,0 0 0,-14-54 0,14 54 1,0 0 0,0 0 1,0 0-2,0 0 0,0 0-1,0 0-3,0 0 2,0 0-2,0 0 2,-11 51 0,11-51-2,0 0 3,11 62 0,-11-62 1,5 52-2,-5-52 1,0 0-2,12 50-1,-12-50-4,0 0-14,0 0-17,0 0 0,0 0-3,0 0 4</inkml:trace>
  <inkml:trace contextRef="#ctx0" brushRef="#br0" timeOffset="1677.0959">2236 17826 36,'0'0'30,"0"0"4,0 0-10,0 0-6,-4 56-4,4-56 0,0 0-7,-7 62-2,7-62-3,-4 63-2,4-63-4,1 57 6,-1-57-3,0 0-1,6 54-1,-6-54 2,0 0 1,0 0 0,0 0 0,0 0 0,0 0-2,0 0 3,0 0 2,0 0-1,37-59 2,-37 59-2,0 0 3,17-58-1,-17 58 2,0 0-1,0 0-3,32-53 2,-32 53-2,0 0 2,0 0-1,0 0-1,0 0-5,0 0 0,0 0 3,52 40-2,-52-40-2,0 0 1,7 62 1,-7-62-2,0 0 5,4 56 0,-4-56-4,0 0 0,0 0-3,0 0-8,3 57-17,-3-57-5,0 0-4,0 0 6</inkml:trace>
  <inkml:trace contextRef="#ctx0" brushRef="#br0" timeOffset="2352.1345">2584 17793 41,'5'15'31,"-8"-1"2,3-14-10,0 0-2,0 0-4,-8 62-4,8-62-2,0 0-9,-10 69 3,10-69-3,-1 52 1,1-52-4,0 0 0,8 70 0,-8-70-2,0 0 6,0 0-2,18 52-2,-18-52 0,0 0 2,0 0-2,0 0-2,25-50 6,-25 50-1,0 0-1,17-63 3,-17 63-1,0 0-3,21-53 3,-21 53 3,0 0-6,0 0-1,0 0 2,0 0-1,0 0 0,53-45 3,-53 45-2,0 0-2,0 0 1,0 0 0,0 0-2,45 51 0,-45-51 0,0 0-4,12 56 3,-12-56 4,0 0-5,1 70 2,-1-70 0,0 0 0,-1 60-4,1-60 2,0 0-11,0 0-21,0 0 2,0 0-1,0 0 0</inkml:trace>
  <inkml:trace contextRef="#ctx0" brushRef="#br0" timeOffset="2893.1655">3025 17872 49,'0'0'30,"-19"51"1,19-51 0,0 0-14,0 0-2,-58 36-7,58-36-6,0 0 4,-32 52-2,32-52-3,0 0 0,-19 72 1,19-72-5,0 0 5,12 59 3,-12-59-5,0 0 0,0 0 0,63 38 1,-63-38 2,0 0-1,60-25-3,-60 25-2,0 0 1,48-59 3,-48 59 2,0 0-4,21-70 3,-21 70 2,0 0-4,-12-63 4,12 63-3,0 0 3,0 0-4,-54-52 2,54 52-2,0 0 0,0 0-1,-54 11 1,54-11-2,0 0-10,0 0-9,-8 53-21,8-53 2,0 0 2,0 0 4</inkml:trace>
  <inkml:trace contextRef="#ctx0" brushRef="#br0" timeOffset="3422.1957">3335 17613 26,'-3'-12'34,"3"12"3,3-9-1,-5-4-11,2 13-5,0 0-5,0 0-5,0 0-3,7 24-2,-6-3-2,1-1-1,1 12-2,-2 6 0,-1-38-1,5 68 3,-5-68 1,1 78-5,-1-78 1,2 76-3,-2-76 5,4 57-1,-4-57 1,6 58-3,-6-58-1,0 0 3,0 0 1,32 53 2,-32-53-3,0 0 0,0 0 0,0 0-1,54 18 0,-54-18-1,0 0-3,0 0-1,0 0-8,0 0-17,0 0-6,0 0-5,0 0 5</inkml:trace>
  <inkml:trace contextRef="#ctx0" brushRef="#br0" timeOffset="3715.2125">3165 17837 40,'0'0'33,"-14"2"3,14-2 1,0 0-12,5-11-10,12-3-6,-1 5-6,9 2 2,-3 5-1,8-2-1,-2 5-3,2 3 0,1-4-1,-2 4-4,4 3-4,-9 0-10,-3-9-20,6 1 2,-8-4-1,1-3 1</inkml:trace>
  <inkml:trace contextRef="#ctx0" brushRef="#br0" timeOffset="5425.3103">4171 17793 13,'0'0'27,"0"0"-1,0 0-1,0 0-4,0 0-3,-14-8-4,14 8-2,-12 9-3,12-9-2,0 0 1,0 0-4,-15 60-3,15-60 1,-6 65 0,6-65-2,-2 65 1,2-65 1,4 67-4,-4-67 1,12 50 2,-12-50-2,0 0 2,0 0 1,59 46-1,-59-46 0,0 0 0,56-21 0,-56 21 3,0 0-1,53-69-3,-53 69 4,27-56 1,-27 56-5,20-52 0,-12 29 3,-4-4-5,-4 27 3,3-26 4,-3 9-7,0 17 0,-4-23 3,4 23 1,0 0-4,0 0 2,0 0-1,0 0-2,-4 51 1,4-51 4,5 50-2,-5-50 1,5 59 0,-5-59 0,0 0-3,11 59 1,-11-59-1,0 0-7,13 49-12,-13-49-17,0 0-5,0 0 4,0 0 5</inkml:trace>
  <inkml:trace contextRef="#ctx0" brushRef="#br0" timeOffset="6007.3436">4739 17803 32,'3'12'32,"-3"-12"2,-12-12-1,12 12-14,-21-8-5,21 8-3,-24-7-5,13 8-1,11-1-1,0 0 1,0 0 0,-54 60-3,54-60 2,0 0-1,-33 64 1,33-64-1,0 0-1,0 0-4,-11 51 3,11-51 0,0 0-2,0 0 2,0 0-4,0 0 1,58 22 3,-58-22-1,0 0-3,0 0 2,53 18 1,-53-18-3,0 0 3,0 0 0,0 0-2,18 63 1,-18-63 0,0 0-3,0 0 4,-43 57 0,43-57 0,0 0 0,0 0 1,-59 33-1,59-33 1,0 0 4,0 0-7,0 0 0,0 0-3,0 0-5,0 0-12,0 0-13,0 0-1,0 0-6,1-55 7</inkml:trace>
  <inkml:trace contextRef="#ctx0" brushRef="#br0" timeOffset="6683.3823">4895 17960 49,'0'0'31,"0"0"4,50-14-4,-50 14-14,0 0-2,0 0-5,0 0-1,47-49-1,-47 49-4,14-12 1,-14 12-3,0 0-3,19-19 3,-19 19-3,10-15 0,-10 15-2,9-14 4,-7 4-4,1-3 3,0 3 1,-3 10-4,0-20 4,-1 3 0,-2 4-1,-2 2 0,-3-1 1,8 12 0,-19-14-1,6 10 0,-1-2 0,-4 13 0,0-1 0,-2-2 1,-1 17-2,21-21 1,-40 36 4,40-36-4,0 0 3,-47 66-3,47-66 4,0 0-2,-21 60-3,21-60 2,0 0-3,15 58-1,-15-58 1,0 0 2,0 0-2,54 54 2,-54-54 4,0 0-1,51 22-2,-51-22 5,0 0-4,51 18 0,-51-18-1,0 0-2,0 0 1,61-24-1,-61 24 0,0 0-4,0 0-13,61-41-20,-61 41-4,17-37 5,-13 8-5</inkml:trace>
  <inkml:trace contextRef="#ctx0" brushRef="#br0" timeOffset="8781.5023">5864 17597 9,'11'1'24,"-11"-1"2,-1-10-6,1 10 0,0 0-3,2-11-3,-2 11 0,0 0-3,-2-11-2,2 11 0,0 0-2,0 0-1,1 13-2,0 1-1,-2 3 0,2 1-1,-1 8 0,1 4 1,0-1-2,-1-29 1,1 83-1,-1-83-3,1 81 2,-1-81-3,2 73 3,-2-73-2,2 63 0,-2-63-4,0 0-3,0 0-3,0 0-19,0 0-6,0 0 0,0 0 0</inkml:trace>
  <inkml:trace contextRef="#ctx0" brushRef="#br0" timeOffset="9489.5428">5892 17526 17,'0'0'12,"0"0"1,0 0-1,0 0 0,0 0-1,-5 12 0,5-12-1,0 0 1,4 13 0,-4-13 0,0 0 0,0 0-1,14 6-2,-14-6-1,11-5 1,-11 5-4,15-7 0,-5 4-1,2-1 0,1 1 0,2-1 0,1 0-1,3 3 0,0-2 0,1 3 0,-1 3-1,0 0 0,-2-10 0,1 8-1,-4 2 1,1-7 0,-4 3 0,-1 1-1,0 1 0,-10-1 1,13 7-1,-13-7 0,0 0 1,0 0-1,0 0 1,4 10-1,-4-10 0,0 0 0,0 0 0,-10 5 1,10-5-2,-3 10 1,3-10 0,-3 13-1,3-3 1,-1 4 0,1 3-2,0 4 0,1-4-2,-4 2-8,7 1-24,-1-6 0,-3-14-2,0 0 2</inkml:trace>
  <inkml:trace contextRef="#ctx0" brushRef="#br0" timeOffset="10151.5806">6543 17593 36,'0'0'30,"5"10"1,-5-10-1,1 11-13,-1-11-6,-6 14-3,0-2-4,3 8 0,-2 10-1,2-7-1,0-3-1,1 10 0,2-30-1,0 76-1,0-76-1,4 68-1,-4-68 1,7 60-6,-7-60 0,6 59-10,-6-59-5,0 0-13,0 0 6,0 0-4</inkml:trace>
  <inkml:trace contextRef="#ctx0" brushRef="#br0" timeOffset="10520.6017">6501 17855 42,'9'2'34,"8"-3"0,-7-5 1,-10 6-16,36-4-4,-19-3-6,6 2-7,-3 4-2,3 4 2,-23-3 0,43 9 1,-24-15-2,-1 11 0,-18-5 0,23 10 2,-23-10-3,14 0 1,-14 0-1,0 0-4,0 0 6,0 0-7,0 0-4,0 0-23,-12 2-3,12-2 0,-3-11-1</inkml:trace>
  <inkml:trace contextRef="#ctx0" brushRef="#br0" timeOffset="11220.6418">7349 17688 12,'20'-11'27,"-20"11"0,10-10-1,-10 10-7,3-10-3,-3 10-3,0 0-2,-5 11-1,-5-2 0,5 7-4,-9 2-2,3 3 0,11-21-2,-30 56 3,30-56 0,-36 66-3,36-66-1,-37 58-3,37-58 4,-33 51-3,33-51 0,0 0-7,0 0 3,0 0-2,-51 51-3,51-51-3,0 0-16,0 0-5,0 0-1,0 0 9</inkml:trace>
  <inkml:trace contextRef="#ctx0" brushRef="#br0" timeOffset="11563.6614">7075 17637 58,'0'0'35,"11"9"-1,-11-9 2,10-1-22,5 9-4,-6 0-3,9 4-1,-4 0-1,6 9-2,-3-1 1,7 9-1,-24-29-2,50 55 0,-50-55-1,56 50 4,-56-50-4,54 50-4,-54-50 4,0 0-2,68 42-3,-68-42-8,0 0-24,0 0-2,0 0 3,0 0 1</inkml:trace>
  <inkml:trace contextRef="#ctx0" brushRef="#br0" timeOffset="12069.6903">7701 17668 76,'0'0'36,"0"0"1,0 0-6,0 0-19,0 0-4,0 0-4,0 0-3,-3 16-2,3-6-2,0-10-4,2 18-9,-1 0-21,-1-18 1,0 0 0,0 0 0</inkml:trace>
  <inkml:trace contextRef="#ctx0" brushRef="#br0" timeOffset="12329.7052">7708 17882 48,'0'0'32,"0"0"6,0 0-8,0 0-10,1 51-8,-1-51-1,0 0-4,0 0-1,0 0-4,0 0-10,0 0-1,0 0-13,0 0-11,-4 52-5,4-52 1,0 0 2</inkml:trace>
  <inkml:trace contextRef="#ctx0" brushRef="#br0" timeOffset="12911.7385">8169 17628 46,'0'0'35,"10"8"3,-10-8-2,0 0-11,7 14-10,-11-4-5,7 4-4,-6 5-1,3-1-1,0-18-2,-4 59-1,4-59 4,-8 66-2,8-66-2,-8 71-6,8-71 4,-10 59-4,10-59 3,0 0-6,0 0-3,-10 57-6,10-57-10,0 0-7,0 0-2,0 0 1,0 0-2</inkml:trace>
  <inkml:trace contextRef="#ctx0" brushRef="#br0" timeOffset="13505.7725">7934 17611 30,'0'0'26,"0"0"-2,0 0-1,14 1-4,-14-1-2,14-7-2,-9-2-3,9 8 1,-3-1-3,9 2-1,-3-6-2,10 8-2,-2-3 0,8-3-1,-1 1-1,4-2-1,0-1 0,-1-1-2,-2 4 1,-1-6 1,-4-1-2,-2 9 0,-5-3 1,-2 3 0,-5-3 0,-3 0-1,-11 4 0,12-1 0,-12 1 0,0 0 0,0 0-2,0 0-2,-4 12-7,4-12-15,-11 10-14,11-10 1,0 0-1,0 0 1</inkml:trace>
  <inkml:trace contextRef="#ctx0" brushRef="#br0" timeOffset="14475.828">9026 17471 46,'0'0'33,"16"11"1,-15-1 0,-1-10-15,7 16-8,-8-3-4,4 12-1,-5 3-2,2 3 1,-4 7-3,1 4 0,-1 10-1,4-52 1,-7 90-1,7-90-1,-4 76 1,4-76-1,3 61 3,-3-61-3,0 0-1,0 0-1,0 0 1,51 35 0,-51-35-3,0 0 1,51-16-2,-51 16-6,0 0-11,50-33-11,-45 17 0,2-3-2,-10 0 2</inkml:trace>
  <inkml:trace contextRef="#ctx0" brushRef="#br0" timeOffset="14735.8428">8938 17726 20,'0'0'28,"0"0"3,16-6 3,-5 2-15,-1-5-2,8 7-4,-5-3-1,7 4-5,-3-1-2,5 4-4,0-1-6,-3 2-6,5-4-18,0 4-5,-8-5-1,6 4 1</inkml:trace>
  <inkml:trace contextRef="#ctx0" brushRef="#br0" timeOffset="15210.87">9431 17692 38,'-1'13'31,"6"1"2,-5-14 0,-12 9-14,7 1-8,-7 0-1,5 8-2,7-18-2,0 0 2,-26 61-1,26-61-4,-5 53-1,5-53-1,0 0 0,17 55-2,-17-55 5,0 0-6,0 0 0,71 13 6,-71-13 2,51-12-6,-51 12 5,53-27 1,-29 10-9,0 1 3,-6-8 0,-2-4-1,-7 10-3,-4-7 6,-5-8-6,-6 17 1,-6-2 4,-5-4 0,-6 4-1,-2 9 0,-4 3 0,-1 3-1,1 16 1,0-10-3,6 7-1,0 6-4,14 11-10,3-13-21,3-4 2,5 4-1,-2-14 2</inkml:trace>
  <inkml:trace contextRef="#ctx0" brushRef="#br0" timeOffset="16345.9349">10101 17713 28,'0'0'28,"15"-7"2,-15 7-3,0 0-9,12-10-2,-12 10-2,0 0 0,1-11-2,-1 11-3,0 0-1,0 0-2,0 0-3,2 18 0,-3-8-2,1-10 1,-1 24-1,1-3-1,0-21 1,0 0 2,-1 71 2,1-71-3,0 0-1,3 66 1,-3-66 2,0 0-2,0 0-3,0 0 0,0 0 1,0 0 0,27 18 3,-27-18-6,11-22-1,-4-3 2,1 1 2,3-4-1,0 2-2,0 2 1,0-2 0,1 7 3,-1-4 1,-1 11-1,-2 0 0,-8 12 0,15-5-1,-15 5 0,12 26 0,-12-26 1,10 18-2,-6 9 0,-4-27 0,0 0 0,7 73 4,-7-73-1,0 0 1,0 63-1,0-63 1,0 0-3,0 0 3,0 0-3,7 16 0,-7-16-3,10-19-1,-1-2 2,0-4-2,2-1 6,2 3-5,1-3 4,1 4-4,-1 0 4,-1 0 0,-1 7 0,-3 12 0,0 2-1,-9 1 0,13 14 0,-9-1 1,0-1-1,-1 7-1,0 5 0,-3-24 0,5 50 0,-5-50 3,0 0-1,1 62-1,-1-62-5,0 0 1,-10 52-7,10-52-20,0 0-7,0 0-3,0 0 3</inkml:trace>
  <inkml:trace contextRef="#ctx0" brushRef="#br0" timeOffset="17208.9843">10766 17758 52,'14'2'34,"-14"-2"0,14-12-7,-2 9-10,-12 3-3,21-12-5,-10 9-3,4 2-1,-3-2-1,3 3-1,-4-4 0,3-2-2,-4-2 1,0 4 0,-1-6 0,-9 10-1,13-15-1,-8 3 0,-5 12 1,4-18-1,-3 6 1,-1 12-2,-2-19 2,-1 5-1,3 14 1,-12-16-1,2 3-1,-3 10 1,-2-1-1,-3-3 2,-3 17-1,1-5 0,-3 3-1,-1 8 2,2 2-1,1-3 1,0 1-1,4 3 1,2-10-1,4 6 0,4 7 0,4-3 1,7 0-1,3 1 0,-7-20 0,0 0 3,45 68 1,-45-68 0,0 0-3,70 39-1,-70-39 1,0 0 2,69 18-2,-69-18-5,0 0 1,52 3-5,-52-3-6,29-9-22,-18-3-4,-11 12-2,17-23 4</inkml:trace>
  <inkml:trace contextRef="#ctx0" brushRef="#br0" timeOffset="18051.0324">11437 17688 33,'0'0'29,"0"0"1,0 0-2,0 0-11,-8-14-3,-5 9-6,13 5 0,-23-10 1,10 7-2,-5-1-2,0-8-1,-2 10-2,1 4-1,-3-8 0,3 6 1,0 6-2,2 6 0,1-1 2,1 1-1,4 8-1,3-8 1,2 10-1,6-22 1,-2 58-1,2-58 0,0 0 4,26 74-1,-26-74 1,0 0-1,55 51 1,-55-51-1,0 0 1,70-6-1,-70 6-3,44-21 0,-24 2-5,0 4 2,-1-6 0,-5 0 0,-3-5 0,-1-1 1,-3 3 0,-3-2 0,-4 4 4,-2 5 0,-5-7-1,2 9 0,5 15 0,-16-7 1,16 7-1,-11 9 0,6 2 0,3 1-1,0 7 2,2 4-1,0-2-1,2 0 0,1 1-1,-3-22 0,0 0 2,14 65 0,-14-65-4,0 0-5,25 52-10,-25-52-18,0 0-1,20 9 3,-19-22-7</inkml:trace>
  <inkml:trace contextRef="#ctx0" brushRef="#br0" timeOffset="18659.0672">11739 17596 19,'0'0'31,"0"0"2,0 0-1,0 0-9,0 0-4,-5 11-3,5-11-3,0 0-4,-8 20-2,3-7-3,4 6 0,-4-5-3,1 8 0,0 0 0,1 7-1,3-29 0,-7 59 3,7-59-4,0 0 1,0 56 4,4-45-1,-4-11-3,0 0-1,19-8 5,-8-10-7,1-5 4,0-1 0,3 1-4,-1 0 1,1 0 3,1-8 1,0 8-4,1 4 4,-1 0-1,4 7 1,-1 0 1,4-2-2,0 7 0,2 3 0,-2 2 0,-1-1 0,1 6-1,-3-1 0,-1 2-1,-6 6 1,0-1-1,-9 8 1,-2 3-2,-3-2 2,-3 4-1,4-22 1,-21 61 3,11-37-3,-3-2-1,13-22 0,0 0 3,-29 50-3,29-50-6,0 0-11,-14 21-25,14-21 4,4-12 1,1-5 0</inkml:trace>
  <inkml:trace contextRef="#ctx0" brushRef="#br0" timeOffset="21133.2087">12789 17396 36,'0'0'18,"0"0"-1,-3 10 1,3-10-3,0 0 0,0 0-3,-7 9-1,7-9-4,-6 21 0,0-5-2,5 1 1,-4 2-2,4 5-2,1-3-2,1 3-1,4-11-1,-2-3-5,7-3-3,-10-7-5,19 7-6,-5-12-6,-6-7-6,7 1 2</inkml:trace>
  <inkml:trace contextRef="#ctx0" brushRef="#br0" timeOffset="21441.2264">12957 17454 20,'0'0'15,"0"0"1,0 0-1,0 0-1,-3 12-1,3-12-3,-5 14-2,5-14-1,-6 21-1,3-9-1,2 1-1,0-2 0,3 4-2,-1 0 0,3-2 0,0 3-3,1-4-2,4 2-6,-2 0-14,-7-14-7,18 13 2,-18-13-1</inkml:trace>
  <inkml:trace contextRef="#ctx0" brushRef="#br0" timeOffset="23070.3188">13623 17486 10,'0'0'24,"0"0"-3,0 0-3,2-10-2,-2 10-3,0 0-3,-12 13-1,12-13-1,-14 17 0,6-6-1,0 5-1,-4 0 0,2 3-1,-5-2-1,3 3 2,-6-1-3,3-2 0,-3-1-2,3 3 0,-2-3 0,2-3 0,0 2-1,3-8-1,3 2 0,-1-2-2,10-7-3,-12 5-3,12-5-4,0 0-6,0 0-14,-2-14-1,2 14 3,-1-15 1</inkml:trace>
  <inkml:trace contextRef="#ctx0" brushRef="#br0" timeOffset="23418.3389">13338 17454 27,'0'0'27,"0"0"4,0 0 0,7-12-15,-7 12-2,12 6-3,2 0-1,-4 1-1,11 9-1,-3 1-1,8 1-2,-2 2-2,5 8 0,-1-4 0,2 4-1,-3-4-1,0-10-1,-3-1 0,-2 8 0,-1-7-2,-7-14-3,5 10-4,-19-10-6,18 0-19,-11 15-3,-7-15 0,0 0 1</inkml:trace>
  <inkml:trace contextRef="#ctx0" brushRef="#br0" timeOffset="29193.6698">14212 17576 27,'5'-10'21,"-5"10"-2,0-10 1,0 10-4,0 0-1,0 0-2,0 0-2,0 0-3,-3 14-2,3 0-2,-3 2 0,3 5 0,-2 9 0,2-30-2,-1 77 4,1-77-5,1 69 0,-1-69 3,1 70-1,-1-70-6,-1 55 1,1-55-5,0 0-12,-13 57-9,13-57-5,0 0-4,0 0 1</inkml:trace>
  <inkml:trace contextRef="#ctx0" brushRef="#br0" timeOffset="29661.6965">14180 17597 5,'9'-5'26,"-9"-6"3,9 2 2,-3-5-12,1-8-3,4 7-2,-2-2-2,7 4-3,-3-3 0,4 3-3,0 4-2,2 3 0,0 3-1,0 1-1,0 2 0,-1 6 0,-2 2-1,1 2 0,-5 2-1,0 0 1,-5 5-1,-1 4 0,-4-3 0,-2-5 0,-3 5-1,-7-1 1,-3 0-1,-2-2 1,-2-6-1,-2-4 1,-3 4 0,1-4 1,1-4-1,3-2-1,4-3 0,1 3-1,12 1-1,-10-12-3,10 12-7,0 0-15,16-12-6,1 10-2,-5-6 2</inkml:trace>
  <inkml:trace contextRef="#ctx0" brushRef="#br0" timeOffset="30157.7249">14594 17508 47,'15'-6'31,"-10"-7"2,6 3-8,-11 10-12,14 0-5,-14 0-4,14 20-1,-7-3-2,-3 3 1,1 10-2,0-2 1,-2-6-1,0-2-1,-2 2 1,2-4-1,-2-1 2,0-3-2,-1-14 1,0 0 0,0 0 0,-4-9 1,3-4 2,1-6-3,2-3 2,0-6-2,5 15 2,-1-8-2,3-1 0,6 1 1,1 5-1,1 4-1,1 0 0,2 2-1,-2 1-3,3 7-2,-2 4-4,-2 4-5,-3 2-4,0-2-5,2 5-8,-16-11 3</inkml:trace>
  <inkml:trace contextRef="#ctx0" brushRef="#br0" timeOffset="30584.7493">14972 17514 14,'0'0'28,"0"0"-1,0 0-2,0 0-7,0 0-4,0 0-3,-11 13-2,5 3-3,-3-2-1,3 9 0,-2 1-1,4 2 0,2-6-2,2 4 0,2-5-1,4 3 0,5-16-1,0 4 0,4-9 0,1-2 0,4-4 0,2-6 0,-1-1 0,0-7 0,-2 3 0,-1-8 1,-2 2-1,-5-1 0,-6 3 1,-3 0-1,-6-2 1,-4 6 0,-7 5 0,-4 0-1,-3 6 0,-2 6 1,-2 1-1,0 7 0,2 1-1,2 4-1,8 5-3,1-1-5,9-2-14,4-16-9,5 17-1,8-14 1</inkml:trace>
  <inkml:trace contextRef="#ctx0" brushRef="#br0" timeOffset="31427.7976">15316 17440 22,'0'0'28,"8"14"3,-8-14-7,-4 12-7,7-3-4,-3-9-1,0 27-3,-4-12-3,5 9-2,-3-3 0,2 6-2,-1-2-1,1-2 0,-1-2-2,3 6 1,1-11 0,-3-16 1,0 0 0,14 0 0,-6-12 0,3-5 1,-3-3 1,5-19 0,-3 7 1,6 7-1,-4-5 1,1 4-1,0 7 0,-4-1-1,-1 4 0,-8 16 0,11 5-1,-11-5-1,2 25 0,-2-3 1,-2-3-2,2 16 1,0-9 1,0 0-2,4-5 1,0-8 0,1 0 0,3-3 0,-8-10 0,18-1 0,-8-2-1,4-18 1,-1 4 0,1 3 0,1-11 0,1-2 0,-1-7 2,1 15 0,-2 1 0,1 4 0,-5 2 0,1 3-1,-11 9 1,16 4-1,-11 8-1,-1 2 0,-2 4-1,-1 4 1,-1 1-1,-2-2 1,-1 2-1,-1 4-2,0-4 2,-1 4-3,2-2 0,-4-14-3,7 10-4,-6-7-10,6-14-15,3 10-1,-3-10-1,13-26 3</inkml:trace>
  <inkml:trace contextRef="#ctx0" brushRef="#br0" timeOffset="31664.8111">15891 17400 42,'19'11'33,"-19"-11"1,4 28-1,-9-8-13,-1-2-12,4 5-4,-3-2-1,3 5-1,-3-3 0,3 4-1,0-4-3,0 0-3,3 2-7,-4-6-22,0-10 1,3-9-2,0 0 1</inkml:trace>
  <inkml:trace contextRef="#ctx0" brushRef="#br0" timeOffset="31860.8223">15923 17280 70,'0'0'36,"-15"-7"1,11 17-1,4-10-29,-11 13-9,11-13-9,-14 16-26,14-7 1,0-9-1,-3 13 0</inkml:trace>
  <inkml:trace contextRef="#ctx0" brushRef="#br0" timeOffset="32683.8694">16247 17471 18,'0'0'29,"0"0"0,0 0 2,0 0-13,-2-11-4,2 11-5,-7-12-2,7 12-2,-14-9-1,14 9 0,-15 12 0,15-12-2,-19 13 0,8-4-1,-1 2-1,0 1 0,0-3 1,-1 1-1,4-7-1,-1 5 2,6 1-2,4-9 2,-2 11-2,2-11 3,15 15-2,-2-14 2,-1 4-2,3 1 0,0-6 1,2 7 0,-2-6 0,0-1-2,-1 8 0,-4 3 0,-2 2 1,-3-1-1,-2 5 0,-6-2 1,-2 7-1,-5-2 1,-3-5 0,-3-1 1,1-4 0,-2-3-1,-1-2 1,1-6-1,2-11-1,3 6 0,12 6-2,-17-14-5,17 14-6,1-13-16,1-3-3,9 7-2,-5-6 2</inkml:trace>
  <inkml:trace contextRef="#ctx0" brushRef="#br0" timeOffset="33925.9404">16485 17602 22,'19'2'27,"-19"-2"1,13-4-7,-13 4-4,12-12-2,-12 12-2,13-7-2,-13 7-1,10-8-1,-10 8-2,10-3-2,-10 3-2,13-5 0,-5-6 0,-8 11-1,9-15-1,-3 2 1,0-1-1,-6 14 0,5-16 0,-5-1 0,0 17-1,-9-18 0,9 18 1,-20-8 0,8 5-1,-3 2 0,-2 9 0,-1 7 0,0-2 1,1 4-1,-1-2 0,4 3 0,0-3 0,5 2 0,1-1 0,3 0 0,2-5 0,4 4 1,3 4 0,2-4-1,2 0 0,3 1 1,3-10 1,1 10-1,3-3-1,-1-6 0,1 5 0,2 1 0,-3 2-1,0-13-2,-3 8-2,6-2-3,-10-5-8,8-9-21,0-13 0,-6 10-1,3-10 2</inkml:trace>
  <inkml:trace contextRef="#ctx0" brushRef="#br0" timeOffset="34434.9695">16933 17487 25,'14'-1'29,"-14"1"3,0 0-3,9-9-12,-9 9-3,-3-11-4,3 11-2,-8-10-1,-5 7-2,4 0-2,-4 3 0,-4 5-2,0 0-1,0 5 2,-1 1-2,2 2 0,4 0 1,2 2 0,3 1-1,6-2 1,1-14 0,7 18-1,3-12 1,2 0-1,1 0 0,4 6 0,-1-4-1,1-5 1,-3 7-2,1-4 0,-5 2 0,-2 2-1,-2 1 2,-6-11-2,-5 11 1,-5 3 1,-3-2 0,-5 12 1,18-24 1,-41 46 2,21-28-2,1-7-1,4 3-4,1-11-12,1-3-16,16-11 0,-4-12-2,14 1-2</inkml:trace>
  <inkml:trace contextRef="#ctx0" brushRef="#br0" timeOffset="36239.0726">17356 17529 18,'5'-10'15,"-5"10"2,8-10 0,-8 10-1,9-15 2,-9 15-4,0 0-1,4-10-2,-4 10-3,0 0-2,0 0 0,-11 15-1,4-3-1,3 6 2,-1 0-3,-1 4 1,-2 2-2,0-2 0,3 1-1,-1-6-1,2-1-2,-1 3-1,6 1-5,-1-20-11,0 0-16,0 0 1,3-22-1,1 11 2</inkml:trace>
  <inkml:trace contextRef="#ctx0" brushRef="#br0" timeOffset="36459.0853">17501 17275 8,'14'-2'23,"-14"2"1,0 0-13,12-9-10,-12 9-16,11 0-5,-11 0-3</inkml:trace>
  <inkml:trace contextRef="#ctx0" brushRef="#br0" timeOffset="36899.1105">17726 17222 55,'15'-7'34,"-15"7"-1,-2-9-9,2 9-13,-11 12-4,2 0-1,-3 3-4,1 9 0,2-3 0,-3 6 1,1 5-1,2 7 0,2-3-1,-1 0 1,2-1-1,2-3 2,1 3-3,5-4-2,-3-12 2,4-7 0,0-1 0,1-1 0,-4-10 0,17 14 0,-17-14 0,16 4 1,-3-7 0,-1 5 0,4-2-1,0-3 0,2-3 0,-2 5-2,3-7 1,-4-1-4,4 8-5,-8-8-14,-11 9-10,19-15-2,-16 1 1,2 0 2</inkml:trace>
  <inkml:trace contextRef="#ctx0" brushRef="#br0" timeOffset="37149.1248">17590 17452 69,'5'10'35,"-5"-10"0,12 9 2,3-8-28,-6-7-4,9 2-3,-2-2-1,5 5-1,-3 1-2,1 0-2,2 2-7,-8-2-15,0-2-10,2-4 0,-15 6 0</inkml:trace>
  <inkml:trace contextRef="#ctx0" brushRef="#br0" timeOffset="38163.1828">18439 17389 27,'0'0'32,"13"6"0,-13-6 0,-10-5-12,10 5-9,-12-12-6,3 10 0,-6-5-2,1 7 2,-4-4-2,1 3 2,-3 3-3,-1 13 1,-1-3-2,4 4 1,1 9 0,2-5 0,0 3-2,7 8 0,2-6 1,7-1-1,7-4 1,4 1-1,4-8 0,4-1 0,5-2-2,0-11-2,4 3-5,-6-7-16,0-3-11,3 1 1,-10-4-1,5 1 1</inkml:trace>
  <inkml:trace contextRef="#ctx0" brushRef="#br0" timeOffset="38697.2132">18694 17441 50,'0'0'30,"-17"-12"-1,8 8-7,-5 0-12,-5 2-3,1 7-3,-2-4 1,4 9-1,-1 3 0,5 3 2,0 3-4,5 5 2,0-4-1,8 1-1,-1-1 0,4 1-1,3-9 1,6 0-1,0-3 0,3-9 0,2-2 0,2-5-1,0 1 1,0-10-1,2-2 0,-3-7 0,-3-1 0,-1 3 0,-4-3 2,-1-2-3,-3 1 0,-4 9 0,-5 1 2,2 17-2,-10-10 2,10 10 0,-14 10 0,6 7 1,1 5 0,2-3 0,2 6-1,1-2 0,2 2-2,0-1-1,6-2-2,-3-10-4,10 3-14,0-2-14,-13-13 0,23 4 0,-16-14 1</inkml:trace>
  <inkml:trace contextRef="#ctx0" brushRef="#br0" timeOffset="39090.2348">18957 17351 35,'-3'10'34,"5"10"-1,-10-2 1,-1 5-16,5 5-8,-5 1-6,4 3 3,-3-9-4,7 2 1,-2-6-1,4-5 0,-1-14-1,10 3-1,-3-14 1,5-2 0,2-4 1,0-2-1,3-9 1,5 3 0,-4 2-1,4 3-2,-2 3 1,-3 2 0,-1 7 0,-2 4 0,-5 8 0,-1 6-1,-4 8 1,-2 10 2,-3-1-2,-3 2-1,-1 7-2,-3-4-2,4 1-6,-6-1-27,5-21-1,5-11 1,0 0-3</inkml:trace>
  <inkml:trace contextRef="#ctx0" brushRef="#br0" timeOffset="40021.289">19615 17402 21,'14'-9'28,"-14"9"-1,0 0-3,11-6-5,-11 6-2,0 0-6,0-9-3,0 9-1,0 0-1,0 0 0,-14-3-3,14 3-1,-16 3-1,16-3 0,-19 5 0,8 0 1,-1-3-1,1 4 1,4 5-2,7-11 2,-11 14-2,11-14 2,2 12-2,-2-12 1,16 14-2,-4-8 2,2 0-1,4 6 0,-1-3-1,0 3 2,-2-1-3,-4 6 1,-1-5 0,-5 2-1,-5 3 1,-6-6-1,-3 5 1,-4-7 0,-3 3 1,0-4 1,-5 0-2,1-4 1,2-5 0,3 4 0,3-2-3,1-6-2,11 5-8,0 0-16,-1-16-5,14 7-1,-4 1 1</inkml:trace>
  <inkml:trace contextRef="#ctx0" brushRef="#br0" timeOffset="40388.3101">19873 17218 26,'1'-12'33,"-1"12"0,0 0 1,-11-6-14,12 16-8,-1-10-4,-1 19-1,0-5-2,2 11-1,-1 0 0,1 9-1,-2-8-1,-1 5 1,-1 5-2,-2-9 1,1 3-1,-1 0 1,0-7-2,1-3 0,3 1-1,2-8 0,-1-13 0,7 14-3,3-11-4,-10-3-12,12-16-16,2 4 1,-7-7-2,5 3 3</inkml:trace>
  <inkml:trace contextRef="#ctx0" brushRef="#br0" timeOffset="40602.3223">19759 17380 60,'0'0'35,"9"15"-1,-9-15 0,19-6-25,0 1-7,3 2-4,2-5-8,5-2-18,0 7-7,-5-5 1,5 5-1</inkml:trace>
  <inkml:trace contextRef="#ctx0" brushRef="#br0" timeOffset="41036.3471">20215 17315 5,'0'0'24,"-1"15"2,-12-4 2,3-5-11,-3 9-6,-7 2-2,2 8 3,-6-2-1,5 14 0,-5-12-2,10 2 1,-3-1-6,10 1 0,5-7-2,7-7 0,6-2-2,6-12 0,6 0 0,0-5-1,4-2 2,2-12-1,-3 1 0,0-2 0,-5-6 1,-2 3-3,-4 0 3,-6 2-2,-7-2 1,-4 6-2,-8 0 2,-6 2-1,-6 6 2,-2 2-1,-2 4 1,-1 7-2,3 5 1,1 1-3,11 3-5,-1 2-11,5-3-16,16 5 1,-2-7 0,11-8 0</inkml:trace>
  <inkml:trace contextRef="#ctx0" brushRef="#br0" timeOffset="41482.3726">20465 17351 68,'0'0'37,"0"0"-2,0 0 2,0 0-27,-10 5-7,10-5-3,-9 17 3,5 1-3,2-1 2,2 4-3,0 5 1,3-4-1,0 0-1,1-1 0,1-4 0,-1-8-1,-4-9 1,6 17 2,-6-17 2,0 0-1,0 0 2,0 0 1,-9-15 0,3 6 1,4-7 0,-1-3 0,5 3-2,-1 5 1,5 0-1,-2 0-2,4-2 0,1 5-3,2 4-1,2 7-4,-13-3-7,25-7-20,-13 3-5,0-3-2,0 10 3</inkml:trace>
  <inkml:trace contextRef="#ctx0" brushRef="#br0" timeOffset="41964.4002">20653 17513 24,'0'0'29,"20"16"3,-20-16-1,18-4-13,0 0-5,-5-4-3,8 1-1,-5-3-1,6 2-2,-4-4-2,2 2 0,-3-4-2,-3 0 0,-2 2-2,-3 1 0,-4-2 0,-3-1 0,-4-1 0,-2-1-1,-5 3 1,-3 2-1,-3 0 2,-2 1-1,-2 7-1,-3 0 2,0 10-1,0 3 0,1 5 0,1 5 2,3 1 0,0 4 1,4 2 0,7-2 1,1 0-1,6 2 2,5-10-1,7 1 0,4 0 0,7-6-1,3-7-1,3 6 0,1-10-1,-1-3-2,0 3-4,-9-8-11,-3-3-24,-1 5-1,-9-9 0,-2-8-1</inkml:trace>
  <inkml:trace contextRef="#ctx0" brushRef="#br0" timeOffset="42946.4564">21569 17378 35,'0'0'27,"-16"3"3,16-3-12,-14 5-8,1-4-5,2 5 0,-4 1-1,2 5 2,-2 2-1,1 1 0,2-3-1,1 1 2,2 3-3,4-1 2,2-4-3,4-1-1,2 1 1,2 0-1,3-1-1,3 0 1,0-8-1,3 1 1,0 0-1,3-1 0,-1-4-1,1-4 1,-2-4 0,1-2 1,-4-8 0,0 2-1,-3-7 1,-1 1 0,-3-2 2,-1 1-2,-3 5 2,0 4-1,-4 7 0,3 9 0,0 0 1,0 0 1,-12 17-2,11 3 0,0-3 0,3 0 1,1 8-1,1-1 0,1-5-3,2 4 0,5 1-2,-5-11-2,6 4-5,-9-2-10,-4-15-19,14 10 2,-14-10 0,12-8 1</inkml:trace>
  <inkml:trace contextRef="#ctx0" brushRef="#br0" timeOffset="43408.4828">21811 17352 60,'0'0'37,"6"9"-2,-6-9 3,0 0-22,1 16-13,-4-3-1,2-3 0,0 11-1,0 0 0,0-2-1,3 3 2,1-2-2,1-6 1,-4-14-1,13 22 0,-13-22 0,17 3 1,-8-13-2,0-2 2,1-5-1,0 1-1,0-2 2,1-9-2,0 4 1,-1 1-1,-2 8 2,0 4-2,-8 10 2,11-7 0,-11 7 0,7 16 1,-5-5 0,1 7 0,0 1-1,1-3 1,0 3-2,2 3 1,4 0-3,-4-5-1,5 1-6,-11-18-11,8 13-18,2-10 1,-10-3-1,13-16 3</inkml:trace>
  <inkml:trace contextRef="#ctx0" brushRef="#br0" timeOffset="43831.507">22184 17327 56,'7'22'34,"-10"-8"2,3 0-2,0 6-21,-5 1-7,4 2-1,-1-5-1,5 4 0,0-8-1,-3-14 0,15 16-1,-3-12-2,0-12 1,4-4-1,-1-7 1,2-2-1,-1 2 2,4 5-2,-5-10 2,2 5-1,-5 5 1,0 5-1,-12 9 1,13-6-2,-13 6 1,0 14 0,-5 1 0,-3 8 1,-2 1-2,0 6 2,-1 9-2,-3-4 2,0 6-3,0-1 2,5-2-2,-1-5-2,4 1-4,-4-13-7,9-5-26,2-2 2,-1-14-1,0 0 2</inkml:trace>
  <inkml:trace contextRef="#ctx0" brushRef="#br0" timeOffset="44850.5652">22837 17496 39,'15'-2'31,"8"3"1,-8-5-3,3 1-15,1-4-8,-3-2-1,2 2-2,-2 2 1,0 0-2,-5-1 1,4 0 2,-7-9-1,5 5-1,-4-2 1,2-1-1,-6-5-1,4 3 1,-4-3-1,-2 0 0,-4 1 0,-1 3 0,-5 1-1,0 0 1,-3 3-1,-7 1-1,-1 4 0,0 7 0,-1 4 0,-4 2 0,-1 3 0,1 7-1,2 1 1,3 5 1,3 1-1,1-1 3,5 2-2,7 4 1,6-2 0,4-6 1,6 3-3,3-2 4,5-6-4,5 7 1,1-5-1,-1-7 1,-2 1-1,2-2 1,-4-4-1,-2-2-1,-1 5 0,-6-12-1,1 0-6,-5-2-10,-10 4-22,13-11 1,-8 2 0,2-3 1</inkml:trace>
  <inkml:trace contextRef="#ctx0" brushRef="#br0" timeOffset="45387.596">23567 17299 59,'0'0'35,"-5"-12"0,5 12-13,-14-6-13,0 4-4,0 2 0,-6 3-2,3 6-1,-4-1 0,-2 6-1,3 1 1,-2 0-1,2-1-1,5 4 1,2 2 0,1-4 2,6 3-2,5 1 1,4-3-1,3 3 1,7-1-1,-3-2 1,8-4-3,4 2 1,0-5 0,-2-4 0,0 0-2,0-1 2,-3-1-3,1 1 0,-4 2-2,-14-7-3,19 5-8,-19-5-14,0 0-5,13-3-1,-13 3 2</inkml:trace>
  <inkml:trace contextRef="#ctx0" brushRef="#br0" timeOffset="45660.6115">23400 17437 51,'0'0'37,"18"10"-2,-18-10 0,11-10-21,6 6-9,-5-1-3,2 2 0,1 4-1,-2-2-1,0 0-1,-1 3 0,4 3-2,-16-5-3,21 5-4,-21-5-11,11-12-15,-2 9 0,-9 3 1</inkml:trace>
  <inkml:trace contextRef="#ctx0" brushRef="#br0" timeOffset="46134.6386">24010 17260 50,'14'5'35,"-14"-5"1,16-4-8,-16 4-14,0 0-5,0 0-2,-1 15-1,-4-5-2,5-10 0,-12 18 0,6-1-1,-1 2-1,-1 0 0,1 3-1,4 3-1,3 2 3,-1-3-4,2 3 2,0-5-3,4 2 1,2-6-3,-2-6 0,0-2-6,-5-10-7,0 0-15,0 0-4,-5-9-2,-1-7 3</inkml:trace>
  <inkml:trace contextRef="#ctx0" brushRef="#br0" timeOffset="46583.6642">23723 17175 28,'13'8'31,"-13"-8"1,0 0-7,17-5-6,-17 5-5,16 1-2,-2-4-1,4 9-3,3-8-2,2 6-1,7-4-1,-1 8-1,4-8-2,-1 3 0,0 1 0,-2-1-1,-4 1 0,1 1 0,-5-3 0,-4-4-1,-3 8 1,-3-5-2,-12-1-1,15-1-3,-6 4-2,-9-3-10,0 0-12,0 0-8,9-20-1,-9 20 5</inkml:trace>
  <inkml:trace contextRef="#ctx0" brushRef="#br0" timeOffset="47485.716">24521 17105 42,'0'0'33,"0"0"1,0 0-11,0 0-7,0 0-2,0 0-4,0 0-4,0 0-1,0 0-4,-10 57 1,10-57-3,0 0 0,-3 56-4,3-56 0,0 0-8,0 0-12,0 0-12,0 0 1,0 0 0</inkml:trace>
  <inkml:trace contextRef="#ctx0" brushRef="#br0" timeOffset="47818.7348">24660 17071 10,'0'0'26,"0"0"-4,0 0-2,0 0-1,0 0-3,0 0-2,0 0-2,0 0-1,0 0-1,0 0-2,28 58 0,-28-58-3,0 0-3,0 0 1,-5 58-3,5-58 1,0 0-3,3 56-2,-3-56-9,0 0-20,0 0-4,0 0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56:45.11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9565 14749 0,'3'-10'24,"-13"-13"2,8 3-4,-8-3-5,-1-2-2,0 1-2,-6-5-2,3 5-1,-7-7-2,3 5 0,-9-6-2,4 4 0,-7-4-1,3 3-1,-6-1 0,0 1-1,-4-1 0,-1 3-1,-5-2 0,1 3-1,-6 1 1,0 1-1,-5 0 0,-2 4-1,-3 0 1,1 0 0,-4 2 0,-2 2 0,-3 1-1,0 3 1,0 1-1,-3 0 0,1 3 1,-3 3-1,0 2 0,2 2 0,0 2 0,-3 4 0,3 3-1,1 3 1,1 3 0,0 2 0,4 4 0,-1 3 0,2 2 0,3 4 0,4 3 0,2 5 0,4 3 0,3 4 0,3 3 0,8 5-1,6 6 1,7 1-1,5 4 1,6 2 0,8 3 0,7 1-1,5 2 0,3-2 1,6-1-1,2-1 0,2-3 0,2-2 1,1-1-1,1-2 1,4-3 0,2-1 0,4-2 0,2-4 1,4-1-1,2-3 1,3-5-1,0-2 0,3-4 0,2-4 1,1-3-1,2-5 0,3-1 0,1-5 1,5-3-1,3-4 0,0-6 0,2-1 1,4-5-1,-1-2 0,-2-4 0,4 0 0,-4-5 0,1 1 1,0-3 0,-1 0-1,-3-2 1,0-1-1,0-3 1,0-3 0,-2-2-1,-2-1 0,-1 0 1,-3-3-1,-2-2 1,0 0-1,-6-1 0,-1 0 0,-6 0 0,-2-5 1,-4-1-1,-3 0-1,-6 0 1,-3-1 0,-3 1 0,-5-2 0,-3 0 0,-5 2 0,-4 0-1,-3-2 1,-5 1 1,-2 0-2,-7-1 1,2 4 0,-4 0 1,-1 3-1,1 2 0,-1 2 1,1 0-1,0 4 0,-1 0 0,1 2 0,-4-1 0,1 0 1,-4 2-2,-4-1 0,-2 3 0,-5-2-5,1 10-13,-4 0-19,-12 1 1,-3 6-1,-9-3 1</inkml:trace>
  <inkml:trace contextRef="#ctx0" brushRef="#br0" timeOffset="3450.1973">716 14885 20,'0'0'32,"0"0"2,0 0 0,0 0-14,0 0-5,0 0-5,0 0-1,0 0-4,0 0-1,0 0-2,22 53 0,-22-53-1,19 72 0,-19-72-1,21 90 0,-21-90 0,24 92 0,-24-92 0,25 79 0,-25-79 0,23 61 0,-23-61 0,0 0 1,0 0-1,0 0 0,51 39 0,-51-39 0,0 0 0,24-50 1,-24 50 0,17-57 0,-17 57 1,20-65-1,-20 65 0,20-68 1,-20 68-1,22-63 0,-22 63 0,22-51-2,-22 51 0,0 0-2,0 0-4,28-56-16,-28 56-14,0 0 1,0 0-2,0 0 2</inkml:trace>
  <inkml:trace contextRef="#ctx0" brushRef="#br0" timeOffset="4092.2341">1360 15071 38,'0'0'31,"0"0"1,-17-7-6,7 3-11,1 4-5,-4-5-4,-1 9-1,-1-2-1,-1 4 0,1 1-2,-3 3 0,18-10-1,0 0 1,-48 51-1,48-51 1,0 0-1,-28 69-1,22-46 1,8 0-1,4-4 0,2-1-1,7-6 1,3-2-1,3-6 1,-1-5 0,4-3 1,-2-6 1,-3-4-1,2-5 0,-4-4 0,-4 1 1,-3-3 0,-2 0 0,-3 0-1,-2 4 0,-3 0 1,-3 6-1,1 4 1,2 11-2,0 0 1,0 0 0,-9 9-1,9 9 0,0 6 0,2 4 0,4 4 0,-2 0 0,2 1 0,2-2-2,3-3 1,-2-5-2,3-2-3,-12-21-8,17 9-24,-7-9 1,-3-10-1,1-5 2</inkml:trace>
  <inkml:trace contextRef="#ctx0" brushRef="#br0" timeOffset="4407.2521">1585 14787 65,'0'0'36,"0"0"-1,-11 15 2,9 1-28,-2 1-4,2 10-1,0 4-2,1 4 0,-1 4 0,2 2-1,0 0 0,2 3 0,1-3-1,-1-4 0,3-3-1,1-7-3,4-1-1,-3-13-6,5 0-14,3-10-11,-3-10-2,3-7 3,-5-10 0</inkml:trace>
  <inkml:trace contextRef="#ctx0" brushRef="#br0" timeOffset="4827.2761">1730 14980 42,'0'0'35,"-8"12"1,4 5-1,-4 6-10,3-4-15,4 8-5,1 3-2,3 3-2,2 0 0,3 1 0,0-3-1,3-3 0,3-5 1,-1-4-2,2-10 2,-1-6-1,4-6-1,-3-7 1,2-8-1,-3-6 0,-1-3 1,-1-2 0,-3-2 0,-2 1 0,-6 2 1,-1 4 1,-2 4-1,-2 8 1,4 12 0,-8-10-1,8 10 0,-4 15 0,2 0 0,1 5 0,3 5-1,-1 1 0,2 1 0,-1-2-2,2 2-1,-2-7-4,6 2-6,-5-10-14,-3-12-11,12 10-1,-12-10 2</inkml:trace>
  <inkml:trace contextRef="#ctx0" brushRef="#br0" timeOffset="5323.3045">2073 15165 40,'12'-4'33,"-12"4"3,13-11-3,-2 9-14,-2-7-6,8 3-5,-1-5-3,7 2-1,-4-3 0,5 1-1,-1-3 0,-1 2-1,-3-1 0,-1 0 0,-6-1 0,-3 1-1,-4-2 1,-4 1-1,-6 0 0,-2-2 0,-5 1 0,-4 2 0,-3 2 0,-3 3-1,-1 4 0,1 6 0,1 7 0,0 6-1,2 6 1,4 5 0,1 5-1,5 3 2,5 4-2,4 1 1,2 0 1,4-2-1,5-3 1,3-3-1,4-3 1,1-5-1,1-7 1,1-3-1,0-6 0,2-4 0,1-4-3,-3-7-3,5 1-10,-5-4-24,3-9 1,-1-1-1,-2-5 1</inkml:trace>
  <inkml:trace contextRef="#ctx0" brushRef="#br0" timeOffset="5776.3304">2694 14967 29,'-13'-4'34,"3"6"1,-8-4 0,-1-1-11,5 10-8,-7-5-7,7 6-4,-2-1-1,3 3 1,3 0-2,5 1-1,4 0-1,5 2 0,1-2 0,5 3-1,2-3 1,6 2-2,-3 1 2,2-1-1,0 2-1,-3-1 0,-3 3 0,0-1 0,-3 2 0,-5-3-2,-2 3 2,-5-2 0,-3-3 0,-6 1 0,0-3 1,-5-2 0,0-1 1,-1-1 0,0-4 0,3 1 0,2-1-1,2-3-1,12 0-3,-12-5-10,12 5-24,0 0 1,11-14-1,3 8 1</inkml:trace>
  <inkml:trace contextRef="#ctx0" brushRef="#br0" timeOffset="6365.3641">3267 14852 33,'-21'-15'34,"9"11"1,-9-4 0,1 1-13,3 10-8,-5-4-7,6 9-2,-2-1-1,8 7-2,1 3 0,1 6-1,4 3 0,3 3 0,2 1-1,4 3 1,1 1-1,2 0 1,0 1-1,1-1-1,3-1 1,-1-4-2,-2 0-1,-4-7-2,3 3-3,-11-12-10,6-1-12,-3-12-6,-15 9-1,5-8 3</inkml:trace>
  <inkml:trace contextRef="#ctx0" brushRef="#br0" timeOffset="6578.3763">2981 15193 25,'0'0'29,"0"0"4,5-10-10,-5 10-5,17-11-5,0 7-4,2-5-2,3 2-3,5-2-3,3-1-5,2 2-6,-4-2-8,0 1-8,3 5-8,-11-5 1,2 8 1</inkml:trace>
  <inkml:trace contextRef="#ctx0" brushRef="#br0" timeOffset="7399.4232">3318 15074 50,'14'-4'37,"-14"4"0,0 0-8,12 2-7,-12-2-9,10 13-4,-6-2-4,3 4-1,-3 5-2,4 3-2,-1 1 1,0 1-2,1 0 1,0 0-1,-1-3 0,-1-4 0,1-3 0,-3-6 0,-4-9 0,0 0 0,0 0 0,0 0 1,-8-13 0,2-1 1,2-5 0,0-2 0,2-3 0,3 1 1,2 0-1,3 3 1,3 0-1,1 4-1,3 4 1,0 3-2,4 5 0,-2 2-1,4 4-1,-4 0-3,4 4-2,-5-5-3,6 7-6,-8-8-5,5 5-1,-6-8-1,3 4 2,-4-6 4,1 3 7,-11 2 8,13-6 10,-13 6 8,0 0 4,0 0 3,1 9-1,-4 3-1,-7-2-3,7 9-3,-9-5-5,9 7-4,-4-5 0,5 5-3,0-3 1,4 0-2,3-3 1,3-2-2,3-3 0,1-2 1,3-3-1,3-2 0,1-5 1,1-4-1,4-6 0,0-4 0,0-4 0,-2-3 1,-1-2-1,-2-2 0,-5-2 1,-4 1-1,-6 0 1,-8 3-1,-3 2 1,-6 6-1,-6 4 0,-1 7 1,-2 6-1,-3 7-1,1 9 1,1 4 0,4 7-2,4 1 0,7 1-1,1-2-2,10 1-4,-2-9-13,7-5-16,10 1 1,-2-13 0,9-4 1</inkml:trace>
  <inkml:trace contextRef="#ctx0" brushRef="#br0" timeOffset="8015.4585">4024 15026 50,'-10'17'35,"9"0"-2,-6-3 1,0 3-21,8 6-7,-1-1-3,5 2-2,2-4 0,6 0 0,1-3 0,3-5-1,0-5 0,3-7 0,0-7 1,2-4-1,-1-7 2,-1-2 0,-1-5 0,2-1 1,-4-2 0,2 5 0,-6 1 1,1 7-2,-4 4 0,-10 11-1,14-2 0,-14 2 0,7 22-1,-5-4 0,2 1 0,-1 3 0,2-1 0,3-4 0,-1-2 0,2-4 0,0-5 0,3-5 0,-1-4 0,1-4 0,1-5 0,0-4 1,4-2 0,1-3 0,1-2 0,0 0 0,-1 1 1,3 3 0,-3 4-1,-2 3 0,-4 6 0,1 5 0,-13 1 0,15 16-1,-8 0 0,-4 7 0,0 4-1,-4 5 0,1 3-3,-3-3-4,6 4-19,-3-6-13,-2-7 0,3-6 0,-1-17 2</inkml:trace>
  <inkml:trace contextRef="#ctx0" brushRef="#br0" timeOffset="8843.5057">5126 14972 57,'0'0'36,"12"-2"-2,-12 2 0,0 0-22,8 22-6,-4-5-3,3 9-1,0 3-1,2 7 0,-4 0 1,2 4-1,-4-1-1,0-1 0,-1-1-1,-2-6-2,2-3-1,-5-9-3,6 0-5,-3-19-9,0 0-14,0 0 0,-16-9 1,12-6 1</inkml:trace>
  <inkml:trace contextRef="#ctx0" brushRef="#br0" timeOffset="9204.5265">5096 14979 43,'0'-22'35,"-3"-1"2,4 5-1,3 2-13,-5-3-10,12 9-6,-1 1-2,6 4-2,2 4 0,6 4 0,2-1-1,5 4 0,0 1 0,1 0-1,-3 0-1,-1 2 1,-6 3 0,-5 0-1,-8 5 0,-7-1-1,-9 5 1,-9 2-1,-8 2 0,-6 1 0,-5 1 0,-3-1 1,2-2 0,4-4 0,6-5 0,9-6-1,17-9-2,0 0-6,19-14-27,6 2-2,1-6 0,7-1-2</inkml:trace>
  <inkml:trace contextRef="#ctx0" brushRef="#br0" timeOffset="10982.6282">925 15833 15,'0'0'17,"0"0"-2,0 0 0,0 0-2,0 0 1,0 0-4,0 0-2,0 0 0,0 0-1,0 0-2,0 0 1,0 0-2,5-51 0,-5 51 0,0 0-1,0 0 0,0 0-1,0 0 1,0 0-1,0 0 0,0 0 0,-46-52 0,46 52-1,0 0 0,0 0 0,0 0 0,0 0-1,0 0 0,-51 38 2,51-38-2,0 0 0,-21 70 1,21-70-1,-9 53 1,9-53-1,0 0 1,3 70 0,-3-70 1,0 0-2,0 0 2,0 0 0,57 31 0,-57-31 0,0 0-1,0 0 2,61-59-2,-61 59 0,29-51 0,-29 51 0,24-50-1,-24 50 1,0 0 0,9-64-2,-9 64 2,0 0-1,0 0 0,0 0 0,0 0 0,0 0 0,0 0 0,0 0 0,-49 59 1,49-59-1,10 56 0,-10-56 0,19 55 1,-19-55-2,0 0 1,37 59-3,-37-59-3,0 0-9,0 0-22,0 0 2,0 0-3,53 21 3</inkml:trace>
  <inkml:trace contextRef="#ctx0" brushRef="#br0" timeOffset="11368.6502">1121 15732 49,'0'0'33,"0"0"1,0 0-1,0 0-18,0 0-9,-4 23-5,15-9-2,-1 2-1,5 6 1,-1-1-1,1 3 0,-5-2-2,2 2 0,-6-5 0,0 1 2,-2-7-2,-4-13 2,0 12 0,0-12 2,0 0 2,-10-23 0,4 7 2,3-7 0,1 2 1,1-3-1,2 4 1,-1-1-1,3 6-1,3 1-1,7 6-2,-2 5-4,0-2-7,5 2-17,3 7-6,1-9-2,4 6 2</inkml:trace>
  <inkml:trace contextRef="#ctx0" brushRef="#br0" timeOffset="11884.6798">1506 15796 26,'0'0'30,"6"14"3,-6-14 0,0 0-18,19 5-3,-8-7-3,6 4-2,-2-3 0,6 1-2,-3-4-1,3 1-1,0-2-1,-2-3 0,-2-1-1,0-1 0,-3-3 0,-2 0 0,-3-2 0,-3 1 0,-5 0 0,-2 1-1,-4 2 0,-6 0 1,-3 4-2,-6 3 1,-4 5-1,-1 3 0,-4 7 0,-1 3 0,0 6 0,3 3 0,4 8 0,3 0 1,6 1 1,5 0-1,6-3 1,3-1 1,6-4 0,4-2 0,5-9 2,8 0-2,2-6 1,4-1 0,0-5-1,3 0 0,-2-2-1,0-3-1,-1 0-5,-7-8-6,2 0-29,1 3 1,-7-5 0,2 1 0</inkml:trace>
  <inkml:trace contextRef="#ctx0" brushRef="#br0" timeOffset="12286.7028">2179 15615 77,'0'0'36,"-10"17"0,6 8-7,-4-10-23,9 10-2,-3 4-3,4 3 0,1 2 0,4 4-1,0 0 0,0-3-2,2 2-1,-4-9-3,7 2-12,-6-5-18,-3-14 0,-3-11 0,0 0 0</inkml:trace>
  <inkml:trace contextRef="#ctx0" brushRef="#br0" timeOffset="12692.726">2355 15756 37,'-3'10'32,"5"13"0,-7-2-2,5 1-13,-1 5-10,-1-2-2,3 3-2,1-3 0,4-2-1,1-8 2,2-3-2,0-6 0,2-6-1,-1-6 1,1-5 0,-1-3-1,0-5 1,-3-2-1,1-1 1,-1-1-1,-2 5 2,-2 2-1,1 5 0,-3 0 0,-1 11 0,0 0-1,3 10 1,-2 3-1,0 6 0,2 1-1,0 4 0,3 2 0,0 0-1,1 1 0,0-8-3,4 3-5,-5-13-15,-6-9-13,14 7-1,-9-17 0,4-4 1</inkml:trace>
  <inkml:trace contextRef="#ctx0" brushRef="#br0" timeOffset="13007.744">2623 15609 75,'0'0'36,"0"0"-1,-10 12-8,10-12-22,-1 10-1,5 2-3,2 6 0,1 3-1,2 6 0,-1 4 1,0 4-1,0 2 1,-1 0-1,-1-1 0,-1-1 0,0-2-1,-1-7 0,0-3-1,-2-9-4,4-2-8,-6-12-19,0 0-3,0 0 1,-13-26-1</inkml:trace>
  <inkml:trace contextRef="#ctx0" brushRef="#br0" timeOffset="13214.7557">2523 15772 50,'0'0'37,"0"0"1,0 0 0,22-2-20,-13-4-7,10 7-4,-1-4-3,4 3-1,0 1-4,0-3-3,6 7-9,-7-2-26,0-6 1,-1 2-1,-3-3 1</inkml:trace>
  <inkml:trace contextRef="#ctx0" brushRef="#br0" timeOffset="13748.7864">2936 15822 33,'0'0'35,"18"2"1,-18-2 0,14-9-15,1 10-6,-15-1-6,23-9-3,-11 4-2,3 0-2,-1-1 0,1-1 0,-1-1-1,0 0 0,-1-4-1,-2 1 0,-2-3 0,-1 2 1,-4 0-1,-3-1 0,-4 0 0,-5 1 0,-3 3 0,-3 1 0,-3 4 0,-4 3-1,0 4 1,-2 5 0,0 4-1,-1 6 1,3 3 0,1 3 1,4 3 0,3 1 0,3-3 0,5 1 1,3-3 0,5-2 0,4-2 0,4-3-1,3-3 1,1-3-2,4-2 2,0-3-3,3-1 0,-2-5-2,4 2-4,-6-11-9,4 1-24,5-2 0,-6-8 0,5-2 1</inkml:trace>
  <inkml:trace contextRef="#ctx0" brushRef="#br0" timeOffset="14349.8208">3457 15689 31,'-17'9'33,"6"-3"1,-7-8 1,-1 1-16,5 6-8,-7-5-3,6 7-3,-3 0 0,3 5-2,1 2-1,4 4 0,2 2 0,6 1 0,2 1 0,6-1-1,6-1 0,6-2-1,5-3 1,3-4-1,2-5 0,2-4 0,0-4-1,-1-3 1,-4-7-1,-5-4 2,-3-2-2,-6-1 1,-4-3 0,-6 0 1,-5-2-1,-2 0 1,-2 5 0,-1 2 0,-2 4 0,3 3 1,8 10-2,-12-5 1,12 5 0,0 20 0,4-3-1,2 6 1,2 5-1,2 3 0,1 3 0,-1 2-1,-1 3 1,0-1 0,-3 1 0,-3-3-1,-4-4 1,-3-3 0,-5-3 0,-4-5 0,-1-6-1,-4-4 1,-2-4-2,0-8-1,4 1-2,-3-12-6,11 3-19,3-1-7,-3-9-2,9 3 3</inkml:trace>
  <inkml:trace contextRef="#ctx0" brushRef="#br0" timeOffset="14878.851">3796 15778 42,'0'0'34,"12"3"0,-12-3 1,2-16-21,8 13-3,-3-6-4,6 5-2,-3-4-1,3 1-1,-1-1 0,0 1-1,-4-3 0,1 0-1,-3-1-1,-2-1 1,-2 0 0,-2 1-1,-4-1 0,-2 3 1,-5 1-1,-4 3 0,-3 3 0,-1 5 1,-2 4-1,-1 5 0,2 4 0,1 6 1,2 0 0,7 3 0,4-1 0,5 4 1,3-4-1,6-1 1,5-2 0,5-2-1,1-3 0,3 1-1,-2-5 1,1-5-1,0 0-1,-5-5-2,2-1-1,-8-11-6,7-1-25,-6-1-4,-3-7-1,1-1 1</inkml:trace>
  <inkml:trace contextRef="#ctx0" brushRef="#br0" timeOffset="15298.8749">4015 15662 57,'0'0'32,"0"0"0,9-12-11,-9 12-13,12 3-4,-3 5-2,3 1 0,-1 5-1,0 0 0,1 4-1,-2 0 0,0 1-1,0-2 0,-3-2 0,-2 2 0,-2-5-1,1-2 1,-4-10 1,0 0 1,0 0 1,-13 0 1,13 0 1,-14-20 1,11 9 3,-3-8-2,6 6 2,-2-4-2,7 2 0,-3 0-2,6 3-1,1 1-1,1 2-2,4 4-3,-5-4-6,8 11-17,-3 0-14,-4-3 1,3 2 0</inkml:trace>
  <inkml:trace contextRef="#ctx0" brushRef="#br0" timeOffset="15921.9107">4497 15592 41,'2'-11'35,"-2"11"2,-10 8-9,-2-9-8,6 11-4,-9-8-6,6 8-2,-5-3-3,3 3-1,0-1-2,2 2-1,-1-1 0,4-1-1,2 1 0,4-10 0,-1 16 0,1-16 0,8 16 0,-8-16 0,17 10 0,-8-5 0,2-1 0,2 0 0,-1 2 0,0-1-1,-1 0 0,-2 1 0,-9-6 0,15 15 0,-15-15 0,1 15-1,-4-6 1,3-9 0,-16 15 0,5-11 0,0 2 1,-3-2-1,1-1 1,0-2-2,3 1-2,-1-5-5,11 3-15,0 0-12,-11 0-1,11 0 1,0 0 0</inkml:trace>
  <inkml:trace contextRef="#ctx0" brushRef="#br0" timeOffset="16255.9298">4631 15862 44,'10'8'33,"-10"-8"-3,0 0-7,1 10-5,-1-10-5,0 0-7,-7 13-6,7-13-24,-9 4-8,9-4-3,0 0 1</inkml:trace>
  <inkml:trace contextRef="#ctx0" brushRef="#br0" timeOffset="17635.0087">802 16437 50,'0'0'33,"0"0"1,0 0-13,0 0-8,0 0-4,0 0-5,0 0-3,0 0 1,24 72-1,-24-72 1,0 55-1,0-55-1,4 58 1,-4-58-1,0 59 0,0-59-1,0 0-2,2 65-1,-2-65-3,0 0-3,0 0-6,0 0-4,0 0-12,0 0 0,0 0 2</inkml:trace>
  <inkml:trace contextRef="#ctx0" brushRef="#br0" timeOffset="18212.0417">777 16503 22,'0'0'32,"0"0"-3,-11-66-2,11 66-4,0 0-5,0 0-4,6-58-2,-6 58-5,0 0-1,0 0-2,54-30-1,-54 30-1,0 0-1,64 3-1,-64-3 1,0 0 0,63 27-1,-63-27-1,0 0 1,0 0-2,30 58 1,-30-58-1,0 0 1,-42 59-1,42-59 0,-50 35 1,50-35 0,-53 27 1,53-27 1,0 0 0,-50 20 0,50-20 0,0 0 0,0 0 0,0 0 0,0 0 0,0 0-1,70-31 1,-70 31-1,54-5 0,-54 5 1,49 8-1,-49-8 0,0 0 1,64 35-2,-64-35 2,0 0-2,37 52 1,-37-52-1,0 0 1,4 49-1,-4-49 0,0 0 1,0 0-1,-68 54 1,68-54 0,-52 17-1,52-17 1,0 0 1,-66 12-1,66-12 0,0 0-1,0 0-1,0 0-2,0 0-5,0 0-18,0 0-8,0 0-2,0 0 1</inkml:trace>
  <inkml:trace contextRef="#ctx0" brushRef="#br0" timeOffset="18705.0699">1297 16395 14,'-9'12'27,"9"-12"0,-15 24 1,8-5-16,2 3-5,-1 7-1,1 0-2,4 3 0,3-3 0,6-1 0,2-3 1,5-5-1,0-12 0,6-5-1,1-6-1,-2-4 1,-1-7-1,-4-3 1,2-3-1,-5-1 0,0 0 1,-4 1-1,-3 0 0,0 6 0,-3 0 0,-2 14 1,-1-17-1,1 17 0,0 0 0,0 0 0,-10 5-1,10-5 0,-4 22-1,2-6 0,3 3 0,0 3 0,2 1 0,0-1 0,2 1-1,1-4-2,0-3-2,-6-16-7,11 10-25,-2-8 2,-9-2-3,11-16 3</inkml:trace>
  <inkml:trace contextRef="#ctx0" brushRef="#br0" timeOffset="19053.0898">1702 16218 53,'0'0'37,"3"-13"-1,-3 13 1,-9 10-12,3-1-19,3 10-3,-2 4-2,2 6 0,1 3-1,2 6 1,0 4-1,-1 0 0,0 1 1,0-2-2,2-2 2,-1-3-1,2-5 0,0-5 0,5-8 1,0-2-2,1-7 1,-8-9-1,18 6-1,-18-6-1,17-8-6,-13-3-15,1-3-12,1 2 0,-5-8-2,-1 5 2</inkml:trace>
  <inkml:trace contextRef="#ctx0" brushRef="#br0" timeOffset="19247.1008">1555 16465 46,'-12'0'35,"12"0"3,-9 1-1,9-1-16,13 2-10,3 2-4,0-1-4,5 0-1,4 3-3,-2-5-8,3-1-28,2 4 0,-4-8 0,2-1 0</inkml:trace>
  <inkml:trace contextRef="#ctx0" brushRef="#br0" timeOffset="19668.125">2253 16478 73,'3'13'35,"-8"-1"1,5 5-6,-1 6-25,-2-1 0,4 8-2,0 3-1,4 2-1,-1-1 1,3 1-1,1-2-1,-1-3 0,0-4-1,-2-6-3,2-3-3,-7-17-10,0 0-19,0 0 0,0-17-1,-5 0 3</inkml:trace>
  <inkml:trace contextRef="#ctx0" brushRef="#br0" timeOffset="20061.1474">2202 16535 34,'-5'-20'36,"7"4"0,-4-2 0,-1-1-14,12 10-7,-7-8-6,11 12-3,-2-1-2,6 4-1,-1 0 0,4 5-2,1 0 1,0 2-1,-1 2-1,1 2 1,-3 1-1,0 4 1,-4 4-1,-1-4 1,-4 2 0,-4 0 0,-3 0-1,-3-1 1,-5 0 0,-3-5 0,-5-4 0,-2 4 0,-2-3 0,-1-3 0,0 0 0,1-1-1,4-2 0,2-2 0,12 1-2,-13-5 1,13 5-4,0 0-7,19-15-28,-5 11 0,0-3 1,4 0 0</inkml:trace>
  <inkml:trace contextRef="#ctx0" brushRef="#br0" timeOffset="20865.1934">3027 16310 34,'0'0'32,"4"21"0,-4-21-1,-1 21-16,6-2-8,0 0-3,2 7-2,0 4 0,4 1-1,0 0 2,0 0-2,-1-4 1,2-1-1,-2-5 0,-1-6 1,-9-15-2,14 12 0,-14-12-3,3-12 2,-5 1-1,-3-6 1,-5-2 0,-1-2 0,-4 0 0,-3-1 1,0 4-1,-2 3 2,-1 2-1,0 6 0,1 5 0,0 5 0,2 5 0,0 4 1,4 2 1,2 4 0,3 0 1,5 5 1,3-5 0,6 3 0,2-6 0,9 1 0,-2-5 1,8 0-2,-3-6 0,6-2 0,-2-1-2,2-2 1,-1-5-2,-2 1-1,4-1-2,-2-6-5,4 3-15,-3-1-17,-8-6 3,2 2-3,-6-6 3</inkml:trace>
  <inkml:trace contextRef="#ctx0" brushRef="#br0" timeOffset="21106.2072">3309 16426 44,'3'12'35,"-3"-12"2,0 13-3,-5 0-11,1 1-16,6 3-3,-1 2-2,2 3-2,1 0 1,3 1 0,-1 0-2,1-5-1,3-1-9,-4-4-25,-6-13 0,9-1-1,-9-9 1</inkml:trace>
  <inkml:trace contextRef="#ctx0" brushRef="#br0" timeOffset="21292.2178">3263 16266 78,'0'0'36,"-13"7"-1,13-7-11,-3 11-22,6 0-6,-3-11-11,14 12-20,2 0 0,-1-4 0,7 3 0</inkml:trace>
  <inkml:trace contextRef="#ctx0" brushRef="#br0" timeOffset="21906.253">3666 16267 51,'0'0'37,"-9"-11"-1,9 11 1,0 0-18,-19-10-10,19 10-3,0 0-2,-6 12-2,6 0 0,5 5-1,0 5 0,4 3-1,2 2 0,0 8 0,2 0 0,0 0-1,0-2 0,0-2 1,-2-5-1,-1-3 0,-3-5 0,-7-18 0,9 13 1,-9-13-2,0 0 2,-4-19-1,-2 4 0,-3-4 1,-1-1-1,-3 2 1,-2 0 0,-1 2 0,0 3 0,-2 9 0,1 5 0,0 2 0,3 8 1,2 2-1,1 3 1,5 2 0,1 1 0,6 2 1,0-3 0,6 3 0,0-6 0,6 0 0,-2-4 1,5 1-1,0-6 0,3 0-1,-2-5 1,3-2 0,-2-1-1,0-2 0,0-4-2,-4-2-2,5 3-6,-11-2-32,1-5 1,2 0 0,-7-6-1</inkml:trace>
  <inkml:trace contextRef="#ctx0" brushRef="#br0" timeOffset="22581.2916">4133 16346 41,'0'0'34,"1"12"1,-1-12-1,3 13-14,0 3-12,0 0-5,4 4 0,2 1-1,0 5-1,4-2 0,-2 0 0,1-5-1,2-1 1,-4-5-1,1-2 0,-11-11 0,12 4 1,-12-4-1,8-18 1,-3 3-1,2-6 1,0-5-1,4 0 1,1-3 0,2 0 0,-1 1 0,3 10 0,-4 6 0,1 7 0,-4 7 0,-2 8 0,-3 7-1,1 6 1,-2 7-1,0 1 0,0 0 0,-1 0-1,3-3 0,0-6-4,9-1-7,-7-6-23,2-13-1,7-2-2,-5-10 1</inkml:trace>
  <inkml:trace contextRef="#ctx0" brushRef="#br0" timeOffset="23016.3164">4561 16429 29,'-4'14'32,"-7"-4"2,7 9-2,-1-3-14,-1-2-6,7 7-6,0-4-1,6 1 0,3-2-1,3-1-2,1-6 0,4 3 0,0-6 0,2-5-1,-1-2 1,1-2-1,-4-4 1,0-5 1,-6-3-1,-1-1 1,-5-4 0,-3 2-1,-6-4 1,-2 1-1,-6-1-1,-4 3 0,-3 3 0,-2 0 0,-1 4-1,1 4 0,2 4 0,1 4-1,7 6-1,1 2-2,9 6-2,0-4-5,11 8-15,4-1-13,-2-5 1,5 1 0,-1-10 1</inkml:trace>
  <inkml:trace contextRef="#ctx0" brushRef="#br0" timeOffset="23356.3358">4899 16121 79,'-1'-12'39,"1"12"0,0 0-6,-19 3-21,17 11-5,-3 2-3,3 7-2,2 3-1,3 5 1,0 3-2,1 3 1,0 1-1,2 0 0,-2-2-1,0-1 2,1-4-2,-1-4 1,2-4 0,2-10-1,1-2 0,0-9-1,2-2-1,-4-10-2,2 5-5,-8-11-16,1 0-14,-1 2 1,-5-6 0,-1 5 2</inkml:trace>
  <inkml:trace contextRef="#ctx0" brushRef="#br0" timeOffset="23551.3471">4769 16302 49,'-14'-1'39,"3"-1"0,11 2 1,0 0-14,0 0-13,6 11-4,4-8-3,11 4-2,2-2-1,6 0-1,3 0-5,-1-9-10,-1 0-28,0-3-1,-4-8 2,-2-7-2</inkml:trace>
  <inkml:trace contextRef="#ctx0" brushRef="#br0" timeOffset="24445.3982">5395 16365 2,'1'-11'26,"-1"11"1,0 0-4,0 0-2,0 0-1,0 0-3,11 21-3,-13-8-2,6 7-2,-5 2-3,6 8-3,-2 0-2,0 3-1,1-2 0,1 0-2,0-3 0,1-3-3,4-7-1,-6-8-6,7-1-9,-11-9-15,10-4 0,-5-5-1,-8-11 3</inkml:trace>
  <inkml:trace contextRef="#ctx0" brushRef="#br0" timeOffset="24779.4173">5398 16369 50,'-6'-21'36,"-4"-1"0,1 3-12,8 7-4,-4-5-6,5 17-5,8-13-3,5 11-2,0 1-1,7 3-1,3 2 0,3 4-1,3 2 0,0 2 0,-3 1-1,-3 3 0,-3-1 0,-7 3 0,-7-2-1,-7 2 1,-6-1-1,-9 0 1,-4-3 0,-4-1 0,-1-3-1,-2-1 1,3 0 0,1-6-2,6-2 0,5-4-3,12 3-2,0-15-7,13 4-19,7 0-5,0-8 0,7 3 2</inkml:trace>
  <inkml:trace contextRef="#ctx0" brushRef="#br0" timeOffset="25468.4567">5716 16311 24,'16'0'34,"-16"0"1,0 0-1,9 3-12,-9-3-7,0 0-5,13 4-4,-4 4-2,1 0-2,2 3 0,-1 4-1,1 2 0,0 1-1,-3 2 0,-2-4 0,0 1 0,-6-4 0,-1-13 0,-4 13 0,4-13 1,-10-5 0,10 5 0,-9-19 0,7 4 0,3 0 1,5 1-1,1-3 0,6 2-1,0 2 0,4 0 0,0 5-1,1 1 0,-2 3 0,-1 1-1,-2 4 1,-2 2 0,-1 0 1,-10-3-1,9 11 1,-9-11 0,0 14 1,-3-5 0,-2 0-1,-1 3 1,-2-1 0,3 2 0,0 1-1,3 2 1,2-1 0,4-3 0,3 0 0,4-2-1,3-4 1,4-1-1,2-5 1,2-3-1,0-3 0,-1-1 1,-3-4-1,1-1 1,-6-2-1,-4-2 1,-5 0 1,-4-1-1,-6-1 1,-2 1-1,-7 0 0,-3 4 0,-4 2 1,0 2-2,-1 6 0,0 5 0,2 9-1,3 3-2,5 7-1,3-3-4,11 11-9,1 0-23,4-7 2,8-1-1,2-7 2</inkml:trace>
  <inkml:trace contextRef="#ctx0" brushRef="#br0" timeOffset="26136.4949">6395 16317 55,'-11'-4'38,"11"4"0,-15 3 1,4-4-17,7 11-14,4-10-3,-7 22-3,7-3 0,2 2-1,3 1-1,0 7 1,4-2-1,0-1 0,1-4 1,3-5-2,-1-4 1,4-8 0,-1-8 0,1-9 0,-1-6 0,-2-2 0,0-3 1,-2-1 0,-3 0 0,-1 2 0,-4 2 0,0 6 0,-3 4 1,0 10-1,0-13 0,0 13 0,0 0-1,6 17 1,-1-5-1,1 4 0,2 3 0,0 2 0,1 0-1,0-3 1,-1-2-1,-1-4 0,0-3 1,-7-9-1,13 2 0,-13-2 0,13-19 0,-7 2 1,2-1 0,0-4-1,0-2 1,0 4 0,1 0 1,-2 2-1,-1 4 1,0 5 0,-6 9 0,10-2 0,-10 2-1,7 18 1,-5-1-1,2 2 1,-1 3-1,0 1 0,2 0-1,0-4-1,1 3-3,-3-12-5,8 0-21,-11-10-10,12 4 2,-12-4-1</inkml:trace>
  <inkml:trace contextRef="#ctx0" brushRef="#br0" timeOffset="26364.508">6856 16303 57,'0'0'39,"1"25"0,-3-9 0,-4-1-16,7 12-13,-4-6-6,5 3-1,-1-1-1,2 2-1,2-4-2,2-4-1,1-2-3,-8-15-8,14 2-26,-14-2-1,7-11 1,-3-7 0</inkml:trace>
  <inkml:trace contextRef="#ctx0" brushRef="#br0" timeOffset="26554.5188">6852 16047 62,'-12'7'40,"-5"1"-3,3 3 2,-5 6-16,4-8-20,5-1-6,13 6-12,-3-14-24,10 11 1,4-8-1,1-6 2</inkml:trace>
  <inkml:trace contextRef="#ctx0" brushRef="#br0" timeOffset="27159.5534">7201 16234 60,'0'0'38,"0"0"-1,0 0-10,0 0-6,0 0-9,0 0-5,-13 12-2,13-12-2,-18 12-2,7-2 0,-1-1-1,0 0 1,0 2-1,3-1 0,1 0 1,4 2-1,4-12 0,7 14 1,3-9-1,3 3 0,5-1 1,2-1-1,1 1-1,2 3 1,-2 1-1,-5 1 0,-2 5 0,-4-4 0,-5 1-1,-6 2 0,-3 0 1,-5-3 0,-5 0 0,-1-4 0,-2-2 1,0-3-1,-2-3 2,4-5-2,3 0 0,1-5-3,11 9-5,-5-22-11,7 9-17,7 4 0,2-4-1,8 4 1</inkml:trace>
  <inkml:trace contextRef="#ctx0" brushRef="#br0" timeOffset="27686.5836">7378 16411 25,'13'11'32,"-13"-11"2,19 1 0,-9 1-11,-1-8-10,9 4-3,-6-7-4,6 4-1,-6-4-1,2 2-2,-1-4 1,0 1-2,-3-1 0,-2-1 0,-3 2 0,-1-4 0,-2-1-1,-1 0 1,-2 0-1,-4 0 0,-2 1 1,-4 1-1,-2 0 0,-2 7 0,-2 3 1,-2 3-1,0 5 0,0 5 0,2 4 1,2 4 0,3 2 0,3 2 1,4-1 1,6 4-1,2-1 2,8-1-1,-1-3 0,6 3-1,0-1 0,4 1 0,-1-3 0,2-1-1,-1-5 0,-2 2 0,4-6 0,0-6 0,-2-5-2,0-10-5,6-3-25,-5-5-11,-6-8 1,-1-1-1</inkml:trace>
  <inkml:trace contextRef="#ctx0" brushRef="#br0" timeOffset="28924.6544">923 17052 38,'0'0'31,"0"0"2,0 0-10,0 0-6,0 0-5,0 0-2,0 0-1,0 0-4,0 0-1,0 0-1,21 73-2,-21-73-1,-12 56 0,12-56-2,-4 57 2,4-57-1,-2 53 0,2-53 0,0 0 2,13 52-1,-13-52 1,0 0 0,0 0 0,66 37 1,-66-37-1,0 0 0,59 18 0,-59-18 0,0 0 0,51 14-2,-39-17-3,-12 3-3,0 0-8,26-25-22,-16 3 1,-5 4-3,-1-13 2</inkml:trace>
  <inkml:trace contextRef="#ctx0" brushRef="#br0" timeOffset="29183.6691">857 17078 44,'0'0'34,"0"0"1,0 0-9,0 0-11,0 0-2,61 46-3,-61-46-3,0 0-3,68 36-4,-68-36-1,54 12-7,-27-10-15,9-2-14,-1-8 0,-2 4 1,-2-14 0</inkml:trace>
  <inkml:trace contextRef="#ctx0" brushRef="#br0" timeOffset="29691.6983">1410 17147 20,'-12'5'29,"0"14"-1,-6-1 1,-1 0-14,3 7-6,2-1-3,4 6-2,5-7 1,6 4-2,6-5 2,10-7-1,6-6-1,1-1 0,4-10 1,2-3 1,-4-5-2,1-2 1,-4-7-1,-4 2-1,-6-1 1,-2-5-1,-4-1-1,-5 0 2,-5 1-2,-9-1 1,-1 3-2,-2 1 1,-2 3-1,-3 8 1,-1 7-3,1 2-1,3 8-3,7 2-4,5 11-13,5 0-15,4-4 1,6-2-1,6-9 4</inkml:trace>
  <inkml:trace contextRef="#ctx0" brushRef="#br0" timeOffset="30232.7292">2063 17094 38,'0'0'34,"8"-11"1,-8 11 0,-13-19-17,13 19-5,-14-13-6,14 13-3,-17 1-1,7 4-1,-2 1 0,1 3-1,-2 3-1,3 4 0,-1-1 0,1 2 0,2 2 0,1-5-1,5 2 1,1-6-2,5 1 2,-4-11-1,17 8 1,-3-9 0,3-2 0,4 3 1,1-1 0,-1 6-1,-1-2 0,-1 7 0,-6-2 0,1 6-1,-8 2 1,-5 4-2,-4-4 1,-5 0 0,-3 0 1,-3 0-1,-3-5 1,-2 0 0,3-1-1,-1-7 0,4 3-3,0-5-4,13-1-14,0 0-14,-8-11 0,12-3 0,-1-3 1</inkml:trace>
  <inkml:trace contextRef="#ctx0" brushRef="#br0" timeOffset="30595.75">2306 16941 53,'0'0'33,"0"0"0,-5 12 1,5-12-27,-6 23-1,4-6-2,4 7-2,1 3-1,0 9 0,-1-1 0,3 8-2,-2-3 2,1 2-2,1-5 2,0 0-2,2-4 2,0-7-2,0-6 1,0-6-1,3-4 0,-10-10-6,14 9-10,-14-9-17,9-16-1,-2-2 1,-10-9 0</inkml:trace>
  <inkml:trace contextRef="#ctx0" brushRef="#br0" timeOffset="30823.763">2203 17120 74,'0'0'38,"-5"12"-1,5-12 1,0 0-29,12 11-4,-1-4-3,5 0-4,4 2 0,4-4-6,7 7-7,-2-9-24,2-9 2,5 0-2,-5-10 1</inkml:trace>
  <inkml:trace contextRef="#ctx0" brushRef="#br0" timeOffset="31196.7844">2617 17065 36,'-15'16'34,"5"7"2,-10-7 0,3 5-19,7 6-5,-3-5-5,10 0-3,2-3-1,6 2-2,3-5 0,9-2-2,0-7 2,4-3-2,0-5 2,2 0-1,-1-4 0,-1-7 1,-1-2 0,-6 0 1,-2-2-1,-5-2 1,-6 1-1,-4-1 2,-7 4-2,-3 2 1,-6 2-1,-1 0-1,-3 3 1,-1 1-1,1 8-1,1-3-1,6 6-3,-1-3-2,14 11-16,4-2-16,0-1 2,8 4-1,2-9 1</inkml:trace>
  <inkml:trace contextRef="#ctx0" brushRef="#br0" timeOffset="31617.8084">2844 17103 60,'0'0'36,"0"0"-1,0 0 0,8 12-23,1-1-8,-2 0-3,5 3-1,3 6-2,-2 5 0,2-2 0,-2 1 0,0-3 0,-4 0 0,-2-5 1,-3-1-2,-4-15 4,0 9 1,0-9-1,-9-21 1,2 4 1,2-2-1,-3-5 2,5 0 1,0-2-2,4 3 1,2 3-1,5 6 1,0-2-2,4 8 1,2 5-4,0-1-3,5 8-6,-7-3-25,2 0-3,0 2-1,-4-3 2</inkml:trace>
  <inkml:trace contextRef="#ctx0" brushRef="#br0" timeOffset="32144.8386">3179 17210 38,'0'0'32,"20"15"1,-20-15 0,14-6-20,2 4-3,-5-7-4,5 3 1,-3-3-2,3 0 0,-4-4-1,0 6 1,-1-2-2,-1-2-1,-3 0 1,0 0-2,-2 2 0,-5 9 0,3-15 0,-3 5 0,-3 1-1,3 9 1,-15-13-1,5 7 0,-4-2 0,-1 1 0,-4 7 0,1 3 0,-4 5 0,1 3 1,2 6-1,0 7 0,4 5 1,4 3-1,4-1 1,6 4-1,5-7 1,5 1-1,4 0 2,4-5-1,3-9 2,2 0 1,-1-7-1,1-3 0,-1-1-2,-1-2 1,1-8-3,-3-1-2,5 5-9,-4-11-33,-3 1 4,-1-7-2,0 3 3</inkml:trace>
  <inkml:trace contextRef="#ctx0" brushRef="#br0" timeOffset="32993.8871">3939 17107 38,'0'0'34,"-18"-2"1,9 1-1,-3 3-16,-8-5-6,6 6-5,-3 1-3,2 6 0,0 7-1,2 4-1,1 4 0,5 1-2,2 3 2,4 3-2,3-4 1,6 1 1,4-9 0,4-1 1,4-8-3,2-3 1,2-8-1,2-4 1,-1-5-1,-5-3-2,0-5 2,-5-7-2,-1-1 2,-5-5 1,-3 0-1,-4 1 2,-4 0-2,-1-2 1,-2 4 0,-1 6 1,-2 8-1,8 13 0,-16-6 0,16 6 0,-10 13 0,8 10 0,1 10-1,3-1 0,1 3 0,1 4 1,3-2-1,1-1 1,2 2-3,-1-12-1,5-10-3,-6-4-6,9-8-16,-2-10-13,-7-3 3,1-12-3</inkml:trace>
  <inkml:trace contextRef="#ctx0" brushRef="#br0" timeOffset="33254.9021">4127 16984 53,'-9'-8'37,"9"8"-1,-6 17 0,2-5-18,4 8-11,-3 1-4,5 7 0,0 6-2,5 5-1,-3 0 1,2-2-1,1-3-1,0-4-2,5-2 0,-5-9-5,8-6-9,-4-10-20,-1-10 0,4-5 0,-8-12 1</inkml:trace>
  <inkml:trace contextRef="#ctx0" brushRef="#br0" timeOffset="33555.9193">4301 16921 47,'-2'-12'35,"2"12"2,0-12-2,0 12-16,0 0-9,0 0-4,0 0-2,0 21-1,4 1-1,-2 3-1,1 7 0,0 5 0,1 4 1,-1 0-2,1 3 0,-1-1 1,2-4-1,1-5 0,0 0-1,1-8-2,-1-10-4,6 1-11,-1-7-21,-11-10 2,13-13-2,-7-1 1</inkml:trace>
  <inkml:trace contextRef="#ctx0" brushRef="#br0" timeOffset="34122.9517">4697 16931 33,'0'0'36,"0"0"2,-8 17-1,2 3-10,-4-4-12,10 13-6,-5 2-4,8 7-1,-1 2-1,5 5-3,1-5 1,2-1-2,4-1 1,-2-8-4,5-3-3,-8-11-13,3-7-19,1-4 1,-13-5-1,16-17 1</inkml:trace>
  <inkml:trace contextRef="#ctx0" brushRef="#br0" timeOffset="34442.97">4922 17107 30,'0'0'30,"9"3"2,-9-3 1,0 0-20,-9 9-5,9-9-1,-16 15-2,4-6-1,0 8-2,-5-2 0,0 7-1,-1-4 3,3 2-3,1-4 2,5 3 0,3-7 1,8-3 1,-2-9-2,23 13 0,-4-12-1,5 3 0,2 0 0,2 0-2,1-1-2,-3 3-4,1 1-14,-4-6-18,-10-1 1,-1-5-2,-5-5 3</inkml:trace>
  <inkml:trace contextRef="#ctx0" brushRef="#br0" timeOffset="34672.9832">5091 17126 83,'-4'11'38,"2"3"-1,-3 2-8,-2-2-21,8 9-4,-1 0-2,3 4-2,2-2 1,1 0 0,2-4-1,0-1-3,5-3-4,-9-6-28,-4-11-3,10-7-1,-8-8 3</inkml:trace>
  <inkml:trace contextRef="#ctx0" brushRef="#br0" timeOffset="34844.9929">5057 16937 63,'-4'11'34,"4"-11"-1,-7 15-1,7-15-33,3 13-19,6-4-13,-9-9-1,18 11 0</inkml:trace>
  <inkml:trace contextRef="#ctx0" brushRef="#br0" timeOffset="35272.0173">5204 17046 46,'7'24'34,"-5"-15"1,4 8 0,2 2-19,-5-1-7,5 0-5,-1 1-1,2 2-2,0-5 1,1 1-1,-2-5-1,2-5 0,-10-7 1,15-8 1,-9-3-1,1-6 2,-2-4 0,1-2 0,-1-3 1,1 5 0,-1 4-1,3 0-1,-4 5 1,-4 12-2,13-11 1,-13 11-1,12 8 0,-6 1 0,0 5-1,-1 6 0,1 3 1,0-3-2,-2 6 0,-1-3-2,3 0-1,-5-4-3,8 1-6,-6-9-29,-3-11 3,10 5-1,-6-18 1</inkml:trace>
  <inkml:trace contextRef="#ctx0" brushRef="#br0" timeOffset="35940.0557">5770 16816 70,'0'0'36,"1"9"0,-1-9-11,2 30-10,-4-10-8,6 10-3,2 1-1,4 8-1,-1-4-1,4 0-1,-2 0 0,1-5 0,1-1-1,-4-5-2,-2-8 1,-7-16-1,5 13 1,-5-13 0,0 0 1,-11-17 0,0 2 0,-4-6 2,-1 0-1,-3 3 1,-2 2 0,0 3 0,-2 3 0,2 4-1,2 6 1,0 10 1,2 2 0,3 6 1,2 1-1,4 2 0,4 2 0,6 0 1,1-2-1,8-1 0,1-5-1,5 1 0,1-7 0,3 1-1,-1-7 1,2-1-1,2-3-2,-1-2-1,1-1-2,-6-6-8,6-4-27,-4-1 2,-5-2-1,0 1 2</inkml:trace>
  <inkml:trace contextRef="#ctx0" brushRef="#br0" timeOffset="36400.082">6146 17002 43,'0'0'36,"-21"3"0,8 3 0,-1-1-12,-7-5-13,8 4-6,0-5-3,2 4 0,11-3-2,-11 10 1,11-10-1,3 9 0,-3-9 0,14 16 0,-2-2 1,-1-1-1,0 0 0,2 1-1,0-1 1,1-1-2,0-1 0,-1-3 0,2 2-2,-15-10-3,22 15 2,-22-15-3,7 13 3,-7-13-2,-8 12 3,-5-2 1,-1 0 2,-2 2 3,-4-3 1,3 4-1,-3-5 1,6 1-3,3-1-12,11-8-19,0 0-1,0 0-1,1-25 0</inkml:trace>
  <inkml:trace contextRef="#ctx0" brushRef="#br0" timeOffset="37169.1248">6662 17009 45,'0'0'33,"-11"16"2,-3-4-8,0-4-10,7 7-4,-7-3-6,7 3-3,-1-1 0,6 3-2,2 1-1,2-3-1,6 1 0,1-4 0,7 1 0,1-6-1,5-4 1,4-3 0,-1-5 0,4-1 2,-3-5-2,3-1 1,-5-4-1,-1 1 1,-7-2-1,-3-1-1,-6-3 1,-5 0 0,-6 1 0,-6 0 0,-7 1 0,-1-2 1,-4 2-1,-2 4 1,-1 2-1,0 5 1,2 4 0,3 3-1,2 4 0,3 7 1,4 4-1,3-2-1,5 4-1,3-5-1,10 4-5,-10-15-10,20 10-18,2-6 0,-1-9 0,9 4 1</inkml:trace>
  <inkml:trace contextRef="#ctx0" brushRef="#br0" timeOffset="37556.1481">7085 16793 49,'0'0'36,"-6"-19"-2,0 8-6,6 11-11,-17-14-4,17 14-6,-21 0-1,10 8-1,-5-1-2,1 6 0,-2 4-1,2 1 0,-1 3-1,3 3 0,4 1 0,2-1-1,5 1 1,4 0-1,5 0 0,4 0 0,1 2 0,3-3 0,1 0-1,-1-1 0,2 2-3,-6-5-4,4 4-9,-8-4-23,-3-11 3,0 3-2,-4-12 3</inkml:trace>
  <inkml:trace contextRef="#ctx0" brushRef="#br0" timeOffset="37770.1602">6914 17059 63,'0'0'36,"10"-9"1,-10 9-11,20-6-9,-8-1-6,6 4-6,1-3-3,0-2-9,8-1-30,-1 4 0,-6-5-1,2 2 1</inkml:trace>
  <inkml:trace contextRef="#ctx0" brushRef="#br0" timeOffset="38841.2204">7582 16995 30,'0'0'33,"-1"-13"0,1 13-6,0 0-4,0 0-6,-9 1-3,12 10-5,-4 3-4,5 7-1,-1 3-2,4 1-1,-1 2 0,4 3-1,-3-4 0,1-4-2,0-3 0,-2-8-3,1 2-4,-7-13-14,0 0-13,-1-9 0,-6-6-1,1 3 2</inkml:trace>
  <inkml:trace contextRef="#ctx0" brushRef="#br0" timeOffset="39054.2328">7616 16747 29,'0'0'32,"-12"-2"0,12 2 0,-18 13-12,9-9-12,9-4-4,-5 19-5,5-8-4,6 2-16,7 4-10,-5-8-2,5 8 1</inkml:trace>
  <inkml:trace contextRef="#ctx0" brushRef="#br0" timeOffset="39468.2575">7774 16959 32,'-4'14'29,"9"7"2,-9-5 0,2-2-17,4 9-6,0-5-3,4-2-1,3 0-1,3 0 1,-2-5-1,5-3-2,-5-5 1,4-6-2,-3-3 0,1-2 1,-1-5 1,-2-6-1,1-3 0,0-1 1,-2-1 0,1 1 0,-3 4 1,1 3-1,-4 4 0,-3 12 0,0 0-1,7 11 1,-7 7-2,2 4 1,-1 5-1,2 4 0,1 4-1,1-5-3,5 1 0,-2-3-5,10-7-11,0-7-16,-5-11 0,3-6 1,-6-15 1</inkml:trace>
  <inkml:trace contextRef="#ctx0" brushRef="#br0" timeOffset="39737.2728">8185 16674 60,'0'0'35,"0"0"-1,-10 14-1,8 5-20,-5 2-8,4 8-2,2 5-1,4 7 0,1 1 0,3 6-1,3-2-2,2-2-1,2 0-4,0-8-5,5 1-9,-2-7-17,-6-11 1,3 3 1,-14-22 1</inkml:trace>
  <inkml:trace contextRef="#ctx0" brushRef="#br0" timeOffset="39949.2849">8046 16918 64,'10'0'35,"6"5"0,0-3 1,2-2-27,11 8-5,2 0-3,3-1-2,4 6-6,-5-3-26,-1-7-2,0 4-1,-9-10 2</inkml:trace>
  <inkml:trace contextRef="#ctx0" brushRef="#br0" timeOffset="40356.3082">8498 17045 8,'9'-3'26,"15"7"2,-11-11 3,7 0-14,3 0-3,-2-5-2,4 3-1,-5-7-1,2 6-2,-6-5-1,-1 1-2,-6-3-1,-3 6-1,-8-6-1,-2 4 0,-9 1 0,-1-1-1,-5 4 0,-1 7 0,-2 2-1,-1 5 0,0 8 0,4 7 1,-1 5-1,5 5 1,1 1 1,6 0 0,2-1-1,6 1 2,4-6-1,5-4 0,6-4-2,2-7-1,6-1-3,-2-6-8,6-4-26,0-2 1,-4-7-2,3 2 1</inkml:trace>
  <inkml:trace contextRef="#ctx0" brushRef="#br0" timeOffset="40958.3427">9039 16972 51,'-9'2'36,"0"5"-1,-8-8 1,-3-1-17,7 9-9,-6-5-3,6 4-3,-1-2-1,3 8 0,2-1-1,4 4 0,3 1-2,4 0 1,4 0-2,2 1 1,6 0-1,2-3 0,5-4 0,-1-4 0,3-3 0,-1-3-1,2-8 1,-6-2-1,2-7 1,-5-2 0,-2-1 0,-5-2 1,-3-4 1,-4-1 0,-7 0 1,2 4 0,-7 2 0,0 7 1,-1-1-1,1 10-1,-1 6 1,7 11-1,1 6 0,3 4-1,2 4-1,2 8 1,3 6 0,0 1-1,5 3 0,-5 1-2,2-1 3,-5-1-1,-2 1 1,-3-10 0,-4-3 0,-2-8 0,-7-6 1,1-7 0,-4-8-1,2-4-1,-1-7-1,2-3-2,3-1-2,-1-7-8,8-1-22,3-1-3,-1-6 0,7 4 4</inkml:trace>
  <inkml:trace contextRef="#ctx0" brushRef="#br0" timeOffset="41413.3687">9213 17080 53,'25'-4'33,"-14"-1"1,4-2-10,2 0-9,-3-6-3,3 5-4,-3-7-1,2 2-1,-5-6-1,3 3-1,-5-6-1,2 4 0,-5-1-1,0 0-1,-4-1 1,-2 6-1,-4 1 0,4 13-1,-23-12 0,6 13 0,-5 3 0,-5 7 0,0 9-1,-1 2 1,1 6 0,6 3 0,4-1 0,7 1 1,8-1-1,8-2 0,7-5 0,8-2 0,6-3-1,1-7-1,3 4 0,-1-8-3,-1 1-1,-9-11-9,3-2-21,-6 0-2,-8-9 0,0 1 1</inkml:trace>
  <inkml:trace contextRef="#ctx0" brushRef="#br0" timeOffset="41777.3895">9522 16896 57,'0'0'38,"0"0"-1,8 15 1,-7 1-17,-4-1-12,6 6-6,-1 3-2,4 3 0,2 1-1,0 1-1,1 1 0,3-6-2,-2-1 1,-2-1-1,2-11 1,-10-11 1,10 6 0,-10-6 0,4-19 1,-5 4 3,0-8-2,1-2 3,-2 4-2,4 0 0,0-3 1,3 2-1,0 4-1,4 4 0,0 5-1,0-1-2,3 7-2,-12 3-9,19-7-26,-7 9 1,-12-2 0,17 5 0</inkml:trace>
  <inkml:trace contextRef="#ctx0" brushRef="#br0" timeOffset="42215.4146">9921 16893 50,'-8'10'37,"-6"-2"-1,1 1 1,-2 0-13,-3-8-14,3 7-5,1-4-1,1 5-2,3-2 0,10-7 0,-11 13-1,10-3 0,3 1 0,3 2-1,3-3 1,3 0-1,2-1-1,2 2 0,1 3 0,0-4 0,1-1-1,-4 0-1,1 3 1,-6-1-1,-3 0 1,-5-11 0,-3 17 1,-7-7 0,-5 4 1,-1-7-1,-6-3 1,-1 1 1,1 5 0,2-2-3,3-2 2,6-8-5,11 2-9,0 0-23,0 0 2,13-6-3,-1-6 3</inkml:trace>
  <inkml:trace contextRef="#ctx0" brushRef="#br0" timeOffset="42451.4281">10104 17173 62,'0'11'35,"3"5"2,-3-1-9,0-15-12,3 19-8,-3-19-6,0 0-14,0 0-23,0 0 0,-3-13-2,1 0 1</inkml:trace>
  <inkml:trace contextRef="#ctx0" brushRef="#br0" timeOffset="44928.5698">1197 17939 38,'0'0'31,"0"0"5,0 0 0,-48 8-17,48-8-3,0 0-5,0 0-4,-51-5-1,51 5-3,0 0 0,-50 15-3,50-15 3,0 0-4,-48 54 2,48-54-2,-23 66-1,23-66 5,-11 76-3,10-32 2,1-44-4,8 69 1,-8-69 0,26 58 1,-26-58 3,0 0-4,82 45-1,-82-45 1,83 5 4,-83-5-3,92-26 0,-92 26 1,89-38-3,-89 38 2,65-62 3,-65 62-1,37-70-2,-37 70 1,10-69 3,-10 69-3,-17-74 2,17 74-1,-55-35-2,55 35-1,-80-30 2,36 28 2,-1 7-3,3 15 0,42-20-2,-63 45 4,63-45-6,-22 59 3,22-59-8,0 0-11,53 68-20,-53-68 0,78 12 1,-78-12-1</inkml:trace>
  <inkml:trace contextRef="#ctx0" brushRef="#br0" timeOffset="45437.5989">1767 18030 59,'0'0'34,"0"0"-3,0 0-2,0 0-18,0 0-2,0 0-3,0 0-4,17 64-2,-17-64 0,13 58 1,-13-58 0,0 0 0,22 75 0,-22-75-1,8 50-1,-8-50 2,0 0-1,0 0 1,0 0-1,0 0 0,0 0-2,0 0 2,31-69 2,-31 69-2,22-73 1,-22 73-1,29-65 1,-29 65 0,0 0 2,0 0-2,52-33-3,-52 33 1,0 0 0,21 53-1,-21-53 1,11 64 1,-11-64-1,9 64 1,-9-64 0,11 54-3,-11-54-3,0 0-17,0 0-14,0 0 2,0 0 2,0 0-3</inkml:trace>
  <inkml:trace contextRef="#ctx0" brushRef="#br0" timeOffset="45776.6183">2174 17669 82,'-16'18'37,"13"-8"-1,-5 13 2,8-23-32,0 0-1,-6 86-1,6-86-4,11 85 2,-4-35-1,3 8 1,-10-58-4,22 93 2,-22-93-2,29 75 0,-29-75-1,30 51-4,-30-51-9,0 0-23,0 0 3,0 0 0,60 24-2</inkml:trace>
  <inkml:trace contextRef="#ctx0" brushRef="#br0" timeOffset="46258.6458">2440 17926 71,'0'0'37,"0"0"-4,0 0 4,-8 54-21,8-54-10,0 0-2,0 0-2,22 66-1,-22-66 0,0 0 1,40 56-2,-40-56-1,0 0 2,52 30-3,-52-30 2,0 0 0,54-31 2,-54 31 0,0 0-3,57-71 8,-57 71-2,32-54-1,-20 30-2,-1 1 1,-11 23-2,0 0 1,0 0 0,0 0-3,0 0-1,-9 65 2,9-65 2,-21 106-7,10-53 7,-2 5-5,2 7 3,-1-6 1,3-1-1,9-58-1,-11 82-3,11-82-1,0 0-35,0 0 2,0 0-4,0 0 1</inkml:trace>
  <inkml:trace contextRef="#ctx0" brushRef="#br0" timeOffset="51149.9255">3267 17938 20,'0'0'32,"0"0"-4,0 0 8,0 0-16,0 0-5,0 0-1,0 0-3,0 0-5,0 0-2,-28 61 1,28-61-5,-4 58 2,4-58 2,-2 90-4,2-90 2,0 81-2,0-81 0,-2 60-1,2-60-1,0 0-3,0 0 0,0 0 0,0 0-1,0 0-6,0 0 0,0 0-7,0 0-8,0 0-5,0 0 1,-31-70-1</inkml:trace>
  <inkml:trace contextRef="#ctx0" brushRef="#br0" timeOffset="51545.9483">3210 18040 34,'26'-60'27,"-26"60"5,5-39-2,-1 22-8,-2-2-6,8-2-3,-5-3-6,7 0-2,-1 3 1,5 0-3,2-1-4,2 7 2,2 5 0,1-1 0,-3 14 0,1 3 0,-2 5-1,-19-11 1,0 0 3,37 73-3,-37-73 2,4 55-2,-4-55-1,-11 55 1,11-55 0,0 0 0,-53 62-2,53-62-2,0 0 0,-74 51 4,74-51 1,-51 10-3,51-10 1,0 0-1,0 0-2,-52-9 1,52 9-6,0 0-9,0 0-13,50-28-7,-50 28 2,60-20 0</inkml:trace>
  <inkml:trace contextRef="#ctx0" brushRef="#br0" timeOffset="51986.9735">3803 17750 41,'-21'9'32,"6"-1"3,-9 3-1,-3-4-16,27-7-7,0 0-1,-67 57-3,67-57 1,-29 59-6,29-59 2,-2 54-3,2-54 2,28 56-6,-28-56 1,57 31-4,-57-31 5,76-1 4,-76 1-3,79-21 2,-79 21 0,69-44 3,-69 44-6,52-47 7,-40 20-9,-4 10 1,-8 0 0,0 17 0,-21-20 2,1 8-2,-6 3 2,-2 4-3,-2 6 3,30-1 0,-55 7 3,55-7-2,-41 11-4,41-11-2,0 0-5,0 0-18,2 52-7,-2-52 3,43-2-8</inkml:trace>
  <inkml:trace contextRef="#ctx0" brushRef="#br0" timeOffset="52406.9975">4251 17765 68,'-9'3'35,"-11"2"-2,2-9-5,-1 5-17,-8 4-3,7-7-3,-2 13-1,22-11-2,-29 30 0,29-30 0,0 0-1,-8 51-1,8-51 0,0 0 2,0 0 2,63 52-4,-63-52 4,53 19-1,-53-19-3,0 0-1,70 35 1,-70-35-4,0 0 1,38 50 3,-38-50-3,0 0-2,-16 59 6,16-59-3,0 0 2,-54 44 1,54-44-1,0 0-1,-60 28 0,60-28-1,0 0-7,0 0-14,0 0-13,0 0 2,0 0-2</inkml:trace>
  <inkml:trace contextRef="#ctx0" brushRef="#br0" timeOffset="52689.0136">4451 17820 55,'0'0'34,"-9"-5"0,9 5 0,3 9-21,-3-9-5,0 0 0,2 51-4,-2-51-1,11 62 1,-11-62-5,13 65 4,-13-65-3,15 63-1,-15-63-11,0 0-15,0 0-13,0 0 1,0 0 1</inkml:trace>
  <inkml:trace contextRef="#ctx0" brushRef="#br0" timeOffset="52869.0228">4434 17588 60,'0'0'31,"-10"19"-1,11-1-3,-4-4-34,6-2-16,6 6-7,-4-4-2,13-3 2</inkml:trace>
  <inkml:trace contextRef="#ctx0" brushRef="#br0" timeOffset="53544.0625">4673 17564 41,'0'0'35,"0"0"0,0 0 1,-10 7-15,10-7-8,-5 10-7,4 2-2,4 7-1,0 7-1,3 3 0,2 2-1,-8-31-1,17 67-1,-17-67 0,21 81-2,-21-81-6,20 81 0,-20-81-8,14 64 1,-14-64-6,4 50-5,-4-50-3,0 0 3,0 0 4,0 0 12,0 0 12,0 0 7,-61-72 5,48 48 13,-3-4 1,16 28 0,0 0 2,-30-47-9,30 47-7,-3-23-3,3 23-3,18-10-6,-2 10 1,4-9 0,3-2 1,-1 7-5,4-8 3,-3 6-4,-1-5 4,-5 2 1,-1 4-1,-6 4 0,-10 1 0,13 3 1,-13-3-1,0 0 0,9 13 1,-9-13-1,3 16-1,-3-16 1,0 0 1,0 0-1,14 61-1,-14-61 2,7 50-2,-7-50 2,4 55-3,-4-55 2,3 56-3,-3-56-2,0 0-17,0 0-18,0 0 1,0 0 0,0 0 2</inkml:trace>
  <inkml:trace contextRef="#ctx0" brushRef="#br0" timeOffset="53736.0735">4902 17567 53,'-10'15'34,"10"-15"0,-8 16-1,7-6-17,1-10-13,5 15-11,5-4-18,4-5-7,-4-3-1,6 7 1</inkml:trace>
  <inkml:trace contextRef="#ctx0" brushRef="#br0" timeOffset="54138.0965">5056 17691 64,'-2'14'36,"4"4"-1,-1-6 1,-1-12-22,0 0-6,11 66-6,-11-66-1,23 50 3,-23-50-1,30 54-1,-30-54-2,0 0 1,44 64 0,-44-64 1,0 0-2,0 0-2,0 0 2,0 0 0,0 0 1,46-25 4,-43-1-7,-2-3 3,1-2 2,-1-1-1,3-2-2,-2 8 3,3-1-2,-2 5-3,2 8 3,1-3-3,-6 17-4,17-11-17,-6 12-16,-11-1 1,13 14-2,-6-3 2</inkml:trace>
  <inkml:trace contextRef="#ctx0" brushRef="#br0" timeOffset="54687.1278">5408 17835 63,'0'0'35,"14"11"-1,-14-11 2,0 0-23,17 0-2,-17 0-6,19-2-4,-10 2 3,3-5-1,-3 6 1,1-7-1,1-5 0,-11 11-3,14-20 3,-8 3-1,-3 5 0,1 0-2,-2-2 1,-2 0 0,0 1-1,-1-1 0,-2 3 0,3 11 0,-13-17 1,13 17 0,-21-14-3,7 7 2,-4 4-1,-2 4 1,-1 6 0,0 2 0,2 0-1,0 6 0,5 11 1,14-26 1,-18 63-1,18-63 1,6 59-1,-6-59 1,26 54 1,-26-54 2,0 0-1,71 42 0,-71-42 0,54 19-1,-54-19 3,52 7-2,-52-7-1,0 0-2,60 3 4,-60-3-4,0 0 0,0 0-14,0 0-28,55-25-2,-50 13 2,-1-12-3</inkml:trace>
  <inkml:trace contextRef="#ctx0" brushRef="#br0" timeOffset="55462.1723">6137 17704 44,'-10'16'31,"-11"-4"2,21-12-5,0 0-13,-54 59-1,54-59-3,-27 57-1,27-57-4,-7 63-1,7-63-1,18 52 2,-18-52-3,0 0-3,76 49 0,-76-49 3,77-14 1,-77 14-3,83-32 3,-42-2-4,-4 6 0,-6-5 1,-6-9 0,-9 8-4,-5-1 1,-11 6 3,-8 0-2,-10 23 0,-7-7 4,-7 7-3,-3 12 0,-3-1 0,0 6 0,5 6 0,3-2-1,10 0-2,4 3-1,16-18-2,-2 41 1,2-41-17,39 33-17,-39-33 1,52 24 0,-22-26 4</inkml:trace>
  <inkml:trace contextRef="#ctx0" brushRef="#br0" timeOffset="55963.2009">6568 17636 88,'0'0'36,"0"0"-2,0 0-4,-2 13-22,2 2-4,4 5-2,-4-20-1,14 62 3,-14-62 0,21 71 0,-21-71 0,27 64-1,-27-64 1,0 0-4,0 0 5,55 43-5,-44-51 1,1-9-3,-3-5 0,1-4 2,-1-1-1,1-4 4,-3 4-4,1 9 1,-1-5-1,0 8 3,-3 4 0,-4 11-1,10-4 0,-10 4-1,10 19 0,-10-19 0,12 17 0,-12-17-1,0 0 4,14 67-5,-14-67 0,4 54 0,-4-54-2,-1 51 1,1-51-3,0 0-9,0 0-27,0 0 5,0 0-1,0 0 0</inkml:trace>
  <inkml:trace contextRef="#ctx0" brushRef="#br0" timeOffset="56471.23">6984 17828 43,'0'0'35,"0"0"1,0 0-1,51 45-10,-36-46-9,-15 1-4,26-18-3,-14 8-7,4 1 1,-3-6 1,0 0 0,-2 2-6,0-7 3,-3-1 1,1 4-1,-4 0 1,0-5 0,-3 2-1,-1 2 0,-3-2 0,-2 4 1,-6 3-1,0-4-1,-4 4 0,-3 7 0,-2 3 0,-1-1 0,-2 5-1,0 3 0,3 11 1,0 16-1,2-1 1,2-2 2,4 5-3,11-33 2,-8 78 4,8-78-1,11 70-4,-11-70-1,32 50 3,-32-50-3,0 0 3,75 48-4,-75-48-1,57 16-3,-57-16 3,54-8-6,-54 8-17,56-16-14,-56 16-1,0 0 2,0 0-3</inkml:trace>
  <inkml:trace contextRef="#ctx0" brushRef="#br0" timeOffset="57032.262">7536 17636 24,'0'0'32,"0"0"2,0-9-4,0 9-6,-2-9-4,-7 4-3,9 5-4,-15-8-4,15 8-2,-23 4-1,12 2-2,-5-1-1,4 5-1,-3 1 0,4 0 0,1 4-2,5-5 0,1 2 1,4 3-1,3 5 0,2-10 0,5 0 0,1 6 0,3-6-1,2 1 1,1 1 0,1-4 0,1-4-1,-2 1 1,1-5-1,-3 4-1,-1 3 0,-14-7-1,20 15 4,-20-15-6,0 0 3,0 0-3,-5 57 1,5-57 2,0 0-2,0 0 0,-55 60-1,55-60 2,0 0 4,0 0 0,-60 32-1,60-32-1,0 0 1,0 0-12,0 0-23,0 0 7,0 0-6,0 0 1</inkml:trace>
  <inkml:trace contextRef="#ctx0" brushRef="#br0" timeOffset="57854.3091">7912 17506 83,'3'-15'39,"-3"15"-2,-2-14-5,2 14-20,0 0-4,-13 7-3,8 5-3,1 6 0,1 5-1,2 3 0,1 9-1,2 7 1,2-10-2,1 9 2,-5-41-2,13 68 4,-7-49-4,0 1 1,-6-20-1,10 1 0,-10-1 0,6-10 0,-6-13 0,-4-2-2,1 1 3,0-10 0,-2 4 0,0-1 0,1-13 1,0 17 0,1-2 1,0 8-1,-1 1 1,2 8-1,0-5 0,2 17 0,-5-14 0,5 14 0,0 0 0,0 0-1,-8 19 1,7-10-1,2 11-3,-1-6-2,6 11-12,-1 0-23,-3 0 0,3-9 1,-3 5-1</inkml:trace>
  <inkml:trace contextRef="#ctx0" brushRef="#br0" timeOffset="58456.3435">7922 17985 13,'0'0'29,"0"0"1,0 0 1,50 39-12,-50-39-3,0 0-3,0 0-2,0 0 2,0 0-6,0 0 0,0 0-3,0 0 1,0 0 0,0 0-2,0 0 1,0 0-3,0 0 1,0 0 0,0 0 0,0 0-4,0 0 4,0 0-1,0 0 0,0 0 3,0 0-4,0 0-2,0 0 5,0 0 3,0 0-7,0 0 6,0 0-5,0 0-2,0 0 2,0 0 2,0 0-2,0 0-2,0 0 2,0 0-4,0 0-3,0 0-29,0 0-5,0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5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10:32:4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12785 0,'0'0'0,"-28"147"0,28-147 0</inkml:trace>
  <inkml:trace contextRef="#ctx0" brushRef="#br0" timeOffset="43.0024">23946 13818 0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10:42:18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 9311 5934,'-39'14'3999,"39"-14"-774,0 0 129,0 0-1290,0 0-645,54 11-129,-54-11-129,78 6-387,-27-6-129,4 1-258,5-2 129,0-5-387,5-3 0,-3-2-129,-2-4 0,-8 1 129,-4 2 0,-7 2 0,-5 5-129,-5 4 0,-7 1 0,-9 1-258,-2 12-258,-13-13-903,14 22-1935,-12-9-1290,0 1-258,-2-3-387</inkml:trace>
  <inkml:trace contextRef="#ctx0" brushRef="#br0" timeOffset="400.0228">1416 9090 2322,'-11'-11'4515,"2"4"-129,9 7 0,-5 12-2322,5-12-516,0 0-387,11 9-258,0 1 0,0-6-258,4 5 129,0-8-129,4 11 0,-3-5-258,4 7-129,-6-1 129,2 6-129,-3-3-129,-1 4 0,-2 2 0,-1 2 0,-4-2 0,-1 0 129,-2-3-129,-2-3 0,0 0-129,-2-3-129,0 9-2709,2-22-1806,-12 14-387,3-12-645,1-4-258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9:33:27.3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9:33:37.973"/>
    </inkml:context>
  </inkml:definitions>
  <inkml:trace contextRef="#ctx0" brushRef="#br0">22703 1731 6063,'7'-7'4773,"8"6"-258,-15 1-516,9 25-2838,-9-1-387,0 8 129,0 8-258,0 10-258,-1 0 129,1 7-258,-3-5 0,1 1-129,0 0 129,3-4-258,-3-8 0,2-4-258,0-7 0,-2-9-129,2 4-1290,0-25-3096,0 17 0,0-17-258,0 0-258</inkml:trace>
  <inkml:trace contextRef="#ctx0" brushRef="#br0" timeOffset="376.0215">22600 1766 6708,'5'-35'4773,"3"13"-258,8 0-258,-6 0-3096,14-2-387,-2 4 0,7-3-258,1 5 129,1 4-129,0 2-129,1 12-129,-2 0 0,-2 8-129,-2 7-129,-4 9 0,-7 4 0,-4-1-129,-9 10 129,-6-3 0,-11-2 0,-6 2 129,-8-6-129,-6-2 0,0-1 0,-3-3 0,7-5-129,4-10-129,13 5-1161,-1-10-3096,15-2 0,5 8-516,12-2-387</inkml:trace>
  <inkml:trace contextRef="#ctx0" brushRef="#br0" timeOffset="760.0434">22354 2206 8127,'56'6'5160,"-15"0"-258,3-6 0,13 2-2838,-2-2-1161,17 0-258,-2 0-258,7 0 0,-5 0-258,-2-1 0,-5 1-258,-8 0-129,-5 1-516,-15-3-1677,-3 3-2580,-18 0-129,-6 8-516,-10-9-258</inkml:trace>
  <inkml:trace contextRef="#ctx0" brushRef="#br0" timeOffset="1804.1031">22623 2701 516,'30'-17'4515,"-10"10"258,-4-7-258,5 13-1677,-8-21-645,8 19-903,-9-8-387,7 9 0,-7-3-387,0 5-258,-2 0 129,2 0-129,-5 2-129,2 5-129,-1 0 0,-8-7 0,16 15 129,-16-15-129,14 11 0,-14-11 129,0 0-129,0 0 0,0 0 0,0 0 0,-3-11 129,-10 0-129,1-2-129,-5-1 0,-1 4 129,-4-1-129,3 8 0,-4 3 0,1 3 129,1 14-129,3 6 129,1 10 0,4 7 0,1 3 129,4 1-129,5 4 129,3-4-129,2-4 129,5-6-129,3-6 258,2-12-129,2-2 129,1-9-129,4-5 129,-2-7 0,1-10-129,0-8 258,1-8-258,-5-7 0,4-3 0,-7-1 129,2 2-258,-4 4 129,-2 7-258,-2 7 258,0 5-129,-5 19 0,9 4 0,-4 14 0,-3 8 0,1 13 0,2 7 0,-3 7 0,3 7 129,0-1 0,-2 2 129,1 3-258,-1-7 0,-3-2 0,0-7-129,2-5 258,-2-11-387,-2-3 129,-1-13-129,3-16 258,-12 6 0,7-12 0,0-12 0,0-3 129,5-4-129,0-4 129,3 4 129,4-1-258,9 2 387,4 5-387,4 2 129,5 7-645,-8-9-3225,10 15-1419,-5-4-387,-1 5-645</inkml:trace>
  <inkml:trace contextRef="#ctx1" brushRef="#br0">9149 13795 0,'0'0'0,"0"0"0,0 0 0,0 0 0,0 0 0,0 0 0</inkml:trace>
  <inkml:trace contextRef="#ctx1" brushRef="#br0" timeOffset="1337.0765">8519 13892 0,'0'0'0,"0"0"0,0 0 0,0 0 0,0 0 0,0 0 0,0 0 0,0 0 0,0 0 0,0 0 0</inkml:trace>
  <inkml:trace contextRef="#ctx0" brushRef="#br0" timeOffset="26103.493">21010 5197 516,'47'5'1677,"-12"-4"-387,4-1 129,3 0-645,6 0-129,2-3-129,0 1-387,-1 2-129,-3 0 0,-2 0 0,-4 2-129,-3 5-258,-3 3-387,-6-4-1806,2 11-387</inkml:trace>
  <inkml:trace contextRef="#ctx0" brushRef="#br0" timeOffset="31215.7854">10919 5136 258,'50'29'774,"-13"-13"0,17-2 129,8 3-129,10-3 0,8 2-387,8 3-1032,6 7-1806</inkml:trace>
  <inkml:trace contextRef="#ctx0" brushRef="#br0" timeOffset="31991.8298">16494 5185 774,'-16'-6'3612,"6"-14"129,10 20-1677,16-13-516,17 9-903,16 4-129,15 2-387,15 10-258,15 5 0,9 7-387,7 3-258,-1 2-516,-4-1-1935,-4 7-516,-16-6 517</inkml:trace>
  <inkml:trace contextRef="#ctx0" brushRef="#br0" timeOffset="32735.8723">4781 6338 516,'255'-27'3096,"-103"13"-903,35 6-774,18 8-2838,17 0-1032,21 15-774</inkml:trace>
  <inkml:trace contextRef="#ctx1" brushRef="#br0" timeOffset="28962.6566">12645 18579 0,'0'0'0,"0"0"0,0 0 0,0 0 0,0 0 0,0 0 0,0 0 0,0 0 0,0 0 0,0 0 0,0 0 0,0 0 0,0 0 0,0 0 0,0 0 0,0 0 0,0 0 0,0 0 0,0 0 0,0 0 0,0 0 0,0 0 0,19 145 0,-19-145 0,0 0 0,0 0 0,0 0 0,18 36 0,-18-36 0,0 0 0,0 0 0,9 37 0,-9-37 0,0 0 0,18 47 0,-18-47 0,10 38 0,8-2 0,0 1 0,0 11 0,-18-48 0,46 37 0,-46-37 0</inkml:trace>
  <inkml:trace contextRef="#ctx0" brushRef="#br0" timeOffset="40316.3059">7370 9807 774,'59'-9'1161,"-20"1"387,7 2 0,12-5 129,9 2-129,5-4-258,12 2 0,-1-7-129,12 6-258,3-4 0,4 3-258,-4-3 129,-3 3-258,-4-3-129,1 5 129,-11-3-129,-6 5-129,-12 0-129,-11 2 0,-9 3-129,-7 3-129,-6 1-258,-9 5-516,3 10-1806,-3 5-1161,1-7-387,5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1:57.19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1979 7101 10,'0'0'24,"0"0"-1,0 0-6,0 0 0,10 5-3,-10-5-3,11 9-1,-11-9-1,18 15-1,-7-6-2,2 2-2,2 1 0,0 3-1,1-1-1,-1 1 0,0 1-1,0 2 0,0-4 1,-2-2-2,1 0 2,-2-3-1,-3-2 0,1-1-1,0-6 2,-10 0 0,14-16-1,-4 6 0,-4-9 1,3-1 0,-1-8 0,5-4 0,-1-5-1,3-1 0,1-3 1,3-1 0,-1-3-1,3 0 0,-1 0 1,0 5-2,-1 2 1,-1 2-1,-1 4 0,-1 6 0,-3 2-1,-2 6 1,-1 4-1,-2 1 1,-3 4-1,-5 9 1,6-9 0,-6 9-1,0 0-1,-1-9-2,1 9-7,0 0-22,-3 9-3,3-9-1,0 0 1</inkml:trace>
  <inkml:trace contextRef="#ctx0" brushRef="#br0" timeOffset="1414.0809">2044 11027 21,'0'0'17,"0"0"-1,3 10-2,-3-10 0,0 0-1,13 11-1,-13-11-2,14 11 0,-2-2-2,-1-2-1,3 7 0,2-4-1,1 6-2,0-2 0,2 6-2,-3 1 1,3 1-1,-3-1-1,1 0 0,-3-1-1,-1-1 0,-2-4 1,0-2-1,-2-7 0,-9-6 1,14 7 0,-14-7 0,12-9 0,-5-3 0,-3-4 1,1-4-1,0-7 1,3-2 0,-1-6 0,2 0 0,0-4 0,2 2-1,1-4 1,3 3-1,-2 1 0,0 3 0,1 3-1,-1 2 1,1 3-2,-3 5 1,0 5-1,-2 1 1,-3 5 0,-6 10-2,11-12 0,-11 12-3,0 0-14,14-3-17,-14 3-1,0 0-1,-3-21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9:18:58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8997 10011 1935,'0'0'4773,"0"0"-129,0 0-129,0 0-1290,-9-6-1161,9 6-387,0 0-645,0 0 0,0 0-516,0 0 0,0 0-129,0 0-129,0 0 0,0 0 0,0 0-129,0 0 129,0 0-129,0 0-129,3 7 129,-3-7 0,9 11 0,-2 2-129,2-4 129,1 2-129,2 3 0,-2 0 0,4 2 0,2-3 0,-2 3 0,0 2 0,0 0 0,0-2 0,-1-1 0,0-1 0,0-4 129,-3 2-129,-1-4 0,0-6 129,-9-2 0,14 0 0,-14 0-129,14-14 129,-8-4 0,2-3 0,1-7 0,3-7 0,0-5 0,3-6 129,1-4 0,3-4-129,1-4 0,2 0 0,-2 6 0,2-2 0,2 5 0,-1 6-258,0 8 129,-4 8 0,-1 6 0,-2 4 0,-4 6-129,0 6 129,-2 3 0,-10 2-129,11 0-258,-11 0-129,13 17-2064,-13-17-2580,2 18 0,-2-18-516,-5 16-516</inkml:trace>
  <inkml:trace contextRef="#ctx0" brushRef="#br0" timeOffset="10552.6036">4745 10880 645,'0'0'3483,"-5"-4"0,5 4-1290,0 0-645,0 0 258,-10 0-645,10 0-129,0 0-258,1 10 129,-1-10-129,9 10 0,-9-10-129,12 14-129,-5 0 129,5 5-258,0-4 0,2 5-258,1-2 258,3 3-129,-1-5 0,3 4-129,0-7 0,0-3 0,-1-1 0,1-2 0,-3-5 0,-1 0 129,1-2-129,0-3 0,-1-9 0,-1-7 0,0-3 0,1-8 0,1-1 0,0-4 0,1-5 0,1-2 258,-3-2-258,4 0 0,0 2 129,-1 1-258,-1 1 258,0 4-258,-1 4 0,1 4 0,-1 8-258,-3-1-2322,1 15-1935,-3 2-129,-1 4-516,-1-3-258</inkml:trace>
  <inkml:trace contextRef="#ctx0" brushRef="#br0" timeOffset="13343.7633">12759 12886 2709,'14'12'3096,"-14"-12"129,15 16-2709,-2-2 129,-1-2 258,4 3 0,-3-4 129,7 3 0,-4-8 0,4 1-258,-1-7 258,3 1-387,0-1 0,4-3 0,1-10-258,5 2 0,-2-8 0,8-3-258,-5-5 129,6-5-129,-1-6 129,-1 0-129,1-3 0,0-5-129,-2 4-258,-2-2-774,4 7-2967,-4 8-387,0 4-129,-6 10-387</inkml:trace>
  <inkml:trace contextRef="#ctx0" brushRef="#br0" timeOffset="14188.8116">12898 15003 129,'-6'-22'3741,"6"22"387,-1-17-1032,-2 3-387,3 14-645,0 0-258,0 0-387,5-1-258,5 10-387,-3 4-129,8 8-129,-1 2-258,6-1-129,0 3 0,5-2 0,-1-3-129,3-4 129,1-4-129,4-6 129,-2-6 0,4-8-129,4-15 129,-1-5-129,3-11 129,5-5 0,-3-9 0,1-2 0,1 1-129,-3-2 129,-1 5-129,-2 5-129,-2 12-387,-7-1-903,7 23-2451,-12 5-645,-3 7-129,-3 15-645</inkml:trace>
  <inkml:trace contextRef="#ctx0" brushRef="#br0" timeOffset="16483.9429">8223 13973 5031,'-11'-14'4257,"11"14"-129,0 0-129,0 0-2322,-10-12-387,10 12-258,0 0 0,10 0-387,-10 0-129,20 2 0,-8 5 0,5 3-129,0 5-258,2 1 0,1 2 129,1 3-258,0-4 0,1 2 0,-1-6 129,-3-1-129,2-8 0,0-4 129,-1-16-129,-2-4 129,3-11 0,-1-5 129,0-9-129,0-2 0,0-5 129,0 2-258,3 4 129,-3 1 0,1 5 0,0 5-129,-3 4 0,1 4 0,-1 7 0,-2 2 0,-1 6-258,-3-7-1935,3 13-2322,-4 0-129,0 4-516,-10 2-387</inkml:trace>
  <inkml:trace contextRef="#ctx0" brushRef="#br0" timeOffset="24524.4028">6348 16096 516,'-5'11'3870,"5"-11"258,0 0-129,0 0-1419,0 0-774,-7-6-516,7 6-129,0 0-387,0 0-258,4-11 0,-4 11-129,10-2 0,-10 2-129,10 0-129,1 0 129,0 0-129,2 3 129,4 6-129,5 2 129,-1-2-129,4 6 0,-1-5 0,3 2-129,-1 2 129,0-3-129,0-5 129,-2-4-129,0-2 129,-2 0-129,-1-3 129,-2-4 0,-1-4-129,-2-3 258,-4-1-129,6-6 129,-4-9-129,5-3 0,1-9 129,1 0 0,3-7-258,2-1 387,3-2-387,-1 6 258,-3 5-258,0 7 129,0 8-387,-4 9 129,4 8-645,-14 1-1935,9 10-1548,-8 3-774,0 9 0,-12-14-645</inkml:trace>
  <inkml:trace contextRef="#ctx0" brushRef="#br0" timeOffset="38228.1866">557 12034 1548,'43'-15'2709,"-43"15"-516,62-13 258,-17 10-516,8-5-387,2 6 129,10-5-516,-3 6-258,8-5 0,-10 6-258,11 0-129,-12 0 0,0 0 129,-4 8 0,-2-6 0,-3 8 0,4-6-387,-2 1 129,-3-1-258,-1 1-129,0-5 0,2 1 0,-2-1 0,3 0 0,-4 0 129,-1 0 0,-1 0-129,-1-4 129,-5 2-129,-4-4 129,1 2-258,-4-2 129,-6-4-129,0 3 0,-5 1 0,-4-1-387,0 4 0,-5-3-516,-2 6-774,-10 0-2322,0 0-516,0 0 0,0 0-128</inkml:trace>
  <inkml:trace contextRef="#ctx0" brushRef="#br0" timeOffset="38768.2175">2029 11840 516,'0'0'3483,"9"-5"-129,-9 5-516,0 0-516,18 3-516,-18-3-258,16 12-258,-8-7-387,9 7 0,-7-8-387,6 6 0,4-5-387,1 6 129,-2-6 0,3 1-129,-4 0 0,2 2 0,-1-1 0,-2 1-129,-5-1 129,0 1 0,-4-3 0,-8-5 0,12 13 129,-12-13 0,3 10-129,-3-10 0,-2 10 0,2-10 0,-15 18 0,2-5 0,-6 0 0,-2 5-129,-2 2 129,-1 0 0,-2-1-129,2 2 129,0 0 0,2-2-258,7 6-903,-4-9-3354,11-1 129,0-5-645,8-10-387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10:57:49.6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10:57:51.080"/>
    </inkml:context>
  </inkml:definitions>
  <inkml:trace contextRef="#ctx0" brushRef="#br0">17651 18335 0,'0'0'0,"0"0"0,0 0 0</inkml:trace>
  <inkml:trace contextRef="#ctx1" brushRef="#br0">15010 15782 3483,'0'0'4902,"0"0"-129,0 0-774,0 0-1419,-9-8-903,9 8-258,0 0-387,2 16-129,-2-16-387,5 32-129,-3-14 0,3 10-129,-2 2 0,1 4-129,-1-1-129,4 1 0,-2-1 0,2-4 0,3-1 0,-3-6 0,3-5 0,1-5 129,2-8-129,3-4 129,-1 0-129,4-11 129,0-10 0,-2-4 0,2-1 0,1-8 0,-4 2 0,-1 3 0,-1-1 0,-4 6-129,-3 11 129,-7 13-129,0 0 0,7 6 129,-7 20-129,-6 11 0,0 4-129,-2 8 258,1 2-258,0 2 129,0-2 0,3-3 0,-2-4-129,4 1 129,1-7 0,1-3 0,0-6-129,0-4 129,2 0-129,2-11-258,1-1-387,-5-22-3225,0 9-903,9-20-258,-1-3-129</inkml:trace>
  <inkml:trace contextRef="#ctx1" brushRef="#br0" timeOffset="188.0108">15562 15837 11094,'1'-10'4902,"-1"10"-258,0 0-129,-10 2-4902,10-2-2838,0 0-1161,0 0-387,0 18-387,0-18-258</inkml:trace>
  <inkml:trace contextRef="#ctx1" brushRef="#br0" timeOffset="372.0213">15668 16058 9417,'-16'48'4902,"6"-33"-258,4 5-258,6-20-3999,-11 17-516,11-2-2451,0-15-1677,7 13-516,-7-13-258,15 0-258</inkml:trace>
  <inkml:trace contextRef="#ctx1" brushRef="#br0" timeOffset="808.0462">15877 15678 9417,'0'0'5031,"-7"9"-387,7 13-129,-1 7-3999,2 6-258,4 3 387,2 6-387,0 0-129,0 1 0,3-1-129,-5-11-645,7 9-2580,-8-22-1290,6 1-387,-10-21-129,10 2-516</inkml:trace>
  <inkml:trace contextRef="#ctx1" brushRef="#br0" timeOffset="1200.0687">15855 15637 10062,'14'-39'5418,"-1"21"-516,8 10-129,-1-1-3999,11 9-129,-3 0-129,3 6-387,-1 7 0,-8 6-129,-2 2 0,-5 1 0,-9 2 0,-6-1 0,-8 4 0,-12-4 0,1-2 129,-5-2-129,0-3 129,-2 0-129,4-5 258,6-5-258,2-1 129,14-5 0,0 0 0,-2 12 129,8-8-258,8 2 129,3 2 0,2 4 0,3 1 0,-1 2-258,3 3-129,-4-2-258,9 15-3225,-9-23-1032,6 8-387,-7-11-387,5 3-387</inkml:trace>
  <inkml:trace contextRef="#ctx1" brushRef="#br0" timeOffset="1604.0918">16249 15934 9804,'0'0'5289,"0"0"-387,0 0 0,9 3-3741,4-9-645,6-1-129,0-4-129,4 3-258,-2-2 129,-1-3-129,-1 1 0,-5-1 0,-5 0 129,0-4-129,-7 2-129,-2-2 258,-6 1-258,-5-1 258,-4 1-129,-3 6 129,0 5-258,-3 5 258,0 1 129,2 12-129,2 8 129,2 6-258,6 4 258,2 4-258,5 2 258,2 0-129,3 0-129,8-3 129,3 0-258,2-9 129,4-2-129,-1-7-258,5 2-1032,-7-16-3483,11 5-258,-7-10-258,3-3-387</inkml:trace>
  <inkml:trace contextRef="#ctx1" brushRef="#br0" timeOffset="2288.1309">16813 15679 7740,'0'-15'5418,"-2"3"-645,2 12 0,-10-23-3741,8 9-387,-5-4 129,0 7-516,0-4 0,-2 6-129,0-1 0,-3 7 0,-3 3 0,1 6 0,-2 9-129,5 3 129,-3 4 0,7 7 0,3 2 0,2 3 0,2 1 0,6 2 0,1 1 0,4 0-129,-1 4 258,0-3-258,0-1 0,-2-3 0,-1-3 0,-1-4 0,-2-4-258,-4-6 0,3 0-645,-3-18-1548,-8 1-2322,-2-6-258,2 2-516,-11-14-129</inkml:trace>
  <inkml:trace contextRef="#ctx1" brushRef="#br0" timeOffset="2484.1421">16577 16018 7224,'-12'-12'5160,"18"-2"0,9 12-258,-4-17-3225,15 18-129,-5-10-645,6 6-387,0-4-129,-3 3-129,-2 1 0,-3 3-387,-3 1-129,-6-6-516,5 7-4128,-15 0 0,0 0-645,0 0-129</inkml:trace>
  <inkml:trace contextRef="#ctx1" brushRef="#br0" timeOffset="3828.219">17184 15557 6321,'-28'-9'4902,"17"6"-129,-4-6-387,5 7-3483,-2-6 0,3 4-258,-1-2-129,10 6-258,-12-4 0,12 4 0,0 0-129,-3 9 0,3 3 129,2 3-258,1 7 0,5 6 129,-5 4-129,2 4 0,-3 4 129,0 1-129,-2 1 0,0 3 0,0 0 0,0-2 0,-2-2 0,0-4 0,2 0-129,0-6 129,0-6 0,2 0 0,2-8 0,3-7 0,-7-10 129,15 12 0,-3-12 0,0 0 0,2 0 0,0-7-129,6 0 0,-4-3-516,11 10-2322,-8-19-1935,2 7-387,1-13-129,0 7-516</inkml:trace>
  <inkml:trace contextRef="#ctx1" brushRef="#br0" timeOffset="4108.235">17449 15545 9804,'0'-12'5289,"0"12"-516,0 0 129,-2 11-4386,2 14-129,2 1-129,1 9-129,-1 5 0,3 5 0,-1 1-129,-1 4 0,2-4 129,-3 3-258,2-3-129,-3-8-516,11 5-3354,-10-18-516,6-2-774,-8-23-387</inkml:trace>
  <inkml:trace contextRef="#ctx1" brushRef="#br0" timeOffset="4512.2581">17610 15814 6837,'0'0'5160,"0"0"-387,0 10-258,0 9-3741,-1 1-258,1 10 0,1-8-258,5 3 129,0 0-258,4-6 129,-1-2-129,3-5 0,-2-11 129,3-1-129,-1-5 0,1-9-129,-1-6 129,-1-4-129,1-4 129,-1 3 0,-1 0-129,-1 1 0,-2 6 129,-1 5-129,-6 13 0,0 0 0,11-5 129,-9 12-129,1 8 0,-2 5 0,2 2 0,0 5 0,1-1 0,2 0 0,0-2-258,-1-11-387,11 5-3999,-16-18-258,20 1-387,-10-13-258</inkml:trace>
  <inkml:trace contextRef="#ctx1" brushRef="#br0" timeOffset="4768.2728">18001 15511 9030,'0'0'5289,"-7"20"-258,5 7-258,-5-5-3741,4 14-774,0 3 0,3 4-129,0 2-129,0 0 129,2 1-129,4-1-129,-1-6 129,4-5 0,-1-2-258,-1-11-645,10 3-3999,-17-24-129,14 8-258,-12-15-258</inkml:trace>
  <inkml:trace contextRef="#ctx1" brushRef="#br0" timeOffset="4940.2826">17880 15827 7482,'-25'-6'5418,"25"6"-645,0 0 129,23 0-4128,-1-1-258,8-1-387,9 5-1677,-2-3-2967,4-1-387,-5-8-387,-3 5-516</inkml:trace>
  <inkml:trace contextRef="#ctx1" brushRef="#br0" timeOffset="5452.3119">18159 15507 9546,'-9'-9'5547,"9"9"-516,7-12-129,5 9-4386,4 0 0,5 3-258,-1 0-129,5 0 129,-4 4-258,-1 4 129,-2-1-129,-1 2 0,-4-3 129,-2 3-129,-11-9 0,13 20 129,-11-9-129,0 2 0,-2 1 0,0 3 0,0 2 0,0 5 0,-2 1 129,2 1-258,0 6 129,0 3 0,0 3 0,2 2-129,1 4 129,3 2 0,-1 4 0,-2-6 0,1 4 0,-3-5 0,-1-4 0,-2-7 0,-4-3 129,-6-7 0,-2-6 0,-2-5 0,-4-3 0,4-6 0,1-2 0,2 0-387,13 0-2064,-8-6-2838,8 6-387,10-25-387,8 10-516</inkml:trace>
  <inkml:trace contextRef="#ctx1" brushRef="#br0" timeOffset="7291.4171">20948 14783 2967,'0'0'4386,"-2"18"0,-5-2-387,-7-3-2451,2 16-387,-7-4-258,2 11-387,-12-5 129,5 8-258,-2-5 129,2 1-387,0-3 258,4-3-258,0-4 0,5-4-129,7 0-645,1-12-258,7 8-1677,0-17-1935,0 0-129,0 0-387</inkml:trace>
  <inkml:trace contextRef="#ctx1" brushRef="#br0" timeOffset="7527.4306">20665 14824 5934,'-2'-17'5160,"2"17"-387,5 0-129,-5 0-3225,17 33-516,-8-12-129,8 9-129,1 2-129,3 4-258,1 1 0,2-1-129,0-2-129,-1-3-387,5 3-774,-13-12-2451,9 2-1161,-4-9-387,4-1-258</inkml:trace>
  <inkml:trace contextRef="#ctx1" brushRef="#br0" timeOffset="7700.4405">21146 15003 6837,'7'-29'4902,"-7"18"-516,0 11-129,0-18-3741,0 18-1032,12-2-3354,-12 2-774,8 1-258,-8-1-129</inkml:trace>
  <inkml:trace contextRef="#ctx1" brushRef="#br0" timeOffset="7887.4512">21213 15153 6321,'-10'24'4902,"3"-11"-129,2-1-387,-4-7-3483,9 8-129,0-13-516,-5 15-645,5-1-2064,0-14-1935,0 0-516,12 8-258,-2-8 130</inkml:trace>
  <inkml:trace contextRef="#ctx1" brushRef="#br0" timeOffset="8163.4669">21381 14819 6837,'11'-35'5160,"-7"23"-387,-4 12-258,0 0-3483,4 12-387,-4 6 0,0 15-258,0 4 0,0 7 0,0 3-129,3 2-129,-1-2 0,2 0-387,1-1 0,-2-13-1032,7 6-2580,-6-15-903,4-3-516,-8-21-129</inkml:trace>
  <inkml:trace contextRef="#ctx1" brushRef="#br0" timeOffset="8583.491">21361 14771 6966,'-2'-75'5031,"2"50"0,5 2-516,8 15-3096,-1-2-516,9 10-387,-1 13-129,2 7-129,3 4-129,-1 7 0,-2 2-129,-3 2 0,-3-1-129,-5 1 258,-2-2-129,-5-2 0,-4-5 0,-4-1-129,-9-3 258,-1-3-258,-4-6 258,-1-3-129,1-3 0,-1 0 0,2-3 0,7-3 129,1 0 0,9-1 129,0 0-129,0 0 0,10 12 129,1-2-129,4-2 0,2 1 0,2 3-129,0 2-129,0 0-387,-5-7-774,10 9-3612,-9-11-129,5 6-387,-6-9-129</inkml:trace>
  <inkml:trace contextRef="#ctx1" brushRef="#br0" timeOffset="8976.5135">21700 15148 3225,'2'-14'5160,"5"-3"-129,1 9-387,0-9-1419,8 10-2064,-6-9-258,9 5-258,-3-5-258,3 6 0,-4-3-129,2 2-129,-7-3 0,-1 1 0,-4-4-129,-5 3 129,-3 1-258,-4-1 258,-4 4-258,-6 3 129,1 3-129,-2 4 258,-3 10-129,3 2 129,2 7 0,2 7 0,4 2 0,5 0 0,4 1 129,1 2-129,7-7 0,4 2-129,3-2 129,1-6-129,2 0-129,0-8-129,1 2-516,-5-12-1806,6 0-2451,-6-3 0,2-5-516,-3-8-129</inkml:trace>
  <inkml:trace contextRef="#ctx1" brushRef="#br0" timeOffset="9455.5408">22209 14807 3870,'8'-59'5031,"-8"29"-129,2 1-129,-7-8-3096,5 19-258,-8-11-258,6 18-387,-5-1-258,7 12 0,-10 0-258,2 8-129,0 12 0,-2 6 0,0 3-129,-1 8 129,1 0-129,3 4 129,2 1 129,3-2-258,2 1 258,0-2-258,4-3 129,6-2-129,-3-2 129,0 0-258,3-4-129,-3-6-129,0 4-516,-7-26-2064,0 21-1806,0-21-387,0 0-516,-13 0 258</inkml:trace>
  <inkml:trace contextRef="#ctx1" brushRef="#br0" timeOffset="9631.5509">22011 15032 6450,'-8'-8'5418,"8"8"-645,12-12-258,7 12-3354,-5-2-258,8 2-774,2 1-1032,-2-1-3483,4 0-387,-1 0-129,3-3-516</inkml:trace>
  <inkml:trace contextRef="#ctx1" brushRef="#br0" timeOffset="10419.596">22694 14556 3096,'0'0'5160,"0"0"-258,0 0-258,-5-16-1935,5 16-645,0 0-774,-10-12-129,1 6-516,-1 0-129,-2-1-129,1 3-129,-4 0-258,0 3 129,-1 1-129,4-1 0,-6 1 0,5 4 129,2 5-129,2-1-129,2 3 129,3 6 0,0 4 0,2 4 0,2 5 0,2 2 0,2 6-129,-2 2 129,0 5 0,-2-2 0,0-3 129,-2-1-258,-2 0 258,-3-8-129,1 1 0,0-4 0,0-6 129,3-1-258,2-2 129,-2-4 0,2-1-129,1-2 129,0-12 129,6 17-258,-6-17 129,18 9 0,-5-7 0,1-2 0,1 0-129,4 0 0,0 0-516,-6-7-1548,8 6-2709,-4-6-129,0 4-516,-3-9-258</inkml:trace>
  <inkml:trace contextRef="#ctx1" brushRef="#br0" timeOffset="10695.6118">22795 14728 7740,'4'-48'5418,"3"32"0,-4 2-516,7 16-3225,-10-2-774,14 15-258,-10 7-258,3 7-129,-3 7 0,-1 3-129,0 2-129,-3-2 0,0 1 0,0-6-258,0 1 0,0-12-387,0 2-387,0-25-3354,-6 23-645,6-23-129,0 0-645</inkml:trace>
  <inkml:trace contextRef="#ctx1" brushRef="#br0" timeOffset="11011.6299">22828 14682 7353,'-2'-80'5031,"2"52"0,0 0-258,12 12-3225,-5-4-387,9 15-258,-2 2-387,2 3-258,2 5 0,0 8-129,-2 5 0,-2 4-129,-3 6 0,-6-1 0,-3 1-129,-2 2 129,-5-5 0,-5 2 0,-2-8 129,-4-5-129,-1-2 0,0-6 129,1-3-258,1-3 129,0 0-129,7-1-129,8 1-387,-7-14-3225,13 13-903,3-8-516,11 4-129</inkml:trace>
  <inkml:trace contextRef="#ctx1" brushRef="#br0" timeOffset="11371.6504">23099 14803 7353,'-38'37'5031,"21"-18"129,-2-4-516,10 8-3612,-2-7 129,9 5-387,2-6-258,5 3-258,10-3 0,2-3-129,1-3 0,4-1-129,-3-6 129,4-2-258,-3 0 258,-5-7-129,-2-3-129,-2-3 258,-6-7-258,-1 0 258,-3-2-258,-1-2 129,-8 0 0,-3 3 0,-2 2 0,-3 5-129,0 8 0,-1 0-129,6 8-645,-5-2-2838,15 14-1032,1-3-516,13 6-258</inkml:trace>
  <inkml:trace contextRef="#ctx1" brushRef="#br0" timeOffset="11756.6725">23510 14807 10965,'-21'-37'5289,"8"21"-258,-8-6-258,2 13-4257,0 2-258,5 7-129,1 0-129,13 0 129,-2 15-129,2 0 0,11 5 129,4 2 0,-1 3 0,1-3 0,2 4 0,-8-2-129,-2 4 0,-2-8 0,-3-1 129,-2-1-129,-2-3 129,-5-2-129,-9-2 0,-1-5-129,-3-3 0,-2-3 0,3 0 0,-3-2-129,4-3-258,3-11-1032,15 16-3483,-6-22 0,7 9-516,4-5-387</inkml:trace>
  <inkml:trace contextRef="#ctx1" brushRef="#br0" timeOffset="12295.7033">23502 14406 10320,'-13'-12'5418,"15"-1"-387,12 10-129,1-5-4386,10 4 0,2 0-129,7 2-129,0 1-129,2 1 0,0 0-129,-4-1 0,-4 1 129,-7-1-129,-3 0 0,-9 1 129,-9 0 0,0 0-129,0 8 129,-5 4-129,-4 2 0,0 8 129,1 1-258,3 12 129,0 3 0,1 8 0,3 5-129,1 3 129,0 2-129,2-1 129,3 1 129,-2-6-258,3 0 129,0-7 0,0-4 0,0-6 0,-3-3 0,-1-3 0,-2-5 0,-5-7 129,-6-3 0,-3-5-129,-2-5 129,-1 0 0,1-2 0,-1-5-258,6 0-129,-3-12-2322,14 17-2709,0-24-129,10 14-387,2-8-516</inkml:trace>
  <inkml:trace contextRef="#ctx1" brushRef="#br0" timeOffset="13187.7543">22158 11863 8514,'13'45'5289,"-8"-10"-387,4 12-258,-4-1-2838,4 18-1032,-6-1-387,4 2-129,-3-7-258,0-2-129,0-9 0,-4-12-258,7-2-903,-7-19-3483,0-14 258,0 0-774,0-14 0</inkml:trace>
  <inkml:trace contextRef="#ctx1" brushRef="#br0" timeOffset="13456.7697">22149 11931 8514,'9'-67'4902,"8"45"-129,-2-3-129,12 15-3483,-7-3-387,8 12-258,-4 1-258,-1 6 129,-3 6-129,-4 9-129,-10 4 129,-5 1-258,-3 4 258,-8 1-258,-9 0 0,-3 1 0,-4-3-129,1-1 129,1-4-258,3-6 0,10-1-1161,-1-9-3225,12-8 0,11 3-516,9-5-258</inkml:trace>
  <inkml:trace contextRef="#ctx1" brushRef="#br0" timeOffset="13795.7891">22503 12007 9030,'-34'41'4902,"14"-15"-258,5 4-258,-3 2-3741,15 4-129,3 2-258,6-2 129,7-4-258,9-1 129,2-8-129,4-2 0,1-7 0,-1-8 0,-3-6 0,-6-6 0,-1-12 0,-6-2-129,-10-5 129,-2-4-129,-10-2 129,-6 1-129,-6 2 129,-1 5-258,0 6 0,0-1-387,7 18-387,-3-12-1290,19 12-2451,0 0-129,5 9-387,12-2-258</inkml:trace>
  <inkml:trace contextRef="#ctx1" brushRef="#br0" timeOffset="14123.8079">22893 12062 9417,'-36'-5'4773,"14"5"-258,-7 0-258,5 7-3741,-2 0-129,10 2-387,6 4 129,7 0 0,3-2 129,13 4 0,5 1-129,6 1 0,0 1 0,5 3 0,-7-4 0,-2 1 0,-6 1 0,-8 2-129,-6-5 258,-6 0-258,-10-6 129,-7 0 0,-1-2 0,-2-1 0,3-1-258,-2-6-645,15 0-3483,-1-2-387,11 2-516,1-18-387</inkml:trace>
  <inkml:trace contextRef="#ctx1" brushRef="#br0" timeOffset="14531.8312">23268 11879 4386,'28'-10'5031,"-13"6"-387,-3 0 0,-1 7-2838,-11-3-258,10 10-516,-10-10-516,0 17 129,-7-4-129,-5 3-129,-10 2-129,1 4-129,-6 0 0,-1 3 0,-2 2-129,5-1 0,1 0 0,6-1 0,9-1 0,5-4 0,6-3 129,8-1-129,4-6 0,8-1 129,-1-2 0,-1 0-129,3-3 0,-4-4-645,10 6-3870,-14-6-258,1 0-258,-6 0-516</inkml:trace>
  <inkml:trace contextRef="#ctx1" brushRef="#br0" timeOffset="14739.8431">23513 11918 12771,'0'-20'5160,"0"20"-258,0-16-387,0 16-4902,0 0-3999,0 0-387,9 0-516,-9 0-258</inkml:trace>
  <inkml:trace contextRef="#ctx1" brushRef="#br0" timeOffset="14915.8532">23543 12155 7611,'-5'17'4386,"-1"1"-129,6-18-516,2 15-5805,-2-15-1806,17 6-258,-10-4-645,3-2 129</inkml:trace>
  <inkml:trace contextRef="#ctx1" brushRef="#br0" timeOffset="15291.8747">23937 11738 9804,'17'3'5547,"-17"-3"-516,10 26 0,-8-4-3999,3 9 0,-5 4-516,2 6-129,-2 1 0,0 2-129,0 6-387,0-3 129,2-2-387,-2-4-258,7 4-1161,-7-16-3354,1-2 0,-1-13-387,0-14-387</inkml:trace>
  <inkml:trace contextRef="#ctx1" brushRef="#br0" timeOffset="15731.8998">24144 12014 8385,'2'68'4902,"3"-30"-387,-5-3 0,4 2-3612,-4-6-129,9-1 0,-1-11-387,4 1 0,0-10-129,3-7 0,6-4 0,4-12-129,0-11 0,3 1 0,0-5 0,4-6-129,-3 1 129,-4 2-129,-4 5 258,-5 4-129,-2 6 0,-5 5 0,-9 11 0,10 2 0,-5 10-129,-1 8 129,3 3-258,-1 4 129,-2 3-129,1-1-129,-5-29 0,17 51-645,-17-51-3483,0 0-387,0 0-129,39 40-387</inkml:trace>
  <inkml:trace contextRef="#ctx1" brushRef="#br0" timeOffset="15987.9145">24667 11843 9030,'25'-86'5031,"-4"35"0,-21 51-129,0 0-2709,0 0-645,0 0-516,14 59-516,-14-59 0,7 92-129,2-38-129,-9 6 0,1 0-258,1 4 129,0-2-387,-2-3 0,3-1-387,-3-58-1161,8 78-3096,-8-78-258,0 0-258,0 0-258</inkml:trace>
  <inkml:trace contextRef="#ctx1" brushRef="#br0" timeOffset="16147.9236">24614 12042 12513,'-15'-29'5418,"15"29"-387,0 0-129,15-50-4128,-15 50-258,63 11-387,-22-3-3741,9 10-1419,-8-4-258,-42-14-645</inkml:trace>
  <inkml:trace contextRef="#ctx1" brushRef="#br0" timeOffset="17147.9808">20392 15704 1419,'-30'20'4644,"30"-20"0,16 8 0,12-10-1806,25-1-1935,22-9-129,30 6 0,26-10 0,34 7-129,31-5 0,27 2-129,29-2-129,18 6 258,9-5 129,10 6-129,-12-1 0,0 2-258,-18-4-129,-16 1 129,-24-4 0,-22 0-387,-41-1-129,-46-8-1290,-33 10-3612,-53-6-387,-33 4-129,-45 0-774</inkml:trace>
  <inkml:trace contextRef="#ctx1" brushRef="#br0" timeOffset="17676.011">20955 16061 5676,'13'-10'5289,"-13"10"-516,1 12-516,-8-3-3096,-1 19-129,-11-1-516,-1 4-258,-6 8 0,-6 0 0,-2-3-258,1-1 258,-3-3-258,8-6 0,1-4-258,6-9-645,14-1-3741,-1-11-258,8-1-129,0-8-645</inkml:trace>
  <inkml:trace contextRef="#ctx1" brushRef="#br0" timeOffset="17868.022">20600 16143 7353,'-4'7'5418,"4"-7"-258,21 33-129,-1-22-3999,14 14-258,5 2-258,8 5-129,6-2-387,-1-7-1419,9 6-3225,-4-12-645,-2 0-387,-5-10-387</inkml:trace>
  <inkml:trace contextRef="#ctx1" brushRef="#br0" timeOffset="21916.2536">16923 8591 8127,'24'-7'4902,"-17"20"-258,-3 13-129,-4 11-3999,1 14 0,-1 0 0,1 13-129,-3 2 129,1 0-258,-4-6-129,3-9 129,0-10-387,1-11-129,1 0-1419,0-30-2709,0 0-258,-9-15-387,3-16-258</inkml:trace>
  <inkml:trace contextRef="#ctx1" brushRef="#br0" timeOffset="22224.2712">16836 8766 8514,'6'-48'4902,"11"28"129,6 4-645,15 13-3096,-1-4-387,9 7-258,2 1-129,2 15-258,-7 3 0,-7 3-129,-7 5 0,-10 0 0,-17 2 0,-6 4-129,-17 0 0,-11 1-129,-3-1 129,-4 0 129,3-3-129,4-3 0,11-2 0,9-6 129,12-4 0,9-3 0,13-7 0,12 0-258,9 2-258,2-7-774,10 0-3741,-7-2 0,1 0-258,-8-3-645</inkml:trace>
  <inkml:trace contextRef="#ctx1" brushRef="#br0" timeOffset="22595.2924">17409 9062 9546,'7'-25'5160,"7"15"-258,3-6-258,9 1-3741,-4-7-258,6 5-258,0-3 0,-1 1-258,0-4 0,-3 4 129,-6-4-129,-5 4 0,-10 2 0,-3 0-129,-10 4 129,-11 4 0,-8 7-129,-6 2 0,-3 7 129,-2 10-129,4 9 0,0 7 129,10 5 0,6 5 0,9 0-129,8 1 129,8 1 0,9-2-129,8-4 0,8-7-129,4-3-258,2-13-645,11 1-3096,-6-14-903,4-3-258,-2-17-258</inkml:trace>
  <inkml:trace contextRef="#ctx1" brushRef="#br0" timeOffset="22852.3071">18104 8524 11352,'0'-21'5289,"-19"7"-516,0 19 258,-7 10-4644,2 12 0,0 9 0,2 7-129,1 5 129,6 7-129,5 2 0,6 2-129,4 6 0,3-6-129,8 2-516,-3-9-516,11 4-3741,-10-13-387,2-4-129,-10-10-258</inkml:trace>
  <inkml:trace contextRef="#ctx1" brushRef="#br0" timeOffset="23003.3157">17754 9206 10191,'-12'-44'5160,"19"16"-516,14 3 0,7-1-4128,12-3-1290,6 4-3612,4 1-129,4 5-645,0-4-258</inkml:trace>
  <inkml:trace contextRef="#ctx1" brushRef="#br0" timeOffset="23483.3432">18731 8490 9804,'13'-45'5031,"-10"26"0,-3-5-258,0 4-4128,-4-2-129,-1 5-129,-2-3-129,-4 10 0,-6 2-129,0 3 0,-4 5 0,-2 8 129,-6 6-258,3 9 129,0 0-129,2 4 129,4 8-129,6-1 129,4 6-129,4 2 0,6 4 129,0 3 0,6 5 0,1 5-129,1 0 129,-2 7-129,0 0 129,-3 0 0,0-7-258,-1-3 129,0-5-129,-2-9 129,3-8 0,-1-11-129,4-4 129,4-8 0,0-6 129,5-3-129,4-2 0,3-4 0,6-1-258,0-11-1032,11 1-3354,-3-4-387,3-3-258,-2-9-516</inkml:trace>
  <inkml:trace contextRef="#ctx1" brushRef="#br0" timeOffset="23732.3574">19089 8547 12900,'-7'24'5289,"4"-1"-129,3 21-1290,0-8-3225,5 11-258,0 7 0,2-2-129,0 4-129,-1-5-129,4-2-387,-3-11-516,4 3-1677,-4-20-2451,0-10 0,-7-11-645,0-14-129</inkml:trace>
  <inkml:trace contextRef="#ctx1" brushRef="#br0" timeOffset="24016.3737">18991 8651 10320,'-37'-95'5289,"30"61"-387,4 0 0,13 12-3870,9 3-258,12 9-387,6 4 0,4 6-129,5 9-258,4 7 129,-5 6-258,-4 5 0,-6 5-129,-13 4 0,-5 0 129,-12 0-129,-9 0 258,-14-3-129,-6-4 129,-7-2 129,-4-4 0,3-6 0,0-7 0,7-1-129,9-4-516,2-7-3354,14 2-903,5-16-387,15 3-387</inkml:trace>
  <inkml:trace contextRef="#ctx1" brushRef="#br0" timeOffset="24363.3935">19487 8711 10965,'-48'62'5289,"25"-24"-387,3-4 0,6 11-4386,7-8-129,9-1-258,13-1 0,6-5 0,7-8 0,6-9 0,2-7-129,3-6 129,-4-11 0,-4-7-129,-6-9 129,-7-9 0,-10 2-129,-8-7 129,-7 2 0,-12 3-129,-8 5 129,-2 4-129,-7 7 0,0 8 0,1 9-129,4 3-387,11 8-645,-1 0-3612,21 7-258,4-3-387,23 1-516</inkml:trace>
  <inkml:trace contextRef="#ctx1" brushRef="#br0" timeOffset="24691.4123">20032 8754 13029,'-73'-2'5418,"28"2"-387,-6-5-1032,5 6-3483,5 3-129,11 6-258,9-2 0,10 3-129,11-1 0,8 6 0,14 2 0,8 4 0,4 2 0,2 2-129,1 3 0,-5 2 0,-4 0 0,-10 2 0,-6-3 129,-11-2 0,-5-5-129,-14-3 129,-5-4 0,-6-9-387,3 5-1548,-4-14-2967,4-12 0,-1-8-645,12-3-258</inkml:trace>
  <inkml:trace contextRef="#ctx1" brushRef="#br0" timeOffset="25151.4386">19986 8268 11481,'-7'3'5547,"3"11"-387,4-14-129,25 0-4644,-4 0-129,9 0-129,6-1 0,4-2 0,1 1 0,0-4-129,-5 2 0,-4 0 0,-6 2 0,-9 2-129,-5 1 129,-9 9 0,-3 9 0,0 6 0,-5 5 0,1 5 0,1 4 0,3 9 0,0 0 129,3 6-129,5 0 129,2 3-129,4 5 129,3 2-129,-4-1 129,1-2-129,-3-4 0,-2-5 0,-5-3 0,-4-10 0,-10-10 129,-9-4-129,-3-10 129,-5-8-129,-1-2 0,-3-8-1032,11-3-3741,-3-9-516,11-6-258,5-9-387</inkml:trace>
  <inkml:trace contextRef="#ctx1" brushRef="#br0" timeOffset="25768.4739">21103 8522 4386,'57'8'5031,"-35"-2"129,-8 1-516,-7 8-1935,-7-15-1935,-4 28 0,-11-10-129,-5 8 129,-12-5-258,-1 5 0,-7 3-129,2 0 0,-3-3-129,5 1 0,2-6-129,9 0 0,10 2 0,9-3 0,6-2-129,14-3 0,7 4 129,10-1-129,2-1-129,3-2 0,5 5-516,-9-13-2064,6 12-2193,-7-10-387,-1 1-258,-8-9-387</inkml:trace>
  <inkml:trace contextRef="#ctx1" brushRef="#br0" timeOffset="25939.4837">21422 8650 10191,'0'-19'4257,"0"19"-1677,1 10-2967,-1-10-4515,8 18-387,-1-4-129</inkml:trace>
  <inkml:trace contextRef="#ctx1" brushRef="#br0" timeOffset="26103.4931">21491 8905 4773,'-5'31'4773,"4"-14"-129,1-3-387,0 1-3354,0-2-903,0-13-2451,1 18-2064,-1-18-129,12 12-129</inkml:trace>
  <inkml:trace contextRef="#ctx1" brushRef="#br0" timeOffset="26359.5077">21765 8435 9288,'0'0'5547,"10"15"-258,-10 6-387,7 13-3483,-7 8-1032,7 10-258,-2 8 0,2 7-129,2 1-129,-3-4-258,5 5-645,-8-15-3870,7-6 0,-6-13-645,1-9-258</inkml:trace>
  <inkml:trace contextRef="#ctx1" brushRef="#br0" timeOffset="26716.5281">21731 8571 10707,'-14'-92'5418,"14"63"-258,7 0 0,13 12-4257,4 1-258,7 14-258,7 2-129,3 8 0,-2 11-129,1 3-129,-6 2-129,-7 7 129,-9-1-129,-10 3-129,-9 1 258,-15-1-129,-11 1 129,-3-2-129,-3 0 258,-2-2-129,5-3 129,2-5 0,11-1-129,10-1 129,7-3 0,6 0-129,10-3 129,8-2-129,7-1-258,5-2-387,8 5-3483,-6-14-1032,1 0-387,-4-3-258</inkml:trace>
  <inkml:trace contextRef="#ctx1" brushRef="#br0" timeOffset="27075.5487">22182 8805 11223,'-9'-5'5418,"21"-6"-129,4 11-1548,2-12-2838,8 1-258,1 0-258,0-2-129,1-4-129,-4-2 129,-3-1-387,-4 1 258,-5-5-258,-7 1 129,-5 0 0,-5 3 0,-7 2 0,-7 7 0,-3 7 0,-8 4 0,1 7-129,-1 17 129,4 3 129,2 12-129,3 3 0,8 3 0,4 2 129,8 1 0,2-5-129,11-4-129,6-4-258,5-15-1161,10-1-3483,3-12-129,5-6-258,5-11-645</inkml:trace>
  <inkml:trace contextRef="#ctx1" brushRef="#br0" timeOffset="27343.564">22913 8273 11094,'-41'-50'5547,"5"38"-516,2 13 0,0 11-4515,3 16-129,7 12-258,5 6 0,9 5 0,6 12 0,4 3 0,7 0-129,5-3 129,-1 1-129,2-6-129,-3-3-129,-3-3-258,-7-19-516,9 3-3870,-10-13-129,-3-7-516,-10-14-387</inkml:trace>
  <inkml:trace contextRef="#ctx1" brushRef="#br0" timeOffset="27479.5718">22583 8844 8643,'-16'-28'5289,"16"16"-387,9 3-258,4 3-3999,15 3-645,10 0-4257,1 2-258,6 0-645,2-4-258</inkml:trace>
  <inkml:trace contextRef="#ctx1" brushRef="#br0" timeOffset="27999.6015">23434 8230 10449,'14'-56'5418,"-7"40"-258,-2-2 0,-5 18-4386,9-24-129,-9 24-129,7-13-387,-7 13 129,-4-6-129,-6 6 0,-4 0-129,-5 7-129,-6 3 0,2 4 0,-4 1 0,0 1 129,1 4-129,2 0 129,2 1 0,6 3 129,4 0 0,2 1-129,3 2 129,3 5-129,4 2 0,1 0 129,5 4-258,3 4 129,-2 1 129,0 1-129,1-1 129,-4 0-258,0-1 258,-3 0-129,1-4 129,-2-3-129,0-4 0,2-1-129,-1-5 129,5-3 0,2-5-129,2-2 129,1-2 0,9-6 0,4-1-129,-3-6-258,11 2-1548,-8-7-3096,3-6-129,-1-12-387,3 1-258</inkml:trace>
  <inkml:trace contextRef="#ctx1" brushRef="#br0" timeOffset="28232.6148">23690 8283 10191,'0'-28'5676,"-1"17"-516,2 19 129,-2 11-4515,4 16-129,-1 5-258,6 9-129,0 4-129,4 4 0,-1 1-129,-3-5-129,6-2-129,-6-11-1032,11-2-3741,-12-13-258,4-1-387,-11-24-258</inkml:trace>
  <inkml:trace contextRef="#ctx1" brushRef="#br0" timeOffset="28607.6363">23882 8606 6966,'3'-14'5418,"-3"14"-258,4 17-129,3 5-3225,-5-3-774,6 8-645,2 2 0,1-1-258,-1-1 0,4-5 0,2-7 0,-1-1-129,0-9 0,3-5 129,-2-6 129,3-8 0,0-5 0,0-3 0,-1-7-129,1-1 129,-5 1 0,-2 6 0,-2-1-129,-1 7 0,-4 3 0,-5 14-129,0 0 258,0 0-129,4 18 0,-4 1-129,3 6 0,2-2-387,4 8-258,-2-16-2709,8 7-1935,-5-10-129,6-5-516,2-7-258</inkml:trace>
  <inkml:trace contextRef="#ctx1" brushRef="#br0" timeOffset="28839.6496">24410 8277 7224,'6'-59'5547,"2"47"-516,2 14 0,-15 7-3483,6 25-258,7 0-645,-2 13-258,-2 0 0,4 10-258,-6 3 129,-2-2-129,0 0-129,6-11-258,1 5-516,1-21-2838,4 4-1419,-2-18-387,-4-6-258</inkml:trace>
  <inkml:trace contextRef="#ctx1" brushRef="#br0" timeOffset="29003.6589">24367 8591 10449,'-65'-50'5676,"38"28"-516,7 13-129,2-1-4128,18 10-258,21-2-516,3 2-387,14 2-645,2-2-3870,13 0-129,-1-2-516,-1-5-387</inkml:trace>
  <inkml:trace contextRef="#ctx1" brushRef="#br0" timeOffset="29448.6844">24723 8077 10062,'23'-55'5547,"-23"55"-258,36-30-129,-36 30-3225,0 0-1032,46-26-387,-46 26-258,38-2 0,-38 2 0,0 0-129,40 5-129,-40-5 0,0 0 0,0 0 0,0 0 0,21 65 0,-21-65 0,1 48-129,-1-48 129,0 60 0,0-60 0,8 69 0,-8-69 0,0 80 0,0-80 0,4 83 0,-4-83 0,1 85 0,-1-85-129,0 86 258,0-86 0,-3 75 0,3-75 0,-5 59 0,5-59 0,0 0 129,-39 59-129,39-59-387,-54 7-2322,54-7-2709,-72 0 0,27 0-1032,3-9-258</inkml:trace>
  <inkml:trace contextRef="#ctx1" brushRef="#br0" timeOffset="30500.7446">21409 16065 9417,'0'-17'5418,"0"17"-258,-9 0-258,9 0-4386,-4 17-516,4-2-258,2 10-774,0-11-1161,10 11-2709,3-7-387,4 7-129,-4-6-258</inkml:trace>
  <inkml:trace contextRef="#ctx1" brushRef="#br0" timeOffset="30627.7518">21506 16337 5934,'-14'22'5418,"14"-22"0,-10 10-774,10-10-2322,0 13-2451,0-13-4257,7 1-387,2-3-645,5-5-516</inkml:trace>
  <inkml:trace contextRef="#ctx1" brushRef="#br0" timeOffset="31031.7749">21827 15903 8514,'5'37'5418,"-10"3"-387,-2 5-129,3 16-3612,-2-4-1161,6 6 0,0 0-129,0 1 129,8-7-129,1-7-129,4-6-516,-6-17-3225,4 0-1032,-1-15-387,0-6-387</inkml:trace>
  <inkml:trace contextRef="#ctx1" brushRef="#br0" timeOffset="31439.7983">21778 15954 8643,'-6'-60'5547,"9"35"-258,8 13-516,-1-4-3612,17 15-516,1 1-387,9 5 0,3 9-258,1 10 129,0 1-129,-5 3 0,0 1-129,-11 1 129,-5 4 0,-13-3 0,-7-7-129,-9 0 129,-15-1 0,-2-6 0,-5-4 0,-3-3 129,3-1-129,0-3 129,6-2 0,8 2 129,5-2-129,12-4 129,-2 11-129,11 0 0,7-1 0,2 3 0,6 3-129,2 2 0,4 1-129,-1-1-258,4 10-903,-11-12-3999,9 0 129,-5-6-645,5-2-129</inkml:trace>
  <inkml:trace contextRef="#ctx1" brushRef="#br0" timeOffset="31859.8223">22304 16236 8643,'14'10'5289,"2"-1"-258,2-9-1161,8 1-3225,-5-1 0,6 0 0,-4-1-387,1-3 129,-8-7-129,-2-3 0,-7-3-129,-6-3 129,-1-1-129,-5-6 0,-9 1 0,-3 2 0,-3 2 0,-3 6-129,-1 6 129,-4 7 0,1 4 0,3 17 129,-2 5-258,9 8 129,3 0 0,7 8 0,7 1-129,3 0 0,11-5 0,7-2-129,5-5 129,3-10-387,4 13-903,-8-24-3870,10-1 0,-4-6-645,1-5-258</inkml:trace>
  <inkml:trace contextRef="#ctx1" brushRef="#br0" timeOffset="32182.8408">22939 15916 5676,'-5'-35'5676,"-7"17"-258,1 10-516,-8-7-1419,6 12-2709,-9 1-258,6 4-129,-3 9-129,3 10-129,-1 3 0,6 8 0,-1 9-129,4 4-129,4 5 129,4 1 129,0 3-258,0-1 129,4-2-129,2-7 0,-1 4-387,-3-17-645,8 5-3870,-10-21-258,0-4-516,0-11-258</inkml:trace>
  <inkml:trace contextRef="#ctx1" brushRef="#br0" timeOffset="32355.8507">22665 16244 7998,'-6'-17'5547,"15"8"-258,5 9-516,-4-5-3741,12 5-516,3 6-1548,0-6-3612,6 1-387,0-1-258,5-1-645</inkml:trace>
  <inkml:trace contextRef="#ctx1" brushRef="#br0" timeOffset="32871.8802">23414 15826 7224,'1'-12'5547,"-1"12"-387,0 0-129,-5-20-3096,5 20-1032,-18-8-387,8 8-258,-4-3 0,-3 3-258,0 0 0,-3 1 0,0 8-129,1-1 0,3 0 258,3 5 0,1 0-129,5 1 0,0 6 0,4-2 0,2 1 0,1 8 0,0-2 0,1 3 0,2 2-129,2 4 129,-3-3 0,3 1 0,-3 3-129,1-2 129,1-2 0,-2-2 0,1-1 0,2-7 0,-1 3-129,2-4 129,3-6 0,0-2 0,-1-2 0,6-3 129,3 2 0,-1-5-129,1 3-258,-2-7-258,11 21-3096,-12-20-1548,6 3-258,-8-4-645</inkml:trace>
  <inkml:trace contextRef="#ctx1" brushRef="#br0" timeOffset="33167.8971">23580 15782 10062,'2'-13'5547,"-2"13"-129,14 6 0,-16 7-4773,2 14-129,-2 3-129,2 11-129,0 5 0,0 8-129,2 0-258,0-1 0,2 3-258,-3-5 0,9 0-1032,-12-16-3999,4-3 0,-2-14-516,3-6-258</inkml:trace>
  <inkml:trace contextRef="#ctx1" brushRef="#br0" timeOffset="33595.9216">23779 16053 8127,'7'27'5676,"-7"-2"-387,-3-3-258,9 6-4128,-6 0-387,0 4-129,6-2-258,-1 1 129,5-8-258,0-1 0,1-3 0,3-9 0,2-5-129,-5-5 0,4-5 0,-1-12 0,3-4 0,-3-5 0,1-4 0,2-3 0,-3 4 129,0 0 0,-3 4 0,-1 7 0,-4 8 0,-6 10 129,0 0 0,0 0 0,8 23-129,-8-1 129,0 4-129,0 3 129,1 0-258,1-2 0,2-1-258,-4-9-1161,14-2-3225,-14-15-774,12 13-258,-12-13-258</inkml:trace>
  <inkml:trace contextRef="#ctx1" brushRef="#br0" timeOffset="33871.9374">24267 15789 9804,'14'62'5289,"-9"-22"-258,-5-6-1677,-5 17-2709,2-5 0,0 11-129,3-11-258,-1 4 0,1-5-258,4-4 0,8-9-129,1-9-258,8 4-1419,5-17-3225,-2-4-387,-5-10-258,4-8-258</inkml:trace>
  <inkml:trace contextRef="#ctx1" brushRef="#br0" timeOffset="34075.9491">24177 16075 9933,'22'34'5418,"4"-25"-258,10 14-1419,-3-23-2838,6 0-903,7 0-4773,-5-6-258,-3-8-774,-9-6-258</inkml:trace>
  <inkml:trace contextRef="#ctx1" brushRef="#br0" timeOffset="34719.9859">24535 15768 10965,'36'-23'6063,"-36"23"-258,0 0-387,58-25-4644,-58 25-258,43-8-258,-43 8-129,37-1 0,-37 1 0,0 0-129,49-3 0,-49 3 0,0 0 0,0 0 0,0 0 0,0 0 0,0 0 0,0 0 0,0 0 0,0 0 0,0 0 129,17 51-129,-17-51 0,0 0 0,-2 70 129,2-70-129,2 61 129,-2-61-258,5 71 129,-5-71-129,9 68 0,-9-68 129,10 68 0,-10-68-129,7 58 129,-7-58 0,0 0 0,13 57 0,-13-57 0,0 0 0,0 0 0,0 0 129,0 0-129,-39 40 129,39-40-129,0 0 129,-46 17-129,46-17 129,0 0-129,0 0 0,-36 21 0,36-21-129,0 0 0,0 0-387,0 0-3483,0 0-1677,0 0 0,-46 42-774</inkml:trace>
  <inkml:trace contextRef="#ctx1" brushRef="#br0" timeOffset="44652.554">14779 16929 3612,'5'23'4515,"16"-17"-387,0-6-2064,-1-6-774,10 5-129,2-13-387,7 7-387,-2-7 129,11 6-258,-5 0 0,8 1 129,-2-6 0,7 5-129,5 0 0,3 5 129,3-2-258,3 1 129,2-2-129,5 5-129,0-4 0,5 5 0,0 0 0,1 3 0,3-8 0,-2 5 129,3 0-129,2 5 129,4-3 0,-2 0 0,1 0-129,1-1 258,3 0-258,2-1 129,5 0 0,-2 0 0,2-4-129,1 3 0,2-2 0,4-3 0,2 1 0,1 4 0,-4-3 0,3 3 0,-1 1 0,5-1 129,-2 0-129,-3 0 0,-2 1 0,2-5 0,3-1 0,-2 2 0,0-1 0,-3 0 0,2 0 129,1-1-129,4 0 0,-2 5 0,2-2 129,-1 1-258,5 1 258,2-3-129,3 3 0,0-3 0,2 0 0,2-2 0,7 2 0,1 2 0,1-5 0,4 1 0,5 5 129,3-1-129,4-2 129,1 4-129,5-2 0,3 2 129,3 0-129,0 3 258,3 2-258,-1 1 129,2 3 0,-3 0 0,-6 3-129,2 3 129,-4-6-129,1 4 129,3 1 0,3-2 0,-3 8-387,-7-13-2838,-7 4-1806,-19-7-129,-22-4-774</inkml:trace>
  <inkml:trace contextRef="#ctx1" brushRef="#br0" timeOffset="46247.6452">16598 17482 3870,'14'-26'4257,"-10"9"0,-2-1-2451,5 7-129,-7-4-387,0 15-387,0 0-129,0 0 0,0 0-258,0 10 0,-11 8-129,3 3 0,-7 8-258,-1 14 258,-3 9-129,-1 12 0,-5 5 0,3 5-645,-2-12 645,3-9-387,1 4 387,3 12-903,17-69 516,-18 76-645,18-76-1935,0 0-1677,0 30-774,0-30-516</inkml:trace>
  <inkml:trace contextRef="#ctx1" brushRef="#br0" timeOffset="48607.7802">15640 16084 8256,'-13'-15'5160,"13"15"-129,-4-13-258,4 13-3096,0 0-645,0 0-258,0 13-129,2 6-129,-2 6-387,0 0 0,0 7-516,-5 1 0,1 1-258,-6-8-258,0 3-258,-9-13-516,9 19-774,-16-25-2322,7 2 0,-3-11-516,3-1 516</inkml:trace>
  <inkml:trace contextRef="#ctx1" brushRef="#br0" timeOffset="49058.806">14765 15537 8127,'-32'37'4902,"9"8"0,-9 8-258,8 23-3870,-8 9 0,11 13 0,3 0 0,18 10-387,13-4-645,24-11-4386,31-8-387,22-23-258,28-17-774</inkml:trace>
  <inkml:trace contextRef="#ctx1" brushRef="#br0" timeOffset="49735.8448">18345 15423 3225,'21'14'5289,"-2"-7"-387,8 12 129,1-3-2193,5 16-1677,-3 0-387,1 12-387,-7 0 0,-2 5-258,-10 4 0,-8 1-129,-4-1 0,-4 3-129,-8-3 0,-3-5-258,-1 0-129,-3-14-258,6 5-1806,-1-24-2064,4-4-387,-1-15-129,9-9 259</inkml:trace>
  <inkml:trace contextRef="#ctx1" brushRef="#br0" timeOffset="50147.8683">19021 15674 4773,'0'-11'4644,"-7"-10"0,-2 10-258,9 11-3225,-20-15-387,10 15-129,-8-1-258,1 2 129,-5 7-258,3 10 129,-5 4-129,3 4 0,1 4 0,3 5 0,6-3 0,8 3-129,3-6 129,5 1-129,14-5 129,5-4-258,8-4-258,3-5 129,4 0-516,-4-12-387,7 2-3741,-15-6 0,-2 0-516,-12-13-129</inkml:trace>
  <inkml:trace contextRef="#ctx1" brushRef="#br0" timeOffset="50343.8795">18813 15796 5547,'-15'-7'4902,"6"-1"0,13 6-387,6-7-3612,14 9-387,0-2 129,12 2-516,0 1-129,2 3-774,8 7-2322,-9-6-1548,1 7-258,-7-6-129</inkml:trace>
  <inkml:trace contextRef="#ctx1" brushRef="#br0" timeOffset="50779.9045">19321 15451 4902,'0'-13'5160,"0"13"-516,0 0 0,0 0-3225,0 9-258,0 7-516,0 13 0,0 3-387,4 9 129,-2 3-129,0 4-129,-2-1 0,0 1 129,0-3-258,0-1 0,0-6-258,1-7 0,1-1-258,0-14-516,7 1-3483,-9-17-387,8 0-258,-6-18-258</inkml:trace>
  <inkml:trace contextRef="#ctx1" brushRef="#br0" timeOffset="51115.9237">19296 15416 5031,'-8'-15'5031,"8"15"-387,0-13-129,7 9-3483,1-9-258,10 9 258,2-7-387,4 4-129,2-4 0,3 5-129,-1-2 129,-4 3-258,1 4-129,-2 0 0,-1 1 0,-5 1 0,0 8-129,-1 3 129,-3 5-129,1 0 129,-2 3 0,0 3 0,-2 2-129,1 1-129,2 12-2322,-8-14-2322,4 1-387,-4-6-516,0-3-258</inkml:trace>
  <inkml:trace contextRef="#ctx1" brushRef="#br0" timeOffset="55223.1586">16280 17266 2580,'-5'13'4773,"0"13"-129,3-1-387,2 0-2838,7 20-516,0 11-129,9 21-129,-5 6-258,6 8-258,-4 0 0,5-8-129,-1-8 258,-2 11-129,-15-86 129,33 87 0,-33-87 129,38 45-129,-38-45 0,41-1-129,-24-10 0,1-22 0,0-4-129,-1-22 129,-3-19 0,-3-11-129,-5 5 0,-6 6 258,2-8-258,-2 3 258,-2 18-129,-7 20 0,1 22 129,-2 18-129,1 17 0,-1 18 258,1 44-258,-4 10-645,3 16 774,1 17 0,0-4-129,-1-7-129,2-11 258,4 11-258,-2-38 258,3-13 387,3 0-645,0-55 129,1 59-258,-1-59-129,18 62-645,-18-62-3612,0 0-645,0 0-645,50-14 129</inkml:trace>
  <inkml:trace contextRef="#ctx1" brushRef="#br0" timeOffset="55532.1763">16996 17573 7224,'-20'33'5676,"20"-33"-774,5 6 258,10-36-4386,11 16-516,8-1 387,9-3-387,2-1 0,2 8-516,1 4-645,-9-7-645,3 13-3225,-16 1-387,-5 2 0,-16 10-645</inkml:trace>
  <inkml:trace contextRef="#ctx1" brushRef="#br0" timeOffset="55728.1875">17014 17854 6063,'-32'49'5289,"28"-35"0,4-14-903,8 13-3096,4-17-774,10-10 0,5 13-258,5-17-258,12-2-516,-3 5-1806,9 1-2193,-2-19-645,6 6-129,-3 0-387</inkml:trace>
  <inkml:trace contextRef="#ctx1" brushRef="#br0" timeOffset="56043.2055">18145 17185 7482,'-20'-6'5418,"4"20"-387,-7 0-258,0 19-4257,-4 3-258,0 10 129,-3 5 0,0 14 0,-5 13-129,1 5 0,0-3 0,2 1 258,3-2-258,1-18-516,8 2-129,1-32-1161,19-31-3096,-15 23-387,13-30-258,-3-28-774</inkml:trace>
  <inkml:trace contextRef="#ctx1" brushRef="#br0" timeOffset="56247.2172">17637 17329 6708,'-5'-18'5676,"5"18"-258,14 19-129,-4 9-3354,13 16-1032,4 15-258,7 17 129,5 26-387,5-12 0,7 0-258,-1-4-258,9 4-2580,-5-13-2967,1-39 129,-7-29-387,-3-25-645</inkml:trace>
  <inkml:trace contextRef="#ctx1" brushRef="#br0" timeOffset="61599.5233">19432 17355 7611,'0'-46'5676,"-5"23"-387,4 9-516,-8 2-4515,9 12-516,0 0-645,0 12-3870,6 7-129,5 1-516,4 8-258</inkml:trace>
  <inkml:trace contextRef="#ctx1" brushRef="#br0" timeOffset="61759.5325">19549 17886 5934,'-23'88'5418,"12"-67"-774,11-21 0,-16 10-3870,16-10-1419,0 0-3870,0 0-516,12-16-129,1-6-387</inkml:trace>
  <inkml:trace contextRef="#ctx1" brushRef="#br0" timeOffset="62319.5645">20244 17476 6063,'0'0'5418,"-1"22"-387,1 16-774,2-2-3483,8 14 0,2 0-387,3 10 0,2 5-258,3-10-387,0-2 387,-1-19-516,-19-34 516,37 69-129,-21-52 0,-16-17 129,34-4 0,-18-24 516,-3-23-774,-2 2 516,-1-27-387,-2 9 0,-4-1-129,-1-11-516,3 36-1161,-6 9-2967,0 12-129,0 4-903,0 18 516</inkml:trace>
  <inkml:trace contextRef="#ctx1" brushRef="#br0" timeOffset="62683.5853">20716 17571 3612,'0'12'4902,"-12"6"-129,-2-16-258,14-2-3354,-25 31-387,14-11 0,-2 9-258,9 0 0,1 5-129,3-3 0,10 0-129,6 0 129,6-16-258,6-4 0,5-4 0,1-7-129,1-15 129,-1-6-129,-3-7 0,-9-10-129,-6-3 258,-6 2-258,-10-3 258,-5 10-258,-12 4 129,-6 5-258,-3 10 0,-4 8-258,6 5-645,-8 1-1419,13 5-2064,5 2-645,7 5 0</inkml:trace>
  <inkml:trace contextRef="#ctx1" brushRef="#br0" timeOffset="62923.599">21024 17526 2451,'10'0'4902,"-10"0"0,1 18-129,4 5-3612,-7 0-129,4 7 0,-5 7-387,3 16-129,0-15-258,4-1-258,5 10-1290,0-11-3354,4-15 0,0-5-774,0-16 387</inkml:trace>
  <inkml:trace contextRef="#ctx1" brushRef="#br0" timeOffset="63087.6084">21079 17187 5160,'-10'-10'5031,"10"10"-516,0 12-645,3-1-8127,7 9-516,4 0-129</inkml:trace>
  <inkml:trace contextRef="#ctx1" brushRef="#br0" timeOffset="63567.6359">21503 17185 5289,'-17'27'5547,"6"0"-516,1 9-129,-2 5-3741,7 4-645,3 5-129,4 4 129,4 7-258,6-5 129,1 2-129,0-8 129,1-10-387,-2-9 129,-3-15-258,-9-16 129,0 0 0,5-27 0,-10-8-258,-10-6 129,-4 0 129,-3 4-129,-8 2 129,-1 4-258,-3 13 387,0 11-258,0 6 258,4 5 0,1 19 0,10 6 258,3 7-129,8 1 0,8 18-129,4-3 258,14-9-258,9-1 258,10-2-129,6-15-903,5-5 774,3-10-387,2-5-387,-10-5-4644,3-5 258,-11-8-774,-4-14-387</inkml:trace>
  <inkml:trace contextRef="#ctx1" brushRef="#br0" timeOffset="104164.9579">8719 10382 7482,'221'-186'4902,"-69"62"-387,27-21-387,23-19-3999,26-19 0,26-9 258,15-16-129,14-9-129,44 1 129,-29 2-129,-5 4 129,-3 14-129,-17 7 0,-14 20-258,-23 20 258,-25 26-258,-72 25 0,0 22-258,-36 22-516,-42 14-2838,-30 25-1161,-31 15-258,-44 1-516</inkml:trace>
  <inkml:trace contextRef="#ctx1" brushRef="#br0" timeOffset="104492.9767">8225 7659 10965,'134'53'5934,"-23"-20"-387,32 6-129,40 18-5160,75 18 0,38 22 129,47 23-258,52 18 129,46 27-258,42 25-129,30 17-258,28 31-645,-19 12-4128,51 24-129,-1 6-516,-7 12-387</inkml:trace>
  <inkml:trace contextRef="#ctx0" brushRef="#br0" timeOffset="106786.1078">14777 15360 0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11:00:33.0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1" timeString="2013-10-30T11:00:59.241"/>
    </inkml:context>
  </inkml:definitions>
  <inkml:trace contextRef="#ctx0" brushRef="#br0">5734 8962 7353,'57'-32'4773,"-12"28"0,15 4-645,17 12-3225,24 13-1806,28 2-2838,25-4-645,29-3-516,20-12-516</inkml:trace>
  <inkml:trace contextRef="#ctx0" brushRef="#br0" timeOffset="531.0304">10999 9093 9546,'68'-14'5160,"71"-21"-516,18-5-4386,58-5-5031,85 6-516,23-9-258</inkml:trace>
  <inkml:trace contextRef="#ctx1" brushRef="#br0">12180 8881</inkml:trace>
  <inkml:trace contextRef="#ctx1" brushRef="#br0" timeOffset="215.0123">12180 8881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2:16:56.7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2149 6765 19,'14'-6'30,"-14"6"-2,0 0 2,0 0-13,-19 16-3,6-2-5,-8 2-2,5 4-2,-8 1-2,3 6 1,-1 0-2,1 0 1,0 1-1,3-2-1,0-2 0,4 0-1,1-2 0,0-7 1,5-2-3,-2-4-1,10-9-4,-9 7-3,9-7-12,0 0-12,6-19-1,1 7 1</inkml:trace>
  <inkml:trace contextRef="#ctx0" brushRef="#br0" timeOffset="281.0159">1815 6784 34,'0'0'30,"0"11"4,2-1-11,6-1-5,9 12-4,-3-6-2,9 12-1,0-4-3,4 6-2,-2-4-1,3 2-3,-3-3 1,1-3-1,-2-4-2,-3-1 0,0-4-1,-3-4-3,2 0-2,-9-10-9,6-2-23,-1 2 0,-6-8 1,4 2 0</inkml:trace>
  <inkml:trace contextRef="#ctx0" brushRef="#br0" timeOffset="556.0318">2470 6739 47,'2'-12'34,"-2"12"1,0 0-1,-10-13-19,10 13-7,-10 2-4,10-2-5,0 0-5,-7 10-12,7-10-16,9 11-1,-9-11 0,11 16 2</inkml:trace>
  <inkml:trace contextRef="#ctx0" brushRef="#br0" timeOffset="756.0432">2528 6941 37,'0'0'33,"0"16"1,0-16-8,-8 11-8,9-2-6,-1-9-4,-4 13-4,4-4-5,0-9-7,1 16-7,0-3-19,-1-13-1,7 13 1,-7-13 0</inkml:trace>
  <inkml:trace contextRef="#ctx0" brushRef="#br0" timeOffset="1135.0646">2934 6625 49,'12'-8'37,"-9"-2"-1,-3 10 1,0 0-21,0 0-5,0 0-4,5 15-2,-2 1-2,-3 3 0,3 6-1,0 4-1,0 3 0,1 4 0,-1-3 0,1-2-1,0 2 0,0-3 0,-1-4-1,0-3-2,-1-7-1,2-1-2,-4-15-3,3 17-6,-3-17-11,0 0-12,-8-12 0,2 1 2</inkml:trace>
  <inkml:trace contextRef="#ctx0" brushRef="#br0" timeOffset="1478.0845">2718 6623 19,'0'0'33,"-3"-10"3,3 10 0,0 0-12,0 0-6,22-9-4,-12 1-4,12 9-2,-2-5-1,9 3-2,1-4-1,5 3-1,-2-3 0,0 4-1,-1-1-1,-3 1 0,-4 0 0,-3 2-1,-3 1 0,-4-1-1,-1 3 0,-3-4-2,3 4-3,-14-4-4,21 5-14,-8-1-17,-13-4 1,16 12-1,-16-12 2</inkml:trace>
  <inkml:trace contextRef="#ctx0" brushRef="#br0" timeOffset="1872.1071">3254 6885 51,'0'0'37,"1"-11"0,-1 11 0,0 0-21,0 0-7,0 0-3,3 17-1,-1-4-3,0 4 0,1 5-1,0 2 0,2 3 0,-1 0 0,0-2 0,0-2 0,0 0-1,-1-5 1,-1-4 0,-1-4 0,-1-10-1,0 0-2,0 0-1,0 0-10,0 0-26,0-9 0,1-2-1,-3-9 1</inkml:trace>
  <inkml:trace contextRef="#ctx0" brushRef="#br0" timeOffset="3149.1801">4243 6779 39,'0'0'30,"0"0"-4,10 8-4,-5 6-6,-2 0-3,6 8-4,-4-3-2,7 7-1,-3-2 0,6 0-1,-4-7-2,5 1-1,-1-9 0,2-4 0,-1-4 0,3-7-1,-3-7 1,3-3-1,-1-3 0,0-5 1,-3 0-1,-1 1 0,-4 1 1,-1 2-1,-5 5 0,-4 2 0,0 13-1,-10-8 1,10 8-1,-19 16 1,9 5-1,-2 6 0,0 5-1,3 8 1,-1 7 0,1-2 0,2 3 0,3-2 0,-1-3 0,4-3 0,1-5 0,1-7 0,3-6-1,0-5 0,1-3-1,-5-14 0,9 3-3,-9-3-2,14-17-12,-9 8-18,-1-9 1,6 1-2,-6-7 2</inkml:trace>
  <inkml:trace contextRef="#ctx0" brushRef="#br0" timeOffset="3402.1946">4747 6777 49,'0'0'36,"0"0"-2,0 0 2,0 0-23,-13 2-4,13-2-5,-4 15-3,4-15-4,4 21-6,-3-12-19,-1-9-7,12 20-1,-12-20 1</inkml:trace>
  <inkml:trace contextRef="#ctx0" brushRef="#br0" timeOffset="3616.2067">4809 6984 55,'0'0'35,"-4"21"0,-1-7-11,5-14-9,-6 19-5,2-9-8,4-10-3,5 14-10,-5-14-13,0 0-10,16 5-2,-16-5 2</inkml:trace>
  <inkml:trace contextRef="#ctx0" brushRef="#br0" timeOffset="3996.2285">5167 6638 44,'6'-11'36,"-6"11"2,8-14-1,-6 1-15,-2 13-10,0 0-4,5 13-3,-6-1-1,3 7-2,-2 2 0,1 5 0,-1 3-1,1 4 0,0-1 0,0 0-1,1 0 0,-1-3-1,0-1-1,-1-5-1,2 0-2,-3-11-3,6 3-6,-5-15-13,0 0-11,0 0-1,0 0 2,-5-12 1</inkml:trace>
  <inkml:trace contextRef="#ctx0" brushRef="#br0" timeOffset="4297.2458">4929 6672 37,'0'0'35,"0"0"3,4-12 0,7 1-14,10 9-9,-3-10-4,11 3-3,1-8-3,8 7 0,1-6-2,6 0 0,0 1-1,1-1-1,0 4-2,-5 2-2,-1 9-3,-13-5-9,-1 9-26,-5 3 0,-9 2 0,-2 2 0</inkml:trace>
  <inkml:trace contextRef="#ctx0" brushRef="#br0" timeOffset="5151.2946">5413 6983 40,'0'0'35,"2"-20"3,1 5-4,-3 15-13,7-22-5,2 14-5,-5-4-4,8 4-1,-5-2-1,6 6-2,-1 1 0,0 3-1,1 1 0,0 4-1,-1 3 0,0 1-1,-1 2 0,-3 2 1,-1 3-2,-2 4 1,-3 2-1,-4-1-1,-1 2 0,-6 2 0,0 1 0,-3-3 1,-2 0-1,0-5 1,0-3-1,2-1 1,2-3 1,-1-3 0,11-8 0,-9 9 1,9-9-1,0 0 1,0 0 1,16 1 0,-4-4 0,6-1 0,0 0-1,5 1 1,2-2 0,-1-1-1,1 1 0,-1 2-2,-2 1-1,-6-6-8,2 4-30,-3 2-1,-3-2 0,0 2 0</inkml:trace>
  <inkml:trace contextRef="#ctx0" brushRef="#br0" timeOffset="-11808.6754">2362 7856 12,'0'0'23,"0"0"-3,0 0-1,0 0-2,0 0-3,-12-2-2,12 2-3,-9 7-2,9-7-2,-19 16-1,8-3-1,-3 3 0,-1 5 1,-3 1-1,0 8 0,-2 1 1,4 6-1,-1 1 2,7 5-2,-1 1 1,8 3-1,2-3 0,11-1 0,-1-2 0,6-3-1,2-7 0,4-1 1,-3-9-2,2-4 1,-4-3-1,1-1 0,-5-5 0,0-2 0,-12-6-2,12 6-2,-12-6-3,0 0-7,0 0-24,12 4-1,-12-4 0,0 0 1</inkml:trace>
  <inkml:trace contextRef="#ctx0" brushRef="#br0" timeOffset="-10263.587">2746 8073 31,'0'0'22,"0"0"0,0 0-1,0 0-5,0 0-2,-3 10-3,0 1-3,-7 0-2,0 4-3,-5 4-1,-1 5 0,-3 3-1,0-3 1,-4 3-2,3 1 1,-1-4 0,2-2 0,4-5 0,1-5 0,5-4-2,9-8-1,-10 8-2,10-8-3,0-14-7,4 4-8,-2-7-12,7 6 1,-8-10 1</inkml:trace>
  <inkml:trace contextRef="#ctx0" brushRef="#br0" timeOffset="-9955.5697">2465 8081 13,'0'0'28,"0"0"1,0 0-4,0 0-5,9 13-4,6 0-4,-3-2-1,10 9-1,-3-6-1,8 6-3,-1-3-1,3 1-2,-3-5-1,0 2 0,-2-2-2,-4-4 0,0 0-1,-5-4-1,2 2-2,-6-6-3,5 7-5,-16-8-10,16-5-13,-1 5-2,-4-7 2,7 7 2</inkml:trace>
  <inkml:trace contextRef="#ctx0" brushRef="#br0" timeOffset="-9734.5564">3030 8288 40,'0'0'32,"13"22"-2,-9-4-7,-2-1-5,2 4-6,-6-3-3,4 4-3,-4-6-3,2 3 0,-1-5-3,0-4-1,1-10-4,0 0-5,1 10-10,-1-10-15,4-11 0,-4 11 1,5-27 1</inkml:trace>
  <inkml:trace contextRef="#ctx0" brushRef="#br0" timeOffset="-9233.5281">3211 8077 33,'0'0'33,"9"0"2,-9 0 0,-8 10-16,8 6-6,-4-4-6,5 7-2,-2 1-2,5 0 0,-1-3 0,6-1-1,-1-2 0,2-4-1,3-5 1,1-4-1,1-7 0,1-3 0,1-5 0,0-1 0,1-4-1,-2 2 1,1 0 0,-4 2-1,-1 2 0,-3 5 1,-9 8-1,11-2 1,-11 2-1,4 18 1,-5-2-1,1 6 0,-2 3 1,-1 5-1,-1 2 0,-1 2 1,-1-1-1,-2 1 0,1-2 0,1-4 1,-1-4-2,1-3 1,1-2-1,0-7-1,2-1 0,3-11-2,0 0-2,0 0-4,0 0-19,0 0-9,0 0 0,0 0 1</inkml:trace>
  <inkml:trace contextRef="#ctx0" brushRef="#br0" timeOffset="-7864.4498">3548 7886 20,'0'0'32,"5"-12"1,-5 12-6,4-16-5,-4 16-6,12-9-4,-2 8-2,-10 1-5,21 2-1,-10 4-2,5 5-1,-2 5 0,4 4 0,-3 3 0,1 7 0,-4 1 1,-2 2-1,-2 2 0,-3 5-1,-3-3 0,-3-2 1,-2 0-1,-2-4 0,-3-2 0,1-3-1,-1-3 2,-1-8-1,0-4 0,9-11 1,-16 14-1,16-14 1,-13 4-1,13-4 1,0 0-2,-6-9 0,6 9-2,6-10-3,5 10-7,-11 0-14,19-14-9,0 10-2,-3-4 3</inkml:trace>
  <inkml:trace contextRef="#ctx0" brushRef="#br0" timeOffset="-7503.4292">4005 8015 54,'0'0'36,"0"0"-2,0 0-11,0 0-8,0 0-5,0 0-4,0 0-3,-7 11-2,7-11-1,0 10-3,4-1-10,-3 1-18,-1-10-4,8 13-1,-8-13 0</inkml:trace>
  <inkml:trace contextRef="#ctx0" brushRef="#br0" timeOffset="-7276.4162">4013 8224 23,'0'0'34,"-4"18"1,4-18-1,0 0-12,-3 16-7,3-16-5,2 9-5,-2-9-3,5 12 0,-2-3-3,-3-9-2,11 16-7,-11-16-14,0 0-11,10 13-1,-10-13 1</inkml:trace>
  <inkml:trace contextRef="#ctx0" brushRef="#br0" timeOffset="-6481.3706">4515 7980 39,'0'0'30,"-1"-10"-4,1 10-6,0 0-4,-4-10-3,4 10-4,-2 12-3,5 2-1,-5 1-1,6 7 1,-5 2-2,6 9 0,-5 1 0,3 1-1,-3-2 0,2 1 0,-3-5-1,2 1 0,-1-5 0,0-6 0,-1-6-2,0-1 1,1-12-1,-5 11-1,5-11-2,0 0-4,-2-10-8,-2-1-11,2-1-8,4 0-2,-5-8 2</inkml:trace>
  <inkml:trace contextRef="#ctx0" brushRef="#br0" timeOffset="-6127.3505">4354 7958 15,'0'0'32,"-9"-13"1,9 13 2,0 0-11,7-19-6,8 18-3,-4-8-4,10 7-2,-2-2-3,8 5-1,-2-2-1,4 3 0,-2-2-2,1 0-1,-3 1 0,-1 0-1,-2 0 1,-2-2 0,-4 0-1,-1-1 1,-4 1-1,-2 1-1,-9 0-2,11-4-1,-11 4-5,0 0-11,0 0-20,9 6 1,-9-6-1,6 9 2</inkml:trace>
  <inkml:trace contextRef="#ctx0" brushRef="#br0" timeOffset="-5705.3263">4779 8250 38,'0'0'32,"0"0"-3,0 0-6,11 2-3,-11-2-4,4 13-2,-4-13-5,1 26-1,-4-11-3,7 6 0,-5 0-2,2 1-1,-1-1 0,0 3-1,0-4 0,0-6 0,1-3-1,-1-11 0,1 14-1,-1-14-1,0 0-3,0 0-10,3-17-24,-3 17 0,9-23 0,-2 6 1</inkml:trace>
  <inkml:trace contextRef="#ctx0" brushRef="#br0" timeOffset="-3295.1881">5329 8063 2,'0'0'25,"-3"13"0,-9-8 1,2 7-8,-1 1-3,-3 1-3,3 6-3,-5-2-1,2 1-2,-1-1-2,1 1-1,2-3-1,-1 1-1,2-5-1,0-2-1,11-10-1,-14 13-1,14-13-3,-10 5-5,10-5-7,0 0-11,-13-6-3,13 6 1</inkml:trace>
  <inkml:trace contextRef="#ctx0" brushRef="#br0" timeOffset="-2970.17">5085 8048 20,'0'0'30,"0"0"1,0 0-6,0 0-5,13 6-4,1 7-3,-3-4-3,10 5-1,-5-1-2,8 7-1,-3-5-2,4 2-1,-3-4-1,2-1 0,-4 0-1,-2-3-1,0 0 0,-4-5-1,0 1-1,-5-2-2,2 3-3,-11-6-4,12 4-11,-12-4-15,0 0 0,15-1 2,-9-8 0</inkml:trace>
  <inkml:trace contextRef="#ctx0" brushRef="#br0" timeOffset="-2634.1508">5709 7872 51,'0'0'35,"6"-10"0,-6 10-9,0 0-9,0 0-4,8 25-5,-11-10-1,4 8-3,-2 0 0,1 6-2,-1 0 0,1 2-1,-2 0 0,1-1-1,0-3 0,0 0 0,1-1-2,-2-7-1,2 0-1,-2-9-3,5 0-4,-3-10-10,0 0-14,0-9-1,-3-4-2,4 4 4</inkml:trace>
  <inkml:trace contextRef="#ctx0" brushRef="#br0" timeOffset="-2341.1339">5481 7887 41,'0'0'33,"0"0"3,0 0-12,23 0-5,-7-3-4,14 6-3,-3-8-2,10 4-2,-2-7-2,5 7-1,-3-4-1,-1 2-1,-3-1-1,-3 2-1,-3 1-1,-3 2-2,-3 3-1,-4-4-5,0 8-10,-3-1-23,-5-1 2,1 2-1,-10-8 2</inkml:trace>
  <inkml:trace contextRef="#ctx0" brushRef="#br0" timeOffset="-1707.0976">5986 8212 34,'0'0'35,"0"-10"3,0 10-1,0 0-15,2-20-6,-2 20-6,0 0-3,16-11-1,-16 11-3,16-6 0,-4 6-1,0 1-1,0 1 0,2 2 0,-2 0-1,-1 5 1,-3 0-1,0 1 0,-3 3-1,-3 0 0,-2 2-1,-5 0 0,-1 4-1,-2-3 0,0 4-1,-7-3 1,3 3-1,-3-2 2,2-1 0,0 0 0,3-3 2,1 0 0,1-5 0,8-9 2,-7 13-1,7-13 2,0 0 0,7 10 0,-7-10 0,17-1 1,-8-3 0,7 4 0,-3-3-1,4 2 0,-2-1-1,0 1 1,-3 1-2,0 1-1,-3 1-2,-9-2-3,14 6-10,-14-6-27,0 0 2,12 8-2,-12-8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1:39.4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5742 7647 20,'-1'-20'27,"1"20"-3,0 0-3,0 0-3,0 0-2,-11 8-4,10 8-3,-4 4-2,5 9-1,-5 5-1,6 5 1,-4 7-3,5 12 0,-1 1 0,3 8 0,-2 4-1,3 6 0,0 5 0,0 6-1,0 1 1,4 4-1,-3 3 0,2 5 0,0 1 0,0-1 0,2 1-1,1 1 1,1 2-1,-1 0 0,0-1 1,2-4-1,-4 0 1,3 4-1,-4-4 1,-2 0-1,0-1 1,-1-1-1,0 2 1,-2 0-1,-1-4 0,-2 1 0,-1-1 0,1 1 0,-1 0 0,-1-3 1,-3-1-1,2-1 0,1 1 0,-1-2 1,1-2-1,-1-1 0,1-1 0,0 1-1,1-4 1,-1 0 0,1-1 0,-1 0 0,2 1 0,0-3 0,-1 1 0,2-2 1,-1 2-1,1 0 0,0 0 0,1 2 0,0 2 0,0 0 0,0 2 0,-2-1 0,2 3 0,0-1 0,0 1 0,-1-2 0,2-1 0,-1-2 0,1-4 1,1 0-1,-2-5 0,0-1 0,0-6 0,-2-1 0,0-4 0,1-2 0,-1-2 1,0-3-1,0-2 0,0-4 0,0-2-1,1-3 1,-2-4-1,0-4-1,3-3-1,-3-9-5,7-3-22,-2-6-7,-4-17 1,0 0-1</inkml:trace>
  <inkml:trace contextRef="#ctx0" brushRef="#br0" timeOffset="2335.1336">5753 7571 25,'-2'-10'19,"2"10"-1,0 0-1,-10 0-1,10 0-3,-8 15-3,0-5-1,0 8-2,-4 0-1,2 5-1,-5 0-1,1 5-1,-2 0 0,3-2-1,-1-1 0,4 0 0,2-5 0,3-2 0,3-6 0,2-12 1,4 9 1,6-10-1,-10 1 0,22-22 1,-11 1-1,6-1 0,-4-5 0,2-3-1,-3-2 0,-1 0 0,1-1-1,-2 6 0,-3 3 1,1 5-1,-3 4 0,-5 15 0,13-2 0,-5 11 0,1 8 0,2 5 1,3 4-1,3 5 0,3 2 1,1-2-1,3-1-3,0-5-6,5-6-30,-5-4 0,-5-8 1,4-3-3</inkml:trace>
  <inkml:trace contextRef="#ctx0" brushRef="#br0" timeOffset="9711.5554">16741 14067 19,'0'0'17,"0"0"-2,0 0-2,0 0-2,0 0-1,-9-3-2,9 3 0,0 0 1,0 0 0,-13-6 1,13 6 0,0 0-2,0 0-1,0 0-1,0 0-2,0 0-1,0 0 1,0 0-2,0 0 0,0 0 1,16 2 0,-5-2 0,5 5 1,1-1 0,8 3-1,3-1 0,6 3-1,1 2-1,7 1 1,-2-1-2,3 3 1,2-2 0,-1 3 0,-1-2 0,-1 0 0,-3-1 0,-6 0 0,-3 0 0,-5-3 0,-7-1 0,-5-2-1,-13-6 1,14 9-1,-14-9 0,0 0 1,0 0-1,0 0 0,0 0 0,0 0 1,-13 9-1,4-6 0,-3 1 0,-3 2 0,-4 1 0,-2 2 0,-2 1 1,-3 2-1,-1 1 0,-5 0 1,1 2-1,0-3 0,0 1 0,2-1 0,0-2 0,3 0 0,2-1 0,4-2 0,2-3 0,4 3 0,3-3 0,-1-2 0,12-2 0,-12 4 0,12-4 0,0 0-2,0 0-3,0 0-4,0 0-21,0 0-10,0 0 2,0 0-1</inkml:trace>
  <inkml:trace contextRef="#ctx0" brushRef="#br1" timeOffset="37126.1228">9444 14005 1,'10'1'22,"-10"-1"1,-1-10-5,1 10-2,0 0 0,0 0-2,-3-9 0,3 9-2,0 0-1,0 0-2,0 0-2,-5 10-2,5-10 0,-2 19-2,2-6 0,0 6-1,0 4 0,1 5 0,0 7 0,0 1-1,-1 2 0,0 4 1,-2-1-1,1-2 0,-2-4 0,4-3 0,-3-6 0,2-4 0,0-7 0,1-5 0,-1-10-1,3 10 0,-3-10-1,0 0-1,0 0-3,3-17-7,2 6-24,-5 11 0,5-21 0,2 11 0</inkml:trace>
  <inkml:trace contextRef="#ctx0" brushRef="#br1" timeOffset="39106.2368">9535 14202 12,'0'0'15,"-10"-3"1,10 3 2,0 0-1,-9-5 0,9 5-1,0 0-3,0 0 0,0 0-3,0 0-1,0 0-2,0 0 0,0 0-2,12 11-1,-12-11 0,17 2-1,-6-1 0,6 1-1,1-3 0,6 3 0,1-3 0,5 0 0,4-1 0,4 0-1,0-2 1,6 1-1,0-3 0,5 0 1,2 0-1,3 0 0,0 0 0,-1-2 0,0 3 0,-1 3 0,-3 1-1,-2 4 1,-3 2 0,-2 2 0,-3 0 0,0 2-1,-1-2 1,0 1 0,2-3 0,-1-2-1,1-1 1,0 0 0,0-1-1,0 0 0,-1-2 1,-3 1-1,-1 0 1,-1-1-1,-3 0 0,4-3 1,-2 1-1,0 0 0,-2-2 0,2 1 0,-2 0 0,1 2 0,0 2 1,-3 1-1,2 0 0,-1 2 0,1 0 0,0 2 0,1 0 0,2-1 0,1 0 0,0-2 0,1 1 0,-2 0 0,0-1 0,1 0 0,-1 0 0,-2 2 0,1-4 0,-2 1 0,-2 0 0,2-1 1,1 2-1,1-1 0,0-1 0,-1 0 0,0-1 0,1 1 0,-1 2 0,2-2 0,-3 0 0,-3 1 0,1-1 0,-3 1 0,1 1 0,-3-1 1,-2 0-1,0 0 0,-2-1-1,-2 0 2,1 0-2,2 1 1,-4-1 1,0 2-1,0-2 0,-1 3 0,-5-1 0,6 1 0,-7 0 0,0-3 0,-10 0 0,18 5 0,-18-5 0,10 0 0,-10 0-1,0 0 1,10 1 0,-10-1-1,0 0 0,0 0 0,0 0 0,0 0-1,0 0-1,11-15 0,-11 15-1,1-11-1,-1 11 1,4-16-1,-1 6 0,-2-2 1,1 0 1,-3-2 0,4-1 2,-2 2 2,-2-3 0,1 6 1,-2-1 1,2 11 1,-5-18-1,5 18 1,-3-9 0,3 9 0,0 0-2,0 0 1,-12-10-1,12 10 0,0 0-1,-6 10 0,6-10 0,-3 21 0,2-2 0,0 5 0,2 6 0,-1 5 0,-3 3 0,1 2 0,-2 0-1,-1-3 1,3-2-1,0-5 1,1-5-1,0-8 1,3-4-1,-2-13 0,4 12 0,-4-12 0,0 0-2,0 0-3,11-10-9,-11 10-27,-3-14 2,3 14-1,-10-10 0</inkml:trace>
  <inkml:trace contextRef="#ctx0" brushRef="#br1" timeOffset="39968.2861">10918 14915 35,'0'0'30,"9"-5"3,-9 5-9,-2-10-7,2 10-2,0 0-4,0 0-2,5-15-2,-5 15-2,0 0-2,0 0 0,0 0 0,0 0-2,9-8 1,-9 8 0,0 0 0,0 0 0,0 0-1,6 18 1,-6-2 0,2 4-1,-2 5 0,0 5 0,-1 4 0,0 1 1,-2 7-1,0-2 0,0-2 1,1-2-1,-1-2 0,2-4 0,0-6 0,2-3-1,0-8 0,-1-13-1,2 13 0,-2-13-2,0 0-3,-4-15-4,4 15-13,0-19-16,-7-2 0,-1 1 0,-1-5 2</inkml:trace>
  <inkml:trace contextRef="#ctx0" brushRef="#br1" timeOffset="40341.3074">10663 14883 37,'0'0'33,"0"-9"3,0 9 0,14-7-14,-5-2-7,9 7-4,-1-3-2,11 5-3,1-5 0,7 3-2,2-4-1,5 4 0,1-3 0,2 0-1,-1-2-1,-2 1 0,-5 0 0,-3 3-1,-8 0 1,-4 1-1,-4 0-1,-10 2 0,-9 0-2,9-1-3,-9 1-8,0 0-19,0 0-8,0 0 1,-14 4 0</inkml:trace>
  <inkml:trace contextRef="#ctx0" brushRef="#br1" timeOffset="42192.4133">11279 15425 32,'0'0'31,"-5"10"2,5-10-6,-11 1-8,11-1-3,0 0-3,0 0-4,0 0-1,0 0-1,-1-10-3,1 10 0,8-14-1,-1 4 0,-2-3-1,2 1-1,2-3 1,-1 3-2,-1 0 2,1 0-2,-8 12 1,11-15 0,-11 15-1,0 0 0,10-9 1,-10 9-1,0 0 0,4 18 0,-2-6 1,0 4-1,0 3 0,0 2 1,1 5-1,-2 1 0,6-3 0,-3-2 0,1-1-1,1 0 1,-2-5 0,1-3-1,2-3 0,-7-10-2,6 13-1,-6-13-2,0 0-4,0 0-4,0 0-8,-9 9-5,9-9-9,-14 3 0,5-2 5</inkml:trace>
  <inkml:trace contextRef="#ctx0" brushRef="#br1" timeOffset="42413.4258">11321 15609 44,'-15'5'33,"15"-5"-1,-10 2-6,10-2-5,0 0-4,0 0-5,0 0-3,4-14-3,7 14-1,0-4-1,6 3-2,-1-4 1,6 2-2,2 0 0,0 2 0,-2 2-1,2-2 0,-1 4-3,-8-3-4,6 9-14,-6-2-18,-15-7 1,0 0-1,0 0 1</inkml:trace>
  <inkml:trace contextRef="#ctx0" brushRef="#br1" timeOffset="43372.4808">5722 10239 15,'0'0'30,"0"0"1,0 0 2,16-10-9,-2 8-6,0-8-4,12 5-1,-1-7-4,9 7-2,0-6-2,7 4 0,-1 0-2,2 2-1,-3-1-1,-1 3 0,-3 3-2,-8-1-2,-1 8-4,-11-5-9,-3 3-22,-3 5 1,-11 0-2,1 1 3</inkml:trace>
  <inkml:trace contextRef="#ctx0" brushRef="#br1" timeOffset="44053.5197">5667 12327 25,'0'0'32,"23"-2"3,-10-5 1,6-4-13,9 5-4,-3-9-6,13 3-3,-3-6-3,8 3-2,-1-2-2,3 4-1,-2 3-2,-1 2 0,-4 3-1,-4 4-1,-3 8-3,-11-5-3,0 9-16,-6-3-14,-14-8 1,0 0-1,-16-2 2</inkml:trace>
  <inkml:trace contextRef="#ctx0" brushRef="#br1" timeOffset="45408.5968">5901 10259 14,'0'0'20,"-3"-13"0,3 13-2,0 0 1,-4-13-2,4 13-2,0 0-3,0 0-2,0 0-3,0 0-1,-3 10-1,5 3-1,-2 3 1,1 9-2,-1 3 0,1 7 0,-1 4-1,1 8 0,-2 2 1,2 4-2,-1 3 1,2 3-1,-1 1 1,4 5-1,-3 2 0,0-1 0,0 1-1,-1 2 1,1-2-1,-2-1 1,-1-1 0,-1-3 0,0-1-1,1-1 1,0-2 0,1-2 0,0-3-1,0-1 1,1-3-1,1-4 1,-1-2-1,0-4 0,-1-4 1,-1-3 0,-1-4-1,0-1 1,-2-4-1,0-1 0,0-3 1,2 0-1,0-2 1,0 0-1,1-1 0,1 0 1,0-2-1,0 1 0,1-2 0,-2-2 0,1 0 0,0-2 0,0-9 0,0 9-1,0-9-1,0 0-2,0 0-6,0 0-25,0 0-3,3-18 1,-7-2-1</inkml:trace>
  <inkml:trace contextRef="#ctx0" brushRef="#br1" timeOffset="45990.6305">4902 10946 15,'3'-12'30,"6"5"2,-8-2 0,-1 9-12,0 0-4,0 0-4,0 0-3,6 18-2,-1 7-3,-4 2-1,3 10 1,-2 1-2,2 4 1,-2 1-1,2 0 0,-2-5-1,3-4 0,-1-4-1,-1-7-2,2-3-3,-3-9-5,4-2-13,-6-9-12,0 0 0,1-9-2,-8-9 3</inkml:trace>
  <inkml:trace contextRef="#ctx0" brushRef="#br1" timeOffset="46325.6495">4707 10922 26,'0'0'31,"-4"-15"3,4 15 0,9-6-14,-5-5-4,14 7-2,-1-7-3,13 4-2,-2-4-2,11 4-2,1-2 0,3 2-2,-2 1-1,2 2 0,-4 3-1,-3 1-1,-6 1 1,-3-1-1,-6 0-1,-5 0-1,0 4-4,-7-5-3,2 8-18,-1 0-12,-10-7 0,11 10 0,-11-10 2</inkml:trace>
  <inkml:trace contextRef="#ctx0" brushRef="#br1" timeOffset="47054.6904">5253 11351 62,'-5'-11'37,"5"11"-1,3-18-3,-3 18-19,2-13-5,-2 13-2,13-11-3,-4 8-1,-9 3-2,21 0 1,-10 5 0,3 0 0,-2 3-1,1 4-1,-2 3 1,-2 3-1,-2 4 0,-4 2-1,-2 4 0,-5 1 0,-3 0 0,-2 0 0,-3-1 0,-1-1 0,1 0 0,-1-5 1,2-5 0,4-2 1,2-5 0,5-10 0,2 12 1,-2-12 1,19-7-1,-3 3 1,0-3-1,6 0 1,0-1-2,3 3 1,2 0-1,2 3-1,0 1 0,-1 1 1,-1 0-2,-4 3 0,0 5-3,-8-9-9,-2 5-26,-13-4-2,0 0 2,10-9-2</inkml:trace>
  <inkml:trace contextRef="#ctx0" brushRef="#br1" timeOffset="51104.9229">6312 10163 15,'13'-1'29,"-13"1"1,16-7 2,-16 7-13,11-11-5,-2 8-5,-9 3-4,20-6-3,-8 7-4,1-3-3,7 5-7,0-1-6,1-4-11,7 8-2,-6-6 1</inkml:trace>
  <inkml:trace contextRef="#ctx0" brushRef="#br1" timeOffset="51325.9356">7034 10169 18,'16'-6'24,"5"11"1,-8-6-7,1 3-5,-2 0-5,0-2-2,-2 3-4,5-1-4,0-3-5,3-4-10,9 6-10,-10-11 1,15 8 1</inkml:trace>
  <inkml:trace contextRef="#ctx0" brushRef="#br1" timeOffset="51512.9464">7616 10138 25,'24'10'25,"-12"-10"0,6 6-7,-5-4-6,3 1-6,0 0-3,5-2-5,1-1-3,2-2-5,6 3-8,-5-9-8,13 10 1,-5-10 0</inkml:trace>
  <inkml:trace contextRef="#ctx0" brushRef="#br1" timeOffset="51686.9563">8260 10175 19,'21'0'23,"7"7"-2,-9-5-4,3 1-2,-1 0-3,2-2-3,2-1-2,0 0-7,2-1-11,-7-10-14,14 9-2,-11-12-1,10 7 1</inkml:trace>
  <inkml:trace contextRef="#ctx0" brushRef="#br1" timeOffset="51873.9669">8996 10167 22,'11'1'27,"10"6"0,-10-12 0,8 2-15,-2-2-9,4-4-9,2 3-9,-5-8-12,9 10 1,-8-9-1</inkml:trace>
  <inkml:trace contextRef="#ctx0" brushRef="#br1" timeOffset="53234.0448">6319 12243 22,'14'-6'29,"3"9"1,-7-4-5,6 0-7,1 2-5,4-1-6,3 3-5,2 1-7,0-3-4,7 3-5,2 2-12,0-9-5,12 6 1,-5-9 1</inkml:trace>
  <inkml:trace contextRef="#ctx0" brushRef="#br1" timeOffset="53402.0544">7291 12300 26,'22'-6'9,"7"5"-1,-4-3-5,4-3-9,7 8-10,-8-10-2</inkml:trace>
  <inkml:trace contextRef="#ctx0" brushRef="#br1" timeOffset="53595.0652">7943 12259 25,'34'11'29,"-11"-8"2,3 6-7,-6-1-6,-3-4-6,1 2-5,-1-2-7,-1-5-7,5 0-7,3 0-8,-4-8-9,15 7 2,-5-11-1</inkml:trace>
  <inkml:trace contextRef="#ctx0" brushRef="#br1" timeOffset="53770.0755">8752 12299 12,'32'11'23,"-13"-13"2,5 6-8,-5-5-4,1 0-7,-1-2-8,1-4-13,9 7-8,-11-14 0,13 9-2</inkml:trace>
  <inkml:trace contextRef="#ctx0" brushRef="#br1" timeOffset="55249.16">9420 10104 12,'-2'20'21,"-4"-10"-4,8 6-3,-5-2-4,4 2-2,-3 1-3,2 0-3,-1 3-2,1 0-7,2 8-12,-5-11-3,9 11 1</inkml:trace>
  <inkml:trace contextRef="#ctx0" brushRef="#br1" timeOffset="55430.1704">9460 10628 4,'9'25'17,"-11"-10"-1,7 4-6,-6-2-10,0 0-1,2-3-1,-1 2 0,2-2-3,-3-4-8,7 8-2</inkml:trace>
  <inkml:trace contextRef="#ctx0" brushRef="#br1" timeOffset="56237.2166">9504 13243 12,'-4'16'15,"10"8"-2,-6-4-16,-3-8-8,11 7-6</inkml:trace>
  <inkml:trace contextRef="#ctx0" brushRef="#br1" timeOffset="56993.2598">9524 11098 3,'0'0'24,"0"0"2,0 0-4,-7 11-2,7-11-4,-2 17-3,0-6-2,2 8-1,-4 1-3,3 5-4,1 2-3,-2-1-5,4 2-3,-2-3-3,4 3-2,-1-3-2,2-1-2,0 5-12,-7-8 2,9 8 3</inkml:trace>
  <inkml:trace contextRef="#ctx0" brushRef="#br1" timeOffset="57186.2709">9552 11682 11,'-5'10'22,"8"11"1,-12-9-3,3 6-10,0 1-5,2-2-4,0 3-4,2-3-1,2 1-4,0-1 0,3 1-3,-2-6-10,8 11 0</inkml:trace>
  <inkml:trace contextRef="#ctx0" brushRef="#br1" timeOffset="57334.2793">9553 12127 4,'-4'18'21,"9"9"1,-11-6-7,7-1-5,-2-2-10,0-7-14,6 10-4,-5-21-3</inkml:trace>
  <inkml:trace contextRef="#ctx0" brushRef="#br1" timeOffset="57549.2908">9579 12578 33,'-6'20'23,"8"6"-1,-13-4-7,7-2-12,-1 1 0,2-2-3,1 0-2,1 4-2,1-2-2,0 1-6,4 6-3,-4-6-6,9 11-2</inkml:trace>
  <inkml:trace contextRef="#ctx0" brushRef="#br1" timeOffset="57761.3038">9589 13240 21,'-8'28'23,"10"10"-3,-8-7-6,3 3-5,-2-1-4,2-2-2,0 1-2,1 0-1,-1-3 1,2 0-1,0-2 1,1-3-2,1 1-5,-2-9-16,7 8-1,-10-13 0,10 10 0</inkml:trace>
  <inkml:trace contextRef="#ctx0" brushRef="#br1" timeOffset="57895.3114">9569 13852 37,'-2'30'29,"-9"-5"2,7 5-5,-6-5-22,0-12-26,10 9-6,0-22 0,0 0-1</inkml:trace>
  <inkml:trace contextRef="#ctx0" brushRef="#br1" timeOffset="59199.386">12705 10047 18,'0'0'24,"-2"9"-2,2-9 0,1 17-4,-4-8-2,-1 7-3,-1 0-3,1 6-4,-4 1-5,3 1-5,1 4-10,1 1-7,-4-3-10,10 7 0,-6-8 1</inkml:trace>
  <inkml:trace contextRef="#ctx0" brushRef="#br1" timeOffset="59527.4048">12656 11076 26,'3'29'24,"-9"-12"0,10 6-6,-6-8-13,0-2-9,1 2-11,1-15-8,-2 22-2,2-22 0</inkml:trace>
  <inkml:trace contextRef="#ctx0" brushRef="#br1" timeOffset="60341.4514">12702 10644 25,'0'0'28,"3"23"0,-4-8-6,0 4-5,1 4-5,0 2-4,0 4-4,-1 0-1,2 1-2,1 1-2,0-6-6,3 1-11,6 4-11,-14-9-2,9 8 1,-8-7 1</inkml:trace>
  <inkml:trace contextRef="#ctx0" brushRef="#br1" timeOffset="60549.4632">12732 11420 15,'-8'13'21,"8"10"2,-10-10-12,6 4-2,2-4-1,0 3-1,2-1-3,1 2-5,2 1-8,-3-4-13,9 11-2,-11-8 0</inkml:trace>
  <inkml:trace contextRef="#ctx0" brushRef="#br1" timeOffset="60747.4746">12698 12129 16,'-7'21'23,"13"7"0,-11-9 0,3 1-17,4 1-8,-3-1-9,5 4-8,-6-8-4,9 9-1</inkml:trace>
  <inkml:trace contextRef="#ctx0" brushRef="#br1" timeOffset="60929.485">12711 12744 20,'-9'27'21,"10"9"-1,-6-9-13,2 1-4,-2-2-5,1-3-5,2 2-3,-2-5-2,6 7-9</inkml:trace>
  <inkml:trace contextRef="#ctx0" brushRef="#br1" timeOffset="61090.4942">12676 13410 9,'1'37'18,"-9"-8"-4,4 1-14,4 4-16,-8-12-1</inkml:trace>
  <inkml:trace contextRef="#ctx0" brushRef="#br1" timeOffset="61284.5053">12651 13840 37,'5'37'25,"-12"-11"0,8 9-3,-3-9-25,2-4-3,1-2-6,-3-9-14,11 7 2,-9-18-1</inkml:trace>
  <inkml:trace contextRef="#ctx0" brushRef="#br1" timeOffset="62472.5732">9584 10169 31,'20'-2'27,"7"6"-2,-1-2-5,4 0-4,5 0-5,0-3-3,3 1-2,-2-3-1,2 2-3,1 1-5,-3-3-9,-2-1-11,4 9-8,-8-8 1,6 9-1</inkml:trace>
  <inkml:trace contextRef="#ctx0" brushRef="#br1" timeOffset="62648.5833">10363 10218 19,'22'2'26,"8"5"-2,-7-5-3,0-1-5,0 1-4,0-2-3,3-3-2,-3-3-5,5-3-3,1 1-6,2-2-9,0-7-13,8 10 1,-6-11-1</inkml:trace>
  <inkml:trace contextRef="#ctx0" brushRef="#br1" timeOffset="63055.6066">11005 10122 8,'23'-5'20,"8"7"-3,-4-3-1,2 1-1,-2 0 0,-1 0 0,2 3 1,-6-3-2,3 3-2,-6-5 0,3 5-4,-1-5-1,4 3-2,1-1-4,3-4-3,6 3-4,3-4-6,5 4-4,-1-5-3,7 4-1,-7-4 1,3 3-1,-6-1 5,-5 1 3,-4 2 6,-5 2 6,-4 0 4,-5 3 2,2 0 3,-1 2 3,0-2 0,5 1 2,2-1-2,2-2-1,4 0-1,2-4-2,3 1-1,1-2-4,1 0-3,-2 0-2,-3-1-5,2 1-4,-3 0-5,-6-4-15,7 8 2,-12-6 1</inkml:trace>
  <inkml:trace contextRef="#ctx0" brushRef="#br1" timeOffset="63213.6156">12614 10137 25,'25'12'29,"-14"-8"-1,7 4-1,-5-3-12,4-1-8,-3-2-13,-3-7-21,13 5-3,-7-13 2,16 6-1</inkml:trace>
  <inkml:trace contextRef="#ctx0" brushRef="#br1" timeOffset="63914.6557">9665 12263 20,'0'0'20,"22"14"1,-22-14-10,23 8-3,-9-7-3,6 2-2,1-1 0,3-1-2,1 2-6,0-7-14,10 11-2,-11-13-2,13 12-1</inkml:trace>
  <inkml:trace contextRef="#ctx0" brushRef="#br1" timeOffset="64335.6798">10216 12310 7,'42'10'23,"-11"-13"0,6 7-6,-8-2-2,2 1-4,-1-1-4,-3 0-1,0 1-1,-2-1 1,1 1-2,-1-2 0,3 0-2,1 0 0,1 0-2,4 0 1,-1-1-1,5 0-2,2-1 1,0 1-1,2-1 0,-1 0 0,-1 0 0,2 0 0,3 1-2,-5 0-3,0 1-2,-1 0 0,-2 1-1,1 0 1,-1 1 0,-3-1 1,-2 0 2,0-2 5,-3 1 1,0 1 1,-1-2 1,-2 1 0,1-1 0,-1 0 0,0-1 0,2 2 0,-1-2-1,0 0 0,-2 0-2,2-1-5,2 5-9,-8-11-4,11 12 0</inkml:trace>
  <inkml:trace contextRef="#ctx0" brushRef="#br1" timeOffset="64537.6909">11931 12331 29,'21'7'25,"-10"-7"-3,7 3-6,-3-1-5,2-1-5,2-1-3,3 0-4,3-2-1,3 0-2,2-2-1,-1 1 0,1-1 0,2 2 0,-5-1-3,-2-1-3,6 7-10,-13-12-1,9 11 1</inkml:trace>
  <inkml:trace contextRef="#ctx0" brushRef="#br1" timeOffset="64685.6998">12626 12329 23,'0'0'26,"16"18"-3,-16-18-1,13 0-23,-2 7-20,-11-7-3,23-9-1</inkml:trace>
  <inkml:trace contextRef="#ctx0" brushRef="#br1" timeOffset="67615.8674">10314 11092 3,'0'0'14,"0"0"-3,0 0-1,0 0 0,0 0 0,0 0-2,0 0 1,-6-9-2,6 9 3,0 0-1,0 0 1,0 0-1,0 0 1,-1-11-1,1 11 0,0 0-1,0 0-2,0 0-1,0 0 0,-4 15-1,5-5-1,-2 2-1,1 7 0,-1 2 0,1 6 1,-2 0-1,2 4 0,-3 0-1,2 2 1,-1-4-1,2-2-1,0-2 1,0-6-1,1-4 0,-1-15-1,4 16-3,-4-16-3,0 0-8,0 0-18,0-15-2,2 4-1,-6-8 1</inkml:trace>
  <inkml:trace contextRef="#ctx0" brushRef="#br1" timeOffset="67969.8877">10114 11068 26,'0'0'29,"0"0"3,0 0-4,0 0-7,0 0-3,19-3-2,-9-1-6,11 5-1,-1-4-2,5 4-1,2-3-2,2 3-1,-3-2-1,2 3-1,-2-1 0,-2-1 0,0 1-1,-1-3 0,-2 0 0,-3-1-1,2 0-1,-5-3-1,4 6-7,-9-4-14,1 2-14,-2 4 1,-9-2-1,0 0 1</inkml:trace>
  <inkml:trace contextRef="#ctx0" brushRef="#br1" timeOffset="68323.9077">10593 11241 24,'0'0'30,"0"0"3,0 0-1,0 0-10,5-12-6,-5 12-3,3 12-4,0 1-3,-3-1 0,3 5-2,-4 0 0,3 3-2,-2 0 0,1 0 0,0-5-2,2 1 1,-1-4 0,0-3-1,1 1 0,-3-10-1,8 11-1,-8-11-4,12 3-13,-12-3-18,12-12 0,-7 2 0,-1-8 0</inkml:trace>
  <inkml:trace contextRef="#ctx0" brushRef="#br1" timeOffset="68884.9399">11137 11123 37,'16'-6'27,"-16"6"3,0 0-10,0 0-8,0 0 0,0 0-2,-12 0-2,6 10-1,-6-1 1,0 7-2,-3-1-1,0 6-1,-3 3-1,1 2-1,1-1-1,-1 1 0,1-1-1,-1-3-2,5-3 0,-2-5-2,9-3-4,5-11-8,-9-2-14,9 2-4,-2-17-1,4 2 2</inkml:trace>
  <inkml:trace contextRef="#ctx0" brushRef="#br1" timeOffset="69152.9553">10847 11128 43,'9'-1'34,"5"6"1,-5 0-5,1-1-11,10 10-2,-4-3-7,10 6-1,-4-2-4,4 7-1,0-2-2,2 0 0,-3-1-1,0 0 0,-3-3-1,-2-3-1,-4 1-2,-1-8-3,-1 4-7,-14-10-20,9 7-5,-9-7 1,0 0 0</inkml:trace>
  <inkml:trace contextRef="#ctx0" brushRef="#br1" timeOffset="69559.9786">11583 11026 36,'3'-10'31,"7"11"2,-10-1 0,0 0-17,9 0-5,-9 0-1,3 16-4,-7-7-1,7 9 0,-5-3-1,0 7-1,-1 0-1,2 3 1,1 1-2,0 2 1,2-2-1,-2-2 0,2-2-1,3-3 0,-2-3-1,-1-5-2,-2-11-3,0 0-7,0 0-12,0 0-11,3-10-1,-7-3 2,-6-7 0</inkml:trace>
  <inkml:trace contextRef="#ctx0" brushRef="#br1" timeOffset="69820.9926">11347 11025 40,'0'0'34,"0"0"2,13-4-1,2 0-15,2-6-4,15 5-4,-2-4-4,8 2-2,0-1-2,0 5-1,-2 1-1,0 2-1,-10 4-2,-5 0-3,1 7-4,-12-7-8,-1 1-22,1 2 0,-10-7-1,3 10 1</inkml:trace>
  <inkml:trace contextRef="#ctx0" brushRef="#br1" timeOffset="70522.0336">11890 11310 34,'0'0'34,"13"4"2,-13-4 1,9-14-16,4 8-3,-9-6-6,6 6-3,-5-5-4,5 5-1,-10 6-3,15-10 0,-15 10 0,15 0 0,-15 0 0,14 14-1,-9-2 1,0 2-1,-3 4 0,-2 1-1,-3 5 0,-6 0 0,2 1 0,-4-4 0,0 0-1,-1-1 1,1-4 0,1-3 0,3-3 1,7-10 1,-8 11 0,8-11 0,0 0 1,9 5 1,-9-5 0,14-2-1,-3-1 1,2 2-1,2-1 0,-1 2 0,2 0-1,0 2-1,-1 2 0,-1-3 0,2 1-3,-4-1-2,5 5-13,-6-3-22,-11-3 0,0 0 0,0 0 0</inkml:trace>
  <inkml:trace contextRef="#ctx0" brushRef="#br2" timeOffset="83306.7649">6103 8933 2,'0'0'12,"0"0"0,0 0-1,0 11-1,0-11 0,0 0 0,0 0-1,0 13 1,0-13-1,-1 10-2,1-1 1,-2 2-1,1 2-1,-2-1-1,1 5 0,0-1-2,-1 4 1,-1-1-1,3 1-1,-1-1 0,2 4 1,-1-2-2,3 2 1,-2 1 0,2 3 0,0-2 1,1 2-2,-2 1 1,1 0 0,-2 1-1,0 1 0,2-1 0,-1-2 1,-1 0-2,3 0 0,-1 0 0,2 0 1,0-2-1,1 1 0,-3-2 1,4 2-1,-5 0 1,0-2 1,-2 0-2,1 1 2,-2-1-1,-1 1 0,1 0 1,1 0-1,0 0 0,2 2 0,1-2 1,-2 0-2,4-2 1,-2 2-1,2 0 1,-2-1-1,1 2 0,-1-1 1,1-1-1,0 2 0,-1 1 0,2 0 0,1 0 0,-1-1 0,1-1 0,0 1 0,-1 1 1,2-2-1,0-1 0,-2-1 1,-1 1-1,-1-2 0,-1-2 0,-1 4 1,-1 0-1,-2 1 0,2 1 1,-1-2-1,0 2 0,1 3 0,-1 0 1,2-2-1,2 3 0,0 0 0,0 0 0,-1 2 0,0 1 0,0 0 0,0 0 0,1 1 0,-1 0 0,0-1 0,-1 3 0,1 0 0,-1 1 1,-1 0-1,0 0 0,-2 1 0,-1-1 0,1 1 0,-2-2 1,0-3-1,2-1 0,0 0 0,1 0 0,2 0 0,-1 1 0,0-2 0,1 2 0,0-1 0,-1 1 0,0 0 0,-2-2 0,0 1 0,1 0 1,-1 0-2,1-1 1,0 1 0,1 1 0,1 1 0,3 0 0,-1 1 0,2 1 0,0-1 1,0 2-1,0-1 0,1 1 0,0-1 0,-2 0 0,1-1 0,-2-1 0,0 0 0,-1 0 0,1-2 0,-1 0 0,0-2 0,1 0 0,1-1 0,-1-1 0,0-2 0,1-4 0,-1 0 0,0-2 0,0-3 0,-1-1 0,-1-2 0,0 1 0,0-2 0,0 3 0,-1-2 0,-1 2 0,1 0 0,2 3 0,-1 1 1,2 0-1,1 0 0,-2-3 0,2 2 0,-1-1 0,0-2 0,0-1 0,0-2 0,0-2-1,-1 0 1,0-2 0,-1-9 0,2 14 0,-2-14 0,3 14 0,-3-14 0,1 11 1,-1-11-1,1 11 0,-1-11 0,1 10 0,-1-10 0,0 0 0,0 0 0,0 0 0,-14 8-1,14-8 1,-19-2-1,8-1 0,0 1 0,-2-1 1,0-1-1,-1-1 0,2 0 1,0 0 0,2 1 1,1-2-1,9 6 1,-16-9-1,16 9 1,0 0 0,0 0 0,0 0 0,17-8 0,-2 10 0,7 1 0,1-1 1,4 1-1,1-1 0,-3 0 0,2 0 0,-3-1 0,-6 0-1,-3-1-1,-5 0 0,-10 0-5,14-6-17,-14 6-15,-3-24 1,-3 4-1,-10-17 1</inkml:trace>
  <inkml:trace contextRef="#ctx0" brushRef="#br2" timeOffset="84269.82">6081 8934 16,'0'0'12,"0"0"2,-13-13 1,13 13 1,-5-10-1,5 10-2,0 0-2,-11-10-1,11 10-2,-10-2-2,10 2-2,-13 0 1,13 0-1,-16 2 0,16-2 0,-14 2 0,14-2 0,-13 2 1,13-2-2,-10 4 0,10-4 0,0 0-1,-6 10 0,6-10 0,0 0 0,13 4 1,-2-4 0,3 0 0,3-2-1,2-2 1,3 0 0,2 2-1,1-2 0,1 2-1,1 0-1,-2 0 1,0 2-1,-3 1 1,-1 1-1,-4 0 0,-4 1 1,-2 0-1,-11-3 0,14 3 0,-14-3 0,0 0-2,0 0-4,0 0-11,7 10-21,-7-10 1,-14 2-1,2-2 0</inkml:trace>
  <inkml:trace contextRef="#ctx0" brushRef="#br2" timeOffset="86314.936">4682 9415 38,'1'-9'24,"-1"9"0,-2-15-2,2 15-4,-1-10-2,1 10-3,1 11-3,1 4-2,-4 5-3,3 7-2,-1 3-1,1 6 0,0 1-1,1-1 0,0-3-1,1-2 0,1-6-1,0-6 0,3-3-1,-7-16-4,9 13-9,-9-13-15,0-11-4,0 0-1,-7-9 2</inkml:trace>
  <inkml:trace contextRef="#ctx0" brushRef="#br2" timeOffset="86574.9518">4543 9322 19,'0'0'31,"3"-12"1,-3 12 2,15-7-14,-6-1-3,10 9-3,-1-4-2,8 11-5,2-7-2,3 6-2,3-4 0,1 3-3,1 2-1,-3-3-4,2 3-4,-10-5-13,-4 2-14,2 6 1,-11-4-2,2 7 2</inkml:trace>
  <inkml:trace contextRef="#ctx0" brushRef="#br2" timeOffset="87056.9794">4936 9654 30,'0'0'32,"-9"-10"2,9 10 0,0-10-13,-1-4-6,1 14-3,12-11-5,0 8-2,-2 0-2,3 7-1,-1 2 0,-2 3-2,0 6 0,-1 0-1,-4 5 0,-4 4 0,-1 1-1,-5-1 1,0 2-1,-4-4 0,1 0 1,-1-3 0,0-3 1,2-5 0,7-11 1,-8 14 1,8-14 0,0 0 1,0 0 0,11 0 0,-11 0 1,20-6-1,-8 3 0,4 0-1,-2 0-1,2 3 0,-2 1-1,1-3-1,-1 4-2,-2-4-2,5 5-6,-8-7-14,1 0-13,2 0 1,-4-6-1,4 1 1</inkml:trace>
  <inkml:trace contextRef="#ctx0" brushRef="#br2" timeOffset="87335.9954">5131 9102 74,'19'2'37,"-10"4"0,2 7-7,0 7-19,-7-3-3,7 7-2,-6 2-4,-1 0-5,5 4-16,-1-7-19,-6-7 1,4-3-1,-6-13 2</inkml:trace>
  <inkml:trace contextRef="#ctx0" brushRef="#br2" timeOffset="91767.2487">13515 14870 62,'10'-8'36,"2"5"-1,-12 3-6,9-20-12,1 16-6,-10 4-5,0 0-2,0 0-2,0 0 1,-11 11-1,10 3 0,-4 5 0,3 7-1,-2 0 0,4 5 1,0 1-2,3 2 2,0 0-2,-3-4 1,8-4-1,-3-2 0,1-5 0,-2-4 0,0-2-2,-4-13-2,5 13-2,-5-13-5,0 0-10,-11 0-18,2-7 1,9 7-1,-24-23 3</inkml:trace>
  <inkml:trace contextRef="#ctx0" brushRef="#br2" timeOffset="92055.2653">13282 14891 37,'-4'-11'35,"4"11"3,15-14-1,1 1-13,14 8-7,0-7-5,15 7-4,-2-3-2,6 5-2,0 0-2,-1 3-1,-3 1 0,-3 2-1,-7 2 0,-5 0-1,-3 3-1,-6-2-2,0 4-2,-7-5-4,2 11-6,-16-16-14,11 14-8,-5-5-1,-6-9 2</inkml:trace>
  <inkml:trace contextRef="#ctx0" brushRef="#br2" timeOffset="92550.2934">13833 15246 64,'0'0'37,"7"9"0,-7-9 3,12-9-26,0 7-4,2-5-2,4 5-2,-9-4-2,6 6-1,-3 1 0,-1 2-3,-1 1 1,-2 6-1,-6-1 1,1 1-1,1 7 0,-3-4 0,-5 4 0,-1 0-1,-4 1 0,-4-2 1,4 1-1,-5-2 1,2 0-1,0-4 1,1 1 0,11-12 0,-8 14 1,8-14 0,2 9 0,-2-9 1,12 8-1,-1-4 1,1-3-1,-2 2 1,4 0-1,3 0 0,1-1-2,-3-2-1,1 0-3,-4-6-3,7 8-17,-3-6-17,-7-8 1,-1-1 0,-5-3 1</inkml:trace>
  <inkml:trace contextRef="#ctx0" brushRef="#br2" timeOffset="92811.3085">14121 14871 77,'-1'-11'39,"1"11"-1,0 0 0,7-11-26,3 16-3,-10-5-2,14 21-2,-11-6-1,8 7-1,-6 2-2,-1-2-1,1 3-4,-7-4-4,9 1-24,-4-4-9,-4-7 0,1-11 0</inkml:trace>
  <inkml:trace contextRef="#ctx0" brushRef="#br2" timeOffset="108239.1909">6765 8873 8,'33'4'10,"-9"-7"0,6 4 0,-3-3-4,3 2 0,-1-2-1,0 0 0,0 0-1,1 0-1,-1 0-5,-3-5-10,6 10-8,-12-11 0</inkml:trace>
  <inkml:trace contextRef="#ctx0" brushRef="#br2" timeOffset="108468.204">7559 8906 7,'20'-2'19,"5"5"-7,-4-2-1,3 1-2,-2-1-1,1 2-1,-2-3-1,5 1-6,3 1-8,-6-7-13,13 8-1,-8-11 0</inkml:trace>
  <inkml:trace contextRef="#ctx0" brushRef="#br2" timeOffset="108708.2177">8505 8954 9,'34'11'18,"-8"-12"-1,7 6-2,-5-4-3,6 3-1,-2-3-4,5 1-5,0 0-3,3-1-6,1 3-3,-3-6-8,11 10-5,-13-15-1</inkml:trace>
  <inkml:trace contextRef="#ctx0" brushRef="#br2" timeOffset="112699.4459">8703 13738 8,'-9'11'20,"13"9"0,-7-9-9,7 2-4,-3-2-4,2-1-3,1 2-5,-1-1-6,5 9-6,-10-9-3</inkml:trace>
  <inkml:trace contextRef="#ctx0" brushRef="#br2" timeOffset="114588.5541">8705 9022 42,'-3'13'29,"0"-2"-3,3 3-4,2 6-4,-4-1-4,4 10-3,-3-1-1,3 10-5,-3-2-1,3 8-1,-2-2-2,2 6 0,-1-1 0,2 3-2,0 2-2,0-3-3,4 7-6,-3-4-7,2-2-13,5 7-3,-6-6 1,5 4 2</inkml:trace>
  <inkml:trace contextRef="#ctx0" brushRef="#br2" timeOffset="115002.5778">8838 11874 2,'-1'30'3,"2"-2"-7</inkml:trace>
  <inkml:trace contextRef="#ctx0" brushRef="#br2" timeOffset="119849.855">8752 10301 5,'-7'18'21,"11"10"1,-11-1-6,5 2-2,-1 4-1,1 0-3,4 3 0,-1-3 0,5 1-3,-2-3 0,2 2-3,-1 2-1,-2 0-2,1 0-1,-4 1-2,0 2-1,-3-2 0,0 3-2,-2-3-2,1 0-3,1-2-7,-4-8-11,11 7 2,-8-13 0</inkml:trace>
  <inkml:trace contextRef="#ctx0" brushRef="#br2" timeOffset="120329.8825">8757 11480 2,'1'14'26,"8"11"1,-7-10 1,3 9-8,-1 3-5,-3 0-1,3 5-3,-5-2-2,5 4-2,-5-1-3,3 4 0,-2-1 1,1 3-4,1-1 0,-2-2-1,4 1-1,-5-1-2,4 2-2,-4-5-2,3 2-6,-3-6-7,-3-4-12,8 4-1,-8-10 2</inkml:trace>
  <inkml:trace contextRef="#ctx0" brushRef="#br2" timeOffset="120676.9021">8783 12514 29,'8'24'27,"-8"-13"3,6 9-4,-6 1-11,-1 1-4,2 8-4,-2-1-1,4 6-1,-3 1-2,5 6 0,-1 2-2,-1 6 0,3 2-3,-2 3-1,2 5-2,-4-2-4,3 5-8,-2 2-11,-5-6-4,9 4 1,-11-8 1</inkml:trace>
  <inkml:trace contextRef="#ctx0" brushRef="#br2" timeOffset="125145.1579">8800 13642 19,'-5'12'16,"5"-12"0,-4 11-1,4-11-1,-2 19-1,2-4-1,-2 1-2,1 6-1,-2-1-2,3 5-1,-5 3-1,2 5-2,-3 0-1,1 2-1,-1 6-5,-1-2-8,-4 0-18,6 8 0,-9-10 0,8 7 0</inkml:trace>
  <inkml:trace contextRef="#ctx0" brushRef="#br2" timeOffset="130002.4357">8638 14415 11,'0'0'12,"0"0"-1,0 0-2,6-11-2,-6 11-2,0 0 0,0 0-1,0 0 0,0 0 1,0 0 2,-9 9 1,9-9 1,0 0 0,0 0 1,10 5-2,-10-5 1,14 3-1,-3 0-1,0-3-2,3 3 0,-2-4-1,6 4 0,-2-4 0,4 2-1,1-2-1,4 2 0,0-2 1,3 0-1,3-1 0,3 0 0,-1 0 0,5 1-1,-1-1 1,1 0 0,-1 0-1,3 0 1,-2-1-1,2 1 0,3-2 1,-1-1-1,3-1-1,2 0 1,2-2 0,0 1 0,0 1 0,-1 0 0,-1 2 0,-3 0-1,-2-1 1,-2 4-1,-3-1 1,1 2-1,0-1 0,-1 1 1,-1 0-1,3 0 0,1 1 1,0-1 0,1 1-1,0 1 1,-4-1-1,1 2 1,-2-1-1,-3 1 1,-2 0-1,1 0 0,0-1 0,-1 1 0,2-2 0,1 1 0,2-1 1,3 1-1,1-2 0,1 1 0,0-1 0,3 1 0,1 0 0,-1 1 1,2 2-1,-2-2 0,6 0 0,-2 1 1,2-1-1,2 0 0,-1-1 1,4 1-1,2-3 0,4 1 0,-2-1 1,1 0-1,1-1 0,1-1 0,-1 0 0,0-2 0,1 2 0,0-1 0,0 0 0,4-1 1,0 1-1,-1-2 0,1 0 1,1 0-1,-3 1 0,-2 0 0,-2 1 1,-5-1-1,0 2 0,-2 0 0,0 1 0,-6 1 0,2 1 0,0 0 0,-1 0 0,-1 2 0,-2-1 0,3 2 0,-4-2 0,1 2 0,2-1 0,-5-1 0,0 1 1,4-1-1,0 0 0,-4 1 0,3-2 0,3-2 0,-2 0 1,3 1-1,-1 0 0,5-2 0,-1 0 0,-1-2 0,3 0 0,-1 0 0,3 1 0,-2-1 0,1-1 0,-2 1 0,1-1 0,-1 0 1,-2 1-1,4-1 0,-6 2 0,6-1 0,-5 0 0,-2 0 0,-2 0 0,5 1 0,-5 1 0,-1 1 0,2-2 0,-7 2 1,4-1-1,-2 1 0,-2 2 0,-1-1 0,1 0 0,-5 0 0,0-1 0,1 1 0,-1 0 1,-1 0-1,1-1 0,-3 1-1,-2-1 1,4 1 0,-4 0 0,1 0 0,-2 1 0,1 1 0,-1-1 0,1 2 0,0-1 0,-4 0 0,-2 0 1,0 1-1,1 0 0,-9 0-1,1 0 1,-1-2 0,-3 2 0,-2 1 0,0-1 0,-11-2 0,15 1 0,-6-2 0,-9 1 0,0 0 1,0 0-1,0 0 0,0 0 0,0 0 0,0 0 0,0 0 0,-4-12 0,4 12 0,0 0 0,-9-12-1,9 12 1,-8-10-1,8 10 1,-11-9-1,11 9 1,-7-10-1,7 10 1,-5-12-1,5 12 1,-2-11 0,2 11 0,-2-16 0,2 16 0,0-17 0,0 8 0,-2-3 0,-2 0 0,1-1 0,2 2 0,0-1 0,1 1 0,0 2 0,0 9 1,-3-14-1,3 14 0,0 0 0,0 0 0,0 0 0,0 0 0,5 18 1,-3-1-1,-1 6 0,1 5 0,3 4 1,-5 5-1,1-1 0,-1 0 1,0-2-1,-1-4 0,2-5-1,-2-5-3,-4-10-8,5-10-28,0 0 0,-11-10 1,9-5-2</inkml:trace>
  <inkml:trace contextRef="#ctx0" brushRef="#br2" timeOffset="140366.0283">9023 13182 19,'0'0'27,"11"4"-3,-2-3-2,9 1-4,5 2-1,-1-5-5,8 3-1,1-4-4,7 2-1,0-4-3,3 2-1,1-2-2,1-1 2,2 0-2,1-1 0,-1 1 0,-1-2-2,-2 3-2,-4-4-3,2 4-5,-10 0-8,-5-4-12,6 7-2,-12-9 3</inkml:trace>
  <inkml:trace contextRef="#ctx0" brushRef="#br2" timeOffset="140702.0477">10091 13135 21,'13'-9'29,"7"6"-5,-2-3-2,4 0-4,0 4-1,-3-3-4,5 5-2,-2-4-3,4 3-3,-3-2 1,6 3-2,0-2-1,2 1 0,1-1-2,3 1 0,-2 0-2,0-4-3,7 7-12,-4-2-19,-8-9 1,3 6-2,-6-6 2</inkml:trace>
  <inkml:trace contextRef="#ctx0" brushRef="#br2" timeOffset="141016.0657">11010 13135 9,'27'6'26,"-27"-6"0,26 2 3,-14-3-14,5 0-2,3 3-1,-3-3-2,7 3-2,-5-3-1,9 4 0,0-4-2,7 2 0,0-2-3,3 0-1,3-1 0,2 0-2,3-1 0,-3-3-6,1 3-10,-2 2-16,-6-6-1,8 5 0,-9-6 2</inkml:trace>
  <inkml:trace contextRef="#ctx0" brushRef="#br2" timeOffset="141703.105">12081 13151 21,'41'10'30,"-12"-8"2,4 4 1,-3-1-10,-6-5-7,8 6-5,-6-6-1,4 3-4,-2-4-1,4 1-1,0-5-2,1 2-1,-2 0-1,1-1 0,2-1-2,2 0 0,-3 1-1,0-3-2,5 5-3,-4-4-4,9 5 1,-7-5-2,6 6 0,-8-4 0,6 4 1,-6-2-1,1 2 2,-1 1 3,-3 0 2,0 2 5,-3-2 4,0 3 3,-4-2 4,2 3 4,-6-3 1,2 4 1,-4-5 0,3 4-2,-4-5-3,8 3-2,-6-4-3,4 2-2,0-4-1,3 1-3,2 0-2,0-6-4,3 6-6,-6-6-1,11 6-3,-5-6-1,7 6 0,-7-3 1,4 3 1,-2 1 5,1 1 6,0 3 6,-3-2 3,2 2 3,-4-1 3,4 2 2,-4-2 0,-1 1 2,-4-4-3,2 4 0,-3-4-1,0 3-1,-3-4-3,1 3-1,-4-3-3,9 2 0,-4-1-2,3-2-2,-2 1-2,1-2-3,4 3-3,-3-7-9,-2 2-17,4 4 0,-3-5-1,3 7 2</inkml:trace>
  <inkml:trace contextRef="#ctx0" brushRef="#br2" timeOffset="142832.1696">14649 13192 21,'25'-4'32,"-9"-2"3,4 3 0,1-2-11,-3-2-7,10 5-3,-10-3-6,7 4-3,-1 0-3,-1 2-2,3 1-1,-2 0-2,2 3 0,-1-1 1,7 4-1,-1-4-1,3 6-5,-3-2-21,0-9-2,2 4-3,-7-8 2</inkml:trace>
  <inkml:trace contextRef="#ctx0" brushRef="#br2" timeOffset="143101.1849">15460 13197 31,'28'5'27,"0"-7"4,4 6-3,-8-2-10,3-4-11,3 2-1,-1-1-2,2 0-1,-1 0-5,-2-1-16,-5-6-12,6 4-2,-13-9 1,9 6-1</inkml:trace>
  <inkml:trace contextRef="#ctx0" brushRef="#br2" timeOffset="144357.2568">9083 8915 30,'33'3'26,"-6"-12"3,7 8-12,2-4-4,3-2-4,4 1-4,-1 1-2,2-3-1,1 2-3,-1-1-1,2-1-6,-4 4-7,-7-6-13,7 9 0,-14-7 1</inkml:trace>
  <inkml:trace contextRef="#ctx0" brushRef="#br2" timeOffset="144603.2709">10062 8882 21,'23'-5'26,"12"9"1,-7-7-8,6 1-5,1 0-4,1-2-4,2 2-2,1-2-4,2-1-1,-1 1-3,-1 1-8,-3-8-16,9 12 1,-9-9 0,8 10 0</inkml:trace>
  <inkml:trace contextRef="#ctx0" brushRef="#br2" timeOffset="144817.2831">11219 8940 13,'45'14'23,"-13"-14"1,9 10-2,-7-9-13,4 1-4,-2-5-3,2 2-2,-2 0 0,0-4-1,-2 2 1,4-1-2,-2 3-7,-9-7-15,14 11 1,-14-13 0</inkml:trace>
  <inkml:trace contextRef="#ctx0" brushRef="#br2" timeOffset="145131.3009">12388 8970 22,'27'6'18,"-3"-6"-1,4 4-3,1-3 0,6 0-4,-2 1-4,3-1-2,-1 1-2,3-2-2,1 1 0,4-1 1,-2 0 0,1-1 0,5-1-1,1 2-2,0-1-5,-1-2-7,4 6-11,-11-11 0,6 10-1</inkml:trace>
  <inkml:trace contextRef="#ctx0" brushRef="#br2" timeOffset="145418.3175">13597 8961 28,'27'1'23,"-10"-5"-5,7 0-2,-5 0-3,3-1-3,4 1-4,0-3-2,4 2-2,0-2-1,1 3 0,0 0-1,4 2 0,0-1 0,-2 3 0,5 1 0,1 0 0,2 2 0,1 0-1,-2 1-4,-1 0-9,-7-9-13,7 12 1,-16-13 0</inkml:trace>
  <inkml:trace contextRef="#ctx0" brushRef="#br2" timeOffset="145699.3333">14654 8901 14,'29'3'19,"-10"-8"2,8 6-12,0-4-1,0 3-1,0-3 1,2 1-2,4-2 1,0 2-2,4-2-1,0 0-2,2 0-1,-1 0-1,2-1-2,-3 1-3,-2 2-6,-3-2-8,3 8-5,-14-9-1,7 10 1</inkml:trace>
  <inkml:trace contextRef="#ctx0" brushRef="#br2" timeOffset="145867.3432">15498 8884 7,'13'-4'24,"9"8"-2,-7-6-4,4 3-2,3-1-7,-1-4-19,11 8-10,-11-15-2,12 8-2</inkml:trace>
  <inkml:trace contextRef="#ctx0" brushRef="#br2" timeOffset="147621.4435">15732 9114 35,'-9'3'31,"9"7"0,0-10-9,-12 11-7,12-11-3,-10 17-5,10-2-2,-2 6-2,3 5-1,2 3 0,1 6 0,2 5-1,0 7-1,3 4-1,-3 1-1,5 4-2,-6 0-1,4 5-2,-6-6-4,4 4-6,-2 0-14,-5-10 0,4 5 2,-12-12 1</inkml:trace>
  <inkml:trace contextRef="#ctx0" brushRef="#br2" timeOffset="147940.4613">15761 10433 6,'-9'22'21,"8"5"-4,-2-4-3,2 2 0,-1-1 0,3 1-3,-2 2-2,2 0-3,-1 2-2,2-1-3,-3 3-2,2 1 0,-1 0-1,0 2-2,0 0-1,0 3-1,0 0 0,-1 3 1,0-1-2,-1-1 2,1 2 0,-1 0 2,2 1 2,-2-3-1,2 2-4,-6-8-10,10 11-3,-12-10 0</inkml:trace>
  <inkml:trace contextRef="#ctx0" brushRef="#br2" timeOffset="148194.4763">15749 11970 21,'-5'28'23,"9"12"0,-10-13 1,1 4-20,1-1-3,1 0 0,1-4-2,0 0-2,3-1-2,-2-2-5,4-1-1,-3-3-4,6 4-3,-8-7 0</inkml:trace>
  <inkml:trace contextRef="#ctx0" brushRef="#br2" timeOffset="148369.4863">15759 12629 24,'5'34'17,"-3"-9"-3,3 7-3,-6-4-5,4 2-5,1-1-4,-3-2-3,4 1-3,-5-9-7,7 8-4</inkml:trace>
  <inkml:trace contextRef="#ctx0" brushRef="#br2" timeOffset="148635.5013">15807 13313 42,'-4'16'26,"7"10"1,-7-10-2,-2 3-23,3-1-3,3 1-1,0-3-1,2 2 1,0-2-2,3 2-2,-3-2-1,1 0-3,3-1-2,-3-2-2,3 5-3,-5-4-1,6 4 1</inkml:trace>
  <inkml:trace contextRef="#ctx0" brushRef="#br2" timeOffset="148803.5111">15841 13730 8,'1'22'13,"-3"-5"1,2 6-2,-1-5-1,1 2-5,-1-5-6,-1-2-8,4 4-9,-2-17-3</inkml:trace>
  <inkml:trace contextRef="#ctx0" brushRef="#br2" timeOffset="148969.5206">15828 13996 13,'4'23'24,"-4"-23"-1,1 18-3,-1-18-21,-7 11-18,12-1-3,-5-10-1</inkml:trace>
  <inkml:trace contextRef="#ctx0" brushRef="#br2" timeOffset="150780.6242">13272 10398 36,'-5'16'28,"7"11"1,-7-2-9,2 3-6,2 9-4,-2-2-3,5 4-3,-1 1 0,3-1-1,0-3-1,2-1-1,-2-7 0,1-5-2,-2-4-4,-2-7-8,-1-12-18,2 11-1,-2-11 1,-12-6 1</inkml:trace>
  <inkml:trace contextRef="#ctx0" brushRef="#br2" timeOffset="151075.6411">13126 10390 30,'0'0'30,"0"0"3,-2 9 0,2-9-14,12 2-5,5 3-3,-2-5-4,11 2-1,1-3-1,6 0-2,1-4 0,5 1-2,-2-1 0,0 0-2,-2 3-2,-5-2-5,0 10-11,-5 3-17,-13-2 1,-3 8-2,-7-4 2</inkml:trace>
  <inkml:trace contextRef="#ctx0" brushRef="#br2" timeOffset="151944.6908">13558 10909 31,'11'3'33,"-11"-3"2,15-5 1,-6-2-16,-3-9-2,6 6-6,-6-8-4,5 2-2,-4-1-1,3 1-2,-4 1-1,1 4-1,-5 0 0,-2 11 0,0 0-1,0 0 0,0 0 1,6 13-1,-6 0 0,0 7 0,2 1 0,4 3 0,-3 3 0,-1 1-1,3 1-1,-4-2-1,4 1-2,-4-11-3,3 7-9,-9-7-16,5-6-4,-2 1 0,2-12 1</inkml:trace>
  <inkml:trace contextRef="#ctx0" brushRef="#br2" timeOffset="152138.7019">13626 11137 55,'0'0'36,"0"0"0,0 0-8,11-5-9,4 1-4,-5-6-6,6 7-2,-5-5-4,8 3-2,-1 2-3,-1-4-3,6 8-10,-10-2-23,0-7 0,1-1 0,-4-6 1</inkml:trace>
  <inkml:trace contextRef="#ctx0" brushRef="#br2" timeOffset="152412.7175">13674 10161 43,'0'0'32,"0"0"2,9 4 0,-3 7-20,2 7-5,-2-4 0,2 7-4,1-4-1,0 3-3,2 0-2,-1-2-4,3 4-9,-2 0-15,-2-2-5,3 5-1,-8-5 1</inkml:trace>
  <inkml:trace contextRef="#ctx0" brushRef="#br2" timeOffset="152705.7343">14179 10467 51,'0'0'34,"10"8"-1,-10-8-2,-6 13-19,8 1-3,-10 1-4,4 4-2,-2 0-1,-2 6-1,-2 1 1,-3 3-1,-2 1-1,-1 0 0,2-2-1,-6-3-3,6 1-2,-5-11-9,10-5-15,2 1-3,-4-13-2,11 2 2</inkml:trace>
  <inkml:trace contextRef="#ctx0" brushRef="#br2" timeOffset="152939.7477">13930 10628 45,'0'0'34,"7"12"1,-7-12 1,10 9-16,10 6-7,-4-5-3,6 6-4,0-4-2,5 5 0,-2-4-2,2 3-2,-2-3-2,-5-5-4,6 4-15,-1-5-17,-9-8 1,1 0-1,-5-7 0</inkml:trace>
  <inkml:trace contextRef="#ctx0" brushRef="#br2" timeOffset="153254.7657">14443 10455 70,'11'-3'36,"-11"3"-1,14-8 1,-4 11-28,-10-3-2,10 8-2,-10-8-1,11 21-1,-4-7-1,-1 6 1,-3 4-1,1 2 0,-1 1-1,-1 3 1,0 0 0,-1-1-2,-1-2 1,1-4-1,2-5-2,-4-8-3,8 0-12,-7-10-20,0 0 1,3-10 0,-6-6 1</inkml:trace>
  <inkml:trace contextRef="#ctx0" brushRef="#br2" timeOffset="153526.7812">14348 10379 72,'0'0'39,"0"0"-1,0 0-2,0 0-19,16-4-7,-6-4-2,13 6-3,2-3-2,3 1 0,4-2-1,7 2-1,0 1 0,0 1 0,3 5-3,-6-2-1,-2 5-5,-9-3-11,-3 6-22,-6-1 1,-6 2-1,-1 0 1</inkml:trace>
  <inkml:trace contextRef="#ctx0" brushRef="#br2" timeOffset="154068.8123">14851 10741 57,'0'0'38,"0"0"0,14 5-3,-14-5-10,10-11-14,0 8-3,1-4-3,3 3-2,-2-2 0,3 1-2,-4 2 0,0 5-1,-1 5 0,-2 2 0,-2 7-1,-2 3 0,-3 5-1,0 3 1,-1 3-1,-5-1 1,0 1-1,-2-1 1,-1-3 0,0-2 2,0-3-1,0-5 0,-1-2 1,5-4 1,4-10-1,-7 10 2,7-10-1,0 0 1,0 0 0,0 0 0,10-11 0,-10 11 0,21-11 0,-5 5-1,1-4 0,1 2-1,2-3-1,2-1-2,1 4-4,-6-6-12,-1 3-24,-3-3 0,-1-2 0,-3-2-1</inkml:trace>
  <inkml:trace contextRef="#ctx0" brushRef="#br2" timeOffset="154329.8272">15043 10101 71,'19'3'40,"-7"4"0,1 4 2,7 7-21,-8-5-10,9 10-3,-2 0-2,4 5-4,-6 4-3,1-6-9,-1 1-30,-5-5-3,-3-5 2,0-8-2</inkml:trace>
  <inkml:trace contextRef="#ctx0" brushRef="#br0" timeOffset="161461.2351">5724 14595 23,'0'0'28,"20"-4"1,-20 4-8,20-3-4,-9 7-2,1-6-2,2 10-3,-1-8-2,2 7 0,1-5-3,2 2-1,-2-3-1,5 1-1,0-2 0,3 1 0,2-3 1,3 1-1,2-1 1,3 1-1,0-1 0,4 1 1,0 0-1,3 1-1,-3-1 1,1 2-2,1-2 2,2 2-1,-3 0 0,2 0 0,-1-1 0,0 1 0,1 1 0,2 0-1,-1 0 1,1-1 0,5-1 0,2 1-1,2-2 1,1-1 0,4-1-1,1 1 0,0-2 0,1 1 1,-5 1-1,2 0 1,0-1-1,0 2 0,0 0 0,-1 0 1,1-2 0,0 2-1,4-3 0,-3-1 0,-1 2 0,-1-1 0,-2 0 0,0 0 0,-2 4 1,0-3-1,-1 1 0,0 3 0,1-1 0,1 0 0,-2 1 0,3-1 0,-1 0 0,0 3 0,-2 0 0,1-3 0,0 0 0,1 3 0,0-3 0,-2 0 1,4 0-1,-2-2 0,2 1 0,-2-1 0,1 1 0,-1-3 0,-1 3 0,0 0 0,0 1 0,0-1 0,1 0 0,0 1 1,-2 1-1,2-1 0,0 0 0,-2 0 0,0-1 0,1 0 0,-3 0 0,0 0 1,-1 0-1,1-1 0,-1 1 0,2 0 0,-1-1 1,1 1-1,1-1 0,-1 0 0,3 0 0,-2-3 0,3 0 0,0 1 1,1-2-1,1 0 0,-1 0 0,0-1 0,3 1 0,-1 1 0,-2 0 0,0 0 0,1 2 0,-3-1 0,2 1 0,0 0 0,-2 0 0,0 0 0,-1-1 1,5 1-2,-2-2 1,1 1 0,1-1 0,-1 0 1,2 1-1,1-1 0,1-1 0,-3 1 0,0-1 0,0-1 0,-4 1 0,2 0 0,-1 0 0,2-1 0,1 1 0,-3 0 1,0 1-1,0 1 0,1 0 0,1 0 0,-1 0 0,0 1 0,-5 0 0,7 0 0,-5 1 0,3-1 0,-1 1 0,-2 0 0,1 1 0,0 0 0,-1 1 0,1 0 0,2 0 0,-2 1 0,2 0 0,-4-2 0,4 1 0,-2 1 0,2-1 0,-2-1 0,1 0 0,0 0 0,-1 0 0,4 0 0,-5-1 0,-1 0 0,0 1 0,-1-1 0,0 2 1,1-2-1,2-1 0,-1 2-1,-1-2 1,2 0 1,0 0-1,-2 1 0,-1 0 0,-1 0 0,-4 2 0,-1-2 0,0-1 0,-1 2 0,1 1 0,0-1 0,0 0 0,4-1 0,0 1 0,0-1 0,-2 1 0,2-1 0,-1 1 0,-2 0 0,2-1 0,-4 2 0,-2-1 0,1 1 0,2 0 0,-3 1 0,1-1 0,1 0 0,-1 1 0,2-2 1,0 1-1,2 0 0,3 0 0,-2-1 0,1 2 0,3 0 0,-2-1 0,0 1 0,-1 0 0,-4-1 0,1-1 0,0 0 0,3 0 0,-5-2 0,1 0 0,0 0 0,-2-1 0,2-1 0,-4 3 1,-1 0-1,-4-1 0,3 1 0,-2-1 0,-2 0 0,-1 3 0,1-1 0,0 0 0,2 0 0,-1 2 0,0-1 1,-2 3-1,2 0 0,2-1 0,-2 2 0,0-1 0,-2 0 0,1-1 0,-3 3 0,1-3 0,-2 0 0,-1-2 0,-2 1 0,-3-1 0,-1 1 0,1-1 0,-4 0 0,0-1 0,-2 1 0,-2-1 0,-2-1 0,0 2 0,-1-1 0,-12 1 0,17-2 1,-17 2-1,13-4 0,-13 4 0,12 0 0,-12 0 0,12 2 0,-12-2 0,10 0 0,-10 0 0,11 3 0,-11-3 1,0 0-1,9 3 0,-9-3 0,0 0-1,0 0-2,-9 6-5,-4-11-21,2 0-13,2-2 0,-3-6 0,4-6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38:36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22848 13818 0</inkml:trace>
  <inkml:trace contextRef="#ctx0" brushRef="#br0" timeOffset="8175.4676">18419 15724 0,'0'0'0,"0"0"0,0 0 0</inkml:trace>
  <inkml:trace contextRef="#ctx0" brushRef="#br0" timeOffset="8481.4851">18246 15737 0,'0'0'0,"0"0"0,0 0 0,0 0 0,0 0 0,0 0 0,0 0 0</inkml:trace>
  <inkml:trace contextRef="#ctx0" brushRef="#br0" timeOffset="9827.5621">18347 16490 0,'0'0'0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3T01:53:42.50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7974 13806 28,'0'0'27,"0"0"-5,0 0-1,0 0-4,0 0-2,0 0-2,0 0-3,10-1-2,-10 1-1,0 0 0,10 0-2,-10 0-1,16 3 0,-4-1 0,2-2-1,1 2 0,3-3 0,2 2-1,2-3 1,4 0-1,0-1 0,2 2-1,0-1 0,2 0 1,0 0-2,1 0 1,-2 2-1,2 0 1,0 1-1,0-1 1,-2 0-1,1 1 1,-2-1 0,2 0-1,-1 0 1,0-2-1,1-1 0,-1 1 0,1-1 1,2-1-1,0 1 0,1-1 0,0 0 0,0 1 0,-2-1 0,2 0 1,-3 1-1,0 1 0,-2 0 0,2 1 0,-3-1 0,1 1 1,-2 0-1,1 0 0,-1 1 0,-1-1 0,1-1 0,-1 2 0,1 0 1,0-1-2,2 1 2,0-2-2,1 0 1,1 0 0,1 1 0,-2-1 1,1-3-2,-1 3 2,1 0-1,-1 1 0,-1 1 0,0-2 0,-2 1 0,3 1 1,0 0-1,0-1 0,-2 0 0,2 1 0,0 0 0,-1-1 0,2 0 0,-2 0-1,1-1 2,-1 1-2,2 0 2,1-2-1,1 0 0,0 1 0,1-1 0,-1 0 0,1 2 0,1-1 0,-2 0 0,-1 2 0,-3 0 0,3-2 0,-1 3 0,-1-1 0,-1 0 0,0 1 0,-1 0 0,-2-1 0,-1 1 0,-4 1 0,0 2 0,-3-1 0,-2-1 0,-3-1 0,-1 2-1,-11-3-2,13 4-1,-13-4-6,0 0-30,0 0 0,-20-12 1,2 7-2</inkml:trace>
  <inkml:trace contextRef="#ctx0" brushRef="#br0" timeOffset="1">8466 13522 22,'14'0'28,"-14"0"-2,0 0-3,0 0-6,-11-1-2,11 1-5,0 0-2,-9 9-1,9-9-1,-10 7-1,10-7 0,-11 7-2,11-7 0,-12 10 0,12-10 0,-13 12-1,13-12 0,-15 12-1,6-4 1,9-8-1,-19 16 1,8-7-1,-2-2 0,-1 1 0,1 0 0,-2 0 0,0-1 0,-1 0 0,1 0-1,-2 0 1,0 1-1,-1 0 1,0-1-1,0 3 1,2-2-1,-2 1 1,1-2-1,1 3 0,0-3 1,2 1-1,0-1 0,0 1 0,2-3 0,1 0 0,2-1 0,9-4 1,-13 6 0,13-6-1,0 0 1,0 0-1,-10 1 1,10-1 0,0 0-1,0 0 1,-11-2-1,11 2 1,0 0-1,-13 0 0,13 0 0,0 0 0,-11 1 0,11-1 0,0 0 0,0 0 0,0 0 0,0 0 0,0 0 1,0 0-1,0 0 1,0 0-1,-9 5 1,9-5-1,0 0 1,0 0 0,0 0 0,0 10-1,0-10 1,0 0 0,9 9 0,-9-9 0,14 8 0,-4-3 0,1 1 0,5 0-1,-1-1 1,2 2-1,0 0 1,3 1 0,1-1-1,0 0 0,1 0 1,-1 3-1,-2-1 1,3-1-1,-1-2 1,-3 3-1,0-1 1,-2-1-1,0 1 1,-2-2-1,1-1 0,-3 1 0,1 0 0,-2 2 0,0-3 0,0 2 0,-1-2 0,-1 0 0,1 0 0,-1 2 1,0-2-1,2 0 0,-2 0 0,0-1 0,-9-4 0,17 11 0,-17-11 0,15 10 0,-15-10 0,13 9 0,-13-9 0,9 10 0,-9-10 0,7 9 0,-7-9 0,0 0 0,9 10 0,-9-10 0,0 0 0,0 0 1,0 0-1,0 0-2,0 0 0,0 0-6,0 0-33,0 0 0,-9-9 0,5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9:40:40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19343 16962 0,'0'0'0,"0"0"0,0 0 0,0 0 0,0 0 0,0 0 0,0 0 0,0 0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9:46:10.7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9:46:11.260"/>
    </inkml:context>
  </inkml:definitions>
  <inkml:trace contextRef="#ctx0" brushRef="#br0">14046 7477 5031,'3'-26'5418,"-3"14"-387,0 12-129,0 0-2580,0 0-1032,-1 17-258,1 12-387,0 10-258,0 6 0,-2 8-129,2 13 129,0 1 0,0 4 0,0-2 0,0-1-129,0-8 0,2-1 0,-2-7 0,0-13-129,1-9-258,-1-10 0,2-9-258,-2-11 0,0 0-387,0-18-645,4-2-3741,-4-13 129,-4 4-516,-1-14-129</inkml:trace>
  <inkml:trace contextRef="#ctx0" brushRef="#br0" timeOffset="428.0245">13930 7637 4902,'-11'-40'5289,"6"16"-129,5 6-387,0-8-2580,7 10-1032,0-7 0,9 5-516,-1-2-129,4 5 0,1 1-129,4 5-129,3 5 0,1 1-129,3 3 129,1 0-258,3 8 129,1 6-129,-1-1 129,-5 7-129,-1-1 0,-5 6 0,-7 4 0,-8-2 0,-6 2 0,-5-1 0,-11-1 0,-6-1 129,-7 0-129,-5-5 258,-3-5-258,0-3 258,-2-2-129,5-3 0,5-5 0,4 0-129,7-3 129,6 0-129,9 0-258,0 0-387,17 3-1935,2-3-2709,8 0-129,1-3-387,6 2-516</inkml:trace>
  <inkml:trace contextRef="#ctx1" brushRef="#br0">21923 14133 0,'0'0'0</inkml:trace>
  <inkml:trace contextRef="#ctx0" brushRef="#br0" timeOffset="863.0494">14602 7717 6321,'-10'0'5418,"10"0"-387,-9 0-258,9 0-2838,0 0-645,0 0-516,15 0-258,1 0-129,3-7 0,8 2 0,2-3 0,2-1-129,3 1-129,1 2 129,-1 2-258,-2-2 129,-2 2-129,-5 3 0,-4 0 0,-3 1 0,-3-2-258,-5 0 0,-10 2-129,10-2-387,-10 2-2451,0 0-1806,0 0-258,0 0-387,0-12-129</inkml:trace>
  <inkml:trace contextRef="#ctx0" brushRef="#br0" timeOffset="1175.0672">14912 7506 8127,'-14'-1'5289,"14"1"-129,0 0-258,0 8-3483,8-8-516,8 9-387,0 0-129,8 2 129,0-1-258,0 7 0,-1 1-258,-2 0 129,-4 6-129,-4-5 129,-5 3-129,-4-1 129,-4 0 0,-1-3 0,-5-1 0,-3-2 0,0-5-129,1-1 129,-1-3 0,9-6-258,-14 11 0,14-11-387,0 0-2451,0 0-2193,7 3-129,-7-3-516,17-18-516</inkml:trace>
  <inkml:trace contextRef="#ctx0" brushRef="#br0" timeOffset="2372.1357">15597 7609 5289,'-1'-25'5547,"1"10"-516,1-1-129,1-6-3096,10 11-516,-5-12-129,8 7-387,-1-3-129,5 6-129,0 2-129,2 3-129,1 4 0,0 4 0,-3 3-258,3 9 129,-4 0-129,-3 5 129,1-2 0,-3 2-129,-3-5 0,-1 0 129,-9-12 0,12 5-129,-12-5 129,4-7 0,-4 7 0,-3-20 0,-6 10-129,-2-4 0,-3 1 129,-6 5-129,-2 5-129,-4 2 129,0 2 0,-1 10 0,-1 5 0,3 5-129,2 6 129,2 4 0,6 2 0,5 2 129,1 1-129,5-1 0,3-1 0,1 3 129,5-6-129,5-4 258,1-6-258,5-5 129,2-4 0,1-12 0,1-1 0,0-13 0,0-7-129,0-5 0,-2-4 129,-1-3-258,0-7 258,-2 6-258,-2-5 258,0 4-129,-1 3 0,-3 5 0,-1 4 0,-2 7 0,-3 4 129,-3 12-258,0 0 129,0 0 0,8 12 0,-8 7 0,2 5 0,0 6 129,1 8-258,0 6 258,1 0-129,0 7 0,1-1 129,0 0-129,-2 2 129,1 3 0,1-3-129,-1-3 129,-3-1-129,-1-5 0,0-1 0,0-9 0,-4-8 0,1-8 0,3-17 0,0 0 129,0 0-129,-7-17 129,7-10 0,4-2-129,6-5 129,4 1-129,3-2 0,5 2 129,1 5-129,2-1 0,4 12-387,-5-5-1677,7 13-3354,-9-5-258,1 5-258,-5-4-645</inkml:trace>
  <inkml:trace contextRef="#ctx0" brushRef="#br0" timeOffset="3516.2011">19261 7231 6321,'-11'0'5160,"11"0"0,0 0-516,-3-9-2967,10 9-387,3-7-387,8 5-129,-1-7-129,11 6 0,-1-3-258,5 2 0,4 1-258,0 2 129,2-2-129,-1 3 129,-6 0-258,-2 0 129,-4 0 0,-5 6-129,-6 1 129,-2 5 129,-7 5-129,-2 5 0,-3 4 0,3 12 129,-3 3-129,-3 7 0,0 2 0,1 0 0,1 1-129,1 0 129,0-6-129,0-1 0,1-7 0,3-1 0,-3-7-129,2-2 129,-3-4-387,2-8 0,0 3-387,-2-18-1548,0 0-2838,0 0-258,13 0-387,-9-12-387</inkml:trace>
  <inkml:trace contextRef="#ctx0" brushRef="#br0" timeOffset="3807.2178">19924 7526 10449,'17'10'5676,"-13"2"-645,2 12 258,-4 2-4644,3 7 0,-2 3-129,1 5 0,-3 5-129,0-3-129,-1-2 129,1 0-129,-1-5 0,0-4-258,0-1 0,-1-12-258,1-3-129,0-16-258,1 16-645,-1-16-3225,0-13-903,0-6-129,0 2-387</inkml:trace>
  <inkml:trace contextRef="#ctx0" brushRef="#br0" timeOffset="4167.2384">19904 7624 8901,'-1'-53'5289,"3"23"-129,9 8-129,2-8-3741,12 9-258,0-2-387,9 8-129,0 5 0,4 3-258,-3 7 0,-1 4-129,-3 12 0,-9 7-129,-5 6 129,-7 6-129,-10-3 0,0 7 129,-12-5-129,-4 0 0,-4-5 0,-2-4 129,-2-4 0,-1-6 0,0-4 0,3-5 0,1-4 0,4-1 0,4-1 0,3 0-129,10 0-129,-8-8-387,8 8-1548,7-2-3096,6-1-387,0-7-387,4 2-258</inkml:trace>
  <inkml:trace contextRef="#ctx0" brushRef="#br0" timeOffset="4723.2702">20493 7273 10707,'9'0'5289,"-9"0"-129,10 0-645,0 21-3483,-3-3-258,5 16-258,-1 6 0,2 4 0,0 3-258,2 7 0,-3-5-129,2-2 0,0-3-258,-3-11 129,3-9 0,1-4 129,-3-10-129,2-9 0,0-4 129,3-11-129,-2-12 129,3-4 0,0-11-129,1-5 0,1-4 129,1-3 0,-3-1 0,0 4-129,-1 2 129,-1 6-129,-3 7 0,-2 10 129,-1 5-258,-5 4-387,4 16-1677,-9 0-3096,10 8-258,-10-8-516,17 21-387</inkml:trace>
  <inkml:trace contextRef="#ctx0" brushRef="#br0" timeOffset="5864.3354">21271 7603 6321,'0'-24'5547,"0"5"-387,8-3-258,2-14-3354,9 11-645,-3-6 0,7 1-387,-1 4 0,2 1-129,0 4-129,0 10 0,-3 2-129,2 7 0,-5 2-129,4 6 0,-6 6 0,1 4 129,-2 2-129,-1 1 0,-4-4 0,2 0 129,-12-15 0,14 18 0,-14-18 0,0 0 0,0 0 129,0 0-129,0-8-129,-7-1 0,-5 0 129,-3 0-258,-5 0 258,-2 5-258,-2 2 129,-1 2 0,-1 3 0,2 10 0,-1 6 0,4 8 129,2 1 0,5 5 0,4 4 0,5 0 0,5-2 129,0 0-129,9-5 0,4-8 0,2-3-129,4-6 129,-2-10 0,4-3-129,-1-5 0,1-11 129,-2-3-129,1-8 129,-2-5-129,-1-1 0,0-6 0,-2 5 0,-4-1 0,2 5 0,-4 6 0,-2 1 0,-2 11 0,-5 12 0,10-9 0,-10 9 0,6 16 0,-4 5 129,3 8-129,-1 6 0,3 5 129,-2 8-129,0 4 0,2 6 0,-2-2 129,-1 4-129,1-4 129,-1 0-129,-3-5 129,0 0-258,-1-8 258,0-9-129,-1-7 0,-4-8 0,3-4 0,2-15 0,0 0 0,-10 0 129,8-17 0,2-2 0,5-7 0,6-5 0,4-3-129,4 0 129,5-2-258,5 1 258,0 6-387,2 6-387,9 17-2064,-17-4-2838,2 8 0,-10 2-774,-7 8-516</inkml:trace>
  <inkml:trace contextRef="#ctx1" brushRef="#br0" timeOffset="5994.3429">24010 10406 0</inkml:trace>
  <inkml:trace contextRef="#ctx0" brushRef="#br0" timeOffset="6963.3983">19158 6894 1806,'-26'5'4644,"7"8"0,-1 1 0,-6 4-2580,9 21-129,-10-3-387,10 25-258,-1 7-258,11 20-387,3 10 0,11 17-258,12 1 0,9 6-645,18 6-2064,4-18-2193,10-7-258,7-22-516,8-18-129</inkml:trace>
  <inkml:trace contextRef="#ctx0" brushRef="#br0" timeOffset="7535.431">20110 6913 8643,'37'17'5289,"-13"9"-129,-5 2-387,5 16-3741,0 8-129,0 15-258,-2 10-129,-7 14-129,-4 3-129,-4 9-258,-4 12-1290,-6-3-3612,-8 3-258,-13 2-258,-6-7-516</inkml:trace>
  <inkml:trace contextRef="#ctx0" brushRef="#br0" timeOffset="11599.6635">13706 8176 1161,'-1'79'1290,"1"-33"-258,2 1-258,0 2-129,1-1-258,1 1 387,1-13-129,2-2 387,-4-11-129,6-2 516,-9-21-387,24 19 258,-13-19-129,7 0-387,0-6 129,3 3-516,5-4 129,2 4-387,0-1 258,2 4-387,4 0 129,2 7 129,1 2-129,1 1 0,3 1 129,1-1-129,2 2-129,1-6 258,-3-2-129,1-4-129,-7-3-129,2-6 129,-9-6 0,-1-5 129,-7-8 0,-1-1 129,-6-10 0,1 0-258,-3 5-1161,-2-1-2838,-4-3-129,1 12-516,-4-9-128</inkml:trace>
  <inkml:trace contextRef="#ctx0" brushRef="#br0" timeOffset="12795.7319">20006 6185 1548,'-17'-4'3612,"5"4"645,-1 0-1548,0 11-774,-8-2-516,4 11-258,-6-1-258,3 12 129,-3-2-129,2 12-129,-3-3-129,7 7-258,0-5 0,3 1-129,2-2-129,3-8-645,6 5-645,-6-17-2064,8 0-1419,1-19 129,-5 16-516</inkml:trace>
  <inkml:trace contextRef="#ctx0" brushRef="#br0" timeOffset="13091.7488">19595 6551 4773,'-12'22'4644,"7"-6"-129,0 8-387,-2-3-2967,7 11-258,-1-4-258,2 6 0,1-7-129,3 2-129,3-12 0,2 1 0,-1-14-129,7-4 0,-1-3 0,5-12-129,1-2 0,3-10-903,2 4-3483,-1-5-516,4 3-387,-2-3-516</inkml:trace>
  <inkml:trace contextRef="#ctx1" brushRef="#br0" timeOffset="12852.7352">24926 10309 0,'0'0'0,"0"0"0,0 0 0,0 0 0,0 0 0,0 0 0,-110-24 0,110 24 0,0 0 0,0 0 0,-46 0 0,46 0 0,0 0 0,-38 0 0,38 0 0</inkml:trace>
  <inkml:trace contextRef="#ctx0" brushRef="#br0" timeOffset="364376.8412">19208 8457 1,'39'-3'3224,"-18"0"-515,4 2 0,3-5-516,9 6-516,-2-6-129,11 6-258,2-4-516,3 4 0,1 0-387,3-1-129,-2 5-129,-2 2 0,-4 0-129,-1 0 129,-5 0-129,-5-2 0,-2 2 129,-3-3-129,-5 2-387,-6-2-3483,-3-2-387,-1 4-387,-7-5 0</inkml:trace>
  <inkml:trace contextRef="#ctx1" brushRef="#br0" timeOffset="364153.8285">24430 13320 0,'0'0'0</inkml:trace>
  <inkml:trace contextRef="#ctx1" brushRef="#br0" timeOffset="367622.0268">19160 17571 0,'0'0'0,"0"0"0,0 0 0,0 0 0,0 0 0,0 0 0,0 0 0,0 0 0,0 0 0,0 0 0,0 0 0,0 0 0,0 0 0,0 0 0,0 0 0,0 0 0,0 0 0,0 0 0,0 0 0,0 0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9T18:35:34.51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5990 13697 7,'11'13'29,"-11"-13"1,0 0 3,-8 14-11,8-14-6,-8 11-2,8-11-4,-7 12-1,7-12-4,-4 19-1,2-8-1,3 5 0,-2 4-1,2 6-1,-2 2 1,1 4-1,-2 2 1,2 4-1,-3 2 0,0 0 0,-1-4 0,2 0 0,-1-2 0,0-2 0,0-4 0,1-5-1,-1-5 0,2-4 0,0-4-1,1-10-2,0 0-1,0 0-3,-3-10-6,0-9-9,3-4-13,1-1-2,-6-10 1,3 2 2</inkml:trace>
  <inkml:trace contextRef="#ctx0" brushRef="#br0" timeOffset="1">5751 13724 29,'0'0'32,"-10"-8"1,10 8-10,0 0-4,0 0-3,0 0-4,0 0-2,14 10-4,5 0 0,3-5-2,7 3 1,2-5-1,7 0 0,3-5-1,4 0-1,-1-3 0,2-1-1,-2-3 1,0 3-1,-5-1-1,-4 3 1,-5-1-1,-5 3 0,-6 1-1,-6 0 0,-3 4-2,-10-3-1,11 7-4,-11-7-8,0 0-23,1 12 1,-1-12 0,-4 18 1</inkml:trace>
  <inkml:trace contextRef="#ctx0" brushRef="#br0" timeOffset="2">6419 14069 35,'0'0'32,"6"16"3,-5-6-2,-3 3-17,6 9-4,-7 0-3,7 6-3,-7 1-1,5 3-1,-4-2-1,1 0 0,-1-4-1,1-3 0,-1-5-1,0-3-1,1-6-2,1-9-1,0 0-7,0 0-21,-5-10-5,5-2-1,-2-7 1</inkml:trace>
  <inkml:trace contextRef="#ctx0" brushRef="#br0" timeOffset="3">7319 13791 17,'5'-13'30,"-5"13"1,0 0 2,-17-12-15,17 12-3,-23-7-4,11 8-3,-8-3-1,4 5-1,-8 1-2,1 2-1,-3 1-1,2 6 0,-3 3 0,1 5-1,0 3 1,0 4-1,3 2 0,4 4 0,1-2 1,5 1-1,6-3 1,5-2-1,6-4 1,7-4-1,7-7 1,4-3-1,8-6 1,3-3-1,1-5 0,3-2 0,-3-2 0,0 0-2,-3 1 0,-3-1-1,-4 4-3,-9-2-3,4 8-10,-19-2-18,13 2-1,-13-2-2,0 0 2</inkml:trace>
  <inkml:trace contextRef="#ctx0" brushRef="#br0" timeOffset="4">7073 14325 56,'0'0'36,"16"9"0,-7-4-10,2-9-7,7 8-5,-3-8-5,5 5-2,-3-5-2,5 3-1,-3-2-2,0-1 0,-1 0-3,0-3-1,2 5-4,-6-9-9,2 5-24,-1 1 0,-4-3 0,2 3 0</inkml:trace>
  <inkml:trace contextRef="#ctx0" brushRef="#br0" timeOffset="5">7898 13751 59,'0'0'35,"0"0"0,0 9 0,2 6-22,-3-2-7,5 11-2,-2 3 1,3 6-2,-1 1 0,1 3-1,-2 0 0,1 0-1,-3-1 1,0-4-1,-1-3-2,-1-6 0,1-4-2,-2-7-1,2-2-4,0-10-11,-8-11-19,7 0 1,-6-8 0,2-2 1</inkml:trace>
  <inkml:trace contextRef="#ctx0" brushRef="#br0" timeOffset="6">7720 13760 57,'0'-13'38,"10"9"0,3-2 1,-1-8-19,13 8-7,-2-7-3,8 5-3,-2-2-2,5 4-1,-1 0-1,0 0-1,1 2-1,0 3 0,-5 1-1,-1 0 0,-3 2-1,-3-1-2,-2 2-1,-8-2-2,1 10-7,-13-11-21,3 10-8,-3-10 1,-4 15 0</inkml:trace>
  <inkml:trace contextRef="#ctx0" brushRef="#br0" timeOffset="7">8325 13973 73,'16'19'39,"-12"-9"-1,1 4 0,3 4-26,-10-2-4,5 7-2,-4 2-2,2 4 0,-1 1-2,1 2 0,-1-1-1,1-1 0,-1-2-1,1-3-1,0-4-1,-2-7-3,5-1-3,-4-13-14,0 0-18,-4-18 0,2-4-1,3-4 3</inkml:trace>
  <inkml:trace contextRef="#ctx0" brushRef="#br0" timeOffset="8">11394 13661 44,'6'-18'35,"-6"18"2,4-10-10,-4 10-5,0 0-5,0 0-6,2 28-3,-2-5-2,4 8-1,-2 3-2,4 8-1,-1 3 0,1 2-1,-1-1 0,1-2 0,-1-4-1,0-5-1,0-4-1,-4-12 0,3-2-4,-4-17-4,0 0-14,0 0-16,3-21 1,-9 0 0,-5-12 2</inkml:trace>
  <inkml:trace contextRef="#ctx0" brushRef="#br0" timeOffset="9">11107 13593 64,'-9'8'38,"9"-8"1,18-5 1,-8-4-26,18 5-3,4-8-3,12 7-2,6-4-1,8 2-2,0 1-1,2 4 0,-2 1-1,-3 1-1,-5 2 0,-3 1 0,-7 2 0,-8 2-2,-4 3-1,-9-4-4,2 11-6,-12-4-23,0 0-5,-5 1 1,-5-1 0</inkml:trace>
  <inkml:trace contextRef="#ctx0" brushRef="#br0" timeOffset="10">11835 14063 59,'0'0'39,"0"0"-1,3-13 2,-3 13-23,6-20-5,-6 20-5,14-16-2,-4 11-2,1 0-1,3 5 0,0 2-1,2 4 0,-1 3-1,1 3 0,-3 6 0,0 0 0,-4 5-1,-3 1 0,-3 4-1,-5 0 1,-2 2-1,-4-2 1,-3 0 0,0-3 0,-2 0 0,0-4 1,1-4 0,3-2 0,0-6 2,9-9-1,-5 11 1,5-11 1,9-2-1,3 1 1,2-1-1,4 2 0,1-2 0,2 2 0,1 1-1,1 1-1,-2 3-1,0-1-1,-1 2-2,-6-6-5,7 3-28,-8-1-6,-4-4 3,-9 2-2</inkml:trace>
  <inkml:trace contextRef="#ctx0" brushRef="#br0" timeOffset="11">12990 13538 37,'0'0'32,"-5"-13"2,5 13-1,-19 1-16,-2-5-6,0 7-3,-6-3-1,-1 7-2,-4-4-1,0 7-1,-3 2 0,0 5 0,-1 1-1,4 5 0,-2 0 0,8 3 0,1-1 0,9 2 0,6-1 0,10-2 1,10-3-1,8-1 0,8-3 0,9-2 0,4-4 0,8-1 0,0-5-1,-1 0 0,-2-3 0,-3-2-1,-4 1 0,-8-2-2,-4 2-1,-10-4-3,-1 8-4,-14-5-17,0 0-13,0 0 0,-16 1 0,2 3 2</inkml:trace>
  <inkml:trace contextRef="#ctx0" brushRef="#br0" timeOffset="12">12718 14059 62,'0'0'39,"0"0"0,15 6-3,-6-15-14,10 7-11,-5-5-3,9 5-2,0-3-3,3 7 0,0-2-1,2 4-1,-1-1 0,1 3 0,-3 0-1,-3-1-1,-2 4-2,-3-7-4,4 6-12,-6-6-23,-15-2 2,16-6-2,-14-6 2</inkml:trace>
  <inkml:trace contextRef="#ctx0" brushRef="#br0" timeOffset="13">13599 13445 72,'12'-11'38,"-12"11"-1,9-1 2,-9 1-27,7 14-5,-3 4-3,-4 6 0,4 9-1,-2 4-1,3 8 0,-2 2-1,1 3 0,-2 0 0,0 2 0,0-6-1,-1-2 0,-1-6 0,0-7-1,0-6 0,-2-8-2,2-5-2,0-12-2,0 0-10,0 0-22,-6-22-1,4 3 1,-5-7 1</inkml:trace>
  <inkml:trace contextRef="#ctx0" brushRef="#br0" timeOffset="14">13405 13400 39,'-13'-9'35,"13"9"2,0 0 1,-3-13-12,13 15-10,-10-2-4,27-2-3,-8 2-1,10 4-2,2-2-2,5 3 0,3 2-1,2-2-1,-1 1-1,-1 0-1,-3-1 1,-3 0-1,-3 1 0,-2-3-2,-3 0-2,-6-2-1,3 5-8,-11-2-26,4-2-3,-3-1 1,-2-3-1</inkml:trace>
  <inkml:trace contextRef="#ctx0" brushRef="#br0" timeOffset="15">14012 13933 83,'0'0'40,"6"-17"-1,-6 17-6,-1-20-19,1 20-3,10-18-5,-10 18-2,12-16-1,-12 16-1,15-7-1,-5 5 0,2 1-1,1 1 1,2 3-1,-1 6-1,2 1 1,-3 2-1,-1 4 1,-3 4-2,-4 3 1,-5 1-1,-1 2 1,-4-2-1,-4 1 0,-2-1 1,0 3-1,-4-4 1,1 0 0,1-4 0,0-2 1,2-3 0,3-2 0,8-12 1,-8 14 1,8-14-1,0 0 2,0 0-1,13 4 1,-3-4-1,2-1 1,4 2-1,0-3-1,3 2 0,1 1 0,0-1 0,1-1-2,-4 1 0,-1-1-2,-2-1-1,1 2-4,-6-9-8,2 0-26,-1 0 0,-6-5 1,2-3 0</inkml:trace>
  <inkml:trace contextRef="#ctx0" brushRef="#br0" timeOffset="16">14336 13014 90,'15'-4'39,"-3"6"0,-3 14-1,2 5-31,0 5-2,-1 12-1,1 3-1,-1 5 0,-2 2-1,0-2-1,-1 0-1,-3-4-1,-3-1-2,-3-12-4,5 1-20,-6-8-15,-5-11 2,8-11-2,-14 0 2</inkml:trace>
  <inkml:trace contextRef="#ctx0" brushRef="#br0" timeOffset="17">5688 14794 26,'0'0'26,"7"-11"0,-7 11-4,0 0-4,10-7-3,-10 7-3,0 0-2,16 4-1,-16-4-2,15 5-1,-3-4-2,6 4-1,0-4 0,5 2 0,3-2 0,4 0-1,3-2 0,8 2 0,-3-2 0,6 1 0,4-1 1,3 3-2,4-2 1,1 1-1,5 0 0,1 1 0,2-1-1,3 0 1,1 0-1,2 0 1,1 0 0,2 0-1,-1-1 1,2 1 0,-1 0 0,-2 1 0,1 0-1,1-1 1,-1-2-1,2 3 1,0-1-1,-3 0 0,3-3 0,0 3 1,-2 0-1,-1 1 0,-1 0 1,-2 0-1,0-1 0,1 3 0,-2 0 1,0-1-1,0 1 0,1 1 0,-2-2 0,3 0 1,0 0-1,2-1 0,1 1 1,2-1-1,0-1 0,3-2 0,0 0 1,1 0-1,2 0 0,0 0 0,2-1 0,0 1 1,1-2-1,1 3 0,-1-1 0,1-1 0,1-1 1,2 0-2,-1-1 2,3 1-1,1-1 0,1 1 0,1 0 0,1 1 0,3 1 1,-3-2-1,0 1 0,1 0 0,-2 1 1,1 1-1,2-2 0,2 4 0,-2-4 0,0 4 0,1 1 0,0-1 1,0 0-1,2 0 0,-1-1 0,0 0 0,-2 0 0,2 0 0,-1-1 0,1 1 0,1-2 0,0 1 0,0-1 0,-3-1 0,3 0 0,-3 0 0,2-2 0,-1 0 1,-1 0-1,2 0 0,-3-2 0,4 1 0,-5 0 0,2 0 0,-2-1 0,0 1 0,2 1 0,-4 0 0,3 1 0,-2 0 0,1-1 0,-1 2 0,1 0 0,-2 0 0,-2 0 0,-1 1 0,-5 0 0,0 0 0,-8 1 0,-4-3-1,-8 0-1,-13-1-2,-5 6-4,-21-7-23,-9 2-10,-15 3 0,-7-11 0</inkml:trace>
  <inkml:trace contextRef="#ctx0" brushRef="#br0" timeOffset="18">6596 13578 11,'0'-13'19,"0"13"-8,10-20-3,-5 11-4,1-1-4,-3-2-2,1 2-2,-2 0-1,-2 10 1,6-19-1,-6 19 2,5-16 3,-5 16 3,4-15 4,-4 15 3,3-10 3,-3 10 1,0 0 3,-2-9-2,2 9 1,0 0-3,0 0-1,0 0-2,-10-6-2,10 6 0,0 0-2,-1 12-1,1-12-1,-4 17-1,-1-5 0,2 6-2,-2 0 1,0 1 0,-1 1-2,2 2 1,-1-3 0,1-2-1,1-3 1,0-2-1,3-12 0,-5 14 0,5-14 1,0 0-1,0 0 0,0 0 0,0 0 0,0 0 1,0 0-1,0 0 0,0 0 0,4-11 0,-1 2 0,0-2 0,1-2 0,2-4 0,0 0 0,2-2 1,-1 1-1,-1-1 1,0 0 0,0 5-1,0 0 2,-2 2-2,0 2 1,-4 10 0,7-18 0,-7 18-1,7-10 1,-7 10-1,0 0 0,0 0 0,0 0 1,7 11-1,-10 3 1,-1 3-1,-1 4 1,-1 3-1,-2 2 0,-1 1 1,0 1-1,1 0 1,0-2-1,0-2 0,0-5 0,2-2 0,1-6 1,5-11-1,-7 14 0,7-14-1,0 0-1,0 0-2,0 0-13,8-15-23,-5 1 1,3-6-1,-2-10 1</inkml:trace>
  <inkml:trace contextRef="#ctx0" brushRef="#br0" timeOffset="19">6794 15544 40,'11'-2'32,"-11"2"-1,-9-9-9,9 9-5,0 0-4,0 0-3,-10-10-2,10 10-2,0 0-2,0 0 0,0 0-1,0 0 0,0 0-1,0 0-1,-3 11 1,3-11-1,-2 21 0,0-5 1,-1 4-1,0 6 0,-1 3 1,-2 3-1,0 4 0,0 3 0,-1 0 0,0 1-1,0-2 1,1-3-1,-1-1 1,2-2-1,0-5 0,-1-6 0,3-6-1,0-5 0,3-10-2,0 0-2,0 0-4,0-17-9,4-2-21,3 0 1,-5-8 0,3 1 1</inkml:trace>
  <inkml:trace contextRef="#ctx0" brushRef="#br0" timeOffset="20">6572 15440 5,'0'0'30,"-10"-2"0,10 2 3,0 0-11,-15-7-4,15 7-4,0 0-2,0 0-3,-10-4-3,10 4 0,0 0-2,11 13 1,-11-13-2,20 14 1,-6-7-1,4 3 0,3-2 1,5 1-1,0-3-1,5-2 1,3-3-1,3 0 0,0-3-1,2 0 0,0-3 0,-1 0 0,-2 1 0,-4 2 0,-4 0-1,-5 2 1,-5 1-1,-4 0 0,-5 2 1,-9-3-2,9 6 0,-9-6 0,0 10-3,0-10-1,0 0-4,0 0-8,0 0-24,-1 9 1,1-9 0,5 9 2</inkml:trace>
  <inkml:trace contextRef="#ctx0" brushRef="#br0" timeOffset="21">7182 15828 21,'0'0'33,"0"0"1,0 0-6,0 0-6,0 0-3,-12 4-6,15 5-3,-3-9-3,-3 23-2,-2-9-1,5 7-1,-2-1 0,-1 7-2,-1 0 2,1 0-2,0-2 0,0 0 0,-1-3 0,2-2 0,-2-4 0,4-5 0,0-11-1,-2 10-1,2-10-2,0 0-2,0 0-11,15-16-23,-11 3 1,2 0-1,-2-7 1</inkml:trace>
  <inkml:trace contextRef="#ctx0" brushRef="#br0" timeOffset="22">7715 15844 45,'0'0'34,"-10"6"2,10-6-1,0 0-15,0 0-9,0 0-3,12-2-3,0 7-1,0-7-1,8 6 0,1-2 0,5 2-1,2-1 0,3-2-1,1-5 0,3 1 0,0 2 0,-4-2 0,0 0 0,-3 0-1,-2 0 0,-4 2 1,-3 1-1,-6-1 0,-4 1 0,-9 0 0,13 4 0,-13-4-1,0 0-1,0 0-2,0 0-2,0 0-7,0 0-18,0 0-8,-10-6 2,10 6-2</inkml:trace>
  <inkml:trace contextRef="#ctx0" brushRef="#br0" timeOffset="23">8045 15654 47,'0'0'36,"-7"9"1,7-9 0,0 0-15,6 9-10,-6-9-5,20 15-3,-8-7-1,7 4 0,-1-1-2,4 2 1,-1 2-1,0-2 0,0 0-1,-1 1 1,-3 0-1,-3-1 1,-4 4-1,-3-2 0,-5-3 0,-2 3 0,-4-2 1,-2-1 0,-2-3-1,-3 0 0,0-2 0,1-2 0,0-1 0,1-2-1,9-2-1,-14 5-2,14-5-2,0 0-7,0 0-27,0 0 2,11 0-1,-2 0 1</inkml:trace>
  <inkml:trace contextRef="#ctx0" brushRef="#br0" timeOffset="24">8799 15589 49,'10'-4'37,"-10"4"-1,0 0-5,11 6-9,-11-6-8,-5 25-4,-1-8-4,5 9-2,-4 1 0,2 6-2,0 1 0,0 2-1,0 1 1,1 0-2,0-3 1,0 0 0,1-6-1,-1-5-1,1-4 0,-1-8-2,3-1-3,-1-10-4,0 0-16,6-14-13,-7-1-1,1-1 1,-4-8 1</inkml:trace>
  <inkml:trace contextRef="#ctx0" brushRef="#br0" timeOffset="25">8547 15509 43,'0'0'37,"-8"-15"2,8 15 0,1-12-14,-3 0-8,12 10-7,-10 2-2,24-7-2,-6 4-2,7 8-2,4-2 1,6 2-1,2 0-1,3 2 0,0 1 0,3-1 0,-3-2-1,-3 1 1,-4 0-2,-4-1 0,-4 3-2,-5-4-1,-3 3-3,-7-7-7,8 6-19,-7-2-9,-2 0 1,2 1 0</inkml:trace>
  <inkml:trace contextRef="#ctx0" brushRef="#br0" timeOffset="26">9103 15937 59,'0'0'39,"0"0"0,0 0 1,-12-4-20,12 4-7,10-9-5,1 4-3,-11 5-1,20-10-1,-8 5-1,1 1-1,0 2 0,2 2-1,-1 1 0,-2 3 0,-1 2 0,-2 2 0,0 5-1,-5-1-1,-2 5 0,-3-1 0,-1 4-1,-4-2-1,-1 4 0,-3-4 0,1 6 0,-4-3 1,3 0-1,-4-1 2,1-2 1,2-1 1,0-4 1,5 0 1,6-13 1,-5 9 0,5-9 1,0 0 0,16 2 0,-4 0-1,1-3 1,4 3-1,-1 2 0,2 0-1,1 2 0,-1 2-1,0-1 0,-1 1-1,-1 0 0,-1-1 1,-2-2-2,-3-1 0,0 0-2,-10-4-1,16-3-3,-17-8-13,1 11-22,-1-15 1,-2 3-1,0-2 2</inkml:trace>
  <inkml:trace contextRef="#ctx0" brushRef="#br0" timeOffset="27">10993 15606 13,'0'0'22,"2"-13"-1,-2 13-2,0 0 0,-5-14-4,5 14-2,-11-8-1,11 8-3,-13-6-2,13 6-1,-22-5-1,11 6-1,-5-3 1,1 2-2,-4-2 0,0 1-1,-1 0 0,0 2-1,1-1 0,-2 2 1,1 1-1,1 1-1,-1 2 1,2 3 0,1 2 0,-1 1-1,2 3 1,1 1-1,2 0 1,1 3-1,2-2 1,4 1 1,1 2 0,3 0 0,1-3 0,5 3 0,0-5 0,6 3 1,2-5-1,3 5 0,3-5 0,1 1 0,3-5-1,4 2 1,2-4 0,2-1-1,0-1 1,3-2-1,-1-3 1,3 2-1,-1 0 0,-1-2 0,0 1 0,-1-1-1,-2-1 0,-1 1 0,-3 0-1,-4-1-1,-3 2-1,-4-2-3,-4 7-2,-11-6-6,0 0-14,7 9-12,-7-9 1,-18 9 1,0-7 1</inkml:trace>
  <inkml:trace contextRef="#ctx0" brushRef="#br0" timeOffset="28">10674 16081 40,'0'0'35,"0"0"1,0 0 0,19 3-15,-7-11-6,14 6-5,0-6-4,8 7 0,0-4-2,5 3-1,-1-1 0,-1 2-2,-1 0 1,-1 3-2,-4-1 1,-5 3-1,-3 1 1,-6 1-2,-2 4 0,-6-4-2,1 5-4,-10-11-9,0 0-24,0 0 2,0 0-3,0 0 3</inkml:trace>
  <inkml:trace contextRef="#ctx0" brushRef="#br0" timeOffset="29">12233 15532 55,'0'0'37,"0"0"-1,1-14-8,-1 14-7,0 0-8,0 22-5,-2-2-2,5 8-2,-3 4-2,4 5 1,-2 5-1,2 5-1,-1 0 0,0 1-1,1-4 1,-1 1-1,-2-5 1,1-4-1,-1-6-1,-2-7-1,3-3-1,-3-11-4,6 0-6,-5-9-23,-3-11-3,5-1 0,-3-8 0</inkml:trace>
  <inkml:trace contextRef="#ctx0" brushRef="#br0" timeOffset="30">11984 15461 26,'0'0'34,"-5"-12"2,5 12 0,-2-15-11,2 15-6,0 0-7,20 3-3,-9 0-2,9 8-1,1 0-1,7 3-1,5-1-1,4 1 1,3-5-2,4 2 1,-1-9-1,7-2 0,-3-6 0,2 1-1,-6-2-1,0 0 0,-6 2-1,-7 1-2,-2 8-3,-15-3-4,5 11-18,-10 2-15,-6-2 2,-4 3-1,-3 0 3</inkml:trace>
  <inkml:trace contextRef="#ctx0" brushRef="#br0" timeOffset="31">12674 16034 23,'0'0'20,"-1"-9"0,1 9 0,0 0 0,0 0-3,-3-13 0,3 13-2,0 0-1,0 0-2,-2-10-3,2 10-1,0 0-2,0 0-1,0 0-1,0 0-1,0 0-1,0 0-1,-6 13 0,5 0 1,-1 5-2,0 3 1,1 6 0,-3 3 0,1 1-1,-1 2 1,-1-3 0,1 0 0,0-4-1,1-4 1,-2-4 0,1-4-1,4-14 0,-5 14 0,5-14-1,0 0-1,0 0-3,0-11-4,10 6-13,-1-8-19,-4-3 1,2-2-1,-4-8 2</inkml:trace>
  <inkml:trace contextRef="#ctx0" brushRef="#br0" timeOffset="32">12934 15233 31,'0'0'32,"2"-11"4,-2 11-2,0 0-13,0 0-4,0 0-7,0 0-2,-3 10-2,3-10-1,1 24-1,0-8-1,0 8-1,-2 2 1,0 4-2,-1 2 0,-1 1 0,0-4 0,0-2-2,1-3 0,0-8-3,4 2-3,-2-18-6,0 0-22,8 10-3,-8-10-2,11-4 3</inkml:trace>
  <inkml:trace contextRef="#ctx0" brushRef="#br0" timeOffset="33">13125 15855 31,'0'0'35,"3"16"2,-3-16 0,11 8-10,1 1-11,-1-8-5,9 6-3,0-6-3,6 0-1,4-3-2,3 2 0,3-2-1,2 1 1,-4-1-2,0 0 1,-3 0-1,-4 3-1,-5-1 0,-5 0-1,-4 1-1,-13-1-3,14-1-2,-14 1-10,2-13-21,-2 13 0,-4-13 1,4 13 1</inkml:trace>
  <inkml:trace contextRef="#ctx0" brushRef="#br0" timeOffset="34">13503 15671 40,'-9'-9'35,"9"9"2,0 0 0,-14-5-15,18 14-7,-4-9-6,10 16-2,-2-7-3,6 4-1,1 0 0,3 1-1,0 0-1,1 0 1,-2 0-2,0-1 1,-4 1-1,-1-2 0,-3 0 0,-3 4-1,-3-2 2,-4 1-2,-3-1 0,-2 1 1,-2-1 0,-3 2-1,-1-2 2,-1-1-2,3-2 1,2-2 0,8-9-2,-12 13-1,12-13-6,0 0-21,0 0-9,12 0 1,-12 0-2</inkml:trace>
  <inkml:trace contextRef="#ctx0" brushRef="#br0" timeOffset="35">14323 15568 28,'0'-19'33,"0"19"2,0 0-2,-16 7-10,15 7-4,-7-5-6,9 13-2,-3-2-4,5 9-2,-3 1-1,4 4-1,-2 3-1,2 3-2,0 1 1,1-1-1,-4-1 0,0-3-1,1-2 0,-3-5 0,3-6-2,-2-5 0,2-3-4,-2-15-5,0 0-17,0 0-9,0 0-1,-2-13 2</inkml:trace>
  <inkml:trace contextRef="#ctx0" brushRef="#br0" timeOffset="36">14005 15484 60,'0'-12'38,"0"12"0,18-6 2,1 9-23,-5-9-6,13 10-3,0-4-2,9 6-2,2 0 0,2 1-1,3-1-1,2 2-1,-1 0 0,-1-1 0,-3 0 0,-2-2 0,-6 0-1,-5-3 0,-2 3 0,-8-6-1,-3 0-2,-14 1-1,17 3-4,-17-3-13,0 0-21,5 9 1,-5-9 0,0 16 1</inkml:trace>
  <inkml:trace contextRef="#ctx0" brushRef="#br0" timeOffset="37">14552 16030 42,'0'0'37,"-11"1"2,11-1 0,0 0-11,-3-10-13,3 10-5,12-8-3,-2 4-2,0-2-1,2 4-2,0-1 0,1 1-1,1-1 0,0 3 0,-2 0-1,2 3 0,-1 1 0,-2 3 0,-1 2-1,-2 4 0,-3 2 0,-5 2-1,1 4-1,-6-3 1,1 5-2,-6-2 1,2 1 0,-4-2 0,1 2 1,-1-4 0,-1 0 2,1-4 0,0-2 2,4-3 0,8-9 1,-15 13 0,15-13 1,0 0-1,0 0 0,0 0 0,0 0 0,12 10-1,-12-10-1,19 5 1,-7-3-1,2 3 0,4 0-1,-1 0 1,1-1-1,0-1-1,0-1 1,0 1 0,-1-2-2,-1-1 0,-2-1-1,-14 1-3,21-4-5,-21 4-28,7-13-3,-4 2 1,-4-5-1</inkml:trace>
  <inkml:trace contextRef="#ctx0" brushRef="#br0" timeOffset="38">14911 15320 71,'14'9'41,"-5"0"-1,-9-9-1,14 30-17,-13-11-13,7 9-3,-2-1-2,1 7-1,-1-2-1,-1 3 0,-2-3 0,2-2-1,-3-2-1,1-4-1,-2-1-2,-1-9-1,0 3-5,0-17-18,-6 10-15,6-10 0,0 0 0,-1-11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ADB58-7711-A048-B86E-6CC26236AF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7" Type="http://schemas.openxmlformats.org/officeDocument/2006/relationships/image" Target="../media/image1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250.emf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.emf"/><Relationship Id="rId17" Type="http://schemas.openxmlformats.org/officeDocument/2006/relationships/image" Target="../media/image17.emf"/><Relationship Id="rId2" Type="http://schemas.openxmlformats.org/officeDocument/2006/relationships/customXml" Target="../ink/ink6.xml"/><Relationship Id="rId16" Type="http://schemas.openxmlformats.org/officeDocument/2006/relationships/image" Target="../media/image10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610.emf"/><Relationship Id="rId19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0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3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23" Type="http://schemas.openxmlformats.org/officeDocument/2006/relationships/image" Target="../media/image28.emf"/><Relationship Id="rId2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25" Type="http://schemas.openxmlformats.org/officeDocument/2006/relationships/image" Target="../media/image2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5.emf"/><Relationship Id="rId23" Type="http://schemas.openxmlformats.org/officeDocument/2006/relationships/image" Target="../media/image5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61.emf"/><Relationship Id="rId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7.emf"/><Relationship Id="rId4" Type="http://schemas.openxmlformats.org/officeDocument/2006/relationships/image" Target="../media/image32.emf"/><Relationship Id="rId9" Type="http://schemas.openxmlformats.org/officeDocument/2006/relationships/customXml" Target="../ink/ink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customXml" Target="../ink/ink19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emf"/><Relationship Id="rId12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emf"/><Relationship Id="rId10" Type="http://schemas.openxmlformats.org/officeDocument/2006/relationships/image" Target="../media/image10.emf"/><Relationship Id="rId9" Type="http://schemas.openxmlformats.org/officeDocument/2006/relationships/image" Target="../media/image2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for Positive and Negative </a:t>
            </a:r>
            <a:r>
              <a:rPr lang="en-US" dirty="0" err="1" smtClean="0"/>
              <a:t>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478" y="1099931"/>
            <a:ext cx="6512563" cy="157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= { ... , -2, -1, 0, 1, 2, ... }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Pos</a:t>
            </a:r>
            <a:r>
              <a:rPr lang="en-US" dirty="0" smtClean="0">
                <a:solidFill>
                  <a:srgbClr val="000000"/>
                </a:solidFill>
              </a:rPr>
              <a:t> = { 1, 2, ... }      </a:t>
            </a:r>
            <a:r>
              <a:rPr lang="en-US" sz="2000" dirty="0" smtClean="0">
                <a:solidFill>
                  <a:srgbClr val="000000"/>
                </a:solidFill>
              </a:rPr>
              <a:t>(not including zero)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Neg</a:t>
            </a:r>
            <a:r>
              <a:rPr lang="en-US" dirty="0" smtClean="0">
                <a:solidFill>
                  <a:srgbClr val="000000"/>
                </a:solidFill>
              </a:rPr>
              <a:t> = { ..., -2, -1 </a:t>
            </a:r>
            <a:r>
              <a:rPr lang="en-US" dirty="0">
                <a:solidFill>
                  <a:srgbClr val="000000"/>
                </a:solidFill>
              </a:rPr>
              <a:t>}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not including zero)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4" y="3910543"/>
            <a:ext cx="3398385" cy="2649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74" y="3868669"/>
            <a:ext cx="3464438" cy="28166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1543" y="2930919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&lt;: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15741" y="2943750"/>
            <a:ext cx="1744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Pos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 smtClean="0"/>
          </a:p>
          <a:p>
            <a:r>
              <a:rPr lang="en-US" sz="2000" dirty="0" err="1" smtClean="0"/>
              <a:t>Neg</a:t>
            </a:r>
            <a:r>
              <a:rPr lang="en-US" sz="2000" dirty="0" smtClean="0"/>
              <a:t> </a:t>
            </a:r>
            <a:r>
              <a:rPr lang="en-US" sz="2000" dirty="0">
                <a:latin typeface="cmsy10"/>
                <a:sym typeface="Symbol"/>
              </a:rPr>
              <a:t></a:t>
            </a:r>
            <a:r>
              <a:rPr lang="en-US" sz="2000" dirty="0" smtClean="0"/>
              <a:t> </a:t>
            </a:r>
            <a:r>
              <a:rPr lang="en-US" sz="2000" dirty="0" err="1" smtClean="0"/>
              <a:t>Int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9643" y="5764139"/>
            <a:ext cx="1343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(y not zero)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8988" y="6377112"/>
            <a:ext cx="1871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(x/y well defined)</a:t>
            </a:r>
            <a:endParaRPr lang="en-US" sz="16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487280" y="422676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4760" y="4224240"/>
                <a:ext cx="5400" cy="54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162403" y="286190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types: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5695" y="2861904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sets: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339087" y="3450566"/>
            <a:ext cx="0" cy="3109112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80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 with Cartesian Product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635480" y="2718720"/>
              <a:ext cx="4618800" cy="2903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7560" y="2704680"/>
                <a:ext cx="4641120" cy="29307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25659" y="5973491"/>
            <a:ext cx="614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>
                <a:latin typeface="cmsy10"/>
              </a:rPr>
              <a:t>x</a:t>
            </a:r>
            <a:r>
              <a:rPr lang="en-US" dirty="0" smtClean="0"/>
              <a:t> B = { (a, b) | a </a:t>
            </a:r>
            <a:r>
              <a:rPr lang="en-US" dirty="0">
                <a:latin typeface="cmsy10"/>
                <a:sym typeface="Symbol"/>
              </a:rPr>
              <a:t></a:t>
            </a:r>
            <a:r>
              <a:rPr lang="en-US" dirty="0" smtClean="0"/>
              <a:t> A, b </a:t>
            </a:r>
            <a:r>
              <a:rPr lang="en-US" dirty="0">
                <a:latin typeface="cmsy10"/>
                <a:sym typeface="Symbol"/>
              </a:rPr>
              <a:t></a:t>
            </a:r>
            <a:r>
              <a:rPr lang="en-US" dirty="0" smtClean="0"/>
              <a:t> B}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97" y="1470052"/>
            <a:ext cx="3154055" cy="810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639" y="1532524"/>
            <a:ext cx="2911131" cy="7485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568560" y="4974480"/>
              <a:ext cx="1657080" cy="962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6040" y="4971960"/>
                <a:ext cx="1662120" cy="9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80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Function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Function Types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431" y="4148640"/>
            <a:ext cx="2541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Consequence: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5242" y="2361889"/>
            <a:ext cx="2053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contravariance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35439" y="2374522"/>
            <a:ext cx="152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covariance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2834416" y="2020295"/>
              <a:ext cx="981000" cy="205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19656" y="2009495"/>
                <a:ext cx="101016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07931" y="1245487"/>
            <a:ext cx="5247073" cy="843709"/>
            <a:chOff x="627974" y="1254127"/>
            <a:chExt cx="5247073" cy="843709"/>
          </a:xfrm>
        </p:grpSpPr>
        <p:sp>
          <p:nvSpPr>
            <p:cNvPr id="18" name="TextBox 17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26784" y="1254127"/>
              <a:ext cx="1548263" cy="759526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1878118" y="1877886"/>
              <a:ext cx="851233" cy="1351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>
              <a:off x="1868379" y="2094046"/>
              <a:ext cx="874483" cy="379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526953" y="2364245"/>
            <a:ext cx="3026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 [</a:t>
            </a:r>
            <a:r>
              <a:rPr lang="en-US" dirty="0" smtClean="0">
                <a:latin typeface="Calibri"/>
              </a:rPr>
              <a:t>T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116" y="3174844"/>
            <a:ext cx="108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contra-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2192659" y="3165124"/>
            <a:ext cx="7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co-</a:t>
            </a:r>
            <a:endParaRPr lang="en-US" sz="1800" dirty="0"/>
          </a:p>
        </p:txBody>
      </p:sp>
      <p:cxnSp>
        <p:nvCxnSpPr>
          <p:cNvPr id="30" name="Straight Arrow Connector 29"/>
          <p:cNvCxnSpPr>
            <a:stCxn id="27" idx="0"/>
            <a:endCxn id="26" idx="2"/>
          </p:cNvCxnSpPr>
          <p:nvPr/>
        </p:nvCxnSpPr>
        <p:spPr bwMode="auto">
          <a:xfrm flipV="1">
            <a:off x="1256582" y="2825910"/>
            <a:ext cx="783675" cy="34893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28" idx="0"/>
          </p:cNvCxnSpPr>
          <p:nvPr/>
        </p:nvCxnSpPr>
        <p:spPr bwMode="auto">
          <a:xfrm flipH="1" flipV="1">
            <a:off x="2472629" y="2823584"/>
            <a:ext cx="76202" cy="34154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75348" y="2930025"/>
            <a:ext cx="5286276" cy="7231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361" y="4708107"/>
            <a:ext cx="8809448" cy="11011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8326" y="5822798"/>
            <a:ext cx="336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as if  </a:t>
            </a:r>
            <a:r>
              <a:rPr lang="en-US" sz="1800" dirty="0" smtClean="0">
                <a:solidFill>
                  <a:srgbClr val="000090"/>
                </a:solidFill>
                <a:sym typeface="Symbol"/>
              </a:rPr>
              <a:t></a:t>
            </a:r>
            <a:r>
              <a:rPr lang="en-US" sz="1800" dirty="0" smtClean="0">
                <a:solidFill>
                  <a:srgbClr val="000090"/>
                </a:solidFill>
              </a:rPr>
              <a:t> |- m:  </a:t>
            </a:r>
            <a:r>
              <a:rPr lang="en-US" sz="1800" dirty="0" smtClean="0">
                <a:solidFill>
                  <a:srgbClr val="000090"/>
                </a:solidFill>
                <a:latin typeface="Calibri"/>
              </a:rPr>
              <a:t>T'</a:t>
            </a:r>
            <a:r>
              <a:rPr lang="en-US" sz="1800" baseline="-25000" dirty="0" smtClean="0">
                <a:solidFill>
                  <a:srgbClr val="000090"/>
                </a:solidFill>
                <a:latin typeface="Arial"/>
              </a:rPr>
              <a:t>1 </a:t>
            </a:r>
            <a:r>
              <a:rPr lang="en-US" sz="1800" dirty="0" smtClean="0">
                <a:solidFill>
                  <a:srgbClr val="000090"/>
                </a:solidFill>
              </a:rPr>
              <a:t>x … </a:t>
            </a:r>
            <a:r>
              <a:rPr lang="en-US" sz="1600" dirty="0">
                <a:solidFill>
                  <a:srgbClr val="000090"/>
                </a:solidFill>
                <a:latin typeface="cmsy10"/>
              </a:rPr>
              <a:t>x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latin typeface="Calibri"/>
              </a:rPr>
              <a:t>T</a:t>
            </a:r>
            <a:r>
              <a:rPr lang="en-US" sz="1600" baseline="-25000" dirty="0" err="1" smtClean="0">
                <a:solidFill>
                  <a:srgbClr val="000090"/>
                </a:solidFill>
                <a:latin typeface="Arial"/>
              </a:rPr>
              <a:t>n</a:t>
            </a:r>
            <a:r>
              <a:rPr lang="en-US" sz="1600" dirty="0" smtClean="0">
                <a:solidFill>
                  <a:srgbClr val="000090"/>
                </a:solidFill>
              </a:rPr>
              <a:t>’ </a:t>
            </a:r>
            <a:r>
              <a:rPr lang="en-US" sz="1600" dirty="0">
                <a:solidFill>
                  <a:srgbClr val="000090"/>
                </a:solidFill>
              </a:rPr>
              <a:t> </a:t>
            </a:r>
            <a:r>
              <a:rPr lang="en-US" sz="1600" dirty="0">
                <a:solidFill>
                  <a:srgbClr val="00009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</a:rPr>
              <a:t> T’</a:t>
            </a:r>
            <a:endParaRPr lang="en-US" sz="1600" dirty="0">
              <a:solidFill>
                <a:srgbClr val="00009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972561" y="464743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489498" y="4651220"/>
            <a:ext cx="1189024" cy="405299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615013" y="5425078"/>
            <a:ext cx="2397526" cy="465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32920" y="4915489"/>
            <a:ext cx="2663987" cy="43446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325299" y="4635570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6869258" y="465287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8062054" y="5143021"/>
            <a:ext cx="903704" cy="444180"/>
          </a:xfrm>
          <a:prstGeom prst="ellips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 rot="5400000">
            <a:off x="5624760" y="1582427"/>
            <a:ext cx="189164" cy="2634641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7920674" y="2262557"/>
            <a:ext cx="171867" cy="1293217"/>
          </a:xfrm>
          <a:prstGeom prst="leftBrace">
            <a:avLst>
              <a:gd name="adj1" fmla="val 56714"/>
              <a:gd name="adj2" fmla="val 50000"/>
            </a:avLst>
          </a:prstGeom>
          <a:noFill/>
          <a:ln w="222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37309" y="3222578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(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486321" y="3229093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</a:rPr>
              <a:t>(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757930" y="3229092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144725" y="3220467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</a:rPr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6963480" y="6106320"/>
              <a:ext cx="360" cy="3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60960" y="610380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6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To get the appropriate behavior we need to </a:t>
            </a:r>
            <a:r>
              <a:rPr lang="en-US" dirty="0" smtClean="0">
                <a:solidFill>
                  <a:srgbClr val="000000"/>
                </a:solidFill>
              </a:rPr>
              <a:t>assign sets to function types like this: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= { f|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</a:t>
            </a:r>
            <a:r>
              <a:rPr lang="en-US" dirty="0" smtClean="0">
                <a:solidFill>
                  <a:srgbClr val="000000"/>
                </a:solidFill>
              </a:rPr>
              <a:t> x. (x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rgbClr val="000000"/>
                </a:solidFill>
              </a:rPr>
              <a:t> f(x)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)}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We can prove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Space as Set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453" y="5637804"/>
            <a:ext cx="3037980" cy="825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1800" y="4200982"/>
            <a:ext cx="323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800000"/>
                </a:solidFill>
              </a:rPr>
              <a:t>contravariance</a:t>
            </a:r>
            <a:r>
              <a:rPr lang="en-US" sz="2000" dirty="0" smtClean="0">
                <a:solidFill>
                  <a:srgbClr val="800000"/>
                </a:solidFill>
              </a:rPr>
              <a:t> because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x </a:t>
            </a:r>
            <a:r>
              <a:rPr lang="en-US" sz="2000" dirty="0">
                <a:solidFill>
                  <a:srgbClr val="800000"/>
                </a:solidFill>
                <a:latin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alibri"/>
              </a:rPr>
              <a:t>T</a:t>
            </a:r>
            <a:r>
              <a:rPr lang="en-US" sz="2000" baseline="-25000" dirty="0" smtClean="0">
                <a:solidFill>
                  <a:srgbClr val="800000"/>
                </a:solidFill>
                <a:latin typeface="Arial"/>
              </a:rPr>
              <a:t>1</a:t>
            </a:r>
            <a:r>
              <a:rPr lang="en-US" sz="2000" dirty="0" smtClean="0">
                <a:solidFill>
                  <a:srgbClr val="800000"/>
                </a:solidFill>
              </a:rPr>
              <a:t> is left of implication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90932" y="5554790"/>
            <a:ext cx="1172218" cy="558270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 bwMode="auto">
          <a:xfrm flipV="1">
            <a:off x="2777041" y="3740410"/>
            <a:ext cx="1116398" cy="1814380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933800" y="2225160"/>
              <a:ext cx="4039920" cy="4100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9840" y="2217600"/>
                <a:ext cx="4046400" cy="411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7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04105" y="1119710"/>
              <a:ext cx="3457800" cy="1199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97625" y="1108550"/>
                <a:ext cx="3474720" cy="1226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265" y="1280569"/>
            <a:ext cx="3037980" cy="82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130" y="522934"/>
            <a:ext cx="5319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= { </a:t>
            </a:r>
            <a:r>
              <a:rPr lang="en-US" dirty="0" smtClean="0">
                <a:solidFill>
                  <a:srgbClr val="000000"/>
                </a:solidFill>
              </a:rPr>
              <a:t>f |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</a:t>
            </a:r>
            <a:r>
              <a:rPr lang="en-US" dirty="0">
                <a:solidFill>
                  <a:srgbClr val="000000"/>
                </a:solidFill>
              </a:rPr>
              <a:t> x. (x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dirty="0">
                <a:solidFill>
                  <a:srgbClr val="000000"/>
                </a:solidFill>
              </a:rPr>
              <a:t> f(x) </a:t>
            </a:r>
            <a:r>
              <a:rPr lang="en-US" dirty="0">
                <a:solidFill>
                  <a:srgbClr val="000000"/>
                </a:solidFill>
                <a:latin typeface="cmsy10"/>
                <a:sym typeface="Symbol"/>
              </a:rPr>
              <a:t>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)}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91480" y="1023840"/>
              <a:ext cx="8184240" cy="5349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520" y="1020600"/>
                <a:ext cx="8199720" cy="535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4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453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Class C contains a collection of methods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view field </a:t>
            </a:r>
            <a:r>
              <a:rPr lang="en-US" dirty="0" err="1" smtClean="0"/>
              <a:t>var</a:t>
            </a:r>
            <a:r>
              <a:rPr lang="en-US" dirty="0" smtClean="0"/>
              <a:t> f: 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as two methods</a:t>
            </a: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getF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this:C</a:t>
            </a:r>
            <a:r>
              <a:rPr lang="en-US" dirty="0" smtClean="0">
                <a:solidFill>
                  <a:srgbClr val="008000"/>
                </a:solidFill>
              </a:rPr>
              <a:t>): T                   C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T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err="1" smtClean="0">
                <a:solidFill>
                  <a:srgbClr val="008000"/>
                </a:solidFill>
              </a:rPr>
              <a:t>setF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this:C</a:t>
            </a:r>
            <a:r>
              <a:rPr lang="en-US" dirty="0" smtClean="0">
                <a:solidFill>
                  <a:srgbClr val="008000"/>
                </a:solidFill>
              </a:rPr>
              <a:t>, x:T): void      C x T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void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For </a:t>
            </a:r>
            <a:r>
              <a:rPr lang="en-US" dirty="0" err="1" smtClean="0">
                <a:sym typeface="Wingdings" pitchFamily="2" charset="2"/>
              </a:rPr>
              <a:t>val</a:t>
            </a:r>
            <a:r>
              <a:rPr lang="en-US" dirty="0" smtClean="0">
                <a:sym typeface="Wingdings" pitchFamily="2" charset="2"/>
              </a:rPr>
              <a:t> f: T</a:t>
            </a:r>
            <a:r>
              <a:rPr lang="en-US" dirty="0" smtClean="0">
                <a:solidFill>
                  <a:srgbClr val="00009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(immutable): we have only </a:t>
            </a:r>
            <a:r>
              <a:rPr lang="en-US" dirty="0" err="1" smtClean="0">
                <a:sym typeface="Wingdings" pitchFamily="2" charset="2"/>
              </a:rPr>
              <a:t>getF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Class has all functionality of a pair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of method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We must require (at least) that methods named the same are subtypes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If type T is generic, it must be invariant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as for mutable arrays</a:t>
            </a:r>
          </a:p>
        </p:txBody>
      </p:sp>
    </p:spTree>
    <p:extLst>
      <p:ext uri="{BB962C8B-B14F-4D97-AF65-F5344CB8AC3E}">
        <p14:creationId xmlns:p14="http://schemas.microsoft.com/office/powerpoint/2010/main" val="9670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Courier"/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C {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600" b="1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m(x : T</a:t>
            </a:r>
            <a:r>
              <a:rPr lang="en-US" sz="2600" baseline="-25000" dirty="0" smtClean="0">
                <a:solidFill>
                  <a:schemeClr val="tx1"/>
                </a:solidFill>
                <a:latin typeface="Courier"/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) : T</a:t>
            </a:r>
            <a:r>
              <a:rPr lang="en-US" sz="2600" baseline="-25000" dirty="0" smtClean="0">
                <a:solidFill>
                  <a:schemeClr val="tx1"/>
                </a:solidFill>
                <a:latin typeface="Courier"/>
                <a:cs typeface="Courier"/>
              </a:rPr>
              <a:t>2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b="1" dirty="0" smtClean="0">
                <a:solidFill>
                  <a:schemeClr val="tx1"/>
                </a:solidFill>
                <a:latin typeface="Courier"/>
                <a:cs typeface="Courier"/>
              </a:rPr>
              <a:t>class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D </a:t>
            </a:r>
            <a:r>
              <a:rPr lang="en-US" sz="2600" b="1" dirty="0" smtClean="0">
                <a:solidFill>
                  <a:schemeClr val="tx1"/>
                </a:solidFill>
                <a:latin typeface="Courier"/>
                <a:cs typeface="Courier"/>
              </a:rPr>
              <a:t>extends 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C {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latin typeface="Courier"/>
                <a:cs typeface="Courier"/>
              </a:rPr>
              <a:t>override </a:t>
            </a:r>
            <a:r>
              <a:rPr lang="en-US" sz="2600" b="1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m(x : T’</a:t>
            </a:r>
            <a:r>
              <a:rPr lang="en-US" sz="2600" baseline="-25000" dirty="0" smtClean="0">
                <a:solidFill>
                  <a:schemeClr val="tx1"/>
                </a:solidFill>
                <a:latin typeface="Courier"/>
                <a:cs typeface="Courier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) : T’</a:t>
            </a:r>
            <a:r>
              <a:rPr lang="en-US" sz="2600" baseline="-25000" dirty="0" smtClean="0">
                <a:solidFill>
                  <a:schemeClr val="tx1"/>
                </a:solidFill>
                <a:latin typeface="Courier"/>
                <a:cs typeface="Courier"/>
              </a:rPr>
              <a:t>2 </a:t>
            </a: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 = {...}</a:t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</a:p>
          <a:p>
            <a:pPr marL="0" lvl="1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6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dirty="0" smtClean="0"/>
              <a:t>D &lt;: C   	so need to have	</a:t>
            </a:r>
            <a:r>
              <a:rPr lang="en-US" dirty="0">
                <a:solidFill>
                  <a:srgbClr val="008000"/>
                </a:solidFill>
              </a:rPr>
              <a:t> (T'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 T'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 &lt;: </a:t>
            </a:r>
            <a:r>
              <a:rPr lang="en-US" dirty="0" smtClean="0">
                <a:solidFill>
                  <a:srgbClr val="008000"/>
                </a:solidFill>
              </a:rPr>
              <a:t>(T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 T</a:t>
            </a:r>
            <a:r>
              <a:rPr lang="en-US" baseline="-25000" dirty="0" smtClean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Therefore, we need to have: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T’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 &lt;: T</a:t>
            </a:r>
            <a:r>
              <a:rPr lang="en-US" baseline="-25000" dirty="0">
                <a:solidFill>
                  <a:srgbClr val="008000"/>
                </a:solidFill>
              </a:rPr>
              <a:t>2		</a:t>
            </a:r>
            <a:r>
              <a:rPr lang="en-US" dirty="0">
                <a:solidFill>
                  <a:srgbClr val="008000"/>
                </a:solidFill>
              </a:rPr>
              <a:t>(result behaves like class)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T</a:t>
            </a:r>
            <a:r>
              <a:rPr lang="en-US" baseline="-25000" dirty="0" smtClean="0">
                <a:solidFill>
                  <a:srgbClr val="008000"/>
                </a:solidFill>
              </a:rPr>
              <a:t>1 </a:t>
            </a:r>
            <a:r>
              <a:rPr lang="en-US" dirty="0" smtClean="0">
                <a:solidFill>
                  <a:srgbClr val="008000"/>
                </a:solidFill>
              </a:rPr>
              <a:t>&lt;: T’</a:t>
            </a:r>
            <a:r>
              <a:rPr lang="en-US" baseline="-25000" dirty="0" smtClean="0">
                <a:solidFill>
                  <a:srgbClr val="008000"/>
                </a:solidFill>
              </a:rPr>
              <a:t>1		</a:t>
            </a:r>
            <a:r>
              <a:rPr lang="en-US" dirty="0" smtClean="0">
                <a:solidFill>
                  <a:srgbClr val="008000"/>
                </a:solidFill>
              </a:rPr>
              <a:t>(argument behaves opposite)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30040" y="2350080"/>
              <a:ext cx="3558600" cy="2433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7520" y="2347200"/>
                <a:ext cx="3565080" cy="24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2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679"/>
            <a:ext cx="8229600" cy="1143000"/>
          </a:xfrm>
        </p:spPr>
        <p:txBody>
          <a:bodyPr/>
          <a:lstStyle/>
          <a:p>
            <a:r>
              <a:rPr lang="en-US" dirty="0" smtClean="0"/>
              <a:t>Soundness of Types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ensuring that a type system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not broken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r>
              <a:rPr lang="en-US" dirty="0" smtClean="0"/>
              <a:t> Language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7" y="1171154"/>
            <a:ext cx="6235146" cy="44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766" y="5598108"/>
            <a:ext cx="810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/>
              <a:t>Tootool</a:t>
            </a:r>
            <a:r>
              <a:rPr lang="en-US" sz="1800" dirty="0"/>
              <a:t> is a rural community in the central east part of the </a:t>
            </a:r>
            <a:r>
              <a:rPr lang="en-US" sz="1800" dirty="0" err="1" smtClean="0"/>
              <a:t>Riverina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[New South Wales, Australia]. </a:t>
            </a:r>
            <a:r>
              <a:rPr lang="en-US" sz="1800" dirty="0"/>
              <a:t>It is situated by road, about 4 </a:t>
            </a:r>
            <a:r>
              <a:rPr lang="en-US" sz="1800" dirty="0" err="1"/>
              <a:t>kilometres</a:t>
            </a:r>
            <a:r>
              <a:rPr lang="en-US" sz="1800" dirty="0"/>
              <a:t> east from French Park and 16 </a:t>
            </a:r>
            <a:r>
              <a:rPr lang="en-US" sz="1800" dirty="0" err="1"/>
              <a:t>kilometres</a:t>
            </a:r>
            <a:r>
              <a:rPr lang="en-US" sz="1800" dirty="0"/>
              <a:t> west from The Rock.</a:t>
            </a:r>
          </a:p>
          <a:p>
            <a:r>
              <a:rPr lang="en-US" sz="1800" dirty="0" err="1"/>
              <a:t>Tootool</a:t>
            </a:r>
            <a:r>
              <a:rPr lang="en-US" sz="1800" dirty="0"/>
              <a:t> Post Office opened on 1 August 1901 and closed in 1966</a:t>
            </a:r>
            <a:r>
              <a:rPr lang="en-US" sz="1800" dirty="0" smtClean="0"/>
              <a:t>.  [Wikipedia]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55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for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Pos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Neg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does it type check?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18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1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56" y="199632"/>
            <a:ext cx="178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unsound</a:t>
            </a:r>
            <a:endParaRPr lang="en-US" sz="2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Explosion 2 24"/>
          <p:cNvSpPr/>
          <p:nvPr/>
        </p:nvSpPr>
        <p:spPr bwMode="auto">
          <a:xfrm>
            <a:off x="3127511" y="3107293"/>
            <a:ext cx="507119" cy="562299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55957" y="3080274"/>
            <a:ext cx="3505544" cy="584776"/>
            <a:chOff x="5755957" y="3080274"/>
            <a:chExt cx="350554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6207872" y="3080274"/>
              <a:ext cx="305362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90"/>
                  </a:solidFill>
                  <a:latin typeface="cmmi10"/>
                  <a:sym typeface="Symbol"/>
                </a:rPr>
                <a:t></a:t>
              </a:r>
              <a:r>
                <a:rPr lang="en-US" sz="1600" dirty="0" smtClean="0">
                  <a:solidFill>
                    <a:srgbClr val="000090"/>
                  </a:solidFill>
                </a:rPr>
                <a:t> = {(p,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</a:rPr>
                <a:t>), (q,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</a:rPr>
                <a:t>), (r,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</a:rPr>
                <a:t>), (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intSqrt</a:t>
              </a:r>
              <a:r>
                <a:rPr lang="en-US" sz="1600" dirty="0" smtClean="0">
                  <a:solidFill>
                    <a:srgbClr val="000090"/>
                  </a:solidFill>
                </a:rPr>
                <a:t>,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</a:rPr>
                <a:t>)}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5755957" y="3391003"/>
              <a:ext cx="472907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7" y="5199846"/>
            <a:ext cx="6474768" cy="11211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assignment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subtyping</a:t>
            </a:r>
            <a:endParaRPr lang="en-US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07280" y="2686680"/>
              <a:ext cx="505800" cy="230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320" y="2672640"/>
                <a:ext cx="53136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81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 animBg="1"/>
      <p:bldP spid="25" grpId="1" animBg="1"/>
      <p:bldP spid="2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46" y="1167089"/>
            <a:ext cx="3412699" cy="164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74" y="3733681"/>
            <a:ext cx="3635684" cy="2846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9925" y="3145586"/>
            <a:ext cx="429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rules for division?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in </a:t>
            </a:r>
            <a:r>
              <a:rPr lang="en-US" i="1" dirty="0" err="1" smtClean="0"/>
              <a:t>Tootool</a:t>
            </a:r>
            <a:r>
              <a:rPr lang="en-US" i="1" dirty="0" smtClean="0"/>
              <a:t> 0.1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426240" y="6145560"/>
              <a:ext cx="8461800" cy="420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200" y="6133680"/>
                <a:ext cx="8488800" cy="4467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assignment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subtyping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mmi10"/>
                <a:sym typeface="Symbol"/>
              </a:rPr>
              <a:t></a:t>
            </a:r>
            <a:r>
              <a:rPr lang="en-US" sz="1600" dirty="0" smtClean="0">
                <a:solidFill>
                  <a:srgbClr val="000090"/>
                </a:solidFill>
              </a:rPr>
              <a:t>= {(p,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</a:rPr>
              <a:t>Neg</a:t>
            </a:r>
            <a:r>
              <a:rPr lang="en-US" sz="1600" dirty="0" smtClean="0">
                <a:solidFill>
                  <a:srgbClr val="000090"/>
                </a:solidFill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)}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0499" y="5303905"/>
            <a:ext cx="2796665" cy="794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x must be able to store any value from T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 can have any value from T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372" y="6295647"/>
            <a:ext cx="8269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Cannot use  </a:t>
            </a:r>
            <a:r>
              <a:rPr lang="en-US" sz="2000" dirty="0" smtClean="0">
                <a:latin typeface="cmsy10"/>
                <a:sym typeface="Symbol"/>
              </a:rPr>
              <a:t> |- e:T</a:t>
            </a:r>
            <a:r>
              <a:rPr lang="en-US" sz="2000" dirty="0" smtClean="0"/>
              <a:t> to mean “x promises it can store any e </a:t>
            </a:r>
            <a:r>
              <a:rPr lang="en-US" sz="2000" dirty="0">
                <a:latin typeface="cmsy10"/>
                <a:sym typeface="Symbol"/>
              </a:rPr>
              <a:t></a:t>
            </a:r>
            <a:r>
              <a:rPr lang="en-US" sz="2000" dirty="0" smtClean="0"/>
              <a:t> T”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18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1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1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Our Type Derivation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7760" y="5036040"/>
              <a:ext cx="3382200" cy="161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160" y="5022360"/>
                <a:ext cx="3407760" cy="16441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assignment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subtyping</a:t>
            </a:r>
            <a:endParaRPr lang="en-US" sz="18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</a:rPr>
              <a:t>Neg</a:t>
            </a:r>
            <a:r>
              <a:rPr lang="en-US" sz="1600" dirty="0" smtClean="0">
                <a:solidFill>
                  <a:srgbClr val="000090"/>
                </a:solidFill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)}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25963" y="5106926"/>
            <a:ext cx="6474768" cy="112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651" y="5039220"/>
            <a:ext cx="178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Values from p are integers. But p did not promise to store all kinds of integers/ Only positive ones!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 bwMode="auto">
          <a:xfrm>
            <a:off x="3013098" y="5471539"/>
            <a:ext cx="1256581" cy="4052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sz="18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sz="1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x:Pos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{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...}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q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q = -5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p = q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r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(p)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assignment</a:t>
            </a:r>
            <a:endParaRPr lang="en-US" sz="1800" dirty="0"/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subtyping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</a:rPr>
              <a:t>Neg</a:t>
            </a:r>
            <a:r>
              <a:rPr lang="en-US" sz="1600" dirty="0" smtClean="0">
                <a:solidFill>
                  <a:srgbClr val="000090"/>
                </a:solidFill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</a:rPr>
              <a:t>Pos</a:t>
            </a:r>
            <a:r>
              <a:rPr lang="en-US" sz="1600" dirty="0" smtClean="0">
                <a:solidFill>
                  <a:srgbClr val="000090"/>
                </a:solidFill>
              </a:rPr>
              <a:t>)}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x must be able to store any value from T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 can have any value from T</a:t>
            </a:r>
            <a:endParaRPr lang="en-US" sz="1800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" y="5768758"/>
            <a:ext cx="3732130" cy="878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792" y="5971408"/>
            <a:ext cx="425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mmi10"/>
              </a:rPr>
              <a:t> </a:t>
            </a:r>
            <a:r>
              <a:rPr lang="en-US" sz="2000" dirty="0" smtClean="0">
                <a:latin typeface="cmmi10"/>
              </a:rPr>
              <a:t> </a:t>
            </a:r>
            <a:r>
              <a:rPr lang="en-US" sz="2000" dirty="0" smtClean="0">
                <a:latin typeface="cmmi10"/>
                <a:sym typeface="Symbol"/>
              </a:rPr>
              <a:t></a:t>
            </a:r>
            <a:r>
              <a:rPr lang="en-US" sz="2000" dirty="0" smtClean="0"/>
              <a:t> stores declarations (promises)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 bwMode="auto">
          <a:xfrm>
            <a:off x="4972281" y="3296433"/>
            <a:ext cx="864745" cy="486359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25" y="4323191"/>
            <a:ext cx="20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does not type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350747" y="3755773"/>
            <a:ext cx="716117" cy="580928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02675" y="2613587"/>
            <a:ext cx="2959048" cy="75907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29699" y="2613587"/>
            <a:ext cx="2959048" cy="62628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34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could we ensure that some other programs will not break?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 System Soundness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Soundness of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14522" cy="4655172"/>
          </a:xfrm>
        </p:spPr>
        <p:txBody>
          <a:bodyPr/>
          <a:lstStyle/>
          <a:p>
            <a:r>
              <a:rPr lang="en-US" dirty="0" smtClean="0"/>
              <a:t>Goal of a sound type system:</a:t>
            </a:r>
          </a:p>
          <a:p>
            <a:pPr lvl="1"/>
            <a:r>
              <a:rPr lang="en-US" dirty="0" smtClean="0"/>
              <a:t>if the program type checks, then it never “crashes”</a:t>
            </a:r>
          </a:p>
          <a:p>
            <a:pPr lvl="1"/>
            <a:r>
              <a:rPr lang="en-US" dirty="0" smtClean="0"/>
              <a:t>crash = some precisely specified bad behavior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invoking an operation with a wrong type</a:t>
            </a:r>
          </a:p>
          <a:p>
            <a:pPr lvl="2"/>
            <a:r>
              <a:rPr lang="en-US" dirty="0" smtClean="0"/>
              <a:t>dividing one string by another string </a:t>
            </a:r>
            <a:r>
              <a:rPr lang="en-US" dirty="0"/>
              <a:t> </a:t>
            </a:r>
            <a:r>
              <a:rPr lang="en-US" dirty="0" smtClean="0"/>
              <a:t>  “cat” / “frog</a:t>
            </a:r>
          </a:p>
          <a:p>
            <a:pPr lvl="2"/>
            <a:r>
              <a:rPr lang="en-US" dirty="0" smtClean="0"/>
              <a:t>trying to multiply a Window object by a File object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not dividing an integer by zero</a:t>
            </a:r>
          </a:p>
          <a:p>
            <a:r>
              <a:rPr lang="en-US" dirty="0" smtClean="0"/>
              <a:t>Never crashes: no matter how long it executes</a:t>
            </a:r>
          </a:p>
          <a:p>
            <a:pPr lvl="1"/>
            <a:r>
              <a:rPr lang="en-US" dirty="0" smtClean="0"/>
              <a:t>proof is done by induction on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39607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05349" y="932189"/>
            <a:ext cx="7890796" cy="1364508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Program moves from state to state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Bad state</a:t>
            </a:r>
            <a:r>
              <a:rPr lang="en-US" sz="2400" dirty="0" smtClean="0">
                <a:solidFill>
                  <a:schemeClr val="tx1"/>
                </a:solidFill>
              </a:rPr>
              <a:t> = state where program is about to exhibit a bad operation ( “cat” / “frog” )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Good state</a:t>
            </a:r>
            <a:r>
              <a:rPr lang="en-US" sz="2400" dirty="0" smtClean="0">
                <a:solidFill>
                  <a:schemeClr val="tx1"/>
                </a:solidFill>
              </a:rPr>
              <a:t> = state that is not bad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prove: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program type checks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800000"/>
                </a:solidFill>
              </a:rPr>
              <a:t>states in all executions are good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Usually need a </a:t>
            </a:r>
            <a:r>
              <a:rPr lang="en-US" sz="2400" i="1" dirty="0" smtClean="0">
                <a:solidFill>
                  <a:schemeClr val="tx1"/>
                </a:solidFill>
              </a:rPr>
              <a:t>stronger inductive hypothesis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some notion of very good (VG) state such that: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/>
              <a:t>program type checks </a:t>
            </a:r>
            <a:r>
              <a:rPr lang="en-US" sz="2400" dirty="0" smtClean="0">
                <a:sym typeface="Wingdings" pitchFamily="2" charset="2"/>
              </a:rPr>
              <a:t> program’s initial state is very good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state is very good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next state is also very good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state is very good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state is good (not about to crash)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45608" y="101163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435727" y="10019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439360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39221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6466107" y="10192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VG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7553005" y="1891396"/>
            <a:ext cx="8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Good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7146" y="1009314"/>
            <a:ext cx="13744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r"/>
            <a:r>
              <a:rPr lang="en-US" sz="2000" dirty="0" smtClean="0"/>
              <a:t>VG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01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294517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945120" y="1742787"/>
            <a:ext cx="272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Initially, all variables have value 1</a:t>
            </a:r>
            <a:endParaRPr lang="en-US" sz="1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20186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743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55312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558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Rules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x be a variable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17361" y="4220709"/>
            <a:ext cx="246253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x :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y :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if </a:t>
            </a:r>
            <a:r>
              <a:rPr lang="en-US" sz="2000" dirty="0" smtClean="0">
                <a:latin typeface="Courier"/>
                <a:cs typeface="Courier"/>
              </a:rPr>
              <a:t>(y &gt; 0) {</a:t>
            </a:r>
          </a:p>
          <a:p>
            <a:r>
              <a:rPr lang="en-US" sz="2000" dirty="0" smtClean="0">
                <a:latin typeface="Courier"/>
                <a:cs typeface="Courier"/>
              </a:rPr>
              <a:t>  if (x &gt; 0) {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z : </a:t>
            </a:r>
            <a:r>
              <a:rPr lang="en-US" sz="2000" dirty="0" err="1" smtClean="0">
                <a:latin typeface="Courier"/>
                <a:cs typeface="Courier"/>
              </a:rPr>
              <a:t>Pos</a:t>
            </a:r>
            <a:r>
              <a:rPr lang="en-US" sz="2000" dirty="0" smtClean="0">
                <a:latin typeface="Courier"/>
                <a:cs typeface="Courier"/>
              </a:rPr>
              <a:t> = x * y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   res = 10 / z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 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241" y="6048591"/>
            <a:ext cx="4732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type system proves: no division by zero</a:t>
            </a:r>
            <a:endParaRPr lang="en-US" sz="2000" dirty="0">
              <a:solidFill>
                <a:srgbClr val="800000"/>
              </a:solidFill>
            </a:endParaRPr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 bwMode="auto">
          <a:xfrm flipH="1" flipV="1">
            <a:off x="2972043" y="6022080"/>
            <a:ext cx="1439198" cy="226566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22" y="2289600"/>
            <a:ext cx="6724575" cy="78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57" y="3314337"/>
            <a:ext cx="7040718" cy="7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93140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86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30968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047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3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4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67445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Rectangle 7"/>
          <p:cNvSpPr/>
          <p:nvPr/>
        </p:nvSpPr>
        <p:spPr>
          <a:xfrm>
            <a:off x="1886333" y="5734306"/>
            <a:ext cx="59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formal description of such program execution is called operational semantics </a:t>
            </a:r>
          </a:p>
        </p:txBody>
      </p:sp>
    </p:spTree>
    <p:extLst>
      <p:ext uri="{BB962C8B-B14F-4D97-AF65-F5344CB8AC3E}">
        <p14:creationId xmlns:p14="http://schemas.microsoft.com/office/powerpoint/2010/main" val="2267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74" y="1253596"/>
            <a:ext cx="8763596" cy="421564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Operational semantics gives meaning to programs by describing how the program state changes as a sequence of steps.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big-step semantics: consider the effect of entire </a:t>
            </a:r>
            <a:r>
              <a:rPr lang="en-US" sz="2600" dirty="0" smtClean="0">
                <a:solidFill>
                  <a:srgbClr val="000000"/>
                </a:solidFill>
              </a:rPr>
              <a:t>blocks</a:t>
            </a:r>
          </a:p>
          <a:p>
            <a:r>
              <a:rPr lang="en-US" sz="2600" u="sng" dirty="0" smtClean="0">
                <a:solidFill>
                  <a:srgbClr val="000000"/>
                </a:solidFill>
              </a:rPr>
              <a:t>small-step semantics</a:t>
            </a:r>
            <a:r>
              <a:rPr lang="en-US" sz="2600" dirty="0" smtClean="0">
                <a:solidFill>
                  <a:srgbClr val="000000"/>
                </a:solidFill>
              </a:rPr>
              <a:t>: consider individual steps (e.g. z = x + y)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V: 		set of variables in the program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pc: 		integer variable denoting the program counter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g: V </a:t>
            </a:r>
            <a:r>
              <a:rPr lang="en-US" sz="2200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sz="2200" dirty="0" smtClean="0">
                <a:solidFill>
                  <a:srgbClr val="000000"/>
                </a:solidFill>
              </a:rPr>
              <a:t> Int 	function giving the values of program variables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(g, pc)		program state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Then, for each possible statement in the program we define how it changes the program state.</a:t>
            </a:r>
          </a:p>
          <a:p>
            <a:pPr marL="5715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503563"/>
            <a:ext cx="6392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8000"/>
                </a:solidFill>
              </a:rPr>
              <a:t>Example:    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z = </a:t>
            </a:r>
            <a:r>
              <a:rPr lang="en-US" sz="2200" dirty="0" err="1" smtClean="0">
                <a:solidFill>
                  <a:srgbClr val="008000"/>
                </a:solidFill>
                <a:latin typeface="Courier"/>
                <a:cs typeface="Courier"/>
              </a:rPr>
              <a:t>x+y</a:t>
            </a:r>
            <a:endParaRPr lang="en-US" sz="2200" dirty="0" smtClean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2200" dirty="0">
                <a:solidFill>
                  <a:srgbClr val="008000"/>
                </a:solidFill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			</a:t>
            </a:r>
          </a:p>
          <a:p>
            <a:r>
              <a:rPr lang="en-US" sz="2200" dirty="0" smtClean="0">
                <a:solidFill>
                  <a:srgbClr val="008000"/>
                </a:solidFill>
              </a:rPr>
              <a:t>(</a:t>
            </a:r>
            <a:r>
              <a:rPr lang="en-US" sz="2200" dirty="0">
                <a:solidFill>
                  <a:srgbClr val="008000"/>
                </a:solidFill>
              </a:rPr>
              <a:t>g, pc) </a:t>
            </a:r>
            <a:r>
              <a:rPr lang="en-US" sz="2200" dirty="0">
                <a:solidFill>
                  <a:srgbClr val="008000"/>
                </a:solidFill>
                <a:latin typeface="Symbol"/>
                <a:sym typeface="Symbol"/>
              </a:rPr>
              <a:t></a:t>
            </a:r>
            <a:r>
              <a:rPr lang="en-US" sz="2200" dirty="0">
                <a:solidFill>
                  <a:srgbClr val="008000"/>
                </a:solidFill>
              </a:rPr>
              <a:t> (g’, pc + 1)   </a:t>
            </a:r>
            <a:r>
              <a:rPr lang="en-US" sz="2200" dirty="0" smtClean="0">
                <a:solidFill>
                  <a:srgbClr val="008000"/>
                </a:solidFill>
              </a:rPr>
              <a:t>  s</a:t>
            </a:r>
            <a:r>
              <a:rPr lang="en-US" sz="2200" dirty="0">
                <a:solidFill>
                  <a:srgbClr val="008000"/>
                </a:solidFill>
              </a:rPr>
              <a:t>. t. </a:t>
            </a:r>
            <a:r>
              <a:rPr lang="en-US" sz="2200" dirty="0" smtClean="0">
                <a:solidFill>
                  <a:srgbClr val="008000"/>
                </a:solidFill>
              </a:rPr>
              <a:t>  g</a:t>
            </a:r>
            <a:r>
              <a:rPr lang="en-US" sz="2200" dirty="0">
                <a:solidFill>
                  <a:srgbClr val="008000"/>
                </a:solidFill>
              </a:rPr>
              <a:t>’ = </a:t>
            </a:r>
            <a:r>
              <a:rPr lang="en-US" sz="2200" dirty="0" smtClean="0">
                <a:solidFill>
                  <a:srgbClr val="008000"/>
                </a:solidFill>
              </a:rPr>
              <a:t>g[z </a:t>
            </a:r>
            <a:r>
              <a:rPr lang="en-US" sz="2200" dirty="0">
                <a:solidFill>
                  <a:srgbClr val="008000"/>
                </a:solidFill>
              </a:rPr>
              <a:t>:= g(x</a:t>
            </a:r>
            <a:r>
              <a:rPr lang="en-US" sz="2200" dirty="0" smtClean="0">
                <a:solidFill>
                  <a:srgbClr val="008000"/>
                </a:solidFill>
              </a:rPr>
              <a:t>)+g(y</a:t>
            </a:r>
            <a:r>
              <a:rPr lang="en-US" sz="2200" dirty="0" smtClean="0">
                <a:solidFill>
                  <a:srgbClr val="008000"/>
                </a:solidFill>
              </a:rPr>
              <a:t>)]</a:t>
            </a:r>
            <a:endParaRPr lang="en-US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5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8"/>
            <a:ext cx="8229600" cy="1143000"/>
          </a:xfrm>
        </p:spPr>
        <p:txBody>
          <a:bodyPr/>
          <a:lstStyle/>
          <a:p>
            <a:r>
              <a:rPr lang="en-US" dirty="0" smtClean="0"/>
              <a:t>Type Rules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0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Type rules:</a:t>
            </a:r>
          </a:p>
          <a:p>
            <a:r>
              <a:rPr lang="en-US" sz="2000" dirty="0"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{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 …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)}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34" y="3190166"/>
            <a:ext cx="2171323" cy="116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7" y="4729967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95" y="5729062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99" y="5762411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6" y="6319509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757" y="6367533"/>
            <a:ext cx="1075653" cy="322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8303" y="1920343"/>
            <a:ext cx="2989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variable declarations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</a:rPr>
              <a:t>var</a:t>
            </a:r>
            <a:r>
              <a:rPr lang="en-US" sz="1600" dirty="0" smtClean="0">
                <a:solidFill>
                  <a:srgbClr val="008000"/>
                </a:solidFill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</a:rPr>
              <a:t>Pos</a:t>
            </a:r>
            <a:r>
              <a:rPr lang="en-US" sz="1600" dirty="0" smtClean="0">
                <a:solidFill>
                  <a:srgbClr val="008000"/>
                </a:solidFill>
              </a:rPr>
              <a:t> (strictly positive)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or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</a:t>
            </a:r>
            <a:r>
              <a:rPr lang="en-US" sz="1600" dirty="0" err="1" smtClean="0">
                <a:solidFill>
                  <a:srgbClr val="008000"/>
                </a:solidFill>
              </a:rPr>
              <a:t>var</a:t>
            </a:r>
            <a:r>
              <a:rPr lang="en-US" sz="1600" dirty="0" smtClean="0">
                <a:solidFill>
                  <a:srgbClr val="008000"/>
                </a:solidFill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</a:rPr>
              <a:t>Int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followed by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6680" y="3912956"/>
            <a:ext cx="3200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statements of one of the forms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Calibri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=k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/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+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(No complex expressions)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 bwMode="auto">
          <a:xfrm>
            <a:off x="2052184" y="3704317"/>
            <a:ext cx="320072" cy="1902854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691" y="4754908"/>
            <a:ext cx="2030767" cy="5024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620560" y="4602600"/>
              <a:ext cx="36720" cy="372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8040" y="4600080"/>
                <a:ext cx="4176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7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170"/>
            <a:ext cx="8229600" cy="1143000"/>
          </a:xfrm>
        </p:spPr>
        <p:txBody>
          <a:bodyPr/>
          <a:lstStyle/>
          <a:p>
            <a:r>
              <a:rPr lang="en-US" dirty="0" smtClean="0"/>
              <a:t>Bad State: About to Divide by Zero (Crash)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67353" y="4282665"/>
            <a:ext cx="3188747" cy="369332"/>
            <a:chOff x="1540327" y="2945174"/>
            <a:chExt cx="3188747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435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4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94376" y="3526106"/>
            <a:ext cx="3188747" cy="369332"/>
            <a:chOff x="1540327" y="2945174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2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937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48422" y="3931405"/>
            <a:ext cx="3188747" cy="369332"/>
            <a:chOff x="1540327" y="2945174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98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Moved from Good to Bad in One Step!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66075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575" y="1026136"/>
            <a:ext cx="7750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Being good is not preserved by one step, not inductive!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It is very local property, does not take future into account.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4376" y="4336705"/>
            <a:ext cx="3188747" cy="369332"/>
            <a:chOff x="1540327" y="2945174"/>
            <a:chExt cx="3188747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136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Being Very Good: A Stronger Inductive Property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u="sng" dirty="0" smtClean="0"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: </a:t>
            </a:r>
            <a:r>
              <a:rPr lang="en-US" u="sng" dirty="0" err="1" smtClean="0"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-1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u="sng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</a:t>
            </a:r>
            <a:r>
              <a:rPr lang="en-US" u="sng" dirty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= 0</a:t>
            </a:r>
            <a:endParaRPr lang="en-US" u="sng" dirty="0">
              <a:solidFill>
                <a:srgbClr val="008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about to divide by zero.</a:t>
            </a:r>
            <a:endParaRPr lang="en-US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i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467" y="3041271"/>
            <a:ext cx="44731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This state is already not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very good.</a:t>
            </a:r>
            <a:b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We took future into account.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1576" y="1026136"/>
            <a:ext cx="733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 = { 1, 2, 3, ... }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4375" y="3971935"/>
            <a:ext cx="3188747" cy="369332"/>
            <a:chOff x="1540327" y="2945174"/>
            <a:chExt cx="3188747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6938468" y="3806384"/>
            <a:ext cx="145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∉ </a:t>
            </a:r>
            <a:r>
              <a:rPr lang="en-US" sz="2000" dirty="0" err="1" smtClean="0">
                <a:solidFill>
                  <a:srgbClr val="FF0000"/>
                </a:solidFill>
              </a:rPr>
              <a:t>Pos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3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x:Int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p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chemeClr val="tx1"/>
                </a:solidFill>
                <a:latin typeface="Courier"/>
                <a:cs typeface="Courier"/>
              </a:rPr>
              <a:t>q = f(p)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9586" y="1468116"/>
            <a:ext cx="29445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</a:t>
            </a:r>
            <a:r>
              <a:rPr lang="en-US" dirty="0"/>
              <a:t> &lt;: </a:t>
            </a:r>
            <a:r>
              <a:rPr lang="en-US" dirty="0" err="1"/>
              <a:t>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Symbol"/>
              </a:rPr>
              <a:t>       </a:t>
            </a:r>
            <a:r>
              <a:rPr lang="en-US" dirty="0" smtClean="0"/>
              <a:t>f: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36879" y="3757007"/>
            <a:ext cx="42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oes this statement type check?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1972985" y="3934455"/>
            <a:ext cx="683794" cy="27914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" y="4798785"/>
            <a:ext cx="9018239" cy="18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If you are a little typed program,</a:t>
            </a:r>
            <a:br>
              <a:rPr lang="en-US" dirty="0" smtClean="0"/>
            </a:br>
            <a:r>
              <a:rPr lang="en-US" dirty="0" smtClean="0"/>
              <a:t>what will your parents teach you?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785"/>
            <a:ext cx="8229600" cy="425760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If you </a:t>
            </a:r>
            <a:r>
              <a:rPr lang="en-US" i="1" dirty="0">
                <a:solidFill>
                  <a:schemeClr val="tx1"/>
                </a:solidFill>
              </a:rPr>
              <a:t>type </a:t>
            </a:r>
            <a:r>
              <a:rPr lang="en-US" i="1" dirty="0" smtClean="0">
                <a:solidFill>
                  <a:schemeClr val="tx1"/>
                </a:solidFill>
              </a:rPr>
              <a:t>check </a:t>
            </a:r>
            <a:r>
              <a:rPr lang="en-US" dirty="0" smtClean="0">
                <a:solidFill>
                  <a:schemeClr val="tx1"/>
                </a:solidFill>
              </a:rPr>
              <a:t>and succeed:</a:t>
            </a:r>
          </a:p>
          <a:p>
            <a:pPr lvl="1"/>
            <a:r>
              <a:rPr lang="en-US" dirty="0" smtClean="0"/>
              <a:t>you will be </a:t>
            </a:r>
            <a:r>
              <a:rPr lang="en-US" i="1" dirty="0"/>
              <a:t>very </a:t>
            </a:r>
            <a:r>
              <a:rPr lang="en-US" i="1" dirty="0" smtClean="0"/>
              <a:t>good </a:t>
            </a:r>
            <a:r>
              <a:rPr lang="en-US" dirty="0" smtClean="0"/>
              <a:t>from the start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are </a:t>
            </a:r>
            <a:r>
              <a:rPr lang="en-US" i="1" dirty="0" smtClean="0"/>
              <a:t>very good</a:t>
            </a:r>
            <a:r>
              <a:rPr lang="en-US" dirty="0" smtClean="0"/>
              <a:t>, then you will remain </a:t>
            </a:r>
            <a:br>
              <a:rPr lang="en-US" dirty="0" smtClean="0"/>
            </a:br>
            <a:r>
              <a:rPr lang="en-US" i="1" dirty="0" smtClean="0"/>
              <a:t>very good</a:t>
            </a:r>
            <a:r>
              <a:rPr lang="en-US" dirty="0"/>
              <a:t> </a:t>
            </a:r>
            <a:r>
              <a:rPr lang="en-US" dirty="0" smtClean="0"/>
              <a:t>in the next step</a:t>
            </a:r>
            <a:endParaRPr lang="en-US" i="1" dirty="0" smtClean="0"/>
          </a:p>
          <a:p>
            <a:pPr lvl="1"/>
            <a:r>
              <a:rPr lang="en-US" dirty="0"/>
              <a:t>If you are </a:t>
            </a:r>
            <a:r>
              <a:rPr lang="en-US" i="1" dirty="0" smtClean="0"/>
              <a:t>very good</a:t>
            </a:r>
            <a:r>
              <a:rPr lang="en-US" dirty="0"/>
              <a:t>, you will not </a:t>
            </a:r>
            <a:r>
              <a:rPr lang="en-US" i="1" dirty="0" smtClean="0"/>
              <a:t>crash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Hence, please type check, and you will never crash!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Soundnes</a:t>
            </a:r>
            <a:r>
              <a:rPr lang="en-US" dirty="0" smtClean="0"/>
              <a:t> proof = defining “very good” and checking the properties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...</a:t>
            </a:r>
          </a:p>
          <a:p>
            <a:r>
              <a:rPr lang="en-US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>
                <a:latin typeface="Calibri" pitchFamily="34" charset="0"/>
                <a:cs typeface="Calibri" pitchFamily="34" charset="0"/>
              </a:rPr>
              <a:t>q</a:t>
            </a:r>
            <a:r>
              <a:rPr lang="en-US" dirty="0">
                <a:latin typeface="Calibri" pitchFamily="34" charset="0"/>
                <a:cs typeface="Calibri" pitchFamily="34" charset="0"/>
              </a:rPr>
              <a:t> 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err="1" smtClean="0">
                <a:latin typeface="Calibri" pitchFamily="34" charset="0"/>
                <a:cs typeface="Calibri" pitchFamily="34" charset="0"/>
              </a:rPr>
              <a:t>r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0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Type rules:</a:t>
            </a:r>
          </a:p>
          <a:p>
            <a:r>
              <a:rPr lang="en-US" sz="2000" dirty="0"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{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 …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)}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34" y="3190166"/>
            <a:ext cx="2171323" cy="1161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7" y="4729967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95" y="5729062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99" y="5762411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6" y="6319509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757" y="6367533"/>
            <a:ext cx="1075653" cy="322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8303" y="1920343"/>
            <a:ext cx="2777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variable declarations</a:t>
            </a: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</a:rPr>
              <a:t>var</a:t>
            </a:r>
            <a:r>
              <a:rPr lang="en-US" sz="1600" dirty="0" smtClean="0">
                <a:solidFill>
                  <a:srgbClr val="008000"/>
                </a:solidFill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</a:rPr>
              <a:t>Pos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or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  </a:t>
            </a:r>
            <a:r>
              <a:rPr lang="en-US" sz="1600" dirty="0" err="1" smtClean="0">
                <a:solidFill>
                  <a:srgbClr val="008000"/>
                </a:solidFill>
              </a:rPr>
              <a:t>var</a:t>
            </a:r>
            <a:r>
              <a:rPr lang="en-US" sz="1600" dirty="0" smtClean="0">
                <a:solidFill>
                  <a:srgbClr val="008000"/>
                </a:solidFill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</a:rPr>
              <a:t>Int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followed by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691" y="4754908"/>
            <a:ext cx="2030767" cy="50245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436680" y="3912956"/>
            <a:ext cx="3200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statements of one of the forms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Calibri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=k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/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Arial"/>
              </a:rPr>
              <a:t>i</a:t>
            </a:r>
            <a:r>
              <a:rPr lang="en-US" sz="1600" dirty="0" smtClean="0">
                <a:solidFill>
                  <a:srgbClr val="008000"/>
                </a:solidFill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 +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latin typeface="Arial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latin typeface="Arial"/>
            </a:endParaRPr>
          </a:p>
          <a:p>
            <a:pPr marL="342900" indent="-342900">
              <a:buAutoNum type="arabicParenR"/>
            </a:pPr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 smtClean="0">
                <a:solidFill>
                  <a:srgbClr val="008000"/>
                </a:solidFill>
              </a:rPr>
              <a:t>(No complex expressions)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2052184" y="3704317"/>
            <a:ext cx="320072" cy="1902854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48400" y="3265920"/>
              <a:ext cx="325800" cy="122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240" y="3256560"/>
                <a:ext cx="35136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1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Checking Properties in Our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485" y="1309837"/>
            <a:ext cx="517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Holds: in initial state, variables are =1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7003774" cy="280674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If you </a:t>
            </a:r>
            <a:r>
              <a:rPr lang="en-US" i="1" dirty="0">
                <a:solidFill>
                  <a:srgbClr val="000000"/>
                </a:solidFill>
              </a:rPr>
              <a:t>type </a:t>
            </a:r>
            <a:r>
              <a:rPr lang="en-US" i="1" dirty="0" smtClean="0">
                <a:solidFill>
                  <a:srgbClr val="000000"/>
                </a:solidFill>
              </a:rPr>
              <a:t>check </a:t>
            </a:r>
            <a:r>
              <a:rPr lang="en-US" dirty="0" smtClean="0">
                <a:solidFill>
                  <a:srgbClr val="000000"/>
                </a:solidFill>
              </a:rPr>
              <a:t>and succeed: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you will be </a:t>
            </a:r>
            <a:r>
              <a:rPr lang="en-US" i="1" dirty="0" smtClean="0">
                <a:solidFill>
                  <a:srgbClr val="000000"/>
                </a:solidFill>
              </a:rPr>
              <a:t>very good </a:t>
            </a:r>
            <a:r>
              <a:rPr lang="en-US" dirty="0" smtClean="0">
                <a:solidFill>
                  <a:srgbClr val="000000"/>
                </a:solidFill>
              </a:rPr>
              <a:t>from the start.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f you are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 smtClean="0">
                <a:solidFill>
                  <a:srgbClr val="000000"/>
                </a:solidFill>
              </a:rPr>
              <a:t>, then you will remain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the next step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If you are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, you will not </a:t>
            </a:r>
            <a:r>
              <a:rPr lang="en-US" i="1" dirty="0" smtClean="0">
                <a:solidFill>
                  <a:srgbClr val="000000"/>
                </a:solidFill>
              </a:rPr>
              <a:t>crash.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4748" y="4245779"/>
            <a:ext cx="669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next state is x / z, type rule ensures z has type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Because state is very good, it means z </a:t>
            </a:r>
            <a:r>
              <a:rPr lang="en-US" dirty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so z is not 0, and there will be no crash.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791" y="2840108"/>
            <a:ext cx="8291188" cy="9625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12440" y="2381040"/>
              <a:ext cx="207000" cy="169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80" y="2368080"/>
                <a:ext cx="224280" cy="1717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276683" y="1873913"/>
            <a:ext cx="142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1 </a:t>
            </a:r>
            <a:r>
              <a:rPr lang="en-US" sz="2000" b="1" dirty="0" smtClean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Pos</a:t>
            </a: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dirty="0" smtClean="0">
                <a:solidFill>
                  <a:srgbClr val="008000"/>
                </a:solidFill>
              </a:rPr>
              <a:t>1 </a:t>
            </a:r>
            <a:r>
              <a:rPr lang="en-US" sz="2000" b="1" dirty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Int</a:t>
            </a:r>
            <a:endParaRPr lang="en-US" sz="2000" dirty="0">
              <a:solidFill>
                <a:srgbClr val="008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589614" y="2248695"/>
            <a:ext cx="624608" cy="364372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15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1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3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are declared Pos.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variables other than z did not change, so belong to their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is sum of two positive values, so it will have positive value</a:t>
            </a:r>
          </a:p>
          <a:p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44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505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x,z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declared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y declared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Goal: prove that again each variable belongs to its type.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this case is impossible, because z=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x+y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would not type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check</a:t>
            </a:r>
          </a:p>
          <a:p>
            <a:pPr algn="r"/>
            <a:r>
              <a:rPr lang="en-US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How do we know it could not type check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731" y="1291035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Assume each variable belongs to its type.</a:t>
            </a:r>
            <a:endParaRPr lang="en-US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800000"/>
                  </a:solidFill>
                </a:rPr>
                <a:t>position in source</a:t>
              </a:r>
              <a:endParaRPr lang="en-US" sz="1800" dirty="0">
                <a:solidFill>
                  <a:srgbClr val="8000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58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Carefully Check Our Type Rules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6758" y="2019885"/>
            <a:ext cx="3221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Conclude that the only types we can derive are: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x 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y 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+ y :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7001" y="4098025"/>
            <a:ext cx="3799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Cannot type check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z = x + y in this environment.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0668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Type rules:</a:t>
            </a:r>
          </a:p>
          <a:p>
            <a:r>
              <a:rPr lang="en-US" sz="2000" dirty="0"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{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), 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 …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)}</a:t>
            </a:r>
          </a:p>
          <a:p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int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914" y="3190166"/>
            <a:ext cx="2171323" cy="11618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17" y="4729967"/>
            <a:ext cx="1045153" cy="483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75" y="5729062"/>
            <a:ext cx="2014636" cy="5585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779" y="5762411"/>
            <a:ext cx="2019757" cy="514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166" y="6319509"/>
            <a:ext cx="1006238" cy="370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037" y="6367533"/>
            <a:ext cx="1075653" cy="322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7971" y="4754908"/>
            <a:ext cx="2030767" cy="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would need to check all cases</a:t>
            </a:r>
            <a:br>
              <a:rPr lang="en-US" dirty="0" smtClean="0"/>
            </a:br>
            <a:r>
              <a:rPr lang="en-US" dirty="0" smtClean="0"/>
              <a:t>(there are many, but they are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9" y="1298369"/>
            <a:ext cx="2909599" cy="5362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1815803"/>
            <a:ext cx="2840545" cy="712954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5003" y="3016131"/>
            <a:ext cx="42001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Does the proof still work?</a:t>
            </a:r>
          </a:p>
          <a:p>
            <a:endParaRPr lang="en-US" sz="2400" dirty="0"/>
          </a:p>
          <a:p>
            <a:r>
              <a:rPr lang="en-US" sz="2400" dirty="0" smtClean="0"/>
              <a:t>If not, where does it break?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13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used in examples 	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&lt;: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Same examples work if we have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extends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is therefore relevant for OO languages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want more complex types?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573" y="1143236"/>
            <a:ext cx="6951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class A { }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class </a:t>
            </a:r>
            <a:r>
              <a:rPr lang="en-US" dirty="0">
                <a:latin typeface="Courier"/>
                <a:cs typeface="Courier"/>
              </a:rPr>
              <a:t>B extends A {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void </a:t>
            </a:r>
            <a:r>
              <a:rPr lang="en-US" dirty="0">
                <a:latin typeface="Courier"/>
                <a:cs typeface="Courier"/>
              </a:rPr>
              <a:t>foo() { }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r>
              <a:rPr lang="en-US" dirty="0" smtClean="0">
                <a:latin typeface="Courier"/>
                <a:cs typeface="Courier"/>
              </a:rPr>
              <a:t>class </a:t>
            </a:r>
            <a:r>
              <a:rPr lang="en-US" dirty="0">
                <a:latin typeface="Courier"/>
                <a:cs typeface="Courier"/>
              </a:rPr>
              <a:t>Test {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public </a:t>
            </a:r>
            <a:r>
              <a:rPr lang="en-US" dirty="0">
                <a:latin typeface="Courier"/>
                <a:cs typeface="Courier"/>
              </a:rPr>
              <a:t>static void main(String[] args) {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B</a:t>
            </a:r>
            <a:r>
              <a:rPr lang="en-US" dirty="0">
                <a:latin typeface="Courier"/>
                <a:cs typeface="Courier"/>
              </a:rPr>
              <a:t>[] b = new B[5];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A</a:t>
            </a:r>
            <a:r>
              <a:rPr lang="en-US" dirty="0">
                <a:latin typeface="Courier"/>
                <a:cs typeface="Courier"/>
              </a:rPr>
              <a:t>[] a;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a </a:t>
            </a:r>
            <a:r>
              <a:rPr lang="en-US" dirty="0">
                <a:latin typeface="Courier"/>
                <a:cs typeface="Courier"/>
              </a:rPr>
              <a:t>= b;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System.out.println</a:t>
            </a:r>
            <a:r>
              <a:rPr lang="en-US" dirty="0">
                <a:latin typeface="Courier"/>
                <a:cs typeface="Courier"/>
              </a:rPr>
              <a:t>("Hello,");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a</a:t>
            </a:r>
            <a:r>
              <a:rPr lang="en-US" dirty="0">
                <a:latin typeface="Courier"/>
                <a:cs typeface="Courier"/>
              </a:rPr>
              <a:t>[0] = new A(); </a:t>
            </a:r>
            <a:r>
              <a:rPr lang="en-US" dirty="0" smtClean="0">
                <a:latin typeface="Courier"/>
                <a:cs typeface="Courier"/>
              </a:rPr>
              <a:t>     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System.out.println</a:t>
            </a:r>
            <a:r>
              <a:rPr lang="en-US" dirty="0">
                <a:latin typeface="Courier"/>
                <a:cs typeface="Courier"/>
              </a:rPr>
              <a:t>("world!");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b</a:t>
            </a:r>
            <a:r>
              <a:rPr lang="en-US" dirty="0">
                <a:latin typeface="Courier"/>
                <a:cs typeface="Courier"/>
              </a:rPr>
              <a:t>[0].foo(); 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}</a:t>
            </a:r>
          </a:p>
          <a:p>
            <a:r>
              <a:rPr lang="en-US" dirty="0" smtClean="0">
                <a:latin typeface="Courier"/>
                <a:cs typeface="Courier"/>
              </a:rPr>
              <a:t>} 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610" y="1275112"/>
            <a:ext cx="5011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500" dirty="0"/>
              <a:t>Should it type check</a:t>
            </a:r>
            <a:r>
              <a:rPr lang="en-US" sz="2500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Does this type check in Java</a:t>
            </a:r>
            <a:r>
              <a:rPr lang="en-US" sz="2500" dirty="0" smtClean="0"/>
              <a:t>?</a:t>
            </a:r>
          </a:p>
          <a:p>
            <a:pPr marL="742950" lvl="1" indent="-285750">
              <a:buFont typeface="Arial"/>
              <a:buChar char="•"/>
            </a:pPr>
            <a:r>
              <a:rPr lang="en-US" sz="2500" dirty="0" smtClean="0"/>
              <a:t>can you run it?</a:t>
            </a:r>
            <a:r>
              <a:rPr lang="en-US" sz="2500" dirty="0" smtClean="0"/>
              <a:t> </a:t>
            </a:r>
            <a:endParaRPr lang="en-US" sz="2500" dirty="0" smtClean="0"/>
          </a:p>
          <a:p>
            <a:pPr marL="285750" indent="-285750">
              <a:buFont typeface="Arial"/>
              <a:buChar char="•"/>
            </a:pPr>
            <a:r>
              <a:rPr lang="en-US" sz="2500" dirty="0" smtClean="0"/>
              <a:t>Does this type check in </a:t>
            </a:r>
            <a:r>
              <a:rPr lang="en-US" sz="2500" dirty="0" err="1" smtClean="0"/>
              <a:t>Scala</a:t>
            </a:r>
            <a:r>
              <a:rPr lang="en-US" sz="2500" dirty="0" smtClean="0"/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0520" y="3421440"/>
              <a:ext cx="4750200" cy="2407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640" y="3405600"/>
                <a:ext cx="4757040" cy="243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3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571082" cy="44083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rgbClr val="800000"/>
                </a:solidFill>
                <a:latin typeface="Courier"/>
                <a:cs typeface="Courier"/>
              </a:rPr>
              <a:t>x:Pos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p : </a:t>
            </a:r>
            <a:r>
              <a:rPr lang="en-US" sz="2000" dirty="0" err="1" smtClean="0">
                <a:solidFill>
                  <a:srgbClr val="800000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q = 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f(p)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3204" y="4177295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 - </a:t>
            </a:r>
            <a:r>
              <a:rPr lang="en-US" dirty="0" smtClean="0">
                <a:solidFill>
                  <a:srgbClr val="800000"/>
                </a:solidFill>
              </a:rPr>
              <a:t>does not type check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9586" y="1468116"/>
            <a:ext cx="29445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</a:t>
            </a:r>
            <a:r>
              <a:rPr lang="en-US" dirty="0"/>
              <a:t> &lt;: </a:t>
            </a:r>
            <a:r>
              <a:rPr lang="en-US" dirty="0" err="1"/>
              <a:t>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Symbol"/>
              </a:rPr>
              <a:t>    </a:t>
            </a:r>
            <a:r>
              <a:rPr lang="en-US" dirty="0" smtClean="0"/>
              <a:t>   f: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want more complex types?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Suppose we add to our language a reference type:</a:t>
            </a:r>
          </a:p>
          <a:p>
            <a:pPr marL="0" indent="0">
              <a:buNone/>
            </a:pPr>
            <a:r>
              <a:rPr lang="fr-FR" sz="2400" dirty="0" smtClean="0"/>
              <a:t>	class </a:t>
            </a:r>
            <a:r>
              <a:rPr lang="fr-FR" sz="2400" dirty="0"/>
              <a:t>Ref[T](var content : T)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76" y="2966749"/>
            <a:ext cx="26659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var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Pos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var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Int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var </a:t>
            </a:r>
            <a:r>
              <a:rPr lang="en-US" dirty="0" smtClean="0">
                <a:latin typeface="Calibri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Ref[Int]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var 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: Ref[Pos]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y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x = y + z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 / z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+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z.content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y</a:t>
            </a:r>
          </a:p>
          <a:p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endParaRPr lang="en-US" baseline="-25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62" y="2575774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062" y="2814711"/>
            <a:ext cx="50063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Exercise 1: </a:t>
            </a:r>
          </a:p>
          <a:p>
            <a:r>
              <a:rPr lang="en-US" dirty="0" smtClean="0"/>
              <a:t>Extend the type rules to use with Ref[T] types.</a:t>
            </a:r>
            <a:endParaRPr lang="en-US" dirty="0"/>
          </a:p>
          <a:p>
            <a:r>
              <a:rPr lang="en-US" dirty="0" smtClean="0"/>
              <a:t>Show your new type system is sound.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80062" y="4661370"/>
            <a:ext cx="5208864" cy="2124374"/>
            <a:chOff x="3280062" y="4661370"/>
            <a:chExt cx="5208864" cy="2124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3586" y="6126164"/>
              <a:ext cx="2295340" cy="6595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80062" y="4661370"/>
              <a:ext cx="4922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</a:rPr>
                <a:t>Exercise 2:</a:t>
              </a:r>
            </a:p>
            <a:p>
              <a:r>
                <a:rPr lang="en-US" dirty="0"/>
                <a:t>Can we use the subtyping rule?</a:t>
              </a:r>
            </a:p>
            <a:p>
              <a:r>
                <a:rPr lang="en-US" dirty="0"/>
                <a:t>If not, where does </a:t>
              </a:r>
              <a:r>
                <a:rPr lang="en-US" dirty="0" smtClean="0"/>
                <a:t>the proof </a:t>
              </a:r>
              <a:r>
                <a:rPr lang="en-US" dirty="0"/>
                <a:t>break?</a:t>
              </a:r>
            </a:p>
            <a:p>
              <a:r>
                <a:rPr lang="en-US" dirty="0"/>
                <a:t> 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6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905" y="2816243"/>
            <a:ext cx="2345893" cy="5984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25561" y="3789468"/>
            <a:ext cx="822401" cy="1020241"/>
            <a:chOff x="2425561" y="3789468"/>
            <a:chExt cx="822401" cy="1020241"/>
          </a:xfrm>
        </p:grpSpPr>
        <p:sp>
          <p:nvSpPr>
            <p:cNvPr id="4" name="TextBox 3"/>
            <p:cNvSpPr txBox="1"/>
            <p:nvPr/>
          </p:nvSpPr>
          <p:spPr>
            <a:xfrm>
              <a:off x="2737866" y="4049734"/>
              <a:ext cx="51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  <a:latin typeface="Symbol" panose="05050102010706020507" pitchFamily="18" charset="2"/>
                  <a:sym typeface="Symbol"/>
                </a:rPr>
                <a:t></a:t>
              </a:r>
              <a:endParaRPr lang="en-US" dirty="0">
                <a:solidFill>
                  <a:srgbClr val="8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" name="Right Brace 4"/>
            <p:cNvSpPr/>
            <p:nvPr/>
          </p:nvSpPr>
          <p:spPr bwMode="auto">
            <a:xfrm>
              <a:off x="2425561" y="3789468"/>
              <a:ext cx="301894" cy="1020241"/>
            </a:xfrm>
            <a:prstGeom prst="rightBrace">
              <a:avLst>
                <a:gd name="adj1" fmla="val 66956"/>
                <a:gd name="adj2" fmla="val 50000"/>
              </a:avLst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367" y="5476523"/>
            <a:ext cx="4588588" cy="1056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8111" y="6457890"/>
            <a:ext cx="179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type checks</a:t>
            </a:r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173111" y="5588000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3" name="TextBox 12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20" name="Straight Arrow Connector 19"/>
            <p:cNvCxnSpPr>
              <a:stCxn id="17" idx="3"/>
              <a:endCxn id="13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3"/>
              <a:endCxn id="14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103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2" name="TextBox 11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18" name="Straight Arrow Connector 17"/>
            <p:cNvCxnSpPr>
              <a:stCxn id="16" idx="3"/>
              <a:endCxn id="12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7" idx="3"/>
            </p:cNvCxnSpPr>
            <p:nvPr/>
          </p:nvCxnSpPr>
          <p:spPr bwMode="auto">
            <a:xfrm flipV="1">
              <a:off x="4007556" y="4306780"/>
              <a:ext cx="1160236" cy="750053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Straight Arrow Connector 19"/>
          <p:cNvCxnSpPr/>
          <p:nvPr/>
        </p:nvCxnSpPr>
        <p:spPr bwMode="auto">
          <a:xfrm flipH="1">
            <a:off x="2187710" y="5879985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967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CRASHES         </a:t>
            </a:r>
            <a:endParaRPr lang="en-US" sz="1800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61000" y="2597040"/>
              <a:ext cx="6018120" cy="4075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800" y="2589120"/>
                <a:ext cx="6040800" cy="40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81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converse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4" name="TextBox 13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20" name="Straight Arrow Connector 19"/>
            <p:cNvCxnSpPr>
              <a:stCxn id="18" idx="3"/>
            </p:cNvCxnSpPr>
            <p:nvPr/>
          </p:nvCxnSpPr>
          <p:spPr bwMode="auto">
            <a:xfrm>
              <a:off x="4035778" y="4379500"/>
              <a:ext cx="1088220" cy="540449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CRASHES         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48" y="2694529"/>
            <a:ext cx="2437593" cy="6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Classes do not </a:t>
            </a:r>
            <a:br>
              <a:rPr lang="en-US" dirty="0" smtClean="0"/>
            </a:br>
            <a:r>
              <a:rPr lang="en-US" dirty="0" smtClean="0"/>
              <a:t>Preserve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Even</a:t>
            </a:r>
            <a:r>
              <a:rPr lang="fr-FR" dirty="0" smtClean="0">
                <a:solidFill>
                  <a:srgbClr val="000000"/>
                </a:solidFill>
              </a:rPr>
              <a:t> if T &lt;: T’, 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[T] and </a:t>
            </a: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[T’] are </a:t>
            </a:r>
            <a:r>
              <a:rPr lang="fr-FR" dirty="0" err="1" smtClean="0">
                <a:solidFill>
                  <a:srgbClr val="000000"/>
                </a:solidFill>
              </a:rPr>
              <a:t>unrelated</a:t>
            </a:r>
            <a:r>
              <a:rPr lang="fr-FR" dirty="0" smtClean="0">
                <a:solidFill>
                  <a:srgbClr val="000000"/>
                </a:solidFill>
              </a:rPr>
              <a:t> types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4215924"/>
            <a:ext cx="2419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Ref[T’]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777" y="5401724"/>
            <a:ext cx="34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type checks only if T=T’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1270051" y="5632557"/>
            <a:ext cx="627726" cy="2755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64240" y="3193920"/>
              <a:ext cx="2328480" cy="7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8480" y="3187800"/>
                <a:ext cx="2338200" cy="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Holds for Arrays, Vectors, </a:t>
            </a:r>
            <a:br>
              <a:rPr lang="en-US" dirty="0" smtClean="0"/>
            </a:br>
            <a:r>
              <a:rPr lang="en-US" dirty="0" smtClean="0"/>
              <a:t>all mutable containers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191" y="32572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=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1678270"/>
            <a:ext cx="74344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fr-FR" sz="3200" kern="0" dirty="0" err="1">
                <a:latin typeface="Calibri" pitchFamily="34" charset="0"/>
                <a:cs typeface="Calibri" pitchFamily="34" charset="0"/>
              </a:rPr>
              <a:t>Even</a:t>
            </a:r>
            <a:r>
              <a:rPr lang="fr-FR" sz="3200" kern="0" dirty="0">
                <a:latin typeface="Calibri" pitchFamily="34" charset="0"/>
                <a:cs typeface="Calibri" pitchFamily="34" charset="0"/>
              </a:rPr>
              <a:t> if T &lt;: T’,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fr-FR" sz="3200" kern="0" dirty="0" err="1" smtClean="0"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latin typeface="Calibri" pitchFamily="34" charset="0"/>
                <a:cs typeface="Calibri" pitchFamily="34" charset="0"/>
              </a:rPr>
              <a:t>] and </a:t>
            </a:r>
            <a:r>
              <a:rPr lang="fr-FR" sz="3200" kern="0" dirty="0" err="1" smtClean="0"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latin typeface="Calibri" pitchFamily="34" charset="0"/>
                <a:cs typeface="Calibri" pitchFamily="34" charset="0"/>
              </a:rPr>
              <a:t>’] are </a:t>
            </a:r>
            <a:r>
              <a:rPr lang="fr-FR" sz="3200" kern="0" dirty="0" err="1">
                <a:latin typeface="Calibri" pitchFamily="34" charset="0"/>
                <a:cs typeface="Calibri" pitchFamily="34" charset="0"/>
              </a:rPr>
              <a:t>unrelated</a:t>
            </a:r>
            <a:r>
              <a:rPr lang="fr-FR" sz="3200" kern="0" dirty="0">
                <a:latin typeface="Calibri" pitchFamily="34" charset="0"/>
                <a:cs typeface="Calibri" pitchFamily="34" charset="0"/>
              </a:rPr>
              <a:t> types</a:t>
            </a:r>
          </a:p>
        </p:txBody>
      </p:sp>
    </p:spTree>
    <p:extLst>
      <p:ext uri="{BB962C8B-B14F-4D97-AF65-F5344CB8AC3E}">
        <p14:creationId xmlns:p14="http://schemas.microsoft.com/office/powerpoint/2010/main" val="32603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in Soundness Proof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lvl="0"/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539" y="5752428"/>
            <a:ext cx="544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prove each variable belongs to its type: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variables other than y did not change.. (?!)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46102" y="5879986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Pos</a:t>
              </a:r>
              <a:r>
                <a:rPr lang="en-US" sz="1800" dirty="0"/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Ref[</a:t>
              </a:r>
              <a:r>
                <a:rPr lang="en-US" sz="1800" dirty="0" err="1" smtClean="0"/>
                <a:t>Int</a:t>
              </a:r>
              <a:r>
                <a:rPr lang="en-US" sz="1800" dirty="0" smtClean="0"/>
                <a:t>]</a:t>
              </a:r>
              <a:endParaRPr lang="en-US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en-US" dirty="0" smtClean="0"/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577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</a:t>
            </a:r>
            <a:r>
              <a:rPr lang="en-US" dirty="0" err="1" smtClean="0"/>
              <a:t>vs</a:t>
            </a:r>
            <a:r>
              <a:rPr lang="en-US" dirty="0" smtClean="0"/>
              <a:t> Immutable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61514" cy="5102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Immutable container, </a:t>
            </a:r>
            <a:r>
              <a:rPr lang="en-US" dirty="0" err="1" smtClean="0"/>
              <a:t>Coll</a:t>
            </a:r>
            <a:r>
              <a:rPr lang="en-US" dirty="0" smtClean="0"/>
              <a:t>[T]</a:t>
            </a:r>
          </a:p>
          <a:p>
            <a:pPr lvl="1"/>
            <a:r>
              <a:rPr lang="en-US" dirty="0" smtClean="0"/>
              <a:t>has methods of form e.g.    	get(</a:t>
            </a:r>
            <a:r>
              <a:rPr lang="en-US" dirty="0" err="1" smtClean="0"/>
              <a:t>x:A</a:t>
            </a:r>
            <a:r>
              <a:rPr lang="en-US" dirty="0" smtClean="0"/>
              <a:t>) : T</a:t>
            </a:r>
          </a:p>
          <a:p>
            <a:pPr lvl="1"/>
            <a:r>
              <a:rPr lang="en-US" dirty="0" smtClean="0"/>
              <a:t>if T &lt;: T’, then </a:t>
            </a:r>
            <a:r>
              <a:rPr lang="en-US" dirty="0" err="1" smtClean="0"/>
              <a:t>Coll</a:t>
            </a:r>
            <a:r>
              <a:rPr lang="en-US" dirty="0" smtClean="0"/>
              <a:t>[T’] has	get(</a:t>
            </a:r>
            <a:r>
              <a:rPr lang="en-US" dirty="0" err="1" smtClean="0"/>
              <a:t>x:A</a:t>
            </a:r>
            <a:r>
              <a:rPr lang="en-US" dirty="0" smtClean="0"/>
              <a:t>) : T’</a:t>
            </a:r>
          </a:p>
          <a:p>
            <a:pPr lvl="1"/>
            <a:r>
              <a:rPr lang="en-US" dirty="0" smtClean="0"/>
              <a:t>we have  </a:t>
            </a:r>
            <a:r>
              <a:rPr lang="en-US" dirty="0" smtClean="0">
                <a:solidFill>
                  <a:srgbClr val="800000"/>
                </a:solidFill>
              </a:rPr>
              <a:t> (A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 T) &lt;: (A T’)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  <a:br>
              <a:rPr lang="en-US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covariant rule for functions,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 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</a:t>
            </a:r>
          </a:p>
          <a:p>
            <a:r>
              <a:rPr lang="en-US" dirty="0" smtClean="0">
                <a:sym typeface="Wingdings" pitchFamily="2" charset="2"/>
              </a:rPr>
              <a:t>Write-only data structure have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setter-like methods,  			set(</a:t>
            </a:r>
            <a:r>
              <a:rPr lang="en-US" dirty="0" err="1" smtClean="0">
                <a:sym typeface="Wingdings" pitchFamily="2" charset="2"/>
              </a:rPr>
              <a:t>v:T</a:t>
            </a:r>
            <a:r>
              <a:rPr lang="en-US" dirty="0" smtClean="0">
                <a:sym typeface="Wingdings" pitchFamily="2" charset="2"/>
              </a:rPr>
              <a:t>) : B</a:t>
            </a:r>
          </a:p>
          <a:p>
            <a:pPr lvl="1"/>
            <a:r>
              <a:rPr lang="en-US" dirty="0"/>
              <a:t>if T &lt;: T’, then Container[T’] has	</a:t>
            </a:r>
            <a:r>
              <a:rPr lang="en-US" dirty="0" smtClean="0"/>
              <a:t>set(</a:t>
            </a:r>
            <a:r>
              <a:rPr lang="en-US" dirty="0" err="1" smtClean="0"/>
              <a:t>v:T</a:t>
            </a:r>
            <a:r>
              <a:rPr lang="en-US" dirty="0" smtClean="0"/>
              <a:t>) </a:t>
            </a:r>
            <a:r>
              <a:rPr lang="en-US" dirty="0"/>
              <a:t>: B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would need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(T  B) &lt;: (T’  B)</a:t>
            </a:r>
            <a:br>
              <a:rPr lang="en-US" dirty="0" smtClean="0">
                <a:solidFill>
                  <a:srgbClr val="800000"/>
                </a:solidFill>
                <a:sym typeface="Wingdings" pitchFamily="2" charset="2"/>
              </a:rPr>
            </a:br>
            <a:r>
              <a:rPr lang="en-US" dirty="0" err="1" smtClean="0">
                <a:sym typeface="Wingdings" pitchFamily="2" charset="2"/>
              </a:rPr>
              <a:t>contravariance</a:t>
            </a:r>
            <a:r>
              <a:rPr lang="en-US" dirty="0" smtClean="0">
                <a:sym typeface="Wingdings" pitchFamily="2" charset="2"/>
              </a:rPr>
              <a:t> for arguments,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 </a:t>
            </a:r>
            <a:r>
              <a:rPr lang="en-US" dirty="0">
                <a:solidFill>
                  <a:srgbClr val="800000"/>
                </a:solidFill>
                <a:sym typeface="Wingdings" pitchFamily="2" charset="2"/>
              </a:rPr>
              <a:t>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</a:t>
            </a:r>
          </a:p>
          <a:p>
            <a:r>
              <a:rPr lang="en-US" dirty="0" smtClean="0">
                <a:sym typeface="Wingdings" pitchFamily="2" charset="2"/>
              </a:rPr>
              <a:t>Read-Write data structure need both,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so they are invariant, no subtype on </a:t>
            </a:r>
            <a:r>
              <a:rPr lang="en-US" dirty="0" err="1" smtClean="0">
                <a:sym typeface="Wingdings" pitchFamily="2" charset="2"/>
              </a:rPr>
              <a:t>Coll</a:t>
            </a:r>
            <a:r>
              <a:rPr lang="en-US" dirty="0" smtClean="0">
                <a:sym typeface="Wingdings" pitchFamily="2" charset="2"/>
              </a:rPr>
              <a:t> if T &lt;: T’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err="1" smtClean="0"/>
              <a:t>Pos</a:t>
            </a:r>
            <a:r>
              <a:rPr lang="en-US" dirty="0" smtClean="0"/>
              <a:t>/</a:t>
            </a:r>
            <a:r>
              <a:rPr lang="en-US" dirty="0" err="1" smtClean="0"/>
              <a:t>Neg</a:t>
            </a:r>
            <a:r>
              <a:rPr lang="en-US" dirty="0" smtClean="0"/>
              <a:t> Types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77674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 smtClean="0">
                <a:solidFill>
                  <a:srgbClr val="000000"/>
                </a:solidFill>
              </a:rPr>
              <a:t>def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multiplyFractions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>
                <a:solidFill>
                  <a:srgbClr val="000000"/>
                </a:solidFill>
              </a:rPr>
              <a:t>I</a:t>
            </a:r>
            <a:r>
              <a:rPr lang="en-US" sz="2200" dirty="0" err="1" smtClean="0">
                <a:solidFill>
                  <a:srgbClr val="000000"/>
                </a:solidFill>
              </a:rPr>
              <a:t>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addFractions</a:t>
            </a:r>
            <a:r>
              <a:rPr lang="en-US" sz="2200" dirty="0">
                <a:solidFill>
                  <a:srgbClr val="000000"/>
                </a:solidFill>
              </a:rPr>
              <a:t>(p1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q1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, p2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q2 : </a:t>
            </a:r>
            <a:r>
              <a:rPr lang="en-US" sz="2200" dirty="0" err="1" smtClean="0">
                <a:solidFill>
                  <a:srgbClr val="000000"/>
                </a:solidFill>
              </a:rPr>
              <a:t>Pos</a:t>
            </a:r>
            <a:r>
              <a:rPr lang="en-US" sz="2200" dirty="0">
                <a:solidFill>
                  <a:srgbClr val="000000"/>
                </a:solidFill>
              </a:rPr>
              <a:t>) : </a:t>
            </a:r>
            <a:r>
              <a:rPr lang="en-US" sz="2200" dirty="0" smtClean="0">
                <a:solidFill>
                  <a:srgbClr val="000000"/>
                </a:solidFill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</a:rPr>
              <a:t>Int,Pos</a:t>
            </a:r>
            <a:r>
              <a:rPr lang="en-US" sz="2200" dirty="0">
                <a:solidFill>
                  <a:srgbClr val="000000"/>
                </a:solidFill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(p1*q2 + p2*q1, q1*q2)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200" dirty="0" err="1">
                <a:solidFill>
                  <a:srgbClr val="000000"/>
                </a:solidFill>
              </a:rPr>
              <a:t>def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printApproxValue</a:t>
            </a:r>
            <a:r>
              <a:rPr lang="en-US" sz="2200" dirty="0">
                <a:solidFill>
                  <a:srgbClr val="000000"/>
                </a:solidFill>
              </a:rPr>
              <a:t>(p : </a:t>
            </a:r>
            <a:r>
              <a:rPr lang="en-US" sz="2200" dirty="0" err="1" smtClean="0">
                <a:solidFill>
                  <a:srgbClr val="000000"/>
                </a:solidFill>
              </a:rPr>
              <a:t>Int</a:t>
            </a:r>
            <a:r>
              <a:rPr lang="en-US" sz="2200" dirty="0">
                <a:solidFill>
                  <a:srgbClr val="000000"/>
                </a:solidFill>
              </a:rPr>
              <a:t>, q : </a:t>
            </a:r>
            <a:r>
              <a:rPr lang="en-US" sz="2200" dirty="0" err="1">
                <a:solidFill>
                  <a:srgbClr val="000000"/>
                </a:solidFill>
              </a:rPr>
              <a:t>P</a:t>
            </a:r>
            <a:r>
              <a:rPr lang="en-US" sz="2200" dirty="0" err="1" smtClean="0">
                <a:solidFill>
                  <a:srgbClr val="000000"/>
                </a:solidFill>
              </a:rPr>
              <a:t>os</a:t>
            </a:r>
            <a:r>
              <a:rPr lang="en-US" sz="2200" dirty="0">
                <a:solidFill>
                  <a:srgbClr val="000000"/>
                </a:solidFill>
              </a:rPr>
              <a:t>) =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  print(p/q) </a:t>
            </a:r>
            <a:r>
              <a:rPr lang="en-US" sz="2200" dirty="0" smtClean="0">
                <a:solidFill>
                  <a:srgbClr val="000000"/>
                </a:solidFill>
              </a:rPr>
              <a:t>  </a:t>
            </a:r>
            <a:r>
              <a:rPr lang="en-US" sz="2200" dirty="0" smtClean="0"/>
              <a:t>// </a:t>
            </a:r>
            <a:r>
              <a:rPr lang="en-US" sz="2200" dirty="0"/>
              <a:t>no division by zero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/>
              <a:t>More sophisticated types can track intervals of numbers and ensure that a program does not crash with an array out of bounds error.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21160" y="559440"/>
              <a:ext cx="6645240" cy="6295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8640" y="545760"/>
                <a:ext cx="6653880" cy="63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5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Subtyping and Product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571082" cy="44083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def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f(</a:t>
            </a:r>
            <a:r>
              <a:rPr lang="en-US" sz="2000" dirty="0" err="1" smtClean="0">
                <a:solidFill>
                  <a:srgbClr val="800000"/>
                </a:solidFill>
                <a:latin typeface="Courier"/>
                <a:cs typeface="Courier"/>
              </a:rPr>
              <a:t>x:Pos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) :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Pos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= { 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 if (x &lt; 0) –x else x+1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p : </a:t>
            </a:r>
            <a:r>
              <a:rPr lang="en-US" sz="2000" dirty="0" err="1" smtClean="0">
                <a:solidFill>
                  <a:srgbClr val="800000"/>
                </a:solidFill>
                <a:latin typeface="Courier"/>
                <a:cs typeface="Courier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var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q :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q = </a:t>
            </a:r>
            <a:r>
              <a:rPr lang="en-US" sz="2000" dirty="0" smtClean="0">
                <a:solidFill>
                  <a:srgbClr val="800000"/>
                </a:solidFill>
                <a:latin typeface="Courier"/>
                <a:cs typeface="Courier"/>
              </a:rPr>
              <a:t>f(p)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3204" y="4177295"/>
            <a:ext cx="3195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 - </a:t>
            </a:r>
            <a:r>
              <a:rPr lang="en-US" dirty="0" smtClean="0">
                <a:solidFill>
                  <a:srgbClr val="800000"/>
                </a:solidFill>
              </a:rPr>
              <a:t>does not type check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9586" y="1468116"/>
            <a:ext cx="29445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Pos</a:t>
            </a:r>
            <a:r>
              <a:rPr lang="en-US" dirty="0"/>
              <a:t> &lt;: </a:t>
            </a:r>
            <a:r>
              <a:rPr lang="en-US" dirty="0" err="1"/>
              <a:t>Int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ym typeface="Symbol"/>
              </a:rPr>
              <a:t> </a:t>
            </a:r>
            <a:r>
              <a:rPr lang="en-US" dirty="0" smtClean="0"/>
              <a:t>   f: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smtClean="0">
                <a:latin typeface="Symbol"/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Subtyping for Products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653400" y="2342520"/>
              <a:ext cx="1562760" cy="730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5120" y="2328840"/>
                <a:ext cx="1580760" cy="75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1742490" y="1314607"/>
            <a:ext cx="5333469" cy="759526"/>
            <a:chOff x="627974" y="1297327"/>
            <a:chExt cx="5333469" cy="759526"/>
          </a:xfrm>
        </p:grpSpPr>
        <p:sp>
          <p:nvSpPr>
            <p:cNvPr id="9" name="TextBox 8"/>
            <p:cNvSpPr txBox="1"/>
            <p:nvPr/>
          </p:nvSpPr>
          <p:spPr>
            <a:xfrm>
              <a:off x="627974" y="1367762"/>
              <a:ext cx="4493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1</a:t>
              </a:r>
              <a:r>
                <a:rPr lang="en-US" dirty="0" smtClean="0"/>
                <a:t> &lt;: </a:t>
              </a:r>
              <a:r>
                <a:rPr lang="en-US" dirty="0" smtClean="0">
                  <a:latin typeface="Calibri"/>
                </a:rPr>
                <a:t>T</a:t>
              </a:r>
              <a:r>
                <a:rPr lang="en-US" baseline="-25000" dirty="0" smtClean="0">
                  <a:latin typeface="Arial"/>
                </a:rPr>
                <a:t>2</a:t>
              </a:r>
              <a:r>
                <a:rPr lang="en-US" dirty="0" smtClean="0"/>
                <a:t>  implies for all e: </a:t>
              </a:r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13180" y="1297327"/>
              <a:ext cx="1548263" cy="75952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2417" y="2322748"/>
            <a:ext cx="2368180" cy="770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284" y="5785279"/>
            <a:ext cx="2881787" cy="781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2784" y="5173309"/>
            <a:ext cx="4032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So, we might as well add: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1305" y="5793387"/>
            <a:ext cx="4800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covariant subtyping for </a:t>
            </a:r>
            <a:r>
              <a:rPr lang="en-US" sz="2200" dirty="0" smtClean="0"/>
              <a:t>pair types</a:t>
            </a:r>
            <a:endParaRPr lang="en-US" sz="2200" dirty="0" smtClean="0"/>
          </a:p>
          <a:p>
            <a:r>
              <a:rPr lang="en-US" sz="2200" dirty="0" smtClean="0"/>
              <a:t>denoted </a:t>
            </a:r>
            <a:r>
              <a:rPr lang="en-US" sz="2200" dirty="0" smtClean="0"/>
              <a:t>(</a:t>
            </a:r>
            <a:r>
              <a:rPr lang="en-US" sz="2200" dirty="0">
                <a:latin typeface="Calibri"/>
              </a:rPr>
              <a:t>T</a:t>
            </a:r>
            <a:r>
              <a:rPr lang="en-US" sz="2200" baseline="-25000" dirty="0">
                <a:latin typeface="Arial"/>
              </a:rPr>
              <a:t>1</a:t>
            </a:r>
            <a:r>
              <a:rPr lang="en-US" sz="2200" dirty="0"/>
              <a:t>, </a:t>
            </a:r>
            <a:r>
              <a:rPr lang="en-US" sz="2200" dirty="0" smtClean="0">
                <a:latin typeface="Calibri"/>
              </a:rPr>
              <a:t>T</a:t>
            </a:r>
            <a:r>
              <a:rPr lang="en-US" sz="2200" baseline="-25000" dirty="0" smtClean="0">
                <a:latin typeface="Arial"/>
              </a:rPr>
              <a:t>2</a:t>
            </a:r>
            <a:r>
              <a:rPr lang="en-US" sz="2200" dirty="0" smtClean="0">
                <a:latin typeface="Arial"/>
              </a:rPr>
              <a:t>) </a:t>
            </a:r>
            <a:r>
              <a:rPr lang="en-US" sz="2200" dirty="0">
                <a:latin typeface="Arial"/>
              </a:rPr>
              <a:t>or Pair[T</a:t>
            </a:r>
            <a:r>
              <a:rPr lang="en-US" sz="2200" baseline="-25000" dirty="0">
                <a:latin typeface="Arial"/>
              </a:rPr>
              <a:t>1</a:t>
            </a:r>
            <a:r>
              <a:rPr lang="en-US" sz="2200" dirty="0">
                <a:latin typeface="Arial"/>
              </a:rPr>
              <a:t>, T</a:t>
            </a:r>
            <a:r>
              <a:rPr lang="en-US" sz="2200" baseline="-25000" dirty="0">
                <a:latin typeface="Arial"/>
              </a:rPr>
              <a:t>2</a:t>
            </a:r>
            <a:r>
              <a:rPr lang="en-US" sz="2200" dirty="0" smtClean="0">
                <a:latin typeface="Arial"/>
              </a:rPr>
              <a:t>]</a:t>
            </a:r>
            <a:endParaRPr lang="en-US" sz="2200" dirty="0"/>
          </a:p>
        </p:txBody>
      </p:sp>
      <p:sp>
        <p:nvSpPr>
          <p:cNvPr id="17" name="Oval 16"/>
          <p:cNvSpPr/>
          <p:nvPr/>
        </p:nvSpPr>
        <p:spPr bwMode="auto">
          <a:xfrm>
            <a:off x="6503020" y="191207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5283" y="3717110"/>
            <a:ext cx="5642022" cy="1187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938" y="2298240"/>
            <a:ext cx="137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for a tuple: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28834</TotalTime>
  <Words>2544</Words>
  <Application>Microsoft Office PowerPoint</Application>
  <PresentationFormat>On-screen Show (4:3)</PresentationFormat>
  <Paragraphs>560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Symbol</vt:lpstr>
      <vt:lpstr>cmsy10</vt:lpstr>
      <vt:lpstr>Wingdings</vt:lpstr>
      <vt:lpstr>Courier</vt:lpstr>
      <vt:lpstr>cmmi10</vt:lpstr>
      <vt:lpstr>Default Design</vt:lpstr>
      <vt:lpstr>Types for Positive and Negative Ints</vt:lpstr>
      <vt:lpstr>More Rules</vt:lpstr>
      <vt:lpstr>Making Rules Useful</vt:lpstr>
      <vt:lpstr>Subtyping Example</vt:lpstr>
      <vt:lpstr>Using Subtyping</vt:lpstr>
      <vt:lpstr>What Pos/Neg Types Can Do</vt:lpstr>
      <vt:lpstr>Subtyping and Product Types</vt:lpstr>
      <vt:lpstr>Using Subtyping</vt:lpstr>
      <vt:lpstr>Subtyping for Products</vt:lpstr>
      <vt:lpstr>Analogy with Cartesian Product</vt:lpstr>
      <vt:lpstr>Subtyping and Function Types</vt:lpstr>
      <vt:lpstr>Subtyping for Function Types</vt:lpstr>
      <vt:lpstr>Function Space as Set</vt:lpstr>
      <vt:lpstr>Proof</vt:lpstr>
      <vt:lpstr>Subtyping for Classes</vt:lpstr>
      <vt:lpstr>Example </vt:lpstr>
      <vt:lpstr>Soundness of Types  ensuring that a type system  is not broken</vt:lpstr>
      <vt:lpstr>Example: Tootool 0.1 Language</vt:lpstr>
      <vt:lpstr>Type System for Tootool 0.1</vt:lpstr>
      <vt:lpstr>What went wrong in Tootool 0.1 ?</vt:lpstr>
      <vt:lpstr>Recall Our Type Derivation</vt:lpstr>
      <vt:lpstr>Corrected Type Rule for Assignment</vt:lpstr>
      <vt:lpstr>How could we ensure that some other programs will not break?</vt:lpstr>
      <vt:lpstr>Proving Soundness of Type Systems</vt:lpstr>
      <vt:lpstr>Proving Soundness by Induction</vt:lpstr>
      <vt:lpstr>A Simple Programming Language</vt:lpstr>
      <vt:lpstr>Program State</vt:lpstr>
      <vt:lpstr>Program State</vt:lpstr>
      <vt:lpstr>Program State</vt:lpstr>
      <vt:lpstr>Program State</vt:lpstr>
      <vt:lpstr>Program State</vt:lpstr>
      <vt:lpstr>Program State</vt:lpstr>
      <vt:lpstr>Operational semantics</vt:lpstr>
      <vt:lpstr>Type Rules of Simple Language</vt:lpstr>
      <vt:lpstr>Bad State: About to Divide by Zero (Crash)</vt:lpstr>
      <vt:lpstr>Good State: Not (Yet) About to Divide by Zero</vt:lpstr>
      <vt:lpstr>Good State: Not (Yet) About to Divide by Zero</vt:lpstr>
      <vt:lpstr>Moved from Good to Bad in One Step!</vt:lpstr>
      <vt:lpstr>Being Very Good: A Stronger Inductive Property</vt:lpstr>
      <vt:lpstr>If you are a little typed program, what will your parents teach you?</vt:lpstr>
      <vt:lpstr>Definition of Simple Language</vt:lpstr>
      <vt:lpstr>Checking Properties in Our Case</vt:lpstr>
      <vt:lpstr>Example Case 1</vt:lpstr>
      <vt:lpstr>Example Case 2</vt:lpstr>
      <vt:lpstr>Must Carefully Check Our Type Rules</vt:lpstr>
      <vt:lpstr>We would need to check all cases (there are many, but they are easy)</vt:lpstr>
      <vt:lpstr>Back to the start</vt:lpstr>
      <vt:lpstr>Remark</vt:lpstr>
      <vt:lpstr>What if we want more complex types?</vt:lpstr>
      <vt:lpstr>What if we want more complex types?</vt:lpstr>
      <vt:lpstr>Simple Parametric Class</vt:lpstr>
      <vt:lpstr>Simple Parametric Class</vt:lpstr>
      <vt:lpstr>Simple Parametric Class</vt:lpstr>
      <vt:lpstr>Simple Parametric Class</vt:lpstr>
      <vt:lpstr>Analogously</vt:lpstr>
      <vt:lpstr>Mutable Classes do not  Preserve Subtyping</vt:lpstr>
      <vt:lpstr>Same Holds for Arrays, Vectors,  all mutable containers</vt:lpstr>
      <vt:lpstr>Case in Soundness Proof Attempt</vt:lpstr>
      <vt:lpstr>Mutable vs Immutable Containers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3762</cp:revision>
  <dcterms:created xsi:type="dcterms:W3CDTF">2005-06-07T20:03:32Z</dcterms:created>
  <dcterms:modified xsi:type="dcterms:W3CDTF">2013-10-30T11:10:53Z</dcterms:modified>
</cp:coreProperties>
</file>