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42"/>
  </p:notesMasterIdLst>
  <p:handoutMasterIdLst>
    <p:handoutMasterId r:id="rId43"/>
  </p:handoutMasterIdLst>
  <p:sldIdLst>
    <p:sldId id="1230" r:id="rId3"/>
    <p:sldId id="1232" r:id="rId4"/>
    <p:sldId id="1229" r:id="rId5"/>
    <p:sldId id="1183" r:id="rId6"/>
    <p:sldId id="1182" r:id="rId7"/>
    <p:sldId id="1184" r:id="rId8"/>
    <p:sldId id="1185" r:id="rId9"/>
    <p:sldId id="1186" r:id="rId10"/>
    <p:sldId id="1187" r:id="rId11"/>
    <p:sldId id="1188" r:id="rId12"/>
    <p:sldId id="1233" r:id="rId13"/>
    <p:sldId id="1190" r:id="rId14"/>
    <p:sldId id="1191" r:id="rId15"/>
    <p:sldId id="1192" r:id="rId16"/>
    <p:sldId id="1193" r:id="rId17"/>
    <p:sldId id="1194" r:id="rId18"/>
    <p:sldId id="1195" r:id="rId19"/>
    <p:sldId id="1196" r:id="rId20"/>
    <p:sldId id="1197" r:id="rId21"/>
    <p:sldId id="1198" r:id="rId22"/>
    <p:sldId id="1199" r:id="rId23"/>
    <p:sldId id="1200" r:id="rId24"/>
    <p:sldId id="1201" r:id="rId25"/>
    <p:sldId id="1202" r:id="rId26"/>
    <p:sldId id="1203" r:id="rId27"/>
    <p:sldId id="1204" r:id="rId28"/>
    <p:sldId id="1205" r:id="rId29"/>
    <p:sldId id="1206" r:id="rId30"/>
    <p:sldId id="1207" r:id="rId31"/>
    <p:sldId id="1231" r:id="rId32"/>
    <p:sldId id="1209" r:id="rId33"/>
    <p:sldId id="1210" r:id="rId34"/>
    <p:sldId id="1211" r:id="rId35"/>
    <p:sldId id="1212" r:id="rId36"/>
    <p:sldId id="1213" r:id="rId37"/>
    <p:sldId id="1214" r:id="rId38"/>
    <p:sldId id="1215" r:id="rId39"/>
    <p:sldId id="1216" r:id="rId40"/>
    <p:sldId id="1217" r:id="rId4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4"/>
      <p:bold r:id="rId45"/>
      <p:italic r:id="rId46"/>
      <p:boldItalic r:id="rId47"/>
    </p:embeddedFont>
  </p:embeddedFontLst>
  <p:custDataLst>
    <p:tags r:id="rId4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BF4C1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65" autoAdjust="0"/>
    <p:restoredTop sz="86375" autoAdjust="0"/>
  </p:normalViewPr>
  <p:slideViewPr>
    <p:cSldViewPr snapToGrid="0">
      <p:cViewPr varScale="1">
        <p:scale>
          <a:sx n="88" d="100"/>
          <a:sy n="88" d="100"/>
        </p:scale>
        <p:origin x="-1123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4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1848" y="-84"/>
      </p:cViewPr>
      <p:guideLst>
        <p:guide orient="horz" pos="2880"/>
        <p:guide pos="2160"/>
      </p:guideLst>
    </p:cSldViewPr>
  </p:notesViewPr>
  <p:gridSpacing cx="1800225" cy="180022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4.fntdata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.fntdata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48" Type="http://schemas.openxmlformats.org/officeDocument/2006/relationships/tags" Target="tags/tag1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3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1EB75-3524-4387-8CE3-F3226D8180E3}" type="datetimeFigureOut">
              <a:rPr lang="en-US" smtClean="0"/>
              <a:t>2013-10-28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09757-0F24-40A5-A9BB-710E2EC8F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58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28T09:01:01.317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16999 9132 258,'0'0'1677,"0"0"258,0 0-258,0 0 129,0 0-129,0 0 0,0 0-258,0 0-258,0 0-129,0 0 129,0 0-129,0 0-258,0 0 0,0 0 0,0 0-129,0 0-129,0 0-129,0 0 129,0 0-129,0 0-129,0 0 129,0 0-129,0 0 0,0 0 0,0 8 0,0-8 0,4 14 0,-4-14-129,7 12 0,-7-12 129,8 18-258,-3-8 129,-5-10 0,11 24 0,-11-24 129,13 22-258,-7-7 129,2-1-129,3 1 129,0 3-129,-1-1 0,2 0 0,2 4 0,2-3 129,0 1-129,0 1 129,-2-4-129,4-1-129,-1 3 258,2-1 0,1-3-129,-2 1 0,2 1 0,-1-2 129,3 4 0,-1-2-129,0 0 0,0-1 0,0-1 0,5 0 0,-3 0 0,2-1 0,-1-2 0,3 0 0,-1-2-129,0-1 258,1-2-258,-1-1 129,-1 0 0,1-4 129,-1-1-129,2 0 0,2 0 0,-3 0 0,3 0 0,-1-3 129,2-4-129,0 2 0,0-2 0,0-5 129,2 0-129,0 1 0,-1-6 129,-3 4-129,3-3 0,-1 0 0,-3-3 0,3 2 0,1-2 0,-4-1 0,3-1 0,-3-4 129,3 2-129,1-3 0,-1 0-129,-1-4 258,0 2-129,1-1 0,0-4 0,-1 4 0,2-9 129,-2 5-129,2-6 0,-1 0 0,0-1 0,-3-2 129,0-3-129,2 1 0,-4 0 129,-1-3-129,-3 2 0,0 0 0,-1-3-129,-2 1 258,0 0-129,-4-2 0,1 0 0,-3-5 0,0 1 129,1-3 0,-2-3 0,0 2 0,0-1 0,3 1 0,-3 3-129,4-1 129,-2 3-129,-1 5 129,0-2-258,-3 6 258,2-3-258,-4-1 129,0-2 0,-3 4 0,1-3 129,-1 0-129,-2-3 129,-1 2-129,0 2 129,0 1-129,-1 5 0,0-1 129,-1 2-258,-2-4 129,-1 4 0,-1-1 0,0 2-129,-2-2 129,-3 0 129,4 0-258,-4-1 258,0 2-129,-1-2 129,-3 1-129,1 1 129,-1 0-129,3 0 129,-5 2-129,3 5 0,0 1 0,1 2 129,0 3-129,1 2-129,-2 2 258,-1 3-258,1 2 258,0-1-258,-1 3 129,-3 1-129,0 1 258,-2-1-129,-2 2 0,1 1 0,0 0-129,-2 0 129,-1 3 0,2-1 0,0 2 0,-1 0 0,0 0-129,-1 2 129,-1 1 0,-1 2 0,-2-3 0,-3 1 0,2 2 0,0 1 0,4-2-129,-3 2 129,1 1 0,0-4 0,1 3 0,1 2 0,3 0 0,-2-2 0,1 2 0,0 2 0,1 0 0,2 4 0,-2 3 0,0 0 0,-4 3 0,1 0 129,-5 1-129,0 1 0,-4-1 0,0 2 0,-2-2 129,0-3-129,1 2 0,-3 1-129,4-1 129,2-1 129,4 1-258,0-2 258,3 4-129,3-3 129,1 0-258,3-1 258,-1 2-129,0-3 129,1 2-129,-2 2 0,0-2 0,0 1 0,2 0 0,-3 0 0,1-1 0,3 3-129,-3-3 129,5 1 0,0-2 0,1-1 0,-1 1 0,2 0 0,1 0 0,-1 0 0,0 1 0,0-1 0,0-1 0,1 0 0,-2 3 0,0 0 0,1 1-129,0-3 258,-1 2-258,-1-2 129,1 2 0,-3 0 0,2-2 0,0-1 0,1 0 0,-1 0-129,2 0 129,-1 0 0,3-2 0,10-7 0,-19 17 0,19-17 0,-19 15 0,19-15 0,-19 17 0,19-17 0,-16 19 0,16-19 0,-18 14 0,18-14 0,-15 14 0,15-14 0,-15 12 0,15-12 0,-10 9-129,10-9 129,0 0 0,-11 13 0,11-13 129,0 0-129,0 0 0,0 0 0,-12 13 0,12-13 0,0 0 0,0 0 0,0 0 0,-11 6 0,11-6 0,0 0 0,0 0 0,0 0 0,0 0 129,0 0-129,0 0 0,0 0 0,0 0 0,0 0 0,0 0 0,0 0 0,0 0 0,0 0 0,0 0 0,0 0 0,0 0 0,0 0 0,0 0 0,0 0-129,0 0 0,0 0-129,0 0-258,0 0-258,-3-12-1290,3 12-2709,6-14-516,-6 14-129,8-20-258</inkml:trace>
  <inkml:trace contextRef="#ctx0" brushRef="#br0" timeOffset="1548.0885">17027 6651 516,'5'-13'1161,"0"2"258,-5 11 129,0 0 516,8-12-129,-8 12 129,0 0-516,0-11 129,0 11-258,0 0-258,0 0-129,0 0-129,0 0-129,0-15-129,0 15-129,0 0 0,0 0-129,0 0-129,0 0 129,0 0-258,0 0 0,0 0 0,0 0 0,0 0-129,2 12 0,-2-12 129,0 22 0,0-7-129,-5 3 129,-1 0 0,-1 3-129,-2 0 129,0 1 0,-3-1-129,2 0 129,0-1-129,1 1 0,1-4 0,-2 1 129,2 0-129,0-3 0,4-1 0,-1 3 0,1-4 129,-1-2-129,5-11 0,-7 20 129,7-20-129,-4 16 0,4-16 129,-6 12-129,6-12 0,0 0 0,0 0 0,-4 11 0,4-11 129,0 0-129,0 0 0,0 0 0,0 0 0,0 0 129,0 0-129,0 0 0,0 0 0,0 0 0,0 0 0,0 0 129,0 0-129,0 0-129,0 0 258,0 0-129,0 0 0,0 0 0,0 0-129,0 0 258,0 0-258,6 5 258,-6-5-129,0 0 0,12 0 0,-12 0 0,0 0 129,16 0-129,-16 0 0,12 0 258,-12 0-258,15-5 129,-15 5 0,21-6-129,-11 4 129,5 1-129,0-2 129,3 1-129,3-2 129,2 2-129,1-1 129,1-1-129,0-1 129,1 0 0,0 1-129,-4 0 0,-4 2 129,-2-2-129,-3 2 0,-1 2 129,-12 0-129,17-2 0,-17 2 0,12-2 129,-12 2-258,0 0 258,13 0-129,-13 0-129,0 0 129,0 0 0,0 0 0,0 0 0,10 0 129,-10 0-129,0 0-129,0 0 129,0 0 0,0 0 0,0 0 0,14 0 0,-14 0 0,0 0 0,0 0 0,0 0-258,0 0-258,0 0-2322,7-8-1935,-7 8-387,0-16-258,0-1-387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28T09:53:42.288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context xml:id="ctx1">
      <inkml:inkSource xml:id="inkSrc1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3-10-28T09:53:42.944"/>
    </inkml:context>
  </inkml:definitions>
  <inkml:trace contextRef="#ctx0" brushRef="#br0">3383 5304 2451,'0'0'4386,"-8"-12"-129,8 12-1161,-8-17-774,8 17-774,0 0-258,0 0-645,-6-11 0,6 11-258,-2 9-129,2 4-258,0 1 129,0 3-129,3 1 0,2 2-129,2-1 129,0-2-129,0-2 0,3 1 129,-1-6-129,1 0 129,1 2 0,1-3 0,-2 0 129,5-4-129,1-3 129,4-1-129,1-1 0,4 0 129,2 0-129,5-3 129,2-3-129,2 3 129,4 1 0,2 1 129,1 0-129,5 1-129,1 0 129,6 0 0,2 0 0,12 1 0,3 1 0,0 1 0,3-1-129,-3 1 129,-2 1 0,-4-1 0,-5 2-129,-6 0 129,-8-1-129,-1-1 129,-4 2-129,-4-2 129,-3 1 0,-1 1 0,-5-3-129,-5-1 0,-4 0 129,-3 0-129,-7-1 129,-2-2-129,-8 2 258,7-13-258,-7 13 258,3-20-129,-2 5 0,3-2 0,1 1-129,-1 0 129,5-2-129,-2 3 0,1-1 129,-1 4-129,1 1 0,-8 11-129,15-13 0,-15 13-129,15-1-645,-15 1-903,20 0-2580,-6 0-516,1 0-258,2 0-516</inkml:trace>
  <inkml:trace contextRef="#ctx1" brushRef="#br0">12609 12907 0,'0'0'0,"0"0"0,0 0 0,0 0 0,0 0 0,0 0 0,0 0 0,0 0 0,0 0 0,0 0 0</inkml:trace>
  <inkml:trace contextRef="#ctx0" brushRef="#br0" timeOffset="4079.2333">6396 6852 645,'16'0'4128,"2"-5"258,6-1-774,12 6-1290,4-7-645,13 7-516,-3-4-387,10 4-516,1 0-1290,-2 5-2838,-4-2-645,-3 1-258,-10-4 1</inkml:trace>
  <inkml:trace contextRef="#ctx0" brushRef="#br0" timeOffset="4751.2717">10327 6823 2967,'40'-16'5160,"-10"8"-258,3-6-258,11 8-2838,4-9-516,15 9-387,3 1-516,6-1-1935,5 6-2838,5 2-516,5-2-516,6 0-129</inkml:trace>
  <inkml:trace contextRef="#ctx0" brushRef="#br0" timeOffset="12102.6922">6379 8113 4128,'5'0'5160,"10"-15"-129,-9 1-258,6 7-1548,-5-7-1806,10 11-516,0-2-387,6 5-129,5 0-258,10 4 0,3 0-129,8-2-516,12 1-4128,-2-3 0,4-1-516,8-10-387</inkml:trace>
  <inkml:trace contextRef="#ctx0" brushRef="#br0" timeOffset="12770.7305">9265 8107 6321,'21'-12'5031,"-1"7"-129,10 5-387,2-8-2580,18 8-903,5 6-2064,7-4-3096,8-2-903,6-10-129,7-12-645</inkml:trace>
  <inkml:trace contextRef="#ctx0" brushRef="#br0" timeOffset="22159.2674">525 9355 1032,'-22'64'1161,"2"9"-129,20-73-258,-16 82 0,16-82-387,-9 87 0,9-87-258,2 92-129,-2-44 258,2 1 129,-2-49 129,15 97 0,-15-97 129,24 90-129,-24-90 129,40 76 258,-40-76 0,58 52-129,-22-32-129,9-4 258,-2-4 0,8 1-516,8-10-129,-10-2 129,8-1-387,-14 0 129,6-9-129,-13-1 0,5-8-129,-16 0 516,1-5 0,-5 2 129,-1-9-129,-4 2 129,1-5-129,-4-2 0,0-5 129,-3 1-129,-1-8-129,-2-1-129,-2-5 0,-3-3 0,-2-3 0,0 1 0,-7-3-129,2 0 0,-6 2 0,3 0 0,-3 5 0,-3 1-129,1 2 129,1 7-129,-4 3 258,0 6-129,0 3 0,-4 7-129,-1 6 129,0 8 0,-6 6-129,27 5 387,-67 1-129,31 12 0,-8 7 0,3 5 129,-5 9-258,4 7 258,-3 12-258,8 1-516,-3 16-645,5-3-1032,3 11-1935,5 4-258,6-3-129</inkml:trace>
  <inkml:trace contextRef="#ctx1" brushRef="#br0" timeOffset="24908.4247">8665 15324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0,82 134 0,-82-134 0,0 0 0,0 0 0,0 0 0,0 0 0,10 36 0,-10-36 0,0 0 0,0 0 0,0 0 0,18 36 0,-18-36 0,0 0 0,0 0 0,9 50 0,-9-50 0,0 0 0,0 0 0,0 0 0</inkml:trace>
  <inkml:trace contextRef="#ctx0" brushRef="#br0" timeOffset="26222.4999">1468 9953 3483,'-9'9'5031,"9"-9"-258,0 0-129,-10 0-1935,10 0-774,0 0-774,0 0-129,-10 4-258,10-4-258,0 0 129,12 5-258,0-5 129,3 2 0,2-2-129,4 0 0,-2-4 0,6 1-387,-2 1 0,-1 1-129,-1 0 0,-5-3-129,-1 4-387,-15 0-3354,19 7-1032,-19-7-258,0 0-258</inkml:trace>
  <inkml:trace contextRef="#ctx0" brushRef="#br0" timeOffset="27038.5465">2844 10035 1806,'-9'-13'4644,"9"13"129,0-11-645,-2-4-1419,2 15-516,0-21-258,0 21-516,4-20-258,-4 20-258,7-13-258,-7 13 0,18-1-129,-6 1-129,8 7-129,4 2 129,2 3-129,5 0 0,3 3-387,0-8-903,-1 7-3741,-2-9-516,-5-5-258,-2-7-774</inkml:trace>
  <inkml:trace contextRef="#ctx0" brushRef="#br0" timeOffset="37207.128">4908 10028 4257,'-8'-6'3096,"8"6"-258,0 0 387,-11-6-1032,17 8-129,-6-2-516,27 6-258,-5-6-258,17 9 129,4-9-129,21 3-129,8-3-258,19 0-129,5-5-129,12-1 0,11-2-129,5 1-129,2 2 0,-3 0-129,-8 3-129,-11-2-516,-8 4-3225,-22 2-903,-21 3 0,-20-2-645</inkml:trace>
  <inkml:trace contextRef="#ctx0" brushRef="#br0" timeOffset="44822.5636">14690 10121 2322,'-8'-15'3354,"0"1"258,8 14-645,-5-12-129,5 12-645,0 0-387,-4-16-516,4 16-387,0 0-129,12 0-258,-12 0-129,13 14-129,-4 0 0,0 5-129,3 2 0,0 6 0,3 1 0,-1 1 0,2-1 0,2 0 0,1-3 129,0-1-129,0-3 0,3-6-129,3-3 0,3-3 0,1-2 0,4-2 129,3-2-129,7-2-129,0-1 258,3 0-258,3 0 129,3-1 0,0-2 0,4 0 0,1-1 0,1 0 0,2 1 0,0-2 0,0 1 0,-1 0 0,-1-2 0,0 2 0,2-2 0,-2 3 0,1-2 0,-3 3 0,4-4 0,-3 4 0,4 1 0,-4-1-129,1 1 129,-1 1 0,-2 0 0,-2 0 0,0-1 0,-5 1 0,2 0 0,-6 0 0,3 0 0,-3-1 0,-1 1 0,0 0 0,-1-1-129,0 0 129,4 1 0,1 0 0,-3 0 0,2 0 0,-1 0 129,-1 0-129,-3 0 0,-2-2 0,-5 1 0,-4 0 0,-2-1 0,-4-1-129,-5 2 129,0-1 0,-5 0-258,-3 0 516,0 1-516,0 1 258,-3 0 0,0 0 0,0 0 0,3 0 0,0 0 0,1 3 0,0-1 0,-2 0 0,1-2 0,-3 1 0,-8-1 258,13 2-258,-13-2 129,0 0-129,0 0 129,8 0 0,-8 0-129,0 0 129,0 0 0,0 0 0,0 0 0,2-12 129,-2 12-129,0 0 129,0-20-129,0 20 129,-5-24-129,3 13 129,-1-2-258,3 1 129,0 12-258,-2-21-774,2 21-3741,0 0-516,0 0-129,0 0-774</inkml:trace>
  <inkml:trace contextRef="#ctx0" brushRef="#br0" timeOffset="72198.1295">14888 7769 2451,'10'-6'4773,"-10"6"-516,10-8-1161,-10 8-774,0 0-387,-6-21-645,6 21-258,-9-13-129,9 13-258,-15-13-258,5 9-129,-1-3-129,-3 3 0,1 4-129,-1 0 0,2 0 0,0 8 129,0-1-129,5 4 129,2 1-129,3 4 0,1 0 129,1 4-129,3 1 129,2 4 0,2-3 258,2 4-258,1-1 129,0-2-129,0 0 0,-4 0 0,-1-2 129,-1-4-258,-4 2 0,-2-1 0,-7 1 0,0-5 129,-5-2-129,-1 0 0,0-4 0,1-3 0,-1-2 0,4-3 0,1 0 0,10 0 0,-10-4 0,10 4 0,0 0 0,7-14 0,3 14 0,2 0 0,3 0-129,-1 10 129,2 3 0,-3 8-129,-4 7 0,-4 5 129,-4 6 0,-1 0-129,-1 0 129,-4 3-129,-1-1 129,1-5 0,2-6-129,3-2 129,0-10-129,7-2 129,5 0 0,-2-8-129,8-1-387,-4-7-1548,6 0-2451,-1-1-387,2-5-258,-3-4-516</inkml:trace>
  <inkml:trace contextRef="#ctx0" brushRef="#br0" timeOffset="72590.1519">15282 7799 4257,'0'0'5031,"-6"10"-258,-3 5-129,-7-2-3225,6 15-129,-9 1-129,6 9-516,-6 1 129,5 9 0,-1-4-258,6 7-129,3-3-258,6 2 129,0-4-258,5-5 129,5-2-129,4-9-258,7-3-387,-8-14-2193,6 3-1935,-1-7-387,-1-5-129,-2-4-387</inkml:trace>
  <inkml:trace contextRef="#ctx0" brushRef="#br0" timeOffset="73106.1814">15524 7923 6837,'5'-12'5289,"2"-4"-129,-7 16-516,15 0-3096,-15 0-258,7 9-774,-7 6 258,4 6-516,-4 6 258,1 8-387,-1 2 129,0 1-258,-3 1 129,-2 0-129,3 2-129,-3-8 0,4 2-387,-2-14-258,5 6-2193,-2-15-2064,5 3 0,-5-15-516,12 0-129</inkml:trace>
  <inkml:trace contextRef="#ctx0" brushRef="#br0" timeOffset="73334.1945">15714 8230 8385,'19'14'5160,"-13"-1"-258,0 6-387,-6-4-3741,7 8 129,-7 1-645,0 3 0,0-5-129,-1 3 0,-2-3-129,-1-7-258,4 6-1677,0-21-2709,-1 11-387,1-11-258,0-7-258</inkml:trace>
  <inkml:trace contextRef="#ctx0" brushRef="#br0" timeOffset="74339.2519">16201 8029 4902,'0'-24'5289,"-2"13"-258,-5-3-129,7 14-2838,-24-19-645,11 13-645,-9 2 0,4 4-387,-6 4 0,1 10 0,0 2-258,3 8 0,4 4 0,4 2 129,6 0-258,6 2 129,5-5 0,8 0-129,6-6 0,6-6 129,0-8-129,2-2 129,-3-5-129,0-4 0,-3-6 129,-3-4 0,-4-10-129,-4 1 129,-2 0-129,-5-6 129,2-1-129,-3 3 0,-2 3 129,-2 3-129,2 9 0,0 0-129,0 12 129,0 0 0,0 0 0,-5 14-129,5 2 0,3 5 129,1 1 0,4 6 0,0-3 0,0-2-129,4 0-258,-2-4-129,9 8-2193,-7-18-2193,0-2-258,-1-7-516,2-6-129</inkml:trace>
  <inkml:trace contextRef="#ctx0" brushRef="#br0" timeOffset="74646.2695">16362 7754 8256,'-1'-16'5547,"7"2"-516,5 14-129,0 2-3741,6 14-387,-1 4-258,8 10-129,-5 5 129,5 7-258,-3 2 0,-2 6-258,-4 0 129,-7 3-129,1 0-129,-6-7 129,-3-1-258,-5-6 129,-3-3 0,-1-9-129,1-7-129,-4-11-129,6 2-516,-4-16-2322,10 5-1419,-5-19-516,5 6-387,5-4 387</inkml:trace>
  <inkml:trace contextRef="#ctx0" brushRef="#br0" timeOffset="74850.2812">16729 8225 5676,'41'21'5289,"-27"-3"-516,-3 2-129,-9-6-3096,4 11-516,-6-3-387,-4 3-129,-3-4-258,-1 1 129,1-4-516,-2-6-387,6 9-2064,3-21-2064,-11 15-258,11-15-645,0 0 129</inkml:trace>
  <inkml:trace contextRef="#ctx0" brushRef="#br0" timeOffset="75182.3002">17219 7747 6966,'-39'-10'5160,"20"10"-129,-2 4-258,8 15-3741,-8 0-258,7 12-129,-1 3 129,6 10-258,-1 0-129,10 8 0,0-3-129,3 2 0,6-4 0,6-4-129,-1-2-258,4-10-129,9 3-3354,-6-16-1290,2-7-387,-2-11-387,-3-10-258</inkml:trace>
  <inkml:trace contextRef="#ctx0" brushRef="#br0" timeOffset="76254.3615">17378 7965 7740,'-3'-14'5289,"3"14"-516,2-20 129,-2-1-3612,15 10-129,-4-7-645,4 8 0,2-3-258,2 7 0,-2 1 0,1 5-129,-5 7 0,-1 5-129,-3 3 258,-4 5-258,-5-1 258,-2 5-258,-5 2 129,-5-2-129,0 1 129,-3 0-129,1-2-129,2-2 129,0-1-258,3-4 258,1-2-129,3-3 129,5-11 0,-2 14 129,2-14 0,4 11 129,-4-11-129,15 8 129,-7-6 0,4 3-129,-1 1 0,4-4-129,0 3-387,-2-5-1032,6 2-3483,2-1-258,-1 0-516,1-1-387</inkml:trace>
  <inkml:trace contextRef="#ctx0" brushRef="#br0" timeOffset="76482.3746">17766 8208 9933,'7'9'5418,"3"0"-387,-10-9 0,5 15-4128,2 1-129,-4-2-387,2 7 0,-3 2-129,0 1-129,-2 2-258,0-3 0,2 4-387,-4-15-1419,2 6-3096,0-18-129,6 12-387,-6-12-387</inkml:trace>
  <inkml:trace contextRef="#ctx0" brushRef="#br0" timeOffset="76722.3883">17979 7646 10320,'8'-17'5418,"-8"17"-387,0 0 0,5 17-4644,-2 9 0,1 12-129,0 8 129,2 2-258,0 4 0,-1 1-129,2 3-387,-1-12-1290,1 6-3096,0-15-258,2-3-516,-4-11-258</inkml:trace>
  <inkml:trace contextRef="#ctx0" brushRef="#br0" timeOffset="77046.4067">18027 8006 9804,'17'-11'5418,"0"11"-387,-1 0 129,9 6-4257,-8-1-129,7 6-258,-8 4-258,-1 0 0,0 5-258,-8 3 0,0 0 0,-7 0-129,-2 2-129,-6-2 258,-7-3-129,1-4 0,-5-5 129,1-2 129,0-5-129,1-4 129,3-1-129,2-6 0,12 7-516,-17-16-3354,17 16-903,0-12-645,0 12-258</inkml:trace>
  <inkml:trace contextRef="#ctx0" brushRef="#br0" timeOffset="77406.4274">18272 7683 11223,'0'0'5547,"15"-4"-258,-6 4-774,10 18-3999,2 5-129,4 15 129,-3 1 0,2 9-129,-2 2-129,-5 2-129,-5 2 0,-6-2-129,-6 2 129,-2-10-258,-7-1-129,-3-11 0,0-1-129,-1-14-129,8 3-1677,5-20-2838,-9-3-129,7-17-387,4-6-387</inkml:trace>
  <inkml:trace contextRef="#ctx0" brushRef="#br0" timeOffset="78450.4871">18615 7495 4902,'9'-18'5418,"-9"18"-387,16-15-258,-4 15-2064,0-3-2193,7 3-129,-3 1-129,1 8-129,-2 5 0,-1 4 0,-7 5 129,-4 0-129,-3 1 0,-2 3 0,-8-2 0,-2 1 129,-6-1-129,3 1 0,0-3 0,0-2 129,3 1-129,3-3 0,5 0 0,3 3 129,1-4-129,5 0 129,0-4 129,7 2-129,-1-4-129,5-3-129,-2 0 129,2-7 0,0-2-129,-2 0 129,-1-2-387,-1-4 516,-2-2-258,-10 8 0,12-12 129,-12 12-258,0 0 129,0 0 0,0 0-129,-11 0 0,6 9 258,5-9-258,-9 27 387,8-12-387,1 5 387,1 1-516,5 2 387,0 3-129,1 3 0,-1-3 0,-1 8-129,-5-5 129,2 4 0,-4-3 129,-8 0-129,-1 0 0,-3-10 129,0 2-129,1-5 129,1-9 0,1-4 0,2-2-129,9-2-258,-16-6-1935,16 6-2838,-3-19-258,3 5-387,2-6-516</inkml:trace>
  <inkml:trace contextRef="#ctx1" brushRef="#br0" timeOffset="78224.4742">24376 15931 0,'0'0'0,"0"0"0,0 0 0,0 0 0,-18 134 0,18-134 0</inkml:trace>
  <inkml:trace contextRef="#ctx0" brushRef="#br0" timeOffset="79806.5647">19361 7545 6063,'-14'-4'4902,"5"-3"-387,0 1-258,-1 1-3741,-3-4-129,3 5-129,-3 0 129,-2 4-129,-1-1 387,4 1-258,-8 1 129,6 6-129,-3-1 0,3 2 0,2-2 0,4 5-129,8-11-129,-7 19 129,7-6-129,3 3 0,4 1 0,0 5 0,3-1 0,0 4-129,0 4 129,-2 5-129,-2 1 0,0 2 129,-3 1 0,-3 3-129,2 0 129,-2 0-129,-2-2 129,-1-3-129,1-2 129,-2-3-129,3-4-129,-1-4 129,2 0 0,0-6 0,0-3 0,0-14 0,11 17 0,-11-17 129,17 9 0,-4-9-129,1 0 129,2 0 0,2-2 0,-1-1 0,2-3-129,-3 3 129,-1 3-258,-5-6-258,5 6-4386,-15 0-258,0 0-258,-2-11-645</inkml:trace>
  <inkml:trace contextRef="#ctx1" brushRef="#br0" timeOffset="79471.5454">24696 17012 0,'0'0'0</inkml:trace>
  <inkml:trace contextRef="#ctx0" brushRef="#br0" timeOffset="81074.6372">19700 7899 7224,'0'0'4902,"0"0"258,0-5-774,8-4-2967,-6-12-516,10 6-129,-4-6-258,3-1-258,-1-2 258,2 7-387,-3-4 129,1 3 0,-4 1-129,0 3 129,-4 4-129,-2 10-129,5-13 129,-5 13-129,0 0 0,1 11 0,0 3 0,2 4 0,-3 7 0,3 4 0,-1 5 129,0 0 0,2 2 0,1 0 0,0-3-129,1 1-129,3-4-258,-4-10-645,9 5-3999,-9-9 0,4-2-387,-9-14-516</inkml:trace>
  <inkml:trace contextRef="#ctx0" brushRef="#br0" timeOffset="81310.6507">19768 8120 9933,'0'0'5418,"0"0"-387,0 0 0,7 0-4128,3-4-387,6 2 0,0-5-129,4 3-258,0 3-129,1 0-129,1 1-387,-3 0-258,7 8-774,-16-8-3483,12 5-258,-7-5-129,5 0-387</inkml:trace>
  <inkml:trace contextRef="#ctx0" brushRef="#br0" timeOffset="82922.7428">20601 7769 1935,'12'-9'5031,"-4"-3"258,-8 12-258,6-10-2193,-8-7-903,2 17-774,-8-16-258,8 16-129,-19-11-387,5 10 0,-5 1-129,-1 5-129,-3 6 129,-1 8-129,0 5-129,4 4 129,4 5 129,5-1-129,5 2 129,6-1-129,5-3 0,6 2 0,6-5 129,5-7-129,4-2-258,1-5-129,5 7-1161,-4-16-3612,0 1-129,-1-5-387,0-9-516</inkml:trace>
  <inkml:trace contextRef="#ctx0" brushRef="#br0" timeOffset="83674.7859">20711 7491 2967,'0'0'5289,"0"0"-258,0-13-387,6 13-2451,-5-13-387,14 10-516,-6-8-516,7 5 0,1-1-387,1 3-129,3 0-129,-1 3 0,-1 1-129,0 0 0,-2 2 0,-3 4 129,0 1-258,-1 2 129,-4 1 0,-4 2 0,-1 4 0,-4 5 0,0 1 0,-1 4 129,-2 5-129,-2-2 0,-1 6 129,3 3-129,1 0 0,2 3 129,0-3 129,4 2-258,1-2 129,2 1 0,3-1 0,-2-1-129,-2-2 129,-1-2-129,-3 0 0,-2 0 0,-2-2 0,-8-2 129,-4-5-129,-1 1 0,-5-6 0,0-4 129,1-3 0,-1-8-129,4 2 0,4-6-258,12 0-645,-11 0-4128,11 0 0,11-14-516,3 3-258</inkml:trace>
  <inkml:trace contextRef="#ctx0" brushRef="#br0" timeOffset="84250.8189">21359 7776 3612,'-8'0'5547,"8"0"-516,12-2 0,4-11-2193,10 8-2193,-2-6 0,7 5-129,-4-2-129,0 4-258,0 1-516,-8-6-774,3 9-3483,-12 0-387,-10 0-129,3 9-645</inkml:trace>
  <inkml:trace contextRef="#ctx0" brushRef="#br0" timeOffset="84429.8291">21407 7931 4773,'-5'31'5676,"5"-31"-516,10 12 0,7-6-2451,-1-6-1419,9 0-516,-2-6-387,3-2-1032,4 5-4128,-4-5-129,-2 4-516,-8-1-516</inkml:trace>
  <inkml:trace contextRef="#ctx0" brushRef="#br0" timeOffset="85213.874">20472 8698 8901,'-11'-9'5289,"-3"7"-387,-5-2-129,1 4-4257,-3 0 129,1 1-129,0 5-129,5 4-129,1 1 0,4 3-129,5-1 0,3 4 0,2 5 0,5-1-129,2 4 129,4 4-129,0-2 0,0 0 129,-3 3-129,-1 0 0,-3-1 129,-4-2-129,0-5 0,-7-3 129,-4 0-129,-3-4 129,-4-5 0,1-6 0,1-4-129,1 0 129,1 0-129,7-2 0,7 2 129,-5-12-258,5 12 258,11-7-258,4 7 129,2 0 0,3 4 0,2 4-129,-2 5 0,-3 4 129,-1 6-129,-5 2 129,-6 1-129,-3 2 129,-2 3-129,-2 1 129,-5 3 0,-1-5 0,1-1 0,0-2 0,4-2 0,1-4-129,2-1 0,6-8-129,10-3-258,-4-9-1935,14 0-2451,-2-6-258,10-7-387,-2-8-387</inkml:trace>
  <inkml:trace contextRef="#ctx0" brushRef="#br0" timeOffset="85529.8919">21027 8729 9546,'-16'0'5547,"0"9"-645,-4-9-903,1 21-3225,-3 3 0,4 10-129,0 2 0,4 10-129,-2 1-129,7 2-129,3 3 0,4-1-129,2-2-129,2-3 0,7-3-129,4-7-258,1-3-387,-5-17-1935,7 4-2322,0-11-258,-2-2-387,0-8-387</inkml:trace>
  <inkml:trace contextRef="#ctx0" brushRef="#br0" timeOffset="85846.9101">21234 8804 9546,'0'-11'5289,"-9"8"-129,9 3-258,-10 15-4257,10 5-258,-1 6 0,1 6 0,0 1-129,4 6 0,1-1 0,-1 3-129,-1-3 0,0 0 0,-2-9-129,-1 1 0,0-5-258,0-8 0,0-1-258,0-16-903,0 0-3612,0 0-129,0 0-516,0 0-258</inkml:trace>
  <inkml:trace contextRef="#ctx0" brushRef="#br0" timeOffset="86054.9221">21390 9119 8901,'8'6'5289,"1"16"0,-6-11-516,1 18-3354,-4-12-1032,3 6-129,-3 2-129,0 0 0,-1 0-258,-4-5-129,3 5-387,-8-16-2580,7 4-1677,3-13-516,0 0-129,0 0-258</inkml:trace>
  <inkml:trace contextRef="#ctx0" brushRef="#br0" timeOffset="86454.9449">21924 8927 7482,'-1'-12'5418,"-14"-6"-258,4 13-129,-11-3-3870,9 8-129,-8 0-258,3 4-129,-7 5-129,4 7 0,-3 1-129,5 8-129,5 2 0,3 4 0,5 0-129,6 0-129,0 4 0,9-7 129,4-1-258,3-5 0,2-2-258,2-8-387,7 6-1806,-8-16-2838,4-1 0,-4-4-516,2-7-258</inkml:trace>
  <inkml:trace contextRef="#ctx0" brushRef="#br0" timeOffset="86805.965">22003 8647 9159,'20'-34'5547,"-7"20"-129,4 10-129,-4-7-4257,7 15-516,-5 8 0,5 10-129,-4 9-129,-4 4-129,0 7 0,0 5 0,-5 1 0,-4 6 0,-1-1-258,-2-1 258,0-3-258,-4-3 129,-2-8-129,-3-7-129,1-2-129,-1-14 0,4-2-387,-7-13-1032,12 0-3354,-9-4-258,9 4-258,-3-18-258</inkml:trace>
  <inkml:trace contextRef="#ctx0" brushRef="#br0" timeOffset="87029.9777">22345 9151 8127,'30'18'5418,"-30"-18"0,10 26-516,-10-26-3354,-7 32-774,-3-12-258,1 2-258,-2-1 0,-1 3-129,1-3-129,1-1 0,2-2-387,-4-8-903,7 4-3612,5-14-387,-11 15-129,11-15-645</inkml:trace>
  <inkml:trace contextRef="#ctx0" brushRef="#br0" timeOffset="87618.0114">22781 8573 6450,'0'0'5418,"1"18"-258,-10-15-1548,3 18-1161,-15-10-645,8 16-774,-10-5-129,4 12-258,1 4-129,3 5-129,3-1-258,5 5 0,6 3-258,1-5 0,10 3-516,0-11-516,7 4-4128,-1-12 0,3-2-387,-3-14-516</inkml:trace>
  <inkml:trace contextRef="#ctx0" brushRef="#br0" timeOffset="88030.035">22841 8891 10449,'13'-52'5418,"-8"29"-129,8 3-258,-4 5-4386,6 3-129,-2 5-258,5 6 0,1 1-129,3 4-129,-3 9 0,-1 2-129,2 5 0,-6 3 0,-4 4 0,-8 0 0,-2 2-129,-11 0 258,-3 2-129,-4 1 0,-3-5 0,2-2 258,-1-5-129,6 0 129,2-1 0,3-5 0,9-14 129,2 18 0,-2-18 0,12 10 0,2-5-129,3 1 0,3-3-258,-2-1-516,9 12-2451,-10-13-2193,4 4-129,-2-5-387,2 2-516</inkml:trace>
  <inkml:trace contextRef="#ctx0" brushRef="#br0" timeOffset="88254.0478">23263 9183 9159,'0'0'5547,"0"0"-129,8 15-258,-8-15-4128,0 15-258,-1-3-387,1 3-129,-2 4-129,-2 1-129,1 1 0,-1 0 0,-1 1-258,-1-4-129,6 9-1548,0-27-3225,-5 22-129,5-22-258,0 0-387</inkml:trace>
  <inkml:trace contextRef="#ctx0" brushRef="#br0" timeOffset="88535.0638">23476 8562 11352,'5'-16'5547,"3"13"-258,-8 3-129,0 18-4515,2 6-129,0 7-129,1 6 0,0 4-129,0 5 0,0 2 0,1 0-258,0 0-258,-2-3 0,5 0-387,-7-12-774,7 5-3870,-7-11 0,0-4-516,-2-10-387</inkml:trace>
  <inkml:trace contextRef="#ctx0" brushRef="#br0" timeOffset="88859.0824">23500 8974 10320,'3'-29'5547,"4"16"-258,0-3-129,12 14-4128,-5-4-258,6 6-258,-1 5-129,3 4-129,-3 6-129,0 1-129,-2 5 0,-5 1-129,-5 3 0,-3 1 129,-4-1-129,-3 0 0,-5 2 0,-5-7 0,-3-2 129,0-4 129,-4-5-129,3-3 129,1-4 0,4-2 0,-1 0-129,4-6-258,9 6-516,-12-10-4257,12 10-258,0-20-258,7 7-645</inkml:trace>
  <inkml:trace contextRef="#ctx0" brushRef="#br0" timeOffset="89186.1012">23813 8573 11094,'0'-17'5676,"11"0"-387,4 17 0,3 0-4773,7 18-129,0 5 0,3 10 129,-2 4-258,0 7 129,-3 4-258,-6 4 0,-6 1 0,-4-2 129,-4-1-258,-3-2-258,-7-3 129,-1-6-258,-1-8 0,-1-6-387,6 3-1677,-9-21-3096,13-7 129,-18-1-645,13-12-258</inkml:trace>
  <inkml:trace contextRef="#ctx0" brushRef="#br0" timeOffset="89870.1403">24170 8380 10191,'22'-28'5547,"-8"16"-516,7 6 129,0-4-4386,7 10-258,3 2-258,-1 9 129,2 0-129,-8 8-129,1 1-129,-4 4 0,-10 0 0,-10 3 129,-8 1-129,-10 4-129,-2-1 387,-6 1-129,0 3 129,-4-2-129,7 0 0,5-1 0,8-5 129,8 3 0,1-7-258,6 1 129,7-7-129,5 1 129,-1-9-129,4 1 129,-2-7-129,-3-3 0,2 0 0,-6 0 129,-12 0-129,0 0 0,4-10 0,-4 10 0,0 0 129,-9 2-129,9-2 0,-15 19-129,8 0 129,7 3 0,-1 4-129,-2 5 129,3 3 0,0 2 0,2 2-129,4-1 258,0-2-129,-3-1 0,-1-2 0,-1-5 0,0-2 129,-1-6 0,-7-5 0,-6-5-129,-2-4 129,-8-4-258,-1 1-258,-7-9-2580,-2 6-2193,-5-5-387,6 3-258,-1-2-774</inkml:trace>
  <inkml:trace contextRef="#ctx0" brushRef="#br0" timeOffset="93746.3619">16518 6699 1677,'2'-19'3999,"-2"19"258,0-17-2064,-4 0-387,4 17-516,-13-22-387,13 22-129,-24-8-129,13 8-258,-9 0 129,5 6 0,-3 2-258,5 11 0,0-2 0,7 5-129,1 0-129,5 1 129,2-1-129,7 2 129,4-4-129,2 2 129,2-3-129,0-1 129,-3-2-129,0 0 0,-3 0 0,-5 1 129,-3 1-129,-3-3 0,-7-1 0,-4 1 0,-5-1 0,2-1 0,-4 0 0,0-5 129,3-2-129,2-4 0,0 1 0,5-2 129,8-1-129,0 0 0,0 0 0,0 0 0,10-4 0,6 4 129,0 6-129,2 3 0,0 5 258,-1 2-258,-2 4 0,-6 3 0,-2 2 129,-7 1-258,0-2 258,-5 0-258,-4-1 0,1-2 129,1-1 0,4-2 129,1-3-129,4-1 129,6-6 0,5 3 0,5-5 0,0-5-387,10 4-3870,-3-5-258,-3 0-387,-2-5-387</inkml:trace>
  <inkml:trace contextRef="#ctx0" brushRef="#br0" timeOffset="94218.389">17063 6594 3999,'-29'17'5031,"10"-1"-516,0 7 0,-6 4-2193,7 13-1419,-5-2 0,9 13-387,4 1-258,6 4 129,4-4 129,7 1-387,7-7 129,6-5-516,8 2-1032,-3-16-3225,1-2-258,0-13-129,-3-8-645</inkml:trace>
  <inkml:trace contextRef="#ctx0" brushRef="#br0" timeOffset="94630.4125">17180 6784 7740,'27'-17'5289,"-9"10"-516,3 1 0,-8-2-3999,14 7-129,-6 1 0,2 0-387,-4 6-129,-3 4 0,-5 6-129,-5 2 0,-3 6-129,-5 1 129,-7 1-129,-7 2 0,-1 1 0,-7-1 129,0 0-258,0-1 516,5-4-516,-1-2 516,9-4-129,6-2 0,5-3 129,5 0 0,6-5-129,9-1 129,1-2-129,4-2-129,-1 3-258,0-5-1677,2 0-2709,-2 0-387,4-3-129,-6-1-516</inkml:trace>
  <inkml:trace contextRef="#ctx0" brushRef="#br0" timeOffset="94834.4241">17576 7076 4386,'11'-7'5547,"-11"7"-645,13 7 0,-13-7-2322,7 17-1419,-7-7 0,0 10-774,0-2 129,3 2-387,-1-1 0,-1-3-516,3 8-774,-4-24-3483,10 16-387,-10-16-129,14 0-645</inkml:trace>
  <inkml:trace contextRef="#ctx0" brushRef="#br0" timeOffset="95082.4384">17740 6500 9288,'7'-38'5160,"-7"38"-129,0 0-387,2 17-3870,5 13-387,-4 9-129,6 8 0,-2 6-258,1 1 129,1 2-258,-1-5-129,1-1-258,-2-14-903,8-2-3096,-10-10-516,3-3-129,-6-8-516</inkml:trace>
  <inkml:trace contextRef="#ctx0" brushRef="#br0" timeOffset="95418.4576">17823 6896 5289,'21'-30'5418,"-6"18"-258,-3-1-387,6 12-2322,-6-12-903,7 12-774,-4 1-258,3 3-129,-4 10-129,2 3-129,-3 2-129,-1 4-129,-3 3 0,-3 4 0,-4-2-129,-2 0 258,-5-5-258,-5-2 258,-4-2-129,-3-4 258,-4-6-129,0-6 129,0-2 0,4-6-129,2-2 0,0-3-258,15 11-387,-17-18-3354,17 18-516,0-12-903,8 10-129</inkml:trace>
  <inkml:trace contextRef="#ctx0" brushRef="#br0" timeOffset="95750.4766">18102 6529 9417,'-3'-50'5418,"8"33"-258,7 15-129,-1 2-3870,7 14-774,-1 10 0,5 9 0,-5 10-258,2 7 129,0 4-129,-7 1-129,-3 4-129,-4-4 129,-5-1-258,0-5 129,-2-4-387,-6-9 129,4-3-516,-8-13-2967,10-4-903,2-16-645,0 0-129</inkml:trace>
  <inkml:trace contextRef="#ctx0" brushRef="#br0" timeOffset="96666.529">18372 6364 2709,'-21'-12'5031,"12"5"-387,9 7 258,-5-23-2838,5 23-516,7-11-258,7 9-645,1-3-129,8 5-129,-3 0 0,4 0-129,0 5 129,1 5-129,-8 1 0,-3 5-129,-4 0 258,-6 2-387,-4 5 258,-4 1-129,-9 2 129,-1 1-258,0 2 129,-1 1-129,2 1 129,5 0-129,2-3 129,6 0 0,3-3-129,7-2 129,4-4 0,4-5 0,-1-3-129,2-2 129,1-6-129,-5-1 0,-1-2 129,-2 0-129,-12 0 0,12-10-129,-12 10 129,0 0-129,0 0 0,0 0 0,0 0 0,-2 18 0,0-3 0,1 1 129,1 8-129,0 3 0,1 1 129,4 1 0,2 7-129,0 1 129,1 1 129,2 1-129,-2 0 129,0-3-129,-4-3 129,1-2 0,-5-6 0,0-6 0,-8-7 0,-1-3 0,-5-6 0,-1-3-258,5 9-2322,-3-12-2451,4-5-387,2-7-258,7-2-645</inkml:trace>
  <inkml:trace contextRef="#ctx1" brushRef="#br0" timeOffset="96443.5162">24605 15809 0,'0'0'0,"0"0"0,0 0 0</inkml:trace>
  <inkml:trace contextRef="#ctx0" brushRef="#br0" timeOffset="98225.6182">19233 6297 774,'0'0'4902,"0"0"-258,0 0 258,-13 0-2580,13 0-387,0 0-516,0 0-129,0 0-516,0 0-258,-11 0 0,3 0-258,-5 5 129,-1-1-258,-6-1 129,0 3-258,-5 0 129,2-2-129,-3 3 0,0-1 129,1-2-129,4-1 0,3 1 0,2-1-129,7 1 129,9-4 0,-11 8 129,11-8-258,0 16 387,0-16-258,6 23 258,-1-7-258,1 2 258,2 9-387,1 0 387,0 3-258,-1 8 0,2 2 0,-3 6-129,-2-1 129,2 0 0,-5 0 0,3-1-129,-3-2 129,2-9-129,-4-3 129,4-6-129,-1-6 258,0-2-258,4-5 258,-7-11 0,16 10 0,-4-10 0,2 0 0,1 0 129,5-5-129,0 0-258,-3-5-774,7 5-3870,-7-7-258,2 3-387,-2-7-516</inkml:trace>
  <inkml:trace contextRef="#ctx0" brushRef="#br0" timeOffset="101618.8122">20058 7840 5160,'3'-9'5031,"-3"9"-516,9-1-1419,-9 1-1419,8-8-516,-8 8-258,11-3-258,-11 3-387,0 0-516,12 10-1161,-12-10-3096,0 13 0,0-13-516,-2 16 0</inkml:trace>
  <inkml:trace contextRef="#ctx0" brushRef="#br0" timeOffset="101846.8253">20080 7974 5031,'-2'18'5160,"2"-18"-516,0 14-129,0-3-3225,0-11-387,4 13-129,-4-13-387,3 17-129,-3-17 0,7 14-258,-7-14-129,0 0-516,7 13-1032,-7-13-2838,0 0-387,0 0-129,0-9-129</inkml:trace>
  <inkml:trace contextRef="#ctx0" brushRef="#br0" timeOffset="102181.8444">20188 7870 1032,'0'0'4902,"7"2"0,-7-2-258,0 0-2451,19 1-258,-19-1-645,18 3-129,-18-3-774,20 1-129,-10-1 0,3 1-258,1-1 0,-4 0-129,3-1-258,-5-9-1032,12 10-1935,-12-5-1419,-8 5 0,12-12-774</inkml:trace>
  <inkml:trace contextRef="#ctx0" brushRef="#br0" timeOffset="102414.8578">20225 7976 3612,'-6'12'5289,"6"-12"-387,0 0-129,12 7-3096,-12-7-516,24 0 0,-10-3-258,10 3-387,-4 0-516,1-1-3225,3 0-1419,0-1-258,-2-5-645</inkml:trace>
  <inkml:trace contextRef="#ctx0" brushRef="#br0" timeOffset="103637.9277">19449 6720 4644,'14'-26'5160,"-5"8"-387,1-2-129,-4-9-3225,10 11-129,-7-8-387,7 10-258,-7-4 0,2 9 0,-6-2-387,-5 13 129,11-10-258,-11 10 0,0 0 0,6 11 0,-5 2-129,0 5 129,2 7-129,0 1 0,1 6 0,-2 3 0,1 1 0,-1 0 0,-1-1 0,1-1-129,0-2 0,-1-4 0,2 1-516,-3-11-516,5 10-1677,-5-17-2064,2 2-129,-2-13-516,0 0 129</inkml:trace>
  <inkml:trace contextRef="#ctx0" brushRef="#br0" timeOffset="103869.9409">19492 6959 5934,'0'0'5418,"-10"0"-516,10 0-258,0 0-3225,17 0-387,-10-6-129,13 6 0,-5-4-387,5 3-129,2-2-129,-2 3 0,2-2-129,-2 1-258,1 1-258,-7-8-1548,4 8-2838,-6-4-387,3 2-258,-8-4-516</inkml:trace>
  <inkml:trace contextRef="#ctx0" brushRef="#br0" timeOffset="104294.9653">19925 6555 10191,'2'12'5547,"-2"-12"-387,0 0-129,0 0-4515,0 0-258,2 10-387,-2-10-1161,10 11-3612,-10-11-258,12 21-516,-12-21-258</inkml:trace>
  <inkml:trace contextRef="#ctx0" brushRef="#br0" timeOffset="104501.9771">19986 6844 9288,'0'11'5289,"0"-11"-258,0 0 0,0 0-4515,0 0-258,0 0-258,0 14-129,0-14-258,0 0-1419,5 12-2838,-5-12-645,8 8-129,-8-8-387</inkml:trace>
  <inkml:trace contextRef="#ctx0" brushRef="#br0" timeOffset="104765.9922">20147 6620 9030,'27'-21'5418,"-13"9"-258,7 2-387,-11-1-3999,15 1-387,-3 2-129,3 2 0,-2 3-258,-2 0-258,2 3-387,-11 0-2967,5 3-1290,-17-3-387,14 13-516</inkml:trace>
  <inkml:trace contextRef="#ctx0" brushRef="#br0" timeOffset="105014.0064">20236 6747 9804,'-14'8'5547,"14"-8"-258,0 0 129,9 0-4644,1-2 0,4 0-258,3-3 0,2 4-129,0-2-129,5 0-129,-4 3-129,1 0-258,-2 6-258,-5-5-516,6 8-4257,-10-5-129,3 3-387,-13-7-387</inkml:trace>
  <inkml:trace contextRef="#ctx0" brushRef="#br0" timeOffset="105682.0447">20827 6531 5547,'5'-31'5418,"-1"13"-387,-4-7-129,3 15-2967,-5-14-903,1 10 0,-8-5-516,-2 11 0,-7 3 0,-1 5-129,-4 4-258,0 14 129,-4 3 0,4 8-129,3 7 129,3 2 0,6 5-129,9-3-129,2-2 129,7-3 0,7-1-129,4-8 0,6-2-258,1-9-129,3 6-1290,-2-18-3612,1 2 0,-2-7-387,-1-8-645</inkml:trace>
  <inkml:trace contextRef="#ctx0" brushRef="#br0" timeOffset="106330.0817">20877 6155 7611,'-10'-2'5418,"10"2"-387,0 0 0,0 0-4386,12 1 0,3-1 0,7 2-258,1-2 129,3 0-129,-1 0-129,1 0 0,-2-1-129,-3-1 0,-5-1-129,-3 2 129,-13 1-129,12 0-129,-12 0 129,3 13 0,-3 3 0,0 4 129,0 3-129,-3 5 0,1 7 129,0 3 0,1 6 0,0 2 0,1-1 0,0 6-258,0 0 258,1 4-129,4-3-129,0 0 129,4-3-258,-1-2 258,2-5-258,-3-3 129,0-7 0,0-7 0,-4-4 0,-3 1 129,-3-11 0,-6-4 0,-3-4 129,-6-3 0,-2 0-129,0-4 129,-4 0-258,2-10-258,11 14-2322,-7-10-2322,9-1-387,4-4-387,7-2-129</inkml:trace>
  <inkml:trace contextRef="#ctx0" brushRef="#br0" timeOffset="107050.1229">21361 6577 4773,'30'8'5418,"-10"-9"-129,6-6-645,-1-14-1935,5 16-1935,1-7-258,2 0-387,-4 8-774,-10-7-2838,3 9-1290,-10-2-258,-12 4-516</inkml:trace>
  <inkml:trace contextRef="#ctx0" brushRef="#br0" timeOffset="107247.1342">21436 6716 8256,'5'9'5160,"8"-9"-387,1-4-903,7 2-3225,-3-4-258,7 1-516,3 5-1677,-1-4-2580,-1-4-516,1 0-258,0-3-516</inkml:trace>
  <inkml:trace contextRef="#ctx0" brushRef="#br0" timeOffset="107906.1719">22236 6264 6708,'7'-50'5289,"-9"28"-258,-9-5-387,0 4-3870,-9 0 0,4 11-258,-6 3 0,0 8 0,-1 1-258,3 5-129,3 10 0,-1 7 0,7 6-129,4 3 129,3 2-129,4 3 0,0-1 129,4 2 0,3-3 0,0-2-129,0-4 129,-1-2-258,-3 0 258,-1-6-129,-2-2 129,-5-2-129,-4-6 0,-1-2 129,-4-2-129,-3-3 0,-4-3 129,1 0-129,0-5 129,1 0-129,2 2 129,0-1-129,8 1 129,9 3-129,-9-2 0,9 2 0,7 5 0,4 3 0,4 4 0,1 3 0,1 3-129,1 6 129,-5 0-129,-1 0 129,-5 5-129,-6-4 258,-1 2-258,-6 1 129,-3-5 0,-2-1 0,-1-2 129,2-5-129,1-2 129,5 0 0,4-3 0,0-10 0,13 15 0,0-9-258,8 7-774,-5-12-4128,8 0-129,0-3-516,3-9-516</inkml:trace>
  <inkml:trace contextRef="#ctx0" brushRef="#br0" timeOffset="109090.2396">22474 6334 6063,'-18'25'5418,"2"-14"-258,-1 4-387,-7-5-3225,4 14-516,-6-1-387,7 8-258,-2 1-129,6 5 129,5 3-387,5 0 129,5 1-129,2 0 129,6-3-129,4-3-129,3-5 0,-1-6-258,3 4-774,-10-13-3612,7-2-258,-4-10-387,2-3-258</inkml:trace>
  <inkml:trace contextRef="#ctx0" brushRef="#br0" timeOffset="109370.2556">22657 6455 9030,'0'0'5547,"0"0"-387,0 0 0,0 0-4644,-6 19 0,-1 6-258,-3-1 0,-1 12 129,-2 0-258,1 3 0,2-3-129,1-1-129,4-2-258,0-7-516,10 1-3999,-3-11-258,6-1-387,-8-15-387</inkml:trace>
  <inkml:trace contextRef="#ctx0" brushRef="#br0" timeOffset="109586.268">22703 6824 5676,'11'11'5676,"-11"-11"-129,0 0-387,0 0-2193,7 20-2193,-7-9-387,0 5 0,-2-1-258,-1 3-129,-3 1-258,-1-4-387,7 10-2322,0-25-2193,-10 20-258,10-20-387,0 0 0</inkml:trace>
  <inkml:trace contextRef="#ctx0" brushRef="#br0" timeOffset="109998.2916">23039 6521 3999,'8'0'4902,"-8"0"-903,0 0-1161,0 0-387,0 0-258,0-13-387,0 13-516,0 0-387,-10-6-129,-2 4-258,-3 2-129,-3 6-129,-1 9 0,-1 0 0,1 6 0,2 3-129,3 6 129,7 1-129,2-2-129,5-1 129,2-1 0,10-1-258,3-6 129,2-3-387,-1-11-258,8 7-3225,-9-13-1290,3 0-387,-8-6-516</inkml:trace>
  <inkml:trace contextRef="#ctx0" brushRef="#br0" timeOffset="110286.308">23127 6352 7482,'0'0'5547,"10"-9"0,1 14-387,-11-5-3225,20 31-1161,-9-5-129,2 6-129,0 5 0,-1 4-258,-4 3 0,-1 1-129,-3-3-129,-2 0 0,-1-6-129,-1-4-258,-1-2-129,-6-14-774,7 5-3999,-9-10 0,9-11-387,-17 7-516</inkml:trace>
  <inkml:trace contextRef="#ctx0" brushRef="#br0" timeOffset="110526.3218">23258 6806 5289,'17'10'5547,"-17"-10"-387,10 17-387,-6 2-2838,-4-19-1032,0 26-258,-2-7-129,-1 4-387,-4-2 129,-2-2-129,-1 0-129,3-1 129,-3 1-516,0-14-903,10-5-3354,-9 10-516,9-10-258,0 0-516</inkml:trace>
  <inkml:trace contextRef="#ctx0" brushRef="#br0" timeOffset="110918.3442">23672 6355 4773,'0'0'5676,"-14"12"-129,2 0-387,-6-10-2709,6 22-903,-12-8-645,7 14 0,-3 0-387,4 5-129,4 2-129,2 4 0,3 2-129,2-1 0,5-1-129,0-5-129,1 2-258,3-10-516,10 5-4128,-11-13-258,4-1-387,-7-19-516</inkml:trace>
  <inkml:trace contextRef="#ctx0" brushRef="#br0" timeOffset="111458.3751">23723 6546 10449,'-13'-16'5547,"13"16"-387,0-31-1419,0 31-2838,10-14-258,3 8-129,-3 1-129,7 3-129,2 1 0,2 1-258,1 3 129,-3 3-129,1 2 0,-2 4 0,-5 1 0,-9 0-129,-1 6 0,-6-1 129,-6 2-258,-6 3 258,-2 1-129,-4 2 0,0 0 0,-3 2 0,3-5 129,3 3 0,3-1 0,4-6 0,4 1 0,3-2 129,3-4 0,1-1-129,0-13 129,14 15 0,-4-9-129,4-3-129,1 1-258,-4-4-516,12 0-3612,-7 0-774,0-1-258,-6-5-516</inkml:trace>
  <inkml:trace contextRef="#ctx0" brushRef="#br0" timeOffset="111674.3874">23971 6871 6063,'12'10'5934,"-12"-10"-516,9 13-258,-9-13-3354,7 12-645,-7-12-258,5 25-258,-2-12-129,-2 1-258,-1-1 0,0 1-258,2 0-258,-2-14-258,0 25-774,-11-23-4128,11-2 0,0 0-645,0 0 0</inkml:trace>
  <inkml:trace contextRef="#ctx0" brushRef="#br0" timeOffset="111938.4024">24137 6398 7482,'27'-32'5676,"-16"28"-129,-11 4-387,17 12-2193,-13-1-2322,6 11-258,-4 8 0,2 6 0,-1 5-129,-1 6-129,-2 1 0,-4-1-129,0 0-129,0-4-129,0-2-516,-3-14-1290,-1 4-3354,-1-13 0,5 2-516,0-20-258</inkml:trace>
  <inkml:trace contextRef="#ctx0" brushRef="#br0" timeOffset="112254.4206">24242 6717 7998,'11'-26'5418,"0"17"-129,8 8-258,0-3-3612,8 8-645,6 5-258,2 6-258,-1 1 0,-4 8 0,-6-4-129,-6 2 0,-9-4 0,-9 1-129,-6-1 0,-7-5 129,-12 0-129,3-6 129,-4 1-129,-1-3 129,2-3-129,4 0 129,2 1-129,1-3-129,5 1-258,4-1-645,9 0-4128,0 0-129,7-7-387,-7 7-387</inkml:trace>
  <inkml:trace contextRef="#ctx0" brushRef="#br0" timeOffset="112518.4357">24482 6456 9030,'44'0'5805,"-44"0"0,54 25-387,-54-25-4128,37 50-129,-37-50-516,58 83 129,-58-83-516,43 96 0,-31-47-258,-12-49 129,11 92-387,-11-92-129,-4 76-516,4-76-3483,0 0-1032,-26 58-258,26-58-258</inkml:trace>
  <inkml:trace contextRef="#ctx0" brushRef="#br0" timeOffset="113454.4892">24819 6217 6966,'0'0'5547,"0"0"-129,36-26-387,-36 26-2193,0 0-2064,0 0-258,0 0 0,0 0-129,44-4-129,-44 4-129,0 0-129,0 0 129,41 54-129,-41-54 0,0 0 129,8 79-129,-8-79 0,-3 70 0,3-70 129,-12 75-129,12-75 129,-7 71-129,7-71 0,0 60 0,0-60 0,0 0 0,5 62 0,-5-62 0,0 0 0,0 0 0,0 0 0,0 0 0,46 26 0,-46-26 0,0 0 0,0 0 0,0 0 0,0 0 0,0 0 0,0 0 0,0 0 0,0 0 0,0 0 0,0 0 0,0 0 0,0 0 0,0 0 0,-14 61 129,14-61-129,-3 51 0,3-51 0,-4 58 0,4-58 0,0 58 0,0-58 0,6 52 0,-6-52 0,7 52 0,-7-52 129,0 0 0,19 69 0,-19-69-129,0 0 258,8 54-129,-8-54 129,0 0 0,0 0-129,-28 56 0,28-56 0,0 0 0,-53 39-387,53-39-1032,0 0-3999,0 0 0,0 0-516,-40 17-645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2:05:11.059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2562 5610 1548,'0'-23'3741,"0"23"-387,0-26-516,0 26-129,0 0-774,-2 10-258,2-10-129,0 36-387,6-13-387,12 13 129,2 1-387,9 9-129,5-2 0,5 8-129,3 0 0,1 8-129,2 0 129,4 6-258,-6-4 258,2 11-129,1-6-129,1 1 0,-3 4 0,-2-5 0,-4-2 0,1-2 0,-4-8 0,-1-5 129,-13-5-129,3-5 129,-7-7-129,-5-8 0,-2-9 129,-10-16-129,8 22 0,-8-22-129,0 0 0,0 0-516,0 0-387,-9-3-1806,9 3-1677,0 0-516,-23-15-258,23 15-129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2:05:11.060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2510 5629 129,'8'-19'3999,"-8"19"516,16-19-258,-16 19-1806,8-15-516,-8 15-258,0 0-387,0 0-387,0 0 0,0 0-258,2 10-129,-2 8-129,-10 5 0,1 5-129,-9 4 129,0 8-129,-4 0-129,-4 7 0,-2 1 0,-1 3-129,-3 5 129,0 5-129,-1 4 0,0 2 0,-4 8 129,0-1-258,3 0 129,0 3 0,6-4 0,3-5 0,3-7 0,2-2 129,5-12-258,4-1 258,1-11-258,0-6 129,-1-4 0,0-3 0,2-4 0,-5-2 0,14-16 0,-18 22-129,18-22 129,-20 18 0,20-18 0,-11 14 0,11-14-258,0 0 0,0 0-516,0 0-774,0 0-2967,0 0-258,16 5-387,-16-5-258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2:05:11.061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3863 3518 3870,'0'0'4644,"4"-18"129,-4 18-387,18 0-2451,-18 0-516,18 0-129,-18 0-387,31 8-258,-15 3 129,11 10-387,-6-1 0,5 9-129,-2 4 0,1 4-129,-4 3 0,-2 4 0,-3 4 129,-2-1-258,-9 2 258,-2 5-129,-3 0 0,-4-1-129,-10 1 129,-3 7 0,-4-7-129,-4-2 0,2 3 0,-5-6 0,3 2 0,1-9 0,2-3 0,4-8 0,2-8 0,5-1 0,11-22 0,-17 17 0,17-17 0,0 0-129,0 0-129,2-20-129,-2 20-774,8-26-3225,-8 26-129,15-25-645,-15 25-258</inkml:trace>
  <inkml:trace contextRef="#ctx0" brushRef="#br0" timeOffset="1">3709 4396 2193,'19'-14'4644,"-19"14"-129,0 0 0,9 20-1806,-9-20-1290,7 31 129,-7-12-387,0 15-387,0-3-387,-3 5 129,-2-1-129,-1 5 0,-2-6-129,8 0 0,-1-6-129,2-5 0,3-2 0,6-5 0,4-8 0,4-3-129,6-5 129,1-5 0,4-7-129,4-2 0,2-8 129,-1 0-258,3 7-387,-12-16-2580,7 15-1290,-8 1-645,-2 4-129,-22 11-516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2:05:11.063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1027 5019 645,'0'0'3354,"0"0"129,0 0-903,0 0-387,14 8-258,-14-8-387,25 6-129,-25-6-129,37 18-258,-16-11-258,13 14-129,-3-8-129,14 12-258,-2-9 129,8 9-129,8-2-129,4 5 0,2-3-129,5 1 0,2 5 0,-2 0 129,2 1-129,2-4 0,-3 7 0,-1-5 129,-2-3 0,-1 2 0,-6-4-129,1-3 129,-5-2-129,-4-1 0,-10-8 129,-6 0-129,-9 0-129,-4-7 0,-10 2-387,-14-6-903,0 0-2709,0 0-516,0 0-129,0 0-387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3-10-28T10:42:07.239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7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1" timeString="2013-10-28T10:43:24.303"/>
    </inkml:context>
  </inkml:definitions>
  <inkml:trace contextRef="#ctx0" brushRef="#br0">10870 17109 0,'0'0'0,"0"0"0,0 0 0,0 0 0,0 0 0,0 0 0,0 0 0,0 0 0,0 0 0,0 0 0,0 0 0,0 0 0,0 0 0,0 0 0,0 0 0,0 0 0,-119-97 0,119 97 0,0 0 0,-55-50 0,55 50 0,-64-35 0,0-14 0,0 1 0,-9-1 0,9 1 0,-1 11 0,2 1 0</inkml:trace>
  <inkml:trace contextRef="#ctx0" brushRef="#br0" timeOffset="25836.4778">11940 17340 0,'0'0'0,"0"0"0,0 0 0,0 0 0,0 0 0,0 0 0,0 0 0,0 0 0,0 0 0,0 0 0,0 0 0,0 0 0,0 0 0,0 0 0,0 0 0,0 0 0,0 0 0,0 0 0,0 0 0,0 0 0,0 0 0,0 0 0,0 0 0,-9-147 0,9 147 0,0 0 0,0 0 0,0 0 0,0-48 0,0 48 0,0 0 0,0 0 0,0 0 0,0 0 0,0 0 0,0 0 0,0 0 0,0 0 0,0 0 0,0 0 0,-8-36 0,8 36 0,0 0 0,0 0 0,0 0 0,0 0 0,0 0 0,0 0 0,0 0 0,0 0 0,-9-36 0,9 36 0,0 0 0,0 0 0,0 0 0,0 0 0,0 0 0,0 0 0,0 0 0,0 0 0,0 0 0,0 0 0,0 0 0,0 0 0,0 0 0,0 0 0,0 0 0,0 0 0,0 0 0,0 0 0,0 0 0,0 0 0,0 0 0,0 0 0,0 0 0,0 0 0,0 0 0,0 0 0,0 0 0,0 0 0,0 0 0,0 0 0,0 0 0,0 0 0,0 0 0,0 0 0,0 0 0,0 0 0,0 0 0,0 0 0,0 0 0,0 0 0,0 0 0,0 0 0</inkml:trace>
  <inkml:trace contextRef="#ctx0" brushRef="#br0" timeOffset="25916.4824">11830 17145 0,'0'0'0,"0"0"0,0 0 0</inkml:trace>
  <inkml:trace contextRef="#ctx0" brushRef="#br0" timeOffset="26137.495">11566 17193 0,'0'0'0,"0"0"0,0 0 0,0 0 0,0 0 0,0 0 0,101 0 0</inkml:trace>
  <inkml:trace contextRef="#ctx0" brushRef="#br0" timeOffset="26333.5062">11813 17255 0,'0'0'0,"0"0"0,0 0 0,0 0 0,0 0 0,0 0 0,0 0 0,0 0 0,0 0 0,0 0 0,0 0 0,0 0 0,0 0 0,0 0 0,0 0 0</inkml:trace>
  <inkml:trace contextRef="#ctx0" brushRef="#br0" timeOffset="27718.5854">11859 17121 0,'0'0'0,"0"0"0,0 0 0,0 0 0,0 0 0,-111 0 0,111 0 0</inkml:trace>
  <inkml:trace contextRef="#ctx0" brushRef="#br0" timeOffset="39111.237">10312 16744 0,'0'0'0,"0"0"0,0 0 0,0 0 0,0 0 0,0 0 0,0 0 0,0 0 0,0 0 0,0 0 0,0 0 0,0 0 0,0 0 0,0 0 0,0 0 0,0 0 0,0 0 0,0 0 0,0 0 0,0 0 0,0 0 0</inkml:trace>
  <inkml:trace contextRef="#ctx1" brushRef="#br0">18706 14170 1,'1'-13'1676,"-1"13"-128,0 0-129,0-10-258,0 10 0,0 0 0,-4 12-129,0 6-387,-4 4-129,0 6-129,-5 5 0,2 1-258,-1 2 129,1-1-387,2 1-129,0-11-774,6-3-2322,3-3-129,0-19 259</inkml:trace>
  <inkml:trace contextRef="#ctx1" brushRef="#br0" timeOffset="588.0336">19350 14165 1161,'2'-12'2322,"-2"12"-258,0 0-129,0 0-387,8 16-258,-3 1-258,3 12-387,3 0-129,1 4 0,0 2-129,6-1 0,-3-2-387,-3-5-645,3-6-2451,-1-2-645,-14-19-258</inkml:trace>
  <inkml:trace contextRef="#ctx1" brushRef="#br0" timeOffset="12663.7243">6941 10699 1161,'2'-16'1161,"0"2"-258,-2 14-516,0 0 129,0 0-258,0 0 0,0 0-129,8 15-129,-8 2 0,2 8 129,0 2-129,0 5 0,0-4 0,-1 1 0,3-4 0,-3-2 0,3-4 0,-4-4 0,3-4 0,-3-11 0,8 16 0,-8-16 0,11 4 0,-11-4 0,10 0-129,-10 0 129,14 0 0,-14 0 0,13-1 0,-13 1 0,11-1-129,-11 1 129,10 0 0,-10 0 0,12 0 0,-12 0 0,15 2 0,-8-1 0,3-1 0,-1 0 0,3 0 0,1 0 0,2 0 0,-3 0 0,3 0-258,0 0 258,-1 4 258,2-3-258,-1 1 0,1-1 0,-2-1 0,3 1 0,-2 3 129,2-2-258,-1-2 129,0-2-258,-2 2 258,3-1 0,-1-3 0,1 3 0,1-4-129,2 1 129,0-2 0,4-2 0,-1 0 0,3 0 0,1 1 0,1-2-129,3 5 129,0-1 0,2 2 0,-3 2 0,2 1 0,2 0 0,-3 0 0,1 1 0,-1 2 0,2-2 0,-2 1 0,-1-1-129,1-1 129,0 1 0,0-1 0,-2 2-129,4-1 129,-2 0 0,1-1 0,2 1 0,-1 1 0,1-1 0,2 3 0,-1-2 0,1-1 0,-1 1 0,-3-1 0,3 0 0,-4-1 0,1 0 0,-2 0 0,4-1-258,-6-3 258,3-2 0,1 3-129,-1-2 129,1 0 0,-2 1-129,4 2 129,-3-2 0,3 3 0,-3 1-129,0 0 129,0 0 0,0 0 0,-2 0-129,-2 0 129,2 0 0,-3 0 0,3 0 0,-3 0-129,1 0 129,-1 0-258,1 0 258,-1 0-129,0 0 0,-2 1 129,0 2-129,0-1 0,-2 3 129,2 0 0,-2-1-258,1 3 129,-2-3 129,2 1-129,-2 1 129,1-3-129,1 1 0,-3-1-129,1 0 258,-1-1-129,1 0 129,-4-2 0,1 0 0,0 0-129,-1 0 129,0 0 0,-2 0 0,0 0 0,1-2-129,-2 0 129,0 2 0,-2-4 0,0 3-129,2 0 129,-1-1 0,0 0 0,-2 2 0,3 0 0,-3 0 0,6 0 0,-4 0 0,3 0 0,0 0 0,3 0 0,-1 0 129,2 0-129,-4 0 129,4 0-129,-3 0 129,1 0-129,-1 0 129,0-1-129,-3 1 0,0 0 258,2 0-258,-5 0 0,1 0 0,-2 0 0,1 0 0,-2 0 0,2 0 0,-11 0 0,13 0 0,-13 0 0,14 0 0,-14 0 0,10 1 129,-10-1-129,0 0 0,9 0 0,-9 0 0,0 0 129,0 0 0,0 0 0,0 0 258,0 0-258,0 0 129,0 0 129,0 0-129,0 0-129,0 0 0,0 0-129,0 0 0,7-8 258,-7 8-258,0 0 0,0 0-258,5-10 258,-5 10 0,0 0 0,0 0 258,0 0-258,0 0-258,0 0 258,0 0 258,7-8-258,-7 8 0,0 0 129,0 0 0,0 0 0,0 0 0,7-12 258,-7 12-258,0 0 0,0 0 0,0 0 0,0 0-129,0 0 258,0 0-258,0 0 129,5-13 0,-5 13 0,0 0 0,0 0 129,0 0-129,1-12 258,-1 12 0,0 0-129,3-13 258,-3 13-258,1-16 129,-1 16 0,1-19-129,1 9 258,0-2-387,-2 12 129,1-22 0,-1 22 0,0-18-129,0 18 0,0-10-129,0 10-258,0 0-3096,0 0-129,0 19-129</inkml:trace>
  <inkml:trace contextRef="#ctx1" brushRef="#br0" timeOffset="48535.776">5792 12789 129,'-11'-5'2580,"11"5"-258,0 0-516,0 0-516,0 0-387,0 0-129,0 0-387,0 0 129,0 0-129,10 0 258,-10 0 0,12 0 0,-1 0 129,-1 0-258,3 1 0,0-1 0,2 3-258,2-1 0,3 1-129,1 0-129,0-1 129,5 2-129,-1 1 129,1-1-129,1 0 0,-1-1 0,0 0 258,-3 1-258,1-1 0,-6 1 0,2 1 0,-4-1 129,-4-1-129,0 1 129,0-1-129,-2 2 129,-1 0 0,3 0 0,-3 0 0,2 2-129,0-3 129,2 0 0,-2 0 0,2-4 0,1 0 0,-4-3 0,1-4-129,2-3 129,-3 1 129,-1-1-129,0 1 0,1-2-129,-10 11 129,14-16-129,-14 16 0,10-15 129,-10 15-129,8-10 0,-8 10 0,0 0 0,8-9 0,-8 9 0,0 0 0,13-5-129,-13 5 129,13-2-129,-13 2-516,20 0-2322,-8 0-903,-2 0-129,2 0-645</inkml:trace>
  <inkml:trace contextRef="#ctx1" brushRef="#br0" timeOffset="52884.0248">11578 10880 1,'41'3'128,"-22"-1"1,5-1-129,0 1 258,0-1-129,2 2-129,-1-2 129,6 0-129,-3 0 129,1-1-129,3 0 129,0 0-129,-1 0 129,0-1-129,0-3 258,-5 2-258,3 1 0,-5 1 0,2 0 0,-4 0 129,-2 1-129,0 5-129,-1 2 258,2 0-129,-3 1 0,0 2 129,0-2-129,-1 2 129,-1-5-129,7 0 129,-7-1 129,4-4-129,-1-1 0,3 0 0,-1 0 0,0 0 129,1-3 0,-3-1-258,3 0 258,-4 3-129,-3 1 258,0 0-387,-3 0 129,-2 1 0,0 2 0,-2 4 129,2-3-258,-10-4 129,14 6-129,-14-6 129,15 5-129,-15-5 0,15 1 0,-6-1 0,-1 0-129,1 0-387,4 4-2193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28T10:45:10.933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2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3-10-28T10:45:19.257"/>
    </inkml:context>
  </inkml:definitions>
  <inkml:trace contextRef="#ctx0" brushRef="#br0">7502 846 10836,'0'0'4773,"-50"-36"-129,50 36-258,-46-16-3354,46 16-129,-52 0-258,52 0-129,-55 18-258,55-18 0,-49 51 0,49-51-258,-34 66-129,34-66 516,-12 76-516,12-76 387,15 68 0,-15-68 129,47 56-258,-47-56-129,66 26-258,-66-26-387,77 0-2580,-77 0-1677,72-16-129,-72 16-516,62-31-387</inkml:trace>
  <inkml:trace contextRef="#ctx0" brushRef="#br0" timeOffset="428.0245">7641 777 13416,'0'0'5289,"0"0"-387,0 45-258,0-45-4257,10 57-129,-10-57 129,10 79 129,-10-79-129,7 92-258,-7-92 387,10 79-645,-10-79 258,10 69 129,-10-69 0,0 0-516,0 0 258,45 29 0,-45-29-129,0 0 258,51-62-258,-51 62 0,35-76-387,-35 76 645,31-67-516,-31 67 258,0 0 129,27-52 129,-27 52-387,0 0 258,0 0 258,0 0-258,28 45 0,-28-45-129,0 0 387,18 75-129,-18-75 129,16 53-645,-16-53-774,0 0-3612,18 59 645,-18-59-645,0 0-645</inkml:trace>
  <inkml:trace contextRef="#ctx0" brushRef="#br0" timeOffset="824.047">8085 970 9288,'0'0'5289,"0"0"-387,26 45 387,-26-45-2193,3 53-2967,-3-53-258,10 71 516,-10-71-645,9 74-129,-9-74-258,7 57 129,-7-57 129,0 0 0,0 0 387,0 0-258,0 0 387,0 0-258,0 0 645,15-76-129,-15 76 129,4-74 129,-4 74-258,5-72 129,-5 72 0,11-51 258,-11 51-387,0 0-129,33-51-129,-33 51 129,38-19-258,-38 19-258,49-4-387,-49 4-3483,48-2-903,-48 2 0,40 9-516</inkml:trace>
  <inkml:trace contextRef="#ctx0" brushRef="#br0" timeOffset="1208.0691">8450 933 10062,'0'0'5418,"0"0"-387,0 0 387,0 0-2451,32 47-2322,-32-47 129,0 0-645,0 57 516,0-57-129,0 0-258,4 69 129,-4-69-258,0 0-129,6 55-516,-6-55-1290,0 0-3483,0 0 258,0 0-516,0 0-516</inkml:trace>
  <inkml:trace contextRef="#ctx0" brushRef="#br0" timeOffset="1364.078">8495 799 13932,'0'0'5676,"0"0"-516,0 0-516,0 0-4644,0 0-4386,0 0-516,0 0 258,0 0-1032</inkml:trace>
  <inkml:trace contextRef="#ctx0" brushRef="#br0" timeOffset="1740.0995">8875 918 12384,'0'0'5289,"-60"-42"-258,60 42-516,-56-3-3483,56 3-903,-50 0 0,50 0 0,0 0 0,0 0-129,0 0 0,-19 54 258,19-54-387,34 34-258,-34-34 258,56 38 129,-56-38-129,50 41-129,-50-41 387,0 0 0,41 62 0,-41-62 645,0 0-387,0 0 258,-46 60-258,46-60 129,-63 21-516,63-21-387,-50 2-2709,50-2-1548,0 0-387,-40-6-387,40 6-774</inkml:trace>
  <inkml:trace contextRef="#ctx0" brushRef="#br0" timeOffset="2320.1327">9430 791 10062,'-44'71'5160,"44"-71"-387,-36 81 0,36-81-4128,0 72 129,0-72-129,52 46-387,-10-34 0,6-12 0,5-2 0,-3-13 0,1-11 387,-10-3-645,-41 29 258,47-70-129,-47 70 129,-11-76-129,11 76-129,-75-59 129,22 40-258,-6 6 0,1 8-129,5 5-129,6 12-645,47-12-3612,-42 41-258,42-41-387,0 0-258</inkml:trace>
  <inkml:trace contextRef="#ctx0" brushRef="#br0" timeOffset="2584.1477">9828 738 13287,'0'0'5418,"5"-51"-258,-5 51-129,0 0-4773,10 49 0,-10-49-129,7 70 129,-7-70-129,9 86 0,-5-34-129,-4-52-129,5 89-387,-5-89-1419,8 64-2709,-8-64-645,0 0 129,0 0-516</inkml:trace>
  <inkml:trace contextRef="#ctx0" brushRef="#br0" timeOffset="2823.1615">10101 911 11223,'0'0'5547,"0"0"-645,0 0 0,-64 3-4644,26 16 387,-2 8-387,3 0-387,37-27 645,-58 57-258,58-57-258,-20 50 645,20-50-387,0 0-129,49 43-129,-49-43-258,78 8-2064,-33-8-2451,3-2-129,-8-10-903,3 1-258</inkml:trace>
  <inkml:trace contextRef="#ctx0" brushRef="#br0" timeOffset="3212.1837">10335 984 13029,'0'0'5547,"-46"11"-129,46-11-258,-39 25-4902,39-25 0,0 0 387,-34 67-387,34-67 0,0 0 0,9 57 0,-9-57-129,36 21 129,-36-21-129,47-3-258,-47 3 0,43-31 129,-43 31-129,0 0 129,34-72-129,-34 72-129,0-50 129,0 50 387,0 0-258,0 0-129,0 0 129,-39-39 0,39 39 0,0 0 0,-6 45 0,6-45 0,16 48-387,-16-48 0,38 43-1161,-38-43-3612,48 23-258,-48-23 516,56 11-1032</inkml:trace>
  <inkml:trace contextRef="#ctx0" brushRef="#br0" timeOffset="3536.2023">10776 945 13545,'-2'-54'5547,"-46"54"-516,48 0-258,-60 14-4386,60-14-258,-50 26 129,50-26-258,0 0 0,-27 51 0,27-51 0,0 0 0,41 49-129,-41-49-129,50 27 258,-50-27 387,43 22-129,-43-22 129,0 0-258,0 0 387,0 0-387,-2 51 387,2-51-645,-41 22-387,41-22-258,-40 13-2193,40-13-2193,0 0 0,0 0-645,0 0-516</inkml:trace>
  <inkml:trace contextRef="#ctx0" brushRef="#br0" timeOffset="3936.2251">11062 974 13803,'-46'-12'5418,"46"12"0,-72 18-516,34-2-5031,38-16 645,-51 39-129,51-39-129,0 0 387,-11 66-387,11-66-129,0 0 258,57 46 258,-57-46-774,55 3 258,-55-3-258,48-9 0,-48 9 129,0 0 0,40-57-129,-40 57 129,3-50 258,-3 50-258,0 0 259,-3-58-259,3 58 0,0 0 0,0 0 0,0 0 0,0 0 0,0 0 0,-4 58 0,4-58 0,7 62-388,-7-62-644,0 0-2322,31 68-1935,-31-68 258,0 0-645,38 16-774</inkml:trace>
  <inkml:trace contextRef="#ctx0" brushRef="#br0" timeOffset="4168.2383">11220 743 12900,'3'-91'5289,"-1"37"-129,-2 54 258,0 0-3096,0 0-1806,-2 51-129,2-51-258,0 82-129,2-30-129,3 2 129,-1 0-258,1 0-129,-5-54-258,14 90-516,-14-90-2451,0 0-1548,13 59 129,-13-59-645,0 0-258</inkml:trace>
  <inkml:trace contextRef="#ctx0" brushRef="#br0" timeOffset="4399.2516">11390 931 12384,'0'0'5160,"-34"-10"-387,34 10 0,-52 23-4128,52-23 0,-53 39-129,53-39-258,0 0 516,-42 60-645,42-60 387,0 0-129,0 0 129,28 60-516,-28-60 387,46 15-258,-46-15-258,53 5-1032,-53-5-3870,49-4-258,-49 4-258,47-10-129</inkml:trace>
  <inkml:trace contextRef="#ctx0" brushRef="#br0" timeOffset="4623.2644">11702 1028 13545,'0'0'5676,"0"0"-516,0 0-258,-33-6-3225,33 6-1290,0 0-129,0 0-387,0 0 0,12 48-387,-12-48-1290,0 0-2967,0 0-516,0 0 129,0 0-903</inkml:trace>
  <inkml:trace contextRef="#ctx0" brushRef="#br0" timeOffset="4800.2746">11693 891 15738,'-28'-50'5547,"28"50"129,0 0-774,0 0-5547,0 0-4128,0 0-258,0 0-387,0 0-387</inkml:trace>
  <inkml:trace contextRef="#ctx0" brushRef="#br0" timeOffset="5563.3182">11699 989 6450,'-24'-51'4515,"24"51"0,0 0-258,0 0-2064,0 0-645,0 0-129,0 0-387,0 0-258,-42 0 0,42 0-129,0 0-129,0 0-258,0 0 129,0 0-516,12 59 258,-12-59-129,0 0 0,17 62 387,-17-62-387,0 0 258,13 51-258,-13-51-258,0 0-2064,0 0-2322,0 0-258,0 0-645,0 0 0</inkml:trace>
  <inkml:trace contextRef="#ctx0" brushRef="#br0" timeOffset="5716.327">11624 815 14190,'0'0'5031,"0"0"-1161,0 0-3870,0 0-4515,0 0-774,0 0-258</inkml:trace>
  <inkml:trace contextRef="#ctx0" brushRef="#br0" timeOffset="6127.3505">12513 752 14706,'0'0'5676,"0"0"-645,0 0-387,0 0-4902,0 0-2580,0 0-1935,0 0-258,0 0-258,0 0-774</inkml:trace>
  <inkml:trace contextRef="#ctx0" brushRef="#br0" timeOffset="6272.3588">12523 927 13932,'0'0'4515,"0"0"-1419,0 0-3096,0 0-4515,19 48-129,-19-48-903</inkml:trace>
  <inkml:trace contextRef="#ctx1" brushRef="#br0">19352 9921 0,'0'0'0,"0"0"0,0 0 0,0 0 0,0 0 0,0 0 0,0 0 0,0 0 0,0 0 0,0 0 0,0 0 0,0 0 0,0 0 0,0 0 0,0 0 0,0 0 0,9 133 0,-9-133 0,0 0 0,0 0 0,0 0 0,0 0 0,0 49 0,0-49 0,0 0 0,0 0 0,0 0 0,0 36 0,0-36 0,0 0 0,0 0 0,0 36 0,0-36 0,0 0 0,0 0 0,0 0 0</inkml:trace>
  <inkml:trace contextRef="#ctx0" brushRef="#br0" timeOffset="8672.4959">13013 766 10965,'0'0'5160,"0"0"-516,10 51-129,-10-51-3870,12 75-258,-12-75-129,15 77-387,-15-77 129,11 64-645,-11-64-3225,0 0-645,0 0-129,33 54-387</inkml:trace>
  <inkml:trace contextRef="#ctx0" brushRef="#br0" timeOffset="8979.5136">12959 772 13029,'-16'-50'4902,"16"50"0,0 0 0,50-38-4515,-50 38 258,62-3-258,-25 3-129,-37 0-258,69 24 129,-69-24-258,55 37 0,-55-37 0,23 49-129,-23-49 129,0 0-129,-17 58 258,17-58-387,-40 27 387,40-27 0,-47 3 0,47-3-516,0 0-903,-52-6-2838,52 6-387,0 0-516,0 0-258</inkml:trace>
  <inkml:trace contextRef="#ctx0" brushRef="#br0" timeOffset="9379.5365">13381 781 9933,'0'0'5160,"-37"51"-129,37-51-387,0 0-2451,-21 67-2064,21-67 258,0 0-129,21 63-387,-21-63 258,41 29-258,-41-29 258,52 12-387,-52-12 258,54-2-129,-54 2 258,43-26 387,-43 26-387,0 0 387,34-61-258,-34 61 258,0 0-258,0-63 258,0 63-387,0 0 0,0 0-129,0 0 129,0 0-129,0 0-387,0 0 387,0 0-645,-21 44 258,21-44-1161,0 0-3225,37 58-387,-37-58-129,0 0 129</inkml:trace>
  <inkml:trace contextRef="#ctx0" brushRef="#br0" timeOffset="9695.5546">13705 855 12513,'0'0'4902,"38"-33"-129,-38 33-258,0 0-3870,0 0-129,42 52-129,-42-52-258,0 0-387,30 57 129,-30-57 129,0 0 0,0 0 0,0 0 129,0 0-387,0 0 516,0 0 129,0 0-258,0 0 129,2-59 0,-2 59-387,0 0 258,21-68 129,-21 68-903,0 0-2451,59-32-1677,-59 32-129,47-1-258,-47 1-645</inkml:trace>
  <inkml:trace contextRef="#ctx0" brushRef="#br0" timeOffset="10063.5755">14029 866 13287,'0'0'4773,"0"0"129,0 0-645,0 0-3612,0 0 387,50 3-516,-50-3-258,43-11 0,-43 11 258,48-17-387,-48 17 0,46-16 129,-46 16-258,0 0 129,48-37-258,-48 37 129,0 0 0,7-48 0,-7 48 258,0 0-387,-36-34 0,36 34 0,-48 0 387,48 0-387,-55 32 0,55-32 129,-53 50-258,53-50 258,-39 66-387,39-66 387,-14 69-129,14-69 129,7 68-258,-7-68-903,31 54-3354,-31-54-387,56 28 0,-56-28-903</inkml:trace>
  <inkml:trace contextRef="#ctx0" brushRef="#br0" timeOffset="10395.5946">14592 571 15609,'0'0'5289,"0"0"-129,-46 13-258,46-13-4644,0 0-129,-21 71 129,21-71-258,-6 59 0,6-59 0,1 69 0,-1-69 0,3 65-129,-3-65 129,2 71-516,-2-71 516,0 64 129,0-64 0,1 51-258,-1-51-258,0 0-129,0 0-774,15 50-3225,-15-50-387,0 0-516,0 0-387</inkml:trace>
  <inkml:trace contextRef="#ctx0" brushRef="#br0" timeOffset="11011.6298">14690 818 15093,'0'0'5031,"0"0"129,0 0-645,0 0-4257,0 0-258,0 0 129,47 63 258,-47-63-387,0 0-129,49 59 129,-49-59 387,41 21-258,-41-21 0,42 0 129,-42 0-129,0 0 129,50-41 0,-50 41 0,0 0-129,23-49 0,-23 49 0,0 0 1,0 0-389,0 0 388,0 0-258,-40 40 0,40-40 387,-36 73-128,36-73-130,-36 92 0,36-92-388,-19 87-2321,19-87-1806,-5 70-645,5-70-516,0 0-387</inkml:trace>
  <inkml:trace contextRef="#ctx0" brushRef="#br0" timeOffset="11499.6577">15469 652 14706,'0'0'5031,"0"0"0,0 0-387,12 62-4386,-12-62-258,15 72 129,-15-72 0,11 80-129,-11-80-387,9 64 0,-9-64-1806,0 0-2451,14 58-258,-14-58-387,0 0-903</inkml:trace>
  <inkml:trace contextRef="#ctx0" brushRef="#br0" timeOffset="11679.668">15400 673 14577,'0'0'5289,"35"-39"0,-35 39-645,65-20-4515,-24 14-258,4-1-516,9 7-3870,-16 1-387,-2 9-258,-36-10-258</inkml:trace>
  <inkml:trace contextRef="#ctx0" brushRef="#br0" timeOffset="11843.6774">15570 756 13158,'0'0'5289,"0"0"-516,0 0-129,0 0-4386,46-16-774,-8 10-3870,-38 6-129,76-11-645,-40 9-258</inkml:trace>
  <inkml:trace contextRef="#ctx0" brushRef="#br0" timeOffset="12227.6994">15936 813 11094,'0'0'4902,"-40"64"-387,40-64 258,0 0-4515,0 0 129,29 60 0,-29-60 258,41 16-387,-41-16-258,48 0 387,-48 0-129,48-15 129,-48 15-129,38-32 0,-38 32 129,0 0-129,33-54 258,-33 54-258,0 0 0,0 0 0,0 0-258,8-49 129,-8 49-129,0 0 129,0 0-387,0 0 129,0 48-387,0-48 129,0 0-387,17 54-2967,-17-54-1161,0 0-258,0 0-129,50 28-516</inkml:trace>
  <inkml:trace contextRef="#ctx0" brushRef="#br0" timeOffset="12595.7204">16334 778 14061,'0'0'5418,"0"0"-516,0 0 129,0 0-4515,-7 46-258,7-46 0,0 0 0,11 64-258,-11-64 129,0 0-129,21 50 0,-21-50 0,0 0 129,0 0-129,49 3 129,-49-3 0,0 0 0,47-46 0,-47 46-129,0 0 0,46-54 129,-46 54-129,0 0-129,0 0 258,0 0-387,0 0 129,36-14 129,-36 14-258,0 0-645,0 0-129,14 60-1677,-14-60-2322,0 0 387,54 34-903,-54-34-258</inkml:trace>
  <inkml:trace contextRef="#ctx0" brushRef="#br0" timeOffset="12803.7323">16799 859 14061,'0'0'5418,"0"0"-258,-36-44-129,36 44-4386,0 0-516,-54 17 129,54-17 0,0 0-258,-38 59-258,38-59 258,0 50 0,0-50-387,0 0-258,46 64-3741,-46-64-774,51 21-129,-51-21 0</inkml:trace>
  <inkml:trace contextRef="#ctx0" brushRef="#br0" timeOffset="13323.7621">17013 587 15480,'0'0'5547,"0"0"-387,0 0-258,0 0-4644,0 0-129,-32 67 0,32-67-129,-1 91 0,1-91-129,0 94 0,0-94 0,-2 89-129,2-89-258,-2 66 129,2-66-129,0 0 129,0 0-516,0 0 516,0 0-129,0 0 258,0 0 129,-43-32 258,43 32 0,-12-49 258,12 49 0,0 0 0,2-65 0,-2 65 0,0 0 0,42-40-258,-42 40-129,43-13 258,-43 13-129,46 0 0,-46 0 0,41 3 0,-41-3 258,0 0-258,42 33-129,-42-33 129,0 0-129,0 0 0,19 63 258,-19-63-129,0 0-129,0 0-129,0 68 387,0-68-387,0 0-129,0 0-516,0 0-4386,0 0-129,0 0-129,0 0-258</inkml:trace>
  <inkml:trace contextRef="#ctx0" brushRef="#br0" timeOffset="13479.771">17199 665 13803,'-49'-12'5160,"49"12"-387,0 0-258,0 0-6966,0 0-2193,0 0-387,0 0-258,54 2-645</inkml:trace>
  <inkml:trace contextRef="#ctx0" brushRef="#br0" timeOffset="13827.7909">17437 768 13932,'-35'63'5289,"-4"-25"-258,39-38 0,0 0-4773,-26 61 129,26-61-258,0 0-129,14 52 0,-14-52 129,0 0-387,48 21 387,-48-21 0,0 0 0,52-21-129,-52 21 258,0 0 129,22-73-129,-22 73-129,0-58 0,0 58-258,-14-52 258,14 52-258,0 0 129,-42-42 0,42 42-258,0 0 0,-42 24-258,42-24-1290,0 0-3354,-17 57 258,17-57-774,0 0-258</inkml:trace>
  <inkml:trace contextRef="#ctx0" brushRef="#br0" timeOffset="14215.8131">17632 796 13158,'0'0'4902,"0"0"0,0 0-129,0 0-4773,0 0 129,9 52-129,-9-52 258,0 0-258,14 68 258,-14-68-258,0 0 258,0 0-129,42 54 258,-42-54-258,0 0 0,57-21 0,-57 21 0,50-42 129,-50 42-129,51-51 0,-51 51 129,48-41 129,-48 41-129,0 0 0,0 0 0,0 0-129,0 0 0,0 0-129,0 0-645,0 0 129,6 57-1161,-6-57-3483,0 0-129,15 54-258,-15-54-516</inkml:trace>
  <inkml:trace contextRef="#ctx0" brushRef="#br0" timeOffset="14623.8364">18173 779 12771,'0'0'5289,"-34"15"129,34-15-516,-36 29-4386,36-29-258,0 0-516,-31 64 387,31-64-129,0 0-129,14 61 129,-14-61-129,0 0-129,53 27 258,-53-27 258,39-10-258,-39 10 129,0 0-129,44-65 129,-44 65 129,13-55-129,-13 55 0,0 0-129,0-65 129,0 65 0,0 0 0,0 0 0,0 0-129,0 0 387,0 0-387,-30 52 129,30-52-258,0 55-129,0-55-258,1 54-1032,-1-54-3483,0 0-258,0 0-258,34 48-387</inkml:trace>
  <inkml:trace contextRef="#ctx0" brushRef="#br0" timeOffset="14847.8493">18378 584 14319,'8'-52'5547,"-8"52"-129,0 0-258,0 0-4515,19 69-258,-19-69-129,14 100-129,-4-44 0,-3 2-129,0 1-516,-7-5-2838,0-54-2064,3 92 129,-3-92-258,6 51-645</inkml:trace>
  <inkml:trace contextRef="#ctx0" brushRef="#br0" timeOffset="16319.9334">18875 727 10836,'8'-57'5031,"-8"57"-129,0 0 129,0 0-4128,0 0-645,-18 46 0,18-46-387,-3 68 129,3-68-258,3 69-258,-3-69-774,23 55-1290,-23-55-2193,0 0 0,0 0-516,40 39 0</inkml:trace>
  <inkml:trace contextRef="#ctx0" brushRef="#br0" timeOffset="16627.9511">18828 683 8901,'-23'-63'5031,"23"63"-129,0 0-129,3-64-2967,-3 64-903,38-7-387,-38 7 0,64 13-258,-24 5-129,0 6-129,-1 6-129,-39-30-129,60 78 129,-60-78 0,23 78-129,-23-78-129,-11 71 387,11-71 0,-46 57 258,46-57-387,-53 31 387,53-31 0,-48 10 0,48-10-258,0 0-129,0 0-1032,0 0-3612,5-46 258,-5 46-774,53-37-387</inkml:trace>
  <inkml:trace contextRef="#ctx0" brushRef="#br0" timeOffset="16995.9721">19327 755 11223,'-42'38'5031,"42"-38"-258,-45 34 129,45-34-4773,-37 39 129,37-39-129,0 0-129,0 52 0,0-52 0,0 0 129,58 25-129,-58-25 0,46-3-129,-46 3 258,40-24 387,-40 24-387,0 0 387,26-55-258,-26 55 0,0 0-129,0 0 387,-4-56-516,4 56 0,0 0 0,0 0 129,0 0-258,0 0 0,-18 54 0,18-54-516,0 0-258,11 65-3741,-11-65-387,0 0-258,50 35-387</inkml:trace>
  <inkml:trace contextRef="#ctx0" brushRef="#br0" timeOffset="17219.9849">19565 581 12255,'0'0'5160,"0"0"-387,0 0-129,-9 48-3999,9-48-516,5 90 0,4-40-258,-9-50 0,13 96-258,-13-96-903,9 83-3483,-9-83 0,8 51-387,-8-51-387</inkml:trace>
  <inkml:trace contextRef="#ctx0" brushRef="#br0" timeOffset="17370.9936">19423 793 9804,'0'0'4773,"-3"-55"129,3 55-774,36-15-4128,2 9-1032,1 3-3096,12 3-387,1 0-258,8 2-258</inkml:trace>
  <inkml:trace contextRef="#ctx0" brushRef="#br0" timeOffset="17724.0138">19967 747 7998,'0'0'4902,"-33"27"258,33-27-387,-71 25-1806,71-25-1548,-69 28-645,69-28 0,-45 35-387,45-35 0,0 0-258,0 0 258,26 56-516,-26-56 129,62 10 129,-62-10-129,68 0 129,-68 0-387,60-14 387,-60 14 0,0 0 0,45-56 0,-45 56 0,0 0-258,-12-69 258,12 69 0,0 0 0,-39-38-258,39 38 129,0 0 0,0 0 0,0 0 258,-14 64-516,14-64 258,21 64-645,-21-64-1032,44 66-3354,-44-66-516,36 60 258,-36-60-258</inkml:trace>
  <inkml:trace contextRef="#ctx0" brushRef="#br0" timeOffset="18279.0455">19213 1122 10836,'0'0'5289,"0"0"-516,0 0 387,-48 19-3999,48-19-129,-44 24-516,44-24-387,0 0 129,-30 53-129,30-53 0,0 0-387,31 68 258,-31-68-387,48 63 516,-48-63 0,50 69-129,-28-30-258,-7 2 129,-8 0 129,-7-4 0,-5-6 0,-7-2 129,-7-11-387,-3 1 387,-2-13-129,0-6 0,5-11-516,19 11-1161,-30-59-2709,30 59-516,-3-79 0,3 79-516</inkml:trace>
  <inkml:trace contextRef="#ctx0" brushRef="#br0" timeOffset="18512.0588">19339 1126 11094,'0'0'5676,"0"0"-774,0 0-129,13 47-3870,-13-47-774,1 75 129,-1-75 0,6 85-387,-6-85 258,13 85 129,-1-45 129,0-8-516,-2-4-129,3-5-774,-13-23-3612,0 0 129,0 0-516,0 0-258</inkml:trace>
  <inkml:trace contextRef="#ctx0" brushRef="#br0" timeOffset="19291.1034">19327 1356 12126,'-48'-52'5160,"48"52"129,0 0-258,0 0-4386,42-21-516,-42 21-129,58 0 129,-58 0-387,58 22-903,-58-22-774,55 23-1548,-55-23-903,43 20-387,-43-20-129,0 0-387,43 9 3225,-43-9 1935,0 0 1419,0 0 1935,0 0 1677,0 0 129,0 0-258,0 0-516,0 0-1935,0 0-1032,0 0-645,0 0-258,38 7-258,-38-7 258,18 51-516,-11-18 645,-1 5-774,-1-2 258,-2-1 0,2 1 387,-5-11-387,2-8 129,-2-17-129,0 0 129,0 0 0,0 0 0,13-62-129,-13 62 0,19-81 387,-19 81-516,28-92 387,-28 92-387,33-78 129,-33 78-387,0 0 645,44-56-774,-44 56 258,0 0 258,0 0 0,0 0 0,19 53 0,-19-53 0,0 68-387,-1-28 903,0 1-516,1 4 0,0-5-258,4 2 258,5-12 129,2-3 258,1-9-129,4-11-258,0-7 129,3-11 129,-19 11-129,35-53 0,-35 53 258,33-77-258,-33 77 258,27-84-258,-27 84 258,17-72-387,-17 72 0,0 0 0,8-49-258,-8 49 258,0 0-387,0 0 0,-4 56 0,0-26 387,4 1-129,0 16-129,0-5-129,4-7-516,10-2-2064,-3-9-1806,10-11-387,-5-5-129,14-8-645</inkml:trace>
  <inkml:trace contextRef="#ctx0" brushRef="#br0" timeOffset="19512.1159">20356 1255 11352,'0'0'5289,"-53"-25"-774,53 25 387,-55 25-2838,55-25-1419,-49 50-516,49-50 516,-24 75-516,24-24-387,3 2 516,14-3-774,1-5-903,12-3-3741,-7-9 516,10-10-1032,-7-13-129</inkml:trace>
  <inkml:trace contextRef="#ctx0" brushRef="#br0" timeOffset="20215.1561">20537 994 11997,'0'0'5805,"-38"11"-774,38-11 0,-4 74-4644,4-74 0,0 106 0,1-39-387,2 0-129,3 1 0,0-4-258,-3-8 0,1-5-516,-4-20 129,0-13-387,0-18 774,0 0-387,0 0 258,-19-68 516,19 68-258,-13-91 645,13 91 0,-7-84 258,7 84-129,4-74 129,-4 74 0,0 0-387,46-67 258,-46 67-129,44-25 0,-44 25-129,44-10-129,-44 10 258,0 0-516,46 16 258,-46-16 129,0 0-387,12 61 0,-12-61 258,0 60 0,0-60-258,-4 64 516,4-29-258,0 2 0,4-10 0,6 1 387,4-11-387,3 1 0,2-14-129,-19-4 129,42-2 0,-42 2 0,41-45 129,-41 45-258,37-67 129,-37 67-387,29-73 774,-29 73-387,16-71-129,-16 71 129,0 0 258,10-56-258,-10 56 0,0 0 259,0 0-776,0 0 388,-7 48 0,7-48-516,0 63 129,0-26-387,5 5 258,3 0-258,4 0-774,-8-16-2193,11-4-1419,-9-6 129,6-11-645,-12-5 516</inkml:trace>
  <inkml:trace contextRef="#ctx0" brushRef="#br0" timeOffset="20520.1737">20999 1375 11868,'9'-70'5289,"4"20"-258,-13 50-258,0 0-3096,0 0-774,0 0-129,43-12 0,-43 12-774,0 0-258,22 59 258,-22-59 0,11 67-258,-11-67-129,6 56 387,-6-56-129,0 0 129,0 0 387,0 0 0,0 0-387,0 0 129,0 0-129,0 0 129,28-66-129,-28 66 258,30-64-903,-30 64-258,37-59-2580,-37 59-1290,41-43 0,-41 43-774,0 0-387</inkml:trace>
  <inkml:trace contextRef="#ctx0" brushRef="#br0" timeOffset="20915.1963">21333 1343 11094,'0'0'5031,"0"0"-258,43 36-258,-43-36-3354,41-1 0,-41 1-774,44-13 0,-44 13-516,40-21 645,-40 21-387,0 0 0,43-38-516,-43 38 516,0 0 0,10-50-387,-10 50 645,0 0-258,0 0-129,-27-57 129,27 57 258,-40-1-258,40 1 0,-46 13 258,46-13-258,-41 51-258,41-51 0,-28 67 129,28-67-258,-11 81 0,11-38 129,3-1-516,3-7 0,12-4-2322,-6-12-1806,10-3-516,-5-11 129,12-5-774</inkml:trace>
  <inkml:trace contextRef="#ctx0" brushRef="#br0" timeOffset="21267.2164">21748 1273 14319,'0'0'5805,"0"0"-645,-7-51-516,7 51-4386,0 0 129,0 0 129,-43 0-516,43 0 129,0 0-387,-24 47 258,24-47 258,-2 53 0,2-53-645,7 62 387,-7-62-258,17 64 258,-7-32-129,1-3 129,-1-2-258,-1-3 129,-4-3 129,-1 1 0,-4-6 0,-4 5 0,-7-11 129,-6 3-129,-1-4 0,-3 6 0,1-6-516,-6-9-3354,13 5-1290,0-4-129,13-1-516,0 16-774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2:29:52.546"/>
    </inkml:context>
    <inkml:brush xml:id="br0">
      <inkml:brushProperty name="width" value="0.05833" units="cm"/>
      <inkml:brushProperty name="height" value="0.05833" units="cm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-505 1676 645,'0'0'1290,"0"0"129,0 0 0,0 0-258,0 0 258,-10 15-387,10-15 0,0 0-129,0 0-129,0 0 0,0 0-258,0 0 129,0 0 129,0 0-258,-16 6 0,16-6 129,0 0-129,0 0 258,0 0-258,0 0-129,-14 10 129,14-10 0,0 0-129,0 0 0,-15 17-129,15-17 0,-11 17 0,11-17 0,-14 19-129,14-19 0,-19 27 129,11-11-129,-5-1-129,3 6 129,-5-3 0,4 5 0,-5 1 0,2 5-129,-4-3 0,2 5 258,-1 1-258,0-1 0,2-1 0,3 0 0,-2-6 0,5 0 129,1-7-129,0 2 0,8-19 0,-7 22 0,7-22 0,0 0 0,-5 17-129,5-17 129,0 0 0,0 0 0,0 0 0,0 0-258,0 0 0,0 0-387,0 0-1161,2-11-2064,-2 11-387,5-20-516,-1 5 387</inkml:trace>
  <inkml:trace contextRef="#ctx0" brushRef="#br0" timeOffset="3600.2059">-567 2226 1,'-16'-10'2192,"16"10"-257,0 0-258,-13-8 129,13 8-258,0 0-258,-15-4 129,15 4-516,0 0-129,-21-7 0,21 7 0,-14-2-258,14 2-129,-15-3 258,15 3-258,-15 0 0,15 0 0,-16-2 0,16 2 129,-15 0-258,15 0 0,-15 0 0,15 0-129,-14-7 129,14 7-129,-15 0 0,15 0 0,-18 0-129,18 0 129,-15 0-129,15 0 0,-16 2 0,16-2 0,-15 5 0,15-5 0,-16 2 0,16-2 0,-16 2 0,16-2 129,-17 3-129,17-3 0,-15 7 0,15-7 0,-16 8 0,16-8 129,-16 9-129,16-9 0,-13 9 0,13-9 0,-15 11 0,15-11 0,-15 13 0,15-13 0,-15 13 129,15-13-129,-16 15 0,16-15 0,-17 21 0,17-21 0,-13 21 0,13-21 0,-12 22 0,12-22 0,-10 23 0,10-23 0,-9 25 0,9-25 0,-8 24 0,8-24 0,-5 24 0,5-24 0,-2 28 0,2-28 0,-3 27 0,3-27 0,-2 28 0,2-12 129,0-2-129,0 1 0,0 3 0,0 0 0,3 0 0,0 2 0,2-4 0,-1 2-129,2 0 129,0-1 0,-1 1 0,3-4-129,-8-14 129,15 26-129,-3-9 129,-12-17 0,20 24 0,-20-24 129,23 23-258,-8-15 129,-15-8 0,22 20 0,-22-20 0,24 9 0,-24-9 0,28 7 0,-28-7 0,22 0 129,-22 0-129,26 0 0,-26 0 0,27-7 0,-27 7 0,26-11 0,-26 11 0,26-8 0,-10 1 0,-16 7 0,25-15 0,-25 15 0,29-14 129,-29 14-129,26-20 0,-26 20 0,25-14 0,-25 14 0,27-13 0,-27 13 0,22-15 0,-22 15 129,23-15-129,-23 15 129,17-14 0,-17 14 0,15-18 0,-15 18 0,12-19-129,-12 19 0,6-19 129,-6 19-129,2-19 258,-2 19-258,2-18 0,-2 18 0,2-18 129,-2 18-129,1-20 0,-1 20 0,2-19 129,-2 19-129,1-21 0,-1 21 0,1-21 0,-1 21 0,0-19 129,0 19-129,0-21 0,0 21 0,-2-24 0,2 24 0,-9-23 0,9 23 0,-13-24 0,13 24 0,-13-24 129,13 24-129,-19-26 0,19 26 0,-18-23 129,18 23-129,-17-26 0,17 26 0,-16-19 0,16 19 0,-17-20 129,17 20-129,-15-16 0,15 16 0,0 0 0,-16-17 0,16 17 0,0 0 129,0 0-129,-16-13 0,16 13 0,0 0 0,-13-9 129,13 9-129,0 0 0,-16-12 0,16 12 129,0 0-129,-18-10 0,18 10 0,0 0 0,-15-13 0,15 13 0,0 0 0,-13-5 0,13 5 0,0 0 0,-17 0 0,17 0 0,0 0 0,-12 0 0,12 0 0,0 0 0,0 0-129,-15 11-387,15-11-1677,0 0-1935,0 0-258,0 0-129,0 0-387</inkml:trace>
  <inkml:trace contextRef="#ctx0" brushRef="#br0" timeOffset="-16751.9582">239 0 129,'0'0'774,"0"0"129,-13 5-129,13-5 129,0 0 0,-13 3 258,13-3-258,0 0 258,-16 3-258,16-3 129,0 0-129,-16 2-129,16-2 0,0 0-258,0 0 0,-17 5-129,17-5 129,0 0-129,0 0-129,-16 13 258,16-13-129,0 0-129,-17 19 129,17-19 129,-17 14-258,17-14 129,-20 17-129,20-17 0,-18 19 0,18-19 129,-18 19-129,18-19 0,-15 20-129,15-20 0,-12 24 129,12-24-129,-12 26 0,12-26 0,-8 29-129,8-29 129,-9 27-129,9-27 129,-5 24-129,5-24 0,0 26 129,0-26-258,4 19 258,-4-19-129,8 18 0,-8-18 0,8 18 0,-8-18-129,9 14 258,-9-14-129,5 16 0,-5-16 0,6 18 129,-6-18-129,12 15 0,-12-15 129,13 15-129,-13-15 0,15 15 0,-15-15 129,16 12-129,-16-12 0,14 15 0,-14-15 0,14 13 0,-14-13 0,16 14 129,-16-14-129,16 12 0,-16-12 0,20 10 0,-20-10 0,20 9 0,-20-9 0,21 7 0,-21-7 0,20 4 0,-20-4 0,20 4 0,-20-4 0,19 4 0,-19-4 0,21 0 0,-21 0 0,23 3 0,-23-3 0,21 0 0,-21 0 0,23 0 0,-23 0 0,19 0 0,-19 0 0,18-3 0,-18 3 0,17-2 0,-17 2 0,16-5 0,-16 5 0,22-8 0,-22 8 0,24-9-129,-24 9 129,25-8 0,-25 8 0,23-11 0,-23 11 0,21-12 0,-21 12 0,16-12 0,-16 12-129,15-13 129,-15 13 0,0 0 0,15-20 0,-15 20 129,0 0-129,8-20 0,-8 20 0,0 0 0,0-22 0,0 22 0,0-16 0,0 16 0,-9-22 0,9 22 0,-9-19 0,9 19 0,-9-22 0,9 22 0,-6-23 129,6 23-129,-5-22 0,5 22 0,-4-24 0,4 24 0,-5-24 0,5 24 0,-5-24 0,5 24 0,-6-24 0,6 24 0,-5-21 0,5 21 0,-2-22 0,2 22 0,-2-18 0,2 18 0,-1-16 0,1 16 0,-4-15 0,4 15 0,-3-14 0,3 14 0,0 0 0,-14-19 0,14 19 0,-14-10 129,14 10-129,-16-8 0,16 8 0,-18-7 0,18 7 0,-18-6 0,18 6 0,-19-5 0,19 5 0,-15-5 0,15 5 0,-16-2 0,16 2 0,-14-2 0,14 2 0,-13-2 0,13 2 0,-13 0 0,13 0 0,-15 0 0,15 0 0,-13 0-129,13 0 129,-14 5 0,14-5 0,0 0 0,-15 8 0,15-8 0,0 0 0,-14 10 0,14-10 0,0 0 0,0 0 0,-16 12 0,16-12-129,0 0 129,0 0 0,0 0 0,-15 9-129,15-9-129,0 0-516,0 0-1677,0 0-1677,0 0-258,-15 0-258</inkml:trace>
  <inkml:trace contextRef="#ctx0" brushRef="#br0" timeOffset="-14355.8211">426 554 1935,'10'0'2322,"-10"0"129,0 0-258,20 12-258,-20-12-258,21 27-129,-21-27-258,25 37-516,-14-14 258,9 3-516,-3 0 0,4 7 0,-5-8-129,8 6 0,-4-6-129,4 8 129,-4-11-129,2 6-129,-2-4 129,1 1-129,0-2-129,-3-2 129,-1 0-129,-1-4 129,-4-1-129,-12-16 0,22 21 129,-22-21-129,12 13 129,-12-13-129,0 0 129,0 0-129,0 0 0,0 0 129,0 0-129,0 0 0,0 0-129,0 0-129,0 0-258,-2-14-1548,2 14-2193,-15-10-129,15 10-387,-19-10 129</inkml:trace>
  <inkml:trace contextRef="#ctx0" brushRef="#br0" timeOffset="-15271.8735">148 566 1419,'0'0'2709,"0"0"-516,0 0-258,0 0-258,0 0-258,-12-12 0,12 12-258,0 0-387,0 0 0,-15 0-129,15 0 0,0 0-258,0 0 0,0 0 0,0 0-129,-13 0 129,13 0-129,0 0-129,0 0 0,-20 21 129,20-21-129,-15 18 129,15-18-129,-22 22 129,8-7-129,1 1 129,2-1-129,0 7 0,2 2-129,-3 3 129,2 0-129,1-1 0,0 0 129,0-2-129,2 2 0,-2-8 0,0-1 0,2-3 0,7-14 0,-14 26 0,14-26 0,-10 25 0,10-25 0,-7 19 0,7-19 0,0 0 0,-9 19-129,9-19 129,0 0-129,0 0 129,0 0-129,-9 17-129,9-17-129,0 0-387,0 0-1290,0 0-2064,0 0 0,6-13-516,7 3 388</inkml:trace>
  <inkml:trace contextRef="#ctx0" brushRef="#br1" timeOffset="-6724.3847">-128 1043 774,'0'0'1935,"0"0"0,0 0-258,0 0 0,0 0-516,0 0 0,0 0 0,0 0-258,0 0 129,-6-16-258,6 16 129,0 0-258,0 0 129,0 0-258,0 0 129,0 0-258,0 0 258,-18-9-387,18 9 129,0 0-129,-16-2-129,16 2 0,-15-4 0,15 4 0,-15-6 0,15 6 0,-18-4 0,18 4-129,-17-7 129,17 7 0,-19-4-129,19 4 129,-18-2-129,18 2 129,-18 0-129,18 0 0,-19 0 129,19 0-129,-16 2 0,16-2 0,-17 4 0,17-4 0,-16 7 0,16-7 0,-16 9 0,16-9 0,-19 9 0,19-9 0,-17 13 0,17-13 0,-18 12 0,18-12 0,-19 14 0,19-14 0,-13 15 0,13-15 0,-15 18 0,15-18 0,-15 18 0,15-18 0,-17 18 0,17-18 0,-17 17 0,17-17 0,-16 17 0,16-17 0,-17 18 0,17-18 0,-13 15 0,13-15 0,-10 18 0,10-18 0,-8 19 0,8-19 0,-7 23 0,7-23 0,-9 28 0,5-13 0,-1-1 0,5-14 0,-9 30 0,9-30 0,-5 28 0,5-28 0,3 27 0,-3-12 0,0 0 0,2 1 0,2 1 129,2-3-129,0 3 0,1-1 129,0 0-129,-2-1 0,3 3 129,-3-4-129,-5-14 0,14 26 0,-14-26 0,18 22 129,-18-22-129,20 17 0,-20-17 0,23 17 0,-23-17 0,24 18 0,-24-18 0,23 12 0,-23-12 258,24 13-129,-10-8-129,-14-5 129,24 11-129,-24-11 258,23 6-258,-9-5 129,-14-1-129,24 6 0,-24-6 0,25 2 0,-25-2 0,25 3 0,-25-3 0,25 2 0,-25-2 0,24 1 0,-24-1 0,23 0 129,-10 0-129,-13 0 0,24 0 0,-24 0 0,24-6 0,-24 6-129,22-4 0,-22 4 0,19-5 129,-19 5-129,17-6 129,-17 6-258,18-9 258,-18 9 0,16-9 0,-16 9 0,16-12 0,-16 12 0,15-11 0,-15 11 0,15-12 0,-15 12 0,0 0 0,19-18 0,-19 18 0,14-16 0,-14 16 0,10-17 0,-10 17 0,10-18 0,-10 18 0,6-21 0,-6 21-258,5-19 258,-5 19 0,3-23 0,-3 23 0,5-23 0,-5 23 0,3-21 0,-3 21-129,5-22 129,-5 22 0,2-19 0,-2 19 0,0-20 0,0 20 129,-2-22-129,2 22 0,-5-16 0,5 16 258,-2-20-258,2 20 0,0-18 0,0 18 0,0-18 0,0 18 0,0-18 0,0 18 0,0-18 0,0 18 0,-4-16 129,4 16-129,-4-16 0,4 16 0,-8-15 129,8 15-129,-9-15 0,9 15 0,-9-15 129,9 15-129,0 0 129,-14-6-129,14 6 0,0 0 0,-13-10 0,13 10 0,0 0 129,-13-8-129,13 8 0,0 0 0,0 0 0,-14-9 0,14 9 0,0 0 129,0 0-129,-12-7 0,12 7 0,0 0 0,-10-17 0,10 17 0,0 0 0,0 0 0,-13-16 0,13 16 0,0 0 0,0 0 0,-16-11 129,16 11-129,0 0 0,0 0 0,-15-9 0,15 9 0,0 0 0,0 0 129,-15-9-129,15 9 0,0 0 0,0 0 0,-15-8 0,15 8 0,0 0 0,0 0 0,-12-6 0,12 6 0,0 0 129,0 0-129,0 0 0,0 0 0,-10-15 0,10 15 0,0 0 0,0 0 0,0 0 0,0 0 0,0 0 0,-11-16 0,11 16 0,0 0 0,0 0 0,0 0 0,0 0 0,-12-4 0,12 4 0,0 0 0,0 0 0,0 0-129,0 0-129,-16 0-903,16 0-2967,0 0-129,0 0-516,0 0-129</inkml:trace>
  <inkml:trace contextRef="#ctx0" brushRef="#br0" timeOffset="1136.0646">8 1736 1935,'0'0'2322,"0"0"258,0 0-516,16 20-129,-16-20-387,0 0-129,0 0-387,12 18 129,-12-18-258,0 0-129,8 18 129,-8-18-387,10 19 129,3-4-258,-13-15 0,17 30 0,-9-12-129,4 2 0,-2-4 0,3 5 129,-1-1-129,1 4 0,1-2-129,-2 2 129,3-1-129,1-1 0,-1 1 0,-1-4 0,-1 0 0,-2-5-129,-11-14 0,19 23 129,-19-23-129,0 0 0,0 0 0,0 0-129,0 0 0,0 0-129,0 0-645,0 0-2064,0 0-1290,-7-10-387,7 10-129,-16-10-129</inkml:trace>
  <inkml:trace contextRef="#ctx0" brushRef="#br0" timeOffset="6340.3626">467 2199 1935,'0'0'2451,"0"0"-387,0 0-258,0 0-129,0 0-387,0 0-129,0 0-129,0 0-129,0 0-129,-7-9-258,7 9 0,0 0 0,-15 0-129,15 0 129,-14 0-129,14 0-129,-16 0 258,16 0-258,-13 0-129,13 0 129,-16 0-129,16 0 0,-15-3-129,15 3 129,-16-2 0,16 2-129,-17 0 129,17 0-129,-13 0 129,13 0-129,-13 5 129,13-5-129,-14 5 129,14-5-129,0 0 0,-17 6 129,17-6-129,0 0 0,-17 15 0,17-15 0,0 0 129,-16 21-129,16-21 0,-10 15 0,10-15 0,-9 17 0,9-17 0,-8 17 0,8-17 129,-8 22-129,8-22 0,-6 22 0,6-22 0,-5 25 0,5-25 0,-1 26 0,1-26 0,-2 28 0,1-12 0,0-1 0,-2 0 0,3 0 0,0 0 0,0-1 0,0 0 129,0-14-258,0 30 258,0-30-129,7 27 0,-7-27 0,10 25 0,-10-25 0,13 25 129,-13-25-129,13 22 129,-13-22-129,11 21 129,-11-21-129,14 15 0,-14-15 0,11 17 0,-11-17 0,11 16-129,-11-16 0,15 15 0,-15-15 129,14 13-129,-14-13 129,18 11-129,-18-11 129,17 9 0,-17-9 129,18 9-129,-18-9 0,22 3 0,-22-3 129,22 3-129,-22-3 0,18 0 129,-18 0-129,24 0 0,-24 0 0,19-8 129,-19 8-129,21-8 0,-21 8 0,21-6 258,-21 6-258,20-12 258,-20 12-258,19-11 387,-19 11-258,18-11 129,-18 11-129,20-15-129,-20 15 129,21-11-129,-21 11 129,20-15-129,-20 15 0,17-17 0,-17 17 0,18-16 0,-18 16 0,15-17 0,-15 17 0,12-19 129,-12 19-129,14-18 0,-14 18 129,9-19-129,-9 19 0,7-16 129,-7 16-129,5-19 0,-5 19 129,0-20-129,0 20 0,0-21 129,0 21-129,0-17 129,0 17-129,-5-22 0,5 22 0,-8-21 0,8 21 0,-12-26 0,12 26 0,-15-29 0,7 14 0,0 0 129,-1 1-129,-2 0 0,11 14 0,-14-28 0,14 28 0,-15-25 0,15 25 0,-13-20 0,13 20 0,-13-13 0,13 13 0,-14-11 0,14 11 0,0 0 0,-17-13 0,17 13 0,0 0 0,-20-20 0,20 20 0,0 0 0,-16-16 129,16 16-129,-14-7 0,14 7 0,-15-4 0,15 4 0,-20 0-129,20 0 129,-19 0 0,19 0 0,-16 7 0,16-7 0,-16 11 0,16-11 0,-17 11 0,17-11 0,-16 10 0,16-10 0,-19 8 0,19-8 0,-17 9 0,17-9 0,-20 7-129,20-7 0,-18 5-129,18-5-258,-11 16-1419,11-16-2193,-14 2-387,14-2-129,0 0-258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2:30:10.862"/>
    </inkml:context>
    <inkml:brush xml:id="br0">
      <inkml:brushProperty name="width" value="0.05833" units="cm"/>
      <inkml:brushProperty name="height" value="0.05833" units="cm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1426 1550 1,'0'0'2192,"0"0"-257,0 0-387,0 0 0,0 0-387,0 0 0,0 0-258,8 6 129,-8-6-129,0 0 0,0 0-129,0 0-129,6 14 129,-6-14-258,0 0 129,16 17-129,-16-17-129,12 16 0,-12-16 129,17 15-129,-17-15-129,23 16 0,-23-16-129,31 18 129,-17-10-129,6 2 0,-3-2 258,2 5-258,-2-2 129,6 4-258,-4 0 258,2 3-129,-2 1 129,1 4-258,-1-4 129,2 3-129,-2-2 0,-2 1 129,1-3-129,2 0 0,1-4 0,0 2 0,-1-2 0,3-2 0,-2 0 0,0 0 0,0 0 0,-1-3 0,-5 1 0,0-2 0,-1-2 0,-14-6 0,20 16 0,-20-16 0,14 9 0,-14-9 0,0 0 0,15 12 0,-15-12 0,0 0 0,0 0 0,0 0 0,0 0 0,0 0 0,0 0 0,0 0 0,0 0-258,0 0-387,0 0-1935,0 0-1419,-8 10-645,8-10 0,0 0-129</inkml:trace>
  <inkml:trace contextRef="#ctx0" brushRef="#br1" timeOffset="7767.4442">2343 2127 774,'0'-14'1419,"0"14"-129,0 0 129,0 0 0,0 0 0,0 0 0,0 0-258,-15-12-129,15 12-129,0 0-129,0 0 0,-15-11-258,15 11-129,0 0 0,0 0 0,-16-6-129,16 6-129,0 0 129,-14-2-129,14 2 129,0 0-129,-16-3 0,16 3 0,-14 0 129,14 0-129,-14 0 0,14 0 0,0 0 0,-16 0 0,16 0 0,0 0-129,-17 0 129,17 0-129,0 0 129,-15 0-129,15 0 0,0 0 0,-14 7 258,14-7-258,0 0 0,-14 10 0,14-10 0,0 0 0,-14 14 0,14-14 0,0 0 0,-11 17 0,11-17 0,0 0 0,-9 17 0,9-17 0,0 0 0,-11 18 0,11-18 0,0 0 0,-11 15 0,11-15 0,0 0 0,-14 15 0,14-15 0,0 0 0,-14 15 0,14-15 0,-9 16 0,9-16 0,-7 14 0,7-14 0,-11 18 0,11-18 0,-8 20 0,8-20 0,-9 19 0,9-19 0,-5 23 0,5-23 0,-7 27 0,7-27 0,-5 23 0,5-23 0,-3 24 0,3-24 0,-1 25 0,1-25 0,0 24 0,0-24 0,0 26 0,0-26 129,1 26-129,-1-26 0,8 24 0,-8-24 0,7 25 0,-7-25 0,5 25 0,-5-25 0,8 20 0,-8-20 0,11 16 0,-11-16 0,10 18 0,-10-18 129,15 16-129,-15-16 0,16 16 0,-16-16 0,18 18 0,-18-18 0,20 15 0,-20-15 0,20 10 0,-20-10 0,18 6 0,-18-6 0,17 2 129,-17-2-129,19 3 0,-19-3 0,20 0 0,-20 0 129,24 0-129,-24 0 0,18 0 0,-18 0 0,23 0 0,-11 0 0,-12 0 0,22 0 0,-22 0 129,21-4-129,-6 3 0,-15 1 0,22-5 0,-22 5 0,24-4 0,-24 4 0,24-7 0,-24 7 0,24-8 0,-24 8 0,21-12 0,-21 12 0,21-11 0,-21 11 0,19-12 0,-19 12 0,15-16 0,-15 16 0,15-16 0,-15 16 0,11-15 0,-11 15 0,12-16 0,-12 16 0,8-16 0,-8 16 0,7-17 0,-7 17 0,6-18 0,-6 18 129,5-19-129,-5 19 0,4-18 0,-4 18 0,3-21 0,-3 21 0,3-16 129,-3 16-129,0-20 0,0 20 0,0-23 0,0 23 129,0-24-129,0 24 0,0-25 0,0 25 129,-6-25-129,6 25 0,-5-25 129,5 25 0,-8-21-129,8 21 129,-9-21 0,9 21-129,-11-16 129,11 16-129,-11-17 0,11 17 129,-15-14-129,15 14 0,-14-15 129,14 15-129,-13-16 0,13 16 129,0 0-129,-17-21 129,17 21-129,0 0 0,-15-20 0,15 20 0,0 0 129,-14-19-129,14 19 0,0 0 0,-15-18 0,15 18 0,-14-11 0,14 11 0,-15-9 129,15 9-129,-15-11 0,15 11 0,-18-7 0,18 7 0,-18-9 0,18 9 0,-19-5 129,19 5-129,-13-8 0,13 8 0,-17-6 0,17 6 0,-13-4 0,13 4 0,-17-2 0,17 2 0,-18 0-129,18 0-129,-20 2-774,3-2-1548,17 0-1677,-23 1-258,9 0-258</inkml:trace>
  <inkml:trace contextRef="#ctx0" brushRef="#br0" timeOffset="12967.7417">2092 2670 774,'0'0'1419,"0"0"-258,0 0 129,0 0-387,0 0-129,0 0-129,0 0 0,0 0-258,0 0-258,0 0 129,0 0 258,0 0 0,0 0 129,0 0 258,0 0 0,0 0 0,0 0-129,0 0 129,0 0 0,0 0-387,0 0 129,0 0-258,0 0-129,0 0 129,0 0-129,0 0 0,7 5 129,-7-5-129,0 0-129,0 0 129,0 0 0,0 0-129,1 20 129,-1-20-129,0 18-129,0-18 0,-10 27 0,3-9 0,-1 5 0,0 0 0,-1 1-129,0 1 129,-1 1 129,-1 2-129,1-3 0,0-4 0,1 0 0,0-3 0,2-2 0,7-16 0,-13 22 129,13-22-129,-5 16 0,5-16 0,0 0 0,0 0 0,0 0 0,0 0 0,0 0 0,0 0 0,0 0 0,0 0 0,0 0-129,0-11 129,0 11-258,0 0 0,0-14-258,0 14-1032,0 0-1290,0 0-1419,0 0-129,0 0 0</inkml:trace>
  <inkml:trace contextRef="#ctx0" brushRef="#br0" timeOffset="15811.9044">2581 2670 1548,'0'0'2580,"0"0"-258,0 18-129,0-18-387,9 14-129,-9-14-387,16 20-258,-16-20-129,17 25-129,-3-10 0,-6-1-129,7 9-258,-4-3 129,4 6-129,0-2-129,1 4 0,-3-4-129,2 6 0,0-4 0,0-2 0,-3 1-129,4-2 129,1 1-129,-2-3 129,1-1-129,1-4 0,-2 0 0,3-4 0,-4-3 0,-14-9 0,18 14 0,-18-14-129,0 0 129,15 5 0,-15-5 0,0 0-129,0 0-387,0 0-645,0 0-1935,2-8-1290,-2 8-258,0 0 129</inkml:trace>
  <inkml:trace contextRef="#ctx0" brushRef="#br0" timeOffset="14507.8298">2064 3039 774,'-12'-14'1677,"12"14"-129,0 0-258,0 0 258,0 0-129,-12-16-258,12 16 129,0 0-129,0 0-258,-21-11-129,21 11 129,-14-5-258,14 5-129,-18-4-129,18 4 129,-22-4-258,22 4 0,-23-3 0,8 3 0,1-2 0,14 2-129,-23 0 0,23 0 0,-23 0 129,23 0-258,-22 9 129,22-9-129,-20 10 0,20-10 0,-22 19 0,22-19 129,-23 17-129,23-17 0,-22 22 0,22-22 0,-19 25 0,19-25 0,-16 25 0,10-10 0,1 1 0,5-16 0,-9 30 0,5-16 0,2 2 0,-1 0 0,1 0 0,2 3 0,0 0 0,0-1 0,0 0 0,0 0 0,3 1 0,1 1 0,2-2 0,2-2 0,-1 0 0,2 2 0,1-2 0,0 2 0,1-3 0,-2 1 0,-9-16 0,21 25 0,-21-25 0,22 21 0,-22-21 0,22 18 0,-22-18 0,24 15 0,-10-12 0,-14-3 0,27 7 0,-11-6 0,1 1-129,-1-2 129,0 1 0,3-1 0,-4 0 0,1 0 0,-2-3 0,1-1 0,-1-5 0,1 1 0,-3-2 0,-12 10 0,28-26 0,-28 26 0,21-25 0,-21 25 129,20-27-129,-11 12 0,-9 15 0,15-27 129,-9 11-129,0 0 0,1 1 129,-4 0-129,2 0 0,-5 15 129,8-31-129,-8 31 129,6-28-129,-6 28 129,3-28-129,-3 13 129,0-1-129,0 0 0,-5-4 129,0 0-129,-3-1 0,1 1 129,-3 0-129,1 2 129,-4-3-129,5 5 129,-2-3-129,1 4 129,-2-1-129,11 16 129,-19-29-129,19 29 0,-20-27 129,20 27-129,-23-21 0,23 21 0,-22-12 129,22 12-129,-25-6 0,11 6 0,1 0 0,-2 0 0,2 6-129,-4-1 0,17-5-129,-25 9-645,25-9-1419,-7 17-1935,7-17-129,0 0-258</inkml:trace>
  <inkml:trace contextRef="#ctx0" brushRef="#br0" timeOffset="-2404.1375">1223 1055 1419,'0'0'1290,"0"0"-129,0 0-258,0 0-129,0 0-258,0 0 387,0 0-129,0 0-129,0 0 129,0 0 0,0 0-258,0 0 0,-17 0-129,17 0 129,0 0-258,0 0-129,0 0 129,0 0-258,-15 0 387,15 0-258,0 0 0,0 0 0,-15 0 0,15 0 0,0 0 129,0 0-129,-17-2 0,17 2 0,0 0 129,0 0-129,-15-4 0,15 4-129,0 0 129,0 0 129,-13-1-258,13 1 0,0 0 0,0 0 0,-15 0 0,15 0 0,0 0 129,0 0-129,-17 0 0,17 0 0,0 0 0,-14 8 129,14-8-129,0 0 0,-13 7 129,13-7-129,0 0 0,0 0 129,0 0-129,-13 6 129,13-6-129,0 0 0,0 0 0,0 0 129,-17 10-129,17-10 0,0 0 0,-13 9 0,13-9 0,0 0 0,-17 12 0,17-12 0,0 0 129,-16 13-129,16-13 0,0 0 129,-17 15-129,17-15 0,-13 7 0,13-7 129,0 0-129,-19 16 0,19-16 0,0 0 0,-12 8 0,12-8 258,0 0-258,-14 12 0,14-12 129,0 0-129,-15 16 129,15-16-129,0 0 129,-12 19-129,12-19 129,0 0 0,-9 21-129,9-21 0,0 0 129,-6 17-129,6-17 0,-3 15 0,3-15 0,-5 18 0,5-18 0,-4 19 0,4-19 0,-3 18 129,3-18-129,-2 21 0,2-21 0,-1 21 129,1-21-129,0 22 0,0-22 129,0 26-129,0-26 129,0 23-129,0-23 129,0 22 0,0-22 0,1 25-129,-1-25 258,9 26-129,-9-26 0,13 23 0,-13-23-129,17 24 129,-17-24-129,19 21 129,-19-21-129,19 18-129,-19-18 129,20 17 0,-20-17 0,16 13 0,-16-13 0,15 11 0,-15-11 0,14 10 0,-14-10 0,16 10 129,-16-10-129,20 7 0,-20-7 0,19 3 0,-19-3 0,17 3 0,-17-3 0,19 0 0,-19 0 0,20 0 0,-20 0 129,20 0-129,-20 0 0,21-2 0,-21 2 0,20-6 0,-20 6 0,19-9 0,-19 9 0,19-11 0,-19 11 129,16-11-129,-16 11 0,18-14 129,-18 14-129,16-14 0,-16 14 129,15-15-129,-15 15 0,17-15 0,-17 15 0,15-14 0,-15 14 129,12-15-129,-12 15 0,11-17 0,-11 17 129,5-14-129,-5 14 0,6-17 129,-6 17-129,5-17 0,-5 17 0,3-16 129,-3 16-129,2-18 0,-2 18 0,1-18 0,-1 18 0,0-18 0,0 18 0,0-18 0,0 18 129,0-18-129,0 18 0,0-20 0,0 20 0,-1-16 0,1 16 0,-2-17 0,2 17 129,-3-15-129,3 15 0,-4-18 0,4 18 0,-6-19 0,6 19 0,-5-22 0,5 22 0,-7-16 0,7 16 0,-9-17 0,9 17 0,-9-15 0,9 15 0,-9-16 0,9 16 129,-11-16-129,11 16 0,-10-16 0,10 16 0,-10-20 0,10 20 0,-14-18 0,14 18 0,-15-17 0,15 17 0,-12-12 0,12 12 0,-15-10 0,15 10 0,-15-8 0,15 8 0,-13-7 0,13 7 0,-14-6 0,14 6 0,-13-3 0,13 3 0,0 0-129,-18-2 129,18 2 0,0 0 0,-14 0 0,14 0 0,0 0 0,0 0-129,0 0 0,0 0-645,-13 0-2838,13 0-645,0 0 0,0-12-516</inkml:trace>
  <inkml:trace contextRef="#ctx0" brushRef="#br0" timeOffset="17271.9879">3189 2999 516,'0'0'1806,"0"0"0,-15 0-129,15 0 129,0 0-258,-22-3 0,22 3-387,-15-3 0,15 3-129,-17-3 0,17 3-387,-18-1-129,18 1 129,-18 0-258,18 0-129,-19 0 0,19 0 0,-19 6 129,19-6-129,-20 12-129,20-12 129,-17 16-129,17-16 0,-16 23 0,16-23 0,-12 29 0,6-13-129,-1 2 0,5 0 0,-3 1 129,2 3-129,0-1 0,-1-1 0,1 0 0,2-1 0,-3 2 0,2 0 0,-1 0-129,1-2 258,-1-2-258,2 3 129,0-1 0,0-3 0,1 1 0,0 0 129,0-2-129,0 0 0,0-15 0,0 28 0,0-28 0,6 26 0,-6-26 0,9 27 0,-9-27 0,13 21 0,-13-21 0,13 21 0,-13-21 0,12 19 0,-12-19 0,17 18 0,-17-18 0,20 12 0,-20-12 0,22 10 0,-8-6 0,2-1 0,-1-1 0,0-1 0,-1-1 0,1 0 0,1-3 129,-1-1-129,2-3 0,-1 3 0,-1-3 129,0 0-129,-15 7 0,25-16 0,-25 16 0,21-18 0,-21 18 129,24-22-129,-24 22 0,24-26 129,-24 26 0,23-25-129,-23 25 129,24-25-129,-24 25 0,19-29 129,-10 15-129,-1-1 0,-8 15 0,15-31 0,-7 14 0,-2 0 0,0-4 0,-2 4 0,1-3 129,-1 1-129,0 0 0,-2 1 0,0-3 0,-1 3 0,-1 2 0,0-2 129,0 2-129,0 1 0,-3-4 0,-3 4 0,0 0 0,-3 1 129,9 14-129,-18-26 0,18 26 0,-26-27 129,11 15-129,-1-2 0,0 2 0,1 3 0,-2 1 129,1 1-129,-1 3 0,0 0 0,1 3 0,1 1 129,0 0-129,-1 0 0,-3 5 0,3-1 0,-2 1 0,2 4 0,0-3 129,1 2-129,1 0 0,0 2 0,-1-2 0,3 2 0,-3-2 0,15-8-129,-23 21 129,23-21 0,-19 22-387,19-22-387,-11 19-2322,11-19-1290,-6 18-258,6-18-258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1T07:36:43.5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1111 5891 1,'0'0'2966,"0"0"-773,0 0-129,0 0-774,0 0-258,0 0-258,0 0-258,0 0-258,0 0 0,0 0 129,-45 0 129,45 0 0,-45 44-129,45-44 0,0 43 129,0-43-258,-46 0-129,46 0 0,0 45 0,0-2-129,0-43 0,0 0 0,46 44 0,-46-44 0,45 46 129,-45-2 129,45-44-258,-3 0 0,3 43 0,0-43 0,-3 45 0,3-45 129,1 0 0,-1 0 0,-3 0 129,3 0-129,42 0 258,-42 0 0,0 0-129,1-45-129,-4 45 0,3 0 0,-45 0-129,45 0 0,-45 0 0,0 0 0,0 0 129,0 0-129,0 0-129,0 0 0,0 0-516,0 0-387,42 0-516,-42 0-1032,0 0-1419,0 0-129</inkml:trace>
  <inkml:trace contextRef="#ctx0" brushRef="#br0" timeOffset="239.0134">1905 6066 2322,'0'0'2322,"0"0"-1161,0 44-645,0-44-387,0 0 129,0 46-129,0-46 258,0 0-129,45 44 258,-45-44-258,45 43 0,-45-43-129,45 45 129,-45-45-258,42 0-387,-42 0 129,0 0-258,46 43 0,-46-43-774,0 0-1032,0 46-516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28T09:03:50.5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21552 5838 774,'-14'-12'4773,"14"12"387,-14-3-387,14 3-1806,0 0-1032,-17-10-387,17 10-645,0 0-258,0 0-129,12 11-258,3-1 129,2 4-258,10 9 129,3 2-129,9 10 0,6 5 0,6 5 0,2-3-129,2 7 129,5-3-129,-5-1 258,3-6-258,-6 0 129,-1-5 0,-5-3 0,-7-2 0,-2-7-129,-5-3 258,-7-4-387,-3-1 258,-8-7-258,-14-7 0,15 6-387,-15-6-516,-1-6-3096,1 6-903,-21-24-258,10 10-387</inkml:trace>
  <inkml:trace contextRef="#ctx0" brushRef="#br0" timeOffset="615.0351">22324 5738 129,'0'12'4515,"-20"8"258,2-6-258,-9 0-1806,-3 15-1419,-15-6-129,-3 18-258,-14-8-258,-3 13-129,-2-3-129,-3 6 129,-1-4-258,5 1 129,2-1-258,6-3 258,9-6-129,5-2 0,9-6 0,5-3 0,10-7 129,2-3-387,4-6 258,14-9-129,0 0-129,-9 7 0,9-7-129,0 0-387,0 0-516,0-8-3483,0 8-387,0-22-387,2 10-258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0:56:42.839"/>
    </inkml:context>
    <inkml:brush xml:id="br0">
      <inkml:brushProperty name="width" value="0.05833" units="cm"/>
      <inkml:brushProperty name="height" value="0.05833" units="cm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008000"/>
      <inkml:brushProperty name="fitToCurve" value="1"/>
    </inkml:brush>
    <inkml:brush xml:id="br2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 contextRef="#ctx0" brushRef="#br0">3392-4 258,'11'-19'3354,"-11"19"-129,0 0-516,0 0-258,0 0-387,-12 0-387,3 19-258,-17-4-387,14 12 0,-23 0-258,14 16 0,-12 3-129,12 9 129,-6 4-387,11 8 129,2-2-258,9 6 129,0-8-129,5-1 0,10-6-129,4-5 129,2-10-129,-1-3 0,4-9-129,-1-7 0,-18-22-129,31 25-387,-7-9-387,-24-16-1806,0 0-1677,30-2-387,-30 2-258,21-22-258</inkml:trace>
  <inkml:trace contextRef="#ctx0" brushRef="#br0" timeOffset="644.0368">3592 347 3870,'0'0'4644,"0"0"-129,0 0-258,0 0-2451,0 0-516,0 0-387,28 17 0,-16 2-387,12 8 0,-3-6-129,8 9-129,-2-5 0,4 5-129,-5 0-129,5-7 0,2 2-387,-9-11-645,20 11-2838,-16-12-774,3 1-258,-9-2-387</inkml:trace>
  <inkml:trace contextRef="#ctx0" brushRef="#br0" timeOffset="376.0209">3887 282 3096,'23'0'4386,"-23"0"0,0 10-129,0 9-2580,-18-11-129,13 22-387,-14-13-258,5 21-129,-12-9-258,7 12 0,-4-3-387,-4 0 129,2-1-129,1-2 0,3-5-129,4-3 0,3-7-258,14-20-129,-16 29-645,16-29-1677,-21 2-1677,21-2-516,0 0-129,-3-10 129</inkml:trace>
  <inkml:trace contextRef="#ctx0" brushRef="#br0" timeOffset="1361.0779">4198 947 2193,'-12'23'4644,"12"-23"258,0 0-516,12 6-1806,-12-6-1290,43-6 0,-20-11-129,13 13-516,-3-12-258,2 5-129,1 3-516,-6-10-387,11 18-1806,-14-4-2064,0-2-129,-6 2-645,2 2 258</inkml:trace>
  <inkml:trace contextRef="#ctx0" brushRef="#br0" timeOffset="1105.0628">4206 724 3870,'14'-17'5031,"-14"17"-516,11-22 129,-10-5-2709,-1 27-645,20-36 0,-3 18-387,-8-9-258,6 7 0,-4-5-387,-11 25 129,22-34-258,-22 34 0,18-24 0,-18 24-129,0 0 0,0 0 129,0 0-129,0 0 0,0 0 129,13 10-129,-13 15 0,0-2 0,0 8 0,0 2 0,0 6 0,0-4 0,0-2 0,0-4 0,0 1-129,0-2 0,7-7-258,-7-21-645,18 37-1290,-18-37-2322,0 0-387,12 22-129,-12-22-258</inkml:trace>
  <inkml:trace contextRef="#ctx0" brushRef="#br0" timeOffset="1608.0918">4741 833 1161,'21'0'4644,"-21"0"387,19 0-387,-7 17-1677,-12-17-903,17 28-258,-17-28-516,6 32-258,-6-32-387,0 35-258,-9-10-129,-1-3-129,-6-4-129,0 2-129,4 3-258,-12-13-774,24 13-3354,0-23-258,0 0-258,-17 10-645</inkml:trace>
  <inkml:trace contextRef="#ctx0" brushRef="#br0" timeOffset="-14354.821">9 52 1806,'17'-20'3999,"-17"20"258,2-17-774,-2 17-1032,0 0-387,0 0-387,0-23-387,0 23-387,0 0-258,0 0 0,0 0-129,0 23-258,0-23 129,0 35 0,0-14-258,0 9 129,0 4-129,0 9 0,0-2 0,0 10 0,0 0-129,0 2 129,0 1-129,0 2 129,0-2-129,0-7 0,2-6 0,1-5 0,3-3 0,-5-8 0,3-5 0,-4-20 0,3 22 0,-3-22-129,0 0-258,0 0-258,0 0-1419,0 0-2580,5-12 0,-5-18-258,0 1-387</inkml:trace>
  <inkml:trace contextRef="#ctx0" brushRef="#br0" timeOffset="-13415.7673">32-35 2580,'0'0'3483,"0"0"-516,0 0-645,0 0-258,0 0-258,0 0-258,0 0-258,0 0 0,0 0-516,0 0 0,0 0 0,0 0-129,0 0-258,10-8 0,-10 8-129,23-2-129,-23 2 258,34 0-258,-13 0-129,5 2 129,-1-2-129,4 0 0,-3 4 129,7-4-129,-3 0 129,-1 0-129,1 0 258,-4 0-258,-4 0 258,1 0-258,-4 0 0,-19 0 0,24 2 0,-24-2 0,0 0 0,23 4 0,-23-4 0,0 0 0,0 0-129,0 0 129,0 0 0,0 0 0,0 0 0,0 0 0,19 6 0,-19-6 0,0 0 258,0 0-258,10 25 0,-10-25 0,5 28 0,-5-28 129,6 37-129,-3-13 0,1-3 129,-3 4-129,3-8 0,-1 3 129,-3-20-129,4 29 0,-4-29 0,0 0 0,0 0 0,0 0-129,10 18-258,-10-18-645,0 0-3354,9-18-258,-9 18-129,3-19-516</inkml:trace>
  <inkml:trace contextRef="#ctx0" brushRef="#br0" timeOffset="-2008.1148">1257 244 903,'30'0'3999,"-30"0"129,0 0-129,10-21-2451,-10 21 0,0 0-129,30-10-258,-30 10-387,24-10 0,-24 10-258,33-10-129,-33 10 0,38-2 0,-38 2-129,38 0-129,-19 0 0,0 0-129,-19 0-129,30 0-258,-9 6-1161,-21-6-1290,0 0-1548,21 14-129,-21-14-258</inkml:trace>
  <inkml:trace contextRef="#ctx0" brushRef="#br0" timeOffset="-1712.0979">1360 390 3612,'-16'10'4128,"16"-10"0,0 0-1935,23 10-774,-23-10 129,26 0 0,-26 0-645,36 0-129,-36 0-129,42 0-258,-25-2-129,4 2-129,1 0-387,-2-2-774,13-2-3096,-9 4-258,0-2-129,2 2-387</inkml:trace>
  <inkml:trace contextRef="#ctx0" brushRef="#br0" timeOffset="-804.0459">2538-27 3354,'-1'-24'4257,"1"24"0,-20-21-2193,20 21 0,0 0-645,-20-14-129,2 4-516,18 10-129,-29-4-258,29 4 0,-42 0 0,25 0-129,-4 2 258,-2 8-258,-1-4 129,24-6-258,-30 22 258,30-22-387,-17 27 258,17-27-258,0 29 0,0-10 0,11-2 0,2 5-129,1-3 129,5-1 0,-3 3 0,5 2 0,-9-4 0,-12-19 0,21 33 0,-12-15 0,-9 2 0,0-1 0,0-19 129,-6 32-129,-6-14 0,-5-3 129,-4 1-129,-3 2 0,-2-9 0,1 3 0,-2-2 0,4-1 0,4-7 0,19-2-129,-24 9 129,24-9 0,0 0 0,0 0-129,0 0 129,22 14-129,-1-10 129,0 2 0,3 6 0,-1-1 0,-6 13 0,2-3 0,-7 5 0,-3 4 0,-6 7 0,-3-6 0,0 5 0,0 1 0,-6-7 0,0 5 0,1-9 0,0-1 0,3-5 0,2 0 0,0-20 0,5 25 129,-5-25 0,18 14-129,-18-14 129,24 12 0,-24-12 0,30 2-258,-8 2-387,-22-4-3612,24 0-387,-24 0-516,25-26-129</inkml:trace>
  <inkml:trace contextRef="#ctx0" brushRef="#br0" timeOffset="3133.1792">5446 129 2451,'0'0'4386,"0"0"-129,0-23-1290,0 23-516,0 0-516,0 0-516,0 0-387,2 33-258,-2-33 0,0 46-258,0-16-129,0 12-129,0 3 0,1 2-129,-1 2 0,9-4 0,-7 2-129,5-3 0,-4-9 0,1-2-129,6-2-387,-10-31-387,12 31-2193,-12-31-1419,0 0-387,0 0-387,-7-14 388</inkml:trace>
  <inkml:trace contextRef="#ctx0" brushRef="#br0" timeOffset="3416.1954">5156 103 3999,'0'0'4902,"0"0"-387,23-12 129,9 12-2967,-12-4-387,26 4 0,-16 0-387,17 0-129,-6 0-387,5 0 129,-3 0-258,-7 0-129,3 0-129,-6 0-516,7 4-1161,-11-4-2838,1 4-258,-11-4-387,3 6-387</inkml:trace>
  <inkml:trace contextRef="#ctx0" brushRef="#br0" timeOffset="3831.2191">5845 557 3999,'14'-29'4902,"-2"12"-258,-3-10-129,17 14-2580,-23-25-516,20 25-258,-18-11-387,-5 24-258,23-30-129,-23 30 0,0 0-258,22-6 0,-22 6 0,0 0 0,11 27-129,-10-2 129,-1 2-129,2 3 0,-2 1 129,0 5-129,0-1 0,0-2-129,5-1 0,-5-8-387,6 9-774,-6-33-1677,-6 27-1677,6-27-258,-8 28-387,8-28-129</inkml:trace>
  <inkml:trace contextRef="#ctx0" brushRef="#br0" timeOffset="4072.2329">5888 829 5934,'0'0'4773,"-19"0"-258,19 0-1548,11 0-1290,-11 0-645,24 0-258,-24 0-129,43 0-129,-22-2-129,9 0-129,-4-2-129,2 0-129,1 4-258,-11-12-774,20 6-3225,-16-3-516,1-5 0,-1 2-516</inkml:trace>
  <inkml:trace contextRef="#ctx0" brushRef="#br0" timeOffset="4492.2569">6296-21 7740,'18'-26'4773,"-18"26"129,22-2-645,-22 2-3225,28 10-129,-19 8-387,13 16 258,-6 1-387,7 12 0,-8 4-129,3 8 0,-12 3-129,3 4 0,-5 3-129,-1-2 0,-3-6 0,0-8 129,-9-5-129,-1-5 0,-4-8 0,4-10 0,-1-5 0,11-20-129,-21 24 0,21-24-258,0 0 0,-24 16-258,24-16-516,0 0-645,0 0-2838,0 0-387,14-2 0,-14 2-258</inkml:trace>
  <inkml:trace contextRef="#ctx0" brushRef="#br0" timeOffset="4792.2741">6822 683 4386,'18'12'5031,"-10"6"-258,-8-18-129,6 19-3096,8 9-258,-14-28 0,1 47-387,-1-17-387,0 5 0,-1-3-129,-10-1-258,-3-2 0,0 3 0,-1-4-387,15-28-387,-16 27-3741,16-27-258,-24 6-387,24-6-645</inkml:trace>
  <inkml:trace contextRef="#ctx0" brushRef="#br0" timeOffset="6288.3597">7435 670 4644,'0'0'4773,"24"2"0,-24-2-258,23 0-2838,-23 0-516,21-18-258,-21 18-387,26-19-258,-26 19-516,31-19-516,-5 19-2193,-26 0-1548,35 0-258,-35 0-387,33 0 388</inkml:trace>
  <inkml:trace contextRef="#ctx0" brushRef="#br0" timeOffset="6476.3704">7824 636 1806,'19'6'4902,"-19"-6"-387,0 0 0,23-4-2064,-23 4-1161,0 0-258,29-3-516,-29 3-645,30-11-1161,-4 3-2838,-4 8-387,4-2-387,2 0 258</inkml:trace>
  <inkml:trace contextRef="#ctx0" brushRef="#br0" timeOffset="6669.3815">8230 635 3096,'0'0'5031,"16"15"-258,-16-15-258,0 0-2322,0 0-1032,0 0 0,0 0-645,26-8-774,-26 8-1548,17-18-2580,-17 18-258,37-14-387,-37 14-129</inkml:trace>
  <inkml:trace contextRef="#ctx0" brushRef="#br0" timeOffset="8555.4894">9659 135 2193,'-11'-21'4773,"11"21"387,0 0-387,0 0-1806,14 8-1290,-14-8-387,44 44-387,-24-23-258,19 15 0,-6 2-387,5 1 129,4-4-258,1 0-129,-3-1 0,0-1-129,1 1-387,-11-19-516,17 23-1548,-23-20-2064,6-1-387,-10-9-516,0 2 129</inkml:trace>
  <inkml:trace contextRef="#ctx0" brushRef="#br0" timeOffset="8292.4743">10030 101 1419,'23'-10'4515,"-23"10"258,0 0-129,0 15-2193,-14-9-516,12 19-645,-24-4-258,11 12-129,-13 4-387,3 3 0,-6-4-129,5 10 129,-7-2-387,4 3 0,1-10 0,4 3 0,-1-10-129,8 1 0,5-6-258,12-25-258,-12 34-774,12-34-1548,0 0-1806,-19-10-387,19 10-516,0-37 387</inkml:trace>
  <inkml:trace contextRef="#ctx0" brushRef="#br0" timeOffset="7607.4351">9254-31 903,'0'0'3870,"0"0"-387,0 0-645,0 0-516,0 0-258,-20-8-516,20 8-129,-28 8-387,17 9-129,-15 2-129,11 12 0,-11 6-258,13 8 0,-9 7-129,11 12 129,-2 2-258,9 4 258,2 1-258,2-3 0,6-8-258,11-3 258,2-7-258,-3-11 129,3-10-129,2-5 0,-6-4 0,-15-20-129,31 23-645,-31-23-3999,0 0 129,0 0-645,0 0-387</inkml:trace>
  <inkml:trace contextRef="#ctx0" brushRef="#br0" timeOffset="8991.5143">10343 453 3870,'0'0'5031,"8"-16"-387,-8 16 0,0 0-2709,7 8-516,-7-8-387,9 33-258,-5-15-258,4 6-129,-4-4 0,6 5-129,-3-5-129,-7-20 0,21 19 0,-21-19 0,28 2-129,-28-2 0,33-15 0,-11-9 129,1-5-129,-1 2 0,1 0 0,-2 6 0,-6-1 129,-15 22-129,28-27 0,-28 27 0,0 0 129,0 0-129,16 12 129,-13 7-129,-3 1 129,4 3-129,-3 3 129,1 0-129,-2 1 0,0-3 0,4-3-258,-4-21-258,5 36-903,-5-36-2451,0 0-903,0 0-516,24 0-129</inkml:trace>
  <inkml:trace contextRef="#ctx0" brushRef="#br0" timeOffset="9192.5258">10902 548 3999,'41'0'5031,"-20"5"129,-21-5-516,30 49-2580,-30-49-387,1 54-645,-1-29-258,0 9-129,-5 1-387,-3-11-258,2 0-129,6-24-1419,-10 19-3096,10-19-258,0 0-516,0 0-129</inkml:trace>
  <inkml:trace contextRef="#ctx0" brushRef="#br0" timeOffset="9839.5628">11728-51 1419,'23'-21'4902,"-23"21"-129,0 0 129,0 0-1806,24 0-1419,-24 0-258,0 17-516,0 3 0,0 15-516,0-3 258,0 11-387,0 2 129,0 5-258,0-9 0,0 5 0,0-3-129,0-10 0,0-6-129,2-9-129,1 2-258,-3-20-1032,0 0-3225,0 0-129,7-13-516,-10-8 0</inkml:trace>
  <inkml:trace contextRef="#ctx0" brushRef="#br0" timeOffset="10115.5785">11523-70 4773,'0'0'5160,"0"0"-258,11-12-129,15 18-2967,-4-6-774,23 0 0,-7 0-258,15 0-129,-3-2-387,7 0-129,-3-2 0,2 2 0,-11-2-129,-2 4-387,-5 2-516,-38-2-3870,44 10 0,-44-10-516,26 16-258</inkml:trace>
  <inkml:trace contextRef="#ctx0" brushRef="#br0" timeOffset="10620.6075">12263 185 7998,'0'24'5031,"12"-5"-129,-9 12-1290,-3-31-2451,9 39-129,-9-18-516,10 12 129,-10-7-387,7 8 0,-5-5-258,1-1 129,1-7-129,-4-21 129,16 30-129,-16-30 0,17 2 0,-17-2 0,29-24 0,-11 6 129,-1-13-129,-1 6 0,3-3 0,0-2 0,-2 9 0,-17 21 0,30-30 0,-30 30 0,26-11 0,-26 11 0,21 13-129,-13 5 258,-8-18-129,13 39 0,-10-13 0,0 0 0,4-1 0,-3 0 0,-4-25 0,7 38-258,-2-18-258,-5-20-1290,0 0-2838,0 0-516,0 0 0,4-10-516</inkml:trace>
  <inkml:trace contextRef="#ctx0" brushRef="#br0" timeOffset="10968.6274">12721-129 3483,'30'-37'4902,"6"19"129,-36 18-387,39 12-2064,-39-12-1290,45 35-258,-24-10-129,6 18-387,-10-4 258,5 11-387,-4-6 129,-3 11-387,-1 7 129,-6-10-129,4 0-129,-3 1 0,-4-5 0,-2-4-129,-1 1 0,-2-12-129,0-4-387,0-29-516,-2 39-3612,2-39-258,-20 14-258,20-14-387</inkml:trace>
  <inkml:trace contextRef="#ctx0" brushRef="#br0" timeOffset="12416.7102">13606-299 774,'5'-19'4257,"-5"19"516,0 0-1548,25-10-774,-25 10-516,0 0-258,0 0-774,27-12-129,-27 12-129,20 0 0,-20 0-387,20 0 129,-20 0-129,25 18-129,-25-18 129,22 19-129,-22-19 0,23 30 0,-23-30 0,17 32-129,-17-32 129,11 35-129,-10-15 129,-1 3 0,0-3 0,-5 10 129,-7-7 0,0 1-129,-2 1 129,5-2 0,-1 2 0,6 0-258,-1-1 258,5 1-129,2-5-129,8-1 129,6 0-129,6-4 129,-1-3-129,5-2 129,-3-6-129,3-2 0,-5 1 129,0-4-129,-21 1 129,24 0-129,-24 0 0,0 0 0,0 0 0,0 0 0,0 0 0,-16 0 0,16 0 0,-19 25 0,9-4 0,1 1 0,0 6-129,4 0 258,0 3-258,5 0 129,0 3 0,0-1 0,0-1 0,3 1 0,1-3 0,-1 1 0,3-1 0,-6-1 0,1-1 0,-1-6 0,-3-3 0,3-19 0,-33 29 129,12-17-129,-3 0 0,-1-2 129,-2-4-129,2 0 0,3 2 0,22-8 0,-24 16-129,24-16-258,0 0-1419,15 15-3225,9-15 0,-4 0-387,6-2-387</inkml:trace>
  <inkml:trace contextRef="#ctx0" brushRef="#br1" timeOffset="72795.1636">18168-49 6063,'10'12'5031,"-10"-12"-258,9 35-258,-5-16-3741,9 12 0,-4-8-129,5 12-258,-4 0-129,3-2-129,-3-6 0,0 0 0,-3-5-129,-7-22 0,14 28 0,-14-28 0,0 0 129,0 0-129,18-23 0,-15 2 0,1-10 129,-1 2-129,1-4 0,4-4 129,-1 10-129,5 2 0,-1 3 0,-11 22 0,33-25-258,-33 25-129,41-5-387,-41 5-1290,45-8-2580,-20 8-129,4-2-516,-4 2 387</inkml:trace>
  <inkml:trace contextRef="#ctx0" brushRef="#br1" timeOffset="73191.1863">18743-20 4257,'0'0'4902,"-6"29"-258,-4-4-774,-14-3-2322,18 11-516,-9-4-129,11 13-129,1-13-258,3 3 0,3-7-129,20-1 0,-4-10 0,11-4-129,-3-10 0,12 0 0,-3-6-129,-3-12-129,2-2 129,-11-2 0,-1-3-129,-10-2 129,-6-3-129,-7 2 0,-8 1 129,-10 3-129,-9 1-129,-1 1 129,-5 9 0,-5 2 0,3 5 0,5 6 0,1 11-129,5 3-129,10 9 0,14-23-645,-16 53-903,7-30-2838,9 2-387,0-25-129,28 37-387</inkml:trace>
  <inkml:trace contextRef="#ctx0" brushRef="#br1" timeOffset="73627.2111">19081-35 6321,'19'-27'5160,"-19"27"0,0 0-645,0 11-3354,9 19-258,-7 0-129,-1 5-129,-1-2-129,9 2-387,-5-1 0,6-4 0,0-11 0,-10-19-129,28 20 129,-7-20-129,0 0 0,3-18 0,0-5 0,4-7 0,-2 0 0,2-3 0,-7 4-258,0 1 387,-4 4-387,-17 24 387,21-23-129,-21 23 129,0 0-129,5 19 129,-5 6 129,0 4-129,-2 2 129,-1 0-258,3 1 0,0 0-129,0-7-129,0-25-516,19 41-1677,-19-41-2451,26 2-129,-26-2-387,26-16-258</inkml:trace>
  <inkml:trace contextRef="#ctx0" brushRef="#br1" timeOffset="74216.2447">19604-84 5934,'0'0'5289,"0"0"-387,0 18-258,7 7-3354,-7-7-387,1 18-129,-1-5 129,9-4-645,-4-1-129,9-1 129,-14-25-129,30 28-129,-11-24 0,0-4 0,2-6 0,-21 6-129,36-32 129,-17 7-129,0 1 129,-5-5 0,-2 2-129,2 0 258,-3 8-387,-11 19 387,10-25-129,-10 25 0,0 0 129,0 0-258,0 29 387,0-6-258,0 7 258,0 4-258,0-7 0,0 2 129,0-4-129,2-8 0,-2-17 0,21 22 0,-21-22 129,36-4-129,-13-14 0,-1-1 0,4-8 129,-2-2-129,3 0-129,-3-4 129,0 2-129,-3 8 129,-2 5-129,-19 18 258,33-15-387,-33 15 387,17 10 129,-8 7-258,-7 6 129,-2 8-129,0 2 258,0 0-387,0-2 258,0 0-387,0 2-645,0-33-2709,0 35-1290,0-35-387,0 0-258</inkml:trace>
  <inkml:trace contextRef="#ctx0" brushRef="#br1" timeOffset="74655.27">20418-51 8514,'28'0'5289,"3"6"-387,-12-6-1419,16 0-2580,-11 0-258,14 0 0,-8-4-387,6-4 0,-6-1-387,-4-5 258,-4-4-258,-8-3 0,-5-2 129,-6 2-258,-3-2 516,-3 3-516,-8-1 258,-8-2-129,-3 15 129,-4 6 0,-7 2 0,-2 13 0,-9 10 0,6 7 129,-2 7 258,6 5-258,8 3 129,5 0 0,7-1 129,14-5-258,5-8 258,16-2-387,5-8 0,7-10-258,12 7-516,-12-20-2451,17-2-1677,-11-10-258,4 1-516,-8-10 129</inkml:trace>
  <inkml:trace contextRef="#ctx0" brushRef="#br1" timeOffset="75063.2934">20912-147 6966,'0'38'5160,"-6"-17"-129,6 10-258,-7-9-3612,14 16-387,-2-17 129,17 3-516,-4-5-129,6-7-129,0-6 0,7-6-129,-3 0 129,4-16-129,-5-5-129,3-5 129,-6-6-129,0-3 129,-3 0-129,-5 2 129,-2 1-129,-6 6 129,-1 11 0,-7 15-129,0 0 258,0 0-129,13 33 258,-12-6-129,-1 9 129,5 3 0,-3-2 0,2-1-129,1-2 0,2-9-258,5-2-387,-12-23-516,29 25-3999,-29-25 129,28 2-645,-28-2 0</inkml:trace>
  <inkml:trace contextRef="#ctx0" brushRef="#br1" timeOffset="75552.3214">21537-179 7482,'0'0'5289,"0"0"-387,19-21-129,35 21-3870,-19-6-129,22 6 0,-6 0-258,6 0-387,-2 8-516,-15-12-3096,6 4-1161,-20-4-516,-6-2-387</inkml:trace>
  <inkml:trace contextRef="#ctx0" brushRef="#br1" timeOffset="75355.3101">21657-595 7353,'11'37'5418,"-10"-4"-387,-1 9-129,0 14-3999,-1-5 129,1 19-129,0-9-258,0 1-258,0-5 0,1 3-129,5-15 0,2-2-258,6-9 258,5-7-516,5-6 0,-3-9-387,17 13-1806,-10-25-2451,-3 0-258,-25 0-516,29-21-258</inkml:trace>
  <inkml:trace contextRef="#ctx0" brushRef="#br1" timeOffset="70503.0324">15333 259 258,'0'0'2967,"0"0"-129,0 0-258,0 0-258,14 0-129,-14 0-258,0 0-387,5-21-258,-5 21-129,0 0-258,26-8-129,-26 8-129,0 0 129,23-23-387,-23 23 129,30-12-129,-13 12-129,4-6 0,3 2-129,0 1 0,8 3 0,-3 0 129,4 0-258,-2 0 0,-1 0 129,-1 0-129,-4 0 0,-6 2 0,0-1 0,-19-1 0,21 2 0,-21-2-387,0 0-129,0 0-645,0 0-2709,0 0-1032,-11 4-129,11-4-516</inkml:trace>
  <inkml:trace contextRef="#ctx0" brushRef="#br1" timeOffset="71155.0698">16153 211 1548,'26'21'4773,"-26"-21"-129,28 0-129,-8 0-2322,-2-21-903,18 13-258,-12-13-129,13 9-387,-4-12 129,2 11-387,-8-8 0,3 4 0,-8-3-129,-2 8 0,-20 12-129,22-29 0,-22 29 129,2-21 0,-2 21 0,0 0 0,-24-27-258,24 27 129,-35-9 0,9 5 129,-4 2-129,1 2 0,-2 0-129,-4 2 129,2 9 129,0 5-129,3 6 258,6 8-258,3 5 129,7 2 0,4 3 0,8 1 0,2 4 258,12-1-129,7-9-129,14 2 129,4-9-129,6-6 0,6-7 0,-1-7 0,5-6-258,-7-2-129,5 0-387,-18-21-1290,8 13-2838,-15-14-258,0 8-129,-13-6-516</inkml:trace>
  <inkml:trace contextRef="#ctx0" brushRef="#br1" timeOffset="71591.0947">16774 60 2193,'0'0'4773,"0"0"129,0 0-129,0 23-1935,0-23-1548,0 52-129,0-23-387,12 8-129,-5-2-129,9 7-258,-4-14 0,0-3 0,6-4-258,-18-21 129,32 24-129,-32-24 0,37-4 0,-37 4 0,35-39 0,-16 14 129,0-7-129,-2-2 0,4 1 129,-5 6-129,-1 3 0,1 3 0,-16 21 0,21-15 0,-21 15 129,0 0-129,17 28 129,-15 0-129,1-1 129,4 8-129,0 1 0,4-3 0,-1-3-129,-1-9-387,10 4-516,-19-25-1548,22 11-2064,-22-11-516,35-4-258,-21-16 258</inkml:trace>
  <inkml:trace contextRef="#ctx0" brushRef="#br1" timeOffset="71952.1154">17406 52 3354,'0'0'5031,"0"0"-258,2 15-129,5 17-2838,-7-9-516,5 19 0,-5-11-516,10 14-129,-4-5-129,6-7-258,-2-3 129,6-9-258,-16-21 0,27 28-129,-27-28 0,33 8 0,-33-8 0,32-17 0,-18-2 0,-2-2 0,2-7 0,1-1 0,-3-11 129,2 7-129,-2 4 0,6-3-129,-6 11 0,0-4-129,-12 25-387,14-27-516,7 27-2967,-21 0-645,0 0-516,0 0 0</inkml:trace>
  <inkml:trace contextRef="#ctx0" brushRef="#br1" timeOffset="72208.1301">17816 83 3354,'0'0'5031,"27"-18"-258,-27 18 0,21 6-2580,-21-6-645,12 26-129,-12-26-516,18 46 0,-13-19-387,9 4 0,-5-2-258,1 2 0,0-6-258,1-3-258,-1-3-258,-10-19-387,26 25-2838,-26-25-1161,0 0-258,0 0-516</inkml:trace>
  <inkml:trace contextRef="#ctx0" brushRef="#br1" timeOffset="72388.1404">17951-117 5031,'-14'-32'5160,"14"32"-645,-5-28-258,5 28-3483,0 0-1032,10-2-3354,-10 2-903,21 22 0,-7-5-645</inkml:trace>
  <inkml:trace contextRef="#ctx0" brushRef="#br1" timeOffset="42448.4278">723 2826 1806,'0'0'4257,"13"-18"387,-13 18-129,21-2-2064,-21 2-387,0 0-516,0-21-258,0 21-516,0 0-129,7 12 0,-7-12-387,0 35 0,0-12 0,-3 7-129,-2 2 0,3-1 0,-3-4-129,5 3 129,0 0-129,0-5 0,0-5-258,0-20-258,12 35-903,-12-35-2580,0 0-516,0 0-387,19 0-387</inkml:trace>
  <inkml:trace contextRef="#ctx0" brushRef="#br1" timeOffset="43363.4803">1235 2438 5031,'22'-15'4386,"-22"15"0,0 0-129,0 17-2709,12 15-645,-12-11 0,9 23 0,-9-7-258,9 12-129,-9-7 0,5 5-258,-3-2-129,1-1 129,-1-5-129,-2-2 0,2-3-129,-2-7 0,1-3 0,-1-24 0,2 31 0,-2-31 0,0 0 0,0 0-129,0 0 129,0 0 0,0-20-129,0 20 129,-2-37 0,-1 16 0,-4 3-258,-2-2 258,9 20 0,-17-32-129,17 32 129,-21-15 0,21 15 0,-24-4 0,24 4 129,-25 0-129,25 0 0,-31 18 0,31-18 0,-26 25 0,11-8 0,15-17 0,-27 35 0,27-35 258,-20 31-258,14-12 0,6-19 129,-12 32-129,12-32 0,-3 32 129,3-32-129,3 23 129,-3-23 0,19 12 0,-19-12 0,37 6 129,-20-6-129,6 0 0,-1-4 0,1 2 0,-2-4-129,1 2-129,-1 4-129,-21 0-258,45 2-903,-45-2-2709,25 0-387,-25 0-516,29 4-129</inkml:trace>
  <inkml:trace contextRef="#ctx0" brushRef="#br1" timeOffset="42668.4405">820 2503 5676,'-4'-55'4515,"3"36"-387,1 19-387,0 0-2709,0-20-258,0 20-387,0 0-387,0 0-774,34 24-2838,-22-1-387,-12-23-258,25 37-258</inkml:trace>
  <inkml:trace contextRef="#ctx0" brushRef="#br1" timeOffset="43936.513">1498 2975 3225,'30'-4'4515,"-11"-13"-129,-19 17-258,14-27-1935,7 25-516,-16-18-516,-5 20-129,24-26-516,-24 26 0,23-22-129,-23 22-129,17-25-129,-17 25 0,7-26 0,-7 26-129,4-25 258,-4 25-258,0-20 129,0 20-129,0 0 0,-23-18 0,23 18 0,-29 0 0,29 0 0,-35 10 0,35-10 0,-35 30 0,19-12 0,1 3 0,4-1 0,1 5 0,3-1 0,5 2 0,-1-7 129,3 3 0,0 1-129,5-3 129,-5-20 0,21 32 0,-21-32 0,26 19 0,-26-19 0,26 14-129,-26-14 129,33 8 0,-14-6-387,-19-2-129,47 10-1161,-47-10-2838,35-2-387,-13-6 0,3 2-516</inkml:trace>
  <inkml:trace contextRef="#ctx0" brushRef="#br1" timeOffset="44447.5423">1886 2803 4257,'0'0'4902,"0"0"-516,0 0 0,0 0-2322,0 17-645,0 12-258,-2-11-258,2 18-258,-4-7 0,4 10-129,0-3-258,0 0 0,0-9-129,9 0 0,-4-3 0,-5-24 0,19 28-129,-19-28 129,32 0 0,-15-2-129,-17 2 0,33-42 0,-12 13 0,1-2 0,-4-7 0,1 0-129,-2 5 258,-5 2-129,0-1-129,-5 12 258,4-1-129,-11 21 0,0 0 0,0 0-129,0 0 129,0 0 0,15 27 0,-13-3 0,0 10 0,1-1 0,-1 4 0,3-1 0,-1-5 0,1-3 0,-2-3-387,-3-25-258,21 46-1548,-21-46-2322,0 0-258,0 0-258,26-17-387</inkml:trace>
  <inkml:trace contextRef="#ctx0" brushRef="#br1" timeOffset="44731.5585">2366 2348 4773,'0'0'4644,"0"0"-516,0 19 258,0 6-3096,0 19-258,0-1-129,0 15 129,0-7-387,4 12-129,-4-8-129,3-2 0,-3 0-258,6-6 0,0-5-258,-2-9-129,6 8-1032,-10-9-2838,0-12-387,0-20-258,0 0-387</inkml:trace>
  <inkml:trace contextRef="#ctx0" brushRef="#br1" timeOffset="44988.5732">2264 2692 4128,'-9'-21'4902,"9"21"-516,14-4 258,-14 4-1935,30-2-1419,-1 4-258,-8-2-387,12 4-129,-3 2-516,-3-2-387,10 9-903,-37-13-2838,41 18-516,-25-10-258,-16-8-387</inkml:trace>
  <inkml:trace contextRef="#ctx0" brushRef="#br1" timeOffset="45245.5879">2707 2779 5934,'0'24'5031,"0"-24"-387,-7 35-258,7-4-2967,0-31-129,3 46-258,-3-29-516,9 7 0,-7-5-387,5 1-129,-7-20-258,10 22-645,2-2-1290,-12-20-2193,0 0-387,0 0 0,0 0-387</inkml:trace>
  <inkml:trace contextRef="#ctx0" brushRef="#br1" timeOffset="45452.5989">2714 2543 5547,'-4'-36'4773,"4"36"-258,-3-26-129,3 26-2838,0 0-645,0 0-258,17-7-903,-17 7-2193,31 21-1806,-31-21-258,28 32-387,-28-32 387</inkml:trace>
  <inkml:trace contextRef="#ctx0" brushRef="#br1" timeOffset="46116.6375">2854 2886 5676,'0'-17'4644,"0"17"-129,37-24-129,-3 19-3096,-6-19-129,16 18-258,-10-5-516,10 1-387,1 10-1677,-7 0-2322,-9 0-387,-4 0-258,-6 6-516</inkml:trace>
  <inkml:trace contextRef="#ctx0" brushRef="#br1" timeOffset="45904.6248">3288 2533 6321,'-7'-21'4902,"7"21"-387,0 0-774,-33-40-2193,33 40-129,-17-24-645,17 24-129,-23-13-129,23 13-258,-31-2 0,31 2-129,-33 7 0,33-7 129,-33 32-129,19-13 0,2 9 129,2 2-258,1-5 258,2 10-258,4 1 129,3 1-129,0 3 129,0-1-129,5 3 0,5 0 0,-3-1 0,2-2 0,-1-6-129,-2 0 0,1 1-387,-7-34-387,12 49-2451,-12-49-1032,-2 21-516,2-21-258,-21 6 0</inkml:trace>
  <inkml:trace contextRef="#ctx0" brushRef="#br1" timeOffset="46587.6645">3389 2509 6837,'-4'-26'4515,"4"26"-258,0 0 0,0-19-3483,0 19-387,30 8-387,-30-8-2322,29 13-1806,-11 7-387,-18-20 0,29 36-258</inkml:trace>
  <inkml:trace contextRef="#ctx0" brushRef="#br1" timeOffset="46384.653">3406 2771 7353,'0'0'4773,"0"0"0,0 0-516,18 26-2838,-18-26-387,1 33-258,-1-33-129,7 41-129,-3-17-258,1-2-129,2-5 0,-4 3 0,3-1-387,-6-19-387,6 44-1290,-6-44-2580,0 0-258,0 0-129,0 0-645</inkml:trace>
  <inkml:trace contextRef="#ctx0" brushRef="#br1" timeOffset="47203.6988">3642 2834 6708,'0'0'4644,"0"0"0,26-4-1032,-3 4-2193,-23 0 0,40-16-516,-23 1-258,13 7-258,-6-8 0,5 8-258,-4-4 0,-1 2 0,-3-2-129,-5 1 129,-16 11-129,27-20 129,-27 20-129,7-23 0,-7 23 129,-1-22-129,1 22 0,-25-17 0,25 17 0,-38-9 0,17 9 0,0 9 0,-5 4 0,0 7 0,2 3 0,1 3 0,1 3 0,8 1 129,2-3 0,3 5 0,6-7 0,3-1 0,5 2 129,10-7-129,3-3 0,4 0 129,1-9-129,5 1 0,-2-4-129,-2-4-129,6 0-258,-13-4-774,23 2-3483,-18-6-129,4 5-258,-3-9-387</inkml:trace>
  <inkml:trace contextRef="#ctx0" brushRef="#br1" timeOffset="47787.7328">4116 2621 6321,'0'0'4902,"0"0"-387,12 12 0,-1 12-3483,-6-4-129,11 9-129,-11-2-258,5 11-129,-5-5-258,2 3-129,-3-1 0,-1-5-129,-1-3-129,-2-9 129,0-18-258,0 19 0,0-19 0,0 0 0,0-11-129,0-9 258,0-3 0,0-6 129,2 6 0,1-6 129,6 5-129,0 3 129,-1 1 129,-8 20-129,19-24 129,-19 24 0,19-10 0,-19 10 0,20-2 0,-20 2 0,0 0 0,24 0 0,-24 0 258,0 0-258,24-4 0,-24 4 0,0 0 0,5-21 0,-5 21 0,0-22 129,0 22 0,-10-27 0,10 27 0,-16-21-129,16 21 129,0 0 129,-19-13-258,19 13-129,0 0 0,0 0-129,0 0-387,0 0-1935,4 20-1935,-4-20-129,0 0-516,17 20-129</inkml:trace>
  <inkml:trace contextRef="#ctx0" brushRef="#br1" timeOffset="54172.0985">6552 2698 645,'0'0'4386,"0"0"0,0 0 129,0 0-1806,-4-14-903,4 14-387,0 0-516,0 0-258,0-17 0,0 17-129,0 0-258,0 0 0,0 0 0,-24 0-129,24 0 0,-30 14 129,13-5-258,17-9 129,-37 18 0,37-18 0,-29 17 0,29-17 129,-21 22-258,21-22 129,-5 20-129,5-20 0,0 30 0,0-30 0,16 31 129,-16-31-129,31 31 0,-14-15 129,4 6-129,-2 0 129,-2-3-129,1 1 0,-3 5 129,-2 5-129,-3-4 0,-3-1 0,-7-1 129,0-1-129,-5-2 0,-6 2 129,11-23-129,-34 25 129,13-21-129,2 0 0,0-4 129,19 0-129,-33-8 0,33 8 0,-13-19-129,13 19-129,0 0-387,0-30-903,0 30-2967,20-12-258,-20 12-258,29-12-516</inkml:trace>
  <inkml:trace contextRef="#ctx0" brushRef="#br1" timeOffset="54727.1302">6815 2804 6063,'0'0'5031,"0"0"-516,0 0-129,16 18-3612,-16-18 0,5 41 129,-5-21-129,7 14-258,-5-9 0,10 2 0,-8-5-258,8 0 0,-12-22 0,26 20-129,-26-20 0,28 0-129,-28 0 129,31-10-129,-31 10 129,29-34-129,-11 14 0,-6 1 129,7-6-129,-3 5 0,-4-2 0,-12 22 0,24-26 0,-24 26 0,0 0 129,21-8-129,-21 8 0,0 24 129,0 4-129,0 7 129,-5 8 0,-4 3-129,2 5 129,0 2 0,0 0-129,2-2 129,0-7-129,1-5 0,2-10-129,2-3 129,0-6-387,0-20-129,0 24-516,0-24-2580,0 0-1032,0-16-645,0 16-129,7-28 0</inkml:trace>
  <inkml:trace contextRef="#ctx0" brushRef="#br1" timeOffset="55427.1703">7301 2747 6450,'21'0'4773,"-19"22"-129,-2 10-903,0-11-2838,2 20 0,-2-13 129,7 11-387,-6-3-258,6-1 0,-1-5 0,7-1 0,-13-29-129,21 26-129,-21-26 0,33 0 0,-33 0 0,35-20-129,-14-7 129,-2-5-258,-2-4 258,1 1-129,-4 2 0,-1-1 0,1 1 0,-5 11 0,-9 22 0,14-29-129,-14 29 129,0 0 0,0 0 0,17 29 129,-15-7-129,-2 7 0,0 1 0,9 2 0,-8-5 0,3 0 0,1-7 0,-5-20 0,11 24 0,-11-24 129,19 0-129,-19 0 0,22-18 0,-10-2-129,2-5 129,0-1 0,2-1 0,-1-5-129,-1 12 129,-2-1 0,-12 21 0,23-26 0,-23 26 0,0 0 0,23 6 0,-20 12 129,-1 1-129,3 5 0,-3 4 0,-1-1 0,3-3 0,1 7 129,-1-3-258,1-6 129,-2-1 0,-3-21-129,9 35-387,-9-35-387,12 34-1806,-12-34-1806,0 0-516,0 0-258,0 0-129</inkml:trace>
  <inkml:trace contextRef="#ctx0" brushRef="#br1" timeOffset="55764.1895">7961 2458 6321,'0'0'4902,"0"0"-129,9 16-258,6 17-3741,-11-9 387,18 21-387,-16-10-129,14 15-258,-14-15 258,8 2-516,-4-3 129,-1 0-129,-1-5-129,-1-6-129,0-3 0,-7-20-387,11 30-258,-11-30-258,0 0-774,0 0-516,0 0-903,5-24-774,-5 24 129,0-39 129,2 19 903,-2-5 1807</inkml:trace>
  <inkml:trace contextRef="#ctx0" brushRef="#br1" timeOffset="56080.2076">8116 2795 129,'0'-72'2322,"3"55"516,2-1 774,-5 18-387,23-27-516,-2 27-645,-21 0-387,38 0-387,-38 0-258,43 4 0,-25 4-387,4 9-258,-4 1 0,-1 3-129,-7 1 0,1 6-129,-4-3-129,-7-1 0,0-1 0,-4-3 129,-6-2-129,10-18 0,-37 24 0,20-18 0,-6-4 129,1 0 0,-6-2 129,7 0 0,-1 0-129,22 0 0,-30 0 0,30 0 0,0 0-129,0 0-258,0 0-516,0 0-1677,26 0-2322,-7 0-258,4 0-258,-23 0-129</inkml:trace>
  <inkml:trace contextRef="#ctx0" brushRef="#br1" timeOffset="56584.2364">8631 2720 5934,'-26'0'5160,"26"0"-387,-26 15 0,26 3-3483,0-18-387,-12 34-258,7-17-129,5 11 129,8-7-387,8 3 0,3 0-129,7-6 0,2-7 0,7-3 0,3-8 0,3 0-129,-2-6 129,1-7-129,-6-3 0,-1-6 0,-8 0 0,-8-3 0,-7 5 0,-8-5 0,-2 1 0,-10 0-129,-9-1 129,-11 3 0,-3 7 0,-5 1 0,-4-2 0,-1 12 0,5 4 0,1 0 0,4 16 0,9 2 0,8-1 0,8 3-258,8 7-258,0-27-645,24 46-2064,-24-46-1548,42 33-258,-20-25-516,8-4 259</inkml:trace>
  <inkml:trace contextRef="#ctx0" brushRef="#br1" timeOffset="56935.2565">9074 2330 6837,'8'-23'5031,"-8"23"-129,21-14-258,-21 14-3483,7 16-258,-2 7-129,4 16 129,-9 3-516,9 9 0,-9-1 0,0 4-129,0-3 0,0 5-129,0-13 0,3 3 0,-1-11-129,5-2 129,2-8 0,-9-25-129,31 26 129,-12-20-129,5-4 0,2-2 0,0-2 0,-1-12-645,13 14-3225,-21-8-1032,4 2-387,-21 6-258</inkml:trace>
  <inkml:trace contextRef="#ctx0" brushRef="#br1" timeOffset="58303.3348">6185 3578 3096,'12'-22'4515,"-12"22"-258,0 0 0,-13 14-1806,4 13-1548,-14-7 129,9 27-129,-8-7 129,13 12-387,-5-6 129,14 5-258,0-5 0,7-1-258,12-4 129,6-12-258,-1-1-129,5-10-258,4 5-516,-15-19-2451,11 6-1290,-6-4-258,-2-6-387,-4 0-129</inkml:trace>
  <inkml:trace contextRef="#ctx0" brushRef="#br1" timeOffset="58869.3671">6480 3822 6708,'-24'-8'4515,"24"8"129,0 0-387,33-10-3483,-9 2-258,15 8 129,-3 0-387,7 6-387,1 4-387,-9 0-3096,-2-3-903,1 5-129,-13-4-258</inkml:trace>
  <inkml:trace contextRef="#ctx0" brushRef="#br1" timeOffset="58644.3543">6604 3502 7740,'5'23'4644,"-3"-2"-258,-2 9-1419,-7-3-2451,7 23 0,-12-7 129,8 7-129,1-4-129,1 7-129,-2-5 129,4-1-258,0-6 258,0-3-129,9-13 0,12-1-129,-2-11 129,7-3 0,4-6-258,-3-4-258,6 0-516,-14-2-3225,4-12-516,-23 14-387,24-29-387</inkml:trace>
  <inkml:trace contextRef="#ctx0" brushRef="#br1" timeOffset="59271.3901">6921 3831 6837,'0'14'4902,"0"17"0,0-31-516,12 44-3225,-12-44-129,21 30-258,-21-30 0,33 19-258,-7-19-129,4 0-258,-1-8 0,3-3-129,-5-7 0,3-2 0,-4 3-129,-2-4 129,-24 21-129,30-29 258,-30 29-129,17-14 0,-17 14 129,0 0 0,4 12 0,-4 8 0,-6 5 0,1 11 129,-5-1-129,-1 6 0,-1 1 129,0-3-258,3-2-129,1-4-387,8 4-1419,0-37-2838,0 19-258,0-19-258,0 0-387</inkml:trace>
  <inkml:trace contextRef="#ctx0" brushRef="#br1" timeOffset="59824.4218">7421 3957 5676,'4'-48'5031,"6"29"-258,-10 19-258,42-21-2967,-30 1-258,23 20-387,-11-6 0,11 6-387,-2 2-129,-4 10-129,-8 3 129,2 8-129,-11 2-129,-7-1 0,-5 3 0,-12 0 0,-9-2 0,-3-4-129,-8-5 129,3-6-129,-1-5 129,3-1-129,8-4 0,19 0-129,-20-7-516,13-15-1935,7 22-2193,14-25-387,5 14-258,-19 11-129</inkml:trace>
  <inkml:trace contextRef="#ctx0" brushRef="#br1" timeOffset="59508.4037">7435 3936 7740,'14'35'5289,"-12"-8"-645,-2 4 129,8 10-3741,-8-8-129,4 15-129,-4-9-387,9 6 0,-1-5-387,1-9 0,1 2-516,-10-33-645,19 33-3096,-19-33-387,0 0-516,0 0-258</inkml:trace>
  <inkml:trace contextRef="#ctx0" brushRef="#br1" timeOffset="60339.4512">7853 3928 6063,'0'0'5289,"0"0"-387,0 0-258,30 0-2709,-30 0-1032,49-8 0,-25-7-258,9 9-258,-7-5-129,5 1-129,-10 2 0,-2-1 0,-19 9-129,31-30 0,-31 30 0,14-35 129,-14 35-258,0-34 129,-2 15 0,-8 1 0,-7 8 0,-2-1 0,-2 9 0,-7 2 0,-3 0 0,0 13 0,3 7 0,-3 9 129,4 7 0,1-1 0,9 0 129,5 0 0,7 0 0,5-6 0,0-4 0,21-5-129,-1-7 0,6 0-129,4-5 129,3-4-129,0 0-258,-4-4-516,11 4-1419,-14-4-2838,7 0-258,-14-6-129,6 2-516</inkml:trace>
  <inkml:trace contextRef="#ctx0" brushRef="#br1" timeOffset="60559.4638">8355 4021 8256,'24'21'5289,"-24"-21"-129,25 26-258,-6-3-3483,-19-23-258,10 47-258,-10-23-516,0 4 0,-5-5-387,-7 2-258,5 10-516,-19-24-1806,14 13-2322,-6-14-258,18-10-387,-22 7-129</inkml:trace>
  <inkml:trace contextRef="#ctx0" brushRef="#br1" timeOffset="61684.5282">8690 4038 7224,'31'-11'4773,"-1"1"-129,-30 10-1419,0 0-1806,29-5-258,-29 5-645,0 0-129,0 0-129,0 0-129,0 0-129,0 0-129,20 11-387,-20-11-903,0 0-2967,0 0-129,0 0-645,0 0 0</inkml:trace>
  <inkml:trace contextRef="#ctx0" brushRef="#br1" timeOffset="61923.5418">8935 4000 5031,'0'0'4902,"0"0"-387,0 0-129,28 6-3354,-28-6-258,0 0-387,0 0-129,0 0-645,27 11-3354,-27-11-516,18 0-516,-18 0-129</inkml:trace>
  <inkml:trace contextRef="#ctx0" brushRef="#br1" timeOffset="62127.5535">9169 3963 5031,'0'0'5160,"0"0"-645,0 0 129,0 0-3225,0 0-774,26 2-645,-5 4-2322,-21-6-2064,24 2-387,-24-2-129,0 0-128</inkml:trace>
  <inkml:trace contextRef="#ctx0" brushRef="#br1" timeOffset="62767.59">9332 3477 1161,'0'0'4773,"0"0"258,20-6-258,-20 6-1935,0 0-774,17-6-258,12 18-645,-29-12-129,33 33-258,-15-10-129,10 8-258,-6 6 0,1 13-129,-8 1-129,-1 5 0,-3 6 0,-10-6-129,-1 2 129,-5 0-258,-5-4-129,-8-21-645,18 10-3096,-12-25-903,12-18-516,0 0-129</inkml:trace>
  <inkml:trace contextRef="#ctx0" brushRef="#br0" timeOffset="138855.9421">5467 5461 774,'0'0'3999,"0"0"258,0 0-774,0 0-774,8-20-516,-8 20-387,0 0-387,0 0-129,0 0-516,0 0 0,0 0-258,0 0 129,0 0-258,9 12-129,-9-12 0,5 31 129,-5-6-129,4 10 0,-4 2 129,1 10-129,-1 8-129,0-2 129,0 8-129,0 0 0,2-2 0,-2-6 0,0 7-129,0-11 129,0-8-129,0 2 129,0-5-129,0-9 0,0-4 0,0 3 0,0-4 0,5-5 0,-5-19 0,4 30 0,-4-30 0,2 25 0,-2-25 0,0 0-129,1 18 0,-1-18 0,0 0-516,0 0-1032,0-10-3096,0 10 0,0-33-258,-5 5-387</inkml:trace>
  <inkml:trace contextRef="#ctx0" brushRef="#br0" timeOffset="139884.0009">5463 5422 2709,'0'0'2580,"0"0"-129,0 0-258,0 0-387,0 0-129,0 0-258,0 0 0,0 0-258,0 0-387,0 0 129,0 0-129,0 0 0,0 0-129,0 0 0,21 0-129,-21 0 0,21 0 0,-21 0-129,33 0-129,-16 0 258,4 0-387,5 0 129,0 0-129,2 0 0,3-4 129,4 0-129,-2 0 0,2 0 0,1-2 0,6-1 0,-6-1-129,4 5 129,-2-3 0,-3 0-129,-4 0 0,0 2 129,-10 2-129,-2-2 0,-19 4 0,26 0 129,-26 0-129,0 0 0,19 0 0,-19 0 0,0 0 129,0 0-129,0 0 129,0 0-129,0 0 0,0 0 129,0 0-129,2 24 0,-2-24 0,0 26 0,0-26 0,0 37 0,0-13 0,-2 3 0,2-4 129,0 4-129,0-4 0,0 0 129,0-5-129,2 0 0,-2-18 0,7 28 129,-7-28-129,0 0 0,0 0-129,0 0-129,21 16-645,-21-16-3741,0-10 129,0 10-516,-3-25-258</inkml:trace>
  <inkml:trace contextRef="#ctx0" brushRef="#br0" timeOffset="140704.0478">7152 5482 2322,'23'-17'4128,"-23"17"258,19-12-1419,-19 12-516,0 0-258,0 0-645,0 0-258,0 0-129,14 21-258,-14 1-387,8 16 258,-6 3-387,3 10 0,-1 4 0,-2 4-129,-2 6-129,1-2 129,-1-6-129,2 2 0,2-7 0,2-4 0,-4-5-129,3-5 129,-1-4-129,-1-9 0,3-6 0,-6-19 0,3 33-129,-3-33 129,0 0-258,0 0-129,0 0-516,0-13-1161,0 13-2322,0-31-516,0 11-129,0-3-516</inkml:trace>
  <inkml:trace contextRef="#ctx0" brushRef="#br0" timeOffset="141208.0766">7256 5881 1419,'0'0'3741,"0"0"387,0 0-903,0 0-1419,0 0-258,0 0 0,0 0-258,0 0-258,0 0-258,0 0-129,0 0 129,30 0-129,-30 0 129,38 2-258,-15-2 0,18-2 129,-8-7-129,12 3-129,1-8-129,7 6 129,-4-7-129,0 9-129,-4-2 0,-2 4 0,-10 2 0,-3 2-129,-3 0 0,-8 0 0,-19 0 129,26 6-129,-26-6 0,0 0 0,0 0 0,0 0 0,0 0-129,0 0-129,9 19-516,-18-19-3483,9 0-516,0 0-258,-20-15-387</inkml:trace>
  <inkml:trace contextRef="#ctx0" brushRef="#br0" timeOffset="143067.183">8892 5908 2451,'39'-17'3999,"-39"17"387,37-31-1806,-13 29-516,-10-18-258,16 15-258,-18-17-516,14 16-129,-12-19-129,13 14 0,-14-14-129,9 13-129,-6-11 0,5 9-129,-7-10 129,5 9-258,-5-4 0,-14 19 0,19-31-129,-19 31 129,12-25-129,-12 25-129,3-26 129,-3 26-129,0-21 129,0 21-129,-10-23 0,10 23 0,-19-19 129,19 19-129,-28-14 0,28 14 0,-35-12 0,13 11 0,-1 1 0,1 0 0,-1 7 0,-7 7 0,3 2 0,4 10 129,1 1-129,6 8 129,-3-1-129,8 6 129,1-1-129,8 0 129,2 3 0,2-1-129,10-6 129,9 2 0,-2-3-129,9-5 129,0-5 0,1-3 0,2-2 0,1-4 0,-3-7 0,4 2 129,-2-6-129,2-4 0,0 0-129,-1 0 129,-3-10 0,4-3-129,-3-4 0,-6 1 0,2 1 129,-7 1-129,0 0 0,-19 14 0,24-25 0,-24 25 129,0 0-129,13-20-129,-13 20 0,0 0-258,0 0-645,0 0-3870,-11-2-129,11 2-516,-26 0-129</inkml:trace>
  <inkml:trace contextRef="#ctx0" brushRef="#br2" timeOffset="437905.0466">4357 8514 2322,'0'0'3999,"0"0"0,0 0 0,-24 0-2193,14 26 0,-20-12-387,22 23-258,-20-15-258,23 23 129,-13-11-516,11 14 129,2-4-258,7 7 0,-2-6 0,3 5-129,9-15-129,4 4 0,3-5 0,-2-3-129,4-3 0,-21-28-258,37 31-129,-37-31-774,40 14-2580,-40-14-645,21-12-258,-16-6-516</inkml:trace>
  <inkml:trace contextRef="#ctx0" brushRef="#br2" timeOffset="438593.0861">4552 8796 5934,'0'-20'4773,"0"20"-258,17 0-258,8 12-2580,-25-12-258,50 18-258,-26-8-129,16 9-387,-5-3-258,3 5 0,-7 3-129,2 0-129,-8 1 0,-1-1-129,-7-3 0,-3 1-258,2 8-258,-16-30-1161,22 22-2838,-22-22 0,0 0-516,0 0-129</inkml:trace>
  <inkml:trace contextRef="#ctx0" brushRef="#br2" timeOffset="438301.0694">4901 8748 1419,'24'-6'3612,"-24"6"774,0 0-387,10 12-1806,-10-12-129,-6 26-129,-17-16-516,18 16-129,-20-13-387,10 11-129,-8-9-129,8 13-258,-10-8 0,6 4-258,-3-9 129,6 3-258,-3-3 129,19-15-129,-28 28 0,28-28-129,-24 18-129,24-18-258,0 0-903,-30 14-2967,30-14-258,0 0-129,0 0-258</inkml:trace>
  <inkml:trace contextRef="#ctx0" brushRef="#br2" timeOffset="438837.1001">5149 9010 7611,'17'26'4644,"-11"-2"0,-3-3-387,11 14-2967,-14-13-387,0 16-129,0-9-258,0 0-258,-4-11-129,4-18-387,-3 36-645,3-36-1419,0 0-1935,0 0-258,0 0-258,-21-24-516</inkml:trace>
  <inkml:trace contextRef="#ctx0" brushRef="#br2" timeOffset="439269.1248">5425 8737 1677,'0'0'3999,"0"0"516,0 0-258,16 13-1419,-16-13-774,0 0-387,0 0-258,19 18-387,-19-18-129,12 28-129,-12-8-129,7 7-258,-7-6-129,2 7 0,-2-2-129,0 1-129,0-7 0,-2-2-129,2-18 0,-7 25-258,7-25-516,0 0-1290,0 0-2322,0 0-258,0 0 0,-11-16-645</inkml:trace>
  <inkml:trace contextRef="#ctx0" brushRef="#br2" timeOffset="439485.1371">5460 8473 6837,'0'0'4257,"0"0"0,0 0-516,0 0-2967,0 0-387,1 18-1161,-1-18-2838,13 37-387,-12-17-258,8 6-258</inkml:trace>
  <inkml:trace contextRef="#ctx0" brushRef="#br2" timeOffset="440021.1676">5696 8674 6966,'0'0'4773,"21"-2"-516,-21 2 0,0 0-2967,7 37-129,-7-17-387,1 17-129,-1-7-129,0 11-129,-3-10-258,1 6 129,-1-4-258,-1-6 129,4-4-129,0-1 129,0-22-129,9 19 0,-9-19 0,28 0 0,-28 0 129,36-25-129,-13 0 0,-3 1 129,1-5-129,0-3 0,2 0 0,-2 3 0,-1 2 0,-4 2 0,0 8 129,-16 17-129,27-16 0,-27 16 0,0 0 0,21 20 129,-21-2-129,0 8 129,0 1-129,0 2 129,0 1-129,-3 2 129,-1-7-129,4 1-129,4-5 0,-4-21-129,12 32-516,-12-32-2193,0 0-1677,22-9-129,-22 9 0,30-33-645</inkml:trace>
  <inkml:trace contextRef="#ctx0" brushRef="#br2" timeOffset="440601.201">6201 8780 7611,'31'-14'4644,"-10"4"-129,10 6-258,-8-8-3096,17 12-129,-14-5-387,12 1-516,-9 4-1032,-29 0-3096,40 0-387,-40 0-258,26 4-258</inkml:trace>
  <inkml:trace contextRef="#ctx0" brushRef="#br2" timeOffset="440361.1872">6342 8432 5934,'17'-21'4773,"-17"21"-129,14 13-387,-9 16-2322,-5-9-645,3 19-258,-3-1-258,0 7-258,-1 0-258,-1 3 0,-3-1 0,0-4-129,3 0 0,0-5 0,-1-7 0,3-1-129,0-3 0,3-3 0,-3-24 129,21 29-258,-21-29 258,29 12-258,-8-12-129,-21 0-516,47 0-1935,-47 0-1935,33-24 129,-33 24-516,17-31 0</inkml:trace>
  <inkml:trace contextRef="#ctx0" brushRef="#br2" timeOffset="441073.228">6621 8347 6708,'30'0'5031,"-30"0"-129,20 8-387,-20-8-1677,35 21-1548,-35-21-258,40 42-387,-21-14-129,7 11-129,-7 2-129,6 5 0,-8 4-129,-3 4-129,-7-3 0,-2 3 129,-5-2-129,0-5 0,-9-7-129,-1 3 129,-2-10 0,1-7-129,3-4-129,8-22-129,-18 27-387,18-27-1290,0 0-2838,-21-5 129,21 5-516,-5-20-387</inkml:trace>
  <inkml:trace contextRef="#ctx0" brushRef="#br2" timeOffset="441622.2594">7265 8955 6063,'38'16'4902,"-15"1"-258,-8 11-258,10 14-2451,-24-11-645,20 10-387,-21-7-129,0 1-516,-7 0-129,-7-7-387,1 0-516,-17-20-2580,13 4-1032,-4-10-258,0-1-516</inkml:trace>
  <inkml:trace contextRef="#ctx0" brushRef="#br2" timeOffset="431412.6754">1325 8630 516,'0'0'3612,"3"-23"516,-3 23-258,0 0-1290,0-18-645,0 18-129,0 0-516,0 0-129,0 0-387,11 26 129,-11-7-258,8 15 0,-8-3 129,11 12-258,-11-1-129,9 7 0,-8-6-129,4 13 0,-1-9-129,-1-2-129,-1-3 129,0-3-129,0-6 0,3-3 0,-3-9 0,1-1 0,-3-20 0,0 0 0,7 21-129,-7-21-387,0 0-387,0 0-2064,0 0-1548,-17-21-258,17 21-387,-13-35-129</inkml:trace>
  <inkml:trace contextRef="#ctx0" brushRef="#br2" timeOffset="432237.7226">1316 8572 1,'0'0'1547,"0"0"259,0 0 387,0 0 0,0 0-129,0 0-387,0 0 0,0 0-258,0 0 0,0 0-129,0 0-129,0 0-258,0 0-129,12-20 129,7 20-258,-19 0 129,35-4-258,-35 4-129,44-4 0,-22 0 0,6 4-129,0-2 129,-1 2-129,3-2-129,1 2 0,-5-2 0,2 2 0,2 0-129,-11 0 129,-2 2-129,-17-2 129,24 0-129,-24 0 0,0 0 129,0 0-129,0 0 129,0 0-129,0 0 129,0 0-129,0 0 0,0 0 0,0 0 129,0 0-258,0 0 129,21-10 0,-21 10 0,0 0 0,0 0 129,19 22-129,-19-22 0,7 41 0,-2-15 0,-3-1 129,2 5-129,-4-1 129,3 1-129,-3-9 0,2 1-129,-2-22-129,3 32-516,-3-32-1806,0 0-1677,0 0-516,0 0-129,0 0-516</inkml:trace>
  <inkml:trace contextRef="#ctx0" brushRef="#br2" timeOffset="435065.8843">2406 8847 3096,'0'0'3741,"0"0"-129,16 6-1032,-16-6-516,29 0-129,-29 0-387,44 0-387,-22-6-258,8 6-129,-8 0-129,6 0-258,-3-2-129,-3 2-129,-1 0-129,-21 0-258,33 0-645,-33 0-387,21-2-2322,-21 2-774,0 0 129,0 0-516</inkml:trace>
  <inkml:trace contextRef="#ctx0" brushRef="#br2" timeOffset="435357.9011">2401 8992 3870,'14'6'4386,"-14"-6"-129,33-2-903,-5 2-1161,-28 0-387,50 0-516,-33-10-516,11 10-258,-10 0-258,2 0 0,1 0-258,-21 0-129,35 0 0,-35 0-516,31 4-903,-31-4-2451,21 2-516,-21-2 0,24 4-258</inkml:trace>
  <inkml:trace contextRef="#ctx0" brushRef="#br2" timeOffset="436332.9568">3576 8510 2709,'-22'-16'3612,"22"16"0,-21-5-1419,4-7-258,17 12-387,-32-2-387,32 2-129,-31 0-129,31 0 0,-28 25-258,18-7-129,10-18 0,-21 40 129,11-19-258,10 5-129,-4-3 0,4 5 0,2-6 0,8 7-129,1-7 0,1 1 0,2-1-129,1 0 129,-15-22-129,23 35 129,-23-35-129,2 30 129,-2-30-129,-12 23 0,-8-15 129,-2 2-129,-8-7 0,1 2 129,-1-5-129,4 0 0,2 0 0,3 0 0,21 0 0,-24 0 0,24 0 0,0 0 0,0 0-129,0 0 129,10 2 0,-10-2 0,33 16 0,-14-4 0,2 1 0,0 5 0,-2-1 129,-3 5-258,-4 4 258,-2 4-258,1-1 129,-6-4 0,0 3 0,-3-2-129,5-5 129,-4 1 0,-3-22 0,11 23 0,-11-23 0,0 0 0,21 18 0,-21-18 0,17 0 0,-17 0-129,33 0-645,-33 0-2709,26 0-774,-26 0-387,29-12-387</inkml:trace>
  <inkml:trace contextRef="#ctx0" brushRef="#br2" timeOffset="442449.3067">8241 8444 2322,'0'0'4515,"0"0"-129,0 0 258,-11 0-1419,-1 23-1677,-19-15 129,12 29-258,-16-3-258,18 13-387,-13-4 0,14 13-258,-1-2-129,12 2-129,0-5-129,5 1 0,10-6-129,6-7-387,13 17-2064,-3-31-2193,4 1-258,-6-11-387,4-5-516</inkml:trace>
  <inkml:trace contextRef="#ctx0" brushRef="#br2" timeOffset="444393.4179">8437 8746 3225,'0'-25'4257,"0"25"0,0 0-129,0 0-2193,0 0-129,8 23-516,-8-23-129,11 37-258,-11-37-129,15 42 129,-8-22-387,11-1-129,-18-19-129,29 30 0,-29-30-129,37 8 129,-15-8-258,3-2 129,4-8-129,-3-10 129,0 1-129,2-5 129,-7 1-129,-2 1 129,-4 0-129,-2 4 129,-13 18 0,7-21 0,-7 21 0,0 0-129,-9 18 129,-7 5 0,1 11 0,-6 9-129,0-4 129,-2 15-129,8-5 129,-6-1-129,5-4 0,6-5 0,1-7 0,8-4 0,1-7-129,0-21-129,0 0-258,0 0-258,13 20-645,-13-34-1548,0 14-1806,0 0-258,9-21-258,-9 21 129</inkml:trace>
  <inkml:trace contextRef="#ctx0" brushRef="#br2" timeOffset="444633.4316">8862 9014 7224,'38'-2'4773,"-38"2"0,38 17-1290,-38-17-1419,23 37-645,-23-18-258,12 16-645,-12-4-129,0 4-129,-3-6-129,-8-2 0,-1-5-258,12-22-129,-26 36-387,5-36-1290,21 0-2580,-21 0-129,21 0-387,0 0-258</inkml:trace>
  <inkml:trace contextRef="#ctx0" brushRef="#br2" timeOffset="448112.6306">9728 8742 1,'0'0'3869,"0"-23"388,0 23-387,0 0-1677,-33 0-516,33 0 0,-40-2-516,40 2-258,-41 0-258,22 4 0,-7-4 0,6 4 0,0-4-258,20 0 0,-33 10-129,33-10 0,0 0-129,-19 13 0,19-13 0,0 0-129,0 20 129,0-20 0,0 0-129,13 30 129,-13-30-129,21 27 129,-21-27-129,30 30 258,-13-13-258,-5 5 129,6-2-258,-6 4 258,-2-3-129,-3 1 0,-3-1 0,-4-3 0,0 6 0,0-24-129,-18 31 258,18-31-258,-38 30 258,17-19-129,-5-3 0,4-6 0,-1-2 0,0 0 0,23 0 0,-29-10 0,29 10 0,0 0 0,-19-23-129,19 23-516,0 0-516,0 0-2193,12-22-1290,-12 22 0,31-13-645</inkml:trace>
  <inkml:trace contextRef="#ctx0" brushRef="#br2" timeOffset="448737.6663">9796 8880 4773,'-28'-6'4644,"28"6"129,12-21-387,14 21-2322,-1-16-1032,23 14 129,-4-8-387,13 8-258,-7-3-387,-5 5-129,7 0-516,-19 0-903,13 0-2838,-22 0-387,-2 3-129,-22-3-387</inkml:trace>
  <inkml:trace contextRef="#ctx0" brushRef="#br2" timeOffset="448497.6526">10041 8504 4386,'21'-8'4902,"-21"8"-129,8 10-387,-8 20-1935,-3-8-1419,3 23-129,-16-14-129,11 17-258,-7-7 0,3 6-258,-3-3-129,5-3 129,-3 0-129,6 1-129,-5-11 0,9 0 0,0-2 0,0 2 0,11-14 0,3 3 0,12-7 0,0-11 0,8 0-129,-1-2-129,11-7-516,-18-17-645,16 14-2967,-16-11-258,-9 0-258,-17 21-387</inkml:trace>
  <inkml:trace contextRef="#ctx0" brushRef="#br2" timeOffset="449313.6993">10367 8806 5676,'24'-12'5031,"-24"12"-258,32 4-129,-32-4-2580,26 20-774,-26-20-129,17 33-516,-15-10-258,6 8-129,-6-2-129,-2 0-129,0-2 0,-9 1 0,3 0 0,-1-3-129,0-3 0,7-22 0,0 0 0,0 0 0,0 0 129,0 0-129,0-29 129,7-4-129,5 4 129,2-2 0,5 0 0,-2-1 0,2-2 0,0 5 0,-3 7 0,-2 3 0,-14 19 0,21-23 0,-21 23 0,0 0 0,0 0 0,0 0 0,17 17 0,-17-17 0,7 27 0,-7-27 0,10 32 0,-10-32 0,14 25 0,-14-25 0,0 0 0,21 18 0,-21-18 129,0 0-129,0 0 0,9-14 0,-9 14 0,-2-25-129,2 25-129,-12-20-645,12 20-1806,0 0-1677,0 0-258,0 0-387,0 0-258</inkml:trace>
  <inkml:trace contextRef="#ctx0" brushRef="#br2" timeOffset="449620.7168">10865 8776 9159,'19'-12'5031,"-19"12"-129,7 10-516,5 10-3096,-12-20-516,7 47-129,-5-18-258,5 4-129,-5 0-129,1 4 0,-3-4-129,0 3 0,0-7-129,0-5-258,-1-3-258,1-21-1548,0 0-2451,-21 6-258,21-6-258,-4-19-387</inkml:trace>
  <inkml:trace contextRef="#ctx0" brushRef="#br2" timeOffset="449838.7293">10995 8589 7482,'-12'-27'4773,"12"27"0,0 0-516,0 0-2580,0 0-1032,0 0-516,0 12-903,0-12-2967,9 31-774,0-14-258,-2 1-258</inkml:trace>
  <inkml:trace contextRef="#ctx0" brushRef="#br2" timeOffset="450304.756">11131 8754 7353,'19'-17'4644,"-19"17"129,0 0-516,26 31-2967,-26-31-258,12 46-258,-3-25-258,-2 10-129,3-3-129,-1-2-129,-1-1 0,3-5 0,-11-20-129,16 23 129,-16-23-129,0 0 0,27 0 0,-27 0 0,30-17 0,-11-1 0,2-3-129,3-6 129,6 4 0,-3-4 0,5 1 0,1 3 0,-6 7 0,6 2 0,-8 6 0,-5 8 0,-20 0 0,30 6 0,-30-6 0,7 40 0,-7-17 0,0 6 0,-2 1 0,-3-4 0,-2 1 0,0-7-387,7 15-1548,0-35-2580,0 18-258,0-18-387,0 0-129</inkml:trace>
  <inkml:trace contextRef="#ctx0" brushRef="#br2" timeOffset="450900.7901">12033 8752 8127,'-15'-21'4902,"-15"9"-258,11 12-129,-12-2-3483,31 2-129,-45 12-129,28 7-387,-3 1-258,7 4 0,-1 4 0,8-1 0,6-2-129,0 1 129,11-6 0,6 2 0,1-9-129,1-3 0,7-6 0,-4-4 0,6 0 0,-5-12 0,1-1 0,-7-11 0,-1 0 0,-4-2-129,-3 3 129,-1-1 0,-2-1 0,-6 25 0,3-30 0,-3 30 0,0 0 0,0 0 0,0 0 0,0 20 0,-3 8 0,-1-1 0,1 4 129,-1 9-129,1 3 0,-1 4 0,-1-1 0,-2-3 0,-2 2 0,-1-5 0,3-7 0,-10-4 0,5-9 0,12-20 0,-37 23-129,18-21 129,-4-2-129,-4-4-129,8 0-387,-11-19-1419,11 13-2709,-2-3 129,21 13-516,-24-28-129</inkml:trace>
  <inkml:trace contextRef="#ctx0" brushRef="#br2" timeOffset="451337.8151">12171 8426 7224,'40'29'4902,"-21"-9"0,1 11-258,-9-11-3096,22 28-129,-14-17-387,14 18-258,-9-5-387,2-2 0,-12-1-129,-2 3-129,-12-8 0,0 1-129,-14-1 129,-10-5-258,-4-8 129,1 1-129,2 2-258,-4-14-516,29 11-2709,0-23-1161,0 0-258,0 0-258</inkml:trace>
  <inkml:trace contextRef="#ctx0" brushRef="#br2" timeOffset="451620.8312">12754 8990 8385,'14'37'5160,"-6"-8"-129,-8-8-387,18 18-3225,-18-17-516,0 12-129,-5-9-387,1 1-258,-5-1-645,-13-19-1935,11 13-2193,11-19-258,-26 10-258,26-10-516</inkml:trace>
  <inkml:trace contextRef="#ctx0" brushRef="#br2" timeOffset="452219.8655">13686 8452 6063,'0'0'5160,"0"0"-258,-24 1-258,20 25-2709,-29-11-516,16 25-129,-18-10-387,11 19-258,-7 0-129,10 6-129,3 4-129,6-2 0,9-4 0,5 6-129,3-8 0,12-5-129,0-3-258,-17-43-1677,40 43-2838,-40-43-258,33 10-516,-26-22-258</inkml:trace>
  <inkml:trace contextRef="#ctx0" brushRef="#br2" timeOffset="453185.9208">13934 8615 6450,'19'-4'5031,"16"2"-258,-7 2-129,-9-8-2838,26 8-516,-14 0-258,14 0-387,-8 0-258,-2 6-129,-2 2-129,-9-1-129,-5 3 0,-19-10 129,12 32-129,-12-14 0,0-18 0,-22 39 0,2-19 0,-2 1 0,-8 1 0,3-2 0,-3 1 0,4-3 0,2 5 0,1-3 129,6-4-129,-1 2 0,18-18 0,-12 31-129,12-31 129,-5 26 0,5-26 129,5 21-258,-5-21 129,26 12 0,-5-6 129,2-4-258,3 0 0,-4-2-645,20 0-3483,-18-4-516,2 2-129,-7-12-516</inkml:trace>
  <inkml:trace contextRef="#ctx0" brushRef="#br2" timeOffset="453468.9369">13972 8825 4386,'0'0'4644,"0"0"-129,16 0-129,8 12-2580,1-12-903,16 4-129,-6-4-258,3 0-1032,9 4-3354,-7 0-516,-7-2-129,-5-2-516</inkml:trace>
  <inkml:trace contextRef="#ctx0" brushRef="#br2" timeOffset="453833.9578">14596 8908 7998,'20'43'5289,"-11"-19"-129,0 13-387,-6-15-2193,2 17-1806,-5-4-258,-1-1-516,-3 15-2193,-18-21-2580,1-5-258,-10-11-258,3-2-516</inkml:trace>
  <inkml:trace contextRef="#ctx0" brushRef="#br2" timeOffset="461005.368">15193 8619 3483,'0'0'4644,"0"0"-387,12 17-903,-12-17-1161,2 34-258,-2-34-516,1 43-258,-1-23-387,9 11-129,-9-7-129,7 10 0,-4-11-258,3 0-129,-3 1 0,-3-24-129,7 34-129,-7-34-129,7 23-129,-7-23-903,0 0-2064,0 0-1290,0 0-258,0 0-387</inkml:trace>
  <inkml:trace contextRef="#ctx0" brushRef="#br2" timeOffset="461221.3804">15203 8409 4386,'0'-19'4773,"0"19"-387,0 0-129,21 6-2838,-21-6-645,24 28-258,-10-4-1032,-9 3-3354,9 2-258,0 4-516,-9-10-129</inkml:trace>
  <inkml:trace contextRef="#ctx0" brushRef="#br2" timeOffset="461732.4096">15589 8619 6063,'17'17'4773,"-8"23"-387,-9-15-129,0-5-3741,3 13 129,-3-7-129,7 10 0,-5-11-129,5-3-129,-7-22-129,14 31 129,-14-31-129,0 0-129,26 6 129,-26-6-129,27-16 129,-11-4-129,3-3 0,-2-4 0,4-9 129,2-3-129,1 1 0,6 3 129,-8-1 0,1 9 0,-6-2 129,-17 29 0,30-24 0,-30 24 129,0 0-258,14 24 129,-14-3-129,0 14 0,0 3-129,0-1 129,0 2-129,0-1 129,0-4-129,5-7 0,7-2-387,-12-25-258,26 34-2064,-26-34-1935,31 2-129,-31-2-387,24-18 0</inkml:trace>
  <inkml:trace contextRef="#ctx0" brushRef="#br2" timeOffset="462313.4428">16186 8591 5805,'-23'0'5031,"23"0"-258,0 0-258,0 0-2193,23-6-1677,-4 0 129,21 6-258,-7-1 0,15 1-387,-1 0-129,2 0-387,-1 11-516,-15-11-1548,11 0-1935,-11 0-516,1 0-258,-11 0-129</inkml:trace>
  <inkml:trace contextRef="#ctx0" brushRef="#br2" timeOffset="462065.4286">16286 8190 7482,'0'0'4773,"0"0"0,14 24-516,-3 17-3096,-11-3-129,5 14-258,-5 1-129,10 10-258,-3-10-129,-2 3 0,-3 0-258,2-4 129,1-7-129,0-2 0,4-9 0,-2-3 0,7-9 0,-14-22 0,38 27 0,-10-21 0,8-6-129,-1-6-387,6-2-774,-18-13-3225,15 5-258,-15-7-387,-8-1 0</inkml:trace>
  <inkml:trace contextRef="#ctx0" brushRef="#br2" timeOffset="462665.463">16833 8173 6966,'0'0'5160,"30"-2"-129,-30 2-258,26 27-3225,-26-27-387,36 55-258,-20-17-258,8 12-129,-8 3-258,6 9 0,-10-2-258,-3 7 129,-5-4-129,-4 0 0,0-4 0,-11-11 0,-1-7-129,-4-6 0,2-7-129,-5-14-387,14 7-1161,5-21-2967,-17 0-129,17 0-387,-5-11-129</inkml:trace>
  <inkml:trace contextRef="#ctx0" brushRef="#br2" timeOffset="464250.5536">17588 8206 3870,'0'0'4773,"-5"-18"-129,5 18-129,0 0-2580,0 0-258,10-23-258,15 23-516,-6-4 0,7 4-258,-2 0-258,13 4 0,-13 2-129,4 7 0,-4 1-129,-3 3-129,-9 3 129,-3 3-129,-9 0 0,0-2 0,-11 1 0,-3 3 0,-6-1 0,-1 1 0,-2 1 0,2-6 0,6 3 0,4 1 129,1-5-129,8 4 0,2-6 0,0-17 0,16 29 129,-16-29-129,38 20 0,-15-14 0,1-2 0,-2-4 0,3 0 0,-6 0 129,-19 0-129,24-8 0,-24 8 0,0 0 0,0 0 0,0 0 0,-21-14 0,21 14 0,-33 6 0,33-6 0,-26 35 0,16-6 0,3 2 0,3 0 0,4 4 0,2 7 0,-2-1 0,0-4 0,0 3 0,0-1 0,0 4 129,0-3-129,0-3 0,-2-7 0,-5-1 129,-1-10-129,-6 2 129,14-21-129,-37 12 129,20-12-129,-5 0 129,2-2-129,20 2-129,-29-18-387,29 18-3999,0 0-258,19-20-645,-19 20 129</inkml:trace>
  <inkml:trace contextRef="#ctx0" brushRef="#br2" timeOffset="501946.7097">-434 10393 7740,'-45'-6'4644,"45"6"0,0 0-516,-12-20-2838,30 20-387,2-13-129,20 7 0,-3-8-387,15 6 0,-4-3-387,8-3 0,-1 0-516,-13-14-1548,8 14-2193,-8-7-387,-5 5-258,-13-3-387</inkml:trace>
  <inkml:trace contextRef="#ctx0" brushRef="#br2" timeOffset="501712.6963">-335 9907 3354,'0'0'4386,"13"-28"0,-13 28-645,0 0-1419,0 0-516,0 0-387,0 0-258,0 0-387,8 35-129,-8-16 0,5 18-258,-3-2-129,3 7 0,-1 1-129,1 4 129,0-1-258,-1-5 129,1 4 0,-2-5-258,8-1 258,-3 0-129,3-3 0,1-9 0,2-3 0,3-1 0,-17-23 0,37 31 0,-15-27 0,-1-2 0,2 1-129,-1-3 0,3 0 0,-8-16-516,12 16-903,-29 0-2709,13-18-516,-13 18 0,0-25-645</inkml:trace>
  <inkml:trace contextRef="#ctx0" brushRef="#br2" timeOffset="502441.738">72 9864 8385,'0'0'4773,"0"0"-258,19-8 0,-19 8-3483,15 25 0,-10-3-129,8 14-258,-5 3-258,4 2-129,-3 7 0,3-1-129,-1 1 0,-1-4-129,-3-8 129,2-3-129,-1-3 0,-2-7 0,-6-23 0,15 26-129,-15-26 129,0 0-129,0 0 0,21 0 129,-21 0-129,14-33 129,-4 13 0,3-8 0,-3 4-129,2 1 258,2 0-129,-2 1 0,-12 22 0,30-24 129,-30 24-129,22 0 0,-22 0 0,23 10 0,-13 10 0,-3 5 0,0 1 0,-2 3 0,2-3 0,-3-4-258,4 3-258,-8-25-645,18 25-3354,-18-25 0,0 0-387,0 0-387</inkml:trace>
  <inkml:trace contextRef="#ctx0" brushRef="#br2" timeOffset="503037.7721">639 10162 7998,'23'11'4773,"-23"-11"-387,28 0-258,-28 0-3096,41 0-129,-25-2-258,15 2-129,-10-4 0,3 4-258,-3-5-129,-4 0 0,-17 5 0,30-22-129,-30 22 129,24-21-129,-24 21 129,16-26-129,-16 26 0,9-33 0,-9 33 129,0-26-129,0 26 129,-16-29-129,16 29 0,-33-18 0,10 14 0,1 4 0,-4 0 0,-4 10 0,4 5 0,-2 7 129,2 2-129,6 4 0,2-1 129,1 4 0,5 1 0,5 5-129,3-7 258,6 3-129,-2-3 0,12-4 0,4 1 0,3-2-129,3-7 258,6 6-258,2-14 129,-1 2-129,2-6 0,-1-6 0,1 0-258,-5-6-387,12 6-1548,-17-14-2580,4 6 0,-12-16-387,8 12-387</inkml:trace>
  <inkml:trace contextRef="#ctx0" brushRef="#br2" timeOffset="503509.7991">1151 10096 9417,'0'0'4773,"0"0"-129,0 0-387,12 12-3354,-12-12 0,11 39-387,-9-17-129,3 10-129,0-9 0,0 4-129,0-5 129,2 0-258,-7-22 258,9 24-258,-9-24 129,0 0 0,24-2-129,-24 2 129,26-38-258,-13 16 258,4-3-129,2 1 0,-2 1 0,1 1 0,-3 4 0,-15 18 0,30-24 0,-30 24 129,24 0-129,-24 0 0,11 22 0,-10-2 0,3 8 129,-1-3-258,2 1 258,-3 1-258,3 1 129,-1-8 0,-4-20-387,10 19-387,11-9-3999,-21-10 258,0 0-516,17-14-258</inkml:trace>
  <inkml:trace contextRef="#ctx0" brushRef="#br2" timeOffset="504151.8358">1747 10065 9030,'57'163'4902,"-57"-144"-258,0-19-258,0 34-3096,0-34-258,5 20-258,-5-20-129,0 0-258,23 0-129,-23 0 0,22-17-516,-22-10-3354,0 27-774,7-27-645,-7 27-258,-12-18-645</inkml:trace>
  <inkml:trace contextRef="#ctx0" brushRef="#br2" timeOffset="503884.8206">1747 10065 8514,'0'0'5031,"8"-22"-387,-8 22 0,0 0-2838,0 0-516,0 0-387,0 0-387,0 0-129,0 0-129,0 0 0,2 12-129,-2-12 0,0 0-258,11 29-258,-11-29-1161,0 0-3225,0 0 0,0 0-258,0 0-516</inkml:trace>
  <inkml:trace contextRef="#ctx0" brushRef="#br2" timeOffset="470208.8944">1304 10930 3225,'9'-22'3741,"-9"22"-516,0-18-645,0 18-645,0 0 0,0 0-516,0-21 0,0 21-258,0 0-258,8 27 129,-8-27-387,0 44 0,0-13-129,11 16 0,-6 0-129,5 8 0,-3 0-258,6 4 129,-8 2-129,5 3 129,-6-4-129,1-6 0,0-3 0,0-8-129,-1-4 0,-3-4 0,5-4 0,-6-10 0,0-2 0,0-19-258,-6 26 0,6-26-129,-13 21-258,13-21-774,0 0-2193,0 0-1032,-21 6-258,21-6-516</inkml:trace>
  <inkml:trace contextRef="#ctx0" brushRef="#br2" timeOffset="471028.9413">1356 10869 2322,'0'0'1806,"0"0"0,0 0-258,0 0-129,0 0-129,0-20-129,0 20 0,0 0 129,0 0-258,0 0 129,0 0-129,0-21-129,0 21 0,0 0 0,0 0 0,0 0-129,0 0 0,0 0-129,0 0 0,0 0-129,16-4 129,-16 4-258,28-8 0,-28 8 0,41-6-129,-18-1 0,6 1 0,6 2-129,-2 1 129,2-1-258,1 2 129,-1 0 0,0 0 0,-1 2-129,-1 0 129,-2-2-129,-3 0 0,-2 2 0,-3-2 0,-6 2 0,-17 0 129,21 0-129,-21 0 0,0 0 0,0 0 129,12 14-129,-12-14 0,0 0 0,0 28 129,0-28-129,0 24 0,0-24 129,7 37-129,-5-20 0,1 1 129,4 4-129,0-3 0,-2 3 0,4-5 0,-9-17 0,9 28 0,-9-28-129,12 32 0,-7-15-129,-5-17-387,14 47-2451,-14-47-1548,0 29-258,0-29-387,-2 23-387</inkml:trace>
  <inkml:trace contextRef="#ctx0" brushRef="#br2" timeOffset="472441.0221">2844 10755 4128,'0'0'4515,"0"0"0,0 25-129,5 11-2580,-5-14-258,12 28-129,-8-12-387,11 21-258,-6-2-129,3 9-129,-2-1-258,1 5 0,-2-2 0,-3-4-129,0 5-129,1-13 0,0-4 129,-4-3-129,-1-16 129,3-2-258,-3-5 129,1-6 0,-3-20-129,0 0-129,9 25-387,-9-25-516,0 0-2193,5-12-1161,-5 12-516,4-33-258,-3 14 258</inkml:trace>
  <inkml:trace contextRef="#ctx0" brushRef="#br2" timeOffset="472809.0431">2941 11333 5676,'2'12'4773,"-2"-12"0,19 7-258,-19-7-2967,22 0-129,-22 0-129,40 0-258,-40 0-387,45-9-129,-20-1 0,8 4-258,-6-4 0,3-1 0,-2-1-129,3 5 0,-3-3-129,-2 5 129,2-1-129,-4-2 0,0 6 0,-1 0 0,3 2-387,-26 0-645,47 0-3483,-47 0-258,29-6-387,-29 6-516</inkml:trace>
  <inkml:trace contextRef="#ctx0" brushRef="#br2" timeOffset="475733.2104">4932 11030 7224,'0'0'4644,"-3"34"0,3-8-258,24 9-3096,-9-10-258,20 17 0,-14-11-129,17 6-258,-5-6-258,4 0 0,-3-6-258,1 3 0,-5-7 0,3-2-258,-4 2-258,-29-21-645,45 29-3096,-45-29-516,30 20-129,-30-20-774</inkml:trace>
  <inkml:trace contextRef="#ctx0" brushRef="#br2" timeOffset="475454.1944">5244 11028 3225,'0'0'4257,"14"-19"0,-14 19-1419,0 0-387,2-28-387,-2 28-516,0 0-129,0 0-387,0 0-258,0 0 0,-3 24-387,-3-1 129,-9 7-258,3 7 0,-6 1 0,1 7-129,-7 2 129,1-2-129,2-5 0,4-1-129,-4-2 129,9-8-129,0-4 0,1-5 129,11-20-258,-12 27 129,12-27-129,-12 21 0,12-21-258,0 0-387,0 0-1032,0 0-2580,0 0-387,0 0-129,-7-17-258</inkml:trace>
  <inkml:trace contextRef="#ctx0" brushRef="#br2" timeOffset="476365.2465">5503 11326 5934,'-22'-4'4902,"22"4"-129,0 0-387,0 0-2451,0-20-774,24 20 0,-3-7-258,22 3-516,-6-9 0,9 7 0,0 0-258,0 2 0,-2 2-258,-6-5-387,16 7-3483,-25 0-645,1 0-258,-30 0-516</inkml:trace>
  <inkml:trace contextRef="#ctx0" brushRef="#br2" timeOffset="476109.2319">5706 10993 8385,'19'-19'4902,"-19"19"-387,6 33 0,-6-14-3741,1 25 0,-1-9 0,9 14-129,-7 5-387,6-5 0,-2-2-129,2 0 0,-4-2-129,3-7 0,-4-5-129,-3-9-258,7 7-774,-7-31-1677,2 22-1548,-2-22-516,0 0 0,-31 0-516</inkml:trace>
  <inkml:trace contextRef="#ctx0" brushRef="#br2" timeOffset="480568.4869">6352 10669 645,'0'0'3999,"-10"6"258,10-6-129,-21 31-1806,-4-23-516,17 21-129,-22-5-387,16 21-258,-12-7-258,9 16 0,-6 2-258,9 14 0,-1 1-258,8 6 129,2-4 0,5 10-129,5-9-129,14 1 0,11-8-129,11-6 0,13 0-258,3-20-1032,25-2-3096,-4-9-387,5-8-387,-1-12-129</inkml:trace>
  <inkml:trace contextRef="#ctx0" brushRef="#br2" timeOffset="477160.292">6319 10977 7482,'-19'4'4773,"19"-4"0,0 0-387,-26 0-3096,26 0-258,0 0 0,26 0-258,-26 0-129,43-2-258,-15-2 0,5 4-129,0-3 0,3-1 0,-3 4-129,0 0 0,0-2 0,-3 2-129,-9 0 0,0 0 0,-21 0 0,29 8 0,-29-8-129,0 0 129,16 17 0,-16-17 0,-4 22 129,-6-1-129,-6 3 0,-3 6 129,-3 1-129,-3 8 0,3 1 0,-4-3 0,5 4 0,2-7-129,3-1 129,0-5 0,10 1 0,-1-7 0,7-22 0,0 36 0,0-36 0,3 19 0,-3-19 0,28 14 0,-28-14 129,33 8-129,-14-6 0,3-1 0,1-1 0,3 0 0,-2 0 0,-1 0 0,1 0 0,1 0-129,-3 0 129,-22 0-129,37-3-387,-32-17-1677,-5 20-2580,0 0-258,24-21-129,-24 3-774</inkml:trace>
  <inkml:trace contextRef="#ctx0" brushRef="#br2" timeOffset="478344.3597">6456 11216 4257,'0'0'4386,"0"0"0,0 0-1161,7 19-1032,-7-19-516,0 0-387,16-14-129,-16 14-387,26-17-129,-7 13-258,-19 4 129,38-20-387,-21 15 0,6 1 0,-2 4-387,-2 0-516,19 2-3354,-19-2-387,9 0-387,-11 0-516</inkml:trace>
  <inkml:trace contextRef="#ctx0" brushRef="#br2" timeOffset="479190.4081">7083 11291 7740,'0'0'4773,"0"0"0,15-17-516,13 17-3096,-10 0-129,21 0-129,-4 0-258,12 0-258,-2 0-129,9-4 0,-7-6-129,0 5-129,-4 1-129,-8-8-129,0 10-387,-20-18-1032,13 20-2838,-28 0-258,19-3-258,-19 3-387</inkml:trace>
  <inkml:trace contextRef="#ctx0" brushRef="#br2" timeOffset="478889.3909">7331 10946 6450,'0'0'4773,"10"16"-258,-10 9-516,0-25-2709,0 54 0,0-25-516,6 14-129,-1-2-258,7 7 129,-7-3-258,6 5-129,-3-6 0,-3-1 0,1-7-129,-5-4 0,3-7-129,-4-9-258,2 7-774,-2-23-2064,0 0-1161,-14 0-516,14 0-258,-18-2 0</inkml:trace>
  <inkml:trace contextRef="#ctx0" brushRef="#br2" timeOffset="479516.4268">7956 10938 5934,'14'-17'5160,"5"-10"-387,-19 27-258,0 0-2193,0 0-1548,0 0 129,5 27-258,0 6-258,-1 2-129,1 17 129,-5-1-258,0 3 0,3 8 0,-3-10 0,0 6-129,2-9 129,-2-6-129,2-5 0,0-7-387,-2-31-387,12 37-3612,-12-37-516,0 0 0,0 0-645</inkml:trace>
  <inkml:trace contextRef="#ctx0" brushRef="#br2" timeOffset="481365.5325">8105 10679 4644,'0'0'4902,"11"0"0,-11 0-129,27 27-2580,-27-27-774,46 43 0,-24-16-387,13 19-387,-6 5-129,6 9-129,-9 8-129,-3 13 0,-11 4-258,-5-1 129,-7 6-129,-14 1 0,-7-9 0,-9-1-129,1-10 0,-6-22-903,18 0-3870,-11-13 129,11-12-774,17-24-258</inkml:trace>
  <inkml:trace contextRef="#ctx0" brushRef="#br2" timeOffset="483424.6503">1518 12801 4773,'0'0'5160,"0"0"-516,0 0 129,12-20-1935,-12 20-2064,1 12 0,12 12 129,-13-6-387,5 15 0,-3 0-129,1 11-258,0 5 129,1 6-129,-4 4 0,0 4-129,0-4 129,0 3-129,-2 0-129,0-9 129,2-6 0,-3-6-129,3-9-258,0-32-258,3 44-645,-3-44-2709,0 0-774,2-31-258,5 10-387</inkml:trace>
  <inkml:trace contextRef="#ctx0" brushRef="#br2" timeOffset="483821.673">1537 12791 7611,'0'0'5160,"0"0"-516,0 0-129,14-20-3483,13 20-258,-6 0 129,21 0-129,-6-4-387,13 2 0,1-4-129,7 3 0,-4-7-129,0 6 0,-1 0 0,-6 0-129,-7 4 0,-4 0 0,-5 0 0,-8 0 0,-22 0 0,30 16 0,-30-16 0,5 21 129,-5-21-129,0 27 0,0-27 0,-12 29-129,7-8-258,5-21-387,-6 37-3096,6-37-1032,-3 30 0,3-30-516</inkml:trace>
  <inkml:trace contextRef="#ctx0" brushRef="#br2" timeOffset="484617.7186">3031 12801 6450,'11'10'4773,"-4"16"0,-7-1-387,5 20-3354,-5-3 129,0 16-387,0-10 0,7 13-129,-7-6-258,8 4-258,-2-6 129,2-4-258,-2-2 0,-1-1 0,0 1 0,0-14-258,0 4-129,-5-37-774,11 44-2709,-11-44-645,0 0-645,0 0-129</inkml:trace>
  <inkml:trace contextRef="#ctx0" brushRef="#br2" timeOffset="484909.7353">3031 13236 8127,'0'0'4902,"18"0"-129,4 2-129,-3-8-3741,21 6 0,-9-16 0,15 8-387,-8-3-129,5 1-129,-8 2 0,1 6-129,-10 2 0,-3 0-129,-23 0 0,26 0-258,-26 0-516,0 0-3741,0 29-258,0-29-387,0 0-516</inkml:trace>
  <inkml:trace contextRef="#ctx0" brushRef="#br2" timeOffset="486361.8183">5005 13077 6063,'-12'-22'5031,"-11"2"-387,23 20 0,0 0-3096,0 0-387,0 0 0,25 32-387,-3-11 0,11 9-387,-5-3 129,7 5-258,-2-1-129,3 5 129,-5-3-129,7 1-129,-8-7 0,1 1 0,-1 5-258,-6-14-129,0 8-516,-24-27-1677,32 2-2193,-32-2-258,15 0-258,-11-18-387</inkml:trace>
  <inkml:trace contextRef="#ctx0" brushRef="#br2" timeOffset="486080.8022">5319 12945 6966,'0'0'5031,"0"12"-258,4 11-387,-25-11-2967,16 15-387,-18-3 258,9 16-774,-10-11 129,8 8-387,-3-3 129,2 3-258,-1-6 0,4 5 0,2-6-129,2-3 0,-1-3 0,5 1 0,0-6-129,6-19-129,-7 38-387,7-38-258,0 24-1161,0-24-2451,0 0-516,-13-25 0,13 25-387</inkml:trace>
  <inkml:trace contextRef="#ctx0" brushRef="#br2" timeOffset="486924.8505">5579 13098 4644,'-15'18'5160,"15"-18"-387,0 0 0,9 25-2064,-9-25-1677,34 4 0,-13-4-129,12 0-387,-3-6-129,4 2-129,-2 0-129,-3-2-258,-3 6-129,-26 0-516,37 0-1806,-37 0-2064,0 0-258,-11 10-129,11-10-516</inkml:trace>
  <inkml:trace contextRef="#ctx0" brushRef="#br2" timeOffset="487157.8638">5607 13327 6450,'-19'31'5031,"19"-31"129,0 0-645,0 0-2322,0 0-903,0 0-387,21 13-258,3-13-129,14 0-129,-3 0-129,3-2-129,2-1 0,0 1-258,0 2-258,-14-8-903,11 10-3612,-37-2 129,33 0-516,-33 0-516</inkml:trace>
  <inkml:trace contextRef="#ctx0" brushRef="#br2" timeOffset="490485.0541">6406 12933 3354,'0'0'4773,"-18"-2"0,18 2-258,0 20-1290,0-20-1806,18 35-258,-18-35-129,45 37-258,-17-15 0,13 2-516,-2-3 129,4 1-387,-3-5 258,2 3-387,-4-3 129,-2-2-258,4 9-258,-23-13-387,15 20-903,-32-31-2580,21 34-774,-21-34 129,15 28-387</inkml:trace>
  <inkml:trace contextRef="#ctx0" brushRef="#br2" timeOffset="490204.0381">6736 12935 2967,'0'0'3999,"0"0"516,0 0-1548,0 0-645,0 0-258,0 0-387,0 0-129,0 0-516,0 0-129,0 0-129,0 0-258,0 0-129,-23 16-129,6 5-129,-6 1 129,1 1-258,-8 9 258,2 2-258,-3 1 129,5 0-129,3-3 0,3-1 0,4-1 0,2 1 0,7-7-129,7-24-129,-5 35 0,5-35-387,0 22-516,0-22-903,0 0-2709,3-24-129,-3 24-258,6-35 129</inkml:trace>
  <inkml:trace contextRef="#ctx0" brushRef="#br2" timeOffset="491136.0914">7064 13195 5289,'-21'0'4902,"21"0"0,0 0-387,-2-24-2838,18 24-387,-16 0-129,40 0-129,-14-5-387,14 5-129,-2 0-129,7 0-129,0 0 0,5 0-129,-3-3 0,-2-1-129,1 0 0,-10-4-387,2 6-258,-20-23-2193,8 25-2193,-26 0 129,22-10-645,-22 10 129</inkml:trace>
  <inkml:trace contextRef="#ctx0" brushRef="#br2" timeOffset="490861.0757">7315 12831 5547,'26'-2'5160,"-26"2"-258,14 12-387,-9 19-1935,-5-31-1677,6 50 129,-6-23-387,1 10-387,1-2 129,7 5-129,-7-3-129,6 2-129,-8 1 258,0 1-387,0-6 129,0 2 0,-10 0-258,-1-6 0,8 0-516,-16-23-516,19 24-2193,0-32-1290,0 0-387,-21 0-129,21 0 130</inkml:trace>
  <inkml:trace contextRef="#ctx0" brushRef="#br2" timeOffset="494204.2669">8037 12962 1935,'0'0'2838,"0"0"-258,0 0 0,0 0-516,2 20-129,-2-20-258,0 0-129,0 0-258,0 0-129,0 0-129,0 0-129,0 0 0,0 0-129,0 0-258,0 0 0,7-12 129,-7 12-258,14-25 0,-14 25-129,19-38 0,-1 18 0,-6-7 0,3 6-129,3-3 129,-1 0-258,-3 0 258,0 7-258,-14 17 129,21-22 0,-21 22 0,0 0 0,0 0-129,12 22 129,-12 9-129,0 9 129,-2 5-129,0 9 0,-1 6 129,1 5-258,4 0 258,-2 0-129,0-8 0,3-2 0,2-6 0,4-8 0,-5-11-129,3-4 0,-7-26-129,12 17-129,-12-17-387,0 0-774,26 0-2580,-26-11-774,0 11-387,-4-25-258</inkml:trace>
  <inkml:trace contextRef="#ctx0" brushRef="#br2" timeOffset="494444.2806">8070 13466 6321,'-20'8'5160,"20"-8"-129,0 0-387,-23 0-2967,23 0-387,19 0-129,9 8-516,1-8-129,11 0-129,4-6-129,10-4-129,1 2-258,-10-19-2193,11 21-2709,-16-18 0,-6 10-645,-9-15-258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3-10-28T10:46:41.28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7923 14255 0,'0'0'0</inkml:trace>
  <inkml:trace contextRef="#ctx0" brushRef="#br0" timeOffset="17531.0027">14878 13089 0,'0'0'0,"0"0"0,0 0 0,0 0 0,0 0 0,0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1T07:42:45.8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12840 15404 516,'-42'0'2064,"42"0"-258,0-43-129,-45 43 0,45 0-258,-45 0-258,45 0-129,-45 0-129,3 0 0,-4 0-129,46 0-129,-45 0 0,3 0-129,-3 0-129,0 0 0,0-45-258,3 45 0,-3 0 0,-1 0 0,46 0 0,-42 0 0,-3 0 129,0 45-129,0-45 129,45 0 0,-42 0 0,42 0-129,-45 0-129,45 0 0,0 0 0,0 0-387,0 0-387,0 0-903,0 0-1677,0 0-645,0 0-258,0 0 258</inkml:trace>
  <inkml:trace contextRef="#ctx0" brushRef="#br0" timeOffset="300.017">12001 15183 1161,'0'0'3225,"0"0"-645,-45 44-516,45-44-387,-45 46-129,45-46-387,-42 43-129,42-43-258,-46 45 0,46-45-129,0 43-129,0-43-258,0 0 0,0 0 0,46 46-129,-46-46-129,42 42 129,3-42-258,-45 46 0,45-46-774,-3 44-2838,-42-44-129,45 44-387,-45-44 258</inkml:trace>
  <inkml:trace contextRef="#ctx0" brushRef="#br0" timeOffset="1951.1116">13637 15096 129,'0'-45'2322,"0"45"129,0 0 129,-45 0-516,3 0-258,42 0-129,-45 0-387,45 45-129,-45-45-387,3 43 0,42 1-387,-45 0 0,-1 2-129,46-3-129,0 45 129,0-42-129,0-4 0,46 4 0,-46-2 0,45 0-129,-3-44 129,48 0-129,-48 0 129,3 0-129,1-44 0,41 0 0,-42-2 129,0 4-129,-45-47 0,42 1 0,-42 42 129,0-42 0,0 0-129,-42 43 129,42-44-129,-45 46 0,0 43 0,3-44 0,-3 44 0,-1 0 0,46 44-129,-45-1 129,45 2-129,-42-1 0,42 1-774,0 43-2451,0-44-774,42 0-129,-42 2-129</inkml:trace>
  <inkml:trace contextRef="#ctx0" brushRef="#br0" timeOffset="2259.1292">14699 14740 1032,'-132'90'3999,"87"-90"258,3 87-258,-3 2-2580,-1-44 0,4 87 0,-3-42-516,45-2-258,0 1-258,0-1-129,45-44-258,-45 44-774,42-43-1677,49 0-1677,-49-45 0,3 43-258</inkml:trace>
  <inkml:trace contextRef="#ctx0" brushRef="#br0" timeOffset="3927.2245">14922 15450 2322,'87'-46'4386,"-87"46"-258,45-43-129,0 43-2322,-45-45-645,46 2 0,-4-3-516,3 2-129,0 0 0,-45 1 0,42-2-129,3 0 0,-45 1-129,0-1 129,0 2-129,0 43 0,0 0-129,-45-44 129,45 88-129,-42-44 0,-3 43 129,0 2-129,3-1 258,-4 46-129,46-3 0,-45-43 129,45 45 0,-45-1-129,45 0 258,45-42-129,-45-2 0,45 0 0,1 0-129,-4 1-129,3-45 129,0 0-129,-3-45 0,3 45-129,45-44 129,-48 0 0,4 0 0,-1-2 0,-3 4 0,-42-4 0,45 3 0,0-2 0,0 45 0,-45-43 0,0 43 0,42 0 0,-42 0 0,0 0 0,0 0 0,45 43 0,-45 2 0,0-45 0,46 43 0,-46-43-129,42 46 129,-42-46 129,0 0-129,45 0 0,-45 0 0,0 0 0,0 0 0,0 0 0,0 0 0,-45 0-129,3-46 129,42 46-129,-46-43 129,1 43-129,-42 0 129,42 0-129,0 0 129,3 0 0,-3 0 0,-1 43 0,46 3 0,-42-4 0,42 4 129,0-2-129,0 0 129,0 0 129,0 1-258,42-45 258,4 45-258,-46-45 258,45 0-258,42 0 0,-42-45 0,0 45-258,-3-45 258,3 1-129,1 0 0,-4 0 129,3-2 0,-45 46 0,45-42 0,-45-4 0,0 46-129,0 0 129,0-43-129,0 43 129,0 0 0,0 0 0,0 0 0,0 0 0,45 43 0,-45-43 0,0 0 0,42 46 0,3-46 0,-45 0 0,46 42 0,-46-42-129,41 46 258,-41-46-129,0 0 0,46 0 0,-46 0 0,0 0 129,0 0-129,0 0 0,0 0 0,0-46 0,0 4 0,-46 42 0,46-46 0,-41 46 0,-5 0 0,1 0 0,3 0 0,-3 0 0,45 0 0,-45 0-129,0 46 258,45-4-258,-42 4 258,42-2-129,42 0 0,-42 0 129,45 1 0,0-45 0,0 0 129,42 0-129,-41 0 0,-5-45 0,50 45-129,-46-44 129,-3 0-129,-42 0 129,45-2-258,-45 4 258,0-4-129,0 3 0,0-2 0,0 2 129,0 43-129,0 0 0,0 0 0,0 0 129,0 43-129,0 2 0,0-2 129,0 45 0,0 2 0,0-46 0,0 45-129,0-1 129,0 0-129,0 1 129,0-1-129,-45 1 0,45-44 0,-42-1 0,42 0-129,-45 0 129,45-44 0,-45 0 0,-1 0 0,5-44 0,41 44 0,-46-44 0,46 0 0,0-1 0,0 2 0,0-3 129,0 3-129,46-2 0,-5 45 0,-41-43 129,46 43-129,-1 0-258,0-46-903,42 46-3483,-42-44-258,-3 44-258,4-44-387</inkml:trace>
  <inkml:trace contextRef="#ctx0" brushRef="#br0" timeOffset="4523.2586">17446 15273 5547,'-45'-46'4773,"0"46"-258,45 0-258,-42 0-3225,-4 0-129,1 0-387,0 46-129,3-46-129,42 0 0,-45 0 0,45 43 129,-45-43-258,45 0 129,0 45 0,0-45-129,0 0 129,0 0-129,45 43 0,-45-43 129,45 46-129,-3-46-129,-42 0 0,45 42 0,-45-42-129,45 0 129,-45 46-258,0-2 129,0-44 129,0 44-129,0 0 129,-45-44-129,0 45 258,45-45-129,-42 45 129,42-45-129,-45 0 129,45 0-129,0 0-129,0 0-387,0 0-516,0-45-2838,0 0-903,45 45-129,-3-44-258</inkml:trace>
  <inkml:trace contextRef="#ctx0" brushRef="#br0" timeOffset="4763.2724">17533 15316 4644,'45'45'5160,"-45"-45"-387,0 43-129,0-43-2580,0 46-516,0-46-645,0 42-516,0-42-258,0 46 0,0-46-258,0 44 0,45-44-516,-45 0-516,0 0-1806,0 0-1677,0 0-129,0-44-387,42 44 388</inkml:trace>
  <inkml:trace contextRef="#ctx0" brushRef="#br0" timeOffset="4919.2813">17533 15316 8127,'-45'-177'4773,"45"177"-258,0 0-774,0 0-2580,0 0-774,0 0-645,0 0-1419,45-43-2580,0 43-387,0 0-258,-45-45-129</inkml:trace>
  <inkml:trace contextRef="#ctx0" brushRef="#br0" timeOffset="5339.3053">17798 15227 1935,'45'0'4773,"-45"0"-129,0 0-1161,45 0-645,-45 0-516,45 0-645,-45 0-387,42 0-387,-42-44-129,45 44-387,-45 0 0,46 0-129,-46 0-129,0-44 0,0 44 0,0 0-129,0 44 129,0 0-129,-46-44 0,46 46 129,-45-3-258,45-43 258,-42 45-129,-3-2 0,45 3 0,-45-4 0,45 4 0,0-2 0,0 0 0,0-44 0,0 44 0,0-44 0,0 0 0,45 0 0,0 0-129,-45 0-129,42 0-387,3-44-1161,1 0-2709,-4 44-516,-42-44 0,45 44-645</inkml:trace>
  <inkml:trace contextRef="#ctx0" brushRef="#br0" timeOffset="5823.333">18330 15450 1935,'45'42'4902,"-3"-42"-258,-42 0 129,0 0-2193,46-42-774,-1 42-387,-45 0-387,45-46-387,-3 46-129,-42 0 0,45-43-258,-45 43-129,45-45 129,-45 45-129,0-43 0,0 43-129,42-46 129,-42 2-129,-42 44 0,42-44 0,0 44 0,-45 0-129,45 0 129,-45 0 0,3 0 0,-3 44-129,0 0 258,45 2-258,-46-3 129,4-43 0,42 45 0,0-2 129,-45 3-129,45-4 129,0 4 0,45-46-129,-45 0 129,42 44 0,-42-44 0,46 0-129,-1 44 129,0-44-129,-45 0 0,42 0-258,3-44-129,0 44-645,-45 0-1548,0-44-2193,42 44-387,-42 0 129,0-46-645</inkml:trace>
  <inkml:trace contextRef="#ctx0" brushRef="#br0" timeOffset="6263.3582">18818 14786 7482,'0'0'5031,"0"0"129,45 0-387,-45 0-3483,0 88-258,0-45-258,42 2-258,3-1-258,0 46 0,0-47-129,-3 45 0,-42 1-129,46-44 129,-1-2-129,-45 45 129,42-42 0,-42 42-129,0-44 0,0 1 0,-42 0 129,42-2-258,-45 1 129,45-44-258,-46 44 129,46-44-258,0 0 0,0 0-387,0 46-1290,0-46-2580,-42 43-516,42-43 129,0 0-645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2:39:21.770"/>
    </inkml:context>
    <inkml:brush xml:id="br0">
      <inkml:brushProperty name="width" value="0.05833" units="cm"/>
      <inkml:brushProperty name="height" value="0.05833" units="cm"/>
      <inkml:brushProperty name="color" value="#0070C0"/>
      <inkml:brushProperty name="fitToCurve" value="1"/>
    </inkml:brush>
  </inkml:definitions>
  <inkml:trace contextRef="#ctx0" brushRef="#br0">1807 794 903,'16'-3'4386,"-16"3"387,7 21-387,-3 11-2193,-6-9-774,2 21 129,-2-4-645,2 10-387,-5 1 0,8 1-129,-3-1 0,0-6-258,0-5 129,0-2-258,4-13 0,2-5 0,-2-5 0,-4-15 0,0 0 0,0 0 0,0 0 0,10-13 0,-10-8 0,-10 2 0,0-7 129,-1-6-129,-5 2-129,-4 0 129,-2 4-129,1 0 129,1 8-129,-3 3 129,0 9-129,0 6 0,2 3 258,1 9-129,-1 5 258,-2 5-258,5 6 129,-2 2-129,6 1 258,0-1-129,4 0-129,6 2 258,3-7-129,2 2 0,8-5 129,7-2 0,4-9-129,6 2 258,1-10-258,2 1 129,3-4-129,2-2 0,0-9 129,1 1-258,-7-4 129,0 2-129,-9 2 0,2 2 0,-21 8 0,23-14-258,-23 14 0,0 0-258,16 0-774,-16 0-3096,0 0-516,0 0-258,0 0-387</inkml:trace>
  <inkml:trace contextRef="#ctx0" brushRef="#br0" timeOffset="4676.2675">3840 1609 2967,'0'0'4257,"0"0"-774,0 0-774,0 0-258,0 0-645,6-8-516,-6 8-387,0 0-129,16 0-258,-16 0-129,16 0 129,-16 0-258,30 2-129,-12-1 129,9 1-129,1-2 0,4 1 0,3 1-129,1 0 129,0-2 0,2 0-129,-2 0 0,-3 0 0,-3 0 0,-5 1 0,-3-1 0,-2 0 0,-2 3 0,-18-3 0,25 2 0,-25-2-129,16 1 0,-16-1-258,0 0-258,0 0-1032,0 0-2193,5 23-774,-5-23-387,-11 16 0</inkml:trace>
  <inkml:trace contextRef="#ctx0" brushRef="#br0" timeOffset="5428.3105">3926 1904 1677,'0'0'2709,"0"0"-129,0 0-258,0 0-387,0 0-129,-12-11-387,12 11-129,0 0-129,0 0-258,0 0 0,0 0-258,0 0-129,18 2 129,-18-2-258,33 0 0,-13 0 0,8 0 0,0-3 0,7 3-129,-6 0-129,4 0 0,1 0 0,-2 0-129,0 1 0,-2 1 129,-3-2-129,-2 0 0,-3 0 0,-2-3-129,-3 1 0,-17 2-129,23-3-258,-23 3-1290,0 0-2580,2-14-387,-2 14-387,0 0 129</inkml:trace>
  <inkml:trace contextRef="#ctx0" brushRef="#br0" timeOffset="6532.3736">4404 1467 2451,'0'0'4515,"0"0"-258,-19-23-1677,19 23-516,0 0-129,0 0-645,0-21-258,0 21-258,0 0-129,0 0 129,0 0-258,15-4-129,-15 4 0,0 0-129,0 0 129,22 18 0,-22-18-258,20 22 0,-20-22 129,28 27-129,-10-13-129,0 2 129,6 6-129,-1-4 129,1 4-129,-3-2 0,1 0 0,1 3 0,-1 1 129,-3-4-129,0-3 0,-3 2 0,-2-3 0,2-3 0,-16-13 0,20 22 0,-20-22 0,16 16-129,-16-16 129,0 0 0,0 0 0,0 0 129,0 0-129,0 0 0,0 0 0,0 0 0,0 0 0,0 0 0,-10 12 0,10-12 0,-17 17 0,17-17 0,-21 28 0,7-5 0,-4 1 0,-3 4 0,-5 6 0,2-1 0,-1-2-129,-4 6 258,4-3-129,1-6 129,3-2-129,6-5 0,4-3 129,11-18-129,-14 22 0,14-22 129,0 0-129,0-8-387,0 8-1806,17-20-2451,-2-7-258,2-3-645,1-3-129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2:37:41.047"/>
    </inkml:context>
    <inkml:brush xml:id="br0">
      <inkml:brushProperty name="width" value="0.05833" units="cm"/>
      <inkml:brushProperty name="height" value="0.05833" units="cm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C00000"/>
      <inkml:brushProperty name="fitToCurve" value="1"/>
    </inkml:brush>
    <inkml:brush xml:id="br2">
      <inkml:brushProperty name="width" value="0.05833" units="cm"/>
      <inkml:brushProperty name="height" value="0.05833" units="cm"/>
      <inkml:brushProperty name="color" value="#0070C0"/>
      <inkml:brushProperty name="fitToCurve" value="1"/>
    </inkml:brush>
  </inkml:definitions>
  <inkml:trace contextRef="#ctx0" brushRef="#br0">454 82 645,'0'-15'2322,"0"15"-258,0 0 129,-11-15-516,11 15 129,0 0-516,-16-6 129,16 6-387,-16-11-129,16 11-258,-16-6 129,16 6-258,-24-13-129,24 13 0,-20-10 0,20 10-129,-22 0 0,22 0 0,-21-6-129,21 6 0,-19 0 129,19 0-258,-20 0 129,20 0 0,-21 0 0,21 0-129,-19 0 129,19 0-129,-27 6 0,13-1 0,14-5 129,-22 14-129,22-14 0,-24 17 0,24-17 129,-22 18-129,14-2 0,8-16 129,-18 27-129,18-27 129,-19 30 0,19-30 0,-12 27-129,12-27 129,-14 23-129,10-7 0,-2 0 0,6-16-129,-9 25 129,9-25 0,-10 27 0,6-13 0,4-14 0,-9 24 0,9-24 0,-5 27 0,3-11 0,2-16 0,0 25 0,0-11-129,0 2 258,7-2-258,-7-14 129,13 29 0,-13-29 0,19 28 0,-19-28 0,24 23 0,-24-23 0,25 27 0,-25-27 0,27 26 0,-14-15 0,3 1-129,2-5 129,-1 4 0,-2 0 0,2-7 0,1 3 0,0-3 0,-3-4 0,5 3 0,-2 2 0,-1-3 0,-1-2 0,4 0 0,-2 0 0,-1 0 0,-1 0 0,-16 0-129,32-5 129,-32 5 129,25-11-258,-25 11 129,23-16 0,-23 16 0,23-15 0,-23 15 0,21-18 0,-21 18 0,21-18 0,-21 18 129,21-20-129,-21 20 0,18-19 0,-18 19 0,13-20 0,-13 20 0,10-27 0,-10 27 0,2-30 0,1 16 0,-3-2 0,0-4 0,0 2 0,0 3 0,0-5 0,0 6 129,-3-2-129,1 1 0,0 1 0,-3-1 0,5 15 0,-10-29 0,6 12 0,-2 3 0,-2 0 129,-1-2-387,2 1 387,0 1-387,0-6 258,7 20-129,-16-23 129,7 7-129,9 16 0,-18-24 129,18 24 0,-19-18 0,19 18 0,-23-14 0,8 11 0,0 2 0,2-1-129,-6 2 129,-1 3 129,-2 5-129,4-1 0,-2 1 0,1 3 0,-1-2-129,2-1-258,18-8-774,-28 20-3096,28-20 0,-22 4-645,22-4 387</inkml:trace>
  <inkml:trace contextRef="#ctx0" brushRef="#br0" timeOffset="4775.2729">101 617 1032,'0'0'3612,"0"0"-774,0 0-129,0 0-516,0 0-387,-17-1-516,17 1-129,-15 9-258,15-9 0,-20 20-129,10-2-258,-11-2-129,3 6-129,-7 2 0,1 5 0,-6-6 0,-2 8-129,-2-2 0,2 4 0,-3-6 0,3 1 129,3-2-129,4-3-129,3-2 129,4-5 0,1-4-129,17-12 0,-20 16 0,20-16 0,0 0-129,0 0 129,0 0-129,0 0-387,0 0-387,3-14-1806,-3 14-1419,28-18-645,-28 18-129</inkml:trace>
  <inkml:trace contextRef="#ctx0" brushRef="#br0" timeOffset="5903.3376">544 602 1032,'0'0'3354,"0"0"-516,0 0-516,0 0-129,0 0-516,12 14-258,-12-14-258,10 22-129,-10-22-387,22 32 129,-9-18-387,8 9 0,4-1 0,4 10-129,2-7 0,2 8 0,3-2-129,6 0 0,-3-3 0,6 5 129,-5-8-129,2 1 129,1-4-129,-3-1 0,-5-8 129,-1 1-129,-5 0-129,-8-6 129,-3-2 0,-18-6-129,18 10 0,-18-10-387,0 0-1935,0 0-1935,-8 4-258,-8-4-645,-7 0 258</inkml:trace>
  <inkml:trace contextRef="#ctx0" brushRef="#br1" timeOffset="45723.6153">-784 1611 129,'0'0'903,"0"0"-129,0 0 129,0 0 0,0 0 129,0 0-129,0 0 258,0 0 129,0 0-258,0 0 0,0 0 0,0 0-129,0 0 0,0 0 0,0 0-258,0 0 129,0 0-129,0 0 0,0 0 0,0 0-129,0 0 258,7-18-258,-7 18-129,0 0 0,0 0 0,0 0-129,0 0 0,0 0-129,-10 7 129,10-7-129,-12 18 0,12-18 0,-13 32 129,3-14 0,2 4-129,-2 1 0,0 8 129,-4-3-258,5 2 258,-5-2-258,1 1 129,-1-4 0,3 3-129,-4-9 129,4 5-129,-3-7 129,3-1-129,-2 0 0,0-1 0,2 3 0,11-18 129,-22 22-129,22-22 0,-22 18 0,22-18 129,-20 12-129,20-12 0,-12 3 0,12-3 129,0 0-129,0 0 0,-16 0 0,16 0 129,0 0-129,0 0 0,0-11-129,0 11-129,16-11-387,-16 11-2064,12-17-1548,-12 17-516,17-11-258,-17 11 0</inkml:trace>
  <inkml:trace contextRef="#ctx0" brushRef="#br1" timeOffset="47371.7095">-1082 2236 2580,'0'0'3096,"0"-14"-387,0 14-258,0 0-387,-3-16-516,3 16 129,0 0-516,0 0 0,-11-14-387,11 14-129,0 0-129,0 0 0,-20-17-129,20 17-129,-16-13 258,16 13-387,-20-11 258,20 11-387,-28-8 258,28 8-258,-32-5 258,32 5-129,-31-5 0,16 3-129,-3 1 129,1-1-129,2-2 129,-3 4-129,1 0 129,-2 0-129,2 0 0,2 4 0,1-1 129,14-3-129,-28 15 0,28-15 129,-22 24 0,22-24 0,-19 20-129,19-20 129,-16 21 258,16-21-258,-13 20 0,13-20-129,-14 16 129,14-16-129,-11 22 129,11-22-129,-12 24 0,12-24 0,-12 26 0,12-26 0,-11 28 0,11-28 0,-10 28 0,8-12 0,-4 1 0,3-1 0,1 2 0,-3-1 0,4 2-129,-2-1 258,3 1-129,0-3 0,0 0 0,0 0 0,0 1 0,0-3 0,0 1 0,7-1 0,-3 1 0,3 0 0,-3 2 0,3-3 0,2 2 0,-1 0 0,-8-16 0,21 25 0,-21-25 0,27 26 0,-12-17-129,2-1 258,-2-2-129,3 1 0,0-3 0,2 1 0,1-4 0,-2 3 0,1-4 0,-1 0 0,5 0 0,-2 0 0,2-2 0,-3-1 0,0-5 0,1 0 0,-1-1 0,-2 1 0,1-3 0,-2-1 129,-3-2-129,0 2 0,-15 12 0,24-27 0,-24 27 0,25-25 0,-25 25 0,20-25 0,-20 25 0,19-26 0,-19 26 0,18-23 0,-18 23 0,18-26 0,-18 26 0,19-26 0,-12 9 0,-7 17 0,7-23 0,-5 7 0,-2 16 129,0-28-129,-2 12 0,-4-5 0,0 4 0,-2 0 0,1 0 129,-1 1-129,-1-5 0,0 7 0,0-2 0,-1 0 0,10 16-129,-25-26 258,11 10-258,-1 1 129,-3 3-129,0-3 129,-3 4 0,1 1-129,-2 2 258,3 0-258,-2-5 129,-3 9-129,5-1 129,3-1 0,2 2 0,-1-3-258,15 7-645,-26-3-3483,26 3-129,-17-6-516,17 6-258</inkml:trace>
  <inkml:trace contextRef="#ctx0" brushRef="#br2" timeOffset="59711.4153">-271 1609 258,'0'0'3225,"0"0"-774,0 0 0,-5 17-387,5-17-258,0 0-129,0 0-387,0 0 0,0 0-387,0 0 129,0 0-258,0 0-258,0 0 0,0 0-129,0 0 0,-7 17 0,7-17-129,0 0 129,6 23-129,4-7 0,-2-1-129,6 11 129,0-2-129,4 7 0,3-1 0,4 7 0,2 0-129,2 4 129,-1-3-129,1 2 129,-1 3-129,2-6 0,-4-2 0,-3 0 129,-3-4 0,-2-6-129,-4-1 129,-3-4 0,-3-5 0,-8-15-129,6 14 0,-6-14 0,0 0 258,0 0-258,0 0 0,0 0 0,0 0-258,-2-12-387,2 12-3354,0 0-387,0 0-645,0-17-129</inkml:trace>
  <inkml:trace contextRef="#ctx0" brushRef="#br1" timeOffset="309445.6993">-312 1050 2193,'0'0'2451,"0"0"-645,-6 2 258,6-2-387,0 0 129,0 0-516,0 0-258,-12-5 0,12 5-387,0 0 258,0 0-387,-13-10 0,13 10-258,-10-2 258,10 2-129,-11-2-129,11 2 0,-13-1 0,13 1-129,-14-4 129,14 4 0,-12-4-129,12 4 129,-13-5-129,13 5 0,-14-4 0,14 4-129,-17-5 0,7 4 129,-1-1-129,1 1 0,-2 0 129,3-1-129,-2 1 0,1 1 0,1 0 0,0 0 0,-2 0 0,1 0 0,1 3 0,-2 0 0,1 1 0,0-2 0,0 0 0,0 2 129,-1 1-258,0-1 129,1-1 129,1 2-129,-2 0 0,2 1-129,1 3 129,-3-3 129,11-6-129,-18 16 258,11-5-258,-3-2 129,0 1-129,2-1 258,-2-4-258,3 5 0,7-10 129,-18 13-258,18-13 258,-15 14-129,15-14 0,-12 17-129,7-8 129,5-9 0,-7 16 0,5-7 0,2-9 0,-5 18 0,1-8-129,2 0 129,-2 2 0,2-1 0,2 0 0,-4-1 0,4 1 0,-1 0 0,0 0 0,0-1 0,1-10 0,0 20 129,-1-8-258,1-2 258,0-1-129,0 2 0,0 0 0,1-2 0,1 4 0,0-2 129,1-1-129,-2 1 0,1-1 0,1 0 0,-1-1 0,1 1 0,0 1 0,-1-2 0,-2-9 0,7 17 0,-7-17 129,11 15-129,-11-15 0,12 12 129,-12-12-129,13 7 129,-13-7-129,12 7 0,-12-7 129,15 5 0,-15-5-129,15 4 129,-15-4-129,16 7 129,-16-7-129,17 7 129,-17-7-129,17 7 129,-17-7-129,18 10 0,-8-5 0,-10-5 129,17 6-129,-17-6 0,18 8 0,-18-8 0,17 5 0,-17-5 0,17 5 0,-17-5 0,15 5 0,-15-5 0,15 4 129,-15-4-129,12 7 0,-12-7 0,11 5 0,-11-5 0,12 2 0,-12-2 0,11 2 0,-11-2 0,13 0 0,-13 0 0,15 0 0,-15 0 0,16 0 0,-7 0 0,-9 0 0,17 0 0,-17 0 0,18-2 0,-18 2 0,13 0 0,-13 0 0,11-2 0,-11 2 0,14-2 0,-14 2 0,12-1 129,-12 1-129,13-2 0,-13 2 0,13-4 0,-13 4 0,15-4 0,-15 4 0,12-4 0,-12 4 0,12-5 0,-12 5 0,12-5 0,-12 5 0,11-7 0,-11 7 0,11-8 0,-11 8 0,10-8 0,-10 8 129,9-11-129,-9 11 0,9-12 0,-9 12 0,8-11 0,-8 11 0,9-13 0,-9 13 0,10-15 0,-10 15 0,10-13 0,-4 3 129,-6 10-129,11-18 0,-6 9-129,0-1 129,-2-1 129,0-1-129,1 1 0,-1-1 0,0 0 0,-3-2 0,1 1 0,0-2 0,-1 2 0,2 0 0,-2 0 0,0 0 0,0 1 0,0-1 129,0 3-129,0-1 0,0 2 0,0-1 0,0 10 0,-2-16 0,2 16-129,-4-17 129,1 6 0,0 2 0,3 9 0,-8-18 0,2 9 0,3 0 0,3 9 129,-9-17-129,9 17 258,-10-17-516,10 17 258,-10-14-129,3 3 129,7 11 0,-15-19 0,6 7-129,-2 0 0,1-1 129,-2 0-129,1 0 129,0 2-129,0-2 129,1 2-129,0 2 129,10 9 0,-18-13-129,8 5-258,10 8-1677,-13-3-2193,3 1-258,-3 2-387,0-1-258</inkml:trace>
  <inkml:trace contextRef="#ctx0" brushRef="#br2" timeOffset="96314.5089">-1523 2727 645,'10'-19'3741,"-10"19"258,0 0-1032,0 0-516,0 0-516,0 0-387,-10 0-387,2 16-258,-11-7-258,9 15-129,-14-3 0,5 5-129,-4-4 129,1 9-258,0-9 0,4-3-129,0 1 0,4-4 0,14-16-129,-20 21 0,20-21 0,0 0-387,0 0-645,-15 9-1806,15-9-1419,0 0-258,0 0-387,-16-6 129</inkml:trace>
  <inkml:trace contextRef="#ctx0" brushRef="#br2" timeOffset="353797.2361">-1228 2392 2580,'4'-9'2580,"-4"9"-129,0 0-516,0 0-129,0 0-129,0 0-129,0 0-387,0 0-129,0 0-258,0 0-129,0 0 0,0 0-129,0 0-129,0 7-129,-1 3 129,-4 4-129,-1 0 0,-1 2-129,-2-1 258,1 2-387,-3-1 258,3 2 0,-1-5-129,-1-2-129,1 0 129,0-3 0,9-8-129,-15 18 129,15-18-129,-15 12 129,15-12-129,-12 11 0,12-11 0,0 0 0,-12 11 0,12-11-129,0 0-258,0 0-645,0 0-903,0 0-2064,0 0-258,7 0-516,-7 0 258</inkml:trace>
  <inkml:trace contextRef="#ctx0" brushRef="#br2" timeOffset="354209.2596">-1426 2416 2193,'0'0'3870,"0"0"258,-2 12-1290,5-1-516,-3-11-258,13 13-387,-13-13-516,20 16-258,-20-16 0,24 18-387,-11-12 0,2 8 0,0-6-258,0 5 129,-1-3-258,-1 1 258,-1-1-258,1 0 0,-2 1 0,1-4-129,-2 0 129,0-2-258,0 0-129,-10-5-645,19 4-3225,-19-4-258,12 0-258,-12 0-516</inkml:trace>
  <inkml:trace contextRef="#ctx0" brushRef="#br2" timeOffset="373297.3514">-586 1271 3354,'0'0'4128,"7"-9"-129,-7 9-387,0 0-2064,0 0 0,0 0-258,0 0-516,12 5-129,-12-5 0,7 16 129,-4-7-387,4 6 129,-4-4-258,5 4 129,-3-2-258,1 3 129,0-3-258,0 1 129,1-5 129,-1 1-129,-6-10-129,15 12 0,-15-12 129,15 6-129,-15-6 0,17 0 129,-8-7-129,-9 7 0,15-13 129,-5 4-129,-3-4 0,1 3 129,-2-2-129,0 3 0,-3-2 0,2 2 0,-2-2 129,-3 11-129,2-10 0,-2 10 0,0 0 0,0 0 0,0 0 0,0 0 129,0 0-258,-6 8 129,2 4 0,1 2 0,-3 6 0,2 1 0,-1 4 0,-2 1 0,1 0 0,-1-1 129,-2-1-129,1 0 0,-1-1 0,2-4 0,0-4 0,0 2 0,2-3 0,2-5 0,1 0 0,2-9 0,-3 11 0,3-11 0,0 0-129,0 0-387,6-1-3870,-6 1-258,14-19-129,-8 1-645</inkml:trace>
  <inkml:trace contextRef="#ctx0" brushRef="#br2" timeOffset="377036.5653">251 264 2193,'0'0'4128,"0"0"0,-8 9-1419,8-9-774,0 0-129,0 0-774,0 0 0,0 0-516,0 0-129,0 0 129,10 0-129,-10 0 0,12 0 0,-12 0 0,13 1 0,-13-1-129,19 2 0,-9-2 0,2 2 0,2-2-129,0 0 0,0 0 129,1 0-258,0 0 129,-2 0 0,-1-2 0,0 2 0,-12 0-129,14 0 258,-14 0-258,0 0 129,0 0-129,2 9 0,-2-9 0,-10 13 0,1-4-129,-1-1 129,-3 1 0,-2 3 0,3-2 0,-1 2-258,-1-1 258,1 1 0,2 0-129,-1 0 129,4 2 129,1-3-129,2 1 258,1-1-258,4-11 258,-2 17-258,2-17 129,0 13 0,0-13-129,10 7 0,-10-7 0,19 1 0,-8 1 0,2-2 0,4 0 0,-2 0 0,2-4-129,1-1 0,2 5-1290,-4-2-2838,-2-2-516,-2-1-129,-12 5-516</inkml:trace>
  <inkml:trace contextRef="#ctx0" brushRef="#br2" timeOffset="377872.6131">323 384 3225,'0'0'3741,"0"0"-1161,0 0-258,0 0-645,0 0-516,12-3-387,0 3-516,5 1-1806,6 6-1935,-1-7-387,9 4-516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2:39:18.309"/>
    </inkml:context>
    <inkml:brush xml:id="br0">
      <inkml:brushProperty name="width" value="0.05833" units="cm"/>
      <inkml:brushProperty name="height" value="0.05833" units="cm"/>
      <inkml:brushProperty name="color" value="#0070C0"/>
      <inkml:brushProperty name="fitToCurve" value="1"/>
    </inkml:brush>
  </inkml:definitions>
  <inkml:trace contextRef="#ctx0" brushRef="#br0">-2205 3062 1032,'18'5'3741,"-18"-5"-258,0 0-774,0 0-387,0 0-258,0-11-645,0 11-258,0 0-258,0 0-129,-24-17-258,24 17-129,-31-9 0,18 9-129,-11-2 0,3 2 0,-5 0 0,2 2 0,-1 3-129,1 6 0,-1-1 0,4 2 0,2 4 0,3 1 0,2 8 0,0 3-129,10-2 129,1-1-129,3 2 258,0 0-129,7-3 0,7-5-129,2-8 258,6-2-129,-5-6 0,5-3 0,-1-1-129,3-15 0,-2-1 0,-1-5 0,-2-4-129,-1-4 129,0 2 0,-1-3 0,-6-1 129,0 8-129,-4 4 258,-5 2-258,-2 18 129,0-24-129,0 24 0,0 0 129,-17 3-129,17-3 0,-17 29 0,13-7 0,0 6 0,4 5 0,0-2 0,8-1 129,2 1 0,5-2 0,4-6 0,1-2-258,4-2-258,-4-13-774,13 6-3096,-11-4-129,6-4-645,-3-1-129</inkml:trace>
  <inkml:trace contextRef="#ctx0" brushRef="#br0" timeOffset="712.0407">-1095 2858 1935,'0'0'4128,"0"0"258,0 0-1548,21 7-258,-21-7-387,25 20-645,-25-20-516,31 34-258,-16-16-129,5 8-258,-2 0-129,3-2-129,-7-2-129,1-3-129,0 2-903,-15-21-2967,16 26-258,-16-26-516,16 11 0</inkml:trace>
  <inkml:trace contextRef="#ctx0" brushRef="#br0" timeOffset="1480.0846">-533 3115 903,'1'-25'4128,"10"8"645,-11 17-387,17-3-1677,-17 3-903,29 0-387,-29 0-516,35 0-258,-16 5-129,1 9-129,-1 0-129,0 3-129,-3 7 0,-6 3-129,-3-2 0,-7 5 0,0 2 129,0-5-129,-10-4 129,-4 2-129,-5-10 258,-1 1-258,-5-9 258,2-3-258,-2-4 129,-2 0 0,2 0 0,3-7 0,-1 0-129,7-4 258,16 11-258,-17-18 0,17 18-258,0-19-129,0 19-903,17-2-3225,4-1 129,-5-2-774,5 2 0</inkml:trace>
  <inkml:trace contextRef="#ctx0" brushRef="#br0" timeOffset="1080.0618">-593 2797 2322,'9'-21'4644,"-9"21"129,0 0-387,0 0-1419,0 0-1806,3 24-129,-3-4-129,2 17-516,-2-3 0,4 4-258,-3 2 129,3 1-129,-2-3-129,1 3 0,-3-1 0,2 2-129,1-8 129,-1 1-387,5 0-387,-7-16-1806,0 1-1677,0-4-387,0-16-258,0 0-129</inkml:trace>
  <inkml:trace contextRef="#ctx0" brushRef="#br0" timeOffset="2168.1239">526 2460 1161,'2'-18'4515,"-2"18"0,-2-18-258,2 18-2193,-27-11-516,10 11-129,-13 0-387,6 6-258,-7 0 0,5 14-129,-6-3 0,5 13-129,1-7 0,13 14 129,2-1-258,10 0-129,1 3 0,5-2-129,11-10 129,9 0-129,1-5 0,4-11-129,-1-5 0,0-6-129,4 0-516,-12-6-3999,3-2-258,-10-7-129,-6-1-645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2:40:14.850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fitToCurve" value="1"/>
    </inkml:brush>
    <inkml:brush xml:id="br2">
      <inkml:brushProperty name="width" value="0.05833" units="cm"/>
      <inkml:brushProperty name="height" value="0.05833" units="cm"/>
      <inkml:brushProperty name="color" value="#0070C0"/>
      <inkml:brushProperty name="fitToCurve" value="1"/>
    </inkml:brush>
  </inkml:definitions>
  <inkml:trace contextRef="#ctx0" brushRef="#br0">501 84 258,'4'-16'3741,"-4"16"-516,0 0-516,0 0-645,-15-21-645,15 21-258,-21-6-258,21 6-258,-31-11 0,31 11-129,-36-6-258,22 1 129,-8 0 129,7 1-258,-9 2 0,7 0 0,-2-1 0,2 3-129,0-3 129,3 3-258,-4-1 129,3 1 0,1 0-129,14 0 129,-27 3-129,27-3 0,-23 12 0,23-12 129,-24 21-129,24-21 129,-24 24 129,24-24-387,-23 25 387,11-9-258,4-2 258,0 5-258,-1-1 258,4 0-258,-2 4 0,3-3 0,-2 3 0,3 7 0,-1-2 0,1-2 0,3 1 0,-2 6 0,2-3 0,0-1 0,0-2-129,0 3 258,0 0-258,0-4 258,2 2-129,3-3 0,0-2 0,3-2 129,1-1-129,2-1 0,0-1 129,2-3 129,-13-14-258,22 25 129,-22-25-129,24 21 0,-10-14 0,-14-7 129,27 15-129,-10-8 0,1 0 0,0 0 0,2-4 129,2 1-129,-2-2 0,1 1 129,-2-1-129,3-2 0,2 0 0,-4 0 129,2 0-258,-1-5 129,0 0 129,1-1-129,-3 0 0,1 0 0,-1 1 0,-2-4 0,3 3 0,-2 1 0,-4-1 0,0-2 0,-14 8 129,28-20-129,-28 20 0,23-16 0,-23 16 0,25-22 0,-25 22 0,23-24 0,-23 24 0,19-24 0,-11 9 0,1 1 0,-2-2 129,-3 0-129,0-3 0,-1 0 0,-2-1 0,-1-1 0,0 1 129,0-1-258,0 0 258,0 2-129,0-1 0,-2 1 0,-5 0 0,2 0 0,0 2 0,-2-1 0,3 0 129,-5-2-129,2 3 0,2-2 0,-4 3 0,1 1 0,-2-3 0,2 4 0,8 14 129,-24-30-129,8 19 0,2 3 129,-4-3-387,-1 2 387,0 1-387,-5 2 387,3 2-387,-8 0 258,0 1-258,4-1 258,1 4 0,-4-1-129,9 1-129,-11-7-1161,30 7-2709,-27 0-645,27 0-129,-17-10-258</inkml:trace>
  <inkml:trace contextRef="#ctx0" brushRef="#br0" timeOffset="10095.5775">50 787 2193,'0'0'3612,"0"0"-774,0 0-387,0 0-387,0 0-645,0 0-258,-10-8-129,10 8-258,0 0-129,-13 9 0,13-9 0,-14 14-129,14-14-129,-16 18 0,16-18-129,-25 26 0,8-10 0,-3 5-129,-2-2 129,-3 6-129,-3-3 0,0 5 0,-1 0 258,5-2-129,1-3 0,3 4-129,2-8 129,4-2-129,1-2 129,13-14-129,-16 19-129,16-19 0,0 0 129,0 0 0,0 0 129,0 0-258,0 0 129,0 0-129,0 0 0,0 0-387,0 0-258,0 0-1677,10 0-2193,-10 0-258,19 0-387,-19 0-129</inkml:trace>
  <inkml:trace contextRef="#ctx0" brushRef="#br1" timeOffset="42027.4039">-263 1287 516,'0'0'2451,"0"0"-258,0 0 129,0 0-387,0 0-129,0 0-129,0 0-387,6-14-129,-6 14-258,0 0 0,0 0-387,0 0 0,8-15 0,-8 15-258,0 0 0,-1-14-129,1 14 129,0 0-129,0 0-129,0-19 129,0 19 0,0 0 0,-13-14-129,13 14 129,0 0-129,-20-19 129,20 19-129,-14-17 129,14 17-129,-21-13 0,21 13 0,-21-14 0,21 14 129,-20-11-129,20 11 129,-28-6-129,28 6 0,-26-5 0,11 3 129,1 1-129,-2-1 0,0 2 129,-1 0-258,2 0 129,-3 0 0,-1 0 0,-3 0-129,4 2 129,-1 2 0,-1-2 0,5 1 0,-5 3 0,3-1 0,2 1 0,15-6 0,-26 11 0,26-11 0,-25 15 0,25-15 0,-24 16 0,24-16 129,-24 17-129,24-17 0,-23 20 129,23-20-129,-20 27 0,12-12 129,-2 2-129,6 0 0,-2 1 0,-2 2 0,2-1 0,2 4 0,1-6 0,-2 5 0,3 0 0,-1 2 0,1-4 0,-2 4 0,4-2 0,-5 1 0,3 1 0,0-3 0,1-2 0,1-1 0,-4 0 0,4 0 0,-2-3 0,2-15 0,0 27 0,0-13 0,0-14 0,6 27 129,-3-12-129,-3-15 0,9 26 0,-9-26 129,14 22-129,-14-22 0,14 24 0,-14-24 0,17 18 129,-17-18-129,18 23 129,-18-23-129,24 16 0,-24-16 258,22 17-258,-22-17 0,26 13 0,-26-13 0,26 9 0,-26-9 0,23 13 0,-23-13 0,27 9 0,-27-9 0,23 10 0,-23-10 0,28 8 0,-28-8 0,25 6 0,-25-6 0,23 3 0,-23-3 0,27 5 0,-11-5 0,-16 0 0,29 0 0,-14 0 0,2 0 0,-2 0 0,1-3 0,-1 0 129,-15 3-129,24-5 0,-24 5 0,22-6 0,-22 6 0,18-6 0,-18 6 0,16-9-129,-16 9 129,18-9 0,-18 9 129,21-10-129,-21 10 0,20-11 0,-20 11 0,19-14 0,-19 14 0,18-14 0,-18 14 0,16-14 0,-16 14 0,13-17 0,-13 17 0,11-18 0,-11 18 0,13-24 0,-13 24 0,5-19 129,-5 19-129,6-20 0,-6 20 0,3-27 0,-3 27 0,4-19 0,-4 19 0,4-24 0,-4 24 0,0-17 0,0 17 0,0-19 0,0 19 0,1-24 0,-1 24 0,0-19 0,0 19 0,0-22 0,0 22 0,0-19 129,0 19-258,0-23 129,0 23 0,0-27 0,0 27 0,0-27 129,0 27-258,-1-22 129,1 22 129,-4-24-129,4 24 0,-7-21 0,4 7 0,3 14 0,-8-23 0,2 10 0,6 13 0,-10-23 0,10 23 0,-9-28 0,9 28 0,-14-22 0,14 22 0,-10-20 0,10 20 0,-14-24 0,14 24 129,-13-18-129,13 18 0,-11-18 0,11 18 0,-10-14-129,10 14 129,-13-16-258,13 16-645,-7-19-3225,7 19-129,-17-14-516,17 14-258</inkml:trace>
  <inkml:trace contextRef="#ctx0" brushRef="#br1" timeOffset="51599.9514">731 769 1419,'0'0'1935,"0"0"-387,0 0-129,0 0 0,0 0 0,0 0-387,0 0 0,-4-11-258,4 11 0,0 0-129,0 0 0,0 0-129,0 0 0,0 0 0,0 0-129,0 0 129,0 0-129,0 0 0,0 0-129,0 0 129,0 0 129,0 0-258,0 11 129,0-11-129,9 16-129,-9-16 129,13 19-129,-13-19 0,21 23 0,-21-23 0,22 29-129,-7-13 129,2 0-129,-3-1 129,4 1-129,0 3 0,0-2 129,3 6-129,6-4 0,-3 1 258,-1 2-258,1-2 258,0 0-258,-1 3 258,1-2-258,-5-4 129,0 3-129,-4-2 0,0 1 0,2 0 0,-3-3 129,-14-16-129,29 25 258,-29-25-258,25 19 0,-25-19 129,23 13-129,-23-13 129,16 4 0,-16-4-129,0 0 0,13 0 0,-13 0 0,0 0-258,0 0-774,0 0-3096,0 0-387,0 0-258,0 0-258</inkml:trace>
  <inkml:trace contextRef="#ctx0" brushRef="#br2" timeOffset="234102.3899">282 310 2322,'-1'-10'3999,"1"10"129,0 0-1806,0 0-645,-6-9-387,6 9-258,0 0-387,0 0-129,0 0 129,6 10-258,-6-10 129,11 14-129,-6-3-129,3 1 258,-3 0-129,4 1-129,-2-2 0,1 3 129,-1-1-129,1 0-129,1-2 129,-2-2-258,2-2 0,-9-7 0,19 14 0,-9-11 0,2 1 129,-1-3-129,-1-1 0,2 0 129,-1-6-129,-2 0 129,-9 6-129,17-15 129,-11 5-387,0-2 387,-2-3-387,0 3 258,-1 0-129,0 1 0,-2 0 0,0 2 0,-1 9 129,1-13 0,-1 13 0,0 0 0,0 0 0,0 0 0,0 0 129,0 0-129,0 6 129,-2 6 0,-2 1 129,-2 5-129,-1 0 129,0 7-129,-3-1 129,1 3-129,0-3 0,0 0 0,3 1-129,0-3 0,2-3 0,0-2 0,1-2 0,1-3 0,2 0 0,0-12-129,-1 13 0,1-13-258,1 11-2322,-1-11-1677,0 0-516,9-5-129,-9 5-258</inkml:trace>
  <inkml:trace contextRef="#ctx0" brushRef="#br2" timeOffset="241325.8031">-405 1483 129,'0'0'2322,"0"0"-387,9-9 0,-9 9-129,0 0-387,0 0-129,0 0-129,0 0-129,2-13-129,-2 13-129,0 0 0,0 0-258,0 0 129,0 0-129,4-10-129,-4 10 0,0 0 129,0 0-258,0 0 129,-9 5 0,1 1-129,0 3 0,-5 1 129,4 2-129,-5 2 0,4-1 0,-4 1-129,4 0 129,-1-1-258,3-1 129,-1 0-129,2-1 0,0 0 0,1-1 258,6-10-258,-10 13 0,10-13 0,-7 11 0,7-11-258,0 0 129,0 0-129,0 0-387,-5 12-516,5-12-2580,0 0-645,0 0-258,0 0-129</inkml:trace>
  <inkml:trace contextRef="#ctx0" brushRef="#br2" timeOffset="241701.8243">-623 1457 129,'0'0'4257,"-9"0"258,9 0-258,6 9-2322,-6-9-387,13 18-129,-13-18-258,21 25-387,-9-14-258,5 6 0,-3-4-129,3 3-129,-2-2 129,0-1-258,-1-2 0,-1-1 0,-1 0 0,-1-3-129,0-2 0,-2 0-387,6 0-2451,-5-3-1677,-10-2 0,11 3-645,-11-3 258</inkml:trace>
  <inkml:trace contextRef="#ctx0" brushRef="#br2" timeOffset="243093.9042">-852 1967 1419,'-9'4'3870,"0"7"258,-2 4-1419,-8-2-387,7 8-516,-8-4-516,5 8-129,-6-4-387,3 6-258,-3-6 0,1 2 0,0-2-129,3-1 129,-1-4-258,2 0 0,-1-4-129,5-1 0,0-3-129,2-1-129,10-7-258,-15 4-1032,15-4-2580,0 0-516,0 0-129,0 0-387</inkml:trace>
  <inkml:trace contextRef="#ctx0" brushRef="#br2" timeOffset="244009.9563">-1366 2618 1677,'-9'-5'4257,"9"5"129,-14-6-129,3-3-2193,11 9-645,-17-12 0,17 12-516,-18-9-129,18 9-258,-23-9 0,11 8-258,-6-1 129,-1 2 0,-2 1-129,-1 7 0,-2 1 0,3 5 0,0 0 129,6 4-258,0-1 129,8 3-129,1-1 0,6 1 0,6 0 0,5-3 0,2-3 0,5-3 0,2-2-129,1-4 129,2-5-129,0 0 0,-2-7 129,1-5-258,-3-1 258,0-3-129,-2-1 0,-2-4 0,-2 1 0,-4 1 0,-1 0 0,-2 0 0,-3 4 0,-3 2 0,0 3 0,0 10 0,-8-8 0,8 8 0,-11 5 0,4 6 129,1 4-129,2 3 0,2 7 0,2 0 0,0 0 0,6 1 129,3-5-129,1 1 0,4-1 0,0-7-129,3-1-258,-7-11-1935,7 5-2193,-4-6-258,2-1-387,-4-1-516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2:44:37.312"/>
    </inkml:context>
    <inkml:brush xml:id="br0">
      <inkml:brushProperty name="width" value="0.05833" units="cm"/>
      <inkml:brushProperty name="height" value="0.05833" units="cm"/>
      <inkml:brushProperty name="color" value="#0070C0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1849 1363 1677,'0'0'1677,"0"0"-258,0 0-129,0 0 129,0 0-258,0 0 129,0 0-129,0 0-129,3 8 0,-3-8 129,0 0-129,0 0-258,0 0 258,0 0-258,0 0 0,10 3 0,-10-3-258,13 0 129,-2 0-129,0-6 0,3 4-129,-1-2 0,4 2-129,-1-1-129,1 0 0,0 3 0,-1 0-129,-4 0 0,0 0 0,-12 0 0,13 6 0,-13-6 0,5 11 0,-5-11 0,0 18 0,-8-8 0,-2 2 0,-4 2 0,-1-2-129,-2 3 129,0-2-129,1 1 129,-1-1 0,4 0-129,2-2 129,0 0-129,3 0 129,3-2 0,-1 2 0,0-1 0,6-10-129,-5 17 129,5-17 0,0 13 0,0-13 0,1 11 0,-1-11 129,10 9-129,-10-9 129,14 5-129,-4-4 129,3 0-129,0 0 129,-1-1-129,1 0 129,1 0-129,0 0 129,-2 0-129,1 0-129,-4 0-129,-9 0-129,17 0-645,-17 0-1806,0 0-1548,0 0-516,4-7-129</inkml:trace>
  <inkml:trace contextRef="#ctx0" brushRef="#br0" timeOffset="292.0166">1851 1519 4386,'0'0'4773,"0"0"-129,7-11-1161,7 11-2064,-4-2-258,12 2-258,-4-2-258,7 2 0,-2-1-516,0-3-774,8 4-3225,-8 0-645,-5 0-258,-4 0-387</inkml:trace>
  <inkml:trace contextRef="#ctx0" brushRef="#br1" timeOffset="11419.6532">2379 1231 1677,'-8'-9'3870,"-3"-3"-903,0 2-516,11 10-258,-21-18-258,12 12-516,-8-6-258,2 6-129,-5-7-258,2 6-129,-4-6-129,1 2 0,-5 1-129,1 0 0,-1-1-258,-2 3 258,-1 0-387,-1 0 258,0 3-258,-1 1 129,1 1-129,0 1 129,0 1-129,2 0 129,-2 1-129,4-1 0,1 0 0,1 1 129,-3 0-129,5 1 0,-1 2 0,3 0 0,0 2 129,2 1-129,1 2 129,1-2-258,2 2 258,0 0-129,0 1 129,0 1-258,0 0 129,2 2 0,0 1 0,1 1 0,-1-1 0,3 3 0,0-1-129,1 3 129,-1-2 0,2 2 0,-2-2 0,0 2 0,0-2 0,0 0 0,0 1 0,1 0 0,-1 0 0,1 0 129,2-1-129,1 1 0,-1 2 0,2-4 0,1 0 0,0 0 129,0 1-129,1-3 0,1 1 0,0 1 129,0-2-129,1 2 0,0-2 129,1 1 0,1-2-129,5 2 129,0-3-129,1 3 129,1-2-129,3 5 129,-1 0 129,2 1-129,1-2 0,2 1-129,-1 1 129,0-4 0,2 3 0,-1-5-129,2-2 129,-2 0-129,-1 0 0,1-2 0,-1 2 0,1-1 0,2-2-129,0 1 129,-2-1 0,0-1-129,1 2 129,1-3 0,-2 2 0,-1-3 0,0 1-129,-1 0 258,0-2-129,0 0 0,-2-2 0,1 1-129,0 0 129,1-1 0,-2 0 0,2-1 129,-1 0-258,0 0 129,0 0 129,1 0-129,0-1 0,0-2 0,3-2 0,-2 2 0,2 0 0,-2-2 0,2 2 0,-1-1 0,1 0 0,-1 0 0,-1 1 0,1-2 0,-1-1 0,-2 1 0,3 0 0,-2-2 0,-2 1 0,0 1 0,-1 0 0,-1-2 0,0 1 0,-10 6 0,15-12 0,-15 12 0,16-11 129,-16 11-258,16-13 258,-7 7-258,1 0 129,0-3 0,1 2-129,-2-2 129,2-3-129,-1-1 129,-2 1-129,0-2 129,0 0-129,-1-2 129,1 3 0,-1-2 0,-2 5 129,-2-1-258,2-3 258,-2 2-258,-1 1 129,1 0 0,-2-1 129,0-1-129,1-3 0,-1 4 0,2-1 0,-2 1 0,-1 0 129,1-2-129,-1 3 0,0-1 0,0 1 0,-1-1 0,-5-3 0,2-3 0,-2 1 0,-1-3 0,0 0 129,1-3-129,-3-2 0,2 1 0,0-1 129,-2 1-129,2 2 0,-1 1-129,0 1-129,-3-1-645,10 6-3225,-9-3-387,2 2-516,-5-1-387</inkml:trace>
  <inkml:trace contextRef="#ctx0" brushRef="#br0" timeOffset="-17430.997">-215 1970 3612,'0'-11'4128,"0"11"-903,0 0-387,0 5-516,0-5-516,3 13-387,0-4-387,9 10-258,-1-2 0,8 5-258,-2-2-129,7 2-129,2 1-129,2-2 0,-2-2 0,1 1 0,-2-6-129,0-2-129,-4 0-258,-7-8-1677,0 5-2064,-4-4-645,-10-5 0,0 0-645</inkml:trace>
  <inkml:trace contextRef="#ctx0" brushRef="#br0" timeOffset="33739.9298">1530 2545 258,'0'0'3870,"0"0"129,-11-4-1032,11 4-516,-9 0-258,-2-3-516,11 3-258,-18 0-387,18 0-129,-23 3-129,11 1 0,-3-2-258,1 4-129,-3-2 0,1 3-129,-2 1 0,1 2 0,1-2 0,1 3 0,2 1-129,4 0 129,1 1-129,6 4 0,2-3 129,0 2-129,6 0 0,5 0-129,1-1 129,4 0 0,1-3-129,0-2 0,1-2 129,-1-2-129,1-2 0,0 0 129,-1-4-129,-3 0 0,1 0 0,-2 0-129,0-1 0,-1-4-129,-1 4-258,-11 1-258,25-2-1935,-15-3-1935,1 2-258,-1-3-258,3 0-258</inkml:trace>
  <inkml:trace contextRef="#ctx0" brushRef="#br0" timeOffset="31567.8056">1784 1984 1,'0'0'3353,"0"0"-902,0 0 129,0 11-645,0-11-129,0 0 0,-6 12-387,6-12-129,0 0-258,-16 11-129,14-2-129,2-9-258,-15 22 0,2-8-129,2 8-129,-4-1 0,0 4 0,-3 0 129,3 2-258,-1-4 129,2 1-129,1-5 0,3-2 0,3-3 0,3-3 0,4-11-129,-5 11 0,5-11 129,0 0-129,0 0 0,0 0 0,0 0 0,0 0 0,0 0 0,-10 7 0,10-7-129,0 0 0,0 0-258,0 0-903,0 0-2838,0 0-516,0 0 0,0 0-516</inkml:trace>
  <inkml:trace contextRef="#ctx0" brushRef="#br0" timeOffset="34783.9895">2229 1894 2193,'0'0'3741,"0"0"-645,0 0-645,0 0-387,0 0-129,0 6-516,0-6-129,0 0-129,8 13-258,1 0 0,-3-3 0,8 7-387,-2-1 0,4 9-129,-1 1 0,4 3-129,-1 2-129,4 3 258,-3 1-258,1-2-129,-3 0 0,3-3 129,-4-3 0,1-2 0,-3-1 0,-1-2-129,-2-5 129,-3-2-129,-3-5 129,-5-10-387,8 14-129,-8-14-774,7-5-3354,-7-5-387,0 1-258,-1-1-387</inkml:trace>
  <inkml:trace contextRef="#ctx0" brushRef="#br0" timeOffset="36180.0692">2851 2547 2967,'0'0'3483,"0"0"-516,-1-12-516,1 12-387,0 0-516,0 0-129,-2-12-258,2 12-129,0 0-258,0 0-129,-12-7 0,12 7-258,-13-3 129,13 3-258,-19 0 129,8 0-129,-4 0 0,1 0-129,-5 2 129,-1 3-129,-3 0 0,1 2 129,-1 1-129,3 3 258,-1 0-258,5 4 0,3 0 0,6 2 0,3 0 0,4 3 129,9 0-129,5-1 0,6 0 0,5-2 129,2-5-129,4-1 0,1-2 0,-1-5 0,-2-4-129,-3 1 129,-3-4-258,-5-4-129,0 2-258,-11-9-1935,3 9-2193,-6-4-387,-4 9-387,2-10-387</inkml:trace>
  <inkml:trace contextRef="#ctx0" brushRef="#br0" timeOffset="35472.0289">2857 2266 1677,'2'-12'4773,"-2"12"0,0 0 0,0 0-2193,0 5-903,0-5-387,0 29-258,0-8-258,2 11-387,-2 0 129,0 6-129,0 2-129,1 6-129,-1-2 129,0-2-129,0-3-129,0-2 129,0-3-129,0-8 0,0-6 0,0-4-258,0-5-129,0-11-774,0 0-2193,0 0-1419,0-11-129,-3-3-516</inkml:trace>
  <inkml:trace contextRef="#ctx0" brushRef="#br0" timeOffset="-16843.9634">438 2335 4386,'6'-15'4902,"-6"15"-258,0 0 0,-6-5-3225,6 10-129,0-5 129,-6 27-645,0-10-129,5 9 0,-4-1-129,4 5-258,-2 2 129,3 0-129,0-1-258,0-1 129,0-1-129,0-2 0,0 0-129,0-5 129,1-1-258,-1-7-129,1 2-516,-1-16-2064,0 0-1548,0 0-387,0 0-129,-8-9-387</inkml:trace>
  <inkml:trace contextRef="#ctx0" brushRef="#br0" timeOffset="-16379.9369">410 2532 5160,'15'-13'4902,"-4"1"-258,-11 12-129,12-13-2838,3 12-387,-5-6-258,9 7-258,-5-1-129,6 1-129,0 3-258,3 3-129,2 1 0,2 5 0,-5 0-129,0 3 129,-1 0-129,-3 2 0,-5 3 0,-5-1-129,-8 2 129,0-3 0,-9 3-129,-4-4 129,-4-3 0,-5 0 0,0-4 0,-3-2 0,0-3 0,-2-2 129,2-3 0,2 0 0,2 0 129,5-1-129,2-5 0,4 2 129,10 4-258,-2-10-129,2 10-516,8-7-2451,8 6-1419,-2 0-516,2 1-258,-1 0-387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3-10-28T10:47:39.940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1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1" timeString="2013-10-28T10:49:05.447"/>
    </inkml:context>
  </inkml:definitions>
  <inkml:trace contextRef="#ctx0" brushRef="#br0">10641 15931 0,'0'0'0,"0"0"0,0 0 0,0 0 0,0 0 0,0 0 0,0 0 0,0 0 0,0 0 0,0 0 0,0 0 0,0 0 0,0 0 0,0 0 0,0 0 0,0 0 0,0 0 0,0 0 0,0 0 0,0 0 0,0 0 0,0 0 0,0 0 0,0 0 0,0 0 0,0 0 0,0 0 0,0 0 0,0 0 0,0 0 0,0 0 0,0 0 0,0 0 0,0 0 0,-46 134 0,46-134 0,0 0 0,0 49 0,0-49 0,0 0 0,0 0 0,10 48 0,-10-48 0,0 0 0,9 49 0,-9-49 0,9 35 0,9 14 0,-18-49 0,19 37 0,-1 36 0,10-1 0,-11 1 0,29-37 0,-27 25 0,-10 0 0,9 0 0,-18-13 0,28-35 0,-28-13 0,0 0 0,0 0 0,0 0 0,0 0 0,0 0 0,0 0 0</inkml:trace>
  <inkml:trace contextRef="#ctx1" brushRef="#br0">16071 4518 2967,'-4'-21'4644,"2"6"-258,1-6-129,-5-9-2709,6 8-387,0-13-258,2 6-129,-1-9-129,3 2-258,-2-3 258,2 2-387,-1-1 0,-1 5 0,0 2-129,0 3 129,-2 5-258,1 6 0,-1 2 0,0 15 129,2-16-258,-2 16 129,13-7 0,-4 7 0,6 0 0,4 0 129,5 5-129,5-1 0,6 1 129,4 1-258,6-1 129,3 0 0,5 2 0,0-3 0,9 0 0,1-2-129,-2-1 129,3-1 0,2 0 0,0 0 0,-1-2 0,1-2-129,0 1 258,0-2-129,-1-1 0,0 2-129,0 0 129,-3 2-129,-2-3 0,-3 1 0,-1 2 0,0 0 129,1 2-129,1 0 129,-1 0 0,1 3 0,1 1 129,-2 1-258,-2-1 258,-3 2-129,-6-2-129,-4 0 129,-10 0-129,-1-2 129,-9-1 0,-4 1 129,-5-2 0,-5 0 0,-8 0 0,0 0 0,9 0 0,-9 0-129,0 0 129,0 0-129,0 0 0,0 0-129,0 0 258,0 0-258,0 0 129,10-4-129,-10 4 129,9 0 0,-9 0-129,13 7 129,-13-7 0,14 12-129,-14-12 129,17 16 129,-10-8-258,2 1 129,-9-9 0,15 21 129,-8-10-129,0 3 129,1 0-129,-1 0-129,2 11-2064,-5-8-2193,2-1-774,-6-16-387,11 12-257</inkml:trace>
  <inkml:trace contextRef="#ctx0" brushRef="#br0" timeOffset="86178.9292">21933 15288 0,'0'0'0</inkml:trace>
  <inkml:trace contextRef="#ctx1" brushRef="#br0" timeOffset="15775.9023">8981 6822 516,'31'-7'2709,"-12"1"-387,0 0-516,3 2-645,2-1-387,0 2-774,4 3-3354,-3-4 0</inkml:trace>
  <inkml:trace contextRef="#ctx1" brushRef="#br0" timeOffset="16490.9432">9646 6830 1161,'57'0'1806,"-23"-1"-387,5-2-129,-1-2-516,2 1-1419,-8-8-2064,9 12-258</inkml:trace>
  <inkml:trace contextRef="#ctx1" brushRef="#br0" timeOffset="17227.9853">10449 6813 3483,'49'0'3354,"-14"-1"-774,2-5-516,4 3-645,-2-1-516,3 0-516,-1 3-1290,0 1-2967,-13-6-258,4 6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1T07:46:14.2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5007 8324 2580,'0'0'2322,"0"0"-516,0 0-387,0 0-258,0 0-129,0 0-129,0 0 0,0 0-129,42 0-129,-42 0 0,0 0-258,0 0-129,0 0 258,0 0-258,0 0 0,45 0 129,-45 0 0,0 0 0,0 0 0,0 0-129,45 0 129,-45 0 0,0 0-258,0 0 129,42 0-129,-42 0 0,45 0 0,-45 0 0,45 0 0,-45 0-129,46 0 129,-46 0-129,41 0 0,5 0 0,-46 0 129,45 0-129,-3 0 0,3 0 129,-45 0-129,45 0 0,0 0 0,-3 0 0,-42 0 0,46 0 0,-1 0 129,-3 0-258,-42 0 258,45 0-129,-45 0 0,45 0 0,0 0 0,-45 0 0,42 0 0,-42 0 129,45 0-129,-45 0 0,46 0 0,-4 0-129,-42 0 129,45 0 0,0 0 0,0 0 0,-45 0 0,42 0 129,3 0-129,-45 0 129,45 0-129,-3 0 0,-42 0 0,46 0 129,-46 0-129,45 0 0,-45 43 0,45-43 0,-3 0 0,-42 0 129,45 0-129,-45 0 0,45 0 0,-45 0 0,42 0 0,-42 0 0,45 0 0,-45 0 0,0 0 0,46 0 0,-46 0 0,45 0 0,-45 0 0,0 0-129,0 0 129,42 0 0,-42 0-129,0 0-258,0 0-903,0 0-2967,0 0-258,0 0-387,0 0 1</inkml:trace>
  <inkml:trace contextRef="#ctx0" brushRef="#br0" timeOffset="2076.1187">3854 10094 1032,'0'0'3096,"0"0"-516,0 0-645,0 0-258,0 0-258,0 0-387,0 0 129,0 0-258,0 0 129,0 0-129,0 0 0,0 0-129,0 0-258,0 0 0,0 0-129,0 0 0,0 0-129,0 0 0,0 0 0,0 0 0,46-43 0,-46 43 129,42 0-129,3 0-129,0 0 129,0 0-129,-3 0 0,3 0 129,0 0-129,43 0 0,-43 0 0,42 0 0,-42 43 0,42-43 0,-42 0 0,46 0 0,-49 0 0,3 0-129,42 0 129,-42 0-129,46 0 258,-49 44-258,3-44 0,0 0 0,-3 0 129,3 0-129,-45 0 129,45 0-129,1 0 0,-5 0 0,5 0 0,-1 0 0,-3 0 129,3 0-258,-45 0 129,45 0 0,0 0 129,-3 0-129,-42 0 0,46 0 0,-46 0 0,45 0 0,-45 0 129,42 0-129,-42 0 0,0 0-129,0 0 258,0 0-129,0 0 0,45 0 0,-45 0 0,0 0 0,0 0 0,0 0-129,0 0 129,0 0-129,0 0-903,0 0-3354,0 0-387,0 0-129,0 0-774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28T10:50:06.76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7973 8327 1161,'0'0'3870,"-8"-15"-387,8 15-1032,-7-13-645,7 13-387,-3-12-129,3 12-645,0 0 0,0 0-258,0 0-258,0 0 0,0 0 0,0 0-129,8 13 0,0 0 0,-1-2 129,4 4 0,4-7 0,4 0 129,2-2 129,6-1-258,1-5 129,7 0 0,1 0 0,2-3-129,0-2 129,3 2-258,-5-1 129,0 1-129,-2 1 0,-3 0 0,-2 2 0,-4 0 0,-4 0 0,-2 0-129,-3 0 129,-1 0-258,1 7-774,-6-2-3225,0-3 0,1 3-516,-1-5 129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0:57:22.983"/>
    </inkml:context>
    <inkml:brush xml:id="br0">
      <inkml:brushProperty name="width" value="0.05833" units="cm"/>
      <inkml:brushProperty name="height" value="0.05833" units="cm"/>
      <inkml:brushProperty name="color" value="#008000"/>
      <inkml:brushProperty name="fitToCurve" value="1"/>
    </inkml:brush>
  </inkml:definitions>
  <inkml:trace contextRef="#ctx0" brushRef="#br0">3762 1334 903,'0'0'3741,"0"0"258,12-18-1419,-12 18-258,0 0-258,0-17-516,0 17-516,0 0 0,0 0-387,0 0-258,0 0 0,0 0-129,0 0 0,-17 17-129,17-17 0,-26 34 0,12-11 0,-5 0-129,-4 6 258,-1 2-129,-6 4-129,-3 3 129,-3 1 0,-2 2-129,-7 5 129,0-1-129,-2 4 129,-5 3-129,1-2 129,-3 0-129,2-3 0,0 6 129,2-2-129,3-8 129,0 3-129,9-11 129,5-3 0,4-5 0,4-4 0,6-2-129,19-21 129,-22 19-129,22-19 0,0 0 0,0 0 0,0 0 0,0 0-129,0 0-258,0 0-645,10-19-2967,-1-2-645,3 0 129,0-7-774</inkml:trace>
  <inkml:trace contextRef="#ctx0" brushRef="#br0" timeOffset="977.0559">3509 1423 2322,'0'0'2322,"-18"6"-129,18-6 129,0 0-387,0 0-129,0 0-129,0 0-258,-21 0-258,21 0-258,0 0 0,0 0-258,0 0 0,11-12-129,-11 12-129,0 0 0,22-23 258,-22 23-258,33-15 0,-14 7-129,2-6 129,7 5-129,-5-7 0,1 4 0,0 1 129,1-1-258,-6 0 0,-2 4 0,-17 8 0,30-17 0,-30 17-129,20-9 129,-20 9-129,0 0 129,0 0 0,18 0-129,-18 0 0,0 0 129,8 17-129,-8-17 129,0 37-129,0-14 129,0-1 0,0 5 0,-3 3 0,-8 1 0,5-1-129,0-3 129,-2-4-129,4 2 129,-3-8-129,7-17 0,-5 22 0,5-22 0,0 0 0,-3 19 0,3-19-129,0 0-129,0 0-258,0 0-516,0 0-3612,0 0-129,5 22-387,-5-22-258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23:56.05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21,'0'0'12,"0"0"-1,19-8 1,-19 8-2,14 2 0,-14-2 1,20 4-3,-7-1 1,4 0 0,5 3-1,0-2-1,6 2 0,0-2-2,5 2 0,0-4 0,5 5-1,-3-2 0,4-1-1,2 2 0,3 3-1,-5-1 2,6 3-2,-2-1-1,0 2 1,1 0-1,5 3 1,-4 2-1,0 0 0,4-4 0,1 5 0,0-4 0,2 0 0,1 1 0,0-2 1,-1-1-2,1 4 1,-3-3 0,-1 1 1,3 2-2,-2 1 1,-2-2 0,-1 0-1,0-1 1,4 0-1,-1-2 1,3 0-1,-2 0 0,2-2 1,5 3-1,1-3 0,1 2 0,-1 2 1,-1 2-1,-1 0 1,-2 0-1,-1 2 1,-3 0-1,-1 1 1,0-1 0,0 0-1,-2-1 0,2-1 1,2-1 0,-2 2-1,0 1 1,-2 0-1,0 0 1,1 0-1,2 1 1,-3-1-1,2 0 0,0 0 1,-1-4-1,1 1 0,-4-2 0,3 1 0,-2-2 0,3 0 1,-2 0-1,2-1 0,1 1 0,1 0 1,4-1-1,-1 1 0,0 3 1,-2-2-1,1 3 0,-1 2 0,-1 0 0,-6 2 0,-3-1 0,-2 2 1,-4-4-1,-5 0 0,-6-2 0,-3-3 1,-8-3-1,-2 0 0,-13-9 0,0 0-1,0 0-4,0 0-8,0 0-25,-16 0 1,-6-8-2,6 5 2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23:26.27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-2-4 31,'0'0'31,"0"0"2,13-5-1,-13 5-14,0 0-4,0 0-2,0 0-6,0 0-2,0 0-2,0 0-2,6 15-3,-6-15-6,0 0-18,20 8-6,-20-8-1,0 0 1</inkml:trace>
  <inkml:trace contextRef="#ctx0" brushRef="#br0" timeOffset="1887.603">89-39 11,'0'0'26,"0"0"1,7-20 0,-7 20-9,0 0-3,8-13-3,-8 13-3,0 0-3,0 0 0,0 0 0,-8 22-1,8-22 1,-10 22-2,10-22 0,-10 21-1,10-21 1,-4 18-2,4-18 1,0 0-1,0 0-1,14 7 1,-14-7-1,0 0 0,16-15 0,-16 15 0,11-15-1,-11 15 1,4-13-1,-4 13 1,0 0-1,-6-17 0,6 17 0,0 0 0,-16 5-1,16-5 1,-9 15-1,9-15 1,-2 19 0,2-19-1,11 20 1,-11-20 0,21 18 0,-21-18 0,22 3 0,-8-4 1,-14 1-1,21-9 0,-21 9 1,9-19-1,-9 19 0,-6-22-1,6 22 0,-16-17-2,16 17-4,-22-7-11,7 3-18,15 4 1,-15 5-2,15-5 3</inkml:trace>
  <inkml:trace contextRef="#ctx0" brushRef="#br0" timeOffset="-312.0006">37 298 14,'0'0'18,"2"-15"-1,-2 15-1,0 0-2,1-16 0,-1 16-2,0 0 0,0-13-1,0 13-1,0 0-2,0 0 1,0 0-2,-6-15 1,6 15-2,0 0-1,0 0 0,0 0-2,0 0 1,-6 19-2,6-4 0,-3 2-1,3 4 1,-3 3-1,2 4 0,-1 2 0,2 2-1,-2 1 1,1-3 0,-1 2-1,1 0 1,-2 2-1,1 0 0,1-4 1,-2-3-2,1-1 2,1-2-1,-1-6 0,1 0 0,1-18 0,-3 20 0,3-20 0,0 0 0,-2 14 1,2-14-2,0 0 1,0 0-2,0 0-2,0 0-5,0 0-12,5-20-15,-10 0 0,5 1-1,-6-13 2</inkml:trace>
  <inkml:trace contextRef="#ctx0" brushRef="#br0" timeOffset="8346.0147">-91 1185 21,'0'0'20,"0"0"-1,0 0-2,0 0 0,0 0-3,0 0-2,0 0-2,0 0-1,0 0-1,0 0-2,0 0-1,-11 13 0,11-13-2,-14 14 1,14-14-1,-22 27-1,7-12 0,-3 6-1,-5-1 0,-1 7 0,-7 0 0,3 4 0,-6-3 0,0 4 0,-3-2-1,1 1 1,1-3 0,4-2 0,-1 1 0,3 0-1,0-4 1,4 0-1,2-4 1,2 1-1,3-3 1,0 1-2,2-6 2,16-12-1,-22 17 0,22-17 0,-17 13 0,17-13 0,0 0 0,-18 12 0,18-12 0,0 0 1,-17 12-1,17-12 0,-19 13 0,19-13 0,-22 16 0,22-16 0,-24 21 1,24-21-1,-22 17 0,22-17 0,-17 17 0,17-17 0,0 0 0,-17 12-1,17-12 1,0 0-1,0 0 0,0 0-1,0 0-3,0 0-6,6-17-24,-6 17 1,11-14-1,-11 14 1</inkml:trace>
  <inkml:trace contextRef="#ctx0" brushRef="#br0" timeOffset="826.8013">990-47 19,'0'0'27,"0"0"4,0 0-6,0 0-3,0 0-3,-18-16-4,18 16-2,-22-5-3,22 5-3,-31-3-1,14 5-2,-3-4 0,1 4-2,-3-1 0,3 4-1,-1-2 0,4 4-1,-1 2 1,0 2-1,1 3 0,1 2 0,1 1 0,0 3 0,1 2 0,-1 1 0,0 1 0,4 2 1,-2 0-1,4 2 0,1 1 0,2 3 1,2-1-1,3 1 0,0 3 0,0 3 0,3-3 0,0 2 0,0 1 0,-1 0 0,2 1 0,-4 2 0,2-2 0,-2 1 0,-2-2 1,2-2-2,-3-3 2,5 0-2,-7-5 1,5-4-1,0-5 1,0-5-2,0-14-1,0 0-4,-6 18-5,6-18-13,-19-24-11,12 9 0,-6-9-1,1 1 2</inkml:trace>
  <inkml:trace contextRef="#ctx0" brushRef="#br0" timeOffset="1123.202">355 607 27,'0'0'32,"0"0"2,-9-16 1,9 16-12,12-13-4,-12 13-4,27-17-3,-10 4-4,13 5-1,-2-4-2,10 4-1,0 1 0,6 1-2,-2-2 0,4 4-1,-4 1-1,-1 0 1,-5 1-1,-4 1-1,-3-1-1,-8-2-3,0 8-6,-21-4-19,12-13-9,-12 13-1,-8-25 1</inkml:trace>
  <inkml:trace contextRef="#ctx0" brushRef="#br0" timeOffset="10623.6187">-3041 4361 19,'0'0'22,"0"0"0,0 0 0,0 0-1,9-16-4,-9 16-1,0 0-3,0 0-2,0 0-3,-8 19-3,8-19-2,-18 25-1,6-7 0,-3 4-1,-5 2-1,1 5 1,-2-2 0,-2 3 0,-3-3 0,7 0-1,-4-1 2,-1 3-2,1-5 1,-1 2 0,-2-4 0,3 3 0,-1-3 0,0-1 1,1-1-2,5-2 2,3-4-2,3 1 1,12-15 0,-18 18-1,18-18 1,0 0-2,0 0 1,-14 14-1,14-14 0,0 0-2,0 0-1,0 0-4,11-14-5,-13 1-9,4-3-13,2 3-1,-4-11 2,5 5 1</inkml:trace>
  <inkml:trace contextRef="#ctx0" brushRef="#br0" timeOffset="11060.4194">-3560 4445 21,'0'0'27,"0"0"3,0 0-7,0 0-5,0 0-2,0 0-1,0 0-3,0 0-1,14 0-4,1 11-1,0-5 0,9 8-1,2 1-2,10 4 0,4 1 0,4 3-2,2-2 0,6 1 0,-2 3 0,0-3-1,-2 1 1,-6-2-1,-4-1 1,-5-2-1,-4-1 1,-6-2-1,-7-3 1,-2-3-1,-14-9 0,18 12 1,-18-12-1,0 0 1,0 0-1,0 0 0,0 0-1,0 0-3,0 0-3,0 0-10,3-15-22,-3 15 2,2-17-3,-2 17 3</inkml:trace>
  <inkml:trace contextRef="#ctx0" brushRef="#br0" timeOffset="7066.8124">-1357 2217 15,'0'0'13,"0"0"-1,0 0-1,0 0-2,0 0-1,0 0-1,0 0 0,0 0 1,0 0 0,0 0-1,0 0 0,0 0 0,0 0 0,0 0 0,0 0-1,0 0 0,0 0 0,0 0-1,0 0 0,0 0-1,0 0 1,0 0-2,0 0 0,0 0 0,0 0-1,0 0 1,0 0 0,0 16-1,0-16 0,-12 14 0,12-14-1,-21 20 1,6-7-1,-2 5 0,-1 1 0,-3 0 0,-3 1-1,1 1 1,-3 0 0,2 0-1,-2-1 1,1-2-1,0 0 0,4-3 0,0 1 0,-2-6 1,5-1-1,0-1 0,3-2 0,1 0 0,14-6 0,-19 6 0,19-6 0,0 0 0,0 0 0,0 0 0,-3 15 0,3-15 0,19 12 0,-2-1 1,1 4 0,3 1-1,4 4 2,2 3-2,0 2 1,0 0 0,3 0 0,2 3-1,-2-7 1,2 1-1,0 1 0,-2-3 1,-3-2-2,2-1 2,-3-2-1,-3-5 0,-4 1 1,-4-4-1,-15-7 0,23 8 1,-23-8 0,0 0-1,0 0-1,0 0 0,0 0-4,-2-15-3,2 15-12,0 0-18,-9-17 0,9 17 0,-16-30 1</inkml:trace>
  <inkml:trace contextRef="#ctx0" brushRef="#br0" timeOffset="9765.6171">-1807 3183 12,'13'-15'12,"-13"15"1,11-14 2,-11 14 1,0 0-1,0 0 1,10-13-1,-10 13-2,0 0 0,0 0-2,0 0-2,0 0-2,0 0 0,-13 7-3,13-7-1,-17 24 0,7-6-2,-7 4 1,0 5-1,-5 2 0,-1 2-1,-4 3 0,-2 2 1,-3 2-1,-4-1 1,-2 4-1,-3 0 0,-1-3 1,1-2-1,3-3 1,1-4-1,2-3 1,5-4-1,2-6 0,6-4 1,2-3-1,3 0 0,1-2 0,1-1 0,1 2 0,14-8 0,-24 15 1,24-15-1,-20 15 1,20-15 0,-16 12 0,16-12 0,0 0-1,-14 12 1,14-12-1,0 0 0,0 0 0,0 0-2,0 0-1,0 0-3,0 0-6,0 0-14,0 0-9,3 17-1,-3-17 0,-12 18 2</inkml:trace>
</inkml:ink>
</file>

<file path=ppt/ink/ink122.xml><?xml version="1.0" encoding="utf-8"?>
<inkml:ink xmlns:inkml="http://www.w3.org/2003/InkML">
  <inkml:definitions/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23:58.87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5291 3696 10,'11'-24'23,"11"18"2,-14-8-5,5 6-2,-13 8-5,0 0 0,19-7-3,-19 7 0,0 0-1,0 0 0,-9 23-2,-5-16 0,6 10-2,-8-1-1,2 7-1,-7 0 0,1 6 0,-5-2-2,0 6 1,0 2-1,-1 0 0,0 1 0,-2-1-1,-1 1 0,0 0 1,2 0-1,-2-2 0,0-3 0,2 1 0,0-3 0,6-3 1,1-7-1,4-1 1,16-18-1,-23 22 1,23-22 0,0 0 0,0 0-1,0 0 1,0 0 0,0 0-1,7-19-1,-7 19-2,16-13-3,-16 13-6,12-14-15,-12 14-9,0 0 0,0 0-1</inkml:trace>
  <inkml:trace contextRef="#ctx0" brushRef="#br0" timeOffset="1076.4019">4212 4654 28,'0'0'28,"0"0"-5,4-18-3,-4 18-2,0 0-4,0 0-2,0 0-3,0 0-3,20 0-1,-20 0-1,13 26 0,-7-11 0,6 6-1,1 0-1,2 5 0,0-3 0,3 4-1,0-4 1,2 1-1,-1-1 0,3-2 0,-3-6 0,2-2 0,1-5-1,-1-3 1,0-4-1,-3-7 1,2-6-1,1-3 1,-3-6-1,5-2 0,-4-3 1,2-2-1,1-4 0,0 3 0,-4 0 0,1 4 1,-4 0-1,-2 4 0,-2 5 1,-11 16 1,12-20-1,-12 20 0,0 0 0,0 0 1,-8 15-1,-1 2-1,-3 4 1,-3 6-1,0 6 0,-3 5 1,0 8-1,0 3 0,-1 1 0,0 5 0,1 1 0,3-3 1,-4-3-1,6-4 0,-2-6 0,3-4 1,3-6-1,-1-4 1,1-6 0,3-1-1,2-5 1,4-14 0,-8 18-1,8-18 1,0 0-1,-6 14 1,6-14-1,0 0 1,0 0-1,0 0-1,0 0 1,0 0 0,0 0-1,0 0-1,0 0-1,0 0-5,15 10-10,-15-10-21,14 2 2,-14-2-1,0 0 1</inkml:trace>
  <inkml:trace contextRef="#ctx0" brushRef="#br0" timeOffset="-780.0014">5598 3023 24,'-14'5'26,"14"-5"1,-15 7-5,15-7-8,0 0-2,-18 6-1,18-6-1,0 0-1,0 0 0,0 0 0,18 5-2,-18-5-1,40-14 0,-16-1-2,9 6 0,-1-6-1,9 4-1,-2-1-1,2 3 0,3 3-1,-2-2 1,0 2-1,2 3 0,-3-3 0,-2-1 0,-3 2 1,1-2-1,-10-2 0,-1 4 0,-5-1 0,-6 2 0,-15 4-3,14-5-3,-14 5-9,0 15-21,0-15-1,-17 11 0,-3-5 0</inkml:trace>
  <inkml:trace contextRef="#ctx0" brushRef="#br0" timeOffset="-1201.2021">5864 2665 23,'3'-14'27,"-3"14"2,0 0-4,0 0-9,0 0-1,0 0-3,0 0-2,0 0-3,3 18 1,-3-18-3,-6 17 0,6-17-2,-6 26 0,3-10-1,0 7 0,-3 1 0,6 5 0,-3 3-1,4 4 0,-2 0 0,2 5 1,-2-2-1,2 1 0,1-3-1,-1 1 1,-1-5-1,-1-4 1,-1-5-1,-1-2 1,2-6-1,-4-1 0,5-15-1,-10 14-1,10-14-2,0 0-2,0 0-6,-21-5-7,21 5-8,-2-19-9,-6-4-1,8 6 3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0-10-31T17:29:20.253"/>
    </inkml:context>
    <inkml:brush xml:id="br0">
      <inkml:brushProperty name="width" value="0.06667" units="cm"/>
      <inkml:brushProperty name="height" value="0.06667" units="cm"/>
      <inkml:brushProperty name="color" value="#00B0F0"/>
      <inkml:brushProperty name="fitToCurve" value="1"/>
    </inkml:brush>
  </inkml:definitions>
  <inkml:trace contextRef="#ctx0" brushRef="#br0">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0:16.73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14 0 19,'0'0'24,"0"0"-5,-15 15-2,15-15-2,0 0-3,-3 13-2,3-13-1,2 14-1,-2-14-2,4 14 0,-4-14-1,11 16-1,-11-16 0,12 24 0,-12-24 0,15 25 0,-4-12-1,-4 1 0,5 4-1,0-3 0,2 5 0,1-5 0,0 3-1,0 0 1,2 3-1,-2-3 0,3 4 0,-4-1 0,4 0 0,-3 3 0,5 2 0,-4 0-1,2-1 1,1 6 0,0-3 0,-1 1-1,2 1 1,0-1-1,-4 1 1,2 0-1,-1-2 0,-3-3 1,1 1-1,-2 0 0,-1-4 1,2 1-1,-2-3 0,3-2 0,0 3 0,2-1 0,-2-2 1,-3-2-2,3 4 2,-3-3-1,4-1 0,-7 1 0,3-2 0,-2 5 0,4-2 0,0 0 0,-1 0 0,1 3 1,-1 1-2,4-1 1,-3 1 0,-1-5 0,1 1 0,-2 2 0,-1-1 0,1-2 0,-2-2 0,1 2 0,-2-4 0,1 1 0,-10-14 0,16 21 0,-16-21 0,13 12 0,-13-12-2,0 0-1,0 0-5,0 0-27,0 0-1,0 0-1,0 0 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0:18.06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9 275 8,'0'0'13,"0"0"0,-11 13 0,11-13-1,0 0 0,0 0 0,0 0 0,0 0-2,0 0 0,0 0-1,5-16-1,-5 16 0,6-20-1,-6 20-1,11-30-1,-2 13-1,-3-4 0,4 0 1,-2-3-2,2 5-1,-1-5 0,4 6 0,-6 0 0,4 4-1,-4 1 0,-7 13 0,12-18 0,-12 18-1,0 0 1,17-15 0,-17 15-1,0 0 1,0 0-1,17 6 1,-17-6-1,6 21 1,-3-3-1,1 3 1,-1 5-1,2 4 0,-1 3 0,-1 2 1,2 4-1,-2 1 0,1-3 0,-1 1 0,0-3 0,-3-2 1,2-1-2,-1-3 2,-1-4-2,-1 0 2,-1-4-2,2-2 2,-1 0-2,-1-3 2,1 1-1,-2-2 0,3-15 0,-6 24 0,6-24 0,-5 20 0,5-5 1,0-15-2,-1 26 1,-1-13 0,2-13 0,-1 24-1,-1-10 2,2-14-2,-1 15 1,1-15 0,0 0 0,0 0-1,0 0 0,0 0-2,0 0-4,0 0-10,3-15-15,-3 15-3,1-17-1,-1 17 2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0:29.433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4717 16964 28,'0'0'29,"8"12"2,-8-12-11,0 0-3,-3 10-4,3-10-3,-3 9-3,3-9 0,-1 15-2,1-15 1,-1 24-2,-1-12 0,3 3-1,-2 0 0,2 5-1,-1 2 0,0 4-2,-1 0 2,2 2-2,-2 0 1,1 7-1,-1-1 1,1-3 0,0-3 1,0 4-1,0-4 1,0-5 0,1 2 0,0-9 1,-1 2-3,0-1 2,1-8-2,-1-9 2,0 0-1,-1 13-1,1-13-1,0 0-1,0 0-1,-4-17-4,4 17-6,1-12-18,0-8-6,1 7-3,-3-7 3</inkml:trace>
  <inkml:trace contextRef="#ctx0" brushRef="#br0" timeOffset="1117.0637">5099 17001 34,'-15'-2'29,"15"2"-6,-10 11-4,10-11-3,-11 10-4,11-10-3,-11 16-2,11-16-1,-11 19-1,4-8-1,3 3 0,-3 1 0,2 1 0,-2 5-2,0-1-1,1-1 1,0 6-2,0-3 2,2-1-1,-1 0 0,4 0-1,-1-3 1,4 1 0,1-2 1,1 3 1,0-2-2,2-2 1,0 3 0,1 0 0,1-1 0,0-7 0,-1 0-2,1-1 1,1 1 0,-1-1 0,-8-10 0,18 16-1,-9-17 1,0 9 0,0-3 0,2-5 0,0 0 0,-1-1-1,2-2 1,-2-2 0,1 4-1,-1-2 0,-1-1 1,0-1-1,-9 5 1,15-14 0,-8 5-1,0 0 0,0-1 0,0-2-1,0 0 1,-1-2-1,1-3-1,0 0 1,-2-1 0,0-1 1,0 1-1,-2-2 2,0-4-1,-1 3 1,-1 2 0,-1-2 0,0-1-1,-2 2 1,-2-2-1,0 4 1,-1 1-1,-1-1 0,0 2 0,-3 1 1,2 2-1,-1-1 0,0 4 1,-1-1-1,9 11 1,-16-15 0,16 15-1,-16-7 0,7 6 1,-1 1-1,0-1 0,1 1 0,-1 1 1,0-1-2,0 2 2,1-1-1,9-1-1,-16 1 0,16-1 0,-14 9-1,14-9-5,-12 12-6,12-12-27,-8 14 1,8-14 0,-15 16 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0:41.446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9614 16977 39,'0'0'25,"0"0"2,0 0 0,0 0-9,0 0-1,0 0-2,0 0-3,0 0-4,0 0-1,0 0-1,0 0-2,0 0 0,0 0-2,0 0 0,3-10-1,-3 10 1,0 0-1,0 0 0,0 0 0,-1 13-1,1-13 1,-2 15 0,1-2-1,-1 0 0,0 5 1,-1 1-1,0 0 0,0 0 1,2-4-1,0 4 0,0 0 0,2-6-1,0-2 0,0 3 1,-1-14 0,4 17-1,-2-8 1,-2-9-1,0 0 2,5 17-1,-5-17 0,0 0 0,9-5 0,-9 5 2,0 0-2,14-2 0,-14 2 0,13-4 0,-13 4 0,16-5 1,-16 5-1,18 5-1,-9-7 2,-9 2-1,18-2 0,-18 2 1,16 2-1,-16-2 0,15 8 0,-15-8 0,13 9 0,-13-9 1,13 6-1,-13-6 0,14 12 0,-14-12 0,15 11 0,-15-11 0,13 11 0,-7-1 1,0-1-1,-3 1 0,0 5 1,0-6-1,-3-9 0,2 23 1,-1-9-1,-1-14 3,-1 18-2,-2-5 1,3-13-2,-6 23 2,-1-11-1,7-12 1,-15 12-2,7 0 0,-3 0-1,0-14 2,-1 6-1,-2-2-1,1 1 1,-2-1 1,0 2-1,-2-4 1,2-2-1,-1 7 0,1-7 1,0 0 0,2 1-1,0-2 1,2-1-1,0 1 0,0 0 0,2-1 1,9 4-1,-16-3 0,16 3 0,-11-7 1,11 7-1,0 0 1,-10-1-1,10 1 0,0 0 1,0 0 0,0 0-1,-6-9-1,6 9 0,0 0 0,3-17 0,-3 17-1,6-10-3,-6 10-8,10-10-8,-3-1-21,-7 11 2,14-15-2,-8 1 3</inkml:trace>
  <inkml:trace contextRef="#ctx0" brushRef="#br0" timeOffset="761.0435">9630 16912 24,'0'0'22,"-10"5"-1,10-5 1,0 0-4,0 0-1,0 0-3,0 0-1,-6 10-2,6-10 0,0 0-4,0 0 0,0 0-1,0 0 0,9-2-1,-9 2-1,11 0-1,-11 0 0,14-1 0,-14 1-1,18 2 0,-8-3 0,2 3-1,1-2 1,0 0 0,1 2-1,1-2 0,1-2 1,-1 2-1,1-1 0,-1-3 0,1 1-1,-3 2 0,-1-3 1,-1 4-1,-2 0 0,-9 0 0,11-7 1,-11 7-1,0 0 1,0 0 0,0 0 0,0 0-1,0 0 0,0 0-1,0 0-4,0 0-19,0 0-16,0 0-1,0 0 1,-11-1-1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0:52.573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9148 14346 25,'0'0'26,"0"0"2,-5-12-8,5 12-4,-10-9-3,10 9-2,0 0-3,-11-8-2,11 8 0,-14-4-1,5 2-1,9 2 1,-15 0-2,15 0 0,-20 1-1,20-1 0,-18 4-1,9 0 0,0 0 1,0 0-1,-2 1 0,11-5 0,-18 11 0,18-11 0,-18 15 0,18-15 0,-14 14 1,14-14-1,-12 17 0,7-8-1,1 1 1,1 2 0,1-1-1,1 1 1,0 2-1,0 1 0,1 2 1,0 1-1,0-2 0,1 3 0,0-1 1,0 3-1,1-1 1,0-2-1,0-1 1,0-1-2,1 3 2,-1-4 0,0 4-1,0-2 0,0 1 0,-1 1 0,0 0 0,-1 1 1,0 1-1,0-2 0,0 1 0,-1 0 0,1-3 0,-1 0 0,0-2 0,0 1 0,0-1 0,0 2 0,-1-5 1,0 2-1,0-1 0,0-2 0,0 1 0,2-12-1,-4 16 0,4-16-2,0 0-3,0 0-3,0 0-9,0 0-19,0 0 1,-5-19-1,-2 0 2</inkml:trace>
  <inkml:trace contextRef="#ctx0" brushRef="#br0" timeOffset="392.0225">8738 14779 34,'0'0'30,"0"0"2,0 0-3,0 0-11,0 0-3,11-11-2,0 10-5,0-5-2,5 3-1,2-2-1,4 1-1,2-1-1,3 2-1,1-1 0,1 0 0,-1 0 0,1 2 0,-2 0 0,0-1 0,-2-1-1,-2 1 1,-2 0-1,-5 0-1,-1 2 0,-5-4-4,0 6-11,-10-1-21,0 0 1,0 0-1,-10-5 0</inkml:trace>
  <inkml:trace contextRef="#ctx0" brushRef="#br0" timeOffset="1443.0826">9623 14607 26,'0'0'29,"0"0"3,0 0-5,0 0-7,-11-8-4,11 8-2,-15-1-2,15 1-4,-18 0-1,6 2-2,-3-2-1,0 3-1,-2-1 0,0 3-1,0 0-1,0 3 0,2 3 0,0 1 0,1 3 0,3 2 0,1 2-1,3 1 0,2 3 1,3 0-1,4-1 0,3-2 0,2-3 0,3-3 0,5 0 1,2-5 0,1-3-1,2-3 1,-2-2 0,1-3 0,-1-2 0,0-3 0,-3-2-1,-2-4 1,-3 0-1,1-3 1,-3-2-1,-1-2 0,-2-3 1,-2 0-1,0-3 0,0-1 1,-2 0-1,0 0 0,0 1 0,-1 4 0,0 2 0,0 5 1,0 4-1,0 11 0,-1-12 0,1 12 0,0 0 0,0 15 1,1-1-1,2 3 0,0 7 0,1 4 0,1 3 1,1 2-1,1-1 1,0 1-1,0-2 0,-1-3 0,0-5 0,1-6 0,-1-2-1,-6-15-1,9 16-2,-9-16-3,0 0-7,0 0-15,7-13-11,-5 4 1,-2-5 1</inkml:trace>
  <inkml:trace contextRef="#ctx0" brushRef="#br0" timeOffset="1923.11">9904 14259 35,'0'0'31,"11"-11"2,-11 11-4,-1-9-10,1 9-4,0 0-3,0 0-2,0 0-4,1 22 0,-3-7-2,1 7 0,-3 3-1,4 7 0,-2 1-1,1 2 0,-1 4 0,2 3 0,0-3-1,2 1 0,0-1 0,2-2 0,-1-4 1,3-1-2,0-9 1,2-2 0,0-4 0,1-4 0,-9-13-1,17 16 1,-17-16 0,17 5-1,-17-5-1,13-1-2,-13 1-6,0 0-29,11-4-2,-11 4 1,-3-12-1</inkml:trace>
  <inkml:trace contextRef="#ctx0" brushRef="#br0" timeOffset="2866.1639">10448 14480 33,'0'-14'33,"0"14"1,0 0 0,-11-6-9,11 6-10,-15-1-4,15 1-3,-15 1-1,15-1-1,-17 2-2,8 1 0,-4 0-1,1 3-1,-3-1 0,1 3-1,-3 1 0,0 6-1,0-2 1,3 2-1,0-2 1,3 3-1,2-3 0,4-1 0,2-1 1,3-11-1,4 11 0,-4-11 1,16 8-1,-3-7 1,0 0-1,4 2 0,0-1 1,2 0-1,0 1 1,0 2-1,-1 2 0,-1 2 0,-3 3 0,-1 2 1,-3 3-1,-2 1 0,-6 2 0,-2 1 0,-4-1 0,-5-1 0,-1 0 0,-5-5 0,-1-3 1,-2-2 0,1-4-1,0-2 1,0-4 0,2-2 0,2-3 0,2-2-1,11 8-2,-10-15 0,10 15-5,4-21-8,3 12-25,6 0-1,0-3 1,5 3 0</inkml:trace>
  <inkml:trace contextRef="#ctx0" brushRef="#br0" timeOffset="3520.2014">10632 14693 52,'13'6'31,"-13"-6"2,18-5-9,-8 6-10,-10-1-2,23-8-2,-13 0-2,6 3-1,-4-5-2,5 2-1,-4-2-1,3 2 0,-4-4-1,2 2 0,-4 0-1,3-3 1,-5 0 0,-2 0-1,-3 0 0,-3 0 0,-2-1-1,-5 2 1,-4-2 0,-1 6-1,-3 1 1,-1 2-1,-3 4 0,0 3 0,-2 1 0,1 5 0,1 5 0,-1 3 0,2 2 1,3 2-1,0 3 1,4 3-1,3 3 1,2 1 0,3-2 0,3 2 0,0 0 0,5-2 1,2-4 0,4 0 0,4-6 1,5-3 0,4-8 0,6 0 0,3-8 1,3-3-2,1-5 1,-1-2-3,-1 0-4,-11-2-33,-1-1-5,-10-3-1,-10-7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0:57:59.383"/>
    </inkml:context>
    <inkml:brush xml:id="br0">
      <inkml:brushProperty name="width" value="0.05833" units="cm"/>
      <inkml:brushProperty name="height" value="0.05833" units="cm"/>
      <inkml:brushProperty name="color" value="#008000"/>
      <inkml:brushProperty name="fitToCurve" value="1"/>
    </inkml:brush>
  </inkml:definitions>
  <inkml:trace contextRef="#ctx0" brushRef="#br0">179 38 1935,'12'-23'3999,"-12"23"516,0-20-1935,0 20-258,-21 0-516,21 0-774,-33 20 129,21 5-129,-16 0-129,12 14-129,-11 2-129,11 13 0,-3 1-129,10 12-129,2-4 129,7 2-516,0 2 129,14 2 0,9-12-258,3-3-387,7-5-387,-7-29-2451,12 5-1290,-5-13-387,3-6-387</inkml:trace>
  <inkml:trace contextRef="#ctx0" brushRef="#br0" timeOffset="669.0383">743 232 1419,'10'-19'4128,"-10"19"387,0-24-1806,0 24-258,0 0-645,0 0-645,-7-20 0,7 20-645,-24 0 129,24 0-258,-44 9 129,18 6 0,-7-7-129,2 7-129,-2-1 129,7 4-129,4-8-129,22-10 129,-26 25-129,26-25 0,0 22-129,0-22 0,33 16 129,-11-6-129,8 0 0,-1 0 0,-3 3 0,-2 1 0,-1 6 0,-4 1 0,-5 2 0,-9 2 0,-3 4-129,-2-5 129,-7 3 0,-10 0 0,-2-10 0,-4-1 0,-7-6 0,1 0 0,-1-7 129,3 1-129,2-4 0,6 0 0,19 0-129,-22-9-129,22 9-387,0 0-1677,10-24-2193,-10 24-387,40-25-387,-17 8 258</inkml:trace>
  <inkml:trace contextRef="#ctx0" brushRef="#br0" timeOffset="1112.0636">831 315 5160,'18'10'5031,"-18"-10"-129,10 31-516,9-7-3225,-12-5-258,19 7 0,-3-13-387,10 2-129,-4-5-258,1-6 0,-1-4 0,4-2 0,0-16-129,0 4 129,-7-6-129,-3-5 0,-2 3 129,-4 5-129,-7-5 129,-10 22 0,12-24 129,-12 24-258,0 0 129,0 0 0,-12 28 0,4 5 0,-3 12 0,-3 5 0,4-1-129,-1 13 129,3-7 0,4-1-129,-1-2 129,5-15-258,0-5-129,0-32-516,12 40-1677,-12-40-2193,23-12-387,-14-14-129,1-4-387</inkml:trace>
  <inkml:trace contextRef="#ctx0" brushRef="#br0" timeOffset="1748.1">1392 224 6837,'21'32'5160,"-16"-9"-387,-3 1-129,12 16-3483,-14-11-129,12 16-387,-7-11 0,12 4-258,-5-11-258,2-2 0,2-5 0,-16-20-129,35 15-129,-16-15 129,-19 0-129,31-40 129,-17 14-129,0-5 0,1-6 0,-1-2 129,-3 2-129,1 2 129,0 5 0,-2 2 0,-10 28 0,14-27 129,-14 27 0,0 0-129,11 14 129,-10 9 0,-1 4 0,6 8 0,-1-6 0,-3 8 0,5-6-129,1-2 0,4-10 129,-12-19-129,32 18 0,-10-18 0,1 0 0,1-14 0,2-5 0,-2-9 129,2 0-129,-6-3-129,0 5 258,-4 1-258,-2 7 258,-14 18-129,21-24 0,-21 24 0,0 0 0,10 15 0,-10 6 0,0 4 0,4 3 0,-1 9 0,1-5 0,2-2 0,0-3-129,-3-5-387,13 5-387,-16-27-2064,0 0-1677,17 0-387,-17 0-516,19-22 129</inkml:trace>
  <inkml:trace contextRef="#ctx0" brushRef="#br0" timeOffset="2013.1152">2208 1 3483,'0'0'5031,"0"0"-258,0 0 0,0 0-2580,28 51-903,-28-15 0,10 17-387,-8-5 0,6 7-387,1-4-129,-4 1-129,0-11-258,1-4-129,2-3-258,-6-14-516,12 7-516,-14-27-2322,0 0-1161,0 0-258,0 0-387</inkml:trace>
  <inkml:trace contextRef="#ctx0" brushRef="#br0" timeOffset="2343.1341">2347 256 903,'12'-45'4644,"-12"45"129,19-22 0,-19 22-1935,0 0-774,43 0-774,-43 0-129,37 22-387,-37-22-129,45 43-258,-28-20 129,6 11-129,-8-4-129,3-3-129,-6-1-129,-3 5 0,-8-9 0,-1 0-129,0-22 129,-15 27 0,15-27 0,-37 18 0,9-16 0,6 0 129,-4-2-129,7 0 129,19 0-129,-28 0 0,28 0-129,0 0-258,0 0-903,0 0-3225,17-2-387,-17 2-258,35-6-258</inkml:trace>
  <inkml:trace contextRef="#ctx0" brushRef="#br0" timeOffset="2748.1572">2862 261 6837,'-41'16'5160,"21"2"-387,1-2-258,19 14-3225,0-30-387,4 39-258,8-20-129,12 5-129,1-7-129,9-8-129,-2-7 0,7-2-129,0 0 129,-3-6-129,-5-12 0,-3-2 129,-5-1-129,-9 1 0,-6-1 0,-8-3 0,-5 2 0,-18 0 0,-3 3 0,-1 5 0,-10 4 0,-1 4 0,0 6 0,1 0-129,8 12-258,3-4-516,17 23-903,9-31-2838,-12 38-387,12-38-129,14 28-387</inkml:trace>
  <inkml:trace contextRef="#ctx0" brushRef="#br0" timeOffset="3064.1753">3326-108 6708,'12'-50'5160,"-12"50"-258,0 0-387,0 0-3225,0 0-387,0 35-129,2 14 0,-2 7-129,3 6-129,-3 0 0,3 2-129,-1-2 129,5-7-258,0-3 0,4-13-129,4-6-129,1-4 0,5-8-129,-2-13-516,10 13-2064,-8-21-2322,0 0-129,-21 0-387,22-25-387</inkml:trace>
  <inkml:trace contextRef="#ctx0" brushRef="#br0" timeOffset="3900.2231">4176 195 6321,'-24'-2'5031,"24"2"-387,0 0 0,29-2-3870,6-7 129,22 9-387,-3 0-258,17 0-258,1 3-387,-12-3-1032,18 2-2967,-19 2-387,-5 2-129,-7-4-387</inkml:trace>
  <inkml:trace contextRef="#ctx0" brushRef="#br0" timeOffset="3681.2106">4299-176 7353,'23'14'4902,"-21"9"-258,3 18-1161,-5-5-2580,7 17-129,-5-2-129,8 13-258,-1-5 129,-1 8-258,3-6 0,-2-5-258,4-9 0,1 0 129,2-9-387,0-15-129,11 7-1161,-4-25-2967,-1-5-258,1-4-387,-23 4-129</inkml:trace>
  <inkml:trace contextRef="#ctx0" brushRef="#br0" timeOffset="4356.2492">5081 138 4257,'-32'-13'5160,"3"13"-258,-2 5-129,-1 27-2838,-13-22-645,23 20-387,-11-13-258,14 15-129,3-7 0,7 9-258,8-6-129,1-1 129,5-5-258,14-1 129,3-1 0,13-7-129,-2-7 0,5-6-129,4-4 129,-2-11-129,-4-1 0,1-9-129,-6-3 129,-10 1 0,-7-1 0,-9-4 0,-5 9 129,0 1 0,0 22 0,-19-27 129,19 27-129,-31-2 0,31 2 129,-23 20 0,16 3-129,7 2 129,0 1 0,0 6 0,16 0-129,-1-5 129,6 2-258,0-13-387,7 12-903,-28-28-3096,40 20-516,-40-20-258,29-4-129</inkml:trace>
  <inkml:trace contextRef="#ctx0" brushRef="#br0" timeOffset="4648.2659">5436-185 6321,'0'0'5160,"0"0"129,9 30-645,-4 13-3096,-5-6-645,6 21 0,-6-6-129,1 6-387,1-1 0,2 3-129,-1-9-129,0-2-129,3-7-258,-3-15-516,13 8-516,-16-35-1032,12 18-2451,-12-18-387,0 0-258,10-16 129</inkml:trace>
  <inkml:trace contextRef="#ctx0" brushRef="#br0" timeOffset="4949.2831">5537 286 1032,'11'-49'4644,"-1"28"129,-10 21 0,35-18-1806,-27-5-1032,24 23-516,-32 0-258,52 4-516,-31 2 129,5 15-258,-26-21 0,38 41-129,-30-18-129,-4 7-129,-4-2 0,-4 5 0,-13-9-129,-2-3 0,-4 1 129,-1-9-129,-5-4 129,4 1 0,-2-10 0,7 0-129,0 0 129,20 0-129,-26-10-129,26 10-258,0 0-387,-23-9-1161,23 9-2967,0 0-258,12 0-258,-12 0-258</inkml:trace>
  <inkml:trace contextRef="#ctx0" brushRef="#br0" timeOffset="5236.2995">5962-244 8256,'0'0'5289,"6"9"-129,-6 19-258,0-2-3870,0 19-258,0 0-258,0 13 0,3-1 0,-3 0-129,2-2-129,5 1 0,1-9-258,-1-8-129,6 7-258,-6-22-645,17 7-3870,-24-31 0,22 29-645,-22-29-387</inkml:trace>
  <inkml:trace contextRef="#ctx0" brushRef="#br0" timeOffset="5664.324">6225 290 3354,'38'-18'5289,"-14"12"-387,4-3 129,7 9-2451,-16-18-1161,22 16-387,-15-16-387,7 11 0,-12-7-516,2 1 129,-23 13-387,14-33 129,-14 11-129,0 7 129,0 15-129,-35-35 0,12 21 129,-6-1-129,-1 9 129,1 2 0,-2 4 0,1 6 0,1 13 129,6 2 0,2 3 258,7 5-129,6 3 0,4 4 0,-1 1 129,5-6-129,5-1 129,5 4-258,11-5 0,7-5 0,2-3 0,1-5-129,5-3-129,3-11-387,11 13-516,-22-15-3870,13-4-129,-11-11-258,3 2-645</inkml:trace>
  <inkml:trace contextRef="#ctx0" brushRef="#br0" timeOffset="6123.3503">6764-195 6321,'51'32'5547,"-32"-3"-258,5 22-258,-13-9-3096,18 23-645,-12-2-129,4 10-516,-9-2-129,-3 0-129,-9-4-129,0-4-258,0-5-258,-17-15-516,12 7-3999,-25-17-387,2 0-258,-10-11-258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1:11.820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14516 17336 14,'-1'11'31,"1"-11"1,0 0 0,0 0-10,0 0-2,0 0-5,0 0-1,-11 0-5,11 0-2,0 0-1,0 0 0,-5 12-2,5-12 1,-2 20-3,2-9 3,0 5-3,0 0 1,0 2-1,0-5-1,1 3-1,0 0 1,0 0-1,0-1 0,0 2 1,1-5-1,1 0 0,-3-2 0,0-10 1,4 9-1,-4-9 0,0 0 1,0 0-1,0 0 0,0 0 0,10 0 1,-10 0-1,0 0 0,10-5 1,-10 5-1,12-2 0,-12 2 0,13-5 0,-13 5 1,15-5-1,-15 5 0,16-1-1,-5-1 1,-2 2 0,0-4 0,1 2 0,3 6 0,-1-5 0,0 7 0,-1 1 1,0-5 0,1 2-1,0 3-1,1-3 1,-3 1 1,0 9-1,0-4 0,-10-10 0,16 11-1,-10 3 2,-6-14 0,5 21-1,-6-7 0,-2-4 0,3-10 1,-8 28-1,1-18 0,1 1 0,-3 12 0,-1-12 1,2-1-1,-3-3 0,-2 1-1,-1-4 0,0 5 1,-2-8-1,-3-16 2,0 11-2,-1 3 1,1 2 1,0-6 1,2-1-1,-1 1 0,2 4-1,16 1 1,-28 21 3,17-24-3,-3-5-1,14 8-1,-19 3 2,19-3-1,-12-18 0,9 3 0,3 15-3,0 0 1,0 0 2,0 0 0,3-15-2,-3 15-2,6 10-2,-6-10-7,10-5-27,-10 5-1,0 0 1,13-8-1</inkml:trace>
  <inkml:trace contextRef="#ctx0" brushRef="#br0" timeOffset="676.0387">14532 17279 14,'-6'14'14,"6"-14"0,0 0 0,0 0 1,-9 6 0,9-6 0,0 0-2,0 0 0,-13-4-1,13 4-2,0 0-1,0 0-1,-13-3 0,13 3-2,0 0-1,0 0 0,0 0-1,0 0 0,0 0-1,0 0 1,0 0-1,14 0 0,-14 0 0,18-3 0,-9-3 0,6-2 0,-1 4 0,3 0-1,-1 3-1,5 2 0,-2-6-1,-1 0 1,2 5 0,-1 2 0,-2-3-1,-2-1 0,0 3 1,-6-6-1,2 7 1,-11-2-1,12 3 1,-12-3-1,0 0 0,0 0 0,0 0-1,0 0-1,-13 6-1,13-6-8,0 0-29,-13-8-2,13 8 1,-12-4-1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1:27.157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16370 13989 17,'0'0'28,"0"0"-1,0 0-2,-10-13-4,10 13-4,-16-2-1,16 2-4,-20 0 0,10 6-4,-3-6-1,2 5-2,-3-3-1,0 3 0,-4-2-1,1 4 0,-1-2-1,0 3 0,1-3 0,-1 4-1,-4 1 0,5 2 0,-2 1 0,3 0 0,-1 0-1,2 2 1,0 2-1,1-1 0,1 0 0,3 2 1,0 1-1,-1 1 0,4 2 0,1-1 0,-2 2 0,0 1 0,3 1 0,2-1 1,1-2-2,2 0 2,0 1-1,-1-3 0,4 1 0,2-1 1,0-3-1,2 3 0,0-2 1,0 0 0,0-1 0,5-2-1,-2-1 0,0-2 0,1-1 1,1-2-1,-1-1 0,3-1 0,-1-2 0,3-1 1,-1 1-1,1-4 0,-1-1 0,2 0 0,-1-4 0,2-1 1,-1 0-1,-2-2 0,1-2 1,-1-4 0,-1 1-1,-2-3 0,0 1 0,-1-1 1,-2 0-1,-1-1 0,-3 2 0,1 1 0,-2-1 0,-2 2 0,0-3 0,-3 3 1,1-2-1,-4 2 0,0 1 0,-3 0 1,0 1-1,0 1 0,-5 1 1,1 2-1,1 1 0,-4 1 0,3 1 0,-1 2 0,-2 0 0,1 3 0,-1 0 0,1 0-1,-2 0 1,2 3 1,-3 0-1,0 1 0,2 1 0,-1 0 0,5 0 0,-4 0 0,14-7 0,-16 16 0,16-16-1,-15 15 2,15-15-1,-10 17 0,1-8 0,9-9-1,-18 18 0,9-10-3,3 3-7,-5 0-29,11-11-1,-14 9 0,14-9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1:33.320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11310 11532 24,'0'0'29,"0"0"1,2-11-6,-2 11-4,0 0-3,-10-9-3,0 4-4,10 5-1,-15-1-2,15 1-2,-21 5-1,11-1 0,-4-1-2,2 3 1,-1-1-1,0 0 0,0 1-1,-3 1 0,3 0 1,-2 1-2,2 1 1,0 1 0,0-1-1,1 4 1,-2 0-1,4-1 1,-2 2 0,3 0-1,0-1 1,0 1-1,0 0 1,2-1 0,0 0-1,1 3 1,2-2-1,-2 2 0,3-1 1,0 0-1,1 0 0,1 2 1,1-1-1,0 0 0,0-1 1,1 4-1,0-1 1,1-1-1,0 1 0,0-2 0,1 0 1,-1-1-1,3-1-1,-2-3 2,0 0-1,1 2-1,-1-3 1,1 1 1,0 1-1,-1-1 0,2 2 0,0-1 0,0-3 0,0 2 1,1-2-1,0 0 1,-6-9-1,15 14 1,-15-14 0,19 9-1,-7-4 1,0-2 0,1-3-1,0 0 1,2-1-1,-1 0 1,1-3-1,-4 0 0,1-2 1,1-2-1,-2 1 0,2-1 0,-3-1 0,1-1 1,0 1-1,-2-3 0,0 0 0,-1 2 0,2-1 1,-2-1-1,-1 2 0,0-2 0,0 0 1,-2 2-1,-1-2 0,-2 0 1,0-1-2,-1-1 2,-2 1-1,-1-1 0,-3 2 0,0-2 0,-3 1 0,0 3 0,-1 2 0,-1 1 0,-1 0 0,1 3 0,0 1 0,-1 1 0,2 2 0,-1 1 0,0-1 0,0 2 0,0 1 0,-1-1 0,2 1 0,0 1 0,-2 0 0,0 1 0,-1 1 0,-1 1 0,2-2 0,-2 3 0,2 1 1,0-3-1,1-1 0,10-5 0,-13 10 0,13-10 0,0 0 0,-10 10 0,10-10 0,0 0-1,-9 14 1,9-14-2,-3 16-1,3-16-3,-5 22-11,2-9-22,-3-2-2,-1 1 1,-5-3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9:47.33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10375 13353 20,'0'0'27,"0"0"0,0 0-6,0 0-6,0 0-1,0 9-3,0-9-3,6 11-2,-6-11-1,12 17-1,-2-5 0,3 1 0,3 6 0,3-1-1,3 6 0,3 1-1,3 4 0,3 1 0,7 4 0,-1 0 0,4 3 0,5 3-1,2 3 0,3 0 1,2 4-1,2 1 0,3 2-1,-1 3 1,1 2-1,-2-4 0,1 2 1,-4-1 0,1-1 0,-2-2-1,-1 1 1,-1-4 0,-1-2-1,-5 0 1,1-2-1,-1-1 1,-1-3-1,-3 1 1,-2 0-1,-1-1 1,-1-1 0,0 0-1,-1-1 1,-2-2-1,-1-2 1,-4-5-1,-2-2 1,-2-6 0,-2-2 0,-1-3 0,-4-3-1,-3-3 1,-3-1-1,0 0 1,-11-7 0,15 7-2,-15-7 1,0 0-2,0 0-2,1 9-10,-1-9-24,-12 2 1,-1 0-2,-4-8 2</inkml:trace>
  <inkml:trace contextRef="#ctx0" brushRef="#br0" timeOffset="1656.0945">12538 15279 25,'0'0'27,"-4"14"3,-3-5-9,-2 3-5,2 2-1,-6-1-2,1 6-2,-6-3-1,3 6-2,-6-2-1,3 5-2,-5-2-1,1 5 0,-2-3-1,3 3 0,-3 0-2,1 2 1,-3-3 0,1 1-1,-3-1 1,3 0-1,-2-3 1,3-2-1,0-3 1,4-3-1,2-3 0,3-2 0,3-3-1,2-1 1,10-7-1,-12 7 0,12-7 0,0 0-1,0 0 0,0 0-1,0 0-2,0 0-4,10 6-8,-10-6-23,10-9 2,1 2-2,-7-8 3</inkml:trace>
  <inkml:trace contextRef="#ctx0" brushRef="#br0" timeOffset="2052.1173">12046 15404 48,'-6'-13'32,"6"13"3,0 0-10,-8-11-8,8 11-3,0 0-4,11-1-3,-11 1-1,18 11-2,-3 2-1,7 4 1,4 4-2,6 6 1,1 4-2,4 4 1,1 1-1,0-1 0,-1 0 0,-2-1 0,-4-2-1,-2-6 0,-4-4 0,-2-2 1,-4-5-1,-4-2 0,-4-5-1,-11-8-1,16 10-2,-16-10-6,0 0-29,9-4 1,-9 4 1,-4-10-3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1T11:14:35.08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-1147-1752 22,'0'0'18,"0"0"-2,0 0 0,0 0-1,-15 0-2,15 0-2,0 0 0,-8 14-3,8-14 0,-1 19-2,5-1 0,-2-2 0,7 6-1,-2 1-2,8 10 1,-1 0 1,6 8-3,-2-1 1,5 2-1,-4-1 0,4 4 0,1-1 0,0-3-2,-1-3 1,0-1 0,-4-3 0,-1-3-1,-2-3 1,-1-6 0,-8-5-1,1-4 1,-8-13-1,7 16 1,-7-16 0,0 0-1,0 0 1,-3 15-1,3-15 1,0 0-2,0 0 0,0 0-4,-6 16-3,6-16-9,0 0-18,0 0 0,0 0-1,6 20 2</inkml:trace>
  <inkml:trace contextRef="#ctx0" brushRef="#br0" timeOffset="1">-946-573 20,'0'0'18,"9"-15"0,-9 15-1,0 0 1,0 0-3,0 0-1,8-13-1,-8 13-2,0 0-1,15 13-2,-15-13 0,15 26-3,-6-9 1,7 7-2,-3-3 0,5 6-1,-3-3 0,5 3-1,-4-4 1,4-2-2,-4-1 0,4 0 0,-2-5 0,0-2-1,1-2 1,-1-5 0,1-3-1,1-4 0,0-7 1,-1-4-1,1-3 1,0-6 0,-4-1-1,1 0 0,-2-2 1,-3 4-1,-1 0 0,-1 1 1,-4 3 0,-6 16 0,8-24 0,-8 24 0,0 0 0,0-16 1,0 16-1,0 0 0,0 0 0,0 0 0,0 0-1,0 0 0,-8 16 1,8-16-1,-1 15 1,1-15-1,-2 15 1,2-15 0,0 0 0,0 0-1,0 0 0,0 0 1,0 0-2,-9-15 2,8 0-2,2-3 1,1-2 0,1-1 0,0 0 0,1-2 0,2 5-1,0 5 1,-6 13 0,9-18 1,-9 18-2,0 0 1,0 0 0,0 0 1,6 15-1,-6-15 0,-9 28 0,2-5 0,-2 4 1,3 5-1,-2 4 1,-1 4-1,-1 0 0,-3 4 1,3 0-1,-2 0 1,1 3-1,-4-2 0,0 1 0,0 0 0,1-2 0,2 0 0,0-2 0,1-2 0,1-4 0,1-1 0,0-6 0,1-4 0,1-2 1,-1-5-1,2-1 0,0-4 0,6-13 0,-8 18 1,8-18-1,0 0 0,-7 17 0,7-17 0,0 0 0,-3 14 0,3-14 0,0 0 0,-5 16 0,5-16 0,-3 15 0,3-15 0,-6 16 0,6-16 0,-7 13 0,7-13 0,0 0 0,-6 14 0,6-14 0,0 0 0,0 0-1,0 0 1,0 0-1,0 0 1,0 0-1,0 0-1,0 0 0,0 0-1,0 0-1,0 0-5,0 0-10,0 0-20,0 0 1,0 0-1,10-18 2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23:56.05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21,'0'0'12,"0"0"-1,19-8 1,-19 8-2,14 2 0,-14-2 1,20 4-3,-7-1 1,4 0 0,5 3-1,0-2-1,6 2 0,0-2-2,5 2 0,0-4 0,5 5-1,-3-2 0,4-1-1,2 2 0,3 3-1,-5-1 2,6 3-2,-2-1-1,0 2 1,1 0-1,5 3 1,-4 2-1,0 0 0,4-4 0,1 5 0,0-4 0,2 0 0,1 1 0,0-2 1,-1-1-2,1 4 1,-3-3 0,-1 1 1,3 2-2,-2 1 1,-2-2 0,-1 0-1,0-1 1,4 0-1,-1-2 1,3 0-1,-2 0 0,2-2 1,5 3-1,1-3 0,1 2 0,-1 2 1,-1 2-1,-1 0 1,-2 0-1,-1 2 1,-3 0-1,-1 1 1,0-1 0,0 0-1,-2-1 0,2-1 1,2-1 0,-2 2-1,0 1 1,-2 0-1,0 0 1,1 0-1,2 1 1,-3-1-1,2 0 0,0 0 1,-1-4-1,1 1 0,-4-2 0,3 1 0,-2-2 0,3 0 1,-2 0-1,2-1 0,1 1 0,1 0 1,4-1-1,-1 1 0,0 3 1,-2-2-1,1 3 0,-1 2 0,-1 0 0,-6 2 0,-3-1 0,-2 2 1,-4-4-1,-5 0 0,-6-2 0,-3-3 1,-8-3-1,-2 0 0,-13-9 0,0 0-1,0 0-4,0 0-8,0 0-25,-16 0 1,-6-8-2,6 5 2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23:26.27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-2-4 31,'0'0'31,"0"0"2,13-5-1,-13 5-14,0 0-4,0 0-2,0 0-6,0 0-2,0 0-2,0 0-2,6 15-3,-6-15-6,0 0-18,20 8-6,-20-8-1,0 0 1</inkml:trace>
  <inkml:trace contextRef="#ctx0" brushRef="#br0" timeOffset="1887.603">89-39 11,'0'0'26,"0"0"1,7-20 0,-7 20-9,0 0-3,8-13-3,-8 13-3,0 0-3,0 0 0,0 0 0,-8 22-1,8-22 1,-10 22-2,10-22 0,-10 21-1,10-21 1,-4 18-2,4-18 1,0 0-1,0 0-1,14 7 1,-14-7-1,0 0 0,16-15 0,-16 15 0,11-15-1,-11 15 1,4-13-1,-4 13 1,0 0-1,-6-17 0,6 17 0,0 0 0,-16 5-1,16-5 1,-9 15-1,9-15 1,-2 19 0,2-19-1,11 20 1,-11-20 0,21 18 0,-21-18 0,22 3 0,-8-4 1,-14 1-1,21-9 0,-21 9 1,9-19-1,-9 19 0,-6-22-1,6 22 0,-16-17-2,16 17-4,-22-7-11,7 3-18,15 4 1,-15 5-2,15-5 3</inkml:trace>
  <inkml:trace contextRef="#ctx0" brushRef="#br0" timeOffset="-312.0006">37 298 14,'0'0'18,"2"-15"-1,-2 15-1,0 0-2,1-16 0,-1 16-2,0 0 0,0-13-1,0 13-1,0 0-2,0 0 1,0 0-2,-6-15 1,6 15-2,0 0-1,0 0 0,0 0-2,0 0 1,-6 19-2,6-4 0,-3 2-1,3 4 1,-3 3-1,2 4 0,-1 2 0,2 2-1,-2 1 1,1-3 0,-1 2-1,1 0 1,-2 2-1,1 0 0,1-4 1,-2-3-2,1-1 2,1-2-1,-1-6 0,1 0 0,1-18 0,-3 20 0,3-20 0,0 0 0,-2 14 1,2-14-2,0 0 1,0 0-2,0 0-2,0 0-5,0 0-12,5-20-15,-10 0 0,5 1-1,-6-13 2</inkml:trace>
  <inkml:trace contextRef="#ctx0" brushRef="#br0" timeOffset="8346.0147">-91 1185 21,'0'0'20,"0"0"-1,0 0-2,0 0 0,0 0-3,0 0-2,0 0-2,0 0-1,0 0-1,0 0-2,0 0-1,-11 13 0,11-13-2,-14 14 1,14-14-1,-22 27-1,7-12 0,-3 6-1,-5-1 0,-1 7 0,-7 0 0,3 4 0,-6-3 0,0 4 0,-3-2-1,1 1 1,1-3 0,4-2 0,-1 1 0,3 0-1,0-4 1,4 0-1,2-4 1,2 1-1,3-3 1,0 1-2,2-6 2,16-12-1,-22 17 0,22-17 0,-17 13 0,17-13 0,0 0 0,-18 12 0,18-12 0,0 0 1,-17 12-1,17-12 0,-19 13 0,19-13 0,-22 16 0,22-16 0,-24 21 1,24-21-1,-22 17 0,22-17 0,-17 17 0,17-17 0,0 0 0,-17 12-1,17-12 1,0 0-1,0 0 0,0 0-1,0 0-3,0 0-6,6-17-24,-6 17 1,11-14-1,-11 14 1</inkml:trace>
  <inkml:trace contextRef="#ctx0" brushRef="#br0" timeOffset="826.8013">990-47 19,'0'0'27,"0"0"4,0 0-6,0 0-3,0 0-3,-18-16-4,18 16-2,-22-5-3,22 5-3,-31-3-1,14 5-2,-3-4 0,1 4-2,-3-1 0,3 4-1,-1-2 0,4 4-1,-1 2 1,0 2-1,1 3 0,1 2 0,1 1 0,0 3 0,1 2 0,-1 1 0,0 1 0,4 2 1,-2 0-1,4 2 0,1 1 0,2 3 1,2-1-1,3 1 0,0 3 0,0 3 0,3-3 0,0 2 0,0 1 0,-1 0 0,2 1 0,-4 2 0,2-2 0,-2 1 0,-2-2 1,2-2-2,-3-3 2,5 0-2,-7-5 1,5-4-1,0-5 1,0-5-2,0-14-1,0 0-4,-6 18-5,6-18-13,-19-24-11,12 9 0,-6-9-1,1 1 2</inkml:trace>
  <inkml:trace contextRef="#ctx0" brushRef="#br0" timeOffset="1123.202">355 607 27,'0'0'32,"0"0"2,-9-16 1,9 16-12,12-13-4,-12 13-4,27-17-3,-10 4-4,13 5-1,-2-4-2,10 4-1,0 1 0,6 1-2,-2-2 0,4 4-1,-4 1-1,-1 0 1,-5 1-1,-4 1-1,-3-1-1,-8-2-3,0 8-6,-21-4-19,12-13-9,-12 13-1,-8-25 1</inkml:trace>
  <inkml:trace contextRef="#ctx0" brushRef="#br0" timeOffset="9765.6171">-1807 3183 12,'13'-15'12,"-13"15"1,11-14 2,-11 14 1,0 0-1,0 0 1,10-13-1,-10 13-2,0 0 0,0 0-2,0 0-2,0 0-2,0 0 0,-13 7-3,13-7-1,-17 24 0,7-6-2,-7 4 1,0 5-1,-5 2 0,-1 2-1,-4 3 0,-2 2 1,-3 2-1,-4-1 1,-2 4-1,-3 0 0,-1-3 1,1-2-1,3-3 1,1-4-1,2-3 1,5-4-1,2-6 0,6-4 1,2-3-1,3 0 0,1-2 0,1-1 0,1 2 0,14-8 0,-24 15 1,24-15-1,-20 15 1,20-15 0,-16 12 0,16-12 0,0 0-1,-14 12 1,14-12-1,0 0 0,0 0 0,0 0-2,0 0-1,0 0-3,0 0-6,0 0-14,0 0-9,3 17-1,-3-17 0,-12 18 2</inkml:trace>
  <inkml:trace contextRef="#ctx0" brushRef="#br0" timeOffset="7066.8124">-1357 2217 15,'0'0'13,"0"0"-1,0 0-1,0 0-2,0 0-1,0 0-1,0 0 0,0 0 1,0 0 0,0 0-1,0 0 0,0 0 0,0 0 0,0 0 0,0 0-1,0 0 0,0 0 0,0 0-1,0 0 0,0 0-1,0 0 1,0 0-2,0 0 0,0 0 0,0 0-1,0 0 1,0 0 0,0 16-1,0-16 0,-12 14 0,12-14-1,-21 20 1,6-7-1,-2 5 0,-1 1 0,-3 0 0,-3 1-1,1 1 1,-3 0 0,2 0-1,-2-1 1,1-2-1,0 0 0,4-3 0,0 1 0,-2-6 1,5-1-1,0-1 0,3-2 0,1 0 0,14-6 0,-19 6 0,19-6 0,0 0 0,0 0 0,0 0 0,-3 15 0,3-15 0,19 12 0,-2-1 1,1 4 0,3 1-1,4 4 2,2 3-2,0 2 1,0 0 0,3 0 0,2 3-1,-2-7 1,2 1-1,0 1 0,-2-3 1,-3-2-2,2-1 2,-3-2-1,-3-5 0,-4 1 1,-4-4-1,-15-7 0,23 8 1,-23-8 0,0 0-1,0 0-1,0 0 0,0 0-4,-2-15-3,2 15-12,0 0-18,-9-17 0,9 17 0,-16-30 1</inkml:trace>
  <inkml:trace contextRef="#ctx0" brushRef="#br0" timeOffset="10623.6187">-3041 4361 19,'0'0'22,"0"0"0,0 0 0,0 0-1,9-16-4,-9 16-1,0 0-3,0 0-2,0 0-3,-8 19-3,8-19-2,-18 25-1,6-7 0,-3 4-1,-5 2-1,1 5 1,-2-2 0,-2 3 0,-3-3 0,7 0-1,-4-1 2,-1 3-2,1-5 1,-1 2 0,-2-4 0,3 3 0,-1-3 0,0-1 1,1-1-2,5-2 2,3-4-2,3 1 1,12-15 0,-18 18-1,18-18 1,0 0-2,0 0 1,-14 14-1,14-14 0,0 0-2,0 0-1,0 0-4,11-14-5,-13 1-9,4-3-13,2 3-1,-4-11 2,5 5 1</inkml:trace>
  <inkml:trace contextRef="#ctx0" brushRef="#br0" timeOffset="11060.4194">-3560 4445 21,'0'0'27,"0"0"3,0 0-7,0 0-5,0 0-2,0 0-1,0 0-3,0 0-1,14 0-4,1 11-1,0-5 0,9 8-1,2 1-2,10 4 0,4 1 0,4 3-2,2-2 0,6 1 0,-2 3 0,0-3-1,-2 1 1,-6-2-1,-4-1 1,-5-2-1,-4-1 1,-6-2-1,-7-3 1,-2-3-1,-14-9 0,18 12 1,-18-12-1,0 0 1,0 0-1,0 0 0,0 0-1,0 0-3,0 0-3,0 0-10,3-15-22,-3 15 2,2-17-3,-2 17 3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23:38.95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-1147-1752 22,'0'0'18,"0"0"-2,0 0 0,0 0-1,-15 0-2,15 0-2,0 0 0,-8 14-3,8-14 0,-1 19-2,5-1 0,-2-2 0,7 6-1,-2 1-2,8 10 1,-1 0 1,6 8-3,-2-1 1,5 2-1,-4-1 0,4 4 0,1-1 0,0-3-2,-1-3 1,0-1 0,-4-3 0,-1-3-1,-2-3 1,-1-6 0,-8-5-1,1-4 1,-8-13-1,7 16 1,-7-16 0,0 0-1,0 0 1,-3 15-1,3-15 1,0 0-2,0 0 0,0 0-4,-6 16-3,6-16-9,0 0-18,0 0 0,0 0-1,6 20 2</inkml:trace>
  <inkml:trace contextRef="#ctx0" brushRef="#br0" timeOffset="1466.4025">-946-573 20,'0'0'18,"9"-15"0,-9 15-1,0 0 1,0 0-3,0 0-1,8-13-1,-8 13-2,0 0-1,15 13-2,-15-13 0,15 26-3,-6-9 1,7 7-2,-3-3 0,5 6-1,-3-3 0,5 3-1,-4-4 1,4-2-2,-4-1 0,4 0 0,-2-5 0,0-2-1,1-2 1,-1-5 0,1-3-1,1-4 0,0-7 1,-1-4-1,1-3 1,0-6 0,-4-1-1,1 0 0,-2-2 1,-3 4-1,-1 0 0,-1 1 1,-4 3 0,-6 16 0,8-24 0,-8 24 0,0 0 0,0-16 1,0 16-1,0 0 0,0 0 0,0 0 0,0 0-1,0 0 0,-8 16 1,8-16-1,-1 15 1,1-15-1,-2 15 1,2-15 0,0 0 0,0 0-1,0 0 0,0 0 1,0 0-2,-9-15 2,8 0-2,2-3 1,1-2 0,1-1 0,0 0 0,1-2 0,2 5-1,0 5 1,-6 13 0,9-18 1,-9 18-2,0 0 1,0 0 0,0 0 1,6 15-1,-6-15 0,-9 28 0,2-5 0,-2 4 1,3 5-1,-2 4 1,-1 4-1,-1 0 0,-3 4 1,3 0-1,-2 0 1,1 3-1,-4-2 0,0 1 0,0 0 0,1-2 0,2 0 0,0-2 0,1-2 0,1-4 0,1-1 0,0-6 0,1-4 0,1-2 1,-1-5-1,2-1 0,0-4 0,6-13 0,-8 18 1,8-18-1,0 0 0,-7 17 0,7-17 0,0 0 0,-3 14 0,3-14 0,0 0 0,-5 16 0,5-16 0,-3 15 0,3-15 0,-6 16 0,6-16 0,-7 13 0,7-13 0,0 0 0,-6 14 0,6-14 0,0 0 0,0 0-1,0 0 1,0 0-1,0 0 1,0 0-1,0 0-1,0 0 0,0 0-1,0 0-1,0 0-5,0 0-10,0 0-20,0 0 1,0 0-1,10-18 2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23:58.87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5291 3696 10,'11'-24'23,"11"18"2,-14-8-5,5 6-2,-13 8-5,0 0 0,19-7-3,-19 7 0,0 0-1,0 0 0,-9 23-2,-5-16 0,6 10-2,-8-1-1,2 7-1,-7 0 0,1 6 0,-5-2-2,0 6 1,0 2-1,-1 0 0,0 1 0,-2-1-1,-1 1 0,0 0 1,2 0-1,-2-2 0,0-3 0,2 1 0,0-3 0,6-3 1,1-7-1,4-1 1,16-18-1,-23 22 1,23-22 0,0 0 0,0 0-1,0 0 1,0 0 0,0 0-1,7-19-1,-7 19-2,16-13-3,-16 13-6,12-14-15,-12 14-9,0 0 0,0 0-1</inkml:trace>
  <inkml:trace contextRef="#ctx0" brushRef="#br0" timeOffset="1076.4019">4212 4654 28,'0'0'28,"0"0"-5,4-18-3,-4 18-2,0 0-4,0 0-2,0 0-3,0 0-3,20 0-1,-20 0-1,13 26 0,-7-11 0,6 6-1,1 0-1,2 5 0,0-3 0,3 4-1,0-4 1,2 1-1,-1-1 0,3-2 0,-3-6 0,2-2 0,1-5-1,-1-3 1,0-4-1,-3-7 1,2-6-1,1-3 1,-3-6-1,5-2 0,-4-3 1,2-2-1,1-4 0,0 3 0,-4 0 0,1 4 1,-4 0-1,-2 4 0,-2 5 1,-11 16 1,12-20-1,-12 20 0,0 0 0,0 0 1,-8 15-1,-1 2-1,-3 4 1,-3 6-1,0 6 0,-3 5 1,0 8-1,0 3 0,-1 1 0,0 5 0,1 1 0,3-3 1,-4-3-1,6-4 0,-2-6 0,3-4 1,3-6-1,-1-4 1,1-6 0,3-1-1,2-5 1,4-14 0,-8 18-1,8-18 1,0 0-1,-6 14 1,6-14-1,0 0 1,0 0-1,0 0-1,0 0 1,0 0 0,0 0-1,0 0-1,0 0-1,0 0-5,15 10-10,-15-10-21,14 2 2,-14-2-1,0 0 1</inkml:trace>
  <inkml:trace contextRef="#ctx0" brushRef="#br0" timeOffset="-780.0014">5598 3023 24,'-14'5'26,"14"-5"1,-15 7-5,15-7-8,0 0-2,-18 6-1,18-6-1,0 0-1,0 0 0,0 0 0,18 5-2,-18-5-1,40-14 0,-16-1-2,9 6 0,-1-6-1,9 4-1,-2-1-1,2 3 0,3 3-1,-2-2 1,0 2-1,2 3 0,-3-3 0,-2-1 0,-3 2 1,1-2-1,-10-2 0,-1 4 0,-5-1 0,-6 2 0,-15 4-3,14-5-3,-14 5-9,0 15-21,0-15-1,-17 11 0,-3-5 0</inkml:trace>
  <inkml:trace contextRef="#ctx0" brushRef="#br0" timeOffset="-1201.2021">5864 2665 23,'3'-14'27,"-3"14"2,0 0-4,0 0-9,0 0-1,0 0-3,0 0-2,0 0-3,3 18 1,-3-18-3,-6 17 0,6-17-2,-6 26 0,3-10-1,0 7 0,-3 1 0,6 5 0,-3 3-1,4 4 0,-2 0 0,2 5 1,-2-2-1,2 1 0,1-3-1,-1 1 1,-1-5-1,-1-4 1,-1-5-1,-1-2 1,2-6-1,-4-1 0,5-15-1,-10 14-1,10-14-2,0 0-2,0 0-6,-21-5-7,21 5-8,-2-19-9,-6-4-1,8 6 3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0-10-31T17:29:20.253"/>
    </inkml:context>
    <inkml:brush xml:id="br0">
      <inkml:brushProperty name="width" value="0.06667" units="cm"/>
      <inkml:brushProperty name="height" value="0.06667" units="cm"/>
      <inkml:brushProperty name="color" value="#00B0F0"/>
      <inkml:brushProperty name="fitToCurve" value="1"/>
    </inkml:brush>
  </inkml:definitions>
  <inkml:trace contextRef="#ctx0" brushRef="#br0">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0:57:33.811"/>
    </inkml:context>
    <inkml:brush xml:id="br0">
      <inkml:brushProperty name="width" value="0.05833" units="cm"/>
      <inkml:brushProperty name="height" value="0.05833" units="cm"/>
      <inkml:brushProperty name="color" value="#008000"/>
      <inkml:brushProperty name="fitToCurve" value="1"/>
    </inkml:brush>
  </inkml:definitions>
  <inkml:trace contextRef="#ctx0" brushRef="#br0">5974 1367 1548,'0'0'4128,"0"0"387,0 0-1806,0 0-516,0 0-258,0 0-258,0 0-516,0 0-258,0 0-129,-6 14-129,6 6 0,0-20-129,14 39 0,-7-19-258,2 5 0,1-5 0,2-2-129,-12-18 0,21 24-129,-21-24 129,0 0-129,0 0 129,19 0 0,-19 0-129,0-18 129,-8-1-129,-5-4 129,-2-6-129,-1 4 0,4-1 0,2 3 0,-4 2 0,3 0 0,6 3 0,5 18 0,0-29 0,0 29 0,0-20 0,0 20 129,26-7-129,-3 7 129,-1 0-129,11 2 129,0 7-129,5 1 129,4 4-258,-2-8-387,17 13-3225,-11-13-774,-3 4-645,-5-6-129</inkml:trace>
  <inkml:trace contextRef="#ctx0" brushRef="#br0" timeOffset="-1028.0588">6017 1350 2193,'0'0'3741,"0"0"-387,0 0-774,0 0-387,0 0-645,0 0-129,0 0-387,0 0 0,0 0-129,28 23-258,-28-23-129,34 26 0,-16-8 0,11 7-129,-4 1-129,11 11 0,-3-3 0,10 3-129,1 2 129,4 9 0,-1-5 0,5 6 129,0 2-258,6 2 0,-6-1 129,3 1-129,-6 2 0,1 0 0,-10-10-129,7 1 0,-12-11 0,-2-4 129,-2-8-258,-8 0-258,3-4-903,-26-19-3354,0 0-129,0 0-387,0 0-258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0:16.73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14 0 19,'0'0'24,"0"0"-5,-15 15-2,15-15-2,0 0-3,-3 13-2,3-13-1,2 14-1,-2-14-2,4 14 0,-4-14-1,11 16-1,-11-16 0,12 24 0,-12-24 0,15 25 0,-4-12-1,-4 1 0,5 4-1,0-3 0,2 5 0,1-5 0,0 3-1,0 0 1,2 3-1,-2-3 0,3 4 0,-4-1 0,4 0 0,-3 3 0,5 2 0,-4 0-1,2-1 1,1 6 0,0-3 0,-1 1-1,2 1 1,0-1-1,-4 1 1,2 0-1,-1-2 0,-3-3 1,1 1-1,-2 0 0,-1-4 1,2 1-1,-2-3 0,3-2 0,0 3 0,2-1 0,-2-2 1,-3-2-2,3 4 2,-3-3-1,4-1 0,-7 1 0,3-2 0,-2 5 0,4-2 0,0 0 0,-1 0 0,1 3 1,-1 1-2,4-1 1,-3 1 0,-1-5 0,1 1 0,-2 2 0,-1-1 0,1-2 0,-2-2 0,1 2 0,-2-4 0,1 1 0,-10-14 0,16 21 0,-16-21 0,13 12 0,-13-12-2,0 0-1,0 0-5,0 0-27,0 0-1,0 0-1,0 0 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0:18.06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9 275 8,'0'0'13,"0"0"0,-11 13 0,11-13-1,0 0 0,0 0 0,0 0 0,0 0-2,0 0 0,0 0-1,5-16-1,-5 16 0,6-20-1,-6 20-1,11-30-1,-2 13-1,-3-4 0,4 0 1,-2-3-2,2 5-1,-1-5 0,4 6 0,-6 0 0,4 4-1,-4 1 0,-7 13 0,12-18 0,-12 18-1,0 0 1,17-15 0,-17 15-1,0 0 1,0 0-1,17 6 1,-17-6-1,6 21 1,-3-3-1,1 3 1,-1 5-1,2 4 0,-1 3 0,-1 2 1,2 4-1,-2 1 0,1-3 0,-1 1 0,0-3 0,-3-2 1,2-1-2,-1-3 2,-1-4-2,-1 0 2,-1-4-2,2-2 2,-1 0-2,-1-3 2,1 1-1,-2-2 0,3-15 0,-6 24 0,6-24 0,-5 20 0,5-5 1,0-15-2,-1 26 1,-1-13 0,2-13 0,-1 24-1,-1-10 2,2-14-2,-1 15 1,1-15 0,0 0 0,0 0-1,0 0 0,0 0-2,0 0-4,0 0-10,3-15-15,-3 15-3,1-17-1,-1 17 2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0:19.245"/>
    </inkml:context>
    <inkml:brush xml:id="br0">
      <inkml:brushProperty name="width" value="0.06667" units="cm"/>
      <inkml:brushProperty name="height" value="0.06667" units="cm"/>
      <inkml:brushProperty name="color" value="#FFFF00"/>
      <inkml:brushProperty name="fitToCurve" value="1"/>
    </inkml:brush>
  </inkml:definitions>
  <inkml:trace contextRef="#ctx0" brushRef="#br0">0 0 10,'0'0'13,"0"0"0,0 0-2,0 0 1,0 0-1,0 0-1,0 0 0,0 0-1,0 0-1,0 0 0,0 0-1,0 0 0,15 1-1,-15-1 0,0 0-1,13 2-1,-13-2 0,0 0-1,18 3 0,-18-3-1,16 1 0,-16-1-1,16 0 0,-16 0 0,24 0 0,-10-1 1,1 2-1,-1-1-1,-1 2 1,1-2-1,-14 0 1,21 1 0,-21-1-1,18 2 1,-18-2-1,15 3 1,-15-3-1,0 0 1,19 3-1,-19-3 1,0 0-1,16-1 1,-16 1-1,0 0-1,14-3-1,-14 3-4,0 0-10,0 0-18,0 0 1,0 0-2,0 0 2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0:29.433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4717 16964 28,'0'0'29,"8"12"2,-8-12-11,0 0-3,-3 10-4,3-10-3,-3 9-3,3-9 0,-1 15-2,1-15 1,-1 24-2,-1-12 0,3 3-1,-2 0 0,2 5-1,-1 2 0,0 4-2,-1 0 2,2 2-2,-2 0 1,1 7-1,-1-1 1,1-3 0,0-3 1,0 4-1,0-4 1,0-5 0,1 2 0,0-9 1,-1 2-3,0-1 2,1-8-2,-1-9 2,0 0-1,-1 13-1,1-13-1,0 0-1,0 0-1,-4-17-4,4 17-6,1-12-18,0-8-6,1 7-3,-3-7 3</inkml:trace>
  <inkml:trace contextRef="#ctx0" brushRef="#br0" timeOffset="1117.0637">5099 17001 34,'-15'-2'29,"15"2"-6,-10 11-4,10-11-3,-11 10-4,11-10-3,-11 16-2,11-16-1,-11 19-1,4-8-1,3 3 0,-3 1 0,2 1 0,-2 5-2,0-1-1,1-1 1,0 6-2,0-3 2,2-1-1,-1 0 0,4 0-1,-1-3 1,4 1 0,1-2 1,1 3 1,0-2-2,2-2 1,0 3 0,1 0 0,1-1 0,0-7 0,-1 0-2,1-1 1,1 1 0,-1-1 0,-8-10 0,18 16-1,-9-17 1,0 9 0,0-3 0,2-5 0,0 0 0,-1-1-1,2-2 1,-2-2 0,1 4-1,-1-2 0,-1-1 1,0-1-1,-9 5 1,15-14 0,-8 5-1,0 0 0,0-1 0,0-2-1,0 0 1,-1-2-1,1-3-1,0 0 1,-2-1 0,0-1 1,0 1-1,-2-2 2,0-4-1,-1 3 1,-1 2 0,-1-2 0,0-1-1,-2 2 1,-2-2-1,0 4 1,-1 1-1,-1-1 0,0 2 0,-3 1 1,2 2-1,-1-1 0,0 4 1,-1-1-1,9 11 1,-16-15 0,16 15-1,-16-7 0,7 6 1,-1 1-1,0-1 0,1 1 0,-1 1 1,0-1-2,0 2 2,1-1-1,9-1-1,-16 1 0,16-1 0,-14 9-1,14-9-5,-12 12-6,12-12-27,-8 14 1,8-14 0,-15 16 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0:41.446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9614 16977 39,'0'0'25,"0"0"2,0 0 0,0 0-9,0 0-1,0 0-2,0 0-3,0 0-4,0 0-1,0 0-1,0 0-2,0 0 0,0 0-2,0 0 0,3-10-1,-3 10 1,0 0-1,0 0 0,0 0 0,-1 13-1,1-13 1,-2 15 0,1-2-1,-1 0 0,0 5 1,-1 1-1,0 0 0,0 0 1,2-4-1,0 4 0,0 0 0,2-6-1,0-2 0,0 3 1,-1-14 0,4 17-1,-2-8 1,-2-9-1,0 0 2,5 17-1,-5-17 0,0 0 0,9-5 0,-9 5 2,0 0-2,14-2 0,-14 2 0,13-4 0,-13 4 0,16-5 1,-16 5-1,18 5-1,-9-7 2,-9 2-1,18-2 0,-18 2 1,16 2-1,-16-2 0,15 8 0,-15-8 0,13 9 0,-13-9 1,13 6-1,-13-6 0,14 12 0,-14-12 0,15 11 0,-15-11 0,13 11 0,-7-1 1,0-1-1,-3 1 0,0 5 1,0-6-1,-3-9 0,2 23 1,-1-9-1,-1-14 3,-1 18-2,-2-5 1,3-13-2,-6 23 2,-1-11-1,7-12 1,-15 12-2,7 0 0,-3 0-1,0-14 2,-1 6-1,-2-2-1,1 1 1,-2-1 1,0 2-1,-2-4 1,2-2-1,-1 7 0,1-7 1,0 0 0,2 1-1,0-2 1,2-1-1,0 1 0,0 0 0,2-1 1,9 4-1,-16-3 0,16 3 0,-11-7 1,11 7-1,0 0 1,-10-1-1,10 1 0,0 0 1,0 0 0,0 0-1,-6-9-1,6 9 0,0 0 0,3-17 0,-3 17-1,6-10-3,-6 10-8,10-10-8,-3-1-21,-7 11 2,14-15-2,-8 1 3</inkml:trace>
  <inkml:trace contextRef="#ctx0" brushRef="#br0" timeOffset="761.0435">9630 16912 24,'0'0'22,"-10"5"-1,10-5 1,0 0-4,0 0-1,0 0-3,0 0-1,-6 10-2,6-10 0,0 0-4,0 0 0,0 0-1,0 0 0,9-2-1,-9 2-1,11 0-1,-11 0 0,14-1 0,-14 1-1,18 2 0,-8-3 0,2 3-1,1-2 1,0 0 0,1 2-1,1-2 0,1-2 1,-1 2-1,1-1 0,-1-3 0,1 1-1,-3 2 0,-1-3 1,-1 4-1,-2 0 0,-9 0 0,11-7 1,-11 7-1,0 0 1,0 0 0,0 0 0,0 0-1,0 0 0,0 0-1,0 0-4,0 0-19,0 0-16,0 0-1,0 0 1,-11-1-1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0:52.573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9148 14346 25,'0'0'26,"0"0"2,-5-12-8,5 12-4,-10-9-3,10 9-2,0 0-3,-11-8-2,11 8 0,-14-4-1,5 2-1,9 2 1,-15 0-2,15 0 0,-20 1-1,20-1 0,-18 4-1,9 0 0,0 0 1,0 0-1,-2 1 0,11-5 0,-18 11 0,18-11 0,-18 15 0,18-15 0,-14 14 1,14-14-1,-12 17 0,7-8-1,1 1 1,1 2 0,1-1-1,1 1 1,0 2-1,0 1 0,1 2 1,0 1-1,0-2 0,1 3 0,0-1 1,0 3-1,1-1 1,0-2-1,0-1 1,0-1-2,1 3 2,-1-4 0,0 4-1,0-2 0,0 1 0,-1 1 0,0 0 0,-1 1 1,0 1-1,0-2 0,0 1 0,-1 0 0,1-3 0,-1 0 0,0-2 0,0 1 0,0-1 0,0 2 0,-1-5 1,0 2-1,0-1 0,0-2 0,0 1 0,2-12-1,-4 16 0,4-16-2,0 0-3,0 0-3,0 0-9,0 0-19,0 0 1,-5-19-1,-2 0 2</inkml:trace>
  <inkml:trace contextRef="#ctx0" brushRef="#br0" timeOffset="392.0225">8738 14779 34,'0'0'30,"0"0"2,0 0-3,0 0-11,0 0-3,11-11-2,0 10-5,0-5-2,5 3-1,2-2-1,4 1-1,2-1-1,3 2-1,1-1 0,1 0 0,-1 0 0,1 2 0,-2 0 0,0-1 0,-2-1-1,-2 1 1,-2 0-1,-5 0-1,-1 2 0,-5-4-4,0 6-11,-10-1-21,0 0 1,0 0-1,-10-5 0</inkml:trace>
  <inkml:trace contextRef="#ctx0" brushRef="#br0" timeOffset="1443.0826">9623 14607 26,'0'0'29,"0"0"3,0 0-5,0 0-7,-11-8-4,11 8-2,-15-1-2,15 1-4,-18 0-1,6 2-2,-3-2-1,0 3-1,-2-1 0,0 3-1,0 0-1,0 3 0,2 3 0,0 1 0,1 3 0,3 2 0,1 2-1,3 1 0,2 3 1,3 0-1,4-1 0,3-2 0,2-3 0,3-3 0,5 0 1,2-5 0,1-3-1,2-3 1,-2-2 0,1-3 0,-1-2 0,0-3 0,-3-2-1,-2-4 1,-3 0-1,1-3 1,-3-2-1,-1-2 0,-2-3 1,-2 0-1,0-3 0,0-1 1,-2 0-1,0 0 0,0 1 0,-1 4 0,0 2 0,0 5 1,0 4-1,0 11 0,-1-12 0,1 12 0,0 0 0,0 15 1,1-1-1,2 3 0,0 7 0,1 4 0,1 3 1,1 2-1,1-1 1,0 1-1,0-2 0,-1-3 0,0-5 0,1-6 0,-1-2-1,-6-15-1,9 16-2,-9-16-3,0 0-7,0 0-15,7-13-11,-5 4 1,-2-5 1</inkml:trace>
  <inkml:trace contextRef="#ctx0" brushRef="#br0" timeOffset="1923.11">9904 14259 35,'0'0'31,"11"-11"2,-11 11-4,-1-9-10,1 9-4,0 0-3,0 0-2,0 0-4,1 22 0,-3-7-2,1 7 0,-3 3-1,4 7 0,-2 1-1,1 2 0,-1 4 0,2 3 0,0-3-1,2 1 0,0-1 0,2-2 0,-1-4 1,3-1-2,0-9 1,2-2 0,0-4 0,1-4 0,-9-13-1,17 16 1,-17-16 0,17 5-1,-17-5-1,13-1-2,-13 1-6,0 0-29,11-4-2,-11 4 1,-3-12-1</inkml:trace>
  <inkml:trace contextRef="#ctx0" brushRef="#br0" timeOffset="2866.1639">10448 14480 33,'0'-14'33,"0"14"1,0 0 0,-11-6-9,11 6-10,-15-1-4,15 1-3,-15 1-1,15-1-1,-17 2-2,8 1 0,-4 0-1,1 3-1,-3-1 0,1 3-1,-3 1 0,0 6-1,0-2 1,3 2-1,0-2 1,3 3-1,2-3 0,4-1 0,2-1 1,3-11-1,4 11 0,-4-11 1,16 8-1,-3-7 1,0 0-1,4 2 0,0-1 1,2 0-1,0 1 1,0 2-1,-1 2 0,-1 2 0,-3 3 0,-1 2 1,-3 3-1,-2 1 0,-6 2 0,-2 1 0,-4-1 0,-5-1 0,-1 0 0,-5-5 0,-1-3 1,-2-2 0,1-4-1,0-2 1,0-4 0,2-2 0,2-3 0,2-2-1,11 8-2,-10-15 0,10 15-5,4-21-8,3 12-25,6 0-1,0-3 1,5 3 0</inkml:trace>
  <inkml:trace contextRef="#ctx0" brushRef="#br0" timeOffset="3520.2014">10632 14693 52,'13'6'31,"-13"-6"2,18-5-9,-8 6-10,-10-1-2,23-8-2,-13 0-2,6 3-1,-4-5-2,5 2-1,-4-2-1,3 2 0,-4-4-1,2 2 0,-4 0-1,3-3 1,-5 0 0,-2 0-1,-3 0 0,-3 0 0,-2-1-1,-5 2 1,-4-2 0,-1 6-1,-3 1 1,-1 2-1,-3 4 0,0 3 0,-2 1 0,1 5 0,1 5 0,-1 3 0,2 2 1,3 2-1,0 3 1,4 3-1,3 3 1,2 1 0,3-2 0,3 2 0,0 0 0,5-2 1,2-4 0,4 0 0,4-6 1,5-3 0,4-8 0,6 0 0,3-8 1,3-3-2,1-5 1,-1-2-3,-1 0-4,-11-2-33,-1-1-5,-10-3-1,-10-7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1:11.820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14516 17336 14,'-1'11'31,"1"-11"1,0 0 0,0 0-10,0 0-2,0 0-5,0 0-1,-11 0-5,11 0-2,0 0-1,0 0 0,-5 12-2,5-12 1,-2 20-3,2-9 3,0 5-3,0 0 1,0 2-1,0-5-1,1 3-1,0 0 1,0 0-1,0-1 0,0 2 1,1-5-1,1 0 0,-3-2 0,0-10 1,4 9-1,-4-9 0,0 0 1,0 0-1,0 0 0,0 0 0,10 0 1,-10 0-1,0 0 0,10-5 1,-10 5-1,12-2 0,-12 2 0,13-5 0,-13 5 1,15-5-1,-15 5 0,16-1-1,-5-1 1,-2 2 0,0-4 0,1 2 0,3 6 0,-1-5 0,0 7 0,-1 1 1,0-5 0,1 2-1,0 3-1,1-3 1,-3 1 1,0 9-1,0-4 0,-10-10 0,16 11-1,-10 3 2,-6-14 0,5 21-1,-6-7 0,-2-4 0,3-10 1,-8 28-1,1-18 0,1 1 0,-3 12 0,-1-12 1,2-1-1,-3-3 0,-2 1-1,-1-4 0,0 5 1,-2-8-1,-3-16 2,0 11-2,-1 3 1,1 2 1,0-6 1,2-1-1,-1 1 0,2 4-1,16 1 1,-28 21 3,17-24-3,-3-5-1,14 8-1,-19 3 2,19-3-1,-12-18 0,9 3 0,3 15-3,0 0 1,0 0 2,0 0 0,3-15-2,-3 15-2,6 10-2,-6-10-7,10-5-27,-10 5-1,0 0 1,13-8-1</inkml:trace>
  <inkml:trace contextRef="#ctx0" brushRef="#br0" timeOffset="676.0387">14532 17279 14,'-6'14'14,"6"-14"0,0 0 0,0 0 1,-9 6 0,9-6 0,0 0-2,0 0 0,-13-4-1,13 4-2,0 0-1,0 0-1,-13-3 0,13 3-2,0 0-1,0 0 0,0 0-1,0 0 0,0 0-1,0 0 1,0 0-1,14 0 0,-14 0 0,18-3 0,-9-3 0,6-2 0,-1 4 0,3 0-1,-1 3-1,5 2 0,-2-6-1,-1 0 1,2 5 0,-1 2 0,-2-3-1,-2-1 0,0 3 1,-6-6-1,2 7 1,-11-2-1,12 3 1,-12-3-1,0 0 0,0 0 0,0 0-1,0 0-1,-13 6-1,13-6-8,0 0-29,-13-8-2,13 8 1,-12-4-1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1:27.157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16370 13989 17,'0'0'28,"0"0"-1,0 0-2,-10-13-4,10 13-4,-16-2-1,16 2-4,-20 0 0,10 6-4,-3-6-1,2 5-2,-3-3-1,0 3 0,-4-2-1,1 4 0,-1-2-1,0 3 0,1-3 0,-1 4-1,-4 1 0,5 2 0,-2 1 0,3 0 0,-1 0-1,2 2 1,0 2-1,1-1 0,1 0 0,3 2 1,0 1-1,-1 1 0,4 2 0,1-1 0,-2 2 0,0 1 0,3 1 0,2-1 1,1-2-2,2 0 2,0 1-1,-1-3 0,4 1 0,2-1 1,0-3-1,2 3 0,0-2 1,0 0 0,0-1 0,5-2-1,-2-1 0,0-2 0,1-1 1,1-2-1,-1-1 0,3-1 0,-1-2 0,3-1 1,-1 1-1,1-4 0,-1-1 0,2 0 0,-1-4 0,2-1 1,-1 0-1,-2-2 0,1-2 1,-1-4 0,-1 1-1,-2-3 0,0 1 0,-1-1 1,-2 0-1,-1-1 0,-3 2 0,1 1 0,-2-1 0,-2 2 0,0-3 0,-3 3 1,1-2-1,-4 2 0,0 1 0,-3 0 1,0 1-1,0 1 0,-5 1 1,1 2-1,1 1 0,-4 1 0,3 1 0,-1 2 0,-2 0 0,1 3 0,-1 0 0,1 0-1,-2 0 1,2 3 1,-3 0-1,0 1 0,2 1 0,-1 0 0,5 0 0,-4 0 0,14-7 0,-16 16 0,16-16-1,-15 15 2,15-15-1,-10 17 0,1-8 0,9-9-1,-18 18 0,9-10-3,3 3-7,-5 0-29,11-11-1,-14 9 0,14-9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1:33.320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11310 11532 24,'0'0'29,"0"0"1,2-11-6,-2 11-4,0 0-3,-10-9-3,0 4-4,10 5-1,-15-1-2,15 1-2,-21 5-1,11-1 0,-4-1-2,2 3 1,-1-1-1,0 0 0,0 1-1,-3 1 0,3 0 1,-2 1-2,2 1 1,0 1 0,0-1-1,1 4 1,-2 0-1,4-1 1,-2 2 0,3 0-1,0-1 1,0 1-1,0 0 1,2-1 0,0 0-1,1 3 1,2-2-1,-2 2 0,3-1 1,0 0-1,1 0 0,1 2 1,1-1-1,0 0 0,0-1 1,1 4-1,0-1 1,1-1-1,0 1 0,0-2 0,1 0 1,-1-1-1,3-1-1,-2-3 2,0 0-1,1 2-1,-1-3 1,1 1 1,0 1-1,-1-1 0,2 2 0,0-1 0,0-3 0,0 2 1,1-2-1,0 0 1,-6-9-1,15 14 1,-15-14 0,19 9-1,-7-4 1,0-2 0,1-3-1,0 0 1,2-1-1,-1 0 1,1-3-1,-4 0 0,1-2 1,1-2-1,-2 1 0,2-1 0,-3-1 0,1-1 1,0 1-1,-2-3 0,0 0 0,-1 2 0,2-1 1,-2-1-1,-1 2 0,0-2 0,0 0 1,-2 2-1,-1-2 0,-2 0 1,0-1-2,-1-1 2,-2 1-1,-1-1 0,-3 2 0,0-2 0,-3 1 0,0 3 0,-1 2 0,-1 1 0,-1 0 0,1 3 0,0 1 0,-1 1 0,2 2 0,-1 1 0,0-1 0,0 2 0,0 1 0,-1-1 0,2 1 0,0 1 0,-2 0 0,0 1 0,-1 1 0,-1 1 0,2-2 0,-2 3 0,2 1 1,0-3-1,1-1 0,10-5 0,-13 10 0,13-10 0,0 0 0,-10 10 0,10-10 0,0 0-1,-9 14 1,9-14-2,-3 16-1,3-16-3,-5 22-11,2-9-22,-3-2-2,-1 1 1,-5-3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5:18.759"/>
    </inkml:context>
    <inkml:brush xml:id="br0">
      <inkml:brushProperty name="width" value="0.05292" units="cm"/>
      <inkml:brushProperty name="height" value="0.05292" units="cm"/>
      <inkml:brushProperty name="color" value="#262673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162.0664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1837.105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2313.1323">5587 15797 19,'0'0'26,"0"0"-6,0 0-3,0 0 2,0 0-5,-7 13-1,7-13-2,0 0-1,-2 9-1,2-9 0,0 0 0,20 4-2,-20-4 1,23-7-1,-9 2-1,4 3-2,0-2 0,2 2 0,-2 0-2,2 0-2,-1 2-4,-4-6-14,3 3-21,-2 1 1,-5-6-2,1-1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28T09:57:22.608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920 5725 1032,'-48'-9'4515,"48"9"0,-9-9-1290,25 9-645,19-5-516,5 5-258,13-7-645,-4 7-129,12-2-516,-5 2-516,6 0-3225,-5 3-903,-2 0-903,-6-2-258</inkml:trace>
  <inkml:trace contextRef="#ctx0" brushRef="#br0" timeOffset="16064.9189">12797 8876 6966,'-33'0'5160,"16"0"-387,0-8-387,1 8-3483,-9-6-129,1 6-129,-10 0-258,-2 7-129,-10 4-129,-1 7 258,-7 10-387,1 5 129,-3 5-129,1 7 129,2 6-129,5 0 0,4 3 0,3 0 0,4-2 0,6-5 0,7-1-129,4-9-129,10 1-645,-2-14-1161,8 0-2580,0-6-258,3-5-258,1-13-129</inkml:trace>
  <inkml:trace contextRef="#ctx0" brushRef="#br0" timeOffset="16340.9347">11895 9426 5805,'-20'-12'4902,"7"12"-387,-2 7-1161,-7-3-1806,10 14-516,-7-3 0,7 12-258,-2-4-129,7 9-258,-1-5 258,8 2-387,0-4 129,10-2 0,2-5-129,11-7 0,4-5 0,5-6 0,3 0-258,1-10-387,4 9-2193,-8-15-2193,-2 5-387,-8-3-387,-4 5-387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6:02.373"/>
    </inkml:context>
    <inkml:brush xml:id="br0">
      <inkml:brushProperty name="width" value="0.05292" units="cm"/>
      <inkml:brushProperty name="height" value="0.05292" units="cm"/>
      <inkml:brushProperty name="color" value="#262673"/>
    </inkml:brush>
  </inkml:definitions>
  <inkml:trace contextRef="#ctx0" brushRef="#br0">9345 13740 16,'0'0'26,"0"0"-3,0 0-2,0 0-5,0 0-1,0 0-4,0 0-1,0 0-2,0 0-2,0 0-1,0 11 0,0-11-2,-2 20 2,0-8-2,1 6 0,-1 2-1,1 1 0,-1 2 0,1 2-1,0-2 0,0 2 0,0-2 0,1-1-1,-1-6 0,0 3 0,0-5 0,0 0 0,0-3 0,1-2 1,0-9-2,-2 16 1,2-16-1,0 12-2,0-12 0,0 0-2,0 0-3,0 0-5,0 0-12,0 0-8,5-18-1,-4 6 3</inkml:trace>
  <inkml:trace contextRef="#ctx0" brushRef="#br0" timeOffset="861.0492">9287 13758 32,'0'0'29,"-1"-14"3,1 14-11,1-15-4,-1 6-3,0 9-3,5-13-3,-5 13-1,10-11-2,-1 8-2,-9 3 1,21-8-1,-9 3-1,4 3 0,0-3 1,3 1-1,0-1-1,2-1 0,-1 1 0,0 3 0,-1-1-1,-1 2 1,-3 2-1,-1 4 0,-4 3 0,-3 4-1,-2 3 0,-4 1 0,-2 2 0,-4 1-1,0 0 0,-4-1 1,-2 0-1,-3-4 1,-2-1 0,-1-1 1,-1-2 0,0-2 0,-1 0 1,2-2 0,2-2 0,4-1 1,0-2-1,11-1 1,-11 1-1,11-1 0,0 0 0,0 0 0,0 0 0,13-7-1,-13 7 1,19-6 0,-6 3 0,2 1-1,0-3 1,3 4-1,-2 0 0,1 0 1,-1 3-1,-1 1 0,-3 3-1,0 0 1,-4 3 0,-2 3 0,-2 1 0,-1 0-1,-2 3 0,-3-2 0,-2 2 1,-3-2-2,-2 1 1,-4-2 1,-1 0-1,-3-1 1,-2-2-1,-1 0 1,-1-2 1,2-2 0,-1-1 0,3-1 1,1-1-1,3-2 1,1-2 0,12 1-1,-15-3 1,15 3-1,0 0 0,-11-4-1,11 4 0,0 0 0,0 0-1,0 0-2,0 0-3,6-11-6,4 6-24,0 3 0,-10 2-2,22-10 2</inkml:trace>
  <inkml:trace contextRef="#ctx0" brushRef="#br0" timeOffset="3631.2076">9898 13758 20,'-14'1'17,"14"-1"-1,-11 2 0,11-2-2,-13 8 1,13-8-4,-18 15-2,8-6-2,0 5-1,-3-2-2,3 4 0,-1 0 0,0 4-1,1-2-1,5 1 0,-3-1 1,7 0-1,3-1 0,3-3 1,2-3-2,4-1 1,2-5 0,2-1-1,2-3 0,0-3-1,-1-3 1,2 0-1,0-4 2,-3-4-1,-1 1-1,-1-3 1,-2 0 0,-4 0 0,-2 1-1,-4 1 1,-3-1-1,-4 5 1,-4-3-1,-2 4 1,-2 2-1,-2 0 1,0 2-1,-2 1 1,2 3-1,0 2-1,5 3 0,-2 1-4,8 6-4,5-12-8,-10 15-15,17-4-2,-7-11 2,13 11-1</inkml:trace>
  <inkml:trace contextRef="#ctx0" brushRef="#br0" timeOffset="4160.2369">10098 13819 31,'-6'14'27,"-8"-8"4,4 7-12,-1 1-4,1 0-2,4 7-4,0-5-1,6 6-3,0-4 0,6 1-2,1-2-1,3-1 1,6-4-2,2-3 0,2-4-1,1-3 1,0-3-1,1-3 1,-1-4-1,-2-2 0,-1-6 1,-2-2 0,-4-4-1,-3-1 1,-4 0-1,-3 0 1,-6-2-1,-4 1 1,-5 2-1,-5 6 1,-2 2-1,-2 5 1,-2 4 0,2 3-1,2 5 0,2 2 0,6 3-2,0 1-2,7 3-6,5-12-10,-7 13-13,7-13-1,0 0 1,16 12 0</inkml:trace>
  <inkml:trace contextRef="#ctx0" brushRef="#br0" timeOffset="4474.2559">10293 13543 46,'2'-12'32,"-2"12"2,0 0-2,-1 15-13,1 2-9,-2 3-3,3 8-3,0 3 0,2 4-1,1 0-1,2 4 0,0 0-1,1 2 0,-1-5-1,-1-3-1,0-3 0,-3-3-2,3-2-1,-7-10-3,6 1-4,-4-16-7,-1 9-13,1-9-3,0 0 0,0 0 2</inkml:trace>
  <inkml:trace contextRef="#ctx0" brushRef="#br0" timeOffset="4982.2849">10444 13906 32,'19'-5'29,"-6"-7"3,5 0-8,-1 5-6,-3-6-3,5 4-4,-4-5-1,0 4-3,-3-3-1,2 3-2,-6-3 0,1 3-1,-4 0 0,-5 10-1,2-18 0,-2 18 0,-7-15 0,7 15-1,-14-13 1,5 9-2,-3 0 1,1 1 0,-3 3-1,2 1 1,-1 2-1,0 3 0,1 2 0,-3 3 0,3 1 0,1 4 0,-1 0 0,3 3 0,1 0 0,0 4 0,4 0 0,4 0 1,3-1 0,4-1-1,0-2 1,3-2-1,2-2 2,2-5-2,0-2 1,2-3-1,-1-1 0,0-3-1,0-1-3,-2-6-4,7 5-12,-4-4-18,-5-4 0,2 1-1,-3-6 2</inkml:trace>
  <inkml:trace contextRef="#ctx0" brushRef="#br0" timeOffset="5605.3206">10924 13805 38,'0'0'30,"10"-12"3,-10 12-10,2-14-6,-2 14-2,-7-16-5,7 16-1,-19-10-2,8 10-2,-8-2 0,1 6-2,-4 1 1,2 8-1,-2 0 0,3 5 0,0 2 0,4 4-2,4 0 1,5 1-1,5-2 1,4-2-2,5-1 1,7-3 0,3-4 0,2-3-1,1-5 0,0-2 0,1-5 1,-1-2-1,-3-5 0,-1-3-1,-3-6 1,0-2 0,-3-1-1,-1-3 1,-4-1 0,-4-1 0,-3 1-1,-3 4 2,-2 4-1,-2 5 0,-2 7 1,-2 4-1,2 7 0,1 5 1,1 6 0,3 3-1,2 4 1,4 2-1,1-1 1,5 1-1,1-2 0,2-1 0,1-1 0,0-2-1,1-3-1,0-8-3,2 3-6,-4-12-14,2-3-15,1-5 2,-1-4-1,0-3 1</inkml:trace>
  <inkml:trace contextRef="#ctx0" brushRef="#br0" timeOffset="6086.3481">11172 13749 70,'0'0'35,"0"0"1,8 10 0,-4 1-24,-4-11-5,0 26-2,1-7-1,2 7 0,-1 1 0,2 4-1,-2-2-1,2 1 0,-1-3 0,4-4-1,-4-6 1,3-6-2,-6-11 1,11 4-1,-11-4 1,16-17-1,-7 2 1,-1-4-1,2-4-1,1 0 2,0 1-2,1-1 2,-1 2-1,2 4 0,-2 2 0,0 5 1,-1 3-1,0 3 1,-10 4-1,16 6 0,-16-6 1,15 20-1,-9-6 0,-1 3 0,0 3 0,-3 1-1,-2-1 0,-3 0-2,2 0-4,-7-9-9,0 0-24,1-1 2,-4-9-2,2-1 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6:57.165"/>
    </inkml:context>
    <inkml:brush xml:id="br0">
      <inkml:brushProperty name="width" value="0.05292" units="cm"/>
      <inkml:brushProperty name="height" value="0.05292" units="cm"/>
      <inkml:brushProperty name="color" value="#262673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7:05.855"/>
    </inkml:context>
    <inkml:brush xml:id="br0">
      <inkml:brushProperty name="width" value="0.05292" units="cm"/>
      <inkml:brushProperty name="height" value="0.05292" units="cm"/>
      <inkml:brushProperty name="color" value="#262673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7:13.639"/>
    </inkml:context>
    <inkml:brush xml:id="br0">
      <inkml:brushProperty name="width" value="0.05292" units="cm"/>
      <inkml:brushProperty name="height" value="0.05292" units="cm"/>
      <inkml:brushProperty name="color" value="#262673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7:19.614"/>
    </inkml:context>
    <inkml:brush xml:id="br0">
      <inkml:brushProperty name="width" value="0.05292" units="cm"/>
      <inkml:brushProperty name="height" value="0.05292" units="cm"/>
      <inkml:brushProperty name="color" value="#262673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7:29.255"/>
    </inkml:context>
    <inkml:brush xml:id="br0">
      <inkml:brushProperty name="width" value="0.05292" units="cm"/>
      <inkml:brushProperty name="height" value="0.05292" units="cm"/>
      <inkml:brushProperty name="color" value="#262673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15.6">5587 15797 19,'0'0'26,"0"0"-6,0 0-3,0 0 2,0 0-5,-7 13-1,7-13-2,0 0-1,-2 9-1,2-9 0,0 0 0,20 4-2,-20-4 1,23-7-1,-9 2-1,4 3-2,0-2 0,2 2 0,-2 0-2,2 0-2,-1 2-4,-4-6-14,3 3-21,-2 1 1,-5-6-2,1-1 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9:55.51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10375 13353 20,'0'0'27,"0"0"0,0 0-6,0 0-6,0 0-1,0 9-3,0-9-3,6 11-2,-6-11-1,12 17-1,-2-5 0,3 1 0,3 6 0,3-1-1,3 6 0,3 1-1,3 4 0,3 1 0,7 4 0,-1 0 0,4 3 0,5 3-1,2 3 0,3 0 1,2 4-1,2 1 0,3 2-1,-1 3 1,1 2-1,-2-4 0,1 2 1,-4-1 0,1-1 0,-2-2-1,-1 1 1,-1-4 0,-1-2-1,-5 0 1,1-2-1,-1-1 1,-1-3-1,-3 1 1,-2 0-1,-1-1 1,-1-1 0,0 0-1,-1-1 1,-2-2-1,-1-2 1,-4-5-1,-2-2 1,-2-6 0,-2-2 0,-1-3 0,-4-3-1,-3-3 1,-3-1-1,0 0 1,-11-7 0,15 7-2,-15-7 1,0 0-2,0 0-2,1 9-10,-1-9-24,-12 2 1,-1 0-2,-4-8 2</inkml:trace>
  <inkml:trace contextRef="#ctx0" brushRef="#br0" timeOffset="1">12538 15279 25,'0'0'27,"-4"14"3,-3-5-9,-2 3-5,2 2-1,-6-1-2,1 6-2,-6-3-1,3 6-2,-6-2-1,3 5-2,-5-2-1,1 5 0,-2-3-1,3 3 0,-3 0-2,1 2 1,-3-3 0,1 1-1,-3-1 1,3 0-1,-2-3 1,3-2-1,0-3 1,4-3-1,2-3 0,3-2 0,3-3-1,2-1 1,10-7-1,-12 7 0,12-7 0,0 0-1,0 0 0,0 0-1,0 0-2,0 0-4,10 6-8,-10-6-23,10-9 2,1 2-2,-7-8 3</inkml:trace>
  <inkml:trace contextRef="#ctx0" brushRef="#br0" timeOffset="2">12046 15404 48,'-6'-13'32,"6"13"3,0 0-10,-8-11-8,8 11-3,0 0-4,11-1-3,-11 1-1,18 11-2,-3 2-1,7 4 1,4 4-2,6 6 1,1 4-2,4 4 1,1 1-1,0-1 0,-1 0 0,-2-1 0,-4-2-1,-2-6 0,-4-4 0,-2-2 1,-4-5-1,-4-2 0,-4-5-1,-11-8-1,16 10-2,-16-10-6,0 0-29,9-4 1,-9 4 1,-4-10-3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42:31.73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21,'0'0'12,"0"0"-1,19-8 1,-19 8-2,14 2 0,-14-2 1,20 4-3,-7-1 1,4 0 0,5 3-1,0-2-1,6 2 0,0-2-2,5 2 0,0-4 0,5 5-1,-3-2 0,4-1-1,2 2 0,3 3-1,-5-1 2,6 3-2,-2-1-1,0 2 1,1 0-1,5 3 1,-4 2-1,0 0 0,4-4 0,1 5 0,0-4 0,2 0 0,1 1 0,0-2 1,-1-1-2,1 4 1,-3-3 0,-1 1 1,3 2-2,-2 1 1,-2-2 0,-1 0-1,0-1 1,4 0-1,-1-2 1,3 0-1,-2 0 0,2-2 1,5 3-1,1-3 0,1 2 0,-1 2 1,-1 2-1,-1 0 1,-2 0-1,-1 2 1,-3 0-1,-1 1 1,0-1 0,0 0-1,-2-1 0,2-1 1,2-1 0,-2 2-1,0 1 1,-2 0-1,0 0 1,1 0-1,2 1 1,-3-1-1,2 0 0,0 0 1,-1-4-1,1 1 0,-4-2 0,3 1 0,-2-2 0,3 0 1,-2 0-1,2-1 0,1 1 0,1 0 1,4-1-1,-1 1 0,0 3 1,-2-2-1,1 3 0,-1 2 0,-1 0 0,-6 2 0,-3-1 0,-2 2 1,-4-4-1,-5 0 0,-6-2 0,-3-3 1,-8-3-1,-2 0 0,-13-9 0,0 0-1,0 0-4,0 0-8,0 0-25,-16 0 1,-6-8-2,6 5 2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42:31.768"/>
    </inkml:context>
    <inkml:brush xml:id="br0">
      <inkml:brushProperty name="width" value="0.05292" units="cm"/>
      <inkml:brushProperty name="height" value="0.05292" units="cm"/>
      <inkml:brushProperty name="color" value="#262673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42:31.772"/>
    </inkml:context>
    <inkml:brush xml:id="br0">
      <inkml:brushProperty name="width" value="0.05292" units="cm"/>
      <inkml:brushProperty name="height" value="0.05292" units="cm"/>
      <inkml:brushProperty name="color" value="#262673"/>
    </inkml:brush>
  </inkml:definitions>
  <inkml:trace contextRef="#ctx0" brushRef="#br0">9345 13740 16,'0'0'26,"0"0"-3,0 0-2,0 0-5,0 0-1,0 0-4,0 0-1,0 0-2,0 0-2,0 0-1,0 11 0,0-11-2,-2 20 2,0-8-2,1 6 0,-1 2-1,1 1 0,-1 2 0,1 2-1,0-2 0,0 2 0,0-2 0,1-1-1,-1-6 0,0 3 0,0-5 0,0 0 0,0-3 0,1-2 1,0-9-2,-2 16 1,2-16-1,0 12-2,0-12 0,0 0-2,0 0-3,0 0-5,0 0-12,0 0-8,5-18-1,-4 6 3</inkml:trace>
  <inkml:trace contextRef="#ctx0" brushRef="#br0" timeOffset="1">9287 13758 32,'0'0'29,"-1"-14"3,1 14-11,1-15-4,-1 6-3,0 9-3,5-13-3,-5 13-1,10-11-2,-1 8-2,-9 3 1,21-8-1,-9 3-1,4 3 0,0-3 1,3 1-1,0-1-1,2-1 0,-1 1 0,0 3 0,-1-1-1,-1 2 1,-3 2-1,-1 4 0,-4 3 0,-3 4-1,-2 3 0,-4 1 0,-2 2 0,-4 1-1,0 0 0,-4-1 1,-2 0-1,-3-4 1,-2-1 0,-1-1 1,-1-2 0,0-2 0,-1 0 1,2-2 0,2-2 0,4-1 1,0-2-1,11-1 1,-11 1-1,11-1 0,0 0 0,0 0 0,0 0 0,13-7-1,-13 7 1,19-6 0,-6 3 0,2 1-1,0-3 1,3 4-1,-2 0 0,1 0 1,-1 3-1,-1 1 0,-3 3-1,0 0 1,-4 3 0,-2 3 0,-2 1 0,-1 0-1,-2 3 0,-3-2 0,-2 2 1,-3-2-2,-2 1 1,-4-2 1,-1 0-1,-3-1 1,-2-2-1,-1 0 1,-1-2 1,2-2 0,-1-1 0,3-1 1,1-1-1,3-2 1,1-2 0,12 1-1,-15-3 1,15 3-1,0 0 0,-11-4-1,11 4 0,0 0 0,0 0-1,0 0-2,0 0-3,6-11-6,4 6-24,0 3 0,-10 2-2,22-10 2</inkml:trace>
  <inkml:trace contextRef="#ctx0" brushRef="#br0" timeOffset="2">9898 13758 20,'-14'1'17,"14"-1"-1,-11 2 0,11-2-2,-13 8 1,13-8-4,-18 15-2,8-6-2,0 5-1,-3-2-2,3 4 0,-1 0 0,0 4-1,1-2-1,5 1 0,-3-1 1,7 0-1,3-1 0,3-3 1,2-3-2,4-1 1,2-5 0,2-1-1,2-3 0,0-3-1,-1-3 1,2 0-1,0-4 2,-3-4-1,-1 1-1,-1-3 1,-2 0 0,-4 0 0,-2 1-1,-4 1 1,-3-1-1,-4 5 1,-4-3-1,-2 4 1,-2 2-1,-2 0 1,0 2-1,-2 1 1,2 3-1,0 2-1,5 3 0,-2 1-4,8 6-4,5-12-8,-10 15-15,17-4-2,-7-11 2,13 11-1</inkml:trace>
  <inkml:trace contextRef="#ctx0" brushRef="#br0" timeOffset="3">10098 13819 31,'-6'14'27,"-8"-8"4,4 7-12,-1 1-4,1 0-2,4 7-4,0-5-1,6 6-3,0-4 0,6 1-2,1-2-1,3-1 1,6-4-2,2-3 0,2-4-1,1-3 1,0-3-1,1-3 1,-1-4-1,-2-2 0,-1-6 1,-2-2 0,-4-4-1,-3-1 1,-4 0-1,-3 0 1,-6-2-1,-4 1 1,-5 2-1,-5 6 1,-2 2-1,-2 5 1,-2 4 0,2 3-1,2 5 0,2 2 0,6 3-2,0 1-2,7 3-6,5-12-10,-7 13-13,7-13-1,0 0 1,16 12 0</inkml:trace>
  <inkml:trace contextRef="#ctx0" brushRef="#br0" timeOffset="4">10293 13543 46,'2'-12'32,"-2"12"2,0 0-2,-1 15-13,1 2-9,-2 3-3,3 8-3,0 3 0,2 4-1,1 0-1,2 4 0,0 0-1,1 2 0,-1-5-1,-1-3-1,0-3 0,-3-3-2,3-2-1,-7-10-3,6 1-4,-4-16-7,-1 9-13,1-9-3,0 0 0,0 0 2</inkml:trace>
  <inkml:trace contextRef="#ctx0" brushRef="#br0" timeOffset="5">10444 13906 32,'19'-5'29,"-6"-7"3,5 0-8,-1 5-6,-3-6-3,5 4-4,-4-5-1,0 4-3,-3-3-1,2 3-2,-6-3 0,1 3-1,-4 0 0,-5 10-1,2-18 0,-2 18 0,-7-15 0,7 15-1,-14-13 1,5 9-2,-3 0 1,1 1 0,-3 3-1,2 1 1,-1 2-1,0 3 0,1 2 0,-3 3 0,3 1 0,1 4 0,-1 0 0,3 3 0,1 0 0,0 4 0,4 0 0,4 0 1,3-1 0,4-1-1,0-2 1,3-2-1,2-2 2,2-5-2,0-2 1,2-3-1,-1-1 0,0-3-1,0-1-3,-2-6-4,7 5-12,-4-4-18,-5-4 0,2 1-1,-3-6 2</inkml:trace>
  <inkml:trace contextRef="#ctx0" brushRef="#br0" timeOffset="6">10924 13805 38,'0'0'30,"10"-12"3,-10 12-10,2-14-6,-2 14-2,-7-16-5,7 16-1,-19-10-2,8 10-2,-8-2 0,1 6-2,-4 1 1,2 8-1,-2 0 0,3 5 0,0 2 0,4 4-2,4 0 1,5 1-1,5-2 1,4-2-2,5-1 1,7-3 0,3-4 0,2-3-1,1-5 0,0-2 0,1-5 1,-1-2-1,-3-5 0,-1-3-1,-3-6 1,0-2 0,-3-1-1,-1-3 1,-4-1 0,-4-1 0,-3 1-1,-3 4 2,-2 4-1,-2 5 0,-2 7 1,-2 4-1,2 7 0,1 5 1,1 6 0,3 3-1,2 4 1,4 2-1,1-1 1,5 1-1,1-2 0,2-1 0,1-1 0,0-2-1,1-3-1,0-8-3,2 3-6,-4-12-14,2-3-15,1-5 2,-1-4-1,0-3 1</inkml:trace>
  <inkml:trace contextRef="#ctx0" brushRef="#br0" timeOffset="7">11172 13749 70,'0'0'35,"0"0"1,8 10 0,-4 1-24,-4-11-5,0 26-2,1-7-1,2 7 0,-1 1 0,2 4-1,-2-2-1,2 1 0,-1-3 0,4-4-1,-4-6 1,3-6-2,-6-11 1,11 4-1,-11-4 1,16-17-1,-7 2 1,-1-4-1,2-4-1,1 0 2,0 1-2,1-1 2,-1 2-1,2 4 0,-2 2 0,0 5 1,-1 3-1,0 3 1,-10 4-1,16 6 0,-16-6 1,15 20-1,-9-6 0,-1 3 0,0 3 0,-3 1-1,-2-1 0,-3 0-2,2 0-4,-7-9-9,0 0-24,1-1 2,-4-9-2,2-1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1:06:39.955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B0BF1750-8256-45CF-AED3-6A56B40E79C9}" emma:medium="tactile" emma:mode="ink">
          <msink:context xmlns:msink="http://schemas.microsoft.com/ink/2010/main" type="inkDrawing" rotatedBoundingBox="1457,5046 7227,5083 7226,5183 1456,5146" semanticType="underline" shapeName="Other">
            <msink:sourceLink direction="with" ref="{67A4A28D-E0FA-46BE-89FC-B7F77DD33087}"/>
          </msink:context>
        </emma:interpretation>
      </emma:emma>
    </inkml:annotationXML>
    <inkml:trace contextRef="#ctx0" brushRef="#br0">0 20 1161,'0'0'3225,"0"0"-645,0 0-258,0 0-516,0 0 0,0 0-387,0 0-258,14 0-129,10 2-129,-7-2-129,18 0 0,-4 0-258,16 0 0,3 2-129,11 4 129,-2-6-129,18 0-129,1 0 258,10 2-258,1-2 129,11 1-129,6-1 0,9 2-129,-4 4 0,11-2 258,3-4-258,-2 7-129,0-7 129,2 2-129,-9-2 0,6 0 129,-8-2-129,-6-3-129,3-1 129,-2 0 0,-1 3 0,7-1 0,6 0 129,4 0-129,0 0 0,2 0 0,7 0 0,4 4 0,0-2 0,0 2 0,3-6 0,1 6 129,1 0-129,-4 0 0,-1 2 258,-2 6-258,1-2 0,-7 2 129,-5 3-129,-7 1 129,-8 3-129,-5-5 0,-4-1 0,-11-1 0,-3 2-129,-16-6 129,-3 2-645,-28-6-3483,10-2-387,-20-12-645,-30 14-129</inkml:trace>
  </inkml:traceGroup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42:31.780"/>
    </inkml:context>
    <inkml:brush xml:id="br0">
      <inkml:brushProperty name="width" value="0.05292" units="cm"/>
      <inkml:brushProperty name="height" value="0.05292" units="cm"/>
      <inkml:brushProperty name="color" value="#262673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42:31.784"/>
    </inkml:context>
    <inkml:brush xml:id="br0">
      <inkml:brushProperty name="width" value="0.05292" units="cm"/>
      <inkml:brushProperty name="height" value="0.05292" units="cm"/>
      <inkml:brushProperty name="color" value="#262673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42:31.788"/>
    </inkml:context>
    <inkml:brush xml:id="br0">
      <inkml:brushProperty name="width" value="0.05292" units="cm"/>
      <inkml:brushProperty name="height" value="0.05292" units="cm"/>
      <inkml:brushProperty name="color" value="#262673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42:31.792"/>
    </inkml:context>
    <inkml:brush xml:id="br0">
      <inkml:brushProperty name="width" value="0.05292" units="cm"/>
      <inkml:brushProperty name="height" value="0.05292" units="cm"/>
      <inkml:brushProperty name="color" value="#262673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42:31.796"/>
    </inkml:context>
    <inkml:brush xml:id="br0">
      <inkml:brushProperty name="width" value="0.05292" units="cm"/>
      <inkml:brushProperty name="height" value="0.05292" units="cm"/>
      <inkml:brushProperty name="color" value="#262673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42:31.73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-2-4 31,'0'0'31,"0"0"2,13-5-1,-13 5-14,0 0-4,0 0-2,0 0-6,0 0-2,0 0-2,0 0-2,6 15-3,-6-15-6,0 0-18,20 8-6,-20-8-1,0 0 1</inkml:trace>
  <inkml:trace contextRef="#ctx0" brushRef="#br0" timeOffset="1">89-39 11,'0'0'26,"0"0"1,7-20 0,-7 20-9,0 0-3,8-13-3,-8 13-3,0 0-3,0 0 0,0 0 0,-8 22-1,8-22 1,-10 22-2,10-22 0,-10 21-1,10-21 1,-4 18-2,4-18 1,0 0-1,0 0-1,14 7 1,-14-7-1,0 0 0,16-15 0,-16 15 0,11-15-1,-11 15 1,4-13-1,-4 13 1,0 0-1,-6-17 0,6 17 0,0 0 0,-16 5-1,16-5 1,-9 15-1,9-15 1,-2 19 0,2-19-1,11 20 1,-11-20 0,21 18 0,-21-18 0,22 3 0,-8-4 1,-14 1-1,21-9 0,-21 9 1,9-19-1,-9 19 0,-6-22-1,6 22 0,-16-17-2,16 17-4,-22-7-11,7 3-18,15 4 1,-15 5-2,15-5 3</inkml:trace>
  <inkml:trace contextRef="#ctx0" brushRef="#br0" timeOffset="2">37 298 14,'0'0'18,"2"-15"-1,-2 15-1,0 0-2,1-16 0,-1 16-2,0 0 0,0-13-1,0 13-1,0 0-2,0 0 1,0 0-2,-6-15 1,6 15-2,0 0-1,0 0 0,0 0-2,0 0 1,-6 19-2,6-4 0,-3 2-1,3 4 1,-3 3-1,2 4 0,-1 2 0,2 2-1,-2 1 1,1-3 0,-1 2-1,1 0 1,-2 2-1,1 0 0,1-4 1,-2-3-2,1-1 2,1-2-1,-1-6 0,1 0 0,1-18 0,-3 20 0,3-20 0,0 0 0,-2 14 1,2-14-2,0 0 1,0 0-2,0 0-2,0 0-5,0 0-12,5-20-15,-10 0 0,5 1-1,-6-13 2</inkml:trace>
  <inkml:trace contextRef="#ctx0" brushRef="#br0" timeOffset="3">-91 1185 21,'0'0'20,"0"0"-1,0 0-2,0 0 0,0 0-3,0 0-2,0 0-2,0 0-1,0 0-1,0 0-2,0 0-1,-11 13 0,11-13-2,-14 14 1,14-14-1,-22 27-1,7-12 0,-3 6-1,-5-1 0,-1 7 0,-7 0 0,3 4 0,-6-3 0,0 4 0,-3-2-1,1 1 1,1-3 0,4-2 0,-1 1 0,3 0-1,0-4 1,4 0-1,2-4 1,2 1-1,3-3 1,0 1-2,2-6 2,16-12-1,-22 17 0,22-17 0,-17 13 0,17-13 0,0 0 0,-18 12 0,18-12 0,0 0 1,-17 12-1,17-12 0,-19 13 0,19-13 0,-22 16 0,22-16 0,-24 21 1,24-21-1,-22 17 0,22-17 0,-17 17 0,17-17 0,0 0 0,-17 12-1,17-12 1,0 0-1,0 0 0,0 0-1,0 0-3,0 0-6,6-17-24,-6 17 1,11-14-1,-11 14 1</inkml:trace>
  <inkml:trace contextRef="#ctx0" brushRef="#br0" timeOffset="4">990-47 19,'0'0'27,"0"0"4,0 0-6,0 0-3,0 0-3,-18-16-4,18 16-2,-22-5-3,22 5-3,-31-3-1,14 5-2,-3-4 0,1 4-2,-3-1 0,3 4-1,-1-2 0,4 4-1,-1 2 1,0 2-1,1 3 0,1 2 0,1 1 0,0 3 0,1 2 0,-1 1 0,0 1 0,4 2 1,-2 0-1,4 2 0,1 1 0,2 3 1,2-1-1,3 1 0,0 3 0,0 3 0,3-3 0,0 2 0,0 1 0,-1 0 0,2 1 0,-4 2 0,2-2 0,-2 1 0,-2-2 1,2-2-2,-3-3 2,5 0-2,-7-5 1,5-4-1,0-5 1,0-5-2,0-14-1,0 0-4,-6 18-5,6-18-13,-19-24-11,12 9 0,-6-9-1,1 1 2</inkml:trace>
  <inkml:trace contextRef="#ctx0" brushRef="#br0" timeOffset="5">355 607 27,'0'0'32,"0"0"2,-9-16 1,9 16-12,12-13-4,-12 13-4,27-17-3,-10 4-4,13 5-1,-2-4-2,10 4-1,0 1 0,6 1-2,-2-2 0,4 4-1,-4 1-1,-1 0 1,-5 1-1,-4 1-1,-3-1-1,-8-2-3,0 8-6,-21-4-19,12-13-9,-12 13-1,-8-25 1</inkml:trace>
  <inkml:trace contextRef="#ctx0" brushRef="#br0" timeOffset="7">-1357 2217 15,'0'0'13,"0"0"-1,0 0-1,0 0-2,0 0-1,0 0-1,0 0 0,0 0 1,0 0 0,0 0-1,0 0 0,0 0 0,0 0 0,0 0 0,0 0-1,0 0 0,0 0 0,0 0-1,0 0 0,0 0-1,0 0 1,0 0-2,0 0 0,0 0 0,0 0-1,0 0 1,0 0 0,0 16-1,0-16 0,-12 14 0,12-14-1,-21 20 1,6-7-1,-2 5 0,-1 1 0,-3 0 0,-3 1-1,1 1 1,-3 0 0,2 0-1,-2-1 1,1-2-1,0 0 0,4-3 0,0 1 0,-2-6 1,5-1-1,0-1 0,3-2 0,1 0 0,14-6 0,-19 6 0,19-6 0,0 0 0,0 0 0,0 0 0,-3 15 0,3-15 0,19 12 0,-2-1 1,1 4 0,3 1-1,4 4 2,2 3-2,0 2 1,0 0 0,3 0 0,2 3-1,-2-7 1,2 1-1,0 1 0,-2-3 1,-3-2-2,2-1 2,-3-2-1,-3-5 0,-4 1 1,-4-4-1,-15-7 0,23 8 1,-23-8 0,0 0-1,0 0-1,0 0 0,0 0-4,-2-15-3,2 15-12,0 0-18,-9-17 0,9 17 0,-16-30 1</inkml:trace>
  <inkml:trace contextRef="#ctx0" brushRef="#br0" timeOffset="6">-1807 3183 12,'13'-15'12,"-13"15"1,11-14 2,-11 14 1,0 0-1,0 0 1,10-13-1,-10 13-2,0 0 0,0 0-2,0 0-2,0 0-2,0 0 0,-13 7-3,13-7-1,-17 24 0,7-6-2,-7 4 1,0 5-1,-5 2 0,-1 2-1,-4 3 0,-2 2 1,-3 2-1,-4-1 1,-2 4-1,-3 0 0,-1-3 1,1-2-1,3-3 1,1-4-1,2-3 1,5-4-1,2-6 0,6-4 1,2-3-1,3 0 0,1-2 0,1-1 0,1 2 0,14-8 0,-24 15 1,24-15-1,-20 15 1,20-15 0,-16 12 0,16-12 0,0 0-1,-14 12 1,14-12-1,0 0 0,0 0 0,0 0-2,0 0-1,0 0-3,0 0-6,0 0-14,0 0-9,3 17-1,-3-17 0,-12 18 2</inkml:trace>
  <inkml:trace contextRef="#ctx0" brushRef="#br0" timeOffset="8">-3041 4361 19,'0'0'22,"0"0"0,0 0 0,0 0-1,9-16-4,-9 16-1,0 0-3,0 0-2,0 0-3,-8 19-3,8-19-2,-18 25-1,6-7 0,-3 4-1,-5 2-1,1 5 1,-2-2 0,-2 3 0,-3-3 0,7 0-1,-4-1 2,-1 3-2,1-5 1,-1 2 0,-2-4 0,3 3 0,-1-3 0,0-1 1,1-1-2,5-2 2,3-4-2,3 1 1,12-15 0,-18 18-1,18-18 1,0 0-2,0 0 1,-14 14-1,14-14 0,0 0-2,0 0-1,0 0-4,11-14-5,-13 1-9,4-3-13,2 3-1,-4-11 2,5 5 1</inkml:trace>
  <inkml:trace contextRef="#ctx0" brushRef="#br0" timeOffset="9">-3560 4445 21,'0'0'27,"0"0"3,0 0-7,0 0-5,0 0-2,0 0-1,0 0-3,0 0-1,14 0-4,1 11-1,0-5 0,9 8-1,2 1-2,10 4 0,4 1 0,4 3-2,2-2 0,6 1 0,-2 3 0,0-3-1,-2 1 1,-6-2-1,-4-1 1,-5-2-1,-4-1 1,-6-2-1,-7-3 1,-2-3-1,-14-9 0,18 12 1,-18-12-1,0 0 1,0 0-1,0 0 0,0 0-1,0 0-3,0 0-3,0 0-10,3-15-22,-3 15 2,2-17-3,-2 17 3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42:31.74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-1147-1752 22,'0'0'18,"0"0"-2,0 0 0,0 0-1,-15 0-2,15 0-2,0 0 0,-8 14-3,8-14 0,-1 19-2,5-1 0,-2-2 0,7 6-1,-2 1-2,8 10 1,-1 0 1,6 8-3,-2-1 1,5 2-1,-4-1 0,4 4 0,1-1 0,0-3-2,-1-3 1,0-1 0,-4-3 0,-1-3-1,-2-3 1,-1-6 0,-8-5-1,1-4 1,-8-13-1,7 16 1,-7-16 0,0 0-1,0 0 1,-3 15-1,3-15 1,0 0-2,0 0 0,0 0-4,-6 16-3,6-16-9,0 0-18,0 0 0,0 0-1,6 20 2</inkml:trace>
  <inkml:trace contextRef="#ctx0" brushRef="#br0" timeOffset="1">-946-573 20,'0'0'18,"9"-15"0,-9 15-1,0 0 1,0 0-3,0 0-1,8-13-1,-8 13-2,0 0-1,15 13-2,-15-13 0,15 26-3,-6-9 1,7 7-2,-3-3 0,5 6-1,-3-3 0,5 3-1,-4-4 1,4-2-2,-4-1 0,4 0 0,-2-5 0,0-2-1,1-2 1,-1-5 0,1-3-1,1-4 0,0-7 1,-1-4-1,1-3 1,0-6 0,-4-1-1,1 0 0,-2-2 1,-3 4-1,-1 0 0,-1 1 1,-4 3 0,-6 16 0,8-24 0,-8 24 0,0 0 0,0-16 1,0 16-1,0 0 0,0 0 0,0 0 0,0 0-1,0 0 0,-8 16 1,8-16-1,-1 15 1,1-15-1,-2 15 1,2-15 0,0 0 0,0 0-1,0 0 0,0 0 1,0 0-2,-9-15 2,8 0-2,2-3 1,1-2 0,1-1 0,0 0 0,1-2 0,2 5-1,0 5 1,-6 13 0,9-18 1,-9 18-2,0 0 1,0 0 0,0 0 1,6 15-1,-6-15 0,-9 28 0,2-5 0,-2 4 1,3 5-1,-2 4 1,-1 4-1,-1 0 0,-3 4 1,3 0-1,-2 0 1,1 3-1,-4-2 0,0 1 0,0 0 0,1-2 0,2 0 0,0-2 0,1-2 0,1-4 0,1-1 0,0-6 0,1-4 0,1-2 1,-1-5-1,2-1 0,0-4 0,6-13 0,-8 18 1,8-18-1,0 0 0,-7 17 0,7-17 0,0 0 0,-3 14 0,3-14 0,0 0 0,-5 16 0,5-16 0,-3 15 0,3-15 0,-6 16 0,6-16 0,-7 13 0,7-13 0,0 0 0,-6 14 0,6-14 0,0 0 0,0 0-1,0 0 1,0 0-1,0 0 1,0 0-1,0 0-1,0 0 0,0 0-1,0 0-1,0 0-5,0 0-10,0 0-20,0 0 1,0 0-1,10-18 2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0-10-31T17:42:31.750"/>
    </inkml:context>
    <inkml:brush xml:id="br0">
      <inkml:brushProperty name="width" value="0.06667" units="cm"/>
      <inkml:brushProperty name="height" value="0.06667" units="cm"/>
      <inkml:brushProperty name="color" value="#00B0F0"/>
      <inkml:brushProperty name="fitToCurve" value="1"/>
    </inkml:brush>
  </inkml:definitions>
  <inkml:trace contextRef="#ctx0" brushRef="#br0">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42:31.74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5291 3696 10,'11'-24'23,"11"18"2,-14-8-5,5 6-2,-13 8-5,0 0 0,19-7-3,-19 7 0,0 0-1,0 0 0,-9 23-2,-5-16 0,6 10-2,-8-1-1,2 7-1,-7 0 0,1 6 0,-5-2-2,0 6 1,0 2-1,-1 0 0,0 1 0,-2-1-1,-1 1 0,0 0 1,2 0-1,-2-2 0,0-3 0,2 1 0,0-3 0,6-3 1,1-7-1,4-1 1,16-18-1,-23 22 1,23-22 0,0 0 0,0 0-1,0 0 1,0 0 0,0 0-1,7-19-1,-7 19-2,16-13-3,-16 13-6,12-14-15,-12 14-9,0 0 0,0 0-1</inkml:trace>
  <inkml:trace contextRef="#ctx0" brushRef="#br0" timeOffset="1">4212 4654 28,'0'0'28,"0"0"-5,4-18-3,-4 18-2,0 0-4,0 0-2,0 0-3,0 0-3,20 0-1,-20 0-1,13 26 0,-7-11 0,6 6-1,1 0-1,2 5 0,0-3 0,3 4-1,0-4 1,2 1-1,-1-1 0,3-2 0,-3-6 0,2-2 0,1-5-1,-1-3 1,0-4-1,-3-7 1,2-6-1,1-3 1,-3-6-1,5-2 0,-4-3 1,2-2-1,1-4 0,0 3 0,-4 0 0,1 4 1,-4 0-1,-2 4 0,-2 5 1,-11 16 1,12-20-1,-12 20 0,0 0 0,0 0 1,-8 15-1,-1 2-1,-3 4 1,-3 6-1,0 6 0,-3 5 1,0 8-1,0 3 0,-1 1 0,0 5 0,1 1 0,3-3 1,-4-3-1,6-4 0,-2-6 0,3-4 1,3-6-1,-1-4 1,1-6 0,3-1-1,2-5 1,4-14 0,-8 18-1,8-18 1,0 0-1,-6 14 1,6-14-1,0 0 1,0 0-1,0 0-1,0 0 1,0 0 0,0 0-1,0 0-1,0 0-1,0 0-5,15 10-10,-15-10-21,14 2 2,-14-2-1,0 0 1</inkml:trace>
  <inkml:trace contextRef="#ctx0" brushRef="#br0" timeOffset="2">5598 3023 24,'-14'5'26,"14"-5"1,-15 7-5,15-7-8,0 0-2,-18 6-1,18-6-1,0 0-1,0 0 0,0 0 0,18 5-2,-18-5-1,40-14 0,-16-1-2,9 6 0,-1-6-1,9 4-1,-2-1-1,2 3 0,3 3-1,-2-2 1,0 2-1,2 3 0,-3-3 0,-2-1 0,-3 2 1,1-2-1,-10-2 0,-1 4 0,-5-1 0,-6 2 0,-15 4-3,14-5-3,-14 5-9,0 15-21,0-15-1,-17 11 0,-3-5 0</inkml:trace>
  <inkml:trace contextRef="#ctx0" brushRef="#br0" timeOffset="3">5864 2665 23,'3'-14'27,"-3"14"2,0 0-4,0 0-9,0 0-1,0 0-3,0 0-2,0 0-3,3 18 1,-3-18-3,-6 17 0,6-17-2,-6 26 0,3-10-1,0 7 0,-3 1 0,6 5 0,-3 3-1,4 4 0,-2 0 0,2 5 1,-2-2-1,2 1 0,1-3-1,-1 1 1,-1-5-1,-1-4 1,-1-5-1,-1-2 1,2-6-1,-4-1 0,5-15-1,-10 14-1,10-14-2,0 0-2,0 0-6,-21-5-7,21 5-8,-2-19-9,-6-4-1,8 6 3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42:31.75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14 0 19,'0'0'24,"0"0"-5,-15 15-2,15-15-2,0 0-3,-3 13-2,3-13-1,2 14-1,-2-14-2,4 14 0,-4-14-1,11 16-1,-11-16 0,12 24 0,-12-24 0,15 25 0,-4-12-1,-4 1 0,5 4-1,0-3 0,2 5 0,1-5 0,0 3-1,0 0 1,2 3-1,-2-3 0,3 4 0,-4-1 0,4 0 0,-3 3 0,5 2 0,-4 0-1,2-1 1,1 6 0,0-3 0,-1 1-1,2 1 1,0-1-1,-4 1 1,2 0-1,-1-2 0,-3-3 1,1 1-1,-2 0 0,-1-4 1,2 1-1,-2-3 0,3-2 0,0 3 0,2-1 0,-2-2 1,-3-2-2,3 4 2,-3-3-1,4-1 0,-7 1 0,3-2 0,-2 5 0,4-2 0,0 0 0,-1 0 0,1 3 1,-1 1-2,4-1 1,-3 1 0,-1-5 0,1 1 0,-2 2 0,-1-1 0,1-2 0,-2-2 0,1 2 0,-2-4 0,1 1 0,-10-14 0,16 21 0,-16-21 0,13 12 0,-13-12-2,0 0-1,0 0-5,0 0-27,0 0-1,0 0-1,0 0 1</inkml:trace>
  <inkml:trace contextRef="#ctx0" brushRef="#br0" timeOffset="1">1313 1654 8,'0'0'13,"0"0"0,-11 13 0,11-13-1,0 0 0,0 0 0,0 0 0,0 0-2,0 0 0,0 0-1,5-16-1,-5 16 0,6-20-1,-6 20-1,11-30-1,-2 13-1,-3-4 0,4 0 1,-2-3-2,2 5-1,-1-5 0,4 6 0,-6 0 0,4 4-1,-4 1 0,-7 13 0,12-18 0,-12 18-1,0 0 1,17-15 0,-17 15-1,0 0 1,0 0-1,17 6 1,-17-6-1,6 21 1,-3-3-1,1 3 1,-1 5-1,2 4 0,-1 3 0,-1 2 1,2 4-1,-2 1 0,1-3 0,-1 1 0,0-3 0,-3-2 1,2-1-2,-1-3 2,-1-4-2,-1 0 2,-1-4-2,2-2 2,-1 0-2,-1-3 2,1 1-1,-2-2 0,3-15 0,-6 24 0,6-24 0,-5 20 0,5-5 1,0-15-2,-1 26 1,-1-13 0,2-13 0,-1 24-1,-1-10 2,2-14-2,-1 15 1,1-15 0,0 0 0,0 0-1,0 0 0,0 0-2,0 0-4,0 0-10,3-15-15,-3 15-3,1-17-1,-1 17 2</inkml:trace>
  <inkml:trace contextRef="#ctx0" brushRef="#br0" timeOffset="2">1398 2189 10,'0'0'13,"0"0"0,0 0-2,0 0 1,0 0-1,0 0-1,0 0 0,0 0-1,0 0-1,0 0 0,0 0-1,0 0 0,15 1-1,-15-1 0,0 0-1,13 2-1,-13-2 0,0 0-1,18 3 0,-18-3-1,16 1 0,-16-1-1,16 0 0,-16 0 0,24 0 0,-10-1 1,1 2-1,-1-1-1,-1 2 1,1-2-1,-14 0 1,21 1 0,-21-1-1,18 2 1,-18-2-1,15 3 1,-15-3-1,0 0 1,19 3-1,-19-3 1,0 0-1,16-1 1,-16 1-1,0 0-1,14-3-1,-14 3-4,0 0-10,0 0-18,0 0 1,0 0-2,0 0 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1:07:15.595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F942C32E-3A4F-4138-87C8-8D8AA6643E3D}" emma:medium="tactile" emma:mode="ink">
          <msink:context xmlns:msink="http://schemas.microsoft.com/ink/2010/main" type="inkDrawing" rotatedBoundingBox="10843,5005 18344,4965 18345,5097 10844,5137" semanticType="underline" shapeName="Other">
            <msink:sourceLink direction="with" ref="{81B68231-96D4-4353-8BF6-B0545F5E9899}"/>
          </msink:context>
        </emma:interpretation>
      </emma:emma>
    </inkml:annotationXML>
    <inkml:trace contextRef="#ctx0" brushRef="#br0">0 50 1677,'0'0'3612,"0"0"-258,0 0-645,0 0-129,0 0-774,0 0-258,0 0-258,30 2-387,-30-2 0,40 0-258,-18 0-129,18 2 129,2-2-258,13 5-129,3-3 0,6 2 0,5-2 0,3 2-129,6 0 0,3 0-129,-4-2 129,11 0 0,-4-2-129,4 2 129,2 0-129,-3 2 129,-2-4-129,0 4 258,0-2-258,-3 3 0,-1-1 0,-4 4 0,-6-2 129,0-2-129,0 2 0,-8 2 0,3-5 0,2-1 0,-6 2 0,1-2 0,2 0 0,5-2 0,1 2 0,4-2 0,-1 0 0,4 0 0,4 0 0,5 0 0,-6 0 0,-2 0 0,2 0 0,-3 0 0,-3 0 0,-2 0 0,1 0 0,-2 0 0,-3-2 0,2-2 0,-3 0 0,1 1 0,3-5 0,-10 4 0,1 0 0,-6 0 0,0 4 0,0 0 0,-1 0 0,-4 0 0,0 0 0,5 0 0,-5 0 0,2 0 0,4 0 0,1 0 0,1 0 0,1-2 0,5 0 0,0 0 0,2-2 0,-1 0 0,3 2 0,-1 0 0,-3 0 0,-2 2 0,2 0 129,0-1-129,-3-1 0,1 2 0,0 0 0,-1 0 0,-2 0 0,3 0 0,-2 0-129,-1 0 129,-2 0 0,7 0 0,-5 0 0,3 0 0,0 0 0,-5 0 0,4 0 0,-1-2 0,1-2 0,-4-2 0,-5 4 0,-1 0 0,5-2 0,-5 0 0,-2-2 129,-1 2-129,2 2 0,-1-1 0,1-1 0,0 2 0,-2 0 0,-1 0 0,1 2 0,-3 0 0,3 0 0,-1 0 0,-4 0 0,0 0 0,-7 0 0,-1 0 0,-1 0 0,-8-2 129,-11-6-258,-17 8 0,28 0-1677,-28 0-3096,0 0 129,-28-24-774,-5 10 0</inkml:trace>
  </inkml:traceGroup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42:31.80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10375 13353 20,'0'0'27,"0"0"0,0 0-6,0 0-6,0 0-1,0 9-3,0-9-3,6 11-2,-6-11-1,12 17-1,-2-5 0,3 1 0,3 6 0,3-1-1,3 6 0,3 1-1,3 4 0,3 1 0,7 4 0,-1 0 0,4 3 0,5 3-1,2 3 0,3 0 1,2 4-1,2 1 0,3 2-1,-1 3 1,1 2-1,-2-4 0,1 2 1,-4-1 0,1-1 0,-2-2-1,-1 1 1,-1-4 0,-1-2-1,-5 0 1,1-2-1,-1-1 1,-1-3-1,-3 1 1,-2 0-1,-1-1 1,-1-1 0,0 0-1,-1-1 1,-2-2-1,-1-2 1,-4-5-1,-2-2 1,-2-6 0,-2-2 0,-1-3 0,-4-3-1,-3-3 1,-3-1-1,0 0 1,-11-7 0,15 7-2,-15-7 1,0 0-2,0 0-2,1 9-10,-1-9-24,-12 2 1,-1 0-2,-4-8 2</inkml:trace>
  <inkml:trace contextRef="#ctx0" brushRef="#br0" timeOffset="1">12538 15279 25,'0'0'27,"-4"14"3,-3-5-9,-2 3-5,2 2-1,-6-1-2,1 6-2,-6-3-1,3 6-2,-6-2-1,3 5-2,-5-2-1,1 5 0,-2-3-1,3 3 0,-3 0-2,1 2 1,-3-3 0,1 1-1,-3-1 1,3 0-1,-2-3 1,3-2-1,0-3 1,4-3-1,2-3 0,3-2 0,3-3-1,2-1 1,10-7-1,-12 7 0,12-7 0,0 0-1,0 0 0,0 0-1,0 0-2,0 0-4,10 6-8,-10-6-23,10-9 2,1 2-2,-7-8 3</inkml:trace>
  <inkml:trace contextRef="#ctx0" brushRef="#br0" timeOffset="2">12046 15404 48,'-6'-13'32,"6"13"3,0 0-10,-8-11-8,8 11-3,0 0-4,11-1-3,-11 1-1,18 11-2,-3 2-1,7 4 1,4 4-2,6 6 1,1 4-2,4 4 1,1 1-1,0-1 0,-1 0 0,-2-1 0,-4-2-1,-2-6 0,-4-4 0,-2-2 1,-4-5-1,-4-2 0,-4-5-1,-11-8-1,16 10-2,-16-10-6,0 0-29,9-4 1,-9 4 1,-4-10-3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46:02.709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2036 10497 28,'-10'0'17,"10"0"-2,0 0 1,0 0-1,-11-3-2,11 3-2,0 0-2,-15-3-2,15 3-1,-16-3-2,16 3 0,-20-1-1,10 2 0,-3 0-1,1 0 0,-4 1 0,1 1 0,-2 2 0,-1 0 0,-1 1-1,0 0 1,-2 2 0,-1 1 0,-2 0 0,2 0 0,-5 4 0,3-2-1,-3 3 2,2 0-2,-3 0 1,2 2-2,0-1 1,4 1-1,-1-1 1,5 2-1,-2-3 0,1 3-1,4 0 1,-1 0 0,1 3 0,-1 0 1,2 0-1,1 2 0,1 1 0,2 0 1,0 3-1,3 0 0,-1 1 0,2 1 1,2 2-1,-1 0 0,2 1 0,0 0 0,3 2 0,-1 2 0,2 1 0,0 1 0,-1 3 0,3 1 0,-1 4 0,1 1 0,0 0 0,3 2 0,-2 2 0,2 0 1,1 2-2,-3-3 2,1 1-1,4 3 0,-3-4 0,0 1 0,1 1 0,0 0 0,0 2 1,2 2-2,0-1 1,-1-1 1,1 2-2,0 0 2,1 1-1,0-1 0,0-2 0,1 0 0,-1 0 0,2-1 0,2 2 1,-1 1-1,3-2-1,-2 0 2,1 1-1,0-1 0,0 1 0,-1-2 1,0 0-1,0-2 0,0 0 0,3-1 0,-2 0 1,1 2-1,0 0 0,2-1 0,-1 2 0,-1-1 0,1-2-1,0 1 0,0-2 1,-1 2-1,1-5 1,0 2-1,2-3 1,0 1-1,0 2 2,1-2-1,4 1 0,-2 1 0,5-1 0,1 1 0,2-1 0,3 0 1,1-1-1,2 3 0,0-4 0,1-1 1,1-1-1,-1 0 0,3 2 0,-2-1 0,1 0-1,-1-2 1,2 2-1,-2 0 1,1-1-1,0-2 1,-1 0 0,-2-2 0,2-2 0,0-2 1,-1 1-1,3-1 0,0 0 1,-1-1-1,3 0 0,-1-1 0,-1 0 0,1 2-1,0-2 1,-2 0 0,-1-1-1,2 1 1,-4-1 0,1 0 1,0-1 0,1-1-1,-1-3 1,-1 1 0,-1-3-1,1 1 1,-2-2-1,-1 0 1,0 1-1,-2 0 0,0-1 0,0-1 0,-3-2 0,0 1 0,0-1 0,-1-3-1,0-1 2,0-1-2,0 1 2,1-2-1,2 2 0,0-2 1,1 2-1,0-1 1,1 2-1,1-3 1,-1 2-1,-1-1 0,-1 1 0,-1-1 0,0 0 0,-1-1 1,1 0-1,-1 0 0,0 1 0,0-1 1,-1-1-1,0 2 0,0-1 0,-1 0 1,-2-1-1,0 1 0,2-2 0,-1-1 0,1 1 0,-1-1 1,1 0-1,0-2 0,0 1 1,-1-2-1,0 1 1,-2-1-1,1-1 1,-2 0 0,1 1-1,-1-1 0,-1-2 0,0 1 0,-2-1 0,0 1 1,0-1-1,-1 0 0,3-1 0,-2 0 0,0 0 0,0 0 0,-2 3 0,3-3 0,-2-2 0,0 1 0,-4 2 0,2 0 0,-1 0 0,0 1 0,-1-5 0,-2 3 0,-2 0 1,0 1-1,1-4 0,-11-1 1,15 3-1,-15-3 0,14 3 1,-14-3-1,13 4 0,-13-4 0,13 6 1,-13-6-1,12 4 0,-12-4 0,10 3 1,-10-3-1,0 0 1,11 5-1,-11-5 0,0 0-2,0 0 0,0 0-2,0 0-4,0 0-13,0 0-16,-6-9-1,6 9 1,0 0 1</inkml:trace>
  <inkml:trace contextRef="#ctx0" brushRef="#br0" timeOffset="2139.1223">5167 16369 6,'0'0'15,"0"0"-3,0 0-1,-12-5 1,12 5-1,0 0 1,0 0 0,0 0-1,0 0-3,0 0 0,0 0-3,0 0 0,0 0-1,0 0-1,0 0 1,0 0-1,0 0 1,0 0 0,0 0-1,0 0-1,0 0 0,13 12 1,-13-12-2,11 11 1,-11-11 0,11 11 0,-11-11-1,15 13 1,-15-13 0,15 14-1,-15-14 0,17 12 0,-17-12 0,15 13-1,-15-13 1,16 10 0,-16-10 0,13 10 0,-13-10 0,14 10-1,-14-10 1,12 10 0,-12-10-1,14 12 1,-14-12-1,12 8 1,-12-8 0,12 10-1,-12-10 0,12 9 1,-12-9-1,9 10 0,-9-10 1,10 11-2,-10-11 1,10 8 0,-10-8 0,0 0 0,11 8 0,-11-8 0,0 0 0,0 0 0,9 7 0,-9-7 1,0 0-1,0 0 0,0 0 0,0 0 0,11 8 0,-11-8 1,0 0-1,0 0 0,0 0 1,9 5 0,-9-5 0,0 0-1,0 0 1,0 0 0,0 0-1,0 0 1,0 0-1,0 0 1,0 0-1,0 0 1,0 0 0,0 0 0,0 0-1,0 0 1,0 0-1,0 0 1,0 0 0,0 0-1,0 0 0,-11 0 1,11 0-1,-12-1 0,12 1 0,-12 0 0,12 0 0,-16 0 0,16 0 0,-16 2 0,7-3 0,9 1 0,-18 2 1,18-2-1,-18 4 0,18-4 0,-15 3 0,15-3 0,-17 5 1,17-5-1,-14 4-1,14-4 1,-16 4 1,16-4-1,-15 3 0,15-3 0,-14 4 0,14-4 0,-13 3 0,13-3 0,-13 3 0,13-3 0,-13 2 0,13-2 0,-11 1 0,11-1 0,-11 0 0,11 0 1,-9 0-1,9 0 0,-9 1-1,9-1 1,-11 2 0,11-2 0,-12 4 1,12-4-1,-10 1 0,10-1 0,0 0 0,-11 1 1,11-1-1,0 0 0,0 0 0,0 0 0,-9 3 0,9-3 0,0 0 0,0 0 0,0 0 0,-11 4 0,11-4 0,0 0 0,0 0 0,0 0 0,0 0 1,0 0-1,0 0 0,0 0 0,0 0 0,0 0 1,0 0-1,0 0 0,0 0 0,0 0 0,0 0 0,0 0 0,-10 6 0,10-6 0,0 0 0,0 0 0,0 0 0,-9 7 0,9-7 0,0 0 0,0 0 0,0 0-1,0 0-1,0 0-3,0 0-14,0 0-18,6-10 0,-6 10 1,11-19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46:27.498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2002 11572 12,'0'0'23,"-10"4"-4,10-4-2,0 0-2,-15 11-3,15-11-2,-18 9-1,8 0-2,-3 1-1,-2 2 1,-4 2-1,3 2-1,-3 2 0,2 4 1,-3-1-2,2 4 1,-3-2-1,5 3-1,-2 1-1,0 3 0,0 0 0,1 2-1,-1-1 1,3 4-1,-1 0 1,0 2-1,2-1 0,-1 1 0,0 3-1,-2 0 1,3 1 0,-4 2-1,2-1 1,1 0-1,0 0 0,0 0 1,3 1 0,-1 1-1,0 0 0,1 2 0,-3-1 1,1 4-1,-2-1 1,2 4-1,-1 0 0,2 0 1,-2 1-1,4 1 0,-2 1 1,3-2-1,2 3 1,0 1-1,-1 1 1,4 1-1,1 4 0,1 1 0,1 1 0,2 1 1,-2 3-1,7 1 0,1-3 1,-2 3-1,3-2 0,1 3 0,2 1 1,0-1-1,3 0-1,-6-1 2,3 1-1,1 1 0,-1-2 0,0 1 0,1-1 0,0 3 0,2-1 0,-1 1 0,1-2 0,2 2 0,0-2 0,3 1 0,3-2 1,1 0-1,3 1 0,2-3 0,3 0 1,2-3 0,2-2-1,1 0 0,1-4-1,3-3 1,2-2-1,1-1 1,4 1 0,0 0-1,3 0 1,1-3-1,2 2 1,1-1 1,1 0-1,-2-2 1,5 1-2,-3-1 0,1-1 1,-2 1-1,-2-1 1,2 2 0,0 0-1,1 2 1,0-2 0,1-1 1,2 0-1,0 0 1,4-3-1,-1-1 0,-2 0 0,2 0-1,0-5 1,1-1 0,2 1 1,1-3 1,-1 3 0,-1 3-1,5-10 1,-3 6 1,-1-6-1,1 2 0,-2-7-2,0 6 0,2-7 1,1-2 0,-1 2-1,0-2 1,1 0-1,0-6 0,-1 10 0,1-9 3,-2 0-2,0 0-1,-2 0 5,0-7-9,0 5 5,-1 5-1,-1-13 4,-2 11-11,0-5 8,-2-4-1,-2-2-4,-3 4 8,1-3-4,-1-8-4,0 9 1,1-10 7,-2-1-4,2 2-5,0 1 7,-1-2-2,1 4 0,-1-3 1,-1-6-1,-49 2 0,97 3 1,-97-3 4,98 6-5,-98-6-5,97 0 4,-48 2 5,-49-2-3,98 5-1,-48-8 0,0-3-4,-50 6 4,99-1 1,-49-6 1,0 3-2,-50 4 0,97-15 1,-97 15-2,95-11 5,-95 11-4,88-29 3,-88 29-3,83-20-3,-83 20 2,81-22 4,-81 22 1,76-33-2,-76 33 1,77-29-2,-40 13 2,0-2 1,-1 4-4,-1-6-3,0 4-1,2 2 1,-1 0-1,-1 1 4,0-5-4,1 10 4,0-6 0,1 8 0,-1-5 0,-1-4 0,-2 4 0,-2-9 0,0 10-1,-2-5 1,-2 0 1,1-4-1,-3 1 0,1 7 0,-3-6 0,-1 2 1,-2-7 1,-1 1-2,-1 1 0,-4 2 0,1 0 0,0-5 0,1 6 0,-1 2-3,2 2 1,-2-1 0,2 6 0,-2-5-1,0 4 2,-1 4-2,1-2 2,-2-2 1,1 1 0,-1 2 0,-2-3 0,1 1 0,-2 0 0,1-2 1,0 1-1,-2-3 0,-1 2 0,3-5 1,-1 3-1,1-2 1,-1 0-1,-1 4 0,0-3 0,-9 13-1,16-14-4,-14 1-9,0 3-24,-2 10-1,-2-21 1,0 10 0</inkml:trace>
  <inkml:trace contextRef="#ctx0" brushRef="#br0" timeOffset="3212.1837">8264 17111 22,'0'0'17,"9"-4"0,-9 4 0,0 0-1,0 0-2,0 0-3,0 0 0,-10 1-2,10-1-1,0 0-1,-12 6-1,2-5-1,10-1-1,-18 3-1,6-1 1,-3-1-1,1 4-1,-4-4-1,0 1 0,-1-1 0,-2 1 0,-2 0-1,2 2 1,-2-3-1,0 2 1,3 1-1,0 1 0,0 1 1,3-1-1,0-1 0,3 1 0,1 0 0,2-1 1,0-1-1,11-3 0,-14 6 0,14-6 1,-11 9-1,11-9 1,-11 7-1,11-7 1,-12 7 0,12-7-2,-13 3 2,13-3-1,-9 0 0,9 0 0,0 0-1,0 0 0,0 0-1,9-1 0,-9 1-5,16 1-9,-7-7-18,6 6 1,-15 0-1,23-11 0</inkml:trace>
  <inkml:trace contextRef="#ctx0" brushRef="#br0" timeOffset="4029.2305">8248 17120 19,'0'0'15,"0"0"0,0 0-1,0 0 1,0 0 2,0 0-1,-3-12-2,3 12-3,0 0 0,0 0-2,0 0-2,0 0-2,0 0 0,0 0-1,0 0-1,8 12 1,-8-12-1,-4 14 0,0-4 0,1 4 0,-1 0-1,2 4-1,-2-4 1,3 6-1,-2-1 1,2 0-1,-1-1 0,2 5 1,-2-5 2,1 2 0,-2 0-2,0-2 2,-3-2-2,2 9 2,-1-5-2,0-4 0,1 3-2,-1-3 0,1 0 1,2-2 0,-1 3-1,3-17 2,-2 11-2,2-11 0,-3 13 1,3-13 0,0 0-1,-7 9-1,7-9-2,-9 4-6,9-4-29,0 0-1,-17 10 0,17-10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47:26.157"/>
    </inkml:context>
    <inkml:brush xml:id="br0">
      <inkml:brushProperty name="width" value="0.05292" units="cm"/>
      <inkml:brushProperty name="height" value="0.05292" units="cm"/>
      <inkml:brushProperty name="color" value="#262673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55:53.1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6621 18127 14,'0'0'10,"0"0"-1,0 0 1,55 28 0,-55-28-5,0 0 3,0 0 0,0 0-2,58 14 2,-58-14-2,0 0 2,0 0-4,62 11 5,-62-11-4,0 0-2,56 13 1,-56-13 1,0 0-1,64 11 0,-64-11-1,0 0-6,75 3 6,-75-3-1,60 4-1,-60-4-1,68 0 0,-68 0 0,77 5-1,-77-5 3,88 0-1,-88 0-1,95 0 0,-45-5 1,1 7 0,-1-2-3,1-2 5,0 4 1,-1-7-5,1 4 2,-51 1 0,99 2-2,-48-5 1,1 4 5,0 1-6,2-6 3,0 4-1,-2-2 0,2 4-1,-1-3 2,-1 0-1,2-3-5,-3-1 5,-1 2-1,0 4 1,0-1-5,0-3 5,1-1-6,-1 0 6,-1 1 2,2 3-2,1-1-2,3-8 2,2 2-2,0 2 1,2 0 4,1-1-4,2 1 0,2-4 0,0 3-2,0 6 2,-1-3 5,4-4-5,2 0-4,-4 1 5,2-4-1,1 5-1,1-1 1,1-6 0,0-4-2,-2 7 2,-1 2 4,4-3-5,-3 1-3,-2-2 5,0-1 3,-1 3-4,0 5 3,0-8 1,2 2-1,-5 1 0,1-1 4,1 1-5,-1 4-2,-3-6 3,0 0-4,-4 6 2,1-4-1,-2 0-1,1-2-1,-1 2-1,-2-6 0,2 4 0,-1-4 0,2 3-1,-4-2 0,1 6 0,-1-5 4,-5-1-1,-1 11 0,-2-10 0,0-1 2,-5 3-2,2-1 1,-2 0 0,-1 3 0,-1-6 0,1-5 1,-2 8 0,2 8-1,-2-5 1,-1-3 1,2 2 0,1 1-1,-1 4 1,0-1-1,-1 1 0,1-7 0,-1 3-1,2 1 0,-3-1 1,0-1-1,-2-2 0,-1-1 0,-1-1 0,-2 5 0,0-4 1,-2-2-1,0 2 0,-2 1-1,0 2 1,1-1-2,-1 1 2,-1-3-2,0 5 0,2-1 0,-1 3 1,0-3 1,-1 0-1,-2 2 1,1 1-1,0 0 1,-3 1 0,-1-1 0,0 1 0,-3 2 0,0 0 0,-3-2 0,0 1 0,-3 2 1,-10 2-1,13-7 0,-13 7 0,0 0 1,10-11-1,-10 11 1,0 0-1,0 0 0,0 0 1,0 0-2,0 0 1,0 0 1,0 0-2,0 0 2,0 0-1,0 0 0,0 0 0,-1-9 0,1 9 0,0 0 0,0 0-1,0 0 1,0 0 0,0 0 0,0 0 0,0 0 0,0 0 0,0 0 0,0 0 0,0 0 0,0 0 0,0 0 0,0 0 0,0 0 0,0 0 0,9-4 0,-9 4 0,0 0 0,0 0 0,0 0 0,0 0 0,0 0 1,0 0-1,0 0 0,2-10 0,-2 10 0,0 0 0,-10-11 0,10 11 1,-15-8-1,4 7 0,-3 0 0,-3-2 0,-3 0-1,-4 0 1,-4 1 0,-3-5 0,-1 5 0,-1-2 1,-1-1 1,1-1-2,2 4 1,1-2-1,6 1 2,4 2-2,2-1 0,4 0 0,3 1 0,11 1 0,-12 2 0,12-2 0,0 0 0,0 0 0,0 0 0,18 8 1,-7-5-1,1 1 0,5-1-1,0 3 1,4-1-1,2 1 1,3-2-1,2 1 1,3 1-1,0-2 1,1 1 0,1-1 0,0 4 1,-1-4-1,-5 1 0,-4-1 1,-4-3-1,-4 1 1,-4 2 0,-11-4-1,11 1 1,-11-1 0,0 0 0,0 0 0,-6 11 0,6-11 1,-10 12-1,1-1 0,1 2 0,-3 1 1,-1 2 1,-2 4 0,1-2 0,-3 0-1,2 4 1,-3-1-1,3-1 0,-1-3-1,2-1-1,1-4 1,3 1 0,9-13-1,-13 11 1,13-11-1,0 0 1,0 0-1,0 0 1,0 0-1,0 0-1,0 0 0,0 0-3,0 0-2,0 0-7,0 0-23,0 0 0,1-11 0,-1 11 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56:40.194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2154 14424 7,'0'0'5,"9"14"-1,-9-14 1,4 10-2,-4-10 0,4 10-1,-4-10 0,6 11-1,-6-11 0,6 12 1,-6-12-1,8 14 1,-8-14 1,11 17-1,-11-17 1,14 18-1,-5-10 1,-1 2-1,2-1 1,-1 1-1,0-1 0,1-2 1,-1 3-1,0-1 1,1 0 0,-2 0 0,1-1-1,-9-8 0,16 15 0,-16-15-1,15 16 0,-15-16 0,13 15-1,-13-15 2,12 15-2,-12-15 1,12 14 0,-12-14 0,12 18 0,-6-8 0,0 0 0,1 1 0,0 0 0,2 2-1,-1 1 1,5-1-1,-5 1 0,4-1 0,-1 5 1,0-2-1,-1 1 1,0 1 0,2 1-1,-3 1 2,4 0-2,-3 0 2,2-3-1,-1 2 1,2 0-1,-3-2 1,1 1 1,0-3-1,0 2 1,0-2-1,0 1 0,-1 0 0,3 1-1,-4-2 0,4 0 0,-3 1 0,0 0 0,2 0-1,-1 2 0,3-3 1,-4 2 0,4 1 0,-4 1 0,4 2 1,0 0-1,-1 3 1,-1 0 0,2 1 0,0 1 0,-1 1 0,1 0 0,-1-2-1,0 1 0,-1-2 0,3 0 0,-4 0 0,2-3 1,-2 1-1,1-1 0,0-2-1,0 1 2,1-1-2,-2-1 1,1 2 0,1-2 0,2 2-1,-2 1 1,1-3-1,0 3 1,0-1-1,3-1 1,-2-1-1,2 1 0,-5-1 1,5 0-1,-4 0 1,4 0-1,-4 0 1,-1 0 0,2 2 0,-2-3 0,1 1-1,-2 0 2,1 0-2,0-1 0,-1 1 1,1-2-1,0-2 0,0 2 1,1-3-1,0 0 0,1-1 0,-1 1 1,1-2-1,1 0 0,0-1 0,1 1 0,1-1 0,-2 1 0,1 1 0,2 0 1,-1-1-1,1 2 0,0 1 0,1 0 1,0 3-1,1-3 0,-2 3 0,1 1 0,2-2 0,-2 2 0,2-2 0,1 1 0,-2-5 0,2 5 0,0-4 0,0 0 0,-1 0 0,2 0 0,-3-1 0,2-1 0,1 4 0,0-3 1,1 1-2,0 0 2,3 3-1,0-3 0,2 4 0,0-1 0,1-2 0,0 1 0,1 2 1,1-3-1,-1 1 0,0 0 1,1 1-1,1-1 0,0 2 0,1-1 1,0 0-1,0 0 0,0 1 1,2-3-1,-4-1 0,1-1 0,0-2 0,-1 2 0,1-3 1,0 1-1,0-2 0,-1 3 0,1 0 0,-2-2 0,0 0 1,-1 1-1,1 0 0,-1 0 0,-1 2 0,0-1-1,0-2 1,-1 5-1,1-1 1,0 0-1,-1-1 1,-1 1-1,1-4 1,1 5 0,1-2 1,1 0-1,0-1 0,1 1 1,0-1 0,2 0 0,-3 1 0,1 1 1,-2-3-1,0 3 1,-1-1-1,1-2 1,-1 2-2,-1 0 2,0-2-2,-1 2 0,0 1 1,0-2-1,0-1-1,-1 2 1,0-1 1,1-1-1,0 2-1,0-2 2,1-2-1,0-1 0,0 6 1,0-5-1,-1 0 0,-1 3 0,2-4 0,-1 1 1,0 0-1,-1 0 0,1-1-1,1 0 1,-1-1 0,1-2 1,0 1-2,2 1 1,0-4 0,0 3 0,1-2 1,1-1-1,0 0 0,1 4 0,2-3 0,-1-1 0,0 1 1,1 3-1,-1-7 0,-1 5 0,1 1 1,-1-7-1,-1-1 0,1 5 0,-1 0 1,0-2-1,-1 4 1,1-5-1,2-3 1,-1 5-1,0 5 2,1-10-1,0 1-2,1 3 1,1-3 1,1 4 0,0 3-1,-1-2 0,0-4 0,-1 8 0,-1-2 1,0-6-1,1 3 0,0 1 0,-2-2 0,1 0 0,-1 3 1,0-3-1,1-5 0,-1 7 0,-1 2 0,1-3 1,0-1-1,1-1 0,0-2 0,2 4 0,-1 2 0,1-7 1,-2-1-1,2 6 1,-1-1-1,3-1 1,-1 1-1,2-5 1,-1 0-1,2 10 0,0-3 1,2-6 0,1-1-1,-1 4 0,2-2 1,1 2 0,-1 4 0,2-10-1,-1 0-1,0 3 1,1-1 0,1-3 1,-3 0-1,3 1 0,-1-3 0,2 2 1,0 0 0,3-3-1,0 1 0,-1 2-1,1-2 2,-1-1-1,0 1 0,0-2-1,-1 0 1,1 0 0,-3 1 0,1-6 1,1 3-1,-1 1-1,0-5 2,0 0-3,-1 1 1,-2-2-1,1-2 1,-2 5-2,-1 0 3,-3-6-2,1 3 1,-2 2 1,-2-3 0,-2 0-1,-2 2 2,-1-4 0,-2 0-1,-1 4 1,-2-1-1,-1-2 2,-1 2-2,2-1 1,-2-1 0,1 2-1,0-1 0,1-4 0,-1 4 0,1-2 0,-1 1 0,0 1 0,-1-2 1,0-1-1,-3-2 0,1 4 0,-1-2 0,0-2 0,-3 2 0,2 3 0,-1-3 0,1 0 0,1 4 1,0-1-1,-1-1 0,2 3 0,1-3 0,0-3 0,-2 3 1,1-1-1,1-1 0,-1 1 0,1 0 1,0-1-1,1 1 0,0 3 1,0-1-1,0 1 0,1 1 0,-1-1 0,-1 0 0,0 0 0,-2-2 0,1 4 0,-2-1 0,-1-1 0,-1 2 0,-2-1 0,-1 3 0,0-1 0,0 0 0,0-1 0,-3 4 0,0-1 0,1 2 0,-3 2 0,1-1 0,-2 3 0,-10 8 0,12-10 0,-12 10 0,11-9-1,-11 9 2,0 0-1,9-6 0,-9 6 0,0 0 0,0 0 0,0 0 0,0 0 0,0 0 0,0 0 0,0 0 1,0 0-1,0 0 0,0 0 0,0 0 0,0 0 1,0 0-1,0 0 0,0 0 0,0 0 0,-11 5 0,11-5 0,-10 4 0,10-4 0,-16 5 0,4 0 0,-2-1 0,-2 0 1,-1 2-1,-3 0 0,-1 1 0,-3-1 0,2 0 0,-2 0 0,1 1 0,-1 0 0,-1-3 0,1 2 0,0-2 0,4 2 0,-1 0 0,0-1 0,4-1 0,0-1 0,2 0 1,2 0-1,3-2 0,0 0 0,10-1 0,-13 2 0,13-2 0,0 0 0,0 0-1,0 0 1,0 0 0,0 0 0,17 0-1,-6 0 1,2-1 0,1-1 0,3 0 0,0-2 0,1-2 0,0 2 0,1-1 0,1-3 0,0 1 0,1 1 0,0 1 1,0-1-2,0-1 2,0 0-2,-2 1 1,-1 1 0,-2 1 0,-1-1 0,0 0 0,-1 3 0,-3-1 1,1 1-1,-2 0 1,-1 0-1,-9 2 0,17-4 0,-17 4 0,10-4 1,-10 4-1,9 0 0,-9 0 0,0 0 1,11 4-1,-11-4 1,6 12 0,-3-1-1,-1 1 1,2 3 0,-2 5-1,2 1 1,0 1-1,0 2 1,-1 2-1,1 0 0,-1 1 0,0-1 1,0-2-1,0 2 0,0-3 0,2 0 0,-3-4 0,1-2 0,-1-3 0,0-1 0,-2-13 1,2 14-2,-2-14 1,0 0 0,0 10-1,0-10-1,0 0-3,-4-12-10,4 12-25,-4-16 1,-2-3 0,3-3-2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57:16.180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14430 10424 9,'0'0'24,"14"2"2,-14-2 2,-3 10-13,9 3-1,-5-1-3,5 10-1,-6 0-1,8 6-2,-7-2 0,5 1-3,-2-4-1,-1 0 0,0-4-1,0-4-2,-3-15 1,8 13-1,-8-13 0,0 0 0,0 0 0,11-19 0,-10 3 0,1-2-1,1-5 0,-1-3 1,3 0 0,1 0 0,2 2 0,2 2 1,2 4 0,2 4 0,0 4 0,2 4 1,0 5 0,-1 6-1,0 3 1,-1 6-1,-1 4 0,-3 4 1,-3 2 0,1 3-2,-2-2 2,-1-1-2,-3-5 1,0-2 0,-1-4 0,1-2-1,-2-11 0,0 0 1,0 0-1,0 0 1,11-19-1,-7 5 0,2-5 0,4-1 0,3-2-1,0-3 1,5-1 0,-3 3 0,4 3 0,-1 0 1,0 2-1,-3 6 1,-1 4 0,-1 7 0,-3 5 0,-1 5 0,-3 5 0,0 6 0,-2 3 0,0 2 0,-4 3 1,1 0-2,0-2 2,1 0-2,0-4 1,0-3 0,1-4-1,2-2 0,-5-13-1,11 9-1,0-8-3,-11-1-5,19-12-12,-6 4-15,-2-8 1,2 0-1,-2-6 1</inkml:trace>
  <inkml:trace contextRef="#ctx0" brushRef="#br0" timeOffset="441.0252">15173 10400 43,'0'0'31,"0"0"3,0 19-1,-2-1-18,-6-3-3,6 8-2,-2-3-4,5 8 0,-1-1-2,6 1-1,-1-3 0,3 0-1,2-6 0,3 0 0,2-7 0,0-5-1,3-6 0,1-5 0,1-9-1,2-3 0,-1-5 0,2-4 1,-5 0-1,-3-2 0,-3-2-1,-7 3 1,-2 4 0,-7 2-1,-3 7 0,-5 6 1,2 5-1,-2 8 1,3 6 0,2 6 1,2 2-1,4 4 0,4 3 1,4-2-2,3 0 0,1-4-4,8 1-3,-3-9-13,2-3-16,8-4 0,-4-10 0,6-4 1</inkml:trace>
  <inkml:trace contextRef="#ctx0" brushRef="#br0" timeOffset="895.051">15882 10375 35,'-3'-10'32,"3"10"2,-17-3-2,4-2-12,0 9-7,-4-3-3,3 5-4,-4 0-1,5 4-1,-2-1-1,3 6 0,0-1 0,5 3-1,1-3-1,5 3 1,4-1-1,4 1 0,3-4 0,1 2-1,2 0 0,2 1 0,-1-2 1,1 2-1,-5-1 1,-1 2-1,-2-1 1,-3 0-1,-4-3 0,-2 1 1,-4-3-1,-3-2 0,-2-3 0,-6 0 1,1-4-1,-2-1 0,1-3 0,0-1-1,3-1 0,0-2-3,14 6-2,-14-13-8,14 3-24,0 10 1,7-18 0,5 8 1</inkml:trace>
  <inkml:trace contextRef="#ctx0" brushRef="#br0" timeOffset="1283.0728">16156 9974 71,'0'0'36,"2"-10"-2,-2 10 0,-3 23-25,-5-3-3,5 11 0,-3 3-2,6 10-1,-3 2-1,8 4 1,-3 1-1,1 2-1,1-4 0,3-1 1,-2-6-2,-1 0 1,3-6 0,-2-4-1,2-5 0,2-7 0,1-4 0,-1-4 0,2-5 1,4-6-2,0-4 0,1-6-3,2-1-3,-5-9-8,3-1-23,0 2 1,-9-4-1,-2 0 1</inkml:trace>
  <inkml:trace contextRef="#ctx0" brushRef="#br0" timeOffset="1511.0864">15985 10294 69,'0'0'38,"-10"-10"1,15 0-2,8 10-17,0-9-9,12 8-3,1-4-3,8 4-1,4 0-2,2 0-3,1 3-1,-1-3-5,5 2-24,-6-2-10,-7-4 2,-3-5-2</inkml:trace>
  <inkml:trace contextRef="#ctx0" brushRef="#br0" timeOffset="11840.6772">17210 10084 19,'0'0'28,"14"-2"2,-14 2 1,0 0-12,0 0-3,-6 12-4,6 4-4,-6 1-1,5 6-2,-5 2-1,2 7-1,-3 2-2,1 4 0,-2 3 0,0 0-1,2 0 0,0 0 0,1-1 1,1-2-1,3-5 1,3-2 0,4-5 1,3-2-1,2-7 2,5-3-2,0-6 1,5-3 0,1-4 0,0-1-1,-2-4-1,2-2-1,-2 0-2,-6-7-6,4 4-13,-3-1-14,-11-6 1,-1 3-2,-6-4 2</inkml:trace>
  <inkml:trace contextRef="#ctx0" brushRef="#br0" timeOffset="12120.6933">17014 10417 52,'0'0'33,"0"0"-1,5-11-2,5 1-16,8 8-3,0-2-4,5 4-2,2 0-1,3 4-1,1 1 0,3 2-2,-2 1-2,-2-2-1,1 5-5,-7-4-10,-1-4-18,1 5 0,-8-7 0,1 1 0</inkml:trace>
  <inkml:trace contextRef="#ctx0" brushRef="#br0" timeOffset="12554.7181">17544 10328 18,'0'0'28,"13"18"2,-17-8 1,4 5-11,5 7-4,-3-4-5,7 6-2,-3-6-2,7 4-2,-2-7-1,4 0 0,0-8-2,2-2 0,2-6-1,1-5 0,-1-5 0,1-3-1,-1-3 1,-3-1-1,0 1 1,-3 1 0,-5 2 0,-8 14 0,5-10 0,-5 10 0,-7 12 0,0 4 0,-4 6 0,-2 9 0,-1 7 0,-1 4 1,1 4-1,-1 6 0,2-1 0,1-1 0,2-5-1,3-9-2,5-3-2,-2-14-7,9-10-21,-5-9-4,10-14-1,2-8 0</inkml:trace>
  <inkml:trace contextRef="#ctx0" brushRef="#br0" timeOffset="12808.7326">17876 10518 36,'14'12'31,"-14"-12"3,10 24-2,-10-1-11,0-3-11,4 9-2,-4 0-2,4 5-3,-3-2 0,2 4-1,-1-3-2,0-1 0,2 1-3,-1-8-2,5 2-7,-6-11-10,-2-16-12,7 15 0,-7-15 1,4-14 0</inkml:trace>
  <inkml:trace contextRef="#ctx0" brushRef="#br0" timeOffset="13156.7525">17909 10518 68,'4'-20'35,"-2"-1"-1,5 0-8,4 7-11,-4-4-6,8 8-4,0-2-1,5 8-1,-1 0 0,4 6-1,0 3-1,0 7-1,-2 2 1,-2 2-1,-6 3-1,-5 2 1,-5 2-1,-10-3 1,-6 2 0,-6-3-1,-3-4 1,-4-1 0,-1-5 1,0-5-1,5-6 0,5 0 0,4-4-2,5-4-2,8 10-6,3-22-16,5 8-10,8 6 0,-4-3 0,10 3 0</inkml:trace>
  <inkml:trace contextRef="#ctx0" brushRef="#br0" timeOffset="13662.7815">18310 10510 40,'0'0'32,"24"-5"1,-10-2 0,4-1-16,7 6-5,-4-7-3,6 3-4,-2-4-1,1 2-1,-3-3 0,-2-1-2,-2-1 0,-5 0 0,-3-2 0,-6 1-1,-6-1 0,-6 0 0,-8 0 0,-3 4-1,-4 4 1,-6 1-1,0 8 1,-2 6 0,3 5 0,1 8 2,4 5-1,4 3 1,2 2 0,9 5 2,2-1-1,7 0 1,2-3 0,8-1-1,3-4 1,5-1-1,0-7 1,4-4-2,2-8 0,3-3 0,0-4-1,2-7-1,-2-1-4,-6-11-17,1 0-19,-3 0-1,-10-4 1,-3 3-1</inkml:trace>
  <inkml:trace contextRef="#ctx0" brushRef="#br0" timeOffset="14412.8244">19495 10321 45,'0'0'32,"-13"11"2,-2-8-4,-3-2-12,3 6-5,-5-5-5,1 5-3,-4-3-1,3 7 0,-5 1-1,3 3 1,1 3-2,1 5 1,1-1 0,8 3 0,4-1-1,9 2 0,6-5 0,9 1-1,5-4 1,8-7-1,3-4-1,1-8-4,5-1-6,-10-9-25,0-9-4,-1-3 1,-9-9-2</inkml:trace>
  <inkml:trace contextRef="#ctx0" brushRef="#br0" timeOffset="14866.8502">19636 9979 78,'0'0'36,"6"17"0,-5-1 1,-3 7-30,6 10-1,-2 3-1,4 9-2,-1 5-1,1 2 1,1-1-2,0-1 1,0-6-2,0-4 1,-1-7-1,-1-10 0,0-6 0,-1-8-1,-4-9 1,10-8-1,-4-5 1,1-8-1,0-3 1,4-3 0,1-3 0,1 0 0,1 3 0,2 5 1,-1 5 0,0 7-1,-2 7 1,-2 8 0,-1 8-1,-4 9 1,-1 7-1,-1 1 1,0 2-1,0 0 0,4-1-1,-2-7-1,5-3-4,-3-10-7,7-8-25,-2-2 0,0-6 1,1-5-2</inkml:trace>
  <inkml:trace contextRef="#ctx0" brushRef="#br0" timeOffset="15300.8752">20092 10440 50,'10'-1'36,"9"3"-1,-5-5 1,2-4-16,7 5-7,-5-7-6,4 2-2,-3-6-1,2 2-2,-3-3 1,-2-1-2,-4 0 1,-2-2-1,-6 1 0,-2 1-1,-6 1 1,-4 1-1,-5 1 0,-3 6 0,-3 1 0,-4 8 0,-1 3 0,-4 5 0,1 5 0,0 3 0,3 6 1,3 0-1,6 1 1,7 2 0,6-3 0,7 0 0,6-2 0,7-2 0,1-4 0,5-3-1,1-5-2,0-5 0,1-1-4,-5-9-5,9 2-15,-4-4-14,-2-6 2,2 0-1,-2-4 2</inkml:trace>
  <inkml:trace contextRef="#ctx0" brushRef="#br0" timeOffset="15587.8916">20682 10271 21,'-11'2'30,"-13"-6"1,3 8-2,-2 4-6,-3-1-5,5 10-4,-5-2-2,11 5-5,-3-1-1,11 5-2,3-4-1,6 4 0,5-4-2,4 0 0,5-2-3,0-2-1,7 0-6,-6-10-17,0-4-9,6-2-1,-6-8-1,6-1 2</inkml:trace>
  <inkml:trace contextRef="#ctx0" brushRef="#br0" timeOffset="15902.9096">20847 9802 77,'0'0'38,"-3"9"0,5 11 1,1 10-27,-3 3-5,6 11-1,-3 8-3,1 6 0,-1 3-1,-1 3-1,-2-2-1,0-2 1,-1-3-2,-1-4 0,0-8-1,-1-10-2,4-3-4,-4-16-6,10-2-13,-7-14-12,12-1 2,-1-8-2,-2-11 2</inkml:trace>
  <inkml:trace contextRef="#ctx0" brushRef="#br0" timeOffset="16207.927">20985 10346 30,'-7'21'28,"-8"-5"-3,5 1-1,1 2-2,1-7-3,7 5-3,1-17-4,2 21-2,-2-21-1,13 15-1,-13-15-2,20 11-1,-5-5-1,1 0-1,1-1 0,1 1-2,0-1-1,1 1-1,0 2-3,-3-8-7,0 2-28,-1 0 0,-15-2 1,13-6-2</inkml:trace>
  <inkml:trace contextRef="#ctx0" brushRef="#br0" timeOffset="17245.9864">21109 10313 28,'0'0'23,"0"0"-1,0 0-1,-11-1-3,11 1-3,0 0-1,-15 0-4,15 0-1,-23 11-2,8 1-1,-7-1-1,0 4-2,-5 1-1,-2 2-7,3-2-28,2 5-1,-6-6 0,5 1 0</inkml:trace>
  <inkml:trace contextRef="#ctx0" brushRef="#br0" timeOffset="18684.0687">14853 10997 55,'14'6'32,"-14"-6"0,16 21-2,-4-1-22,-8 3-2,5 8-1,-5 5-1,2 8-2,-3-4 1,1 2-2,-3-1 0,0-5 0,-1-4-1,0-6-1,-1-7-1,1-7-1,1-2 0,-1-10-3,0 0-1,-3-10 1,4-1-1,-3-5 1,4-2 1,-3-5 2,4 2 2,-1-1 2,1-2 3,4 4 2,-4-3 2,7 7 1,-5-1 0,9 8 1,-5-6-2,7 9-2,2-1 0,4 6-1,-1 2-2,5 4-1,-2 3-1,-2 7 0,-3 3 1,0 3-2,-8 3 1,-3 1-1,-6 2 1,-4-1-1,-6-1 0,-4-6 0,-6-3 0,-1-4 1,-5-2-1,0-6 1,-1-5 0,-1 0 0,2-4 0,4 1-1,3-3 1,3 1 0,4 1-1,10 5-1,0 0-2,-4-10-3,16 14-7,-2-1-26,9-4 1,7 2-1,0-3 1</inkml:trace>
  <inkml:trace contextRef="#ctx0" brushRef="#br0" timeOffset="19097.0923">15502 11202 42,'-20'9'33,"3"8"1,-2-3 0,-2 1-19,13 7-2,-2-6-4,13 6-3,3-6-2,9 1-1,4-4-1,7-2 0,3-5-1,1-3 0,1-4 0,-2-4 0,-6-4 0,-1-3 0,-6-3 0,-8-4 0,-5-2-1,-6-2 1,-9-2-1,-7-1 0,-6 2 0,-5 3 0,-4 2 0,1 8 0,-2 7 0,0 4-1,5 8 0,7 4-2,10 10-4,0-2-7,14 0-23,9 3 1,2-6-1,12-1 1</inkml:trace>
  <inkml:trace contextRef="#ctx0" brushRef="#br0" timeOffset="19456.1128">15821 10968 58,'0'0'33,"0"0"0,0 0 0,0 0-24,7 14 0,-7 1-2,6 9-2,-6 1-1,0 7 0,-1 1-1,1 7 0,-2 0-1,-2 1-1,1-1 1,2-2-1,1-3 0,4-1 0,4-6-1,0-5 1,3-5-1,6-5 0,0-6 0,5-5-1,2-2-2,-2-8-7,3-4-24,-2 2-3,-6-7 0,-4 1-1</inkml:trace>
  <inkml:trace contextRef="#ctx0" brushRef="#br0" timeOffset="19666.1248">15776 11178 52,'-10'8'37,"10"-8"-1,10 3 0,-1-6-10,11 3-19,-3-2-3,8 0-4,4 1-5,-2-4-7,5-3-24,0 6 0,-8-5 0,1 1-1</inkml:trace>
  <inkml:trace contextRef="#ctx0" brushRef="#br0" timeOffset="20085.1488">16116 10838 72,'0'0'36,"-2"10"-1,3 6 2,-2 9-27,-2 3-5,4 10-2,1 6-1,2 3-1,0 6 0,2 1 0,-1-4 0,2-3 0,-1-8 0,1-7 0,-1-9 1,2-9-2,-8-14 1,19-4 0,-8-10-1,0-6 1,2-2-1,1-1 0,-1 0 0,-2 3 0,1 5 0,-2 5 1,-1 6-1,1 5 1,-10-1-1,11 18 0,-5-3 0,-2 2 0,4 2 0,-4 0-2,2 4 0,-4-6-9,6-2-27,-1 2 1,-6-7-1,-1-10 0</inkml:trace>
  <inkml:trace contextRef="#ctx0" brushRef="#br0" timeOffset="20701.184">16913 10834 36,'0'0'32,"0"0"2,0 0-1,7 16-11,-7 4-8,-5 2-6,5 13-1,-2 4-2,4 7 0,-1 2-1,2 4-1,0 0 0,1-3-2,1-6 0,0-6-1,1-7-1,-3-6-2,2-5-4,-5-19-8,0 0-21,12-3 0,-10-15-2,2-1 2</inkml:trace>
  <inkml:trace contextRef="#ctx0" brushRef="#br0" timeOffset="21042.2035">16946 11180 39,'0'0'34,"-2"-11"2,2 11 0,10-12-14,6 13-6,0-5-6,11 7-3,0-3-3,4 6-1,1 1-1,1 4-1,-3 3-1,-2 3 0,-10 2 0,-6 3-2,-7 3 2,-9 0-1,-8-1 0,-6 1-1,-7-4 2,-5-3 0,-3-7 1,0-3 1,1-5-1,3-2 1,2-4 0,3-3 0,8-2-2,4-2-1,12 10-3,-7-16-3,16 13-13,4-1-18,0-3 0,11 4 0,-2-3 1</inkml:trace>
  <inkml:trace contextRef="#ctx0" brushRef="#br0" timeOffset="21589.2348">17448 11170 67,'0'0'35,"0"0"-1,0 0 1,1 11-26,5 1-3,0 3-2,5 5-2,-3 3 0,2 3-2,-1 3 1,-2-1-1,0-1-1,-3-5 0,-1-3 0,-1-7 0,-2-12 0,0 0-1,0 0 1,1-10 1,2-7-1,-1-5 1,3-2-1,2-1 1,2 0-1,0 2 1,1 3 0,0 2 0,2 6 0,0 7 0,-3 2 0,1 3 0,-1 3 1,1 2-1,0 3 1,-1-2 0,0 1-1,-9-7 0,16 2 1,-16-2-1,12-8 0,-12 8 1,1-20-1,-4 9 0,-3-1 0,-3 3 1,-4 0-1,-1 3-1,-1 4 0,1 0-1,2 6-4,0-4-8,12 0-20,0 0 0,0 0-1,0 13 0</inkml:trace>
  <inkml:trace contextRef="#ctx0" brushRef="#br0" timeOffset="22297.2753">18176 11171 48,'-21'1'33,"11"0"1,-9-2-2,-1-2-16,5 5-4,-5-4-5,4 9-2,-5-3-1,5 6 0,-4 2-1,3 5-1,1-1 1,2 6-2,1 1 1,5-1-2,2-2 1,6 2 0,8-5-1,4-2 0,5-4 1,4-3-1,6-5 0,2-4 0,1-7 1,0-4-1,-3-3 0,-2-7 1,-6-3-1,-3 0 1,-7-2 0,-3 2 0,-7 2 1,-2 3-1,-5 4 0,-1 6 1,-2 4-1,2 7 0,0 5-1,4 5 1,0 6-1,4 5 0,4 3 1,1 2-2,3 2 0,0-5-1,6 4-2,-5-10-7,10-5-20,-2-4-8,-4-13 1,4-2-1</inkml:trace>
  <inkml:trace contextRef="#ctx0" brushRef="#br0" timeOffset="22731.3001">18412 11145 78,'0'0'36,"-1"15"0,-6-4-1,-1 0-27,4 8-3,2 2-1,6 3-2,-2 0 1,5 0-2,1 0 1,4-3-1,-2-5 0,3-5-1,-2-7 0,-1-4 0,2-6 0,2-7 0,-1-3-1,3-5 1,-1-3-1,0-1 1,1 2 0,0 1 1,-3 2 0,0 7 0,-3 2 0,-10 11 0,16-7 0,-16 7 0,15 12 0,-9-1 0,-2 5 0,2 1 0,-1 2 0,-1 1-1,0 1 0,-2-3-2,-1-1-1,-2-6-7,1-11-30,5 9 2,-5-9-1,-1-10 0</inkml:trace>
  <inkml:trace contextRef="#ctx0" brushRef="#br0" timeOffset="23395.3381">19187 11150 28,'10'0'31,"-10"0"2,0 0-5,-12-6-6,1-1-5,11 7-3,-24-9-6,11 7-1,-9-4-3,2 5 0,-4 2-2,-1 4 1,-2 2-2,0 7 0,-1 4 1,2 5-1,3 3 1,3 1-1,4-2 1,8 4 0,6-4 0,8-1-1,8-4 1,6-3-1,7-2 0,4-4-1,1-3-1,-2-6-2,2 2-5,-10-12-10,-1-2-22,-1-3 2,-7-7-1,-2-5 1</inkml:trace>
  <inkml:trace contextRef="#ctx0" brushRef="#br0" timeOffset="23941.3694">19275 10863 49,'0'0'32,"14"-6"2,-14 6 0,0 0-21,13 2-1,-8 8-4,5 10 0,-6 2-2,2 11-1,-4 2-1,2 7 0,-2-1-2,0 3 0,-2 0 0,3-2-2,-1-4 1,2-3 0,-2-6-1,0-3 0,0-6 0,0-8 0,-2-12 0,0 0 0,11 5-1,-11-5 1,12-20 0,-3 1 0,2-3-1,3 1 1,1-2 0,3 0 1,-1 1-1,3 1 0,-2 4 1,0 5-1,-1 5 0,-3 3 0,0 4 0,-4 6 0,-2 5 0,-2 7 1,0 1-1,-3 5 0,-2 0-1,-1 1 0,-1 0 0,0-7-1,1 2-2,-4-11-4,5 3-6,-1-12-22,0 0-2,0 0 1,-13-6 0</inkml:trace>
  <inkml:trace contextRef="#ctx0" brushRef="#br0" timeOffset="24544.4039">19807 11185 25,'25'-1'28,"-14"-4"4,6 5-2,-3-1-11,-3-5-5,5 5-3,-6-3-4,3 2 1,-3-4-2,1 3-2,-11 3 0,18-12-2,-10 2-1,1 3 0,-4-3 0,3-1 0,-4 0 0,-1-1-1,-2-2 1,-1 2-1,-6-1 0,-3 1 0,-2 1 0,-4 2 0,-2 5 0,-2 2 0,0 5 0,-2 3 0,1 4 0,3 4 1,0 4-1,3 0 2,-1 1-1,5 2 2,1-2-1,4 2 1,0-1 0,5 3 0,1-1 0,6 2 0,-1-3 0,4 1-1,1-2 1,2-1-1,0-3 0,2-5-1,-1-2 1,3-4-1,-1-3 0,1-1-1,1-3-1,-3-4-3,2 2-5,-7-4-25,1-3-8,0 1 2,-5-7-1</inkml:trace>
  <inkml:trace contextRef="#ctx0" brushRef="#br0" timeOffset="25352.4501">20473 11015 40,'0'0'32,"-16"-5"2,3 2-10,-1 6-4,-6-3-5,3 8-3,-7-2-5,3 6-1,-4-2-1,3 6-1,-4-4-1,7 4 1,-1-5-1,6 4 0,1-5 0,5 3 0,4-2-1,6-2 0,4 0 0,5 1-1,4-2 0,4 0 0,5-1 0,1 1 0,0 1 0,-1 0-1,-3 1 1,-4 1-1,-2 1 1,-5 2-1,-6-1 0,-2 3 1,-3-2-1,-3 2 0,-1 0 1,-4 1-1,-3-3 0,0 1 0,-4-2 0,-1-1 0,-3-4 1,0-2-1,-3-2 1,2-3 0,2-3 0,2-3-1,4-2-3,2-6-5,14 2-32,1-4-1,4-2 0,5-1-1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08:04.49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08:11.69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5061 15700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15881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15649 20,'0'0'28,"0"0"-1,0 0-5,0 0-4,7 13-2,-7-13-3,0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15799 19,'0'0'26,"0"0"-6,0 0-3,0 0 2,0 0-5,-7 13-1,7-13-2,0 0-1,-2 9-1,2-9 0,0 0 0,20 4-2,-20-4 1,23-7-1,-9 2-1,4 3-2,0-2 0,2 2 0,-2 0-2,2 0-2,-1 2-4,-4-6-14,3 3-21,-2 1 1,-5-6-2,1-1 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08:16.25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5061 15703 9,'0'0'27,"0"0"2,0 0-6,0 0-3,0 0-3,0 0-2,0 0-4,0 0-1,0 0-3,0 0 0,0 0-2,0 0 0,0 0-2,0 0 0,0 12-2,0-12 1,-1 18-1,1-5 0,0 2 0,-1 2-1,2 2 1,-1 3 0,1 2-2,0 0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15885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15653 20,'0'0'28,"0"0"-1,0 0-5,0 0-4,7 12-2,-7-12-3,0 0-2,0 0-3,8 12 0,-8-12-3,4 10 0,-4-10-2,6 15 0,-4-5-1,1 2-1,-2 1 1,0 2-1,-1 1-1,1 5 1,-1 1 0,-1 1-1,0 1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15802 19,'0'0'26,"0"0"-6,0 0-3,0 0 2,0 0-5,-7 13-1,7-13-2,0 0-1,-2 9-1,2-9 0,0 0 0,20 4-2,-20-4 1,23-7-1,-9 2-1,4 3-2,0-2 0,2 2 0,-2 0-2,2 0-2,-1 2-4,-4-6-14,3 3-21,-2 1 1,-5-6-2,1-1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1:09:22.32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A07E1AA4-1E30-4619-A7B4-48BB3D836CD3}" emma:medium="tactile" emma:mode="ink">
          <msink:context xmlns:msink="http://schemas.microsoft.com/ink/2010/main" type="inkDrawing" rotatedBoundingBox="6437,10233 15099,10289 15099,10362 6436,10305" shapeName="Other"/>
        </emma:interpretation>
      </emma:emma>
    </inkml:annotationXML>
    <inkml:trace contextRef="#ctx0" brushRef="#br0">0 18 1032,'0'0'2451,"17"-2"-129,-17 2-387,19 0-258,-19 0-129,0 0-258,23-2-258,-23 2 0,21 0-258,-21 0-129,26 0-258,-26 0 129,29 0-129,-29 0-129,33 0 0,-15 0 0,3 0 0,-1 0 129,1 0-129,4 0 0,-1 2-129,7 0 129,-5-2-129,4 0 0,-4 0 0,7 0 0,3 2-129,6-2 129,3 0-129,5 0 129,6 0-129,5 2 129,4-2 0,3 0-129,0 0 0,0 2 129,3-2-129,3 0 0,-2 0 0,-1 0 0,0 0 0,0 0 0,0-2 0,7 0 0,-8 2 0,8-2 0,5 0 129,2 0-129,-1 2 0,6-2 0,-2 0 129,-3 2-129,9-2 129,-2 0-129,-7 0 0,6 0 0,-1-1 0,0 1 0,0 0 0,9 2 0,-2 0 129,2 0-129,7 0 0,-7 0 0,5 0 0,-1 0 0,1 0 0,4 0 129,-11 0-258,5 0 129,-1 0 0,3 0 0,4 2 0,-1 0 0,1 1 0,0-3 0,3 0 0,1 2 0,0 0 0,-1 0 0,-4 0 0,-1 0-129,4 0 129,-3 0 0,1 2 0,1 0 0,1 0-129,-1 0 129,-3 1 0,5-3 0,0 0 0,2 2 0,-6-2 0,3-2 0,-3 0 0,3 2 0,6 0 0,-5 0 0,0 0 0,-3 0 0,1 0 0,-5 0 0,1 2-129,-7-2 129,-4-2 0,-2 2 129,0 0-258,-3-2 129,-6 2 0,-3 0 129,2-1-129,-10 1 0,0 0-129,-8-2 0,-2 10-1161,-11-6-3096,-18-4 0,-16 2-774,-17-2 516</inkml:trace>
  </inkml:traceGroup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08:20.10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08:24.11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08:28.28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08:32.64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08:04.49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08:11.69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08:16.25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08:20.10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08:24.11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08:28.28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1:09:50.29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BC876409-28F6-4091-BEA4-4A8EE3B0C6E2}" emma:medium="tactile" emma:mode="ink">
          <msink:context xmlns:msink="http://schemas.microsoft.com/ink/2010/main" type="inkDrawing" rotatedBoundingBox="5741,15543 12678,15735 12674,15894 5736,15703" semanticType="underline" shapeName="Other">
            <msink:sourceLink direction="with" ref="{062327C6-6A35-4AB6-9BAD-8E122C1665ED}"/>
            <msink:sourceLink direction="with" ref="{C9365537-B058-4487-9BA2-424970B3B21B}"/>
          </msink:context>
        </emma:interpretation>
      </emma:emma>
    </inkml:annotationXML>
    <inkml:trace contextRef="#ctx0" brushRef="#br0">0-3 774,'38'6'3354,"-21"-4"516,9 0-1548,7 12-516,-12-10-129,17 13-258,-11-13-129,16 8-258,-12-8 0,14 9-258,-7-9-129,9 6-129,-3-6-129,6 4-129,0-6 0,9 6-129,-8-6 0,10 4 129,1-2-258,4 2 0,2 0 129,8-2-129,-5 0 0,9 2 129,0 1-129,7-3 0,5 2 129,-2 0-129,4-2 129,6 4-258,-4-4 258,5 1-258,1-1 129,0 4 0,1-4 0,8 2-129,2-4 258,3 4 0,0 0-129,4-4 0,2-1 129,-4 1-129,5-2 0,-7 2 0,7-2 0,-6 0 0,6 3 0,4-3 0,-1 0 0,6 0 0,4 0 0,4 0 0,-4 0 0,11 0 0,-1-5 129,9 3-129,1 1 0,2-1 129,8 0 0,-2 2 0,4 0 0,-1 2-129,-6-2 129,-5 0-129,-6 0 129,-8 0-129,-14 0 0,-13 0-129,-14 5-645,-34-3-3612,-8 1-516,-33-3 0,-26 0-516</inkml:trace>
  </inkml:traceGroup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08:32.64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2T21:30:16.35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5153 3004 26,'0'0'28,"0"0"1,0 0-4,0 0-13,0 0 1,-11 0-2,11 0-3,0 0-2,0 0-1,0 0-1,-2 16 1,2-16-1,0 21-1,-1-6 0,2 4 0,-2 1 0,3 6-1,-3 0 0,3 4 0,-1 3 0,1 2 0,1 1 0,0 4-1,0-1 0,0 2 0,0 1 0,2-1 0,-2-2-1,1 1 1,-2 0-1,2 0 0,-3 0 0,3 0 0,-2-1 1,0-2-1,0 0 0,-1-2 0,1 0 1,2-1-1,-2-3 1,-1 1-1,1-2 1,-1 1-1,1 0 1,-1 0-1,0-1 0,-1-1 0,1-2 0,0 0 0,0-2 0,0 0 0,1-1 0,-1-1 0,1-4 0,-1-2 0,1 1 0,-1-2 0,0-5-1,-1-11-1,1 17-3,-1-17-6,0 0-27,-6-15 1,-1-4-2,2 2 2</inkml:trace>
  <inkml:trace contextRef="#ctx0" brushRef="#br0" timeOffset="1">5152 3033 13,'0'0'23,"0"0"-2,0 0-5,0 0-1,3-9-2,-3 9-4,0 0-2,0 0-1,0 0 0,0 0-1,0 0-1,0 0 1,13 1 1,-13-1 0,16-3 0,-5-2 1,5 2 1,-1-4-2,6 2-1,-1-4-1,5 3 0,1-2-1,1 0-1,3 0 0,3 2 0,1-1-1,2-1 0,-2 3 0,1 1 0,-2-1 0,0 4-1,-2 1 1,-3 0-1,-2 1 1,-1 3-1,0 0 0,0 1 1,0 0-1,-1 1 1,-1-2-1,0 0 0,-1 0 1,-1-1 0,-4-2-1,-1-1 1,-4 0-1,0 0 0,-3 0 1,-9 0-1,12-1 1,-12 1-1,0 0 1,12-5-1,-12 5 1,0 0-1,6-11 0,-6 11 0,0 0 0,5-12 0,-5 12 1,0 0-2,0 0 1,0 0 0,0 0 0,0 0 0,0 0 0,0 0 0,0 0-1,0 0 1,0 0 0,0 0 0,0 0 0,0 0 0,0 0 1,0 0-1,6 10 1,-6-10-1,2 20 1,0-3-1,1 4 1,0 1 0,0 4-1,1 3 1,-1 0 0,0-1 0,0 0-1,0-1 1,0-3-1,-1-1 1,0-4 0,0-3-2,0-1 2,0-2-2,-2-13 1,1 16 0,-1-16 1,0 0-1,0 0 1,2 10 1,-2-10-2,0 0 0,0 0-2,-2-9-4,2 9-31,0 0-5,0 0 2,-17-2-2</inkml:trace>
  <inkml:trace contextRef="#ctx0" brushRef="#br0" timeOffset="2">7347 2916 8,'0'0'25,"-3"-16"1,3 16-3,0-16-3,0 16-4,-2-13-2,2 13-4,0 0-2,0 0-1,4 18 0,-2 0-1,4 10-2,-2 6 0,3 10 0,-1 3 0,2 9 0,0 3 0,0 7-1,-1 0 0,1 6 0,-1 2-1,0 1-1,-1 2 1,1-2 0,-1-5-2,2 0 1,-1-4 0,-1-5-1,2-6 1,0-2 0,-1-5 0,0 0-1,0-6 1,1-1-1,-2-2 1,0-3 0,-2-3-1,0-4 0,-1-5 0,0-6 1,0 1-1,-2-8 1,-1-11-1,1 12-1,-1-12-1,0 0-2,3-16-6,-6 1-23,2-8-6,0-4 1,-3-9 0</inkml:trace>
  <inkml:trace contextRef="#ctx0" brushRef="#br0" timeOffset="3">7470 3639 9,'-13'2'22,"13"-2"-3,0 0 0,0 0 1,0 0-4,11-6-2,-1 4 0,-10 2-1,18-8-2,-9 0-2,8 8 0,-4-2-4,6 3 0,-1-1-1,4 5 0,0-5-1,6 5 1,-1-2-1,6 0 0,2-3 1,4 2-1,3-2 0,2 0 0,2-1-1,1 1 0,1-1 0,-2 1 0,-2-1-1,-4 2 0,-4-3-1,-3 3 1,-5 1 0,-4-3-1,-5 1 1,-3 1 0,-4-2-1,-1 1 1,-11 0 0,12 1 0,-12-1-1,0 0 1,0 0 0,0 0-1,0 0 0,0 0-1,0 0-2,0 0-6,0 0-31,0 0-1,0 0 1,-7-12-1</inkml:trace>
  <inkml:trace contextRef="#ctx0" brushRef="#br0" timeOffset="4">9786 3708 19,'11'-2'30,"7"3"0,0-9 2,0-1-13,8 2-2,1-7-3,11 5-4,-5-9-3,6 7-1,0-6-1,5 4 0,-4-5-2,2 2 0,-5-3-1,0 1 1,-4-2-1,-4 1 0,-7-1 0,-3 0 0,-7-1 0,-2 0-1,-7-3 0,-4 2 0,-5-2 0,-5 2 0,-3-1-1,-4 1 0,-3 1 0,-2 4 0,-3 5 0,-3 0 0,0 5 0,-1 4 0,-2 4-1,-1 3 1,0 5 0,0 5 0,0 2 0,0 6-1,0 3 1,-2 3 0,1 3 1,3 3-1,0 2 1,3 3-1,6 0 1,2 2 1,5 0-1,6 2-1,5 0 1,3-1 0,5 1-1,5-2 1,-1-1-1,4-1 1,4-1 1,2-3-1,1-2 0,2-2 1,0-4-1,2-2 0,3-3 1,1 0-2,1-6 1,1-1 0,4-3 0,4-3 0,1-3 0,3-3-1,3-3 1,0-3 0,1-2-1,-1-4 1,1-3-1,-3 1 0,-1-1 1,-1-1 0,-5 2-1,-2-1 0,-4 0 0,-2 5 0,-7 0 1,-3 1-1,-4 1 1,-3 3-1,-10 2 1,9-3-1,-9 3 1,0 0-1,0 0 0,0 0-2,0 0-1,-12-5-4,12 5-15,0 0-19,0 0-1,-10-10 0,6-2 1</inkml:trace>
  <inkml:trace contextRef="#ctx0" brushRef="#br0" timeOffset="5">11842 3232 12,'0'0'23,"0"0"-3,0 0-2,-12 3 0,12-3-4,-11 5-1,11-5-3,-13 9 0,13-9-2,-13 17-2,5-7 1,4 3-2,-1-1-1,8 0 1,-3-1-1,0-11-1,9 14 0,2-11 0,-2-7-1,1 1 0,0-6 0,-10 9 0,14-22 0,-10 12-1,-2-3 0,-3 4 1,-4 0-1,5 9 0,-14-11-1,2 10 0,1 4-2,-1 0-2,4 8-4,-2-1-17,1 4-10,2 3 0,0 0-1,9 6 2</inkml:trace>
  <inkml:trace contextRef="#ctx0" brushRef="#br0" timeOffset="6">11786 3925 26,'0'0'29,"-1"14"1,1-14 0,0 0-15,0 0-2,0 0-3,3 9-3,-3-9-2,9 12 0,-9-12-1,12 19-1,-8-9 0,6 0-2,-10-10 1,14 14 0,-14-14-1,19 2 1,-9-8-1,2-2 1,-2-4-1,0 0 2,-2-3-2,-2-2 1,-2 0-1,-4 6 1,-5 0-1,5 11 1,-15-16-1,5 13 0,-2 2-1,0 3 1,0 2-1,3 2 0,9-6 0,-13 13 0,13-13 0,-3 15 0,3-15 0,9 12-2,1-7-4,-10-5-11,19-3-19,-4-1 0,0-7 0,3-1-1</inkml:trace>
  <inkml:trace contextRef="#ctx0" brushRef="#br0" timeOffset="7">13248 2757 38,'9'-1'33,"-9"1"2,0 0 0,11 0-16,-11 0-2,0 0-6,0 0-4,6 17-1,-5-4-2,3 9-1,-2 5 1,3 8-1,-1 6 0,1 7 0,0 6 0,1 4-1,0 5 0,-1 3-1,1-1 1,-1 3-1,0-1 0,0-1 0,-3-2 0,2-2-1,-2-9 0,1 0 1,1-5-1,-1-7 1,1-5-1,2-6 0,-1-5 0,-1-6 1,0-5-1,-1-5-1,-3-9 0,0 0-3,0 0-3,0-22-11,-6 4-23,-1-10 1,-5-8 1,-2-6-2</inkml:trace>
  <inkml:trace contextRef="#ctx0" brushRef="#br0" timeOffset="8">12740 2707 9,'0'0'28,"11"-15"1,-11 15 2,13-7-10,-13 7-4,19-10 0,-19 10-6,23-7-1,-7 0-2,7 6-2,0-4 1,6 5-2,3-4 0,9 5-1,3-3 1,8 3-2,4-1 1,10 5 0,5-2-1,7 2-1,2-2 1,6 1-1,0-3 0,2 3 0,-3-3-1,-2 0 1,-5-2-1,-5 0 0,-7 0 0,-10 0-1,-8 1 1,-10-1-1,-10 1 0,-8 1 0,-8 0 0,-12-1 1,0 0-1,0 0 1,0 0-2,0 0 2,-4 12-3,4-12-2,-11 7-6,-3-2-30,2-2-3,-3-2 2,-6-1-1</inkml:trace>
  <inkml:trace contextRef="#ctx0" brushRef="#br0" timeOffset="9">3247 8995 10,'0'0'25,"0"0"-1,-1-15-5,1 15 1,-3-19-3,3 19-3,-3-19-1,3 19-1,-3-20-4,3 20 1,-3-14-3,3 14-1,-2-9-1,2 9-2,0 0 1,0 0-1,0 0 0,0 17-1,-1 0 0,1 7 0,-1 4 0,0 9 1,0 2-1,0 4 0,-1 8 0,1 2-1,-1 1 1,0 1 0,1 0 0,2 0-1,-1-2 1,3-3 0,0-3-1,0-5 1,1-5 0,1-3-1,-1-6 1,0-5 0,-1-5-1,1-4 0,-2-4 1,-2-10-1,2 10-1,-2-10 0,0 0-3,-4-11-3,4 11-5,-6-17-11,3 1-14,1-2-1,-3-8 0,4 0 2</inkml:trace>
  <inkml:trace contextRef="#ctx0" brushRef="#br0" timeOffset="10">3154 8839 4,'10'-7'7,"-10"7"1,9-3 1,-9 3 0,10-3 1,-10 3-1,12-3 0,-12 3-1,10-3-1,-10 3 0,9-3-2,-9 3-1,0 0-1,0 0 1,10-8-1,-10 8-1,0 0 1,0 0-1,7-10-1,-7 10 0,0 0 0,0 0-1,9-10 0,-9 10 0,0 0 1,0 0-1,0 0 1,0 0 0,0 0 0,0 0 1,0 0 1,0 0 0,3-11 0,-3 11 1,0 0 0,0 0 1,0 0-1,0 0 0,0 0 0,0 0-1,0 0 0,0 0 0,0 0-1,0 0 1,0 0-1,0 0 0,0 0 1,0 0-1,11 1 1,-11-1-1,16 2 1,-2-1-1,1-2 0,6 1 1,3-2-1,6 0 0,5-2-1,3 2 1,4-2-1,3 2 1,0-1-2,2 2 1,-3 1 0,3 0-1,-5 1 1,-2-1-1,-4 0 0,-1 2 0,-5 1 0,-5-1 0,-3 2 0,-5-2 0,-5 0 0,-3 1 0,-9-3 1,11 4 0,-11-4-1,0 0 1,0 0 0,0 0 0,0 0 0,0 0-1,0 0 1,0 0-1,0 0 0,2 13 0,-2-13-1,-3 22 1,1-3 0,-1-2 0,0 5 0,1 1 0,0-2 0,0 1 1,2-1-1,0-6 0,0-3 0,2 1 0,-2-13 0,3 13 0,-3-13-3,0 0-2,0 0-11,7 9-23,-7-9 1,0 0-1,-16-5 1</inkml:trace>
  <inkml:trace contextRef="#ctx0" brushRef="#br0" timeOffset="11">4567 8842 13,'3'-9'29,"-3"9"0,0 0 1,0 0-14,-1 9-2,-1 3-3,5 10-2,-4 5-3,4 9 0,-3 4-1,4 8 2,-3-1-3,3 9 0,-3-2 0,2 5-1,-3-2-1,1-1 0,-2-2 0,0-2-1,0-5 0,1-6 0,0-7-2,0-7 1,0-6 0,1-8-2,-1-13 0,0 0-3,0 0-3,0 0-7,9-22-12,-5 6-8,-3-12-1,1 0 2</inkml:trace>
  <inkml:trace contextRef="#ctx0" brushRef="#br0" timeOffset="12">4590 9275 25,'0'0'32,"22"2"1,-7-4 1,4-3-16,10 5-1,2-10-3,11 7-4,-1-8-2,7 6-2,-3-2-2,2 0 0,-6 0-2,-3 4-1,-7 1 1,-6 0-2,-7 2 1,-5 2 0,-13-2-1,12 6 0,-12-6 0,0 0-1,-4 13-1,4-13-3,-11 16-6,0-6-26,11-10 0,-16 10-2,16-10 2</inkml:trace>
  <inkml:trace contextRef="#ctx0" brushRef="#br0" timeOffset="13">5736 9251 14,'19'0'29,"-10"-5"3,12 2 1,-3-4-12,5-8-5,5 6-2,-1-8-3,4 4-4,-1-5-2,2 3-2,-4-4 0,0 3 0,-6-2-1,1-1 0,-7 0 0,-3 2-1,-6 2 1,-5-2-1,-7 0 0,-5 2 0,-5 0 0,-4 3-1,-3 0 1,-4 1-1,-3 1 0,1 5 0,-3 3 0,0 4 0,0 5-1,2 6 1,1 7 0,2 7 0,2 7 0,3 6 1,5 4 0,3 6 0,6 1 1,5 2-1,3-2 1,6 0-1,2-3 1,6-2-1,5-7 1,3-5-1,3-6 0,4-4 1,2-10-1,3-6 1,2-8-1,2-5 0,-4-5 0,0-4 0,-2-3 0,-2-3 0,-5 0 0,-4 3-1,-7 1 0,-5 2-1,-3 5-2,-7 9-1,0 0-4,-9-10-7,9 10-26,-4 15 2,4-15-1,-6 19 2</inkml:trace>
  <inkml:trace contextRef="#ctx0" brushRef="#br0" timeOffset="14">6495 9585 55,'0'0'35,"11"-7"0,-2-6 0,-3-4-21,8 1-3,-6-5-3,4 1-2,-3-4-2,1 3 0,-1 2-1,-1 1 0,-2 2 0,-1 3-2,-5 13 1,6-13-1,-6 13 0,0 0-1,0 0 1,9 20-1,-8-3 0,1 5 1,-1 4-1,1 5 0,-1 2 0,1 3 1,-1-1-1,2 0 1,-1-2-2,1-3 1,0-3-2,0-6 0,3-4-4,-5-6-2,4 2-6,-5-13-15,0 0-9,0 0 0,-18 5 0,18-5 2</inkml:trace>
  <inkml:trace contextRef="#ctx0" brushRef="#br0" timeOffset="15">6537 9780 37,'-1'11'32,"1"-11"3,9-2-1,4 3-15,-3-7-3,10 8-4,-5-7-2,9 5-3,-3-4-2,4 3-1,-2-2-1,1 0-1,-2-1-2,-2-1-1,0 2-1,-4-5-4,1 8-4,-17 0-20,15-14-8,-15 14 0,8-20 0</inkml:trace>
  <inkml:trace contextRef="#ctx0" brushRef="#br0" timeOffset="16">7272 9003 40,'9'-1'34,"-9"1"2,0 0-7,0 0-6,0 0-4,0 0-6,0 0-5,0 0-2,3 13-2,-3-13-2,-2 14-1,1-4-3,1-10-4,0 22-11,2-8-22,-4-2 2,0 1-2,-2-1 1</inkml:trace>
  <inkml:trace contextRef="#ctx0" brushRef="#br0" timeOffset="17">7266 9370 59,'0'0'35,"8"18"0,-8-18-4,5 13-15,1-4-8,-6-9-6,8 14-7,-8-14-23,14 13-6,-14-13-2,0 0 2</inkml:trace>
  <inkml:trace contextRef="#ctx0" brushRef="#br0" timeOffset="18">8086 8836 45,'0'0'33,"18"9"2,-14 0-1,-4-9-18,9 31-2,-9-8-3,4 11-2,-4 0-2,3 5-1,-2 0-2,3 3-1,-1-1-1,2 2 1,-2-5-2,3-2 0,-2-4 1,2-2-2,-2-4 0,-3-5-1,3-4-2,-5-6-2,3-2-3,-2-9-8,0 0-20,-12-7-2,0-8-1,0-1 2</inkml:trace>
  <inkml:trace contextRef="#ctx0" brushRef="#br0" timeOffset="19">7812 8779 53,'0'0'36,"14"-3"0,2 5-1,6 2-17,0-4-6,13 7-2,-3-4-3,15 5 0,-1-2-2,6 1-1,-1-2-1,3 2-1,-1-2 0,1 1 0,-2-2 0,-4 1-1,-7-2 1,-4 0-1,-6-2 0,-6-2 0,-5-1 0,-7 1 0,-3-2 0,-10 3-2,0 0-1,0 0-4,0 0-8,0 0-27,0 0-1,-21-6 1,6 3-1</inkml:trace>
  <inkml:trace contextRef="#ctx0" brushRef="#br0" timeOffset="20">8848 9459 39,'0'0'32,"17"4"2,-17-4-1,12-9-18,2 4-1,-5-8-2,7 4-5,-4-5-1,2 2-2,-2-4-1,2 3 0,-4-1-1,2 0 0,-6 5 0,-6 9 0,11-18-2,-11 18 1,0 0 0,0 0 0,2 12 0,-3 2-1,1 3 1,0 5-1,-1 7 2,2 0-1,0 2-1,2 3 1,-1 0 0,1-1 0,0-2-2,-1-5 0,1 0-1,-2-7-3,3-1-3,-4-18-7,1 13-20,-1-13-3,0 0 0,-14 2 1</inkml:trace>
  <inkml:trace contextRef="#ctx0" brushRef="#br0" timeOffset="21">8832 9745 45,'9'4'34,"9"1"2,1 1-8,4-8-8,10 6-2,-3-7-6,10 4-4,-3-4-3,4 1-1,-3-2-1,-2-1-1,-4 0-2,-4 0-1,-3 1 0,-10-1-4,-1 4-3,-14 1-15,4-10-15,-4 10 1,0 0-1,-14-11 1</inkml:trace>
  <inkml:trace contextRef="#ctx0" brushRef="#br0" timeOffset="22">11193 9721 23,'0'0'27,"4"11"2,-4-11-9,-2 12-3,2-12-2,1 10-4,-1-10-3,0 0-2,7 11-3,-7-11-3,0 0-6,10-1-9,-10 1-16,0 0-1,0 0 1,5-12 0</inkml:trace>
  <inkml:trace contextRef="#ctx0" brushRef="#br0" timeOffset="23">11657 9684 30,'0'0'31,"0"0"1,0 14-5,0-14-9,1 10-2,-1-10-4,3 13-4,-3-13-3,2 16-2,-2-16-2,5 13-2,-5-13-4,0 0-9,7 10-14,-7-10-6,0 0-1,0 0 2</inkml:trace>
  <inkml:trace contextRef="#ctx0" brushRef="#br0" timeOffset="24">11958 9691 25,'0'0'30,"16"3"1,-16-3-3,13 3-10,-2 3-3,-11-6-3,16 13-3,-16-13-1,12 18-3,-12-18-1,7 19-1,-7-19-1,2 19 0,-2-19-1,0 12-2,0-12-2,0 0-7,0 0-25,0 0 0,0 0-1,4-12 1</inkml:trace>
  <inkml:trace contextRef="#ctx0" brushRef="#br0" timeOffset="25">13873 8571 35,'2'-14'28,"-2"14"-1,7-18-5,-8 9-7,1 9-2,0 0-2,0 0-1,0 0-1,-3 12-3,1 5 0,2 8-2,-2 4 1,4 11-2,-4 5 1,3 8 0,-2 5-1,1 8-1,-1-1 0,0 3 1,-1 1-1,1 0 0,-2-4-1,2-3 0,0-5 1,2-6-1,-1-6 0,1-4-1,0-8 0,1-5 0,-1-6 0,0-7-1,-1-15 0,0 12-2,0-12 0,-1-12-3,1 12-6,-3-29-17,3 5-9,2-6 1,-3-12-1,3-2 2</inkml:trace>
  <inkml:trace contextRef="#ctx0" brushRef="#br0" timeOffset="26">13915 8544 5,'-5'-9'10,"5"9"0,0 0 1,0 0 1,-9-13 2,9 13 0,0 0 1,0 0-2,0 0 1,0 0-2,0 0 0,0 0-2,0 0-2,15-7-1,3 8 1,1-3-1,10 1-2,5-5 0,9 2-1,6-2 0,4-1-1,3-2-1,3 2-1,0-1 0,-2 1 0,-5 3-1,-7 1 1,-5 1-1,-6 3 0,-7 1 0,-6 1 1,-6 1-1,-4 1 1,-11-5 0,10 10-1,-10-10 1,3 12 0,-3-12 0,1 15 0,0-6 0,0 4 0,1 0-1,-1 3 1,2 4 1,-1 3-1,-1 1 0,0-1-1,0 1 2,2-1-2,-1-3 1,0-4-1,0-5 0,-2-11 0,4 14-2,-4-14-1,0 0-5,0 0-12,0 0-21,-1-14 3,-3 1-2,4 2 1</inkml:trace>
  <inkml:trace contextRef="#ctx0" brushRef="#br0" timeOffset="27">15387 8593 16,'0'0'28,"0"0"1,5 10 3,-5-10-12,2 24-7,-7-3 0,7 9-2,-7-1-1,6 16-2,-4 1-2,2 11 0,-2 2-2,2 3 0,-2-1-1,-1 3-1,0-4 0,0-5-1,2-9 1,2-5-2,1-8 1,1-6-1,1-7 0,0-8-1,-3-12-1,8 11-1,-8-11-4,0 0-6,10-7-13,-10 7-11,4-18 0,1 8 1,-5-8 1</inkml:trace>
  <inkml:trace contextRef="#ctx0" brushRef="#br0" timeOffset="28">15432 9106 41,'11'-10'33,"8"2"2,-3 1-3,0-5-16,9 7 0,-5-4-5,6 6-3,-2-5-2,5 4-2,0-1 0,3 2-2,0 0 1,2 1-1,-1 0-1,0 1 0,-4 0 0,-2 2 0,-8-1-1,-2 1 0,-7 0-1,-10-1 0,0 0-3,0 0-3,0 0-18,-13 10-14,-2-11 1,3 4-1,-3-6 2</inkml:trace>
  <inkml:trace contextRef="#ctx0" brushRef="#br0" timeOffset="29">16516 9013 36,'14'-4'32,"7"3"2,-1-7 1,2-2-18,10 2-1,-1-7-6,9 5-2,-5-8-2,3 1-2,-3-1-1,0 0 0,-4 1-1,-5-1-1,-6 1 0,-6-1 0,-4 0 1,-6 2-2,-7-1 1,-5 0 0,-6-1-1,-5 4 0,-6-2 0,-3 3 0,-2 2 0,0 4 0,-2 3 0,-1 6 0,1 4 0,1 8 0,3 5 0,2 9 1,-1 5-1,3 9 1,2 3 0,4 6 1,2 2-1,6-1 1,2 0 0,6-1 0,4-6 0,4-3 0,6-5 0,8-6 0,7-6 1,7-4-1,5-6 1,7-5-1,1-6 0,5-3-1,-3-3 1,-2-4-1,-4-4-1,-7-1 1,-4 0-1,-8 0 1,-5 1-1,-6-1-1,-4 1 0,-9 10-1,8-11-1,-8 11-3,0 0-2,-2-12-10,2 12-23,0 0-2,0 0 2,7 10 0</inkml:trace>
  <inkml:trace contextRef="#ctx0" brushRef="#br0" timeOffset="30">17388 9223 33,'0'0'34,"0"0"2,0 0-1,11 5-13,-11-5-5,4 19-5,-8-7-4,8 9-3,-7 0 0,5 5-2,-5-1 0,4 2-1,2-3 0,0-2-1,2-5 0,2-3 0,2-5-1,3-5 1,0-7-1,3-2 1,0-7-1,2-6 1,-1-7-1,3-2 0,0-3 0,0 0 0,0 1 0,0 3 1,1 2-1,-3 6 0,1 10 1,0 4 0,-3 7-1,0 5 1,-3 8 0,-1 1-1,-1 4 1,-3 1 0,-1-1-1,-2 3 0,-2-3 1,-1-3-1,-1-3 0,0-2-2,0-3 0,0-10-2,4 10-3,-4-10-6,10-8-28,-10 8 2,17-13-2,-3 4 3</inkml:trace>
  <inkml:trace contextRef="#ctx0" brushRef="#br0" timeOffset="31">18445 8743 77,'0'0'37,"0"0"1,-2 12-6,2-12-21,0 0-2,0 0-2,5 14-2,-5-14-2,0 0-1,5 12-1,-5-12-2,0 0-1,0 0-2,3 13-4,-3-13-10,0 0-21,0 0 0,-12 8 0,12-8 2</inkml:trace>
  <inkml:trace contextRef="#ctx0" brushRef="#br0" timeOffset="32">18460 9126 46,'0'21'34,"0"-21"2,-2 18 0,5-5-18,-3-13-5,0 15-4,0-15-3,1 15-2,-1-15-2,3 11 0,-3-11-1,0 0-1,-1 12-2,1-12-4,0 0-26,0 0-5,0 0 1,0 0-3</inkml:trace>
  <inkml:trace contextRef="#ctx0" brushRef="#br0" timeOffset="33">19550 8644 47,'0'0'35,"12"-13"1,-12 13 0,3-9-17,4 18-6,-7-9-3,5 21-2,-6-4-3,3 8 0,-4 2-1,2 8-1,-3-1 0,1 6-1,-2 2 0,0 4-1,-1 0 0,1 0 0,-1-2 0,2-5-1,0-3 0,0-6 0,3-5-2,-1-10 0,4-3-3,-3-12-3,0 0-7,0 0-21,4-16-3,-6-1-1,-5-10 1</inkml:trace>
  <inkml:trace contextRef="#ctx0" brushRef="#br0" timeOffset="34">19223 8637 24,'-7'-15'32,"10"5"3,2-2-1,2 1-13,14 9-3,-2-8-2,14 11-4,-1-5-3,12 6-1,-1-2-2,8 1 0,-2-2-2,5 2 0,-3-1-1,0 1 0,-2-2-1,1-1 0,-5 0 0,1 1-1,-6-2 1,-6-1-1,-6 1 0,-4-1-1,-9 2 0,-6-1-1,-9 3-2,0 0-2,-10 8-2,-5-5-7,5 7-23,-5 5-6,-2 0 2,2 5 0</inkml:trace>
  <inkml:trace contextRef="#ctx0" brushRef="#br0" timeOffset="35">20080 9102 34,'10'-8'33,"-6"-4"3,5 4-2,-9 8-13,10-5-5,2 11-4,-12-6-4,10 18-2,-8-3-2,2 8 0,-3 2-1,-2 5 0,1 0 0,-1 4-1,0-2 0,1-3 0,1-3-1,1-2 0,2-8 1,3-3-1,-7-13 0,16 7 0,-4-12-1,2-2 0,2-4 1,1-3-1,4-3 0,0 0 0,-3 0 0,0 3 0,-2 1 0,2 4 0,-4 4 0,0 7 1,-3 6 0,0 4 1,0 4-1,-1 4 0,-2 1 1,-2 4-1,-2 1 0,0-1 0,-3-3 0,0 4-1,-1-3 0,-1-2 0,0-3-1,-1-3-2,1-2-4,1-13-15,-9 9-21,9-9 2,0 0 0,-7-19-1</inkml:trace>
  <inkml:trace contextRef="#ctx0" brushRef="#br0" timeOffset="36">2926 10541 6,'0'0'24,"0"0"0,-8-10-1,8 10-5,0 0-2,-7-15-2,7 15-1,3-9-2,-3 9-1,0 0-2,16-7 0,-16 7-3,20-6 0,-8 3-1,5 2-1,0-1 0,4 1-1,3-1 0,6 0 0,2 0-1,5 0 0,5-1 0,6 1 0,6-2-1,6 1 1,7-1 0,2 0-1,2 1 1,5 1 0,0-1 0,2 2-1,-1 0 1,2 1 0,-1 1-1,2 1 1,-1 0-1,2 1 1,0 0-1,-1 0 0,4 0 0,-1 0 0,1 0 0,2-2 0,0 0 0,1 1 1,0-1-1,0 1 0,-1 0 1,1 0-1,-1-2 0,0 1 0,1-1 1,-1-1-1,1-1 0,2 0 0,1 0 0,0-2 0,-1 1 0,0 1 0,0 2 1,0 1-1,1 0 0,0 0 0,1 0 0,0 1 1,1 1-1,3 0 0,0-1 0,4 1 0,4 0 0,0 0 0,0 1 1,2 0-1,1-1 0,3 0 0,1 1 1,2-1-1,0-1 0,0 2 0,2-1 0,3 0 0,3-2 0,0 0 1,2 1-1,-2-1 0,6 0 0,0-2 0,3-2 0,0 2 0,-1 1 0,4-1 0,2 1 1,1-2-1,2 0 0,-1 2 0,1-2 0,3 0 0,2 1 0,-2-1 0,-1 1 0,2 0 0,1 0-1,2-1 1,-4 2 0,2 0 0,1 1 0,1-2 0,3 1-1,-3 1 1,2 0 0,0 0 0,3 1 0,-3 0 0,-1 0 0,1 1 0,-2 0 0,0-1 0,-3 2 0,-1-1 0,1 0 0,1-1 0,-3 1 0,0 0 0,-1-1 0,2 0 0,-1 0 0,0 0 0,-2 0 0,2-1 0,1 0 0,1-1 0,-4 0 0,4 0 0,-1-1 0,2-1 1,-2 1-1,0 0 0,-2-1 0,1 1 0,2-1 0,-3 1 0,-1 0 0,2 1 0,-1 2 0,3-2 0,-2 1 0,1 1 0,2 0 1,-1-1-1,2 1 0,-1 0 0,-2 0 0,1 1 0,-2-1 1,1-1-1,-6 1 0,0 0 0,-1 0 0,-2-1 1,-1 0-1,-5 0 0,-2 0 0,-3 0 0,0-2 0,-5 1 0,-4-1 0,-2 0 0,-6 0 0,-2-2 0,-2 1 0,-6 0 0,-6-1 0,-4 0 0,-7 1 0,-4-2 0,-6 0 0,-6 2 0,-7 0 1,-7 0-1,-4 1 1,-6-1-1,-4 1 1,-6 1-1,-5 0 0,-2-1 1,-6-1-2,-3 0-3,1 7-12,-11-5-24,0 0 1,-9 0-1,-11-3 1</inkml:trace>
  <inkml:trace contextRef="#ctx0" brushRef="#br0" timeOffset="37">8355 11266 36,'-1'-20'25,"3"11"3,-2 9-5,-7-19-5,7 19-3,-4-10-2,4 10-3,-1 9-2,2 7-2,-4 4-1,4 8 0,-3 6-1,3 12 0,-3 1 0,3 11-1,-5 0 1,3 4-2,-3 0 0,0 0 0,-1-2-1,2-3 0,-1-7-1,1-3 1,0-7 0,2-3-1,1-6 0,1-4 0,0-8 0,-1-5-1,2-2 0,-2-12-3,0 0-2,0 0-5,11-11-16,-6-3-12,0-8 1,3-3 0,-5-10 1</inkml:trace>
  <inkml:trace contextRef="#ctx0" brushRef="#br0" timeOffset="38">8288 11257 24,'-3'-17'27,"12"15"2,-9 2-9,11-18-4,3 10-1,-6-6-1,7 8-3,-4-5-3,4 2 0,-2-1-4,2 4-1,3-2 0,2 2 0,0 1-1,4 1 0,1 0-1,4 4 1,1-1 0,1 1 0,0 0-1,0 2 1,-2 0-1,-2 2 0,-3-1 1,-2 2-1,-4-2 1,-4 1-1,-5 0 0,-9-4 1,14 5-2,-14-5 1,0 0 0,0 0 0,10 10-1,-10-10 1,0 0-1,10 10 0,-10-10 1,8 11-1,-8-11 0,7 15 0,-7-15 0,7 18 1,-5-8-1,0 3 0,-1 1 0,-1 1 0,0 2 1,-1 1-1,0 0 1,0 1-2,1-1 2,0-3-1,1 0 0,1-3-1,2-2-2,-4-10-1,8 16-6,-8-16-24,0 0-4,0 0 1,0 0-2</inkml:trace>
  <inkml:trace contextRef="#ctx0" brushRef="#br0" timeOffset="39">9572 11295 28,'0'0'24,"-2"-15"1,2 15-4,0 0-4,-4-9-2,4 9-1,-1 12-3,3 6-3,-4-2 0,3 11-3,-4 3 0,2 12 0,-1 2-2,1 5 0,-2 3 0,2 2-1,-2-3 0,4 1-1,-1-3 0,1-8 0,0-4-1,1-5 1,1-7-1,0-4 1,-1-7-1,0-3-1,-2-11 0,0 0-3,0 0-1,0 0-4,0 0-9,6-20-11,-7 3-7,3 3 0,-3-9 2</inkml:trace>
  <inkml:trace contextRef="#ctx0" brushRef="#br0" timeOffset="40">9538 11625 22,'0'0'30,"0"0"1,19-2-2,0 2-10,1-7-1,11 4-3,1-9-2,9 5-4,-5-6-3,4 3-1,-5 0-3,-1 3 0,-5 1-1,-5 1-1,-7 2 0,-4 3 1,-13 0-1,11 6 0,-11-6 0,0 0 0,-3 11-2,3-11-1,-8 12-4,8-12-11,-14 5-19,14-5 1,0 0-1,0 0 1</inkml:trace>
  <inkml:trace contextRef="#ctx0" brushRef="#br0" timeOffset="41">10946 11682 20,'16'1'23,"-7"-4"-1,5 1 0,2-3-2,-1-4-4,5 4-2,-1-5-2,5 2-3,-4-6-2,3 5 0,-4-6-3,4 3 0,-3-6-1,0 2 0,-4-5-1,1 3 0,-4-4-1,-1 1 0,-4 2 1,-3-1-2,-4 2 1,-4 2 0,-4 0-1,-3 3 1,-4 1-1,-4 3 1,-5 3-1,-1 3 0,-2 4 0,-1 4 1,-1 4-1,1 4 0,1 2 0,2 6 1,5 1 0,3 5-1,4 0 1,5 2 1,4 2-1,5 3 1,3-1 0,5 1 1,5-3-1,2-1 1,3-3-1,5-3 0,-1-4 1,3-2-1,1-5 0,3-2 0,0-4 0,3-3-1,1-5 1,0-1 0,1-5-1,1-4 0,0-1 0,-1-4 0,-3 0-1,-2-1 1,-5 0-1,-4 0 0,-4 3 0,-7 1-1,-4 4-1,-5 0-2,-2 9-2,0 0-4,0 0-16,0 0-16,-4 11 2,4-11-1,2 15 2</inkml:trace>
  <inkml:trace contextRef="#ctx0" brushRef="#br0" timeOffset="42">12218 11342 27,'-10'-11'32,"10"11"1,-8-10 0,8 10-14,0 0-5,-10 2-2,12 8-5,-2-10-1,-3 20-2,3-7-1,3 0 0,-2-1-1,3-1 0,-1-2-1,-3-9 0,7 11 0,-7-11-1,0 0 0,0 0-2,10-11-3,-12 2-5,2 9-17,2-11-9,-2 11-1,-6-11 1</inkml:trace>
  <inkml:trace contextRef="#ctx0" brushRef="#br0" timeOffset="43">12287 11735 31,'-8'-17'31,"8"17"1,0 0 0,-11-3-16,11 3-4,-3 13-2,4 0-2,-3-3-2,4 6-2,-1-4 0,4 4-1,-1-5 0,3-1-1,-7-10-1,15 11 1,-15-11-1,12-2 0,-12 2 0,8-15 0,-8 15 0,-2-17-1,-4 7 1,-1 1-2,7 9-1,-17-13-4,17 13-16,-10 0-15,10 0 1,0 0-2,-9-6 3</inkml:trace>
  <inkml:trace contextRef="#ctx0" brushRef="#br0" timeOffset="44">13199 11208 19,'1'-13'31,"-1"13"0,0 0 4,7-11-16,-7 11-2,12 9-2,-3 7-2,-6-3-4,6 12-2,-7 1-1,3 9-1,-4 2 0,0 9-1,-4 1-1,1 5 0,-4-1 0,1 3-1,1-4 0,0-3-1,1-5-1,3-5 1,1-9-1,0-8-1,1-4 0,1-7-2,-3-9-1,0 0-3,12 5-5,-15-16-13,1 1-15,2-3 1,-3-6 0,1-3 2</inkml:trace>
  <inkml:trace contextRef="#ctx0" brushRef="#br0" timeOffset="45">12865 11129 13,'0'0'24,"-14"9"-2,14-9-3,0 0 1,-6 10-3,6-10 0,13-1-3,4 3-1,-3-9-1,12 4-2,-1-6 0,14 3-3,0-4 0,10 2-1,3 0-1,6 2-1,7-1 0,6 5-2,2-1 1,1 2-1,-1 0-1,-2 2 1,-5-2-1,-5 3 0,-10-1 0,-10 1-1,-9-1 0,-9 1-1,-8 2-1,-15-4-1,0 0-3,0 0-12,-10 13-23,-1-6 0,-4-3 1,0 0-1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2T21:30:36.023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14196 11064 12,'0'0'18,"-10"-6"-1,10 6-1,-9-8-1,9 8 0,-14-8-1,14 8-1,-15-10-2,4 1-2,11 9 0,-22-16-2,13 9-1,-7-3 0,6 0 0,-6-2-2,3 1-1,-4-2 1,3 1-2,-5-4 1,2 0-1,-2-2 0,-2 3-1,0-3 0,-1-1 0,0 2 1,0 1-1,-2 2 0,-1 1 1,-3 0-1,2 1 0,-3-1 0,-2 3 0,-2 1 0,-4-1-1,-6 0 0,-2 3 1,-2-1-1,-5 2 1,-2 0-1,0 1 0,-2 0 1,0 0-1,4 0 1,-1-1-1,2 2 0,0-2 1,-1 1-1,2-2 1,0 0-1,-1 1 1,0 0-1,-1 0 0,-1 0 0,-1 0 0,-1 0 1,0 2-2,-1 1 2,-1 1-1,-1 1 0,-1 1 0,-2 2 0,1 4 0,1 1 0,0 3 0,-1 1 0,1 1 0,1 2 1,1 1-2,-1 2 2,0-1-1,-3 2 0,-3 3 0,2-2 0,0 5 0,1 1 0,1 3 0,3-1-1,3-1 1,4 4 0,3 0 1,3 1-2,3-1 2,1 1-2,2-1 2,3 1-2,3 0 1,2-2 0,3 0 0,4 2 0,2 2 0,3-2 0,4 1 0,2 0 0,1 4 0,3 0 0,2 1 0,3 0 0,2 1 0,1 3 0,2 0 0,3 0 0,1 1 0,1-2-1,1-1 1,1-1 0,0 1 0,3-4 0,1-1 0,4-1 0,-1-1 0,4-1 0,0 1 0,2-2 1,3 0-1,1 1 0,0-2 1,0 1-1,2 0 0,2-2 1,2 1-1,1 0 0,1-3 1,1-2-1,2 2 0,1-3 0,4 0 0,-1-4 1,1 0-1,4-1 1,1-2-1,1 0 0,0 0 1,1-1-1,0-1 1,2-1-1,-1 0 0,0-1 1,3-1-1,2-2 1,3-3-1,2-1 1,0-1-1,2 1 1,1-2-1,3-1 0,0-1 0,1 1 0,1-1 1,0 0-1,1-2 0,1-2 0,0 0 1,-3 1-1,-1-4 0,0 0 0,-5-1 1,-2-4-2,-4-1 2,0 0-1,-1-3 0,-1-1 0,-1-1 1,-1 0-1,-3-2 0,1 2 0,-2-1 0,-5-1 1,-2 2-1,-3-2 0,-4 0 0,-2-3 0,-5 2 0,-1 1 0,-2-3 1,-3 0-1,-1-1-1,-1 1 2,-2 0-1,-1 0 0,1-1 0,-1 0 0,1 0 0,0 0 0,-1 0 0,0 1 0,1 0 0,1-1-1,-2 0 2,0 0-2,-2-1 2,2 2-2,-1 2 1,1-1 0,-4 0 0,-1 2 0,1 1 0,-2 0 0,1 0 0,-1-1 1,-3 2-2,0-3 1,0 3 0,2-2 1,-1 0-1,1 2 0,-2-2 0,3 3 0,-2-1 0,-1 1 0,0-1 0,-2 2 0,0-2 0,-1 1 0,-2-1 0,-1-1 0,0 1 0,-1 0 0,1 0 0,-3-1 0,1 2 0,0-1 0,1 1 0,0 0 0,-2 1 0,0-3-1,-1 0 2,1 2-2,0-1 1,0 1 0,-3 1 0,1 1 0,1-1 0,2 2 0,-3 1 0,1 0 0,-2-1 0,-1 0 0,3 1 0,-2-1 0,0 0 0,-1 0 0,0-1 0,-1 0 0,0 1 0,-2-1 0,-2 0 0,2-1 0,-3 1 0,2 0 0,-3 1 0,0-2 0,1 4 0,1-2 0,1 2 0,-1 1 1,1 0-1,1 2 0,1 2 0,9 6 0,-15-12-1,15 12 0,-12-8-2,12 8-3,-12-4-5,12 4-29,0 0-1,0 0 1,0 0-1</inkml:trace>
  <inkml:trace contextRef="#ctx0" brushRef="#br0" timeOffset="6151.3519">9367 8216 11,'-3'-10'25,"-13"-8"2,6 2-2,-6 3-10,-4-7-1,0 7-1,-9-8-1,2 6 0,-9-4-3,2 5-1,-8-2-1,-2 1-2,-6-1-1,-4 1 0,-6-1-1,0 2 0,-3 0-1,-1-1 0,-2 1 0,2 3 0,0-2-1,0 3 1,1-1-1,0 1 0,-1-1 0,0 3-1,-1-3 1,-1 1-1,-3 0 1,-1 2-1,0 2 0,1-2 0,-4 2 0,0 1 0,-1 1 0,-1 2 0,4 2 0,-2-2 0,2 1 0,3 2 0,3 0 0,1 1 0,3 1-1,0 0 1,-1 1 0,4 3 0,0 2 0,0 2-1,1 2 1,-1 2 0,0 4-1,0 7 1,-1 2 0,-2 0-1,-1 3 1,0 2-1,2 1 1,0 0 0,3 1-1,4-2 1,1-2-1,4 4 1,3 2 0,4-2 0,0 2-1,3 1 1,1-1 0,1 0 0,1 3-1,0-2 2,2-1-2,3 4 1,0-2 0,2 0 0,2 2 0,0 1 0,3 1 0,2 0 0,3 1-1,0 0 2,4 1-2,2 2 1,3 1-1,3-1 1,4 1 1,2 0-2,3-1 1,3 0 0,5 0 1,3-1-1,3-2 0,5 2 0,3-2-1,2 2 2,3 0-2,1 0 2,1-1-2,0-2 1,1 1 0,0-1 0,-1-2 0,1-2 0,1-3 0,1-1 0,1-1 1,1 1-1,2-3 1,2-1-1,2-4 1,2-1-1,2 0 0,0-3 1,3-2-1,-1 1 0,1-2 0,-2-1 0,1 2 0,1-2 1,-4-3-1,1 3 0,-1-2 0,3-2 1,0-1-1,3 0 0,0-2 1,1 0-1,-1 0 0,2-4 1,0-1 0,2 2-1,-3-2 1,2-3 0,1-1-1,0-1 1,4 0-1,2 0 1,1-2-1,-1 0 1,1-2-1,-2 2 0,0 1 1,0-2 0,-3 0-1,-2-1 1,0 1-1,2-2 1,-1 1-1,1-3 1,0-1-1,-2-1 1,-1 1-1,-2-2 1,0-1-1,-3 0 1,-1-1-1,-1 0 0,-2-3 1,2 1-1,-1-5 1,4 1-1,-3-1 0,2-3 1,1 1-1,-1-3 0,-1 1 0,-4-2 1,1-1-1,-4 0 0,-3 0 0,-1 1 0,-3-4 0,-1 1 0,-1 1 1,1 0-1,-2 1-1,-2-2 2,2 0-1,-1 1 0,1 0-1,-2 1 2,-1 0-2,-1 1 1,-1-1 1,-1 4-1,-3-3 0,-1 0 0,-2-1 0,-2 1 0,0-3 0,-1-1 0,-1 0 0,0 0 0,1-1 0,0 0 0,-2-1 0,-1 1 0,-1 2 0,-1-2 0,-1 2 0,-3-3 0,-2-1 0,-2 3 0,-1-1-1,1 0 2,-2-2-2,0 1 1,1-1 0,-1 0 0,0 3 0,0-4 0,-1-2 0,-1 1 0,-1 1 0,-2-1 0,0 1 0,-1 0 0,-3 2 0,-2 2 0,0 1 0,-2 0 1,2 2-2,-1 2 1,0 0 0,-1 1 1,1-4-2,2 1 2,-2 0-2,1-1 1,1 1 0,-2-1 0,0 1-1,-2 1 1,0 2 0,0 1 0,-3 2 0,-1-3 0,-1 0 0,0 2 0,-2-1 0,1 2 0,-1 0 0,1-2 1,1 3-2,0 3 1,1 2 0,0-2 1,3 3-1,-2 0 0,1-2 0,-1 6-1,0-1 2,0-4-1,1 1 0,-2 3-1,0-2 2,0 0-1,2 2 0,-2-2 0,2 0 0,0 1 0,-1 2 0,1-5 0,-1 2-1,-3 1 0,-2-1 0,-2 2-1,-1 2-2,-2-2-4,1 5-18,-5 2-14,-6-1 1,2 0 0,-6-2 0</inkml:trace>
  <inkml:trace contextRef="#ctx0" brushRef="#br0" timeOffset="23642.3523">21409 8725 6,'11'-7'22,"-12"-2"-2,1 9-5,8-21-1,-7 8 2,1-1-3,-4-4 0,1 1-1,-5-6-3,1 0-1,-6-4-2,3 5-1,-6-8 0,1 1 1,-4-5-1,0 2 0,-5-7-1,1 2-1,-7-4 0,-1-1 0,-4-3-1,-3 3-1,-8-1 1,-2-1 0,-6 0-1,-5 4 0,-4 1 0,-4 3 0,-4 0 0,-2-1 0,-4 1-1,1 5 0,-3-1 1,0 2-1,-3 0 0,0 2 0,-1 1 1,-1 4-1,3 2 0,-4 1 0,2 4 0,3 1 0,-1 3 0,4 0 0,-1 1 0,0 2 0,0-2 0,3 1 0,-2 0 0,-3-1 0,0-1 0,-2 3 0,-3-2 0,1 0 0,-3 2 0,-3 0 0,1 0 0,-1 4 0,1 0 0,-2 2 0,1 3 0,1 2 0,3 1 0,0 3 0,1 4 0,2 1 1,0 2-1,2 4 0,-1 1 0,2 4 1,-2 4-1,3 2 1,-1 0-1,2 5 1,1 2-1,3 1 2,2 1-2,-1 2 1,1 0 0,4 1 0,1 4 0,2-3 0,2 0 0,4 4 0,3 0 0,7 2 0,3 0 0,5 4-1,2-1 1,7 3-1,1 1 1,4-3 0,1-1-1,5 4 1,2-1 0,3-2 0,0 0 0,3-1 0,-2 0-1,1 3 1,0 0 0,-2-5 0,-1 2-1,0 1 0,0-3 1,1 0-1,2-1 1,1-1 0,4-2-1,4 1 1,2-1 0,3-4 0,5 1 0,3 0-1,3-2 1,2 1 0,4-2-1,4-1 1,5-2-1,3 2 0,4-3 1,2 0-1,3-3 1,4-3-1,2 0 0,1 0 0,2-1 1,0-1-1,1-1 1,2-2-1,0-3 1,1 0-1,1-1 0,0-3 1,-1-1-1,1 0 0,2-2 0,-1 3-1,-1-2 1,1 2 1,0-4-1,0 1 0,0-3 0,1-1 0,-1 0 0,2-2 0,0-1 1,1 0-1,-2 2 0,0-3 0,-1-1 0,-1 0 0,1 1 0,-3-4 0,-1 0 0,0-1 0,0-2 0,0 1 0,1 0 0,1-3 0,-1-1 0,2 2 0,0-2 0,-2 0 0,1 0 0,2-1 0,-1 1 0,-1 2 0,2 0 1,-1-3-1,0 1 0,-2 2-1,2 0 2,-2-1-1,-1 0 0,-2-1-1,-2-2 1,2 3 0,-1 1 0,0-3 0,1 1 0,-1 2 0,2 0 0,-1-1 0,0 1 0,0 0 0,0 0 0,0 1 0,-3-1 0,1-1 0,-1 1 0,0-1 0,0 0 0,-3-1 0,-2 0 0,-1 0 0,-1 1 0,-3-2 1,-1-1-1,-2 0 0,-2 0 0,1 0 0,-1-3 0,0 1 0,-2 0-1,3-1 2,-1-3-2,-1 2 1,1-3 0,0 1 0,1 2 0,-1-3 0,2 2 1,-1-1-2,1 2 1,0-3 1,1 2-1,0-1 0,-1-3 0,-1 1-1,-1-2 1,-1-1 0,-2-2 0,-2 2 0,-1 0 0,-2 0 0,-1 0 0,0-1 0,0 2 0,-1 4 0,-1 1 1,0-4-1,0 3 0,-3-1 0,1 2 0,-3-1 0,-1 1 2,0-3-2,0 2 0,-2 2-2,-1 0 2,2-2 2,-3 2-2,2 0 0,-3-1 0,1 0 0,-3 0 0,2-1 0,-2-1 0,0 1 0,-1-5-2,1 4 2,-1-3 0,1 1 0,1-1-1,1 2 1,-2 0 0,2 1 0,0 3 0,-1-1-1,0 2 1,-8 10 0,14-18 0,-6 9 0,0-1 0,-1 0 0,-7 10 0,15-19 0,-8 10 0,0-2 0,0-1 0,0 1 0,-1 1 0,0-3 0,0 0 0,-1 2 0,-1-3 0,2 2 0,-3 0 0,0 0 0,0-1 0,0 3 0,-1 1 1,0-3-1,-2 12 0,4-16 0,-4 16 0,4-17 0,-4 17 0,4-15 0,0 4 0,-4 11-1,4-15 2,-2 6-1,0-2 0,1 1 0,-2 0 0,0-1 0,-1 2 0,0-3 0,-1-2 0,0 3-1,-3-1 1,0 0 1,1 2-1,-3-3-1,1 3 1,0 1 0,0-1 0,0 0 0,2 0-1,-2 1 1,1-4-1,0 1-1,3-1-3,-4-7-5,7-2-32,-3-1-1,-3-7 0,0-3 1</inkml:trace>
  <inkml:trace contextRef="#ctx0" brushRef="#br0" timeOffset="27174.5543">9249 10078 6,'0'0'24,"0"0"1,8 12-5,-8-12-2,0 0-3,7 12-2,-7-12 0,0 0-2,0 0 0,14 15-3,-14-15 1,11 12-3,-11-12-1,15 16-1,-7-7-1,2 4 0,0-2-1,3 5 0,2-1 0,1 0 0,1-3-1,0 5 1,3-3 0,2 2-1,-2-2 1,3 1-1,-1-2 0,0 3 0,2 0 0,0-2 0,0 0 0,0 0 0,-2 1-1,1-1 1,0-1-1,1-2 1,-2 0-1,2 2 1,-1-1-1,-2-1 1,2-1-1,0 1 1,-1 1-1,0 1 1,2 2-1,1-2 1,0-1-1,0 2 0,-1-1 1,1 0-1,0-2 1,-1-1-1,-1 0 0,-2-1 1,1 0-1,-1 0 0,-1 0 0,0 1 0,-1-1 0,-1 1 0,-1-1 0,-1 0 0,1 1 0,-2 0 0,1-1 0,-1 1 0,2 0 0,0-1 1,1 1-1,1-2 0,-1 0 0,2 1 0,-1-2 0,3 0 0,-3 1 0,0-1 0,0 2 0,1-3 0,-1 1 0,1-1 0,-1 1 0,1 1 0,0-2 0,-1 2 0,0-2 0,1 4 0,-3-1 0,1 0 0,-1 2 0,0 0 1,-2 0-1,3 1 0,0-1 0,-1 0 0,1 2 0,0-1 0,0 1 0,0-2 0,1-2 0,-1 3 0,-2-2 0,1-3 0,-3-1 0,0-1-1,-4-2 0,-1-1 0,-9-2-1,11 4-1,-11-4-1,0 0-1,13 7-3,-13-7-4,10 3-14,2 1-13,-2-4 2,6 2-1,-4-6 2</inkml:trace>
  <inkml:trace contextRef="#ctx0" brushRef="#br0" timeOffset="29545.69">16951 9989 16,'0'0'12,"0"0"-1,0 0 0,0 0-2,0 0 0,0 0 0,0 0 1,0 0-1,0 0 0,0 0-1,-9-4 0,9 4-1,0 0-1,-13 2-1,13-2 0,-11 5-1,11-5 1,-14 4-1,14-4 1,-15 8-1,15-8 0,-19 8 0,9-2-1,-3-2-1,-2 4 0,-1 0 0,-2-1 0,-2-1-1,2 3 0,-3-1 0,1 1 1,-1-1-1,0 1 0,0 1 0,2 0 0,-1 0 0,-2 1 0,1-2-1,1 1 1,-2 1-1,3-2 1,-2 0 0,-1 2-1,0-1 1,-1 0-1,1 0 1,0-2 0,0 1-1,-2 2 0,0-2 0,1 1 0,1 1 1,-3-1-1,0 3 0,-1 1 1,-2-1-1,0 1 1,1-1-1,-2 2 0,0-2 0,2 0 1,-2 0-1,3 0 0,1-1 1,0-1-1,3 0 1,-1 0-1,1-1 0,2-2 1,-4 1-1,2-1 0,-1 0 0,2 0 0,-1 1 0,1-2 0,0 0 0,0 1 0,3 2 0,2-3 0,-3 2 1,3 1-1,-1-2 0,0 2 0,0-1 0,-1 1 0,0-2 0,-2 2 0,-1 0 0,1-1 0,0 0 0,0 1 0,-1 0 0,0 0 0,0 1-1,2-2 1,-1 0 0,0 1 0,-2 2 0,1-3 0,-1 0 0,2 1 0,0 0 0,1-1 0,-2 2 0,1-3 0,2 0 0,-1 2-1,1-2 1,2-1 0,-1 0 0,2 1 0,1-1 0,2 0 0,0 0-1,-1-1 2,1 1-2,0-2 1,0 1 0,0 0 0,-1-1 0,0 2 0,-1-1 0,-1-1 0,-1 2-1,0 0 1,-2 1 0,1 0-1,-2-1 1,-1 1 0,0 1-1,0-1 1,1 0 0,0 0 0,0 0-1,2-1 1,1 0 0,1-1 0,1 0 0,2 0-1,-1-1 1,2 0 0,1 0 0,-2-1 0,1 1 0,1 0 0,-1 0 0,1-2 0,1 1 0,-2 0 0,11-4 0,-15 7 0,15-7 0,-11 5 0,11-5 0,-10 4 0,10-4 0,0 0 0,0 0 0,0 0 0,-10 9 0,10-9 0,0 0-1,0 0-1,0 0-2,-14 6-5,14-6-12,0 0-15,0 0 0,0 0-2,0 0 3</inkml:trace>
  <inkml:trace contextRef="#ctx0" brushRef="#br0" timeOffset="39976.2866">9796 6293 15,'10'5'26,"-10"-5"-1,0 0-6,0 0-2,0 0-2,-7 16-2,7-16-2,-9 11-1,-2-5-3,7 7-1,-7-4 0,2 9-2,-5-5-1,2 6 1,-5-1-1,-1 6-1,-3-1 1,-1 4-1,-4 1 0,0 3-1,-3-1 1,2 3-1,-2 1 0,-1-1 0,0 1 0,0 4-1,0-1 1,-1 1 0,1 2 0,1-1-1,-2 1 1,2 3-1,-1-1 0,0 0 1,1-2-1,0 1 0,0 1 0,0 0 0,1-1 1,-2 0-1,3-2 0,1 1 0,-1 0 0,1 0 1,2-5-1,0 0 0,2-1-1,2 1 1,0-2 0,3-3 0,0-1 0,3-1 0,0-1 0,1-3 0,0-2-1,1-4 0,1-1 0,-1-2 0,3 0 0,0-5 0,1 2-1,8-12-1,-12 17-1,12-17-1,-5 12-2,5-12-6,0 0-4,0 0-9,0 0-8,0 0-2,0 0 4</inkml:trace>
  <inkml:trace contextRef="#ctx0" brushRef="#br0" timeOffset="45811.6202">16044 5700 10,'0'0'17,"12"-12"0,-12 12-1,10-4-1,-10 4 0,0 0-1,0 0-2,10 5-1,-10-5-1,3 9-2,-3-9 0,4 15-2,-2-5 0,5 3-1,-3-2-1,4 6-1,-1-3 0,3 4-1,-1 0-1,3-1 1,0-1-1,3 2 1,-2-1-1,3 1 0,-1 1 1,1 1-2,0-2 1,1 3 0,-2-1 0,0-1-1,-1 0 1,-1 0-1,1-1 1,-1-1-1,2 0 1,-2-1-1,1-1 1,-1 3-1,-1-2 1,2 1-1,-2-1 1,1 2-1,-2-4 0,0 4 1,1-1-1,0-1 1,0-1-2,-1 3 2,0-1-1,1-1 0,-2 3 0,1-2 1,1 0-1,-1 2 0,2 1 0,-2-2 1,2-2-1,0 3 0,0-2 0,1 2 0,-2 0 0,-2-1 0,3 2 0,-1 2 0,0-1 1,0 0-1,-2 2 1,3-3-1,-1 3 0,2-1 0,-2-1 0,0-1 1,0 1-2,0 2 1,0-2 1,0 1-1,-2-2 0,2-2 0,-1 1 0,0 0 0,0 1 0,-1-3 0,0 0 0,1 0 0,0 1 0,-1-1 0,1-3 0,0 0 0,-1-1 0,2 1 0,0-2 0,-2 0 0,4 0 0,-2-1 0,1 1-1,-2 0 1,0-1 0,1 0 0,-12-11 0,18 17 0,-18-17 0,16 17 0,-10-7-1,-6-10 1,16 14-1,-16-14 1,11 15 0,-11-15 0,11 9 0,-11-9 0,10 9 0,-10-9-1,5 10 1,-5-10 0,0 0-1,9 13 0,-9-13 1,7 10-1,-7-10 1,8 12 0,-8-12 0,7 12-1,-7-12 1,7 12 0,-7-12-1,6 11 1,-6-11-1,9 12 1,-9-12 0,9 12-1,-9-12 1,10 13-1,-10-13 1,12 15 0,-12-15-1,11 14 0,-11-14 1,10 12-1,-10-12 0,0 0 0,11 10 0,-11-10 1,0 0-1,0 0 1,0 0-1,0 0 1,0 0 0,9 4-1,-9-4 0,0 0 1,0 0-1,7 12 0,-7-12-1,0 0 0,7 11-1,-7-11-2,0 0-4,0 0-4,10 15-4,-10-15-9,1 12-7,5-1 1,-6-11 1</inkml:trace>
  <inkml:trace contextRef="#ctx0" brushRef="#br0" timeOffset="54072.0928">18905 5525 2,'-4'10'23,"-9"-9"2,9 8-7,4-9 0,-11 16-4,9 1-1,-1 2-2,4 8-1,-2 4-2,3 10 0,-3 2-2,4 9-1,-2 4-1,2 4 1,-1-1-1,0 5-2,1 1 1,0 2-1,-2 1-1,2 0 1,-3 1-2,2 0 2,-2 1-1,1-3 0,-1-3 0,1 1-1,-1-6 1,0-2 0,2-3 0,-2-5 0,2-5 0,0-5 0,0-7-1,0-5 0,1-5 1,0-4-1,1-4 0,-2-3 1,1-1-1,-3-10 0,3 16 0,-1-7 0,-2 2 0,0-2 1,-1 1-1,1 2 0,-2 0 0,1 1 0,-1 1 0,2 0 0,0 0 0,0 1-1,2-1 2,1-1-1,0 0 0,0-2 0,-3-11 0,7 16 0,-7-16 0,4 14 0,-4-14 0,3 13 0,-3-13 0,0 14 0,0-14 0,0 13-1,0-13 1,1 11 0,-1-11 0,0 0 0,0 0 0,0 9 0,0-9-1,0 0 0,0 0-1,0-10-1,0 10-5,-3-12-9,1 2-18,2 10 0,-3-19-1,4 9 2</inkml:trace>
  <inkml:trace contextRef="#ctx0" brushRef="#br0" timeOffset="55488.1738">21418 5975 16,'-3'12'23,"3"-12"-4,0 0-4,-10 5-1,10-5-3,-8 13-1,0-4-2,2 8 0,-8-1-1,4 9-1,-7 3-1,2 5 1,-6 4-2,4 8 1,-6 1-1,1 6-1,-1-1 0,1 4 2,-3 0-3,2 2 0,-2-3 0,0-1 0,-2-1-1,1 3 0,1-1 0,0-1 0,1 0-1,1-2 0,1-1 0,3-1 0,2-4 0,0-4 1,2-2-1,0-2 0,1-6 1,0-1-1,1-3 0,1-3 0,-1-4 1,1 1-1,-1-4 0,2-3 0,0 0 0,0-2 0,1-1 0,2 3 0,-2-3 0,4 0 1,-1 3-1,1-1-1,-2 3 2,1-3-1,-1 4 0,-1-4 0,1 3 0,-1 0-1,0 1 1,2-3 1,-1 1-2,3-2 1,0 0 0,1-1 0,0-1 0,1-1 0,1-1 0,-3 0 0,5-9 0,-4 15 0,4-15 0,-2 9 0,2-9 0,0 0 0,-2 10 0,2-10 0,0 0 0,0 0-1,-4 14 1,4-14 0,-4 9-1,4-9 1,0 0-1,-4 9 1,4-9-1,0 0 0,0 0-2,0 0-2,0 0-6,0 0-11,2-13-11,-2 13-2,7-18 2,-7 18 0</inkml:trace>
  <inkml:trace contextRef="#ctx0" brushRef="#br0" timeOffset="58795.363">6769 6121 19,'-12'-6'15,"12"6"-1,0 0-2,0 0-1,-11-5-1,11 5-1,0 0-1,-9-1-1,9 1 0,-10 12 0,8-2 0,-1 2-2,3 8-1,0 2 0,2 1 0,1 7-1,3 6-1,0 0 1,2 4-1,-2 0 0,4 3-1,-2 0 1,1 4-1,-1-3 0,2 0 0,0-1 0,0 0-1,2 1 1,-3 1-1,3 1 1,0-2 0,-2 3-1,-1-1 0,-1 2 0,-2-2 1,-1 0-1,-1-5 0,-1 1 1,0-1-1,0-3 1,1-2-1,1-2 0,0 1 0,-1-1 2,1 1-2,-1-2 0,-1-3 0,1-4 0,1 0 0,-2-1 0,1-4 0,0-4-2,0-2 2,-1-4 0,1 1 0,-1-1 0,-3-11 0,5 12 0,-5-12-1,3 10 1,-3-10 0,0 0-1,0 0 1,0 0-1,1 9 1,-1-9-1,0 0 1,0 0-1,-3 10 1,3-10-1,2 11-1,-2-11-2,3 9-5,-3-9-17,10 5-6,-10-5 1,0 0 0</inkml:trace>
  <inkml:trace contextRef="#ctx0" brushRef="#br0" timeOffset="60554.4636">4725 6892 13,'0'0'24,"-9"0"-3,9 0-3,-11 1-2,11-1-3,0 0-3,-10 16-2,9-6-1,4 5-3,3 0 0,4 8 0,1 1 0,6 5 0,2 1-1,6 5 1,1 2-1,4 5 1,0-1-1,3 2 0,-1 0-1,2 2 0,-3 2 0,-1 0-1,2-1 0,-1 0 0,-2 0-1,-1-1 1,-1 2-1,0-4 0,-1-3 0,0-1 0,-5-1 1,1-1-1,0-2 0,-2-1 0,0-3 0,-1 0 0,-2-2 1,0 0-1,-2-5 0,0-1 0,-2-4 0,1-1 1,-3-1-1,0-3 0,1-2 0,-3-2 0,0-1 1,1-2-1,-10-7 0,16 15 0,-16-15 0,15 10 0,-15-10-1,11 9 2,-11-9-2,9 7 1,-9-7 0,9 9 0,-9-9 0,11 8 0,-11-8 0,10 10 0,-10-10 0,10 11 0,-10-11-1,10 8 1,-10-8 0,0 0 0,11 10 0,-11-10 0,0 0 0,0 0 0,0 0 0,11 7 1,-11-7-1,0 0 0,0 0 0,0 0 0,0 0 0,0 0 0,6 9 0,-6-9-1,0 0 2,2 9-1,-2-9-1,0 0 1,4 14 0,-4-14 0,6 12 0,-6-12-1,6 15 0,-6-15-1,7 13-1,-7-13-4,5 9-8,-5-9-18,0 0-1,0 0 0,-15-24 1</inkml:trace>
  <inkml:trace contextRef="#ctx0" brushRef="#br0" timeOffset="87461.0024">3303 5842 9,'0'0'9,"-16"-11"1,16 11 0,-18-6 1,9 5 0,9 1 0,-17 3 1,17-3 1,-16 12-2,16-12 0,-16 19-2,11-1 0,-1-2-1,2 6-2,0-3 0,4 7-2,-1-1 1,5 5 0,-2 0-1,5 0-1,-2 0-1,4 4 0,0 0 0,1 0 0,0 0-1,3 2 0,1-1 0,3 1 0,1-2 0,4-1 0,3-3-1,2 2 1,3 1 0,2-3 0,2-1-1,0-2 1,0 0-1,0 1 0,-2-1 1,0-2 0,-1-1-1,-2 2 0,0-2 0,0-1 0,-1 0 0,0-2 0,-1-1 0,0-1 0,1-2 0,0-5 0,-1 2 1,2-3-1,0-2 1,3 0 1,0-2-1,3-4 0,0 1 0,0 0-1,-1-2 1,-1-1 0,-1 0-1,-2 1 0,-1-1 1,-3 4-1,-2-3 0,-1-1 1,0-1-1,-1 1-1,-2-1-3,-3-3-3,4-1-14,-3-5-17,-5-9 1,-2-1-2,-8-9 2</inkml:trace>
  <inkml:trace contextRef="#ctx0" brushRef="#br0" timeOffset="88571.0659">3212 5855 9,'-12'-16'23,"12"16"-7,-6-11 1,6 11-3,-3-15 0,1 4-2,2 11-2,5-21 0,-5 21-3,10-20 0,-1 13-1,1-3 0,6 3-2,1-3 0,5 3-1,4-5 1,6 0 0,3-2-1,6 2 0,0-1-1,3 2 0,1 3 0,-2 2 0,0 4-1,-3 8 1,1 3-1,-1 4 1,-3 3-1,0 4 0,-2 1 0,1 4 0,-1 0 0,3-1 0,-4 0 0,1 1-1,0 1 1,-1 0-1,0 0 1,-2 0 0,-2 0-1,-1 0 0,-5 1 1,-1 0-1,-4-3 0,-1 1 1,-3 1-1,1-1 1,-2 2-1,0-3 0,-1 0 0,1 1 0,-1-1 1,0 1-1,0-1 0,-1 0-1,4-1 1,-1 3-1,1 1 1,-1-1 0,2 0-1,-2 1 1,1 1 0,-2 1-1,-2 1 1,-2-2 0,0-1-1,-1 3 1,-1 0 0,-3-3-1,1-3 1,0 0 0,-2-2 0,-1-2 0,0 2 0,0-3 0,-1-4-1,1 2 1,-1-4 0,0-3 0,-2-10-1,3 13-2,-3-13-5,0 0-20,0 0-7,-15-15 0,-2 2-2</inkml:trace>
  <inkml:trace contextRef="#ctx0" brushRef="#br0" timeOffset="89386.1124">3360 5837 18,'-16'-15'18,"16"15"-3,-10-13 1,10 13-3,-7-11 0,7 11-3,0 0-1,-6-10-2,6 10-1,0 0-1,0 0-1,16 11-1,-1 0 0,3 3 0,7 4 0,5 4 1,7 9 0,2 0 0,3 4 0,-2 2 0,4 3 0,-4 1-1,1 5 0,-2-4-2,0 0 1,-4 1-1,0 0 0,-1 0 0,0-2 0,-1-4-1,0-1 0,-3-3 1,-1 0-1,1-3 1,0-4-1,0-2 1,0-2-1,-1-3 1,0 1-1,-3-3 1,0-3-1,-4 0 0,-2 2 1,-3-3-1,-2 0 0,-1 0 0,-3-1 0,0-2-1,-1 0-1,-1 2-1,-9-12-5,13 12-9,-13-12-17,0 0-1,0 0 0,-12-21 1</inkml:trace>
  <inkml:trace contextRef="#ctx0" brushRef="#br0" timeOffset="89852.1393">3288 6268 11,'9'-10'28,"11"6"1,-7-1-4,8 1-4,4 3-3,-1-4-4,7 9-3,-1-4-3,4 3-1,-3 0-3,5 2-1,-5-1 0,0 2-2,-3-3 0,0 1 0,-3-1-1,-2 1 0,-3 0-1,-4-4-2,2 3-8,-9-4-15,-9 1-8,11-8-2,-14-3 2</inkml:trace>
  <inkml:trace contextRef="#ctx0" brushRef="#br0" timeOffset="90220.1603">3880 5773 20,'8'-11'26,"-8"11"-1,0 0-3,5-9-9,-5 9 0,0 0-2,0 0-3,0 0 0,0 0-2,9 19 1,-6 2-1,-3 3-1,2 8 0,-2 0-2,2 8 0,-2-2 0,2 3-1,0-3-1,1 3 0,0-6 0,1-1 0,1-3-2,-1-5 0,2-2-5,-5-7-5,4-4-18,-3-1-5,-2-12-2,-11 19 1</inkml:trace>
  <inkml:trace contextRef="#ctx0" brushRef="#br0" timeOffset="90529.178">3699 6578 22,'13'10'30,"-13"-10"1,17 8 1,-17-8-13,19 0-4,0 0-3,1-7-1,6 6-4,0-7-3,2 2 0,0-3-2,1 6 0,0 0-1,-1 0-1,-1 1-2,-2-4-4,3 5-7,-7-1-18,0-5-4,1 2-2,-9-7 2</inkml:trace>
  <inkml:trace contextRef="#ctx0" brushRef="#br0" timeOffset="90829.1952">4303 6099 14,'0'0'29,"-6"-9"0,6 9 2,0 0-15,-16 13-2,12-2-2,-7 5-3,5 9-2,-5-2-1,4 11 0,-5 0-2,3 4 0,0-3-1,2 2-2,1-5-2,1-7-2,5 3-8,-4-4-21,0-7-2,1 3-2,-8-5 2</inkml:trace>
  <inkml:trace contextRef="#ctx0" brushRef="#br0" timeOffset="91099.2104">3995 6880 28,'0'0'29,"14"10"4,-14-10-1,15 1-17,1-2-3,2-8-2,7 6-3,3-8-2,5-3-4,5 0-14,3-2-19,-8-5-1,4 8-1,-10-6 0</inkml:trace>
  <inkml:trace contextRef="#ctx0" brushRef="#br0" timeOffset="92848.3107">5815 4680 10,'0'0'20,"0"-11"-6,0 11 0,0 0-3,-15-6-1,15 6 0,-11 3-1,11-3 0,-13 10-1,8 1-2,-1 1 0,1 8-1,-1 2 0,0 6-1,0 3 0,3 7 0,0 2 0,4 7 0,-1 1 0,6 4-1,1 3 0,5 4 0,3 1 1,5 1-2,2 0 0,4 3 0,-1-4 0,3 4 0,1-5-1,1-3 1,-1 1-2,1-1 0,0-3 1,1-1-1,0-2 1,1-2-1,1-6 0,0 0 0,0-2 0,-1-6 1,0-7-1,-1-3 1,-1-4-1,0-3 1,0-3 1,0-6-1,-2-3 0,-1 0 1,-2-1-1,-1-1 0,-3-1 0,0 1-1,-4-1-1,-4-3-4,5 3-17,-4-6-16,-9-9 2,1-1-2,-7-11 1</inkml:trace>
  <inkml:trace contextRef="#ctx0" brushRef="#br0" timeOffset="93744.3619">5863 4529 12,'0'0'14,"-14"-20"1,14 20 1,-10-14-1,10 14 1,-4-16-3,4 16 0,8-14-1,-3 5 0,11 2-2,2-2-2,12 5-1,2-2 1,14 4-2,6-2-1,7 8-1,2 2 0,4 6-1,-1 5-1,0 7 1,-4 8-1,-4 8-1,-8 7 1,-2 7 0,-4 3-1,-2 8 0,-6 4 0,-1 4 0,-4-2-1,-1 0 1,-4 0 0,0 0-1,-5-3 0,-2-5 0,-1-4 0,-3-3 0,-3-3 0,-2-2 0,-5-1-1,-3-6 2,-1 0-2,-4-2 1,-2-1-1,-4-3 1,0 0 0,-3-4 0,0-3 0,1 1 0,1-2 1,1-1-2,1-1 2,1-1-2,2-3 1,2 1 0,2 0 0,0-5 0,-1-1-1,0-3 0,3-4-4,1-12-10,0 0-23,-11-12 1,1-11-1,-1-6 0</inkml:trace>
  <inkml:trace contextRef="#ctx0" brushRef="#br0" timeOffset="94192.3875">5972 4710 6,'-14'-19'25,"9"7"1,-3-9 2,1 1-14,1 2 0,0-4-1,3 11-2,-3-4-1,6 15-1,-10-3-1,10 15 0,-2 5-2,7 12-1,3 4-1,7 10-1,5 5 0,8 11 0,5 8 0,6 9 0,4 1-1,2 12 0,0 2 1,1 6-1,-2-1-1,-4-2 1,-4-7-1,-3-3 0,-2-11 0,-2-6 0,-4-10 0,-1-10-2,-4-11 1,-1-8-1,-1-9-1,-6-7-2,-2-4-3,-9-19-11,-1-7-21,-5-4 1,-11-10-1,-5-10 2</inkml:trace>
  <inkml:trace contextRef="#ctx0" brushRef="#br0" timeOffset="94540.4074">5796 5026 40,'8'20'31,"5"3"-6,3 1-2,1-5-3,8 3-2,-6-10-3,10 7-4,-6-9-2,5 4-2,-2-4-2,2 1-1,-4-5-2,3 2-1,-1 2-3,-3-8-3,4 4-6,-8-8-16,2-2-10,1 0-2,-8-5 1,3-1 1</inkml:trace>
  <inkml:trace contextRef="#ctx0" brushRef="#br0" timeOffset="94826.4237">6514 4699 18,'13'3'30,"-13"-3"1,7 14-5,-10 6-5,-3 2-3,-1 16-4,-7-1-2,3 8-3,-7 3-3,3 5-2,-5-5-1,6 0 0,-2-5-2,5-8-1,3-3-5,0-9-7,7-7-22,1 1-2,-4-8-1,0 5 1</inkml:trace>
  <inkml:trace contextRef="#ctx0" brushRef="#br0" timeOffset="95096.4393">6010 5634 28,'6'9'33,"12"2"2,2-8 0,10-3-16,7 2-4,-1-4-2,8 3-5,-1-4-3,1 6-2,-3 0-3,-2-1-3,0 8-6,-8-6-12,-3 1-14,0 5-1,-9-7 0,1-1 1</inkml:trace>
  <inkml:trace contextRef="#ctx0" brushRef="#br0" timeOffset="95408.4571">6784 5188 14,'0'0'25,"8"-9"2,-8 9 1,0 0-15,4 14-1,-5 0-1,-5 3-1,-1 13 1,-7 1-1,-2 10 1,-6 0-3,2 8-1,-5-5-1,3 3-1,0-9-2,5-6-1,3-5-4,3-11-6,11-16-29,-1 14 1,1-14-2,4-19 1</inkml:trace>
  <inkml:trace contextRef="#ctx0" brushRef="#br0" timeOffset="97376.5697">10839 4830 11,'12'-1'27,"-13"-9"2,1 10-6,2-9-3,-2 9-1,-7-10-4,-2 0-3,9 10-3,-20-10 0,9 7-3,-7-2-1,-1 5-2,-4-2 0,-1 6-1,-6 2 0,0 3-1,-3 5 1,-3 3-1,-2 3 0,1 5 0,-1 1-1,0 3 1,-2 2-1,1 2 1,0 2-1,-1 0 1,0 0-1,-1 3 0,-1 5 1,-1 0 0,0 3-1,1-2 0,2 3 1,3 2-1,3 1 0,1-1 1,3 1-2,5 2 1,1-1 0,5 2 0,1 0 0,4-2 1,1-1-1,5 0 0,4-4 1,1-3 0,3-3 0,2-1-1,2-5 1,2 1 0,1-4 0,2-3 0,-1-1-1,3 2 0,1-2 1,0-3 0,-1-1-1,3-3 1,-1-1-1,3 0 1,0-4 0,2-6 1,1-5-1,5-1 0,2-3 1,4-1-1,4-5 1,4-3-1,4-3 0,3-1 0,4 0 0,1-3 0,5 1 0,2-1-1,0-1 1,2-1 0,0-1-1,1-1 1,0-4-1,-2-1 0,-1-7 0,-2-3 1,-2-3-1,-4-6 1,-3-3-2,-3-1 2,-3-2-1,-6-6 0,-2 1 0,-3-1 0,-5-1 0,0 1 0,-2 1 1,-3 0-2,0-2 1,-1 4 0,-3 1 0,0-1 0,-5 3 0,-2 0 0,-5-2 0,-6 2 0,-7 4 1,-7-3-1,-3 4-1,-9 3 1,-3 5 0,-1 5-1,-3 7 1,-1 4 0,-1 6 0,1 8 0,-1 6 0,2 1-1,-6 5 0,1 6-1,-3 3 0,0 1-2,4 8-2,-5-5-3,9 8-12,0-3-20,2-2 1,0 1 0,1-1 2</inkml:trace>
  <inkml:trace contextRef="#ctx0" brushRef="#br0" timeOffset="97885.5987">10990 4925 40,'0'0'32,"0"0"1,0 0-5,-10-6-15,6 16-1,-6-6 0,4 13-5,-7-1-2,1 9-1,-6 2-1,-4 9 0,-4 4-1,-6 9 0,-8 4 0,-3 5-1,-7 6-1,-6 5 1,-2 6-1,-7 2 1,-3 0-1,-4 1 1,-1 1-1,-1-1 1,2-5 0,6-6 0,5-10 0,7-5 0,7-8 0,11-9 1,6-11-2,9-4 1,7-8-1,3-4 0,11-8-2,0 0-2,0 0-6,0 0-21,16-21-6,0 5 0,-4-6-2</inkml:trace>
  <inkml:trace contextRef="#ctx0" brushRef="#br0" timeOffset="98427.6298">10175 5266 28,'-19'17'24,"5"9"-1,-3 2-1,2 4-3,2 7-3,-5 1-2,9 12-2,-6 0-3,9 7 1,0-2-4,7 4 0,-1-2-2,7-3 0,2-9-1,6-7-1,2-10-1,4-5-1,2-8-2,0-15-5,2-3-11,3-10-20,-4-10 1,0-4 0,-6-8 0</inkml:trace>
  <inkml:trace contextRef="#ctx0" brushRef="#br0" timeOffset="98712.6461">10559 5050 56,'0'0'35,"0"0"-2,0 0 1,-4 17-24,5 8-1,-5 0-1,5 14-2,-3 3-1,3 4-1,-1 1-1,2 3-2,0 1 1,1-4-3,1 0-2,-1-11-5,6 3-14,1-3-16,-3-10 1,1-2 0,-4-6 0</inkml:trace>
  <inkml:trace contextRef="#ctx0" brushRef="#br0" timeOffset="99013.6633">10255 5926 40,'13'21'33,"2"-11"2,7 3 1,11 0-20,3-8-1,9 5-5,2-7-3,4 4-3,3-5-2,2-1-1,-1 0-3,-7-8-4,2 4-17,-4-6-13,-12-6-1,-4-1 0,-9-5 1</inkml:trace>
  <inkml:trace contextRef="#ctx0" brushRef="#br0" timeOffset="99248.6767">10865 5405 75,'11'-4'39,"4"4"-2,8-1 2,4 4-29,6-2-3,11 6-2,-1-1-1,4 1-3,0 3-3,-2-6-6,3 1-31,-6-1 1,-8-6 0,-1-6-1</inkml:trace>
  <inkml:trace contextRef="#ctx0" brushRef="#br0" timeOffset="101957.8317">15273 4365 3,'-13'2'21,"-8"-9"-4,5 6-1,-2-2-1,2 1 0,0-1-3,0-1 0,0 6-2,-2-3-1,2 7 0,-3-1-3,5 8 0,-4 1-1,3 10-1,-2 2-1,6 7 1,0 4 0,3 10-1,1 2 0,5 8 0,1 5 0,6 7 0,1 5 0,6 5 0,-1 4 0,8 0 0,-1-2-1,6 3-1,1-4 1,4-3 0,3-3 0,4-5 0,2-7 0,6-2-1,1-5 1,4-7 0,1-5-1,4-4 0,0-5 1,4-2-1,2-6 1,0-4-1,4-4 0,1-2 0,-1-5 0,1-7-1,-2-3-1,-5-6-2,-4-3-4,-11-10-5,-3 1-18,-7-6-11,-12-7 2,-7-4-1</inkml:trace>
  <inkml:trace contextRef="#ctx0" brushRef="#br0" timeOffset="102525.8642">15230 4228 49,'0'0'32,"-5"-17"1,5 17-7,17-6-15,0 1-1,9 8-1,3 0-3,10 9-2,6 1 0,5 9 0,6 4-2,5 4 1,0 5-1,4 6 0,-2 3 0,3 4 0,-2 4 0,1 3 0,-5 3-1,-3 7 0,-8 5 1,-4 4-1,-7 5 0,-4 4-1,-8 0 1,-5 4 0,-3 1 0,-4-1 0,-1-5 0,-5-1-1,-3-3 1,-4-8 0,-4-3-1,-3-8 0,-3-5 1,1-7-1,-2-7 1,1-8-1,1-7 0,3-5-1,2-3 0,1-6-1,2-11-3,0 0-6,0 0-26,0-11-1,-5-7-1,-2-4 0</inkml:trace>
  <inkml:trace contextRef="#ctx0" brushRef="#br0" timeOffset="103173.9013">15377 4357 11,'0'0'25,"0"0"2,-12 7-8,12-7-1,-10 2-3,10-2-3,-6 16-1,6-1-1,7 10-1,2 5-1,11 18-1,4 5 0,10 14-1,3 5-1,9 12 0,1 2-1,8 6 0,-3 2 0,0-2-1,-3-3-1,0 2 1,-4-4-1,-2-2 0,-6-4-1,0-5 0,-4-9 0,-1-5-1,-3-9 0,-5-14-1,-6-9-1,-4-15-3,-2-8-5,-16-18-13,-6-12-17,-4-11 2,-10-16-2,-4-12 2</inkml:trace>
  <inkml:trace contextRef="#ctx0" brushRef="#br0" timeOffset="103541.9221">15723 4453 25,'0'0'16,"12"-3"1,-12 3 0,8 19 2,-4-1-3,-3 0-2,6 13 0,-6 1-2,6 9-2,-8-2-2,7 6-1,-9 1-2,3 1-1,-4-2-1,0-5-1,-2-5-2,0-2-2,1-3-2,-6-13-5,5-1-13,0-5-13,-9-12-1,2 1 1,-10-10 1</inkml:trace>
  <inkml:trace contextRef="#ctx0" brushRef="#br0" timeOffset="103846.9397">15195 4888 41,'-7'16'31,"7"-16"2,3 16-10,6 0-8,1-2-2,12 6-2,1-3-2,10 4-2,3-4-1,11 3-1,2-4-2,5 3 0,1-4-1,1 2 0,-3-2-2,0 2-1,-4 0-1,-8-1-2,-2 3-6,-11-8-9,-4 1-18,-4 2 0,-20-14 0,14 17 1</inkml:trace>
  <inkml:trace contextRef="#ctx0" brushRef="#br0" timeOffset="104222.9613">15320 5574 43,'0'0'32,"3"12"3,7-2-10,10-7-7,15 5-3,-2-5-2,14 7-4,-2-2-3,5 4-1,-2-1-1,4 2-1,-7-3-1,-3 2-1,-4-3-1,-3-3-2,0-1-3,-7-9-5,3 2-13,-5-7-16,-6-8 1,-2-2 0,-2-7 1</inkml:trace>
  <inkml:trace contextRef="#ctx0" brushRef="#br0" timeOffset="104523.9785">16214 5078 34,'0'0'31,"0"0"1,4 11 0,-8 0-20,4 11 0,-8-2-3,4 10 0,-5 3-4,1 6 0,0-2-3,-3 0-4,5 1-17,3-5-15,-7-10 0,6-5-1,-8-16-1</inkml:trace>
  <inkml:trace contextRef="#ctx0" brushRef="#br0" timeOffset="106028.0644">18878 3726 9,'-19'-8'25,"-12"-5"-3,4 12-2,-4 2-1,-4 5-5,2 10-1,-6 0-3,6 11 0,-3 2-3,4 8 0,-3 6-1,1 7-1,0 2 0,3 7-1,-1 2-1,2 8 0,3 5-1,3 3 0,5 2 1,7 3-1,5 2 0,5 4 0,5-1 0,5 0 1,3-5-2,3 0 1,3-5 0,3 0 0,1-6-1,5-4 1,0-7-1,3-2 0,2-5 1,0-8-1,4-7-1,-2-6 1,3-5 0,3-5-1,-1-4 1,4-8 0,-1-5 0,1 2-1,0-7 1,-2-5 0,-2-1 0,1-6-1,-2-7 1,-2 0-1,-1-6 1,1-7 0,-2-1-1,1-2 0,2-8 0,-6 2 0,-2-3 0,3-1 0,-3-3 0,0-1 0,-3-6 0,-1-6 0,-5 0 0,-3-6 0,-5-8 0,-5-2-1,-6-3 1,-9-3-1,-4 0 0,-3 0 1,-4 2-1,-1 4 0,-2 6 2,0 1-2,3 2 1,0 7-1,3 2 1,-4 3 0,3 0-1,-3 1 0,1 6 0,-3 6 1,-3 5 0,1 3-1,-2 7 1,-1 6-1,-2 10 1,1 7 0,-4 5-1,-2 4 1,1 9-1,-7 8 0,-1 7 1,0 4-1,0 5-2,-1 0-1,10 5-4,-4-5-9,10-1-22,9 3 2,4-9-1,5 0 1</inkml:trace>
  <inkml:trace contextRef="#ctx0" brushRef="#br0" timeOffset="106556.0947">19050 3643 18,'-17'9'25,"6"15"-4,-1 5 0,-3 8-3,5 11-3,-3 7-1,7 13-2,-3 5-2,4 14-2,-1 2 0,4 8-3,-4 1 0,3 4-1,-3-4-2,1 2 0,-2-1 0,0-5 0,-1-4-1,-1-3 1,-4-4-1,4-5 0,2-6-1,1-10 1,2-12 0,-1-6-2,5-10 1,0-11-3,8-10-6,-8-13-14,0-17-14,5-4 1,-7-16-1,1-9 2</inkml:trace>
  <inkml:trace contextRef="#ctx0" brushRef="#br0" timeOffset="106989.1195">18589 4019 24,'0'0'28,"-9"0"-8,9 0 1,0 0-3,-6 13-2,12 1-1,-4 0-3,9 13-2,-2-3-1,9 16-1,-3-1-3,4 6 0,0 2-2,1 5 0,0-1-1,4 0 1,-3-3-2,2 1 1,1-3 0,1-3-2,1-5 0,-2-7-2,1-4-3,-7-9-11,0-8-21,-1-5-1,-17-5 0,13-15 1</inkml:trace>
  <inkml:trace contextRef="#ctx0" brushRef="#br0" timeOffset="107332.1391">18433 4687 16,'-4'21'32,"11"5"1,1-4 2,9-2-11,9 10-7,-5-5 0,14 8-5,-8-2-4,7 4-2,-2-2-1,0 3-1,-2-2-2,0-2 0,-3-3-1,2-1-1,0-4-2,-1-8-4,5 1-8,-6-10-25,2-10 1,3-4-2,-3-11 2</inkml:trace>
  <inkml:trace contextRef="#ctx0" brushRef="#br0" timeOffset="107678.1589">19451 4513 4,'0'0'29,"0"0"2,0 0 2,-12 5-11,-1 9-2,-10 0-5,2 11-3,-11 0-2,3 6-3,-6 0-1,1 4-3,-2 0 0,0-1-1,2-1-1,3-5 0,3-2-3,3-5-2,9 2-6,-1-11-16,8-5-11,9-7 0,0 0 1</inkml:trace>
  <inkml:trace contextRef="#ctx0" brushRef="#br0" timeOffset="109009.235">22159 3953 13,'-24'-9'26,"9"13"2,-17-6 2,-2 10-15,0 7-2,-9 0-3,1 9-1,-9 2 0,2 7-3,-5 4 0,4 8 0,-4 2-2,4 8-1,-2 4-1,4 4 1,2 4-1,6 4 1,3 0-1,5 3 0,4-1 0,7 3 0,1-4 0,6 3 0,2-5-1,5-3 1,2-1 0,4-2-1,1-5 1,3-2-1,3-3 1,3-1-1,2-4 0,-1 4-1,2-6 0,4-2 1,2-3-1,2-4 1,5-3-1,3-4 1,5-6 0,7-6 0,5-6-1,3-1 1,3-5 0,5-6 0,1-4-1,3-4 1,1-8-1,1-1 1,-1-7-1,0-6 0,-3-5 1,0-5-1,-3-8 1,-2-7-1,-4-6 0,0-10 0,-2-7 0,-2-6 0,0-10 0,-3-4 0,-2-4-1,-6-1 1,-4 0 0,-6-1-1,-10 1 1,-6 1 0,-8 7 0,-8 5-1,-6 4 1,-4 7 0,-3 5-1,-3 10 1,-2 11-1,-3 8 1,-3 9-1,-4 7 1,-3 10-1,-6 8 0,-4 10 1,-6 9-1,-4 7-1,-4 10 0,-2 8 0,0 4-3,5 11-2,-1-4-8,13 14-12,7 4-11,5 3 1,8 4 0</inkml:trace>
  <inkml:trace contextRef="#ctx0" brushRef="#br0" timeOffset="109844.2827">21792 4294 15,'0'0'22,"0"0"-2,0 0 0,1 14 0,1-5-2,1 9-3,-1 1-2,5 11-2,-2 3-3,4 8-2,0 2 0,5 6-2,-2-2-1,4 0-1,-1-5 0,1 0-1,-1-3 0,0-5 0,-2-4-3,-3-5 0,1-3-2,-6-5-3,2 0-5,-7-17-1,5 16-7,-5-16-5,0 0-8,0 0 1,-14-12 2</inkml:trace>
  <inkml:trace contextRef="#ctx0" brushRef="#br0" timeOffset="110205.3034">21982 4872 24,'8'11'22,"-8"-11"-2,3 19 0,0-7-4,-3 2-1,2 4-2,-7-2-2,5 7-1,-6-5-2,0 10-1,-7-1 0,-1 5-2,-5-1-2,-2 5 1,-3 3-2,0 2 0,-1 2-1,1 2 0,0 2 1,-1 3-2,1 1 1,3 0-1,0-1 0,3-4 0,3-2-1,2-6 1,3-6-2,4-10 1,5-7-4,1-15-4,0 0-12,21-18-14,-11-10 0,9-5 0,-3-15 1</inkml:trace>
  <inkml:trace contextRef="#ctx0" brushRef="#br0" timeOffset="111589.3826">22755 4474 12,'11'-17'12,"1"6"-1,-4-1 1,4 5 1,-12 7 0,11-10-1,-11 10 0,0 0-1,2 10-1,-12-3 0,-4 8-1,-12 1-2,2 6 0,-12-1-2,-3 6 0,-8 1-1,-2 3-1,-6-1 1,1 3-2,-3-1 1,-1 2-1,-3-1 0,4 0-1,1-3 0,7-1 0,6-3-1,7-7-1,8-1-1,7-6-1,21-12-3,-12 9-6,21-5-7,3-2-15,-2-9-1,9 7 2,-8-8 1</inkml:trace>
  <inkml:trace contextRef="#ctx0" brushRef="#br0" timeOffset="112490.4341">22344 4004 20,'-8'17'17,"-6"3"2,-2 7-1,0 8 1,-5 4-4,3 11-1,-4 1-3,2 4-2,-2-1-3,2 1-2,2-4-2,-1-4 0,2-1-1,2-7-1,2-5 0,1-5-2,5-4-2,-1-7-4,4-1-3,1-8-6,3-9-11,0 0-3,12-14 1</inkml:trace>
  <inkml:trace contextRef="#ctx0" brushRef="#br0" timeOffset="112798.4518">22035 4081 8,'0'0'24,"0"17"2,-2-7-9,2 7 0,1 3-1,0 3-3,3 5-2,1 2-3,5 4-1,2-2-3,6 1-2,1-2 0,4-5-2,0-2-1,-3-5-3,2-3-3,-7-8-6,1-2-10,0 1-8,-16-7 0,15 1 1</inkml:trace>
  <inkml:trace contextRef="#ctx0" brushRef="#br0" timeOffset="113026.4647">22338 4375 16,'13'-9'28,"11"8"2,-3-5-8,1 1-3,6 1-4,-4-3-3,5 5-2,-4-7-4,1 3-3,-3-2-2,-1 0-3,0 4-7,-10-3-7,-3-1-15,3 8-2,-12 0 1,0 0 1</inkml:trace>
  <inkml:trace contextRef="#ctx0" brushRef="#br0" timeOffset="113533.4937">21330 4990 11,'-18'-17'27,"18"17"2,0 0-5,-1 17-5,13-2-2,2 3-4,10 7-1,-1-1-3,11 8-2,1-2-1,3 2-2,0-2-2,0 2-1,-2-2 0,-2-2-1,-4-1-3,-6-5-2,-1 1-7,-8-6-4,2-3-13,1-2-6,-7-9 1,7 1 1</inkml:trace>
  <inkml:trace contextRef="#ctx0" brushRef="#br0" timeOffset="113807.5095">22010 5325 12,'27'4'30,"1"-11"2,10 3 2,5-3-13,5-4-3,8 3-4,-6-9-3,4 8-5,-5-7-2,-5 5-2,-6 4-3,-9-4-4,-6 9-6,-23 2-6,14-5-12,-14 5-5,-7 10-1,3 0 1</inkml:trace>
  <inkml:trace contextRef="#ctx0" brushRef="#br0" timeOffset="123391.0576">12489 12655 13,'0'0'9,"-9"-3"0,9 3 1,0 0 0,0 0 1,0 0-1,0 0 1,0 0-1,4-9 0,-4 9-2,0 0 0,0 0-2,0 0 0,0 0-1,0 0-2,-3 14 1,3-14 0,-1 14-1,0-2 1,2 5-1,-2 4-1,2 5 1,-2 6-1,2 6-1,-2 6 1,1 6-1,-2 3 2,3 3-1,-3 1 0,3 5 0,-1-1 0,2 1-1,1 1 1,1 2-1,0 2 1,0 0-2,0-1 0,0-1 1,-2 0 0,-1-2-1,-2-5 0,0-3 0,-1-8 1,0-3-1,0-6 0,0-2 0,1-4 0,0-2 1,1-1-1,0-1 0,0 0 0,0 0 0,-1 0 0,1-2 0,-1-2-1,0-1 1,0-4-2,-1-5-2,3 2-7,-2-5-25,1-11 2,0 0-2,-3-25 2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2T21:33:04.597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919 8609 14,'0'0'21,"0"0"0,0 0-8,-33 58 0,33-58-1,-1 51-3,1-51-1,3 72-1,-3-72 0,5 99-1,-4-39 0,2 6-1,-1 9 0,-1 2-1,-1 7-1,-1-1 0,-1 6 0,1-1 0,0 1-1,1 1 0,-1 0 2,0 0-2,2 2-1,-2 1 1,2-2-1,0 0 0,-1 1 0,-2-1-1,2 2 1,-1-2-1,-2 1 1,1-2-1,-1 2 0,-3 2 1,4-3 0,-2 2-1,-1 0 0,0-1 0,1 0 0,-1-2 0,1 0 0,-1-6 0,-1 2 0,1-3 0,2-5 0,2-3 0,-3-3 0,3-4 1,-1-4-1,0-5 0,4-5 0,-2-54 0,1 91 0,-1-91 0,7 69-2,-7-69 0,0 0-5,9 53-6,-9-53-13,0 0-8,0 0-1,0 0 2</inkml:trace>
  <inkml:trace contextRef="#ctx0" brushRef="#br0" timeOffset="453.0259">673 12040 14,'0'0'27,"0"0"0,0 0 3,0 0-17,0 0-2,0 0-2,-28 52-3,28-52 0,17 70-1,-17-70 0,23 92-2,-8-41 1,-1 2-1,2 0-1,0-3 0,-1 0-1,-15-50 1,34 83-1,-34-83 0,34 68 0,-34-68 0,0 0 1,44 59 0,-44-59 0,0 0 0,0 0 1,63-20 0,-63 20 0,29-60 0,-29 60 0,29-79-2,-29 79-1,26-80-5,-26 80-25,23-71-6,-23 71 1,0 0-2</inkml:trace>
  <inkml:trace contextRef="#ctx0" brushRef="#br0" timeOffset="6569.3756">1488 11100 24,'1'-22'30,"-1"22"3,-5-13-6,5 13-6,-9-7-3,9 7-4,-14 10-2,7-1-5,3 11-1,-1 3-2,2 8-2,-1 4 0,2 5-1,0 4 0,2 4-1,-2 4 1,2 0-1,0 0 0,-1 1 0,0-3 0,2-3 0,2-6 0,-1-3 0,3-9 0,0-5 1,2-7 0,6-6-1,2-7 1,5-4 0,0-5 1,4-1-1,1-3 0,0-3-1,2 1-2,-7-3-2,-1 5-6,-9-5-13,-3 1-15,0 2 0,-7-3 0,-3 1 1</inkml:trace>
  <inkml:trace contextRef="#ctx0" brushRef="#br0" timeOffset="6776.3876">1309 11408 49,'-6'-17'36,"5"5"-1,1 12-4,14-16-12,4 16-5,1-3-6,4 8-3,1 2-4,3 1-4,6 6-5,-3-8-11,3 0-17,3 2 0,-4-7-1,-1 0 1</inkml:trace>
  <inkml:trace contextRef="#ctx0" brushRef="#br0" timeOffset="7197.4116">1725 11342 25,'2'9'33,"-2"-9"2,3 25 0,-2-5-10,3-3-7,6 10-5,-3-4-4,5 5-3,0-8-1,3 1-2,3-5-1,3-4-1,1-8 0,2-5-1,0-7 0,-1-7 0,0-2 0,-1-4 0,-5-3 0,0 0 1,-3 1-1,-1 2 0,-4 3 0,-2 5 1,-7 13-1,10-6 0,-10 6 0,1 25 0,-8 0 1,1 6-1,-2 8 0,-3 4 0,-2 4 0,2-1 0,0-1 0,0-6 0,6-6-3,-1-6 0,6-5-4,0-22-6,6 10-15,-6-10-10,12-19-1,-2 3 2</inkml:trace>
  <inkml:trace contextRef="#ctx0" brushRef="#br0" timeOffset="7465.427">2191 11498 46,'0'0'32,"20"29"1,-16-3-10,-4 2-7,5 10-5,-8-1-4,4 9 0,-4-2-3,4 4-2,-3-6 0,2 0 0,1-5-1,0-5-1,1-7-1,0-7-1,2-7-4,-4-11-7,0 0-7,5-17-10,-8-7-6,6-2 2,-9-11 1</inkml:trace>
  <inkml:trace contextRef="#ctx0" brushRef="#br0" timeOffset="7797.446">2128 11494 53,'-4'-32'36,"-2"3"0,5-1-8,10 10-7,-2-5-6,12 10-5,-3-3-4,10 7-1,-1 2-2,4 5-1,0 2 0,0 5-1,-3 4-1,-4 4 0,-1 5 1,-6 1-1,-5 3 0,-6 3 0,-6 0 0,-4 1 0,-6 0-1,-3-2 1,-4-5 0,1-1 0,-3-5 0,0-5-1,4-4 0,0-2-2,6-2 0,-2-6-2,13 8-5,-7-14-7,7 14-14,18-11-7,-8 3 0,9 4 2</inkml:trace>
  <inkml:trace contextRef="#ctx0" brushRef="#br0" timeOffset="8261.4725">2514 11555 27,'15'5'33,"6"0"3,-4-6 0,-1-5-12,7 3-5,-8-11-7,8 4-3,-5-6-4,5 0-1,-2-3-2,-1 3 0,-1-1 0,-1 0-1,-2 0 0,-1 2 0,-5 1 0,-3 1 0,-4 0-1,-3 0 1,-2 3-1,-5-2 0,-6 2-1,-5 2 1,-2 3 0,-3 0 0,0 6-1,-4 5 1,1 2-1,1 6 1,5 7 0,1 3 0,5 3 0,3 3 1,5 2-1,6 0 2,4 1-1,8-2 2,2-3-1,6 0 0,1-5 0,5-3 0,1-5 0,2-4-2,-1-3-1,-3-9-5,6 1-23,-6-6-13,-7-9 2,0 0-1,-4-9 0</inkml:trace>
  <inkml:trace contextRef="#ctx0" brushRef="#br0" timeOffset="9023.516">3668 11264 42,'0'0'32,"-5"-13"1,-6 5-10,-2 7-7,-10-4-4,1 7-2,-7-1-2,1 9-3,-6-3 1,2 8-2,-1-2-1,5 7 0,1 0-1,7 4-1,4-1 1,7 3-1,6 2 0,7 2 0,6-5-1,5 0 1,5 0 0,4-3 0,4-5-1,1-6-1,4-6-2,-3-10-3,6 2-6,-8-17-13,0-7-12,2-4-1,-5-7 0,1-5 2</inkml:trace>
  <inkml:trace contextRef="#ctx0" brushRef="#br0" timeOffset="9469.5416">3746 10855 61,'0'0'36,"0"0"-1,0 0-3,-5 24-17,2-1-7,5 12-3,-3 4-2,4 7 1,-1 1-2,2 6-1,0 2 1,1-1-1,0-2 1,1-3-2,-1-7 1,3-3-1,-2-8 1,1-9-1,1-8 0,-8-14-1,17 7 1,-17-7 0,15-21 0,-6 1 0,0-3 0,1-2-1,0 0 2,0-2-1,0 2 0,1 4 0,-2 4-1,0 7 2,1 6-1,-1 6 1,-9-2-1,14 23 0,-5-2 0,-1 4 1,-1 4-1,1 0 0,2 1-2,-1-3-1,4 2-4,-2-13-7,6 1-18,1-7-6,-3-10 0,6-2 1</inkml:trace>
  <inkml:trace contextRef="#ctx0" brushRef="#br0" timeOffset="9918.5672">4200 11398 53,'0'0'35,"0"0"0,16 4-8,-3 2-9,-3-7-4,9 4-5,-1-5-4,4 3 0,-1-3-2,4-1-1,-3-1 0,-1-1-1,-2-4 0,-4 2-1,-2-2 1,-4-1 0,-4-3-1,-4 2 1,-2-5-1,-6 2 0,-4-3 0,-6 2 1,-2 0-2,-4 4 1,-2 3 0,-2 2 0,-4 10 0,2 4-1,2 6 2,4 5-1,0 5 0,6 3 0,4 3 0,7 4 0,8-1 1,5 0-1,7-1 0,6-1 0,6-2-1,2-5-1,5-4-2,-1-12-4,9 4-10,-5-9-20,2-10 0,3-4-1,-3-9 2</inkml:trace>
  <inkml:trace contextRef="#ctx0" brushRef="#br0" timeOffset="10225.5848">4873 11364 58,'0'0'36,"-20"-9"-1,10 4-7,-2 7-12,-11-3-7,3 4-2,-7-1-2,5 5-1,-3-1 0,3 3-1,-1 4-1,7 1 0,1 1 0,8 5-1,4 0 1,7 0-2,5 0 0,4-1-1,7 0-1,1-4-2,8 1-4,-6-11-9,6-3-22,0-2 1,-4-9-1,1-4 2</inkml:trace>
  <inkml:trace contextRef="#ctx0" brushRef="#br0" timeOffset="10526.6021">4987 10865 64,'0'0'38,"-15"-1"0,8 16 0,4 12-23,-5 2-6,7 11-4,-1 4-2,4 8-1,3 1 0,2 6-1,1 0 0,3 0-1,-2-3 0,0-2 0,2-3-1,-3-11-1,1-3-3,-3-13-3,5-2-5,-11-22-8,11 4-8,-11-4-8,14-29-2,-3 7 4</inkml:trace>
  <inkml:trace contextRef="#ctx0" brushRef="#br0" timeOffset="10839.62">5200 11346 19,'16'-3'28,"-16"3"1,16-5-5,-16 5-6,0 0-4,10 12-3,-10-12-1,-4 17-1,4-17-3,-15 18 0,3-8-2,0 3 0,-5-2-1,4 4 1,-4-2-1,6 3 0,-2-4 0,6 4 0,2-3 1,7 0-1,4-3-1,6 3 0,1-2 0,5-3 0,0-1-1,4 1 0,0 0-1,-2-2-1,1 1-3,-6-7-8,2 0-27,-3 1 0,-14-1-1,13-5 1</inkml:trace>
  <inkml:trace contextRef="#ctx0" brushRef="#br0" timeOffset="11815.6757">1774 12100 25,'0'0'28,"0"0"1,-11-8-7,11 8-4,0 0-3,-11-10-2,11 10-2,0 0-2,-15-10-4,5 4 0,1 6-2,-5 1 0,0 5 0,-5 2-1,2 5-1,-4 6 1,3 4 0,1 1 0,2 9-1,4-1 1,5 5-1,5 0 1,4 1-1,3-2 0,4 2 0,2-3-1,-1-1 1,2-3-1,-3-4-1,-2-3-1,-4-7-3,2 1-3,-6-18-9,0 0-17,0 0-3,-7-13-1,1 1 2</inkml:trace>
  <inkml:trace contextRef="#ctx0" brushRef="#br0" timeOffset="12030.6881">1438 12384 35,'0'0'34,"0"0"4,0 0-2,15 2-14,4-3-5,6 7-6,2-5-4,8 5-2,0-4-3,3 0-3,2 2-3,-4-7-6,4-1-25,-3 2-2,-6-6-1,-1 1 0</inkml:trace>
  <inkml:trace contextRef="#ctx0" brushRef="#br0" timeOffset="12411.7099">1999 12186 58,'0'0'34,"2"27"-1,-2-5-8,1 0-17,6 8-1,0-1-1,4 4-4,-1-1 0,2-1-2,1-6 0,-3 1 0,-2-6 0,-2-6 0,-2-4-1,-4-10 1,0 0 1,0 0 0,-15-18 1,10 1 0,-1-6 1,4-1 1,-1-5 0,7 1-1,0-2 1,6 6-2,1 2 1,2 4-3,7 5-1,-2 3-6,9 13-12,-2 1-18,-2-1 0,2 5-1,-3-3 1</inkml:trace>
  <inkml:trace contextRef="#ctx0" brushRef="#br0" timeOffset="12803.7323">2413 12282 54,'-14'10'35,"3"8"-1,-4 2 0,-1 0-20,10 8-6,-1-4-3,7 4-2,3-1-1,7 0 0,5 0-1,4-3 1,5-7-2,3-1 1,1-6 0,2-7 0,-4-4-1,-1-5 1,-5-10 0,-3 0 0,-8-6 0,-3-3 1,-7-3-1,-4 2 0,-8-2 0,-3-1-1,-3 2 0,-3 1 0,1 7-1,-2 4-2,3 12-2,-2-1-5,13 14-15,3 6-12,-1 0 0,7 8 0,2-5 1</inkml:trace>
  <inkml:trace contextRef="#ctx0" brushRef="#br0" timeOffset="13405.7667">2721 12305 68,'0'0'36,"0"0"-1,-6 17 0,-1-4-27,7 9-3,-2 1-3,4 3-1,3 2 0,3-1 1,3-1-2,2-2 1,0-3-1,3-8 1,-2-3-1,3-7 1,-3-7 0,1-3-1,-2-6 1,-2-6 0,-1-4 0,-1 2 0,1-5 0,-3 4 0,-1 2 0,0 4 0,-1 3 0,-5 13 0,11-4 0,-11 4 0,8 18-1,-3-2 0,0 2 0,1 2 1,1-3-2,-1 0 2,3-6-2,1-2 1,0-2 0,0-8 0,2-5 1,-1-4-1,2-5 0,2-4 0,-1-1 0,1-2 0,0-1 1,-1 3-1,-1 5 0,0 5 1,-4 7 0,0 8 0,-2 9-1,1 6 1,-2 3-1,0 6 1,0 1-2,-1 0-1,6 5-10,-4-7-28,-1-8 1,0-5 0,-6-15 0</inkml:trace>
  <inkml:trace contextRef="#ctx0" brushRef="#br0" timeOffset="13975.7993">3698 11963 53,'12'-5'38,"-12"5"-2,16-8 0,-15 17-16,-1-9-12,3 21-3,-1 2-2,2 10-1,1 7-1,2 7-1,0 6 1,1 1 0,0 1-1,1-4 1,2-5-2,0-7 0,1-5-2,-3-11-3,7-5-10,-4-7-22,-1-16 1,4-5-2,-7-10 3</inkml:trace>
  <inkml:trace contextRef="#ctx0" brushRef="#br0" timeOffset="14388.823">3947 12329 35,'9'2'33,"11"5"2,-2-7 0,2-4-18,9 4-4,-3-8-2,8 4-4,-4-6-1,3 2-2,-6-3 0,0 0-2,-7 0 1,-3 1-2,-7-2 1,-3 0 0,-7-1-1,-4-1 0,-7-1 0,-3 0 0,-6-1 0,-3 1 0,-4 5-1,-3 4 0,1 6 0,-4 7 0,5 6 0,2 9 0,2 7 0,6 5 0,6 4 0,7 0 0,5 1 0,10-3 0,8-2-1,5-4 1,9-5-3,5-9-1,9 0-7,-3-14-13,4-5-15,2-4 1,-4-12-1,5-4 1</inkml:trace>
  <inkml:trace contextRef="#ctx0" brushRef="#br0" timeOffset="14816.8474">4640 12180 45,'-21'7'35,"-1"8"1,-6 0-1,-4-1-15,5 10-9,-2-5-4,8 7-1,2-4-3,9 3 0,6-2-2,7 0 1,8-3-1,7-1-1,5-4 1,4-3-1,2-6 0,2-4 1,-1-7-1,0-3 0,-5-7 1,-4-5 0,-5-5-1,-3-3 1,-6-3-1,-5 0 1,-4-1-1,-3 2 0,-3 4 1,0 6-1,0 6 0,-1 8 0,9 6 0,-13 10 1,9 8-1,2 7 0,2 3-1,3 3 0,4 3-3,2-5-3,8 6-10,-2-6-22,4-11 1,2-4-1,-1-13 2</inkml:trace>
  <inkml:trace contextRef="#ctx0" brushRef="#br0" timeOffset="15164.8672">4915 12111 68,'-5'9'37,"2"6"-2,3 8 2,3 3-28,-2 2-5,7 3-2,1 1-1,4 1 0,2-3 0,1-3-1,2-5 0,0-4 1,-1-5 0,1-7 1,-3-8 0,1-3 0,-3-11 0,0-3 1,-1-7-1,-1-3 0,1-3 0,-1 0-1,-3 1-1,-1 0 0,1 8-3,-7 0-4,-1 23-7,4-16-17,-4 16-8,0 0 0,0 13 1</inkml:trace>
  <inkml:trace contextRef="#ctx0" brushRef="#br0" timeOffset="15577.891">5308 12320 31,'13'1'35,"4"2"1,-4-9 1,0-5-13,6 6-6,-7-10-7,8 6-4,-5-4-2,4 0-2,-3-1 0,1 2-2,-2-3 1,-1 2-1,-3-2 0,-3-1 0,-2-4-1,-4 1 1,-4 0-1,-6 0 0,-2 3 0,-2 2 0,-4 5 0,-2 6 0,-3 5 0,-2 7-1,-1 8 1,3 8 0,-2 3 0,2 6 0,2 3 0,4 3 0,5 1 0,5 0 0,7-3 0,5-3 0,5-4-2,6-5-1,7-2-6,-3-15-11,5-3-19,5-5 0,-3-11 0,4-5 1</inkml:trace>
  <inkml:trace contextRef="#ctx0" brushRef="#br0" timeOffset="15978.9139">5907 12086 53,'-11'-6'35,"2"8"1,-3-2-2,-1-3-15,2 8-9,-5-3-4,5 4-2,0-1-1,2 6 0,2-1-1,4 6 0,0-1 0,8 3 0,3 0-1,4 4 1,2 0-2,4-1 1,1 1-1,2 0 0,0-2-1,-5 3 1,-1-2-1,-6-1 0,-4-3 0,-7 2 1,-6-4-1,-5-1 1,-5-3 0,-4-3 1,-1-2-1,1-3-1,2-2-4,-1-9-11,5 0-23,6 0 1,2-8-1,8 2 1</inkml:trace>
  <inkml:trace contextRef="#ctx0" brushRef="#br0" timeOffset="19151.0953">2261 5219 14,'0'0'31,"-5"-15"3,5 15 0,0 0-12,-11-14-5,11 14-3,0 0-4,8 15-4,0-1-3,5 5-1,0 4 0,5 5-1,0 2 1,3 0-2,-1-3 1,-2 0-1,-1-5 1,-1-4-1,-2-5 1,-1-5 0,-2-10 0,-2-3 0,-2-7 1,1-7 0,-2-7-1,2-2 0,-1-4-1,2 0 1,0 1-1,1 0 0,0 3-1,2 7-1,2 7-2,-4 0-4,8 11-16,1 2-14,-3 0 2,5 7-3,-3-4 3</inkml:trace>
  <inkml:trace contextRef="#ctx0" brushRef="#br0" timeOffset="19618.1221">2947 5100 30,'-20'0'31,"3"10"2,-9-1 0,-4 5-21,6 7 1,-5 0-4,8 8-2,1-1 0,7 3-3,4-2 0,8 2-2,5-7 1,5-2 0,6-6-1,6-5 0,2-9 0,3-6-1,1-7 1,-1-6-1,-5-5 0,1 0 0,-6-4 0,-6 0 0,-5 0-1,-3 1 1,-6 4-1,-2 4 0,-2 3 1,-2 3-1,1 7 0,0 5-1,9-1 1,-15 25-1,13-3 1,2 2 0,5 5-2,3 0-1,6 2-1,1-8-4,9 0-10,-3-8-18,1-8-1,3-5-1,-4-15 3</inkml:trace>
  <inkml:trace contextRef="#ctx0" brushRef="#br0" timeOffset="19972.1423">3126 5091 28,'-4'-10'34,"4"10"1,0 0 0,2 12-12,5 8-6,-5-2-7,5 12-5,-2 2-2,4 3-1,0 0-2,-1-2-1,0-3 1,0-3-2,0-6 2,-3-5-1,-5-16 1,5 9 0,-5-9 0,0-19 1,-2-2-1,1-3 2,0-5-1,3-1 1,1-1-1,2 1 0,2 2 1,2 7-3,3 4 0,-1 3-5,9 9-7,-6-1-11,2 3-12,8 6-2,-4-1 2,5 6 0</inkml:trace>
  <inkml:trace contextRef="#ctx0" brushRef="#br0" timeOffset="20160.1531">3480 5178 47,'0'0'34,"9"14"1,-9-14-9,-3 12-7,5 2-4,-5-2-7,4 3-2,-2 1-2,6 1-2,-1 0-2,3-4-5,4 4-8,-5-7-24,-6-10 1,22 5-2,-13-17 2</inkml:trace>
  <inkml:trace contextRef="#ctx0" brushRef="#br0" timeOffset="20341.1634">3439 4866 45,'-19'-12'35,"8"9"1,-1 0-2,12 3-12,0 0-19,5 11-13,7-1-18,4-1-7,11 8 0,1-5 0</inkml:trace>
  <inkml:trace contextRef="#ctx0" brushRef="#br0" timeOffset="20776.1883">3887 5038 39,'-17'-3'34,"2"5"0,-7-2 1,-2 1-20,3 9-2,-4-1-6,9 4-4,-2 2 0,7 6-2,5-1 0,6 1 0,7-2 0,5-1-1,7-2 1,3-5-1,2-3 1,3-6-1,-2-6 1,0-1-1,-5-6 1,-2-5-1,-7-3 1,-2-1-1,-6-2 1,-4 1 0,-4 0-1,-2 2 1,-1 4 0,-2 5 0,-1 9 0,1 6-1,1 4 1,-1 9-1,5 6 0,3 4 1,2 4-2,3 0 1,4-1-3,2-4-2,6 1-9,1-7-23,-1-14 1,4-5-2,-3-14 2</inkml:trace>
  <inkml:trace contextRef="#ctx0" brushRef="#br0" timeOffset="21304.2185">4033 4651 59,'0'0'37,"2"12"0,1 8 2,-2 5-25,8 15-6,-1 3-2,3 12-2,0 2-3,2 4 0,-2 1-1,-1 0 1,1-3-1,-3-7 0,-1-9-1,-1-9 1,-1-10 0,-2-12 0,-3-12 0,0 0 0,4-13-1,-3-5 1,0-3 0,1-4 0,1-3 0,3 2 0,1 3 0,3 3 1,1 4-1,3 4 1,0 3-1,2 12 0,-2 4 1,-1 6-1,0 5 0,-3 5 0,-3 1 0,-3 7 0,-4 1 0,-4-3 0,-4-3 0,-2 0 0,-4-6 1,-1-5-1,-2-6 1,2-5-1,-1-5 0,3-5-1,13 6-2,-17-22-1,19 10-8,-4-5-16,8-3-10,6 2 0,2-4 0</inkml:trace>
  <inkml:trace contextRef="#ctx0" brushRef="#br0" timeOffset="21549.2324">4430 4674 47,'0'0'38,"-8"-10"-1,6 21 1,-4 11-12,-3 3-15,8 12-5,-2 6-2,3 8-2,2 5 0,3 5-2,2 2-2,3-4-2,6 3-5,-7-11-8,11-4-20,-2-5 0,-4-14-3,2-7 4</inkml:trace>
  <inkml:trace contextRef="#ctx0" brushRef="#br0" timeOffset="21937.2547">4583 5264 28,'6'-11'33,"7"7"3,-2-3-1,2-2-14,7 5-3,-5-7-6,7 7-4,-2-7-3,1 1-1,-3-3-1,-1 2-1,-3-4 0,-2-1 0,-3-3-1,-4-1 0,-3 0 0,-5-3 0,-4 3-1,-3 1 1,-3 3-1,-3 4 0,-2 9 0,-2 7 0,-1 8-1,2 12 1,1 7 0,5 7 1,3 9 1,6 4-1,5 0 1,6 1 1,6-4 0,6-5-1,3-7 1,3-7-2,1-8-1,0-10-5,6-9-35,-4-8-1,-3-13 0,3-11-1</inkml:trace>
  <inkml:trace contextRef="#ctx0" brushRef="#br0" timeOffset="28114.608">11302 6271 24,'0'0'25,"-12"-9"1,12 9-3,-21-4-7,2 4-3,0 9-1,-4 2-3,0 7 0,-4-1-2,4 7 0,0-2-2,7 6-1,0-3 0,8 2-1,3-4 0,9 2-1,5-3 0,7-1 0,3-6-1,2-1 0,5-5-2,1-6-3,6-1-9,-4-7-24,-1-8 1,3-4-1,-5-8 1</inkml:trace>
  <inkml:trace contextRef="#ctx0" brushRef="#br0" timeOffset="28536.6321">11534 6349 19,'-17'13'31,"4"8"1,-4-7 1,4 0-15,7 9-4,1-8-1,11 5-3,1-7-4,11 5-2,4-6-1,7-1 0,2-5-2,4-4 0,-1-4 0,2-2 0,-4-5 0,-2-3 0,-5-5 1,-7 0-1,-6-5 1,-9-1-1,-7-1 1,-10-2-1,-6-3 0,-6 6-1,-5 2 1,-4 5-1,-2 6 1,2 6-2,2 11 1,3 6 0,6 9-2,7 1-1,12 4-3,3-1-4,16 5-9,4-3-15,8-8-2,9-5-1,-1-7 2</inkml:trace>
  <inkml:trace contextRef="#ctx0" brushRef="#br0" timeOffset="28956.6562">11927 6298 35,'-3'-20'34,"1"9"2,-5 0-2,0 2-12,7 9-8,-12 12-6,10 6-3,-2 2-2,6 8 0,0 1-2,4 0 1,4 1-2,3-3 1,2-4 0,5-5-1,1-6 1,0-10-1,3-5 1,2-8-1,0-6 1,0-6-1,-2-5 1,-1-2-1,-2-1 0,-2 5 0,-4 3 0,-5 6 1,-5 8 0,-5 9 0,0 9-1,-5 10 2,0 6-1,-1 4 0,0 4-1,2 4 0,3-1 0,3-4-1,6-4-2,1-10-2,9 0-9,-4-10-21,6-10-2,5-5-1,-2-11 1</inkml:trace>
  <inkml:trace contextRef="#ctx0" brushRef="#br0" timeOffset="29323.6772">12532 6272 52,'-10'-11'36,"0"11"0,-9-1 0,-2 1-17,5 8-8,-6-5-5,6 5-1,0-2-2,6 2 0,10-8-2,-3 22 1,12-8-2,7 2 1,1 3-1,6 3 1,0 3-1,-1 1 0,0 1 0,-4-1 0,-6 3 0,-6 1-1,-6-1 2,-6-2-1,-5-4 0,-7-2 0,-2-5 1,-2-4-1,0-8 0,3-9-1,1-6-2,5-4-2,9-2-5,-1-12-12,7 1-17,9-4 2,-1-7-2,8 3 2</inkml:trace>
  <inkml:trace contextRef="#ctx0" brushRef="#br0" timeOffset="29590.6925">12581 5912 46,'2'-13'35,"-2"13"2,0 0-2,0 0-12,-6 20-10,10 6-5,-3 3-4,4 10-1,-1 4 0,5 6 0,-3 3-1,3 3-2,1-5 0,0 0 0,1-4-3,-2-11-1,3 0-5,-8-15-7,7-2-10,-6-7-11,-5-11-1,0 0 2,-9-21 3</inkml:trace>
  <inkml:trace contextRef="#ctx0" brushRef="#br0" timeOffset="30138.7238">12619 6332 25,'-7'-23'29,"14"7"-1,2-2-5,6 1-6,8 7-3,3-4-4,6 6-2,0 2-3,3 4-2,-2 0-1,-1 7-1,-2 0 1,-2 4-1,-5 0 1,-3 2-1,-4-3 1,-3 1 0,-13-9 0,13 12 1,-13-12 0,0 0-1,-13 6 1,3-5 0,-5 0 0,2 2-1,-3 1 0,-1 8 0,1 2-1,5 2 1,1 1-1,4 7 0,5 1 0,4 0 0,3-1 0,6-2 0,3-4 0,2-1 0,2-4 0,1-8 0,-2-6-1,1-2 0,-3-8 1,-1-3-1,-3-6 1,-3-6-1,0-1 1,-3-2-1,-3 2 1,-1 2 0,-2 3-1,0 4 1,-3 6 0,3 12-1,0 0 1,-12 16 0,7 0 0,1 7-1,2 3-1,0 1 0,3 3-2,0-7-3,11 4-5,-9-12-12,4-2-17,8-4 1,0-9 0,4-4 1</inkml:trace>
  <inkml:trace contextRef="#ctx0" brushRef="#br0" timeOffset="30565.7482">13234 6340 43,'1'-15'35,"-1"15"1,0 0 1,-7 18-12,8 2-13,-6 1-6,6 5-1,0-1-2,5 2 0,0-4-1,6 0 0,0-2-1,3-7 0,1-5 0,3-4-1,-1-6 1,1-7-1,1-4 1,-2-5-1,0-6 0,-1-2-1,-3-2 2,-3-4-1,0 3 1,-2 2-1,-3 6 1,-1 4-1,-2 7 1,-3 9 0,0 0 1,6 19-1,-6 2 0,0 3 0,1 4 0,-1 3 0,2 2-1,0-1 0,1 1-1,2-6 0,1-2-3,-1-11-4,8 2-14,-1-13-18,-3-10 1,7-7-1,-3-12 1</inkml:trace>
  <inkml:trace contextRef="#ctx0" brushRef="#br0" timeOffset="30860.7651">13682 5876 87,'0'0'37,"3"26"1,-2-2-5,2 11-24,-5 2-2,4 9-4,-1 3 0,1 4-2,0 0 1,2 2-1,1-2-1,0 0 1,2-4-1,3-7 1,3-5-2,1-7 1,4-8-1,0-8-1,2-6-3,-2-15-7,3-5-26,-7 0-2,-7-11 2,-3-2-2</inkml:trace>
  <inkml:trace contextRef="#ctx0" brushRef="#br0" timeOffset="31041.7755">13556 6161 44,'0'0'37,"0"11"1,12-2 0,6-1-12,2-6-14,10 7-4,-1-4-7,-2-4-10,0-1-28,-1 1 0,-8-7-2,1 3 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3-10-28T10:55:56.46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10020 13150 0,'0'0'0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1:12.48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9 13 9,'0'0'16,"-13"-16"0,13 16-2,0 0 0,0 0-1,0 0-1,0 0-2,0 0-2,0 0-2,0 0 0,-6 14-2,6-14 1,14 13-2,-14-13 1,23 21-1,-6-9 1,-2-1-2,7 4 1,-2-1 0,3 3-1,-5 3 0,7 0 0,-4-3-1,2 4 0,0-1 1,2-1-1,-2 1 0,1 0 0,1-5-1,-1 2 2,1-2-1,-1 0 0,-4 2-1,2 0 0,1-2 1,-3 1-1,3-2 0,-2 1 1,-1-1-1,2 0 1,-1 1-1,0-3 1,-2 2-1,2 3 0,-2-2 1,-2-1 0,-1 3-1,1-2 0,0 1 0,0 0 0,0 0 0,-2-4 1,1 3-1,1 1 0,-1-4 0,0 2 0,-1-2 0,0-3 0,-1 2 0,2 3 0,-3-5 0,-13-9 1,25 25-1,-13-12 0,-1 1 0,1 1 0,4 1 1,-6-2-1,4-1 0,3 3 0,-3-5 0,1-1 0,0 3 0,1-4 0,-16-9 0,23 20 0,-23-20 0,21 20 0,-21-20 0,20 16 0,-20-16 0,19 14 0,-19-14 0,18 14 0,-18-14 0,20 14 0,-20-14 0,23 17 0,-23-17 0,24 17 0,-24-17 0,25 16 0,-25-16 0,23 16 0,-23-16 0,21 12-1,-21-12 1,19 15 0,-19-15-1,18 13 0,-18-13 0,14 12 0,-14-12 0,15 12 0,-15-12-1,16 11 0,-16-11-2,14 9 1,-14-9-2,16 6-3,-16-6-7,19 20-15,-19-20-2,18 9 0,-18-9 2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1:14.60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5911 3616 11,'0'0'13,"0"0"-1,0 0 0,0 0-1,0 0 1,0 0-1,13-8 1,-13 8-3,14-12-1,-14 12-1,23-17-1,-12 3-1,6 2-1,0-6-1,3 1 0,1-6 0,4 1 0,-2-2 0,4 1-1,1-3 0,1-2 0,-3 2-1,3 0 1,-3 0-1,2 0 0,-5 0-1,1 0 1,-4-2 0,2 6-1,-4-2 1,2-1 0,-3 2 0,1 3-1,-2-4 1,2 4-1,1 3 1,-1-6 0,2-1-1,-2 4 0,2 1 0,-1-2 1,-2 1-1,1 0 0,-4 0-1,1 5 1,-1 1 1,0-3-1,-2-2 0,2 6 0,-14 13 0,24-26 0,-13 12 0,0-2 0,-11 16 0,20-21 2,-20 21-2,17-20 0,-17 20 0,13-20 0,-13 20 1,16-15-1,-16 15 0,15-20 0,-15 20 0,17-22 0,-17 22 0,18-26 0,-18 26 0,19-24 0,-19 24 0,15-22 0,-15 22 0,14-18 0,-14 18 0,0 0-1,15-17 1,-15 17-2,0 0 1,8-14-2,-8 14-1,0 0-3,0 0-10,17 0-14,-17 0-2,0 0 2,0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1:31.48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1711 8,'0'0'20,"0"0"1,14 6-7,-14-6-3,21 2 1,-7-1-4,3-2 0,4-1 0,4 4-1,4-7 0,5 2 0,1-3-1,7 4-1,2-7-1,7 3 1,-1-2-2,10-1 0,1-1 0,7 2-1,3-4 1,2-5 0,2 1 0,4 0 0,2-3-2,2-1 1,-2-1-1,2-2 1,0 0-2,2 6 0,3-5 1,4 4-1,-5-4 1,2 3-1,-1 0 0,-1 2 1,1-1-1,-3-2 1,-6-3-1,-1 1 0,-1 1 1,-4-2-1,2 0 0,-2-3 1,-3 0-1,1 1 0,-4-1 1,-1 2-1,-2-1 1,-1-1-1,2 0 0,-2 1 0,-2 2 1,-1-4-1,1 1 0,4 1 0,1-1 0,1 0 0,1 0 0,1 1 0,0-1 0,0 2 0,-5 1 1,-1 0-1,-6-2 0,-2 5 0,-3-3 0,-1 0 1,-7 2-2,-2 1 1,-4-2 0,-1 2 0,-2 2 0,-3-2 0,-6 5-1,0 1 1,-1 0 0,-4 0 0,1 1 0,-1-1 0,-1 0 0,2 2 0,1-1 0,-2 0 0,2-3 0,2 4 0,-1 1 0,2-3 0,0 2 0,2-3 0,-2-1 0,0 3 0,2-1 0,-2-5 0,-2 4 0,1-2 0,-2 0 0,-3 2 0,0 0 0,-5-1 0,1-1 0,-3 7 0,-13 10 0,23-23 0,-23 23 1,19-14-2,-19 14 1,15-11 0,-15 11 0,0 0 0,17-11 0,-17 11-1,0 0 0,0 0-4,15-4-7,-15 4-22,0 0 1,0 0-1,-27 3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5:41.2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7195 11296 7,'0'0'16,"12"4"3,-12-4 1,0 0-2,0 0 0,0 0-1,0 0-3,0 0-1,0 0-3,0 0 0,-4 12-2,4-12-2,0 0-1,-12 7 0,12-7-1,0 0-1,-14 14 0,14-14-1,-16 9 0,7-3 0,9-6 0,-19 13-1,10-6 0,-1-1 0,10-6 0,-17 14 0,17-14-1,-17 16 1,17-16 0,-18 18-1,8-10 1,-1 1-1,1 1 1,0-1-1,-2 1 1,0 1-1,0 0 0,-1 0 1,0 0-1,-2 2 0,1-3 0,-3 3 0,2-2 0,-3-1 0,1 3 0,-1-2 0,3-1 0,0 0 0,1 1 0,1-2 0,1 1 0,1-2 0,1-1 0,1-1 0,-1 3 0,0-1 0,0-2 0,1-1 0,9-5 0,-15 14 0,15-14 0,-11 9 0,11-9 0,0 0 0,-11 6 0,11-6 0,0 0 1,0 0-1,0 0 0,0 0 1,0 0-1,0 0 0,0 0 0,0 0 0,0 0 0,0 0 0,0 0 0,0 0 0,0 0 0,0 0 1,8 11-1,-8-11 0,12 5 1,-12-5-1,18 7 0,-7-2 1,1-1 0,0 1-1,1 1 1,1-2-1,2 0 1,0 0-1,0 1 1,1-1 0,-1 1-1,2 0 0,-1-1 0,1 1 1,0-1-1,-2 1 0,1-1 1,0 0-1,-1 2 0,-1-1 0,1-1 1,-1 0-1,0 2 1,0-1-1,-1 1 0,0-2 0,2 2 0,-1 1 1,0-1-1,-1 2 0,-1 0 0,1-3 0,-2 3 0,2 1 1,-5-2-1,1 0 0,0-1 0,-1 0 0,-9-6 0,17 13 1,-17-13-1,15 6 0,-15-6 0,13 7 0,-13-7 0,0 0 1,12 4-1,-12-4 0,0 0 1,0 0 0,0 0-1,0 0 0,0 0 0,0 0 0,0 0-2,0 0-4,-16-8-21,16 8-14,0 0 1,-12 7-2,12-7 2</inkml:trace>
  <inkml:trace contextRef="#ctx0" brushRef="#br0" timeOffset="5930.3392">6408 10796 33,'0'0'28,"0"0"1,0 0-5,0 0-5,0 0-2,0 0-4,0 0-3,0 0-3,0 0-2,0 0-1,0 0-1,-1 10-1,1-10-1,8 14 1,-2-3-1,1 1 0,2 5 1,3 1-1,3 3 1,-2-1-1,4 3 0,-3 1 0,3 0 0,-1 0-1,1 0 1,-5-4-1,2 0 1,-2-1-1,0-2 0,0-4 0,-2-1 0,-1-1 1,-9-11-1,17 16 0,-17-16 0,10 9 0,-10-9 0,0 0 0,0 0 1,0 0-1,0 0 0,0 0 0,0 0 0,0 0 0,0 0-2,0 0-1,0 0-5,12 7-18,-12-7-12,0 0 0,0 0-1,0 0 3</inkml:trace>
  <inkml:trace contextRef="#ctx0" brushRef="#br0" timeOffset="7053.4035">7618 11367 2,'-11'1'24,"11"-1"3,0 0-5,0 0-3,0 0-3,0 0-1,0 0-2,0 0-2,0 0-2,0 0-1,0 0 0,0 0-2,8-11 0,-8 11 0,13-13-1,-4 2-1,3 0 0,0-5-1,3 0 0,1-2 0,1-2-1,1-2 0,3 0 0,2-2-1,2 0 1,-1 0-1,0 2 0,0-2 1,0 2-1,-1-1-1,-4 3 1,-2 0-1,-2 5 1,-3 4 0,-2 2-1,-10 9 1,12-10-1,-12 10 0,0 0 1,0 0-2,0 0 0,-7 13-3,7-13-3,-8 11-11,8-11-23,-12 9 1,12-9-1,-19 1 2</inkml:trace>
  <inkml:trace contextRef="#ctx0" brushRef="#br0" timeOffset="8297.4746">5986 10247 36,'0'0'30,"0"0"-4,0 0-3,0-11-3,0 11-5,0 0-3,0 0-2,0 0-2,0 0-3,-10-8 0,10 8-2,0 0-1,0 0 0,0 0-1,-6 14 1,7-2-2,0 2 1,1 6 0,1 4 0,-1 2-1,1 4 1,-1 4-1,0-1 1,0-1-1,-1 3 0,0-1 1,1-4-1,-1-1 1,0-4-1,0-5 0,1-2 0,0-3 1,-1-5-1,-1-10 0,2 10 0,-2-10-1,0 0 0,0 0-2,0 0-3,0 0-3,0 0-9,8-15-20,-8 15 2,9-15-2,0 6 3</inkml:trace>
  <inkml:trace contextRef="#ctx0" brushRef="#br0" timeOffset="9012.5155">6245 10399 8,'0'0'29,"0"0"1,0 0 3,9-6-11,-9 6-5,0 0-3,0 0-4,2 13-2,-2-13-2,1 18-2,-1-4-1,2 4-2,0 4 1,0-1-1,0 0-1,1 1 1,-1-2 0,2-3-1,-2-2 1,1-4-1,-3-11 1,5 11-1,-5-11 1,0 0 0,6-9-1,-6 9 1,5-21 0,-1 8 0,0-4-1,2-1 1,-2-1-1,3-1 0,-1 1 1,2 0 0,1 1-1,0 1 1,1 4-1,1 1 1,-1 4 0,0 3-1,2 3 1,-1 4-1,-1 3 1,2 3-1,0 4 0,1 0 1,-2 3-1,-1 1 0,-1 2 1,-1 0-1,-3 2 0,0-1 0,-4-3 0,-1 1 0,0-3 1,-1-1-1,0-3 0,1-10-1,-1 12 1,1-12 0,0 0-2,0 0 0,2 10-3,-2-10-2,0 0-7,0 0-21,0 0-1,8-12-2,-5 1 3</inkml:trace>
  <inkml:trace contextRef="#ctx0" brushRef="#br0" timeOffset="9538.5456">6721 10100 54,'0'0'36,"0"0"-2,0 0 1,0 0-21,0 0-4,12 15-2,-11-6-3,5 8-2,-3 0 0,2 2 0,-1 4-1,1 4-1,-2 0 0,0 2 0,-2 1 0,0 1-1,-1-3 0,2 5 1,-2-6-2,0-1 2,1-3-1,1-2 0,-1-2 0,1-3 0,0-2 0,1-1 0,0-3 0,2-1 0,-5-9 0,14 16 0,-14-16 0,17 10-1,-5-8 2,0 0 0,-1-1 0,2 0-1,0-2 0,0 0 1,0-2-1,0-4-1,0 1-2,-3-5-4,3 7-5,-8-7-18,2 0-7,-1 0-1,-4-2 0</inkml:trace>
  <inkml:trace contextRef="#ctx0" brushRef="#br0" timeOffset="9841.5628">6636 10386 45,'0'0'35,"0"0"1,0 0 1,0 0-18,12-11-6,3 8-2,-1-4-3,5 5-2,0-3-1,4 4-1,-2-1-2,3 1 0,-1 1 0,-3 2-2,0 1-1,-4-3-3,2 4-6,-7 0-29,-1-4-1,0 2 0,-10-2 0</inkml:trace>
  <inkml:trace contextRef="#ctx0" brushRef="#br0" timeOffset="10981.6281">8166 10108 26,'0'-15'29,"0"15"-4,0 0 0,0 0-4,0 0-3,3-9-3,-3 9-2,0 0-4,7 13-1,-7-13-3,3 22-1,-1-7-1,4 6 0,-2 3-1,1 2-1,0 3 0,1 4 0,-2-1-1,2 1 1,-3-2-1,0 0 1,-1-2-2,-1-1 2,1-3-1,-2-6 0,1-2 0,0-1 0,0-4 0,0-2 0,-1-10 0,3 16 0,-3-16-1,2 9 1,-2-9-2,0 0-1,1 12-2,-1-12-4,0 0-7,0 0-17,0 0-3,0 0-2,3-18 3</inkml:trace>
  <inkml:trace contextRef="#ctx0" brushRef="#br0" timeOffset="11657.6667">8383 10381 45,'10'10'32,"-10"-10"1,6 16 0,-1-1-18,-5-4-7,3 8 0,-3-3-3,3 3-2,-1-2 0,1 1-1,-1 1 0,1-5 0,0 1 0,1-1-1,-1-2 1,1-2-2,-2-1 1,-2-9-1,5 13 1,-5-13-1,0 0 0,0 0 0,12 2 0,-12-2 1,12-19-1,-5 4 1,-1-4-1,2-4 0,0-1 1,0-2-1,-2-1 2,0 2-1,0-1 0,2 6 1,-2 0 0,0 3 0,-1 5-1,1 3 0,-6 9 0,10-7 0,-10 7-1,10 3 1,-10-3-1,11 11 1,-4 0-1,-1 2 1,0 1-1,0 3 0,-1 1 0,1 2 0,-1 1 1,-2-2-1,1 0-1,-2 2 1,0-3 0,0-1 1,-1 0-1,-1 0 0,0-3 0,0 0-1,-1-3 1,1-11-1,0 16-1,0-16-2,2 9-1,-2-9-3,0 0-8,10 0-22,-10 0 0,9-13 0,-6-2 2</inkml:trace>
  <inkml:trace contextRef="#ctx0" brushRef="#br0" timeOffset="12171.6962">8887 10038 55,'0'0'34,"13"-7"0,-13 7-10,0 0-9,4 20-1,-6-8-5,5 6-3,-3 0-2,2 7 0,-1-1-1,1 4-1,-2 2 0,2 2-1,0 0 0,-1 4 0,0 1-1,0-4 1,-1 1-1,1-2 1,0-4 0,0-3 0,0-1-1,4-4 1,-2-3 1,2-2-1,1-3-1,1-2 1,-7-10 0,19 11 0,-8-11 0,3-2 0,-1-4-1,2 0 0,-1-4 0,2 2-1,-1 0-1,-3-5-4,5 6-5,-10-8-15,0 1-14,0 3 2,-6-5-1,0 2 1</inkml:trace>
  <inkml:trace contextRef="#ctx0" brushRef="#br0" timeOffset="12453.7123">8743 10271 50,'0'0'37,"0"0"1,19-12 0,-3 8-11,-2-8-15,13 9-1,-4-7-4,4 6-2,-1 0-1,-1 0-2,-2 1-1,-3 3-2,-4 2-3,-3-4-3,1 8-12,-2-3-22,-12-3 1,10 3-1,-10-3 2</inkml:trace>
  <inkml:trace contextRef="#ctx0" brushRef="#br0" timeOffset="13581.7769">6973 12164 9,'1'-10'28,"-1"10"1,0 0-5,0 0-3,0 0-2,0 0-3,0 0-3,0 0-2,0 0-2,0 0-2,-1 19-2,1-19 0,-1 19-1,-1-5-2,3 5 1,-1 1-2,1 3 0,0 3 0,2 1 0,0 2-1,1 1 1,-2 1-1,1-3 0,0-1 1,-1-2-1,-2-2 0,1-2 0,-1-6 0,-1-1 0,0-4 1,1-10-2,-1 13 2,1-13-1,0 0 0,0 0 0,0 0 1,0 0-1,0 0-1,0 0 1,0 0-3,0 0-4,0 0-14,0 0-18,0 0 1,0 0 0,0 0 1</inkml:trace>
  <inkml:trace contextRef="#ctx0" brushRef="#br0" timeOffset="19490.1148">7373 12326 32,'0'0'30,"0"13"3,0-13-11,-5 17-3,6-2-4,-5-1-4,6 7-2,-3-1-4,3 6-1,-1 1-1,3 3 0,-1-1-2,2 3 0,0-2 1,-1-1-1,0-3 0,-1-3-1,0-6 1,-1-3-1,-1-3 0,-1-11 0,0 0-2,0 0-1,0 0-3,0 0-2,0 0-6,2-19-4,1 9-6,-1-2-3,-1-2-5,4 4 3,-9-5 3</inkml:trace>
  <inkml:trace contextRef="#ctx0" brushRef="#br0" timeOffset="19958.1416">7401 12571 24,'0'0'26,"-2"-14"1,2 14-2,-1-11-3,1 11-3,1-9-4,-1 9-1,0 0-4,7-14-2,3 15-2,-10-1-2,17-2 0,-5 1-1,3 3 0,-2 0-1,5 2-1,-2 4 0,0 0 0,0 2 0,0 2-1,-2-1 1,-1 2-1,-2 1 0,-1-2 0,-3 0 0,-2-2 0,-2 0-1,-3 2 1,-2-1-1,-4-1 0,-1 1 0,-6-1 1,1 0 0,-4 0 0,-1-3 0,-1 0 0,0-1 0,2 0 1,1-2 0,2-1 0,2-3 1,11 0-1,-16 1 0,16-1 0,0 0 0,-9-4-2,9 4 0,0 0-2,0 0-2,6-11-4,4 13-9,-10-2-21,13-3 0,-2 2 0,-1-4 2</inkml:trace>
  <inkml:trace contextRef="#ctx0" brushRef="#br0" timeOffset="20846.1924">7382 12395 12,'0'0'30,"0"0"1,0 0 3,0 0-13,-8-11-2,8 11-4,0 0-2,10-13-5,-10 13-1,12-13-2,-6 3-1,7 2-1,-2 0 0,2 1 0,1 0-1,0 2-1,1 3 1,-1 1-1,2 2 0,-2 2-1,0 2 1,-1 2-1,-1 1 1,1 0-1,-3 2 0,1 1 1,-4 1-1,0 2 1,-2-1-1,-1 1 1,-1-2-1,-3 2 0,-1-3 0,-2-2 0,3-9 0,-13 17 0,1-9 0,-1 0 0,-3 0 0,-1 0 0,-1-2 0,0 1 0,0 1 0,4-4 1,2-3-1,2 2 0,10-3 0,-11 1-1,11-1-2,0 0-4,0 0-8,16 3-26,-7-4 3,6 1-2,-1-1 2</inkml:trace>
  <inkml:trace contextRef="#ctx0" brushRef="#br0" timeOffset="21601.2356">7877 12520 22,'1'-13'33,"-1"13"1,0 0 0,-9-13-13,9 13-5,0 0-3,-11 0-5,11 0-3,-14 7-1,5 2-1,1 2-1,-2 5 0,0 2-1,0 3 1,2 2 0,-1 2 0,4 0-1,2-1 1,4 0 0,4-1-1,5-3 1,1-3-1,5-5 0,1-2 0,3-5 0,0-4 0,2-3 0,-4-5 0,-1-2 0,-1-2 0,-2-2-1,-2-1 1,-2-2-1,-2-1 0,-2-1 0,-1 2 1,-4-2-1,-2-1-1,-4 0 1,-2 2-1,-3 2 1,-4 3-1,1 0 1,-4 5-1,2 6 1,-2 6 0,2 2-2,2 6 0,1-2-3,6 6-3,-2-6-8,8 1-23,3 0 1,-3-12-1,13 13 2</inkml:trace>
  <inkml:trace contextRef="#ctx0" brushRef="#br0" timeOffset="22123.2654">8207 12521 51,'-13'10'34,"2"3"1,-4-3 0,-2 1-20,10 7-4,-6-5-3,7 4-2,-3-3-1,8 0-2,1 0 0,6 2-1,5-3 0,1 1 0,4-2-1,2 0 0,3-5 0,2 0 0,-2-5 0,0-3 0,-1-3-1,-2-2 1,-2-5-1,-2-3 0,-2-1 1,-2-3-1,-4-2 0,-3-1 0,-3-1 0,-3 0 0,-5 2-1,-2 3 1,-4 3-1,-2 3 1,-4 6-1,-1 6 1,2 5-1,-2 5-1,4 2-1,0-3-2,8 7-6,-4-6-21,13-11-5,-1 16-1,1-16 0</inkml:trace>
  <inkml:trace contextRef="#ctx0" brushRef="#br0" timeOffset="22957.3131">8535 12243 19,'-6'-10'32,"6"10"4,0 0-4,0 0-5,0 0-5,-8-12-4,8 12-6,0 0-3,1 15-3,-2-5-2,1 6-2,-1 4-1,2 7 0,0 2-1,3 4 1,-1 2-1,1 1 0,2 1 0,1-2 0,-1-4 0,2-2 0,-1-5 1,1-2-1,-1-4 0,2-4 0,-9-14 0,17 13 1,-6-11-1,-1-3 1,3 0-2,0-2 0,1-1-3,-1-5-5,5 4-23,-3-2-7,-5-3 0,1 0-2</inkml:trace>
  <inkml:trace contextRef="#ctx0" brushRef="#br0" timeOffset="23512.3449">8815 12541 40,'0'0'33,"21"-4"1,-21 4 0,15-15-19,3 11-3,-10-7-1,9 5-4,-8-5-1,2 5-1,-3-3-2,-8 9 0,14-16 0,-14 16-1,6-14 0,-6 14 0,-4-15-1,4 15 0,-16-13 0,4 6 0,-3 0-1,-4 3 0,-3 2 0,3 1 0,-1 1 0,0 3 0,4 2 0,1 4-1,4 1 1,3 0 0,3 4 0,0 1 0,4 3 1,3 3-1,2 0 1,2 3 0,-1-1 1,4 2-1,2-4 0,2 1 1,1-4 0,3-3-1,2-5 1,1-1-1,3-6 1,1-3-1,0-3-1,-2-4-1,1 0-3,-6-10-11,0 3-26,0 2 0,-5-6 1,-1 2-1</inkml:trace>
  <inkml:trace contextRef="#ctx0" brushRef="#br0" timeOffset="24295.3896">9311 12445 40,'0'0'33,"-10"-12"3,10 12-1,-10-10-15,-2-1-6,12 11-4,-17-9-2,17 9-3,-19-1-1,10 4 0,-3 1-1,12-4-1,-18 17 0,8-6-1,1 0 0,2 3 1,1 1-1,0 3 0,3 2 1,2 1-2,0-2 2,5 1-2,1-1 2,4-4-1,1-2 0,4-2-1,0-4 1,4-4 0,-1-2-1,2-2 1,-3-4 0,1-1-1,-4-4 0,-1-4 1,-3-3-1,-3 0 1,-2-4-1,-3 0 1,-3-2-1,-1 1 0,-1 0 0,0 6 0,-1 2 1,0 4-1,5 10 0,0 0 0,-10 3 0,8 9 0,2 3 0,1 5 0,1 3 0,1 1-1,1 2 2,5-2-2,-2-1 1,3-3-1,3-2 0,-1-8-2,2-1-4,-4-11-7,7-3-26,-4-1-2,-2-4 2,2-4-1</inkml:trace>
  <inkml:trace contextRef="#ctx0" brushRef="#br0" timeOffset="24895.424">9573 12339 55,'0'0'37,"0"0"-1,0 0 1,5 10-17,-2 3-9,-6-4-2,6 8-2,-5 0-2,3 6-1,-3 0 0,1 4-1,0-1-1,3 1-1,-1-4 0,2 0 0,0-5 0,3-4-1,-1-4 1,-5-10-1,14 8 0,-14-8 1,14-16-1,-7 3 1,1-5-1,0-3 1,1-1-1,0-3 0,0-1 0,1 2 1,-1 4-1,2 0 0,0 2 0,1 4 0,0-1 0,2 5 0,1 3 0,0 1 0,0 6 0,-2 4 0,0 3-1,-2 5 2,-2 5-1,-3 4 0,-1 2 0,-4 4 0,1 0 0,-2 0 0,0-2 0,1 0 0,-1-4 1,1-3-1,-1-4-1,2-3-1,-2-11-2,0 0-8,0 0-29,0 0 0,0 0 0,2-16-1</inkml:trace>
  <inkml:trace contextRef="#ctx0" brushRef="#br0" timeOffset="30311.7338">15347 11356 10,'12'-2'28,"9"8"2,-5-9 0,5 1-11,3 1-3,2-3-3,3 5-3,-1-5-2,5 3-1,-2-2-2,3 2-1,-1-3 0,4 4-1,-2-3 0,2 2-1,1-1 0,1 2 0,1-1 0,4 2-1,-2-1 0,4 1 1,1 1-1,0 0-1,-1 0 2,1 0-2,-4 1 1,2 0-1,-1-1 1,-1 0 0,-1-1-1,1 0 1,1 0-1,3 1 1,2-2-1,1 1 1,3-1-1,0 1 1,1 1 0,2-1-1,0-2 0,1 1 1,-3 1-1,0-1 1,1 0-1,1 1 0,0-1 0,3 1 0,-3 1 1,2 0-1,1-1 0,1 1 0,-2 0 0,1-1 1,0 0-1,0 0 0,1-1 0,1 0 1,0-1-1,-1 0 1,1 0-1,0 0 0,0 0 1,-4-2-1,1 0 0,-1 2 0,-3-1 1,1 1-1,0-1 0,-2 1 0,0 1 1,1 1-1,-1 2 0,1-2 1,-2 0-1,3 0 0,-2 1 0,2-1 0,-1 0 0,4-1 0,0 0 0,3-1 0,2 0 0,-1-1 1,2-2-2,2 0 2,1 0-1,-2-1 0,4 0 0,1-1 1,1 0-1,2-1 0,2 1 1,-2-1-1,4 2 0,-2 0 1,0-2-1,-1 3 0,-3 1 0,3 0 1,-2 1-1,-2 1 0,0-1 0,-2 1 0,0 2 0,-1 0 0,-3-1 0,-4 1 0,-2-3 0,-1 2 0,-2 1 1,-3-1 0,-5-2-1,-2 0 1,-3-1-1,-4 0 0,-1-1 0,-5 0 1,-3 0-1,-3-1 0,-2 1 0,-1-1 0,-1 1 1,-4 0-1,-3 3 0,-2-1 0,-3 1-3,-10 1-6,0 0-31,0 0-1,-9-12 1,-7 8-2</inkml:trace>
  <inkml:trace contextRef="#ctx0" brushRef="#br0" timeOffset="35416.0248">16300 12322 4,'0'0'23,"0"0"-3,0 0-2,0 0-2,0 0-1,0 0-3,15 13-1,-15-13-2,20 2-2,-8-5-1,7 1-1,-2-5 0,5 0-1,-1-6-1,3 2 1,-2-7-2,2 3 1,-2-4 1,-1 2-2,-3-2 0,-2 3 0,-3 0 0,-2 2 0,-2 0 0,-3 2 0,-4-1-1,-2 4 1,-3 0-1,-1-2 0,-5 2 0,0 1 0,-4-1 0,-1 4-1,-2 0 1,-3 0-1,-2 2 0,-2 3 0,-1 3 0,0 2 0,-1 4 0,1 3 0,1 3-1,0 3 1,3 3 0,5-1 1,2 2-1,2 2 0,3-1 0,4 3 1,2-2 0,4 3 0,1-3 0,5 0 0,0 1 1,2-1-1,3-5 0,4 0 1,0-3-1,4-3 0,-1-1 1,0-2-1,2-4 0,3-1 0,-3 0 1,0-2-1,0-3 1,1 0-1,-1-4 0,1 0 0,1-2 0,-1-1-1,-4-2 1,3 0-1,-4-1 0,-4 1 1,-2-1-2,-4 1-1,-8 9-2,5-11-6,-5 11-15,9 0-15,-9 0 1,0 0-1,-9 6 2</inkml:trace>
  <inkml:trace contextRef="#ctx0" brushRef="#br0" timeOffset="36037.0608">16940 12569 28,'0'0'32,"0"0"1,0 0-8,0 0-6,0 0-2,5-12-6,-5 12-1,9-14-3,-9 14-2,10-20-1,0 10-1,-6-4 0,5 2 0,-3-2-1,2 1 0,-2 1 0,-1-1 0,0 2-1,-5 11 0,7-13 0,-7 13 0,0 0-1,0 0 1,0 0-1,10 1 0,-10-1 0,1 15 1,-1-5-1,2 4 0,-2 1 0,0 2 0,0 1 0,1 1 0,-1 2 0,2 0 0,0-2 0,-2 0 0,2-3 0,-1 0 0,0-2 0,0-4-2,1 0 0,-2-10-1,4 14-2,-4-14-3,5 12-5,-5-12-11,0 0-14,0 0 1,0 0 1,0 0 1</inkml:trace>
  <inkml:trace contextRef="#ctx0" brushRef="#br0" timeOffset="36378.0807">16945 12733 31,'0'11'33,"0"-11"2,0 0 0,10 1-14,-10-1-8,16-5 0,-6-1-4,7 4-3,1-4-1,3 2-1,-2-1-2,2 0 0,0-2-1,-1 4-1,-1-1 1,-3 2-1,-5 0 1,-1 1-1,-10 1-1,15-1 1,-15 1-2,0 0 0,10 3-2,-10-3-3,0 0-7,0 0-24,0 0 1,0 0-1,0 0 2</inkml:trace>
  <inkml:trace contextRef="#ctx0" brushRef="#br0" timeOffset="37127.1228">17839 12080 32,'0'0'30,"9"-7"-4,-9 7-4,0 0-2,12 0-4,-12 0-2,0 0-3,0 0-3,-10 17-2,0-10-2,-3 6 0,-1-2-2,-6 6 0,-3 0-1,-1 1 0,-1 3-1,-2 0 1,0 0-1,2 1 0,2-2 0,5-3 0,4-3 0,3 1 1,11-15-1,-3 12 2,3-12-1,17 5 1,-3-5 0,4 2 1,-1-1 0,8 2 0,-3 0-1,-1 3 0,0 0 0,0 1-1,-4 1 0,0 0 0,-3-1 0,-3 0-1,-11-7 1,16 11-1,-16-11-1,11 4 0,-11-4-2,0 0-4,0 0-15,0 0-19,0 0 1,-2-10-1,-4 0 2</inkml:trace>
  <inkml:trace contextRef="#ctx0" brushRef="#br0" timeOffset="38008.174">18278 12214 25,'0'0'30,"9"11"3,-9-11-1,0 0-13,15 0-6,-15 0-2,23-1-3,-10 0-2,7-3-1,-3 0-1,5-3 0,-2-1-1,2-3 0,-1 0-1,-4-1 0,0-4 0,-4 4 0,-2-3-1,-2 3 0,-4-2 0,-1 1-1,-6 1 1,0-1 0,-4 3 0,-3 0-1,-3 0 0,-1 3 0,-2 2 0,-2 3 1,-3 3-1,0 3 0,-2 3-1,1 4 1,1 4 0,-1 4 0,0 2 0,2 6 0,3-1 0,4 2 0,3 2 0,5-1 1,3 0-1,4-1 1,6-5 0,3-1 1,3-3 0,2-2-1,4-2 1,1-5 0,3-3 0,1-2 0,0-5 0,2 0-1,0-4 1,2-1-1,-7-3-1,2 0 1,-3-2-1,-1 1-1,-6 1-1,-2-1-2,-2 5-5,-11 4-13,-1-11-20,1 11 2,0 0-1,-12 6 1</inkml:trace>
  <inkml:trace contextRef="#ctx0" brushRef="#br0" timeOffset="38663.2112">18855 12459 80,'0'0'38,"0"0"-3,0 0-5,3-16-18,-3 16-4,13-14-2,-4 9-3,-9 5 0,20-10 0,-8 7-1,-2 4-1,1 1-1,-11-2 0,14 16 0,-9-3-1,-3 3 0,-7 2-1,-1 4 0,-3 0 0,0 2-1,-7-3 1,2 0 0,-2-2 0,2-1 1,0-4 0,4-4 1,-1-2 1,11-8 0,-9 9 1,9-9 1,0 0-1,0 0 1,13 3 0,-4-3 0,5 1 0,0 1-1,2-1 0,1 0-1,3 2 0,-1-1 0,-1 0-1,-1 0 0,-1-1 0,-1 0 0,-5 1 0,-10-2-3,13-4-2,-13 4-10,12 1-26,-12-1 1,-11-11 0,2 1-1</inkml:trace>
  <inkml:trace contextRef="#ctx0" brushRef="#br0" timeOffset="39259.2455">19534 12031 49,'0'0'34,"9"12"1,-4-2-1,-8 1-12,3-11-17,-3 21-2,2-10 0,1 2-2,2-1-3,-2-12-8,0 0-24,8 14-1,-8-14-1,0 0 1</inkml:trace>
  <inkml:trace contextRef="#ctx0" brushRef="#br0" timeOffset="39478.2581">19547 12317 36,'2'23'29,"-8"-7"2,6 3 0,-1-4-20,-1-6-4,4 2-1,-2-11-1,5 10-2,-5-10-5,0 0-14,8-11-15,2 5-2,-9-10 1,8 3 0</inkml:trace>
  <inkml:trace contextRef="#ctx0" brushRef="#br0" timeOffset="40260.3028">19995 11948 49,'9'0'32,"-9"0"1,0 0-9,12 13-8,-11-4-6,5 11-1,-5 0-3,3 9-1,-1-2-1,3 8 0,-2-3-1,0 4-1,0-2 0,0 1-1,-2-2 0,0-2-1,-2-3 0,-1-6-1,1-1-3,-3-7-1,7-1-6,-4-13-12,0 0-13,0 0 0,3-20-1,2 6 2</inkml:trace>
  <inkml:trace contextRef="#ctx0" brushRef="#br0" timeOffset="40903.3396">19999 12022 42,'2'-9'36,"-3"-5"0,7 2 2,6 0-17,-2-7-7,10 9-3,-1-5-3,7 8-1,-2-1-3,6 7-1,-3 3-1,3 6-1,-4 2 0,-3 5-1,-4 1 0,-4 3-1,-5 1 0,-6 1-1,-5 1 0,-6 0-1,-4 0 0,-5 1 1,-2-2 0,-5-3 0,0-2 1,2-4 0,-1-2 2,3-3 0,5-5 0,3-2 1,11 0 0,0 0 1,0 0-1,16-9 0,1 6-1,4 3 0,4 1 0,2 4-1,1 0 1,2 2-1,-3 2 0,-1 3 1,-4 0-2,-3 4 1,-5 2 0,-3 0 0,-7 1-1,-8 0 0,-6 1 0,-3-3 1,-5 1-1,-4-5 1,-4-2-1,-3-2 1,-3-2 0,2-3 0,0-1 1,0-2-1,5-1 1,3-1-1,6-1 0,5-2 1,11 4-1,0 0-2,3-9-1,7 3-3,9 7-8,-4-3-26,8-4 2,2 3-2,-1-5 1</inkml:trace>
  <inkml:trace contextRef="#ctx0" brushRef="#br0" timeOffset="41370.3663">20742 12160 18,'-24'9'30,"8"9"1,-7-3 2,2 2-14,10 8-5,-1-5-2,11 8-4,1-6 0,13 0-3,2-4 0,9-2-1,4-5-1,4-3 0,1-7-1,3-4 0,-3-7 0,-1-1 0,-6-4 0,-3-4-1,-8-2 0,-3 1 0,-10-3 0,-5-1 0,-8 3 0,-4 1-1,-6 1 0,-2 6 0,-5 5 0,-2 1-1,1 9-1,-1 5-2,6 5 0,-1 0-5,12 9-7,0 0-22,8-9 1,11 4 0,5-10 1</inkml:trace>
  <inkml:trace contextRef="#ctx0" brushRef="#br0" timeOffset="41784.39">21137 12159 24,'-10'25'28,"-7"-7"3,10 9 2,0-4-18,2-4-2,10 5-1,0-9-2,10 5 0,-2-11-2,8 3-2,-1-9-1,3-1-1,-2-6-1,2-1-1,-2-6 0,-1-1-1,-2-4 0,-3 1 0,-3-5 0,-4 1 0,-4-4 0,-5 0-1,-5-1 0,-7 2 0,-3 1 0,-5 2-1,-5 7 0,-2 2-1,-2 7-1,-8 3-2,5 11-3,-3-5-7,8 2-24,6 7 2,4-8 0,15 3 1</inkml:trace>
  <inkml:trace contextRef="#ctx0" brushRef="#br0" timeOffset="42365.4232">21491 11842 61,'2'14'37,"5"-2"-1,-4-1 3,-3 1-25,7 9-5,-7 0-2,4 7-3,-3 0-1,0 4-1,-2-1 0,2 3-1,-2 1-1,1 1 1,-1 0-1,1-2 0,0 0-1,2-5 0,2-2-2,-1-9-2,6 2-4,-9-20-10,13 8-20,0-8 1,-1-11-1,3-2 2</inkml:trace>
  <inkml:trace contextRef="#ctx0" brushRef="#br0" timeOffset="42901.4539">21773 12214 27,'0'0'32,"26"3"3,-11-10 0,2 0-13,6 2-6,-5-7-3,6 4-5,-4-6-1,3 3-2,-6-3-2,1 2-1,-5 0 0,0 1-1,-4-2 0,-3 3 0,-4-1 0,-3 0 0,-2 2-1,0-1 1,-3-1-1,-6 3 0,-1 0 1,-2 0-1,-4 3 0,-1 2 0,-1 3 0,-4 4 1,0 3-1,2 4 1,2 3 0,0 7 0,3 4 1,5 3 0,3 0-1,4 2 1,5-1 0,5 3 0,4-4-1,5-2 1,3-3 0,3-3 0,3-4 0,3 0-1,1-7 1,2-4-1,-2-2 0,1-3 0,-1-2-1,-1-4 0,-2 1-2,-6-6-4,3 6-6,-20 5-30,18-19 0,-9 6 0,-4 0-1</inkml:trace>
  <inkml:trace contextRef="#ctx0" brushRef="#br0" timeOffset="43723.5009">22496 12100 36,'10'0'32,"-10"0"1,0 0 2,0 0-18,-12-4-5,12 4-2,-16-3-3,6 4 0,-6-3-2,4 2 0,-6 0-2,1 3 0,-4 0-2,3 5 1,-2 0-1,3 4 0,1 2 0,1 4 0,5 1 0,6 2 0,3 1 0,4 1 0,3-1-1,6-1 1,3-4 0,5-3 1,1-4-2,3-5 1,2-7 0,1-5-1,-1-5 1,0-3 0,-3-5-1,-2-1 0,-4-4 1,-2-2-1,-6 0 1,-5 1-1,-3 0 1,-3 4-1,-5 2 1,0 4-1,-1 5 1,-2 7-1,1 6 1,9-2-1,-11 22 0,9-5 1,2 5-1,3 3 0,1 4 0,4-1 1,1 0-2,2-3 2,0-2-2,2-3 1,-2-5-1,1-6-2,3-2-4,-15-7-7,23-15-26,-9 6-1,-2-7 1,4 0 0</inkml:trace>
  <inkml:trace contextRef="#ctx0" brushRef="#br0" timeOffset="44270.5322">22930 11998 53,'0'0'35,"0"0"2,0 0 0,0 0-21,9 17-5,-12-5-3,3 10-1,-5 0-2,4 7-1,-2 0-2,2 4 0,-1-1-1,0-1 0,1-4 0,3-2 0,0-5-1,1-6 1,-3-14-1,10 11 0,-10-11 1,19-11-1,-6-2 1,2-4 0,0-3-1,4-2 1,1-1 0,1 1 0,0-1 1,-1 4-1,-2 2 0,2 3 0,-3 4-1,-1 3 1,-3 4-1,3 4 1,-6 4-1,-1 4 0,1 3 0,-7 5 0,-4 3 0,0 2 1,-2 3-1,-5 0 0,2-1 0,-1-4 0,-1 1-1,0-6-1,7-2-3,1-13-5,0 0-19,0 0-13,-9-1 2,7-9-2,-1-7 3</inkml:trace>
  <inkml:trace contextRef="#ctx0" brushRef="#br0" timeOffset="62112.5527">15861 10658 16,'16'-1'24,"-16"1"-3,20-3-1,-9 1-1,3-2-3,0 4-3,0-3-3,3 1-3,-2-3-2,5-1-1,-3-1-2,2-2 1,0-3-1,1 0 0,-2-4-1,1 2 1,-3-2-1,-2 3 2,-3-3-1,-3 5 0,-2-1 0,-4 2-1,-4 1 1,-2-2 0,-4 2 0,-1 1-1,-4 1 0,1-1 1,-4 3-1,-2 1-1,-3 2 1,1 3-1,-3 2 1,1 4-1,0 2 0,0 2 0,-1 5 0,3 1 1,2 4-1,2 3 1,3 1 0,2 2 0,4-1 0,4 2 0,3-1 1,4-1-1,3-5 1,4 0-1,-1-4 0,4-1 1,1-3-1,3-3 1,1-3-1,3-1 1,-1-1-1,1-2 1,3-2-1,-1 0 0,2 0 0,-1-1 0,-3-1-1,-1 1 1,-1-1-1,-2 0 0,-3 1 1,-1-2-2,-2-2 0,-3 0-2,0 4-2,-9 0-3,16-3-12,-16 3-19,12-4 0,-12 4 0,9 1 2</inkml:trace>
  <inkml:trace contextRef="#ctx0" brushRef="#br0" timeOffset="62675.5849">16463 10900 23,'10'-13'31,"-10"13"2,11-9 0,-6-1-10,-5 10-8,9-18-2,1 10-4,-5-7-2,5 5-1,-3-7 0,4 5-2,-3-1 0,1 0-1,-2 1-1,-7 12 0,14-18-1,-14 18 1,8-11-1,-8 11-1,0 0 1,0 0-1,0 0 0,9 3 1,-9-3-1,4 18 0,-4-4 0,0 4 0,0 1 1,-3 4-1,3 0 0,-1 0 0,2 1 0,-2-2 1,2-1-2,0-4 1,3-1-1,-2-5 0,0 1-1,-2-12-2,4 16-2,-4-16-2,0 0-4,0 0-8,0 0-8,3 11-9,-3-11-1,0 0 3</inkml:trace>
  <inkml:trace contextRef="#ctx0" brushRef="#br0" timeOffset="62968.6016">16533 11037 19,'-11'6'32,"11"-6"3,0 0-2,0 0-8,0 0-4,0 0-5,0 0-5,0 0-3,15-11-3,-15 11-1,18-8-1,-7 1-1,3 4-1,0-3 0,0 1-1,1 0 0,0 2 0,-3 0-1,1-2 0,-3 4 0,-10 1-2,15 1-1,-15-1-1,11 6-3,-11-6-4,0 0-14,12 4-11,-12-4 0,0 0 1,9-12 2</inkml:trace>
  <inkml:trace contextRef="#ctx0" brushRef="#br0" timeOffset="63542.6345">16942 10478 60,'0'0'35,"0"0"0,0 0-8,7 13-12,-7-13-5,0 0-3,-2 11-2,2-11-3,2 9-3,-2-9-4,0 0-8,6 14-24,-6-14 1,3 10-2,-3-10 2</inkml:trace>
  <inkml:trace contextRef="#ctx0" brushRef="#br0" timeOffset="63770.6475">16971 10699 31,'9'19'32,"-9"-19"1,5 14 0,-3-4-13,-2-10-9,4 17-3,-4-17-2,2 12-4,-2-12-2,0 0-6,0 0-27,0 0 0,0 0-2,0 0 1</inkml:trace>
  <inkml:trace contextRef="#ctx0" brushRef="#br0" timeOffset="64646.6975">17340 10174 23,'0'0'29,"0"0"2,0 0-7,0 0-5,0 0-2,-6 15-4,7-1-3,-4 0-1,4 9-2,-3 1-2,6 9-1,-2 3 0,6 3 0,-5 1-2,4 3 1,-2 0-1,1 0-1,0-3 0,-1-4 0,0-4 0,0-1-1,1-4 1,-3-2-1,3-6 0,-2-4 0,-1-1-1,-1-3 0,0-1-2,-2-10-2,2 10-3,-2-10-6,0 0-22,0 0-1,4-18-1,0 8 2</inkml:trace>
  <inkml:trace contextRef="#ctx0" brushRef="#br0" timeOffset="65226.7308">17565 10551 49,'13'8'34,"-13"-8"2,10 12-1,-7-1-17,-3-11-9,4 23-2,-4-10-2,4 6-3,-3-1 1,2 1-2,0 0 0,1-1 0,0-1 0,1-1 0,0-5-1,1-2 1,-6-9-1,14 13 1,-14-13-1,16-2 0,-7-4 0,1-2 0,2-1 0,0-6 0,1-1-1,-1-2 1,1 0-1,-1-4 1,0 0 0,1 3 0,-3 0 0,-2 3 1,1 4-1,-2 2 0,-7 10 1,12-6 0,-12 6-1,10 11 1,-6-2 0,-1 4-1,0 2 1,0 4-1,-1 0 0,0 3 1,-1 0-1,2 0 0,-2 1 0,1-2 1,0-2-1,2-3 0,0-3 0,0-1-1,-4-12-1,0 0-3,16 9-7,-16-9-26,10-10 0,-4-1 0,-2-6 0</inkml:trace>
  <inkml:trace contextRef="#ctx0" brushRef="#br0" timeOffset="65688.7571">18072 10226 71,'3'-11'36,"-3"11"0,13-7-5,-13 7-19,0 0-4,0 0-1,13 13-2,-10 3-2,1 7 0,1 4-2,-2 5 1,0 2-1,0 3-1,-1 4 1,1 0-1,-3-1 0,2-1 0,-2-1 1,1-3-1,0-1 0,0-4 0,0-4 0,1-4 0,3-2 0,2-5 0,1-3 0,2-4 0,3-3 0,2-5 1,1-2-1,1-2 0,3-3-1,0-1 0,0 0-2,-2-5-4,5 5-11,-8-3-21,-5-1 1,1-1-1,-11-1 1</inkml:trace>
  <inkml:trace contextRef="#ctx0" brushRef="#br0" timeOffset="65962.7729">18025 10505 59,'11'-18'39,"3"8"0,0-4 1,0-3-21,12 10-6,-5-6-4,7 6-2,-3 1-3,2 4-2,-3 2 0,1 1-2,-2 3-1,-3-2-3,1 5-6,-8 1-30,0-8-1,-3-2 0,-10 2 1</inkml:trace>
  <inkml:trace contextRef="#ctx0" brushRef="#br0" timeOffset="68006.8898">19629 10604 14,'0'0'28,"0"0"1,8 9-4,-8-9-5,12 8-3,-12-8-4,21 5-2,-10-7-3,6 6 0,-1-8-4,2-2 0,-1-2 0,1 0-1,-3-2-1,2-1 0,-4 0 0,-3 0-1,-3-3 1,-7 14-1,13-17 0,-11 7 0,-2 0 0,0 10-1,-7-18 1,7 18-1,-16-13 0,4 7 0,-2 2 0,-4 3 0,-2 3-1,-1 2 1,1 4 0,-2 4 0,1 3-1,2 6 1,2 0 0,5 3 0,2 2 0,5 0 0,3 1 1,3-3 0,5 0 1,3-2-1,2-3 1,6 0 0,0-4 0,4-2 0,0-2 0,4 1-1,0-6 1,2-1 0,-1-3-1,0-1 0,-1-3-1,1-2 0,0-3-1,-4-4-2,0 4-4,-7-7-10,0 1-22,-4 4 0,-7-2-1,-4 11 1</inkml:trace>
  <inkml:trace contextRef="#ctx0" brushRef="#br0" timeOffset="68673.928">20259 10746 48,'0'0'35,"7"-11"2,-7 11-1,3-18-18,-3 18-6,11-12-5,-11 12-1,14-5-3,-14 5-1,16-3 0,-16 3-1,14 6-1,-14-6 0,12 15 0,-8-6 0,-3 4 0,-1 3-2,-2-1 1,-2 0-1,-1 0 0,-3 1 0,2-3 0,-3 0 1,2-3 0,7-10 0,-16 17 0,16-17 2,-13 11-1,13-11 2,0 0-1,0 0 2,0 0-1,-5 9 1,5-9 0,13 2-1,-13-2 0,17 4 0,-6-4 0,2 4-1,2-2 0,0 1-1,0-2 0,-2 2 0,2-2-1,-4-1-1,1 1-1,-12-1-4,19-3-8,-19 3-24,0 0 1,12-17-1,-11 5 2</inkml:trace>
  <inkml:trace contextRef="#ctx0" brushRef="#br0" timeOffset="68988.9457">20619 10418 47,'0'0'34,"0"0"2,0 0-1,0 0-17,0 0-7,3 10-4,-3-10-2,-8 16-2,4-7-2,4-9 0,-4 15-2,4-15-3,2 15-7,-2-15-26,-2 10 2,2-10-2,0 0 1</inkml:trace>
  <inkml:trace contextRef="#ctx0" brushRef="#br0" timeOffset="69221.9593">20637 10651 64,'6'19'35,"-6"-19"-1,3 16-3,-3-16-20,6 13-5,-6-13-2,1 14-2,-1-14-2,0 0-5,0 0-10,0 0-19,0 0 0,0 0-2,0 0 1</inkml:trace>
  <inkml:trace contextRef="#ctx0" brushRef="#br0" timeOffset="69831.9941">20956 10168 39,'0'0'32,"0"0"2,5 14 0,-6 1-17,-4-2-3,6 14-4,-5-2-2,5 9-1,-1-1-2,4 6-1,-1-2 0,2 3-2,-1-4 0,1 0 0,0-2-1,0 0 0,-2-3 0,0-3-1,-1-3 0,-1-3-1,1-6 0,-1-4-1,2-2-2,-3-10-3,0 0-8,0 0-17,9-10-7,-1 0 1,-3-4 1</inkml:trace>
  <inkml:trace contextRef="#ctx0" brushRef="#br0" timeOffset="70366.0247">21135 10525 47,'15'0'34,"-15"0"2,11 5 0,-11-5-12,4 15-12,2 1-4,-7-3-2,2 8-2,-2-3 0,2 3-2,-1-1 0,1 0-1,2-3 0,0-2 0,2-2-1,2-4 1,-7-9 0,17 10-1,-6-10 1,2-4 0,2-5-1,3-2 0,-2-5 1,2-3-1,1-4 0,-2-2 1,-1-1-2,-2 2 2,-4 3-1,0 1 0,-4 4 1,-1 4-1,-5 12 0,0 0 1,0 0-1,9 5 1,-6 4-1,-1 6 0,3 3 1,0 0-1,0 4 0,0 1 0,-1-1 1,1 1-1,0-1 0,2-4 0,-2-2 0,-1-3-1,2-2-1,-6-11-2,13 11-5,-13-11-11,6-11-21,-6 11 2,13-23-1,-4 5 2</inkml:trace>
  <inkml:trace contextRef="#ctx0" brushRef="#br0" timeOffset="70773.048">21628 10055 60,'9'-6'36,"-9"6"0,12-7 0,-1 12-20,-11-5-7,12 18-2,-8-3-2,2 9-1,-3 1-1,3 6 0,-5 4-1,-1 5-1,-2 3 0,-1 2-1,-3 0 1,2 1-1,-3 1 1,3-2-1,1-5 0,2-4 0,5-5 1,2-5-1,4-4 1,3-6 0,3-6-1,2-3 1,1-4-1,-1-3 0,0-2-2,-3-4-1,3 1-5,-9-11-8,7 1-23,-6 0 0,-5-3-1,0-1 1</inkml:trace>
  <inkml:trace contextRef="#ctx0" brushRef="#br0" timeOffset="71039.0631">21502 10261 41,'0'0'36,"0"0"3,14-6-1,3-3-9,7 11-14,-4-6-3,13 10-4,-5-3-2,6 3-2,-3-1-1,2 2-1,-3 1-3,-2 0-1,2 3-6,-11-11-13,3 2-20,-1-2 0,-5-2 0,-1 1 1</inkml:trace>
  <inkml:trace contextRef="#ctx0" brushRef="#br0" timeOffset="73198.1867">21224 11254 30,'0'0'19,"13"3"-2,-13-3-1,16 1-1,-5-1-3,-1-1-3,6 2-2,-4-2-1,6 3-1,-3-2 0,6 1-1,-4-1 0,6 2-1,-2-3 1,2 2-1,-4-2 0,3 2 0,-4-2-1,2 2 2,-4-4-1,1 3-1,-1-3 0,0 3 0,-2-3 0,2 2 0,-1-4-1,2 4 2,-2-1-2,1 0 1,0 1 0,-1 1-1,0 0 1,0 2-1,-2 0 0,-1 1 0,1 1-1,0-1 1,-1 1 0,1-3 0,0-1-1,1 1 1,-1-2 0,1 1 0,0-3-1,0 3 1,1-3-1,-1 3 0,2 3 1,-3-2 0,1-1-1,-1 1 1,1-1-1,0 0 1,-2 0-1,1-1 0,-2 1 1,2 0-1,-2 0 0,1 0 0,-1-1 0,-1 1 0,0 1 1,2-1-1,0 0 0,-1 1 0,1 1 0,-1-1 0,1 3 1,0-4-1,1 3 0,1-2-1,-2-3 2,4 0-1,-1-1 0,2 2 0,2-1 0,1 3 1,0-3-1,-1 0 0,2-1 0,-1 2 0,0 2 1,1-2-1,-2-2 0,-1 0 0,1 0 0,0 2 0,-1 1 0,2 1 0,-2-4-1,1 2 1,-1 1 0,0-1 0,2 0 0,-1 1 0,2 0 0,-1-1 0,-2 1 0,3 0 1,2 2-1,-5-1 0,3 3 0,-4-1 1,2 0-1,-1 1-1,0 0 2,-2-4-1,0 1 0,5 2 0,-1-5 0,1-1 0,1 0 1,0-1 0,-2 1-1,5 3 1,-3-4-1,0 1 1,-3 1-1,3 2 0,-3-1 0,1-2 0,3 1 0,-3 1 0,-1-1 0,5 0 0,-1 1 0,-4 0 0,4-1 0,-2 1-1,-2 0 1,4 0 0,-2 0 0,-5 1 0,-1 0 0,2 0 0,-2-1 0,-4 1 0,0-1 0,-11 1 0,12 1 0,-12-1-1,13 0 1,-13 0 0,0 0 0,0 0 0,0 0 0,0 0 0,10 9 0,-10-9 0,0 0 1,0 0-1,0 0-1,0 0 1,0 0-1,0 0 0,0 0 0,0 0 1,0 0-1,0 0 0,0 0 0,0 0 1,0 0-1,0 0 1,0 0 0,4 10-1,-4-10 1,0 0 0,0 0 0,0 0 0,0 0-2,0 0-5,0 0-18,0 0-15,0 0 3,-14-7-2,-5-3 2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7:58.8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8174 16456 21,'0'0'29,"0"0"2,0 0 2,0 0-13,0 0-3,-10-7-4,10 7-2,0 0-3,0 0-1,0 0-2,0 0 0,0 0-1,0 0-1,0 0 0,5 14-1,-5-14 0,2 14 0,-2-5-1,2 0 1,-1 4-1,0 1-1,0 0 1,1 1 0,0-1 0,-1 2 0,1-3-1,0 2 1,0-4 0,0-2-1,-1 1 1,-1-10-1,3 16 0,-3-16 1,2 12-1,-2-12 0,0 0 0,2 12 0,-2-12 1,0 0-1,0 9 0,0-9 0,0 0 0,-1 10 0,1-10 0,0 0-1,0 0-1,0 0-3,2 9-4,-2-9-11,-5-13-20,5 13 2,0-21-1,1 7 1</inkml:trace>
  <inkml:trace contextRef="#ctx0" brushRef="#br0" timeOffset="542.0309">8170 16258 47,'0'0'32,"0"0"2,0 0-2,0 0-15,0 0-3,0 0-5,6 15-3,-6-15 0,3 13-1,-3-13-1,3 17 0,-3-17-1,4 14-1,-4-14-1,0 0 0,0 0-1,0 0-2,0 0-5,0 0-13,2-17-18,-2 6 1,-5-1-2,4 3 2</inkml:trace>
  <inkml:trace contextRef="#ctx0" brushRef="#br0" timeOffset="1456.0827">8636 16135 25,'10'-6'28,"-10"6"2,4-11-6,-4 11-4,3-13-2,-3 13-4,2-12-2,-2 12-3,2-11-1,-2 11-2,-1-14 0,1 14-2,-6-13 0,6 13-1,-12-13-1,12 13 1,-15-9-2,5 6 1,-2 0-1,2 3 0,-2 0 0,1 3 0,0 1 0,0 1-1,0 4 1,2 0-1,-1 1 0,2 4 1,2 0-1,1 2 0,1 1 0,1 2 0,3-1 0,3 4 1,-1 0-1,2 1 1,0 0-1,0 2 1,1-1-1,0 0 0,0 0 1,1-1-1,-2 2 0,0-2 1,-1-2-1,1-1 0,-2 2 0,1-2 0,0-1-1,2 0 1,-2-5 0,1 0 0,-2-4-1,1 0 1,-3-10-1,5 10 1,-5-10-1,0 0 0,0 0-1,0 0-2,0 0-2,0 0-3,-4 9-10,4-9-19,-11 0 0,11 0 0,-17-5 2</inkml:trace>
  <inkml:trace contextRef="#ctx0" brushRef="#br0" timeOffset="1858.1063">8346 16460 27,'13'-2'30,"-13"2"3,0 0-6,11-6-6,-11 6-2,10 1-2,-10-1-5,15 0-1,-15 0-3,28-2-1,-11-3-1,8 2-1,-2-3-1,5 2 0,-1-3-2,2 3 0,-1-1-1,-3 0 0,-1 3-2,-5 0 0,1 2-1,-5-2-4,3 7-11,-5-3-23,-13-2 0,10 0 0,-10 0 0</inkml:trace>
  <inkml:trace contextRef="#ctx0" brushRef="#br0" timeOffset="4162.2369">7211 15509 52,'1'9'33,"-1"-9"-2,0 0-4,0 0-11,0 0-2,10 8-5,-10-8-1,15 5-2,-15-5 0,23 10-1,-10-3 0,6 6-1,-1 1-1,4 5 0,1 2-1,-2 1 0,2 3-1,1 3 1,0 0-2,-1 2 1,1 1-1,1 1 1,-1 0-1,2 0 0,-1-1 1,0-2-1,0-1 0,-1-2 0,-3-5 1,0-1-1,-3-3 0,-3-4 1,-3-3-1,-2-2 0,-10-8-1,9 7-1,-9-7-9,0 0-28,0 0-2,-13-7 1,2-4-1</inkml:trace>
  <inkml:trace contextRef="#ctx0" brushRef="#br0" timeOffset="5898.3372">5627 15025 63,'0'-14'35,"0"14"-1,0-18-6,0 18-13,0 0-5,0 0-4,-8 22-1,8-2-3,3 8 1,-1 6-1,3 6 0,-1 1 0,2 2-1,0-3 0,1-2-2,1-4-1,-2-6-2,3-4-4,-5-11-3,6 1-9,-10-14-15,0 0-1,0 0 0,-10-17 2</inkml:trace>
  <inkml:trace contextRef="#ctx0" brushRef="#br0" timeOffset="6460.3695">5510 15097 45,'9'-10'34,"0"-3"2,8 3 0,5 2-15,-6-6-7,13 9-2,-4-4-4,6 3-2,-3 3-2,3 5-1,-2 1-2,-3 5 0,-3 2-2,-5 2 1,-4 4-2,-5 2 0,-6 4 1,-9-2-1,-7 5 0,-4-3 0,-6 1 1,-1-3 0,-1-4 1,1-2 0,4-6 1,5-1 0,5-7 0,10 0 0,3-11 0,10 2 0,2 0 0,5 1 0,4 1 0,2 1 0,1 5 0,-1 5-1,-3 4 0,-4 4-1,-1 4 0,-6 2 0,-3 4 0,-5 0 0,-4 0 1,-4-1-1,-5-1 0,-4-1 2,-4-5-1,-1-2 2,-4-4-1,1-3 0,0-4 0,1-3 1,1-2-2,7-2 1,12 6-3,-15-12-2,15 12-4,2-15-12,-2 15-19,23-17 1,-6 6 0,7 1 0</inkml:trace>
  <inkml:trace contextRef="#ctx0" brushRef="#br0" timeOffset="6833.3909">6144 15226 69,'-22'16'34,"3"4"0,-3 2-8,5-7-15,11 6-4,3-7-1,11 2-2,4-6 0,11-1-2,4-6 1,6-2-1,1-5-1,1-3 1,-2-3-1,-1-1 0,-5-4 0,-5-1 0,-7-4 0,-7 0 0,-8 0-1,-7-1 0,-6 0 0,-9 4 1,-5 2-2,-5 4 0,-2 9-1,-3 3-2,4 10-3,-1-1-11,9 5-20,9 6 2,4-5-1,12 4 1</inkml:trace>
  <inkml:trace contextRef="#ctx0" brushRef="#br0" timeOffset="7213.4126">6514 15160 64,'-23'7'34,"2"11"-3,-4-1-4,4 0-19,12 3-1,2-1-2,10 1-2,7-7 0,9-2-1,6-6 0,4-4 1,2-6-2,3-5 2,-3-6-2,-1-1 1,-9-5-1,-4 2 1,-8-4-1,-8 1 1,-8 0-1,-7 7 0,-7 2 0,-6 6 0,-4 5-1,-2 5-2,2 8-2,-1 0-6,9 5-19,5 5-7,2-7 0,13 1-1</inkml:trace>
  <inkml:trace contextRef="#ctx0" brushRef="#br0" timeOffset="7530.4306">6746 14725 61,'-2'-18'35,"-4"7"-2,6 11 2,-6 18-19,3-4-9,10 12-1,-3 5-1,4 10-2,-1 7 1,3 5-1,-4 0 0,0 3 0,-2-2-2,1-4 0,0-5-1,0-9-1,3-5-2,-4-13-6,10-1-20,-1-8-9,-13-9 1,17-10-2</inkml:trace>
  <inkml:trace contextRef="#ctx0" brushRef="#br0" timeOffset="7969.4558">6957 15175 54,'16'-6'37,"5"2"-1,-3-4 1,5-8-13,3 6-14,-5-9-2,4 5-3,-4-5-2,0 2-1,-4-2 0,-2 1 0,-5 2-1,-6 0 0,-4 3 0,-5 1 0,-6 2-1,-5 5 1,-3 5-1,-4 4 0,-1 6 0,-2 5 0,1 4 0,1 4 1,4 5-1,5-1 1,4 2 0,6 0 1,5-2-1,6-1 0,5-5 1,2-1-1,4-3 0,2-4 0,1-6 0,2-4-2,1-3-2,-2-9-3,5 5-11,-3-7-23,-4-6-1,-2 1 1,-3-2-1</inkml:trace>
  <inkml:trace contextRef="#ctx0" brushRef="#br0" timeOffset="8517.4872">7535 15044 59,'0'0'35,"3"-16"1,-3 16-1,-13-9-17,0 1-8,3 6-2,-4-1-2,2 7-2,-5 1-1,-1 8 0,-1 3 0,0 5-1,1 1 0,4 7 0,2 0 0,6 0 0,6-3-1,7-2 0,5-6 0,7-1 0,2-7-1,5-9 1,1-7-1,0-4 1,-2-8-1,-2-3 0,-4-5 0,-3-4 1,-7-2-1,-4-1 0,-6 0 0,-2 3 0,-4 4 0,-2 5 0,-2 9 1,0 5-1,2 9 0,0 8 0,3 8 1,2 5-1,4 4 0,2 2 1,3-1-1,3 3 0,3-2 0,2-5 0,2-3-2,-3-5-2,6-3-4,-8-14-11,8-3-21,-4-5-1,-2-7 2,1-2-2</inkml:trace>
  <inkml:trace contextRef="#ctx0" brushRef="#br0" timeOffset="8898.509">7771 14913 67,'0'0'38,"0"0"0,2 15 1,-2 3-21,-7-3-7,8 10-3,-3-1-2,5 3-2,0-1-1,5-2-1,2-3 0,1-4-1,1-5 0,2-5-1,-1-6 1,2-5-1,-1-6 0,0-5 1,-2-3-1,3-2 0,0-2 0,0 1 0,0 2 0,0 5 0,-3 4 0,0 7 0,0 8 0,-3 5 0,-3 4 0,1 6 1,0 4-1,-2 0 0,2 3-4,-5-8-15,2-2-21,1-1-2,-5-16 2,14 3-1</inkml:trace>
  <inkml:trace contextRef="#ctx0" brushRef="#br0" timeOffset="9987.5713">9257 15252 33,'13'-10'29,"-7"-1"0,0 2-3,-6 9-3,8-14-5,-8 14-3,0 0-4,0 0-2,-2 17-3,-2-2-2,-5 4-1,-1 5 0,-6 5-1,1 6 0,-4 1-1,-4 7 0,-2 3 0,2-1 0,-2 0 0,1 0 0,1-3-1,2-5 1,0-3-1,6-7 1,2-6-1,3-4 0,2-2 0,2-6-1,6-9 0,-4 10-2,4-10-5,0 0-26,0 0-5,7-10 1,-5-5-1</inkml:trace>
  <inkml:trace contextRef="#ctx0" brushRef="#br0" timeOffset="14600.835">9149 14550 39,'6'-15'32,"-6"15"1,0 0-5,1-18-9,-1 18-3,1-11-2,-1 11-5,0 0-2,0 0-1,0 0-2,0 0 0,3 16-1,-3 2-1,-1 2 1,0 7-2,0 3 1,-1 5-1,0 2 0,0 1-1,0-3 0,1 0 1,1-2-1,0-2 0,1-3 0,0-2 0,2-3-2,-2-5 1,2 2-3,-2-9-3,3 4-4,-4-15-8,0 0-20,0 0 2,0 0-1,7-12 1</inkml:trace>
  <inkml:trace contextRef="#ctx0" brushRef="#br0" timeOffset="15060.8614">9295 14717 45,'0'0'32,"8"15"3,-8-4-1,2 4-13,0 9-9,-5-3-4,4 8-2,-1-2-3,2 2 0,-1-5-1,3 0-1,0-5 1,1-4-1,1-5 0,-6-10-1,13 3 1,-13-3-1,18-20 1,-9 3-1,1-5 1,3-2-1,-2-1 0,1-2 0,0 2 0,-2 4 0,-1 5 0,0 4 1,-9 12-1,11-9 1,-11 9-1,10 13 1,-8 3 0,2 1 0,-1 5-1,1 5 1,-1 1-1,1-1 1,0 0-1,1-5-1,1 1-2,0-7-2,5-2-7,-11-14-23,12 4-2,-2-11 0,-3-11-1</inkml:trace>
  <inkml:trace contextRef="#ctx0" brushRef="#br0" timeOffset="15421.8821">9723 14469 77,'0'0'37,"9"22"-1,-7-4 1,-7 1-28,6 9-3,-3 0-1,3 7-2,-3 2-1,2 4-1,-3-2 0,2 0 0,-2 2-1,1-3 0,1-3 1,0-2-1,1-5 1,1-4 0,0-5-1,4-2 1,1-6 0,-6-11-1,18 11 1,-4-13-2,0-4 0,1-6-4,3 2-7,-6-7-26,-2-8 0,-3-2 0,-6-4-1</inkml:trace>
  <inkml:trace contextRef="#ctx0" brushRef="#br0" timeOffset="15647.895">9583 14693 59,'6'12'37,"4"-10"0,6 1 2,11 0-23,-7-11-3,12 6-3,-6-5-3,4 2-4,-4-2-3,-2 0-4,0 7-15,-6-3-19,-7 0-1,-11 3 0,0 0 0</inkml:trace>
  <inkml:trace contextRef="#ctx0" brushRef="#br0" timeOffset="17352.9925">9236 16367 22,'0'0'15,"12"-8"0,-12 8 1,9-10-2,-9 10 2,15-11-3,-5 4-1,0-5-1,7 2-1,-2-7 0,10 1-2,2-8 0,8 1-2,3-10 0,6 4-1,1-6-1,6 2-1,3-4 0,3-1-1,-3-2 0,3 1 0,-1 1 0,0 1 0,0 0-1,0 1 1,-7 0-1,0 5 0,-6 1 1,-3 3-1,-6 2 0,-5 1 0,-4 3-1,-4 2 1,-3-1-1,-3 1 1,-1 3-1,0-1 0,0 2 1,0 2-1,-2 0 0,-5 3-2,3 5-4,-11-4-13,1 9-20,0 0 2,-16-11-2,16 11 1</inkml:trace>
  <inkml:trace contextRef="#ctx0" brushRef="#br0" timeOffset="18140.0376">10769 14684 12,'2'-10'27,"8"7"2,-10 3-5,10-17-2,-10 17-2,11-13-3,-11 13-2,8-9-3,-8 9-3,0 0-2,9 9-1,-12 2-1,3 7-1,-3 5-1,2 7 0,-1 3-1,1 5 0,-1 2 0,3 1-1,-1-3 0,2-1 0,1-6-1,0-5 0,0-2 0,1-6 0,0-3-1,-2-4 0,1-1-1,-3-10-2,2 15-2,-2-15-6,0 0-12,0 0-15,0 0 2,5-10-1,-3-5 2</inkml:trace>
  <inkml:trace contextRef="#ctx0" brushRef="#br0" timeOffset="18602.064">11003 14844 63,'0'0'35,"7"24"-1,-7-6 0,-2-1-23,6 9-4,-3-4-1,3 4-1,0-2-3,1-2 0,0-4 0,1-5 0,-6-13-1,13 11 0,-13-11 0,16-10 0,-6-2-1,2-7 1,1-4-1,2-2 1,0-2 0,3-1-1,-2 2 1,2 2 0,-5 5 0,0 5 1,-3 6 0,-10 8-1,14 2 1,-7 9-1,-3 4 0,-1 6 0,-1 5 0,0 2 0,0 2-1,-1 2 0,0-1 0,0-1 0,0-4-1,0-4-1,2-4-4,-3-18-6,10 11-19,-10-11-9,13-15 2,-5-1-1</inkml:trace>
  <inkml:trace contextRef="#ctx0" brushRef="#br0" timeOffset="18941.0834">11528 14515 49,'0'0'33,"0"0"4,11 16-3,-12 4-8,-2 1-17,7 9-2,-4 1-1,3 9-2,0 1-2,0 6 0,-1-1-1,0 1 0,-1-1 0,1-1-1,0-3 1,1-6-1,0-5 1,3-6-1,2-8 1,3-6 0,2-7-1,2-5 0,2-5-3,-1-8-5,6-1-18,-6-4-12,-6-5 0,-1-2 0,-8 0 1</inkml:trace>
  <inkml:trace contextRef="#ctx0" brushRef="#br0" timeOffset="19164.0961">11366 14758 89,'23'-2'38,"5"-2"0,6-1-8,3 4-18,-5-6-3,5 4-3,-7-1-4,-2 0-3,-3 5-6,-12-1-31,-2-4-2,-11 4 1,0 0-1</inkml:trace>
  <inkml:trace contextRef="#ctx0" brushRef="#br0" timeOffset="20626.1789">8384 16961 9,'1'10'29,"-1"-10"1,-1 9 2,1-9-9,0 0-5,-1 11-1,1-11-3,0 12-4,0-12-2,1 20-1,-2-5-2,3 6 0,-3 3-2,2 10 0,-1 4 0,0 5-2,0 1 2,1 2 0,0-1 0,1 8 0,1 1-1,0-6 1,-1-1-1,2-6 2,-2 1-3,0-7 1,-2-1-1,0-10 0,-1-4-1,0 3 0,0-10 0,0 1 1,1-14-1,-2 17 0,2-17 0,0 14-1,0-14-1,0 0-1,0 0-8,0 0-29,0 0-1,-3-19 2,-1 5-1</inkml:trace>
  <inkml:trace contextRef="#ctx0" brushRef="#br0" timeOffset="22115.2649">8917 17147 15,'8'-14'29,"-8"14"1,0 0 2,2-11-12,-2 11-3,-4-12-4,4 12-3,0 0-2,0 0-2,-3-9-2,3 9 1,0 0-1,0 9-1,0-9 0,0 18 0,0-6-1,1 8 1,-1 0-1,2 5-1,0 0 1,1 8 1,-1-4-1,1 2 1,0-1 0,1-3-1,0-2 0,-1-2 0,1-2-1,-1-10-1,1 4-2,-4-15-3,6 20-4,-6-20-10,0 0-20,0 0 1,0 0-1,1-20 3</inkml:trace>
  <inkml:trace contextRef="#ctx0" brushRef="#br0" timeOffset="22611.2933">9061 17283 57,'11'6'33,"-11"-6"1,4 12-1,1 1-23,-5-13-2,7 23 1,-2-10-4,4 0 1,-1 3-1,2 1-1,-2-1 0,2-6 0,-1 2-1,1-5-2,-10-7 0,15 4-1,-15-4 1,16-15-3,-7 0 1,2 0-2,-1-7 2,1 1-1,2 8 0,-2-4 0,1 3 1,-2 3 1,0 6 1,0 1-1,-1 4 1,0 2 0,0 0 0,1 4 0,0 3 0,0 2 0,1 1 1,-1 5 1,-1-2-1,-1 1 1,-1 4-1,-2-1 0,-1-3-1,-2-1 0,1 3-6,-4-9-3,6 5-13,-5-14-16,0 0-2,10-11 1,-10-2 1</inkml:trace>
  <inkml:trace contextRef="#ctx0" brushRef="#br0" timeOffset="22971.3138">9521 17037 79,'10'11'37,"-10"-11"-2,12 17 1,-12-17-29,5 25-1,-1-8-1,2 9-1,-2 1-2,2 6-2,-1 1 1,1-3-1,-2 1 3,2-1-1,-1-1 0,5-1 0,-3-4 1,2-8 0,0-1-1,2 1 1,1-10-3,1 2 0,0-7 0,0-7-1,1-1-2,-3-1-3,5 4-5,-10-10-24,-2 1-4,-3-6-2,-7 0 3</inkml:trace>
  <inkml:trace contextRef="#ctx0" brushRef="#br0" timeOffset="23198.3269">9429 17212 73,'0'0'38,"14"5"1,4-11 1,1 6-22,5-13-9,9-1-1,-1 0-3,4 4-2,-3 2-4,-5-1-6,3 5-31,-11 1-3,-9 0 1,-11 3-1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28T09:19:54.37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4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3-10-28T09:20:04.331"/>
    </inkml:context>
  </inkml:definitions>
  <inkml:trace contextRef="#ctx0" brushRef="#br0">21739 8013 3870,'9'-32'4773,"-6"20"0,-3 12-387,0-23-2451,0 23-516,0 0-387,-13 15-387,-3 3-258,-6 18-129,-4 11-129,-6 13 129,-11 13-387,-5 8 258,-7 8-129,0 3 129,-1 4-129,1-4 0,5-8 129,5-6 0,9-13-129,9-8 129,8-13-258,7-10 0,8-5-258,4-29-516,6 7-3096,2-13-645,7-17-258,3-10-258</inkml:trace>
  <inkml:trace contextRef="#ctx0" brushRef="#br0" timeOffset="523.03">22020 7823 6321,'-5'-15'5160,"5"15"-387,9 7-129,6 14-3225,12 21-516,7 7 0,10 21-129,4 9 0,11 12-387,3 8 129,5 3-258,0 2-129,0 0 129,-7-11-129,-2-5-129,-10-11 129,-8-7-258,-11-7-258,-13-19-1935,-6-1-2580,-10-15-387,-11-13-258,-12-11-645</inkml:trace>
  <inkml:trace contextRef="#ctx0" brushRef="#br0" timeOffset="1255.0718">20800 9410 6321,'18'-48'5031,"-12"31"-387,-6 17-387,0 0-2967,-1 6-516,-2 18-516,-5 6-129,1 8-129,0 4 0,4 7 129,0 0 0,3 1 0,3-6 0,7 0 129,7-6-129,4-5 129,3-6 0,8-6 0,4-7 0,5-6 0,4-5-129,2-3 0,3-4 0,4-3-129,1-6 0,-1 2-129,0-1-258,-8-2-516,0 14-1677,-8-11-1935,-11 5-516,-11 2-387,-16 4 0</inkml:trace>
  <inkml:trace contextRef="#ctx0" brushRef="#br0" timeOffset="1691.0968">20759 9550 9030,'-2'-37'5160,"30"16"-258,7-9-258,15 6-3741,12-7-387,12 6 0,5 0-387,4 5 0,0 3 0,-4 3 0,-4 3-129,-8 4 0,-7 5 0,-12 2 0,-11 8 0,-11 7 0,-10 10 0,-6 7 0,-10 6 0,0 5 0,-5 8 0,-2 1 0,0-1 0,0 2-129,1-3 129,3-3 0,3-5 0,1-3-129,4-6-129,-2-10 0,4 0-129,-7-9-516,2-2 129,-2-12-129,-11 11-129,-7-10 129,-1 8-645,-5-4-2967,0 1-129,5-4-129,1-2 258</inkml:trace>
  <inkml:trace contextRef="#ctx0" brushRef="#br0" timeOffset="2267.1297">22338 9408 3225,'8'0'5031,"4"15"-387,-11 1-129,-2 2-2838,1 15-258,-4-1-516,3 10-387,-4-1-258,1-2-129,1 6-129,1-3 129,2-5-129,2-4 258,7-2 0,7-4 0,7-10 0,11 2 0,4-10 0,10-4-129,4-2 0,7-3 0,1 0 129,2-5-129,2-1-129,0-2 0,-2 1 0,-5-4-387,1 7-387,-13-10-774,3 7-3096,-16-4-387,-11 2 0,-14-5-387</inkml:trace>
  <inkml:trace contextRef="#ctx0" brushRef="#br0" timeOffset="2599.1486">22343 9486 5676,'43'-38'5289,"3"22"-387,7-4-258,14 9-2709,3-8-516,13 12-387,-2 0-387,5 5-258,-10 2 0,1 4-129,-13 8-129,-6 3-129,-13 2 258,-8 7-258,-13 3 258,-9 2-129,-11 3 0,-4 2 0,-1-1 129,-6 3-258,-2 1-258,2-7-387,7 6-4257,-2-7-129,2-7-645,7-12-516</inkml:trace>
  <inkml:trace contextRef="#ctx0" brushRef="#br0" timeOffset="4263.2438">20750 10144 5031,'8'-9'5031,"-8"9"-516,0 0-1032,-7-13-1935,7 13-387,-16 9-258,7 7 0,-11-1-387,6 10 0,-9 1 0,3 4 0,-2-3-129,3 4-258,0-6 0,2-2 0,5-4-129,3-5-258,4-2-516,5-12-903,0 0-3096,-8 0-129,8 0-387,0-16-258</inkml:trace>
  <inkml:trace contextRef="#ctx0" brushRef="#br0" timeOffset="4487.2567">20513 10148 8256,'-3'-11'5289,"3"11"-258,0 0-129,0 0-3612,12 0-516,0 1-129,5 13-129,0 3 0,6 4-258,1 4 129,0 2-258,2 0-129,1-1-129,-1 0-387,1-10-774,5 3-3741,-4-6 0,4-2-645,-3-9-387</inkml:trace>
  <inkml:trace contextRef="#ctx0" brushRef="#br0" timeOffset="5470.3129">21650 10303 5805,'6'-11'5418,"-6"11"-387,7-14-129,2 14-2967,-9 0-774,0-12-258,0 12-387,0 0 0,-11 0-258,0 6-129,-2 7 0,-1 3-129,-3 0 129,0 5-258,-1 1 258,0 0-258,2 1 129,2-4-258,4 3 0,-2-8-387,7 4-903,-6-10-3096,8 2-516,3-10-129,0 0-387</inkml:trace>
  <inkml:trace contextRef="#ctx0" brushRef="#br0" timeOffset="5727.3276">21422 10326 7482,'3'-16'5418,"-3"16"-516,13-10 0,0 10-3741,-13 0 0,21 4-516,-8 6-129,1 5-129,0 2-129,3 7 0,-3-4-258,2 3 129,2 2-258,-2-5 129,3 1-387,-4-5-129,5 8-903,-9-17-3612,5 1 0,-7-8-258,3 0-516</inkml:trace>
  <inkml:trace contextRef="#ctx0" brushRef="#br0" timeOffset="5930.3392">21754 10071 8643,'23'-24'5418,"-9"23"-387,-7 1-387,8 5-3741,-5 8-258,1 6-387,-3 9-387,-3-2-2064,3 8-2451,-5-2-387,2-2-387,-2-7-258</inkml:trace>
  <inkml:trace contextRef="#ctx0" brushRef="#br0" timeOffset="6823.3903">22305 10271 8256,'0'0'5289,"0"-6"0,0 6-387,0 0-3354,-2-14-645,2 14-387,0 0 129,-4 9-387,3 6 0,1 2-258,0 3 129,2 4-129,3 1 129,2 0-129,1 0 0,4-4 129,0-7-129,2-2 129,3-9-129,-1-3 0,1-4 129,0-10-129,-1-6 129,-1-3-129,0 1 0,-5-3-129,-1 0 129,-3 6 0,-3 2-129,0 5 129,-3 12-258,0 0 258,0 0 0,-3 18 0,-1 6 129,-2 11-129,-1 7 0,-2 10 0,0 5 129,-1 0-129,0 0 0,3-2 0,0-7-129,2-8-129,5-5-516,-4-17-4128,9-8-129,-5-10-387,20-11-645</inkml:trace>
  <inkml:trace contextRef="#ctx0" brushRef="#br0" timeOffset="7491.4285">23234 10247 8643,'0'0'5418,"-5"6"-129,5-6-516,2 18-3741,-2-18-129,10 21-387,-5-8 129,4 3-387,-1-1 0,2 3-129,-1-3-129,3-5 129,0 0-129,5-5 258,-6-3-258,6-2 258,0-3-129,0-7 129,-3-2-129,2-3 129,-2-1-129,-7 0-129,2 3 258,-5 3-258,-4 10 0,0 0 129,0 0-129,0 0 129,0 20-129,-2 4 0,-2 8 129,2 6-129,-3 4 0,3 7 129,-1-4-129,2 3 0,0-7-129,-1-4-129,2-4-516,-7-18-1806,7 3-2580,0-18-129,0 0-258,-3-14-516</inkml:trace>
  <inkml:trace contextRef="#ctx0" brushRef="#br0" timeOffset="7679.4392">23578 10065 11868,'13'-12'5547,"3"3"-129,-16 9-258,10 9-4128,-10 11-774,0 0-4128,1 18-1419,-1-7-129,0 0-774</inkml:trace>
  <inkml:trace contextRef="#ctx1" brushRef="#br0">24825 16076 0,'0'0'0,"0"0"0,0 0 0,0 0 0,0 0 0,0 0 0,0 0 0,0 0 0,0 0 0,0 0 0</inkml:trace>
  <inkml:trace contextRef="#ctx0" brushRef="#br0" timeOffset="13034.7456">21615 7660 516,'-11'-68'3612,"9"40"516,-4 0-2064,-3-2-258,7 13-387,-5-3-129,7 20 0,0 0-129,0 0-258,-9 12-129,11 16-129,-2 4-387,1 10 129,-1 4 0,0 3-129,0 3 129,0 2-129,0-5 129,0-4-387,0-4 258,0-6-129,0-4 129,2-4-258,3-13 129,1-2 0,3-5 0,3-5 0,2-2 0,1-1 129,4-6-129,6 0 129,-1-2-129,7 5 129,0-3-129,5 3 129,4 1-129,6 0 0,-2 3 0,2 0 0,-3 0 0,-1 0-129,-4 0 129,-3 0 0,-7 0 129,-3 0-129,-7 0 129,-2-4-129,-5 1 0,-1 0 129,-10 3-129,11-15 0,-11 15-129,9-21 0,-5 6-129,-1-2 129,2-3-129,-1-1 129,1-7-129,-1-1 129,-1-9-129,-1-2 129,0-1 0,-2-3 0,-2-3 0,2-2 0,-4 5 129,-2 4-129,-1 3 0,0 5 0,-3 6 0,-1 5 0,1 6 0,0 2 0,-1 1-129,-3 3 129,-2 4 0,-3 3 0,-5 2 0,-7 0 0,-7 5 0,-7 4 129,-6 3-129,-6-1 129,-3 4 0,1 1-129,2-1 129,7-1-129,3 1 0,6-1 129,7-3-258,7 1 258,6-5-129,3-2 0,6-2 0,3-3-258,9 0-645,-10 0-3999,10 0-129,5-15-516,4-1-645</inkml:trace>
  <inkml:trace contextRef="#ctx0" brushRef="#br0" timeOffset="13710.7842">21251 6690 2709,'23'-23'4773,"-23"23"0,0 0-387,0 10-2322,-3 19-774,-17-1-516,3 14-129,-9 1-129,0 7-129,-5 3-129,0-2 0,-3-4 0,4-2-129,3-5-129,2-1-129,4-8-258,0-7-645,13 1-1032,-2-14-2451,10-11-516,0 0-129,0 0 259</inkml:trace>
  <inkml:trace contextRef="#ctx0" brushRef="#br0" timeOffset="13942.7975">20947 6869 5289,'0'-47'5031,"2"33"-129,-2 14-516,0 0-3354,9-2-129,2 15-129,0 8-387,5 9 129,1 2 0,10 11 0,-3 0 0,5-1-258,3 0 0,2-5-258,6 2-387,-6-14-2193,8-1-2193,-2-8-387,4-9-516,-1-7-129</inkml:trace>
  <inkml:trace contextRef="#ctx0" brushRef="#br0" timeOffset="15090.8632">22396 6724 5289,'-7'-12'5418,"-3"-2"-516,6 1-903,4 13-2322,0 9-387,0 10-516,0-2-258,5 8-129,0 0 0,4 4-129,0 2-129,4-3 0,-2-7-129,6-4 129,0-4-129,2-5 129,-2-6-129,6-2 129,-5-8 0,1-4-129,0-6 129,-3-2-129,-2 0 0,-2-3 129,-3 1 0,-2 3 0,-3 5-129,-4 14 0,0 0 129,8-1-129,-8 12 0,0 13 0,0 10 0,0 3 0,0 13 129,-3 2 0,-1 1 0,-1 4-129,0-2 129,-1-5 0,0-2-129,0-4-129,2-9-129,0-10-387,4 1-516,0-26-3354,0 0-516,0 0-387,-3-31-387</inkml:trace>
  <inkml:trace contextRef="#ctx0" brushRef="#br0" timeOffset="15270.8735">22730 6370 6966,'26'-22'5289,"-13"22"0,5 14-387,-6 4-4128,2 21-516,1 19-645,-7 6-3870,-3 5-387,-5 1-645,-10-4-645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28T09:59:45.279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Group>
    <inkml:annotationXML>
      <emma:emma xmlns:emma="http://www.w3.org/2003/04/emma" version="1.0">
        <emma:interpretation id="{A6DE79D9-3113-49FF-9567-EF399A41822C}" emma:medium="tactile" emma:mode="ink">
          <msink:context xmlns:msink="http://schemas.microsoft.com/ink/2010/main" type="inkDrawing" rotatedBoundingBox="256,3356 8484,2904 8722,7234 494,7686" hotPoints="8383,3314 8396,7388 429,7413 416,3339" semanticType="enclosure" shapeName="Rectangle">
            <msink:sourceLink direction="with" ref="{F059021E-A00B-418B-95B2-AB20BD12A018}"/>
          </msink:context>
        </emma:interpretation>
      </emma:emma>
    </inkml:annotationXML>
    <inkml:trace contextRef="#ctx0" brushRef="#br0">476 3387 258,'0'0'3741,"-43"14"0,43-14 0,-21 93-1032,14-29-1806,-2 22 0,1 9 0,-2 20-258,5 9-129,-4 14 129,6-4-645,3 3 129,0 3-129,1 4-129,4 7 0,1-1 129,-1-1 0,-1-4-129,1 2 129,0 4 0,-2-5 0,2-4 129,0-10 129,-1-3-258,2-2 258,2-3 0,2-6-129,0-6 129,2-4-129,0-7 0,0-6-129,7-4 0,-6-10 0,1-7 0,2-12 0,1-2-129,-2-7 129,-15-53-258,43 82 129,-43-82 0,48 62 0,-48-62 129,67 42-129,-24-26-129,5-6 129,0 0-129,3-3-129,-1 0 258,5-2-129,-4-1 129,6-1 0,-5 3 258,6-2-129,-2 0 258,4-1-129,0 3-129,9-2-129,1 0 129,9-1 0,3-1 0,5-2 0,4 0-129,9 0 0,4-5 129,8-3 0,3-3 129,-4-2-129,6-5 0,5 1 0,4 0 129,1-2 0,2 0 0,0 1 0,7 0 129,1 0 0,2 3-129,-2-1 0,3 2 0,0 1 0,2 1-129,-2 0 129,3 2 0,-1-3 0,2 0 0,-3 0 129,3-1 0,-2 0 0,2-1 0,-5 0 0,-5 3 0,1 0-129,-3 5 0,-5 0-129,-9 6 129,-1 1-258,-1 0 129,-5 2 0,-4 3-129,-6 0 129,-2 4-129,-3-2 129,2-1 0,-4 2-129,-6 0 129,-1-4 0,0 3 0,-4-3 0,1 0 0,0-2 0,-3-2 0,-1 0 129,-5 0-129,-1-2 0,-5-4 0,-4-2 0,-4 3 129,-11-4-129,-5 1 129,-10-2 0,-7-3 129,-4 0-258,-9-2 129,-6-3-129,-4-3 129,-4-7-258,-1 3 129,-4-7-129,0-4 129,-1-6 0,2-3 0,1-6 0,0-5 129,2-10 0,2-4-129,4-5 0,2-6 129,3-5-129,2-3 0,-1-4 0,2-3 0,1-4 0,2-2 0,-3 0 129,0 1-129,3-1 129,0-1-129,0-1 129,0 1-129,-3 1 129,0 4-129,1-3 129,-1 1 0,-4 2-129,0 2 129,-4-3 0,2 3 0,-2 1-129,0 1 129,-1 2-129,-3 5 129,-1 4-129,0 4 129,-1 10-129,-2 3 129,-5 4-129,0 5 0,-3 1 129,1 2-129,-1 2 0,-2 6 0,1 0 129,-2 8-129,1 4 0,0 5 0,-1 8 0,-1 3 0,-3 5 0,3 5 0,-3 2 0,1 4-129,4 0 129,-2 2 0,1 0 0,-1 0 0,4 0 0,-1 0 129,1 0-129,-1 0 0,0-3 0,-2 2 0,-1 0 129,-2-1-129,0 1 0,-4 1 0,-2 0 0,-4 0-129,2 0 129,-5 0 0,0-2 0,-4 1-129,-2 0 129,-1 1 0,-4-1 0,-1 0 0,-4 1 0,-1 1 0,0-1 0,-4 0 0,2 1 0,2 4-129,-2 1 129,3-3 0,0-1-129,-1 2 129,-2-1 0,2 0-129,-2-3 258,1 1-129,0-1 0,2 0 0,-1 0 0,1-4 0,3 2 0,-3 0 0,5-1 0,-5 1-129,-1 0 129,-4 1 0,-2 1 0,0 0 0,-3 0 0,-2 0 0,-2 3 0,-1 2 0,3-3 0,-1 1 0,-3-1 0,2 0-129,-2-1 258,0 0-129,3-1 0,-4 0 0,2 0-129,2 0 129,1-1 0,1 0 0,-1-3 0,-1 1 0,2-1-129,1 1 129,0-2 0,3 1 0,-2-2 0,0 1 0,3 2 0,3-2 0,-2 1 0,-1 1 0,-2-1-129,-2 2 129,1 2 0,-1 0 0,1-1 0,-4 1 0,1 0 0,2 0 0,2 1 0,-3-1 0,0 1 0,-2-1 0,1 2 0,0 1 0,0-2 0,2 0 0,1-1 0,2 0 0,1 1 0,2-1 0,1 1 0,-3-1 0,1 0 0,1-1 0,2-1 0,-4 1 0,5-3 0,-1 2 0,2-2 129,3 1-129,0-1 0,1 0 129,0-1-129,0 1 0,-3-1 129,-2 0-129,3-1 0,-2 2 0,-1 0-129,1-1 129,-3 2 0,2 1 129,0-1-129,1 2 0,-3 1 0,-2 0 129,-4 1-129,-3-1 0,-4 3 129,-1-1-258,0 0 129,-4 1 0,0-1 129,-2 1 0,2-1-129,1 2 129,-4-1-129,-1 1 129,-2 1-129,4-2 387,0 3-387,2-1 258,4 2-129,4 1 0,5 0 0,-1 0 0,-1 0-129,3-2 0,-1 3-129,3-2 129,-5 1-129,2-1 129,-3-1 129,4 2 129,2-3 0,1-1 0,4 0-129,1 0 129,8-4 129,36 0-129,-64 0-258,64 0 129,-48-1-129,48 1 129,-37-11-129,37 11 0,-37-10 0,37 10-129,0 0 129,-53-14-129,53 14 0,-41-6 129,41 6 0,0 0-129,-51-8 129,51 8 0,0 0-129,-43-4 129,43 4 0,0 0-129,0 0 129,-48-3 0,48 3-129,0 0 129,-40 6-129,40-6 129,0 0-129,-38 13 387,38-13-129,0 0 0,0 0 129,0 0-129,-43 9 0,43-9 129,0 0-129,0 0-258,0 0-516,0 0-3741,0 0-387,0 0-258</inkml:trace>
  </inkml:traceGroup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9:11.77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9848 14124 1,'-25'-6'23,"12"6"3,-8-7-4,3 2-3,-1-1-3,0-1-2,2 5-1,-5-4-1,6 5-2,-7-1-1,4 5-1,-8-2-1,0 5-2,-5-2-1,0 5 0,-5-4 0,0 4-1,0-2-1,3 5 1,-1-1-1,4 3 0,1-1 0,4 2 0,0 4-1,3 2 0,-2-2 0,3 3-1,0 1 1,3-2-1,-1 4 0,1 0 1,1 0-1,3 0 0,1 0 1,-1 4-1,1 0 0,0 0 0,3 2 0,0 1 0,2 1 1,2 2-1,3 1 0,2 0 1,3-1-1,3 2 1,3 0-1,4 1 0,1-1 0,2 0 1,1-2-1,3-2 1,0 1-1,5-3 1,1-2-1,1 0 0,1-2 0,2-4 0,2-2 1,1-3-2,2-3 2,2-1-1,-2-3 0,3-3 1,1-4-1,1-1 1,3-3-1,-1-1 1,1-3 0,0-1-1,2-5 0,-1 1 1,0-4-1,-2-1 1,0 0-1,-2-1 1,-1 2-1,-2-1 0,-3 1 1,-1 0-1,-3 3 1,0-3-1,-5-1 0,2-1 0,-3-5 0,-1-2 1,-2-2-1,-1-5 0,-1-2 1,-1-2-1,-1-6 0,-1 0 1,-2-1-1,-1-2 0,-2 0 0,-1-2 1,-3-3-1,-2 1 0,-4 0-1,-2 2 2,-5-1-1,-3 1 0,-6 1 0,-4 5-1,-2 3 1,-4 3 0,-3 3 1,-2 1-1,-2 2 0,0 5 0,-1 1 0,1 3 0,1 3 0,-2 2 0,2 1 0,0 4 0,1 2 1,0 0-1,0 3 0,1 0 0,0 0-1,3 1 0,2 2-1,-1-1-2,7 8-6,-6-4-30,6-3-2,3 0 2,2-4-1</inkml:trace>
  <inkml:trace contextRef="#ctx0" brushRef="#br0" timeOffset="621.0355">9862 13229 25,'0'0'32,"0"0"2,0 0 0,0 0-11,0 0-5,-7-10-2,7 10-5,0 9-3,3 3-3,-5-3 0,4 9-2,-2 5 0,2 5-1,0 5 0,1 3 0,0 2-1,1 5 1,-1 1-1,1 1 0,0-4 0,-2 0 0,0-3-1,0-7 1,-1-5-1,0-7 1,-1-6-2,1-4 0,-1-9 0,0 0-2,0 0-3,-2-9-5,4-1-20,-2-3-10,-4-7 3,0-3-2</inkml:trace>
  <inkml:trace contextRef="#ctx0" brushRef="#br0" timeOffset="1210.0692">9623 13255 14,'0'0'28,"0"-10"0,0 10 3,0 0-12,-1-12-5,1 12-1,-1-10-3,1 10-1,0 0-3,2-9 0,-2 9-1,0 0 0,0 0-1,0 0-1,6-10 1,-6 10-1,13-2 0,-4 0 0,0-3 0,4 3-1,0-3 1,3 1-1,0-3 0,5 3-1,1-2 1,2 1-1,1 1 0,4-1 0,0 2 0,3 1 0,0 0 1,-1 1-1,-1 0 0,-1 1 0,0 0 0,-2 2 0,-4-2 0,-3 2 0,-3-2 0,-5 1-1,-1 1 1,-11-2 0,11 1-1,-11-1 1,0 0-1,0 0 0,0 0-1,0 0-1,0 0-3,-10-7-10,10 7-25,0 0-2,-11-4 2,11 4-2</inkml:trace>
  <inkml:trace contextRef="#ctx0" brushRef="#br0" timeOffset="3082.1763">11694 14303 14,'0'0'24,"-6"-16"-4,6 16-1,-10-15 2,2 6-4,8 9-2,-21-20-2,11 15-2,-7-9-3,2 6 0,-8-6-2,0 3-2,-6-2 0,2 3 0,-5-1-1,1 3 0,-2 0-1,1 4 1,-1 1-1,4 4 0,0 2-1,1 4 0,1 2 0,-2 3 0,0 1 0,2 1 0,0 4-1,0 1 0,0-1 1,0 2-1,-1-1 0,3 3 1,1 0-1,-2 2 0,-1-3 0,0 2 1,0 0-1,2 0 0,-1 2 0,3 0 0,-2 1 1,0 1-1,1 0 0,0 1 1,0 1-1,-3 0 0,2-1 0,0-2 1,1 1-2,3-1 2,1-1-2,2 0 2,1 0-1,3-1 0,0 2 0,3 1 0,-1 1 0,3 0 0,0 2 0,0 1 0,2 0 0,1 1 0,0 2 0,-1-1 0,1 2 0,2 0 0,1-1 1,2 1-1,2-1 0,4 1 0,4-3 0,5-1 1,6-3-1,4-1 1,2-4-1,5 0 1,5-4 0,2-5-1,1-5 1,2 0-1,3-4 1,-1-2 0,3 0-1,-2-2 1,0 1-1,-1 0 0,-3 0 1,2 0-1,-6 0 0,1 1 0,-2-1 1,-1-2-1,1-1 0,2-3 0,-2-1 0,1-1 1,-3-2-1,2-1 0,1-3 0,0 0 0,1-5 1,-1 0-1,-1-3 0,-1-1 0,2 0 0,-3-4 0,2-1 0,1-2 0,-3 1 1,0-1-1,0-3 0,0-1 0,-1-1 0,-1 0 0,-4-1 0,0 1 0,-3-2 0,0 0 0,-3 2 0,-5-2 1,-1 2-1,-3-2 0,-2 0 0,-5 0 0,-2-2 0,-5-2 0,-5 0 1,-4-1-1,-2-1 0,-5-2 0,-2 1 0,-3 0 0,-3 0 0,-1 3 0,1 0 0,1 0 0,-1 3 0,-1 3-1,0 3 1,0 0 0,0 3 0,-1 4 0,-1 1 0,-1 4 0,-1 5 0,-2-1 0,0 5 0,1 3 0,1 2 0,1 0-1,4 2-2,4-3-2,9 10-11,13-5-23,0 0-1,-6-17 2,16 3-2</inkml:trace>
  <inkml:trace contextRef="#ctx0" brushRef="#br0" timeOffset="3676.2103">11843 13309 51,'0'0'32,"15"7"2,-15-7-5,-1 19-13,6 0-3,-5 1-3,5 10-3,-2-1-2,3 7-1,-2 2 0,2 5-1,-4-1 0,2 0-1,-3 0-1,2-3 0,-3-4 0,-1-5-1,1-6-1,-1-8 0,2-3-1,-1-13-2,0 0-5,0 0-6,-2-16-15,0 2-7,-5-8 0,-1-2 1</inkml:trace>
  <inkml:trace contextRef="#ctx0" brushRef="#br0" timeOffset="4076.2331">11545 13317 23,'0'0'32,"-12"-6"2,12 6 1,0 0-11,5-14-6,11 13-2,-5-4-5,11 7-2,-2-3-3,7 4-1,1-1-2,9 3 0,0-3-1,4 1 0,0-3 0,8-1-1,1-3 0,3 1 1,2-1-1,-2 1 0,-5 1 0,-1 1 0,-6 1-1,-8 1 1,-6 2-1,-7 0 1,-8 1-2,-12-4-1,10 9-1,-10-9-5,1 9-15,-1-9-17,0 0 0,-16 12-1,4-6 2</inkml:trace>
  <inkml:trace contextRef="#ctx0" brushRef="#br0" timeOffset="5616.3212">9827 16785 25,'-16'-8'29,"-7"-6"3,2 7 0,-6 0-13,-5-2-5,3 6-2,-12-2-2,2 5-2,-7-1-1,-1 4-2,-4-1-1,0 1 0,-3-1-1,3 4 0,-1-4-1,5 5 0,2-2-1,6-3 0,2 2 0,3 3 0,3-4-1,6 5 1,0-2-1,2 4 1,1 0-1,0 9 1,0 2-1,-1 2 0,3 6 0,0 1 0,0 5 1,3 3-1,1-1 0,2 4 0,3-3 0,4 3-1,2 2 2,3-3 0,4 1 0,5 0 1,1 4-1,5 2 0,2-5 0,4 0 2,2-4-2,-1 4 0,3 0-2,-1-7 0,0-1 2,3-7 0,-25-27-1,49 74 4,-49-74 0,54 57 0,-54-57-3,65 47-1,-65-47 5,72 31-2,-72-31-2,82 4-8,-38-16 3,-44 12 2,87-4 4,-41-15 2,0-1-8,-1-2 2,0 11 2,-3-20 4,-1 11-3,-1-4-1,-4-1-3,-1 6 0,-2-6 3,0 6 0,-2-14-1,0 13 1,0-3 0,-2 0 1,0-3-1,-1-6 0,-3 6-1,-1-7-1,-2 1 2,-1-4-3,-1 1 2,-2-8-1,-1-2 2,-4 5-2,1 1 2,-4 1 1,-3-1-1,-4 4 0,-6-1 0,-6 3 2,-4 1-2,-5-1 0,-5-2 0,-4 4 0,-3 0 0,-1-2 1,1 4-1,0 4 0,1 0 0,0 4 0,0 6 0,0-1 0,1 5 0,-1 4 0,0 0-1,0 0 1,0 7-1,0 4-1,5 0-2,0 1-2,8 10-9,-1 1-25,6 0 0,7 6 2,4-3-2</inkml:trace>
  <inkml:trace contextRef="#ctx0" brushRef="#br0" timeOffset="6249.3574">10414 17658 54,'9'-7'35,"-9"7"0,5-21-9,-5 21-5,5-16-4,4 7-3,-9 9-4,0 0-2,6-13-3,-6 13 0,5 10-2,-5-10 0,5 19 0,-2 10-2,-1-6 1,1 6 0,-1 1-1,-2-30-4,4 64 4,-4-64-1,5 65 3,-5-65-2,5 50 1,-5-50-3,0 0 4,7 53 1,-7-53-4,0 0 0,0 0-3,0 0-3,0 0 3,0 0-3,0 0-8,0 0-26,0 0-1,0 0 2,0 0 1</inkml:trace>
  <inkml:trace contextRef="#ctx0" brushRef="#br0" timeOffset="6843.3914">10163 17609 14,'0'0'26,"-2"-12"2,2 12 3,0 0-14,-7-18-2,7 18-1,0 0-1,0 0-1,-1-9-3,1 9-1,0 0 0,16 4-1,-16-4 0,18 1-1,-7-1 0,4 4-1,1 0-1,3 3 0,1-5 0,3-9-2,-1 2 0,1 6 1,3-4-1,1-3-1,-1 2 0,1-4 0,0 2 1,-1 6-2,0-1 1,1 5 1,-4 0-2,0-3 0,-3 1 0,0 0 0,-5 0 0,1 7 0,-4-7 0,-1 1 0,-11-3 0,14 3 0,-14-3 0,0 0 0,11-2 0,-11 2 0,0 0 0,0 0 0,0 0 0,0 0 0,9 10-2,-9-10-2,9 6-2,-9-6-7,11-4-28,-11 4-2,0 0 2,10-2 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20:04.43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14476 15233 15,'-7'-9'26,"7"9"-1,0 0-3,0-14-2,0 14-2,-3-10-4,3 10-2,0 0-3,0 0-2,-1-9-1,1 9-1,0 0-3,0 0 1,0 0-1,0 0-1,0 0 1,1 10 0,-1-10 0,3 20-1,-2-7 1,2 6-1,-3 0 0,0 6 0,0 4 1,0 4-1,-3 1 0,3 3 1,-2 0-1,1 3 0,1-1 0,0 0 0,0-4 0,0-2 0,0-6 0,0 0-1,-1-6 1,2-4 0,-3-4-1,1-2 1,1-11-1,-1 10 1,1-10-1,0 0-1,0 0 0,0 0-1,0 0-3,0 0-2,0 0-4,-5-11-8,5 11-14,8-11-4,-8 11-1,5-14 3</inkml:trace>
  <inkml:trace contextRef="#ctx0" brushRef="#br0" timeOffset="629.0359">14474 15587 28,'1'-16'32,"-1"16"2,2-15-1,-3 2-13,1 13-3,5-17-4,4 11-4,-4-3-2,-5 9-2,17-9-2,-6 9 0,1-2 0,1 4-1,1 0 0,3 4 0,-2-1 0,3 2-1,0-5 0,-1 3 0,0-1-1,-1 2 0,-1 0 1,-4-2-1,0 3 0,0 1 1,-3 2-1,-3 1 1,0 0-1,-4 3 0,-2 1 0,0-2 0,-1 3 0,-2-2 0,-3 1 0,-2-1-1,-3 0 1,0-3 0,-5 0 0,-1 0 0,-4-2 0,-1-1 0,-1 1 0,0-3 1,1-1-1,2 0 1,3-3 0,2-1 0,5-1 1,2 0-1,9 0 0,-14-1 0,14 1 0,0 0 0,0 0-1,0 0-1,4-9 0,-4 9-1,19-5-3,-7-1-3,10 6-11,-3-3-22,-3-2 2,4 2-1,-2-4 1</inkml:trace>
  <inkml:trace contextRef="#ctx0" brushRef="#br0" timeOffset="1010.0578">15126 15407 72,'0'0'35,"0"0"0,-15 15-7,3-13-16,7 8-4,5-10-3,-13 15-1,13-15-1,-9 18-2,9-18-1,-2 13-2,2-13-3,0 0-8,14 13-16,-4-9-7,-10-4-1,11 0 1</inkml:trace>
  <inkml:trace contextRef="#ctx0" brushRef="#br0" timeOffset="1316.0753">15107 15604 13,'0'0'28,"2"22"2,-2-22-3,-6 12-8,6-12-1,2 11-2,-2-11-3,0 0-2,8 10-3,-8-10-1,0 0-2,0 0-1,0 9-1,0-9-1,0 0-1,0 0 0,0 0-1,-3 11 0,3-11-3,0 0-6,0 0-25,0 0-2,0 0-1,-11-16-1</inkml:trace>
  <inkml:trace contextRef="#ctx0" brushRef="#br0" timeOffset="1952.1117">15536 15236 50,'0'0'36,"0"0"-2,0 0 2,0 0-20,6 12-5,-9-2-3,6 10-3,-2 0-1,1 10-2,-1 0 1,2 4-1,-2-1-1,2 2 1,1-2-1,-1-2-1,0-3 0,0-6-1,0-2-1,-2-8-2,3 2-3,-4-14-4,0 0-9,0 0-13,0 0-3,-2-12-1,-5-5 1</inkml:trace>
  <inkml:trace contextRef="#ctx0" brushRef="#br0" timeOffset="2552.1459">15465 15308 28,'4'-12'34,"-4"-5"3,7 1-1,-3 4-11,1-8-6,13 8-5,-6-4-4,10 7-3,-2-1-2,4 8-1,0 0-1,0 8-1,-1 2-1,-2 2-1,-2 6 0,-3 1-1,-2 4 0,-6 1-2,-3 2 0,-6-1 0,-3 4 0,-5-2 0,-3-1 0,-6-4 1,-4-1 1,3-5 1,-1-3 1,4-5 0,0-6 1,6-1 0,10 1 1,-5-14 0,12 5-1,3 1 1,5 1-2,3 4 1,3-1-2,3 4 1,0 5-1,0 4 0,-4 2 0,-1 4 0,-1 0-1,-4 3 0,-1 4 0,-8-3 0,-3 3 0,-4-2 0,-2-3 0,-5-1 1,-5-3 0,-1-4 0,-4-2 1,0-3 0,0-2 0,-1-3 0,2-3 0,3-1 0,4 1-1,11 4 1,-14-5-1,14 5-1,0 0-1,0 0-4,15 0-7,-15 0-27,19 2 2,-4-4-2,2-4 2</inkml:trace>
  <inkml:trace contextRef="#ctx0" brushRef="#br0" timeOffset="3001.1717">16013 15483 40,'-8'17'32,"-4"-6"2,5 8 0,1-3-18,-2-3-5,11 6-2,1-3-2,9 1-2,0-4 0,9 1-2,3-4 0,5-3 0,0-6 0,2-2-1,-3-5 0,2-3-1,-6-5 1,-1-2 0,-6-3 0,-5 0-1,-5-3 0,-4 0 0,-7-2 0,-7 2 0,-4 2 0,-5 3-1,-4 2 0,-3 5 0,-4 6 0,0 6 0,-1 5 0,3 5 0,4 3-1,2 1 0,9 1-2,2 0-2,12 4-10,1-5-24,-2-16 0,21 16 0,-2-14 1</inkml:trace>
  <inkml:trace contextRef="#ctx0" brushRef="#br0" timeOffset="3429.1961">16470 15418 53,'-8'13'36,"-4"-4"-1,4 7 0,0 3-19,-1-6-7,9 7-1,-2-2-3,7 2-1,3-1-1,6 0-1,1-7 0,6-2 0,-1-6 0,6-5-1,2-7 0,2-4-1,-4-5 1,1-3-1,-4-3 1,-5-2-1,-4 0 1,-11 1-1,-10 3 0,-9 0 0,-7 6 1,-5 3-2,-7 8 1,-1 5 0,-3 4 0,2 7 0,6 2-1,5 2 0,10 6-5,3-10-9,12 1-24,9-1 1,4-6-1,10-4 1</inkml:trace>
  <inkml:trace contextRef="#ctx0" brushRef="#br0" timeOffset="3756.2148">16722 15081 74,'0'0'37,"0"0"0,0 0 1,12 19-27,-9-5-5,3 10-2,1 3 1,5 8-2,-3 3 0,2 6-1,0-1 0,-2 5-1,-1-5 0,4-3 0,-3-2-1,-1-5-2,3-4-1,-3-9-4,5 2-10,-2-12-23,-2-6 1,0-4-1,-9 0 1</inkml:trace>
  <inkml:trace contextRef="#ctx0" brushRef="#br0" timeOffset="4258.2436">17036 15497 69,'16'1'37,"0"-5"-1,3-1-1,3 1-19,-9-8-9,10 3-2,-6-4-1,2 3-2,-2-1 0,-1-1 0,-3 1 0,-3 2-1,-3-2 0,-1 1 0,-5-3 0,-4 3-1,-6 0 1,-1 1-1,-4 0 1,-3 3-1,-1 1 0,-2 5 1,-5 2-1,1 3 1,1 5 0,3 3 0,3 3 0,3 4 0,3 1 1,5 1 0,5 4 0,4 0 0,2-1 0,6 1 0,0-3-1,3 1 1,0-3-1,3-2 0,-1-7-1,2 0 1,-1-4-1,0-4 0,-2-4-1,3-5-1,0-1-4,-3-9-9,8 0-27,-3-1-1,0-3 2,1-2-2</inkml:trace>
  <inkml:trace contextRef="#ctx0" brushRef="#br0" timeOffset="4866.2782">17620 15388 45,'0'0'36,"0"0"1,0 0-2,5-12-7,-5 12-15,-1-17-4,1 17-3,-6-16-1,6 16-1,-16-12 0,5 11-1,-5 2 0,2 8-1,-5 3 1,2 4 0,-1 2-1,5 6 0,-1 2-1,9 2 1,3-1 0,5-1-1,6-1 0,4-1 0,3-4 0,2-6-1,3-5 1,-3-2-1,1-7 0,-3-4 0,-2-4 0,0-5 0,-4-5 0,0-2-1,-4-3 1,-1-4-1,-2-1 1,-1 1 0,0 2 0,-3 5 0,0 2 0,-1 4 0,2 14 0,-3-10 1,3 10-1,0 0 0,-5 18 1,3-4-1,0 5 1,2 3-1,1 0 0,1 5 1,0-1-1,1 2 1,1-2-1,1-1 0,3-6-1,-1-2-1,1-2-3,-8-15-3,24 14-15,-10-16-19,-2-9-2,0-3 2,-2-7-1</inkml:trace>
  <inkml:trace contextRef="#ctx0" brushRef="#br0" timeOffset="5366.3069">17872 15341 95,'6'13'40,"-7"-4"1,1 4-5,2 4-24,-4-1-7,4 8-1,2 0-1,0 4 0,1 0-1,2 1 0,-1-2-1,0-1 1,-1-5-1,1-7 0,-1-5 0,-5-9 0,10 2-1,-10-2 1,14-19-1,-6 2 1,2-1-1,0-2 0,2-3 0,0 1 0,-1 1 0,3 4 0,-3 3 1,3 1-1,-3 5 0,2 3 0,1 5 0,-3 5 2,4 3-2,-5 6 0,2-1 0,-1 6 0,-3 3 0,-2-1 0,0 3 0,0-1 0,-2 0 0,-2-4 0,-1-1 0,-1-4 0,1-2 0,-1-12 0,2 14-4,-2-14-11,-6-10-28,6 0-1,-1-4 0,0-6 0</inkml:trace>
  <inkml:trace contextRef="#ctx0" brushRef="#br0" timeOffset="9290.5314">19406 15556 12,'16'4'29,"-16"-4"2,15-5-6,0 3-5,-2-4-2,8 4-3,-6-6-3,5 4-2,-2-6-4,4 1-2,-4-2 0,2 0-1,-4-6 0,4 2-1,-3-4 1,1 1-1,-2 0 0,-2-1-1,-5 1 0,-1 2 0,-6 2 0,-4 0 0,-5 4 0,-2 2-1,-5 1 1,-2 4-1,-3 4 0,0 1 0,-3 5 0,2 4 0,-3 2 0,0 5 0,-1 4 0,-1 2 1,4 4-2,1 2 2,4 1 0,1 0 0,7 0 0,5-1 0,7-3 1,6-2 1,3-5-1,5-2 1,5-4 0,4-2-1,-1-5 1,1-2-1,-2-2 0,1-3-1,-2-3 0,3-1 0,-5-2-1,-3-1-1,0-1-1,-4-5-2,2 8-4,-9-8-11,5 2-22,-13 11 0,12-7 0,-12 7 1</inkml:trace>
  <inkml:trace contextRef="#ctx0" brushRef="#br0" timeOffset="9692.5544">19935 15689 20,'0'0'31,"18"-2"3,-18 2 1,14-17-13,-1 13-3,-8-9-3,11 7-5,-9-8-1,8 4-2,-8-7-3,6 6 0,-6-1-1,0 1-2,0 2 1,-7 9-1,7-14 0,-7 14-1,0 0 0,0 0 0,0 0 0,0 0-1,-2 16 1,0-4-1,0 5 0,1 4 0,0 0 0,1 5 0,0-1 0,1-1-1,2-2 0,0-3-1,2-1-2,-3-7-3,8 3-6,-10-14-8,4 10-19,-4-10 0,0 0 0,-1 9 2</inkml:trace>
  <inkml:trace contextRef="#ctx0" brushRef="#br0" timeOffset="9973.5705">20002 15827 64,'0'0'37,"0"0"0,0 0 1,1 14-23,-1-14-6,0 0-2,14-2-3,-1 4-1,-1-2 0,6 1-1,-3-2 0,5 1 0,2-1-1,-3 1 0,1-2-1,0-2 0,-2 1-1,-2-3-2,0 4-1,-6-6-3,7 7-8,-17 1-25,14-13 1,-14 13 0,10-20 1</inkml:trace>
  <inkml:trace contextRef="#ctx0" brushRef="#br0" timeOffset="10320.5903">20466 15277 73,'10'4'38,"-10"-4"-1,0 0 2,3 16-26,-3-16-5,-6 15-2,6-15-3,-6 15-1,6-15-3,-3 13-4,8-2-11,-5-11-23,0 0 0,4 12 0,-4-12 0</inkml:trace>
  <inkml:trace contextRef="#ctx0" brushRef="#br0" timeOffset="10539.6028">20493 15506 49,'-2'12'33,"4"6"2,-3-5-1,1-13-11,3 18-15,-4-9-2,3 2 0,-2-11-3,3 16-1,-3-16-2,0 0-6,9 15-11,-9-15-20,0 0 1,0 0-2,8-12 2</inkml:trace>
  <inkml:trace contextRef="#ctx0" brushRef="#br0" timeOffset="11261.6441">21031 15173 54,'0'0'34,"0"0"1,13-5-1,-13 5-17,3 14-7,1 1-3,-5 1-1,5 6-1,-5 3-1,5 5-1,-4 2 1,2 1-3,-1-1 1,1 1-1,0-2 0,1-1 0,1-3-1,-2-1 0,0-4 0,-1-3-1,0-3 0,-1-5-1,1-1-2,-1-10-3,0 11-8,0-11-22,0 0-1,-7-14 0,0 1 1</inkml:trace>
  <inkml:trace contextRef="#ctx0" brushRef="#br0" timeOffset="11883.6797">20823 15201 28,'0'0'29,"12"-2"1,-12 2-7,0 0-8,0 0-2,-4-11 0,4 11-2,0 0-1,0 0-2,0 0-1,0 0-2,0 0 0,0 0-1,0 0-1,12 3 0,-12-3 0,16 1 0,-6-3 0,7 1 0,-1-1 0,7-1 0,2-3 0,4 1-1,2-1 1,3 0-2,2 0 1,1 1-1,2 1 0,2 2 0,-6 1-1,0 0 1,-1 1 0,-1 1 0,-5 1 0,-3-1-1,-6-1 1,-4 1 0,-3-2-1,-1 3 1,-11-2 0,0 0 0,0 0-1,0 0 0,0 0 0,0 0 0,0 0-4,-14-2-3,14 2-16,0 0-20,0 0 1,0 0 0,0 0 0</inkml:trace>
  <inkml:trace contextRef="#ctx0" brushRef="#br0" timeOffset="13153.7523">22600 15606 37,'13'-4'31,"-13"4"-5,15-6-4,1 4-3,-4-5-3,9 4-3,-5-10-2,9 6-4,-3-9-1,5 4-2,-3-7 0,2 3-1,-4-5-1,2 5 1,-6-3-1,-2 0-1,-5 2 1,-2 1-1,-5 1 0,-2 1 0,-5 2 0,-7 2 0,-3 1-1,-3 4 0,-1 2 1,-6 3-1,-2 5 1,-2 4-1,-2 3 0,5 2 1,2 4-1,0 4 0,4 0 1,5 4-1,5-1 1,6 2 0,6-3 0,3 3 0,4-5 1,6-1-1,1-4 1,3-3 0,2-4-1,2-1 0,2-5 1,0-3-1,-3-2-1,-1-1 0,0 0-2,-4-4-3,0 6-6,-8-9-11,-2 5-20,-9 4 2,12-4-2,-1 5 2</inkml:trace>
  <inkml:trace contextRef="#ctx0" brushRef="#br0" timeOffset="13708.7841">23137 15639 48,'9'-4'35,"-9"4"3,9-13-1,2 10-16,-8-8-8,7 9-3,-10 2-3,16-7-1,-16 7-2,19-1-1,-9 1 0,2 2-1,-12-2 0,18 8-1,-18-8-1,13 16 0,-10-5-1,0 4 0,-4 0-1,-4 2 1,1 1-2,-7-2 1,3 0 0,-3-1 1,2-4-1,-4-3 2,13-8 0,-16 13 0,16-13 1,-10 6 0,10-6 0,0 0 0,0 0 1,1 10 0,-1-10 0,9 7-1,-9-7 1,20 7 0,-9-4-1,5 0 1,1 0-1,-2 1 1,-1-2-1,7 0-1,-3-1 0,-3-2-2,3 3-2,-8-8-8,8 1-29,-7 1-2,-11 4 2,10-18-1</inkml:trace>
  <inkml:trace contextRef="#ctx0" brushRef="#br0" timeOffset="14184.8113">23710 15307 73,'0'0'36,"0"0"2,0 0-1,-2 9-30,2-9-2,0 0-3,-10 12-1,10-12-1,-2 10-2,2-1-7,0-9-21,-4 12-7,4-12-1,-7 14 1</inkml:trace>
  <inkml:trace contextRef="#ctx0" brushRef="#br0" timeOffset="14436.8257">23710 15572 53,'0'0'36,"15"20"0,-15-20 1,4 9-25,2 1-1,-6-10-3,3 17 0,-3-17-2,3 15-2,-3-15-1,1 16-1,-1-16-2,-3 11-2,3-11-9,0 15-28,0-15 1,0 0 0,-12-19-2</inkml:trace>
  <inkml:trace contextRef="#ctx0" brushRef="#br0" timeOffset="15166.8674">24291 15205 21,'57'-15'31,"-57"15"4,0 0-1,0 0-12,0 0-5,0 0-3,0 0-4,0 0-2,18-15-1,-18 15-1,0 0-1,0 0-2,0 0 1,-28 67-2,28-67 0,-13 50-1,13-50 2,1 61-2,-1-61 0,9 64 0,-9-64 0,-2 64-1,2-64 0,14 63 1,-14-63-1,1 54 0,-1-54-1,0 0 1,0 0-3,2 53 0,-2-53-5,0 0-8,0 0-25,0 0 1,0 0 0,-5-50 0</inkml:trace>
  <inkml:trace contextRef="#ctx0" brushRef="#br0" timeOffset="15832.9055">24076 15141 18,'0'0'30,"0"0"-2,0 0-1,9 8-6,-9-8-1,0 0-4,15 8-2,-6-11-3,8 6-2,-4-6-2,4 3-2,6-5 0,5 4-1,-28 1 0,61-4-1,-61 4 1,64-3-2,-64 3 1,63 1-1,-63-1 0,63 3 0,-63-3-1,51 4 0,-51-4 0,0 0 0,67 6 0,-67-6 0,0 0 0,0 0 0,60 0-1,-60 0 0,0 0 0,0 0-1,0 0 0,0 0-4,0 0-12,0 0-26,0 0 1,0 0 0,0 0-1</inkml:trace>
  <inkml:trace contextRef="#ctx0" brushRef="#br0" timeOffset="26227.5001">14297 16244 2,'-2'-9'10,"2"9"-3,0 0 1,0 0-1,0 0 1,0 0 1,9-4 0,-9 4 0,0 0 1,13-4 1,-13 4-1,12-1-1,-12 1-1,12-2 0,-12 2-1,14 0-1,-14 0 0,17 1-1,-5 0 0,-2-3-1,4 3 0,-1-2-1,2 0 0,1 0 0,0 0-1,-1 0-1,2 0 0,0 0 0,-1 1 0,2-2 0,1 3 1,0-2-1,2 0 0,1-1 0,0 2 0,1-1 0,2 0 0,0 0 0,0 0-1,-1 1 0,1 1 1,0 0-1,1 0 0,-1 0 1,1 1-1,0 1 0,0-1 0,4 0 0,-1 0 0,0 0 0,0 1 0,-1 1 0,0-2 1,1 1-1,0 0 0,-2 0 0,1-1 0,3 0 0,0 0 0,4 0 0,0-1 0,2 0 1,0-1-1,1 1 0,1-1 0,-2 1 0,2-1 0,1 0 1,1 1-1,0 0 0,1 2 0,2-2 0,1 0 0,0 2 0,1 0 0,0 0 0,-1 0 0,2 0 0,-2 0 0,0 0 0,-2 0 0,3 0 0,-3 2 0,0-1 0,0 0 1,-1 0-1,1 0 0,3 0 0,-1 0 0,2 0 0,0-2 0,4-1 0,-1 0 0,1 0 0,0-2 0,2 1 0,1 0 0,-2-1 0,1 2 0,0-1 0,2 1 1,1-1-1,1 1 0,0-1 0,0 0 0,1 0 1,0 0-1,-1 0 0,-1 0 0,1 1 1,-1-1-1,1 1 0,-1 0 0,1 0 1,0-1-1,0 1 0,1-1 0,-1 1 0,1 0 1,-1 1-1,-1 0 0,0-1 0,0 1 0,0 1 0,-1-2 1,1 1-1,-1-1 0,1 0 0,0 0 0,0 2 0,0-1 0,0 0 1,2 2-1,0 0 0,1-1 0,0-1 1,2 1-1,2 0 0,-1-2 0,0 0 0,0 0 0,1-2 0,-1 2 0,-1-1 1,1 1-1,0-1 0,1 0 1,2 0-1,2 0 1,-1 1-1,1 1 0,2-2 1,0 1-1,2 0 0,0 0 0,-1 0 1,1 0-1,2 0 1,1 1-1,-1 0 0,3 0 1,-1 1-1,1-1 0,-1 1 0,1 1 0,-1-1 0,0 1 0,-4-2 0,-1 0 0,2 0 0,0 0 0,-4 0 1,1-1-1,-2-1 0,2 1 0,0 0 0,0 0 1,-3 0-1,3 0 0,-1 0 0,1 0 0,0 1 1,0-1-1,0 0 0,2 0 0,0 0 0,-1 1 0,2-1 0,0 2 0,0-1 1,-1 1-1,2 0 0,-4 1 1,0-1-1,2 0 0,-4 1-1,-2-1 1,0 0-1,-2 1 2,-5-1-1,3-1 0,-3 0 1,-5-1-1,-1 0 1,0-2-1,-5 0 0,-2-1 0,-1 0 0,-6-2-1,0-1 1,4 2 0,-3-1-1,0 0 1,-39 4 1,80-3 0,-80 3-1,77-1 1,-77 1-1,75 0 1,-75 0 0,72 2-1,-72-2 0,68 3-1,-68-3 1,81 4 0,-81-4 0,71 5 0,-71-5-1,67 8 1,-67-8 0,66 6 0,-66-6 0,0 0 0,68 8 0,-68-8 0,0 0 0,51 2 0,-51-2 0,0 0 0,0 0 1,0 0-1,0 0 0,0 0 0,0 0 0,0 0 0,0 0-1,0 0 0,0 0-5,0 0-13,0 0-20,0 0 1,0 0 0,0 0 0</inkml:trace>
  <inkml:trace contextRef="#ctx0" brushRef="#br0" timeOffset="28594.6354">15360 17028 6,'3'-17'21,"-3"17"-2,0 0-2,0-10 0,0 10 1,-1-11-1,1 11-2,0 0-1,0 0-3,0 0-1,0 0 0,0 0-4,7 13 0,-8-4-2,2 7-1,-1 1 0,1 6-1,-1-1 0,1 6 0,-2 0 0,1 1-2,-1-3 1,1-1-1,-2-2 0,2-5-1,-2-1 2,1-4-2,2-1 2,-1-12-1,2 11 0,-2-11-1,0 0-1,0 0-3,3 11-11,-3-11-22,0-11 3,1-4-3,-5-5 2</inkml:trace>
  <inkml:trace contextRef="#ctx0" brushRef="#br0" timeOffset="28854.6504">15364 16796 9,'0'0'24,"-2"11"1,2-11 3,6-11-16,-6 11-2,12-4 1,-12 4-3,12-5-2,-12 5-4,14 2-6,-14-2-8,0 0-15,0 0-2,0 0 1,13 4 1</inkml:trace>
  <inkml:trace contextRef="#ctx0" brushRef="#br0" timeOffset="29554.6904">15945 16806 26,'0'0'29,"0"0"2,1-13 1,-1 13-15,-13-7-3,3 0-2,10 7-1,-21-5-4,12 8-1,-5-3-1,3 3-1,-5-1-1,4 5 0,-3-2-1,3 4 0,-1-2 0,2 4-1,0-3 1,1 4-1,-1 1 1,3 2-1,0 0 0,2 4 0,2 1 0,4 2 0,2 3-1,5-1 1,0 0 0,1 1-1,1 1 1,2-5 0,-2 0-1,-2-1 1,-3 2-1,1 2-1,-4-1 1,0-3 0,-2-5-1,-1 3 0,-1 0 0,0-4-1,3-14 0,-5 11-2,5-11-3,0 0-4,0 0-7,0 0-16,0 0-3,-10-20 1,1 5 0</inkml:trace>
  <inkml:trace contextRef="#ctx0" brushRef="#br0" timeOffset="29876.7088">15651 17111 26,'0'0'30,"0"0"2,0 0 1,0 0-13,-1-10-4,1 10-2,14-4-4,1 2-3,-1-6-1,6 4-1,-2-3-1,6 2-1,-1-1-1,1-1-1,-1-1 0,0 4-1,-3 2 1,-3-1-1,0 0-1,-5 2 1,0 0-2,-12 1-1,16 1-3,-16-1-8,0 0-23,12-8 0,-12 8 1,0 0 0</inkml:trace>
  <inkml:trace contextRef="#ctx0" brushRef="#br0" timeOffset="30659.7536">16523 16786 5,'12'-6'24,"-12"6"2,6-9-3,-6 9-6,0 0-1,0 0-2,-11-6-2,11 6-1,-13 4-3,13-4 0,-18 14 0,10-1-2,-4-2-2,1 7 1,-3-3-1,0 10 0,-1 1 0,2 2 0,0 1-1,3 3 0,1-1 0,4 4 0,1-4-1,8-3 1,2 2-2,4 1 0,0-5 0,2-3 0,2-1 0,-1-2 0,0-3 0,-3 2-1,-2-6 1,-8-13-1,15 16 0,-15-16 0,9 10-2,-9-10-1,0 0-3,0 0-13,2-9-21,-2 0 1,-2-7 0,2-3 1</inkml:trace>
  <inkml:trace contextRef="#ctx0" brushRef="#br0" timeOffset="31166.7826">16719 16804 6,'0'0'29,"10"2"1,-10-2 3,0 0-10,0 0-4,0 0-2,0 0-2,0 0-4,9 24-4,-9-11 0,3 9-2,-3-1-1,3 5 0,-2-1-1,1 6 0,-2-2-1,3-1 0,-2-3-1,4 1 0,-3-1-1,1-1 2,-1-4-2,2-1 1,0 0-1,0 0-2,-1-3 1,-1-6-3,3 0-3,-5-10-11,0 0-21,1-9 0,-7-2 0,3-3 2</inkml:trace>
  <inkml:trace contextRef="#ctx0" brushRef="#br0" timeOffset="31673.8116">16729 17034 34,'0'0'31,"10"-6"3,1 4 0,2 0-16,-4-8-4,9 9-1,-4-6-4,9 5-2,-6-3-2,5 8-1,-3-1-1,-1 3-1,-1 0 0,-1 4-1,-1 0 0,-1 3 0,-1 1 0,-2 0 0,-2 0-1,-1 1 0,-4-1 1,-1 2-1,-3-3 1,-3-2-1,-3 0 0,-3 1 0,-3-2 0,-3 0 1,-2-4-1,-2 3 0,0-4 1,-2 1 0,-1-4 0,5-2 1,0-2-1,4 4 1,3-2-1,10 1 1,0 0-2,0 0 0,0 0-1,10-7-1,3 12-2,-2-5-8,8 7-13,-1 0-16,-7-3 3,3 3-2,-5-6 2</inkml:trace>
  <inkml:trace contextRef="#ctx0" brushRef="#br0" timeOffset="32322.8488">17126 16812 10,'0'0'30,"0"0"1,0 0 3,5-11-11,-5 11-3,0 0-2,15 4-4,-15-4-4,14 9-3,-14-9-2,17 20 0,-6-5-2,1 3 0,-1 3-1,4 2 0,-1-1-1,2 6 0,-2-1 0,1 0 0,-2 1 0,-1 0 0,-3-2-1,-4 3 0,-2 1 1,-3-5-1,-2 0 0,-3 2-1,-2-3 2,-2-2-2,0-3 2,0-3-1,-2-6 1,3 1 0,8-11 0,-13 12 0,13-12 0,0 0-2,0 0 0,0 0-3,0 0-11,13 2-26,-13-2 3,12-8-2,-8-2 0</inkml:trace>
  <inkml:trace contextRef="#ctx0" brushRef="#br0" timeOffset="33811.9338">18144 17090 22,'8'16'29,"-8"-16"2,13-1 2,-1 1-16,-3-6-2,11 3-1,-5-8-2,8 5-3,-4-5-3,4 3-1,-3-3-1,-2 1-1,-2-3 0,-3 5-1,-1 0 0,-4-1-1,-1-1 0,-4 1 0,-1-1 0,-3-1-1,-1 1 1,-2-4 0,-3 1-1,-1 3 0,-4 0 0,0 3 0,-2 3 0,-1 3 0,-3 4 0,0 4 0,-2 4 0,1 1 1,-1 4-1,0 3 1,2 3 0,0 2 0,3-1 0,2 2 1,3-2 0,5 3-1,2-2 2,4 1-1,4-3 0,6 2-2,3-4 2,4-3-1,2 1 0,3-4 0,0 0 0,3-4 0,-2-3 0,2-6 0,-1 2 0,-2 0-1,0-7 0,-1 2 0,-2-3 1,-2-4-1,-2 3 0,-5 4 0,-1-8 0,-10 10 0,10-6-1,-10 6-3,0 0-3,0 0-10,0 0-23,0 0-3,-13-3 3,13 3-2</inkml:trace>
  <inkml:trace contextRef="#ctx0" brushRef="#br0" timeOffset="34494.973">18727 17366 32,'0'10'32,"0"-10"2,0 0 1,13 1-16,-11-12-4,10 5 0,-7-4-5,7 1-2,-6-5-3,6 5 1,-6-8-3,2 8 1,-4-3-1,-4 12 0,7-20-1,-7 20 0,4-14 0,-4 14 0,0 0 0,0 0-1,0 0 0,0 0 0,10 0 0,-10 0 0,3 17 0,-3-17-1,3 26 0,-2-13 1,0 2 1,-1 9 1,1-7-1,-1 6 1,1-2-1,0 0 0,-1-7-2,1 5 0,0 3 0,0-9 0,2 4 0,-2-7 0,-1-10 0,3 14-2,3-4-7,-6-10-8,0 0-24,0 0-2,1-11 1,-1 11 1</inkml:trace>
  <inkml:trace contextRef="#ctx0" brushRef="#br0" timeOffset="34808.9909">18761 17553 83,'0'0'38,"0"0"0,12 4 1,-1-7-24,-11 3-4,24-6-3,-10 4-1,4 0-2,0 0-2,2 3-1,-2-3 0,1 3 0,-4 0 0,0-4-2,-4 5 0,0-1 0,-11-1 0,15 2 0,-15-2 0,9 3 0,-9-3 0,0 0 0,9 8-4,-9-8-10,0 0-27,0 0-1,0 0 1,0 0 0</inkml:trace>
  <inkml:trace contextRef="#ctx0" brushRef="#br0" timeOffset="36440.0843">19380 17208 26,'0'0'27,"12"4"0,-12-4-5,17-5-2,-4 4-1,-3-4-5,10 4-1,-7-7-3,9 5-2,-5-6-3,4 4 0,-2-1-2,2 1 0,-3-3-1,2 2 0,-1 2 0,-3-3-1,2-2 0,-3 1 0,-1-1 0,-4 0-1,-3-1 1,-5-2-1,-4 0 0,2 12 1,-14-14-1,1 6 0,-2 2 0,-4 1 0,-1 2 0,-1 4 0,-1 1 0,-2 2-1,1 3 1,0 5 0,0 4 0,2-2 0,5 5 0,2-1 1,5-1 0,5 3 1,4-1-1,5 0 0,5-1 1,5 2-1,2-2 2,2-2-2,2 2 1,1-5-1,-2-1 0,2 0 0,-3-1 0,-1-6-1,-1-1 0,-3 0-3,3-2-2,-7-5-5,7 2-13,-4-7-18,-4-6 2,0 1-2,-3-9 3</inkml:trace>
  <inkml:trace contextRef="#ctx0" brushRef="#br0" timeOffset="36741.1015">19800 16783 77,'0'0'38,"14"12"-1,-8-2 2,-3 6-30,5 13-1,-4 1-1,6 11-1,-5-2-1,2 6-1,-3 2-1,1 1-2,-1-5 1,-2 0-1,0-5 0,1-3-1,0 2 1,0-11-2,3-8-2,-1-5-5,10 3-12,-1-13-21,-2-7 1,0-5-1,1-10-1</inkml:trace>
  <inkml:trace contextRef="#ctx0" brushRef="#br0" timeOffset="37161.1248">20213 17081 85,'-13'-4'36,"4"8"1,-5 1-2,-9-5-28,10 8-1,-2-1-1,2 1-2,1 0-1,3 3 0,-1 1-1,3-2 1,0 3-1,3 0 1,2 0-1,4 0 0,2 2 0,4-5 0,3 0 0,3 4-1,2-2 1,1-2-1,0 3 0,-1-3 1,-1 1-1,-5 2 1,-3 1 0,-5-4 2,-5 3-2,-5 3 1,-5-1-1,-4 0 1,-3-3-2,-1-4 1,1-1-5,-2 3-4,11-3-10,-2-7-21,13 0-1,-11-19-2,12 5 1</inkml:trace>
  <inkml:trace contextRef="#ctx0" brushRef="#br0" timeOffset="37649.1533">20257 17290 85,'14'-4'38,"3"-1"-4,0 3-4,-1-7-18,9 4-4,-4-3-2,5 0-3,-4-2 0,2 1 0,-2-1-1,-5 1 0,-1-2-1,-4 3 1,-1-4 0,-6 1 0,-3-1-1,-3 0-1,-5 1 0,-3-2 1,-3 2-1,-3-1 0,-1 6-1,-3 5 1,-2 5 0,-1 0 0,1 4 0,2 6 0,-1 5 1,4 5-1,2 1 2,4-1-1,3 0 1,6 4-1,3 2 2,5-5 1,2 0 0,5-3-1,3-5-3,2-4 0,1 0 0,3-1 0,-1-8 0,-1 3 0,1-10 0,-4 2 0,-1 0 0,-4-1 0,4-1-45,-17 3 2,13-14-1,-13 14-2</inkml:trace>
  <inkml:trace contextRef="#ctx0" brushRef="#br0" timeOffset="38411.1968">20948 17205 51,'-7'9'35,"7"-9"1,0 0 1,19 5-20,-8-16-4,12 11 0,-3-8-3,7 4-1,-3-1-3,6-2-2,-4-1-1,2 0 0,-5-2-1,-1-4-1,-4 0 0,-1 2-1,-6-4 0,-3 0 1,-5 1-1,-5-1 0,-4 1 0,-3 3 0,-5 1 0,-2 1 0,-3 4 0,0 6-1,-2 4 1,0 5 0,-1 6 0,0 3 1,0 5-1,4 3 0,-1 9 1,4-3-1,4 1 1,4 1-2,5-4 3,7 5 0,4-4 1,5-5 0,4-9-1,4 3-2,2-5 0,3-6 0,2 0 0,-4-10 0,4-1 0,-5-2-9,6 3-22,-7-5-14,-7-5 1,-1 2-2,-6-1 4</inkml:trace>
  <inkml:trace contextRef="#ctx0" brushRef="#br0" timeOffset="38906.2236">21451 17413 79,'9'-1'40,"3"0"-2,-1 0-1,2-10-16,2 6-14,-5 4-2,4 2 2,-4-4-5,0 6 4,-10-3-3,15 14 1,-12-4-2,-2 7-2,-3 0 1,-5 0-1,-3 4 0,-1-1-1,-3 1 0,0-5 1,1 3-2,-2-6 2,3-1-1,2-3 1,4 4 0,6-13 0,0 0 1,0 0 0,0 0 0,0 0 0,18 8 1,-6-10 0,4-5-2,1 13 0,2-3 0,-1-3 0,2 2 0,1-4 0,-4 5 0,3 5 0,-4-2 0,-2-5 0,-1 5 0,-13-6 0,20 19-23,-20-19-19,0 0-2,0 0 2,-17 1-1</inkml:trace>
  <inkml:trace contextRef="#ctx0" brushRef="#br0" timeOffset="40147.2962">15113 16739 22,'0'-11'20,"0"11"2,0 0-3,0 0 0,0 0-3,0 0-1,0 0-3,-16 3-2,10 8-2,-9-2 0,4 10-2,-8-2-1,5 8 0,-7 2 0,5 6 0,1 4-2,3 6 2,0 1-2,6 9 1,3 0-1,7 0-1,3-3 0,7 0 2,1-2 0,7-2 0,2-7-1,3-2 0,-2-9 0,2-1 2,-1-6-2,1-2 0,-4-5-3,-4-6 1,-1 1 2,-4-7-3,-2 5 0,-12-7 0,14 3 0,-14-3-7,0 0-7,13 8-27,-13-8-1,-5-9 1,2-4-2</inkml:trace>
  <inkml:trace contextRef="#ctx0" brushRef="#br0" timeOffset="41279.361">21940 16835 8,'0'0'28,"0"0"3,11 4 2,-11-4-10,0 0-4,20 5-3,-20-5-1,25 15-3,-13-8-3,9 10-2,-3-3-2,8 10-1,-2 1-1,2 3 1,1 0-2,3 7 0,-4 0-1,2 6 2,-3 2-2,-2 2 0,-4-1 1,0 9 1,-7 0-2,-2-5 2,-6 4-1,-1-5 0,-4-2-1,-1-7 2,-1-3-2,-4-10-1,1-4 1,1 0-1,1-10 2,4-11-1,-7 16-1,7-16 0,0 0 0,0 0 0,0 0 1,0 0-1,0 0-2,-7 9 0,7-9-2,0 0-5,0 0-22,3 10-11,-3-10 2,0 0-2</inkml:trace>
  <inkml:trace contextRef="#ctx0" brushRef="#br0" timeOffset="42054.4053">23024 17190 15,'0'0'29,"0"0"0,11 11 3,-11-11-15,0 0-1,1 13-2,-1-13-3,-7 16 0,7-16-5,-5 15 0,5-15-2,-1 17-1,1-17-1,8 11 0,-8-11-1,18-6 1,-9 3-1,2-6 1,-5-4-1,-1 2 2,-2 0-2,-4-1 2,1 12-2,-14-12 1,0 5-2,-2 6 2,2 3-2,-3 0-1,3 0-1,2 1-3,4 8-7,-1-2-23,9-9-2,2 15-1,-2-15 0</inkml:trace>
  <inkml:trace contextRef="#ctx0" brushRef="#br0" timeOffset="42623.4379">23031 17644 13,'8'15'28,"-8"-15"2,0 0 3,0 0-9,0 0-5,12 7-2,-12-7-2,0 0-3,1-11-4,-1 11-1,-1-11-3,1 11-1,0 0 0,0 0-1,0 0-1,-3 12 0,3-12-1,-1 11 1,1-11-1,5 18 0,-5-18 0,10 4 0,-10-4 0,12-5 1,-12 5-1,10-12 1,-10 12-1,1-19 0,-4 8 1,3 11-1,-13-14 0,13 14 1,-14-7 0,14 7-1,-15-5 1,15 5 0,-13-1-1,13 1 0,0 0 1,0 0-1,0 0 0,0 0-3,6 15-7,-1-5-28,-5-10 0,12-5 0,-12 5-1</inkml:trace>
  <inkml:trace contextRef="#ctx0" brushRef="#br0" timeOffset="43271.475">23970 17141 48,'0'0'33,"9"-1"4,-9 1-1,0 0-19,4 9-5,-4 4-2,0-4-3,4 13-2,-2-1 1,0 4-3,-1 0 1,2 4-3,-1 1 2,-4 1 3,-1 6-3,3-4 2,-3-1-3,2 2 3,2 5-3,-4-4 2,0-8-3,4 3-1,-1-7 1,-1-1-1,2-3 0,-3-7 0,2-12-3,-2 10 1,4 0-3,-2-10-5,0 0-12,-6-13-21,-4-1 2,1 0-1,-5-4 3</inkml:trace>
  <inkml:trace contextRef="#ctx0" brushRef="#br0" timeOffset="43892.5105">23704 17161 16,'0'0'27,"0"0"-2,10 11-1,-10-11-3,0 0-1,0 0-2,0 0-1,16-6-3,-3 8-1,5-9-4,9 8 0,8-5-3,11 6 0,4-2-2,10 1-2,5 0 0,1 0 0,1 0 0,-4-2-1,-8 1 0,-55 0 0,93-2 0,-93 2 0,55-3 0,-55 3-2,0 0 1,0 0-2,0 0-2,0 0-11,0 0-26,0 0-2,-49 13 2,31-20-2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21:37.14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10625 3493 7,'-2'-23'20,"1"12"-6,-5-3 1,3 1 0,-3-1-1,0-1-1,-1 2-2,-3-1-1,3-2-1,-6-1-3,2 1 0,-3-3-2,-4 2 0,-2-3 0,0 2 0,-3-4-1,1 3-1,-3-4 2,-1 1-2,-2-4 2,2-1-2,-3-1 1,-1-2-1,-4-1 0,-1-1 0,-3-3 0,-2 2-1,-2-3 0,0 2 0,-4-4-1,2-2 0,-4 0 1,1-1-2,-4-1 1,-2 1-1,-2 0 1,-4 0-1,-3 0 1,-3 1 0,-4 1 0,-2 3 0,-3 2 1,-1 1 0,-3 1-1,-4 4 1,-3 2 0,0 2 0,-1 4-1,-2 1 1,-2-1-1,0 4 1,-2-1-1,1 2 1,0 0-1,0 4 0,-2-2 0,1 1 1,-1 4-1,-4-3 0,1 5 0,-1 4 0,2 2 0,-3 3 0,2 5 0,0 2 0,-2 3 0,2 5 0,2 1-1,1 3 1,-1 5 0,2 6-1,1 3 1,-1 4 0,4 7-1,1 5 1,1 4 0,4 3 0,1 3 0,4 1 1,3 3 0,5 3 0,5 2-1,3 5 1,5 0-1,2 1 0,9 4 0,0 2 0,5 1 0,6 1 1,4 0-1,5 0 0,5 0 0,4 0 2,3 0-2,5 0 1,2 1-1,4-3 0,1-1 0,4 3 1,2-2-1,2 2 0,3-4 1,3 2-1,4-1 0,2 0 0,2 2 1,4-3-1,1-2 0,4 4 0,1-3 0,0-1 1,0-3-2,4 3 2,-2-4-1,2 3 0,2-2 1,1-4-1,-1 1 1,3 0-1,1-2 0,3-4 1,1 0-1,4-2 0,2-3 0,1 0 1,4-3-2,1-4 2,3 1-1,1-2 1,0-3-1,1-2 1,3-2 0,2-3-1,3-3 1,3-1-1,-1-2 2,5-6-2,1-7 1,3 0-1,0-6 1,5-5-1,0-3 1,3-7-1,3-7 0,1-1 0,1-7 0,4-6 1,0-5-1,2-3 0,-1-5 0,1-4 0,-3-2 0,3-5 0,1-4 0,-1 1 0,-1-4 0,-2-5 0,-1 1 0,0-2 0,0-1 0,-2-1 0,-2 1 0,-2-5 1,-5 0-2,-1 2 2,-1 0-1,-5-3 0,-1-1 0,-5-3 1,-5-2-1,-1 2 0,-2 0 1,-1-3-1,-7-1-1,-2 2 1,-1-1 0,-6 1 1,1 1-1,-5-5 0,-3 0 0,-3 2 0,-2-2 0,-2-1 0,-2 2 0,-2-2 0,-4 0 0,-4 5 0,-1-2 0,-3-1 0,-4 4 1,-3 1-2,-1 0 2,-6 1-1,-2 2 0,-4 0 0,-5 0 0,-3 4 0,-3-1 1,-6 0-1,-4 1 0,-1 2 0,-7 2 1,-2-1-1,-5 4-1,-3-1 1,-4 3-1,-3 1 0,-4 3 0,-7-4-3,2 7-4,-9-8-9,-1 4-22,-3 2 1,-4-1-1,-1 4 2</inkml:trace>
  <inkml:trace contextRef="#ctx0" brushRef="#br0" timeOffset="7707.4409">7614 6897 4,'0'0'23,"0"0"1,0 0-4,0 0-3,0 0-3,0 0-2,0 0-3,0 0-1,0 0-2,-2 10-1,2 0 0,-2 3-1,1 4-1,-1 6-2,1 6 1,-1 4-1,2 4 1,0 7-1,2 4 0,1 2 0,2 4-1,1 4 1,2 1 0,1 1-1,-1 5 1,1-1-1,1 0 1,-1 5-1,-2 0 1,-1-3-1,1 3 2,-2 0-2,-1 0 1,-1-3-1,0 1 0,-1-5 0,0-1 1,-1 0-1,0-2 0,-1-4 0,1-1 0,-2-3 1,1-1-1,-1-1 0,0-3 0,-1-1 0,2-5 0,-1-2 0,-1-2 1,1-2-1,0-2 0,-1-2 1,0-3 0,0-4-1,0-1 1,-1-5 0,1-1 0,-1-5-1,3-11 1,-3 13-2,3-13-1,0 0-3,0 0-6,0 0-8,0 0-14,0 0 0,0 0 1,-10-5 0</inkml:trace>
  <inkml:trace contextRef="#ctx0" brushRef="#br0" timeOffset="8202.4692">7514 8995 37,'0'0'29,"0"0"1,-3 11-2,4 0-14,-1-2-3,5 7-4,-1 2-3,5 4 0,0 0-1,3 5 1,-1 1-1,5 0-1,-1-1 0,2-2 0,-2-3-1,2-1 0,-1-4 0,0-2 0,-1-6 1,0 0-2,-2-7 2,1-1 0,-3-3 0,2-4 0,-2-5 1,3-2-1,-1-7 0,0-1 0,1-4 0,0-2-1,0-3-1,0 1-2,1 5-7,-5 4-27,-1 0 0,0 6 0,-5 3-1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25:40.32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10799 11396 17,'0'0'15,"19"-2"-2,-10 0-3,3 3 0,-1-2-2,0 0 0,3 1 1,-2-2-2,4 2 0,-3-2 0,3 1-1,-2 0 0,2 0-2,-3 0-1,2 0 0,-2 0-2,0 1 0,2 0 0,0 0-1,2 1 1,0-1-1,2 0 0,2 1 0,1-1 1,1-1-1,0 2 1,4-1-1,-2 0 1,1 1 1,3-1-1,1 0 1,2 0-1,3 1 1,-1-1 0,2 0-1,-2-1 0,2 2 0,-1-1 0,-1 0 0,-1 0 0,1 1-1,0-1 1,0 1-1,1-1 1,-1 1 1,0-1-1,1 1 0,0-1 0,2 0 0,-4 0 0,-1 2-1,1 0 1,1-1-1,-1 1 0,0 0 0,-1 1 0,1 0 1,0 0-1,0 1 0,0-2 1,-1 2-1,1-1 2,0 1-1,2-2-1,-1 0 2,1-1-1,2 1 0,0-2 0,1 0 0,5-1-1,-2 1 1,4-1-1,-2 0 0,0 0 1,1-1-1,1 2 0,1-1 0,-5 1 0,3-1 1,-3-2-1,2 3 0,0-1 0,-1 0 0,-4 0 0,1 0 1,1 1-1,-3 0 0,0-1 1,-3 2-1,2-1 0,-3 1 0,-1 1 0,-2 1 0,-4-3 0,-2 2 0,-2 0-1,-6-1-1,-3 2-3,-13-3-4,0 0-9,0 0-16,0 0-1,-17 4 2,-1-10 0</inkml:trace>
  <inkml:trace contextRef="#ctx0" brushRef="#br0" timeOffset="669.0382">13333 11257 19,'0'0'32,"-5"12"0,5-12 3,0 0-13,5 16-6,-5-16-4,19 10-2,-7-7-4,6 3-1,2-3-2,4 1-2,2 0 0,3 2 0,-1 2 0,1 0-1,-1 1 1,1 2 0,-5 2 0,0 0 0,-5 1 1,-2-1-1,-5 0 0,-2-1 0,-3-1 0,-4 0 0,-3-2 0,-2 0-1,2-9 1,-14 16 0,4-10 0,-1 0 0,-2 0 0,-1 2-1,-2 1 1,1-1-1,-3-1 0,-2 3 1,-1 0-1,-1 2 1,0 2-1,0-1 1,1 0-1,0 1 0,2 2 0,1-3 0,3 0 0,2-3-2,4 0-2,-2-7-6,11-3-29,0 0 1,-12 1 0,12-1-2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29:52.95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11681 16236 24,'0'0'18,"0"0"-1,12 1 0,-1-1-1,-2 2-2,2-2-2,2 3-1,0-3-2,6 3-2,-4-4-1,6 4 0,-7-3-2,9 0 1,-5-3-1,4 3 0,-2-5-1,1 4 0,-1-4 0,2 1-1,0-2 0,1 4-1,-2-2 1,2 0-1,0-1 0,2 2 1,0 0-1,4-2 0,-2 1 0,1 0 1,0 0-1,1 1 0,-1 0-1,0-1 1,0-1-1,1 2 0,0 1 1,0-1-1,-2 1 0,3 0 1,0-1-1,2 1 1,-2 1-1,2-2 1,-2 0-1,0 2 1,1 0-1,-2 1 0,-1 0 0,-1-1 1,-2 1-1,-2 0 0,0 1 0,1-1 0,-2-2 0,1 1 0,-4 0 0,3 0 1,-1-3-1,0 2 0,2-1 0,-2 2 0,-1-1 0,2-1 0,0 2 0,0-1 0,-1 0 0,1 0 0,-1 1 0,0-1 0,2 0 0,-1 1 0,0 0 0,0 0 0,-2 2 0,-3-1 0,-3 0-1,-3 1 0,-11-1 0,14 2-1,-14-2-1,0 0-2,0 0-1,-10 5-6,10-5-16,-2 9-8,-7-12-2,9 3 2</inkml:trace>
  <inkml:trace contextRef="#ctx0" brushRef="#br0" timeOffset="1388.0791">13090 15940 34,'0'0'19,"0"0"-1,0 0 0,0 0-5,0 0-2,0 0-2,0 0-2,0 0-1,0 0 0,0 0 0,0 0 0,0 0-1,0 0 1,10 7 1,-10-7-2,12 9 0,-12-9-1,20 10-1,-10-6 0,4 2 0,0-1-1,3 2 0,-1-3 0,4 1-1,0 0 1,2 0-1,0 0 1,3 0-1,-2-1 0,-2 0 0,1 0-1,-1 1 1,-3-2-1,-3 1 0,-2 2 0,-13-6 0,19 9 0,-19-9 0,12 10-1,-12-10 1,9 12 0,-9-12 0,8 9 0,-8-9 0,0 0 0,9 8 0,-9-8 0,0 0 0,0 0 0,12 1 0,-12-1 0,0 0 0,0 0 0,12-3 0,-12 3 0,0 0 0,9-1 0,-9 1 0,0 0 0,0 0 0,0 0 0,9-2 1,-9 2-1,0 0 0,0 0 1,0 0-1,-10 5 0,10-5 0,-13 7 1,2 0-1,-1 0-1,-1 1 1,-3 2 0,-2 3 0,-1 1 1,-1 1-1,-2-1-1,2 4 2,-1-2-1,0 0 0,1 0 0,1-1 0,3-4 0,0 3 0,5-5 0,0-3 1,11-6-1,-13 7 1,13-7 0,0 0-1,0 0 1,0 0 0,0 0-1,0 0 0,0 0 0,0 0-1,11-9-3,-11 9-3,0 0-10,13 0-23,-13 0 1,0 0 0,0-17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35:29.69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11179 8820 16,'0'20'23,"5"13"-7,-3 5-1,3 7 3,-2 2-3,-2 5-1,2 8-3,-3 3 0,3 8-3,-4-1-2,2 7 0,-3 0-1,2 6-1,0 0 0,-1 1-1,-2 0-1,1 4 1,-1 0-1,0 4 0,-2 0 0,0 1-1,-3 0 1,0 2-1,2 3-1,-2-1 1,-1-1-1,0 1 1,0-1-1,-1 2 0,1-2 0,1 1 0,-1-2 0,0 1 1,1 0-1,-2-1 0,0-1 0,1-1 0,-1 0 0,-2-1 0,-1 0 0,-2-6 0,1 1 0,-3-1 0,1-2 0,-2-3 0,0-3 0,0-2 0,3-1-1,-2-3 1,2-1 0,-2-4 0,2-2 0,1 0 0,2-4 0,-2-4 0,1-2 0,-1 0 0,1-2 0,0-1 0,1-5 0,0-4 1,-1-1-1,4-3 0,0-5 0,2-2 0,-1-6 0,4-2 0,-1-3-1,1-2 1,0-3-1,1-4-1,2-2-2,1-10-4,-3 12-9,3-12-16,0 0-2,0 0-1,-11-15 2</inkml:trace>
  <inkml:trace contextRef="#ctx0" brushRef="#br0" timeOffset="444.0254">10553 13413 5,'0'0'27,"0"0"0,0 0 2,3 15-11,-4-3-6,2 8-1,0 1-4,3 7 0,-1 2-2,2 5 0,-1-2-1,2 4 0,-1-5-1,3 1 1,-2-6 0,2-2 0,-1-7 0,5-2 0,-2-9 1,3-3-1,3-7 0,3-2-1,0-8 0,5 0-1,1-4-2,1-3-5,6-2-31,-1 3-1,-10-2 0,1 3-1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12:35.5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3659 3258 4,'-20'-8'11,"2"4"3,-5-5 1,-2 1 0,-5-3 1,-2 1 0,-3 1-1,-7-3-2,2 4-2,-6-2-3,-3 4 0,-5-2-2,1 4-1,-8-2 0,-2 4-1,-8-2 1,-1 4-1,-5-2-1,-1 3 1,-5-2 0,2 6-1,-5 0 0,0 4 0,-2 2-1,2 4-1,-2 3 0,4 5-1,-2 3 2,2 4-2,1 4 1,2 6 0,1 3 0,5 6 0,-3 4 0,1 5 0,1 4 0,2 6 1,3 4-1,8 5 0,2 3 0,3 6 0,4 5 0,9 1 0,0 3-2,4 2 1,9 2 0,2 2 0,6 1 0,4-2 1,7-1-1,4 1 0,6-1 1,11-2-1,-2-2 1,3-3-1,6-2 1,2-1-1,6-3 1,3-1 0,6-3-1,3-1 1,5-5 0,5 0-2,5-2 1,6-4 0,3-3 0,4-3 0,0-4 0,4-4 0,4-4 0,1-5 1,1-4 0,3-4-1,2-6 1,5-6-1,7-3 0,2-5 0,3-5 1,3-7-2,2-4 0,-2-6 2,2-4-1,-1-4 0,-2-2-1,-4-6 2,-3-2-2,-1-2 1,-3-4 0,-2-1 0,-3-2 0,-3-6 0,-4-4 0,0 2 0,-5-5 1,-5-2-1,-4-4 1,-2-1-2,-7-2 2,-3-2-1,-6 1 0,-2-6 0,-5-2 0,-1 0 0,-1-3 0,-3-4 0,-2-3 0,0-3 0,-2-3 0,-1-1 0,1-1 0,-2-6 0,-1-2 0,-2 2 0,0-1 0,-2 0 0,-2 2 0,-2 1 0,-3-1 0,-3 4 0,0 3 0,-5-2 1,-1 3-2,-2 1 1,-1 1 0,-3 0 0,-1 4 0,-2 1 0,-3 2 0,0 2 0,-3-4-1,-2 5 2,-1 1-1,-2 3 0,-1 1 0,-2 4 0,-1-1 0,-3 4 1,1 6-1,-4 2 0,-1 5 0,-4 4 0,-1 3 0,-5 3 0,-4 5 0,-3 6 0,-5 4 1,-5 5-1,-6 3 0,-4 2 0,-4 8-1,-1 3-2,-4 7-1,-3-4-5,6 11-15,-3 1-17,-3 1 1,0 6-2,0 2 3</inkml:trace>
  <inkml:trace contextRef="#ctx0" brushRef="#br0" timeOffset="3255.1861">918 6806 46,'0'0'32,"0"0"-3,2-51-4,-2 51-2,0 0-4,0 0-5,0 0-3,0 0-3,0 0-1,0 0-2,0 0-1,0 0-2,0 0 1,0 0-2,18 80 1,-18-80-1,-2 87 0,2-87 0,-9 99-1,2-47 1,0 0-1,0 0 0,7-52 0,-13 91 1,13-91-1,-4 79 1,4-79-1,9 58 1,-9-58 0,0 0 0,41 53 1,-41-53-1,51 14 1,-51-14 0,59 2-2,-28-3 1,0-3 0,-2 0-2,-2 0 0,-2 0-2,-5-2-1,-3 4-3,-8-12-4,-9 14-15,13-16-17,-15 0 1,-9 0 0,11 16 3</inkml:trace>
  <inkml:trace contextRef="#ctx0" brushRef="#br0" timeOffset="3569.2042">723 7113 73,'0'0'38,"0"0"1,0 0-10,0 0-14,0 0-2,67-18-3,-67 18-3,71 7-1,-71-7-1,83 14-1,-83-14-1,84 15-1,-47-6-1,-2 0-2,-4-1 0,-4-1-2,-7 1-2,-2-7-2,-7 4-7,-11-5-21,10-4-7,-10 4 1,6-15 0</inkml:trace>
  <inkml:trace contextRef="#ctx0" brushRef="#br0" timeOffset="4070.2328">1366 7078 73,'14'15'37,"-10"-4"0,0 1 0,-3-2-29,1 8 0,0-4-2,3 7-2,2-3 0,1 1-1,1-3-1,3 2 0,-1-5 0,6-1 0,1-7 0,2-4-1,1-5 0,2-3 0,0-3 0,1-8 0,-1-1 0,-3-2 0,-2 0-1,-3 1 1,-3 3 0,-2 2-1,-4 4 1,-6 11-1,0 0 1,0 0-1,-1 10 0,-5 7 0,-1 7 1,-1 4-2,-1 7 2,1 2-1,-1 2 0,2 3 0,2 1 1,0-2-1,3-2 1,1-4-1,2-5 0,-1-8-1,2-1 0,-2-9-3,2-2-3,-2-10-9,-7-12-25,6 2 0,-2-8 0,1-3 1</inkml:trace>
  <inkml:trace contextRef="#ctx0" brushRef="#br0" timeOffset="4372.2501">1882 7196 86,'7'10'38,"-1"1"-1,0 6 2,-7 0-32,2 8 0,-2 0-2,4 6-2,-2 2 0,1 2-1,0 3-1,1 2 0,0-1 0,1 0 0,1-2-2,-2-4 0,2-3-1,-2-5-1,0-4-3,-3-21-6,2 9-19,-2-9-10,-8-29 2,0 2-1</inkml:trace>
  <inkml:trace contextRef="#ctx0" brushRef="#br0" timeOffset="4732.2706">1784 7212 93,'4'-20'39,"1"3"2,2-3-9,10 10-19,-4-5-5,5 7-3,1-1-1,2 6-3,2 3 0,1 2 0,1 4-1,-4 4 0,-1 5 1,-3 2 0,0 4-1,-5 3 0,-4-1 1,-6 5-1,-5 0 1,-5-3-1,-3-2 1,-3-1-1,-6-5 0,-1-3 0,-1-3 1,2-6-1,-1-4 0,3-1-1,4-1-1,2-5-2,12 6-5,-10-15-7,18 5-26,2 2 0,3-1 1,6-1-1</inkml:trace>
  <inkml:trace contextRef="#ctx0" brushRef="#br0" timeOffset="5247.3002">2310 7287 64,'13'-4'39,"4"-3"-2,-1-4 3,-5-8-23,12 9-4,-5-10-5,7 6-3,-2-2-1,1 2-2,-2-1 0,0 1-1,-2-2 0,-3 4-1,-2-1 1,-6 1 0,-3-2 0,-5 0 0,-4 0-1,-5 0 0,-8 1 2,-3-2-2,-4 3 1,-4 4-1,-2 5 0,-1 4 1,0 7-1,1 5 0,5 7 0,2 6 0,2 4 0,6 3 1,3 3-1,7 2 1,6-3 0,5 4 0,7-4 1,5-3 0,4-3 0,5-3-1,4-7 2,2-5-3,0-3 0,0-6 0,0-7 0,-2-1 0,-4-3 0,-3-9-5,-3 4-4,-12-9-21,-1 3-14,-9-2 0,-8 3 0,-9-2 1</inkml:trace>
  <inkml:trace contextRef="#ctx0" brushRef="#br0" timeOffset="6055.3464">904 7953 49,'0'0'34,"0"0"3,0 0-1,0 0-18,0 0-3,59 9-6,-59-9-2,0 0-3,55-30 0,-55 30-1,0 0 0,56-33 0,-56 33 0,0 0-2,0 0 1,54-42 1,-54 42-2,0 0 1,0 0-1,0 0 0,0 0-1,-35-52 1,35 52-1,-52-9 0,52 9 0,-67 2-1,67-2 1,-67 10 0,67-10 0,-54 21 0,54-21 1,0 0-1,-49 65 1,49-65-1,-8 58 1,8-58 1,14 67-1,-14-67 0,26 71 1,-26-71-1,38 62 1,-38-62 0,46 52 0,-46-52-1,0 0 1,71 50-2,-71-50 0,53 7 0,-53-7 0,52-14 0,-27 2 0,-2-4 0,-1-6-6,-3 1-3,-5-10-10,-3 7-25,2-1-1,-7 0 2,-1 0 1</inkml:trace>
  <inkml:trace contextRef="#ctx0" brushRef="#br0" timeOffset="6624.3789">1435 7819 81,'0'0'39,"10"-7"-2,-10 7 2,0 0-31,9 13-1,-7-4-3,-1 8-2,2 4 0,2 8 0,-1 2 0,-2 4-1,1 0 1,1 3-1,2-2 1,0-4-1,0-6 0,0-5-1,-1-7 1,-5-14 0,16 10-1,-16-10 1,11-23-1,-7 6 0,1-6 0,1-4 1,1 1-1,2-4 0,1-1-1,1 3 1,5 2 1,1 1-1,1 2 0,2 7 1,-2 4-1,2 7 1,-5 7-1,0 9 1,-5 5 0,-1 7-2,-4 5 2,-2 2-1,-1 3 0,0 1 0,0-2 0,0-3 0,1-3 0,2-6-1,2-2-1,-1-8-3,3 0-5,-9-10-21,11-9-10,-2-4 1,-2-7-1</inkml:trace>
  <inkml:trace contextRef="#ctx0" brushRef="#br0" timeOffset="7038.4026">1949 7906 88,'0'0'38,"0"0"1,14 11-5,-8-2-25,-6-9-2,10 20-3,-3-7-1,2 4-2,0 0 1,1 6-2,0 2 2,0-3-1,1 0-1,1 3 0,0-3 0,-1-3 0,2-1 1,-3-6-1,2-3 1,-1-6 0,0-4 0,2-9 0,-2-5 1,2-4-1,-2-4 0,3-2 0,2-2 1,-4-2-2,0 0 1,-2 3-2,1 3 0,-3 0-2,2 8-6,-8-4-17,4 5-16,-6 14 1,11-12 0,-11 12 0</inkml:trace>
  <inkml:trace contextRef="#ctx0" brushRef="#br0" timeOffset="7339.4198">2474 7881 87,'11'1'38,"-11"-1"0,9 5 1,-9-5-31,2 13-1,2 1-4,-7 0 1,4 7-2,-1 3 0,0 1 0,-2 3 0,1 3 0,1-2-1,0-2 1,1-1-2,2-4-1,0-4-1,-2-4-2,5-1-4,-6-13-15,0 0-19,5-14 1,-6-5 0,2-3 1</inkml:trace>
  <inkml:trace contextRef="#ctx0" brushRef="#br0" timeOffset="7580.4336">2492 7684 93,'0'0'40,"6"-9"2,-6 9-2,0 0-27,0 0-6,0 0-3,0 0-1,0 0-2,-4 10-1,4-10-1,-1 17-6,1-17-12,-4 9-22,4-9-1,0 0 0,0 0-1</inkml:trace>
  <inkml:trace contextRef="#ctx0" brushRef="#br0" timeOffset="8662.4954">2797 7830 40,'0'0'33,"0"0"1,0 0 0,0 0-16,0 0-4,3 18-7,1-4-3,-2 5-2,3 4 0,1 3 1,3 3-1,-2 1 0,1 0-1,-2-2 1,2 0-1,-3-6-1,-1-5 1,-2-3 0,0-5 0,-2-9-1,0 0 0,0 0 1,-12-12-1,5-2 0,0 0 0,0-3 0,1-1 0,2-1 0,4-4 1,3 3-2,3 0 2,5 1-1,4-1 1,2 0-1,4 2 0,2 1 0,-1 4 1,1 2-1,0 1 0,-2 1 0,-4 5 0,-3 1 1,-3 0 0,-11 3 0,10-5-1,-10 5 1,0 0 0,0 0 0,-15-10 0,6 4-1,-1 4 0,1 1 1,0-1-1,9 2-1,-16 0 1,16 0-2,-9 6 0,9 4-2,0-10-6,6 9-28,-6-9 1,16 12-1,-3-5 0</inkml:trace>
  <inkml:trace contextRef="#ctx0" brushRef="#br0" timeOffset="9216.5272">3383 7779 53,'0'0'34,"0"0"-2,-19 8-7,6-1-11,4 9 0,-5-1-6,5 7-1,-6 1-1,8 6-2,-1-1 1,5 1-1,3-2-1,6 3-1,3-2 0,6-1 0,4-5-1,5-1 0,2-3 0,3-3 0,1-3 0,0-7 0,0-6 0,0-4-1,-3-7 1,-3-4 0,-2-6 0,-4-5 0,-7-5-1,-6-1 0,-8-2 1,-9-4-1,-10 0-1,-4 3 1,-5 3-1,-4 4 1,-1 8-1,0 5 1,3 8-1,4 9 1,8 8-2,1 3-1,8 10-5,-1-4-14,7 9-18,6 1 2,3-2-2,6 1 1</inkml:trace>
  <inkml:trace contextRef="#ctx0" brushRef="#br0" timeOffset="10165.5815">3826 7781 0,'0'0'27,"10"-8"2,-10 8 3,4-12-14,-4 12 0,0 0-3,9 13-3,-9-2-4,7 6-2,-5 3 0,4 9-2,-2 0 0,5 2-2,-5-3 1,4 3 0,-3-6-1,2 0 1,-3-6-1,1-5-1,-2-3 1,-3-11-1,6 10 0,-6-10 0,5-12 0,-2 0-1,1-5 1,0-4-1,2-3 1,1-2 0,2-1-1,2 5 1,0 1 0,3 2 0,-1 5 0,0 6 0,0 4 0,-1 4 0,0 2-1,-1 4 1,-1 4 0,2 7-1,-2 2 1,-1 2 0,0 1-1,0 1 1,0 1-1,0-1 0,0-1 0,-2-7-3,1 2-3,-8-17-17,10 13-16,-10-13 1,0 0-1,5-11 1</inkml:trace>
  <inkml:trace contextRef="#ctx0" brushRef="#br0" timeOffset="11493.6574">4348 7724 17,'0'0'31,"6"15"2,-6-15 2,3 19-15,5-1-2,-6-2-4,7 12-2,-6 0-5,4 4-2,-4-2-2,3 3-1,-2-3 0,-1-2-1,-1-5 0,0-4-1,0-8 1,1-1-1,-3-10 1,0 0 0,0 0-1,10-15 0,-5-3 0,0-5 0,-1-5 1,2-3-1,0-3 1,0 3-1,1-1 1,0 2 0,-2 6 0,0 5 0,0 7-1,-5 12 1,12-7 0,-12 7-1,11 14 1,-4 3-1,1 4 0,0 2 1,0 0-1,0 4 0,1-1 1,-2-3-1,0-2 0,0-5 0,-1-6 0,0-1 0,-6-9 0,9-3 0,-5-9 0,0-4 0,2-4 0,0-3 0,1-3 1,1-2-1,3 1 1,0 4 0,-1 3 0,2 5 0,-3 5 0,0 5-1,-9 5 1,15 5-1,-11 8 1,-1 4-1,-2 5 0,-1 1 0,0 7 0,-1 1-1,0 0 0,-1-4-1,3-1-3,-3-7-2,8-1-7,-6-6-26,0-12 2,11-8-2,-7-7 3</inkml:trace>
  <inkml:trace contextRef="#ctx0" brushRef="#br0" timeOffset="12006.6868">4880 7863 43,'23'7'34,"-12"-7"3,6 1-2,2-1-16,-7-9-5,9 6-5,-6-5-2,4 1-3,-4-2-1,1 0 0,-4-1-2,0 2 0,-12 8 0,13-18 1,-11 8-2,-1 0 1,-3-1 0,-3-2 0,-3 0 0,-2-1-1,-2 2 1,-1 2-1,0 0 0,-1 3 0,0 6 0,3 3 0,-1 6 0,1 6 0,2 4 0,-2 4 1,1 4-1,2 6 0,2 3 1,1 2 0,2 1 1,4-2-1,5-2 0,3-1 0,3-4 1,5-4-1,-1-9 0,5-1 0,0-7 0,-1-2-1,0-4-1,-1-5 0,-2-2-3,-3-6-4,4 2-16,-2-6-16,-9-3 0,2-3-1,-6-6 2</inkml:trace>
  <inkml:trace contextRef="#ctx0" brushRef="#br0" timeOffset="12569.719">5265 7788 66,'0'0'38,"0"0"-1,9 5 1,-9-5-21,0 0-11,3 13 0,-1-2-2,-1 0-2,2 4 0,-2 6 0,1 5-1,0 0 1,0 1-2,-1-1 1,1-1-1,1-2 1,-1-5 0,2-5-1,-4-13 1,9 9-1,-9-9 0,14-7 1,-8-4-1,1-4 0,1-2 0,1-6 0,0-1 1,1-3-2,2-2 2,0 3-1,1 0 0,-1 3 1,0 5-1,0 4 1,-1 5-1,-2 5 1,1 5-1,-1 5 1,0 2 0,1 5-1,0 4 0,0 5 0,0 1 1,-1 4-1,-3 1 1,0-1-1,-1 0 0,0 0 0,-2-4 0,-1-5 0,1-2-1,-1-4-1,-2-12-2,4 16-4,-4-16-8,0 0-26,-1-11 3,-1 2-2,2-1 2</inkml:trace>
  <inkml:trace contextRef="#ctx0" brushRef="#br0" timeOffset="13075.7479">5800 7479 50,'9'-10'36,"-9"10"1,13-1-2,-13 1-15,11 6-5,-11-6-4,11 20-4,-9-5-2,6 4 0,-5 4-2,1 5 0,-1 2-1,1 1 0,-2 2-1,2 2 0,-2-1 0,0 2 0,0-1-1,0 1 1,0-3-1,0 0 0,1-3 0,1-3 0,0-2 1,3-2-2,0-2 1,1-4 0,2-1 0,2-4 0,0-1 1,3-3-1,0-3 0,3-2 0,0-2 0,1-4 0,2-1-1,-3-3-1,2-2-2,-6-5-5,7 4-17,-7-6-16,-4-2 2,-3-1-2,-7-2 3</inkml:trace>
  <inkml:trace contextRef="#ctx0" brushRef="#br0" timeOffset="13423.7678">5707 7693 54,'9'1'38,"-9"-1"0,13 2-2,-9 7-7,-4-9-16,19 5-3,-5-2-2,9 5-1,2-1-2,6 0-1,3 0-1,4 2 0,0 0-3,0-1 0,-1 1-5,-6-10-12,-2 5-25,-3-4-2,-7-7 2,-3-5-1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13:54.2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1431 8631 11,'0'0'29,"0"0"2,0-13-5,0 13-4,0 0-2,-2-11-4,2 11-3,0 0-3,0 0-2,0 0-3,0 0 1,0 0-3,0 0 0,-1 11 0,1-11-1,0 11 0,0-11 0,-1 12 0,1-12-1,0 17 1,1-8-1,-1 0 0,-1 3 1,1-1-1,0 3 0,-1-2 0,1 3 0,0 0 0,-1 2-1,0-1 1,2 2 0,-1 1-1,0 2 0,-1 0 1,2 1-1,-1 3 0,1 0 1,1 0-1,-1 0 1,0-1-1,0 0 0,2 1 0,-3-2 1,1-4-1,0 1 0,-2-2 0,1-2 1,0 1-1,-3-4 1,1-2-1,1 1 0,0-3 0,1-9 0,-2 13 0,2-13 0,0 0 0,-1 9 0,1-9-1,0 0 1,0 0-2,0 0-1,0 0-1,-4-17-3,4 17-8,-3-20-26,4 1 1,1-2-1,-1-3 2</inkml:trace>
  <inkml:trace contextRef="#ctx0" brushRef="#br0" timeOffset="1315.0752">1455 8599 21,'-9'3'18,"9"-3"1,0 0-1,0 0 1,-10 6-3,10-6-1,0 0-2,0 0-2,0 0-1,0 0-2,0 0-1,0 0-1,0 0-1,0 0-1,0 0 0,-10 7-1,10-7-1,0 0 1,0 0-1,10-9 0,-10 9 0,9-6 0,-9 6 0,16-9 0,-16 9 0,20-7-1,-7 4 1,2 2-1,1 0 0,2-2 0,1 0-1,0 0 1,0 0 0,-2 0 0,2 1-1,-2 0 1,-1-1 0,0 2-1,-3 0 0,3-1 1,-3 1-1,-1 0 1,0 0-1,-1 2 0,0-2 1,-2 1-1,0-1 1,-9 1-1,15-2 0,-15 2 0,15-1 0,-15 1 0,14-3 1,-14 3-2,12-1 2,-3 2-2,-9-1 0,16-1 1,-16 1-1,15 1 0,-15-1 0,15 1 1,-15-1-1,10-1 1,-10 1 0,0 0 0,10 0 0,-10 0 0,0 0 0,0 0 0,0 0 1,0 0-1,0 0 1,0 0-1,0 0 0,0 0 1,0 0-1,0 0 0,0 0 0,0 0 0,0 0 1,0 0-1,0 0-1,0 0 1,0 0 0,-4 13 0,4-13 0,-2 14-1,2-14 1,-4 20 0,3-6 0,-1 0 0,1 0 1,0 0-2,0 0 2,0-1-2,0 0 2,0-3-1,1-1 0,0-9 0,-1 15 0,1-15 0,0 11 0,0-11 0,0 0 0,-1 12 0,1-12 0,0 0 0,0 0 0,0 0-1,0 0 1,0 0 0,0 0 0,0 0-1,0 0-1,0 0-3,0 0-2,0 0-10,-14 3-23,14-3 1,0 0-1,-16 1 2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23:37.774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4667" units="cm"/>
      <inkml:brushProperty name="height" value="0.04667" units="cm"/>
      <inkml:brushProperty name="fitToCurve" value="1"/>
    </inkml:brush>
    <inkml:context xml:id="ctx1">
      <inkml:inkSource xml:id="inkSrc8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1" timeString="2010-10-31T18:36:04.182"/>
    </inkml:context>
  </inkml:definitions>
  <inkml:trace contextRef="#ctx0" brushRef="#br0">2022 556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2200 737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2627 506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2548 655 19,'0'0'26,"0"0"-6,0 0-3,0 0 2,0 0-5,-7 13-1,7-13-2,0 0-1,-2 9-1,2-9 0,0 0 0,20 4-2,-20-4 1,23-7-1,-9 2-1,4 3-2,0-2 0,2 2 0,-2 0-2,2 0-2,-1 2-4,-4-6-14,3 3-21,-2 1 1,-5-6-2,1-1 1</inkml:trace>
  <inkml:trace contextRef="#ctx0" brushRef="#br1" timeOffset="-672559">4775 4165 16,'0'0'23,"0"0"-4,0 0-3,0 0 0,0 0-5,0 0-1,0 0-2,0 0 0,0 0-1,0 0-1,0 0-1,-1 18 0,1-18-2,-3 20 0,3-20 0,-3 28-1,1-13-1,2 2 0,-1 2 0,2 0 0,1 3-1,-2 1 1,1 3-1,1-1 1,-2 1-1,1 4 1,1-1-1,-4 2 2,2-2-1,0 0-1,0-6 0,2 5 1,-2-5-1,1-5 1,1-2-1,1-1 0,-3-15 0,3 22 1,-3-22-1,0 0 0,0 0 1,6 15-2,-6-15 1,0 0-2,0 0-2,0 0-3,0 0-4,0 0-19,2-23-2,-2 23-2,-2-40 2</inkml:trace>
  <inkml:trace contextRef="#ctx0" brushRef="#br1" timeOffset="-671873">4758 3880 9,'3'13'21,"-3"-13"-5,0 0-2,0 0-1,13 5-3,-13-5 1,13-15-3,-13 15-2,12-17 0,-12 17-1,8-23-2,-8 23 1,-3-15-1,3 15-1,0 0 0,-20-5 1,20 5-2,-23 6-1,23-6 0,-23 12-2,23-12-3,-16 20-7,16-20-13,0 0-5,0 0 2,9 19-1</inkml:trace>
  <inkml:trace contextRef="#ctx0" brushRef="#br1" timeOffset="-670750">5589 3768 15,'0'0'17,"0"0"1,14-5-2,-14 5 1,0 0-1,0 0-1,-5-14-3,5 14-1,0 0-1,0 0-1,-23-18-2,23 18 0,-17-9-2,17 9-1,-20-10 0,20 10 0,-23-7-1,23 7-1,-26-3 1,12 4-1,-3 1 0,2 2-1,-3-1 1,2 4-1,1 2 0,0 2 0,1-2-1,0 3 1,0-1-1,4 3 0,-1 1 0,0-1 1,2 1-2,1 0 2,-1 1-1,3 5 0,0 1 1,3-1-1,-2 2 1,2 2-1,1-1 1,1 2-1,1 3 1,0-4-1,3 0 0,0 4 0,0 1-1,2 0 2,-2-1-2,3 4 1,0-2 0,0 1 1,-1 0-1,1-1 0,-1 0-1,-1 3 1,1-1 0,-2-4 1,-2 1-2,2 2 1,-1-3 0,1-1 0,-1-2 0,1-6 1,0-2-2,0 3 1,-2-4 0,-1-17 1,5 23-2,-5-23 1,5 20 0,-5-20 0,3 16 0,-3-16 0,0 0-1,0 0-1,0 0-2,0 0-3,0 0-11,0 0-21,7-17 3,-4 3-3,-7-8 3</inkml:trace>
  <inkml:trace contextRef="#ctx0" brushRef="#br1" timeOffset="-669892">5146 4363 10,'0'0'21,"0"0"-3,0 0-1,0 0 0,0 0 0,0 0-2,0 0 0,0 0-2,0 0-2,0 0-2,0 0 1,21-3-3,-21 3-1,17-2-1,-17 2-1,26-6 0,-11 5-1,5-3 0,-1-2-1,2 5 0,1-5 0,1 6 0,-2 0-1,2-2 0,-1 2-1,-1 2 1,1-2-1,-4 1 1,0-1 0,-1 3-1,-3-1 1,-14-2-1,22 4 1,-22-4-1,0 0 1,16 3-1,-16-3 1,0 0-1,0 0 0,14 0 0,-14 0 0,0 0 0,16 4 0,-16-4-1,0 0-2,0 0-3,19 7-14,-19-7-19,0 0 0,0 0 0,-18 3 0</inkml:trace>
  <inkml:trace contextRef="#ctx1" brushRef="#br1">4743 1334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0:41.88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6875 1584 6,'0'0'27,"2"-23"2,-2 23 2,0 0-13,0 0-2,0 0-2,-5-19-6,5 19-1,0 0-2,16 19 0,-16-19-1,27 19-1,-7-5 0,8 8 0,4 1 0,6-2 0,1 2-2,5 6 1,-1 1-1,0-3 0,0 1 0,-2-2-1,-5 0 1,-1 2-1,-4-2 1,-4-3 0,-2-5-1,-4 3 0,-2-4 2,-4-3-2,-15-14 1,23 20 0,-23-20-1,0 0-1,20 8-1,-20-8-6,0 0-18,15-14-9,-18-1 0,3 15-2,3-37 1</inkml:trace>
  <inkml:trace contextRef="#ctx0" brushRef="#br0" timeOffset="-452.4008">7446 1452 28,'0'0'24,"14"1"-3,-14-1 0,0 0-3,0 0-4,0 0-1,0 0-3,0 0-2,0 0-1,0 0-1,0 0-2,0 0-1,0 0 0,0 0-1,-14 26 0,2-12-1,-2 8 0,-3 2-1,-4 1 1,-3 2-1,-2 7 0,-1 0 0,-4-5 1,0 0-1,2-1 1,0-2-1,2-2 1,0-4-1,3-3 1,-1-5-1,7 5 1,0-3-1,-1-2 1,-1 5 0,0 0-1,-1-3 1,1 6-1,0 0 1,-2-5-1,3 0 0,2 2 0,3-6 0,14-11 0,-19 15-1,19-15 0,0 0-1,0 0-1,0 0-3,0 0-4,0 0-8,2-14-9,0-2-7,10 0-1,-8-7 2</inkml:trace>
  <inkml:trace contextRef="#ctx0" brushRef="#br0" timeOffset="5584.8098">10477 134 14,'0'0'25,"18"15"3,-18-15-8,0 0-2,0 0-3,0 0-3,0 0-3,12 14-1,-12-14-2,11 14-1,-3 0-2,-4 0 0,7 3-1,-6 1 1,6 5-3,-4 3 1,1-1 0,3-1-1,-2 1 0,0-4 0,0 1 1,2-4-1,-11-18 0,20 18 0,-20-18 0,20 11 1,-20-11-1,23-8 1,-23 8-1,26-27 0,-11 13 0,2-1 1,2-8-1,-1 0 0,2 3 1,0-3-1,-2 4 1,-1 2 1,0-1 0,-5-2-1,-12 20 1,20-17 0,-20 17 0,11-14 0,-11 14-1,0 0 1,0 0-1,0 0 0,0 0 0,-14 19-1,6-1 0,-2 2 1,-4 3-1,-1 6 0,1 4 0,-5 0 0,2 9 0,1 4 0,-3-3 0,1 0 0,1 4 0,0 1 0,-1-4 0,2 1-1,1-5 2,0-4-2,2 1 1,1 0 1,0-3-1,1-4 0,2 3 0,0-6 0,-1-2 0,4-4 1,2-2-1,4-19 0,-6 21 0,6-21 0,0 0 0,0 0 0,0 0 0,0 0 0,0 0 1,0 0-1,0 0-1,0 0-2,0 0-3,0 0-11,6-17-19,-5 0 0,1-1-1,-4-14 0</inkml:trace>
  <inkml:trace contextRef="#ctx0" brushRef="#br0" timeOffset="7144.8126">12919 257 16,'3'-14'26,"10"5"-5,-13 9-3,17-23 1,-9 9-4,0-6-2,4 5-3,-4-7-1,4 5-1,-4-3-1,5 7-2,-5-7 1,3 6-1,-11 14-2,14-23 1,-14 23-2,0 0-1,9-14 1,-9 14-1,0 0-1,0 0 1,9 17 0,-4 1-1,-2-1 0,0 11 1,-2-1-1,1 12 0,-2-1 0,0 5 0,0 2 0,-2-1 1,1-1-2,-1 1 1,2-1 0,0-6 1,0-3-1,0-5 0,2-4 0,-2-4 0,3-1 0,-3-20 0,0 17 0,0-17-1,0 0 1,0 0 0,0 14-1,0-14 0,0 0-1,0 0 0,0 0 0,-20-2 0,20 2 0,-14 2-1,14-2 1,-15 4 1,15-4 0,-14 3 1,14-3 0,-14 8 0,14-8 1,0 0 1,0 0 0,0 0 0,0 0 2,0 0 0,0 0 0,29 8 0,-13-11-1,7 9 1,-2-3-1,4-2 0,-2 1-2,1 3 0,-2-1 0,-1 2-1,-3-1 0,-1-2 1,-1-2-1,-3 4 0,-13-5 0,22 5 0,-22-5 0,15-5-2,-15 5-1,0 0-4,17-1-9,-17 1-23,0 0 1,0-19-1,-9 5 2</inkml:trace>
  <inkml:trace contextRef="#ctx0" brushRef="#br0" timeOffset="9032.4157">11909 1735 23,'0'0'29,"0"0"1,0 0-7,0 0-5,-3 19-2,3-19-5,-3 15-2,3-15-3,-3 20 0,3-5-2,0 7 0,0 4-1,2 5-1,-2-2 0,1 8-1,1-2 1,2 3-1,-5-3 0,4 2 0,0-8-1,0 4 1,-5-4-1,4-3 1,0 1-1,-2-5 0,0-2 0,0-5 0,-4 2 0,4-17 0,-1 14-1,1-14-1,0 0 0,0 0-2,0 0-2,0 0-5,0 0-5,0 0-10,-17 0-8,17 0-1,-8-23 3</inkml:trace>
  <inkml:trace contextRef="#ctx0" brushRef="#br0" timeOffset="9516.0167">11693 2071 21,'0'0'28,"0"0"0,0 0-4,0 0-10,0 0 0,0 0-3,0 0-3,0 0-3,0 0-1,0 0 0,2-14 0,-2 14 1,0 0-2,23-4 0,-23 4 0,32-11 1,-9 5-1,6 0 0,-3-2 0,6 2 0,-1 0-1,3 0 0,-1 4-1,0 1 0,-3 1-1,-1 0 1,4 3 0,-4 0-1,-3-2 0,1 4 0,-5-3 0,-2-1 1,-3 1-1,-3-1 0,-14-1 0,16-1-2,-16 1-2,0 0-6,13-17-27,-13 17 1,-5-17-1,5 17 0</inkml:trace>
  <inkml:trace contextRef="#ctx0" brushRef="#br0" timeOffset="11622.0204">12939 967 32,'0'0'19,"0"0"-1,16-5-1,-16 5-3,0 0-4,14-9-2,-14 9 0,0 0-2,0 0 0,17-8-1,-17 8 0,0 0-1,0 0 1,14-10 0,-14 10-2,0 0 2,0 0-2,0 0 1,0 0-1,0 0 0,0 0-1,0 0 0,0 0 1,-20 17-1,6-4 0,2 4-1,-8 2 1,-2 8-1,-4 4 1,-4 1-1,-6-1 0,1 4 0,-2-1 0,-1 1-1,4-1 1,2-6 0,4-1-1,5-1 0,3-3 0,5-6 0,3-3 0,12-14 1,-22 20-1,22-20 0,-16 20 0,16-20 0,-23 12 0,23-12 0,-23 23 0,23-23 1,-24 20-1,24-20 0,-19 15-1,19-15 1,-11 17 0,11-17 0,0 0-2,0 0-1,0 0-3,-14 0-8,14 0-23,9-14 1,-10-1-2,1 15 1</inkml:trace>
  <inkml:trace contextRef="#ctx0" brushRef="#br0" timeOffset="10514.4185">11129 970 42,'0'0'22,"0"0"-1,0 0 0,0 0-3,0 0-5,0 0-2,0 0-1,0 0-3,0 0 0,12 17-2,-12-17-1,14 18-1,-5-2 1,6 2-1,-1-1-1,6 9-1,0-3 1,4 5-1,-1 1 0,2 1 0,0 3-1,-1 3 0,1 0 1,-1-4 0,1-3-1,-2-1 0,0-2 0,-3-5 1,-2-1-1,0-6 1,-4-5-2,0-1 1,-14-8 0,0 0-1,18 12-3,-18-12-2,0 0-7,2-14-10,-2 14-13,0 0-1,-2-21 1,2 21 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1:07:07.72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EA4A4266-9150-498C-948B-55266CDA8CF8}" emma:medium="tactile" emma:mode="ink">
          <msink:context xmlns:msink="http://schemas.microsoft.com/ink/2010/main" type="writingRegion" rotatedBoundingBox="10942,3638 18029,3639 18028,6363 10941,6362">
            <msink:destinationLink direction="with" ref="{BCEF93DC-3E63-4CD6-9D51-8F9CF51CF721}"/>
          </msink:context>
        </emma:interpretation>
      </emma:emma>
    </inkml:annotationXML>
    <inkml:traceGroup>
      <inkml:annotationXML>
        <emma:emma xmlns:emma="http://www.w3.org/2003/04/emma" version="1.0">
          <emma:interpretation id="{22297B7E-8792-4B4E-A06C-697B29CE0695}" emma:medium="tactile" emma:mode="ink">
            <msink:context xmlns:msink="http://schemas.microsoft.com/ink/2010/main" type="paragraph" rotatedBoundingBox="10942,3638 18029,3639 18028,4553 10941,45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1B68231-96D4-4353-8BF6-B0545F5E9899}" emma:medium="tactile" emma:mode="ink">
              <msink:context xmlns:msink="http://schemas.microsoft.com/ink/2010/main" type="line" rotatedBoundingBox="10942,3638 18029,3639 18028,4553 10941,4552">
                <msink:destinationLink direction="with" ref="{F942C32E-3A4F-4138-87C8-8D8AA6643E3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068DF52E-CAB4-4A64-98A7-E559137611BD}" emma:medium="tactile" emma:mode="ink">
                <msink:context xmlns:msink="http://schemas.microsoft.com/ink/2010/main" type="inkWord" rotatedBoundingBox="10968,3700 13675,4014 13585,4793 10878,4479"/>
              </emma:interpretation>
              <emma:one-of disjunction-type="recognition" id="oneOf0">
                <emma:interpretation id="interp0" emma:lang="en-US" emma:confidence="0">
                  <emma:literal>lies</emma:literal>
                </emma:interpretation>
                <emma:interpretation id="interp1" emma:lang="en-US" emma:confidence="0">
                  <emma:literal>titer</emma:literal>
                </emma:interpretation>
                <emma:interpretation id="interp2" emma:lang="en-US" emma:confidence="0">
                  <emma:literal>Titer</emma:literal>
                </emma:interpretation>
                <emma:interpretation id="interp3" emma:lang="en-US" emma:confidence="0">
                  <emma:literal>Hite,</emma:literal>
                </emma:interpretation>
                <emma:interpretation id="interp4" emma:lang="en-US" emma:confidence="0">
                  <emma:literal>Tate,</emma:literal>
                </emma:interpretation>
              </emma:one-of>
            </emma:emma>
          </inkml:annotationXML>
          <inkml:trace contextRef="#ctx0" brushRef="#br0">10599-107 3096,'14'11'4644,"-14"-11"-129,8 32-1935,-8-32-258,4 25-516,-4-25-387,2 38-516,-2-14 0,8 9-387,-8 2 0,2 7-258,0-3 0,5 4-129,-6 1 0,5-9-129,-5-2 0,1-5 0,2-4-129,-4-5 0,5 3-387,-5-22 0,5 21-774,-5-21-774,0 0-2580,0 0-258,0 0-258</inkml:trace>
          <inkml:trace contextRef="#ctx0" brushRef="#br0" timeOffset="352.02">10618 226 3483,'0'0'4902,"0"-23"-258,0 4-2064,0 19-516,0 0-258,29-2-516,-29 2-129,30-4-387,-8 0-258,11 2 0,-1-2-258,6 4 0,-3-6 129,3 2-387,5-2 129,-6-1-129,-3 1 129,-4 4-129,-9-2-129,-4 0 129,-17 4 0,23-2-129,-23 2-258,0 0-129,0 0-387,0 0-1677,0 0-2064,-16 10-516,16-10-258,0 0 388</inkml:trace>
          <inkml:trace contextRef="#ctx0" brushRef="#br0" timeOffset="1156.0661">11439 224 3612,'23'0'4902,"-23"0"-258,15-25-2193,15 25-387,-20-21-387,20 19-387,-15-18-258,15 14-258,-11-9-258,9-1-129,-11-3-129,2 4 0,-3-4-129,-16 19 0,22-32 0,-17 15-129,-1-3 129,-4 20-129,0-25-129,0 25 258,-17-30-258,17 30 129,-28-12 0,28 12 0,-38 0 0,13 0 0,-1 6 129,0 9-129,4 3 258,-6 2-258,4 4 129,1-1 0,6 5-129,3 3 258,5 1-129,6 1 129,3-2-129,0 4 0,17-4 0,6 0 0,-1-8 0,4-1 0,4-5-129,3-2 129,-4-1-129,2-4 129,-5-8-129,-1-1 129,1-1-129,0 0 129,-4 0-129,1-11 0,-1-1-129,-1-4 0,-3 8-129,-18 8-387,40-14-774,-40 14-2322,10-18-1290,-10 18-258,0 0-516</inkml:trace>
          <inkml:trace contextRef="#ctx0" brushRef="#br0" timeOffset="1455.0831">12014 224 5289,'19'-13'5418,"-19"13"-516,0 0-258,8 13-3354,4 12-129,-12-25-258,9 47-258,-7-24-129,1 11-258,3 2-129,-1-5 0,3-2 0,-4-1 0,3-10-258,-7-18 0,15 33-516,-15-33-3741,0 0-387,14-19-516,-7-3-258</inkml:trace>
          <inkml:trace contextRef="#ctx0" brushRef="#br0" timeOffset="-2233.1277">9457-92 774,'20'0'4257,"-20"0"129,0 0-1548,0 0-516,0 0-258,0 0-516,0 0-129,0 0-387,0 0-258,0 14 0,0-14-258,2 25 0,7 0-258,-9-2 0,3 7-129,1 3 129,-1 7-129,-3-1 0,2 2 129,-2 5-258,0-7 129,0-2-129,0 2 0,2-5 0,-2-7 0,3-3 0,-3-24-129,2 27-129,-2-27 0,0 0-258,0 0-645,14 18-2322,-14-18-1290,0 0-387,0-20-258</inkml:trace>
          <inkml:trace contextRef="#ctx0" brushRef="#br0" timeOffset="-1325.0759">9498-88 1,'0'-8'1160,"0"8"259,0 0 0,0 0-129,0 0 129,0 0-387,0 0 129,0 0 0,0 0 0,0 0-129,0 0 129,0 0-129,0 0 0,0 0 0,-14-21-258,14 21-129,0 0 0,0 0-129,0 0-129,14-8 258,-14 8-258,19-8 0,-19 8 129,32-5 129,-13-1-258,10 0 0,-3-7-129,7 7-129,-2 2 129,8 0-129,-8-3 0,-2 1-129,-1-2 129,-2 8-129,-3 0 0,-2-4 0,-21 4 129,31-10-258,-31 10 129,24-4 0,-24 4 0,23-2 0,-23 2 129,0 0-129,24 0 0,-24 0 0,0 0 0,0 0 0,19 0 0,-19 0 0,0 0 0,0 0 0,16 20 0,-16-20 129,0 0-129,12 23 129,-12-23-129,3 27 129,-3-27 129,0 31-258,0-31 258,0 37-258,0-19 129,0 1-258,0 2 387,0-21-258,0 29-129,0-29-129,9 25-1935,-9-25-2580,0 0-258,0 0-258,7-27-387</inkml:trace>
        </inkml:traceGroup>
        <inkml:traceGroup>
          <inkml:annotationXML>
            <emma:emma xmlns:emma="http://www.w3.org/2003/04/emma" version="1.0">
              <emma:interpretation id="{57307870-1ECE-417B-9132-D77AB0640151}" emma:medium="tactile" emma:mode="ink">
                <msink:context xmlns:msink="http://schemas.microsoft.com/ink/2010/main" type="inkWord" rotatedBoundingBox="15163,3638 18029,3639 18028,4543 15162,4542"/>
              </emma:interpretation>
              <emma:one-of disjunction-type="recognition" id="oneOf1">
                <emma:interpretation id="interp5" emma:lang="en-US" emma:confidence="0">
                  <emma:literal>tie,</emma:literal>
                </emma:interpretation>
                <emma:interpretation id="interp6" emma:lang="en-US" emma:confidence="0">
                  <emma:literal>rte,</emma:literal>
                </emma:interpretation>
                <emma:interpretation id="interp7" emma:lang="en-US" emma:confidence="0">
                  <emma:literal>14-42</emma:literal>
                </emma:interpretation>
                <emma:interpretation id="interp8" emma:lang="en-US" emma:confidence="0">
                  <emma:literal>Fez</emma:literal>
                </emma:interpretation>
                <emma:interpretation id="interp9" emma:lang="en-US" emma:confidence="0">
                  <emma:literal>Tier</emma:literal>
                </emma:interpretation>
              </emma:one-of>
            </emma:emma>
          </inkml:annotationXML>
          <inkml:trace contextRef="#ctx0" brushRef="#br0" timeOffset="2456.1405">13678-308 3870,'5'-20'5031,"-5"20"-387,20-13-2193,-20-5-387,0 18-645,0 0-258,10 0-258,-10 0 0,0 0-387,12 23-129,-5 5 129,-4 2-258,6 7 258,-4 0 0,1 10-258,-6 7 0,0-6 0,0 6 0,0-3-129,0-1 0,-4-5 0,2-4-129,-1-3 0,1-9-129,0-6 129,2-5-387,0-18-129,0 0-645,0 0-1290,0 0-2451,4-22-258,5-3-645,-6-9 516</inkml:trace>
          <inkml:trace contextRef="#ctx0" brushRef="#br0" timeOffset="3243.1854">13732-324 258,'0'0'3612,"0"0"0,0 0-645,0 0-516,-9-21-645,9 21-258,0 0-129,0 0-258,0 0-258,12-14-129,-12 14-129,0 0-129,0 0 0,30-10-129,-30 10-129,19-2 0,-19 2 0,30 0 0,-10-2-129,5 2 0,1-4 0,5 4 0,0-2-129,6 1 129,-3 1-129,1-2 0,-4 2 0,-5-4 0,-1 4 0,-1 0 0,-5 0 0,2 0 0,-21 0 0,24 0 0,-24 0 0,19 4 129,-19-4-129,0 0 0,0 0 0,0 0 0,16 19 0,-16-19 258,0 0-258,2 20 129,-2-20-129,0 0 129,7 29-129,-7-29 129,1 25-129,-1-25 0,6 25 0,-6-25 0,8 31-258,-8-31-129,14 31-903,-14-31-3225,0 22-516,0-22-258,7 19-387</inkml:trace>
          <inkml:trace contextRef="#ctx0" brushRef="#br0" timeOffset="3908.2235">14704-334 3225,'0'0'4902,"0"-19"-129,0 19-2193,0 0-387,-16-16-516,16 16-516,0 0-258,0 22-129,0-22-387,0 47 0,2-9 0,0 6 0,5 3 0,0 9-258,-2-1 387,-3 0-387,0 2 129,-1-7-129,-1-7 129,0-10-258,4-2-129,-4-11 0,1 0-129,-1-20-645,0 0-645,0 0-2451,0 0-1161,0 0 0,0-14-516</inkml:trace>
          <inkml:trace contextRef="#ctx0" brushRef="#br0" timeOffset="4237.2424">14715 36 2580,'0'0'5418,"1"-21"-516,-1 21 0,19-6-2709,-19 6-645,21-14-129,-21 14-516,37-6-387,-17 1 0,7 5-258,2-2 0,6 2-129,-6 0 0,2-2-129,-3 2 0,0-2 0,-5 0 0,-23 2-129,29 0-129,-29 0-258,17 0-1032,-17 0-3096,0 0-516,-10 0-129,10 0-387</inkml:trace>
          <inkml:trace contextRef="#ctx0" brushRef="#br0" timeOffset="5048.2887">15459 40 1161,'0'0'4773,"19"0"129,-19 0-129,51 0-2838,-39-17-129,24 17-387,-17-22-258,11 14-258,-11-5-516,5 2 129,-24 11-387,37-29 258,-37 29-516,22-28 387,-22 28-387,11-27 258,-11 27-129,7-23 0,-7 23 0,0-33-129,0 33 129,-9-31-129,9 31 129,-24-17-129,24 17 0,-35 0 129,14 1 0,-3 13 129,1 4-129,1 3 129,-1 6 129,4 0 129,3 2-129,4-2-258,4 2 387,4-2-258,4 4 129,0-1-129,0-1 0,9-1 0,3-2 129,2-3-129,1-2 0,5 3 0,0-8 0,1 2 0,2-10 0,-1 0-129,3-2 129,1-5-129,0-1 129,0 0-258,2-3 0,-8-9-516,17 16-1806,-37-4-2451,33-8-258,-33 8-516,19-16-387</inkml:trace>
          <inkml:trace contextRef="#ctx0" brushRef="#br0" timeOffset="5919.3386">16147 229 1806,'0'0'5160,"0"0"-129,0-24-129,5 1-2064,19 19-1419,-19-14-129,23 14-387,-28 4-129,40-15-129,-19 9-258,1 6-129,-1 0 0,-21 0-129,28 17 0,-28-17-129,10 34 129,-10-7-129,0 5 0,-10-7 0,-6 1 0,1 3 0,-4-3-129,-2 0 129,0-7 0,21-19-129,-29 24 129,29-24 0,-20 15 0,20-15 0,0 0 0,0 0 0,0 0 0,0 0 0,9 0 129,-9 0-129,26 0 0,-5 0 0,2 0 129,3 8 0,0 0-129,1 2 129,1 0-129,3 2 129,1-6 0,-3 2-129,-3 0 0,-5-8-387,-2 13-645,-19-13-3870,0 0 0,0 0-645,0 0-258</inkml:trace>
        </inkml:traceGroup>
      </inkml:traceGroup>
    </inkml:traceGroup>
    <inkml:traceGroup>
      <inkml:annotationXML>
        <emma:emma xmlns:emma="http://www.w3.org/2003/04/emma" version="1.0">
          <emma:interpretation id="{0E414399-482B-4F21-9479-109444B495AC}" emma:medium="tactile" emma:mode="ink">
            <msink:context xmlns:msink="http://schemas.microsoft.com/ink/2010/main" type="paragraph" rotatedBoundingBox="12493,5461 17618,5671 17584,6498 12459,628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437D46E-7BCF-4A3B-B73E-12E9924717D0}" emma:medium="tactile" emma:mode="ink">
              <msink:context xmlns:msink="http://schemas.microsoft.com/ink/2010/main" type="line" rotatedBoundingBox="12493,5461 17618,5671 17584,6498 12459,6288"/>
            </emma:interpretation>
          </emma:emma>
        </inkml:annotationXML>
        <inkml:traceGroup>
          <inkml:annotationXML>
            <emma:emma xmlns:emma="http://www.w3.org/2003/04/emma" version="1.0">
              <emma:interpretation id="{D2BDE2CC-94E8-4669-B7E8-6C296D1E1816}" emma:medium="tactile" emma:mode="ink">
                <msink:context xmlns:msink="http://schemas.microsoft.com/ink/2010/main" type="inkWord" rotatedBoundingBox="13536,5529 16045,5632 16015,6367 13506,6265"/>
              </emma:interpretation>
              <emma:one-of disjunction-type="recognition" id="oneOf2">
                <emma:interpretation id="interp10" emma:lang="en-US" emma:confidence="0">
                  <emma:literal>1e.**e,</emma:literal>
                </emma:interpretation>
                <emma:interpretation id="interp11" emma:lang="en-US" emma:confidence="0">
                  <emma:literal>Ie.**e,</emma:literal>
                </emma:interpretation>
                <emma:interpretation id="interp12" emma:lang="en-US" emma:confidence="0">
                  <emma:literal>attester</emma:literal>
                </emma:interpretation>
                <emma:interpretation id="interp13" emma:lang="en-US" emma:confidence="0">
                  <emma:literal>ie.**ez</emma:literal>
                </emma:interpretation>
                <emma:interpretation id="interp14" emma:lang="en-US" emma:confidence="0">
                  <emma:literal>ie.**e,</emma:literal>
                </emma:interpretation>
              </emma:one-of>
            </emma:emma>
          </inkml:annotationXML>
          <inkml:trace contextRef="#ctx0" brushRef="#br0" timeOffset="10780.5918">12050 1700 1806,'7'-29'4902,"-7"29"129,0 0-258,-11-22-2709,11 22-387,0 0-387,4 14-129,-4-14-516,0 41-129,0-11-129,0 9 129,3-1-129,-1 11-129,-2 2-129,0 2 0,0-3 0,2-6-129,-2-6 129,0 0-129,0-5 0,2-10-129,-2-23 129,0 27-129,0-27-129,0 0-129,8 25-516,-8-25-516,0 0-2451,0 0-1161,0 0-258,7-19-258</inkml:trace>
          <inkml:trace contextRef="#ctx0" brushRef="#br0" timeOffset="11096.6099">12050 2086 516,'0'0'4644,"5"-22"387,-5 22-129,19-23-2193,6 23-774,-25 0-516,43-6-129,-20-4-516,10 10-129,-4-8-129,7 8 0,-6-5-258,3 5-129,-7-2 0,-3 0 0,1-4-129,-2 4 129,-22 2-129,30-4 0,-30 4 0,19-2-129,-19 2-129,0 0-387,0 0-3483,0 0-774,0 0-387,0 0-258</inkml:trace>
          <inkml:trace contextRef="#ctx0" brushRef="#br0" timeOffset="12020.6628">12880 1938 2580,'26'8'5031,"8"-2"-258,-13-6 0,12 4-2838,-33-4-516,47-10-387,-26-5-129,8 5-516,-8-8 0,9 1-129,-8-3 0,3-6-129,-10 4 0,3 3 0,-10-7 0,1 5 0,-5-1-129,-4 0 0,0-1 258,-13 3-258,3 3 0,-11 1 0,-3 8 0,-2-2 0,-2 8 0,-3 2 0,-2 2 0,0 14 0,3 9 129,1 9 0,3 6-129,7 6 258,5-1-258,5 11 258,7-1-129,4-4 129,5-4-129,9-2 0,-1-9 0,10-5 129,-1-5-129,4-7 0,3-1 0,5-10 129,-3-4-129,9-4 0,-4 0-129,4-8 129,-7 0-129,-4-6-129,-3 3-129,-8-7-258,6 18-1032,-26 0-3612,0 0 0,0 0-387,0 0-258</inkml:trace>
          <inkml:trace contextRef="#ctx0" brushRef="#br0" timeOffset="12455.688">13661 2080 7740,'0'0'5289,"0"0"-387,7-22-903,-7 22-2838,0 0-129,14 16-258,-14-16-258,1 27-258,-1-27 129,7 42-129,-7-20-129,0 3-129,2-5 129,-2 2-129,0-22 129,5 29-258,-5-29 0,0 0-516,25 26-2580,-25-26-1806,0 0-258,17-20-258,-10 3-258</inkml:trace>
          <inkml:trace contextRef="#ctx0" brushRef="#br0" timeOffset="14867.8255">14084 1907 3999,'13'-6'5160,"20"0"-129,-14-5-1290,19 13-1806,-21-8-258,27 6-387,-15-4-258,16 4-258,-5-6-387,2 4-258,-2-2-387,-11-8-1161,6 12-3225,-11-2-387,-5 2-516,-19 0-129</inkml:trace>
          <inkml:trace contextRef="#ctx0" brushRef="#br0" timeOffset="14280.792">14380 1708 903,'17'-18'4902,"-17"18"258,21-19-258,-20 1-2064,-1 18-1032,0 0-387,0 0-387,0 0-258,0 0-258,0 12-129,0-12-129,-17 29 0,5-5-129,-7 4 0,0 3 0,-4-1-129,1 3 0,-1 1 0,0-3 0,6-2 0,-2-3 0,7-8-129,12-18-129,-16 32 0,16-32-387,-7 19-258,7-19-1032,0 0-2709,0 0-645,0-14 129,0 14-258</inkml:trace>
          <inkml:trace contextRef="#ctx0" brushRef="#br0" timeOffset="14571.8085">14227 1616 3483,'5'-22'5031,"-5"22"-129,0 0-129,12 22-2967,-12-22-645,11 35 0,-10-13-258,13 19-387,-7-3-129,5 1 129,-5-2-387,5 9 0,-1-5 0,-3-8-129,1-1-129,-7-6 0,8-1-387,-10-25-258,11 35-516,-11-35-1806,0 0-1677,-11 10-516,11-10-129</inkml:trace>
          <inkml:trace contextRef="#ctx0" brushRef="#br0" timeOffset="9368.5111">10996 1732 516,'12'-20'4257,"-12"20"258,6-27-1548,-6 27-645,8-24-129,-8 24-387,0 0-516,0 0-258,0 0 0,0 0-387,0 0 0,14 16-129,-14 5-129,5 11 129,-5 2-129,7 11-129,-5-2 0,2 8 0,-3-4-129,1 5 0,-2-3-129,0-6 129,0-5-129,0-3 129,0-4-258,0-8 0,0 0-129,0-23 0,-2 23-645,2-23-1290,0 0-2580,0 0-516,0 0 129,-15-19-516</inkml:trace>
          <inkml:trace contextRef="#ctx0" brushRef="#br0" timeOffset="10111.5538">11061 1648 3096,'3'-22'3612,"-3"22"-774,0 0-645,0 0-516,0 0 0,0 0-645,0 0 0,0 0-129,0-23 0,0 23-258,0 0 0,0 0-129,0 0 129,0 0-129,0 0 0,0 0 0,0 0-258,10-13 129,-10 13-129,30-2 0,-11 2 0,5 0 0,1-2-129,2 2 0,1 0 0,2 0 0,-3 0-129,5 0 0,-5 2 0,0 2 0,-5-4 0,-3 2 0,-19-2 0,30 2 129,-30-2-129,0 0 0,0 0 0,21 4 129,-21-4-129,0 0-129,0 0 129,0 0 0,0 0 129,0 0-129,0 0 0,5 24 0,-5-24 0,5 20 0,-5-20 0,5 27 0,-5-4 0,2-1 0,-2 4 0,3-8 0,-1 1 0,-2-1-258,10 9-774,-10-27-2967,0 0-774,6 24-516,-6-24-387</inkml:trace>
          <inkml:trace contextRef="#ctx0" brushRef="#br0" timeOffset="16007.8908">14970 1933 2322,'22'0'4644,"-22"0"-129,45 0-1419,-32-12-645,23 12-516,-22-18-516,21 14-387,-13-15 0,11 9-387,-10-12-129,6 8 0,-6-2-258,-1 1 0,-4-3 0,-18 18-129,31-35 0,-31 35-129,23-34 129,-23 34-129,12-26 0,-12 26 129,3-29-129,-3 29 0,-3-23 0,3 23 0,-26-18 0,7 12 0,-4 4 0,-3 2 0,-2 6 0,0 2-129,-3 2 129,0 2 0,1 3 0,1 3 0,1-1 0,-1 1 0,6 4 129,4 2 0,5 3-129,5 2 258,6 3-129,3 4 0,0-3 129,3 2-129,16-1 0,6 1 129,3-3-129,3-5 0,7-8 0,-2 2 0,6-9-129,-4-9 129,-1-1-129,-3-2 0,-2-5 0,-6-11-387,3 8-387,-22-22-2451,19 14-1806,-26 16-258,23-27-258,-23 27-516</inkml:trace>
          <inkml:trace contextRef="#ctx0" brushRef="#br0" timeOffset="17215.9598">15647 2060 645,'0'0'4257,"0"0"387,0-15-1419,0 15-516,0 0-645,19-6-258,-19 6-516,0 0 0,5-27-387,-5 27-258,19-18 129,-19 18-129,23-16-129,-23 16-129,24-16 0,-24 16-129,31-14 0,-31 14 0,28-6-129,-28 6 0,23 0 0,-23 0-129,20 18 0,-20-18 0,11 26 0,-4-6 0,-4-1-129,-3 1 129,0-1 0,-3 5 0,-8-4 0,-4 2 0,15-22-129,-37 31 129,20-15-129,-6 1 129,4-5 0,0-2-129,19-10 129,-26 16-129,26-16 129,-14 20 0,14-20 0,0 0 0,0 0 0,0 23 0,0-23 0,16 12 0,-16-12 129,29 6-129,-29-6 0,37 5 0,-16 3 129,3-6 0,4 0 0,1 0-129,1 2 129,-4 0 0,2 0-129,-1-2 0,-1-2 0,-3 0-516,17 12-2967,-40-12-1419,31-8-387,-31 8-387,16-32-258</inkml:trace>
        </inkml:traceGroup>
      </inkml:traceGroup>
    </inkml:traceGroup>
  </inkml:traceGroup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200" units="cm"/>
        </inkml:traceFormat>
        <inkml:channelProperties>
          <inkml:channelProperty channel="X" name="resolution" value="28.36041" units="1/cm"/>
          <inkml:channelProperty channel="Y" name="resolution" value="28.36879" units="1/cm"/>
        </inkml:channelProperties>
      </inkml:inkSource>
      <inkml:timestamp xml:id="ts0" timeString="2012-10-31T08:01:51.471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0:28.806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1 28 20,'0'0'20,"0"-14"-3,0 14 1,0 0-2,-3-17-3,3 17-2,0 0-3,0 0 1,0 0-3,0 0 0,18 11-1,-18-11 0,23 20-1,-4-3 0,-1-2 0,7 8 0,1-2 0,3 2-1,0 0-1,6 8-1,-4-5 1,1 3 0,-1 0-2,1-3 1,-5 0 0,0 3-1,-4-4 0,-1-4 1,-2 2-1,0-5 0,-3 1 0,-1-1 0,0 0 0,-2-7 1,-2 3-1,-12-14 0,24 23 0,-24-23 0,22 18 0,-22-18 0,21 11-1,-21-11 1,19 12-2,-19-12-2,17 6-3,-17-6-8,14-4-14,-14 4-6,0 0 0,20 0 1</inkml:trace>
  <inkml:trace contextRef="#ctx0" brushRef="#br0" timeOffset="-561.601">525 5 28,'0'0'22,"0"0"-1,0 0-1,0 0-4,0 0-3,0 0-1,0 0-4,0 0-1,0 0-3,-8 21-1,8-21 0,-19 25-1,7-11-1,-2 2 0,2-2 0,-2 6 0,-1 0-1,-2-6 1,0 4 0,-1-3-1,-2 1 0,-2 2 0,1 0 1,-4-1-1,2 0 0,-3 3 0,1-2 1,-1 1-1,3 1 1,0 0 1,0-5-2,3 5 1,2-5 0,4-3 0,-1-3 0,15-9 0,-20 19 0,20-19 0,-16 14 0,16-14 0,0 0 0,-15 6-1,15-6 1,0 0-1,0 0-1,0 0 0,-14 13-1,14-13-2,0 0-5,0 0-5,0 0-12,0 0-8,8-26 0,-8 26 2</inkml:trace>
  <inkml:trace contextRef="#ctx0" brushRef="#br0" timeOffset="1872.0033">2872-122 18,'0'0'20,"0"0"-2,0 0-1,0 0-1,0 0-3,0 0-2,18 21-1,-18-21-2,17 26-1,-8-10 0,7 11-3,-3-2 1,3 2-2,-1-2-1,4 4 0,-4-5 0,3 4 0,-1-2-1,-1-3 0,0 0-1,0 0 1,-1 0-1,-3-8 2,2 0-2,-14-15 0,22 19 0,-22-19 1,21 7-1,-21-7 1,20-14-1,-20 14 0,26-18 1,-10 3-1,-1-4 1,5-2-1,0-5 0,2 2 0,-1-1 0,1-2 1,-4 2-1,2 5 1,-5 0-1,-2 2 2,-13 18-1,15-23 1,-15 23-1,0 0 0,0 0 1,0 0-1,0 0 1,-11 27-2,2-11 1,0 7-1,-3 3 2,-2 0-2,-2 3-1,1 5 1,1 1 1,-3 0-1,2 3 0,1 2-1,-1 0 1,1 4 0,0 2 0,-1-5 1,-1-1-2,3 4 1,-1-2 0,0-7 0,0 2 0,2-11 0,-1-2 0,3 1 0,0-5 0,3-5 0,7-15 0,-14 23 0,14-23 0,-9 15 0,9-15 0,0 0 1,0 0-1,0 0-2,0 0 0,0 0-2,0 0-3,0 0-6,0 0-8,0 0-14,0 0 0,0 0 1,-13-15 1</inkml:trace>
  <inkml:trace contextRef="#ctx0" brushRef="#br0" timeOffset="5148.009">3045 1195 17,'0'0'14,"0"0"1,0 0-1,0 0 0,0 0-1,0 0-1,0 0-2,0 0 0,0 0-1,0 0-2,0 0 0,0 0-2,-6 22 0,6-22-1,-15 27 0,2-13-2,1 8 0,-3-1 0,-2 2 0,-3 1 1,1 2-2,-4 4-1,0 2 1,0 4 0,-1 0-1,-2-1 1,1 0-1,-1-1 0,0 1 1,-2-5-1,4-4 1,-1-4-1,2 1 1,2-3-1,-1-2 1,1-1-1,4-2 1,-2-1-1,4 3 0,-1-5 0,3-3 1,13-9-1,-22 16 0,22-16 0,-14 10 0,14-10 0,0 0 0,0 0 0,0 0 0,0 0-1,0 0-2,0 0-4,0 0-15,2-17-11,-2 17-2,12-19 2,-4 5-1</inkml:trace>
  <inkml:trace contextRef="#ctx0" brushRef="#br0" timeOffset="3229.2057">2044 1645 9,'0'0'24,"10"14"-4,-10-14-2,0 0 0,-10 18-3,10-18-3,-5 17-2,5-17-1,0 0-1,-20 11-2,20-11 0,-14 11-1,14-11-1,-20 18 0,20-18 0,-27 23-2,11-6 0,-2 0 0,1-2-1,-4 0 0,-1 4 0,1-1 0,-3 0-1,1 5 1,2-1-1,-4-4 1,1 7-1,-1-2 1,1-4 0,2 1-1,2 0 0,0-8 0,5 2 0,-1-2 1,16-12-1,-18 16 0,18-16 0,-12 14 0,12-14 0,0 0 0,-13 15 1,13-15-1,0 0 0,-1 15 0,1-15 1,0 0-1,15 15 1,-15-15-1,22 14 1,-4-5 0,4 1 0,-1-3-1,5 7 1,0 0 0,2-4 0,0 3-1,2 4 0,-5-5 0,1 3 1,-1 0-1,-2-2 0,-2-1 0,-1 2 1,0-5-1,-4 0 1,-1 0-2,-15-9 0,21 9 0,-21-9-3,19 6-1,-19-6-5,0 0-11,14-4-15,-17-11-1,3 15 2,-8-31 1</inkml:trace>
  <inkml:trace contextRef="#ctx0" brushRef="#br1" timeOffset="774786.009">-565 791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1" timeOffset="774787.009">-387 972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1" timeOffset="774788.009">40 741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1" timeOffset="774789.009">-39 890 19,'0'0'26,"0"0"-6,0 0-3,0 0 2,0 0-5,-7 13-1,7-13-2,0 0-1,-2 9-1,2-9 0,0 0 0,20 4-2,-20-4 1,23-7-1,-9 2-1,4 3-2,0-2 0,2 2 0,-2 0-2,2 0-2,-1 2-4,-4-6-14,3 3-21,-2 1 1,-5-6-2,1-1 1</inkml:trace>
  <inkml:trace contextRef="#ctx0" brushRef="#br0" timeOffset="4040.4072">654 1140 21,'0'0'21,"0"0"-2,0 0-1,21 6-2,-21-6-3,15 17-3,1-4-1,-2-1-1,7 11-1,-1 1-1,8 7-1,-4-1-2,7 9 0,-2 0 0,4 6 0,-3-1-1,2-2 1,-2-4-2,2 3 0,-3-4 0,-1-4 0,-1-7-1,0 0 1,-4-4-1,-2-1 1,2-2-1,-8-9 0,1 0 0,-2-3-1,-14-7-1,18 6-4,-18-6-7,17 2-18,-14-16-2,-3 14-2,14-24 3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23:23.59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437 2741 16,'0'0'26,"0"0"-3,0 0-2,0 0-5,0 0-1,0 0-4,0 0-1,0 0-2,0 0-2,0 0-1,0 11 0,0-11-2,-2 20 2,0-8-2,1 6 0,-1 2-1,1 1 0,-1 2 0,1 2-1,0-2 0,0 2 0,0-2 0,1-1-1,-1-6 0,0 3 0,0-5 0,0 0 0,0-3 0,1-2 1,0-9-2,-2 16 1,2-16-1,0 12-2,0-12 0,0 0-2,0 0-3,0 0-5,0 0-12,0 0-8,5-18-1,-4 6 3</inkml:trace>
  <inkml:trace contextRef="#ctx0" brushRef="#br0" timeOffset="1">379 2759 32,'0'0'29,"-1"-14"3,1 14-11,1-15-4,-1 6-3,0 9-3,5-13-3,-5 13-1,10-11-2,-1 8-2,-9 3 1,21-8-1,-9 3-1,4 3 0,0-3 1,3 1-1,0-1-1,2-1 0,-1 1 0,0 3 0,-1-1-1,-1 2 1,-3 2-1,-1 4 0,-4 3 0,-3 4-1,-2 3 0,-4 1 0,-2 2 0,-4 1-1,0 0 0,-4-1 1,-2 0-1,-3-4 1,-2-1 0,-1-1 1,-1-2 0,0-2 0,-1 0 1,2-2 0,2-2 0,4-1 1,0-2-1,11-1 1,-11 1-1,11-1 0,0 0 0,0 0 0,0 0 0,13-7-1,-13 7 1,19-6 0,-6 3 0,2 1-1,0-3 1,3 4-1,-2 0 0,1 0 1,-1 3-1,-1 1 0,-3 3-1,0 0 1,-4 3 0,-2 3 0,-2 1 0,-1 0-1,-2 3 0,-3-2 0,-2 2 1,-3-2-2,-2 1 1,-4-2 1,-1 0-1,-3-1 1,-2-2-1,-1 0 1,-1-2 1,2-2 0,-1-1 0,3-1 1,1-1-1,3-2 1,1-2 0,12 1-1,-15-3 1,15 3-1,0 0 0,-11-4-1,11 4 0,0 0 0,0 0-1,0 0-2,0 0-3,6-11-6,4 6-24,0 3 0,-10 2-2,22-10 2</inkml:trace>
  <inkml:trace contextRef="#ctx0" brushRef="#br0" timeOffset="2">990 2759 20,'-14'1'17,"14"-1"-1,-11 2 0,11-2-2,-13 8 1,13-8-4,-18 15-2,8-6-2,0 5-1,-3-2-2,3 4 0,-1 0 0,0 4-1,1-2-1,5 1 0,-3-1 1,7 0-1,3-1 0,3-3 1,2-3-2,4-1 1,2-5 0,2-1-1,2-3 0,0-3-1,-1-3 1,2 0-1,0-4 2,-3-4-1,-1 1-1,-1-3 1,-2 0 0,-4 0 0,-2 1-1,-4 1 1,-3-1-1,-4 5 1,-4-3-1,-2 4 1,-2 2-1,-2 0 1,0 2-1,-2 1 1,2 3-1,0 2-1,5 3 0,-2 1-4,8 6-4,5-12-8,-10 15-15,17-4-2,-7-11 2,13 11-1</inkml:trace>
  <inkml:trace contextRef="#ctx0" brushRef="#br0" timeOffset="3">1190 2820 31,'-6'14'27,"-8"-8"4,4 7-12,-1 1-4,1 0-2,4 7-4,0-5-1,6 6-3,0-4 0,6 1-2,1-2-1,3-1 1,6-4-2,2-3 0,2-4-1,1-3 1,0-3-1,1-3 1,-1-4-1,-2-2 0,-1-6 1,-2-2 0,-4-4-1,-3-1 1,-4 0-1,-3 0 1,-6-2-1,-4 1 1,-5 2-1,-5 6 1,-2 2-1,-2 5 1,-2 4 0,2 3-1,2 5 0,2 2 0,6 3-2,0 1-2,7 3-6,5-12-10,-7 13-13,7-13-1,0 0 1,16 12 0</inkml:trace>
  <inkml:trace contextRef="#ctx0" brushRef="#br0" timeOffset="4">1385 2544 46,'2'-12'32,"-2"12"2,0 0-2,-1 15-13,1 2-9,-2 3-3,3 8-3,0 3 0,2 4-1,1 0-1,2 4 0,0 0-1,1 2 0,-1-5-1,-1-3-1,0-3 0,-3-3-2,3-2-1,-7-10-3,6 1-4,-4-16-7,-1 9-13,1-9-3,0 0 0,0 0 2</inkml:trace>
  <inkml:trace contextRef="#ctx0" brushRef="#br0" timeOffset="5">1536 2907 32,'19'-5'29,"-6"-7"3,5 0-8,-1 5-6,-3-6-3,5 4-4,-4-5-1,0 4-3,-3-3-1,2 3-2,-6-3 0,1 3-1,-4 0 0,-5 10-1,2-18 0,-2 18 0,-7-15 0,7 15-1,-14-13 1,5 9-2,-3 0 1,1 1 0,-3 3-1,2 1 1,-1 2-1,0 3 0,1 2 0,-3 3 0,3 1 0,1 4 0,-1 0 0,3 3 0,1 0 0,0 4 0,4 0 0,4 0 1,3-1 0,4-1-1,0-2 1,3-2-1,2-2 2,2-5-2,0-2 1,2-3-1,-1-1 0,0-3-1,0-1-3,-2-6-4,7 5-12,-4-4-18,-5-4 0,2 1-1,-3-6 2</inkml:trace>
  <inkml:trace contextRef="#ctx0" brushRef="#br0" timeOffset="6">2016 2806 38,'0'0'30,"10"-12"3,-10 12-10,2-14-6,-2 14-2,-7-16-5,7 16-1,-19-10-2,8 10-2,-8-2 0,1 6-2,-4 1 1,2 8-1,-2 0 0,3 5 0,0 2 0,4 4-2,4 0 1,5 1-1,5-2 1,4-2-2,5-1 1,7-3 0,3-4 0,2-3-1,1-5 0,0-2 0,1-5 1,-1-2-1,-3-5 0,-1-3-1,-3-6 1,0-2 0,-3-1-1,-1-3 1,-4-1 0,-4-1 0,-3 1-1,-3 4 2,-2 4-1,-2 5 0,-2 7 1,-2 4-1,2 7 0,1 5 1,1 6 0,3 3-1,2 4 1,4 2-1,1-1 1,5 1-1,1-2 0,2-1 0,1-1 0,0-2-1,1-3-1,0-8-3,2 3-6,-4-12-14,2-3-15,1-5 2,-1-4-1,0-3 1</inkml:trace>
  <inkml:trace contextRef="#ctx0" brushRef="#br0" timeOffset="7">2264 2750 70,'0'0'35,"0"0"1,8 10 0,-4 1-24,-4-11-5,0 26-2,1-7-1,2 7 0,-1 1 0,2 4-1,-2-2-1,2 1 0,-1-3 0,4-4-1,-4-6 1,3-6-2,-6-11 1,11 4-1,-11-4 1,16-17-1,-7 2 1,-1-4-1,2-4-1,1 0 2,0 1-2,1-1 2,-1 2-1,2 4 0,-2 2 0,0 5 1,-1 3-1,0 3 1,-10 4-1,16 6 0,-16-6 1,15 20-1,-9-6 0,-1 3 0,0 3 0,-3 1-1,-2-1 0,-3 0-2,2 0-4,-7-9-9,0 0-24,1-1 2,-4-9-2,2-1 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0:49.02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12919 257 16,'3'-14'26,"10"5"-5,-13 9-3,17-23 1,-9 9-4,0-6-2,4 5-3,-4-7-1,4 5-1,-4-3-1,5 7-2,-5-7 1,3 6-1,-11 14-2,14-23 1,-14 23-2,0 0-1,9-14 1,-9 14-1,0 0-1,0 0 1,9 17 0,-4 1-1,-2-1 0,0 11 1,-2-1-1,1 12 0,-2-1 0,0 5 0,0 2 0,-2-1 1,1-1-2,-1 1 1,2-1 0,0-6 1,0-3-1,0-5 0,2-4 0,-2-4 0,3-1 0,-3-20 0,0 17 0,0-17-1,0 0 1,0 0 0,0 14-1,0-14 0,0 0-1,0 0 0,0 0 0,-20-2 0,20 2 0,-14 2-1,14-2 1,-15 4 1,15-4 0,-14 3 1,14-3 0,-14 8 0,14-8 1,0 0 1,0 0 0,0 0 0,0 0 2,0 0 0,0 0 0,29 8 0,-13-11-1,7 9 1,-2-3-1,4-2 0,-2 1-2,1 3 0,-2-1 0,-1 2-1,-3-1 0,-1-2 1,-1-2-1,-3 4 0,-13-5 0,22 5 0,-22-5 0,15-5-2,-15 5-1,0 0-4,17-1-9,-17 1-23,0 0 1,0-19-1,-9 5 2</inkml:trace>
  <inkml:trace contextRef="#ctx0" brushRef="#br0" timeOffset="1887.603">11909 1735 23,'0'0'29,"0"0"1,0 0-7,0 0-5,-3 19-2,3-19-5,-3 15-2,3-15-3,-3 20 0,3-5-2,0 7 0,0 4-1,2 5-1,-2-2 0,1 8-1,1-2 1,2 3-1,-5-3 0,4 2 0,0-8-1,0 4 1,-5-4-1,4-3 1,0 1-1,-2-5 0,0-2 0,0-5 0,-4 2 0,4-17 0,-1 14-1,1-14-1,0 0 0,0 0-2,0 0-2,0 0-5,0 0-5,0 0-10,-17 0-8,17 0-1,-8-23 3</inkml:trace>
  <inkml:trace contextRef="#ctx0" brushRef="#br0" timeOffset="2371.2041">11693 2071 21,'0'0'28,"0"0"0,0 0-4,0 0-10,0 0 0,0 0-3,0 0-3,0 0-3,0 0-1,0 0 0,2-14 0,-2 14 1,0 0-2,23-4 0,-23 4 0,32-11 1,-9 5-1,6 0 0,-3-2 0,6 2 0,-1 0-1,3 0 0,-1 4-1,0 1 0,-3 1-1,-1 0 1,4 3 0,-4 0-1,-3-2 0,1 4 0,-5-3 0,-2-1 1,-3 1-1,-3-1 0,-14-1 0,16-1-2,-16 1-2,0 0-6,13-17-27,-13 17 1,-5-17-1,5 17 0</inkml:trace>
  <inkml:trace contextRef="#ctx0" brushRef="#br0" timeOffset="4477.2076">12939 967 32,'0'0'19,"0"0"-1,16-5-1,-16 5-3,0 0-4,14-9-2,-14 9 0,0 0-2,0 0 0,17-8-1,-17 8 0,0 0-1,0 0 1,14-10 0,-14 10-2,0 0 2,0 0-2,0 0 1,0 0-1,0 0 0,0 0-1,0 0 0,0 0 1,-20 17-1,6-4 0,2 4-1,-8 2 1,-2 8-1,-4 4 1,-4 1-1,-6-1 0,1 4 0,-2-1 0,-1 1-1,4-1 1,2-6 0,4-1-1,5-1 0,3-3 0,5-6 0,3-3 0,12-14 1,-22 20-1,22-20 0,-16 20 0,16-20 0,-23 12 0,23-12 0,-23 23 0,23-23 1,-24 20-1,24-20 0,-19 15-1,19-15 1,-11 17 0,11-17 0,0 0-2,0 0-1,0 0-3,-14 0-8,14 0-23,9-14 1,-10-1-2,1 15 1</inkml:trace>
  <inkml:trace contextRef="#ctx0" brushRef="#br0" timeOffset="3369.6059">11129 970 42,'0'0'22,"0"0"-1,0 0 0,0 0-3,0 0-5,0 0-2,0 0-1,0 0-3,0 0 0,12 17-2,-12-17-1,14 18-1,-5-2 1,6 2-1,-1-1-1,6 9-1,0-3 1,4 5-1,-1 1 0,2 1 0,0 3-1,-1 3 0,1 0 1,-1-4 0,1-3-1,-2-1 0,0-2 0,-3-5 1,-2-1-1,0-6 1,-4-5-2,0-1 1,-14-8 0,0 0-1,18 12-3,-18-12-2,0 0-7,2-14-10,-2 14-13,0 0-1,-2-21 1,2 21 2</inkml:trace>
  <inkml:trace contextRef="#ctx0" brushRef="#br0" timeOffset="-7144.8126">6875 1584 6,'0'0'27,"2"-23"2,-2 23 2,0 0-13,0 0-2,0 0-2,-5-19-6,5 19-1,0 0-2,16 19 0,-16-19-1,27 19-1,-7-5 0,8 8 0,4 1 0,6-2 0,1 2-2,5 6 1,-1 1-1,0-3 0,0 1 0,-2-2-1,-5 0 1,-1 2-1,-4-2 1,-4-3 0,-2-5-1,-4 3 0,-2-4 2,-4-3-2,-15-14 1,23 20 0,-23-20-1,0 0-1,20 8-1,-20-8-6,0 0-18,15-14-9,-18-1 0,3 15-2,3-37 1</inkml:trace>
  <inkml:trace contextRef="#ctx0" brushRef="#br0" timeOffset="-7597.2134">7446 1452 28,'0'0'24,"14"1"-3,-14-1 0,0 0-3,0 0-4,0 0-1,0 0-3,0 0-2,0 0-1,0 0-1,0 0-2,0 0-1,0 0 0,0 0-1,-14 26 0,2-12-1,-2 8 0,-3 2-1,-4 1 1,-3 2-1,-2 7 0,-1 0 0,-4-5 1,0 0-1,2-1 1,0-2-1,2-2 1,0-4-1,3-3 1,-1-5-1,7 5 1,0-3-1,-1-2 1,-1 5 0,0 0-1,-1-3 1,1 6-1,0 0 1,-2-5-1,3 0 0,2 2 0,3-6 0,14-11 0,-19 15-1,19-15 0,0 0-1,0 0-1,0 0-3,0 0-4,0 0-8,2-14-9,0-2-7,10 0-1,-8-7 2</inkml:trace>
  <inkml:trace contextRef="#ctx0" brushRef="#br0" timeOffset="-1560.0028">10477 134 14,'0'0'25,"18"15"3,-18-15-8,0 0-2,0 0-3,0 0-3,0 0-3,12 14-1,-12-14-2,11 14-1,-3 0-2,-4 0 0,7 3-1,-6 1 1,6 5-3,-4 3 1,1-1 0,3-1-1,-2 1 0,0-4 0,0 1 1,2-4-1,-11-18 0,20 18 0,-20-18 0,20 11 1,-20-11-1,23-8 1,-23 8-1,26-27 0,-11 13 0,2-1 1,2-8-1,-1 0 0,2 3 1,0-3-1,-2 4 1,-1 2 1,0-1 0,-5-2-1,-12 20 1,20-17 0,-20 17 0,11-14 0,-11 14-1,0 0 1,0 0-1,0 0 0,0 0 0,-14 19-1,6-1 0,-2 2 1,-4 3-1,-1 6 0,1 4 0,-5 0 0,2 9 0,1 4 0,-3-3 0,1 0 0,1 4 0,0 1 0,-1-4 0,2 1-1,1-5 2,0-4-2,2 1 1,1 0 1,0-3-1,1-4 0,2 3 0,0-6 0,-1-2 0,4-4 1,2-2-1,4-19 0,-6 21 0,6-21 0,0 0 0,0 0 0,0 0 0,0 0 0,0 0 1,0 0-1,0 0-1,0 0-2,0 0-3,0 0-11,6-17-19,-5 0 0,1-1-1,-4-14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0:28.80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1 28 20,'0'0'20,"0"-14"-3,0 14 1,0 0-2,-3-17-3,3 17-2,0 0-3,0 0 1,0 0-3,0 0 0,18 11-1,-18-11 0,23 20-1,-4-3 0,-1-2 0,7 8 0,1-2 0,3 2-1,0 0-1,6 8-1,-4-5 1,1 3 0,-1 0-2,1-3 1,-5 0 0,0 3-1,-4-4 0,-1-4 1,-2 2-1,0-5 0,-3 1 0,-1-1 0,0 0 0,-2-7 1,-2 3-1,-12-14 0,24 23 0,-24-23 0,22 18 0,-22-18 0,21 11-1,-21-11 1,19 12-2,-19-12-2,17 6-3,-17-6-8,14-4-14,-14 4-6,0 0 0,20 0 1</inkml:trace>
  <inkml:trace contextRef="#ctx0" brushRef="#br0" timeOffset="-561.601">525 5 28,'0'0'22,"0"0"-1,0 0-1,0 0-4,0 0-3,0 0-1,0 0-4,0 0-1,0 0-3,-8 21-1,8-21 0,-19 25-1,7-11-1,-2 2 0,2-2 0,-2 6 0,-1 0-1,-2-6 1,0 4 0,-1-3-1,-2 1 0,-2 2 0,1 0 1,-4-1-1,2 0 0,-3 3 0,1-2 1,-1 1-1,3 1 1,0 0 1,0-5-2,3 5 1,2-5 0,4-3 0,-1-3 0,15-9 0,-20 19 0,20-19 0,-16 14 0,16-14 0,0 0 0,-15 6-1,15-6 1,0 0-1,0 0-1,0 0 0,-14 13-1,14-13-2,0 0-5,0 0-5,0 0-12,0 0-8,8-26 0,-8 26 2</inkml:trace>
  <inkml:trace contextRef="#ctx0" brushRef="#br0" timeOffset="1872.0033">2872-122 18,'0'0'20,"0"0"-2,0 0-1,0 0-1,0 0-3,0 0-2,18 21-1,-18-21-2,17 26-1,-8-10 0,7 11-3,-3-2 1,3 2-2,-1-2-1,4 4 0,-4-5 0,3 4 0,-1-2-1,-1-3 0,0 0-1,0 0 1,-1 0-1,-3-8 2,2 0-2,-14-15 0,22 19 0,-22-19 1,21 7-1,-21-7 1,20-14-1,-20 14 0,26-18 1,-10 3-1,-1-4 1,5-2-1,0-5 0,2 2 0,-1-1 0,1-2 1,-4 2-1,2 5 1,-5 0-1,-2 2 2,-13 18-1,15-23 1,-15 23-1,0 0 0,0 0 1,0 0-1,0 0 1,-11 27-2,2-11 1,0 7-1,-3 3 2,-2 0-2,-2 3-1,1 5 1,1 1 1,-3 0-1,2 3 0,1 2-1,-1 0 1,1 4 0,0 2 0,-1-5 1,-1-1-2,3 4 1,-1-2 0,0-7 0,0 2 0,2-11 0,-1-2 0,3 1 0,0-5 0,3-5 0,7-15 0,-14 23 0,14-23 0,-9 15 0,9-15 0,0 0 1,0 0-1,0 0-2,0 0 0,0 0-2,0 0-3,0 0-6,0 0-8,0 0-14,0 0 0,0 0 1,-13-15 1</inkml:trace>
  <inkml:trace contextRef="#ctx0" brushRef="#br0" timeOffset="5148.009">3045 1195 17,'0'0'14,"0"0"1,0 0-1,0 0 0,0 0-1,0 0-1,0 0-2,0 0 0,0 0-1,0 0-2,0 0 0,0 0-2,-6 22 0,6-22-1,-15 27 0,2-13-2,1 8 0,-3-1 0,-2 2 0,-3 1 1,1 2-2,-4 4-1,0 2 1,0 4 0,-1 0-1,-2-1 1,1 0-1,-1-1 0,0 1 1,-2-5-1,4-4 1,-1-4-1,2 1 1,2-3-1,-1-2 1,1-1-1,4-2 1,-2-1-1,4 3 0,-1-5 0,3-3 1,13-9-1,-22 16 0,22-16 0,-14 10 0,14-10 0,0 0 0,0 0 0,0 0 0,0 0-1,0 0-2,0 0-4,0 0-15,2-17-11,-2 17-2,12-19 2,-4 5-1</inkml:trace>
  <inkml:trace contextRef="#ctx0" brushRef="#br0" timeOffset="3229.2055">2044 1645 9,'0'0'24,"10"14"-4,-10-14-2,0 0 0,-10 18-3,10-18-3,-5 17-2,5-17-1,0 0-1,-20 11-2,20-11 0,-14 11-1,14-11-1,-20 18 0,20-18 0,-27 23-2,11-6 0,-2 0 0,1-2-1,-4 0 0,-1 4 0,1-1 0,-3 0-1,1 5 1,2-1-1,-4-4 1,1 7-1,-1-2 1,1-4 0,2 1-1,2 0 0,0-8 0,5 2 0,-1-2 1,16-12-1,-18 16 0,18-16 0,-12 14 0,12-14 0,0 0 0,-13 15 1,13-15-1,0 0 0,-1 15 0,1-15 1,0 0-1,15 15 1,-15-15-1,22 14 1,-4-5 0,4 1 0,-1-3-1,5 7 1,0 0 0,2-4 0,0 3-1,2 4 0,-5-5 0,1 3 1,-1 0-1,-2-2 0,-2-1 0,-1 2 1,0-5-1,-4 0 1,-1 0-2,-15-9 0,21 9 0,-21-9-3,19 6-1,-19-6-5,0 0-11,14-4-15,-17-11-1,3 15 2,-8-31 1</inkml:trace>
  <inkml:trace contextRef="#ctx0" brushRef="#br0" timeOffset="4040.4071">654 1140 21,'0'0'21,"0"0"-2,0 0-1,21 6-2,-21-6-3,15 17-3,1-4-1,-2-1-1,7 11-1,-1 1-1,8 7-1,-4-1-2,7 9 0,-2 0 0,4 6 0,-3-1-1,2-2 1,-2-4-2,2 3 0,-3-4 0,-1-4 0,-1-7-1,0 0 1,-4-4-1,-2-1 1,2-2-1,-8-9 0,1 0 0,-2-3-1,-14-7-1,18 6-4,-18-6-7,17 2-18,-14-16-2,-3 14-2,14-24 3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1:12.48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9 13 9,'0'0'16,"-13"-16"0,13 16-2,0 0 0,0 0-1,0 0-1,0 0-2,0 0-2,0 0-2,0 0 0,-6 14-2,6-14 1,14 13-2,-14-13 1,23 21-1,-6-9 1,-2-1-2,7 4 1,-2-1 0,3 3-1,-5 3 0,7 0 0,-4-3-1,2 4 0,0-1 1,2-1-1,-2 1 0,1 0 0,1-5-1,-1 2 2,1-2-1,-1 0 0,-4 2-1,2 0 0,1-2 1,-3 1-1,3-2 0,-2 1 1,-1-1-1,2 0 1,-1 1-1,0-3 1,-2 2-1,2 3 0,-2-2 1,-2-1 0,-1 3-1,1-2 0,0 1 0,0 0 0,0 0 0,-2-4 1,1 3-1,1 1 0,-1-4 0,0 2 0,-1-2 0,0-3 0,-1 2 0,2 3 0,-3-5 0,-13-9 1,25 25-1,-13-12 0,-1 1 0,1 1 0,4 1 1,-6-2-1,4-1 0,3 3 0,-3-5 0,1-1 0,0 3 0,1-4 0,-16-9 0,23 20 0,-23-20 0,21 20 0,-21-20 0,20 16 0,-20-16 0,19 14 0,-19-14 0,18 14 0,-18-14 0,20 14 0,-20-14 0,23 17 0,-23-17 0,24 17 0,-24-17 0,25 16 0,-25-16 0,23 16 0,-23-16 0,21 12-1,-21-12 1,19 15 0,-19-15-1,18 13 0,-18-13 0,14 12 0,-14-12 0,15 12 0,-15-12-1,16 11 0,-16-11-2,14 9 1,-14-9-2,16 6-3,-16-6-7,19 20-15,-19-20-2,18 9 0,-18-9 2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1:14.60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5911 3616 11,'0'0'13,"0"0"-1,0 0 0,0 0-1,0 0 1,0 0-1,13-8 1,-13 8-3,14-12-1,-14 12-1,23-17-1,-12 3-1,6 2-1,0-6-1,3 1 0,1-6 0,4 1 0,-2-2 0,4 1-1,1-3 0,1-2 0,-3 2-1,3 0 1,-3 0-1,2 0 0,-5 0-1,1 0 1,-4-2 0,2 6-1,-4-2 1,2-1 0,-3 2 0,1 3-1,-2-4 1,2 4-1,1 3 1,-1-6 0,2-1-1,-2 4 0,2 1 0,-1-2 1,-2 1-1,1 0 0,-4 0-1,1 5 1,-1 1 1,0-3-1,-2-2 0,2 6 0,-14 13 0,24-26 0,-13 12 0,0-2 0,-11 16 0,20-21 2,-20 21-2,17-20 0,-17 20 0,13-20 0,-13 20 1,16-15-1,-16 15 0,15-20 0,-15 20 0,17-22 0,-17 22 0,18-26 0,-18 26 0,19-24 0,-19 24 0,15-22 0,-15 22 0,14-18 0,-14 18 0,0 0-1,15-17 1,-15 17-2,0 0 1,8-14-2,-8 14-1,0 0-3,0 0-10,17 0-14,-17 0-2,0 0 2,0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1:31.48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1711 8,'0'0'20,"0"0"1,14 6-7,-14-6-3,21 2 1,-7-1-4,3-2 0,4-1 0,4 4-1,4-7 0,5 2 0,1-3-1,7 4-1,2-7-1,7 3 1,-1-2-2,10-1 0,1-1 0,7 2-1,3-4 1,2-5 0,2 1 0,4 0 0,2-3-2,2-1 1,-2-1-1,2-2 1,0 0-2,2 6 0,3-5 1,4 4-1,-5-4 1,2 3-1,-1 0 0,-1 2 1,1-1-1,-3-2 1,-6-3-1,-1 1 0,-1 1 1,-4-2-1,2 0 0,-2-3 1,-3 0-1,1 1 0,-4-1 1,-1 2-1,-2-1 1,-1-1-1,2 0 0,-2 1 0,-2 2 1,-1-4-1,1 1 0,4 1 0,1-1 0,1 0 0,1 0 0,1 1 0,0-1 0,0 2 0,-5 1 1,-1 0-1,-6-2 0,-2 5 0,-3-3 0,-1 0 1,-7 2-2,-2 1 1,-4-2 0,-1 2 0,-2 2 0,-3-2 0,-6 5-1,0 1 1,-1 0 0,-4 0 0,1 1 0,-1-1 0,-1 0 0,2 2 0,1-1 0,-2 0 0,2-3 0,2 4 0,-1 1 0,2-3 0,0 2 0,2-3 0,-2-1 0,0 3 0,2-1 0,-2-5 0,-2 4 0,1-2 0,-2 0 0,-3 2 0,0 0 0,-5-1 0,1-1 0,-3 7 0,-13 10 0,23-23 0,-23 23 1,19-14-2,-19 14 1,15-11 0,-15 11 0,0 0 0,17-11 0,-17 11-1,0 0 0,0 0-4,15-4-7,-15 4-22,0 0 1,0 0-1,-27 3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2:25.21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9 0 16,'0'0'23,"0"0"-4,0 0-3,0 0 0,0 0-5,0 0-1,0 0-2,0 0 0,0 0-1,0 0-1,0 0-1,-1 18 0,1-18-2,-3 20 0,3-20 0,-3 28-1,1-13-1,2 2 0,-1 2 0,2 0 0,1 3-1,-2 1 1,1 3-1,1-1 1,-2 1-1,1 4 1,1-1-1,-4 2 2,2-2-1,0 0-1,0-6 0,2 5 1,-2-5-1,1-5 1,1-2-1,1-1 0,-3-15 0,3 22 1,-3-22-1,0 0 0,0 0 1,6 15-2,-6-15 1,0 0-2,0 0-2,0 0-3,0 0-4,0 0-19,2-23-2,-2 23-2,-2-40 2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2:25.90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33 53 9,'3'13'21,"-3"-13"-5,0 0-2,0 0-1,13 5-3,-13-5 1,13-15-3,-13 15-2,12-17 0,-12 17-1,8-23-2,-8 23 1,-3-15-1,3 15-1,0 0 0,-20-5 1,20 5-2,-23 6-1,23-6 0,-23 12-2,23-12-3,-16 20-7,16-20-13,0 0-5,0 0 2,9 19-1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1:06:46.60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F059021E-A00B-418B-95B2-AB20BD12A018}" emma:medium="tactile" emma:mode="ink">
          <msink:context xmlns:msink="http://schemas.microsoft.com/ink/2010/main" type="writingRegion" rotatedBoundingBox="1487,3934 7401,4111 7326,6623 1412,6446">
            <msink:destinationLink direction="with" ref="{A6DE79D9-3113-49FF-9567-EF399A41822C}"/>
          </msink:context>
        </emma:interpretation>
      </emma:emma>
    </inkml:annotationXML>
    <inkml:traceGroup>
      <inkml:annotationXML>
        <emma:emma xmlns:emma="http://www.w3.org/2003/04/emma" version="1.0">
          <emma:interpretation id="{AD961750-E53C-47D6-8EA8-F54532A22931}" emma:medium="tactile" emma:mode="ink">
            <msink:context xmlns:msink="http://schemas.microsoft.com/ink/2010/main" type="paragraph" rotatedBoundingBox="1487,3934 7401,4111 7377,4904 1463,47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7A4A28D-E0FA-46BE-89FC-B7F77DD33087}" emma:medium="tactile" emma:mode="ink">
              <msink:context xmlns:msink="http://schemas.microsoft.com/ink/2010/main" type="line" rotatedBoundingBox="1487,3934 7401,4111 7377,4904 1463,4727">
                <msink:destinationLink direction="with" ref="{B0BF1750-8256-45CF-AED3-6A56B40E79C9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8AB38E81-5F95-4092-8906-18DCC30A7AE0}" emma:medium="tactile" emma:mode="ink">
                <msink:context xmlns:msink="http://schemas.microsoft.com/ink/2010/main" type="inkWord" rotatedBoundingBox="1485,4013 3853,4084 3832,4798 1463,4727"/>
              </emma:interpretation>
              <emma:one-of disjunction-type="recognition" id="oneOf0">
                <emma:interpretation id="interp0" emma:lang="en-US" emma:confidence="0">
                  <emma:literal>the,</emma:literal>
                </emma:interpretation>
                <emma:interpretation id="interp1" emma:lang="en-US" emma:confidence="0">
                  <emma:literal>The,</emma:literal>
                </emma:interpretation>
                <emma:interpretation id="interp2" emma:lang="en-US" emma:confidence="0">
                  <emma:literal>tie,</emma:literal>
                </emma:interpretation>
                <emma:interpretation id="interp3" emma:lang="en-US" emma:confidence="0">
                  <emma:literal>tire,</emma:literal>
                </emma:interpretation>
                <emma:interpretation id="interp4" emma:lang="en-US" emma:confidence="0">
                  <emma:literal>Hite,</emma:literal>
                </emma:interpretation>
              </emma:one-of>
            </emma:emma>
          </inkml:annotationXML>
          <inkml:trace contextRef="#ctx0" brushRef="#br0">0-11 4257,'0'0'4644,"22"0"-129,-22 0-258,2 20-2322,13 17-774,-11-8-258,12 27 129,-8-7-387,8 14-129,-6-2-258,4 6 258,-7-10-387,2-2 129,-4-4-258,0-8 0,-5-5 0,0-5 0,0-9-129,0-24 0,0 35-516,0-35-774,0 0-3096,0 0-129,0-12-387,0-8-258</inkml:trace>
          <inkml:trace contextRef="#ctx0" brushRef="#br0" timeOffset="421.0241">26 98 5547,'0'0'4773,"0"0"-258,0-21-774,13 21-2322,-13 0 0,42 0-129,-23-11-387,21 9-129,-5-8-258,15 4-129,-8-6-129,1 8 0,-1-3-129,-6 3-129,-6 4 129,-1-2-129,-10 2 0,-19 0 0,28 2 0,-28-2 0,19 13 0,-19-13 0,11 20 0,-11-20 0,7 29 0,-7-29 0,5 32 0,-5-32 0,9 33-129,-9-33-129,8 40-516,-8-40-1290,4 23-2580,-4-23-258,14 20-258,-14-20-387</inkml:trace>
          <inkml:trace contextRef="#ctx0" brushRef="#br0" timeOffset="840.0481">970 73 3870,'12'27'4515,"-12"-27"-129,4 37-1032,8 2-1806,-12-8-129,5 15-387,-5-5-387,5 12-129,-1-8-129,1 2 0,-2-7-258,2-5-129,1-3 0,-3-11-129,1-1-516,-4-20-645,0 0-1806,17 24-1419,-17-24 0,0 0-516</inkml:trace>
          <inkml:trace contextRef="#ctx0" brushRef="#br0" timeOffset="1120.0637">1005 465 3999,'-4'-20'4902,"4"20"0,0-25-516,0 25-2451,0 0-516,30-10-129,-30 10-516,34-8-129,-15 0-129,13 8-258,-3-2 0,4-1-129,-5-1-129,-2 2 0,4 2-387,-30 0-774,45-10-3354,-45 10-129,24-4-516,-24 4-129</inkml:trace>
          <inkml:trace contextRef="#ctx0" brushRef="#br0" timeOffset="1745.0998">1697 300 4386,'5'19'5031,"-5"-19"-129,23 0-258,-6 2-2322,-17-2-1290,45-2-129,-22-11-129,10 7-129,-2-8-258,4 2-129,0-1 0,-2-1-129,-6-4 0,1 4 0,-10-2 0,-18 16-129,26-33 129,-26 33-129,1-33 0,-1 33 129,-17-29-129,-4 14 0,-3 7 0,-6-2-129,-4 10 129,-5 0 0,1 12-129,-2 9 129,4 8-129,-1 6 129,8 2 0,6 7 129,9-1-129,9 2 129,5 3-129,4-9 258,15-6-129,3 1 0,4-7 0,7-5 0,-1-7 129,-1-3-129,-2-8 0,-1 0-129,0-2 0,-4-2-129,-1 0-516,-23 0-1161,35-6-2967,-35 6-258,31-10-258,-31 10-516</inkml:trace>
          <inkml:trace contextRef="#ctx0" brushRef="#br0" timeOffset="2113.1209">2300 463 6708,'0'0'5160,"0"0"-258,5-18-387,-5 18-2967,0 0-258,0 0-387,5 12-258,-5-12-258,5 46-129,-5-21 129,5 4-129,-3-5-129,3 6 129,-3-8-129,2-3-129,-4-19 0,6 20-387,0-1-1419,-6-19-3225,0 0 129,0 0-516,5-12-387</inkml:trace>
        </inkml:traceGroup>
        <inkml:traceGroup>
          <inkml:annotationXML>
            <emma:emma xmlns:emma="http://www.w3.org/2003/04/emma" version="1.0">
              <emma:interpretation id="{0088FBF8-0734-4AE5-8635-84088753AD98}" emma:medium="tactile" emma:mode="ink">
                <msink:context xmlns:msink="http://schemas.microsoft.com/ink/2010/main" type="inkWord" rotatedBoundingBox="5011,4040 7401,4111 7379,4842 4989,4770"/>
              </emma:interpretation>
              <emma:one-of disjunction-type="recognition" id="oneOf1">
                <emma:interpretation id="interp5" emma:lang="en-US" emma:confidence="0">
                  <emma:literal>Pre,</emma:literal>
                </emma:interpretation>
                <emma:interpretation id="interp6" emma:lang="en-US" emma:confidence="0">
                  <emma:literal>Pie,</emma:literal>
                </emma:interpretation>
                <emma:interpretation id="interp7" emma:lang="en-US" emma:confidence="0">
                  <emma:literal>PHz</emma:literal>
                </emma:interpretation>
                <emma:interpretation id="interp8" emma:lang="en-US" emma:confidence="0">
                  <emma:literal>PFC,</emma:literal>
                </emma:interpretation>
                <emma:interpretation id="interp9" emma:lang="en-US" emma:confidence="0">
                  <emma:literal>titer</emma:literal>
                </emma:interpretation>
              </emma:one-of>
            </emma:emma>
          </inkml:annotationXML>
          <inkml:trace contextRef="#ctx0" brushRef="#br0" timeOffset="3300.1881">3525 58 516,'23'-6'4257,"-23"6"387,0 0 0,0 0-1935,0 0-645,8 19-516,-8-19-258,14 31-129,-14-12-387,21 12-129,-11-3 0,6 13-387,-5-3 0,2 1 0,-6 4-258,-1 3 129,-5-5-129,1-2 0,-2-1 0,0-9-129,0 0-387,0-29-516,3 42-2064,-3-42-1677,0 0-258,0 0-387,2-11 129</inkml:trace>
          <inkml:trace contextRef="#ctx0" brushRef="#br0" timeOffset="3728.2132">3544 119 6837,'0'-21'5031,"0"21"-258,9-27-1290,13 27-2064,-22 0-129,28-5-387,-28 5-258,38-10 0,-15 4-387,6 6 0,-4-4-129,6 0 0,-3 0-129,1 2 129,-3-2-129,2 2 0,-5 0 0,-1 2 0,-4 0 0,-18 0 0,27 0 0,-27 0 0,0 0-129,23 20 258,-23-20-129,9 25 0,-6-3 0,-1-4 0,0 4 0,-2-1 0,0-3 0,0 1-129,0 7-387,0-26-1032,1 28-3096,-1-28-129,9 22-516,-9-22-387</inkml:trace>
          <inkml:trace contextRef="#ctx0" brushRef="#br0" timeOffset="4089.2339">4475 83 5031,'-19'-10'4902,"19"10"-129,0 0-129,-20 16-3354,20 10-258,0-4-129,0 15-129,0 2-387,0 9 0,0-5-129,7 8 0,-3 2-129,1-8 0,-1 1-258,-3-11-258,8 2-387,-9-37-2322,0 38-1548,0-38-387,0 0-258,0 0-129</inkml:trace>
          <inkml:trace contextRef="#ctx0" brushRef="#br0" timeOffset="4337.2481">4462 402 8385,'0'0'5031,"18"-17"0,-9-3-1548,17 20-2322,-26 0-129,41-4-258,-20 2-258,5 2-258,-2 0 0,-5 0-387,4 4-516,-23-4-3096,23 0-903,-23 0-387,17 0-774</inkml:trace>
          <inkml:trace contextRef="#ctx0" brushRef="#br0" timeOffset="5024.2872">5117 350 5676,'0'0'5289,"-14"3"-258,14-3-387,0 0-2967,0 0-645,0-10-258,0 10-129,30-14-258,-8 8-129,-3-2-129,7-3 129,0-1-129,-1 6 129,-5-4-258,1-5 129,-21 15 0,26-22-129,-26 22 129,26-24-129,-26 24 0,18-27 0,-18 27 0,8-26 129,-8 26-129,0-27 0,0 27 0,-19-29 0,19 29-129,-36-21 129,8 13 0,0 8-129,-1 0 0,-4 12 129,3 10-129,-4 10 129,2 1 0,3 6 0,6-1 0,6 5 129,5 0-129,6 3 129,6-9 0,4 2 0,13-7 0,6-3 0,1-1 0,14-7-129,1-5 129,-3-7 0,-1 0-258,5-9 0,1 10-903,-41-10-3870,45-14 0,-24-4-387,-2 0-516</inkml:trace>
          <inkml:trace contextRef="#ctx0" brushRef="#br0" timeOffset="5700.326">5606 546 3483,'0'0'5160,"0"0"-258,0 0 0,7-28-2322,18 28-1161,-25 0-258,20-19-387,-20 19-129,37-16-258,-37 16 0,36-16-129,-36 16-129,33 0 129,-33 0-258,26 12 129,-26-12-129,14 30 0,-14-9 0,0 6 0,-5 1 0,-7 4 0,-4 1 0,-3-8-129,-2 3 129,2-2 0,2-4-129,1-3 129,16-19 0,-27 24 0,27-24 0,0 0 0,0 0 0,0 0 0,0 0 0,0 0 129,19 15-129,3-13 0,2-2 129,6 0-129,8 2-387,-17-2-3483,15 0-1032,-8-2-258,-3-4-387</inkml:trace>
        </inkml:traceGroup>
      </inkml:traceGroup>
    </inkml:traceGroup>
    <inkml:traceGroup>
      <inkml:annotationXML>
        <emma:emma xmlns:emma="http://www.w3.org/2003/04/emma" version="1.0">
          <emma:interpretation id="{DC3F7793-BE43-4830-9B5C-B80845DE5552}" emma:medium="tactile" emma:mode="ink">
            <msink:context xmlns:msink="http://schemas.microsoft.com/ink/2010/main" type="paragraph" rotatedBoundingBox="2250,5449 6887,5894 6802,6777 2166,633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4F246F2-F99F-4121-8A2E-20BE76E9034A}" emma:medium="tactile" emma:mode="ink">
              <msink:context xmlns:msink="http://schemas.microsoft.com/ink/2010/main" type="line" rotatedBoundingBox="2250,5449 6887,5894 6802,6777 2166,6332"/>
            </emma:interpretation>
          </emma:emma>
        </inkml:annotationXML>
        <inkml:traceGroup>
          <inkml:annotationXML>
            <emma:emma xmlns:emma="http://www.w3.org/2003/04/emma" version="1.0">
              <emma:interpretation id="{6FCB17A9-B8A2-4A37-B1BD-081303615AE8}" emma:medium="tactile" emma:mode="ink">
                <msink:context xmlns:msink="http://schemas.microsoft.com/ink/2010/main" type="inkWord" rotatedBoundingBox="4240,5640 6887,5894 6807,6727 4160,6473"/>
              </emma:interpretation>
              <emma:one-of disjunction-type="recognition" id="oneOf2">
                <emma:interpretation id="interp10" emma:lang="en-US" emma:confidence="0">
                  <emma:literal>Heater</emma:literal>
                </emma:interpretation>
                <emma:interpretation id="interp11" emma:lang="en-US" emma:confidence="0">
                  <emma:literal>Neater</emma:literal>
                </emma:interpretation>
                <emma:interpretation id="interp12" emma:lang="en-US" emma:confidence="0">
                  <emma:literal>Prelates</emma:literal>
                </emma:interpretation>
                <emma:interpretation id="interp13" emma:lang="en-US" emma:confidence="0">
                  <emma:literal>Anteater</emma:literal>
                </emma:interpretation>
                <emma:interpretation id="interp14" emma:lang="en-US" emma:confidence="0">
                  <emma:literal>Patenter</emma:literal>
                </emma:interpretation>
              </emma:one-of>
            </emma:emma>
          </inkml:annotationXML>
          <inkml:trace contextRef="#ctx0" brushRef="#br0" timeOffset="-3602.8762">2713 2058 1161,'0'0'4386,"0"0"258,15 6-258,-15-6-1935,32-2-903,2 2-129,-9-17-258,16 11-258,-10-8-258,13 4-129,-11-7 0,7 5-129,-12-8-129,1 2 0,-10 1-129,-19 17 129,28-39-129,-23 19-129,-5 0 0,0-2 129,-7 4-129,7 18 0,-33-27 0,4 12 0,-1 9 0,-6 4 0,-1 2-129,1 15 129,-2 7 0,1 3 0,2 11 0,11 7 129,2 4-129,9 3 129,5-1 0,8-1 0,0-4 0,10-3 0,6-4 0,3-2 0,2-14 0,3-3 0,7-9-129,-1 1 129,-1-8-129,6-2 0,7 0-387,-13-19-645,22 13-3741,-20-12 0,5 6-387,-13-1-387</inkml:trace>
          <inkml:trace contextRef="#ctx0" brushRef="#br0" timeOffset="-3122.8487">3384 2295 4773,'0'0'4644,"0"-16"0,0 16-258,11-8-2967,-11 8-387,17-21-258,-17 21 0,21-20-387,-21 20 0,21-14-129,-21 14-129,0 0 0,22-12 0,-22 12 0,0 0-129,0 0 129,11 12-129,-11-12 129,3 28-129,-3-9 0,0 5 0,0-5 129,0 7-129,0 4 258,0-5-258,0 1-258,6 1-129,-6-27-1290,0 20-2838,0-20-129,1 24-129,-1-24-645</inkml:trace>
          <inkml:trace contextRef="#ctx0" brushRef="#br0" timeOffset="-2882.835">3388 2498 4902,'0'0'4644,"0"0"258,0 0-387,19 21-2580,-19-21-645,37 0-258,-17-8-387,13 8-258,-5-2 0,2 0-645,3 2 0,-14-11-1548,8 7-2580,-6 0-387,-21 4-129,28-19-645</inkml:trace>
          <inkml:trace contextRef="#ctx0" brushRef="#br0" timeOffset="53200.3728">3796 2033 2451,'0'0'2451,"0"0"129,0 0-645,0 0-129,0 0 0,0 0-387,0 0 129,0 0-129,0 0-258,0 0-258,0 0 0,0 0-258,0 0 0,-2-10 0,2 10-129,0 0-129,16-2 0,-16 2 0,24-4-129,-24 4 129,31 0-258,-31 0 0,42 0 0,-19 0 0,-1 0-129,4 0 129,4 0-129,-1 0 0,1 0 0,4 0 129,-1 0-129,0-3 0,-3 1 0,-1 2 0,-4 0 0,-3 0-129,-22 0 129,31 0-258,-31 0-645,23 0-2580,-23 0-1161,0 0-258,0 0-516</inkml:trace>
          <inkml:trace contextRef="#ctx0" brushRef="#br0" timeOffset="52216.3165">3969 1775 903,'0'0'2451,"0"0"-129,0 0 0,0 0-387,0 0-387,0 0 129,0 0-516,0 0 0,0 0-129,6 12-258,-6-12 0,0 29-129,0-29 0,3 46-129,-3-28 0,2 17-129,-2-4 0,2 9-129,-2-3 0,3 4 129,-3-4-258,0 3 0,0-8 0,0-1-129,0-10 0,0 0 129,0-21-129,0 19 0,0-19-129,0 0-387,0 0-1032,0 0-2838,0 0-129,16-13-129,-16 13-387</inkml:trace>
          <inkml:trace contextRef="#ctx0" brushRef="#br0" timeOffset="-1683.7664">4480 2110 5289,'0'0'5160,"0"0"-258,31-13-258,-29-6-3225,24 19 0,-11-20-516,15 11 0,-4-7-387,9 2-129,-7-5-129,4 3 0,-5-2-129,-1-4 0,-7 1 0,-19 21 0,27-33-129,-25 11 129,-2 4-129,0 18 0,-14-32 0,14 32 0,-41-11 0,9 11-129,-1 7 129,-5 9 0,-3 12-129,2 6 129,-4 1 0,10 4 129,3 3-129,11-5 129,9 0 0,10 3 0,0-9 0,14-2 0,8-3 0,6 0 0,5-4 0,-2-3-129,2-5 129,0-6-258,2 1-129,-7-9-645,22 6-3870,-22-6-129,1 0-387,-6 0-387</inkml:trace>
          <inkml:trace contextRef="#ctx0" brushRef="#br0" timeOffset="-1135.7351">5020 2330 6063,'0'0'5418,"0"0"-387,-9-14-258,9-9-2967,0 23-903,19-8 129,4 4-387,-23 4-129,38-12-258,-17 12 0,5 0-129,-5 0 0,-1 4 0,-20-4-129,25 24 0,-25-24 0,1 39 0,-1-13 0,-13 1 0,-5 1 0,-1-5 0,0 6 129,-5-6-129,6-4 129,18-19-129,-27 28 0,27-28 0,-14 17 129,14-17-129,0 0 0,0 0 129,19 16-129,-19-16 129,40 0-129,-16 0 129,5 0-129,-1 0-129,9 8-1032,-10-8-3741,3 0 0,-6-6-387,1-4-516</inkml:trace>
          <inkml:trace contextRef="#ctx0" brushRef="#br0" timeOffset="-5767">725 1850 774,'17'-16'3483,"-17"16"-258,13-27-387,-13 27-258,8-26-258,-8 26-516,9-23-258,-9 23-387,10-20-129,-10 20-258,0 0 129,0 0-387,0 0-129,18 12 0,-18-12-129,8 43 0,-6-12 258,3 13-258,-1-1 0,-4 8 0,0-1 0,0 0-129,0 4 0,0-7 0,0-6-129,0-1 0,-7-9 0,5-8 129,0-1-129,2-22-129,0 0-258,0 0-516,0 0-3096,0 0-774,0-10-129,-1-11-516</inkml:trace>
          <inkml:trace contextRef="#ctx0" brushRef="#br0" timeOffset="-5302.9733">772 1675 5547,'0'0'4902,"12"-12"-129,-12 12-258,23 0-3225,-23 0-129,22 0-129,-22 0-258,32-4-129,-15-2-129,12 6-258,-8 0 0,7 0-129,2 0 129,-1 0-129,4-4 0,0 3-129,-4 1 129,1-2-129,3-4 0,-4 6 129,-2-2-258,-1 0 258,-4 2-129,-1 0 0,-21 0 0,26 13 0,-26-13 0,16 24 0,-13-5 0,-3 9 0,2 0 0,-2 3 0,0-3 0,-2 3 0,-1 3 0,1-3 0,2 0-387,0-31-774,0 36-3483,0-36-129,7 24-387,-7-24-387</inkml:trace>
          <inkml:trace contextRef="#ctx0" brushRef="#br0" timeOffset="-4534.9295">1897 1716 2322,'-7'-20'4128,"7"20"258,0 0-774,0 0-1548,-4 20-387,4-20-258,0 59-387,0-25-387,2 17 258,-2-6-387,11 16-129,-11-13-129,7 0 0,-4 0-129,0-3 0,3-4-129,-3-5 0,2-1-129,-5-11-258,7 13-387,-7-37-645,9 38-2709,-9-38-645,0 0 129,0 0-516</inkml:trace>
          <inkml:trace contextRef="#ctx0" brushRef="#br0" timeOffset="-4256.9136">1885 2097 3225,'0'0'4773,"0"-19"0,0 19-387,27 0-2322,-27 0-516,44 0-129,-29 0-516,24 0-258,-13 0-129,12 2 0,-9-2-258,1 4-129,-1 2-129,-6-4-129,1 5-516,-24-7-387,42 11-2064,-42-11-1548,23 4-258,-23-4-516,0 0 258</inkml:trace>
        </inkml:traceGroup>
      </inkml:traceGroup>
    </inkml:traceGroup>
  </inkml:traceGroup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2:27.02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336 66 15,'0'0'17,"0"0"1,14-5-2,-14 5 1,0 0-1,0 0-1,-5-14-3,5 14-1,0 0-1,0 0-1,-23-18-2,23 18 0,-17-9-2,17 9-1,-20-10 0,20 10 0,-23-7-1,23 7-1,-26-3 1,12 4-1,-3 1 0,2 2-1,-3-1 1,2 4-1,1 2 0,0 2 0,1-2-1,0 3 1,0-1-1,4 3 0,-1 1 0,0-1 1,2 1-2,1 0 2,-1 1-1,3 5 0,0 1 1,3-1-1,-2 2 1,2 2-1,1-1 1,1 2-1,1 3 1,0-4-1,3 0 0,0 4 0,0 1-1,2 0 2,-2-1-2,3 4 1,0-2 0,0 1 1,-1 0-1,1-1 0,-1 0-1,-1 3 1,1-1 0,-2-4 1,-2 1-2,2 2 1,-1-3 0,1-1 0,-1-2 0,1-6 1,0-2-2,0 3 1,-2-4 0,-1-17 1,5 23-2,-5-23 1,5 20 0,-5-20 0,3 16 0,-3-16 0,0 0-1,0 0-1,0 0-2,0 0-3,0 0-11,0 0-21,7-17 3,-4 3-3,-7-8 3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2:27.88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32 10,'0'0'21,"0"0"-3,0 0-1,0 0 0,0 0 0,0 0-2,0 0 0,0 0-2,0 0-2,0 0-2,0 0 1,21-3-3,-21 3-1,17-2-1,-17 2-1,26-6 0,-11 5-1,5-3 0,-1-2-1,2 5 0,1-5 0,1 6 0,-2 0-1,2-2 0,-1 2-1,-1 2 1,1-2-1,-4 1 1,0-1 0,-1 3-1,-3-1 1,-14-2-1,22 4 1,-22-4-1,0 0 1,16 3-1,-16-3 1,0 0-1,0 0 0,14 0 0,-14 0 0,0 0 0,16 4 0,-16-4-1,0 0-2,0 0-3,19 7-14,-19-7-19,0 0 0,0 0 0,-18 3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23:23.59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23:23.59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9345 13740 16,'0'0'26,"0"0"-3,0 0-2,0 0-5,0 0-1,0 0-4,0 0-1,0 0-2,0 0-2,0 0-1,0 11 0,0-11-2,-2 20 2,0-8-2,1 6 0,-1 2-1,1 1 0,-1 2 0,1 2-1,0-2 0,0 2 0,0-2 0,1-1-1,-1-6 0,0 3 0,0-5 0,0 0 0,0-3 0,1-2 1,0-9-2,-2 16 1,2-16-1,0 12-2,0-12 0,0 0-2,0 0-3,0 0-5,0 0-12,0 0-8,5-18-1,-4 6 3</inkml:trace>
  <inkml:trace contextRef="#ctx0" brushRef="#br0" timeOffset="1">9287 13758 32,'0'0'29,"-1"-14"3,1 14-11,1-15-4,-1 6-3,0 9-3,5-13-3,-5 13-1,10-11-2,-1 8-2,-9 3 1,21-8-1,-9 3-1,4 3 0,0-3 1,3 1-1,0-1-1,2-1 0,-1 1 0,0 3 0,-1-1-1,-1 2 1,-3 2-1,-1 4 0,-4 3 0,-3 4-1,-2 3 0,-4 1 0,-2 2 0,-4 1-1,0 0 0,-4-1 1,-2 0-1,-3-4 1,-2-1 0,-1-1 1,-1-2 0,0-2 0,-1 0 1,2-2 0,2-2 0,4-1 1,0-2-1,11-1 1,-11 1-1,11-1 0,0 0 0,0 0 0,0 0 0,13-7-1,-13 7 1,19-6 0,-6 3 0,2 1-1,0-3 1,3 4-1,-2 0 0,1 0 1,-1 3-1,-1 1 0,-3 3-1,0 0 1,-4 3 0,-2 3 0,-2 1 0,-1 0-1,-2 3 0,-3-2 0,-2 2 1,-3-2-2,-2 1 1,-4-2 1,-1 0-1,-3-1 1,-2-2-1,-1 0 1,-1-2 1,2-2 0,-1-1 0,3-1 1,1-1-1,3-2 1,1-2 0,12 1-1,-15-3 1,15 3-1,0 0 0,-11-4-1,11 4 0,0 0 0,0 0-1,0 0-2,0 0-3,6-11-6,4 6-24,0 3 0,-10 2-2,22-10 2</inkml:trace>
  <inkml:trace contextRef="#ctx0" brushRef="#br0" timeOffset="2">9898 13758 20,'-14'1'17,"14"-1"-1,-11 2 0,11-2-2,-13 8 1,13-8-4,-18 15-2,8-6-2,0 5-1,-3-2-2,3 4 0,-1 0 0,0 4-1,1-2-1,5 1 0,-3-1 1,7 0-1,3-1 0,3-3 1,2-3-2,4-1 1,2-5 0,2-1-1,2-3 0,0-3-1,-1-3 1,2 0-1,0-4 2,-3-4-1,-1 1-1,-1-3 1,-2 0 0,-4 0 0,-2 1-1,-4 1 1,-3-1-1,-4 5 1,-4-3-1,-2 4 1,-2 2-1,-2 0 1,0 2-1,-2 1 1,2 3-1,0 2-1,5 3 0,-2 1-4,8 6-4,5-12-8,-10 15-15,17-4-2,-7-11 2,13 11-1</inkml:trace>
  <inkml:trace contextRef="#ctx0" brushRef="#br0" timeOffset="3">10098 13819 31,'-6'14'27,"-8"-8"4,4 7-12,-1 1-4,1 0-2,4 7-4,0-5-1,6 6-3,0-4 0,6 1-2,1-2-1,3-1 1,6-4-2,2-3 0,2-4-1,1-3 1,0-3-1,1-3 1,-1-4-1,-2-2 0,-1-6 1,-2-2 0,-4-4-1,-3-1 1,-4 0-1,-3 0 1,-6-2-1,-4 1 1,-5 2-1,-5 6 1,-2 2-1,-2 5 1,-2 4 0,2 3-1,2 5 0,2 2 0,6 3-2,0 1-2,7 3-6,5-12-10,-7 13-13,7-13-1,0 0 1,16 12 0</inkml:trace>
  <inkml:trace contextRef="#ctx0" brushRef="#br0" timeOffset="4">10293 13543 46,'2'-12'32,"-2"12"2,0 0-2,-1 15-13,1 2-9,-2 3-3,3 8-3,0 3 0,2 4-1,1 0-1,2 4 0,0 0-1,1 2 0,-1-5-1,-1-3-1,0-3 0,-3-3-2,3-2-1,-7-10-3,6 1-4,-4-16-7,-1 9-13,1-9-3,0 0 0,0 0 2</inkml:trace>
  <inkml:trace contextRef="#ctx0" brushRef="#br0" timeOffset="5">10444 13906 32,'19'-5'29,"-6"-7"3,5 0-8,-1 5-6,-3-6-3,5 4-4,-4-5-1,0 4-3,-3-3-1,2 3-2,-6-3 0,1 3-1,-4 0 0,-5 10-1,2-18 0,-2 18 0,-7-15 0,7 15-1,-14-13 1,5 9-2,-3 0 1,1 1 0,-3 3-1,2 1 1,-1 2-1,0 3 0,1 2 0,-3 3 0,3 1 0,1 4 0,-1 0 0,3 3 0,1 0 0,0 4 0,4 0 0,4 0 1,3-1 0,4-1-1,0-2 1,3-2-1,2-2 2,2-5-2,0-2 1,2-3-1,-1-1 0,0-3-1,0-1-3,-2-6-4,7 5-12,-4-4-18,-5-4 0,2 1-1,-3-6 2</inkml:trace>
  <inkml:trace contextRef="#ctx0" brushRef="#br0" timeOffset="6">10924 13805 38,'0'0'30,"10"-12"3,-10 12-10,2-14-6,-2 14-2,-7-16-5,7 16-1,-19-10-2,8 10-2,-8-2 0,1 6-2,-4 1 1,2 8-1,-2 0 0,3 5 0,0 2 0,4 4-2,4 0 1,5 1-1,5-2 1,4-2-2,5-1 1,7-3 0,3-4 0,2-3-1,1-5 0,0-2 0,1-5 1,-1-2-1,-3-5 0,-1-3-1,-3-6 1,0-2 0,-3-1-1,-1-3 1,-4-1 0,-4-1 0,-3 1-1,-3 4 2,-2 4-1,-2 5 0,-2 7 1,-2 4-1,2 7 0,1 5 1,1 6 0,3 3-1,2 4 1,4 2-1,1-1 1,5 1-1,1-2 0,2-1 0,1-1 0,0-2-1,1-3-1,0-8-3,2 3-6,-4-12-14,2-3-15,1-5 2,-1-4-1,0-3 1</inkml:trace>
  <inkml:trace contextRef="#ctx0" brushRef="#br0" timeOffset="7">11172 13749 70,'0'0'35,"0"0"1,8 10 0,-4 1-24,-4-11-5,0 26-2,1-7-1,2 7 0,-1 1 0,2 4-1,-2-2-1,2 1 0,-1-3 0,4-4-1,-4-6 1,3-6-2,-6-11 1,11 4-1,-11-4 1,16-17-1,-7 2 1,-1-4-1,2-4-1,1 0 2,0 1-2,1-1 2,-1 2-1,2 4 0,-2 2 0,0 5 1,-1 3-1,0 3 1,-10 4-1,16 6 0,-16-6 1,15 20-1,-9-6 0,-1 3 0,0 3 0,-3 1-1,-2-1 0,-3 0-2,2 0-4,-7-9-9,0 0-24,1-1 2,-4-9-2,2-1 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23:37.77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12:35.527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3659 3258 4,'-20'-8'11,"2"4"3,-5-5 1,-2 1 0,-5-3 1,-2 1 0,-3 1-1,-7-3-2,2 4-2,-6-2-3,-3 4 0,-5-2-2,1 4-1,-8-2 0,-2 4-1,-8-2 1,-1 4-1,-5-2-1,-1 3 1,-5-2 0,2 6-1,-5 0 0,0 4 0,-2 2-1,2 4-1,-2 3 0,4 5-1,-2 3 2,2 4-2,1 4 1,2 6 0,1 3 0,5 6 0,-3 4 0,1 5 0,1 4 0,2 6 1,3 4-1,8 5 0,2 3 0,3 6 0,4 5 0,9 1 0,0 3-2,4 2 1,9 2 0,2 2 0,6 1 0,4-2 1,7-1-1,4 1 0,6-1 1,11-2-1,-2-2 1,3-3-1,6-2 1,2-1-1,6-3 1,3-1 0,6-3-1,3-1 1,5-5 0,5 0-2,5-2 1,6-4 0,3-3 0,4-3 0,0-4 0,4-4 0,4-4 0,1-5 1,1-4 0,3-4-1,2-6 1,5-6-1,7-3 0,2-5 0,3-5 1,3-7-2,2-4 0,-2-6 2,2-4-1,-1-4 0,-2-2-1,-4-6 2,-3-2-2,-1-2 1,-3-4 0,-2-1 0,-3-2 0,-3-6 0,-4-4 0,0 2 0,-5-5 1,-5-2-1,-4-4 1,-2-1-2,-7-2 2,-3-2-1,-6 1 0,-2-6 0,-5-2 0,-1 0 0,-1-3 0,-3-4 0,-2-3 0,0-3 0,-2-3 0,-1-1 0,1-1 0,-2-6 0,-1-2 0,-2 2 0,0-1 0,-2 0 0,-2 2 0,-2 1 0,-3-1 0,-3 4 0,0 3 0,-5-2 1,-1 3-2,-2 1 1,-1 1 0,-3 0 0,-1 4 0,-2 1 0,-3 2 0,0 2 0,-3-4-1,-2 5 2,-1 1-1,-2 3 0,-1 1 0,-2 4 0,-1-1 0,-3 4 1,1 6-1,-4 2 0,-1 5 0,-4 4 0,-1 3 0,-5 3 0,-4 5 0,-3 6 0,-5 4 1,-5 5-1,-6 3 0,-4 2 0,-4 8-1,-1 3-2,-4 7-1,-3-4-5,6 11-15,-3 1-17,-3 1 1,0 6-2,0 2 3</inkml:trace>
  <inkml:trace contextRef="#ctx0" brushRef="#br0" timeOffset="3255.1861">918 6806 46,'0'0'32,"0"0"-3,2-51-4,-2 51-2,0 0-4,0 0-5,0 0-3,0 0-3,0 0-1,0 0-2,0 0-1,0 0-2,0 0 1,0 0-2,18 80 1,-18-80-1,-2 87 0,2-87 0,-9 99-1,2-47 1,0 0-1,0 0 0,7-52 0,-13 91 1,13-91-1,-4 79 1,4-79-1,9 58 1,-9-58 0,0 0 0,41 53 1,-41-53-1,51 14 1,-51-14 0,59 2-2,-28-3 1,0-3 0,-2 0-2,-2 0 0,-2 0-2,-5-2-1,-3 4-3,-8-12-4,-9 14-15,13-16-17,-15 0 1,-9 0 0,11 16 3</inkml:trace>
  <inkml:trace contextRef="#ctx0" brushRef="#br0" timeOffset="3569.2042">723 7113 73,'0'0'38,"0"0"1,0 0-10,0 0-14,0 0-2,67-18-3,-67 18-3,71 7-1,-71-7-1,83 14-1,-83-14-1,84 15-1,-47-6-1,-2 0-2,-4-1 0,-4-1-2,-7 1-2,-2-7-2,-7 4-7,-11-5-21,10-4-7,-10 4 1,6-15 0</inkml:trace>
  <inkml:trace contextRef="#ctx0" brushRef="#br0" timeOffset="4070.2328">1366 7078 73,'14'15'37,"-10"-4"0,0 1 0,-3-2-29,1 8 0,0-4-2,3 7-2,2-3 0,1 1-1,1-3-1,3 2 0,-1-5 0,6-1 0,1-7 0,2-4-1,1-5 0,2-3 0,0-3 0,1-8 0,-1-1 0,-3-2 0,-2 0-1,-3 1 1,-3 3 0,-2 2-1,-4 4 1,-6 11-1,0 0 1,0 0-1,-1 10 0,-5 7 0,-1 7 1,-1 4-2,-1 7 2,1 2-1,-1 2 0,2 3 0,2 1 1,0-2-1,3-2 1,1-4-1,2-5 0,-1-8-1,2-1 0,-2-9-3,2-2-3,-2-10-9,-7-12-25,6 2 0,-2-8 0,1-3 1</inkml:trace>
  <inkml:trace contextRef="#ctx0" brushRef="#br0" timeOffset="4372.2501">1882 7196 86,'7'10'38,"-1"1"-1,0 6 2,-7 0-32,2 8 0,-2 0-2,4 6-2,-2 2 0,1 2-1,0 3-1,1 2 0,0-1 0,1 0 0,1-2-2,-2-4 0,2-3-1,-2-5-1,0-4-3,-3-21-6,2 9-19,-2-9-10,-8-29 2,0 2-1</inkml:trace>
  <inkml:trace contextRef="#ctx0" brushRef="#br0" timeOffset="4732.2706">1784 7212 93,'4'-20'39,"1"3"2,2-3-9,10 10-19,-4-5-5,5 7-3,1-1-1,2 6-3,2 3 0,1 2 0,1 4-1,-4 4 0,-1 5 1,-3 2 0,0 4-1,-5 3 0,-4-1 1,-6 5-1,-5 0 1,-5-3-1,-3-2 1,-3-1-1,-6-5 0,-1-3 0,-1-3 1,2-6-1,-1-4 0,3-1-1,4-1-1,2-5-2,12 6-5,-10-15-7,18 5-26,2 2 0,3-1 1,6-1-1</inkml:trace>
  <inkml:trace contextRef="#ctx0" brushRef="#br0" timeOffset="5247.3002">2310 7287 64,'13'-4'39,"4"-3"-2,-1-4 3,-5-8-23,12 9-4,-5-10-5,7 6-3,-2-2-1,1 2-2,-2-1 0,0 1-1,-2-2 0,-3 4-1,-2-1 1,-6 1 0,-3-2 0,-5 0 0,-4 0-1,-5 0 0,-8 1 2,-3-2-2,-4 3 1,-4 4-1,-2 5 0,-1 4 1,0 7-1,1 5 0,5 7 0,2 6 0,2 4 0,6 3 1,3 3-1,7 2 1,6-3 0,5 4 0,7-4 1,5-3 0,4-3 0,5-3-1,4-7 2,2-5-3,0-3 0,0-6 0,0-7 0,-2-1 0,-4-3 0,-3-9-5,-3 4-4,-12-9-21,-1 3-14,-9-2 0,-8 3 0,-9-2 1</inkml:trace>
  <inkml:trace contextRef="#ctx0" brushRef="#br0" timeOffset="6055.3464">904 7953 49,'0'0'34,"0"0"3,0 0-1,0 0-18,0 0-3,59 9-6,-59-9-2,0 0-3,55-30 0,-55 30-1,0 0 0,56-33 0,-56 33 0,0 0-2,0 0 1,54-42 1,-54 42-2,0 0 1,0 0-1,0 0 0,0 0-1,-35-52 1,35 52-1,-52-9 0,52 9 0,-67 2-1,67-2 1,-67 10 0,67-10 0,-54 21 0,54-21 1,0 0-1,-49 65 1,49-65-1,-8 58 1,8-58 1,14 67-1,-14-67 0,26 71 1,-26-71-1,38 62 1,-38-62 0,46 52 0,-46-52-1,0 0 1,71 50-2,-71-50 0,53 7 0,-53-7 0,52-14 0,-27 2 0,-2-4 0,-1-6-6,-3 1-3,-5-10-10,-3 7-25,2-1-1,-7 0 2,-1 0 1</inkml:trace>
  <inkml:trace contextRef="#ctx0" brushRef="#br0" timeOffset="6624.3789">1435 7819 81,'0'0'39,"10"-7"-2,-10 7 2,0 0-31,9 13-1,-7-4-3,-1 8-2,2 4 0,2 8 0,-1 2 0,-2 4-1,1 0 1,1 3-1,2-2 1,0-4-1,0-6 0,0-5-1,-1-7 1,-5-14 0,16 10-1,-16-10 1,11-23-1,-7 6 0,1-6 0,1-4 1,1 1-1,2-4 0,1-1-1,1 3 1,5 2 1,1 1-1,1 2 0,2 7 1,-2 4-1,2 7 1,-5 7-1,0 9 1,-5 5 0,-1 7-2,-4 5 2,-2 2-1,-1 3 0,0 1 0,0-2 0,0-3 0,1-3 0,2-6-1,2-2-1,-1-8-3,3 0-5,-9-10-21,11-9-10,-2-4 1,-2-7-1</inkml:trace>
  <inkml:trace contextRef="#ctx0" brushRef="#br0" timeOffset="7038.4026">1949 7906 88,'0'0'38,"0"0"1,14 11-5,-8-2-25,-6-9-2,10 20-3,-3-7-1,2 4-2,0 0 1,1 6-2,0 2 2,0-3-1,1 0-1,1 3 0,0-3 0,-1-3 0,2-1 1,-3-6-1,2-3 1,-1-6 0,0-4 0,2-9 0,-2-5 1,2-4-1,-2-4 0,3-2 0,2-2 1,-4-2-2,0 0 1,-2 3-2,1 3 0,-3 0-2,2 8-6,-8-4-17,4 5-16,-6 14 1,11-12 0,-11 12 0</inkml:trace>
  <inkml:trace contextRef="#ctx0" brushRef="#br0" timeOffset="7339.4198">2474 7881 87,'11'1'38,"-11"-1"0,9 5 1,-9-5-31,2 13-1,2 1-4,-7 0 1,4 7-2,-1 3 0,0 1 0,-2 3 0,1 3 0,1-2-1,0-2 1,1-1-2,2-4-1,0-4-1,-2-4-2,5-1-4,-6-13-15,0 0-19,5-14 1,-6-5 0,2-3 1</inkml:trace>
  <inkml:trace contextRef="#ctx0" brushRef="#br0" timeOffset="7580.4336">2492 7684 93,'0'0'40,"6"-9"2,-6 9-2,0 0-27,0 0-6,0 0-3,0 0-1,0 0-2,-4 10-1,4-10-1,-1 17-6,1-17-12,-4 9-22,4-9-1,0 0 0,0 0-1</inkml:trace>
  <inkml:trace contextRef="#ctx0" brushRef="#br0" timeOffset="8662.4954">2797 7830 40,'0'0'33,"0"0"1,0 0 0,0 0-16,0 0-4,3 18-7,1-4-3,-2 5-2,3 4 0,1 3 1,3 3-1,-2 1 0,1 0-1,-2-2 1,2 0-1,-3-6-1,-1-5 1,-2-3 0,0-5 0,-2-9-1,0 0 0,0 0 1,-12-12-1,5-2 0,0 0 0,0-3 0,1-1 0,2-1 0,4-4 1,3 3-2,3 0 2,5 1-1,4-1 1,2 0-1,4 2 0,2 1 0,-1 4 1,1 2-1,0 1 0,-2 1 0,-4 5 0,-3 1 1,-3 0 0,-11 3 0,10-5-1,-10 5 1,0 0 0,0 0 0,-15-10 0,6 4-1,-1 4 0,1 1 1,0-1-1,9 2-1,-16 0 1,16 0-2,-9 6 0,9 4-2,0-10-6,6 9-28,-6-9 1,16 12-1,-3-5 0</inkml:trace>
  <inkml:trace contextRef="#ctx0" brushRef="#br0" timeOffset="9216.5272">3383 7779 53,'0'0'34,"0"0"-2,-19 8-7,6-1-11,4 9 0,-5-1-6,5 7-1,-6 1-1,8 6-2,-1-1 1,5 1-1,3-2-1,6 3-1,3-2 0,6-1 0,4-5-1,5-1 0,2-3 0,3-3 0,1-3 0,0-7 0,0-6 0,0-4-1,-3-7 1,-3-4 0,-2-6 0,-4-5 0,-7-5-1,-6-1 0,-8-2 1,-9-4-1,-10 0-1,-4 3 1,-5 3-1,-4 4 1,-1 8-1,0 5 1,3 8-1,4 9 1,8 8-2,1 3-1,8 10-5,-1-4-14,7 9-18,6 1 2,3-2-2,6 1 1</inkml:trace>
  <inkml:trace contextRef="#ctx0" brushRef="#br0" timeOffset="10165.5815">3826 7781 0,'0'0'27,"10"-8"2,-10 8 3,4-12-14,-4 12 0,0 0-3,9 13-3,-9-2-4,7 6-2,-5 3 0,4 9-2,-2 0 0,5 2-2,-5-3 1,4 3 0,-3-6-1,2 0 1,-3-6-1,1-5-1,-2-3 1,-3-11-1,6 10 0,-6-10 0,5-12 0,-2 0-1,1-5 1,0-4-1,2-3 1,1-2 0,2-1-1,2 5 1,0 1 0,3 2 0,-1 5 0,0 6 0,0 4 0,-1 4 0,0 2-1,-1 4 1,-1 4 0,2 7-1,-2 2 1,-1 2 0,0 1-1,0 1 1,0 1-1,0-1 0,0-1 0,-2-7-3,1 2-3,-8-17-17,10 13-16,-10-13 1,0 0-1,5-11 1</inkml:trace>
  <inkml:trace contextRef="#ctx0" brushRef="#br0" timeOffset="11493.6574">4348 7724 17,'0'0'31,"6"15"2,-6-15 2,3 19-15,5-1-2,-6-2-4,7 12-2,-6 0-5,4 4-2,-4-2-2,3 3-1,-2-3 0,-1-2-1,-1-5 0,0-4-1,0-8 1,1-1-1,-3-10 1,0 0 0,0 0-1,10-15 0,-5-3 0,0-5 0,-1-5 1,2-3-1,0-3 1,0 3-1,1-1 1,0 2 0,-2 6 0,0 5 0,0 7-1,-5 12 1,12-7 0,-12 7-1,11 14 1,-4 3-1,1 4 0,0 2 1,0 0-1,0 4 0,1-1 1,-2-3-1,0-2 0,0-5 0,-1-6 0,0-1 0,-6-9 0,9-3 0,-5-9 0,0-4 0,2-4 0,0-3 0,1-3 1,1-2-1,3 1 1,0 4 0,-1 3 0,2 5 0,-3 5 0,0 5-1,-9 5 1,15 5-1,-11 8 1,-1 4-1,-2 5 0,-1 1 0,0 7 0,-1 1-1,0 0 0,-1-4-1,3-1-3,-3-7-2,8-1-7,-6-6-26,0-12 2,11-8-2,-7-7 3</inkml:trace>
  <inkml:trace contextRef="#ctx0" brushRef="#br0" timeOffset="12006.6868">4880 7863 43,'23'7'34,"-12"-7"3,6 1-2,2-1-16,-7-9-5,9 6-5,-6-5-2,4 1-3,-4-2-1,1 0 0,-4-1-2,0 2 0,-12 8 0,13-18 1,-11 8-2,-1 0 1,-3-1 0,-3-2 0,-3 0 0,-2-1-1,-2 2 1,-1 2-1,0 0 0,-1 3 0,0 6 0,3 3 0,-1 6 0,1 6 0,2 4 0,-2 4 1,1 4-1,2 6 0,2 3 1,1 2 0,2 1 1,4-2-1,5-2 0,3-1 0,3-4 1,5-4-1,-1-9 0,5-1 0,0-7 0,-1-2-1,0-4-1,-1-5 0,-2-2-3,-3-6-4,4 2-16,-2-6-16,-9-3 0,2-3-1,-6-6 2</inkml:trace>
  <inkml:trace contextRef="#ctx0" brushRef="#br0" timeOffset="12569.719">5265 7788 66,'0'0'38,"0"0"-1,9 5 1,-9-5-21,0 0-11,3 13 0,-1-2-2,-1 0-2,2 4 0,-2 6 0,1 5-1,0 0 1,0 1-2,-1-1 1,1-1-1,1-2 1,-1-5 0,2-5-1,-4-13 1,9 9-1,-9-9 0,14-7 1,-8-4-1,1-4 0,1-2 0,1-6 0,0-1 1,1-3-2,2-2 2,0 3-1,1 0 0,-1 3 1,0 5-1,0 4 1,-1 5-1,-2 5 1,1 5-1,-1 5 1,0 2 0,1 5-1,0 4 0,0 5 0,0 1 1,-1 4-1,-3 1 1,0-1-1,-1 0 0,0 0 0,-2-4 0,-1-5 0,1-2-1,-1-4-1,-2-12-2,4 16-4,-4-16-8,0 0-26,-1-11 3,-1 2-2,2-1 2</inkml:trace>
  <inkml:trace contextRef="#ctx0" brushRef="#br0" timeOffset="13075.7479">5800 7479 50,'9'-10'36,"-9"10"1,13-1-2,-13 1-15,11 6-5,-11-6-4,11 20-4,-9-5-2,6 4 0,-5 4-2,1 5 0,-1 2-1,1 1 0,-2 2-1,2 2 0,-2-1 0,0 2 0,0-1-1,0 1 1,0-3-1,0 0 0,1-3 0,1-3 0,0-2 1,3-2-2,0-2 1,1-4 0,2-1 0,2-4 0,0-1 1,3-3-1,0-3 0,3-2 0,0-2 0,1-4 0,2-1-1,-3-3-1,2-2-2,-6-5-5,7 4-17,-7-6-16,-4-2 2,-3-1-2,-7-2 3</inkml:trace>
  <inkml:trace contextRef="#ctx0" brushRef="#br0" timeOffset="13423.7678">5707 7693 54,'9'1'38,"-9"-1"0,13 2-2,-9 7-7,-4-9-16,19 5-3,-5-2-2,9 5-1,2-1-2,6 0-1,3 0-1,4 2 0,0 0-3,0-1 0,-1 1-5,-6-10-12,-2 5-25,-3-4-2,-7-7 2,-3-5-1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13:54.224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1431 8631 11,'0'0'29,"0"0"2,0-13-5,0 13-4,0 0-2,-2-11-4,2 11-3,0 0-3,0 0-2,0 0-3,0 0 1,0 0-3,0 0 0,-1 11 0,1-11-1,0 11 0,0-11 0,-1 12 0,1-12-1,0 17 1,1-8-1,-1 0 0,-1 3 1,1-1-1,0 3 0,-1-2 0,1 3 0,0 0 0,-1 2-1,0-1 1,2 2 0,-1 1-1,0 2 0,-1 0 1,2 1-1,-1 3 0,1 0 1,1 0-1,-1 0 1,0-1-1,0 0 0,2 1 0,-3-2 1,1-4-1,0 1 0,-2-2 0,1-2 1,0 1-1,-3-4 1,1-2-1,1 1 0,0-3 0,1-9 0,-2 13 0,2-13 0,0 0 0,-1 9 0,1-9-1,0 0 1,0 0-2,0 0-1,0 0-1,-4-17-3,4 17-8,-3-20-26,4 1 1,1-2-1,-1-3 2</inkml:trace>
  <inkml:trace contextRef="#ctx0" brushRef="#br0" timeOffset="1315.0752">1455 8599 21,'-9'3'18,"9"-3"1,0 0-1,0 0 1,-10 6-3,10-6-1,0 0-2,0 0-2,0 0-1,0 0-2,0 0-1,0 0-1,0 0-1,0 0-1,0 0 0,-10 7-1,10-7-1,0 0 1,0 0-1,10-9 0,-10 9 0,9-6 0,-9 6 0,16-9 0,-16 9 0,20-7-1,-7 4 1,2 2-1,1 0 0,2-2 0,1 0-1,0 0 1,0 0 0,-2 0 0,2 1-1,-2 0 1,-1-1 0,0 2-1,-3 0 0,3-1 1,-3 1-1,-1 0 1,0 0-1,-1 2 0,0-2 1,-2 1-1,0-1 1,-9 1-1,15-2 0,-15 2 0,15-1 0,-15 1 0,14-3 1,-14 3-2,12-1 2,-3 2-2,-9-1 0,16-1 1,-16 1-1,15 1 0,-15-1 0,15 1 1,-15-1-1,10-1 1,-10 1 0,0 0 0,10 0 0,-10 0 0,0 0 0,0 0 0,0 0 1,0 0-1,0 0 1,0 0-1,0 0 0,0 0 1,0 0-1,0 0 0,0 0 0,0 0 0,0 0 1,0 0-1,0 0-1,0 0 1,0 0 0,-4 13 0,4-13 0,-2 14-1,2-14 1,-4 20 0,3-6 0,-1 0 0,1 0 1,0 0-2,0 0 2,0-1-2,0 0 2,0-3-1,1-1 0,0-9 0,-1 15 0,1-15 0,0 11 0,0-11 0,0 0 0,-1 12 0,1-12 0,0 0 0,0 0 0,0 0-1,0 0 1,0 0 0,0 0 0,0 0-1,0 0-1,0 0-3,0 0-2,0 0-10,-14 3-23,14-3 1,0 0-1,-16 1 2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17:39.54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1.0001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2.0001">5587 15797 19,'0'0'26,"0"0"-6,0 0-3,0 0 2,0 0-5,-7 13-1,7-13-2,0 0-1,-2 9-1,2-9 0,0 0 0,20 4-2,-20-4 1,23-7-1,-9 2-1,4 3-2,0-2 0,2 2 0,-2 0-2,2 0-2,-1 2-4,-4-6-14,3 3-21,-2 1 1,-5-6-2,1-1 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17:53.02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.000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.0001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.0001">5587 15797 19,'0'0'26,"0"0"-6,0 0-3,0 0 2,0 0-5,-7 13-1,7-13-2,0 0-1,-2 9-1,2-9 0,0 0 0,20 4-2,-20-4 1,23-7-1,-9 2-1,4 3-2,0-2 0,2 2 0,-2 0-2,2 0-2,-1 2-4,-4-6-14,3 3-21,-2 1 1,-5-6-2,1-1 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18:02.00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.000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.0001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.0001">5587 15797 19,'0'0'26,"0"0"-6,0 0-3,0 0 2,0 0-5,-7 13-1,7-13-2,0 0-1,-2 9-1,2-9 0,0 0 0,20 4-2,-20-4 1,23-7-1,-9 2-1,4 3-2,0-2 0,2 2 0,-2 0-2,2 0-2,-1 2-4,-4-6-14,3 3-21,-2 1 1,-5-6-2,1-1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28T10:00:33.542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Group>
    <inkml:annotationXML>
      <emma:emma xmlns:emma="http://www.w3.org/2003/04/emma" version="1.0">
        <emma:interpretation id="{BCEF93DC-3E63-4CD6-9D51-8F9CF51CF721}" emma:medium="tactile" emma:mode="ink">
          <msink:context xmlns:msink="http://schemas.microsoft.com/ink/2010/main" type="inkDrawing" rotatedBoundingBox="10373,2615 19163,3080 18942,7256 10152,6791" hotPoints="18934,3130 18998,6686 10501,6838 10437,3283" semanticType="enclosure" shapeName="Rectangle">
            <msink:sourceLink direction="with" ref="{EA4A4266-9150-498C-948B-55266CDA8CF8}"/>
          </msink:context>
        </emma:interpretation>
      </emma:emma>
    </inkml:annotationXML>
    <inkml:trace contextRef="#ctx0" brushRef="#br0">10328 3468 3354,'29'7'3870,"-13"-4"-258,-4 2-1290,7 15-1032,-6 2-387,3 15-258,-6 5-387,-1 13 258,-3 10-129,-1 12-129,-4 8 0,4 15 129,-5 9-258,1 7 258,0 6-258,2 12-129,-3 4 0,0 7 0,0 3 0,0-3-129,-2-1 129,1 3-387,-1 1 258,0 0-129,-2-7 129,-1-5 129,1-11 0,2-5-129,4-9 0,-2-12 258,6-12 0,8-10 0,4-14 0,10-7 0,7-10 258,11-9-129,4-9-129,11-3 129,5-11-129,9-1 0,5-2-129,8-4 0,4-3 0,4 4 0,7-1 0,3 0-129,6 1 129,2 0-129,5-2 129,0 2 0,3-1 129,7-2-129,2-3 129,4 0 0,3-2 0,10-1 129,2-7 0,7 1-129,8-4 129,1 0-129,6-3 129,9-1-129,-1 1 0,-3-1 0,8 0-129,0-1 0,0-3 129,2 0-129,0 2 129,-2-1-129,0 2 129,5 3-129,-3 4 0,-4 4 258,-1 3-258,-2 2 0,-7 3 0,-2 4 129,-1 1-129,-8 0 0,0-2 0,-4 0 129,-6-2-129,-4-1 129,-6-2-129,-6 3 0,-6-2 0,-2-1 0,-11 1 0,-7-1 0,-11-1 0,-8 0 0,-7-3 0,-10-4 0,-8-1 0,-9-4 0,-13-3 129,-7 1-129,-6-1 0,-7-5 129,-8-5 0,-2 2 0,-10-5 0,0-3 0,-5 0-258,1-6 258,-3-4-258,0-2 129,-1-2-129,1-4 129,1-7-129,2-8 0,2-7 258,3-5-258,0-5 387,2-2-258,3-6 0,0 0 129,-1-4-129,-2-1 0,1-1 0,1-1 129,-2-2-129,3-1 0,0-6 129,1 0-129,-1 0 0,1-3 129,-2 3-129,0 3 0,-4 2 0,-2 2 0,-1 8 0,-2 4 129,-1 6-129,-6 6 0,0 8 0,-5 5 0,-1 1-129,-1 5 258,-2 5-129,-3 1 0,3 5 0,-5 2 0,2 5 0,-1 2 0,0 3 129,-2 5-129,-2 2 0,0-1-129,-2 5 258,-1-1-129,-1 1 0,0 0 258,-3 4-129,0 0 129,1-1-129,-4 4 258,-2-2-387,-5 5 0,0-2-129,-6 4-258,-1-4 258,0 4-129,-3-1 129,0 0-129,2 3 258,0 0 0,-2 3 0,3-1 0,-4 2 0,-1-2 0,-2 2 0,-2-1-129,-2-1 129,2 0-129,-3-1 258,2-1-129,-2 2 129,3-1-129,-3 0 0,0 0 0,0 3 129,-2 1-129,1 0 0,-3 1 0,-1 0 129,3 1-129,-4 2 0,-1 3 0,-2 2 0,-2 0 0,0 3 0,-1 2 0,0 0 0,-1 2 0,2 0 0,-4-2 0,6 3 129,-3-3 129,0 4-129,2-2 387,2-1-516,-1 0 0,1 1 129,0 0 0,0-2-258,2-3-129,-2 0 258,-1 0-387,1-4 387,1 0 0,0-1 0,-1-1 0,4-2 0,-1 3-129,-2-2 129,-2 2 0,1-3 0,-4 2-129,2-1 258,-5-1-258,1-1 129,-1 2 0,-1-2 0,1 0 0,1 0 129,-2 0-129,4 0-129,-3 0 258,3 0-129,-2 0 0,2 0 0,-3 3 0,1 1 0,-1-1 0,1-1 0,-3 2 0,3 0 0,1 0 0,-1 0 0,1 0 0,0-1 0,1 3 0,3-2 0,-1-1 0,4 1 0,0 0 0,3 0 0,1-3 0,-1-1 0,4 0 0,1 0 0,0-5 0,1 1 0,2-1 0,2 1-129,-3-1 129,-1 1 0,-1 3 0,-2 0 0,1 1 0,2 0-129,-2 1 129,4 0 0,2 1-129,7 1 129,3-1 0,6-1 0,0 2 0,3-2 0,2 0 0,0-1 0,-2 1 0,1 1 0,-2 1 0,0-2 0,-1 5-129,0-3 129,0 0 0,0 1 0,1-2 0,-3-1 0,3 0 129,1-1-129,-1 0 0,0 0 0,-1 0 0,3-4 0,0 0 0,-2-1 129,2-2-129,1 1 0,1 0 0,3 0 0,0 1 0,3 1 0,1 2 0,5 1-129,-2 1 129,4 0 0,3 0 0,0 3 0,2 2 0,1 1 0,2-2 0,1 3-129,8-7 129,-12 10 0,12-10 0,-8 7 0,8-7 0,0 0 0,0 0 0,0 0 0,0 0 0,0 0 0,-9 13 0,9-13 0,-9 15 0,4-3 0,-4-1 0,1 7 0,-2-1 0,-1 1 0,-1 1 0,4 4 0,0 3-129,3 13-1161,-1-5-2967,3 5-387,-1-1-387,-1-2-516</inkml:trace>
  </inkml:traceGroup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18:12.45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.000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.0001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.0001">5587 15797 19,'0'0'26,"0"0"-6,0 0-3,0 0 2,0 0-5,-7 13-1,7-13-2,0 0-1,-2 9-1,2-9 0,0 0 0,20 4-2,-20-4 1,23-7-1,-9 2-1,4 3-2,0-2 0,2 2 0,-2 0-2,2 0-2,-1 2-4,-4-6-14,3 3-21,-2 1 1,-5-6-2,1-1 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18:20.80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25:54.89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4891 10839 14,'0'0'26,"-12"-12"1,12 12-7,-17-8-3,5 2-3,3 4-2,-5-3-2,3 2-2,-4-2-1,3 5-2,-4-1-1,1 4 0,-2 0 0,0 3-2,0 1 0,-1 4 0,-2 2 0,3 2 0,0 1-1,3 1 0,-2 2 0,4 3 0,1-3 0,1 1 0,2-2-1,4 1 1,-1-1-1,3 0 1,2-2 0,3 0 1,0 0-1,3-2 0,2 0 1,2 0-1,0-3 0,1 2 0,2-3 0,0 0-1,3-2 1,-1 0-1,3-2 1,1-1 0,2-1-1,-1-1 1,1-2-1,0-1 1,1-1-1,1 0 0,-3-1 0,-1-1 0,-2 0-1,1-1-1,-3 1-1,-3-2-2,0 5-3,-12 0-8,10-11-12,-10 11-8,1-10-1,-1 10 2</inkml:trace>
  <inkml:trace contextRef="#ctx0" brushRef="#br0" timeOffset="394.0225">4607 10983 7,'0'0'27,"0"0"2,0 0-6,0 0-2,0 0-3,14-5-3,-2 6-2,-1-5-3,6 8-2,-1-5-2,4 6-2,-1-2-2,2 3 0,0-2 0,3 1 0,-2-2-1,-1-1 0,-3 0 0,-1-1-1,-2-1 1,-2 0-1,-4 0-2,-9 0-3,11-1-10,-11 1-21,0 0 0,0 0 0,-7-12 1</inkml:trace>
  <inkml:trace contextRef="#ctx0" brushRef="#br0" timeOffset="1210.0692">5235 10727 22,'0'0'28,"11"5"2,-11-5-5,0 0-7,1 13-4,-1-13-2,1 18-4,-3-6-1,5 4 0,-3 0-2,3 5-1,-2 0-1,4 4 0,-2 1-1,1 1 0,-2 3-1,2 3 0,-1-2 0,0-2 0,-1 0 0,1 0 0,-1-3-1,0-3 1,1-4-1,-1-3 1,0-4-1,-1-1 0,0-2 0,-1-9 0,0 0-1,-1 10 0,1-10-3,0 0-3,0 0-6,-4-10-13,-1 1-9,5 0-2,-3-8 2</inkml:trace>
  <inkml:trace contextRef="#ctx0" brushRef="#br0" timeOffset="1957.1119">5237 10643 12,'0'0'27,"0"0"2,0 0-5,0 0-6,0 0-3,0 0-3,0 0-1,0 0-4,0 0 0,12 3-2,-12-3 1,11-2 0,-11 2-2,16-4 0,-7 3-1,5-1 0,-2 0-1,5 1 0,-1 1 0,3 1-1,0 0 0,1 0-1,0 0 1,2 2-1,-1 0 1,0-1 0,-1-1-1,-1 1 1,1 0 0,-3-1-1,-1-1 1,-2 0-1,-3-1 1,-2 1-1,-9 0 1,10-2 0,-10 2 0,0 0-1,0 0 1,0 0-1,0 0 0,0 0 1,0 0-1,0 0-1,0 0 1,0 0 0,0 0 0,0 0 0,7 10 0,-7-10 0,2 13 0,-1-3 1,0 3-1,1 2 0,0 2-1,-1 2 2,1 0-2,-1 3 2,1-1-2,0-1 2,0-1-1,-1-2 0,1-2 0,-1-5 1,-1-10-1,2 14 0,-2-14-1,0 0-4,0 0-5,0 0-24,-9-8-3,9 8-1,-13-19-1</inkml:trace>
  <inkml:trace contextRef="#ctx0" brushRef="#br0" timeOffset="2652.1517">5270 10668 3,'0'0'14,"0"0"-3,2 12-2,-2-12-2,0 20-1,0-3-2,1 6-2,0 5-3,-1 2-11,6 14-6,-11-6 0</inkml:trace>
  <inkml:trace contextRef="#ctx0" brushRef="#br0" timeOffset="9055.5178">2664 10767 6,'0'0'23,"0"0"-3,0 0-1,0 0-1,0 0-2,0 0-3,0 0-2,0 0-2,0 0-3,0 0-1,-9 1-1,9-1 0,-11 13-1,6-2 0,-5 3 0,3 2 1,-2 2 0,2 4-1,-3 2 0,3 4 0,-1 1 0,3 2-1,-1-1 0,4 2 0,-1-1 0,4 0 0,-1-1-1,2-1 1,0 0-1,3 1 0,0-2 0,0-2-1,1-2 1,1 0 0,1-1 0,0-3-1,0-3 1,-1-2-1,1-3 1,0-1-1,-1-1 1,-7-10-1,11 12 0,-11-12 0,0 0 1,13 10-1,-13-10 0,0 0 0,0 0-1,0 0-2,10 1-3,-10-1-6,0 0-15,7-9-10,-7 9-1,0 0 2,9-15 0</inkml:trace>
  <inkml:trace contextRef="#ctx0" brushRef="#br0" timeOffset="9725.5554">3109 11038 11,'9'-6'25,"-9"6"-4,1-10-1,-1 10-1,0 0-4,4-11-2,-4 11-3,0 0-1,0 0-2,0 0 0,0 0-1,0 0-1,0 0 0,-11 18-2,4-8 0,-2 4 0,-1 1-1,-1 3 1,-4-1-2,2 4 1,-2-1-1,1-1 0,-1-1 0,3-1 1,0 1-1,1-3 0,2-2-1,1-2 1,8-11 0,-16 18 0,16-18 0,-13 13-1,13-13 1,-14 6-2,14-6 0,-10 6-2,10-6 0,0 0-2,0 0-4,-12-3-8,12 3-15,4-9-4,-8-1 1,4 10 1</inkml:trace>
  <inkml:trace contextRef="#ctx0" brushRef="#br0" timeOffset="10137.5798">2861 10997 30,'-6'-11'32,"6"11"1,0 0-9,0 0-4,0 0-4,0 0-4,0 0-3,8 11-4,4-1 0,0-1-1,5 7-1,1-2 0,3 3-1,0 0 0,3 2 0,-2-1-1,0 1 0,-1 1 0,-1-3-1,-3 3 1,-1 0-1,-3-3 1,-1 0-1,-2-3 1,-2-2-1,1-2 0,-9-10 0,13 13 0,-13-13-1,10 5 0,-10-5-1,0 0-2,0 0-3,0 0-8,0 0-21,0 0-1,0 0 0,4-10 1</inkml:trace>
  <inkml:trace contextRef="#ctx0" brushRef="#br0" timeOffset="10533.6025">3387 11031 36,'0'0'33,"0"0"1,-9 1 0,9-1-17,0 0-5,0 0-3,0 0-5,-10 9-1,10-9-4,0 0-3,0 0-11,0 0-19,3 13 0,-3-13-1,0 0 0</inkml:trace>
  <inkml:trace contextRef="#ctx0" brushRef="#br0" timeOffset="10780.6166">3390 11230 40,'2'24'31,"-2"-24"1,2 18-8,1-7-9,-3-11-5,4 12-4,-4-12-2,0 0-2,0 0-4,11 0-3,-11 0-11,12-2-16,-12-7 0,0 9-1,6-15 1</inkml:trace>
  <inkml:trace contextRef="#ctx0" brushRef="#br0" timeOffset="11430.6538">3831 10929 5,'0'0'25,"0"0"1,0 0-5,0 0-4,0 0-1,11-4-3,-11 4-1,0 0-2,0 0-2,1 13-1,-1-13-2,-3 19 1,0-4-2,2 5-2,-2 1 0,2 4 1,-1 0-2,2 2 1,-1 0-1,0-2 0,-2 0 0,3-2 0,-1-1 0,2-1-1,-2-2 1,1-2 0,0-4-1,1-1 0,-1-12-1,2 16-1,-2-16-2,0 0-3,0 0-10,0 0-17,0 0-1,-4-9-1,-2-4 2</inkml:trace>
  <inkml:trace contextRef="#ctx0" brushRef="#br0" timeOffset="12096.6919">3608 10905 12,'0'0'14,"12"-1"1,-12 1 0,0 0 1,11-5-1,-11 5-1,0 0-2,9-3 0,-9 3-2,0 0-1,11 7-2,-11-7-1,0 0 0,12 2-1,-12-2 1,14 3-2,-4-2 0,-10-1 0,20 0 0,-9-1-1,3 0-1,-2-1 1,4 1-1,1 2 0,2 0-1,2-2 0,1 4 0,-2-1 0,2 1-1,-1 0 1,0 0-1,-3-1 1,-2 1-1,-1 0 1,-3-1 0,1-2-1,-3 1 1,0-2 0,1 1 0,-11 0-1,16-6 1,-16 6-1,15-5 0,-15 5 0,11-2 0,-11 2-1,0 0-1,9-2 0,-9 2-1,0 0-4,0 0-8,-1-12-24,1 12 2,0 0-1,0 0 1</inkml:trace>
  <inkml:trace contextRef="#ctx0" brushRef="#br0" timeOffset="12871.7362">4194 10714 7,'1'-11'28,"-1"11"3,0 0 1,0 0-11,0 0-3,0 0-4,0 0-4,0 0-1,12 4-2,-12-4-2,11 17 0,-6-6-1,4 6 0,0 0-1,1 4 0,-2 2-1,3 4-1,-3 2 1,1 1-1,-1 1 0,1-2-1,-2-1 1,0 1-1,-1-1 0,-1-1 1,-1-3-1,-1 0 0,-2-2 0,-2 1 0,-3 2 0,-1-2 0,0-1 0,-2 1 0,0 0 0,-3-2 0,1-1 0,0 0 0,2-4 0,-2 1 0,2-3 0,0-1 0,1-3 1,1 1-1,5-11 0,-7 12 1,7-12-1,0 0 0,0 0 0,0 0-1,0 0-1,0 0-3,0 0-12,10 4-22,-10-4 2,7-10-2,-5 0 2</inkml:trace>
  <inkml:trace contextRef="#ctx0" brushRef="#br0" timeOffset="14845.8491">5278 10675 16,'0'0'13,"0"0"-1,0 0 0,0 0-2,0 0-1,0 0 1,0 0-1,-1 10-1,1-10 0,0 0-2,1 12 0,-1-12 0,0 18-2,1-6 0,-2 1-1,1 4 0,0 3-2,0 0-3,3 6-10,0 5-16,-5-8-2,8 9 1,-10-9 0</inkml:trace>
  <inkml:trace contextRef="#ctx0" brushRef="#br0" timeOffset="27422.5685">2442 11679 10,'0'0'12,"3"-13"0,-3 13 0,0 0-1,0 0 0,0 0 0,10-9-1,-10 9-1,9-5-2,-9 5 0,12-3-2,-12 3 0,18-4-1,-6 3 0,0-1 0,3 2 0,-2-2 1,3 2-2,-1-2 1,4 3-1,-2-1 0,1 0-1,2 0 1,0 1-1,0-1 0,3 2 0,-1-3 2,0 2-2,4-3 0,1 3 0,1-3 0,2 1-1,-1-3 0,2 2 0,-1-1-1,2 1 1,-3 1-1,0-1 0,0 0 0,1 1 0,-2 0 0,2 0 1,-1 1-1,1-2 0,-1 1 0,1 0 0,-2 0 0,1 0 1,0 1-1,1 0 1,1-1-1,1 1 0,0-1 1,0 1-1,2 0 0,-2 0 0,0-1 1,-1 2-1,-2 0 0,-3 1 0,1-1-1,-1 1 1,-1 0 0,0-1 0,-2 0 0,3 0 0,0-2 0,1 2 0,1-1 0,3 0 1,0 1-1,2 0 0,4 0 1,0 1-1,1 0 0,2 1 1,-1-2-1,1 1 0,-1 1 0,-1-2 0,0-1 0,-1 2 0,1-2 0,-4 1 0,0-1 0,0 0 1,-2 0-1,1 1 0,-1 1 0,0-2 1,2 0-2,0 1 2,2-1-1,-1 0 0,-1 0 0,-1 0 0,-2-2 0,-1 2 0,-3-1 1,-1-1-1,-3 0 0,1 1 0,3-1 0,0 1 0,0 0 0,1 0 1,0-1-1,0 2 0,1 0 0,0-1 0,-1 0 0,0 0 0,0 0 0,1-1 0,2 1 0,1-1 0,0 0 0,1 0 0,-1 0 0,-2 0 0,0 1 0,-3 0 0,-3 0 1,-3 0-1,-1 0 0,-1 1 0,-4-1 0,2 1-1,-1 1 2,1-1-1,-2 0-1,-1 0 2,-1 1-1,-2 0 0,-1 0 0,-10-1 0,10 0 0,-10 0 0,0 0 1,0 0-1,0 0 1,0 0-1,0 0 0,0 0 0,0 0 1,0 0-1,0 0 0,0 0 0,0 0-1,0 0 0,0 0-2,0 0-6,0 0-26,0 0 0,-3-11 0,3 11 0</inkml:trace>
  <inkml:trace contextRef="#ctx0" brushRef="#br0" timeOffset="30153.7247">2867 11996 12,'-4'-11'13,"4"11"1,0 0 1,0 0 2,0 0-1,0 0-1,0 0-2,-2-11 0,2 11-2,0 0-1,0 0-2,0 0-1,0 0 0,0 0-2,0 0-1,0 0-1,0 0 0,0 0-1,0 0-1,0 0 1,1 13 0,-1-13 0,0 18 0,0-5 0,1 3 0,-2 1 0,3 2 0,-2 1-1,1 2 0,-1 1 0,2-1 0,-2 1 0,1 0 0,0 0-1,1-2 1,-1-1-1,1 0 0,-1-3 0,1 0 1,-1-2-1,1 0 0,-1-2 0,1-2 1,-1 1-1,0-3 0,-1-9 0,2 15 0,-2-15 0,0 0-1,2 10-1,-2-10 0,0 0-1,0 0-2,0 0-1,0 0-2,0 0-3,0 0-5,0 0-6,0 0-13,0 0 1,0 0 1,0 0 3</inkml:trace>
  <inkml:trace contextRef="#ctx0" brushRef="#br0" timeOffset="31269.7885">2847 11950 0,'0'0'11,"0"0"0,0 0-1,0 0 0,0 0 1,0 0-1,0 0 1,0 0 1,0 0-2,0 0 1,0 0-1,10 0-1,-10 0 0,0 0 0,0 0-2,10 2 0,-10-2-1,0 0 0,11-1-2,-11 1-1,15-3 0,-4 1 0,0 0-1,2 2 0,-1-1-1,5 0 1,-1 0-1,2 3 0,-1-2 1,1 3 0,-1-3-1,-1 0 0,0 0-1,-2 1 1,0-1 0,-2-3 0,-1 2-1,0 1 0,0-1 0,-11 1 0,19-5 0,-10 3 0,-9 2 0,17-4 0,-17 4 0,14-7 0,-14 7 0,11-7 0,-11 7 0,0 0 0,13-8 0,-13 8 0,0 0 0,9-1 0,-9 1 0,0 0 0,0 0 0,10 4 0,-10-4 0,0 0 0,0 0 0,0 0 0,0 0 0,0 0 1,0 0-1,0 0 0,0 0 1,8 12-1,-8-12 0,0 0 0,-2 10 1,2-10-1,-2 13 0,2-13 0,-1 15 1,-1-6-1,2 3 0,0 0 0,2-2 0,-1 2 1,-1-2-1,1 1 0,1-2 0,-2-9 1,3 13-1,-3-13 0,2 12 0,-2-12 1,0 0-1,0 0 0,4 9-1,-4-9 1,0 0-3,0 0-1,0 0-7,0 0-17,0 0-8,0 0 0,0 0-2</inkml:trace>
  <inkml:trace contextRef="#ctx0" brushRef="#br0" timeOffset="32499.8589">3724 11971 10,'0'0'20,"0"0"-6,0 0 0,0 0 0,0 0 0,0 0-1,0 0 0,8 12-1,-8-12-1,0 0-2,0 0-1,2 13-2,-2-13-1,2 14 0,-2-14-1,2 20 0,-2-6-1,3 3-1,-2 0 1,3 5 0,-3-1-1,1 3 0,0 1 0,2 0 0,-1-1-1,0 2 1,0 0-1,1-1 0,-1-1-1,1-2 1,-1-1 0,0-1-1,-1-3 1,0-1-1,-1-2 0,1-2 0,-2-2 0,0-10 1,2 14-1,-2-14 0,0 11 0,0-11 0,0 0 0,0 0-1,0 0 0,0 0 0,0 0-1,0 0-1,0 0-1,0 0-1,-1 9-3,1-9-5,0 0-7,0 0-15,0 0 1,-1-9 1,-3-1 1</inkml:trace>
  <inkml:trace contextRef="#ctx0" brushRef="#br0" timeOffset="33300.9047">3753 12266 8,'0'0'14,"0"0"0,0 0 0,0 0-1,0 0-1,0 0 1,0 0-1,0 0-1,0 0 0,0 0-1,0 0 0,0 0-2,9 4 0,-9-4-2,0 0 1,0 0-2,0 0 0,0 0-1,13-1 0,-13 1 0,13-2-1,-13 2 0,21-3 0,-10 0-1,3 3 0,1-1 0,1 0-1,0 1 0,1 2 0,-1-1 0,-1 0 0,1 0 0,-1 0-1,-1-1 1,-1 1 0,0-1-1,-3 0 1,-1-1-1,-9 1 1,14 0-1,-14 0 1,0 0-1,10-1 0,-10 1 1,0 0-1,0 0 1,0 0-1,0 0 0,0 0 0,0 0 0,0 0 0,0 0-1,0 0 0,0 0-2,0 0-4,0 0-10,0 0-22,0 0 1,0 0 0,-3-10 0</inkml:trace>
  <inkml:trace contextRef="#ctx0" brushRef="#br0" timeOffset="35713.0426">4796 12104 6,'0'0'22,"0"0"4,0 0-6,0 0-2,0 0-3,0 0-2,0 0-1,5-10-2,-5 10-1,0 0-2,0 0-2,0 0-1,0 0 0,0 0-2,0 0 0,0 0 0,0 0-1,-6 13 0,6-13 0,-11 13 0,5-4-1,-3 3 1,-1 0 0,0 3-1,-1 0 0,-1 2 1,2-1-1,0 1 1,-1 0 0,2 1-1,1 0 1,-1-3 0,2 0 0,0-2 0,1-2-1,0 0 1,0-2 0,6-9-1,-9 13 1,9-13-1,-8 12 1,8-12-1,-8 10 0,8-10 0,0 0 0,-12 9-1,12-9 0,0 0 0,-9 6-1,9-6-2,0 0-2,0 0-6,0 0-5,0 0-13,0 0-3,-7-13-1,7 13 2</inkml:trace>
  <inkml:trace contextRef="#ctx0" brushRef="#br0" timeOffset="36330.0778">4504 12079 18,'0'0'25,"0"0"-2,0 0-4,0 0-2,0 0-2,0 0-2,0 0-2,15 13-2,-15-13-1,11 15-2,-11-15 1,15 21-2,-6-8-2,2 2 1,1 0-1,3 1-1,2-1 0,1 2 0,2-1 0,0 0-1,2 0 1,1-1-1,-2 1 0,-2 0 0,1 0 0,-1-2 0,-2 0-1,1-1 1,-3-2-1,0 0 0,-2-3 1,0 0-1,-1-2 0,-3-1 0,-9-5 1,15 6-1,-15-6 0,0 0 1,0 0-1,0 0-1,0 0-1,0 0-2,0 0-3,0 0-9,0 0-20,0 0 0,0 0 0,0 0 1</inkml:trace>
  <inkml:trace contextRef="#ctx0" brushRef="#br0" timeOffset="37197.1268">5141 12103 21,'1'14'26,"-1"-14"0,0 0-5,0 0-5,-11 4-3,11-4-2,0 0-3,0 11-2,0-11-1,0 0 0,6 10-2,-6-10 0,0 0-1,9 10 0,-9-10 0,0 0 0,9 3-1,-9-3 0,0 0 0,0 0 0,4-9 0,-4 9 0,0 0-1,-4-11 1,4 11-1,0 0 1,-10-10-1,10 10 0,0 0 1,-9-2-1,9 2-1,0 0-1,0 0-4,0 0-7,0 0-18,-6 17-1,6-17-2,-2 9 1</inkml:trace>
  <inkml:trace contextRef="#ctx0" brushRef="#br0" timeOffset="37765.1599">5162 12335 3,'0'0'20,"0"0"2,-4 9-4,4-9-6,0 0 0,0 0-2,2 11 0,-2-11 0,0 0-1,0 0 0,2 9-2,-2-9 0,0 0-2,-3 11-1,3-11-1,-1 10-1,1-10 0,0 0-1,-1 9 0,1-9 0,0 0-1,0 0 2,0 0-1,11-3 0,-11 3-1,0 0 1,13-8 0,-13 8 0,0 0 0,0 0 0,9-9 1,-9 9-1,0 0 1,0 0-1,0 0 0,0 0 0,0 0-1,0 0 1,-10-4-2,10 4-1,0 0-5,0 0-10,0 0-17,0 0 1,0 0-1,-14 0 0</inkml:trace>
  <inkml:trace contextRef="#ctx0" brushRef="#br0" timeOffset="38782.2182">5541 12013 9,'14'0'28,"-14"0"0,0 0 3,0 0-12,0 0-3,0 0-3,4 9-3,-4-9-2,4 12-3,0-1 1,-3-1-1,3 2-1,-3 2-2,3 2 1,-3 0-1,2 5 0,-1-2 0,1 1-1,-2 2 0,1 0 0,-1 1 0,0-1 0,0-3-1,0 0 1,-1 0-1,1-2 0,-1-1 1,0-3-1,0-3 0,2 2 0,-2-3 0,0-9-1,-2 15-1,2-15-1,0 0-3,0 0-7,0 0-22,0 0-1,0 0 1,-8-13 0</inkml:trace>
  <inkml:trace contextRef="#ctx0" brushRef="#br0" timeOffset="39712.2708">5347 12029 19,'0'0'26,"0"0"1,13-3-3,-13 3-7,0 0-2,14-4-2,-14 4-3,14-1-2,-14 1 0,17-1-1,-17 1-2,20 2-1,-11 0 0,5 1-1,-2-3 0,5 3 0,-2-2 0,4 0 0,-1-1-1,3 0 1,0-1-1,-1 2-1,0-2 1,-1 2-1,-2-1 0,0 2 0,-2-1-1,0 2 1,-3-2 0,1 0 0,-1 0-1,-1 0 1,0-1 0,-2 0-1,0 0 1,-9 0-1,16 1 1,-7-1-1,-9 0 0,16-2 1,-16 2-1,14 0 0,-14 0 0,13-1 0,-13 1 0,11 0 0,-11 0 0,0 0 0,9-1 1,-9 1-1,0 0 0,0 0 0,0 0 0,0 0 0,9 1 0,-9-1 0,0 0 0,0 0 0,0 0 0,0 0 0,0 0-1,0 0-1,0 0-4,0 0-10,0 0-24,0 0 3,-11-14-3,11 14 3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27:59.66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9807 12017 12,'0'0'27,"0"0"1,-10 3-5,10-3-5,0 0-3,0 0-2,-15 6-2,15-6-3,-5 17-3,5-2-1,-3 4-2,2 5 0,-1 2 0,3 7 0,-1 5-1,1 0 1,-1 1-1,0 2 0,0-5 0,1-1 1,-1-4-1,1-5 0,-1-6-1,0-2 1,1-6-1,-1-1 0,0-11-1,1 10-1,-1-10-2,0 0-2,6 9-6,-6-9-7,0 0-13,5-10-3,-7-2 4,2 12-1</inkml:trace>
  <inkml:trace contextRef="#ctx0" brushRef="#br0" timeOffset="507.029">9968 12228 26,'15'14'28,"-14"-5"1,4 13 2,-6 0-15,-3 1-5,4 3-3,-4-2-1,5 2-1,-1-7-2,4 1 0,-1-4-1,3-3-1,0-3-1,-6-10-1,16 12 1,-16-12 0,17 0-1,-6-5 1,-2-6-1,4-1 1,-2-4-1,1-5 0,2-3 1,0-2-1,2 0 0,-1 2 1,1 2 0,-3 2 0,0 5 0,0 5 0,-13 10 0,18 0 0,-14 10 0,1 6 0,-3 5 0,-1 5 0,0 0-1,0 3 1,0-3-1,1 0 1,0-3-1,2-5 0,2-6 0,-1-3-1,-5-9 0,11 7-3,-2-6-4,-9-1-9,13-19-16,-3 9-1,-4-8-2,5 0 2</inkml:trace>
  <inkml:trace contextRef="#ctx0" brushRef="#br0" timeOffset="856.049">10441 12011 40,'11'-9'33,"-11"9"2,14-5-1,-14 5-14,5 13-7,0 3-4,-6 5-4,5 6-1,-5 3-2,2 5 0,-2 4-1,0 2 1,0 2-2,1-2 1,-1-1-1,2-1 0,0-3 0,2-6 0,1-4 0,3-5 0,1-4 0,2-5 0,1-3 0,2-7 0,0-2-2,1-4-1,1-1-3,-4-8-7,5-1-18,-5 1-4,-4-5-1,-2 4 0</inkml:trace>
  <inkml:trace contextRef="#ctx0" brushRef="#br0" timeOffset="1141.0653">10350 12263 37,'0'0'32,"12"-4"3,-2-3 0,0-3-16,10 7-4,-4-6-4,8 7-4,-5-2-2,3 1-1,-2 2-3,-1 2 0,-3 1 0,-1 1-1,0 0-1,-3-1-2,4 3-2,-7-6-8,4 0-24,-1 3 1,-12-2-1,12-4 2</inkml:trace>
  <inkml:trace contextRef="#ctx0" brushRef="#br0" timeOffset="2380.1361">11204 12119 8,'0'0'28,"2"-14"2,-2 14 1,0 0-11,-7-13-2,7 13-3,-12-6-4,12 6-2,-17-5-2,6 3-2,-4-4-1,0 4-1,-3-2 0,2 0-1,-2 2 0,1 1-1,-1 1 0,4 3 0,0 4-1,0 2 1,1 3-1,1 6 1,1 1-1,-1 5 1,3 1-1,1 2 0,2 2 0,2 0 1,3 0-1,3-1 0,3-3 1,3 0-1,2-2 1,4-2 0,1-5 0,3 1 0,-1-5 0,3 0 0,3-3-1,-1-1 1,0-2 0,0-1-1,-3 1 0,0-3 0,-2-2-2,-3-2-2,1 3-6,-15-2-18,15-13-9,-5 7 0,-3-6-1</inkml:trace>
  <inkml:trace contextRef="#ctx0" brushRef="#br0" timeOffset="2907.1663">11433 12312 30,'0'0'30,"0"0"3,4 12 0,-4-12-11,-5 16-11,-7-6 0,5 7-3,-5-1-2,5 3-1,-3-1-1,6 5-2,-1-4 1,5 1-2,2-4 1,4 2-1,3-2 0,2-3-1,4-6 1,3-3 0,2-5-1,3-2 1,1-4-1,0-4 1,1-6-1,-1-1 0,-4-1 0,-1-1 0,-5 0 1,-4-2-1,-5-1 0,-6 1 0,-4 0 1,-7-1-1,-3 3 0,-5 3 0,-2 4 0,-1 7 0,-1 4 0,0 5 0,3 9 0,3 2-1,1 6 0,3 1 0,5 2-2,2-2-1,7 3-3,1-8-5,9 4-9,0-3-15,2-7 1,8-1-2,-4-10 3</inkml:trace>
  <inkml:trace contextRef="#ctx0" brushRef="#br0" timeOffset="3449.1973">11769 12252 50,'0'0'37,"7"-9"-1,-7 9 0,0 0-13,-6 12-11,6 0-4,-5 0-3,4 4-3,1 1 0,2 4-1,3 1 0,2 1-1,0-1 1,2-1-1,0-2 0,-1-2 0,0-2-1,1-4 1,-9-11 0,10 11 0,-10-11-1,10-4 1,-10 4 0,13-23 0,-6 4 0,2-4-1,3-2 2,0-3-1,2-1 0,2 3 1,2 1 0,-1 4 0,1 4 1,-1 5-1,-1 4 1,-3 7-1,0 6 1,-3 5-1,-2 5-1,-2 4 1,0 5-1,-3 3 1,-1 1-1,0 0 1,-2 0-2,1-3 1,0-3-1,2-1 1,0-5-2,0-5 0,4-1-4,-7-10-2,17 4-11,-17-4-20,16-11 1,-4-1-1,-2-6 2</inkml:trace>
  <inkml:trace contextRef="#ctx0" brushRef="#br0" timeOffset="3976.2274">12410 12202 63,'0'0'36,"2"-12"-1,-2 12-2,0 0-17,-18-15-6,18 15-2,-17 1-3,7 2 0,-1 1-2,0 3-1,-1 1-1,1 3 0,-2 3 0,3-3-1,0 1 1,2 2-1,2-2 0,3-3 0,3 1 0,0-10 0,13 12 0,-2-6 0,2 1 0,4-2 1,0 0-1,2 3 0,2 0 0,-4 3 0,0 1 0,-3 1 0,-3 1 0,-3 4 0,-3-2 0,-4 1 0,-3-1 0,-2 0 0,-2-3 0,-2 0 0,-1-4 0,-1-2 0,-4-2 0,3 0 0,-1 0 0,-2-2 0,3-1 0,-1-1-1,3 0 1,9-1-2,-11-1-1,11 1-4,0 0-6,0-11-24,5 2 0,3 0-2,-1-6 2</inkml:trace>
  <inkml:trace contextRef="#ctx0" brushRef="#br0" timeOffset="4370.25">12651 11951 72,'0'0'37,"0"0"-2,0 0-2,0 0-22,-10 13-4,10 4-2,-3 1-1,3 5-2,-1 4-1,3 6 1,-1 4-1,1 2 0,2 5-1,-1-1 1,1 1-1,2-3 0,-1-2 0,3-6 1,0-3-1,3-5 1,-1-6-1,1-5 1,4-5-1,0-3 0,2-4 0,-2-5-1,3 0-2,-5-8-4,5 4-4,-10-6-14,-2-2-12,1 3-1,-9-6 1,-2 3 1</inkml:trace>
  <inkml:trace contextRef="#ctx0" brushRef="#br0" timeOffset="4610.2636">12515 12221 39,'0'0'33,"0"0"3,13-6 0,2 4-14,-2-7-7,13 7-3,-4-5-3,6 5-3,-3-5-2,1 5-1,-1 0-2,-4 0-3,-1 2-2,-8-4-8,3 1-26,-5 3 0,-10 0-1,0 0 2</inkml:trace>
  <inkml:trace contextRef="#ctx0" brushRef="#br0" timeOffset="5532.3164">13189 12047 17,'0'0'22,"3"-15"-1,-3 15-1,0 0-1,0 0-3,0 0-3,0 0-2,-13-3-3,3 7-2,3 6-1,-4-1-2,-3 8 1,0 1 1,-1 7-2,-1 2 0,0 5 0,1 2 0,2 6 0,1 0-1,6 0 1,1-3-1,6 0 0,2-5-1,4-2 0,4-5 0,3-6 0,1-2-1,1-5-1,1-1-2,-2-8-2,4 4-5,-7-10-12,-3-1-13,4 1-1,-6-8 1,4 2 0</inkml:trace>
  <inkml:trace contextRef="#ctx0" brushRef="#br0" timeOffset="5914.3382">13343 11848 51,'0'0'32,"10"0"2,-10 0 0,-1 18-24,6 7 0,-6 0-2,7 11-1,-4 3-2,5 9-2,-2 1 0,2 6 0,0-3-2,3 0 1,-2-1-2,-1-1 1,0-7-1,0-7 0,-2-5-1,-1-6-1,1-6-2,-5-19-3,6 15-8,-6-15-14,-1-11-7,4 1-1,-3-7 2</inkml:trace>
  <inkml:trace contextRef="#ctx0" brushRef="#br0" timeOffset="6280.3592">13590 12236 18,'0'0'28,"11"2"1,-11-2 2,0 0-14,-9 19-5,1-10-1,0 5-1,-4-1-3,1 2 0,-6 0-3,2 3 0,-3-3-1,3 0 0,-1-2 0,4 0 0,2-2-1,5-2 0,5-9 0,3 10 0,7-8 0,3 0 0,6-2-1,1 0 0,4-1 0,1 1 0,1-1-1,-1-1-2,0 2-1,-4-4-2,2 4-4,-9-7-10,0 1-17,-1 1-1,-13 5 1,14-13 1</inkml:trace>
  <inkml:trace contextRef="#ctx0" brushRef="#br0" timeOffset="6690.3827">13721 11944 44,'13'-5'35,"-13"5"1,18-5-1,-9 14-9,2-5-13,6 11-4,-3-2-2,5 8-3,-4 2 0,5 5-1,-5 3-2,2 4 1,-2 3-1,-2 5 0,0-1-1,-4 2 1,-3 1-1,-1-2 0,-3-1 0,-4-5 1,-3-5-2,0-1 1,-2-6 1,-1-5-1,-1-4 0,1-4 0,-1-4-1,9-8-1,-11 10-1,11-10-6,-5-16-29,5 16-1,0-18 0,5 5 0</inkml:trace>
  <inkml:trace contextRef="#ctx0" brushRef="#br0" timeOffset="7704.4406">14251 12148 39,'0'0'31,"8"-9"-4,-8 9-4,0 0-4,0 0-3,0 0-4,0 0-3,0 0-4,-1 12-2,1-12 0,-7 15-2,7-15 0,-4 12 0,4-12-1,-4 12-1,4-12-3,0 0-7,0 0-15,0 0-9,0 0 0,0 0 0</inkml:trace>
  <inkml:trace contextRef="#ctx0" brushRef="#br0" timeOffset="8033.4595">14293 12411 31,'0'0'31,"2"10"2,-2-10-7,0 0-8,-4 11-2,4-11-6,0 0-1,-6 13-4,6-13-2,1 12-1,-1-12 0,3 13-1,-3-13 0,2 10 0,-2-10-1,0 0-1,0 0-5,0 0-10,9 7-19,-9-7 1,4-15-2,-4 0 2</inkml:trace>
  <inkml:trace contextRef="#ctx0" brushRef="#br0" timeOffset="9239.5285">14629 11965 33,'0'0'32,"0"0"2,0 0 0,0 0-17,0 0-4,1 17 0,-1-17-5,1 19-2,-1-6-2,3 4 0,-2 3 0,2 6-2,-2 2 0,2 1 0,-1 3 0,-1 1-1,1 2 0,1 1 0,-2-2 0,2-1 0,2-4-1,-1-1 1,-1-4-1,2-2 0,-1-7 0,-1-4-1,2 0-1,-5-11-1,0 0-4,0 0-6,12 3-19,-12-3-6,0 0 0,3-13 0</inkml:trace>
  <inkml:trace contextRef="#ctx0" brushRef="#br0" timeOffset="9870.5646">14862 12231 57,'0'0'36,"10"-4"-1,-10 4-1,0 0-16,0 0-10,0 0-2,11 1-2,-11-1-1,5 15 1,-2-2-2,0 3 0,-1 4-2,1 2 1,0 3 0,0 1 0,-2 0-1,1-2 0,1-4 0,0-3 0,0-5 1,-3-12-1,8 10 0,-8-10 0,13-9 0,-6-2 0,1-6 0,1-3 0,1-5 0,0-3 0,0-2 0,2 2 0,-1 3 0,-1 2 0,0 3 0,-2 5 1,0 5-1,3 6 0,-11 4 0,17 2 0,-17-2 1,18 15-1,-10-2 0,1 3 1,-1 3-1,-3 4 0,-1 1 1,0 2-1,-2-2 0,1 0 0,-2-3 0,1-3 1,0-3-2,0-5 0,-2-10-1,6 11-3,-6-11-7,0 0-27,9-6 1,-6-4-1,-1-8 2</inkml:trace>
  <inkml:trace contextRef="#ctx0" brushRef="#br0" timeOffset="10322.5904">15304 11867 55,'14'1'36,"-14"-1"1,8 9 0,-9 5-13,3-3-16,6 10-2,-2 0-2,2 7-1,-1 2 0,0 6-1,0-2-1,-1 3 0,-2 1 0,-1 2 0,-1 0-1,0-1 1,-1-3-1,2-2 0,-1-3 0,3-4 1,-1-3-1,1-6 0,2-2 1,2-4-1,2-2 1,1-4-1,5-2 1,-3-1-1,3-3 1,0-1-1,1-2 0,-2 0 0,1-1 0,-3-1-1,0 0-1,-3-3-3,3 4-4,-9-7-15,-5 11-16,7-17 1,-9 4 0,-1 0 1</inkml:trace>
  <inkml:trace contextRef="#ctx0" brushRef="#br0" timeOffset="10565.6043">15267 12195 73,'12'-8'38,"2"0"1,3 1 0,8 3-25,-4-6-5,7 6-4,-2 0-2,2 1-2,1 3-4,-5-5-5,4 5-21,-7-3-11,-7-5 1,-3-1 0</inkml:trace>
  <inkml:trace contextRef="#ctx0" brushRef="#br0" timeOffset="16250.9295">9549 11763 8,'10'-1'11,"-10"1"-1,10 2 1,-10-2-1,12-1 0,-12 1-1,13-2 0,-13 2 1,16-5-3,-16 5 1,16-5-2,-6 2 1,1 2-2,-1-3 0,3 3 0,-1-2-2,3 2 0,1-2 0,1 2 0,-1-1-1,4 2 0,-3-1 0,4 1 1,-1-1-1,1 2 0,-2-1 1,4 0-1,-2 0 1,3 0-1,2-1 0,0-1 0,1 0-1,1 1 0,2-2 0,0 1-1,1 0 1,1 0-1,0-1 1,3 1 0,0 0 0,2-1-1,1 0 1,2 0-1,-1-1 1,0 2-1,2 0 1,-2-1-1,2 0 0,2 1 1,-2-1 0,0 1-1,3-1 0,-2-1 0,0 1 0,1-1 1,-3 1-1,-1-1 0,1 2 0,0 0 0,-2 1 1,1-1-1,1 1 0,0-1 0,2 1 1,2 1-1,0 0 0,1-2 0,2 0 1,0 2-1,0 0 0,1-1 1,1 1-1,1 1 1,-3-2-1,1 2 1,0-1-1,0 0 1,3 0-1,0 0 0,-2-1 1,3 1-1,1-1 0,-1 0 1,1 0-1,1 0 0,-2-1 0,2 1 1,-2 0-1,1 2 0,2-1 0,1 1 1,2 1-1,1 1 0,0-2 0,3 1 1,2 0-1,1 0 1,-2-1-1,4 1 1,0-1-1,4 1 1,1-1-1,0 1 1,1-2 0,-2 0-1,5-1 0,-1 0 1,-2-1-1,3 1 0,-4-2 0,-1 1 0,3-2 1,-2 1-1,0-1 0,-2 0 0,-1 0 0,-3 0 0,0 1 1,3-1-1,-5 1 0,1 2 0,-3 0 0,-2 0 0,-1 2 0,-3-3 0,2 1 0,-6 2 0,0 0 0,-2-2 0,-2 1 0,-1 0 0,0-1 1,-2 1-1,0 1 0,0-1 0,0-1 0,-2 3 0,0-2 1,-4 0-1,0 1 0,-2 0 0,-2-1 0,-4 1 0,0-1 0,-3 0 1,-2-1-1,-1 3 0,-3 0 0,-1-2 0,-3 0 0,-2 0 0,0 0 1,-3 0-1,-1 1 0,-12-1 0,17-1 0,-17 1-1,0 0 1,0 0-1,0 0-1,0 0-5,0 0-15,0 0-15,-20 1 0,7-3 0,-7-7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29:40.37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1791 13744 7,'0'0'16,"0"0"-2,0 0-4,0 0 0,0 0 0,0 0 0,0 0 0,1-9-3,-1 9 1,0 0-2,0 0 0,0 0 0,0 0-1,-1-10-1,1 10 0,0 0 1,0 0-1,0 0 0,0 0-1,0 0 0,0 0 0,0 0-1,0 0 1,0 0-1,0 0 1,5 11-1,-5-11 2,4 16-1,-2-5 0,1 2-1,0 1 1,-2 2-1,1 1 0,-2 3 0,0 3-1,0-3 1,1 3-1,-1-1 1,0 1-2,-1-2 2,1 3-2,2-4 1,-1 0 0,0 1-1,-1 0 1,0-3-1,1 2 0,-1-2 1,1-3-1,-1 0 0,0-3 0,0-1 0,1-1 1,-1-10-1,0 11 0,0-11 0,0 0 0,1 9 0,-1-9 0,0 0 0,0 0-1,0 0-2,0 0-1,0 0-5,0 0-8,-4-17-17,4 17-1,0-14-1,0 14 3</inkml:trace>
  <inkml:trace contextRef="#ctx0" brushRef="#br0" timeOffset="1209.0692">1797 13710 12,'0'0'9,"0"0"0,0 0 0,0 0 0,0 0 0,0 0-1,0 0 0,0 0 0,-9 6 1,9-6-2,0 0 0,0 0 0,0 0-1,0 0 1,0 0-1,0 0 0,0 0 0,0 0-1,0 0 0,0 0-1,0 0-1,0 0 0,0 0 0,12-5-1,-12 5 2,17-2-3,-8 2 1,3 0-1,1 0 0,2-1-1,0 1 1,3 0 0,-1 0-1,1 0 1,1 0-1,0-1 1,0 1-1,0-1 1,0 0-1,0-1 1,-1 0-1,0 1 1,-3-1-1,3-1 0,-6 1 0,2 1 1,-2-1-1,-2 1 0,-10 1 1,17-4-1,-17 4 0,13-1 0,-13 1 0,15-3 0,-15 3 0,11-2 1,-11 2-1,9-2 0,-9 2 0,0 0 0,10-2 1,-10 2-1,0 0 0,0 0 1,0 0-1,0 0 0,0 0 0,0 0 0,0 0 0,0 0 0,9-1 0,-9 1 0,0 0 0,0 0 1,0 0-1,0 0 1,4 13 0,-4-13-1,0 18 1,0-7 0,0 1-1,-2 2 1,2-1-1,0 1 0,-1-2 1,1-2-1,0 0 0,0-10 0,1 13 0,-1-13 0,0 0 0,4 9 0,-4-9 0,0 0 1,0 0-1,0 0 0,0 0 0,0 0 0,0 0 0,0 0-3,0 0-2,0 0-6,4 13-25,-4-13 1,0 0-1,0 0 1</inkml:trace>
  <inkml:trace contextRef="#ctx0" brushRef="#br0" timeOffset="15025.8594">2572 13750 5,'0'0'15,"0"0"0,3-9 0,-3 9-2,0 0 0,0 0-1,0 0-1,2-12-2,-2 12-1,0 0-1,0 0-1,2-11 0,-2 11-1,0 0-1,0 0 0,0 0-1,0 0 1,0 0-2,0 0 1,0 0-1,2 14 0,-3-4-1,2 1 1,-1 2 1,1 2-2,-2 1 1,2 1-1,0 1 1,0 2-1,0 2 1,1 2-1,-2-1 1,1 1-1,0 1 0,0 1 0,0-2 0,0 0-1,-1-4 1,1 0-1,-1-2 0,0-1 0,1-1 0,0-2 1,-1-1-1,1 2 0,-1-3 0,1 2 1,-1-3-2,1 0 2,-1 0-1,0-2 0,0-9 0,1 10-1,-1-10 0,0 0-2,0 0-5,0 0-10,-2-11-16,2 11 0,-2-21-1,2 12 1</inkml:trace>
  <inkml:trace contextRef="#ctx0" brushRef="#br0" timeOffset="15965.9132">2603 14001 21,'0'0'16,"0"0"0,0 0 0,0 0-3,0 0 0,0 0-3,0 0-1,0 0-2,0 0-1,0 0-1,10-8-1,-10 8 1,0 0-1,10-1 1,-10 1-1,10-1 0,-10 1-1,13-1 1,-13 1-1,14-2 1,-14 2-2,18 0 0,-8-2-1,3 1 1,-2 0-1,2 0 1,2-1-1,-2 1 0,2-2 0,-2 2 0,1 0-1,-1 1 1,-1-1-1,0 1 1,-2 0-1,1-1 0,-2 1 1,0 0-1,0-1 0,-9 1 1,15-1-1,-15 1 0,12-1 0,-12 1 0,10 1 0,-10-1 1,0 0-1,0 0 0,9 1 1,-9-1-1,0 0 1,0 0-1,0 0 0,0 0 1,0 0-1,0 0 0,0 0 0,0 0-1,0 0 0,0 0-2,0 0-6,0 0-24,0 0-2,0 0 0,-21 0 0</inkml:trace>
  <inkml:trace contextRef="#ctx0" brushRef="#br0" timeOffset="33864.937">3391 13992 16,'0'0'17,"0"0"-1,0 0 0,0 0-2,12 6 1,-12-6-3,0 0 0,13 0-3,-13 0-1,12-2-1,-12 2-1,13-2-1,-13 2-1,17-5 0,-17 5-1,19-7-1,-9 2 0,3-1 1,-1-1-1,0-1 0,2 1 0,-3-4 0,1 0-1,-1 1 0,-2 0 0,-1 0 0,-1-1 0,-7 11-1,9-17 1,-9 17-1,5-14 1,-5 14 0,0-13 0,0 13 0,-4-13-1,4 13 1,-8-12-1,8 12 1,-14-11-1,14 11 0,-16-9 1,5 5-1,0 1 0,0 1 0,-1 1 0,1 1 0,-1 1 0,-1 0 0,2 1 0,-1 2 0,1 1 0,1 0 0,-1 0 0,1 1 0,1 1 0,9-7 0,-17 18-1,9-9 1,1 1 0,0-1 0,1 5 1,-1 1-1,1-1 0,0 3 0,0-2 1,2 3-1,0-2 0,1 3 1,-1-3-1,4-2 1,0 1-1,1-1 1,0 0-1,2 0 1,0-2-1,1 0 1,0-2 0,2-1 0,0 2 0,-6-11 0,14 15 0,-4-8 0,0-1 0,2-1 0,0-2 0,3 0 0,2-2 1,1-1-1,3-1 0,0 0 0,-1-1 0,1 0 0,0-1 0,-2 1 0,-3-2-1,-2 1 0,-1 0 1,-3 1-1,-10 2 0,15-7 0,-15 7 1,10-8-1,-10 8 0,7-12-1,-7 12-1,3-15-2,-3 15-6,1-13-14,-1 13-14,0-12 0,0 12 0,-4-9 1</inkml:trace>
  <inkml:trace contextRef="#ctx0" brushRef="#br0" timeOffset="34960.9995">3881 14102 21,'0'0'18,"0"0"-2,0 0-2,0 0-1,0 0-2,0 0-1,0 0 0,0 0-1,0 0 0,0 0-1,9 2 0,-9-2-1,0 0 0,2-12-1,-2 12 0,5-10-1,-5 10-1,9-15 0,-9 15-1,9-15 0,-9 15 0,10-18 0,-10 18 0,12-17-1,-12 17 0,9-17 0,-9 17-1,8-12 1,-8 12-1,0 0-1,8-10 1,-8 10 0,0 0-1,0 0 1,0 0-1,5 12 1,-5-12-1,2 16 0,-2-3 1,1 1-1,-1 2 0,0-1 0,0 3 0,0-2 0,0 1 0,1-1 0,-1 0 0,1-3 0,-1 0 0,0-2 1,0-2-1,0-9 0,0 14 0,0-14 0,-2 11 0,2-11-1,0 0 1,-2 13-1,2-13-1,0 0 0,-5 11 0,5-11-2,0 0 1,-8 13 0,8-13 0,0 0 0,-13 10 2,13-10-1,0 0 1,-11 6 1,11-6 1,0 0 0,-10 2 1,10-2 0,0 0 0,0 0 1,0 0 0,0 0-1,0 0 1,0 0-1,0 0 0,14-6-1,-14 6 0,15-1 0,-6 1-1,2 1 1,-2 0-1,1 0 1,1 0-1,-1 0 1,-1 0-1,-9-1 1,17 1-1,-17-1 0,10-3-3,-10 3-2,0 0-9,2-10-24,-2 10 0,-11-10 0,11 10 0</inkml:trace>
  <inkml:trace contextRef="#ctx0" brushRef="#br0" timeOffset="36224.0718">4301 13809 15,'0'0'28,"0"0"1,0 0 2,4-10-12,-4 10-3,0 0-4,0 0-2,0 0-3,0 0 1,0 0-3,0 0 0,4 9-2,-4-9 1,2 9-2,-2-9 0,2 13 0,-2-13 0,2 10-1,-2-10-1,0 0 1,4 12-1,-4-12-1,0 0-1,0 0-4,0 0-6,0 0-15,0 0-8,0 0-1,0 0 0</inkml:trace>
  <inkml:trace contextRef="#ctx0" brushRef="#br0" timeOffset="36666.0968">4323 14038 16,'7'16'25,"-7"-16"1,0 0-5,0 0-5,0 0-1,3 12-2,-3-12-3,0 0-1,0 0-1,5 16-2,-5-16 0,3 10-3,-3-10 1,2 13-2,-2-13 0,3 14-1,-3-14 1,2 11-1,-2-11 0,0 0-1,2 10 1,-2-10-1,0 0 0,0 0-1,0 0-4,-1-10-3,1 10-18,0 0-7,-3-15-2,3 15 1</inkml:trace>
  <inkml:trace contextRef="#ctx0" brushRef="#br0" timeOffset="40871.3376">4686 13692 5,'0'0'17,"0"0"-1,0 0-2,0 0-1,0 0-2,0 0 0,0 0-2,0 0-3,0 0 0,0 0-1,0 0 1,0 0-1,0 0-1,0 0 1,4-9-1,-4 9 1,0 0-1,0 0 1,0 0 0,0 0-1,0 0 1,0 0-2,0 0 2,0 0-3,0 0 1,0 0-2,0 0 1,-1 13-1,2-2 0,0 0 0,1 3 0,-1 3 0,1 4 1,-1-1-1,-1 3 1,0 2-1,0 2 0,-1 0 0,1 1 0,-1-4 0,0 2-1,0-3 1,1 0-1,-1-6 1,1-2 0,1-2-1,0 0 1,-1-3-1,0-10 0,3 15 1,-3-15-1,3 12 0,-3-12 0,0 0 0,3 9 0,-3-9-1,0 0-1,0 0-2,0 0-4,10-3-5,-10 3-13,0-13-9,0 13-1,7-16 1,-7 16 1</inkml:trace>
  <inkml:trace contextRef="#ctx0" brushRef="#br0" timeOffset="41615.3803">4896 13922 22,'0'0'27,"10"-9"1,-10 9-8,0 0-4,9-5-1,-9 5-3,0 0-3,0 0-1,9 9-2,-9-9-1,1 19 0,-2-10-1,1 9-1,0-3-1,0 5 0,-1-1 0,1-1 0,-1 1-1,2-2 0,-1-1-1,1-3 1,0-2-1,-1-11 1,3 14-1,-3-14 0,0 0 0,0 0 1,0 0-1,10-9 0,-7 0 1,1-4-1,1-1 0,1-2 0,1 0 0,0 0 0,2 1 0,-1 1 0,1 2 0,0 2 0,-9 10 0,17-16 0,-17 16 0,14-5 0,-14 5 1,14 2-1,-14-2 0,12 10 0,-12-10 1,12 18 0,-6-7-1,-1 2 0,-1 1 0,0 1 1,-1 1-1,0 1 0,-1-1 1,1 0-1,-2-1 0,0 1 1,0-3-1,-1 0 0,1-2 0,-1-11-1,1 16-1,-1-16-2,0 0-5,0 0-8,0 0-18,0 0 0,1-9-1,-1 9 2</inkml:trace>
  <inkml:trace contextRef="#ctx0" brushRef="#br0" timeOffset="42236.4158">5388 13562 16,'0'0'25,"10"7"2,-10-7 2,-2 13-12,2 1-6,-3 2 0,3 5-2,-4 0-1,4 6 0,-5-2-2,5 6 0,-6-5-2,3 4 0,-2 0-2,1 1 0,-1-2 0,1-1-1,-1-2 0,2-1 0,-1-2 0,3-2 0,1-3 0,2-4 0,1-1 0,1-2 0,-4-11-1,11 16 2,-11-16-1,13 9 0,-13-9 0,14 4 0,-14-4 0,15 2 0,-15-2 0,18 0-1,-9-2 1,1 1-1,0 0 1,1-1-1,0-1 0,-2 0-1,2-1 0,-11 4-1,19-7-1,-19 7-2,15-9-3,-15 9-4,10-11-9,-10 11-10,-2-12-4,2 12 0,-11-14 1</inkml:trace>
  <inkml:trace contextRef="#ctx0" brushRef="#br0" timeOffset="42605.4369">5218 13850 10,'-14'-14'27,"14"14"0,-6-17 3,5 8-12,1 9-3,6-15 0,4 11-2,-10 4-2,23-8-1,-9 4-2,7 6-1,-1-4 0,7 5-2,-3-3 0,5 1-1,-1-1-1,2 1 0,-3-1-1,0 0 0,-3 0-1,-2 0-1,-4 0 1,-2 1-2,-3 0 0,-13-1-2,16 2-4,-16-2-7,0 0-25,0 0 1,4-12-1,-4 12 1</inkml:trace>
  <inkml:trace contextRef="#ctx0" brushRef="#br0" timeOffset="44837.5646">6749 13683 19,'0'0'23,"0"0"-3,0-10-4,0 10 0,0 0-3,0 0-2,0 0-1,0 0-1,0 0-1,0 0-1,1 11-1,-1-11-1,1 15 0,-1-4 0,2 4-1,-2 1-1,2 2 1,-3 1-2,3 4 1,-2 2 0,0 2-1,-2 1 0,3 1 0,-2 0 0,1 1-1,0-3 0,0 0 0,0-5-1,1-3 1,-1-1 0,1-5-1,1-1 0,-2-12 0,2 14 0,-2-14-1,0 0 0,0 0-2,0 0-1,0 0-1,0 0-4,0 0-6,0-9-8,0 9-12,-1-19 0,2 10 2,-7-10 0</inkml:trace>
  <inkml:trace contextRef="#ctx0" brushRef="#br0" timeOffset="45657.6115">6744 13660 17,'0'0'16,"0"0"0,0 0-1,0 0-2,9-6-1,-9 6-3,0 0-1,9-1-1,-9 1-2,0 0 1,10-6-1,-10 6 0,0 0 0,11-3 0,-11 3-1,0 0 1,13-9-1,-13 9 1,16-6-1,-5 4 1,2-3-1,1 3 0,3-2-1,2 1 0,0-3-1,2 4 0,-2-2 0,1 2-1,0-2 0,-2 2 0,0 0-1,-1 0 1,-2 1 0,0 1-1,-2 0 0,-2 1 1,0-1-1,-11 0 1,13 1-1,-13-1 0,0 0 0,9 1 1,-9-1-1,0 0 1,0 0-1,0 0 0,0 0 1,0 0 0,-2 10-1,2-10 1,-2 13-1,2-3 1,-1 1-1,1 3 1,-3 0-1,4 3 1,-1-2-1,1 1 1,0-2-1,0 0 0,0-4 0,1 0 1,-2-10-1,3 14 0,-3-14 0,0 0-1,0 0 0,0 0-3,10 8-5,-10-8-11,-9-9-17,9 9 1,-2-10-1,2 10 1</inkml:trace>
  <inkml:trace contextRef="#ctx0" brushRef="#br0" timeOffset="46386.6532">7453 13638 4,'0'0'25,"0"0"3,10-5 2,-10 5-11,0 0-3,0 0-1,0 0-3,0 0-3,-2 11-1,2 2-1,-2 0-2,2 6-1,-1 1-1,1 5 0,-1-1-1,1 5 1,1 1-1,0 3 0,0-1 0,2 3-1,-1 0 1,0 0-1,0-3 0,2-1-1,-1-4 1,1-4-1,-1-2 1,-1-4-1,0-5 0,1-2 0,-3-10-1,2 12-1,-2-12-1,0 0-1,0 0-3,0 0-4,0 0-6,0 0-8,0 0-10,0 0 0,-13-19 2</inkml:trace>
  <inkml:trace contextRef="#ctx0" brushRef="#br0" timeOffset="46941.6849">7476 13971 18,'0'0'27,"0"0"1,0 0 2,0 0-11,0 0-6,0 0-2,12-5-2,-12 5-1,9 0 0,-9 0-3,18 1 1,-8-3-2,6 3 0,-2-3-1,3 3 0,-2-3-1,2 2 0,-2-1-1,-1 1 1,-2 0-2,-1 0 1,0 0-1,-1 0 1,-1 0-1,1 0 0,-10 0 1,16 0-1,-16 0 0,16 0 0,-16 0 0,12-1 0,-12 1 0,0 0 0,11-1 0,-11 1 0,0 0 0,0 0 0,0 0 0,0 0-2,0 0-1,0 0-5,0 0-15,0 0-14,0 0 2,0 0-2,-13-18 2</inkml:trace>
  <inkml:trace contextRef="#ctx0" brushRef="#br0" timeOffset="48747.7882">8131 13954 28,'13'1'28,"-13"-1"-3,0 0-3,13-6-4,-13 6-3,19-5-2,-9 0-3,7 2-2,-4-1-1,3 0-2,-4-3-1,4 3-1,-4-4-1,3 4 1,-4-3-1,2 1 0,-4-4-1,1 5 1,-10 5-1,18-16 1,-12 6-1,0 0 0,-2 0 0,-1-1 0,0 0-1,-3 0 1,-2-2-1,-1 2 1,-2 0-1,-2 1 0,7 10 0,-18-15 0,8 9 0,-2 4 0,-2 3 0,0 2 0,-1 1 0,0 3-1,0 0 1,1 2 0,-1 2 0,2-1 0,1 3 0,0 0 0,4 0 0,-1 2 1,1 0-1,2 3 0,1 1 1,2 1-1,1 0 2,2-1-2,-1 0 1,4 0 0,0-1 1,2-1-1,1-3 0,2 2 0,-1-5-1,3 3 2,-1-4-1,4 0 0,-1-1 0,3-1 0,0-3 0,3 0 0,0-3 0,4-1 1,-1-3-1,2 0 0,-1-2 0,2 0 0,-3-2-1,-2-1 1,-1 1-1,-5 1-1,-1 2 0,-12 3-3,13-3-2,-13 3-5,0 0-7,0 0-16,-9 5-5,9-5 0,0 0 1</inkml:trace>
  <inkml:trace contextRef="#ctx0" brushRef="#br0" timeOffset="49554.8344">8612 14172 39,'0'0'31,"0"0"1,1-15 0,-1 5-17,0 10-4,7-15 0,-7 15-3,11-13-2,-11 13-1,15-10-1,-15 10-1,16-10-1,-16 10-1,17-4 0,-17 4 0,16 0 0,-16 0-1,16 6 0,-16-6 1,15 12-1,-15-12 0,9 19 0,-4-6 0,-4-1-1,-2 2 1,-3-1-2,-1 0 1,-3 2-1,-1-3 1,-2 2-1,-1-2 0,-1 3 1,0-4-1,1 2 1,0-1 1,2-3 0,2 1 0,8-10 1,-11 12 0,11-12 0,0 0 1,-2 10 0,2-10 0,0 0 1,12 6 0,-12-6 0,14 2 0,-5-2-1,2 0 0,-1-3 0,3 3 0,-1-1-1,1 0-1,1-1 1,-1 2-1,-2-1 0,0 1 0,-2 0 0,-9 0 0,16 0 0,-16 0-1,9 3 0,-9-3-3,0 0-4,0 0-11,0 0-19,0 0 0,-4-16-1,4 16 2</inkml:trace>
  <inkml:trace contextRef="#ctx0" brushRef="#br0" timeOffset="50208.8718">8998 13793 44,'0'0'33,"10"10"1,-10-10 0,0 0-16,0 0-8,0 0-2,0 10-2,0-10-2,-1 11-1,1-11 0,-2 15-1,2-15 0,-3 12 0,3-12-1,-2 12-2,2-12-2,0 0-5,0 11-11,0-11-18,0 0 2,0 0-3,0 0 3</inkml:trace>
  <inkml:trace contextRef="#ctx0" brushRef="#br0" timeOffset="50470.8868">9019 14017 45,'3'17'36,"-3"-17"0,4 15 1,-4-15-14,0 0-10,3 13-4,-3-13-2,0 0-4,0 0-1,0 0-3,0 0-3,0 0-7,0 0-27,0 0 2,0 0-2,0 0 1</inkml:trace>
  <inkml:trace contextRef="#ctx0" brushRef="#br0" timeOffset="51391.9395">9334 13665 30,'0'0'28,"10"-1"2,-10 1-7,0 0-6,3 18-2,-3-18-3,3 27-1,-3-11-2,3 8-2,-4-1-2,5 7-1,-4 1 0,2 2-1,-3-1-1,4 1 0,-3-2 0,3 0-1,-2-3 1,0-1-2,0-6 1,0-1-1,0-2 0,0-4 0,1 0-1,-2-14-2,2 17-2,-2-17-3,3 10-9,-3-10-18,0 0-1,0 0-1,-2-19 2</inkml:trace>
  <inkml:trace contextRef="#ctx0" brushRef="#br0" timeOffset="52027.9758">9553 13960 19,'0'0'27,"11"1"1,-11-1 2,0 0-11,0 0-7,9 11 0,-3 2-2,-5-3-1,5 7 0,-5-2-3,4 5 0,-3-2-1,2 3-2,-2-2 0,3-1 0,-2-2-2,0-2 0,0-1 0,0-4-1,-3-9 0,0 0 1,11 8-1,-11-8 0,12-12 0,-6 1 0,1-2 0,2-5 0,1 0 0,-1-4 0,2 0 0,0 2 0,-1 0 0,0 1 0,0 4 0,-1 4 1,-1 0-1,-8 11 0,17-8 1,-17 8 0,13 0 0,-13 0 0,14 12 0,-7-2 0,-2 1-1,1 2 1,-4 3 0,4 1 0,-5 1-1,1-1 1,-2-1-1,0 2 0,0-3 0,0 0 0,0-2 0,-1-1-1,2-3-1,-1-9-2,1 15-2,-1-15-5,0 0-9,0 0-18,0 0 1,7-9 0,-7-5 1</inkml:trace>
  <inkml:trace contextRef="#ctx0" brushRef="#br0" timeOffset="52474.0012">10005 13695 66,'10'-13'36,"-10"13"-1,10-5 2,-10 5-24,0 0-5,5 12-1,4 4-2,-5-1-1,2 7-1,-2 2-1,-1 1 1,-4 4-1,1 2-1,-4-2 0,-1 1 0,0-2 0,-1-1-1,0-2 1,2 0-1,2-5 0,1-2 0,2-3 1,2 0-1,2-6 0,4 1 0,0-2 0,0-4 0,2-2 1,1-1-1,-1-2 0,3-2 0,-2 1-1,0-4-1,-1 1-4,-3-5-4,7 7-7,-15 3-17,7-17-4,-7 17-2,-2-19 2</inkml:trace>
  <inkml:trace contextRef="#ctx0" brushRef="#br0" timeOffset="52781.0189">9890 13878 41,'3'-11'34,"7"9"1,2-2 1,0-4-16,13 8-4,-3-4-4,8 5-2,-4-3-4,5 3-1,-5-1-1,0 2-2,-4 0 0,-5-1-2,-3 2-3,-14-3 0,17 4-5,-17-4-5,0 0-19,10-2-7,-10 2 1,0 0 0</inkml:trace>
  <inkml:trace contextRef="#ctx0" brushRef="#br0" timeOffset="56352.2228">1678 14555 14,'0'0'11,"0"0"1,0 0 0,0 0 0,0 0-1,0 0 0,10 0-1,-10 0-2,0 0 0,0 0-1,0 0-1,10-3 0,-10 3-1,0 0 0,11-5-1,-11 5-1,12-2 1,-12 2-1,14-3-1,-14 3 1,17-1-1,-17 1 1,16-2-1,-6 2 1,0-2 0,1 2 0,2-2-2,-2 2 1,3-3-1,-1 3-1,0-2 1,3 1-1,-3 0 1,1 0-1,-4-1 1,4 2-1,-3-2 1,-1 0 0,1 0 0,-1 1-1,0 1 1,1-1 0,-1 0-1,0 0 1,1 0-1,-1 1 1,1 0-1,1 0 0,0 0 0,1 0 1,1 0-1,1 0 0,2 1 1,2-1-1,0 0 0,1 0 0,1 0 1,0 0-1,1 0 0,1 1 1,-3 0-1,2-1 0,1 0 0,-1 0 1,0 0-1,0 0 0,3 0 0,0 0-1,-1-1 1,2 1-1,-1-1 1,2 1 0,-1 0 0,1-1-1,-3 0 2,2 0-1,1 0 0,1 0 0,2 0 1,1 0-1,2 1 0,0 0 1,1 0-1,1 0 0,0 1 1,0 0-1,-2-1 0,0 1 1,1 0-1,0-1 0,-1 1 0,1 0 0,1 0 1,0 0-1,2 0 0,2-1 0,-2 0 1,2 0-1,3 0 1,-1-1-1,1 1 0,1-1 0,-2 1 1,1 0-1,-1 0 0,1 2 0,-2-1 0,-2 1-1,0 0 2,0 0-1,-1 1-1,2 0 1,-2-1 0,0 1 1,2-1-1,2 0 0,0-1 0,0 1 1,2 2-1,0-2 1,0-1-1,1 0 1,0 1-1,2-1 1,0 0-1,3 0 0,1-4 0,3 3 0,2 0 1,1-1-1,1 0 0,1 1 0,1-1 0,-1 0 0,0 1 0,0-1 1,-1 4-1,3-2 0,-1 2 0,3-2 0,-1 1 0,0-1 1,0 2-1,1-2 0,1-2 0,-3 2 0,-1-4 0,-1 4 0,0-2 0,-3 2 1,4-3-1,0 2 0,-3 0 0,1 0 0,-1 1 1,0-2-1,0 2 0,1-2 0,-2 1 0,0-1 0,0-1 1,2 1-1,2-1 0,-1 1 0,0-1 1,0 1-1,0-1 0,0 1 1,-1 0-1,0 0 0,-1 0 1,1-1-1,0 0 0,2 0 0,2-1 0,-2 2 0,-1 0 0,-1 0 0,2 0 0,-3 0 0,-1 0 0,-1 1 0,-3 0 0,1 0 1,-1 0-1,0 0 0,0 1 0,1-1 0,0 2 0,0-1 1,0 0-1,0 0 0,1 1 0,-1-1 0,-1 0 0,0 1 0,2 0 0,1-2 0,0 1 0,2 1 0,0 0 0,0-1 0,1 0 0,-1-1 1,0 0-1,0 1 0,0 0 0,-1-1 1,-1 0-1,3 0 0,1 0 0,0 1 0,1-1 0,-1 0 0,0 0 0,2 0 1,-2-1-1,-1 1 0,0-1 0,-1 0 0,-1 0 0,3 0 0,0 1 1,-5-1-1,1 2 0,-2-1 0,-5 1 0,-2 0 0,-3 1 0,-7 1 0,-5 1 0,-3-2 1,-7 2-1,-4 1 0,-2-2 0,-5 1 0,-9-4 1,0 0 0,0 0-1,5 9 0,-5-9 1,0 0-1,0 0-1,-11-3-1,11 3-6,-9-5-13,9 5-18,-15-12 1,6 1 0,2 0 0</inkml:trace>
  <inkml:trace contextRef="#ctx0" brushRef="#br0" timeOffset="59888.4253">3344 15002 2,'0'0'24,"11"-6"3,-11 6-4,0 0-4,0 0-2,-3-11-1,3 11-3,0 0-2,0 0-2,0 0-2,0 0 0,6-11-3,-6 11 0,0 0-2,0 0 1,0 0-1,0 0 0,0 0 0,0 0 1,0 0-2,4 10 1,-4-1 0,1 6 0,-1 0-1,1 5 1,-1 3-1,2 2 1,-2 3-1,2 2 0,-1 0 0,1 1-1,-1-1 1,0 0-1,0-2 1,1-1-1,-1-5 1,-1-2-1,-1-4 0,1-3 1,-2 0-1,2-4 0,0-9 0,-1 13 0,1-13 0,0 0-1,-2 10 0,2-10-2,0 0-2,0 0-6,0 0-9,6-14-18,-5 1 0,2-1 0,-4-9 1</inkml:trace>
  <inkml:trace contextRef="#ctx0" brushRef="#br0" timeOffset="60554.4635">3387 14978 10,'2'-14'23,"-2"14"-3,0 0-3,0 0-1,1-9-3,-1 9-2,0 0-2,0 0-1,0 0-1,0 0 0,0 0-1,0 0 0,0 0 0,0 0 0,11-6 0,-11 6-1,14-5 0,-14 5-1,19-7 0,-7 2-1,2 3 0,1-1-1,3 1 0,0 0 0,3 1-1,-1 0 1,2 0-1,0-1 1,-1 1-1,-1-3 0,0 2 0,-3-2 0,-2 0 0,-3 1-1,-1 1 1,-11 2-1,14-4 1,-14 4-1,0 0 1,0 0-1,9 2 0,-9-2 1,3 11-1,-3-11 1,3 19-1,-1-3 1,2 1-1,-2 3 0,1 1 1,0 0-1,-1 1 1,1-2-1,-1-2 0,0-2 0,0-4 0,0-2 1,-2-10-1,2 12 0,-2-12 0,0 0-1,0 0-2,0 0-4,0 0-10,0 0-21,0 0-1,-6-9 0,6 9 0</inkml:trace>
  <inkml:trace contextRef="#ctx0" brushRef="#br0" timeOffset="62039.5485">4346 14958 6,'0'0'21,"2"-10"-5,-2 10-2,0-9-1,0 9 0,0 0 0,-2-13-2,2 13 0,0 0-1,0 0 0,0 0-2,0 0-1,0 0-1,3 20-1,-3-8 1,4 7-2,-3 0-1,4 8 1,-3 1-1,4 5 0,-5 0-1,2 5-1,-2-2 2,1 1-2,-1-3 0,0 0 0,-1-4 0,1-1-1,0-6 1,0-5 0,-1-2 0,0-4-1,1-1 1,-1-11-1,1 10 0,-1-10-1,0 0-1,0 0-2,0 0-2,0 0-4,0 0-7,0 0-11,1-11-8,-1 11 0,3-20 2</inkml:trace>
  <inkml:trace contextRef="#ctx0" brushRef="#br0" timeOffset="62527.5764">4367 15231 22,'10'2'27,"-10"-2"1,0 0-5,0 0-7,2-9-2,-2 9-1,0 0-4,15 2 0,-15-2-2,15-3 1,-15 3-3,23 1 0,-8-4-2,2 4 0,1-3-1,1 3-1,1-1 1,0 0-2,1-3 1,-1 1 0,-3 0 0,-1-1-1,-1 1 1,-1 0-1,-3 1 1,-1-1-1,-10 2 1,13-2-1,-13 2 1,0 0 0,0 0-1,9-1 1,-9 1-1,0 0 0,0 0-2,0 0-2,0 0-6,0 0-15,0 0-12,0 0 0,-2-9 0,2 9 1</inkml:trace>
  <inkml:trace contextRef="#ctx0" brushRef="#br0" timeOffset="63304.6208">5261 14883 10,'0'0'27,"0"0"1,4-16 2,-4 16-13,0 0-4,0 0 0,0 0-3,-13-1-2,13 1-1,-12 18 0,6-3-3,-6 3 1,3 5-2,-3 0 1,-1 6-1,0 0 1,2 4-1,-2 0-1,5 2 1,2-2-1,2 2-1,1-4 0,6 0 0,4-1-1,2-1 0,1-2 1,3-2-1,-2-4 0,3 0 1,-2-4-1,0-1 0,-1-3 0,-2-3-1,1-2-3,-10-8-4,21 4-9,-11-4-20,0-10 0,2-2-1,-3-6 2</inkml:trace>
  <inkml:trace contextRef="#ctx0" brushRef="#br0" timeOffset="63982.6596">5472 15262 24,'0'0'31,"27"-8"1,-13-2 1,5-2-11,2 4-8,-3-5-3,5 6-1,-7-4-4,5 3-2,-6-4-1,2 4 0,-5-1-1,-2 1 0,-1-1-1,-9 9 1,12-13-1,-12 13 1,3-14-1,-3 14 0,-2-13 0,2 13 0,-9-13-1,9 13 1,-17-14-1,7 7 0,-2 1 0,-2 0 0,-1 3 0,0 1 0,0 2 0,-1 3 0,2 3 0,-1 2 0,1 3 0,-1 4 0,3 0 0,-1 4 1,2 2-1,3 2 1,1 2-1,1 0 1,2 0 0,2-3-1,2 0 1,4 0-1,2-5 2,2 2-1,2-6 0,5 2 0,1-4 1,5-1-1,1-2 1,-1-3 0,2-3-1,0-1 0,-2-3 1,1 0-1,-3-3 0,-1-1-1,-3 2 1,-2-1-2,-1 1-2,-12 4-2,16-7-6,-16 7-8,6-14-22,-6 14 2,0 0-2,12-6 3</inkml:trace>
  <inkml:trace contextRef="#ctx0" brushRef="#br0" timeOffset="64579.6932">5988 15402 42,'0'0'33,"10"2"2,-10-2-2,2-14-15,-2 14-4,11-15-3,-2 8-3,-4-7-2,4 4-1,-3-4-1,2 3-1,-2 0 0,3 0 0,-4 1-1,-5 10-1,12-14 0,-12 14 0,10-8 0,-10 8-1,0 0 0,12 0 0,-12 0 1,0 0-1,10 14 1,-7-5-1,0 2 1,0 3-1,-2 0 0,0 3 1,-2 2-1,0 2 0,0 2 1,-1 0-1,0-1 0,2 2 0,0-3 0,-1 0 0,2-2 0,-1-4 0,1-2-1,0-4-1,-1-9-1,0 0-1,4 14-4,-4-14-5,0 0-8,0 0-18,-12-11 1,12 11-1,-14-8 3</inkml:trace>
  <inkml:trace contextRef="#ctx0" brushRef="#br0" timeOffset="64846.709">6035 15570 47,'-3'14'34,"3"-14"2,0 0-8,17-4-7,-17 4-3,24-8-4,-13 0-4,10 7-2,-3-5-3,2 2-2,1-2-1,-1 3-1,-2 1-1,0 1 0,-2 1-1,-2 1-1,-1 1-1,-13-2-3,19 8-4,-19-8-9,0 0-21,0 0 2,0 0-1,10-12 1</inkml:trace>
  <inkml:trace contextRef="#ctx0" brushRef="#br0" timeOffset="65608.7524">6720 15020 6,'9'4'24,"-9"-4"4,0 0-6,0 0-2,0 0-3,0 0-2,-12 6-2,12-6-3,-16 12-1,8-2 0,-8-1-3,3 2-1,-5-1-1,2 3-1,-3-2 0,4 1-1,-2 0 0,4-1-1,0 0 1,1-1-1,3-1 0,3 0 1,6-9 0,-11 14 0,11-14-1,-3 10 1,3-10 0,0 0-1,5 13 1,-5-13 0,14 11 0,-4-4 0,2-1 0,2 3 0,1-1 0,1 2-1,2-1 1,0-1-1,-1 0 0,-1 1-1,0 1 1,-1-2 0,-2-2-1,-2 0 0,-1 0 1,-10-6-1,15 9 0,-15-9 0,9 5-1,-9-5-3,0 0-4,0 0-14,0 0-20,-10-5 2,10 5-1,-13-15 1</inkml:trace>
  <inkml:trace contextRef="#ctx0" brushRef="#br0" timeOffset="66649.8121">7124 15131 19,'0'0'28,"22"0"1,-11 0-4,2-2-5,4 2-3,-4-4-3,7 2-2,-5-4-2,4 3-3,-3-3-2,2 1-1,-2-3-1,-1 1-1,0-1 0,-2 1-1,-1-3 0,-1 0 0,-3 0 0,0-1 0,-3 0 0,-1-1-1,-3 1 1,-1-1-1,-4 0 1,0 1-1,-5 1 0,-1 2 0,-2 1 1,-3 1-1,0 3-1,-3 2 1,0 2 0,-1 4 0,-1 4 0,1 2 0,0 3 0,-2 2 1,1 2-1,0 1 0,2 2 1,4 0 0,2 0 0,3 0 0,3-1 1,7-1-1,2 0 1,6 1 0,1-2 0,2 0-1,3-4 1,1 2 0,2-5-1,0 1 0,2-1 1,0-4-2,-1-2 1,3 1 0,-2 0-1,1-3 1,1-2 0,-1-1 0,-1-2-1,-1-1-1,-1-2-1,-6-3-3,5 6-6,-10-8-10,-7 10-20,9-11 2,-9 11-1,0 0 2</inkml:trace>
  <inkml:trace contextRef="#ctx0" brushRef="#br0" timeOffset="67331.8512">7634 15293 54,'0'0'37,"10"-7"1,-10 7 0,4-13-10,-4 13-18,7-10-3,-7 10-2,13-9-1,-13 9-1,16-10-1,-4 6-1,0 0 0,1 1 0,0 0 0,2 0 0,-3 4-1,1 1 1,-1 2-1,-3 1 0,-9-5 0,10 20-1,-10-8 0,-6 5 0,2-1-1,-6 1 0,-2 4 0,-2-4 1,0 3-1,-1-3 1,1 2 0,1-2 0,0-1 1,2 0 0,2-4 0,2 0 1,0-1-1,7-11 2,-6 13-1,6-13 0,0 10 1,0-10-1,0 0 1,15 4 0,-15-4-1,19-2 1,-7 0-1,1 0 0,1-2 0,2 1-1,-1 1 1,0 0-1,-2 2 0,1-1-1,-3 2 0,-11-1-2,17 3-2,-17-3-5,9 2-9,-9-2-22,0 0 1,0 0 0,-2-11 1</inkml:trace>
  <inkml:trace contextRef="#ctx0" brushRef="#br0" timeOffset="68041.8918">7923 14806 34,'0'0'31,"0"0"2,9-2-7,-9 2-6,0 0-2,0 0-3,18-1-4,-18 1-2,12 10-2,-5-1-2,3 5 0,-1 1-3,4 5 1,-1 4-2,3 5 1,1 1-1,0 3 0,1 0 0,1 3-1,-5 3 1,2 0-1,-3-4 0,-4 0 0,-2-2 0,-1-1 0,-5-2-1,-3-2 1,1-3 0,-4-2-1,0 0 1,-1-5 0,1-1 0,-1-2 1,3-3-1,0-2 1,4-10 0,-4 13-1,4-13 1,0 0-1,0 0 0,0 0 0,0 0-1,0 0-4,13-3-12,-13 3-23,3-16 1,-1 5 0,-5-4-1</inkml:trace>
  <inkml:trace contextRef="#ctx0" brushRef="#br0" timeOffset="68662.9273">8503 15051 53,'0'0'36,"0"0"-2,0 0 2,-7-10-20,7 10-5,0 0-2,0 0-3,0 0-3,5 13 0,-5-13-2,0 10 0,0-10-3,0 0-2,3 15-7,-3-15-13,0 0-12,-7 13-1,7-13-1,-2 9 2</inkml:trace>
  <inkml:trace contextRef="#ctx0" brushRef="#br0" timeOffset="68895.9399">8501 15276 31,'-2'12'33,"6"0"2,-4-12 0,-3 11-12,7-1-5,-4-10-5,4 10-4,-4-10-2,0 0-3,7 12-1,-7-12-2,0 0-3,0 0-2,14 12-8,-14-12-17,0 0-8,0 0-1,0 0 0</inkml:trace>
  <inkml:trace contextRef="#ctx0" brushRef="#br0" timeOffset="69335.9657">8806 14944 71,'13'-4'35,"-13"4"1,0 0-5,11 19-22,-12-6-2,7 9 0,-5-1-3,4 8 0,-2-1-1,3 6-1,-1-1 0,0 0 0,1-2-1,-1-2-1,-1-2 0,-1-6-3,3-2-4,-6-19-7,4 14-19,-4-14-4,0 0-1,0 0 1</inkml:trace>
  <inkml:trace contextRef="#ctx0" brushRef="#br0" timeOffset="70033.0057">8779 14995 51,'7'-18'37,"1"8"0,2-2 0,1-6-13,6 9-11,-3-4-3,10 8-2,-4-2-3,4 6-1,-2 2-2,0 5 0,-2 2-2,-1 3 1,-2 3-1,-3 1 0,-3 3-1,-2 1 0,-5 2 0,-4-1-1,-2 1 0,-6-2 0,0-1-1,-4-2 1,-2-1 0,-1-5 1,-1-1-1,2-2 2,0-3 0,3-2 0,2-1 1,9-1 1,-13-4-1,13 4 1,0 0 0,0 0 0,0 0 0,17-8 0,-7 8-1,4 1 1,2 1-2,2 0 1,0 3-1,2 1 0,1 3 0,-2-1-1,-1 5 1,-4 1-1,-1 1 1,-7 2-2,-3 1 2,-3-2-2,-5 0 2,-2 0-2,-4-2 1,-1-2 0,-2 0 1,0-4 0,-1-1 0,0 0 1,-1-3 0,1 0 0,-1-2 1,3 1-1,1-3 0,2 2 0,10-2-1,-13-1 0,13 1-1,0 0-3,0 0-4,7-9-10,-7 9-22,21-14 1,-8 4-1,6-1 2</inkml:trace>
  <inkml:trace contextRef="#ctx0" brushRef="#br0" timeOffset="70507.0327">9292 15175 70,'-8'17'35,"-3"-1"-2,7-1-8,3 8-15,-3-5-2,8 7-2,-1-3-2,6 1-2,1-3 0,4-2 0,1-5-1,3-4 0,-2-2 0,2-4-1,2-3 1,-2-5 0,0-4-1,-2-1 0,-2-2 1,-3-2-1,-2-2 1,-2-6-1,-8-1 0,-2 2 1,-6 1-2,-3 2 2,-5 2-1,-1 4 0,-4 4 1,0 8-1,1 4 0,0 3 0,2 3 0,4 0-2,4 3-3,2-3-5,11 3-15,5 1-11,-7-14-1,17 14 0,-6-13 1</inkml:trace>
  <inkml:trace contextRef="#ctx0" brushRef="#br0" timeOffset="70936.0573">9597 15238 74,'-16'12'37,"3"3"-1,-1-5 1,-4 1-26,13 7-6,2-4-1,7 3-1,5-1-1,4 1-1,3-3 0,4-2 0,2-2 0,1-4-1,-2-5 1,1-4 0,-2-3 0,1-5-1,-3-3 1,-3-2-1,-3-1 0,-7-4 1,-4-3-1,-4 3 0,-4-1 0,-7 3 0,-4 4 0,-4 3 1,-5 9-1,1 4 1,-1 7-1,1 3 0,4 3 1,1 2-3,9 4-3,-1-9-12,8-1-23,5-10 2,12 11-1,3-11 1</inkml:trace>
  <inkml:trace contextRef="#ctx0" brushRef="#br0" timeOffset="71637.0974">9960 14838 18,'4'-9'30,"-4"9"2,0 0 2,0 0-15,9 17-3,-9-4-3,4 12-2,-5 1-4,4 9-2,-3 1-1,2 5-1,-3 2 0,2 2-1,-2-3 1,2-1-1,0-5 0,1-2-1,0-5 0,1-4-1,1-4-1,-1-9 0,1-1-5,-4-11-4,10 6-17,-10-6-9,10-9 0,-10 9-1,7-21 1</inkml:trace>
  <inkml:trace contextRef="#ctx0" brushRef="#br0" timeOffset="72136.126">10159 15208 58,'0'0'35,"20"-7"-1,-8 1 2,-1-3-24,11 6-4,-6-6 0,8 6-3,-5-5 0,2 3-2,-3-4-1,-1 2 0,-4-3 0,-3 1-1,-3-2 0,-2 0 0,-5-2 0,-3 2 0,-3-2-1,-3 1 1,-3 3-1,-4 2 0,-2 2 1,0 4-2,-3 4 2,-2 4-1,0 3 1,-1 4 0,1 1 0,1 5 0,3-1 0,2 3 0,5 1 2,6 1-2,3-2 1,7 1 0,4-1 0,5-3 0,4-2-1,5-1 0,0-5 0,1-2-1,1-3 0,1-3-1,0 0-1,-3-7-3,4 4-5,-11-10-13,0 1-19,3-2 2,-6-4-1,5 2 2</inkml:trace>
  <inkml:trace contextRef="#ctx0" brushRef="#br0" timeOffset="72754.1613">10717 15082 38,'0'0'32,"8"-10"2,-8 10 0,-4-18-15,4 18-5,-11-10-4,11 10-2,-19-4-2,5 6 0,-5-2-2,1 7 1,-6 0-1,4 6-1,-3 0 0,4 6 0,2-2-1,4 6 1,4 0-1,6 1-1,5-4 1,5 2-1,5-4-1,3-3 1,3-5-1,1-4 0,2-5 1,1-4-1,-3-8-1,0-1 1,-1-5 0,-4-1 0,-2-2 0,-2-3 0,-3 0-1,-4 0 1,1 4 0,-3 2 1,-2 3-1,0 2 1,1 12 0,0 0-1,0 0 1,0 0 0,-11 14-1,9 2 1,-1 2-1,1 6 1,0-1-1,0 1 0,2 0 0,3-1 1,-1-2-2,2-6-1,3 0-1,-7-15-4,18 14-7,-18-14-16,15-7-12,-1 0 2,-3-8-1,3 1 2</inkml:trace>
  <inkml:trace contextRef="#ctx0" brushRef="#br0" timeOffset="73279.1913">10926 15004 57,'0'0'38,"0"0"0,10-4 1,-10 4-16,1 10-12,6 0-2,-4 1-4,2 5-1,-1 1-1,1 4-1,-3 1 0,0 3 0,-3 0-1,2 1-1,-1-5 2,0 0-2,2-5 1,1-2 0,-3-14 0,12 11-1,-2-17 1,1-4-1,2-5 0,4-1 0,-1-5 0,2-2 0,1 0-1,-2-2 2,1 5-1,-2 3 1,0 1-1,-4 4 1,-1 4-1,-2 5 1,-9 3 0,13 11 0,-7-2-1,-1 5 1,-1 4-1,0 1 1,-1 2-1,0 5 0,-1-1 0,1 1 0,-1-1 1,0-3-1,-1-1 0,0-2 0,0-4 0,1-6-1,-2-9-2,0 0-7,0 0-32,0 0-1,4-16 2,-3 2-2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32:30.86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11921 13897 22,'0'0'25,"2"-11"2,-2 11-7,0 0-3,0 0-2,0 0-1,0 0-4,10-5-2,-10 5-1,8 12 0,-8-12-3,9 18-1,-4-7 0,0-1-2,-5-10 1,9 18-2,-9-18 1,8 9-2,-8-9-2,0 0-2,11-2-9,-11 2-8,2-15-11,-2 15-1,8-12 1,-8 12 0</inkml:trace>
  <inkml:trace contextRef="#ctx0" brushRef="#br0" timeOffset="286.0159">12124 13865 8,'0'0'24,"0"0"2,0 0-7,10 14 0,-10-14-3,3 15-2,1-3-3,-2-3-2,2 4-1,-3-4-2,3 3-2,-4-12-1,4 13 0,-4-13-2,0 0-1,10 8-3,-10-8-3,10-2-6,-10 2-9,7-13-11,3 11-1,-6-10 2,7 7 0</inkml:trace>
  <inkml:trace contextRef="#ctx0" brushRef="#br0" timeOffset="509.0291">12329 13862 5,'0'0'27,"9"4"1,-9-4 1,5 10-10,0-1-3,-4 1-3,3 0-4,-4-1-2,4 1-3,-4-10-2,4 14-3,-4-14-3,0 0-10,0 0-16,11 2-1,-11-2 0,0 0 1</inkml:trace>
  <inkml:trace contextRef="#ctx0" brushRef="#br0" timeOffset="1134.0646">12629 13537 23,'0'0'29,"0"0"1,6 13 1,-5-2-14,4 4-4,-4 3-3,3 5-3,-3 1-3,1 1-1,-2 1 0,0 2-2,-1-2 0,1 1 0,-1-3-1,2-1 1,-2-1 0,3-3-1,1-1 2,2-1-1,1-4 0,1 1 0,2-5 1,4-1-1,-2-3 1,3 1-1,1-3 0,2-1 0,-2-2 0,2-1 0,-4 0-1,2-1-1,-1 1-2,-4-6-3,3 6-7,-13 1-11,8-15-10,-8 15-1,4-15 1</inkml:trace>
  <inkml:trace contextRef="#ctx0" brushRef="#br0" timeOffset="1428.0817">12581 13734 19,'0'0'29,"-14"-3"2,14 3 2,0 0-11,0 0-6,11 0-2,-11 0-3,22-3-5,-8 0 0,6 3-2,2-2-1,-2 2-1,2-2-1,1 2 0,-1 0-3,0-1-1,1 5-6,-8-7-10,-1 1-16,3 4-1,-6-4 1,0 2 0</inkml:trace>
  <inkml:trace contextRef="#ctx0" brushRef="#br0" timeOffset="2004.1146">12932 13462 40,'0'0'30,"6"14"2,-7-3-1,3 4-17,3 10-6,-4 0 0,4 8-1,-4 0-3,2 5-1,-3-3 0,2 2-1,-3-4 0,2-1-1,0-5 0,0-5 0,0-4-1,1-5 1,1-2-1,-3-11 1,0 0-1,9 7 0,-9-7 1,7-11-1,-7 11 0,10-17 0,-4 2 0,1 2 0,1-2 0,0 0 0,2-3 0,1 1 0,2-1 0,2 1 0,-1 1 1,2 4 0,-3 2 0,2 6 0,-4 5 1,2 5-1,-5 6 1,-2 3-1,0 3 0,-1 2 0,0-1 0,-1 1-1,-2-3 1,1-1-1,-2-3 0,-1-2-1,2 0-3,-2-11-5,-1 10-16,1-10-11,0 0 1,0 0-2,0 0 2</inkml:trace>
  <inkml:trace contextRef="#ctx0" brushRef="#br0" timeOffset="2553.1459">13297 13826 32,'0'0'33,"24"-10"0,-10 3 1,3-3-10,2 6-9,-3-8-4,5 5-4,-3-3-2,2 1-2,-4 0 0,0 0 0,-2-2-1,-2 3-1,-4-2 1,-1 0-1,-5 1 0,-3 0 0,-3 0 0,4 9-1,-16-19 1,4 11-1,-5 0 0,2 5 0,-2 2 0,-1 2 0,0 5 0,0 1-1,2 5 1,0 3 0,5 2 0,-1 1 0,5 0 0,1 2 0,3 0 1,4-1 0,1 0-1,4-2 1,1-1 0,4 0 0,0-3 1,2-1-1,-1 1 0,2-2 0,0-2 1,1 0-1,-1-3 1,0-2-1,1-2-1,-1-3 1,2-2-2,-2-4-1,3-1-4,-6-4-5,7 2-22,-4-2-7,-3 0 1,3 1-1</inkml:trace>
  <inkml:trace contextRef="#ctx0" brushRef="#br0" timeOffset="3142.1797">13694 13645 56,'0'0'36,"-3"12"0,3-12 0,-5 9-16,9 7-9,-5-5-3,4 8-3,-2 0-2,1 2 0,-1 1-2,1-1 1,0-1-1,2-2 0,-2-3-1,1-1 0,0-4 1,-3-10-1,9 14 0,-9-14 0,0 0 1,11 0-1,-11 0 0,13-14 1,-5 2-1,1-4 0,2 0 0,-1-2 0,2 0 1,-1 0-1,0 0 0,0 4 0,-3 1 1,-8 13 0,15-14 0,-15 14 0,14-6-1,-14 6 1,14 6 0,-14-6-1,14 12 1,-8-2-1,0 1 0,0 3 0,-1 2 1,1 1-1,-3 0 0,0 1 0,0 0 0,-2 1 1,1-3-1,0-1 0,-1-3 0,0 0 0,-1-12 0,3 14-1,-3-14-1,0 0-6,0 0-31,11 4-1,-11-4 1,4-15-2</inkml:trace>
  <inkml:trace contextRef="#ctx0" brushRef="#br0" timeOffset="4301.246">14353 13679 17,'0'0'25,"0"0"0,0 0-1,0 0-3,0 0-2,0 0-3,3-10-1,-3 10-3,0 0-3,6 15-1,-6-15-2,0 24-1,-1-8-1,2 5-1,-2 1-1,1 1 0,-1 0 0,1 0-1,0-1 0,1-4 0,-1-2-1,1-3 0,0-4-1,-1-9-1,2 11-2,-2-11-4,0 0-9,-1-13-21,1-1 0,1 0 0,-2-6 2</inkml:trace>
  <inkml:trace contextRef="#ctx0" brushRef="#br0" timeOffset="4496.2572">14351 13510 30,'0'0'30,"0"0"1,0 0-1,0 0-14,-5 13-8,5-4-11,0-9-20,8 25-7,-8-15 0,6 9-1</inkml:trace>
  <inkml:trace contextRef="#ctx0" brushRef="#br0" timeOffset="4983.285">14497 13648 56,'0'0'33,"10"20"0,-9 0-10,-1-3-9,2 7-2,-4-3-6,3 5-2,-3-4-1,2-2 0,-1-4-2,2-2 1,-1-14 0,7 14 0,-7-14-1,12-5 1,-2-4-1,-1-2 0,2-3 0,2-1 0,-1-3-1,1 1 1,1 0 0,-1 4 1,-1 0 0,0 5 0,-2 2 0,2 5-1,-12 1 1,17 8 0,-10 1-1,-1 5 0,-2 1 0,-1 3-1,-2 0 0,0-1 1,-1 0-1,-1-3 0,0 0 0,0-4 0,1-10 0,-2 15-1,2-15-2,0 0-4,3 16-15,-3-16-17,0 0 1,0 0-1,4-11 2</inkml:trace>
  <inkml:trace contextRef="#ctx0" brushRef="#br0" timeOffset="13133.7512">15213 13466 29,'0'0'28,"9"3"2,-9-3-3,3 9-12,-1 6-4,-5-3 0,4 9-2,-4-1-3,4 8 1,-4-1-2,2 5-1,-2-3 0,2 4-1,-1-3 0,2 3-1,-2-5 0,5-2 0,-1-2 0,2-3-1,0-3 1,3 0 0,-1-4 0,3-2-1,-1-3 2,3-2-2,1-3 1,1 0 0,0-4-1,3-4-1,-3 0 0,2-1-1,1 0-3,-3-5-2,2 6-7,-10-8-9,1 2-16,-6 10 0,2-16 0,-2 16 3</inkml:trace>
  <inkml:trace contextRef="#ctx0" brushRef="#br0" timeOffset="13386.7657">15158 13760 28,'-13'-11'32,"13"11"1,0 0 1,-4-13-14,4 13-4,0 0-1,15-5-5,-15 5-3,17 0-1,-6-1-2,3 3-1,2-2-1,1 0-2,2-1-1,-2-1-3,5 3-3,-8-7-10,6 1-21,-2 2 1,-5-3 0,1 1 0</inkml:trace>
  <inkml:trace contextRef="#ctx0" brushRef="#br0" timeOffset="13893.7947">15480 13429 52,'11'-2'35,"-11"2"-1,0 0 1,10 14-15,-6 5-11,-4 0-2,4 9-1,-3 2-3,4 6 1,-3 2-2,1 0 0,0-2-1,0 0-1,0-3 0,0-4 1,0-3-1,1-4 0,0-5 0,0-3 1,-4-14-1,11 12 0,-11-12 0,11-8 0,-4-5 0,2-2 0,0-6 0,1-3 0,3 0 0,1-1 0,1 1 0,-1 1 0,-1 6 0,0 4 0,-2 7 0,0 6 0,-11 0 0,13 20 0,-10-5 0,0 6 0,-1 2 0,-1-2 0,1 2 0,-1-3-1,5-3-1,-4-3-3,5 1-5,-7-15-16,6 10-10,-6-10-1,15 1-1,-6-3 2</inkml:trace>
  <inkml:trace contextRef="#ctx0" brushRef="#br0" timeOffset="14417.8246">15920 13751 41,'20'-3'32,"-3"-6"1,6 2 0,2-2-16,-2-4-5,5 3-3,-5-4-5,0 2 0,-4-4-2,-1 4 1,-5-2-2,-4 3 0,-5 0 0,-5-1 0,-4 2 0,-5 0-1,-5 2 1,0 2-1,-3 1 0,-1 2 1,-2 3 0,1 5 0,0 3 0,3 5 1,1 2 0,1 4 0,2 1 0,2 5 1,2-1 0,5 2 0,2-1-1,4 1 1,2 0-1,3 1 1,2-1-1,5-1 0,1-6 0,4-1 1,1-5-1,4-3 0,0-8-1,2-1 1,0-6-1,-1-4-1,-1 2-2,-4-4-3,2 4-17,-6-3-19,-7 1-1,-1 0 0,-5-4 1</inkml:trace>
  <inkml:trace contextRef="#ctx0" brushRef="#br0" timeOffset="15386.88">16896 13574 20,'7'-9'28,"-7"9"2,0 0-4,0 0-6,1-9-3,-1 9-4,0 0-4,-15-7-1,15 7-2,-20 2-2,8 1 0,-6-1-1,2 4 0,-5 0-1,1 3-1,0 1 1,0 1-1,2 2 0,3-1 0,4 1-1,3 0 1,5-2-1,4 1 1,5-1 0,5-2 0,2-1 0,6 1 0,0-1 0,2 1 0,0 0-1,-1 1 1,-3-1-1,-1 4 1,-5 0-1,-4 2 0,-3-1 0,-4 0 0,-2 1 0,-5-2 0,-3-1 0,-3-2 0,-3-2 0,-1-1 0,-1-3 0,1-2 0,2-3 0,0 0 0,5 0-1,10 1 0,-12-7-2,12 7-1,0 0-4,15-14-7,1 7-21,4 4-1,0-6 1,6 3 0</inkml:trace>
  <inkml:trace contextRef="#ctx0" brushRef="#br0" timeOffset="15927.911">17215 13647 25,'-3'-10'31,"3"10"2,-15-4 0,5 0-10,-2 9-9,-5-4-2,2 9-4,-3-3-2,2 8-1,-1 1-1,5 5 0,0-2-2,2 6 0,4-2 0,6 3 0,5-4 0,5-1-1,3-6 0,4-1 0,2-6-1,3-6 1,2-4-1,0-6 1,-3-3-1,0-4 0,-3-5 1,0-1-1,-6-3 0,-1 1 0,-7 0 1,-3 2-1,-3 0 0,-2 6 0,-3 3 0,7 12 1,-17-5-1,8 10 0,1 7 0,3 5 1,2 5-1,0 2 1,4 0-1,1 1 1,3-2-1,3-1 0,1-4-1,0-5-1,5 1-3,-4-11-8,5-1-21,1-2-5,-5-5 2,3-1-2</inkml:trace>
  <inkml:trace contextRef="#ctx0" brushRef="#br0" timeOffset="16588.9488">17491 13631 51,'-2'14'35,"-3"-3"0,3 7 0,-3 8-13,1-7-13,7 6-2,-3-3-2,5 2-2,1-4-1,4 0 0,-1-6-1,2-4 0,2-5-1,0-5 1,1-6-1,-2-3 0,0-3 0,1-6 0,-2-4 0,0-1-1,0-3 2,-1 0-2,-1 2 2,0 3-1,-2 2 0,-1 7 0,-6 12 1,9-6 0,-9 6-1,4 22 1,-4-4-1,0 3 1,1 4-1,0 0 1,1 0-1,0-1 0,3-4 0,0-2 0,3-7 0,2-4 0,0-6 0,1-6 0,2-5 0,0-5-1,1-5 1,-1-4-1,-2-3 1,3-2 0,-1 1-1,1 2 1,-1 5 0,0 3 0,-2 5 1,-1 8-1,0 7 1,-4 7 0,-2 6 0,-1 3 0,-2 4-1,0 0 1,0 3-1,-1 0 0,2-2-1,-1-4-2,4 1-4,-6-9-12,3 2-20,5-4 1,-7-9 0,0 0 1</inkml:trace>
  <inkml:trace contextRef="#ctx0" brushRef="#br0" timeOffset="17103.9783">18125 13716 55,'17'-1'35,"-5"-4"0,5 2 0,4 1-15,-7-8-11,6 5-3,-3-5-1,1 2-2,-1-4-1,-1 2 0,-2-1-1,-2 0 0,-3-1 0,-3 1-1,-5 0 1,-2 1-1,1 10 0,-13-16 1,3 11-1,-3 4-1,-3 2 1,0 3 0,-3 4 1,0 5-1,0 1 1,0 3 0,2 0 1,1 2 1,2 1-1,3 2 1,2 2 1,5 1-1,1-2-1,5 3 1,2-4-1,5 3 0,2-2 0,3-5 0,2-3-1,2-3 1,1-7-1,-1 1 0,2-6 0,-2-7-1,-1 0-2,-3-5-7,5-3-32,-2 1-2,-8-6 1,3-4-1</inkml:trace>
  <inkml:trace contextRef="#ctx0" brushRef="#br0" timeOffset="18103.0354">18859 13735 24,'23'-7'30,"-12"-3"2,8 3-3,-4-4-8,-1-4-6,5 3-3,-5-6-2,3 4-4,-6-4 0,1 3-2,-5 0-1,-1 2-1,-5-1 0,-2 4-1,-4 0 0,5 10 0,-21-13-1,6 10 0,-3 2 1,-1 4-1,-1 2 0,-3 5 0,3 4 1,-1 3 0,2 6 0,4 2 1,0 1 0,7 3 0,1-1 0,6 0 1,4-4-1,4 0 0,3-5 0,3-2 0,2-3-1,4-2 0,0-4 0,0 0-1,1-2 0,-1-2-1,-2 0-2,-2-3-2,4 5-5,-9-7-15,-1-1-14,6 0 0,-3-5 1,2-1 0</inkml:trace>
  <inkml:trace contextRef="#ctx0" brushRef="#br0" timeOffset="18605.0641">19243 13556 61,'0'0'36,"0"0"0,0 0 1,14 10-21,-19 1-7,6 11-3,-5 1-2,3 4-1,-2 2-1,3 2-1,0-1 0,2-2 0,2-5 0,0-3-1,1-4 0,2-4 0,-7-12 0,16 9 1,-7-12-2,3-3 1,-1-4 0,1-5 0,1-3 0,3-3 0,-1 0 0,2-2 0,-2 2 0,1 1 0,-1 5 0,0 1 1,-4 6-1,0 5 0,-11 3 1,13 9 0,-9 2-1,-2 6 1,0 3 0,-1 3-1,0 1 1,-1 0-1,1-1 0,2-3 0,-1-2-1,0-6-1,3-2-3,-5-10-5,9-1-21,-9 1-8,14-13 2,-7 2-2</inkml:trace>
  <inkml:trace contextRef="#ctx0" brushRef="#br0" timeOffset="18973.0852">19703 13625 67,'-7'19'37,"3"3"-1,-3 0 1,-5-2-23,13 8-6,-4-6-2,6 2-3,3-4-2,4-1 0,-1-4 0,2-3 0,2-3-1,0-5 0,0-3 0,-1-3 0,-2-5 0,0-3 0,0-4 0,0-5 0,1-1 0,-1-2-1,0-1 1,1-1 0,-2 2 0,-2 3-1,-1 4-1,-3 0-4,-3 15-12,10-9-19,-10 9 0,0 0-1,1-12 2</inkml:trace>
  <inkml:trace contextRef="#ctx0" brushRef="#br0" timeOffset="19247.1008">19971 13597 46,'12'8'36,"-12"-8"2,4 18 0,3-2-13,-8-6-9,9 11-4,-6-4-5,5 7-1,-3-3-2,2 4-1,-2-3-2,-1 0 1,-1-4-2,0-1 0,0-4-3,-2-13-1,3 15-6,-3-15-17,-3-12-13,5 3-1,-1-6 1,3-3 1</inkml:trace>
  <inkml:trace contextRef="#ctx0" brushRef="#br0" timeOffset="19441.1118">20035 13443 51,'0'0'37,"-12"-5"0,12 5-1,0 0-10,0 0-17,-4 9-5,4-9-6,14 18-13,-7-3-22,1-5 1,3 5-2,-3-4 2</inkml:trace>
  <inkml:trace contextRef="#ctx0" brushRef="#br0" timeOffset="19842.1348">20178 13600 57,'10'3'35,"-4"8"0,-3-2 0,-2 0-19,8 13-7,-6-4-2,4 5-4,-3 0-1,1 2 0,-2-2-1,-1-3-1,-1-3-1,-1-5 0,0-3 0,0-9-1,0 0 1,0 0-1,-3-15 1,2-2 0,3-1 0,0-5 1,2 0 0,3 0 1,0-1 0,2 3 1,2 2 0,2 3 0,0 2 0,6 4 0,-2 3 0,1 4-2,1 4-1,-5-3-6,5 7-14,-2 1-16,-17-6 0,17 11 0,-17-11 1</inkml:trace>
  <inkml:trace contextRef="#ctx0" brushRef="#br0" timeOffset="20270.1589">20586 13581 70,'-8'9'37,"0"5"-1,-3 2 1,-4-2-26,9 8-3,-4 0-3,6 0-1,1-1-2,5 1 0,3-6 0,4-1 0,5-5-1,1-4-1,4-4 1,0-3-1,1-3 1,0-4-1,-2-4 0,-2-2 0,-3-1 0,-3-3-1,-4 1 0,-5-2 0,-3-1 0,-3 3 0,-4 1 0,-3 2 1,-5 5-1,-1 5 0,-3 6 0,0 5 0,5 5-2,-2 0-2,7 10-3,-1-7-7,9-1-20,7 4-2,-1-5 0,8 2 2</inkml:trace>
  <inkml:trace contextRef="#ctx0" brushRef="#br0" timeOffset="20780.1885">20846 13593 71,'0'0'37,"5"13"0,-5 0 1,3 4-22,-7-2-9,6 6-2,-2-3-3,4 5 0,0-1-1,2-3 0,0-2-1,2-4 0,1-4 1,-9-9-1,17 8 0,-17-8 0,17-15-1,-9 3 1,0-3 0,2-4 0,0-5-1,-1-1 1,6 0 0,-2 2-1,2 2 1,-2 2 0,0 5 1,0 7-1,-3 3 1,2 8 1,-12-4-1,11 21 1,-7-4 0,1 4 0,-2 0 0,3 3 0,-4 0-1,2-2 0,-1 1 0,0-4-1,0-2-3,-2-7-4,6 1-20,-7-11-14,0 0 1,0 0-1,0 0 1</inkml:trace>
  <inkml:trace contextRef="#ctx0" brushRef="#br0" timeOffset="21753.2442">21252 13567 60,'0'0'37,"0"0"0,6-12 1,-6 12-22,0 0-4,0 0-3,10 1-3,-10 10-2,4 6-2,-1 1 0,1 6 0,0 3-1,2 1-1,-1 0 1,0-1-1,0-4 1,1-4-1,-1-7 0,-5-12 0,12 10 0,-12-10 0,12-15 0,-5 1 0,2-5 0,-1-4 0,0-2 1,1-3-1,0 0 0,-1 2 0,-1 3 0,-1 4 0,-2 4 0,-1 4 0,-3 11 0,0 0 0,5 9 0,-4 4 1,0 3-1,-1 5 0,2-1 1,0 3-1,0-1 1,1-3-1,1-2 1,3-3-1,-7-14 1,16 13-1,-5-13 1,1-5-1,0-6 0,2-2 0,0-6 0,1-2 0,0-3 1,1 0-2,-2 1 2,-1 6-1,-2 2 1,-1 5-1,-10 10 1,13 1 0,-11 11-1,-1 3 1,-2 4 0,1 3-1,-1 2 1,1 1-1,1-3-1,1-2 0,2-1-3,-2-8-2,7 7-7,-10-9-27,1-9-2,10 7 2,-10-7-1</inkml:trace>
  <inkml:trace contextRef="#ctx0" brushRef="#br0" timeOffset="22275.2741">21815 13649 60,'18'-2'35,"-8"-3"1,4 4-1,4-1-22,-6-5-3,8 6-3,-4-6-2,3 4-1,-5-4-1,3 0-1,-5 0 0,1 0-1,-6-2 0,-7 9 0,7-18 0,-7 7-1,-2-1 0,-4 3 1,-5-1-1,0 0 0,-3 4 1,-1 1-2,1 3 2,-3 4-1,0 4 1,1 1 0,2 6 0,0 2 1,3 1 0,3 5 1,-1-1-1,5 5 1,3-1-1,3 4 0,2-2 0,5-2 0,1 0-1,1-3 0,3-5 0,0-2 0,1-6-1,1-3-1,1-3-1,-3-5-1,5 0-5,-8-9-9,7-1-24,-2 2-1,0-4 1,-1 1-1</inkml:trace>
  <inkml:trace contextRef="#ctx0" brushRef="#br0" timeOffset="22734.3003">22164 13567 63,'0'0'38,"5"15"0,-5-4 1,-2-1-21,7 12-7,-7-4-3,7 4-3,0 0-2,0 0-1,0-5 0,2-1-1,0-6 0,3-3-1,1-6 1,-1-2-1,3-6 0,0-3 1,2-5-1,-2-2 0,2-3 0,0-5 0,1 2 0,0-1 0,0 0 1,-4 3-2,-2 5 2,1 2-1,-11 14 1,10-9-1,-10 9 0,-1 11 0,-2 3 1,0 2 0,1 5-1,-1 3 1,3 1-1,0 3 1,2-3-1,2-1 0,2-1-2,-1-7-2,4 0-3,-9-16-6,17 5-23,-8-6-6,-9 1 3,16-16-2</inkml:trace>
  <inkml:trace contextRef="#ctx0" brushRef="#br0" timeOffset="23129.3229">22540 13231 81,'-2'13'38,"4"1"1,-1 3-4,-3-2-21,13 14-5,-8-1-1,7 9-2,-6-1-3,4 3-1,2-2 0,-3 2-1,0-2-1,2-5 1,0-2-1,-2-4 0,3-5 0,-2-2 0,0-4 0,3-4 1,2-5-1,-1 0 0,2-4 0,3-2-1,1-1 0,-2-4-1,3 0-2,-7-4-3,2 4-3,-11-11-9,5 3-20,-8 1-2,-5-6 1,-5 1 1</inkml:trace>
  <inkml:trace contextRef="#ctx0" brushRef="#br0" timeOffset="23350.3354">22476 13485 55,'-9'-2'38,"9"2"0,15-1 2,-2-5-16,13 9-10,-3-7-4,8 7-3,-4-2-3,5 1-1,-3 0-3,-6-1-4,1 6-8,-13-2-26,-2-5-3,1 0 1,-10 0-2</inkml:trace>
  <inkml:trace contextRef="#ctx0" brushRef="#br0" timeOffset="23953.37">23081 13372 49,'6'-10'37,"-5"0"0,-1 10 1,14-6-14,-14 6-10,10-2-1,-10 2-5,8 12-1,-5 2-3,1 5 0,0 5-1,2 5-1,-3 3 0,3 3-1,1 1 0,-3 2-1,0-5 1,4-4-2,-4-4 1,-1-6-2,3-3-1,-6-16-2,0 11-4,0-11-6,4-10-14,-4-2-12,-1-3 0,-1-4 1,-6-6 2</inkml:trace>
  <inkml:trace contextRef="#ctx0" brushRef="#br0" timeOffset="24420.3968">23068 13292 52,'0'0'37,"2"-12"0,-2 12 2,16-7-17,-11-4-6,13 9-3,-9-4-4,14 5-2,-3-3-1,3 4-1,1-2-2,4 2-1,-4-2 0,0 3-1,3-2 0,-6 2-1,0-1 0,-1 0 1,0 0-1,-6 0 0,2 1 0,-3-1 0,-2 1 0,-2 0 0,-9-1 0,10 6 0,-10-6 0,3 9 0,-3-9 2,1 17-2,-1-7 0,0 4 0,2-1 0,3 2 0,0 0 0,-5 2 0,1-2 0,4 1 0,-3-2 0,0-3 0,-2 0 0,-3-2 0,-1 0-3,4-9-3,-2 16-4,-12-15-15,14-1-19,-15 11 1,5-9 0,10-2 2</inkml:trace>
  <inkml:trace contextRef="#ctx0" brushRef="#br0" timeOffset="26373.5085">12714 14341 33,'0'0'31,"0"0"2,9 19-3,-9-5-10,-3 1-7,4 8-1,-4-1-5,3 10-2,-5-2-1,8 5-1,-6-2 0,4 3-1,1-2 0,2-1 0,-2-4-1,3-3 1,-1-5-1,3-2 0,-1-5 0,2-3 0,-8-11 0,17 8 0,-4-9 0,1-2 0,1-4 0,2-2 0,0-1 0,1-1-2,0 0-1,-5-3-3,4 7-4,-11-6-12,0 4-17,-6 9 0,2-16 0,-2 16 2</inkml:trace>
  <inkml:trace contextRef="#ctx0" brushRef="#br0" timeOffset="26619.5225">12648 14579 45,'-10'2'33,"10"-2"2,0 0-3,14-5-15,5 4-3,-1-7-5,7 5-2,-1-3-2,6 2-2,-2-2-2,-1 2-3,0 2-2,-6-4-7,3 3-14,-1 1-11,-7-5 1,0 2-2,-7-5 2</inkml:trace>
  <inkml:trace contextRef="#ctx0" brushRef="#br0" timeOffset="27102.5502">12982 14284 35,'0'0'32,"0"0"2,2 13 0,3 3-15,-5 0-5,7 12-3,-5 0-4,5 7-1,-4 1-3,2 3 0,-1-1-1,0 1-1,1-4-1,-2-5 0,-1-4 0,0-5-1,0-6 1,-1-6-1,-1-9 0,0 0 1,0 0-1,6-10 1,-3-4 0,1-1-1,1-3 1,2-2 0,4-1 0,0-1 0,4 2-1,-1 2 2,1 3-1,0 2 1,-1 6-1,-1 6 1,-3 4-1,-2 8 1,-2 6 1,-1 4-2,-2 1 1,0 2-1,-1 1 1,-1-3-3,3-1 0,-4-8-4,7 0-8,-7-13-23,0 0 1,15 7-1,-15-7 2</inkml:trace>
  <inkml:trace contextRef="#ctx0" brushRef="#br0" timeOffset="27648.5814">13361 14580 40,'26'-5'34,"-12"0"2,5 1 0,-1 1-12,-3-10-11,10 7-3,-7-8-4,4 6-2,-6-2-1,1 2-1,-6-1-1,-1 1 0,-10 8 0,11-14 0,-11 14-1,0-15 1,0 15-1,-11-12 0,2 6 0,-3 0 0,-4 2-1,-1 2 1,-3 3-1,0 2 1,0 2 0,-1 5-1,2 0 1,1 4 0,2 4 1,4 0-1,4 3 1,1 3 0,4-1 2,5 2-2,2-1 2,6 0-1,1 0 0,6-1 1,-1-6-1,4 0 1,-1-4-1,4 0 0,-1-5 0,3-2 0,-2-5 0,2-2-1,-2-4 1,0-1-2,-2-1 0,-3-4-3,0 5-5,-8-3-22,0 4-13,-10 5 2,0 0-2,10-10 3</inkml:trace>
  <inkml:trace contextRef="#ctx0" brushRef="#br0" timeOffset="38806.2195">14232 14645 31,'0'0'26,"0"0"-4,0 0 1,7-10-9,-7 10-2,0 0-1,16-7-2,-16 7-1,17-10-2,-17 10-1,20-12 0,-11 4-2,3-1-1,-1-2 0,0-3 0,-2 0-1,1-1 0,-3 0 0,-1 2 0,-2-3 0,-2 4 0,-3-1-1,-2 4 1,3 9-1,-15-11 0,3 6 1,-1 4-1,-2 2 0,0 4 0,-2 1 0,1 3 0,0 3 1,1 1-1,1 5 1,3 1 0,0 2 1,2 3-1,3-1 1,1 2-1,3-2 1,1 3 0,3-4-1,1 1 1,2 0-1,2-2 1,1-2-1,3 0 0,-1-3-1,4-1 2,0-6-2,2-3 1,0-3 0,3 0 0,-1-7 0,0-2-1,0-1-1,-3-4-2,4-1-1,-6-2-5,6 7-11,-6-4-19,-1 0 2,-1 3-2,-3-3 3</inkml:trace>
  <inkml:trace contextRef="#ctx0" brushRef="#br0" timeOffset="39167.2402">14776 14501 25,'1'-10'30,"-1"10"2,0 0 1,-3-9-15,3 9-3,-13 12-2,5 6-3,-10 0-3,4 9-1,-7 0-2,2 6-1,-2-1 0,1 2-2,1-1 1,5-3-1,-1-5 0,4-3-1,3-7-1,3-5-1,5-10-3,0 0-5,0 0-9,4-11-9,-3-6-9,4-1 1,-5-6 0</inkml:trace>
  <inkml:trace contextRef="#ctx0" brushRef="#br0" timeOffset="39442.256">14525 14497 41,'-9'-16'31,"9"16"3,0 0-8,-1 10-7,7 4-3,-3-2-2,9 10-5,-3-5-1,6 8-2,-1-2 0,4 2-3,1-2 1,2 1-3,-3-4 0,2-1 0,0 0-1,-3-5-2,3 2-2,-5-6-1,4 6-4,-9-10-5,8 6-12,-4-2-12,-3-6 1,-1 3 0,-10-7 2</inkml:trace>
  <inkml:trace contextRef="#ctx0" brushRef="#br0" timeOffset="39749.2728">14937 14575 32,'9'-12'32,"-7"-1"2,-2 13 1,0 0-15,0 0-5,8 23-3,-11-7-4,3 12-2,-3 1 0,1 8-2,-2 1-1,2 2 0,-2 1-1,2 3 1,-2-3-2,2-2 0,0-5-1,2-6-1,1-5-2,-1-9-3,4 1-3,-4-15-10,0 0-20,9-15 1,-7 0 0,2-1 2</inkml:trace>
  <inkml:trace contextRef="#ctx0" brushRef="#br0" timeOffset="40136.294">14910 14640 48,'-1'-20'35,"3"4"2,-1-1 0,-1-1-18,11 7-4,-5-5-5,10 7-2,-4-2-4,5 8-1,0 0 0,2 3-2,3 2 0,-2 4-1,-2 6 1,-1 1-2,-2 1 1,-4 4-1,-2 1 1,-4 0-1,-7 1 0,-6-3 0,-1-2 1,-5-2-1,-2-1 1,-1-4 0,-3-2 0,0-1 0,2-3 0,1 1 1,5-3-1,0 0 0,12 0-3,-9-2-1,9 2-5,0 0-13,16-3-17,-2 3 2,-1-3-2,7 2 2</inkml:trace>
  <inkml:trace contextRef="#ctx0" brushRef="#br0" timeOffset="40617.3232">15233 14508 39,'0'0'33,"9"-9"3,-9 9 0,0 0-16,0 0-4,13 17-5,-13-7-4,6 7-2,-3 0-1,2 5-2,-2 1 0,3 3-2,-4-3 1,1 3-1,-1-5 0,-1-4 1,-1-1-1,1-6 0,-1-10 0,0 0 0,0 0 0,0 0 1,5-19-1,-3 1 0,2-3 1,2-3-1,1-1 0,0 0 0,1 1 0,0 3 1,3 3-1,0 4 1,-3 2-1,-8 12 1,17-9-2,-8 7-2,3 6-3,-12-4-10,17 2-22,-6 5 0,-1-1 0,2 1 0</inkml:trace>
  <inkml:trace contextRef="#ctx0" brushRef="#br0" timeOffset="41253.3595">15563 14655 32,'0'0'31,"9"10"4,-9-10-2,12-2-13,-2 5-7,-10-3-2,20-1-4,-11-2-2,4 2-1,-2-4-2,2 3 0,-2-3 1,1 1-2,-2-2 0,-1 0 0,2-2 0,-1 1 0,-1-1-1,-1-2 2,-1-1-3,-2 1 2,-1 0-1,-1 0 0,-3 1 0,-5 0 1,0-1-1,5 10 0,-16-13 0,6 8 0,-2 1 0,-2 1 0,0 3 0,0 2 0,-1 2 0,0 3 0,1 3 1,-1 4 0,3 1 0,1 3 0,0-2 0,3 4 1,3-1 0,3 0-1,1 1 1,2-3 0,2 1 0,4 0 0,0-4 0,6 2 0,-1-5-1,3 1 0,0-3 0,2 0 1,-2-5-2,1 0 0,0-2 0,-1-3-3,1 3-3,-4-10-8,4 2-26,-1 1-1,-4-2 1,1 0 0</inkml:trace>
  <inkml:trace contextRef="#ctx0" brushRef="#br0" timeOffset="41831.3926">16104 14479 34,'1'-12'31,"-1"12"1,0 0-7,-13-10-6,13 10-4,-15 0-3,5 6-3,-6-3-2,2 7-1,-4-1-1,2 3 0,0-1-2,0 2-1,1-1 1,4 3-2,3-4 0,5 1-1,3-2 1,4-1-1,-4-9 1,18 18-1,-5-11 0,3 0 0,-1 1 0,0 1 0,-1-1 0,-1 3 0,-1 0 0,-4 1 0,-3 2 0,-5 0 0,0 3 0,-3-2 0,-4 3-1,-4-3 1,-3 0 0,0-3 0,-1-2 0,1-1 0,-1-6 0,1 0 0,2-2-1,3-3-1,9 2-1,-10-7-1,10 7-7,0 0-12,3-15-14,6 11 0,-2-6 0,7 4 2</inkml:trace>
  <inkml:trace contextRef="#ctx0" brushRef="#br0" timeOffset="42315.4203">16378 14481 32,'0'0'31,"-21"-8"3,9 10-2,-4 1-12,-5-3-7,8 7-2,-5-3-5,6 6 0,-2-2-3,6 2 0,2 2-1,3 2-1,2-2 0,3 3 0,1-1 0,4 2-1,0-1 1,3 3-1,-2-5 1,2 3-1,0-2 0,1 1 1,-2-2-1,-2-1 0,0 2-1,-2-3 1,-4 0-1,-3-2 1,-2 0 0,4-9-1,-19 16 1,6-11 0,-3-1 0,1-2 0,-1-1 0,3-2 0,2 0-1,2-2-1,9 3-3,0 0-6,2-13-19,8 10-5,-10 3-1,24-11 1</inkml:trace>
  <inkml:trace contextRef="#ctx0" brushRef="#br0" timeOffset="42629.4383">16485 14530 69,'0'0'36,"0"0"0,7-10 0,-7 10-25,0 0-4,4 20-3,-4-8-1,-1 6-2,-1 1 1,-1 4-1,0 2 0,0 0-1,-1-2 1,1-1-1,-1-1 1,1-4-1,3 0-1,-2-8-3,6 2-7,-4-11-26,0 0 0,11-9-1,-7-5 0</inkml:trace>
  <inkml:trace contextRef="#ctx0" brushRef="#br0" timeOffset="42836.4501">16564 14370 65,'-19'-1'37,"19"1"-2,-18 2 2,7-2-23,11 0-9,-2 14-5,2-14-7,8 19-15,1-4-13,-3-3 0,5 4-2,-4-6 2</inkml:trace>
  <inkml:trace contextRef="#ctx0" brushRef="#br0" timeOffset="43269.4749">16744 14525 40,'-4'15'33,"-7"-4"2,0 9 0,-3 0-11,-4-1-12,10 9-3,-4-3-3,6 5-1,0-5-2,6 3 0,2-3 0,6-2-1,0-4-1,5-4 1,3-5-1,2-4 0,1-9 0,2-4 0,-3-6-1,1-5 1,-2-1 0,-2-6-1,-4-2 0,-2-1 0,-5-2-1,-5 1 1,-3 3-1,-4 2 1,-3 6-1,-5 5-1,-2 9 2,-3 5-1,0 10-1,2 1 0,2 8-2,1-4-3,7 9-8,1-3-21,7-8-2,8 1 1,-7-15 0</inkml:trace>
  <inkml:trace contextRef="#ctx0" brushRef="#br0" timeOffset="43756.5027">17004 14492 78,'-2'17'36,"1"1"0,-5 2 1,0 0-31,5 4-2,0 1-1,3 0-1,0-2-1,3-1 0,0-6 0,1-4-1,-1-1 0,-5-11 0,11 6 1,-11-6-1,12-9 0,-7-3 1,3-2-1,2-4 0,1-4 0,2 0 1,1 0 0,0 1 0,0 3 1,-1 4 0,-3 4 0,2 8 0,-12 2 1,13 12-1,-9 1-1,1 4 0,-3 3 0,3 2 0,-2 0 0,0 0-1,1-1 0,1 0 0,0-2 0,-2-3-1,1-2-4,-4-14-4,8 11-30,-8-11-1,0 0 1,0 0-2</inkml:trace>
  <inkml:trace contextRef="#ctx0" brushRef="#br0" timeOffset="45093.5792">17755 14652 26,'0'0'29,"17"-3"3,-17 3-8,12-5-1,1 3-4,-5-8-4,7 7-2,-4-8-4,7 5-1,-5-8-3,6 1-1,-3-2-1,1 0 0,-3-2-2,-1 1 1,-3-1-1,0 1 1,-5 3-1,-3 0 0,-3 0 0,-2 2-1,-3 2 1,6 9-1,-20-14 0,8 11 1,-3-1-1,1 7 0,-2 3 0,-1 1 0,-1 4 0,0 5 0,0 0-1,-2 3 2,2 3-1,0 1 0,1 2 0,5 1 0,1 1 1,3-1-1,7-1 1,7-1 0,2-2 0,4-2 0,5-2 0,2-2 0,4-7 0,3 0 0,0-2 0,3-5 1,-1-3-1,0-1 0,-1-4 0,-4-1-1,-1 1-1,-5-1-1,-1 3-2,-7-3-4,6 8-8,-15-1-26,9 2 1,-9-2 1,10 5-1</inkml:trace>
  <inkml:trace contextRef="#ctx0" brushRef="#br0" timeOffset="45527.604">18216 14854 50,'0'0'36,"0"0"0,12-11 0,-2 7-17,-6-10-5,8 5-3,-5-10-4,8 4-1,-4-5-1,3 4-1,-4 0-1,0 2-1,-2 3 0,-8 11 0,11-12-1,-11 12 0,0 0 0,3 11 0,-4 0-1,1 6 0,-2 4 0,1 2 1,0 1-1,1 3 0,0-1 0,-1-1-1,2-4 0,0-4-1,1-1-3,-2-16-3,5 21-8,-5-21-17,0 0-9,0 0 2,0 0 0</inkml:trace>
  <inkml:trace contextRef="#ctx0" brushRef="#br0" timeOffset="45776.6183">18292 15002 74,'0'0'38,"0"0"-1,13 11-7,-13-11-15,24-4-4,-10 0-2,7 5-3,-2-5-2,3 2-1,-1-2-2,-2-1-2,1 3-2,-7-4-3,4 6-6,-17 0-16,13-12-13,-13 12 2,0 0-1,0 0 2</inkml:trace>
  <inkml:trace contextRef="#ctx0" brushRef="#br0" timeOffset="46404.6542">18869 14454 39,'9'-7'32,"-9"7"3,0 0-1,0 0-16,0 0-4,0 0-3,0 0-4,-6 11-1,-5-5-2,1 6 0,-8-1-2,-1 2 0,-2 3 0,-3 1-2,-1 2 2,1-1-2,2-1 1,2-1-1,4-2 1,6 0-1,10-14 1,-6 15 0,6-15 1,12 13-1,0-8 1,4 1 0,2 0 0,1 1 0,2 2 1,2-1-1,-3 0 0,1 2-1,-3-1 1,-4 0-1,-2-1-1,-12-8 0,13 14-1,-13-14-2,5 11-4,-5-11-11,0 0-24,0 0 2,-11-10-1,11 10 0</inkml:trace>
  <inkml:trace contextRef="#ctx0" brushRef="#br0" timeOffset="47205.7">19131 14585 50,'0'0'35,"13"-11"0,-13 11-5,16-18-10,1 15-4,-7-9-4,8 7-3,-5-9-2,7 8-2,-5-5 0,2 2-2,-2-3 0,-2 1-2,-2 0 1,1 1-2,-6-1 1,-2 0 0,-3 1-1,-2-1 1,1 11-1,-13-14 0,0 8 0,-2 3 0,-3 1 0,0 4 0,-3 3-1,0 3 1,1 3 0,-1 3 0,3 2 0,3 2 1,2 2-1,3 3 0,2 1 1,3 2-1,3-1 1,2 1 0,2-3 0,2 1-1,3-2 1,1-4 0,5-4 0,0-1 0,3-3-1,3-1 1,2-3-1,1-1 0,-1 1 0,1-5 0,0 0-3,-6-3-1,4 3-5,-9-10-14,-11 9-20,21-11 2,-21 11-2,15-10 3</inkml:trace>
  <inkml:trace contextRef="#ctx0" brushRef="#br0" timeOffset="47706.7285">19509 14702 82,'0'0'40,"18"-13"0,-18 13 1,11-18-27,2 16-6,-13 2-3,21-6-1,-10 7-1,2 3-1,-2 0-1,-1 4 0,0 4 0,-3 1-1,-2 3 0,-2 3 0,-4 3-1,-2 0 0,-2-1 0,-3 0 0,-2 1-1,-1-4 1,1 0 0,-1-4 0,3-3 0,8-11 0,-14 14 2,14-14-1,0 0 1,0 0-1,0 0 1,0 0 1,0 0-1,13-10 1,-4 7 0,5 0 0,-1-1 0,2 2-1,-2 1 0,4 1 0,-4 1 0,-1-1-2,0 1-2,-12-1-3,16 9-7,-16-9-29,0 0-1,11 5 1,-11-5-1</inkml:trace>
  <inkml:trace contextRef="#ctx0" brushRef="#br0" timeOffset="48822.7908">20105 14272 46,'0'0'34,"0"0"2,-3 15-4,-1-5-14,6 16-1,-7-7-6,7 14-2,-5-3-4,4 11 0,-2-4-2,3 3-1,-1-4 0,2-1-1,-3-1-1,2-4 1,-1-4-1,0-6 1,-2-4-1,1-4 0,0-12 1,0 12-1,0-12 0,0 0 0,5-13 0,-1 4 0,3-5 1,1-1-2,1-3 1,2-1 0,1 0 0,2-3 0,2 0 0,-1 4 1,2 1 0,0 4 1,-3 3-1,1 3 1,-1 7-2,-2 9 1,-1 5 0,-3 5 0,-2 3-1,-1 4 0,-1 2 0,0 2 0,-2-3 0,1-2 0,0-1-2,-2-6 0,3 0-2,-4-8-4,9 2-13,-9-12-20,10 5 2,-10-5-2,11-13 2</inkml:trace>
  <inkml:trace contextRef="#ctx0" brushRef="#br0" timeOffset="49406.8258">20672 14573 70,'0'0'36,"-6"-13"0,6 13 0,-11-8-26,0 0-2,1 8-1,-3-4-3,1 5 0,-5 0-1,3 5 0,-3 1 0,2 6-2,-2 0 1,1 4-1,3 1 1,3 3-1,1 1 0,6-2 0,3 0-1,6-1 1,3-2 0,4-3 0,4-3-1,2-4 0,3-5 1,0-4-1,0-5 0,-3-5 0,-1-2 0,-3-2 0,-3-2 0,-3-2 0,-4-1 1,-2-3-1,-2 2 0,-1 1 1,-1 4-1,-1 2 1,0 4-1,2 11 0,0 0 1,0 0-1,-10 19 1,11-3-1,1 4 1,-1 0-1,3 3 1,1 1-1,3-4-1,1-1-1,0-1-1,-2-7-3,7 4-6,-14-15-25,17 9-5,-4-12 2,-3-4-1</inkml:trace>
  <inkml:trace contextRef="#ctx0" brushRef="#br0" timeOffset="49892.8537">21114 14524 71,'-1'-11'39,"1"11"-2,-20-1 2,0-5-22,5 10-9,-4-3-3,1 3-1,-2 1-1,3 5-1,0 1 0,6 0 0,0-1-1,5 4 0,3-2 0,5 3-1,3-2 0,5 1 1,1-2 0,7 0-1,-1 1 1,3 0 0,0 1-1,-3-1 1,-1 1-1,-2 0 0,-5-1 0,-5 1 0,-4 0-1,-4 0 1,-5-2 0,-3 0 0,-3-4-1,-2 0 2,-3-1-1,1-3 1,1 0 0,0-2 0,5-2-1,0-1 1,13 1-1,-15-5-2,15 5-2,0 0-6,5-12-23,-5 12-9,11-11 1,-11 11 0</inkml:trace>
  <inkml:trace contextRef="#ctx0" brushRef="#br0" timeOffset="64839.7086">12491 13514 15,'0'0'15,"-12"9"-1,8 0 0,-7 4-1,5 7 1,-2 8-2,3 4-1,3 9-1,0 6-1,8 5-2,-1-2-2,8 3-1,2-6-1,8-2-2,0-5-4,3-7-7,2-11-20,6 4 0,-9-13 1,7 5-1</inkml:trace>
  <inkml:trace contextRef="#ctx0" brushRef="#br0" timeOffset="65635.7541">13966 13479 3,'21'13'23,"-21"-13"2,20 28-5,-8-5-3,-1 6-3,3 9-3,-6 1-3,0 6-2,-7 4-1,-1 0-3,-2 0-2,-7-5-3,-1 0-4,-4-7-6,-4-10-16,9 3 1,-7-18 0,8 1 2</inkml:trace>
  <inkml:trace contextRef="#ctx0" brushRef="#br0" timeOffset="66723.8164">16616 13510 16,'-2'28'29,"-9"-3"1,3 6 1,-3 6-11,-5-3-4,10 10-2,-4-7-3,11 6-2,0-5-2,11 1-2,6-7-3,7-4-4,11-3-19,3-6-14,-4-9 0,5-1 0,-6-13 0</inkml:trace>
  <inkml:trace contextRef="#ctx0" brushRef="#br0" timeOffset="67551.8637">18429 13435 19,'9'-4'31,"-9"4"1,13 0 3,-13 0-13,14 16-4,-10 0-3,6 13-4,-4 4-4,1 10-1,-4 5-2,0 4-1,-3 5-2,-2 0-3,0 1-6,-7-3-30,-2-12 2,-1-1-2,-10-11 1</inkml:trace>
  <inkml:trace contextRef="#ctx0" brushRef="#br0" timeOffset="70284.02">21579 14296 35,'13'-3'29,"-13"3"0,0 0-2,0 17-12,-4-6-3,4 6-2,-4 0-3,3 9 0,-4-3-2,4 6 0,-4-2 0,3 4-2,-3-2 0,0 2-2,1-2 0,1 1 0,0-4-1,1 2 0,2-5 1,2-1-1,1-2 1,2-2-1,4-3 1,1-3 0,1-3 1,5-3-1,2-4 0,3 0 1,0-3-1,0 0-1,-1-1 0,-1-2-2,-1 5-2,-6-7-5,-1 9-11,-11-3-18,0 0 2,0 0-1,-5-12 1</inkml:trace>
  <inkml:trace contextRef="#ctx0" brushRef="#br0" timeOffset="70558.0357">21487 14584 45,'-3'-11'32,"3"11"1,0 0-6,9-16-13,1 15-1,-10 1-1,18-1-4,-18 1-2,21 8-2,-9-2 0,3 3-1,0-1-1,7 3 0,2-5-2,-3 2-1,4 0-3,-4-5-8,3 0-23,-4 5-1,-6-4-2,-4 2 2</inkml:trace>
  <inkml:trace contextRef="#ctx0" brushRef="#br0" timeOffset="71074.0652">21845 14558 55,'0'0'35,"0"0"-1,9 1 0,-4 10-20,-5-11-6,5 20 0,-4-6-3,3 4-2,1 0 0,1 3 0,0-5-1,2 0-1,4-5 0,2-2 1,2-5-2,3-1 1,2-7 0,2-2 0,1-5 0,2-3 0,-2-1 0,0-3 0,-2 0 0,-4 1 0,-2 2 0,-4 2 0,-5 3 0,-7 10 0,0 0 0,0 0 0,2 11-1,-7 5 2,-2 3-2,-1 7 1,-2 5-1,1 3 1,0 4-1,-1 3 0,3 0 1,3 2-1,2-3 0,2-4 0,2-4-1,1-7-1,3-2-4,-6-23-10,6 15-25,-6-15 2,0 0-1,9-8 1</inkml:trace>
  <inkml:trace contextRef="#ctx0" brushRef="#br0" timeOffset="71374.0824">22251 14658 68,'5'-10'37,"4"9"0,-9 1 0,0 0-26,20 20-2,-15-3-3,3 10-2,-2 2-1,1 6-1,-2 3-1,-1 1 1,0 0-2,-1-1 1,0-2-1,2-2 0,0-4-2,-3-8-2,5 2-6,-9-12-12,2-12-17,3 15 1,-3-15-1,0 0 1</inkml:trace>
  <inkml:trace contextRef="#ctx0" brushRef="#br0" timeOffset="71748.1037">22230 14659 52,'-5'-18'37,"-1"-4"0,5 4 1,1 6-15,3-8-11,11 7-2,-1-4-3,9 6-1,2 0-2,4 6-1,1 2-1,0 5 0,-1 1-1,-2 7-1,-3 4 1,-8 2-2,-6 3 1,-5 2-1,-5 1 1,-6 1-1,-3-1 1,-6-4 0,-5-1-1,-1-4 1,-1-2 0,0-4-1,3-3 1,2-3-1,6-2 0,1-3-3,11 4-2,-1-15-9,12 7-25,3 3 1,2-1 0,3 2-1</inkml:trace>
  <inkml:trace contextRef="#ctx0" brushRef="#br0" timeOffset="72341.1377">22625 14684 48,'0'0'34,"13"-3"4,-13 3-2,15-17-11,0 14-14,-5-6-1,7 6-3,-3-4-2,4 2-1,-1-1-1,2 0-1,0-1 0,-1 2-1,-3-2-1,2-1 1,-2-2-1,-1 1 1,-3-1 0,-3-1-1,-2 0 0,1-1 1,-5-1-1,-4 2 1,-5-1-1,1 2 0,-4 1 0,-2 2 0,-3 1 0,-5 5 0,-1 3 0,1 5 0,-2 2 0,-1 6 0,0 2 0,2 4 1,4 1-1,5 2 1,5 0-1,4 1 1,4-2 0,8 0 0,5-1 0,1-2 0,3-4 0,2 1 1,0-3-1,2-3 0,-2 0 0,-1-3 0,-2-2 0,1-2-1,0-3 1,-3-2-2,0-1-1,-4-6-4,6 5-23,-6-5-14,-3-4 1,-5 2-1,-2-2 1</inkml:trace>
  <inkml:trace contextRef="#ctx0" brushRef="#br0" timeOffset="73808.2216">23237 14368 24,'11'0'29,"-11"0"-2,0 0 5,0 0-17,0 0-3,11 14 0,-10 0-5,2 8-1,-6 4 0,6 6-2,-2-1-1,1 3-2,-1-2-1,0-3-1,0-1-3,-2-7-3,7-2-4,-8-9-6,2-10-14,3 12-3,-3-12 2,0 0 1</inkml:trace>
  <inkml:trace contextRef="#ctx0" brushRef="#br0" timeOffset="74400.2554">23166 14399 33,'-10'-24'29,"11"13"2,-5-3-9,5-1-6,9 6-2,2-6-3,7 7-2,2-4-1,6 6-1,2-1-2,6 7-1,-3 0-2,1 5 0,-6 4-1,-2 2 0,-5 5-1,-8 0-1,-7 1 1,-10 1-1,-3 1 1,-7-3 0,-2 1-1,-8-2 1,0-2 0,0-2 1,1-3-1,3-2 1,4-4-1,2-1 0,5-3 1,10 2 0,0 0-1,20-11 1,-3 8-1,6 2 1,4 3-1,4 1 0,1 4 0,-3 3 0,-3 3 0,0 3-1,-3 2 1,-11 2-1,-3 2 0,-6 0 0,-5 0 1,-4 0-1,-4-4 1,-8-1 0,-1-4 0,0-1 1,-4-6 0,-1-2 0,2-4 0,1-1 1,0-3-1,7-1 0,1-1-1,0-2-1,13 8-3,-8-13-6,8 13-16,14-3-11,-14 3 0,17-7 0,-6 0 1</inkml:trace>
  <inkml:trace contextRef="#ctx0" brushRef="#br0" timeOffset="74776.2769">23681 14551 37,'-13'7'32,"1"9"2,-8-5-1,-3 2-20,10 5-2,-2-5 0,9 6-5,0-6-1,11 0-1,4-3-2,6-2 0,4-5 0,7-1-1,-1-4 0,2-2 0,-1-4 0,-6 0 0,-4-3 0,0-2 0,-9 0 0,-10-4-1,-1 1 0,-10 0-1,-4 3-1,-3 0-1,-1 9-2,-11-3-6,9 12-10,-1 6-15,-2-3-2,14 7 3,0-4 0</inkml:trace>
  <inkml:trace contextRef="#ctx0" brushRef="#br0" timeOffset="75161.299">24006 14546 19,'-13'9'26,"-3"-5"1,-2 9-4,-3 3-8,-2-3-1,5 6 0,3-5-3,8 6-1,0-6-1,15 1-1,6-5-4,5-1-1,3-5-2,6-3 1,-2-4-1,2-3 0,-6-5 0,-6 0 1,-6-4-1,-3-2-1,-7-3 1,-10 2 0,-6 0-1,-9 3 0,-3 5-2,-5 2-1,1 9-4,-7-2-8,7 8-13,4 8-7,2-4-2,13 5 3</inkml:trace>
  <inkml:trace contextRef="#ctx0" brushRef="#br0" timeOffset="75463.3161">24108 14187 50,'4'-18'32,"-4"18"0,17 0 0,-13 14-23,1 15-5,-3 7-1,2 9 0,-1 5-1,-4 7-1,0 1-1,-1 1-2,4-2-5,-5-8-5,6-1-8,-2-2-13,-4-18-2,6-1 2</inkml:trace>
  <inkml:trace contextRef="#ctx0" brushRef="#br0" timeOffset="81524.6629">24403 14757 8,'0'0'25,"0"0"-4,0 0-1,0 0 2,0 0-1,0 0-2,0 0-2,0 0-2,0 0 0,0 0-3,0 0-2,0 0-1,0 0-2,0 0-1,0 0-1,0 0-1,0 0-1,0 0-2,-43 14-5,43-14-6,0 0-31,0 0-2,0 0 2,0 0-2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34:49.29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1504 16351 10,'0'0'22,"-3"-9"-7,3 9-2,0 0 0,3-9 1,-3 9-1,0 0-2,0 0 0,12 1-1,-12-1-1,9 5 0,-9-5-1,10 9-2,-10-9 1,8 18-2,-5-8-1,1 8-1,-2-2 0,1 5-1,0 2 0,-2 1 0,-1 2-1,1 2 1,-2-2-1,1 0 0,-1-2 1,1 1-1,-3-5 0,3 1 0,0-7 0,1 0 0,1-3-1,-1 0 1,-1-11-2,2 14 1,-2-14 0,1 10 0,-1-10-1,0 0-1,0 11-2,0-11-6,0 0-16,0 0-10,0 0-1,-1-12 0,-2-2 0</inkml:trace>
  <inkml:trace contextRef="#ctx0" brushRef="#br0" timeOffset="1069.061">1478 16325 10,'0'0'11,"0"0"-2,0 0-2,0 0 0,3-10-1,-3 10 0,0 0-1,0 0 1,1-10 0,-1 10 0,0 0 0,0 0-1,0 0 0,-9-8 0,9 8 0,0 0 0,0 0 0,0 0 0,-2-10 1,2 10 0,0 0 0,15-5 0,-15 5-1,19-7 1,-7 2-1,2 4 0,1-3 1,3 2-3,-2-4 1,5 4-2,-1-1 1,-2 0-1,1-1 0,0 2-1,-2 0 1,-1 1-1,-1 0-1,-4 0 1,1 2 0,-2 0-1,-10-1 0,16 3 1,-16-3-1,12 1 1,-12-1-1,10 3 0,-10-3 1,10 1-1,-10-1 0,0 0 1,9 1-1,-9-1 1,0 0-1,0 0 1,0 0 0,0 0 0,9-1-1,-9 1 1,0 0 0,0 0-1,0 0 1,0 0-1,0 0 0,0 0 0,9 0 0,-9 0 0,0 0-1,10 3 1,-10-3-1,0 0 1,11 3-1,-11-3 1,0 0 0,12 0-1,-12 0 0,0 0 0,10-2 2,-10 2-2,0 0 1,0 0-1,9-3 1,-9 3 0,0 0 1,0 0-1,0 0 1,0 0-1,2 13 1,-2-13 0,1 15-1,-1-15 1,2 18-1,0-7 1,0-2-1,1 2 1,-3-11-1,4 14 0,-4-14 1,4 11-2,-4-11 1,0 0-3,0 0-6,1 11-30,-1-11 2,0 0-2,-13-11 1</inkml:trace>
  <inkml:trace contextRef="#ctx0" brushRef="#br0" timeOffset="2626.1502">2222 16315 14,'0'0'27,"0"0"-4,3-10-1,-3 10-3,0 0-3,0 0-3,0 0-3,0 0-2,0 0-1,3 12-2,-3-12 1,5 18-2,-4-7-1,5 6 0,-4 0 0,2 4-1,-2 0-1,0 0 1,0 3-1,0 1-1,-2-1 0,1 0 1,-2-4-1,1 1 0,1-5 1,-1 1-1,-1-5 0,1 2 1,0-4-1,1 0 0,0 1 1,1-1-1,-2 0 0,0-10 0,2 17 0,-2-17-1,3 9-2,-3-9-4,0 0-7,0 0-15,0 0-7,0 0 0,6-18 1</inkml:trace>
  <inkml:trace contextRef="#ctx0" brushRef="#br0" timeOffset="3155.1803">2286 16517 20,'0'0'26,"0"0"-1,0 0-8,0 0-3,0 0-2,0 0-3,0 0-1,0 0 1,18 11-1,-18-11 1,17 2-1,-17-2 0,23-3-2,-13-2 0,6 4-2,-4-4-1,5 5-1,-5-5 0,4 4-1,0 0-1,-2-2 1,1 5-2,0-2 2,-2 0-2,-2 0 1,-1 0 0,-10 0-1,11 2 0,-11-2-2,0 0-6,0 0-18,0 0-9,-6 10-1,6-10 1</inkml:trace>
  <inkml:trace contextRef="#ctx0" brushRef="#br0" timeOffset="4603.2632">2879 16622 15,'0'0'22,"14"0"-1,-14 0-1,14-8-1,-3 4-2,-11 4-4,21-12-2,-11 5-3,4 1-1,-4-3-2,5 0-1,-4-2-1,3 0 0,-3-2 0,0 2 0,0-2-1,-2 2-1,-3-1 1,1 1 0,-5 1 0,-2 10 0,1-16-1,-1 16 1,-9-14-1,9 14 0,-14-11 0,5 7 0,-2 2 0,-1 1-1,0 2 0,-1 0 0,1 3 0,-2 2 0,2 2 0,-2 3 0,2 1 0,-1 1 0,1 6 0,-1 2-1,1-1 2,1 2-1,2 0 0,1-1 0,3-1 1,3 1-1,3-4 1,3-1 0,3-3 0,4 3-1,0-6 1,6 1 1,-2-3-1,4 0 1,-1-6 0,1 3-1,0-3 1,1-3-1,0-2 0,0 1 1,-1-2-2,0-3-1,2 2-4,-7-7-6,6 2-28,-5 5 0,-15 5 0,19-13 1</inkml:trace>
  <inkml:trace contextRef="#ctx0" brushRef="#br0" timeOffset="5092.2912">3309 16746 17,'0'0'31,"0"0"0,10-3 3,-10 3-14,5-17-8,4 11 0,-3-7-2,6 5-2,-5-5-3,3 5 0,-2-4-1,-8 12 0,14-15-1,-14 15-1,10-12 0,-10 12-1,0 0 0,0 0 0,0 0 0,11 0 1,-11 0-2,3 12 1,-1-3 0,1 4 0,-1 1 0,0 4 0,0 1 0,1 1 0,-1 3-1,0-2 0,-1-2 0,1-1 0,1-2 0,-1-4-2,1 1-1,-3-13-3,5 13-4,-5-13-5,0 0-9,3 11-11,-3-11-4,0 0 3,0 0 0</inkml:trace>
  <inkml:trace contextRef="#ctx0" brushRef="#br0" timeOffset="5351.3061">3390 16889 27,'-9'-1'32,"9"1"2,0 0-9,0 0-5,0 0-4,0 0-4,0 0-2,0 0-4,12 0-1,-3-1-1,7 5 0,-2-3-2,3-1 0,1-2-1,3 1 0,-1-1-1,-2-3-1,2 2-1,-4-5-2,2 7-5,-9-7-11,-9 8-17,17-7 2,-17 7-3,0 0 3</inkml:trace>
  <inkml:trace contextRef="#ctx0" brushRef="#br0" timeOffset="5814.3325">3685 16438 44,'0'0'33,"0"0"3,0 0-10,0 0-8,0 0-2,0 0-6,0 0-3,0 0-2,0 0-2,0 0-2,4 10-1,-4-10-3,0 0-9,1 11-26,-1-11 2,0 0-2,-3 11 2</inkml:trace>
  <inkml:trace contextRef="#ctx0" brushRef="#br0" timeOffset="6061.3467">3732 16653 63,'0'0'33,"3"13"1,-3-13-10,0 0-17,4 14 0,-4-14 0,7 11-3,-7-11-1,7 11-2,-7-11-2,4 9-7,-4-9-27,0 0 0,0 0-1,0 0 1</inkml:trace>
  <inkml:trace contextRef="#ctx0" brushRef="#br0" timeOffset="7210.4124">4088 16356 21,'2'-12'31,"-2"12"3,3-9-6,-3 9-6,0 0-4,-2-14-4,2 14-2,0 0-5,5 12-1,-5-12-2,2 25-1,-2-8-1,3 6 0,-1 5 0,0 4 0,-1 1-1,2-2 0,-1-1 1,3-1-2,-1-3 1,0-5-1,0-3 1,1-7-1,-5-11 0,9 16-2,-9-16-1,0 0-1,15 10-4,-15-10-4,10 0-10,-10 0-16,0 0 0,13-4 1,-13 4 1</inkml:trace>
  <inkml:trace contextRef="#ctx0" brushRef="#br0" timeOffset="7753.4435">4283 16514 22,'7'-10'32,"-7"10"2,0 0 0,0 0-14,17-3-4,-17 3-2,9 19-4,-6-7-3,4 7-2,-3-3-1,2 5-1,-2-1 0,1 0-2,-2-5 1,2-1-2,-1-3 1,0-2-1,-4-9 1,9 9-1,-9-9 0,0 0 0,13-7 0,-8-3 0,1-2 0,1-2 0,0-2-1,0 0 2,-1-5-2,2 2 2,-1 2-2,-2 3 2,-1 2-1,-4 12 1,7-14-1,-7 14 1,10 1 0,-10-1 0,9 17 0,-1-4-1,0 0 2,1 3-2,-1 1 1,0 3-1,0-3 1,-1 1-1,0-2 0,-3-1-1,1-1 0,0-2-2,0 1-1,-5-13-5,9 16-9,-9-16-21,0 0 0,0 0 0,10-6 1</inkml:trace>
  <inkml:trace contextRef="#ctx0" brushRef="#br0" timeOffset="8153.4663">4630 16345 66,'0'0'37,"0"0"-1,0 0 2,0 0-28,8 15-3,-3-5-2,4 6-1,-2 1-1,1 7-1,0 1 0,-2 2-1,-2 0 0,-1 3-1,0-2 1,-2 0 0,0-2-1,0-4 0,1-4 0,0-2 0,3-3 0,-5-13 0,13 15 0,-13-15 1,19 4-1,-8-3 0,0-3 0,0-1 1,0-2-3,-2-2 0,4 3-5,-13 4-6,15-14-23,-15 14-1,6-15-3,-6 15 2</inkml:trace>
  <inkml:trace contextRef="#ctx0" brushRef="#br0" timeOffset="8414.4813">4591 16525 58,'0'0'37,"0"0"1,0 0 0,0 0-23,10-12-5,8 9-1,-3-4-3,8 4-2,0-3-1,2 5-1,-4 0 0,1 0-2,-2 2-2,-5 0-3,4 9-9,-11 0-27,-8-10 2,13 12-1,-13-12 1</inkml:trace>
  <inkml:trace contextRef="#ctx0" brushRef="#br0" timeOffset="9583.5481">6399 16258 25,'-7'-13'28,"7"13"-4,-4-12-1,1 2-4,3 10-2,-4-10-3,4 10-3,0 0-1,-4 11-2,4-11-2,-3 29 0,1-7-2,5 5 1,-3 1-1,4 6-1,-1-1 0,1 4 0,-1-1-1,0-2 0,-1-4-1,1 1 0,-3-4 0,0-3-1,-3-4 1,2-4-2,-1-1 0,-1-5-1,3-10-1,-5 10-3,5-10-4,0 0-8,1-9-18,-1 9-2,6-23 0,2 8 1</inkml:trace>
  <inkml:trace contextRef="#ctx0" brushRef="#br0" timeOffset="10026.5735">6376 16253 39,'0'0'32,"-1"-13"2,1 13-6,10-11-12,-7 2-4,11 7 1,-3-8-5,9 7-2,-3-5-1,7 3 0,-2-2-2,4 2 0,-3-3-1,4 1 0,-4 1-1,2-1 0,-1 0 0,-1 2 0,-1-2-1,-2 4 1,-3 4-1,-2 3 1,-4 5 0,-4 3-1,-4 4 1,-1 2 0,-4 5-1,1 1 1,-3 0-1,1-1 1,-1-2-1,2-1 0,0-2-1,1-4-1,4-1-3,-3-13-6,8 15-15,-8-15-14,15 9 1,-6-4 0,-9-5 2</inkml:trace>
  <inkml:trace contextRef="#ctx0" brushRef="#br0" timeOffset="10499.6005">7081 16253 55,'-1'-13'35,"1"13"0,0 0-5,0 0-17,3 10-1,-3-10-4,7 25-1,-4-6-3,2 7-1,-3 2 1,2 4-2,-2-1 0,-2 6 0,0-1-1,-2-1-1,1-3 1,0-1 0,0-4-1,1-2 0,1-4-2,1-6-1,5-1-2,-7-14-9,11 3-23,-11-3-1,15-7-1,-15 7 2</inkml:trace>
  <inkml:trace contextRef="#ctx0" brushRef="#br0" timeOffset="10825.6192">7109 16530 35,'0'0'34,"0"0"2,2-14 1,3 3-16,8 9-4,-1-9-5,6 8-3,0-5-3,5 5-1,-3-2-1,6 2-1,-5 0-1,3 3 0,-3-1-1,0 2-1,-4 1 1,1-1 0,-5 0-1,-1 1 0,-12-2 1,11 7-2,-11-7 0,0 0-1,0 0-5,-15 4-10,5-3-23,10-1 0,-15-2-1,15 2 1</inkml:trace>
  <inkml:trace contextRef="#ctx0" brushRef="#br0" timeOffset="11755.6724">7832 16501 21,'0'0'27,"0"0"-2,0 0-2,0 0-3,0 0-3,23-7-2,-13-3-2,9 7-1,-4-8-3,8 5-2,-3-4-2,3 2-1,0-4-2,1 1 0,-3 0 0,-1 0-1,-3-1 0,-3 0 0,-3 1-1,-4 0 1,-5 1 0,-4 1-1,-5 0 1,-5-1-1,-1 4 1,-5 0-1,-1 2 0,-2 1 1,0 4-1,0 2 0,1 4 0,0 4 1,1 4-1,1 4 0,0 2 1,3 4-1,1-1 1,2 2 0,4 2-1,3-1 1,4-1 0,5-2 1,4-4-1,4-1 0,4-1 1,4-4-2,0-3 2,4-5-1,1-1-1,0-2 0,-1-2 0,-1-3-2,-1 0-2,-3-3-4,3 4-12,-5-2-20,-7-2 0,0 0 0,-10 5 2</inkml:trace>
  <inkml:trace contextRef="#ctx0" brushRef="#br0" timeOffset="12264.7015">8238 16622 58,'10'-8'38,"-10"8"-1,9-16 1,1 13-21,-7-9-7,9 8-3,-12 4-2,15-11-2,-15 11-2,18-4 1,-18 4-1,15 7 0,-15-7 0,13 15-1,-9-4 0,-3 3-1,-2 2 1,-2 0-1,-2 1 0,-3 3 0,-1-2 0,0-3 0,-2 2 1,2-4 0,1-3-1,-1 0 1,9-10 0,-10 12 1,10-12-1,0 0 1,0 0 0,0 0 0,10 7 0,-10-7 1,20 1-1,-6-2 0,-1 1 0,3-1 0,-1 0-1,2 1 0,-3 0-1,0-2 1,0 4-1,-2-3-1,0 3-3,-12-2-4,17 2-12,-6-2-18,-11 0 0,11-3 0,-11 3 0</inkml:trace>
  <inkml:trace contextRef="#ctx0" brushRef="#br0" timeOffset="12569.7189">8623 16422 59,'10'-4'37,"-10"4"0,0 0 1,0 0-23,0 0-6,4 15-2,-4-15-4,0 11-3,1-1-2,-1-10-8,5 12-28,-5-12 1,5 15-1,-5-15 1</inkml:trace>
  <inkml:trace contextRef="#ctx0" brushRef="#br0" timeOffset="12776.7308">8658 16622 70,'1'13'37,"-1"-13"0,-1 18 1,6-7-29,-5-11-4,5 12-4,-5-12-9,8 15-27,-8-15-1,12 5-1,-12-5 0</inkml:trace>
  <inkml:trace contextRef="#ctx0" brushRef="#br0" timeOffset="13432.7683">9014 16329 34,'0'0'28,"5"-12"2,-1 3-11,-4 9-7,3-10-1,-3 10 1,0 0-1,0 0-2,3 10 1,1 6-2,-6-2-1,6 10-2,-4-1 0,3 7-1,-1-1-1,1 8 0,-1-6 0,3 2-2,-3-3 1,2-2-1,-1-4 0,2-2-1,-1-6 0,1-3 0,1-1-2,-6-12-1,9 16-3,-9-16-7,10 0-22,-10 0-3,10-5-2,0 0 3</inkml:trace>
  <inkml:trace contextRef="#ctx0" brushRef="#br0" timeOffset="13925.7965">9245 16481 60,'0'0'37,"0"0"0,0 0 0,9 8-21,-9-8-8,1 22-2,-1-8-2,4 4-2,-2-2 1,4 5-2,-1-1 2,1 1-2,-1-5 0,2-2 0,0-2 0,-7-12 0,14 14-1,-5-14 1,1-4-1,1-4 1,0-5-1,3-1 0,-1-4 0,-1-2 0,0-3 0,-1 4 1,-1 1-1,-2 3 0,-2 2 1,-1 3 0,-5 10 1,11-1-1,-11 1 0,10 19 0,-6-6-1,2 5 1,1 3 0,-1 0-1,1 1 1,-2-1-2,1-3 2,0 0-2,0-1-1,-2-6-2,4 0-6,-8-11-14,0 0-18,10-4 3,-10 4-2,12-19 2</inkml:trace>
  <inkml:trace contextRef="#ctx0" brushRef="#br0" timeOffset="14286.817">9640 16305 52,'1'-12'39,"-1"12"-2,0 0 2,0 0-13,13 4-15,-12 6-3,4 9-3,-2 1-2,2 5-1,-2 3 0,1 4-1,-1 1-1,-1 2 1,-1-2-1,0-1 1,-1-2 0,1-1-1,0-3 1,0-4 0,1-7 0,4-1-1,-6-14 1,19 14 0,-7-10-1,5-6-1,2-3-1,-3-3-3,5 3-5,-9-10-15,2 3-17,-4 0 2,-5-2-1,-5 5 2</inkml:trace>
  <inkml:trace contextRef="#ctx0" brushRef="#br0" timeOffset="14494.829">9512 16495 65,'9'-1'39,"5"-4"0,9 0 0,7 3-24,-6-8-7,11 8-2,-2 0-6,-7-2-11,-1 3-27,-2 5-1,-6-4 1,-4 3-1</inkml:trace>
  <inkml:trace contextRef="#ctx0" brushRef="#br0" timeOffset="17233.9857">1458 17080 2,'0'0'25,"0"0"2,0 0-5,1-10-4,-1 10-3,8-10-3,-8 10-1,14-9-2,-2 4-2,0 4 0,3-1-2,0 0-1,2 0 0,2 4 0,0-2-2,1 2 1,-2-2-1,2 2 0,0-1 1,0 1-1,-1 0 0,1-1 0,1-2-1,-2 3 1,4-3-2,0 1 1,-1 1-2,0 0 1,-1-1 0,1 3 0,-1-1 0,0-2 0,-1 1 1,0 3 0,0-3-1,1-1 1,1 1 0,-1-3 0,3-1-1,0 6 0,0-3 1,-1-2-1,1 1 0,1 1 1,-1 1-1,2 1 0,0-1 1,-1 2-1,1-3 0,0 2 0,1 0 1,-2 0 0,3 2-2,0 0 1,0-1-1,1 1 1,-1 0-1,1 0 1,1-2-1,0 1 0,0-1 2,0 0-1,3-3 0,0 2 0,1 1 0,1-1 0,1 2 1,0-3-1,1 0 0,0 1 0,-1 4 1,1-5-1,1-1 0,1 1-1,0-1 1,1 2 0,2-1 0,1 1-1,4-5 1,0 2 0,3-1 1,0 3-1,3-1 0,-1-2 0,-1 0 1,2 0-1,-2 3-1,-1-1 2,0 0-1,0-1 0,0 0 0,2 2 0,2 0 1,-1-1 0,2-1-1,1 0 1,-1 1-1,3 1 1,0-1-1,-1-2 1,0-2-1,0 5 0,-1-1 1,2 0-1,1-1 0,-2 0 0,0 0 1,1 1-1,1 1 0,-1-4 0,2-2 0,-1 5 0,0-1 0,2-1 0,0 0 1,3 1-1,0 0 0,0 0 0,0 0 1,2 0 0,0-3-1,0 1 0,-1 2 1,-1 0-1,1 0 1,2-2-1,1 1 0,-2 2 1,3 1-1,-2-3 0,1-1 0,0 2 1,-1-2-1,1 2 0,0 2 1,-1-5-1,-1 1 1,-1 4-1,1-1 0,-1-3 0,-3 1 0,2 1 1,-3-2-1,-1 3 0,3-2 1,1 0-1,-3 0 1,1 2-2,-1 1 2,0-2-1,0 3 0,-3 0 0,1 2 0,-1-3 0,0 1 1,0 0-1,0 0 0,2 0 0,-2-3 1,0 2-1,-1 0 0,2 0 0,-1 0 0,-1-1 0,0-2 0,1 5 0,0-4 0,1 1 1,-1 2-1,0-2 0,0 1 0,0-1 0,1 2 0,-2-1 1,-2 1-1,-2-2 0,0 0 0,-1 1 0,0 1 0,-1-1 0,-1-3 0,-1 2 0,1-2 0,-4 4 0,1 0 0,-3-2 0,-1-1 0,-2 2 0,-2 3 0,-1-2 0,-4 3 1,0-7-1,-3 1 0,-1 2 0,-1 1 1,-4-1-1,-4-1 0,-2 0 0,-4 0 0,-3 3 0,-12-2 1,11 3-1,-11-3 0,0 0 1,-13 2-1,2-1 1,2 2-3,-3-3-1,12 0-10,-22 8-27,11-4 0,0-2 0,-3-6 0</inkml:trace>
  <inkml:trace contextRef="#ctx0" brushRef="#br0" timeOffset="19231.0998">3229 17465 52,'0'0'23,"-1"9"2,1-9-1,0 0-10,-2 9-1,2-9-3,3 20 0,-3-10-3,4 8 0,-3 3-2,4 4 0,-3 3-2,1 8 0,-2-3 0,-1-33 0,4 82 2,-4-82-3,1 71 2,-1-71-4,1 70 2,-1-70-2,0 0-1,2 51-4,-2-51 2,0 0 1,0 0-9,0 0-5,0 0-22,9-21 1,-9 6 0,3-15 5</inkml:trace>
  <inkml:trace contextRef="#ctx0" brushRef="#br0" timeOffset="19738.1289">3235 17454 36,'-9'2'28,"9"-2"4,0 0-10,0 0-5,0 0-5,0 0 0,11-15-4,-3 5-1,7 2-2,-2-3 0,6 2-3,-2 0 0,6 0 0,-2-3-1,3 6 0,-2 0 0,1-2 0,0 0-1,-4 4 1,0 0-1,-4-1 1,-2 7 0,-4 0 0,-9-2 0,13 8 0,-13-8 1,5 17 2,-5-6-3,2 4 3,-2-2-2,1 3 1,-2 1 0,2 6 0,0-2-1,0 7-1,1-2 0,0-7 1,0-2-2,1-1 1,0 0-2,0-7 2,0 4-1,-3-13-2,0 0-2,4 13-7,-4-13-24,9 15-4,-9-15 1,0 0-3</inkml:trace>
  <inkml:trace contextRef="#ctx0" brushRef="#br0" timeOffset="20546.1751">4055 17472 29,'0'0'27,"0"0"-4,0 0-2,0 0-2,-3-11-4,3 11-2,0 0-3,0-14 0,0 14-1,0 0-3,0 0-1,0 0-1,0 0 0,4 22 0,-2-8-1,-3 8 0,2 0-1,-1 7 0,1 7 1,-2-4-2,1 11 1,0-4 0,0-39 0,2 82 2,-2-82-3,3 78 3,-3-78-5,4 54 3,-4-54 0,0 0 2,0 0-4,0 0-3,0 0 0,0 0-7,0 0 0,0 0-5,0 0-18,0 0-7,0 0 1,0 0 4</inkml:trace>
  <inkml:trace contextRef="#ctx0" brushRef="#br0" timeOffset="20888.1947">4066 17730 36,'0'0'34,"4"-12"2,5 5-1,3 2-14,-5-7-4,11 10-3,-5-1-5,9-1-2,-3 5-3,4 2 0,-2 1-2,2 0 0,-1-6-1,1 6 0,-3-9 0,-2 8 0,-1-8-1,-2 4 1,-2-8 0,-4 9-2,0 7 0,-9-7-2,15 8-11,-15-8-24,0 0-1,13 2 0,-13-2 0</inkml:trace>
  <inkml:trace contextRef="#ctx0" brushRef="#br0" timeOffset="21478.2285">5092 17408 32,'0'0'32,"3"-12"0,-3 12 2,0 0-17,-9-6-3,9 6 1,-17 13-7,10 6 0,-7 0-3,3 7 2,-4 5-3,4 5 2,-3 4-3,5 0 0,1-3 0,8-37-1,-5 84 4,5-84-5,13 69 3,-13-69-3,28 50 0,-28-50-6,0 0-9,61 51-22,-61-51-7,0 0 5,60 8-5</inkml:trace>
  <inkml:trace contextRef="#ctx0" brushRef="#br0" timeOffset="22018.2594">5214 17752 63,'14'8'36,"-4"-1"-2,-1-13 3,-1-9-25,9 7-4,0 0-1,4-7-1,0-1-3,3-4-1,-4-4 1,2 10-1,-4 4 0,-2-7 0,-4-2-1,-2 12 1,-6-3 0,-4 10-1,-3-13 1,3 13-2,-17-17 1,5 11-1,-4 3 1,-1-5 0,-3-2-1,2 11 0,-2 6 0,1-4 1,1 5-1,1-1 0,1 5 0,2 9 0,4 9 1,2-15 0,3 9-1,2-2 1,5 2 0,4 4 0,2 4 1,-8-32 0,0 0-1,40 60 4,-40-60-3,34 29 1,-17-21-2,-17-8-1,34 8 0,-34-8-2,34-2 3,-19 4-10,7-7-6,-22 5-26,34 5 0,-12-12 1,-3-1 0</inkml:trace>
  <inkml:trace contextRef="#ctx0" brushRef="#br0" timeOffset="22384.2803">5660 17876 73,'0'0'36,"0"0"0,0 0 3,21-10-18,-11-5-12,-6 3-4,6-9-1,-3 1-3,5 12 3,-5-7-1,1-4-1,-4 8-3,-4 11 3,10-15 0,-10 15-1,0 0 1,0 0 0,0 0 0,6 16-3,-6-16 2,0 0-4,0 0 4,6 61-1,-6-61 0,0 0 0,8 52 3,-8-52-3,0 0 1,6 54-4,-6-54-10,0 0-13,6 51-15,-6-51-4,0 0 3,0 0 2</inkml:trace>
  <inkml:trace contextRef="#ctx0" brushRef="#br0" timeOffset="22619.2937">5783 18013 59,'0'0'37,"0"0"1,0 0 4,0 0-27,0 0-2,0 0-3,0 0-3,0 0-2,0 0-6,0 0 4,0 0-6,0 0 4,0 0-2,57-10-2,-57 10-3,0 0-13,55 7-21,-55-7 1,0 0 4,0 0-3</inkml:trace>
  <inkml:trace contextRef="#ctx0" brushRef="#br0" timeOffset="22973.3138">6185 17503 72,'1'11'35,"-1"-11"1,3 19-2,-3-19-24,4 24-1,-4-8-2,5 9 0,-4-1-3,5 4 0,-5 7 0,2-2-1,-3-33-2,5 76 0,-5-76 0,6 63-4,-6-63-3,6 54-16,-6-54-16,0 0 2,0 0-2,6 20 0</inkml:trace>
  <inkml:trace contextRef="#ctx0" brushRef="#br0" timeOffset="23268.3308">6086 17744 69,'-9'7'36,"9"-7"0,0 0 3,0 0-26,0 0-3,6-17-2,8 14-2,-2-2-2,8 1 1,0-1-1,6 5-1,-1 1-1,3-3 1,-3 3-2,2-2 0,-4-2 0,-2 3-2,-3-2 0,-5 2-3,2-3-8,-15 3-28,9 7-1,-9-7 2,0 0-3</inkml:trace>
  <inkml:trace contextRef="#ctx0" brushRef="#br0" timeOffset="23950.3698">6712 17706 52,'14'9'37,"-1"-9"0,6 1 0,2-9-14,0-6-11,10 2-2,-6-4-3,5-1-3,-3-2-1,-1-2-1,-5 6 0,-5 3-1,-6-1 0,-4 1 0,-7 2-1,-5 0 0,-8 2 1,-2-4-1,-4 6 0,-3 7 0,-3 0 0,3 1 0,-2 2 2,2 4-1,2 0-2,5 19 1,1-7 1,6 4 0,4 0 0,2 1 0,4 13 0,5-7 1,0 2-1,5-14 1,2 5-1,-13-24 0,0 0 3,54 55 0,-54-55-4,0 0 3,66 14-3,-66-14 0,0 0 0,64 6-12,-41-7-32,-4-2 0,-19 3 4,30-3-4</inkml:trace>
  <inkml:trace contextRef="#ctx0" brushRef="#br0" timeOffset="24404.3958">7171 17819 88,'0'0'38,"8"-11"1,-8 11 0,-2-16-27,2 16-5,14-16-2,-2 15-2,-2 3 0,3 3-1,-1 2-2,0-11 1,0 12-1,-12-8 0,0 0 3,0 0-3,19 63 3,-19-63-4,0 0 2,-19 58 2,19-58-4,0 0 0,-34 50 2,34-50-2,0 0-1,0 0 2,0 0-2,0 0-1,0 0 4,0 0-4,0 0 1,0 0 3,0 0-1,0 0 4,0 0-2,55 20-2,-55-20-1,0 0-2,0 0 1,55-10-12,-55 10-25,0 0-5,0 0 4,0 0 1</inkml:trace>
  <inkml:trace contextRef="#ctx0" brushRef="#br0" timeOffset="24758.4161">7348 17414 88,'5'-10'38,"-5"10"1,12-2 2,8 3-31,-8 0-3,9 7-1,-1 4-1,5 6 1,0 10-3,1 4-1,-4 1-1,0 17 0,-5-4 1,-5 3-1,-6 1 0,-6-50 3,2 94-4,-2-94 0,-8 79 0,8-79 0,0 0 0,-17 58-6,17-58-23,0 0-14,0 0-1,0 0 5,13-25-3</inkml:trace>
  <inkml:trace contextRef="#ctx0" brushRef="#br0" timeOffset="25280.4459">7998 17471 61,'3'12'37,"-3"-12"-3,-1 9 4,1-9-22,-10 9-8,10-9-2,1 13-1,-1-13-3,1 16-1,0-5-4,3-2-8,-5 7-20,1-16-5,6 10 1,-6-10-2</inkml:trace>
  <inkml:trace contextRef="#ctx0" brushRef="#br0" timeOffset="25505.4588">8027 17738 57,'-5'14'35,"5"2"1,-2-3 0,2-13-16,8 9-9,-8-9-2,10 8-3,-10-8-4,11-1-4,-2 7-12,3-3-23,-12-3 1,6-11 0,-6 11-2</inkml:trace>
  <inkml:trace contextRef="#ctx0" brushRef="#br0" timeOffset="26100.4928">8429 17334 50,'0'0'36,"0"0"1,6 12-1,-6-12-15,-9 11-10,12-1-1,-5 6-3,5 8 0,-1 2-3,2 12 1,-2 4-1,3-3 1,-1 7-4,1 1 1,0-7-1,2 3 0,-7-43-1,10 64 0,-10-64-4,0 0-13,19 49-22,-7-44-1,-2-7 1,4-17-2</inkml:trace>
  <inkml:trace contextRef="#ctx0" brushRef="#br0" timeOffset="26575.52">8609 17625 80,'0'0'38,"1"12"0,-2-1 1,1-11-22,8 12-9,-6-3-2,6 11-3,-2-5 0,2-5-1,0 6-1,1-4 0,-1-3-1,0 13 1,0-11-1,-8-11 2,14-7-2,-14 7 0,17-1 1,-7-11-1,-1-2 0,3-8 0,0-3 0,0 10 0,3-4 0,-3-4 0,1 4 1,-3 15 0,1-4 0,-11 8 1,16-3-1,-16 3 0,10 15 0,-6 9 0,1-8-1,0-2 1,-1 13 0,1-1-1,0-1 0,0 0 1,-5-25-2,11 34 3,-5-22-6,-6-12-3,0 0-5,0 0-21,10 36-9,-10-36 2,8-23-1</inkml:trace>
  <inkml:trace contextRef="#ctx0" brushRef="#br0" timeOffset="26928.5402">9082 17350 78,'0'0'39,"0"0"-1,-7 15 4,-1-1-32,8 6-2,-2 4-1,4 6-2,-2 4-1,3 6 2,-1 3-4,2-5 1,0 0-2,3 0 1,0-7-1,1-1 1,3-6-2,1 0 2,1-14-2,3 4 0,0-9 1,1-8-1,0-1-1,-2-2-1,2 1-2,-6-7-6,4 7-26,-6-8-5,-9 13 1,1-13-2</inkml:trace>
  <inkml:trace contextRef="#ctx0" brushRef="#br0" timeOffset="27163.5536">8951 17558 93,'0'0'40,"0"0"2,24-6-1,-1 3-26,7-6-9,9-4-1,4-1-3,2 4-4,4 6-11,-4-7-27,-9 2-2,-8-3 2,-13 5-1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37:13.90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12216 16029 0,'0'0'3,"0"0"-1,0 0 1,0 0-1,0 0 1,0 0-1,0 0 2,0 0 0,0 0 0,0 0 1,0 0 1,0 0 0,0 0 1,-9 2 1,9-2-1,0 0 2,0 0-1,0 0 1,0 0 0,-8 12-2,8-12 1,-3 14-2,3-14 1,-2 21-2,-2-9 0,4 6-1,-2 0 0,3 5-1,-2 1 0,3 4-1,-2 0 0,4 4 0,-3-5-1,1 3 0,1-3-1,-1 0 1,0-4-1,0-3 0,0-4 0,-1 0 1,1-4-1,-1-2 0,-1-10 0,1 15 1,-1-15-1,1 10 0,-1-10 0,0 0 1,0 0-1,0 0 0,1 10 0,-1-10 0,0 0 0,0 0 0,0 0 0,0 0-1,1 13 0,-1-13-1,0 0-1,0 0-2,5 14-3,-5-14-6,0 0-16,0 0-3,7-14 3,-7 14-1</inkml:trace>
  <inkml:trace contextRef="#ctx0" brushRef="#br0" timeOffset="2314.1324">12186 15981 19,'0'0'13,"0"0"2,0 0-3,0 0 0,0 0-1,0 0-1,0 0-1,0 0-1,0 0-1,0 0-1,3 11 0,-3-11-1,0 0 1,0 0-1,9 10-1,-9-10 0,11 4-1,-11-4 1,18 1-1,-8-1-1,3 2 1,1-2 0,2 0-2,0-1 1,0 0-1,1 0 0,1 0 0,-2-2-1,2-1 1,-1-1 0,1 1-1,-2 1 1,0-2-1,-4 2 1,-1 2-1,-2-1 0,-9 2 0,11 0 0,-11 0 0,0 0 1,0 0-2,0 0 2,0 0-1,0 0 0,0 0 1,0 0 0,11 9 0,-11-9 0,1 12 0,-1-3 0,2 4 0,-2 2 0,1 2 0,1 0-1,-1 4 1,1-2-1,-1-3 0,0-1 0,0-4 1,-1-11-1,3 15 0,-3-15 0,0 0-2,0 0-2,0 0-10,-2-10-22,2 10 1,2-10-1,-2 10 0</inkml:trace>
  <inkml:trace contextRef="#ctx0" brushRef="#br0" timeOffset="2868.1641">12835 15957 9,'0'0'26,"1"9"1,-1-9-6,5 15-1,1 0-5,-2 0-2,5 6-2,-4 2-3,4 6-1,-5 2-3,3 1-1,-4 1-1,1 1 0,-1-2 0,-1-1-1,0-5-1,2-3 1,-2-5-1,1-2 0,0-4-1,-3-12-2,6 16 0,-6-16-3,0 0-3,0 0-5,0 0-10,9 3-9,-9-3 1,1-11 1</inkml:trace>
  <inkml:trace contextRef="#ctx0" brushRef="#br0" timeOffset="3216.1839">12908 16193 34,'0'0'30,"12"-11"-5,-12 11-3,16-10-3,-2 9-4,-4-4-3,9 6-2,-6-4-2,5 5-3,-3-1-2,1 3 0,1-2-1,-1 2 0,-1-1-1,0 0-1,-2 0 1,-1-2 0,-3 0-1,1 0 0,-10-1-1,0 0-1,12 2-6,-12-2-6,1-9-21,-1 9 0,0 0-1,0 0 0</inkml:trace>
  <inkml:trace contextRef="#ctx0" brushRef="#br0" timeOffset="3624.2073">13368 15877 21,'0'0'30,"13"4"2,-13-4 1,-1 19-14,4 3-6,-4-2-2,5 11-2,-2-1-2,2 8-2,-3 0-2,5 0-1,-3 1-1,1-2 0,0-1-1,0-2 1,1-4-1,-3-5 0,3-2-1,-2-4 0,0-4-3,-2-4-2,2 0-4,-3-11-6,0 0-19,0 0 0,0 0 1,0 0 1</inkml:trace>
  <inkml:trace contextRef="#ctx0" brushRef="#br0" timeOffset="4069.2328">13413 16248 32,'7'-9'33,"-5"-3"2,8 2-6,2 4-9,-3-7-3,9 11-4,-4-3-5,7 6-2,-3-1-3,4 2-1,-3 1 0,1 5-1,-4 0 0,2-1-1,-4 4 1,-1 1-1,-3 1 0,-3 3 0,-2-1 0,0 1-1,-5 0 1,-3 1-1,-2-2 0,-3-3 1,-2-2-1,-3-2 1,-1 0 0,-3-3-1,1-4 2,-2-1-1,1-2 1,1 0 0,2 0 0,2-2 1,3 0-2,9 4 1,-9-4 0,9 4-1,0 0 0,0 0-2,16 3-3,-16-3-7,21 1-19,-7 4-6,-2-3-1,1 3 1</inkml:trace>
  <inkml:trace contextRef="#ctx0" brushRef="#br0" timeOffset="4535.2594">13928 16099 45,'0'0'32,"-6"11"3,6-11-8,-12 9-12,12-9-4,-2 10-2,2-10-4,0 10-2,0-10-2,3 9-1,-3-9-4,0 0-9,5 14-16,-5-14-6,0 0 0,5 10 1</inkml:trace>
  <inkml:trace contextRef="#ctx0" brushRef="#br0" timeOffset="4731.2706">13951 16306 41,'0'17'33,"-5"-8"1,5 2-1,1 2-18,-1-13-6,-1 13-2,1-13-6,0 0-10,0 0-24,0 0 0,0 0-2,15-6 1</inkml:trace>
  <inkml:trace contextRef="#ctx0" brushRef="#br0" timeOffset="5309.3036">14253 15981 16,'3'-11'31,"-3"11"2,0 0 1,-3-9-13,3 9-4,0 0-3,6 23-3,-7-9-4,3 9-3,-2 3-1,2 7 0,-1 2-1,1 2-1,0-1 0,1-1 1,0-4-2,1-4 0,2-4-3,0-12 0,3 1-6,-9-12-6,11-7-12,-11 7-9,11-24-1,-8 7 2</inkml:trace>
  <inkml:trace contextRef="#ctx0" brushRef="#br0" timeOffset="5890.3369">14237 15996 11,'-8'-18'31,"10"8"1,-4-7 3,3 4-13,9 3-3,-3-6-3,11 9-1,-7-5-6,10 7-2,-4 2-2,5 9-2,2-3-1,-2 7 0,-3 3-1,-1 5-2,-4 3 1,-3 1-1,-4 0 0,-6 1 0,-5 1 0,-7-2-1,-2-1 1,-3-3 1,-1-3 0,-2-3-1,1-4 2,0-4-1,5-3 1,2-1 0,11 0 0,-9-7-1,9 7 1,9-11 0,3 6 0,2 3 0,6 2 0,3 2 0,0 2-1,1 3 0,0 5 0,-1-1 0,-4 6-1,-2-1 0,-7 4 0,-3-3 0,-4 4 0,-5-4 0,-4-1 0,-4-1 1,-7-5 0,-1-3 0,-2-4 0,-1-1 1,2-4 0,0-1 0,3-2 0,3 0 0,13 5-1,-13-12-1,13 12-1,1-11-4,10 13-7,-11-2-26,19 0 2,-2 1-2,0-2 2</inkml:trace>
  <inkml:trace contextRef="#ctx0" brushRef="#br0" timeOffset="6285.3595">14728 16173 43,'-16'13'31,"7"11"2,-7-5 0,-2 2-22,14 7-4,-1-4 0,10 1-2,1-6-1,8 0-2,4-8 0,7-2 0,2-7 0,2-6 0,-2-5-1,0-4 1,-3-6 0,-3 0 0,-9-4 0,-4 0-1,-8-1 0,-5 4 0,-7 0 1,-5 4-2,-3 6 1,-4 6-1,0 4 0,-2 3 0,5 7-2,0 1-1,10 6-4,-1-5-7,12-2-23,7 3 0,3-7 0,11 1 1</inkml:trace>
  <inkml:trace contextRef="#ctx0" brushRef="#br0" timeOffset="6669.3815">15092 16143 48,'-15'10'34,"3"12"3,-6-2-2,1 1-18,9 9-7,-2-6-2,10 4-3,3-7-2,11-2 0,2-6-2,7-2 0,2-7 0,3-5 0,-1-4 0,-1-4 0,-2-4 0,-5 0 0,-7-6 0,-4-1 0,-7-2 0,-5 1 0,-6-1 0,-5 3-1,-3 1 1,-4 5-1,-2 5 0,1 5 0,1 5-2,2 2 0,6 9-3,-1-6-6,14 10-12,7-4-16,-6-13 1,16 16-1,-4-14 2</inkml:trace>
  <inkml:trace contextRef="#ctx0" brushRef="#br0" timeOffset="6979.3992">15307 15845 70,'0'0'37,"-11"3"0,8 12 1,5 8-26,-6 1-7,5 8-1,0 5-1,2 6-2,2 2 0,2 1 0,-2-3 0,1 2 0,-1-6 0,1-4 0,1-6 0,0-4 0,-1-6-1,1-6-1,3-4-5,-10-9-10,14-2-24,-2 1 2,0-7-2,0-3 2</inkml:trace>
  <inkml:trace contextRef="#ctx0" brushRef="#br0" timeOffset="7534.431">15543 16263 8,'-4'-18'29,"4"18"3,9-10-4,-3 0-6,4 7-2,-5-8-3,9 9-1,-8-10-4,8 9-3,-6-6-3,5 5-1,-3-5-2,2 2-1,-3-1 0,0 0-1,-3-2 1,1 0-2,-5 1 1,-2-2 0,-5-1 0,-2 2 0,-4-1-1,-5 2 0,0 3 0,-4 5 0,-3 3 0,1 6 0,1 6 0,1 4 0,6 6 1,4 3 0,4 2 0,6 2 0,7-2 0,4 0 0,5-4 0,2-3 0,2-3 0,-1-2-1,2-6-1,-2-3 0,1-3-2,-2-8-3,7 3-5,-10-11-9,8-1-21,1-2 2,-2-6-1,5 0 1</inkml:trace>
  <inkml:trace contextRef="#ctx0" brushRef="#br0" timeOffset="7981.4566">15920 16086 65,'-12'8'39,"-3"1"-1,0 6 2,4 5-25,-6-6-6,9 8-2,0-4-3,5 6-2,3-4 0,4-2 0,3-1-1,3-1 0,1-5-1,2-3 0,2-4 1,0-6-1,-1-4 0,2-3 0,-1-6 1,-1 0-1,-1-4 0,-2-2 1,-3-5-1,-2 4 0,-1-1 0,-2 3 1,-5 3-1,0 2 0,2 15 1,-9-7-1,9 7 0,-12 20 1,6-4 0,1 4-1,2 5 1,3-1-1,2 1 0,3 0 0,4-2 0,1-6 0,2 0-2,-1-7-2,6 0-5,-7-15-9,5 0-23,1-4 0,-3-5 0,0-4 1</inkml:trace>
  <inkml:trace contextRef="#ctx0" brushRef="#br0" timeOffset="8427.4821">16236 16068 56,'-1'15'38,"-5"-4"0,4 6 2,-1 4-18,-3-2-12,8 6-2,-3-4-4,4 5 0,-1-4-2,3-2 0,1-5-1,-1 0 0,-5-15 0,11 14 0,-11-14 0,13-5-1,-13 5 1,13-21-1,-6 8 1,3-4-1,-1-1 0,0-2 0,3-1 0,-2 5 0,-1 2 0,0 3 0,1 1 0,0 6 0,-1 3 1,-9 1-1,16 17 1,-10-1 0,-1 1 0,0 6 0,-1 1 0,-2-3 0,0 1 0,-1-4-1,1-2 0,-1-5-3,4 1-8,-5-12-30,0 0-1,0 0 0,7-18-1</inkml:trace>
  <inkml:trace contextRef="#ctx0" brushRef="#br0" timeOffset="10473.5991">17223 15967 22,'0'0'29,"0"0"1,0 0 0,1 9-14,-2 6-3,-4-2-2,5 9-3,-6 3-1,6 7-1,-4 1-2,5 4 0,-3 0-1,3 1-1,-1-2-1,2-3 1,-2-5-2,2-7 0,0-4 0,-1-8-2,-1-9-3,0 0-4,15-1-9,-15 1-15,4-25-2,0 8 0,-5-10 0</inkml:trace>
  <inkml:trace contextRef="#ctx0" brushRef="#br0" timeOffset="10846.6204">17178 15978 8,'-8'-12'28,"8"12"3,0 0-1,-1-12-10,10 8-2,-9 4-2,24-10-3,-9 2-3,6 4-2,1-2-3,4 1-1,-5 0-1,3 4-1,-3-1-1,1 1 0,-5 1 0,0 2-1,-5 0 0,-2 1 0,0 2 1,-10-5-1,9 19 1,-9-5-1,-2 1 0,-2 2 1,-1 0-1,0 2 0,-1-2 0,2 0 0,2-3-2,-1-4-3,6 2-7,-4-3-24,1-9-1,9 3 0,-9-3 0</inkml:trace>
  <inkml:trace contextRef="#ctx0" brushRef="#br0" timeOffset="11240.643">17682 15949 35,'-1'-16'31,"1"16"2,0 0-8,-1-11-10,1 11-2,2 9-1,1 6-2,-4 0-4,3 6-1,-3 4-1,2 7-1,-2 5 0,2 3-1,-2 1 0,2 3-1,-1-4 0,2 0 0,0-4 0,1-6-1,0-6-1,-1-6-2,3-4-2,-5-14-5,10 8-10,-10-8-17,4-10 1,2 1-2,-7-8 3</inkml:trace>
  <inkml:trace contextRef="#ctx0" brushRef="#br0" timeOffset="11487.6567">17723 16195 26,'11'-2'35,"-11"2"1,20 0 1,-7 7-12,1-13-9,11 9-3,-6-9-3,8 6-4,-3-5-1,3 1-2,-3 0-2,-3-1-2,-1 6-5,-20-1-12,12-9-21,-12 9 0,0 0 0,-14 12 0</inkml:trace>
  <inkml:trace contextRef="#ctx0" brushRef="#br0" timeOffset="18231.0428">18371 16241 18,'0'0'14,"0"0"-2,0 0 1,14-1 0,-14 1 0,17-7 0,-8-1-2,5 2-1,-2-3-1,5 1-1,-5-4-2,4 3-1,-2-1-1,0-2-1,0 1 0,-1 1-2,-1-2 1,-1 1 0,-1-1-1,-1 3 1,-4-2-1,0 1 0,-4-1 0,-1 2 0,0 9 0,-8-16 1,8 16-1,-19-14-1,6 8 1,-1 1-1,-2 3 0,-2 2 1,0 1-1,0 5 0,0 1 0,0 1 0,0 4 0,2 3 1,1 2-1,3 1 0,1 2 1,1 1-1,3 0 1,4 3 0,1 0 0,3-2 1,0-1-1,5 0 1,2-5-1,5 1 1,1-5 0,4-1-1,0-6 1,4 2 0,1-7-1,1-1 1,-3-2-1,2-3 0,-2-2-1,-2-1-1,2 3-3,-8-8-5,6 10-9,-9 2-17,-10 2-2,16-6 0,-16 6 1</inkml:trace>
  <inkml:trace contextRef="#ctx0" brushRef="#br0" timeOffset="18632.0657">18740 16340 22,'11'-1'28,"-11"1"2,7-14-9,2 7-4,-2-3-1,6 2-4,-5-7-2,5 4-3,-5-4 0,4 5-3,-4-2 0,0 2-1,-4 1 0,-4 9-1,0 0 0,0 0-1,0 0 1,7 9-1,-9 4-1,1 3 1,-2 2-1,3 2 0,-1 0 1,1 1-1,1-1 0,2-3 0,0-1-1,-1-4-1,3 1-1,-5-13-4,7 17-7,-7-17-8,0 0-14,2 10 0,-2-10 1,0 0 1</inkml:trace>
  <inkml:trace contextRef="#ctx0" brushRef="#br0" timeOffset="18879.0798">18796 16456 34,'0'0'31,"0"0"2,16-4-9,-1 3-9,-3-6-2,9 5-2,-5-4-2,6 4-4,-4-2-1,1 0-2,-2 0-1,-2 1-2,0 2-2,-5-4-4,5 7-8,-15-2-18,13-6-1,-3 5-1,-10 1 1</inkml:trace>
  <inkml:trace contextRef="#ctx0" brushRef="#br0" timeOffset="19181.0971">19159 16011 35,'0'0'30,"14"-7"4,-14 7-10,0 0-7,0 0-3,0 0-2,9 17-2,-9-17-5,1 15-1,-2-5-3,1-10-5,0 20-11,-1-5-19,1-15-2,-4 20 0,4-20 1</inkml:trace>
  <inkml:trace contextRef="#ctx0" brushRef="#br0" timeOffset="19390.1089">19203 16247 37,'-8'10'30,"7"7"2,1-17-2,-10 14-19,13-3-6,-3-11-3,11 12-6,-2-5-10,5 3-17,-14-10 0,15 4 0,-15-4 0</inkml:trace>
  <inkml:trace contextRef="#ctx0" brushRef="#br0" timeOffset="19788.1318">19610 15995 27,'0'0'31,"17"-5"2,-17 5 0,9-3-13,-3 12-9,-6-9-2,6 23 0,-6-8-3,5 7-2,-5 2 0,2 5-1,-2 1-1,1 1 0,-2 1-1,1 0 0,-1-2-1,1-4 1,0-3-3,-1-5-1,3-2-6,-2-16-9,0 0-18,-1 11 0,1-11-1,-1-17 2</inkml:trace>
  <inkml:trace contextRef="#ctx0" brushRef="#br0" timeOffset="20142.1521">19463 15990 41,'0'0'33,"5"-15"3,8 11 0,7 1-22,-3-8-1,13 7-2,-2-8-2,9 7-2,-2-3-2,5 3-1,-4-2-1,0 3-1,-4 2 0,-1 3-1,-7-1 0,-3 3 0,-6 0 0,-3 2-2,-12-5 2,14 7-2,-14-7-1,0 0-4,8 9-13,-8-9-20,0 0-1,0 0 1,-18-12 0</inkml:trace>
  <inkml:trace contextRef="#ctx0" brushRef="#br0" timeOffset="21079.2057">21020 15945 16,'5'-20'29,"-5"20"2,6-18-1,-6 9-12,0 9-2,0 0-2,10 0-3,-10 0-1,2 21-3,-3-5-2,4 10-1,-4 0-1,1 10-1,-1 0 0,0 3 0,-1 1 0,1-1-1,-1-2 0,2-3 0,0-3-1,4-5 1,-3-4-1,0-7-1,1-2-1,-2-13-2,4 12-6,-4-12-6,-1-10-22,1 10 1,2-21-1,4 9 2</inkml:trace>
  <inkml:trace contextRef="#ctx0" brushRef="#br0" timeOffset="21527.2313">21013 15923 26,'-11'-20'31,"11"20"2,-2-15 1,5 4-14,9 8-7,-3-7 0,11 8-3,-2-9-2,8 8-1,0-4-2,5 4-2,-1-1 0,0 2-2,0 0 0,-1 2-1,-6 0 1,-5 1-1,-1 1 0,-6 0 0,-11-2 0,12 6 0,-12-6 0,0 0 0,0 0 0,3 11 0,-3-11 0,0 0 0,-7 15 1,7-15-1,-4 9 0,4-9 0,-3 12 0,3-12 0,-2 12 0,2-12-1,4 12 0,-4-12-1,6 17-1,-6-17-4,7 18-8,-5-2-23,-2-16 0,2 23 0,-2-12 1</inkml:trace>
  <inkml:trace contextRef="#ctx0" brushRef="#br0" timeOffset="22161.2676">21740 15876 13,'0'0'27,"2"13"0,-3-2-7,2 2-2,2 8-1,-2 0-2,4 10-2,-3-1-3,2 9-2,-3-1 0,2 4-3,-4 1-3,0 0 0,-3 0-2,0-3 1,-2-4-1,0-5 0,2-5-3,-2-7-3,6-2-5,0-17-10,0 0-14,-2 9-1,2-9 2,5-13 0</inkml:trace>
  <inkml:trace contextRef="#ctx0" brushRef="#br0" timeOffset="22435.2833">21737 16234 41,'0'0'32,"0"0"2,17-12-5,-4 13-15,-1-7-2,10 8 0,-3-8-3,7 5-2,-3-4-1,8 3-2,-3-3-2,0 1-1,-2 1-1,-2-3-2,0 5-4,-9-6-7,2 2-25,-6 6 1,-11-1-2,0 0 3</inkml:trace>
  <inkml:trace contextRef="#ctx0" brushRef="#br0" timeOffset="23110.3219">22286 16194 16,'25'-3'30,"-12"-5"2,9 6 3,-2-2-15,-2-8-5,9 9-1,-7-9-2,6 5-3,-7-7-3,2 6-1,-6-3-2,0 2-1,-5 1 0,-10 8-1,7-17-1,-7 17 1,-6-15-1,-3 8 1,-4-3-1,-1 2 0,-4 1 0,-1 3 0,-1 1 0,-5 2 0,1 3-1,1 6 1,1 4 0,2 6 0,3 4 0,1 2 0,3 2 1,6 4 0,3-1 0,3 0 1,3-2-1,5-2 1,4-5 0,7-1 0,1-3-1,5-5 0,1-3 0,4-3-1,1-1-2,-3-5-3,5 4-6,-13-11-6,8 2-22,-4 6 0,-7-4-1,0 5 3</inkml:trace>
  <inkml:trace contextRef="#ctx0" brushRef="#br0" timeOffset="23558.3475">22654 16326 40,'8'-12'34,"-8"12"2,15-14 1,-10 2-21,11 10-2,-4-7-3,7 9-2,-5-4-3,4 7-2,-3-2-1,-2 4-1,-3 1-2,-2 5 0,-6 1 0,-4 2-1,-3 2 0,-7 0 0,-1 1-1,-4 1 1,1-1 0,-3-1 1,3-4-1,2 2 0,2-3 1,6-2 0,6-9 1,-6 13-1,6-13 1,13 4 0,-2-3 0,3-2 0,2-1 0,2 1 0,0 0 0,1 0 0,0 1-1,-6-1-1,-1 4-3,-2-6-6,3 7-14,-2 0-15,-11-4 1,9-4-2,-9 4 3</inkml:trace>
  <inkml:trace contextRef="#ctx0" brushRef="#br0" timeOffset="23805.3616">23007 16035 55,'0'0'34,"-9"4"-2,9-4-4,0 0-21,7 12-1,-7-12-1,8 16-5,-8-16-9,2 10-18,5 3-6,-7-13-2,-1 22 1</inkml:trace>
  <inkml:trace contextRef="#ctx0" brushRef="#br0" timeOffset="23984.3718">23036 16274 30,'0'0'30,"-1"21"2,1-21-1,-7 11-17,8 1-7,-1-12-4,2 16-7,-2-16-16,13 13-10,-13-13-2,9 3 1</inkml:trace>
  <inkml:trace contextRef="#ctx0" brushRef="#br0" timeOffset="24446.3983">23454 16021 28,'2'-10'30,"12"8"4,-14 2-8,12-6-9,-2 10-2,-10-4-1,8 11-2,-8-11-3,2 23-1,-4-8-2,3 8-2,-6 0-1,5 4 0,-3 0-2,-1 3 0,2-1 0,-1-1 0,-1-2-1,0-3-1,5-1 1,-4-5-3,1-2 0,2-15-5,2 17-5,-2-17-10,0 0-15,0 0 0,-14-16-1,14 16 3</inkml:trace>
  <inkml:trace contextRef="#ctx0" brushRef="#br0" timeOffset="24775.4171">23251 15996 26,'0'0'33,"0"0"3,12-8 1,1 8-15,1-7-4,13 8-4,-3-7-2,18 6-4,-5-5-2,4 4-1,-5-2-3,4 3 0,-6-1-1,-2 1 0,-4 1-1,-7 1 1,-4 1-2,-2-1-1,0 2-3,-15-4-6,14 4-11,-14-4-18,0 0 0,0 0-1,0 0 2</inkml:trace>
  <inkml:trace contextRef="#ctx0" brushRef="#br0" timeOffset="33007.888">12108 16756 0,'0'0'4,"0"0"-2,0 0 0,0 0-1,0 0-2,0 0 3,0 0 4,0 0 1,0 0 0,0 0 1,-3 9 0,3-9 2,0 0 1,0 0-3,0 0-2,0 0 1,10 1-1,-10-1 0,9 0 0,-9 0-2,15-2 1,-4 4-1,-2-2 0,5 2 0,-3-2-1,5 0 0,-4 1-1,4 1 0,-2 0 1,4-1-2,-2-1 1,3 2 0,2-2 0,1 1 1,3-3-1,4 1 0,0-1-1,2 0 1,0 0-1,3-2 0,-3 1 0,4 1 0,1-5 0,3 4 0,-1-2 1,1 2-1,1-1 0,2 0-1,-1 2 1,-1-1-1,-1 2 0,-1-1 2,2-1-2,1 5 0,-1-4 0,1 2 1,2 0-1,1 2 1,0-2-1,3 1 1,-2 0-1,2-1 1,0-1-1,1 1 1,0-1-1,1-1 1,1 1 0,0 1-1,-1 0 0,2 1 1,-1-1-1,1 0 0,1 0 1,-3 3-2,2-4 1,-2 1 0,1 0 1,0 0-1,-2 0 0,2 1 0,-3-1 1,4 0-1,-2 1 1,1 0-1,3 1 0,3 0 0,0-1 1,1 1-1,2-1 0,0 0 0,3 1 0,1-1 0,-1-1 1,1 2-1,0-3 0,3 0 0,2 1 0,0-1 1,1-1-1,3 1 0,0 0 1,0-2-1,5 3 1,-1-1-1,2-3 0,0 2 1,1-3-1,-1 2 0,2-2 1,0 1-1,-1 0 0,1 1 1,-1 1-1,1 2 0,-1-1 0,1 1 1,0 1-1,0 2 0,0-2 0,0 1 0,0-1 0,1 0 1,-1 1-1,2-1 0,-3 1 0,1-2 0,-1 0 1,-2 0-1,0 0 0,-1-1 0,1 0 0,-2-1 0,-2 0 1,2-1-1,-1 0 0,0 1 0,-1 0 0,1 0 1,-1 0-1,1 2 0,-2 0 0,0 2 0,0 1 0,-1-1 1,-1 0-1,-3 1 0,1 0 0,-1-1 1,1 0-1,2 0 0,-2-2 0,0 2 0,3-1 0,1 0 1,-2-2-1,1 3 0,0-2 0,1 1 0,0 0 1,2-1-1,-3-1 0,2-1 0,1 3 1,-2-3-1,2 1 1,-2 1-1,-1-1 0,2 1 1,-1 2 0,-3 1-1,1-1 0,0 3 0,-4-3 1,-2 1 0,0 0-1,0 2 0,-1-2 1,1 0-1,-3 0 1,1 0-1,-1 0 1,1 3-1,0-3 0,-3-2 1,0 0-1,1 1 1,-1-1-1,1 0 0,2 0 1,-3-3-1,1 0 0,-1 1 0,2-1 0,-3 1 1,1-1-1,-2 0 1,-1-2-1,2 2 0,0 0 0,0-1 0,-1 0 0,-1 1 0,1-2-1,-2 1 1,0 1 1,-2 1-1,-3-1 0,0 1 1,0 1-1,-3-1 1,0 1-1,3 2 1,-2-2-1,-1 1 0,2 0-1,-4 1 1,0-1-1,0 0 1,-4 1 0,-1-3-1,-1 4 2,0-2 0,-4 1-1,1-1 1,-1 2-1,-4-3 1,-2 1 0,1 0-1,-6-1 0,-1 1 0,-1-1 0,-5 0-1,-2 0 1,-1 2 1,-3-2-1,-11 0 0,0 0 1,10 1-1,-10-1 1,0 0-1,-9 0 1,9 0-1,-14 0 0,14 0-1,-10 3-2,-1-8-11,-1 4-27,-2 3 3,-6-8-3,1 2 3</inkml:trace>
  <inkml:trace contextRef="#ctx0" brushRef="#br0" timeOffset="42827.4496">13413 17230 5,'0'0'10,"0"0"1,0 0 0,0 0-3,0 0 1,0 0 0,0 0-1,0 0-1,0 0 1,0 0-2,0 0-1,0 0 0,0 0-1,0 0 0,0 0 0,0 0 0,0 0 0,0 0 1,0 0-1,0 0-1,0 0 0,0 0 0,2 11 0,-1 1-1,-3-3 0,3 8 0,-3-4 1,2 11-1,-1-2 1,3 2 1,-2-1-1,1 2 1,0 1 1,2 3-1,1-3-2,1 0 2,-1 0-4,-2 3 2,1-1-1,1-7 1,-1-4-2,-1 2 1,-1-9-1,0 2 0,-1-12 1,1 10-1,-1-10 0,0 0-1,0 0 0,0 0 0,0 0 0,0 0-1,0 0-2,0 0-5,0 0-6,0 0-8,0 0-10,0 0-1,-3-19 2,3 19 0</inkml:trace>
  <inkml:trace contextRef="#ctx0" brushRef="#br0" timeOffset="43895.5107">13439 17202 8,'0'0'10,"0"0"0,0 0-1,0 0 0,0 0 0,0 0-1,0 0 0,0 0-1,0 0-2,0 0 0,0 0-2,0 0-1,0 0 2,0 0-2,0 0 0,0-9 1,0 9 0,0 0 0,0 0 1,2-11-1,-2 11 0,0 0 1,10-4 0,-10 4-1,13-5 1,-13 5 0,20-4-1,-8 3 0,2 1-1,1 1 1,0-1-2,1-1 1,0 3 0,1-2 0,-1 0-1,0-1 0,0 1 0,-1-1 0,-1 0 0,1 0 0,-3 1 0,-1-2-1,-1 3 1,-1-1-1,-9 0 1,16-2-1,-16 2 0,9 1 0,-9-1 0,0 0 1,0 0-1,0 0 1,9 0-1,-9 0 2,0 0-1,0 0-1,0 0 0,0 0 1,0 0-1,0 0 0,0 0 0,0 0 0,0 0 0,0 0 0,0 0 0,0 0 0,0 0 0,0 0 0,0 0 0,0 0 0,0 0 0,1 10 0,-1-10 0,0 0 1,4 9-1,0 3 0,-4-12-1,3 18 1,-2-3-1,0-1 1,-1 1-1,1-2 1,-2 0 0,1-4 0,0 0 1,0-9-1,-1 11 0,1-11 1,0 0-1,0 0 1,0 0-1,0 0-1,0 0-3,0 0-3,0 0-6,0 0-14,10 8-6,-10-8-1,0 0 0</inkml:trace>
  <inkml:trace contextRef="#ctx0" brushRef="#br0" timeOffset="44933.5701">14134 17222 7,'-14'4'16,"14"-4"1,0 0-3,0 0-1,-9 8 0,9-8-2,0 0-2,0 0-1,-4 12-1,4-12-1,1 22 0,0-8-3,2 9 1,-3 0 1,4 6 0,-4 0-1,3 3 0,-3-3 0,1 0 0,-1-2-1,1-2 0,0-5-2,0 6 0,1-9 1,0-3 0,0-3-2,1 0 0,-3-11 0,5 14-1,-2-3-3,-3-11-2,0 0-4,0 0-7,0 0-15,0 0 0,0 0 1,12-13 2</inkml:trace>
  <inkml:trace contextRef="#ctx0" brushRef="#br0" timeOffset="45325.5925">14119 17475 22,'0'0'25,"0"0"2,0 0-10,11-2-2,-11 2-1,18-7-3,-18 7-1,23-9-2,-12 7-2,6 5-1,-5-2 0,4 0-2,-4 0 1,2 2-3,-2-2 0,0 3 0,-2-5 0,0 1 0,-10 0 0,14 2-1,-14-2 0,11-3 0,-11 3 1,0 0-1,0 0 0,0 0 0,10-2-1,-10 2-2,0 0-4,0 0-5,0 0-20,0 0 0,0 0-1,11 4 1</inkml:trace>
  <inkml:trace contextRef="#ctx0" brushRef="#br0" timeOffset="47409.7115">14735 17280 4,'0'0'11,"0"0"-1,0 0 1,0 0-1,0 0 0,0 0 0,0 0 1,0 0-1,0 0-1,0 0-1,0 0 0,0 0-1,-11 0-1,11 0 0,-11 3-1,11-3 0,-15 8-1,6-3 0,9-5-1,-18 14 0,10-1 0,-3-3 0,4 2-1,-1 0 1,2 2 2,-2-2-2,4 4 0,0 0-1,2-5 2,0 4-3,2 5 2,-1-2-1,3 2 0,0-4-2,1-1 2,0-2-1,2 9 0,1-9 1,-1-3-1,0 0 0,-5-10-1,11 16 1,-11-16 0,9 17 0,-9-17-1,0 0 1,0 0-1,9 5 1,-9-5-1,0 0 0,0 0 0,0 0 1,0 0-2,0 0 0,0 0-3,10 2-4,-10-2-6,0 0-14,11 3-7,-11-3-1,9-3 1</inkml:trace>
  <inkml:trace contextRef="#ctx0" brushRef="#br0" timeOffset="47933.7409">14920 17389 24,'0'0'19,"0"0"-1,0 0-1,0 0-2,0 0-3,0 0-1,0 0-1,0 0-2,0 0-1,0 0-1,7 11 0,-7-11-1,1 24 1,-1-7-2,1 0 2,-2 2-4,2 1 2,-2-1-2,1-1-1,-1 1 1,1-3-1,-1-1 0,1 0-1,0-1 1,0-14-1,1 14 0,-1-14-1,0 0-3,0 0-5,0 0-13,11-5-11,-10-10-1,4 0-1,-6-6 2</inkml:trace>
  <inkml:trace contextRef="#ctx0" brushRef="#br0" timeOffset="48158.7546">14961 17187 27,'-14'-1'28,"14"10"-1,0-9 1,0 0-20,0 0-6,0 0-1,0 0-5,0 0-6,13 9-17,-13-9 0,20-2 1,-20 2-1</inkml:trace>
  <inkml:trace contextRef="#ctx0" brushRef="#br0" timeOffset="48694.7852">15275 17170 6,'7'9'24,"-7"-9"2,0 0-8,0 0-2,-3-9-2,3 9-1,0 0-3,-10-4-2,10 4-1,-12-4 0,12 4-2,-16-1 0,5 3-1,11-2-1,-19 11 1,10-4-2,-2 4 0,2 5-2,-2 0 1,3 2-1,1-2 1,1 2-1,1 1 1,3 3-1,2-2 2,1 1 1,2 1-1,2 4 0,-1 2 0,1-5 1,0 3-2,1-4 2,0-1-3,0 2 0,-2-6 1,0-4-1,-1 1 0,-1-1-1,-1-1 0,-2-2-2,1-10-1,0 0-3,0 13-6,0-13-4,0 0-12,0 0-5,-13-4 0,13 4 1</inkml:trace>
  <inkml:trace contextRef="#ctx0" brushRef="#br0" timeOffset="49000.8027">15090 17495 10,'0'0'26,"0"0"2,2 10 4,-2-10-14,0 0-1,13-11-3,-7 1-1,9 2-4,-6-1 1,9 2-4,-5 0-2,6 4 0,-4 0-2,2 0 0,-3-1-1,0 5-1,-1 0 0,-3 2-1,3-1-3,-13-2-3,18 4-10,-18-4-17,13 8-1,-13-8 1,0 0-1</inkml:trace>
  <inkml:trace contextRef="#ctx0" brushRef="#br0" timeOffset="49756.846">15718 17266 7,'0'0'23,"0"0"-4,0 0-2,0 0-2,-9 3-1,9-3-2,-12 10-2,6 0-1,-3-3-2,0 8 0,-3-5 0,2 10 1,-3-2-2,5 5 1,-3 2-1,3 5 0,0-8-2,5 2 2,2 2-4,4-3 1,3-5-2,3 3 1,1-4-1,3-5 0,1-3 0,-1 2-1,1-5-2,-3-1-1,4 2-4,-15-7-8,20 0-19,-7-6-1,-13 6-2,16-9 2</inkml:trace>
  <inkml:trace contextRef="#ctx0" brushRef="#br0" timeOffset="50111.8663">15879 17194 46,'0'0'31,"0"0"3,5-13-7,-5 13-16,0 0-2,3 11-2,-4 0-1,3 9-3,-3 1 0,2 4-1,-2 4 2,1 4 0,-1 2-2,2 2 2,-1-2-1,2 1 0,1-8-1,1 0 1,0-7-4,0 0 0,2-12-3,-6-9-3,12 11-7,-12-11-15,6-14-6,-6 14-1,8-26 1</inkml:trace>
  <inkml:trace contextRef="#ctx0" brushRef="#br0" timeOffset="50558.8918">15948 17416 36,'0'0'28,"0"0"6,0 0-3,-8-13-15,8 13-3,14-8 0,-1 6-4,-4-3-3,9 5 1,-5-2-3,5 4-1,-3 1-1,1 3 1,-2-1-2,-1 7-1,-2 3 1,-5-1 0,1 2-2,-3 2 1,-3-1 1,-3-2-1,-3 3 0,-3-8 0,-1-2 0,-2 5-1,-2-5 2,-3-4-1,0-1 0,0 2 0,0-7 1,2 3 0,1-2 0,4-3 0,9 4-1,-10-3 0,10 3 1,0 0-1,12-6-2,-3 5-2,7 4-5,-4-1-8,8-3-21,1 2 2,-1-2-2,4 3 2</inkml:trace>
  <inkml:trace contextRef="#ctx0" brushRef="#br0" timeOffset="51014.9179">16235 17227 20,'-9'-14'31,"9"14"0,-3-14 3,2 3-18,1 11-3,9-14-2,1 13 0,-10 1-4,20 5-1,-10 7-2,2 5-2,0 2 0,-1 7 0,-2 1 0,1 6 1,-4 1-1,-1-2 1,-2-1-1,1 1 2,-3-2-2,-2-3 2,-2-4-2,-1-2 0,-3-2 0,-2-4 0,-2 0 0,-1-5 0,-1-3-1,2 3 0,1-4 0,10-6-1,-11 6-3,11-6-3,0 0-12,17 8-22,-7-10 2,4-4-1,-4-3 0</inkml:trace>
  <inkml:trace contextRef="#ctx0" brushRef="#br0" timeOffset="55288.1623">16837 17413 23,'0'0'17,"11"10"1,-11-10 1,0 0-6,16-1 2,-7-3-3,3 4-2,-1-4-2,6-2-1,-3-3-2,5 6-2,-3-4 0,2 0-2,0 0 0,1-4 1,-2 5-1,-3-1 1,-1 1-1,1-2 0,-5 0 0,-9 8 0,12-14 1,-12 14-1,3-16 2,-3 16-2,-7-14 0,7 14 0,-16-17 0,5 9 0,-3 3-1,-1 2 1,-1-3-1,2 3 0,-3 0 0,2 6-1,-1 3 1,2 2 1,0 0-1,2 4 0,0 4 0,3 3 1,1 0 0,2 1 2,1-2 0,2 8 0,2 1 0,5-3 0,1-3 0,3-4 1,2-1-3,4-2 1,0 1 0,4-11 1,-1-4-2,2 3 1,1-2 0,-3 2-1,1-1 0,-3-5 0,0 4-1,-3 1 0,-2-1-1,-10-1-1,16-1-3,-16 1-4,12 2-8,-12-2-15,0 0-4,15 4-2,-15-4 1</inkml:trace>
  <inkml:trace contextRef="#ctx0" brushRef="#br0" timeOffset="55771.19">17298 17610 23,'0'0'27,"0"0"2,12-5-8,-12 5-3,12-15 0,-2 7-3,-10 8-3,15-15-2,-11 4-3,6 0-1,-10 11-1,11-14-2,-11 14 0,6-10-1,-6 10 0,5-15 0,-5 15-1,0 0 0,0 0 0,10-3 0,-10 3-2,0 0 2,0 0-1,12 13 1,-12-13-1,4 13 1,-2-3-1,0 5 1,-1-1-1,-1 5 0,0 0 0,-1-4 1,1 0-2,-1 6 1,0-3 0,-1-2 1,2-1-2,-1-2 0,2-3-3,-4 3-2,7 3-7,-7-7-8,3-9-14,0 0-1,0 0-1,0 0 2</inkml:trace>
  <inkml:trace contextRef="#ctx0" brushRef="#br0" timeOffset="56075.2073">17366 17768 32,'0'0'30,"-6"11"2,6-11 0,-6-10-14,6 10-4,10-4 1,4 1-5,-5-6-2,9 7 0,-3-4-2,6 4-2,-3-4 0,2 6-2,-3-9-1,-2 10 0,-3-1-1,0-11 0,-12 11-1,12-5-2,-12 5-6,0 0-12,6 17-17,-6-17 1,-1 9-1,2 3 1</inkml:trace>
  <inkml:trace contextRef="#ctx0" brushRef="#br0" timeOffset="57095.2655">17895 17489 19,'-5'19'31,"5"-19"0,0 0 4,0 0-16,15-6-2,-1 0-2,-1-7-2,6 3-3,-2-5-3,5 9-2,-4-3-1,3-3-2,-4 4-1,1 4 0,-5-1 1,0-1-1,-2 1 0,-11 5-2,14-13 0,-14 13 0,0 0 1,3-18-2,-3 18 1,-13-16-1,3 5 1,-2 0 1,-3 3 0,0-1 0,-1 4 0,-1 5 0,0 2 0,0 4 3,2 8-2,-1 3 1,3 3-1,2 5 1,2 4-1,3-4 1,4 1-1,3 4-1,4-7 1,5-1-1,2-3 1,4-4 0,0-5-1,3 2 2,-1 3-1,2-9 0,-1-2-2,-2-1 2,0 2-1,-3-4-2,2 7-5,-16-8-10,14-8-22,-4-2 0,-3 1 0,-1-4 1</inkml:trace>
  <inkml:trace contextRef="#ctx0" brushRef="#br0" timeOffset="57416.2841">18238 17159 65,'0'0'36,"0"0"0,0 0 1,11 15-26,-11-5-5,7 11 0,-5-1-1,5 8-2,-3 0 2,1 6-1,-1 0-1,3 1 0,-3 0 0,1-5 1,1 0-2,-1 2 0,0-6-2,0-4-3,2-1-4,-5-9-7,10-5-17,-2 1-9,-1-5 2,4-11-2</inkml:trace>
  <inkml:trace contextRef="#ctx0" brushRef="#br0" timeOffset="57866.3098">18649 17357 44,'1'-11'34,"-1"11"0,-4-13 1,-6 8-22,10 5-3,-23-4-3,10 9 0,-4-1-3,3 6 1,-3 2-1,1-1 1,2 1-2,4 3 1,0-3-1,10-12 0,-7 19-1,9-7 0,-2-12 0,15 17-1,-3-10 0,2-1-1,3 0 1,3 10-1,0-3 1,0-1 0,-2 4-1,-1-3 0,-4 4-1,-3-1 2,-6 5-1,-6-9 1,-4 4-2,-5-3 1,-3-2 1,-2-2-1,-1-5 0,-1-3-1,4-3-1,0-3-3,14 5-4,-15-19-14,15 19-15,1-20-1,4 8 0,4 4 1</inkml:trace>
  <inkml:trace contextRef="#ctx0" brushRef="#br0" timeOffset="58480.3449">18839 17502 58,'-1'10'35,"1"-10"0,3 9 0,-3-9-19,11-4-7,0 1-2,-2 1-1,7 3-1,-3-4-2,3-3-1,-2-7 0,2 9-1,-2-2 1,0 2-1,-4-5-1,0 1 0,-3-2 1,-7 10-1,12-11 1,-8-5-3,-3 4 1,-1-1-1,-3 1 1,-1-3-1,-3 3 1,7 12-1,-19-15 0,7 16 2,-1 4 0,-1 2 2,-1 2-1,2 5 1,-1 2 0,3 3 1,2 9 0,0-5 1,3 0-2,4 6 1,1-2-1,4-7 1,2 0 0,5 2-2,0-8 2,4 6-1,3-9-1,2-10 0,0 3 1,2 3-2,0-5-2,-4-7-8,2 2-30,-3-4-2,-5-6 1,-11 13-2</inkml:trace>
  <inkml:trace contextRef="#ctx0" brushRef="#br0" timeOffset="59440.3998">19509 17458 37,'10'8'31,"-10"-8"-1,17-10-5,-5 2-11,-2-6 1,7 3-4,-6-2-2,5-3-3,-4 1-2,4 5 0,-3-1-2,0 1 1,-2 2-3,0-3 1,-2-3 0,-2 4 0,-7 10 0,6-18 0,-10 6-1,0 1 1,-4 2 0,-4 2-1,-1 4 1,-3 1-1,-2 3 0,-1 4 0,-1 4 1,2 4-1,-3 3 1,4 4 2,-1 2 0,5 4 1,1-1-1,7 2 2,1 4-4,6-2 4,3-7-2,5 6-1,5-5-1,1-9 2,4-3-3,1 3 1,2-9 2,2 1-3,0 0-2,-1-12-2,2 8-5,-9 0-17,4-1-14,-1-6 0,-4-2-2,-1 4 2</inkml:trace>
  <inkml:trace contextRef="#ctx0" brushRef="#br0" timeOffset="59897.426">19883 17616 51,'0'0'35,"0"0"-1,19-6 1,-19 6-12,15-14-14,2 11-2,-4-1-1,4-1-2,-4 6-2,1 3 1,-4 5-1,-10-9-2,11 18 1,-8-7-1,-5 3-1,-3 8 1,0-2-1,-4 0 0,-2-3 0,1 4 1,0-7 0,0 7 0,2-7 0,8-14 1,-6 11 0,6-11 0,0 0 1,19-5-1,-7 1 1,3-9-1,1 3 1,2 9-2,1 0 1,-1 9-2,0-11-4,-5 10-13,-1-2-20,5 4 0,-6-1-1,2-6 2</inkml:trace>
  <inkml:trace contextRef="#ctx0" brushRef="#br0" timeOffset="60994.4887">20255 17106 14,'0'0'28,"0"0"1,0 0-4,-4-9-5,4 9-1,0 0-4,12 1-2,-12-1-1,16 6-3,-16-6-2,21 20-2,-9-3-1,6 5-2,-2 3 0,2 8-1,-2-2 1,1 3 0,-3 5 0,-2 4 0,-5-5 0,-4-2 0,-4 3 0,-3-4 1,-3 2-2,-3-11 0,-1-6-1,0 0 0,1-6 1,10-14-1,-14 9 0,14-9-1,0 0-3,-2 13-8,11-13-25,3-5-2,-1 0 0,4 3 1</inkml:trace>
  <inkml:trace contextRef="#ctx0" brushRef="#br0" timeOffset="62328.565">20902 17255 3,'0'0'25,"0"0"3,0 0-5,0 0-4,2-11-1,-2 11-4,0 0-2,1-12-3,-1 12-3,0 0-1,0 0-2,0 0 0,0 0 0,0 0 0,1 13-1,-1-13 0,-4 17 0,4-17 0,-4 12 0,4-12 0,0 0 0,0 0-1,0 0 1,0 0-1,2-11 0,-2 11 0,3-9-1,-3 9-2,0 0-3,0 0-5,0 0-15,0 0-10,1 17-2,-1-17 1,3 20 1</inkml:trace>
  <inkml:trace contextRef="#ctx0" brushRef="#br0" timeOffset="62790.5915">20950 17543 7,'-5'10'25,"5"-10"3,0 0 2,0 0-11,0 0-3,0 0-1,0 0-3,0 0-1,0 12-1,0-12-4,6 14-1,-6-14-1,7 10-1,-7-10-1,0 0 0,11 10 1,-11-10-2,0 0 1,12-10-1,-12 10 0,4-12-1,-4 12 1,0 0 0,-5-15-1,5 15 0,-12-9 1,12 9 0,-16 6-1,6-5 1,10-1-2,-14 9 1,11 0-3,3-9-5,2 20-16,7-16-13,-9-4 0,25-3 1,-12-7 0</inkml:trace>
  <inkml:trace contextRef="#ctx0" brushRef="#br0" timeOffset="63687.6428">21556 17252 0,'0'0'30,"0"0"0,0 0 4,0-14-11,0 14-5,5-12-2,-5 12-3,4-9-2,-4 9-2,0 0-3,2 12-2,-2-12 0,-3 23 0,-2-8-1,3 8-1,-3 3 1,2 2 0,-3 1 1,2 9 0,-2-3-1,1-3 1,1 2-2,2-3 1,0-1-1,2-7-1,1 2 0,0-11-1,-1-14-1,4 22-1,-4-22 0,0 0-3,0 0-6,0 0-6,7-12-23,-6 2 1,-2 0-1,1-5 2</inkml:trace>
  <inkml:trace contextRef="#ctx0" brushRef="#br0" timeOffset="64327.6793">21303 17177 16,'-10'0'21,"10"0"0,0 0-1,0 0 0,0 0-2,0 0-3,12 3 0,-12-3-2,25 1 0,-10-8-2,12 7 0,0-5-3,11 3 0,-1-4-2,5 4-2,2-2 0,3 1-1,-4 2-1,-1-1 0,-5 1-1,-2 6-1,-6 0 1,-4-4 0,-8 0-1,-2 2-1,-4-2-1,-11-1-3,13 10-11,-13-10-27,0 0 3,0 0 0,-12-5-1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58:43.69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5153 3004 26,'0'0'28,"0"0"1,0 0-4,0 0-13,0 0 1,-11 0-2,11 0-3,0 0-2,0 0-1,0 0-1,-2 16 1,2-16-1,0 21-1,-1-6 0,2 4 0,-2 1 0,3 6-1,-3 0 0,3 4 0,-1 3 0,1 2 0,1 1 0,0 4-1,0-1 0,0 2 0,0 1 0,2-1 0,-2-2-1,1 1 1,-2 0-1,2 0 0,-3 0 0,3 0 0,-2-1 1,0-2-1,0 0 0,-1-2 0,1 0 1,2-1-1,-2-3 1,-1 1-1,1-2 1,-1 1-1,1 0 1,-1 0-1,0-1 0,-1-1 0,1-2 0,0 0 0,0-2 0,0 0 0,1-1 0,-1-1 0,1-4 0,-1-2 0,1 1 0,-1-2 0,0-5-1,-1-11-1,1 17-3,-1-17-6,0 0-27,-6-15 1,-1-4-2,2 2 2</inkml:trace>
  <inkml:trace contextRef="#ctx0" brushRef="#br0" timeOffset="1381.079">5152 3033 13,'0'0'23,"0"0"-2,0 0-5,0 0-1,3-9-2,-3 9-4,0 0-2,0 0-1,0 0 0,0 0-1,0 0-1,0 0 1,13 1 1,-13-1 0,16-3 0,-5-2 1,5 2 1,-1-4-2,6 2-1,-1-4-1,5 3 0,1-2-1,1 0-1,3 0 0,3 2 0,1-1-1,2-1 0,-2 3 0,1 1 0,-2-1 0,0 4-1,-2 1 1,-3 0-1,-2 1 1,-1 3-1,0 0 0,0 1 1,0 0-1,-1 1 1,-1-2-1,0 0 0,-1 0 1,-1-1 0,-4-2-1,-1-1 1,-4 0-1,0 0 0,-3 0 1,-9 0-1,12-1 1,-12 1-1,0 0 1,12-5-1,-12 5 1,0 0-1,6-11 0,-6 11 0,0 0 0,5-12 0,-5 12 1,0 0-2,0 0 1,0 0 0,0 0 0,0 0 0,0 0 0,0 0 0,0 0-1,0 0 1,0 0 0,0 0 0,0 0 0,0 0 0,0 0 1,0 0-1,6 10 1,-6-10-1,2 20 1,0-3-1,1 4 1,0 1 0,0 4-1,1 3 1,-1 0 0,0-1 0,0 0-1,0-1 1,0-3-1,-1-1 1,0-4 0,0-3-2,0-1 2,0-2-2,-2-13 1,1 16 0,-1-16 1,0 0-1,0 0 1,2 10 1,-2-10-2,0 0 0,0 0-2,-2-9-4,2 9-31,0 0-5,0 0 2,-17-2-2</inkml:trace>
  <inkml:trace contextRef="#ctx0" brushRef="#br0" timeOffset="2711.1551">7347 2916 8,'0'0'25,"-3"-16"1,3 16-3,0-16-3,0 16-4,-2-13-2,2 13-4,0 0-2,0 0-1,4 18 0,-2 0-1,4 10-2,-2 6 0,3 10 0,-1 3 0,2 9 0,0 3 0,0 7-1,-1 0 0,1 6 0,-1 2-1,0 1-1,-1 2 1,1-2 0,-1-5-2,2 0 1,-1-4 0,-1-5-1,2-6 1,0-2 0,-1-5 0,0 0-1,0-6 1,1-1-1,-2-2 1,0-3 0,-2-3-1,0-4 0,-1-5 0,0-6 1,0 1-1,-2-8 1,-1-11-1,1 12-1,-1-12-1,0 0-2,3-16-6,-6 1-23,2-8-6,0-4 1,-3-9 0</inkml:trace>
  <inkml:trace contextRef="#ctx0" brushRef="#br0" timeOffset="3539.2025">7470 3639 9,'-13'2'22,"13"-2"-3,0 0 0,0 0 1,0 0-4,11-6-2,-1 4 0,-10 2-1,18-8-2,-9 0-2,8 8 0,-4-2-4,6 3 0,-1-1-1,4 5 0,0-5-1,6 5 1,-1-2-1,6 0 0,2-3 1,4 2-1,3-2 0,2 0 0,2-1-1,1 1 0,1-1 0,-2 1 0,-2-1-1,-4 2 0,-4-3-1,-3 3 1,-5 1 0,-4-3-1,-5 1 1,-3 1 0,-4-2-1,-1 1 1,-11 0 0,12 1 0,-12-1-1,0 0 1,0 0 0,0 0-1,0 0 0,0 0-1,0 0-2,0 0-6,0 0-31,0 0-1,0 0 1,-7-12-1</inkml:trace>
  <inkml:trace contextRef="#ctx0" brushRef="#br0" timeOffset="4993.2856">9786 3708 19,'11'-2'30,"7"3"0,0-9 2,0-1-13,8 2-2,1-7-3,11 5-4,-5-9-3,6 7-1,0-6-1,5 4 0,-4-5-2,2 2 0,-5-3-1,0 1 1,-4-2-1,-4 1 0,-7-1 0,-3 0 0,-7-1 0,-2 0-1,-7-3 0,-4 2 0,-5-2 0,-5 2 0,-3-1-1,-4 1 0,-3 1 0,-2 4 0,-3 5 0,-3 0 0,0 5 0,-1 4 0,-2 4-1,-1 3 1,0 5 0,0 5 0,0 2 0,0 6-1,0 3 1,-2 3 0,1 3 1,3 3-1,0 2 1,3 3-1,6 0 1,2 2 1,5 0-1,6 2-1,5 0 1,3-1 0,5 1-1,5-2 1,-1-1-1,4-1 1,4-1 1,2-3-1,1-2 0,2-2 1,0-4-1,2-2 0,3-3 1,1 0-2,1-6 1,1-1 0,4-3 0,4-3 0,1-3 0,3-3-1,3-3 1,0-3 0,1-2-1,-1-4 1,1-3-1,-3 1 0,-1-1 1,-1-1 0,-5 2-1,-2-1 0,-4 0 0,-2 5 0,-7 0 1,-3 1-1,-4 1 1,-3 3-1,-10 2 1,9-3-1,-9 3 1,0 0-1,0 0 0,0 0-2,0 0-1,-12-5-4,12 5-15,0 0-19,0 0-1,-10-10 0,6-2 1</inkml:trace>
  <inkml:trace contextRef="#ctx0" brushRef="#br0" timeOffset="6128.3506">11842 3232 12,'0'0'23,"0"0"-3,0 0-2,-12 3 0,12-3-4,-11 5-1,11-5-3,-13 9 0,13-9-2,-13 17-2,5-7 1,4 3-2,-1-1-1,8 0 1,-3-1-1,0-11-1,9 14 0,2-11 0,-2-7-1,1 1 0,0-6 0,-10 9 0,14-22 0,-10 12-1,-2-3 0,-3 4 1,-4 0-1,5 9 0,-14-11-1,2 10 0,1 4-2,-1 0-2,4 8-4,-2-1-17,1 4-10,2 3 0,0 0-1,9 6 2</inkml:trace>
  <inkml:trace contextRef="#ctx0" brushRef="#br0" timeOffset="6671.3816">11786 3925 26,'0'0'29,"-1"14"1,1-14 0,0 0-15,0 0-2,0 0-3,3 9-3,-3-9-2,9 12 0,-9-12-1,12 19-1,-8-9 0,6 0-2,-10-10 1,14 14 0,-14-14-1,19 2 1,-9-8-1,2-2 1,-2-4-1,0 0 2,-2-3-2,-2-2 1,-2 0-1,-4 6 1,-5 0-1,5 11 1,-15-16-1,5 13 0,-2 2-1,0 3 1,0 2-1,3 2 0,9-6 0,-13 13 0,13-13 0,-3 15 0,3-15 0,9 12-2,1-7-4,-10-5-11,19-3-19,-4-1 0,0-7 0,3-1-1</inkml:trace>
  <inkml:trace contextRef="#ctx0" brushRef="#br0" timeOffset="7767.4442">13248 2757 38,'9'-1'33,"-9"1"2,0 0 0,11 0-16,-11 0-2,0 0-6,0 0-4,6 17-1,-5-4-2,3 9-1,-2 5 1,3 8-1,-1 6 0,1 7 0,0 6 0,1 4-1,0 5 0,-1 3-1,1-1 1,-1 3-1,0-1 0,0-1 0,-3-2 0,2-2-1,-2-9 0,1 0 1,1-5-1,-1-7 1,1-5-1,2-6 0,-1-5 0,-1-6 1,0-5-1,-1-5-1,-3-9 0,0 0-3,0 0-3,0-22-11,-6 4-23,-1-10 1,-5-8 1,-2-6-2</inkml:trace>
  <inkml:trace contextRef="#ctx0" brushRef="#br0" timeOffset="8509.4867">12740 2707 9,'0'0'28,"11"-15"1,-11 15 2,13-7-10,-13 7-4,19-10 0,-19 10-6,23-7-1,-7 0-2,7 6-2,0-4 1,6 5-2,3-4 0,9 5-1,3-3 1,8 3-2,4-1 1,10 5 0,5-2-1,7 2-1,2-2 1,6 1-1,0-3 0,2 3 0,-3-3-1,-2 0 1,-5-2-1,-5 0 0,-7 0 0,-10 0-1,-8 1 1,-10-1-1,-10 1 0,-8 1 0,-8 0 0,-12-1 1,0 0-1,0 0 1,0 0-2,0 0 2,-4 12-3,4-12-2,-11 7-6,-3-2-30,2-2-3,-3-2 2,-6-1-1</inkml:trace>
  <inkml:trace contextRef="#ctx0" brushRef="#br0" timeOffset="23335.3347">3247 8995 10,'0'0'25,"0"0"-1,-1-15-5,1 15 1,-3-19-3,3 19-3,-3-19-1,3 19-1,-3-20-4,3 20 1,-3-14-3,3 14-1,-2-9-1,2 9-2,0 0 1,0 0-1,0 0 0,0 17-1,-1 0 0,1 7 0,-1 4 0,0 9 1,0 2-1,0 4 0,-1 8 0,1 2-1,-1 1 1,0 1 0,1 0 0,2 0-1,-1-2 1,3-3 0,0-3-1,0-5 1,1-5 0,1-3-1,-1-6 1,0-5 0,-1-5-1,1-4 0,-2-4 1,-2-10-1,2 10-1,-2-10 0,0 0-3,-4-11-3,4 11-5,-6-17-11,3 1-14,1-2-1,-3-8 0,4 0 2</inkml:trace>
  <inkml:trace contextRef="#ctx0" brushRef="#br0" timeOffset="24441.398">3154 8839 4,'10'-7'7,"-10"7"1,9-3 1,-9 3 0,10-3 1,-10 3-1,12-3 0,-12 3-1,10-3-1,-10 3 0,9-3-2,-9 3-1,0 0-1,0 0 1,10-8-1,-10 8-1,0 0 1,0 0-1,7-10-1,-7 10 0,0 0 0,0 0-1,9-10 0,-9 10 0,0 0 1,0 0-1,0 0 1,0 0 0,0 0 0,0 0 1,0 0 1,0 0 0,3-11 0,-3 11 1,0 0 0,0 0 1,0 0-1,0 0 0,0 0 0,0 0-1,0 0 0,0 0 0,0 0-1,0 0 1,0 0-1,0 0 0,0 0 1,0 0-1,11 1 1,-11-1-1,16 2 1,-2-1-1,1-2 0,6 1 1,3-2-1,6 0 0,5-2-1,3 2 1,4-2-1,3 2 1,0-1-2,2 2 1,-3 1 0,3 0-1,-5 1 1,-2-1-1,-4 0 0,-1 2 0,-5 1 0,-5-1 0,-3 2 0,-5-2 0,-5 0 0,-3 1 0,-9-3 1,11 4 0,-11-4-1,0 0 1,0 0 0,0 0 0,0 0 0,0 0-1,0 0 1,0 0-1,0 0 0,2 13 0,-2-13-1,-3 22 1,1-3 0,-1-2 0,0 5 0,1 1 0,0-2 0,0 1 1,2-1-1,0-6 0,0-3 0,2 1 0,-2-13 0,3 13 0,-3-13-3,0 0-2,0 0-11,7 9-23,-7-9 1,0 0-1,-16-5 1</inkml:trace>
  <inkml:trace contextRef="#ctx0" brushRef="#br0" timeOffset="25292.4467">4567 8842 13,'3'-9'29,"-3"9"0,0 0 1,0 0-14,-1 9-2,-1 3-3,5 10-2,-4 5-3,4 9 0,-3 4-1,4 8 2,-3-1-3,3 9 0,-3-2 0,2 5-1,-3-2-1,1-1 0,-2-2 0,0-2-1,0-5 0,1-6 0,0-7-2,0-7 1,0-6 0,1-8-2,-1-13 0,0 0-3,0 0-3,0 0-7,9-22-12,-5 6-8,-3-12-1,1 0 2</inkml:trace>
  <inkml:trace contextRef="#ctx0" brushRef="#br0" timeOffset="25614.4651">4590 9275 25,'0'0'32,"22"2"1,-7-4 1,4-3-16,10 5-1,2-10-3,11 7-4,-1-8-2,7 6-2,-3-2-2,2 0 0,-6 0-2,-3 4-1,-7 1 1,-6 0-2,-7 2 1,-5 2 0,-13-2-1,12 6 0,-12-6 0,0 0-1,-4 13-1,4-13-3,-11 16-6,0-6-26,11-10 0,-16 10-2,16-10 2</inkml:trace>
  <inkml:trace contextRef="#ctx0" brushRef="#br0" timeOffset="26533.5177">5736 9251 14,'19'0'29,"-10"-5"3,12 2 1,-3-4-12,5-8-5,5 6-2,-1-8-3,4 4-4,-1-5-2,2 3-2,-4-4 0,0 3 0,-6-2-1,1-1 0,-7 0 0,-3 2-1,-6 2 1,-5-2-1,-7 0 0,-5 2 0,-5 0 0,-4 3-1,-3 0 1,-4 1-1,-3 1 0,1 5 0,-3 3 0,0 4 0,0 5-1,2 6 1,1 7 0,2 7 0,2 7 0,3 6 1,5 4 0,3 6 0,6 1 1,5 2-1,3-2 1,6 0-1,2-3 1,6-2-1,5-7 1,3-5-1,3-6 0,4-4 1,2-10-1,3-6 1,2-8-1,2-5 0,-4-5 0,0-4 0,-2-3 0,-2-3 0,-5 0 0,-4 3-1,-7 1 0,-5 2-1,-3 5-2,-7 9-1,0 0-4,-9-10-7,9 10-26,-4 15 2,4-15-1,-6 19 2</inkml:trace>
  <inkml:trace contextRef="#ctx0" brushRef="#br0" timeOffset="27050.5472">6495 9585 55,'0'0'35,"11"-7"0,-2-6 0,-3-4-21,8 1-3,-6-5-3,4 1-2,-3-4-2,1 3 0,-1 2-1,-1 1 0,-2 2 0,-1 3-2,-5 13 1,6-13-1,-6 13 0,0 0-1,0 0 1,9 20-1,-8-3 0,1 5 1,-1 4-1,1 5 0,-1 2 0,1 3 1,-1-1-1,2 0 1,-1-2-2,1-3 1,0-3-2,0-6 0,3-4-4,-5-6-2,4 2-6,-5-13-15,0 0-9,0 0 0,-18 5 0,18-5 2</inkml:trace>
  <inkml:trace contextRef="#ctx0" brushRef="#br0" timeOffset="27282.5605">6537 9780 37,'-1'11'32,"1"-11"3,9-2-1,4 3-15,-3-7-3,10 8-4,-5-7-2,9 5-3,-3-4-2,4 3-1,-2-2-1,1 0-1,-2-1-2,-2-1-1,0 2-1,-4-5-4,1 8-4,-17 0-20,15-14-8,-15 14 0,8-20 0</inkml:trace>
  <inkml:trace contextRef="#ctx0" brushRef="#br0" timeOffset="27690.5838">7272 9003 40,'9'-1'34,"-9"1"2,0 0-7,0 0-6,0 0-4,0 0-6,0 0-5,0 0-2,3 13-2,-3-13-2,-2 14-1,1-4-3,1-10-4,0 22-11,2-8-22,-4-2 2,0 1-2,-2-1 1</inkml:trace>
  <inkml:trace contextRef="#ctx0" brushRef="#br0" timeOffset="27891.5953">7266 9370 59,'0'0'35,"8"18"0,-8-18-4,5 13-15,1-4-8,-6-9-6,8 14-7,-8-14-23,14 13-6,-14-13-2,0 0 2</inkml:trace>
  <inkml:trace contextRef="#ctx0" brushRef="#br0" timeOffset="28327.6203">8086 8836 45,'0'0'33,"18"9"2,-14 0-1,-4-9-18,9 31-2,-9-8-3,4 11-2,-4 0-2,3 5-1,-2 0-2,3 3-1,-1-1-1,2 2 1,-2-5-2,3-2 0,-2-4 1,2-2-2,-2-4 0,-3-5-1,3-4-2,-5-6-2,3-2-3,-2-9-8,0 0-20,-12-7-2,0-8-1,0-1 2</inkml:trace>
  <inkml:trace contextRef="#ctx0" brushRef="#br0" timeOffset="28692.6412">7812 8779 53,'0'0'36,"14"-3"0,2 5-1,6 2-17,0-4-6,13 7-2,-3-4-3,15 5 0,-1-2-2,6 1-1,-1-2-1,3 2-1,-1-2 0,1 1 0,-2-2 0,-4 1-1,-7-2 1,-4 0-1,-6-2 0,-6-2 0,-5-1 0,-7 1 0,-3-2 0,-10 3-2,0 0-1,0 0-4,0 0-8,0 0-27,0 0-1,-21-6 1,6 3-1</inkml:trace>
  <inkml:trace contextRef="#ctx0" brushRef="#br0" timeOffset="29576.6917">8848 9459 39,'0'0'32,"17"4"2,-17-4-1,12-9-18,2 4-1,-5-8-2,7 4-5,-4-5-1,2 2-2,-2-4-1,2 3 0,-4-1-1,2 0 0,-6 5 0,-6 9 0,11-18-2,-11 18 1,0 0 0,0 0 0,2 12 0,-3 2-1,1 3 1,0 5-1,-1 7 2,2 0-1,0 2-1,2 3 1,-1 0 0,1-1 0,0-2-2,-1-5 0,1 0-1,-2-7-3,3-1-3,-4-18-7,1 13-20,-1-13-3,0 0 0,-14 2 1</inkml:trace>
  <inkml:trace contextRef="#ctx0" brushRef="#br0" timeOffset="29842.7069">8832 9745 45,'9'4'34,"9"1"2,1 1-8,4-8-8,10 6-2,-3-7-6,10 4-4,-3-4-3,4 1-1,-3-2-1,-2-1-1,-4 0-2,-4 0-1,-3 1 0,-10-1-4,-1 4-3,-14 1-15,4-10-15,-4 10 1,0 0-1,-14-11 1</inkml:trace>
  <inkml:trace contextRef="#ctx0" brushRef="#br0" timeOffset="38146.1818">11193 9721 23,'0'0'27,"4"11"2,-4-11-9,-2 12-3,2-12-2,1 10-4,-1-10-3,0 0-2,7 11-3,-7-11-3,0 0-6,10-1-9,-10 1-16,0 0-1,0 0 1,5-12 0</inkml:trace>
  <inkml:trace contextRef="#ctx0" brushRef="#br0" timeOffset="38563.2048">11657 9684 30,'0'0'31,"0"0"1,0 14-5,0-14-9,1 10-2,-1-10-4,3 13-4,-3-13-3,2 16-2,-2-16-2,5 13-2,-5-13-4,0 0-9,7 10-14,-7-10-6,0 0-1,0 0 2</inkml:trace>
  <inkml:trace contextRef="#ctx0" brushRef="#br0" timeOffset="39069.2345">11958 9691 25,'0'0'30,"16"3"1,-16-3-3,13 3-10,-2 3-3,-11-6-3,16 13-3,-16-13-1,12 18-3,-12-18-1,7 19-1,-7-19-1,2 19 0,-2-19-1,0 12-2,0-12-2,0 0-7,0 0-25,0 0 0,0 0-1,4-12 1</inkml:trace>
  <inkml:trace contextRef="#ctx0" brushRef="#br0" timeOffset="40455.3139">13873 8571 35,'2'-14'28,"-2"14"-1,7-18-5,-8 9-7,1 9-2,0 0-2,0 0-1,0 0-1,-3 12-3,1 5 0,2 8-2,-2 4 1,4 11-2,-4 5 1,3 8 0,-2 5-1,1 8-1,-1-1 0,0 3 1,-1 1-1,1 0 0,-2-4-1,2-3 0,0-5 1,2-6-1,-1-6 0,1-4-1,0-8 0,1-5 0,-1-6 0,0-7-1,-1-15 0,0 12-2,0-12 0,-1-12-3,1 12-6,-3-29-17,3 5-9,2-6 1,-3-12-1,3-2 2</inkml:trace>
  <inkml:trace contextRef="#ctx0" brushRef="#br0" timeOffset="41176.3552">13915 8544 5,'-5'-9'10,"5"9"0,0 0 1,0 0 1,-9-13 2,9 13 0,0 0 1,0 0-2,0 0 1,0 0-2,0 0 0,0 0-2,0 0-2,15-7-1,3 8 1,1-3-1,10 1-2,5-5 0,9 2-1,6-2 0,4-1-1,3-2-1,3 2-1,0-1 0,-2 1 0,-5 3-1,-7 1 1,-5 1-1,-6 3 0,-7 1 0,-6 1 1,-6 1-1,-4 1 1,-11-5 0,10 10-1,-10-10 1,3 12 0,-3-12 0,1 15 0,0-6 0,0 4 0,1 0-1,-1 3 1,2 4 1,-1 3-1,-1 1 0,0-1-1,0 1 2,2-1-2,-1-3 1,0-4-1,0-5 0,-2-11 0,4 14-2,-4-14-1,0 0-5,0 0-12,0 0-21,-1-14 3,-3 1-2,4 2 1</inkml:trace>
  <inkml:trace contextRef="#ctx0" brushRef="#br0" timeOffset="42046.4049">15387 8593 16,'0'0'28,"0"0"1,5 10 3,-5-10-12,2 24-7,-7-3 0,7 9-2,-7-1-1,6 16-2,-4 1-2,2 11 0,-2 2-2,2 3 0,-2-1-1,-1 3-1,0-4 0,0-5-1,2-9 1,2-5-2,1-8 1,1-6-1,1-7 0,0-8-1,-3-12-1,8 11-1,-8-11-4,0 0-6,10-7-13,-10 7-11,4-18 0,1 8 1,-5-8 1</inkml:trace>
  <inkml:trace contextRef="#ctx0" brushRef="#br0" timeOffset="42391.4246">15432 9106 41,'11'-10'33,"8"2"2,-3 1-3,0-5-16,9 7 0,-5-4-5,6 6-3,-2-5-2,5 4-2,0-1 0,3 2-2,0 0 1,2 1-1,-1 0-1,0 1 0,-4 0 0,-2 2 0,-8-1-1,-2 1 0,-7 0-1,-10-1 0,0 0-3,0 0-3,0 0-18,-13 10-14,-2-11 1,3 4-1,-3-6 2</inkml:trace>
  <inkml:trace contextRef="#ctx0" brushRef="#br0" timeOffset="43328.4783">16516 9013 36,'14'-4'32,"7"3"2,-1-7 1,2-2-18,10 2-1,-1-7-6,9 5-2,-5-8-2,3 1-2,-3-1-1,0 0 0,-4 1-1,-5-1-1,-6 1 0,-6-1 0,-4 0 1,-6 2-2,-7-1 1,-5 0 0,-6-1-1,-5 4 0,-6-2 0,-3 3 0,-2 2 0,0 4 0,-2 3 0,-1 6 0,1 4 0,1 8 0,3 5 0,2 9 1,-1 5-1,3 9 1,2 3 0,4 6 1,2 2-1,6-1 1,2 0 0,6-1 0,4-6 0,4-3 0,6-5 0,8-6 0,7-6 1,7-4-1,5-6 1,7-5-1,1-6 0,5-3-1,-3-3 1,-2-4-1,-4-4-1,-7-1 1,-4 0-1,-8 0 1,-5 1-1,-6-1-1,-4 1 0,-9 10-1,8-11-1,-8 11-3,0 0-2,-2-12-10,2 12-23,0 0-2,0 0 2,7 10 0</inkml:trace>
  <inkml:trace contextRef="#ctx0" brushRef="#br0" timeOffset="44096.5222">17388 9223 33,'0'0'34,"0"0"2,0 0-1,11 5-13,-11-5-5,4 19-5,-8-7-4,8 9-3,-7 0 0,5 5-2,-5-1 0,4 2-1,2-3 0,0-2-1,2-5 0,2-3 0,2-5-1,3-5 1,0-7-1,3-2 1,0-7-1,2-6 1,-1-7-1,3-2 0,0-3 0,0 0 0,0 1 0,0 3 1,1 2-1,-3 6 0,1 10 1,0 4 0,-3 7-1,0 5 1,-3 8 0,-1 1-1,-1 4 1,-3 1 0,-1-1-1,-2 3 0,-2-3 1,-1-3-1,-1-3 0,0-2-2,0-3 0,0-10-2,4 10-3,-4-10-6,10-8-28,-10 8 2,17-13-2,-3 4 3</inkml:trace>
  <inkml:trace contextRef="#ctx0" brushRef="#br0" timeOffset="44473.5438">18445 8743 77,'0'0'37,"0"0"1,-2 12-6,2-12-21,0 0-2,0 0-2,5 14-2,-5-14-2,0 0-1,5 12-1,-5-12-2,0 0-1,0 0-2,3 13-4,-3-13-10,0 0-21,0 0 0,-12 8 0,12-8 2</inkml:trace>
  <inkml:trace contextRef="#ctx0" brushRef="#br0" timeOffset="44771.5608">18460 9126 46,'0'21'34,"0"-21"2,-2 18 0,5-5-18,-3-13-5,0 15-4,0-15-3,1 15-2,-1-15-2,3 11 0,-3-11-1,0 0-1,-1 12-2,1-12-4,0 0-26,0 0-5,0 0 1,0 0-3</inkml:trace>
  <inkml:trace contextRef="#ctx0" brushRef="#br0" timeOffset="45307.5908">19550 8644 47,'0'0'35,"12"-13"1,-12 13 0,3-9-17,4 18-6,-7-9-3,5 21-2,-6-4-3,3 8 0,-4 2-1,2 8-1,-3-1 0,1 6-1,-2 2 0,0 4-1,-1 0 0,1 0 0,-1-2 0,2-5-1,0-3 0,0-6 0,3-5-2,-1-10 0,4-3-3,-3-12-3,0 0-7,0 0-21,4-16-3,-6-1-1,-5-10 1</inkml:trace>
  <inkml:trace contextRef="#ctx0" brushRef="#br0" timeOffset="45687.6132">19223 8637 24,'-7'-15'32,"10"5"3,2-2-1,2 1-13,14 9-3,-2-8-2,14 11-4,-1-5-3,12 6-1,-1-2-2,8 1 0,-2-2-2,5 2 0,-3-1-1,0 1 0,-2-2-1,1-1 0,-5 0 0,1 1-1,-6-2 1,-6-1-1,-6 1 0,-4-1-1,-9 2 0,-6-1-1,-9 3-2,0 0-2,-10 8-2,-5-5-7,5 7-23,-5 5-6,-2 0 2,2 5 0</inkml:trace>
  <inkml:trace contextRef="#ctx0" brushRef="#br0" timeOffset="46349.651">20080 9102 34,'10'-8'33,"-6"-4"3,5 4-2,-9 8-13,10-5-5,2 11-4,-12-6-4,10 18-2,-8-3-2,2 8 0,-3 2-1,-2 5 0,1 0 0,-1 4-1,0-2 0,1-3 0,1-3-1,1-2 0,2-8 1,3-3-1,-7-13 0,16 7 0,-4-12-1,2-2 0,2-4 1,1-3-1,4-3 0,0 0 0,-3 0 0,0 3 0,-2 1 0,2 4 0,-4 4 0,0 7 1,-3 6 0,0 4 1,0 4-1,-1 4 0,-2 1 1,-2 4-1,-2 1 0,0-1 0,-3-3 0,0 4-1,-1-3 0,-1-2 0,0-3-1,-1-3-2,1-2-4,1-13-15,-9 9-21,9-9 2,0 0 0,-7-19-1</inkml:trace>
  <inkml:trace contextRef="#ctx0" brushRef="#br0" timeOffset="49061.8062">2926 10541 6,'0'0'24,"0"0"0,-8-10-1,8 10-5,0 0-2,-7-15-2,7 15-1,3-9-2,-3 9-1,0 0-2,16-7 0,-16 7-3,20-6 0,-8 3-1,5 2-1,0-1 0,4 1-1,3-1 0,6 0 0,2 0-1,5 0 0,5-1 0,6 1 0,6-2-1,6 1 1,7-1 0,2 0-1,2 1 1,5 1 0,0-1 0,2 2-1,-1 0 1,2 1 0,-1 1-1,2 1 1,-1 0-1,2 1 1,0 0-1,-1 0 0,4 0 0,-1 0 0,1 0 0,2-2 0,0 0 0,1 1 1,0-1-1,0 1 0,-1 0 1,1 0-1,-1-2 0,0 1 0,1-1 1,-1-1-1,1-1 0,2 0 0,1 0 0,0-2 0,-1 1 0,0 1 0,0 2 1,0 1-1,1 0 0,0 0 0,1 0 0,0 1 1,1 1-1,3 0 0,0-1 0,4 1 0,4 0 0,0 0 0,0 1 1,2 0-1,1-1 0,3 0 0,1 1 1,2-1-1,0-1 0,0 2 0,2-1 0,3 0 0,3-2 0,0 0 1,2 1-1,-2-1 0,6 0 0,0-2 0,3-2 0,0 2 0,-1 1 0,4-1 0,2 1 1,1-2-1,2 0 0,-1 2 0,1-2 0,3 0 0,2 1 0,-2-1 0,-1 1 0,2 0 0,1 0-1,2-1 1,-4 2 0,2 0 0,1 1 0,1-2 0,3 1-1,-3 1 1,2 0 0,0 0 0,3 1 0,-3 0 0,-1 0 0,1 1 0,-2 0 0,0-1 0,-3 2 0,-1-1 0,1 0 0,1-1 0,-3 1 0,0 0 0,-1-1 0,2 0 0,-1 0 0,0 0 0,-2 0 0,2-1 0,1 0 0,1-1 0,-4 0 0,4 0 0,-1-1 0,2-1 1,-2 1-1,0 0 0,-2-1 0,1 1 0,2-1 0,-3 1 0,-1 0 0,2 1 0,-1 2 0,3-2 0,-2 1 0,1 1 0,2 0 1,-1-1-1,2 1 0,-1 0 0,-2 0 0,1 1 0,-2-1 1,1-1-1,-6 1 0,0 0 0,-1 0 0,-2-1 1,-1 0-1,-5 0 0,-2 0 0,-3 0 0,0-2 0,-5 1 0,-4-1 0,-2 0 0,-6 0 0,-2-2 0,-2 1 0,-6 0 0,-6-1 0,-4 0 0,-7 1 0,-4-2 0,-6 0 0,-6 2 0,-7 0 1,-7 0-1,-4 1 1,-6-1-1,-4 1 1,-6 1-1,-5 0 0,-2-1 1,-6-1-2,-3 0-3,1 7-12,-11-5-24,0 0 1,-9 0-1,-11-3 1</inkml:trace>
  <inkml:trace contextRef="#ctx0" brushRef="#br0" timeOffset="51819.964">8355 11266 36,'-1'-20'25,"3"11"3,-2 9-5,-7-19-5,7 19-3,-4-10-2,4 10-3,-1 9-2,2 7-2,-4 4-1,4 8 0,-3 6-1,3 12 0,-3 1 0,3 11-1,-5 0 1,3 4-2,-3 0 0,0 0 0,-1-2-1,2-3 0,-1-7-1,1-3 1,0-7 0,2-3-1,1-6 0,1-4 0,0-8 0,-1-5-1,2-2 0,-2-12-3,0 0-2,0 0-5,11-11-16,-6-3-12,0-8 1,3-3 0,-5-10 1</inkml:trace>
  <inkml:trace contextRef="#ctx0" brushRef="#br0" timeOffset="52448.9998">8288 11257 24,'-3'-17'27,"12"15"2,-9 2-9,11-18-4,3 10-1,-6-6-1,7 8-3,-4-5-3,4 2 0,-2-1-4,2 4-1,3-2 0,2 2 0,0 1-1,4 1 0,1 0-1,4 4 1,1-1 0,1 1 0,0 0-1,0 2 1,-2 0-1,-2 2 0,-3-1 1,-2 2-1,-4-2 1,-4 1-1,-5 0 0,-9-4 1,14 5-2,-14-5 1,0 0 0,0 0 0,10 10-1,-10-10 1,0 0-1,10 10 0,-10-10 1,8 11-1,-8-11 0,7 15 0,-7-15 0,7 18 1,-5-8-1,0 3 0,-1 1 0,-1 1 0,0 2 1,-1 1-1,0 0 1,0 1-2,1-1 2,0-3-1,1 0 0,1-3-1,2-2-2,-4-10-1,8 16-6,-8-16-24,0 0-4,0 0 1,0 0-2</inkml:trace>
  <inkml:trace contextRef="#ctx0" brushRef="#br0" timeOffset="54120.0955">9572 11295 28,'0'0'24,"-2"-15"1,2 15-4,0 0-4,-4-9-2,4 9-1,-1 12-3,3 6-3,-4-2 0,3 11-3,-4 3 0,2 12 0,-1 2-2,1 5 0,-2 3 0,2 2-1,-2-3 0,4 1-1,-1-3 0,1-8 0,0-4-1,1-5 1,1-7-1,0-4 1,-1-7-1,0-3-1,-2-11 0,0 0-3,0 0-1,0 0-4,0 0-9,6-20-11,-7 3-7,3 3 0,-3-9 2</inkml:trace>
  <inkml:trace contextRef="#ctx0" brushRef="#br0" timeOffset="54455.1147">9538 11625 22,'0'0'30,"0"0"1,19-2-2,0 2-10,1-7-1,11 4-3,1-9-2,9 5-4,-5-6-3,4 3-1,-5 0-3,-1 3 0,-5 1-1,-5 1-1,-7 2 0,-4 3 1,-13 0-1,11 6 0,-11-6 0,0 0 0,-3 11-2,3-11-1,-8 12-4,8-12-11,-14 5-19,14-5 1,0 0-1,0 0 1</inkml:trace>
  <inkml:trace contextRef="#ctx0" brushRef="#br0" timeOffset="58986.3739">10946 11682 20,'16'1'23,"-7"-4"-1,5 1 0,2-3-2,-1-4-4,5 4-2,-1-5-2,5 2-3,-4-6-2,3 5 0,-4-6-3,4 3 0,-3-6-1,0 2 0,-4-5-1,1 3 0,-4-4-1,-1 1 0,-4 2 1,-3-1-2,-4 2 1,-4 2 0,-4 0-1,-3 3 1,-4 1-1,-4 3 1,-5 3-1,-1 3 0,-2 4 0,-1 4 1,-1 4-1,1 4 0,1 2 0,2 6 1,5 1 0,3 5-1,4 0 1,5 2 1,4 2-1,5 3 1,3-1 0,5 1 1,5-3-1,2-1 1,3-3-1,5-3 0,-1-4 1,3-2-1,1-5 0,3-2 0,0-4 0,3-3-1,1-5 1,0-1 0,1-5-1,1-4 0,0-1 0,-1-4 0,-3 0-1,-2-1 1,-5 0-1,-4 0 0,-4 3 0,-7 1-1,-4 4-1,-5 0-2,-2 9-2,0 0-4,0 0-16,0 0-16,-4 11 2,4-11-1,2 15 2</inkml:trace>
  <inkml:trace contextRef="#ctx0" brushRef="#br0" timeOffset="59621.4102">12218 11342 27,'-10'-11'32,"10"11"1,-8-10 0,8 10-14,0 0-5,-10 2-2,12 8-5,-2-10-1,-3 20-2,3-7-1,3 0 0,-2-1-1,3-1 0,-1-2-1,-3-9 0,7 11 0,-7-11-1,0 0 0,0 0-2,10-11-3,-12 2-5,2 9-17,2-11-9,-2 11-1,-6-11 1</inkml:trace>
  <inkml:trace contextRef="#ctx0" brushRef="#br0" timeOffset="60023.4332">12287 11735 31,'-8'-17'31,"8"17"1,0 0 0,-11-3-16,11 3-4,-3 13-2,4 0-2,-3-3-2,4 6-2,-1-4 0,4 4-1,-1-5 0,3-1-1,-7-10-1,15 11 1,-15-11-1,12-2 0,-12 2 0,8-15 0,-8 15 0,-2-17-1,-4 7 1,-1 1-2,7 9-1,-17-13-4,17 13-16,-10 0-15,10 0 1,0 0-2,-9-6 3</inkml:trace>
  <inkml:trace contextRef="#ctx0" brushRef="#br0" timeOffset="60785.4768">13199 11208 19,'1'-13'31,"-1"13"0,0 0 4,7-11-16,-7 11-2,12 9-2,-3 7-2,-6-3-4,6 12-2,-7 1-1,3 9-1,-4 2 0,0 9-1,-4 1-1,1 5 0,-4-1 0,1 3-1,1-4 0,0-3-1,1-5-1,3-5 1,1-9-1,0-8-1,1-4 0,1-7-2,-3-9-1,0 0-3,12 5-5,-15-16-13,1 1-15,2-3 1,-3-6 0,1-3 2</inkml:trace>
  <inkml:trace contextRef="#ctx0" brushRef="#br0" timeOffset="61326.5077">12865 11129 13,'0'0'24,"-14"9"-2,14-9-3,0 0 1,-6 10-3,6-10 0,13-1-3,4 3-1,-3-9-1,12 4-2,-1-6 0,14 3-3,0-4 0,10 2-1,3 0-1,6 2-1,7-1 0,6 5-2,2-1 1,1 2-1,-1 0-1,-2 2 1,-5-2-1,-5 3 0,-10-1 0,-10 1-1,-9-1 0,-9 1-1,-8 2-1,-15-4-1,0 0-3,0 0-12,-10 13-23,-1-6 0,-4-3 1,0 0-1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1:08:47.926"/>
    </inkml:context>
    <inkml:brush xml:id="br0">
      <inkml:brushProperty name="width" value="0.05833" units="cm"/>
      <inkml:brushProperty name="height" value="0.05833" units="cm"/>
      <inkml:brushProperty name="fitToCurve" value="1"/>
    </inkml:brush>
    <inkml:brush xml:id="br1">
      <inkml:brushProperty name="width" value="0.05833" units="cm"/>
      <inkml:brushProperty name="height" value="0.05833" units="cm"/>
    </inkml:brush>
  </inkml:definitions>
  <inkml:traceGroup>
    <inkml:annotationXML>
      <emma:emma xmlns:emma="http://www.w3.org/2003/04/emma" version="1.0">
        <emma:interpretation id="{1172407F-8A6F-4EB3-8132-5780F6015C0D}" emma:medium="tactile" emma:mode="ink">
          <msink:context xmlns:msink="http://schemas.microsoft.com/ink/2010/main" type="writingRegion" rotatedBoundingBox="6357,8902 22511,9231 22342,17530 6188,17202"/>
        </emma:interpretation>
      </emma:emma>
    </inkml:annotationXML>
    <inkml:traceGroup>
      <inkml:annotationXML>
        <emma:emma xmlns:emma="http://www.w3.org/2003/04/emma" version="1.0">
          <emma:interpretation id="{7E4A97F4-BC20-4DEC-9E43-7CAACC8EABFA}" emma:medium="tactile" emma:mode="ink">
            <msink:context xmlns:msink="http://schemas.microsoft.com/ink/2010/main" type="paragraph" rotatedBoundingBox="6526,9010 14406,8921 14416,9796 6536,98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5DB2E53-8D54-458A-B431-C371750E1A82}" emma:medium="tactile" emma:mode="ink">
              <msink:context xmlns:msink="http://schemas.microsoft.com/ink/2010/main" type="line" rotatedBoundingBox="6526,9010 14406,8921 14416,9796 6536,9885"/>
            </emma:interpretation>
          </emma:emma>
        </inkml:annotationXML>
        <inkml:traceGroup>
          <inkml:annotationXML>
            <emma:emma xmlns:emma="http://www.w3.org/2003/04/emma" version="1.0">
              <emma:interpretation id="{20E50571-8108-4FCD-B521-4A0FC2F90ED6}" emma:medium="tactile" emma:mode="ink">
                <msink:context xmlns:msink="http://schemas.microsoft.com/ink/2010/main" type="inkWord" rotatedBoundingBox="6526,9010 10139,8969 10149,9843 6536,9884"/>
              </emma:interpretation>
              <emma:one-of disjunction-type="recognition" id="oneOf0">
                <emma:interpretation id="interp0" emma:lang="en-US" emma:confidence="0">
                  <emma:literal>(the</emma:literal>
                </emma:interpretation>
                <emma:interpretation id="interp1" emma:lang="en-US" emma:confidence="0">
                  <emma:literal>(titer</emma:literal>
                </emma:interpretation>
                <emma:interpretation id="interp2" emma:lang="en-US" emma:confidence="0">
                  <emma:literal>(titan</emma:literal>
                </emma:interpretation>
                <emma:interpretation id="interp3" emma:lang="en-US" emma:confidence="0">
                  <emma:literal>(titers</emma:literal>
                </emma:interpretation>
                <emma:interpretation id="interp4" emma:lang="en-US" emma:confidence="0">
                  <emma:literal>(titans</emma:literal>
                </emma:interpretation>
              </emma:one-of>
            </emma:emma>
          </inkml:annotationXML>
          <inkml:trace contextRef="#ctx0" brushRef="#br0">-240-1628 1548,'0'0'3354,"0"0"-129,0 0-516,0 0-387,0 0-129,0 0-387,-10 24-258,-15-17-258,17 22-258,-17-12 129,11 14-387,-10-5-129,7 17 0,-6-9 0,11 7-387,-2 0 0,11 0 0,-3 2-129,6 2 0,2-5 0,14-1-129,-4 0 129,4-1-129,1-7 0,2-2 129,-3-3-258,-2-8 0,-2 4-516,-12-22-1290,0 0-2451,24 0-387,-24 0-258,17-30-387</inkml:trace>
          <inkml:trace contextRef="#ctx0" brushRef="#br0" timeOffset="676.0387">-125-1376 4902,'0'0'4644,"0"0"0,0 0-387,0 0-2709,22 9-258,-22-9-129,42 24-258,-14-13-387,10 12 0,-9-9-129,11 1-129,-14 3-129,4 3-129,-4-5 0,-2-5-387,4 14-645,-28-25-1548,24 15-1806,-24-15-387,30 18-387,-30-18 0</inkml:trace>
          <inkml:trace contextRef="#ctx0" brushRef="#br0" timeOffset="396.0227">260-1371 3354,'24'-11'4644,"-24"11"-387,0 0 129,0 0-2322,0 0-903,-12 0 0,-12 2 0,24-2-516,-49 33-129,21-12 0,-5 6-258,6 2 258,-5 2-387,5-2 0,-1 1-129,10-2 129,3-7-129,6-1 0,2 1-387,7-21-258,-7 26-774,7-26-2064,0 0-1161,0 0 0,-5-16-516</inkml:trace>
          <inkml:trace contextRef="#ctx0" brushRef="#br0" timeOffset="880.0507">449-1113 5289,'12'29'4902,"-10"-9"-387,0 4-129,-2-24-3096,5 49 0,-5-30-387,0 11-258,0 1-516,-5-9-258,5 5-903,0-27-2064,-21 20-1290,21-20-258,0 0-258</inkml:trace>
          <inkml:trace contextRef="#ctx0" brushRef="#br1" timeOffset="3.14964E10">798-1172 2967,'7'3'4386</inkml:trace>
          <inkml:trace contextRef="#ctx0" brushRef="#br0" timeOffset="2491.1425">2312-1471 1548,'14'-25'4128,"-14"25"129,0 0-1161,0 0-774,-14-2-516,-14-4-258,28 6-645,-47 4 0,21 10 0,-17-5-129,10 13-129,-6-6 0,1 12-129,0-5-129,12 8 258,-2-6-387,14 10 0,6-2 0,8-4-129,0 0 0,12-1 129,10-4-258,8-3 129,5-1-129,-1-7 0,1-3 0,0-4-387,0 5-387,-15-18-1677,3 7-2322,-23 0-129,21-14-258,-21 14-387</inkml:trace>
          <inkml:trace contextRef="#ctx0" brushRef="#br0" timeOffset="2720.1556">1994-1286 6321,'0'0'4902,"-19"-11"-129,19 11-258,0 0-3354,33-8 0,-10 2-516,20 6-129,-3-2-129,5 2-387,2 0-387,-7-8-1161,-2 8-2967,-7-5-129,-7 1-387,-24 4-258</inkml:trace>
          <inkml:trace contextRef="#ctx0" brushRef="#br0" timeOffset="3080.1762">2725-1742 5934,'0'0'5160,"0"0"-258,0 0-258,7 18-2967,-7-18-645,0 48-129,-4-19 129,4 12-516,-1 3 0,2 4-129,-2-1 0,1 3-129,-6-9-129,5-2 0,-5-1-129,6-11-258,0-2-129,0-25-903,0 20-3483,0-20-129,0 0-387,0 0-387</inkml:trace>
          <inkml:trace contextRef="#ctx0" brushRef="#br0" timeOffset="3475.1988">2622-1649 6063,'0'-22'5418,"14"11"-258,5 7-387,4-19-3096,13 23-645,-1-5 0,15 1-387,-8-2-258,8 4-129,-3-2-129,0 2 0,-3-2 0,-6 2-129,-7 2 0,-3 0 0,-6 0 0,-2 0 0,-20 0 0,0 0 0,19 18 129,-19 4 0,0-22-129,-6 41 258,-7-16 0,-1 3 0,0 2 0,0 3 0,0-8 0,4-7-258,10 15-645,0-33-4257,0 0-258,0 0-258,24-4-645</inkml:trace>
          <inkml:trace contextRef="#ctx0" brushRef="#br0" timeOffset="1988.1137">1223-1680 5289,'18'-8'4902,"1"10"0,0 0-1032,14 27-2451,-11-13 258,24 15-516,-20-4-258,12 13-129,-5-5-258,-2 8-258,-8 3-129,-10-7-129,-6 2 129,-7-1-129,0 0 0,-8-2-129,-4-4 129,-6-5-258,4-6-129,14-23-387,-15 37-516,-6-27-3096,21-10-387,0 0-129,0 0-516</inkml:trace>
          <inkml:trace contextRef="#ctx0" brushRef="#br0" timeOffset="3.14964E10">795-928 903,'0'0'1290,"0"0"-129,0 0 129,0 0-258,0 0 0,0 0 0,0 0-129,0 0-129,0 0-129,0 0 129,0 0-129,0 0 129,0 0-129,0 0-129,0 0 129,0 0-129,0 0 0,0 0-129,0 0 0,0 0 0,0 0 129,0 0-129,0 0 0,0 0-129,6-7 0,-6 7 129,0 0-129,0 0 0,22 0-129,-22 0 129,17 0-129,-17 0 0,19 0 0,-19 0 0,17 0 0,-17 0-129,14 2 129,-14-2-129,13 0 0,-13 0 0,18 0 129,-18 0-129,13 0 0,-13 0 0,18 0 0,-18 0 0,18 0 129,-18 0-129,0 0 0,18 0 0,-18 0 0,0 0 0,25 0 0,-25 0 0,14 0 0,-14 0 129,16-2-129,-16 2 0,16 0 0,-16 0 0,15 0 0,-15 0 0,0 0 0,20 0 0,-20 0 0,0 0 0,17 0 0,-17 0 0,0 0 0,20 5 0,-20-5 129,0 0-129,18 0 0,-18 0 0,0 0 0,18 0 0,-18 0 0,0 0 129,16 0-129,-16 0 0,0 0 0,0 0 0,19 0 129,-19 0-129,0 0 0,0 0-129,19 0 129,-19 0 129,0 0-129,0 0 0,14 0 0,-14 0 0,0 0 129,0 0-129,0 0 129,0 0-129,0 0 129,0 0-129,0 0 129,0 0 0,0 0-129,0 0 129,0 0-129,0 0 0,0 0-129,0 0-258,0 0-2709,0 0-1419,-8-9-129,8 9-645</inkml:trace>
        </inkml:traceGroup>
        <inkml:traceGroup>
          <inkml:annotationXML>
            <emma:emma xmlns:emma="http://www.w3.org/2003/04/emma" version="1.0">
              <emma:interpretation id="{0A826B4C-0C03-4DB5-AA1A-908D9B42C8B3}" emma:medium="tactile" emma:mode="ink">
                <msink:context xmlns:msink="http://schemas.microsoft.com/ink/2010/main" type="inkWord" rotatedBoundingBox="11855,9104 14408,9075 14416,9796 11863,9825"/>
              </emma:interpretation>
              <emma:one-of disjunction-type="recognition" id="oneOf1">
                <emma:interpretation id="interp5" emma:lang="en-US" emma:confidence="0">
                  <emma:literal>He</emma:literal>
                </emma:interpretation>
                <emma:interpretation id="interp6" emma:lang="en-US" emma:confidence="0">
                  <emma:literal>tie</emma:literal>
                </emma:interpretation>
                <emma:interpretation id="interp7" emma:lang="en-US" emma:confidence="0">
                  <emma:literal>rte</emma:literal>
                </emma:interpretation>
                <emma:interpretation id="interp8" emma:lang="en-US" emma:confidence="0">
                  <emma:literal>Ente</emma:literal>
                </emma:interpretation>
                <emma:interpretation id="interp9" emma:lang="en-US" emma:confidence="0">
                  <emma:literal>pie</emma:literal>
                </emma:interpretation>
              </emma:one-of>
            </emma:emma>
          </inkml:annotationXML>
          <inkml:trace contextRef="#ctx0" brushRef="#br0" timeOffset="40631.324">4903-1566 1806,'21'-8'3870,"-17"-12"-258,-4 20-774,0 0-516,0 0-258,0 0-645,24-6 0,-24 6-516,0 0 0,0 0-129,0 0-129,0 0-129,17 22-129,-17-22 0,0 45-129,0-18 387,0 14-387,0-7-129,0 6 129,0-3-129,0 3 129,-3-1-129,3-2 0,-2 1-129,2-3 0,0-2 0,0-6 129,0-1-129,2-6 0,-2-20-129,7 28 129,-7-28-129,0 0-129,0 0-258,0 0-903,14-18-3096,-14-1-387,0 19-387,0-42-387</inkml:trace>
          <inkml:trace contextRef="#ctx0" brushRef="#br0" timeOffset="41803.391">5032-1614 1,'0'0'1676,"0"0"-128,0 0 0,0 0-387,0 0 387,-16 4 0,16-4-129,0 0 129,0 0-258,0 0 0,0 0-258,0 0 0,0 0-387,0 0-129,0 0-129,0 0 0,-8 19-258,8-19 0,0 0 0,0 0 129,0 23 129,0-23 0,0 0 0,20 2 0,-20-2 129,25 0 129,-6 0-258,-19 0-258,40 0 258,-21-2-129,7 2 0,-4-2-129,3 2 0,2-2 0,1 2 0,2 0 129,3-6-129,-9 3-258,6 1 129,-1 0-129,2-7 129,-10 7-129,-4 0 129,-17 2-258,23 0 387,-23 0-129,0 0 0,0 0 0,0 0 0,19 0 0,-19 0 0,0 0 129,0 0-129,0 0 0,0 0 0,0 0 0,0 0 129,0 0 0,0 0 0,0 0-129,14 20 129,-14-20 258,0 29-258,0-29 129,0 32-129,0-32-129,0 27 129,0-27-129,0 23 0,0-23 0,0 0-129,16 21-129,-16-21-903,22-4-3483,-22 4-129,19-11-516,-19 11-258</inkml:trace>
          <inkml:trace contextRef="#ctx0" brushRef="#br0" timeOffset="42487.43">5961-1581 3354,'0'23'4902,"0"-23"0,10 43-1548,-10-43-1032,12 43-516,-12-43-387,12 47-516,-12-25-258,11 13-129,-11-8-258,0 11 129,0-3-129,0 3-129,-7 0 0,2 1 0,-2-8-129,3 6 129,6-5-129,-2-1 0,0-7 0,3-7 0,-3-17 0,16 24-129,-16-24-258,0 0-516,26 4-1548,-26-4-2193,3-20-387,-3 1-258,2 1-258</inkml:trace>
          <inkml:trace contextRef="#ctx0" brushRef="#br0" timeOffset="42975.4581">6018-1248 2451,'0'0'3354,"0"0"-129,2-18-387,-2 18-516,0 0-387,33 0-258,-33 0-258,0 0-258,15 0-129,-15 0 0,26 0-258,-7 0-129,-19 0 129,38 0-387,-18 0 0,9 0-129,-6-2 0,1 2-129,0 0-129,6-1 0,-9-1 129,-2-2-129,-19 4-129,33 0 129,-33 0 0,0 0 0,22 0-129,-22 0 0,0 0-129,0 0 0,0 0-774,0 0-1161,0 0-2709,0 0-129,-14-6-387,14 6-129</inkml:trace>
          <inkml:trace contextRef="#ctx0" brushRef="#br0" timeOffset="45298.5909">6919-1248 129,'27'8'4128,"-2"-8"516,-25 0-1548,22-4-774,6 4-129,-28 0-516,40-2-129,-40 2-516,40-16-129,-40 16 0,42-15-387,-42 15 0,41-24-258,-41 24-129,32-28 0,-32 28 0,26-23-129,-26 23 129,13-28-129,-13 28 258,6-23-258,-6 23 0,0-22 0,0 22 0,-2-21 0,2 21 0,-17-19-258,17 19 258,-30-11 0,11 5 0,-2 4 0,2 2 0,-4 0 0,-6 2 0,5 11 0,-4 1 258,0 9-129,2 0 0,4 6 0,-1 1 129,4 8 0,3-3 0,6 6 0,1 3-129,9-3 129,0-6-129,0 11 129,11-11-129,11-4 0,2-2 129,8-2 0,2-12 0,10-1-129,-1-12 129,11-2-129,-4-6 0,-1-6 0,0-8 0,-10 2-129,-7 1 0,-3-1-129,-6 6-129,-23 12-387,31-9-2451,-31 9-2064,0 0-129,0 0-516,-14-16-387</inkml:trace>
        </inkml:traceGroup>
      </inkml:traceGroup>
    </inkml:traceGroup>
    <inkml:traceGroup>
      <inkml:annotationXML>
        <emma:emma xmlns:emma="http://www.w3.org/2003/04/emma" version="1.0">
          <emma:interpretation id="{710F2574-021F-4AFE-8B47-4E1B559DEB27}" emma:medium="tactile" emma:mode="ink">
            <msink:context xmlns:msink="http://schemas.microsoft.com/ink/2010/main" type="paragraph" rotatedBoundingBox="6960,10645 10963,10880 10916,11680 6913,114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B301B0D-C48F-41D0-8CA8-6EC02D4103DF}" emma:medium="tactile" emma:mode="ink">
              <msink:context xmlns:msink="http://schemas.microsoft.com/ink/2010/main" type="line" rotatedBoundingBox="6960,10645 10963,10880 10916,11680 6913,11445"/>
            </emma:interpretation>
          </emma:emma>
        </inkml:annotationXML>
        <inkml:traceGroup>
          <inkml:annotationXML>
            <emma:emma xmlns:emma="http://www.w3.org/2003/04/emma" version="1.0">
              <emma:interpretation id="{963FE0B6-4459-4A62-A40B-3EACF2992C2E}" emma:medium="tactile" emma:mode="ink">
                <msink:context xmlns:msink="http://schemas.microsoft.com/ink/2010/main" type="inkWord" rotatedBoundingBox="8148,10715 10963,10880 10921,11590 8106,11425"/>
              </emma:interpretation>
              <emma:one-of disjunction-type="recognition" id="oneOf2">
                <emma:interpretation id="interp10" emma:lang="en-US" emma:confidence="0">
                  <emma:literal>tried</emma:literal>
                </emma:interpretation>
                <emma:interpretation id="interp11" emma:lang="en-US" emma:confidence="0">
                  <emma:literal>Fixed</emma:literal>
                </emma:interpretation>
                <emma:interpretation id="interp12" emma:lang="en-US" emma:confidence="0">
                  <emma:literal>Fixes</emma:literal>
                </emma:interpretation>
                <emma:interpretation id="interp13" emma:lang="en-US" emma:confidence="0">
                  <emma:literal>Fixer</emma:literal>
                </emma:interpretation>
                <emma:interpretation id="interp14" emma:lang="en-US" emma:confidence="0">
                  <emma:literal>Fixate</emma:literal>
                </emma:interpretation>
              </emma:one-of>
            </emma:emma>
          </inkml:annotationXML>
          <inkml:trace contextRef="#ctx0" brushRef="#br0" timeOffset="-9215.5271">1171 433 3096,'0'-18'4644,"0"18"0,0 0-129,19-4-2193,-19 4-645,37-10-129,-16-2-516,17 12-258,-5-6 0,12 6-387,-5-4-129,0 3 0,-7-5-129,1 4 0,-6 2-129,-9 0 0,-19 0 0,26 0 0,-26 0 0,0 0 0,0 0 0,0 0-129,11 15-129,-11-15-387,0 0-2838,0 0-1032,0 0-387,0 0-387,0 0-129</inkml:trace>
          <inkml:trace contextRef="#ctx0" brushRef="#br0" timeOffset="-9532.5452">1216 138 3483,'19'-33'4644,"-19"33"0,0 0-1419,11-26-645,-11 26-774,3 10-516,6 17-129,-11-1-516,2 14 0,-10 5-129,5 7-129,-7 2 0,5 6-129,-2-2-129,7-6 0,-7-5 0,9 1-129,0-11 0,0-8 129,0-5-258,0-24 129,11 24-258,-11-24-129,0 0-387,0 0-645,0 0-1161,7-24-2064,-7 24-129,0-34-516,0 34 387</inkml:trace>
          <inkml:trace contextRef="#ctx0" brushRef="#br0" timeOffset="-8248.4717">2020 309 2451,'-12'-26'4515,"2"-9"258,10 35-258,0 0-1935,0 0-645,22 16-258,-22-16-516,47 43-129,-24-17-387,16 11-129,-2-8 0,6 5-258,-10-5 0,5-1-129,-5 1 0,2-6 0,-9-4-129,-1-2 129,-6 1-129,-19-18 0,26 19 0,-26-19 0,0 0-129,22 24 0,-22-24-387,0 0-387,21 17-3096,-21-17-774,0 0-258,10-11-516</inkml:trace>
          <inkml:trace contextRef="#ctx0" brushRef="#br0" timeOffset="-8540.4885">2284 307 1419,'29'-26'4386,"-29"26"258,21-21-258,-21 21-1806,18-12-516,-18 12-516,0 0-258,0 0-387,0 0-129,5 16-129,-5 9-258,-16-1-129,-1 15 0,-7-2-129,-4 13 0,2-9 0,0 6 0,-2-4 0,4 0-129,1-6 129,7-4-129,1-8 0,4-6-129,11-19 0,-15 18-387,15-18-387,0 0-645,0 0-1419,0-10-1677,0-11-129,0-9-645,0-8 645</inkml:trace>
          <inkml:trace contextRef="#ctx0" brushRef="#br0" timeOffset="-7676.439">2694 383 5805,'0'0'5031,"0"0"-387,0 0-516,29 0-2838,-8-9 129,21 5-516,-6-6-129,13 4-129,-9-2-258,3 4-258,-8 3-129,-4-1-258,-8 2-645,-23 0-903,0 0-2709,0 0-258,0 0-387,-11 9 0</inkml:trace>
          <inkml:trace contextRef="#ctx0" brushRef="#br0" timeOffset="-7443.4257">2728 529 5031,'-17'11'4902,"-2"12"-258,19-23-645,14 9-2064,-14-9-387,55 0-258,-23-11-387,16 11 0,1-13-516,5 7 0,-9 0-129,-5 1-129,-7 3-258,-16-2-258,6 13-1677,-23-9-2580,0 0-129,0 0-516,-16 8-258</inkml:trace>
          <inkml:trace contextRef="#ctx0" brushRef="#br0" timeOffset="-6240.3569">3558 456 1548,'0'0'3999,"0"0"387,0 0-1419,0 0-516,0 0-516,30 6-129,-18-15-516,21 9-129,-11-24-129,20 13-258,-11-6-258,14 1 0,-3-5 0,-4 3-258,-1 1-129,-8-7 0,-5 4 0,-4 0-129,-10-1 129,-7 0-129,-3-1 0,0 22 0,-24-28 0,0 20 0,-9 0 0,-9 8 0,-5 6 0,-3 13 0,-6 4 0,3 2 0,-3 9 129,9 7-129,2 2 129,10 4 0,8-1 0,13 1 129,10-4-129,4 2 258,18-8-258,15-2 258,3-9-129,13-10 0,3-6 0,3-4 0,1-6-129,-1 0 0,-3-6 0,-6-6-129,-10 3 0,-7-6-129,-11 5 0,-18 10-387,28-9-774,-28 9-3612,0 0-129,-23-2-516,23 2-258</inkml:trace>
          <inkml:trace contextRef="#ctx0" brushRef="#br0" timeOffset="-10296.5888">-4 140 1419,'0'-18'3870,"0"18"387,5-17 0,-5 17-2193,19-22-258,7 20-258,-26 2-258,47-19-258,-24 4 0,15 9-387,-8-3-258,11 1 0,-4 0-129,4 6 129,-6-4-258,8 4 0,-6-2 0,1 4 0,-3 0-129,-2 0 129,-2 0-129,-5 0 0,-7 0 129,2 0-129,-21 0 0,21 0 0,-21 0 0,0 0 0,0 0 0,17 0 0,-17 0 0,0 0 0,0 0 0,0 0 0,0 0 0,0 0 129,7 12-129,-7-12 0,4 23 0,-4-23 0,7 38 0,-4-16 129,-1-1-129,-1-1 0,3 3 0,-4-4 129,0 0-129,0-19 0,0 33-258,0-33-129,0 22-1161,0-22-2838,0 0-387,0 0-129,0 0-387</inkml:trace>
          <inkml:trace contextRef="#ctx0" brushRef="#br0" timeOffset="-10831.6195">85 223 903,'5'-39'4257,"12"3"387,-17 36-129,0 0-1419,2-30-1161,-2 30-258,0 0-258,24 10-258,-24-10-387,4 37 0,-4-11-258,5 13 0,-5 2-129,0 15-129,0-4 0,-5 10 0,-2-10-129,2 3 0,-1-5 0,3-5-129,3-5 0,0-15 0,0-4 0,0-21-258,0 0 0,0 0-387,22 10-516,-27-31-1290,5-3-2322,-8-12-129,2 3-258,-13-16-258</inkml:trace>
        </inkml:traceGroup>
      </inkml:traceGroup>
    </inkml:traceGroup>
    <inkml:traceGroup>
      <inkml:annotationXML>
        <emma:emma xmlns:emma="http://www.w3.org/2003/04/emma" version="1.0">
          <emma:interpretation id="{2A713A3A-237E-4515-B6E4-63999D46C52E}" emma:medium="tactile" emma:mode="ink">
            <msink:context xmlns:msink="http://schemas.microsoft.com/ink/2010/main" type="paragraph" rotatedBoundingBox="6291,13788 22408,14655 22336,15988 6220,151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218E996-C245-4D58-913B-FB1E8777F116}" emma:medium="tactile" emma:mode="ink">
              <msink:context xmlns:msink="http://schemas.microsoft.com/ink/2010/main" type="line" rotatedBoundingBox="6291,13788 22408,14655 22336,15988 6220,15121"/>
            </emma:interpretation>
          </emma:emma>
        </inkml:annotationXML>
        <inkml:traceGroup>
          <inkml:annotationXML>
            <emma:emma xmlns:emma="http://www.w3.org/2003/04/emma" version="1.0">
              <emma:interpretation id="{062327C6-6A35-4AB6-9BAD-8E122C1665ED}" emma:medium="tactile" emma:mode="ink">
                <msink:context xmlns:msink="http://schemas.microsoft.com/ink/2010/main" type="inkWord" rotatedBoundingBox="6270,14195 8535,14317 8491,15125 6226,15003">
                  <msink:destinationLink direction="with" ref="{BC876409-28F6-4091-BEA4-4A8EE3B0C6E2}"/>
                </msink:context>
              </emma:interpretation>
              <emma:one-of disjunction-type="recognition" id="oneOf3">
                <emma:interpretation id="interp15" emma:lang="en-US" emma:confidence="0">
                  <emma:literal>its</emma:literal>
                </emma:interpretation>
                <emma:interpretation id="interp16" emma:lang="en-US" emma:confidence="0">
                  <emma:literal>Its</emma:literal>
                </emma:interpretation>
                <emma:interpretation id="interp17" emma:lang="en-US" emma:confidence="0">
                  <emma:literal>Pts</emma:literal>
                </emma:interpretation>
                <emma:interpretation id="interp18" emma:lang="en-US" emma:confidence="0">
                  <emma:literal>PXs</emma:literal>
                </emma:interpretation>
                <emma:interpretation id="interp19" emma:lang="en-US" emma:confidence="0">
                  <emma:literal>pts</emma:literal>
                </emma:interpretation>
              </emma:one-of>
            </emma:emma>
          </inkml:annotationXML>
          <inkml:trace contextRef="#ctx0" brushRef="#br0" timeOffset="79119.5254">-688 3572 1677,'0'0'4644,"0"0"0,0 0-129,0 0-1290,24 8-1290,-24-8-258,0 27-516,0-5 0,0 19-645,0-3 129,0 13-258,0 4-129,-5 2 0,-2-2 0,2 8-129,2-10-129,1 0 258,0-6-258,-1-4 0,1-9 0,2-6 129,-4-9-258,4-19 129,-3 22-129,3-22-129,0 0-258,-14-14-903,14 14-3225,0-39-129,0 14-387,-3-17-258</inkml:trace>
          <inkml:trace contextRef="#ctx0" brushRef="#br0" timeOffset="80035.5778">-651 3505 1935,'0'0'3741,"0"0"0,0 0-903,0 0-903,0 0-258,0 0-258,0 0-129,0 0-258,0 0-129,0 0-129,0 0 129,0 0-258,17 10-129,-17-10 0,17 11 0,-17-11 0,38 2-258,-17-2 129,9 0-129,-2 0-129,3 0 129,0-6-129,-1 1 0,-3 1-129,-2 0 129,-1 0-129,-1 2 0,-23 2 129,29-2-129,-29 2 129,19 0-129,-19 0 0,0 0 129,0 0-129,19 16 129,-19-16-129,0 0 0,0 0 0,21 17 129,-21-17-129,0 0 0,0 0 0,21 14 0,-21-14 0,0 0 0,14 24 0,-14-24 0,3 29 0,-1-7-129,-2-22 258,7 37-129,-5-12 0,-1-2-129,5 2 258,-3-7-258,1 5 129,-4-23-387,8 40-258,-8-40-1161,0 18-2709,0-18-387,0 21-129,0-21-516</inkml:trace>
          <inkml:trace contextRef="#ctx0" brushRef="#br0" timeOffset="81258.6477">380 3650 5547,'24'0'4773,"-24"0"0,0 0-387,5-17-2838,-5 17-129,0 0-387,16 11-258,-16-11 0,0 44-387,0-16 0,0 13-129,-9 0 0,4 12 0,0-2-129,1 5 129,-3-6-129,6 1-129,1 3 129,0-9-129,0-7 0,1-11-129,1 1-129,-2-28-129,9 25-258,-9-25-516,0 0-1419,0 0-2064,0-20-387,-2-1 0,0-3-129</inkml:trace>
          <inkml:trace contextRef="#ctx0" brushRef="#br0" timeOffset="81568.6655">357 3977 2709,'0'0'4902,"0"0"-129,19 0 129,-19 0-1548,35 10-1548,-35-10-387,49 4-129,-23-4-387,15 4-258,-4-4-258,3 0 0,-2 0-258,0 0 0,-5 0-129,-5 2 0,0-2-129,-28 0 129,29 2-129,-29-2 0,0 0-129,0 0 0,0 0-258,0 0-516,0 0-3225,0 0-258,-14-8-774,14 8-129</inkml:trace>
          <inkml:trace contextRef="#ctx0" brushRef="#br0" timeOffset="82398.7129">1558 3739 5160,'18'-19'5031,"-18"19"-129,0 0-516,-7-32-2709,7 32-258,-21-12-516,21 12-129,-38 0-129,15 2-258,-8 5-129,1 8 129,-4-1-258,2 5 0,1-1 0,3 1 0,6-3 0,5 3-129,8 2 129,9-21-129,0 27 0,0-27 0,33 20 129,-7-10-129,2 1 0,3-1 0,-2 0 0,-1 5 0,-4 2 0,2-3 0,-5 5 0,-3 5 0,-6-3 0,-5 4 0,-7 2 0,-4 0 0,-10 4 0,-6 3 0,-8-6 0,-5-5 0,0-5 129,-7-1-129,5-1 129,-1-10 0,3-4 129,2-2-129,8 0 129,6 0-258,17 0 129,-19-4-129,19 4-129,1-22-258,27 22-2838,-28 0-1548,42-19-387,-16 1-258,8 5-774</inkml:trace>
        </inkml:traceGroup>
        <inkml:traceGroup>
          <inkml:annotationXML>
            <emma:emma xmlns:emma="http://www.w3.org/2003/04/emma" version="1.0">
              <emma:interpretation id="{C9365537-B058-4487-9BA2-424970B3B21B}" emma:medium="tactile" emma:mode="ink">
                <msink:context xmlns:msink="http://schemas.microsoft.com/ink/2010/main" type="inkWord" rotatedBoundingBox="10172,14150 12960,14300 12912,15198 10124,15048">
                  <msink:destinationLink direction="with" ref="{BC876409-28F6-4091-BEA4-4A8EE3B0C6E2}"/>
                </msink:context>
              </emma:interpretation>
              <emma:one-of disjunction-type="recognition" id="oneOf4">
                <emma:interpretation id="interp20" emma:lang="en-US" emma:confidence="0">
                  <emma:literal>171-5</emma:literal>
                </emma:interpretation>
                <emma:interpretation id="interp21" emma:lang="en-US" emma:confidence="0">
                  <emma:literal>It 5</emma:literal>
                </emma:interpretation>
                <emma:interpretation id="interp22" emma:lang="en-US" emma:confidence="0">
                  <emma:literal>it 5</emma:literal>
                </emma:interpretation>
                <emma:interpretation id="interp23" emma:lang="en-US" emma:confidence="0">
                  <emma:literal>1+5</emma:literal>
                </emma:interpretation>
                <emma:interpretation id="interp24" emma:lang="en-US" emma:confidence="0">
                  <emma:literal>if 5</emma:literal>
                </emma:interpretation>
              </emma:one-of>
            </emma:emma>
          </inkml:annotationXML>
          <inkml:trace contextRef="#ctx0" brushRef="#br0" timeOffset="83518.777">3209 3627 5934,'0'0'5031,"0"0"-129,24 19-387,-24-19-2709,4 46-645,-4-20 129,7 17-774,-7-6 129,7 12-258,-4-6 0,1 9-258,-4-3 129,2 0-129,-2-3 0,3-5 0,-6 0-129,-1-1 0,-6-3-129,3-10 0,1-4 0,6-23-258,-10 37-387,10-37-774,0 0-3225,0 0-129,-7-16-387,4-10-129</inkml:trace>
          <inkml:trace contextRef="#ctx0" brushRef="#br0" timeOffset="84390.8269">3242 3648 1032,'0'0'4257,"0"0"387,9 0-645,10 6-1806,-19-6-129,31 0-387,-31 0-387,30-8 0,-30 8-387,38 0-258,-38 0 129,43 0-258,-24 0-129,9 0 0,-5 0-129,4 0 0,3 0-129,-2 0 0,1 0 0,-1 0-129,-4 2 129,6 0-129,-6-2 0,-1 0 0,-4 0 129,2 0-129,-21 0 0,29 0 0,-29 0 0,21-4 129,-21 4-129,0 0 129,0 0-129,0 0 0,0 0 129,19 0-129,-19 0 0,0 12 0,0-12 0,2 34-129,1-16 129,-1 3 0,-2-1 0,0 3-129,0-1 129,0-22 0,0 34-129,0-34 0,0 27-258,0-27-774,0 0-3612,0 0 0,0 0-516,0 0-516</inkml:trace>
          <inkml:trace contextRef="#ctx0" brushRef="#br0" timeOffset="84911.8566">4331 3708 7353,'22'-10'4902,"-13"22"129,-1 13-1032,-8-25-2580,2 51-387,-2-21 0,0 17-258,0-8-387,2 13 0,-2-3-258,0 5 129,0-2-258,0-3 129,0-7 0,-2 3-129,2-4-129,0-7 129,0-9-129,0-25-129,0 33-129,0-33-387,4 18-1419,-4-18-2709,7-16-129,-7-3-129,0 19-516</inkml:trace>
          <inkml:trace contextRef="#ctx0" brushRef="#br0" timeOffset="85247.8759">4351 4130 6708,'0'0'5160,"0"0"-258,0 0-258,19 0-2967,-19 0-516,42 0-129,-14 0-387,10 2-129,5-2 0,4 0-258,2 0 0,0 0-129,-8-2 0,-1-1 0,-7-3-129,-3 4 0,-15-2 0,-15 4-129,23 0 129,-23 0-129,0 0 0,0 0-129,-16 0-258,-3-8-1032,19 8-3354,-24-2 0,24 2-516,-30-8-387</inkml:trace>
          <inkml:trace contextRef="#ctx0" brushRef="#br0" timeOffset="86086.9239">5657 3855 6321,'0'0'5031,"0"0"-258,0 0-387,0 0-3225,0 0 129,0 0-516,-35-2-258,18 2 129,-15 6-387,3 6 129,-8-6-129,4 5 0,2 1-129,3 2 0,6-2 0,22-12 129,-19 28-258,19-28 129,15 31-129,8-15 0,5-5 0,5 9 129,3-8-129,6 3 0,-9 6 0,2-2 0,-6-3 0,-1 7 129,-6 1-129,-6-1 0,-2 5-129,-7-4 129,-2-3 0,-5 7 0,-2-1 0,-12-7 0,-10 0 0,-5 1 0,-10-9 0,-4 4 129,-4-10 0,-1-4 0,-1-2 0,7 0 129,6-12-129,6 2 0,8-4-129,10-7 0,12 21-258,0-35-645,33 22-3741,-13-8-387,10 11-258,-2-12-645</inkml:trace>
          <inkml:trace contextRef="#ctx0" brushRef="#br0" timeOffset="86759.9623">5389 3550 7998,'0'0'5160,"-8"22"-387,8-22-387,0 0-2967,34 26-129,-9-26-258,27 7-258,-11-7 0,17 8-258,-3-4 129,6-2-258,-7-2 0,1 0-129,-4-2-129,-11 2 0,-9-4 0,-5 2-258,-9 0 0,-17 2-258,25 0-645,-25 0-3999,0 0 0,-23-11-516,23 11-387</inkml:trace>
        </inkml:traceGroup>
        <inkml:traceGroup>
          <inkml:annotationXML>
            <emma:emma xmlns:emma="http://www.w3.org/2003/04/emma" version="1.0">
              <emma:interpretation id="{72C81066-2B59-4B4C-B516-C26054C60253}" emma:medium="tactile" emma:mode="ink">
                <msink:context xmlns:msink="http://schemas.microsoft.com/ink/2010/main" type="inkWord" rotatedBoundingBox="17178,14374 22408,14655 22342,15876 17112,15594"/>
              </emma:interpretation>
              <emma:one-of disjunction-type="recognition" id="oneOf5">
                <emma:interpretation id="interp25" emma:lang="en-US" emma:confidence="0">
                  <emma:literal>statements</emma:literal>
                </emma:interpretation>
                <emma:interpretation id="interp26" emma:lang="en-US" emma:confidence="0">
                  <emma:literal>S -statement</emma:literal>
                </emma:interpretation>
                <emma:interpretation id="interp27" emma:lang="en-US" emma:confidence="0">
                  <emma:literal>s -statement</emma:literal>
                </emma:interpretation>
                <emma:interpretation id="interp28" emma:lang="en-US" emma:confidence="0">
                  <emma:literal>statement</emma:literal>
                </emma:interpretation>
                <emma:interpretation id="interp29" emma:lang="en-US" emma:confidence="0">
                  <emma:literal>5 -statement</emma:literal>
                </emma:interpretation>
              </emma:one-of>
            </emma:emma>
          </inkml:annotationXML>
          <inkml:trace contextRef="#ctx0" brushRef="#br0" timeOffset="92090.2672">10356 4477 3354,'12'-25'5031,"-10"0"-129,-2 25-258,-7-31-2451,7 31-645,0 0-129,0 0-516,-26-20-129,26 20-258,-23 0-129,23 0-258,-31 8 0,12 2 129,0 4-258,19-14 0,-33 38 0,19-19 0,2 7 0,5-3 0,7 0 0,0 1-129,7-4 129,5 0 0,10-3-129,-1 3 258,2-6-258,-1 1 129,1-1 0,-6 1 0,-17-15 0,30 35-129,-30-35 129,7 31 0,-7-8 0,0-5 0,-12 2-129,-2-2 129,14-18 0,-33 23 0,12-13 0,2-4 0,0-6 0,0 0 0,19 0 129,-28 0-129,28 0-258,-19-21-387,19 21-2580,0 0-1419,10-28-258,-3 6-516,9 4-129</inkml:trace>
          <inkml:trace contextRef="#ctx0" brushRef="#br0" timeOffset="92606.2967">10639 4427 8514,'-23'-10'5289,"4"-3"-387,19 13-129,23-14-3612,18 14-387,-4-2-258,17 2-258,-4 0-258,2 0-774,12 0-3870,-13 0-129,-12 12-387,-7-8-516</inkml:trace>
          <inkml:trace contextRef="#ctx0" brushRef="#br0" timeOffset="92398.2849">10823 4088 10062,'0'0'5160,"0"0"-258,0 0-129,5 21-4257,-5 4-129,0 20 0,-2 1-129,2 17 0,-2 0-129,1 5-129,1 2 0,0-4 129,0-1-129,3-8 0,4-5 0,10-11-129,-1-8-129,-16-33-645,45 28-3741,-45-28-258,30 0-258,-22-16-645</inkml:trace>
          <inkml:trace contextRef="#ctx0" brushRef="#br0" timeOffset="93255.3339">11531 4526 7224,'-2'-20'5031,"2"20"0,-24-25-258,-2-2-3354,26 27-516,-50-15 0,22 15-387,-9 0-129,1 15 0,1 6-129,6 8 0,-1 6-129,13 11 0,8-5-129,9 2 129,2 1-129,22-3 129,7-12-129,8-7 0,4-12 0,0-7 0,2-3 0,-1-19 0,-4-8 0,-7-7 0,-9-10 129,-3-4-129,-9 1 0,-7-3 0,-1 1 0,-4 8 0,0 9 0,-11 9 0,11 23 0,-19-8 0,19 8 0,-17 33 129,12 1-129,8 9 129,-6 10-129,3-1 129,3-7-129,4 8 0,5-10-129,-1-14-129,8 3-645,-19-32-2580,22 10-1419,-22-10-387,28-10-258,-18-16-387</inkml:trace>
          <inkml:trace contextRef="#ctx0" brushRef="#br0" timeOffset="93719.3599">11699 4311 9288,'-19'-20'5289,"19"20"-387,28-11 0,-4 1-3870,30 10-387,2 0-129,3 0-258,3 0-516,-11 0-903,16 6-3741,-29-4 0,4 6-516,-19-4-129</inkml:trace>
          <inkml:trace contextRef="#ctx0" brushRef="#br0" timeOffset="93515.3486">11883 4074 7482,'0'-21'5547,"0"21"-387,0 19-129,0 20-2322,0-10-1935,0 27 0,0 0-258,0 12-129,0-2-129,4 2-129,-4-4-129,2-5-129,3-2-129,-5-16-129,14 1-516,-14-42-3354,15 23-774,-15-23-387,23 0-129</inkml:trace>
          <inkml:trace contextRef="#ctx0" brushRef="#br0" timeOffset="94215.3884">12276 4534 7482,'22'15'5418,"-4"-17"-645,13-6 129,-10-15-3741,22 15 0,-8-13-516,8 1-129,-8-8-129,5 4-129,-12 1-129,1-2 0,-17 1 0,-1 3 0,-11-8 0,0 10-129,0 19 0,-37-25 0,13 21 129,-11 4-129,-5 2 0,2 17 0,-7 10 0,5 17 258,-2 3-129,4 7 129,9 2-129,6 8 129,9-6 0,12-3 0,2-9-129,13-5 0,14-10-129,5-9 129,9-8-258,3-10 0,3-6-258,-6-8-645,20 0-3870,-19-20-387,1 8-129,-10-11-645</inkml:trace>
          <inkml:trace contextRef="#ctx0" brushRef="#br0" timeOffset="94839.4244">12824 4328 8643,'0'39'5418,"-2"-14"-387,2 16-258,-8-9-3483,8 19-387,0-8-387,7 9-129,-4-13-129,6 0-129,1-5-129,1-9 129,3-7-129,-14-18 0,36 6 0,-15-10 0,1-12 0,3-11-129,-1-9 129,0-1 0,-1-4 0,-1-2 0,-4 5 0,-4 8 0,-2 5 0,-5 4 0,-7 21 0,0 0 129,0 0-129,2 29 0,-2-2 0,0 8 129,-7 3-129,5 3 0,-2 0 0,4-7 129,0-4-129,4-11 0,-4-19 0,29 18 0,-29-18 0,39-8 0,-10-13 0,-1-11-129,3-6 129,2-1 0,4-4 0,-5-5-129,5 7 129,-8 6 0,-4 7 0,-4 8 129,-21 20-129,19 0 129,-19 0-129,0 41 129,-2-2-129,-8 0 0,-1 6 129,2 0-129,1-2-129,1-9-258,7 7-774,0-41-3741,-7 32 129,7-32-774,0 0 0</inkml:trace>
          <inkml:trace contextRef="#ctx0" brushRef="#br0" timeOffset="95318.4519">13734 4532 11223,'24'-12'5031,"16"4"0,-19-8-1161,17 14-3096,-2-9-129,6 5-258,-4-10-129,4 7-129,-7-4-129,-2-3 0,-2 1 129,-31 15-129,28-34-129,-21 9 129,-7 25 0,0-29 0,0 29 0,-35-32 0,9 26 0,-4 0 0,-4 6 0,-8 15 0,-1 5 129,-1 12-129,3 7 258,4 8-129,4 1 129,11 7 0,4-4 0,15-4 0,3 0-129,7-9 129,12-11-258,7-3 129,8-7-258,3-7 129,1-4-258,-3-6-258,3 0-516,-19-14-3612,18 7-387,-15-17-516,8 8 0</inkml:trace>
          <inkml:trace contextRef="#ctx0" brushRef="#br0" timeOffset="95790.4789">14267 4324 10449,'0'0'5289,"29"15"-129,-29-15-645,26 43-3225,-24-19-387,8 18-387,-8-3-129,5 6 0,-5-3-258,1-5 0,2-6-129,1 0 129,2-7-129,-8-24 0,32 24 0,-13-24-129,8-4 129,3-17-129,3-6 129,2-10-129,3-10 129,-2-1-129,-3 2 129,0-3 0,-5 9 0,-7 5 0,-5 7 0,-16 28 129,12-17-129,-12 17 0,0 17 129,-2 11 0,-5-3 0,-2 18 0,1 5-129,2-3 129,-2 1 0,1-2-129,5-1-258,0-15-129,2 6-387,0-34-2709,0 0-1548,0 0-387,26 0-258,-13-27-387</inkml:trace>
          <inkml:trace contextRef="#ctx0" brushRef="#br0" timeOffset="96363.5117">14803 4254 10191,'0'0'5547,"33"-2"-387,-2-13 0,42 15-3741,-10-6-645,15 4-129,2 0-645,-11-17-1419,4 15-3483,-16-13-387,-5 5-516,-20-13-516</inkml:trace>
          <inkml:trace contextRef="#ctx0" brushRef="#br0" timeOffset="96130.4984">15143 3922 10191,'-12'28'5418,"2"1"-387,10 18 0,-4-1-4128,4 11 0,0-1-387,0 10-129,-7-4-129,2 1 0,-9-4-129,-3 2 0,-4-10-129,5 3 0,3-13 0,4-2 0,7-5 0,4-9 0,20-9 0,6-6-258,10-4 0,-1-8-129,8 2-903,-21-22-3741,13 7 0,-22-21-516,3 8-258</inkml:trace>
          <inkml:trace contextRef="#ctx0" brushRef="#br0" timeOffset="91135.2126">9026 4343 1032,'17'0'4515,"-17"0"0,21-13-129,-21-10-2064,0 23-645,0 0-258,-12-17-516,-9 7-129,21 10 0,-45 0-258,17 8-129,-8 5-129,1 10 129,-5-6-258,7 11 129,0-3-129,11-2 129,6 6-258,9-4 129,7-2 0,7-1-129,10-3 0,13 3 129,3 0-129,5 0 129,0-1-129,1-1 0,-5 3 0,-4-1 129,-6 6-129,-10-3 0,-7-1 0,-7 3 0,0-5 129,-16 4-129,-6-6 129,-1 1-129,-1-5 129,1-7-129,1-3 129,-3-2-129,6 0 0,4-4 129,15 0-129,-30 0-258,30 0-129,0 0-516,0 0-3225,0 0-645,0-18-258,0 18-516</inkml:trace>
          <inkml:trace contextRef="#ctx0" brushRef="#br0" timeOffset="91478.2322">9404 4624 7353,'0'0'5160,"0"0"0,20 2-387,6 12-3096,-2-14-774,19 0 0,-1-8-387,5 4-258,-7-2 0,3 2-129,-6 1-129,-8-3 0,-5 0 0,-24 6-129,26 0-258,-26 0-645,0 0-3741,0 0-258,0 0-258,-8-8-387</inkml:trace>
        </inkml:traceGroup>
      </inkml:traceGroup>
    </inkml:traceGroup>
    <inkml:traceGroup>
      <inkml:annotationXML>
        <emma:emma xmlns:emma="http://www.w3.org/2003/04/emma" version="1.0">
          <emma:interpretation id="{E6B08A64-3860-44E0-B14A-668EDF9D80EF}" emma:medium="tactile" emma:mode="ink">
            <msink:context xmlns:msink="http://schemas.microsoft.com/ink/2010/main" type="paragraph" rotatedBoundingBox="6640,15965 21784,16273 21759,17519 6614,172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A77AA38-56DB-435B-B2F2-B3E326FD422F}" emma:medium="tactile" emma:mode="ink">
              <msink:context xmlns:msink="http://schemas.microsoft.com/ink/2010/main" type="line" rotatedBoundingBox="6640,15965 21784,16273 21759,17519 6614,17210"/>
            </emma:interpretation>
          </emma:emma>
        </inkml:annotationXML>
        <inkml:traceGroup>
          <inkml:annotationXML>
            <emma:emma xmlns:emma="http://www.w3.org/2003/04/emma" version="1.0">
              <emma:interpretation id="{EE01307F-0596-47C0-B36A-2726AC0EAC75}" emma:medium="tactile" emma:mode="ink">
                <msink:context xmlns:msink="http://schemas.microsoft.com/ink/2010/main" type="inkWord" rotatedBoundingBox="6665,16091 8243,16346 8094,17268 6516,17013"/>
              </emma:interpretation>
              <emma:one-of disjunction-type="recognition" id="oneOf6">
                <emma:interpretation id="interp30" emma:lang="en-US" emma:confidence="0">
                  <emma:literal>It</emma:literal>
                </emma:interpretation>
                <emma:interpretation id="interp31" emma:lang="en-US" emma:confidence="0">
                  <emma:literal>it</emma:literal>
                </emma:interpretation>
                <emma:interpretation id="interp32" emma:lang="en-US" emma:confidence="0">
                  <emma:literal>Tt</emma:literal>
                </emma:interpretation>
                <emma:interpretation id="interp33" emma:lang="en-US" emma:confidence="0">
                  <emma:literal>Fit</emma:literal>
                </emma:interpretation>
                <emma:interpretation id="interp34" emma:lang="en-US" emma:confidence="0">
                  <emma:literal>Int</emma:literal>
                </emma:interpretation>
              </emma:one-of>
            </emma:emma>
          </inkml:annotationXML>
          <inkml:trace contextRef="#ctx0" brushRef="#br0" timeOffset="64014.6615">-309 5550 774,'0'0'3612,"0"-25"258,0 25-1806,0 0-387,1-25 129,-1 25-129,0 0-258,0 0-258,14-26 0,-14 26-258,0 0-129,33-13 0,-33 13-129,30-19-129,-30 19 0,40-8-129,-14 6-129,3 2 0,-1 0 129,7 0-258,1 0-129,2 6 129,6-2-129,-3 3 129,-2-3-129,0-2 0,-4 2 0,-2-2 0,-9 0 0,-3 2 0,-21-4 0,25 3 0,-25-3 0,0 0 0,3 18 0,-3-18 0,0 18 129,0-18-129,-12 29 0,5-10 0,0 8 129,5-6-129,-3 3 0,3-1 129,1 2-258,1 4 258,0-10-258,0 5 0,1-5-258,-1-19-1548,0 0-2451,0 18-516,0-18-129,0 0-387</inkml:trace>
          <inkml:trace contextRef="#ctx0" brushRef="#br0" timeOffset="63443.6288">-285 5630 3354,'-4'-26'4773,"4"26"-387,0 0-258,0 0-2193,0 0-258,0 0-258,0 12-258,0 7-387,9 15-258,-7 0 129,5 9-129,-7 2-258,0 6-129,0 2 0,0 1 0,-4-2 0,1 1 0,-6-3-129,-1-3 0,4-8 0,0-3 0,-1-9 0,3-5 0,1-5-129,3-17 0,-6 22-129,6-22-258,0 0-516,-5-18-1161,5 18-2322,2-33-387,3 13 0,-5-15-516</inkml:trace>
          <inkml:trace contextRef="#ctx0" brushRef="#br0" timeOffset="63002.6035">-313 5844 1161,'14'20'1290,"-14"-20"-516,0 0-516,0 0-2064</inkml:trace>
          <inkml:trace contextRef="#ctx0" brushRef="#br0" timeOffset="64955.7153">834 5616 3612,'27'-20'4644,"-8"11"-129,-19 9-387,0 0-2580,0 0-387,0 0-129,8 29-129,-8-8-129,0 16-129,-1 5-258,1 11 0,-6-1-129,1 4 0,2-3-129,-1 3 129,-1 0-258,2-6 129,-4-5-258,3-4 258,1-1-258,-4-13 129,7-3-387,0-24 129,-4 25-258,4-25-645,0 0-1806,0 0-1806,0-14 129,0-5-645,0-3 646</inkml:trace>
          <inkml:trace contextRef="#ctx0" brushRef="#br0" timeOffset="65239.7315">808 5992 5676,'32'0'4644,"9"2"129,-20-4-1419,17 4-1806,-17-6-129,23 4-258,-15-2-516,11 2-129,-9-6-129,2 6-129,-7-2 0,0 0-129,-5 2-129,-21 0-129,23 0-129,-23 0-129,0 0-516,0 0-2967,0 0-774,0 0-387,0 0-258</inkml:trace>
        </inkml:traceGroup>
        <inkml:traceGroup>
          <inkml:annotationXML>
            <emma:emma xmlns:emma="http://www.w3.org/2003/04/emma" version="1.0">
              <emma:interpretation id="{5256A6A8-269D-4AB6-A217-C9875CA2F315}" emma:medium="tactile" emma:mode="ink">
                <msink:context xmlns:msink="http://schemas.microsoft.com/ink/2010/main" type="inkWord" rotatedBoundingBox="8919,16410 10906,16357 10929,17235 8943,17289"/>
              </emma:interpretation>
              <emma:one-of disjunction-type="recognition" id="oneOf7">
                <emma:interpretation id="interp35" emma:lang="en-US" emma:confidence="0">
                  <emma:literal>5.5</emma:literal>
                </emma:interpretation>
                <emma:interpretation id="interp36" emma:lang="en-US" emma:confidence="0">
                  <emma:literal>55</emma:literal>
                </emma:interpretation>
                <emma:interpretation id="interp37" emma:lang="en-US" emma:confidence="0">
                  <emma:literal>555</emma:literal>
                </emma:interpretation>
                <emma:interpretation id="interp38" emma:lang="en-US" emma:confidence="0">
                  <emma:literal>55.5</emma:literal>
                </emma:interpretation>
                <emma:interpretation id="interp39" emma:lang="en-US" emma:confidence="0">
                  <emma:literal>5.5,</emma:literal>
                </emma:interpretation>
              </emma:one-of>
            </emma:emma>
          </inkml:annotationXML>
          <inkml:trace contextRef="#ctx0" brushRef="#br0" timeOffset="73487.2031">2216 5742 129,'0'0'4128,"21"-20"258,-21 20-129,0 0-1935,0 0-516,0 0-258,9-17-387,-9 17-387,0 0 0,0 0 0,0 0-258,0 0 0,0 0-129,0 0-129,0 0 129,0 0-258,-16-15 258,16 15-258,-26-2 129,26 2-258,-36 0 129,17 7 0,-4-1-129,-3 4 129,0-1-129,2 5 129,3 0-129,0-1 129,21-13 0,-26 20-129,26-20 129,-12 21-129,12-21 129,0 0-129,0 21 0,0-21 129,24 15-129,-7-5 0,6-2 0,1 2 0,4-2 129,-2 5-129,4 7 0,-4-3 0,-2 1 0,-5 6 0,-3-2 0,-6 3 0,-1 4-129,-8 4 129,-1-10 0,0 4 0,-5-1 0,-7-7 0,-2 1 0,14-20 129,-29 26-129,29-26 0,-35 12 0,16-10 0,-2-2 129,5 0-129,-11-6 129,8 0-129,1 0 0,18 6 129,-28-13-129,28 13 0,0 0 0,0 0-129,0 0-258,0 0-129,0 0-1161,9-13-2967,15 13-129,-6-4-516,6 4-129</inkml:trace>
          <inkml:trace contextRef="#ctx0" brushRef="#br0" timeOffset="75250.3041">2732 6230 3354,'0'0'4386,"0"0"-258,0 0-774,0 0-1677,0 0-387,0 0-129,-4 15-258,4-15-258,-14 22 0,14-22 0,-10 21-258,10-21 0,-2 26-258,2-26 258,0 0-129,0 0-129,12 14 0,-12-14 0,21 0 0,-21 0-129,16-18 516,-16 18-516,10-20 0,-10 20 129,0 0-129,-3-21 129,3 21-129,0 0 0,-23-6 0,23 6 0,-22 0 129,22 0-129,-21 10 0,21-10 129,-12 19-258,12-19 129,-5 24-129,5-24 258,0 22-258,0-22 129,0 0-129,19 23 258,-19-23-129,0 0 129,20 2-129,-20-2 129,0 0 0,0 0 0,0 0 129,0 0-258,20-13 129,-20 13-129,0 0 129,0 0 0,0 0 0,5 15-129,-5-15 0,3 22 129,-3-5 0,0-17-129,0 36 0,-7-12 0,-3-5 0,-2 1-129,-2 3 129,14-23-258,-35 28 0,35-28-129,-40 0-903,40 0-3354,0 0-258,-24-14-387,12-13 0</inkml:trace>
          <inkml:trace contextRef="#ctx0" brushRef="#br0" timeOffset="74227.2456">2728 5833 129,'0'0'4257,"0"0"387,0 0-387,0 0-1548,0 0-774,0 0-258,0 0-516,-8 1-387,8-1 129,-21 24-387,21-24-129,-19 29 0,19-29-129,-5 29 0,5-29-129,0 22 129,0-22-129,22 6-129,-22-6 0,30 0 0,-30 0 129,24-20-129,-24 20 0,10-29 129,-10 29-129,0-25 0,0 25 0,-24-22 129,24 22-129,-28-12 0,28 12 0,-29 0 0,29 0 0,0 0 0,-21 16 0,21-16 0,0 0-129,0 23 0,0-23-387,0 0-1032,16 8-2838,-16-8-516,0 0-129,17 4-387</inkml:trace>
          <inkml:trace contextRef="#ctx0" brushRef="#br0" timeOffset="76331.3659">3676 5883 3612,'0'0'4773,"0"0"-258,5 20-1290,-5-20-1161,0 0-387,-12-2-516,12 2-129,0 0-258,-22 0-258,4 0 0,18 0-129,-33 4 0,14 4-129,0-6-129,-2-1 129,0 3-129,21-4-129,-29 8 129,29-8 0,-26 14-129,26-14 0,-19 20 129,19-20-129,-5 24 0,5-24 0,0 21 0,0-21 129,13 24-129,-13-24 129,32 23-129,-13-11 129,3 0-129,4 0 0,-1-2 129,-1 4-129,0-1 0,1-3 0,-5 4 129,-20-14-129,32 25 0,-22-4 0,-10-21 0,9 31 0,-6-12 0,-3 1 0,-10-3 0,-9 1-129,3-2 258,-8-6-129,1-2 0,-6-2-129,3-6 129,-7 0 0,3 0 0,1 0 0,-1-4 0,6 0 129,-2-2-129,7 0 258,19 6-387,-30-6 129,30 6-516,-12-22-1161,12 22-2838,0 0-645,17-17 0,-17 17-516</inkml:trace>
          <inkml:trace contextRef="#ctx0" brushRef="#br0" timeOffset="77116.4107">3423 5663 3096,'0'0'5031,"0"0"-129,0 25-258,0-25-2193,0 0-645,17 0-387,9 4-129,-5-4-387,15 0-129,-6 0-258,6 0 0,1 0-129,3 3 0,-4-3-129,6 2-129,-4-2 0,-3 0-129,1 0 0,-5 0 0,-3 0 0,-5 0 0,-23 0-129,19-9-129,-19 9-387,0-21-2967,0 21-1290,0 0-387,-11-16-387,11 16-645</inkml:trace>
        </inkml:traceGroup>
        <inkml:traceGroup>
          <inkml:annotationXML>
            <emma:emma xmlns:emma="http://www.w3.org/2003/04/emma" version="1.0">
              <emma:interpretation id="{3EA16694-6BF6-45FC-A4C8-12C19D5D89D4}" emma:medium="tactile" emma:mode="ink">
                <msink:context xmlns:msink="http://schemas.microsoft.com/ink/2010/main" type="inkWord" rotatedBoundingBox="16958,16175 21784,16273 21762,17335 16936,17237"/>
              </emma:interpretation>
              <emma:one-of disjunction-type="recognition" id="oneOf8">
                <emma:interpretation id="interp40" emma:lang="en-US" emma:confidence="0">
                  <emma:literal>statements</emma:literal>
                </emma:interpretation>
                <emma:interpretation id="interp41" emma:lang="en-US" emma:confidence="0">
                  <emma:literal>statement 5,</emma:literal>
                </emma:interpretation>
                <emma:interpretation id="interp42" emma:lang="en-US" emma:confidence="0">
                  <emma:literal>statement 5</emma:literal>
                </emma:interpretation>
                <emma:interpretation id="interp43" emma:lang="en-US" emma:confidence="0">
                  <emma:literal>statements.</emma:literal>
                </emma:interpretation>
                <emma:interpretation id="interp44" emma:lang="en-US" emma:confidence="0">
                  <emma:literal>statement 5.</emma:literal>
                </emma:interpretation>
              </emma:one-of>
            </emma:emma>
          </inkml:annotationXML>
          <inkml:trace contextRef="#ctx0" brushRef="#br0" timeOffset="100322.7381">10269 6064 3096,'0'0'5031,"-23"-2"-387,1 2-129,-15 0-2709,17 15-129,-24-14-387,18 15-516,-12-8-129,17 8-129,-8-5-129,29-11 129,-18 22-258,18-22-129,12 21 0,11-13 129,1 4-129,6-4 0,-1-2 0,1 8 0,-6-4-129,-1 7 129,-23-17 0,29 39-258,-22-11 258,-3 2-258,-4 1 129,0-2-129,-2 3 129,-7 0-129,-8-9 129,-1-7-129,18-16 129,-38 16 0,17-16 0,1 0 0,2-8 0,18 8 0,-24-20-387,12 1-774,12 19-3483,2-31-387,-2 31-258,19-23-129</inkml:trace>
          <inkml:trace contextRef="#ctx0" brushRef="#br0" timeOffset="100998.7767">10481 6170 5031,'-25'-4'5676,"-2"-5"-645,27 9 0,17-28-2193,13 26-1806,-1-9-129,21 9-516,-1-6-129,3 2-258,7 6-258,-5-8-774,10 8-3225,-15 0-645,5 4-387,-9-4-258</inkml:trace>
          <inkml:trace contextRef="#ctx0" brushRef="#br0" timeOffset="100771.7638">10627 5686 5547,'0'0'5289,"0"0"-387,3 13-129,-3-13-2838,3 53-774,-3-20-129,7 20-258,-7 2-387,4 5 0,-4 2-258,0 3 129,-9-2-129,1-2-129,-3 0 0,-1-4 0,3-10 129,8-2-129,1-7 0,3-10 0,21-9 0,4-9 0,9-8-129,1-2-129,7 0-387,-14-28-1677,7 17-2580,-10-18-258,-5 10-258,-16-12-387</inkml:trace>
          <inkml:trace contextRef="#ctx0" brushRef="#br0" timeOffset="101495.8052">11482 6131 6966,'-74'18'5289,"27"-12"-387,10 5 0,-18-7-3741,20 20-129,-12-12-129,18 14-516,-1-3 0,9 2-129,6 1 0,6 2-129,4-2 0,8-1 0,9-6 0,11 1-129,3-8 258,9-5-258,0-5 0,4-2 0,3-5 0,-2-11 0,3-7-129,-4-3 258,-3-9-258,-6 1 129,-8-5-129,-4 2 0,-6 7 129,-7-6 0,-5 15 0,0 21 0,-9-25 0,9 25 0,-21 3 0,21-3 129,-15 39-129,11-7 129,1 0-129,3 1-129,0-2 258,7 3-129,3-6 0,-1-5-129,8-5-129,-17-18-1032,37 10-3612,-37-10 0,33-6-645,-21-14-258</inkml:trace>
          <inkml:trace contextRef="#ctx0" brushRef="#br0" timeOffset="101975.8327">11698 6075 8901,'-20'-27'5289,"-2"-6"-387,22 33-774,0 0-2967,17 0-258,4 0-387,10 14-129,2-7-258,6 5-258,0 4-258,-4-14-1032,10 18-3225,-13-14-516,1 4 0,-9-6-645</inkml:trace>
          <inkml:trace contextRef="#ctx0" brushRef="#br0" timeOffset="101770.821">11777 5794 6708,'-3'-46'5418,"3"46"-258,0 0-387,0 0-2580,-5 25-1161,5 10-258,0 5-387,1 9 129,-1 5-387,4 2 129,-4 5-129,2-2 0,-1-4-129,-1-3-129,11-6-129,-9-14-516,18 16-1032,-20-31-3225,0-17-129,0 0-129,16 18-645</inkml:trace>
          <inkml:trace contextRef="#ctx0" brushRef="#br0" timeOffset="102411.8576">12241 6158 5934,'0'0'5418,"0"0"-129,0 0-645,26 16-2322,-26-16-1290,47 0-387,-18-10-258,4 1-129,-7-3-129,2 0 0,-7-1-129,-21 13 129,28-34-129,-25 14 0,-3 2 0,-2 1 0,-10-3 0,-7 3 0,-3 1 0,-3 4 0,-6 10 0,2 2 0,-8 12 0,2 13 129,2 9 0,4 8 129,-4 6-129,12 5 0,7-3 258,6 3-129,8-8 0,10-4-129,9-7 129,14-7-258,5-11 129,4-13-258,3 0-387,-5-15-774,22 4-3741,-27-23 0,7 7-516,-13-13-387</inkml:trace>
          <inkml:trace contextRef="#ctx0" brushRef="#br0" timeOffset="103011.8919">12708 5974 7740,'-11'45'5418,"3"-18"-387,8 13-129,-11-16-3225,24 23-645,-8-18-387,10 9 0,4-7-387,2-7 0,-2-11-129,2 1 0,2-12-129,-4-2 0,2-14 0,1-3-129,-4-7 129,2-7-129,-2-1 129,-3-3-258,-1 7 258,-3-1-129,-3 8 258,-4-2-258,-4 23 129,0 0 0,0 0 0,0 0 0,-11 26 0,5-2 0,0 5 0,1 2 0,2 5 0,3-2 0,0-5 129,8-10-129,-8-19 0,30 24 129,-9-24-129,5-6 0,5-12 0,4-7 0,-1-6 0,1-3 0,2 0 0,-3 3-129,-1 2 258,-7 8-129,-7 2 0,4 11 0,-23 8 129,0 0-129,10 18 0,-10 8 0,-5 1 0,0 9 129,-2 1-258,4-5 0,3 1-387,0-33-645,22 41-3741,-22-41-129,26 22-129,-26-22-645</inkml:trace>
          <inkml:trace contextRef="#ctx0" brushRef="#br0" timeOffset="103430.9158">13574 6149 6450,'19'-10'5547,"5"10"-516,1 0-129,-25 0-2709,43-6-1161,-20-2-258,13 4-258,-10-7-129,4 1-258,-8 0 0,-1-3-129,-21 13 129,28-33-129,-21 16 129,-7-3-258,0-1 129,-7 3 0,7 18-129,-37-28 129,13 22 0,-7 6 0,-4 6 0,0 16 0,1 4 129,1 9 0,2 4 0,8 7 129,-1 1-129,13 0 0,9-6 129,2-2-129,7-7 0,9-2-129,10-9 0,2-11-516,10-6 0,-8-12-1419,13 4-2967,-15-23-258,15 9-387,-15-18-258</inkml:trace>
          <inkml:trace contextRef="#ctx0" brushRef="#br0" timeOffset="103840.9384">14074 6001 9804,'-9'22'5031,"9"-22"-129,-8 54-903,-6-35-2838,14 20-258,0-10-387,0 4-129,7-8-129,3 4 0,1-11-129,-11-18 0,34 25 0,-15-25-129,7 0 0,-3-14 0,0-3-129,1-8 0,-2-5 129,1-2 0,-4 3 0,-3-2-129,-2 5 129,-4 6 0,-10 20 0,7-20 0,-7 20 129,0 10 0,0 10 0,0 6 0,-5 5-129,1 6 258,4 1-258,0 1 0,0-4 0,0-5-258,9-2 0,-9-28-1290,24 19-3354,-24-19-258,23-2 0,-15-21-774</inkml:trace>
          <inkml:trace contextRef="#ctx0" brushRef="#br0" timeOffset="104318.9666">14419 5976 8643,'0'0'5418,"0"0"-387,42 25-387,-14-19-3354,20 16-387,-1-16-258,7 3-387,-2-3-258,-10-6-903,3 0-3999,-21-12 0,-3 3-387,-21-13-645</inkml:trace>
          <inkml:trace contextRef="#ctx0" brushRef="#br0" timeOffset="104114.9549">14584 5575 6321,'4'-23'5418,"-4"23"-258,8 37-387,-8-10-2193,0 28-1419,0-6-258,4 18-258,-1 4-258,-3 1 0,0 3-258,0-10 129,-3-2-129,-1-6-129,4-8-129,-1-11-129,1-5 0,0-13-387,10 11-1548,-10-31-2838,0 0-129,0 0-258,4-19-258</inkml:trace>
          <inkml:trace contextRef="#ctx0" brushRef="#br0" timeOffset="98783.6501">8533 5810 5160,'0'0'5160,"17"-27"0,8 23-387,-8-18-3096,20 22-258,-15-13-387,15 13 0,-10-6-387,6 6-258,-5 0 0,-5 0-258,1 4 0,-3 4-129,1-3 0,-1-5-387,9 18-903,-30-18-3612,34 6-129,-34-6-387,30-4-387</inkml:trace>
          <inkml:trace contextRef="#ctx0" brushRef="#br0" timeOffset="98382.6272">8934 6009 3870,'0'0'5031,"0"0"-516,0 0 129,0-23-2838,0 23-387,0 0-258,-22-6-516,2 0 0,20 6-258,-34-2 129,15 2-258,-6 0-129,3 10 0,-6-2 0,-2 3-129,3 3 0,1 7 129,3-1-258,7 2 258,6-4-129,5 2 0,5-1 0,0-19 129,29 33 0,-4-15 0,4-5 0,2 4 0,-3-1-129,2 3 0,-11-1 129,0 5-129,-7-1 0,-3-4 0,-9 8 0,0-9 0,-12 1 0,12-18 129,-44 25-129,13-15 0,0 2 0,-6-9 0,2-3 0,1 0 0,4-1 0,1 1-129,29 0 129,-26-2-129,26 2-258,0 0-1161,0 0-3354,1-28 0,20 24-516,-3-9-129</inkml:trace>
          <inkml:trace contextRef="#ctx0" brushRef="#br0" timeOffset="99539.6934">9234 6277 1935,'-1'19'5031,"1"-19"-129,10 26 0,-10-26-2838,43 6-129,-23-12-258,28 6-645,-13-8-387,7 4 0,-8-10-387,3 4-645,1 10-3354,-19-7-1032,-19 7-258,17-6-774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1:10:35.83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79644821-8D07-4DCD-B968-D90C4B15854D}" emma:medium="tactile" emma:mode="ink">
          <msink:context xmlns:msink="http://schemas.microsoft.com/ink/2010/main" type="writingRegion" rotatedBoundingBox="17088,17573 21268,17422 21294,18132 17114,18283"/>
        </emma:interpretation>
      </emma:emma>
    </inkml:annotationXML>
    <inkml:traceGroup>
      <inkml:annotationXML>
        <emma:emma xmlns:emma="http://www.w3.org/2003/04/emma" version="1.0">
          <emma:interpretation id="{A6784817-C09D-40A4-BAD7-5E3B3072E207}" emma:medium="tactile" emma:mode="ink">
            <msink:context xmlns:msink="http://schemas.microsoft.com/ink/2010/main" type="paragraph" rotatedBoundingBox="17088,17573 21268,17422 21294,18132 17114,182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4AEF08B-2993-45EE-897F-F3FF6EBE4ABC}" emma:medium="tactile" emma:mode="ink">
              <msink:context xmlns:msink="http://schemas.microsoft.com/ink/2010/main" type="line" rotatedBoundingBox="17088,17573 21268,17422 21294,18132 17114,18283"/>
            </emma:interpretation>
          </emma:emma>
        </inkml:annotationXML>
        <inkml:traceGroup>
          <inkml:annotationXML>
            <emma:emma xmlns:emma="http://www.w3.org/2003/04/emma" version="1.0">
              <emma:interpretation id="{D38ABA46-617C-471E-A62B-5498C3CF2CA0}" emma:medium="tactile" emma:mode="ink">
                <msink:context xmlns:msink="http://schemas.microsoft.com/ink/2010/main" type="inkWord" rotatedBoundingBox="17088,17573 21268,17422 21294,18132 17114,18283"/>
              </emma:interpretation>
              <emma:one-of disjunction-type="recognition" id="oneOf0">
                <emma:interpretation id="interp0" emma:lang="en-US" emma:confidence="1">
                  <emma:literal>sequence</emma:literal>
                </emma:interpretation>
                <emma:interpretation id="interp1" emma:lang="en-US" emma:confidence="0">
                  <emma:literal>Sequence</emma:literal>
                </emma:interpretation>
                <emma:interpretation id="interp2" emma:lang="en-US" emma:confidence="0">
                  <emma:literal>sequences</emma:literal>
                </emma:interpretation>
                <emma:interpretation id="interp3" emma:lang="en-US" emma:confidence="0">
                  <emma:literal>sequenced</emma:literal>
                </emma:interpretation>
                <emma:interpretation id="interp4" emma:lang="en-US" emma:confidence="0">
                  <emma:literal>sequencer</emma:literal>
                </emma:interpretation>
              </emma:one-of>
            </emma:emma>
          </inkml:annotationXML>
          <inkml:trace contextRef="#ctx0" brushRef="#br0">329 49 516,'0'0'4257,"0"0"258,-16 10-258,16-10-2193,-19 0-516,-3-16-258,22 16-387,-28-18-129,28 18-129,-35-13 0,35 13 0,-41-8-258,41 8 0,-39 0-129,39 0-129,-34 4 0,34-4 0,-26 23 0,26-23-129,-14 28 0,14-28 129,-4 34 0,4-17 0,0-17 0,4 30-129,-4-30 129,21 33 0,-21-33 258,27 29-258,-27-29-129,33 30 129,-12-16-129,-21-14 129,31 31-129,-31-31 0,26 30 129,-26-30-129,14 28 0,-14-28 0,0 33 0,0-33 0,-17 23 0,-2-15 0,-4 2 0,1 0 0,-6-8 0,0-2 0,4 0 0,1 0 0,23 0 0,-29 0 0,29 0 0,-21-12-258,21 12-129,0 0-645,0 0-1161,0 0-2580,10-12-387,-10 12-258,25-11 129</inkml:trace>
          <inkml:trace contextRef="#ctx0" brushRef="#br0" timeOffset="548.0313">534 258 5676,'54'6'5031,"-25"-12"-258,6-10-1161,10 16-2322,-17-17-129,15 13-387,-12-9-387,4 5 0,-11-2-129,-1 5-129,-23 5 0,28-22 0,-28 22 0,0 0 0,3-25 0,-3 25 0,-12-22 0,-7 11-129,-2 3 258,-7 0-258,-1 4 129,-6 1-129,-5 3 129,2 0-129,-5 13 129,-3 6 0,8-3 0,4 7 0,2 3 129,11 6-129,6-1 0,11 0 129,4-1-129,13 4 0,11-5-129,4-7 0,8-1 0,6-5 0,3-5-129,-3-5-129,4 2-387,-11-16-1161,10 6-2967,-10-11-516,7 7 0,-11-14-516</inkml:trace>
          <inkml:trace contextRef="#ctx0" brushRef="#br0" timeOffset="1092.0619">1299 72 5547,'-33'-6'4902,"33"6"0,-38-11-645,24 22-2838,-19-11-258,18 16-258,-18-3-387,10 16 0,-5-11 0,6 13-258,-4 2 0,10 5 0,2-7-129,7 4 0,9-6 0,-2-6-129,16-5 129,8-10-129,5-3 0,4-5 129,2-9-129,3-5 129,-5-4-129,2-6 0,-7-3 129,-7-1-129,-7-1 0,-2 2 0,-7 4 0,-3 4 0,-2 19 129,0-24-129,0 24 129,0 0-129,-21 20 129,10 7 0,3 7 0,-3 3-129,3 6 129,-1 1-129,2 3 129,2 4-129,3-13 0,-3 7 129,3-2-258,0-13-129,2-3-129,0-27-645,4 20-2967,3-34-903,-7 14-516,17-45-516</inkml:trace>
          <inkml:trace contextRef="#ctx0" brushRef="#br0" timeOffset="1555.0889">1591-67 5805,'0'11'5289,"-7"20"-387,-9-12-129,15 26-3483,-17-12-387,15 25 129,-11-19-258,14 13-258,0-11-258,5 0 129,4-9-258,6-7 129,10-7-129,-1-10-129,7-8 129,-1 0-129,3-10 129,-2-10-129,0-10 129,-1 3-129,-4-10 0,-4 0 0,-9-2 0,0 2 0,-7 6 129,-3 4-258,-3 8 129,0 19 129,-17-4-129,17 4 0,-25 31 0,12-2 0,0 8 0,3 9 129,5-3-129,3-4 129,2-2-129,10-1-129,11-7-129,-21-29-645,61 28-3612,-35-28-387,7-4-516,-5-16-387</inkml:trace>
          <inkml:trace contextRef="#ctx0" brushRef="#br0" timeOffset="2051.1173">2117 140 7224,'0'0'5031,"0"0"0,29 17-258,-29-17-3612,40 4-387,-15-4 0,8 0-258,-7 0-258,8 0-129,-1-2 0,-3-4 0,-4-3-129,-2-7 129,-5-6-129,-3 5 0,-16 17 0,17-38 0,-17 18 0,0 1 0,-10-1 0,-9 3-129,-6 11 258,-6 4-258,-4 2 258,3 2-129,-8 13 129,1 11-129,5 3 129,6 6 129,4 5-129,8-3 129,9 6 0,7-5-129,2-3 0,13-1 129,8-7-258,1-3 129,6-6-258,1-8 129,4-4-258,-7-6-258,6 0-516,-18-20-2322,13 10-1677,-8-16-258,12 8-258,-7-11-258</inkml:trace>
          <inkml:trace contextRef="#ctx0" brushRef="#br0" timeOffset="2479.1418">2686-14 9030,'-8'16'5160,"4"9"-129,-8-7-774,12 24-2967,-10-19-387,10 14-258,0-5-258,0 4 0,5-11-258,3-3 129,-8-22-129,28 25-129,-5-19 0,-1-6 0,4-6 0,0-10-129,0-9 258,4-4-258,-1-2 129,1-2 0,-1 0 0,-6 4 0,-7-3 129,-2 14-129,-14 18 0,0 0 0,0 0 129,0 0-129,-6 29 0,-11 2 129,12 6-129,-2-2 129,7 0-129,0 3 0,0-7-129,9-3 0,11-5-387,-20-23-645,49 28-2193,-23-28-1677,17 0-258,-10-13-258,16 2-258</inkml:trace>
          <inkml:trace contextRef="#ctx0" brushRef="#br0" timeOffset="2771.1585">3544 24 8127,'-2'-47'5160,"-15"26"-258,17 21-258,-37-21-3354,37 21-129,-47 0-516,18 17 0,-6 2-258,2 10 0,-2 0 0,6 10-129,3 3-129,7-1 129,8 0-258,8 1 129,3-9-129,14-5 0,10-1-129,6-10-129,6 2-258,-3-19-645,21 10-3870,-23-10-129,12-4-129,-11-12-645</inkml:trace>
          <inkml:trace contextRef="#ctx0" brushRef="#br0" timeOffset="3248.1857">3726 138 8256,'0'0'5160,"0"0"-387,33 17-516,-33-17-3225,56 0 129,-27 0-516,11 2-258,2-6-129,-6-7-129,4 1 0,-9-2 0,-5-5 0,-3 1-129,-9-5 0,-6 0 0,-8 0 0,0-1 0,-8-7 129,-10 0-258,-1 12 129,-14 3 0,2 4 0,-7 7 129,-4 3 0,1 17 0,-1 10 0,0 13 129,6 3 0,6 4 0,8 5 129,11-5 0,10 1 0,2-2-129,20-10 0,16-7 0,4-9-258,8-10 129,8-6-258,-1-4-129,3 0-387,-19-31-3354,15 16-1290,-22-14-258,2 5-387</inkml:trace>
        </inkml:traceGroup>
      </inkml:traceGroup>
    </inkml:traceGroup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28T10:11:08.175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5988 8761 1677,'0'20'3612,"0"-6"-774,-3 2-645,2 4-387,-4 0-645,5 9 0,-5-1-258,5 11-129,-2-2 0,2 11-129,-2 0-258,2 4 129,0 3-258,0 5 129,0 0-129,0 4-129,1 1 129,0 3-129,0 2 0,-1 3 0,0 1-129,0 4 129,0 3-129,0 3 129,-1-3 0,0 5-129,-2-2 129,0 4 0,1-2 0,-2 3 0,4-6 0,-3 2 0,-1 5 0,-1-4-129,2-1 129,1-5-129,-3-1 0,4-4 0,1-2 129,0-2-129,0-3 0,1-6 0,2-2 0,1-4 0,-1-3 258,2-2-258,0-4 0,2 0 0,-3-5 0,2-3 0,1-2 0,-3-2 0,4-4 0,-2-1 0,2-6-258,-3-4 516,2-1-516,3-3 516,-3-4-516,0-1 258,-7-11 0,14 18 0,-14-18 0,16 12 0,-8-7 0,2-1 0,-1-1 0,0 0 0,1 2-129,1-1 129,1 0 0,1 0 0,2 2 0,0-1 0,1 2 0,-1 0 0,6-2 0,-1 5 0,2-4 129,3 3-129,3-2 0,0 1 258,3 0-258,5 2 0,1 1 0,3-3 0,5 2 0,1 0 0,2-5 0,1-1 0,2-1 0,2-2 0,-2 1 0,2-2 0,4 0 129,0 0-129,4 0 0,2 0 0,-2 0 129,2 0-129,2 0 0,-3 0 0,3 0 0,-3 0 0,4 0 0,0 0 0,1-2 0,1 2 0,-1 0-129,-1-1 129,0 0 0,-1 1 0,-3-1 0,4 1 0,-4 0-129,4-1 129,-3-2 0,0 3 0,0 0 0,0-4-258,-2 3 258,-1-3 0,2 2 0,-1 2-129,1 0 129,3-1-129,-3 1 129,-2 0 0,4 2-129,-2 2 129,-1-2-129,-1 0 129,2 0-129,0 2 129,1-3 0,-5 0 0,2 2-129,1-2 129,-3 1 0,1 0-129,-4-2 129,0 0 0,3 0 0,2 0-129,1 2 129,0-2 0,-1-4 0,5-2 0,-2 0 0,-1 2-129,0 2 129,3-3 0,2 1 0,1 2-129,0 2 129,0 0 0,2 0 0,-2 0 0,3 0-129,-4 0 129,1 0 0,1 0 0,1 0 0,0 0-129,-1 0 129,3-1 0,-2 1 0,2 0 0,0 0 0,0 0 0,-1 0 0,1 0 0,0 0 0,-2 0 0,2 0 0,0 0-129,0 0 258,0 0-258,0 0 129,1 0 0,0 0 0,0 1 0,-1 0 0,2-1-129,-2 1 129,3-1 0,-3 0 0,3-1 0,0-2 0,-1-1 0,1 1 0,0 0 0,-3-2 129,0 2-129,2 0 0,-1 0 0,-1 1 0,-2 2 129,1-5-129,-2 4 0,-6 1 129,3 0-129,-2 0 129,-2 1-129,1 1 0,-4 1 0,1 4 129,-2-3-129,-1 1 0,-4 0 129,-2 0-129,-1-3 0,1 3 0,-1-2 129,-2-2-129,-1 2 0,-1-1 129,-4 0-129,-2 1 0,-3-1 129,-6-1-129,0 3 0,-6-2 129,0-1-129,-6 0 0,1 2 129,-6-3-129,-3 0 129,-1 0-129,-1 1 129,-9-1 0,0 0 129,0 0-129,0 0 0,0 0 0,0 0 0,0 0-129,0 0 0,0 0 0,-5-3 0,5 3 0,0 0 0,0 0 0,0 0-129,0 0 129,1-11 0,-1 11 0,0 0 0,12 0 0,-12 0 0,12 3 0,-12-3 0,10 5 0,-10-5 0,11 5 0,-11-5 0,11 0 0,-11 0 0,0 0 0,9 0 129,-9 0-129,0 0 0,0 0 0,0 0 0,0 0 0,8 0 0,-8 0 0,0 0 0,0 0 129,0 0-129,0 0 0,8-5 0,-8 5 0,0 0 0,0 0 0,0 0 0,0 0 129,8-6-129,-8 6 0,0 0 0,0 0 0,9-2 0,-9 2 0,0 0 0,0 0 0,9 0 0,-9 0 0,0 0 0,9 0 0,-9 0 0,0 0 129,11 0-129,-11 0 0,8 1 0,-8-1 0,8 5 0,-8-5 0,0 0 0,11 3 0,-11-3 0,0 0 0,0 0 0,10 4 0,-10-4 0,0 0 0,0 0 0,0 0-129,0 0-1032,0 0-3096,4-9-516,-4 9-129,0-13-387</inkml:trace>
  <inkml:trace contextRef="#ctx0" brushRef="#br0" timeOffset="3439.1967">6023 8677 258,'0'-12'2709,"0"12"0,0 0 0,6-12-774,-6 12-258,9-1-387,0 1-129,-9 0-129,17 0-258,-7 0 129,7 0-129,-7 0 0,8 0-258,-2-1 0,4 1 0,-3-3-387,6 3 129,-2 0-258,0 0 129,1-1-129,3 1 129,0 0-258,4 0 258,-1 0-129,6 0 129,0 0 129,3 0-129,4 0 0,4 0-129,0 0 129,3-1 129,3-5-129,2 3-258,-1-7 129,3 3-258,2-2 516,3-2-516,3-2 516,1 4-258,1 0 129,2-3-129,-1 2 129,2 2-129,1 0 129,-3 0-129,1-2 129,3 2-129,-1 1 129,2 2-129,0-1 129,1 1-129,-1-1 0,3 1 0,-2 0 0,2 1 0,1-1 0,-1-1 0,3 2 0,-5-2 0,5-1 129,-1 3-129,0-3 0,0 3 0,0-1 0,2 3 0,-2-1 0,4 2 0,-1 0 0,2 0 0,1-1 0,-3 2 0,5 0-129,-2 0 129,0-2 0,2-2 0,2 4-129,-2-1 129,0 1 0,-2 0-129,-2 0 129,3 0 0,2 0 0,-3 5-129,2-1 129,-3-2 0,0 1 0,0-1 0,-2-1-129,1 3 129,-1-2 0,-1-1 0,0-1 0,-4 1 0,1 1 0,-1 0 0,-1 1 0,0-2 0,1-1-129,-3 3 129,3-2 0,0 0 0,-1-1 0,0 1 0,0 0 0,-1 0 0,-1 1 0,0 0-129,0 0 129,-1 1 0,0-1 0,1 1 0,-1 1 0,-2-1 0,1 1 0,-2-1 0,1 4-258,0-3 258,0 1 0,-3 1 258,2 0-516,0 2 258,-2-1 0,-1-1 0,-1-1 0,0 2 258,2-2-258,3-1-258,-4-1 258,0-1 258,2 1-258,-1-3 0,-3 1 0,0-1 129,1 0-129,-1 0 0,0 0 0,-2 0 0,3 0 0,-3 0 0,-2 0 0,1 0 0,-4 0 0,-2 1 0,1 1 0,1 1 0,0-1 0,-2 2 0,1 0 0,-2-2-129,-1 3 129,0-3 0,-5 0 0,-2 1 0,-3-2 0,0 0 0,-1 0-258,-2 0 258,-2 0 0,-5 2 0,2-2 0,-6 1 258,-1 2-258,-5-1 0,-1 2 0,-6-1 0,-2 0 0,-3-1 0,-9-3 0,11 6 129,-11-6-129,0 0 0,0 0 129,0 0-129,0 0 0,0 0 129,8 0-129,-8 0 0,0 0 0,0 0 0,0 0 0,9-7 0,-9 7 0,0 0 0,0 0 129,11-8-129,-11 8-129,0 0 129,8-3 0,-8 3 129,0 0-129,10-2-129,-10 2 258,0 0-129,0 0 129,7-1-129,-7 1 129,0 0 0,0 0 0,0 0 0,0 0 0,0 0 129,0 0-129,0 0 0,0 11 0,0-11 0,0 13 0,0-3-129,0 3 129,-3 2-129,1 2 387,0 4-258,-1 1 0,3 4 0,-1 3 0,0 7 0,1 0 0,0 5-129,1 2 0,3 7 129,-4 5-258,2 0 129,0 1 0,-2 2 129,0 3-258,0-2 129,0-4 129,0-1-129,0-1 0,0 0 129,-2-2-129,0-3 0,-1 3 129,1 0-129,-2-1 0,-1 4 129,1-2-258,-2-2 258,1-2-129,-1 0 0,2 3-129,-1-4 258,3-2-129,-3 1 129,1 0-129,-1-1 129,-1 5 0,-1-1-129,0-2 129,0 1-129,0 1 0,0 3 0,-2 1 0,2-5 0,-1 1 0,3 1-129,0-1 258,2-1-129,-1 1 0,0-5 0,1-1 129,1-1-129,1 1 129,-1-4-129,0-1 0,0 4 0,0-3 0,0 1 129,0-1-258,2 3 129,-2-3 0,-1 3 0,3-5 0,-2-1 0,0 2 0,1-3-129,-1-1 129,0-2-129,1-1 129,0 4 0,0-3 0,-1-2 0,4 0 0,-2-1 0,0 1 0,0-2 129,0-4-258,0-1 129,1-1-129,1 0 129,0-2 0,-2 0 0,2 2-129,-1-4 129,-1-3 0,0 0 0,0 2 0,0-2 0,0 0 0,0-2 0,0-2 0,0 2 0,0-1 0,0-12 0,-3 18 0,3-18 0,-2 14 0,2-14 0,-3 11 0,3-11 0,0 0 0,0 0 129,0 0-129,-9 11 0,9-11 0,0 0 0,0 0 0,0 0 129,-7 0-129,7 0 0,0 0 0,0 0-129,0 0 0,0 0-387,0 0-3870,0-8-387,0 8-645,0 0-387</inkml:trace>
  <inkml:trace contextRef="#ctx0" brushRef="#br0" timeOffset="6615.3783">5445 13759 516,'0'0'2709,"0"0"-258,-6 15-1290,6 0 258,-3 0 258,3 16-129,-5 3-516,5 17 0,-8 7 129,6 22-129,-5 7-129,2 24-258,-2 12-129,4 17 129,-5 11-258,2 19-129,0 2-129,0 7 0,-1 8 0,2-8 0,3-10-129,-3 0 0,5-17 0,0-8 0,3-10 129,3-8-129,-1-6-129,0-9 129,1-3 0,-1-6 0,-1-1 0,-4-8-129,0-8 129,0-6 129,0-16-129,-2-2 0,1-17 0,0-7-258,1-13-516,0-10-2580,0-14-774,0-24-258,0-13-387</inkml:trace>
  <inkml:trace contextRef="#ctx0" brushRef="#br0" timeOffset="9319.5331">5481 13637 1032,'-10'-9'2193,"10"9"-387,0 0 0,0 0-129,0 0-129,10 0-387,2 7-387,-3 0-258,8 5 129,-2-3 0,6 4-129,-2-2-129,4 4 129,2-4-258,3-1 0,1-4 0,4 0 0,2-5 129,4-1-129,7-1 0,4-7 0,1-7 0,6-1 0,1-3-129,1 3 258,4-1-258,0 0 0,2-2 0,1 7 0,2 1 0,2-1 0,1 3 129,4-1-129,0-3 0,1 4-129,1-2 129,1 1-129,0 2 0,0 2 129,0 1-129,-2 1 0,3 3 0,1 1 0,1 0 0,1 0 0,0 0 0,-3 1 0,5 2 0,-5 2 0,5-1-129,-4 1 129,1 1 0,1-1 0,-6-1 0,4-1 0,2-2 0,-1 2 0,3-2 0,5 1 0,-3-1-129,-2 1 258,5-1-258,0 2 0,0 0 129,1-1 0,1 2-129,-3-1 129,0-2 0,0 3-129,-1-1 129,2-1 0,0-1-129,0 1 129,0-1 0,0 0-129,1 0 0,4-1 129,2 1 0,1 0-129,-1-1 129,1 1 0,0-1 0,2 0 0,-2 2 0,3-1 0,-5 1 0,-1-1 0,1 3 0,-1-3 0,2 4 0,0-5 0,-2 1 0,0-1 0,2-1 0,0-5-129,7-1 129,1 0 0,-2-3 0,1-1 0,4 2 0,4 1 0,5 0 0,-1 0 0,-2 1 0,2 3 0,5 2 0,2 2 0,-1 0-129,-3 0 129,-1 0 0,4 0 129,0 3-258,0 1 258,-4-3-129,-2 3 0,6-2 129,-2 1-129,2 1 0,-4-1 0,-2 0 0,4 3 129,2-2-129,0 1 0,-4-1 0,-2 1 0,5 1 0,2-1 0,-3-1 0,0-2-129,-1 0 129,5-1-129,1-1 129,1 0-129,-5 0 129,0 0-129,5 2 129,-2-1 0,1 0-258,-9 1 258,3-1-129,2-1 129,1 2-129,-4-1 129,-2 0 0,-3 0-129,4 3 0,-2-3 129,-1 2 0,-7 1-129,1-2 129,2 2-129,1 0 129,-1 1 0,-4-3-129,2 1 129,0 0-129,1-1 129,3 1 0,-3-2 0,-1-1-129,-1 2 129,1 0-129,2 0 129,1-1 0,-6 1-129,2 0 129,-1 1-129,3 0 129,0-1 0,-2 2 0,-1-4 0,-4 0 0,2 0 0,0 1 0,-2 0 0,-5 1 0,-5 2 0,-1-2 129,-2 3-129,-4 2 0,0 0 129,-5 0-129,-1 0 0,-5 1 0,0-1 0,-4 1 129,-3-1-129,-2 3 0,-6-5 129,-5 0-129,-1 1 129,-4-1-129,0-1 129,-4 2-258,-2-2 129,-4-3 0,1 0 0,-5 0 0,0-1 0,-8 0 0,1 0 0,-6 0 0,-2 0 0,1 0 129,-5 0-129,-1 0 129,0 0 0,-3 0 0,-1 0 0,-1 0 0,-9 0 258,11 0-387,-11 0 258,0 0 0,0 0-129,4 7 0,-4-7 129,-1 20-129,-2-2 0,-4-1-129,1 8 0,-1 2-129,-1 7 129,-1-2-129,0 6 129,-1 0 129,2 4 0,-3 6-129,3 1 129,1 5 0,-2 2-129,1 5 129,-1 6-258,2 6 0,0 1 0,2 1 129,1 0 0,-2 2 0,5-2-129,2-1 258,-1-1-258,0-3 129,3 3 0,1 3 0,1-2-129,3 3 0,-4-2 129,6 3 0,-4-3 0,2 2 0,-1-3-129,-1-1 129,0 4 0,-1-2 129,2 1-258,-4 1 129,1 0 0,0 7-129,1-3 129,-3-6 0,1 4-129,-2-2 129,-1-2-129,0 10 129,0 5-129,-4-8 0,1 1 0,1 5-129,-4-1 258,4 0-129,0 3 258,-1-3-387,3-2 516,-2-2 129,4-2-258,-2-8 129,0-1-387,0-10 387,0-9-516,0-1 645,0-52-387,0 78-129,0-78 129,0 65-129,0-65 387,0 98-387,0-98 258,-7 88-258,7-88-129,-14 100-516,2-33-129,4 9-1548,8-76-2838,-21 87 0</inkml:trace>
  <inkml:trace contextRef="#ctx0" brushRef="#br0" timeOffset="10851.6207">5438 17454 258,'-2'16'1548,"2"-16"-129,-4 17 0,2 0-258,0 4 0,0 2 0,-1 8-129,3 22 129,-3-7-258,4 25-129,-3-6 129,2 32-258,0-11 258,2 14-129,-2 6-258,6-14-129,-3 2 258,3-15-258,-4 1 129,3-20-258,-3 8 0,-1-8 0,-1-60 0,1 83-258,-1-83 129,0 61-129,0-61-129,-1 55-129,1-55-1032,0 0-2451,0 0-387,0 0-387,0 0-129</inkml:trace>
  <inkml:trace contextRef="#ctx0" brushRef="#br1" timeOffset="25799.4757">18072 8822 645,'0'0'2838,"0"0"129,0 0-516,0 0-387,0 0-516,0 0 129,0 0-129,-6-2-516,6 2-129,-9 3-129,9-3-129,-10 13-129,5-2 0,-4 0-258,1 4 129,-1-1-258,-1 5 129,0 2-129,-1 4 129,1 4-129,0 4 129,0-2-129,2 8 129,1 1-129,2 2 0,0-2 0,4 4 129,1-6-129,0 3 0,3-7 0,4 1 0,0-6 129,0 1-129,1-5 0,1-3 0,0-6 129,1 0-258,0-2 258,-10-14-258,12 17 0,-12-17 0,11 12-258,-11-12 129,0 0-516,0 0-774,11-2-3354,-11 2 129,3-11-774,-3 11 0</inkml:trace>
  <inkml:trace contextRef="#ctx0" brushRef="#br1" timeOffset="26714.528">18565 9026 129,'9'-14'4128,"-9"14"516,0 0-516,1-12-2322,-1 12 0,0 0-645,0 0 0,-3 12-387,0 3-129,-6 2-129,0 9 0,-3 0 0,-3 8-129,-3-1-129,1 1 0,-3-2 0,4 0-129,-3-4 0,3-3 0,2-2 0,2-2 0,2-6-129,1 1 129,2-4-129,7-12 0,-9 17-258,9-17-129,-3 13-387,3-13-903,0 0-2064,0 0-1290,0 0 258,0-12-645</inkml:trace>
  <inkml:trace contextRef="#ctx0" brushRef="#br1" timeOffset="27095.5498">18281 9069 3225,'6'-1'4902,"-6"1"-258,10 4-129,4 11-3096,-5-11-516,8 14 258,-3-7-387,10 9 129,-6-2-258,7 3-258,0-1-129,-1 3-129,-2 3 0,-1-4 0,-1-1 0,-4 1-129,-2 0 0,0-2 129,-3-5-129,-2 1 258,-9-16-258,12 16 0,-12-16-258,7 12-258,-7-12-516,0 0-2838,0 0-903,0 0-387,0 0-258</inkml:trace>
  <inkml:trace contextRef="#ctx0" brushRef="#br1" timeOffset="27411.5679">18793 9494 2580,'10'13'5031,"-10"-13"-387,6 14-1290,1 4-903,-7-18-645,1 28-516,-1-15-258,0 7-258,-1-8-387,0 6 0,-1-5-258,-1 0-129,1 1-129,2-14-387,-1 25-1290,1-25-2709,0 0-387,0 0-387,0 0-258</inkml:trace>
  <inkml:trace contextRef="#ctx0" brushRef="#br1" timeOffset="28086.6065">19003 9427 2580,'0'0'4773,"0"0"-258,0 0 258,0 0-3225,15 3-129,-15-3-516,26 0 0,-12 0 0,10 0-258,-3 0-258,6 0-129,-3-1-129,4-1 0,-2 2 0,1 0 0,-3-1 0,-2 1-129,-4 0 129,-1 1 129,-2 2-258,-3 0 129,-12-3 0,12 4-129,-12-4 0,0 0-129,0 0-774,0 0-2967,3-8-774,-3-4-645,0 12-129</inkml:trace>
  <inkml:trace contextRef="#ctx0" brushRef="#br1" timeOffset="28635.6379">19331 8810 2451,'5'-16'4773,"6"16"-129,-3 0 0,4 10-3225,-2-4 129,9 16-387,-8-1-129,8 11-129,-4 4-258,2 9-129,-3 5-129,1 5-129,-5 4 0,-1 2-129,-4 0-129,-1-4 129,-4-1-129,0-5 0,-2-6 0,-2-7 0,-2-6 129,2-8-129,-3-4 129,2-6 0,5-14-129,-9 15 129,9-15-258,0 0-387,0 0-3741,0 0-516,0 0-645,0-14-129</inkml:trace>
  <inkml:trace contextRef="#ctx0" brushRef="#br1" timeOffset="30306.7335">19966 8979 516,'9'-5'4386,"-9"5"258,0 0-1161,0-14-903,0 14-516,0 0-387,0 0-516,-13-5-258,13 5-129,-12 0-258,12 0-129,-16 2-129,2 0 0,1 2-129,-1 2 0,-1 1 0,0 6-129,-1-1 129,2 6 0,-1 3-129,3 1 0,0 4 0,3 1 129,-1 1-129,3 1 0,2 1 0,2 0 0,1 2 0,2-5 0,0 1 258,5-2-258,2-1 0,4-4 0,0-1 129,3-5-129,3-3 0,4-3 0,-4-1 0,5-4 0,-5-2 0,3 0-129,-2-2 129,-3 0-387,-3 0-129,-12 0-774,24-12-3354,-24 12-258,7-11-258,-7 11-258</inkml:trace>
  <inkml:trace contextRef="#ctx0" brushRef="#br1" timeOffset="30602.7504">19751 9308 1677,'-9'-2'4386,"9"2"258,0 0-129,6-17-2967,7 17-258,-2-9-129,9 9-129,-3-8-258,8 5-129,-5-1 0,7 1-387,-5 1 0,2 1-129,0 0-129,-3-4-258,1 5-903,-9-7-2193,6 2-1290,-5 2-258,-3-3-387</inkml:trace>
  <inkml:trace contextRef="#ctx0" brushRef="#br1" timeOffset="31162.7824">20328 8677 1935,'2'-11'4773,"-2"11"-129,0 0 0,0-15-2709,0 15-387,2 7-387,5 7-387,-7 3 258,2 9-516,-2 1 129,3 15-129,-3-3-258,0 9 129,0-1-258,2 4 129,-2 0-258,2-6 129,1 0-129,0-10 0,1 2-129,1-11 129,0-3-129,0-6-129,0 1-645,-5-18-516,7 10-3354,-7-10-129,0 0-387,0 0-387</inkml:trace>
  <inkml:trace contextRef="#ctx0" brushRef="#br1" timeOffset="31939.8269">20330 8695 129,'0'0'645,"0"0"-258,0 0 645,4-12 0,-4 12 129,0 0 387,0 0 516,0 0-258,0 0-129,0 0 129,0 0-258,0 0-129,0 0-129,0 0-258,0 0-258,0 0-129,0 0-129,15-10 0,-15 10-258,16-6 129,-6 2 0,4 0 0,3-3-258,3 1 0,-3 0 0,4-1-129,0 0 0,0 2 0,0-2 0,0 1-129,-4 0 129,-2 4 0,1-1 129,-4 1-129,-3 0 0,-1 0 129,-8 2-129,12-3 129,-12 3 0,0 0-129,0 0 129,7-4 0,-7 4 0,0 0-129,0 0 129,0 0-129,0 0 129,0 10-129,2 2 0,0 3 129,1 4 0,0 0 0,1 2 0,-1 1 129,1-1-129,-1 1 0,0-6 129,0 0-258,-2-5 0,-1-11 0,4 15 0,-4-15 0,0 0-129,0 0-516,0 0-387,0 0-3483,0 0-516,0 0-258,0 0-258</inkml:trace>
  <inkml:trace contextRef="#ctx0" brushRef="#br1" timeOffset="35523.0318">17301 10281 903,'0'0'2580,"0"0"-129,0 0 0,11 0-129,-11 0-516,16 4-258,-7-4-129,7 9-258,-1-8-258,6 11 0,-1-9-129,9 10 0,-3-7-129,8 3 0,-4-7 0,9 4-258,0-5 0,6 2 0,3-3-258,3 0 129,3 0-129,1-1 0,2-5-129,3 2 129,-1 0-129,-1-1 129,2-2-129,2 0 129,4-1-258,3-2 258,-3 4-258,5-5 258,0-1-258,2 1 258,1 1-129,3 2 0,-1 0 129,2 5 0,2-4-129,2 5 258,2 3-258,0 4 0,3 3 0,1-1 0,-5 1 0,2 0-258,-3 1 258,-1 0 0,1-3 0,2-4-129,-5 0 129,1-1 0,-1 0 129,-2-1-129,0 0-129,-3 0 129,-1 0 0,-2-1 0,-4 0 0,0-2 0,-5 2 0,-6 1 0,-3-1 0,-7 0-129,-4 1 0,-12-3-1161,-6 3-3612,-10 0-387,-14 0 129,0 0-645</inkml:trace>
  <inkml:trace contextRef="#ctx0" brushRef="#br1" timeOffset="36935.1126">18057 10962 2193,'4'-11'3870,"-4"11"-129,0-13-1290,0 13-258,0 0-645,0 0 129,0 0-129,0 16-516,-2-1-129,2 12-129,-1 1-258,1 7 0,-1 2 0,1 4-258,-3 4-129,3-1 129,0-5-129,0 0 0,-2-3-129,1-4 0,1 0 0,0-7 0,-2-5 0,2 0 0,0-1-129,-2-8-129,2-1-129,0-10-258,0 17-387,0-17-774,0 0-2322,5-9-774,-1-1-258,-3-3 129</inkml:trace>
  <inkml:trace contextRef="#ctx0" brushRef="#br1" timeOffset="37707.1568">18034 10930 129,'0'0'1419,"0"0"-258,0 0 129,0 0-129,0 0 129,0 0 0,0 0 0,0 0-129,0 0 0,0 0-258,0 0 129,0 0-129,6-5 129,-6 5-258,0 0 129,11-2-258,-3 2 0,-8 0 0,19-1-129,-9-3-129,4 3 0,-2-4-129,6 3 0,-3-1 0,3 0-129,-1-2 0,0 1 0,-1 1 0,2 1 0,-4 0 0,0 1-129,0 1 258,-2-1-129,-3 1 0,1 0 0,-10 0 0,14-3 0,-14 3-129,7-2 129,-7 2-129,0 0 129,0 0-129,10-2 0,-10 2 0,0 0 0,0 0 0,5 9 129,-5-9-129,5 20 129,-3-7-129,0 1 129,1 7 0,0 1 0,1-2 0,-2 0 0,1-3 0,-1-1-129,-2-1 258,2-3-258,-2-12 0,1 11 0,-1-11 0,0 0 0,0 0-258,0 0-129,4 17-1032,-4-17-3225,0 0-387,0 0-129,0 0-516</inkml:trace>
  <inkml:trace contextRef="#ctx0" brushRef="#br1" timeOffset="38663.2113">18844 10977 3354,'4'-34'3612,"-4"34"-516,0-19-774,0 19-258,0 0-645,0 0 0,0 0-258,0 0-387,0 0 0,3 11-387,-3 9 258,5 8-387,-3-1 516,1 12-516,-2-1 258,2 7-258,-3 1-129,0 0 0,-2-2-129,1 1 129,-3 0-258,4-4 258,-4-2-258,3-4 258,-1-6-129,2-1 0,0-5 0,-2-7-258,2-1-258,0-15-774,2 12-2967,-2-12-774,0 0 129,9-11-645</inkml:trace>
  <inkml:trace contextRef="#ctx0" brushRef="#br1" timeOffset="39083.2354">18885 11311 1032,'5'-15'3612,"-5"15"-1419,0 0 0,4-15-258,-4 15 0,0 0-387,10-4 0,-10 4-129,11-6-387,-3 0-387,9 4-129,-3-4-129,10 4 0,0-5 0,5 1-129,-3-1 0,3 1 0,-3 1-129,-1 3 129,-8-3-129,1 4 0,-5 1-129,-4 0 129,-9 0-129,8 3 129,-8-3-129,0 0 0,0 0-387,0 0-774,0 0-3225,2 11-387,-2-11-516,0 0 258</inkml:trace>
  <inkml:trace contextRef="#ctx0" brushRef="#br1" timeOffset="39887.2815">19911 11001 1161,'7'-12'4644,"4"-3"258,-11 15-774,9-9-1935,-9 9-774,0 0-258,-11 0-258,3 12-129,-4 3 129,-2 8-516,-3 4 258,-2 3-387,-4 5 258,-2 4-387,1 3 129,0-4-258,-2 0 0,4 1 258,1-3-258,4-4 0,-3-5 0,10-5 0,-1-4-258,6-8 129,5-10-129,-10 13-258,10-13-516,0 0-1548,-1-7-2193,1-6-387,1-1-387</inkml:trace>
  <inkml:trace contextRef="#ctx0" brushRef="#br1" timeOffset="40230.301">19585 11097 4386,'-2'-15'4773,"2"15"0,0 0-516,7-15-3225,6 15-258,-2 1-258,11 9 0,-6 0 0,7 7 129,-2 0-129,4 5-129,0 1-129,1 4 0,1-2-129,0-1 0,1 4 0,0-3-129,0-3 0,-2-3 0,-2 2 0,-2-7 0,-5 1 0,-3-3-258,0 3-387,-14-15-3225,12 14-903,-12-14-516,0 0-387</inkml:trace>
  <inkml:trace contextRef="#ctx0" brushRef="#br1" timeOffset="46950.6855">22550 9874 1419,'2'-19'2451,"5"2"-387,-5 5 0,-2 12-645,0-18 0,0 18-258,0-16-129,0 16 0,0 0-387,0 0 0,0 0 0,0 0 0,-5 17-258,1 4 129,0-3-129,-1 9 129,0 2-129,2 1 0,1-1-129,0 2 0,2-9-129,0-1 0,4-3-129,2-3 129,-6-15-129,17 14 129,-7-14-129,1 0 129,1-6 0,0-2-129,2-6 129,-1-2-129,-2-3 129,1-2-129,-2-1 0,-2-3 0,0 2 129,-2-1-129,-2 2 0,-1 4 0,-1 6 0,-2 1 0,0 11 0,0 0 0,0 0 0,0 7 0,0 9 0,0 4 0,0 1 0,2 4 129,-2-2-129,0 4 129,3-4-129,1-2 129,-1-1-258,1-4-129,5 0-774,-9-16-2322,6 12-1161,-6-12-516,0 0 0</inkml:trace>
  <inkml:trace contextRef="#ctx0" brushRef="#br1" timeOffset="47523.7182">22934 9853 1806,'9'-9'2451,"-9"9"0,0 0-258,3-11-387,-3 11-258,0 0-258,0 0-129,0 0-258,-5-4-387,-2 4 129,7 0-387,-17 7 0,7 0 129,-1 0-129,3 3 258,-1-3-258,2 4 129,7-11-258,-7 19 129,7-19-129,0 15 0,0-15 0,7 15 0,2-9-129,0 2 0,1 0 129,0-1-129,0 5 0,-1-1 129,-1 0-129,-1 2 0,-1-2 129,-2 1 0,-3 2-129,-1 0 129,-1-3 0,-5 0 0,-3-3 0,1 0-129,-3-2 129,-2 0-129,2-5 129,1-1-129,3 0-129,7 0-516,-10-7-903,10 7-2967,-4-19 0,4 19-516,2-23 130</inkml:trace>
  <inkml:trace contextRef="#ctx0" brushRef="#br1" timeOffset="48182.7558">23135 9950 903,'32'-13'3741,"-20"5"-258,-5 0-1161,7 3-516,-14 5-516,16-12-129,-16 12-258,8-15 0,-8 15-387,3-15 0,-3 15-129,0-16-129,0 16 129,-9-18-129,9 18 0,-8-14 0,8 14-129,-12-11 129,12 11-129,-12-4 0,12 4 0,-11-2-129,11 2 129,-13 0 0,13 0 0,-13 4 129,5 1-129,0 6 129,-3-4 0,3 5 258,-4 1-258,4 2 0,-3 2-129,3 1 129,1-2-129,3-1 0,-2-1 0,6 3 0,0-2 0,2 1 0,4-4 0,4-2 0,0 2 0,3-3 0,2 0 0,1-1 0,1-3 129,1-1-129,-1 0-129,0-1 129,0 0-129,-2 0 0,-1-3 0,-1 1-129,1 2-258,-7-3-387,6 3-2064,-13-3-2064,11-2-129,-11 2-645,8-14 517</inkml:trace>
  <inkml:trace contextRef="#ctx0" brushRef="#br1" timeOffset="49166.8122">23613 9923 2451,'0'-18'4257,"0"18"-129,0 0-903,0 0-1935,-15-5-387,15 5 0,-16 7-387,11 4 0,-4-2 129,4 5-129,5-14 0,-8 27-129,6-14 0,2 3-129,2-2-129,4 0 0,1 0 0,2-2 0,0-2-129,1-3 129,3-5-129,1 0 129,-3-2-129,3-2 258,2-5-258,-2-3 0,0-2 0,0-5 0,3 1-258,-6-4 258,-1 0 0,-3-5 0,-2 3 0,-5-2 0,0 1 0,-6 6 0,-6 0 0,0 5 0,0 2 0,-3 4 0,-1 5 0,1 1 0,0 1 0,-1 3 0,4 6-129,-1-4-129,2 5-258,1-9-774,10 11-1935,0-13-1290,0 10-387,0-10-129</inkml:trace>
  <inkml:trace contextRef="#ctx0" brushRef="#br1" timeOffset="49678.8415">24108 9669 2322,'5'-15'3999,"6"3"-1677,-13 2-516,2 10-258,-11-12-516,3 11 129,-2-7-516,0 8 258,-1-2-516,-1 2 129,0 0-258,-1 2 129,2 0 0,2 5-129,-4 0 258,5 1-258,-1 0 129,4 7-258,-1-2 0,4 4 0,-2-1 0,4 3 0,0 2 0,0 1 129,3-1-129,1 5 129,0-2-129,0 1 129,1 2-258,-1-1 129,1-1-129,0 0 0,0-3-129,0-2 0,0-3-258,-5-17-645,9 26-1677,-9-26-2064,0 14-129,0-14-258</inkml:trace>
  <inkml:trace contextRef="#ctx0" brushRef="#br1" timeOffset="49942.8566">23841 9980 2322,'20'-12'3999,"-9"2"0,2 1-2322,8 9-258,-4-7-258,4 7 0,-4-2-258,8 2-258,-7-3 129,11 3-387,-4 0-129,1-2-516,5 2-1032,-2 0-2322,-5-3-645,2 3-387,-10-3 1</inkml:trace>
  <inkml:trace contextRef="#ctx0" brushRef="#br1" timeOffset="51226.93">23387 10501 3354,'8'-6'4257,"-8"6"-774,0 0-1032,0-13-645,0 13-387,0 0-387,0 0 0,-10-7-516,10 7 0,-11-6-258,11 6 0,-16-4-258,16 4 129,-18 0-258,8 0 258,-2 4-129,-1 6 129,0 1-129,0 6 129,0-2-129,0 2 129,4 2 0,2 3 0,4-2-129,3-3 129,0-2-129,7 2 0,3-5 129,2 1-129,2-9 129,1-2-129,-2-2 129,3-4-129,2-5 387,-1-4-258,0-5 129,-3 3 0,-2-3-129,1 0 129,-4-3-129,-2 5 129,-6 0-258,0 2 0,-1 3 0,0 11 0,0-18 0,0 18 0,0 0-129,0 0 129,0 16 0,0-4-129,1 6 129,6 1 0,-2 7 0,4-2 0,1 0-129,0-2-387,7 2-2967,-7-8-1161,0-5-258,-10-11-258</inkml:trace>
  <inkml:trace contextRef="#ctx0" brushRef="#br1" timeOffset="52082.979">22467 11060 4386,'0'0'4128,"0"0"129,0 0-1677,0 8-1677,4 5 0,-4-13-258,11 30 129,-5-16-129,5 7 0,-2-5-129,4 4-129,-1-6-129,0 3 0,0-5 0,3-2-129,-4-5 129,-1-2-258,0-3 129,0 0-129,0-6 129,-2-5-129,0-2 0,1-3 129,-2-3-129,3-6 0,0-2 0,-1-1 0,0 3 0,1 2 129,-3 2-387,2 2 129,-2 7-387,-3 1-774,-4 11-3225,0 0-129,0 0-516,0 11 129</inkml:trace>
  <inkml:trace contextRef="#ctx0" brushRef="#br1" timeOffset="52743.0168">22941 11098 2322,'7'-12'4386,"-3"0"0,-4 12-258,-6-13-2580,6 13-645,-9-3 0,9 3-258,-15 0-129,15 0 0,-19 9-129,7 2-129,-3-2 129,2 5-129,-2 2-129,3-1-129,0 1 0,1 1 258,4 0-258,5 0 0,2-1 129,2-1 0,9-2 0,0-2 129,3-5-129,2-2 0,2-3 0,-1-1 0,0-3 0,0-5-129,-1-7 0,-1 2 0,-1-3 0,-2 0 0,-3-4 0,-2 2 0,-2-1 0,-2 2 0,-3 1 0,0 4 0,0 12 0,0-18 0,0 18-129,0 0 129,0 0 0,-5 8 0,5-8 0,0 24 0,0-6 0,4-3 129,-1 3-129,3 3 0,-4-3 0,3-1-129,-2 1-387,-3-18-1677,6 18-2322,-6-18-129,5 13-645,-5-13 258</inkml:trace>
  <inkml:trace contextRef="#ctx0" brushRef="#br1" timeOffset="53103.0373">23117 11097 1161,'18'-16'4386,"-10"9"-129,5 7-258,-4 5-2064,-9-5-1161,16 19-387,-11-5-129,1 3 0,-2-2-129,0 4 129,-4-1 0,3-2 129,-3-4-129,0-12 0,0 16-129,0-16 129,0 0-129,0 0-129,-3-10 129,2-2 0,1-3-129,1-2 0,4 0 0,3 0 0,1 2 0,0 3-129,1 1 0,0 0-258,3 11-1290,-4 0-2580,0-1-258,0 1-129</inkml:trace>
  <inkml:trace contextRef="#ctx0" brushRef="#br1" timeOffset="53359.052">23342 11086 4386,'0'0'4902,"0"0"-645,9 1 129,-2 10-3612,-7-11-258,9 24-129,-5-9 0,0 4 0,1-1-129,-2 1-129,-1-3-258,0-4-387,3 4-1677,-5-16-1935,0 0-645,0 0-129</inkml:trace>
  <inkml:trace contextRef="#ctx0" brushRef="#br1" timeOffset="53547.0628">23361 10976 2451,'0'0'4515,"0"-16"-258,10 16-1161,-10 0-5031,9 0-2064,3 2-258,-3 0 130</inkml:trace>
  <inkml:trace contextRef="#ctx0" brushRef="#br1" timeOffset="54199.1">23654 11076 2322,'18'-8'4386,"-18"8"-645,0 0-645,0 0-516,0 0-903,-18-4-258,18 4-645,-17 2-129,8 5-129,-5-5 0,3 9 129,-3-7-258,3 6 0,-2 0 0,3 1 0,-2 0-129,3 3 258,2 0-387,3 5 0,3-3-129,1-1 0,0 1 0,5-2 0,2 1 0,2-6 0,0-2 0,2-2 129,-2-5-129,3 0 129,-2-9-129,2-1 0,-5-5 129,1 1-129,-3-7 0,1 1 0,-3-2 0,-1 3 0,-2 2 0,0 3 0,3 0 0,-3 14-129,0-13 129,0 13 0,0 0-129,0 0 129,-3 12 0,3-12 0,-4 24 0,3-12 0,1 5 0,0 1 0,0-1 0,3-2 0,2 1-129,-1-4 0,6 4-516,-10-16-645,21 13-2838,-21-13-645,17 0-516,-17 0-129</inkml:trace>
  <inkml:trace contextRef="#ctx0" brushRef="#br1" timeOffset="54487.1165">23789 10833 5031,'15'-20'5160,"-15"20"-516,11 0-129,-11 0-3354,2 14-516,-2 7-258,0 9 129,0-1 129,0 11-258,0-5 129,3 4-387,-1-3 258,3-3-387,-1-1 258,1-6-516,3-1-258,-6-12-516,9 8-1677,-11-21-1935,0 0-516,0 0-129</inkml:trace>
  <inkml:trace contextRef="#ctx0" brushRef="#br1" timeOffset="54831.1362">23839 11105 1677,'7'-8'4644,"-7"8"258,15-8-387,-15 8-2193,21-2-774,-21 2-387,29 0-258,-17 0 0,7 6-258,-5-1-258,3 8 0,-2-3-258,-4 3 129,-3 3-258,-2 1 258,-6-2-129,0 0-129,-9-1 129,-1-1 0,-3-4 0,-2 2 0,-2-5 0,1-1 129,1-4-129,3-1 0,-1 0 0,5-1-129,8 1-129,-8-17 0,8 17-258,0-19-774,12 11-3354,-8-3-516,4 3-258,1-4-258</inkml:trace>
  <inkml:trace contextRef="#ctx0" brushRef="#br1" timeOffset="55155.1547">24117 10835 4386,'33'-13'4902,"-20"13"-645,-1 0 258,-12 0-3483,7 26-516,-7-6 129,0 9-129,2 0 258,-4 10-258,-5-4 129,2 7-258,-1-10 129,1 5-258,1-7-258,4 1 129,0-6-258,3-8-387,9 7-903,-2-9-3096,1-10-387,-1-1 0,5-4-387</inkml:trace>
  <inkml:trace contextRef="#ctx0" brushRef="#br1" timeOffset="55626.1816">24368 11143 1548,'35'-2'4257,"-13"2"258,1-4-258,-3-4-1935,3 7-1161,-23 1 129,44-9-258,-44 9-129,38-14 0,-38 14 0,0 0-258,44-37 258,-44 37-258,0 0-516,0 0 0,30-54-258,-30 54 129,0 0-258,0 0 258,-21-42-387,1 37-129,-1 5 129,-3 0 129,3 4 129,-7 6 0,3 5 129,1 4-129,0-1 645,5 6-258,-1-5 387,9 8-387,-1-6 258,7 1-129,5-5 129,7 1 0,5-6-129,5 2 0,7-7 0,-24-7 258,57 9-258,-57-9 129,62 0-387,-62 0-387,56-9-4386,-56 9-387,41-27-258,-41 27-645</inkml:trace>
  <inkml:trace contextRef="#ctx0" brushRef="#br0" timeOffset="61127.4963">17031 8477 645,'-11'27'2064,"6"-7"-129,0 13-258,2 9-258,-3 13-129,3 13-258,-4 14-258,-1 15-129,1 15 258,-1 13-258,0 9-258,-1 12 129,-1 3-258,-1 7 0,1 1 129,-1 6 129,2 1-387,1-1 129,1 1 0,-1-1 258,-3 1-258,4-1 0,-1-2 0,2-4-129,-1-5 0,-1 1 0,1-10 0,0-4 0,2-13-129,3-7 129,-1-14 0,3-12-129,0-15 258,0-15-903,7-16-2967,5-12-258,-1-25-387,7-10-258</inkml:trace>
  <inkml:trace contextRef="#ctx0" brushRef="#br0" timeOffset="62706.5866">16810 12580 1419,'8'5'2064,"9"1"-387,-8-1 129,5 1-516,3-1-258,3 1-258,4 2 0,4 0-387,6 2 129,6-2-129,7 2 0,5-2 129,8 2-258,5-3 258,3 3-258,8-3 0,8-3 0,3 2-129,6 1 258,1-1-258,4 1-129,1 0 0,4 5 129,2-1-258,-1 0 129,-3 0 0,1-1-129,0 3 129,7-3-258,0-2 258,1-3-129,-3-1 0,0-1 129,3-1-129,4-1 129,-6 0-129,-5-1 129,0 0-129,2-2 129,1-5-129,0 1 129,-2-2 0,-2-3 0,3-2-129,2-1 129,1 0 129,2 1-129,-5 0 0,2 1 129,-1 1-129,3 0 0,-3 2 129,2 2-129,-3 0 129,-4 4 0,2-1-129,3 3 129,1 1-129,-3-1 0,0 1 129,3 0 129,1 0-258,1 0-258,1 2 258,-3 0 258,5 0-129,2 0-129,2 3 0,-1-2 0,2 3 129,-2 1 0,2-1 0,2 3-129,2-1 0,0-2-129,6 1 129,19-3-258,-1 5-1419,15-2-1935,-23-7-516,-4 3 0</inkml:trace>
  <inkml:trace contextRef="#ctx0" brushRef="#br0" timeOffset="64262.6756">17058 8241 516,'24'-14'1677,"-7"10"-387,9 0-387,5 0 0,5-1-129,8-1 0,0 0-129,7 2 0,7-6-129,7 4 0,7-3 129,9-1-258,4 0-129,6-1 258,8 0-129,7 0 129,8 0-129,4 1 129,-1-1-129,8 4 0,8-4 0,3 5-129,1-3-129,2 5-129,3 1 129,1 0-129,-1 3 129,-3 0-129,-2 3 0,0 4 129,1 3-129,-6-1 0,-5 3 129,-2 1-129,1 1 0,-4-1 258,-2 0-258,0 2 0,2-4 0,-1 1 129,6-1-258,-4 2 258,-1-4-258,5 0 258,-2 0-129,-1-2 0,0 2 0,-2-3 129,3 2-129,-3-3 0,2 1 0,-6 1 129,2-1-129,0 2 0,-5 1 0,0 5 258,-6-3-258,2 3 129,4-1-129,3 2 0,3-2 0,0-1 0,17-2 129,7-1 0,-1-1 0,9-2 129,-13 3-258,2-3 0,-15 2-387,7-3-1290,-40 1-2709,-8 12-903,-12-14 517</inkml:trace>
  <inkml:trace contextRef="#ctx0" brushRef="#br0" timeOffset="66286.7914">25158 8571 903,'45'-28'1548,"-45"28"258,0 0 258,0 0 0,0 0-129,19 71-258,-19-71-258,-1 84-516,-6-31 0,-1 12-387,1 3 0,1 5 0,-4 6-258,5 0 0,-2 1-258,0 1-129,3-2 0,2-3 0,2 1-129,-1-2-129,1 0 258,0 4 129,0-4 129,0 3 258,-6 4-129,-1 3 129,-3-1 0,-1 2 0,-3-8 0,1 2 0,4-4-258,0 0 129,3-4 0,-1-4 0,-1 0 0,6 1-129,-2-3 0,1 1 0,-1-7 129,1 4-258,0-3 258,2 2-258,0-2 0,-5-2 129,3-1-129,0 0 129,1 0-129,-2 0 0,-1 0 0,1 0 0,1-3 129,3 2-129,-3 1 0,3 0 0,-3-2 0,3 3 129,-1-1-129,-1 1 129,-2-3-129,2 1 0,-1-6 0,1 1 129,-5-4-129,7-48 0,-7 87 258,7-87-516,-5 70 516,5-70-258,-9 62 0,9-62 0,-2 51 0,2-51 0,0 0 0,-4 57 0,4-57 0,0 0 0,0 0 0,0 0 0,0 0 0,0 0 0,0 0 129,0 0 0,0 0 0,0 0 0,0 0 0,0 0 0,0 0-129,0 0 129,0 0-129,-35-21 129,35 21-129,0 0 129,0 0-129,0 0 129,0 0-129,0 0 129,0 0 0,-38 7-129,38-7 129,0 0-129,0 0 129,0 0-129,0 0 129,0 0 0,0 0 0,-44 31-129,44-31 129,0 0 0,0 0 129,-49 23-129,49-23 0,0 0 0,-54 27 0,54-27 0,-48 18 129,48-18-129,-46 8-258,25-8 0,1 0 0,-2-5 0,2-5 0,0 2 129,2 0-129,-5 1 0,-6 1 258,-5 4 0,-6 0 0,1 2 129,-3 0-387,-1 0 0,3 1-258,-2-4-1806,9 0-2709,5-3-258,2-5-516,3 2-387</inkml:trace>
  <inkml:trace contextRef="#ctx0" brushRef="#br0" timeOffset="67338.8516">17140 8234 516,'7'-12'387,"-3"0"-129,-4 12 258,3-12 258,-3 12 129,0 0 0,0-11 387,0 11 0,0 0 0,-11-5 129,11 5-129,-18 2-258,18-2 0,-19 26-129,9 1-129,-1 7-129,5 14-129,3 16-903,3 9-3225,1 3-516,14 19-129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28T10:15:34.36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3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3-10-28T10:26:00.650"/>
    </inkml:context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8379 7257 3483,'83'-62'4128,"-30"16"-645,13-12-5934,22 1-903,0-22-387</inkml:trace>
  <inkml:trace contextRef="#ctx0" brushRef="#br0" timeOffset="840.048">18927 6878 3096,'121'-43'5031,"-21"3"-258,28-8-516,16-14-4773,24-6-3612,22-1-387,1-20-774</inkml:trace>
  <inkml:trace contextRef="#ctx0" brushRef="#br0" timeOffset="9291.5314">753 10746 1032,'4'-50'3870,"-4"50"-129,0 0-903,52 1-258,-22 0-774,11-1-387,0 0-258,11-4-387,-2 4 0,13-7-258,0 5 0,9-7-258,-2 3 387,10-4-258,7 1-129,16-3-129,7-1 129,12 2-258,6-1-129,9-1 129,5 3-129,-2-2 129,1 5 0,-10-1 0,2 3 0,-8 0 0,-3 2 129,-7 2-129,-3 1 129,-2 0-129,1 4 129,-8 2 0,-6 1-129,-7-1 0,-4 3 129,-10 0-129,-11-4-387,-6 2-3741,-14-3-516,-14-1-258,-10-3-387</inkml:trace>
  <inkml:trace contextRef="#ctx0" brushRef="#br0" timeOffset="11976.685">1356 11461 8901,'0'0'5160,"-13"1"-129,13-1-258,-10 14-3741,7 7-387,-1 0-129,4 9 0,2 1-129,-2 5 129,0 2-258,3 2 0,-1 0-258,1-2 129,1-6-129,-1 0-129,0-5 0,-1-8-516,0 5-645,-2-24-1935,0 16-1806,0-16-129,0 0-387,-2-14 0</inkml:trace>
  <inkml:trace contextRef="#ctx0" brushRef="#br0" timeOffset="12347.7062">1305 11467 4773,'0'-19'5031,"0"19"-387,4-7 129,3-3-2064,7 10-1806,2-11-129,5 11 258,-2-9-258,5 6-129,-1-5-129,2 4-129,-3-3-129,0 0 0,-3 5-129,0-2 0,-2 1 0,-1-1-258,-4 3 129,-2 0 0,0 1 0,-10 0-129,14 2 0,-14-2-129,5 20 258,-3-6 0,-2 2 0,0-3-387,3 4-258,-3-4-387,0 8-3741,0-5-129,4-1-516,-4-1-387</inkml:trace>
  <inkml:trace contextRef="#ctx0" brushRef="#br0" timeOffset="12927.7394">2051 11387 3870,'0'-14'4515,"0"14"0,-4-21-2064,4 21-129,0 0-387,0 0-258,-7-14-387,7 14-387,0 7-258,0 6 129,-1 4-387,1 8-129,-1 6-129,1 7 129,-2 3-129,2 4 0,-3 0 0,2 0-129,1-3 129,-1 3-129,-1-7 0,2-6 0,0-1-258,0-6-258,5 1-774,-5-11-2451,2-2-1032,-2-13-258,0 0-645</inkml:trace>
  <inkml:trace contextRef="#ctx0" brushRef="#br0" timeOffset="13183.754">2040 11654 6450,'11'-9'5289,"-11"9"-258,20-6-387,-11-3-2838,15 9-387,-9-5-387,16 4-387,-7-5-129,5 6-258,-3-3-129,0 1-516,0 6-1806,-5-4-2838,-1 0-129,-10 0-258,-10 0-516</inkml:trace>
  <inkml:trace contextRef="#ctx0" brushRef="#br0" timeOffset="17688.0117">2778 11399 6450,'-10'1'4902,"1"0"-258,5-6-1032,4 5-2322,2-15-129,8 9-516,-2-5-129,8 3 0,0-6-129,3 5-129,5 0 0,0 4-129,0 4 129,1 1-129,-1 4 0,-5 9 0,-3 5-129,-3 3 0,-8 6 0,-3 3 0,-2 0 0,-10 1 0,-3 0 0,-2-3 0,-4 0 0,-1-6 129,3-5 0,1 0 0,1-7 129,5-2-129,1-5 129,9-3-129,0 0 129,0 0-129,0 0 0,9 1-129,2-1 129,5 0-129,0 0 0,0 2 0,2 4 0,-3 3 0,-3 0 0,-3 6 129,-3-1-129,-4 2 129,-2 2-129,-3 0 129,-4 1 0,-3 2-129,-2-4 258,-4-1-129,0-3 0,0-2 129,-7-5 129,3-3 0,-2-3 129,1 0-129,1-9-129,1 3 129,3-4-258,3 1 0,4 1-387,9 8-387,0-13-4515,0 13-129,16-6-516,-1 4-387</inkml:trace>
  <inkml:trace contextRef="#ctx0" brushRef="#br0" timeOffset="56467.2296">19609 8463 3612,'20'-22'4515,"-5"3"-516,13-2-2193,1-19-258,18 2-129,-1-13-129,17 2-129,4-15-258,12 3 0,3-9-516,9 6 129,-5-3-387,1 3 129,-3 4-387,-11 6 258,-14 8-258,-14 8 0,-11 12 129,-13 5-516,-7 10-129,-14 11-774,0 0-2193,-18 0-1161,1 7-387,-4 7 129</inkml:trace>
  <inkml:trace contextRef="#ctx0" brushRef="#br0" timeOffset="57039.2623">19624 8351 2967,'0'-36'2967,"3"26"387,-3-9-516,0 19-387,0-28-387,0 28-258,4-13-516,-4 13-258,0 0-258,10 14-129,-10 4-258,3 5-129,-3 3-129,0 8 129,-3-5-258,1 3 129,-1-2-129,1-3 129,2-5 0,4-5-129,4-5 129,6-4 0,6-5-129,1-3-387,11 0-2967,-2-9-1290,6-7-387,-2-3-516</inkml:trace>
  <inkml:trace contextRef="#ctx0" brushRef="#br0" timeOffset="57647.2971">21239 7129 4386,'22'-6'5031,"-22"6"-387,12 11 0,-12 11-3612,-6-2 0,-3 14-258,-7 0 129,1 9-387,-6-4 0,1 7 0,-4-6-258,6 1 129,1-9-387,1 0 0,5-7-387,1-9-258,5 5-1677,5-21-2322,-9 5-516,9-5-258,-7-17 129</inkml:trace>
  <inkml:trace contextRef="#ctx0" brushRef="#br0" timeOffset="57871.31">21006 7163 6966,'0'0'5289,"0"0"-258,13 10-258,2 14-3741,-1 0-516,7 10 129,0 1-129,5 6-129,1 0-258,1 1 0,-1 2-387,0-11-129,6 7-903,-8-20-2580,7 5-1161,-4-11-258,4-6-387</inkml:trace>
  <inkml:trace contextRef="#ctx0" brushRef="#br0" timeOffset="58235.3308">21807 7139 5676,'-11'-25'5160,"1"20"-258,-4 1-387,6 4-3483,-15 1-129,2 7-516,-6 2 129,3 10-129,-3 1 0,4 5-258,-2 5 258,7 3-129,4-2-129,8 3 0,4-3 0,4 3-129,10-9 129,7 2 0,2-6-129,5-8 0,4-2-258,-1-9-387,9 6-1032,-10-11-3225,0-5-129,-9-7-387,-2 0-258</inkml:trace>
  <inkml:trace contextRef="#ctx0" brushRef="#br0" timeOffset="58443.3427">21585 7296 1677,'-11'0'5031,"11"0"129,0 0-258,11-20-2064,12 20-1548,-3-9 0,8 9-258,1-5-387,3 2-516,4 3-1290,-3 0-3483,1-1-387,-5-4-387,2 0-387</inkml:trace>
  <inkml:trace contextRef="#ctx0" brushRef="#br0" timeOffset="58911.3695">22312 6910 7611,'8'-27'5289,"-8"27"-387,0 0 0,0 0-3999,0 16-258,0 8 0,0 13-258,0 4 0,0 9-129,0 1 0,0 3-129,0 0 0,0-1-129,2-4 129,-1-7-129,0-4-129,0-10-258,3-4-129,-4-24-645,5 23-903,-5-23-2064,0 0-903,-3-22-516,2 4 129</inkml:trace>
  <inkml:trace contextRef="#ctx0" brushRef="#br0" timeOffset="59159.3837">22290 7272 3612,'-23'-34'5547,"10"25"-387,-4 1-258,8 8-2451,-13-1-774,11 4-387,-6 5-645,5 9-258,-3-2-129,5 6 0,1 0-129,4 1 0,4 2 0,1-1-129,6 1 129,6-5 0,5-1-129,4-5 129,3-5-129,0-2 0,4-5-258,-3-5-774,12-6-3999,-16-6 0,3 3-516,-4-9-387</inkml:trace>
  <inkml:trace contextRef="#ctx0" brushRef="#br0" timeOffset="59555.4064">22528 7226 8127,'-22'19'5289,"8"-7"0,4 4-516,-5-1-3870,14 5-129,0 0-258,2-1-129,1-1-129,8-3 0,4-3-258,4-5 0,2-5 129,0-2-129,2-4 0,-1-5-129,-1-6 129,-2-2 0,-4-4-129,-4 1 129,-2-5-129,-7 1 0,-1 3 129,-9 2 0,-5 2 0,-5 4-129,-6 4 129,0 6 0,-2 3 0,3 8 0,0 4-129,7 6-129,5 8-1032,2-2-3354,13 3-516,7-4-129,8-1-645</inkml:trace>
  <inkml:trace contextRef="#ctx0" brushRef="#br0" timeOffset="60211.4439">22821 7159 9933,'0'-18'5418,"0"18"-645,-9 0 129,3 7-4515,1 5-129,1 6-129,1 7-129,-1 2 0,3 3 129,1 4 0,0-6 0,6 1 0,-2-8 0,1-1 0,3-9 0,1-4 0,0-7 0,-1-1-129,2-10 129,3-7-129,-2-6 129,1-1-129,0-1 129,-2 0 0,0 4 0,-3 2-129,-1 7 129,-6 13 0,5-10 0,-5 10-129,0 7 129,0 6-129,2 3 0,-2 3 0,0 1 0,0 1 0,1-3 0,3-4 0,1-1 0,-5-13 129,14 8-129,-4-8 0,2-9 0,2-7 129,1-3-129,0-4 0,1-2 0,0 2 129,1 1-129,-4 1 129,-2 5-129,0 3 129,-2 8 0,-9 5-129,11 0 129,-11 0 0,10 16-129,-5-2 0,-1 5 0,1-2 129,-2 2-258,1-1 0,2 4-258,-6-7-645,8 1-4257,-8-4 0,0 1-516,0-13-387</inkml:trace>
  <inkml:trace contextRef="#ctx0" brushRef="#br0" timeOffset="60631.4679">23592 6778 8901,'0'0'5547,"-10"0"-258,-4 8-129,-3 12-4128,-7 2-258,4 13-129,-3 3-129,1 10-129,-2 2 0,10 6-129,-2 1-129,7 5 0,5-3 129,3 0-258,1 0 0,1-9-258,14 3-387,-8-23-2322,12 9-2322,-7-15-258,5-7-258,-6-12-645</inkml:trace>
  <inkml:trace contextRef="#ctx0" brushRef="#br0" timeOffset="60983.488">23745 6922 7998,'15'4'5418,"-15"-4"-129,5 27-258,-10-6-3999,5 15-387,-4-6 129,3 13-258,-6-3 0,2 3-129,0-4 0,1 4-258,-2-13 0,2 0-129,3-5-387,-3-7-129,7 2-1290,-3-20-3483,0 0-129,0 0-129,8-5-516</inkml:trace>
  <inkml:trace contextRef="#ctx0" brushRef="#br0" timeOffset="61395.5116">23735 7011 8127,'0'-20'5289,"0"20"0,6-29-903,8 24-3354,-4-6-129,6 8-387,-2-6 0,6 3-129,-1 0-129,6 1-129,-2 3 0,4 0-129,-3-2 0,1 1 0,0 0 0,-1 2 0,-5 1 0,-3 0 129,-3 0-129,-3 0 258,-1 1-258,-9-1 129,5 18-129,-5-8 0,0 5 0,-3-1-129,-1 2 129,0 6-129,-2-2 129,-1-1-129,2-1 129,3-2 0,2 3-387,0-19-2064,-5 13-2580,5-13-258,0 0-516,0 0-645</inkml:trace>
  <inkml:trace contextRef="#ctx0" brushRef="#br0" timeOffset="61831.5365">24274 6805 7611,'56'56'5676,"-26"-18"-258,-1 4-258,-3 15-3483,-4-3-516,-6 14-516,-5-1-129,-12 5-129,-14 6-516,-15-6-1032,-9 6-3870,-18-6-387,-1-4-387,-5-9-645</inkml:trace>
  <inkml:trace contextRef="#ctx0" brushRef="#br0" timeOffset="72003.1183">19780 2580 5805,'159'-34'5160,"-59"15"-516,18 10-258,10-4-3354,25 13 0,8-1-258,16 1-387,5 2 0,-2 5-129,-7 1-258,-7-2-258,-10 7-3999,-27-13-516,-19-3-645,-24-18-516</inkml:trace>
  <inkml:trace contextRef="#ctx1" brushRef="#br1">7586 12823 0,'0'0'0</inkml:trace>
  <inkml:trace contextRef="#ctx0" brushRef="#br1" timeOffset="626792.8505">2294 6863 1677,'24'-19'3612,"-6"11"516,4 5-3096,9-4 258,14 4-129,6-8 0,19-1 0,7-9-387,19-5-1032,11-7-3354,8 1-258,-8-14-516</inkml:trace>
  <inkml:trace contextRef="#ctx0" brushRef="#br1" timeOffset="627204.874">1489 5018 4386,'-8'-24'4644,"18"0"-645,12-5-129,8 0-3483,22-3 0,20 4-645,24 0-3225,15 2-516,27-4-387,23-4-258</inkml:trace>
  <inkml:trace contextRef="#ctx0" brushRef="#br1" timeOffset="627768.9063">5436 4922 5031,'-22'-36'4773,"17"11"-387,5-4-645,2 2-3225,10 6-387,10 6-129,13 6-1032,4 1-2967,20-4-129,20 0-387,16-7-129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1:15:12.107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0 115 1677,'23'2'2193,"-23"-2"-258,30 0 258,-8 3-645,-1-3 0,10 0-258,-3 0-129,12 0 0,-5 0-258,13 0-258,-8 0 129,16 0-258,-4 0 0,9 4 0,-8-4 0,13 0-129,-8 0 0,9 0 0,1 0-129,1 0 0,-1 0 0,2 0-129,-1 0 0,2 0 0,2 0 0,2 0 0,-2 0 129,5 0-129,2 0 0,1 0 0,4 4-129,2 0 129,-2-4-129,2 2 129,1 0-129,4-2 0,-5 0 0,-3 0 0,1 0 129,1 0-258,-1 0 258,4 0-258,-2 0 258,0 0-129,1 0 0,-1 2 0,3-2 0,-7 2 0,3-2 0,-5 0 0,-1 0 0,-2 0 0,0 0-129,2 0 129,-2 0 0,4 0 0,-2 0 0,12 0 0,-4-2 0,2 2 0,9-4 0,-3 0 0,1-4 0,5 1 0,3-1 0,-5 0 0,1-4 0,-4 1 0,2-2 0,2 3-129,1 2 129,1 0 0,-1-3 0,0 3 0,1 2 0,1 0 0,-2 2 0,1 2 0,1 2 0,-2 0 0,4 0 0,0 4 0,2 2 0,8 2 0,-7-2 0,4 0 0,2 1 0,-9-3 0,-9 0 0,-10-2-129,-16-2 0,-19 0-645,-5 0-3483,-26-6-387,-21 6-387,-5-19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1:15:32.42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1243-176 2709,'0'0'4773,"0"0"-129,0 0 0,-4-26-2709,4 26-387,0 0-258,0 0-258,-17-6-387,17 6-129,0 0-129,-23-6 129,23 6-258,-29-8 0,29 8-129,-30-7 0,30 7 0,-29-6 0,29 6 0,-25-6-129,25 6 129,0 0-129,-22-2 129,22 2-129,0 0 0,0 0 0,-12 10 0,12-10 0,0 27 0,0-6 0,-2-2 129,2 8-258,-3 5 129,3 7 129,0-3-129,0 5 0,0 2 0,0 3 0,0 2 0,0 2 0,0-3 0,0 2 0,0-1 0,0-5 0,0-2 0,0 2 0,0-7 0,3-5 0,2-3 0,0-2 0,-1-3 0,1-2 0,-5-21 0,9 30 0,-9-30 0,2 17 0,-2-17 0,0 0 0,0 23 0,0-23 0,0 0 129,0 0-129,0 0 0,0 0 0,0 0 0,0 0 0,0 0 0,0 0 0,0 0 0,22 0 0,-22 0 0,31-8 0,-31 8 0,33-6 0,-33 6 0,32-7 0,-32 7 0,19-6 0,-19 6 0,0 0 0,0 0-129,0 0-129,19 0-903,-19 0-3741,0 0 258,0 0-774,0 0-129</inkml:trace>
  <inkml:trace contextRef="#ctx0" brushRef="#br0" timeOffset="3792.2169">1458 194 1032,'0'0'4515,"0"0"129,0 0-129,0 0-2322,7 16-645,-7-16-129,33 35-129,-33-35-129,40 47-387,-25-25-258,10 4 0,-3-3 0,1 2-258,-4-3-129,5 1 0,-1-6 0,-4 0 0,0-3-129,2-6-258,0 4-258,-21-12-1032,33 0-2838,-33 0-516,22 0-387,-22 0-258</inkml:trace>
  <inkml:trace contextRef="#ctx0" brushRef="#br0" timeOffset="3484.1993">1692 206 516,'0'-24'3870,"0"24"387,0 0-1419,0 0-258,0 0-516,0 0-258,0 0-516,0 0-387,0 0-129,0 0-129,12-2 0,-12 2-258,0 0-129,0 0 0,4 20 0,-4-20-129,0 33 129,0-33-129,-4 39 129,-6-17 0,5 4 0,-9-2 0,2 3-129,-4-6-129,2 1 129,0-3 0,0 2-129,14-21 0,-22 33 0,22-33 0,-21 23 0,21-23 0,0 0 0,-24 28 0,24-28 0,0 0-129,-21 15 0,21-15-516,0 0-387,0 0-1419,0 0-2322,0 0-129,0 0-387,0 0 129</inkml:trace>
  <inkml:trace contextRef="#ctx0" brushRef="#br0" timeOffset="4168.2382">2041 225 6450,'0'0'5289,"0"0"-516,5 22-387,-5-22-3096,0 0-903,0 0-258,0 0-645,21 0-3741,-21 0-387,0 0-258,11 19-387</inkml:trace>
  <inkml:trace contextRef="#ctx0" brushRef="#br0" timeOffset="4388.251">2135 450 5160,'-2'21'5031,"2"-21"-387,-8 22-258,8-22-3612,0 0 0,0 0-258,5 17-387,-5-17-903,0 0-2838,17 18-903,-17-18-258,0 0 0</inkml:trace>
  <inkml:trace contextRef="#ctx0" brushRef="#br0" timeOffset="4663.2667">2383 239 5676,'0'0'5160,"24"-21"-387,-24 21-129,37 0-3483,-37 0-258,43-6-129,-18-2-258,4 8-129,-5 0-258,1 0-129,-3 0-645,-22 0-1161,28 0-2580,-28 0-516,0 0-258,0 0-258</inkml:trace>
  <inkml:trace contextRef="#ctx0" brushRef="#br0" timeOffset="4919.2814">2517 353 1806,'-19'20'4902,"19"-20"-129,-14 19-129,14-19-1548,0 0-2064,12 18 0,-12-18 0,24 0-516,-24 0-129,40 0-129,-17 0-129,-1 0-258,4 0-387,-26 0-1548,42-8-2322,-25 8-645,4-2 0,-21 2-258</inkml:trace>
  <inkml:trace contextRef="#ctx0" brushRef="#br0" timeOffset="5280.302">2998 182 5805,'0'0'5160,"0"0"-387,0 0-129,17 26-3483,-17-26-129,0 39-258,0-20-258,0 11-129,0 2 0,3-3-129,-1-1-129,3 1 0,-3-5-129,5-6-129,0 3-258,-7-21-1032,0 0-2967,0 0-516,0 0-387,0 0-129</inkml:trace>
  <inkml:trace contextRef="#ctx0" brushRef="#br0" timeOffset="7323.4189">3032-61 7353,'0'0'4902,"19"1"0,-19-1-1548,0 0-1935,27 20-258,-27-20-129,20 4-129,-20-4-387,0 0 0,0 0-258,23 6 0,-23-6-129,0 0-129,0 0 0,0 0 0,0 0-129,0 0-645,12 21-3483,-12-21-387,0 0-774,0 0-129</inkml:trace>
  <inkml:trace contextRef="#ctx0" brushRef="#br0" timeOffset="6024.3446">3168 225 4386,'0'0'4902,"0"0"0,19 22-387,-5 3-3225,-14-25-129,12 46-129,-9-24-516,8 9-129,-6-4-129,2 4-129,-2-6 0,0 2-129,-5-27 0,11 29 129,-11-29-129,19 10 0,-19-10 0,24-6 0,-24 6 0,33-33 0,-17 8 0,-1-4 0,-1-4 0,0 0 129,-2 2-129,0-3 0,1 6 0,-3 7 0,0 1 0,-10 20 129,20-17-129,-20 17 0,0 0 129,22 10 0,-22-10 0,11 37 129,-11-16-129,3 8 0,-1 0-129,-1 0 129,3-6 0,-2 3-129,-2-2-129,0-24 0,12 37-903,-12-37-2451,0 0-1161,0 20-645,0-20 0</inkml:trace>
  <inkml:trace contextRef="#ctx0" brushRef="#br0" timeOffset="6632.3794">3694 259 7482,'-21'-8'5289,"21"8"-516,0 0 0,-9-26-3741,21 26-258,-12 0 0,37-11-387,-9 1-129,1 4 0,-5 0-129,11 0-129,-5 0-129,-6-6-645,18 12-3999,-25-6 0,-17 6-516,23-10-258</inkml:trace>
  <inkml:trace contextRef="#ctx0" brushRef="#br0" timeOffset="6375.3647">3779-146 8256,'2'-24'5160,"-2"24"-516,0 0-387,6 14-3483,-6 5-129,2 17-258,-2 2 129,2 10-258,0 7-129,-1 3 0,-1-4 0,0 6-129,0-6 0,0-6 129,6 1-258,-1-12 258,2-4-129,1-4 0,1-8 0,-9-21-129,19 25 0,-19-25-129,26 14-516,-26-14-903,16-10-3096,-16 10-129,17-19-387,-17 19-258</inkml:trace>
  <inkml:trace contextRef="#ctx0" brushRef="#br0" timeOffset="8683.4967">4142-127 4257,'0'0'5031,"0"0"-258,0 0-258,0 0-3096,10 0-258,16 0-129,-26 0-258,42 0-129,-23-6-258,12 4 0,-8-4 129,4 5-258,-4-5 0,-4 6-129,-19 0-129,30-4 0,-30 4 0,17 0 0,-17 0 129,0 0-129,0 0-129,0 0 258,9 11-129,-9-11 0,0 0 0,5 26 129,-5-26-129,0 27 0,0-9 0,0 6 129,0-2-129,0 3 0,0 6 129,-5 1-129,5 6 0,0 1 129,0 0-129,0 3 0,0 0 0,0 1 0,5 1 0,0-5 0,-2 0 0,4-2-129,-3-8 129,1 0 0,-1-4 0,-3-4 129,-1-21-129,0 29 0,0-29 0,0 18 0,0-18 0,-22 10 0,22-10 129,-37 3-258,13-1 258,-2 2-129,0-4 129,2 4-129,1-4 0,6 2 0,17-2 0,-21 8-387,21-8-2580,17 10-1935,4-10-129,-2-6-516,5-12-129</inkml:trace>
  <inkml:trace contextRef="#ctx0" brushRef="#br0" timeOffset="-1712.0979">0 78 258,'0'0'4386,"24"-24"387,-24 24-129,0-35-2064,0 35-516,0 0-387,0 0-129,12-20-645,-12 20-129,0 0-258,4 12-258,-4-12 258,1 43-258,1-7-129,3 5 129,-1 10-129,1 10 0,0-6 0,1 10 129,-1-4-258,0-2 129,4-6-129,-4-5 0,2-9 0,1-4 0,-2-7 0,1-6-129,-7-22 0,5 23-129,-5-23-387,0 0-645,0 0-1935,7-12-1548,-7 12-258,0-40-516,-2 13 516</inkml:trace>
  <inkml:trace contextRef="#ctx0" brushRef="#br0" timeOffset="-1036.0592">69-30 774,'0'0'3999,"0"0"258,0 0-1290,0 0-903,0 0-129,0 0-129,0 0-258,0 0-516,0 0 0,9 0-129,-9 0-258,0 0 0,0 0-258,0 0 0,0 0 129,24-2-258,-24 2 0,25-2-129,-6-2 129,1 0-129,8-4 0,2 6-129,1 0 129,-2-2-129,6 2 0,-5 1 0,-6 1 0,2 0 0,-3 0 0,-1 0 0,-4 0 0,-18 0 0,33-2 0,-33 2 0,22 0 0,-22 0 0,0 0 0,23-5 0,-23 5 0,0 0 0,0 0 0,0 0 0,15 14 0,-15-14 0,9 32 0,-9-32 0,10 33 0,-6-10 0,1 5 0,-3 6 129,3-3-258,-5 0 258,2 1-129,-2-2 0,0-3 0,0-2-129,0-5 0,0-20-387,0 30-645,0-30-2709,0 0-903,0 0-258,0 0-516</inkml:trace>
  <inkml:trace contextRef="#ctx0" brushRef="#br0" timeOffset="14143.809">6103-107 1419,'-19'0'4386,"19"0"258,0 0-1548,0 0-774,0 0-387,0 0-258,0 0-516,0 0-258,23-8 129,-23 8-258,38-10-129,-16 2 129,13 8-387,-4-6 129,16 4-258,-5-1 129,6 1-129,1-4-129,1 4 129,-6 0-258,-6 0 129,-7-2-129,-8 4 0,-23 0 0,26 0-129,-26 0-129,0 0-258,12 20-2709,-12-20-1806,0 0-129,0 0-645,0 0 0</inkml:trace>
  <inkml:trace contextRef="#ctx0" brushRef="#br0" timeOffset="13143.7518">6395 133 903,'0'0'4773,"19"0"258,-19 0-387,0-12-2451,0 12-258,0 0-516,0 0-258,2-19-516,-2 19 0,0 0-258,0 0-129,0 0-129,0 0 129,-14-8 0,14 8-258,-25 0 129,25 0-129,-33 0 0,33 0 129,-34 9-129,13-1 0,2 4-129,0-2 258,-2 3-129,2-1 0,19-12 0,-31 24 0,31-24-129,-27 28 258,27-28-129,-19 17 0,19-17 0,-10 20 0,10-20 0,0 0 0,0 23 0,0-23 129,19 16-129,-19-16 129,35 10-129,-14-4 129,3-1-129,0 2 0,1 3 0,1 0 129,-7 2-129,3 5 0,-22-17 0,33 35 129,-17-13-129,-2-2 0,-6-2 0,1 1 0,-9-19 0,9 31 0,-9-31 0,0 36 0,0-36 0,-14 30 0,14-30 0,-35 29 0,16-17 0,-2 2 129,-3-9-129,1 1 0,6-2 0,-4-4 0,0 0 0,2 0 0,0-8 129,19 8-129,-36-19 129,36 19-129,-26-12 0,26 12 129,0 0-129,0 0-129,0 0-387,0 0-1290,0 0-2838,0 0-516,22-4-129,-22 4-516</inkml:trace>
  <inkml:trace contextRef="#ctx0" brushRef="#br0" timeOffset="10907.6239">5095-15 1419,'0'0'4386,"0"0"516,0 0-1032,-9-23-1806,9 23-258,0 0-387,0 12-387,0-12-258,0 31 129,-2-10-387,2 15 0,0 0 0,2 9 129,-2 0-387,2 4 129,-2-4-258,0 7 129,0 0-129,0-5 0,0-3-129,-2-1 129,0-4-129,2-3 0,-9-6 0,6-3 0,3-6-258,0-21-129,0 33-774,0-33-1935,0 0-1548,-5-20-774,5 20 0,0-32-129</inkml:trace>
  <inkml:trace contextRef="#ctx0" brushRef="#br0" timeOffset="11659.6667">5147 369 2967,'0'0'3741,"0"0"-903,0 0-258,0 0-387,5-16-516,-5 16-258,0 0-129,0 0-258,0 0-129,0 0-129,0 0 0,0 0-258,0 0-129,0 0 0,0 0 129,0 0-258,0 0 258,33-2-258,-33 2 0,36-2 0,-13-7 0,6 7 0,4-2-129,6 0-129,-3 0 129,0 0-129,1-2 129,-1 2-129,-4-1 0,-5 0-129,-4 5-258,-23 0-516,38 0-3225,-38 0-774,0 0-258,0 0-645</inkml:trace>
  <inkml:trace contextRef="#ctx0" brushRef="#br0" timeOffset="-12475.7136">4291 2320 4902,'21'-17'5031,"-21"17"-516,0 0 129,0 0-3096,0 0-516,5 17 0,-5-17-258,-7 31-387,-9-12 0,4 12 0,-5-1-129,-1 8 0,-1-3-258,2 1 129,-2 0 0,2-2 0,1-7-129,4-2-129,1-7 0,11-18-387,-7 32-774,-12-32-2709,19 0-774,0 0-129,-17-14-645</inkml:trace>
  <inkml:trace contextRef="#ctx0" brushRef="#br0" timeOffset="-6179.3534">4461 2002 1548,'36'17'4128,"-6"14"-645,-9 7-903,-6-9-387,15 20-387,-18-3-516,7 16-258,-10-5-258,1 13-387,-10-1-129,0 1-387,0 7-516,-15 4-3483,-6-25-129,7 3-258,-16-19-129</inkml:trace>
  <inkml:trace contextRef="#ctx0" brushRef="#br0" timeOffset="-5132.2935">4430 2241 129,'0'0'3225,"0"0"-516,0 0-129,0 0-516,0 0-516,0 0-258,-12 6-387,12-6 0,-18 31-387,6-10-516,2 2-2709,-9-4-1161,17 10-387,-17-17 129</inkml:trace>
  <inkml:trace contextRef="#ctx0" brushRef="#br0" timeOffset="-3468.1983">5497 2084 3612,'-21'0'4773,"21"0"129,-1-26-1290,20 26-1290,-19-12-516,33 12-258,-18-6-387,29 6-129,-9-1-258,13 1-258,3 0 0,8 0-258,-6 0 0,1 1-129,0 5-258,-14-6-1032,0 0-3741,-9 0-258,-12-2 0,-19 2-903</inkml:trace>
  <inkml:trace contextRef="#ctx0" brushRef="#br0" timeOffset="-3960.2265">5779 2251 4128,'19'-12'4902,"-19"12"-645,0 0-1548,0 0-516,-6-23-516,6 23-516,0 0-258,0 0-258,-33 0-129,33 0-258,-36 5 0,10 7 0,-4-4-129,4 4-129,-3 1 0,3 1 0,2-1 0,1 3 0,23-16 0,-19 26 0,19-26 0,0 26 129,0-26-129,24 15 0,0-9 129,6 0-129,3-2 129,5 1 129,0 1-129,-1 0 0,-2 4-129,-4 2 129,-7 4 0,0 2-129,-8-1 129,-4 8-129,-7 5 0,-3-3 0,-2 5 0,-9-3 0,-4-6 129,-7 3-129,-2-4 0,-2-6 129,1-7 0,0-3 129,-1-4-129,3-2 129,-1 0-129,4-2 129,-2-7-129,20 9 0,-30-16-258,30 16-387,0 0-1032,-31-10-3225,31 10-387,0 0-129,0 0-387</inkml:trace>
  <inkml:trace contextRef="#ctx0" brushRef="#br0" timeOffset="26463.5134">5088 2207 645,'0'0'2322,"0"0"-129,0 0 258,0 0-516,0 0-129,0 0-258,0 0-129,0 0-129,0 0-258,-11 21-258,11-21-129,0 0 129,-21 12-258,21-12-129,0 0 129,-5 21-129,5-21 0,0 0-129,0 0 129,-3 24-129,3-24-129,0 0 0,0 0 0,0 0 0,0 0 0,14 15-129,-14-15 129,0 0 0,17-11-129,-17 11 0,0 0 129,7-24-129,-7 24 0,0 0 129,0-19-129,0 19 129,0 0-129,-23-8 0,23 8 0,-20 0 0,20 0 0,-18 12-129,18-12 258,-14 19-129,14-19 0,0 24 0,0-24 129,0 21 0,0-21 0,0 0 0,21 22 0,-21-22 0,0 0 0,24 0 129,-24 0-258,0 0 258,14-13-258,-14 13 129,2-23-129,-2 23 0,0-21 0,0 21-129,0 0-387,-7-26-774,7 26-3354,0 0 0,0 0-516,-21 14-129</inkml:trace>
  <inkml:trace contextRef="#ctx0" brushRef="#br0" timeOffset="27942.5982">5063 2604 774,'0'0'3483,"0"0"-258,14 19-774,-14-19-387,0 0-516,0 0 129,0 0-258,0 0-387,0 22 0,0-22-387,0 0-129,0 0 0,0 0-129,0 0 0,0 0 0,0 0 0,19 0-129,-19 0-129,0 0 129,21-18-258,-21 18 129,0 0 0,23-25-129,-23 25 129,0 0-129,10-20 0,-10 20 0,0 0 129,0-20-129,0 20 129,0 0-129,-24-6 0,24 6 0,-18 0 0,18 0 0,-19 15 129,19-15-129,-12 19 0,12-19 129,0 0-129,0 18 129,0-18 0,0 0-129,0 0 129,18 0-129,-18 0 129,0 0 0,19-4-129,-19 4 0,0 0 129,0 0 0,22-8-129,-22 8 0,0 0 0,19 0 0,-19 0 0,0 0 258,0 0-258,0 0 0,0 0 0,0 0 0,0 0 0,-10-4 0,10 4 0,-23 0 0,23 0 0,-20 0 0,20 0-258,0 0 258,-18 16 0,18-16 0,0 0 0,0 0 0,2 21 0,-2-21 258,0 0-258,21 22 0,-21-22 129,15 23 0,-15-23 0,18 25-129,-18-25 129,15 25 0,-15-6-129,9-1 129,-9-18-129,0 25 0,0-25 0,-12 30 0,12-30-129,-26 18 0,26-18-387,-30 8-516,30 13-2193,0-21-1548,-24 10-129,24-10-645,-24 14 388</inkml:trace>
  <inkml:trace contextRef="#ctx0" brushRef="#br0" timeOffset="-12151.695">3952 2290 5934,'0'0'5289,"0"0"-516,0 15 0,30 9-3354,-9-12-387,20 15-129,-2-11 0,11 7-258,-5-5-258,7 4-129,-12-6-129,3-1 0,-10 1 0,-3-5-129,-6 1 129,-1 2-129,-4-6 0,3-1 0,-22-7-129,32 16 0,-13-5-387,-19-11-1161,26 0-2967,-26 0-387,0 0-258,0 0-129</inkml:trace>
  <inkml:trace contextRef="#ctx0" brushRef="#br0" timeOffset="-17419.9963">36 2088 516,'0'0'3354,"19"0"-903,-19 0-387,0 0-129,30 0-129,-30 0-387,0 0-387,0 0-129,22-10-258,-22 10 129,0 0-387,0 0 0,0 0-129,0 0 0,0 0 129,0 0-258,0 0 258,0 0-129,0 0 0,0 0 0,0 0 0,0 0 0,0 0 0,0 0 0,18-18-129,-18 18 0,0 0 0,0 0-129,0 0 129,0 0-129,0 0 129,19 0 0,-19 0 129,0 0-129,28 0 0,-28 0 129,27-2-129,-27 2 129,37-6-129,-18 0 0,7 2 0,-2-1 0,4 1-129,0-2 129,1 0-129,-3-4 129,2 6-129,-2 1 0,0-5 0,-3 4 129,-2 2-129,-4-2 0,-17 4 0,30-2 0,-30 2 0,0 0 0,20 0 0,-20 0 0,0 0 0,0 0 0,7 18 0,-7-18 0,4 27 0,-4-27 0,5 39 0,-2-13 129,1 1 0,-2 0 0,-1-1-129,1 0 129,0-3 0,-2 1 129,0-24-258,7 25-258,-7-25-258,8 21-1161,-8-21-2709,0 0-258,0 0-258,0 0-258</inkml:trace>
  <inkml:trace contextRef="#ctx0" brushRef="#br0" timeOffset="-18192.0405">52 2202 1161,'9'-30'2193,"-9"30"129,0 0 129,5-22-258,-5 22-129,0 0-258,0 0-129,0 0-129,12 26-258,-12-26-129,0 55-258,0-26 258,0 22-516,-5-3 129,5 10-387,-11-6 129,6 4-129,-4-3-129,6-6 0,-1-2-129,4-7-129,0-7 0,0-8 129,0-3-258,0-20 0,11 21-129,-11-21-387,0 0-387,0 0-774,14-10-2064,-12-7-774,-1-3-258,-1-9-129</inkml:trace>
  <inkml:trace contextRef="#ctx0" brushRef="#br0" timeOffset="-16291.9318">1194 2108 3096,'0'0'3870,"0"0"516,0 0-1935,9 15-516,-9-15-258,0 41-258,0-22-258,0 21-258,0-10 129,0 16-516,0-6 129,0 5-387,0-6 0,1 7-129,-1-6-129,4-3 129,-2-1-129,1-8 0,-3-5 0,0-4-129,0-19-129,0 0-387,11 31-903,-11-31-1548,0 0-1290,-11-13-387,11 13-258</inkml:trace>
  <inkml:trace contextRef="#ctx0" brushRef="#br0" timeOffset="-15963.9131">1170 2440 903,'12'0'4257,"-12"0"387,29-7-258,-29 7-1806,47-10-774,-24-6-129,20 16-387,-10-8-258,12 8-387,-8-7-129,8 7-258,-12-4-129,0 4 0,-7 0-129,-2 0 0,-24 0 129,30 0-258,-30 0 129,0 0 0,15 6-258,-15-6-258,0 0-1548,0 0-2193,0 0-645,0 0 129,0 0-516</inkml:trace>
  <inkml:trace contextRef="#ctx0" brushRef="#br0" timeOffset="-14124.8078">2272 2362 3096,'0'0'4515,"0"0"-129,23 0-129,-23 0-2580,0 0-258,15 28-258,-15-28-387,4 33 0,-4-11-258,5 5-129,0 1 0,-3 5-258,1-2 0,1 1 0,-4-5-129,0-2-129,3 3-516,-3-28-645,12 30-2193,-12-30-903,0 0-516,0 0-129</inkml:trace>
  <inkml:trace contextRef="#ctx0" brushRef="#br0" timeOffset="-13936.7971">2350 2054 2967,'0'0'3870,"0"0"-258,0 0 129,0 0-3483,0 0-1419,0 0-2193,11 38-516,-11-38 258</inkml:trace>
  <inkml:trace contextRef="#ctx0" brushRef="#br0" timeOffset="-13431.7682">2564 2293 1032,'26'36'4128,"-26"-36"129,10 43 129,-10-8-2709,0-8-258,7 15-258,-7-9 0,7 8-387,-2-9-129,6 1-258,-4-13-129,8 5 0,-15-25 129,26 16-258,-26-16 0,33-6-129,-17-14 129,1-1-129,-1-8 129,3-3-129,-2 1 0,-1 1 0,-2 1 129,-2 4-129,-2 5 0,-10 20 0,19-22 129,-19 22-129,0 0 129,23 6 0,-23-6 0,12 34 0,-8-11 0,4 7 129,-4-3-129,4 0-129,-4 5 129,6-7-129,-1 1-129,-9-26-387,21 41-387,-21-41-1548,16 3-2064,-16-3-129,32-2-516,-32 2 258</inkml:trace>
  <inkml:trace contextRef="#ctx0" brushRef="#br0" timeOffset="-13136.7514">3220 2106 3870,'2'-30'4386,"-2"30"-129,0 10 129,0-10-2709,0 51-645,0-20 0,8 20 0,-8-4-129,9 14-258,-9-10-129,9 4-258,-8-4 0,8 4-129,1-8 129,3-2-129,4-10-258,0-3 129,4-11-258,0-7-129,8 4-774,-29-18-2709,33-2-774,-33 2-387,23-31-258</inkml:trace>
  <inkml:trace contextRef="#ctx0" brushRef="#br0" timeOffset="-12911.7385">3143 2407 6450,'0'0'4773,"0"0"129,27-8-516,-5-3-3354,21 11 129,-10-10-387,13 10-258,-8-4-387,0 0-258,0 6-1161,-8 0-2967,-6-2-645,-7 2 0,-17-2-516</inkml:trace>
  <inkml:trace contextRef="#ctx0" brushRef="#br0" timeOffset="-9996.5718">2170 1955 1032,'-52'58'3999,"17"-17"516,7 9-1677,6 22-516,-11 1-387,19 19-645,0 1-129,14 17-516,14-7-387,15-1-387,16 6-1161,14-10-2709,11-18-387,18-3-129,-1-27-129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28T09:22:57.13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3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3-10-28T09:23:20.160"/>
    </inkml:context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6794 8420 1,'0'0'1805,"-9"-7"-257,9 7-129,0 0 516,-11 5-903,11-5-129,-11 11-129,11-11 0,-14 15 0,14-15-258,-10 17 258,10-17-129,-14 21-129,8-7 0,-1-1 0,0 0-129,2 1 129,0 3-129,-1 0 0,2 1 0,0 8-387,0-3 258,1 3-258,0 1 129,1 5-258,2 0 129,0 2-129,0 1 129,2-2 0,4 1 0,1-2 0,0 0 0,2-2 129,1 0-129,1-3 129,3-3-129,0-1 129,0-4 0,1-1-129,1-4 129,-1-1 0,2-2-129,2-3 129,0-2-129,0-3 129,-2-1-129,4-2 129,-3 0-129,2-5 129,-1-6 0,-2 0 0,0-7-129,-1 1 258,2-3-129,-6-1 0,3-7 129,-5 4 0,-1-3-129,-2-1 0,0 0 129,-3 0-129,-1-3 0,-3 2 0,0 0-129,-2-2 129,-3 0 0,-2 6 258,-3-6-516,-3-3 387,-2 4-258,-3-1 129,-3-2-129,-2 4 129,-2 0-258,-2 1 0,1 5 129,0 2 0,1 5 0,2 4 0,0 7-129,1 1-129,5 5-387,-5 4-1290,2 8-2193,3 6-387,-4 1-129,5 6 1</inkml:trace>
  <inkml:trace contextRef="#ctx0" brushRef="#br0" timeOffset="18876.0796">7703 8370 774,'-11'9'1419,"-6"6"0,7-7 129,1 3 0,-1-2 0,1 4-258,-5-5 129,6 6-258,-4-5-129,4 6-258,-2-1-258,2 6 129,-3-3-129,2 5-129,-1 2 129,3-1-387,-2 4 258,0 1-129,-1-3 129,3 2-387,0-2 0,1-2 0,2 1 129,1-4-129,1 2 0,2-5 0,0 3 0,0 0 129,0-1-129,3 6 0,1-2 0,1 0 129,-1 2-129,3 3 0,3-5 0,-1 2 0,2-4 129,1-1-129,2-2-129,3-4 258,3-2-129,0-5 0,7-3 0,-2-1 0,3-3 0,2-1 0,0-6 0,1-2 0,-3-3 0,0-1 0,-3-2 0,-1-1 0,-2 0 0,0-2 0,-3-3 0,1-2 0,-2-1 0,-3-2-129,3-2 129,-3-4-129,-1 3 129,-1-3 0,-3 2 0,0 1-129,-4-2 258,-1 7 129,-3-3 0,-1 1 0,-1-2-387,-3 2 387,-1-6-387,-2 6 387,-5-8-258,0 3-129,-2-2 129,-4 3 0,-1-1 258,-2 4-129,-4 7 129,-1 4-129,-2 8 129,-3 7-129,0 2 0,-2 13 0,3 8-129,-2 1 0,7 4-258,0-4-516,10 7-1419,1-7-2064,4-7-258,7-3-387</inkml:trace>
  <inkml:trace contextRef="#ctx0" brushRef="#br0" timeOffset="20996.201">8078 8898 1548,'14'1'3354,"1"7"-645,-3 4-1806,0-5 129,5 7 258,-1-8-258,1 6-129,2-7-258,4 2 129,-3-7-129,5 0 0,-1 0-258,1-1 258,0-7-387,2 0 129,-4-5-129,1 0 0,-2 0-129,0-3 0,-3-3 129,-2 1 129,-3-6-129,1 2 0,-6-4 0,1 0 0,-5-1 0,2-2 258,-3-6-387,-1 6 258,-3-8-387,1 7 258,-1-9-129,0 4 0,-1-5-129,-2 1 0,-3-2 0,-1-1 0,-3-7 129,0-2 0,-5-1 129,1 0-258,-5-2 258,-1 6 0,-1-1 0,-1 9 129,-1 1-129,2 9 129,-4 4-129,4 9 129,-3-3-129,2 8-258,-4 5 129,2-2 0,-3 3-129,1 2 0,-1-1 0,1 4 0,1 1 0,2 0 0,-1-2 129,2 2-258,1 0 129,-1 0 0,0 0 129,0 0-129,2 0 0,-3 0 0,0 0 0,-1 0 0,1 0 0,-1 0 0,4 0 0,0 0 0,1 0 0,2 0 0,0 0 0,1-1 129,4 0-129,0 1 0,0 0 0,2 0 0,2 0 0,8 0 0,-11 0 0,11 0-129,0 0 129,0 0 0,-9 0 0,9 0 0,0 0 0,0 0 0,0 0 0,0 0 0,0 0-129,0 0 129,0 0 0,0 0-129,0 0 129,0 0 0,0 0 0,0 0 0,0 0 0,0 0 0,0 0 0,0 0 0,0 0 0,0 0 0,0 0 0,0 0 0,0 0 0,0 0 0,0 0 0,0 0 129,0 0-129,-7 8 0,7-8 0,0 0 129,-8 11-129,8-11 0,-9 6 0,9-6 0,-11 12 0,11-12 0,-7 6 0,7-6 0,0 0 0,-9 8-129,9-8 129,0 0 0,3 17-129,-3-17 129,11 12-129,-4-1 129,2-1 129,-1 1-129,1 0 129,2 2-258,-2-2 258,-1 1-258,1 0 258,-1-3-129,-8-9 129,14 18-129,-14-18-129,10 11 129,-10-11 129,0 0-129,0 0 129,0 0-129,0 0 0,0 0 129,-3-5-129,3 5 0,-17-16 129,5 8-129,-1-3 0,2 2 0,-4 0-129,4-1 258,-2 0-258,2 1 129,2 0 0,0 1 0,9 8-129,-12-13 129,12 13 0,-7-12 0,7 12 0,0 0 0,-9-12 0,9 12-129,-4-12 129,4 12 0,0 0 0,-2-13 0,2 13 0,0-12-129,0 12 129,0 0-129,1-15 129,-1 15-129,9-18 129,-9 18 0,15-15 0,-3 6-258,0-2 516,1 0-516,1 3 258,-1-1 0,5 2 0,-2 1 0,0-1 0,0 3 0,1 0 0,-1 1 0,1-1 0,-3 2 0,-2-2 0,-1 0 0,0 3 0,-4-1 258,-7 2-258,0 0 0,9-3 129,-9 3-129,0 0 129,0 0-129,0 0 0,0 0 129,-4-1-129,4 1 0,0 0 0,-10 0 0,10 0-129,0 0 0,0 0-387,-11-4-645,18 2-3354,-7 2-258,4-13-516,-4 13-258</inkml:trace>
  <inkml:trace contextRef="#ctx1" brushRef="#br0">18200 12835 0,'0'0'0,"0"0"0,0 0 0,0 0 0,0 0 0,0 0 0,0 0 0,0 0 0,0 0 0,0 0 0,0 0 0,0 0 0,0 0 0,0 0 0,0 0 0,0 0 0</inkml:trace>
  <inkml:trace contextRef="#ctx0" brushRef="#br0" timeOffset="23185.3262">7898 7430 0</inkml:trace>
  <inkml:trace contextRef="#ctx0" brushRef="#br0" timeOffset="23234.3289">7898 7430 0</inkml:trace>
  <inkml:trace contextRef="#ctx1" brushRef="#br0" timeOffset="1373.0786">18594 12628 0,'0'0'0,"0"0"0,0 0 0,0 0 0,0 0 0,0 0 0,0 0 0,0 0 0,0 0 0,0 0 0</inkml:trace>
  <inkml:trace contextRef="#ctx0" brushRef="#br0" timeOffset="30151.7246">5968 8415 1548,'-4'-11'3999,"-6"5"0,3 6-387,7 0-1677,-23 0-516,16 13-258,-6-12-129,13-1-258,-17 10-129,17-10-258,-16 12 0,16-12-129,-10 10 0,10-10-258,-8 20 0,3-5 129,3 7-258,-1 1 258,1 3 0,0 3-258,0 0 258,2-1-258,0-4 258,2 2-258,1-6 258,3-4-258,1-1 129,1 0 0,1-1 0,1 0 0,0-3 0,2 1 129,-3-4-129,6 0 0,-1-3 0,-2-2 258,2 0-258,6-3 129,-6 0-129,4-1 129,0-5 0,-2-1 0,1 0-129,-2 0 129,-1-4 0,-2 1 0,-2-3 0,0 2-129,-1-4 129,-1 3 0,-2-4 0,0-1 129,-2-1-129,1 0 129,-3 1-258,0-2 258,-2-1-258,0 0 129,0-2 129,-3 3-258,-1-1 129,-2 1-129,-1 1 129,-1 1-129,-4 3 129,-5 5-129,-1 2 0,-6 3 129,-1 1-129,-2 3 0,-1 0 0,-3 0 0,2 3-129,0 2 258,5 2-258,3 0 129,3 4 0,5 2-129,0 3 0,4-3-387,6 6-129,-4-6-2580,7 6-1290,0-1-258,2-7-387,-2-11 0</inkml:trace>
  <inkml:trace contextRef="#ctx0" brushRef="#br0" timeOffset="32059.8338">6142 8395 2580,'2'14'3870,"-2"-14"129,0 0-1677,11 15-645,-11-15-129,14 0-129,-14 0 0,20-10-387,-10-8-129,2 3-258,-1-12 129,3 2-387,-3-4 0,-1 1-129,-1-6 129,1 4-129,-1-5 0,3 2 0,-4-2 129,1 3-129,0-5-129,1 2 0,-3 1 0,3 0 0,-6-1 0,4 2 0,-3-2-129,2 1 0,-2 0 129,0 1-129,-1 2 129,1-1-129,-3 3 129,2 1-129,-3 3 129,-1 0 0,0-1 0,0 2-129,0 2 129,0 2-129,0 1 0,0 5 129,0-3-129,0 17 0,2-15 0,-2 15 0,1-11 0,-1 11 0,0 0 0,0 0 0,0 0 0,0-11 0,0 11 0,0 0 129,0 0-129,0 0 0,0 0 0,0 0 0,0 0 0,0 0 0,0 0 0,0 7 0,0-7 0,-4 15 0,4-15 0,-10 21 0,6-9 0,-2-1 0,0 1 0,0-2 0,6-10 0,-8 16 0,8-16 0,-6 13-129,6-13 129,0 0 129,0 0-258,0 0 129,0 0 129,0 0-129,0 0 0,0 0 0,0 0 0,-8 13 0,8-13 0,0 0 0,-5 14 0,5-14 0,0 0 0,0 0 0,0 0 0,0 0 0,0 0-129,-1-16 129,1-2 129,4-3-129,0 0 0,2-4 0,0 4 0,-1 3 0,0 1 0,0 5 0,-5 12 0,6-13 0,-6 13 0,0 0 0,0 0 0,8-9 129,-8 9-129,0 0 0,7-13 0,-7 13 0,0 0 0,10-10 0,-10 10 0,10 0 129,-10 0-129,11 3 0,-11-3 129,14 19 0,-7-4-129,2 4 0,0-1 129,4 3-129,-1 1 129,0 2-129,-1-6 0,0 0 0,-2-4 0,-2-3 0,-7-11-129,0 0-387,14 21-2967,-14-21-1290,0 0-516,-9-2-258,-3-5-516</inkml:trace>
  <inkml:trace contextRef="#ctx0" brushRef="#br0" timeOffset="36112.0654">6920 8440 3096,'0'0'4257,"9"-11"-903,-9 11-516,2-13-387,-2-2-387,0 15-387,-2-27-516,4 13-129,-2-7-258,2 3-129,1-5-258,-1 3 0,-1-5-129,3-1 129,0-2-258,2-2 0,1-4 0,1-3-129,3 0 129,2-2-129,0 4 0,4-4 129,1 1-258,0 1 258,2 4-258,1-2 129,0-1-129,3 2 129,-3-1 0,2 1 0,-2 3 0,1 1 0,-3 2 0,3 1 0,-5 3 129,0 0-129,0 2 0,-1-2 0,-1 1 129,1-1-129,-1 0 0,-1-3 0,0 4 129,1 0-129,1-2 0,-2 3 0,-2 5 0,-1 2 0,0 3 0,-1 5 0,-3-4 0,3 9 129,-10 2-129,8-6 0,-8 6 129,0 0 0,9-3-129,-9 3 129,0 0-129,0 0 0,0 0 129,0 0-129,-6 3-129,6-3-258,-8 10 0,-2-6-516,7 9-387,-11-13-1419,14 0-1806,-12 13-387,3-4-387,-2-3 387</inkml:trace>
  <inkml:trace contextRef="#ctx0" brushRef="#br0" timeOffset="36712.0998">7349 7331 1548,'-12'4'3999,"12"-4"387,-9 4-1419,9-4-516,0 0-645,-11-6-516,11 6-387,0 0-129,0 0-129,0 0 0,0 0 0,0 0-258,0 0-129,9-15 129,-9 15-129,11-12 129,-11 12-129,14-10-129,-5 6 129,-9 4 0,18-13-129,-9 6 129,3 2-129,-1 1-129,5-3 129,-2-3 0,0 5 0,3-5 0,-3 2-129,0 0 129,-1-1-129,-3 2 129,-1 4-129,-9 3 129,12-7-129,-12 7 129,0 0-129,0 0 258,0 0-129,0 0 0,0 0-129,0 0 129,0 0 0,0 0 0,3 7 0,-3-7-129,0 18 129,-1-5 0,-3 4-129,1 2 0,-3 6 129,0 2-258,0-3 258,0 0-129,1 1 0,-2-5 0,3-4 0,-1-2 0,5-14 0,-5 11 129,5-11-258,0 0 258,0 0-258,0 0-129,0 0-516,10-10-4128,-10 10 0,11-13-516,-11 13-387</inkml:trace>
  <inkml:trace contextRef="#ctx0" brushRef="#br0" timeOffset="59999.4318">4099 12002 645,'-22'0'1161,"10"1"129,-2 3-258,2 3-129,-1 3 0,1 0 0,1 1-258,1 1-387,0 8 129,1 0-258,2 1 129,-1 3 258,2 1-129,-2 3 129,3 1-129,-1 4 129,4-2-129,-3-1 129,4 0-387,1 0 0,0 2 0,3-6 0,4-1 0,2-2 0,0-1 129,1-1-129,1-1 0,2-6-129,-1 2 0,0-6 129,0 5 0,1-6 0,4 2-129,-4-6 387,5 1-129,-2-4 0,3 2 0,-2-4 0,2 0 129,-2 0-129,2-1 0,-2-5 0,2 1-129,-2-2 258,0-1-258,2-2 129,-2-5 0,-1 1 0,1-1-129,-2-2 0,0-2 129,-2-5-129,0 1 258,-4 0-258,1-4 129,-3-1-129,0-1 129,-5-1 129,-1 2-129,-1-4 129,-4 3-129,-6-4 129,-3 6-258,-9 0 129,-2 1 0,-7 1-129,-4 6 129,-4 0-258,-1 2 0,0 6-258,0 1-903,5 10-2580,5 8-645,1 3-258,7 8-516</inkml:trace>
  <inkml:trace contextRef="#ctx0" brushRef="#br0" timeOffset="66135.7827">3895 12299 1677,'0'0'3870,"-10"3"0,10-3-774,0 0-1161,0 0-387,-7 15-129,7-15-387,0 0-258,-14 0 0,14 0-258,-13 0 0,13 0-258,-19 0 129,7-2-129,-4-1-129,0 2 129,-5-3-258,0 1 129,-4-3 0,-2 0-129,-3-1 0,-1 1 129,-3-1 0,0 0-129,1 2 0,-2 1 129,-1-1 0,1 4-129,-2 0 129,-2 1 0,1 0-129,-4 1 129,-3 3-129,1 3 0,-4 4 0,0-2 0,-1 1 0,1 3 0,0-4 0,-2-1 0,2-1 129,-1-1-129,-1 0 0,-3-3 129,-3 1-129,-4-1 0,3-1 0,-1 0-129,-4 0 258,-1 2-129,1-4 129,4 0-129,-2 0 129,-2-1-129,-1-5 129,1-2-129,3-5-129,1-4 129,-1-3 0,6-3 129,3 1 0,6-6-129,2-5 387,4-4-387,0-1 129,1-4 0,2-4-258,-1-3 0,-1-7 129,2 0-258,-1-3 129,2-2 0,1-2 129,1-4 0,1-2-129,5-5 129,1-1-129,-1 0 0,2-4 129,5-4 0,-5-2 258,4 2 0,2-1 129,1 0-129,-2-4 0,4-5 129,3 0-129,-1 3-129,7-3-129,-4-3-129,3 0 129,1 0 0,2 3 0,1-5 0,1 3 0,0 0 0,2 1 0,-1-2-129,5 2 0,-1 0 129,0-4 0,3 0-129,2-1 129,-1-6-258,2 1 0,2 0 129,1-4-258,1 2 129,1 3 0,0 1 0,1 6 0,-3 3 129,0 1 0,0 2 129,-1 6 0,-2-1-129,-1-1 129,0-2 0,1 0 0,1-6 129,3-2-129,0-3 0,-1-5 129,2 0-129,-1-8 129,1 1-129,0 0-129,-1 4 129,-4 2 129,1 6-129,-5 7 0,2 7 129,-2 9-129,-1 8 129,0 1-129,2 4 0,1-3 129,-2-2-129,3-7 129,-1 2-129,2-1 129,2-3 0,0 4-129,-2 3 129,-1 3 0,0 7-129,0 1 258,2 6-516,-2 1 516,1 3-258,-2-1 0,5-8 0,0 4 129,1-3 0,0 3-129,-1 2 129,3 5 0,-1 1 0,-3 9-129,0 6 0,1 5 129,-2 4-129,-1 2 0,0 2 0,1 3 0,0-1 129,2-2-129,-1 3 0,4 2-129,0-3-129,2 2 129,-1 1 0,3 2-129,-2-1 0,2 5 129,0-1-129,-4-2 387,3 4-129,1-1 129,-1-2-129,2 2 0,-2-1 0,-2-1 0,1 1 129,-2 1-129,-5 0 0,0 2 0,-10 5 0,12-8 258,-12 8-258,0 0 0,0 0 0,0 0-258,0 0-516,0 0-3612,0 0-129,0 0-258,-10-17-516</inkml:trace>
  <inkml:trace contextRef="#ctx0" brushRef="#br0" timeOffset="66655.8124">1569 4096 6966,'-8'0'4257,"8"0"-129,0 0-129,0 0-3225,0 0-129,5 14-129,3-13 129,5 6-258,1-8 129,4 8-258,-1-7 0,7-1-129,-1 1 0,4 1-129,-1 0 129,2 3 0,1-1 0,1 2 0,1 2-129,-4-1 129,0 0-129,-5 1 129,-2-1-129,-3-1 0,-5-1 258,-5-1-258,-7-3 129,12 2 0,-12-2 0,1 10 0,-1-10 0,-1 25 0,-5-8 0,0 7 0,-4 4-129,1 5 129,-3 2-129,-3 0 0,3 2 0,-1-3 0,3 0 0,0-5-387,10 3-2580,-1-16-1677,1-2-258,0-14-645,0 0-387</inkml:trace>
  <inkml:trace contextRef="#ctx0" brushRef="#br0" timeOffset="69435.9715">4154 12926 2451,'-18'-7'3483,"7"6"0,2 1-1161,-6-1-774,4 2-258,-5 1-387,4 7-387,-3 2 129,3 4-258,-4 2 0,6 4-129,-4 2 0,2 6 0,0 2 0,2 6-129,3 0 129,0 5-129,3-1 0,0 5 0,4-2-129,1 0 129,9-2 0,1-2 0,6-4-129,5 0 0,1-8 129,3-2-129,2-6 129,3-3 0,-2-9 129,5-4 0,-1-4 0,1-7 129,-3-10-129,5-4 258,-7-8-129,1-1-258,-2-10 129,-7-1-129,-2-5 0,-4 0 0,-5-3 0,-6-2 0,-1 0 0,-3 5 129,-8-2-129,-6 6 0,-8 2 129,-3 4-129,-9 4 129,-3 6-129,-6 5 0,-2 6-129,-3 7-129,2 7 129,3 1-387,4 9-129,8 15-1290,2-10-2580,7 6-129,4-7-387,8-4-258</inkml:trace>
  <inkml:trace contextRef="#ctx0" brushRef="#br0" timeOffset="71520.0907">4024 13167 2451,'0'0'3999,"9"0"0,-9 0 0,0 0-2580,2 22-516,-2-22 0,0 29 0,-6-14-129,3 11-129,-4 0-258,0 3 0,-4 2 0,-1 4-129,-3 2 0,-2 3 129,-2-1-258,-5 6 129,-2-1-129,-4 0 129,-8-2 0,-1 3 0,-6-3-129,0 2 0,-8-6 0,-3 2 0,0-4 0,-3 0-129,-1-7 0,-7-3 0,-3-1 0,-1-5-129,-2-3 129,0-6-129,-1-6 129,0-2 0,0-3 129,0-1-129,-2-9 0,1-4 129,0-4-129,-2-5 129,1-5-129,-1-4 129,2-8 0,3-3-129,0-3 0,2-7 0,1 1 258,4-6-516,3 1 516,4-8-258,1-3 129,6 0-129,6-13 129,4-3 0,2-7 0,3-6 0,4-7-129,2-2 0,5-8-129,0-4 129,4-2-129,2-3 129,4-4-129,2-2 129,4-6-129,-1-3 129,5-2 0,1 2 0,4-5-129,-1 1 258,1 0-129,-2 0 0,2 1 129,0 7-129,0-2 0,0 1 129,0 0-129,0 3 0,0-2 0,0-1 0,3-2 0,1-2-129,3 1 258,2-5-258,2 4 129,-1-5 129,4 1-129,-2 6 0,2 0 0,-2 4 0,2 3 0,-1 8 0,-2 0-129,1 8 0,0 0 129,1 3 0,1 4 0,-2 2 0,2 0 0,-1 4 129,1 2 0,-1 0-129,0 3 129,-1 6-129,-2 1 0,-1 9 129,-2 2-129,-2 5-129,0 5 258,-3 4-129,1 7-129,0 3 129,0 6 0,1 4 129,-2-1-258,3 4 0,2 2-129,0-1 258,3-3-129,2-2-129,0-2 129,0-3-129,2 0 258,2-1 0,-1-6 129,1 7-129,2-2 0,-3 6 129,0 0-129,-1 2 129,-2 4-129,0 2 258,-3 6-258,0 2 129,-1 2 0,0 3-129,-2 5 129,-1 4-129,0 2-129,0 3 129,-5 11 0,7-19 0,-7 19 0,7-13 0,-7 13 129,0 0-129,1-14 0,-1 14 129,-4-7-129,4 7 0,-17-4 0,8 0 0,0 1 0,-1 0 0,2 1-129,8 2 129,-13-5 0,13 5 0,-8-3 0,8 3 0,-12 0 0,12 0-129,-17 0 129,7 2 0,-2 4-129,-1 1 129,-1 3 0,-1 0 0,2 0 0,0 1 0,0-4-129,4 0 129,-1-1 0,10-6 0,-10 2 0,10-2 0,0 0 0,0 0 0,5-9 0,4 0 0,3-2 129,3 0-129,5-3 129,3-2-129,6-1 129,-1 2-129,4-1 129,2 0 0,-3-1-129,-2 2 129,0 5-129,-6 0 0,-6 0 129,-2 5-129,-5 0 129,-10 5-129,11 0 129,-11 0 0,1 16 129,-1 3-129,-1 1 0,-2 6 0,1 1-129,0 2 129,2 4-516,0-11-2322,5 14-1806,1-3-645,0 4-516,0 1-387</inkml:trace>
  <inkml:trace contextRef="#ctx0" brushRef="#br0" timeOffset="76075.3513">4154 13845 258,'-2'-11'903,"2"11"387,-5-11-129,5 11 387,0 0 129,-10 1-258,10-1-258,-11 8 258,1-8-258,10 0 129,-18 9-129,9 0 0,-6-4-258,6 11-129,-6-8-258,1 9 129,2 1-258,0 8 0,-2 0-129,4 4 0,-2 3 0,5 7-129,2 0 0,5 2 0,0 1 0,2 0-129,6-4 129,4 4 0,2-7-129,1-6 0,0-1 0,5-4 129,-1-5-129,2-2 129,1-4-129,3-5 129,3-7 129,2-1-129,1-3 258,3-9-258,-3-6 129,0-7 0,-3-6-129,-2-1 0,-5-9 129,-2-3-129,-8-2 129,-1-5-129,-5-4 129,-4 3 0,-1-2-129,-7 0 258,-9 1-258,-1 6 0,-8 4 0,-3 6 0,-5 8 0,-4 8-129,0 12 0,-1 8 0,4 13-258,0 5-645,13 10-2967,-1-4-516,5 4-387,5-10-516</inkml:trace>
  <inkml:trace contextRef="#ctx0" brushRef="#br0" timeOffset="78223.4742">4041 14310 2322,'0'0'4128,"-10"-4"129,10 4-387,0 0-1677,-8 0-1032,8 0-258,0 0-387,0 17 0,0-17-129,-1 23 129,0-7-258,1 9 129,-2 2-129,2 5 129,-4 3-129,1 6-129,0 5-129,-4 1 129,-1 1 0,-1 4-129,-3-2 129,-1 1 0,-2 0 0,-1-4-129,-1-5 129,0 1-129,-5-5 129,-2 1-129,-2-7 258,-5 0-258,0-6 129,-4-1 0,0-2 129,-2-4-129,-3-4-129,3-4 129,-3-5-129,-1-2 0,-4-4 0,-1-3 0,-2-3 0,-5-9-129,-6-3 129,0-2 0,1-2 0,-3-5-129,1 0 129,2-3 0,1-4 129,3-1-129,3-2 0,-1-6 0,-4 0 129,-1-4 129,2-6-129,2-1 0,-2-2-129,-2-3 258,2-7 0,4 4-129,5-8 129,1 0-129,2-4-129,2-1 129,1-4 0,2-2-129,1-2 0,0-5-129,-1-1 129,2 0 0,3-4-129,-1 0 0,4 1 129,0-2-129,6 4 0,2-4 0,2-2 129,2 0-129,1 3 387,1-3-129,1 1 0,1-5 0,1-1 0,2 0 0,-2 0 0,2-2 0,3-1-258,-1 3 129,2-1 0,-3-2-129,3-2 129,1 3 0,1-4 0,2-2 0,0-3 0,3-1 129,0-2-129,0 2 0,0-2 0,-2 1 129,4 2-258,0 2 0,-1-2 258,0 3-258,0 1 258,1 3-129,0 0 0,1 4 0,2-2 129,-1 5-129,-1 3-129,3 0 129,0 4 0,1 3-129,-2 1 129,0 6-129,1 0 258,-1 3-258,0 4 129,0 4 0,0-1 0,0 1 0,2 0-258,-2-1 129,0 4-129,2 1 129,-2-1 0,1 4 0,1 1-129,1 2-129,2 1 258,-3 2 129,3 0-129,1 0 129,2 4-129,-1 1 129,2-2-129,2 0 129,0 5 129,0 1-129,2 2 129,0-1-129,-1-2 0,2 2 0,-2 1 129,-3-1-129,2 0 0,-3-4 0,-1-1 0,0 5 129,-3 1-258,-1-1 258,-1 4-129,0 1-129,-2 6 129,2-2 0,-2 5 0,0 1 0,1 1 0,0-1 0,1 0 129,0 2-258,0 1 258,-1 4-129,2-1 0,-1 0 0,2 4 0,-2-1 0,-1 2 0,0 0 0,1-1-129,-1 2 258,0-1-258,0 1 258,-2 3-258,-2 2 258,-2 0-129,0 15 0,-2-13 0,2 13 0,-15 0 0,3 9 0,2 1 0,-5 2-129,1 4 258,-3-2-258,3-1 258,-3 2-129,3-4 0,-3 2 0,0 0 258,3-3-258,-3-2 0,3 3 0,-1-3-258,1 0 258,3 1 0,2-4 0,9-5 0,-12 4 0,12-4 0,0 0 0,0 0 0,8-13 0,4 1 0,3-2 0,3-3-129,2-1 129,-1-1 0,2 3 0,-1-2 0,-3 3 0,-3 6 0,-2 1 0,-4 4 0,1 4 129,-2 0-129,2 2 0,2 4 258,-1 5-258,0-1 129,2 3 0,1 1 0,-3 0-129,0-1 258,-3 1-258,2 0 0,-9-14-645,20 26-3999,-20-26 0,11 10-645,-11-10-516</inkml:trace>
  <inkml:trace contextRef="#ctx0" brushRef="#br0" timeOffset="89356.1109">8098 14784 774,'-17'0'1548,"17"0"-258,-20 4 0,10 1-387,1 4 0,-4 3-258,2 2 0,1 5-258,-1 3-258,1 5 258,1 6-387,2-2 129,-2 6-258,3 1 258,1 1-129,2-4 0,2 7 258,2-9 258,-1 0-129,2-1 129,4-3 0,-1-4 0,5 1 0,-3-6 0,4-2-129,2-2 0,2-2 0,3-7-129,1 1 129,2-8-129,2 0 129,1-6-129,0-8-129,0-5 0,0 2 0,-3-8 129,1-3-129,-6-4 258,-1 2-129,-3-12 0,-3 5-129,-3-6 129,0-4 0,-5-3-129,0-1 129,-1-1 0,-1 0-129,-4 2-129,0 0 129,-5 8-129,-1 6 129,-3 3-129,-1 7 0,-4 13 0,-3 8-129,0 5-129,-4 7-516,6 12-1548,-1 1-1677,2 0 129,4 5-387</inkml:trace>
  <inkml:trace contextRef="#ctx0" brushRef="#br0" timeOffset="92307.2797">8271 14583 903,'12'-12'1290,"-12"12"-258,9-12 0,-9 12-129,0 0-129,5-11 0,-5 11-258,0 0-129,0 0 0,0 0-129,9-9-129,-9 9 0,0 0 0,0 0 129,0 0-129,0 0 0,0 0 0,0 0-129,0 0 129,7-4-129,-7 4 0,0 0 0,13-9 0,-13 9 0,12-11 129,-3-1-129,-2 3 258,3-2-129,2-3 129,0-6-129,-2 2 258,4-3-129,3 0-129,-6-3 129,6-2-129,-3 0 129,3-4 0,0-4-129,3-2 129,-3-3-129,4-5 258,3-2-258,1-6 0,5-7-129,-1-6 129,5-2-129,1-5 0,4-10 0,1-4-129,4-8 258,-1-6-129,5-1 0,0-3 0,2-3 129,-3 0-129,0 1 0,-1 5 129,-5 1-129,-2 6 258,-4 0 0,-2 3-129,-2 0 258,-3 3-129,0-4 258,-4 4-129,3-2-129,-1 1 0,1-1 129,1-4-258,-2-1 0,1 2 0,-1 2-129,-1-4 0,-4 2-129,-2 2 0,1 1-129,-4-2 0,-1 5 0,-1-7 0,0-2 0,-2-3 129,0-1 0,-1-6 0,0-1-129,-4 1 258,-2-4 0,-1 1 258,-3-1-258,-1 3 129,0 0 129,-3 1-129,-2-6 129,1 2-129,-3-2 129,2-5 0,1-2-129,2 0-129,1-9 0,0-4 129,-3 3-129,1-3 0,0 0-129,-1-1-258,-3-1 645,0 0-516,-5 1 516,-3 7-258,1-3 0,-5 7 0,-4 1 0,-4 5 129,-7 1 0,-2 8 0,-8 3-129,0 6 129,-7 3 0,-5 2 0,-2 3 129,-2-1-129,-2 4 0,-4-3 129,-2 0 258,-2 3-258,-4 0 0,-2 4 0,-5 4 0,-1 9 0,-8 1 0,1 10 0,-5 6-258,1 2 0,-3 7 129,-2 5-129,-5 1 129,-3 8-129,2 4 0,-1 2 0,-3 9 0,-7 1-129,0 3 129,-3 4 0,0 3 0,0 2 0,-4 2 0,0 0 0,-3 10 0,1 7 0,-4 5-129,1 7 129,-3 5 0,3 4-129,0 3 129,0 2 0,0-1-129,0 4 129,6-4 0,4 1 0,-1-1 0,2 1-129,6 2 258,5 2-258,4 0 129,7 4-129,0-1 129,3 2-258,6-2 0,5-3 258,3-2-258,3-7 258,4-4-129,7-8 129,6-4 0,5-6 0,5-5 0,5-1 129,7-6-129,4 0 0,5-3-129,4-1 0,7 2-129,2-2-258,13 0-129,-10-4-903,10 4-1419,12-4-1548,-2-6-258</inkml:trace>
  <inkml:trace contextRef="#ctx0" brushRef="#br0" timeOffset="92615.2972">3808 5882 1032,'-14'-14'3225,"14"14"-774,-17-15-1032,7 4-258,0 8-258,-4-1 129,0 6-129,-5 7 0,4 16 0,-9 2-258,8 13 0,-3 4-129,8 9-129,-2 2 129,10 3-129,3-5-258,2-2 258,10-7-258,5-3 0,7-7-129,3-7-516,12-7-2451,5-5-1161,8-8-387,10-5-129</inkml:trace>
  <inkml:trace contextRef="#ctx0" brushRef="#br0" timeOffset="94568.409">8647 14801 645,'-11'-6'2838,"11"6"-258,-10-14-129,5 3-516,5 11-258,-4-28-516,3 11 0,6-9-258,5 4-129,4-14-129,4-3-387,3-8 129,7-5-129,4-9 129,5-5 0,7-12-129,6-3 0,5-11 0,5-3 0,4-11 0,7-1-129,3-10-129,8 2 129,-2-11-129,3-3-129,1 2 129,-1-3-129,-1-5 0,-2-1 0,-3-4 129,-1-4-129,-4 3 0,-3-2 129,-3 1-129,-7-7 258,-3-2 129,-3 3 0,-7 0-129,-1 4 129,-9-6 0,-2 2 0,-6-2 0,5-1 0,-6 5-258,2-7 0,-3 0 129,-1-4-129,-1 0-129,0 1 129,-3-3-129,-4 0 129,-2 1 0,-4 0 129,-3 3-258,-6 6 129,-2-2 0,-7 8 0,-5 3 0,-5 7 129,-7 5-258,1 4 129,-7 2 0,0 4 0,-2 0 129,-1 7-129,-4 3-129,4 3 129,-4 2 0,1 3 0,-4 3 0,-1 6 0,-7 2 0,1-1 0,-4 3 258,-4 9-258,0 1 0,-6 2 129,2 0-129,-1 7 129,2 1-129,-4 6 129,1-3-129,2-1 0,-2 3 258,4 0-258,-1 3 129,-1 0-129,3 1 129,1 4 0,2 3-129,0 4 129,0 3-258,-4 3 387,1 3-258,1 5 129,0-1-129,3 3 0,2 1 0,0 2 0,5 0 129,3-1-258,2 6 129,0 1 0,0 2 129,2 0-129,-3 6 0,1 1 0,0 4 0,1 1 0,2 1 0,0 1 0,2 3 0,1-3 0,4 3 0,1-1 129,1 1-129,-1-1 0,3-1 129,-1 1-258,3-1 258,-2 5-129,0 3 0,-3 5-129,-1 3 129,-1 8-129,-4 9-387,-4-6-2064,6 8-1806,-3-15-645,1-25-387</inkml:trace>
  <inkml:trace contextRef="#ctx0" brushRef="#br0" timeOffset="98155.6142">9585 15738 903,'-16'-17'2967,"4"10"-774,0 4-129,-4-7-903,1 7-129,-7-7-258,3 5 0,-7-7-387,4 4 129,-4-7-387,-1 4 129,0-3-129,-1 6 129,-1-1 0,2 7 129,-1 2 0,-1 4-129,1 11 387,1 11-516,1 11 258,-3 6-258,3 3 258,1 8-645,2 7 258,3-5 0,6-1-129,4-5 129,9-3 0,1-2 0,10-6-129,7-1 258,4 3-258,4-7 387,4 7-258,1-14 387,3 10-387,3-5 258,1-7-258,2-9 129,4-8 0,3-2 0,4-6-129,1 0 129,-1-10 0,1-11-129,-3-1 129,-1 3-129,-3-12 0,-5 8 0,-4-9 0,-4 8 0,-7-12 129,0 7 0,-9 0 129,-1 0 129,-8-10-129,-1 2 0,-5-6 129,-8 1-129,-7-1 129,-2-2-258,-9-2 129,-5 3 0,-5 3-258,-7 6 258,-6 3-387,-1 5 258,-1 10-516,1 5 0,5 12-1161,3 6-2709,8 7 0,6-2-645,9 2 258</inkml:trace>
  <inkml:trace contextRef="#ctx0" brushRef="#br0" timeOffset="99755.7057">9347 16388 3483,'-7'45'3870,"0"-20"-129,-1-6-2580,6 16 129,-3-8-258,4 16-258,-4-11 129,0 16-387,-2-2 129,-2 7-387,-6 2 129,0 7-258,-6 0 258,0 4-129,-8-1 0,-3 5 0,-3-4 0,-4 3-129,-8-3 0,-2-1 0,-6-2 0,-3 4 0,-3-11-129,-3-1 0,-3-10 0,-1-10 129,-5-13 0,3-3 0,-3-21-129,5-14 129,-2-6 0,2-9-129,2-6 129,3-4 0,-2-4-129,3-7 129,-3 7-129,2-10 0,-2 2 129,2-9 0,-1-1 0,4-7-129,2-2 258,3 3-258,3-5 129,0 3 0,-1-3-129,4 4 129,2 6-129,1-8 129,3 1 0,5-1 0,4 1-129,4 1-129,7-10 387,-1-2-258,7-6 129,-1 4-129,2-5 0,4-6 0,3-7 129,-1-2-129,5-2 0,3-1 0,2-1 0,-1-2 0,8-4 129,-1-1 0,-1-2-129,2 2 0,-2 2 0,2 1 129,-5 0 0,2 1-129,-3 1 129,1 2-129,-2 4 129,3 3-129,1 1 129,-1 4-129,2 3 0,0 8 129,-1 4-129,-1 5 129,-1-1-129,-1-3 0,-1 5 0,-1-2 129,-1-3-129,-3-1 0,-2 0 0,-1-3 0,-1 2 0,-1-3 0,-1 1 0,-1 5 0,-3 4 0,-2 6 0,-5 7 0,-1 7 0,-3 6 258,-2 5-258,-3 5 129,-1 2 0,0 0-129,2 1 0,0-1 0,3-2 0,4 2 0,2-2 0,3 4 0,0-3 0,-1 7 129,3 1-129,0 2 129,0 4-129,1 2 129,-2 3-129,-1 1 0,4 4 0,0-3 0,-2 5 0,3-2 0,-1-2 0,2 6-129,-1 1 258,3-1-129,-1 3 0,2 2 0,-1 1 0,0 4 0,10 0-129,-13 0 129,13 0 0,-11 15 0,11-15-129,-11 17 129,11-17 129,-9 18-129,9-18 0,-10 16 0,10-16-129,-9 13 129,9-13 0,-7 11 0,7-11 0,0 0 0,-8 12 0,8-12 0,0 0 0,-5 12 0,5-12-129,0 0 0,-3 11-387,3 1-516,0-12-2193,0 0-1161,12 3-258,-12-3-645,9-7 129</inkml:trace>
  <inkml:trace contextRef="#ctx0" brushRef="#br0" timeOffset="100615.7549">6237 11171 129,'-2'12'3096,"2"-12"0,-9 0-774,9 0-516,0 0-258,0 0-258,0 0-129,0-11 129,0 11 0,0 0-129,0 0 0,-3-11-258,3 11-129,0 0-258,-12-3 129,4 2-258,1 1-129,-4 0-129,-2 4 129,1-1-129,-2 6-129,-2 0 129,-2-1-129,0 2 0,1 0 0,0 2 0,2-3 0,1-1 0,2 3 0,2-3 0,10-8-129,-11 20 129,8-9 0,3 0-129,0 1 129,0 5 0,4-4-129,2 4 129,1-1 0,0 2 0,1 0 0,1 2 0,-2-2 0,0 1 0,3 0 0,-1-4 0,2-1 0,0 3 0,1-3 0,0-3 0,3-1 129,-2 1-129,2-1 0,-1 2 0,1-1 0,-3 1 0,-1 0 0,-1 1 0,-1-4 0,-9-9 0,13 18 0,-13-18 0,7 13 0,-7-13-387,0 0-1032,0 0-2580,12 9-387,-12-9-387,7-12-516</inkml:trace>
  <inkml:trace contextRef="#ctx0" brushRef="#br1" timeOffset="228347.0607">4744 3845 2709,'-4'-12'4128,"4"12"-903,-5-12-258,-7-1-903,12 13-516,-19-16-387,9 11-258,-8-7-258,3 5-258,-5 0-129,-2 1 0,1 1-129,-3 3 0,0-2 0,2 3 0,1 1 0,2 0-129,2 0 129,3 0-129,0 0 129,1 5-129,-1 1-129,-1 0 129,1 1 0,-1 1 0,3 2 0,-1-1 0,2 0-129,1 1 129,10-10 0,-16 23-129,11-12 129,0 5 0,0-2 129,3 6 0,-3 1 0,1 7 0,-2 0 129,1 5-129,-1 3 129,-1 4-129,1 1 0,-1 5-129,0 1-129,1 0 129,2 3 0,0 3 0,1-5 0,3 0 0,-4-3-129,4-3 258,0-4-258,0-5 258,2-4-258,-2-5 258,5-5-129,1-4 129,2-5 0,2-3 0,2-4 0,4-2 0,-1-1 0,0-1 0,1-4 129,6 2-129,-3-3 0,5-1-129,0 0 129,3 0-129,0 1 129,4-1-129,-2 0 0,1-1 0,2 3 0,1 0 0,-2 2 0,-2 0 0,-5 0 0,3 2 129,-3 1-129,-2 0 0,-2 0 0,-3 2 0,3-2 0,-6 1 0,0-1 129,0 0-129,-4-1 129,0-7-129,-3-2 129,-2-4 258,-3-4-258,0-8 129,-2-8 0,0-8 0,-6-8 0,3-6 0,-4-2 0,4-10-129,1-3-129,0 2 129,-1 2-129,3 5 0,0 4 0,0 5 0,-2 5 0,0 10 0,-4 4 0,-1 9 0,0 6 0,0 5-129,7 14 129,-16-12-129,7 12 129,-2 1-129,1 8 129,-6 1 0,-4 3-129,-5-1 0,-7 4-258,-8-9-2580,3 7-1548,-10-8-516,1 0-387,-3-6-387</inkml:trace>
  <inkml:trace contextRef="#ctx0" brushRef="#br1" timeOffset="238174.6228">4770 4019 774,'0'0'1032,"0"0"258,-9 12-129,9 11 258,0 8-258,0 13-258,0 12-387,4 16 129,-1 7-387,2 14 0,-1 10-129,-2 7-258,0 10 129,-2 3-129,0 1 0,0 2 258,0-5 0,2-6 0,-2-9 387,0-8-129,0-12 387,2-9-129,-2-19 258,3-2-516,-3-14 258,0-1-129,-5-10-129,3-5 0,-1-5-129,-1 1-129,0-4-129,0-3 129,-1-3-129,5-12 129,-7 19-129,7-19 0,-12 11 129,12-11-129,-16 6 129,8-4-129,-1-1 0,-1 1 129,-1 1-129,-3-1 129,1-1-129,1 3 0,-3-2 0,-2 3 258,2 2-258,-3-2 129,-4 8-129,1-2 129,-4 6-129,1 0 129,-4 3-129,-1 6 129,-5 1 0,0-1 0,-2-1-129,-2 5 0,-3-1 129,0 0 0,-2-1 129,2-3-258,1-3 258,1-2-129,0 1 129,3-4-129,-1-4 0,0 1 129,-1-3-258,0 2 0,2-1 0,-4 0 129,0-2-129,-3 0 0,2-3-129,2 0 129,-1-2 0,0 1 0,1-2 0,0 3 0,1-1 0,0 0 129,1 3-129,-3-2 0,0-1 0,1 2 0,-2 0 0,0-2 0,0 0 129,4-1-129,-2-4 0,3 1 0,1-1 129,1-1 0,1 0-129,0-2 129,2 1 0,-1-2 0,-1 1-129,0 0 129,-2 1-129,0-1 0,1 2 0,-2 0 0,-2 0 0,1 0 0,0 0 0,0 3 0,2 1 0,0 1 0,5 0 0,-2 3 129,1-1 0,3 2 0,0-1-129,1 1 129,0-2 0,0 5 0,0-5 0,4 0-258,-1 2 129,0-2 0,1-1 0,-2-1 129,1-1-129,2 1 0,-4-1 0,4-2 0,-2 0 0,2 3 0,0-3 0,3-1 0,1 2 0,4 0 0,-4-2 0,6 3 0,1-2 0,1-1 0,2 2 0,8-3 129,-14 7-129,14-7 0,-10 5 0,10-5 0,0 0 0,-9 9 0,9-9 0,0 0 0,0 0-129,-7 15 129,7-15 0,0 0 0,0 14 0,0-14 0,-1 12 0,1-12 129,-5 17-129,5-6 129,-2 0-129,-2 1 258,-1-1-129,0 1 258,1 1-129,1 0-129,3-13 129,-12 23-258,7-11 258,1 1-387,-3-1 258,3 2-258,0 1 129,-1 0-129,2-1 0,-1 2 129,1 1 0,1 1 0,-3 2 0,3 3 129,0 2-129,-1 1 0,1 3 0,0 0 0,-3 2 0,1 5 0,0-3 0,1 8 0,-2-4 0,2 1 0,0-1 0,-1 4 129,3 0-258,-1-1 258,0-3 0,1 1 0,-1-1 0,2-1-129,-2 0 129,2-3 0,0-3 0,-2 2 0,1-6-129,0-3 0,1 2 0,0-4 129,0-6-258,0-2 258,0-2-258,0-11 129,0 16 0,0-16 0,0 0 129,4 13-129,-4-13 0,0 0 0,2 14 0,-2-14 0,0 14 129,0-14-129,2 23-129,-2-8 129,0 0 0,1 2 129,1 1-258,-2 2 129,2 0 0,-1-1 0,1 0 129,0 1-129,1 1 0,-1 0 0,0 3-129,2-2 258,-1-3-129,0 4 0,-1 6 0,1-5-129,0 3 258,1 0-129,-1-3 129,1 6-129,-2-3 0,3-3 0,-2 0 0,2 1 129,-1-3-258,1 1 258,-3 1-129,3-2 0,3 6-258,-5-2 258,3-1-258,-4 3 387,3-3-387,0 3 129,-2-2-129,-1-2 258,-2-6 0,2 1-258,1-2 258,-1-7-129,-2-10 129,2 19 0,-2-19 0,0 0-258,0 0 258,0 0 0,0 0 0,7 11 129,-7-11-129,0 0 129,0 0-129,0 0 0,0 0 129,-4 16 0,4-16 0,-5 11 0,5-11 129,-9 17-129,9-17 0,-6 23 129,4-10-129,2 2-129,-2 2 0,2-1 0,0 1 0,0 1 129,0-3-258,0 3 129,2 2-129,0-1 0,-1 0 129,1-2-129,1 2-129,1 0 129,-4 1 129,4-3-258,-3-3 387,1 4-129,1-2 0,-2 1 0,2 2 0,-3-4 0,2 2 0,-1 1 129,0 0-129,-1-2 0,2 1 0,-2 1 0,0-3 0,0 6 0,0-2 0,1 4 129,-1 0-129,1 1 0,-1 1 0,2 2-387,5 3-3870,-4-2-645,-3-12-516,-12-7-387</inkml:trace>
  <inkml:trace contextRef="#ctx0" brushRef="#br1" timeOffset="254834.5757">4698 4065 645,'-3'-11'2451,"3"11"-387,0 0-258,0 0-645,0 0-387,-3-11-387,3 11 129,0 0-258,6-8 0,1 8 387,-7 0 129,20 0 0,-10 7 129,6 11 0,-4 5 0,3 17-258,-3 5 0,3 10-258,-4 9-129,-1 10 0,0 8-129,-8 7-129,3 4 0,-5 3 0,-2 3 0,-6 2-129,-2 0 129,-6-1 0,-3-2-129,-3-7 129,-4 0 129,-1-7 0,-1-4 129,-6-4-129,-2-8 387,5-6-258,-6-7 0,1-2 0,-2-9-129,-3-1 0,-1-10 0,-1 1-129,-4-6-129,1-3 129,-2 2-129,-1-8 258,-3-3-129,2-2 129,2 1-129,0 0 258,-2-3-129,-1-1 258,-4-5-258,2 6 0,-1-2 129,1-1-129,-2-6 0,0 3-129,3-2 129,1 0-129,1 0 0,-1 0 0,2 1 129,-2 0-129,-1-1 0,1 1 0,1 2 0,1-1 0,1-2 0,0-2 0,2 1 129,4-1-129,0-1 129,2 1 129,0-1-129,-1 3-129,-3-1 129,2 3-258,-2 2 258,1 4-258,-3 3 129,1 3 0,1 4 0,-1-1 0,1 4 129,1 2 0,1 3-129,1-1 129,-2 1-129,0 0 129,-3 3-129,0 0 0,2 4-129,-2 1 129,0 3-129,2 1 129,3 5-129,1 3 129,3 0 129,6 1-129,0 6 129,2-3 0,0 2 0,3 3 0,0 1 129,4 1-258,-1 5-129,2 0 129,3 2-129,4 3 258,1-1-129,3-1 0,3 1 0,3-4 0,1 5 129,3-2-129,0-1 129,0-2 0,5 1-258,2 4 129,0-1 0,2 4 0,1-3 129,0 2-258,2 3 258,1 1-129,-2 5 0,1-3 129,-2 1-129,-1 0 129,1 4-129,-3-1 129,0 0-129,-1 2 129,0-6-129,2-1 129,-1 0-129,0-2 129,0-5-258,3 0 258,-3-4-129,2-1 0,1-4-129,1-1-129,0-6 129,-2 0 0,1-6 0,1-3-129,0-5 129,0-4 0,-1-1 258,0-7-129,2-3 0,-3-3 0,1-3 0,-3-1 0,3-6 0,-3 1 129,1-3-129,-4 1 0,1 1 0,-3 0 0,1 0 0,0 3 0,-1 1 0,-1 0 0,0 2 0,-1 2 0,4-2 0,-3 3 0,0 5 129,2 0-258,-1 3 129,1-2-129,0-1 258,0 3-258,4 0 129,-2 1-129,4-4 129,0-3 0,1 0 0,4 1 129,3-1-129,0-1 0,2-1 0,2-2 0,3-2 0,-2-1 0,2-1 129,2-4-129,0-6 0,1 2 129,0-5 0,4 1-258,3-1 129,-1 0-129,3-2 129,2 1 0,1 2-129,5-3 129,4 3-129,-2 0 258,1-2-129,3 1 129,0-3-129,1 0 0,0-2 0,-1-2 0,-2-3 0,2-1-129,2-1 258,2-1-258,1 5 258,1 1-129,1-2 0,-2 4 129,3-1-129,-2 1 0,1 1 0,-2-2 0,2-1 0,1-1-129,2-1 258,2 2-129,-1-4 0,-1 5 0,2-3 0,-1 1 0,-1 3 0,0 2 0,0 0 0,-2 0 0,3 6 129,0 1-129,-2 3 0,-2 1 0,-1 0 0,-1-3 0,-2 2 0,-1-4 0,-3 1 0,3-4 0,0 0 0,0-1 0,0 2 0,-1-2 129,-2 3-129,0 2 0,-1-2 0,-2 1 129,-3-3-129,0 1 0,0 1 0,1 1 0,-1-1 0,2-3 0,1 3 0,-3-2 129,3 3-129,-3-1 0,0-4 0,1 2 0,-3 0 0,0-2 129,1-1-129,1 0 0,0-4 0,5 0 0,3-3 129,-2-4-129,3 3 0,0-5 0,2 3 0,1-2 0,0 6 0,0 0 0,1 4 129,1 1-129,6-1 129,-1 2-129,5 3 0,-2 3 0,0-2 129,3 6 129,-1-2-258,2-1 0,-2 5 0,2-3 129,1 2-129,0 0 129,-1 3-129,1-3 0,0 2 129,-2 0-129,4-4 0,-3 4 0,3 2 0,2-2 0,-2 4 0,0-3 0,0 0 0,2 2 0,-2 7-129,1-6 129,1 3 0,-2 1-129,0 0 129,1 4-129,-2 6-129,1-2 129,-2 1 129,0 5-129,1-3 129,-2 5 129,1 3-129,0 2 0,-2-1 0,1 5 0,-5 0 0,-1 5 0,0 6 0,-3 2 0,1 3 0,-5-1 0,3 5 129,-6 4-129,2 2 0,-3 2 0,-6 1 258,1 5-258,-4 4 0,2 2 0,-1 7-258,-1 5 516,-1 4-516,1 5 516,-3 8-516,1 1 129,-3 6 129,-3 4-129,-3 2 129,0 7-129,-1 1 129,-5 3-258,-1-3 258,-2 5-129,-1 0 129,-5 1 0,-3-3-129,-5-3 0,-4-3 258,-5 1-129,0 3 0,-8-5 0,-5-6 129,-4 3 0,-5-8-129,-2-7 258,-3-5-129,-3-11-129,-4-10 0,-6-6 0,-2-12 0,-4-10-129,-4-4 258,-3-6-387,-6-10 387,-2 3-129,-3-13 0,-6 2 129,-3-2-129,-6-1 0,-4 2 0,-3-3 129,-3 2-129,-4-4 0,-6 3 0,0 0 0,0-3 0,2-3 129,-2-2-129,1 0 0,-5-2 0,0-2 0,1-1 0,0-1 0,0 3 0,-6-1 0,-4-1 258,0 0-258,2 4 0,0-4 129,-2-4-129,-6-8 129,6 1-129,-2-5 0,4-1 129,-1-8-129,-1-1-129,1 1 258,0 1-258,1 1 258,0 3-258,-1 3 129,-3 0 0,2-3 0,0-4-129,2 6 258,-4-7-258,0-2 129,4-4 0,-1 4 0,5-1 0,2 0 0,0-1 0,3-3 129,3 3-129,6-1 0,3-3 0,4-3 0,2-1 0,2-1 0,4-5 0,2-2 0,2 3-129,0 1 129,1-2 0,-2 2-129,0 3 129,-1 3 0,-2-1 0,2 2-258,-2 1 258,1 3 258,0-3-258,0 0 0,0-4 0,4-1 0,-4 1 0,5-10 0,0-9 0,0 7 0,2-5 0,-1-3 129,1-5 0,-2 5-129,-2 0 129,3 5 0,-2-2-129,-4-3 258,1 2-129,4 4 0,-2 2 0,2-5-129,-2 2 129,1 1 0,0 5 0,3 1 0,-1-4 0,0 4 0,5-1 0,1 3 0,-1 3 0,3 1-129,0 2 129,0 3-258,-3 2 0,-3-6 0,-4-1 258,-6-2 129,2-9-129,0-2 0,0-9-129,2-10 129,6-3-129,4-8 129,9-2-387,9-7 0,5-7 129,9-6-129,0-4 258,6 0 0,2-6-129,4-5 387,1-1-129,2-3 129,-1-1-129,2-5 129,2 1-129,-3-4 0,3 0 129,-3 0-258,4 0 0,-2 0 0,0 3 0,3 5 0,5 3 0,-4 4 0,4-1-129,1 1 129,1 2 0,0-7-129,5-2 129,0-2 0,0-6 0,2-5 0,1-4 0,2 1 129,1-4-129,1 2 129,-1 5-129,-1-4 0,2 4 0,-2 5 0,0 2 129,1-2-129,-3 7 129,-1-2 0,2-5-129,-2 2 129,0-5-129,0-6 129,1 0-129,-3 0 0,1-3 0,1-1-129,2 1 129,-3 1 0,2 2-129,0 5 129,0-1-129,1 4 0,3 2 129,-2 1-129,1 0 129,3 2 129,-2 2-129,2 3 0,-1-1 129,-1 2-129,1-1 0,-1 1 129,2 4-258,-1-3 0,0 6 0,1 1 129,1-5 0,1-2 0,0-2-258,2-4 129,3-2 0,-1-4-129,2-3 129,-1-4-129,2-2 129,-2 5 0,3 1 129,-2 4 0,-3 8 0,-2 0 129,1 6-129,-2 4 0,-3 0 0,-2 2 0,0 4 0,-6-1 129,0 4-129,0 1 129,-1 1-129,-4 9 0,0 2 129,1 3-129,-2 6 129,2 1-258,2 7 129,1-3 0,1 5 0,1-2 129,5 1-129,2 1 129,1-3-129,4 3 129,2-1-129,1 8 129,1 1 0,5-1-129,-22 50 0,52-83 0,-52 83 129,58-60-129,-22 35-258,1 1 129,0 9-129,0 4 0,-1 4 129,-1 5-129,-1 2 0,-2 0 129,-2 2 129,0 5 0,-3-1 129,2-1-129,6-2 129,-3 1-129,3-3 129,3 0-129,-1-1 129,0 0 0,6 0-129,-4-2 129,2-1-258,0-1 0,-1 0 0,4 1 0,4-4 129,4 2-258,3 0 129,4 1 0,-2-1 258,0 2 0,4 0-258,-2 2 129,0 1-129,-4 0 0,1 0 129,1 0-129,3-1 0,4-1 129,-4-2 0,0 1 0,1-4 129,1 1-258,-3 1 129,-1 0 0,1-1-129,0-3 129,3 0-129,2-3 129,-3 0 0,3-3 0,-1-4-129,-2 3 129,1 1-129,-5-4 129,3 1 0,0 2-129,1-2 129,-4 3 129,0 2-129,-1-2 0,-1 2 0,-1 2 0,-3 3 129,-5 0-129,-1 3 0,-4 3 0,1 1-129,2 1 258,-5-1-129,0 2 0,-1 6 0,-2 0-129,-2 1 258,0-1-129,-5-1 0,-3 1 0,-2 1 0,-5-5 0,-2 1 0,-2 1 0,-2-1 0,0-2 0,-2 1-129,-2 0 258,-9-3-258,15 6 258,-15-6-258,10 11 129,-10-11 0,11 21 0,-6-7-258,-5-14-1548,12 27-2580,-9-15-387,-3-12-645,7 15-387</inkml:trace>
  <inkml:trace contextRef="#ctx1" brushRef="#br1" timeOffset="251152.3651">14649 5598 0,'0'0'0</inkml:trace>
  <inkml:trace contextRef="#ctx1" brushRef="#br1" timeOffset="251233.3698">14274 5573 0</inkml:trace>
  <inkml:trace contextRef="#ctx1" brushRef="#br1" timeOffset="252570.4462">14211 5548 0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1:15:37.939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-5 13 5805,'-4'-25'5160,"4"25"-258,0 0-387,0 0-3225,0 0-645,0 0-258,0 0-903,0 0-1806,0 0-2193,0 23-129,0-5-774,0 1 387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1:20:45.914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 contextRef="#ctx0" brushRef="#br0">-2113 6106 2580,'5'-22'4386,"1"4"-258,-6 18-1032,0 0-645,0 0-516,0 0-516,0 0-516,24 9-129,-24 12 0,10 14-258,-8-4 0,9 15-129,-8-1-129,4 4 258,-7-3-387,7 6 129,-5-11-129,1 1 0,1-3-129,-1-6 0,-1-2 0,-2-6 0,3-5-258,-3-20 0,5 23-387,-5-23-129,0 0-1161,0 0-1419,0 0-1161,-8-25-129,6 1-387</inkml:trace>
  <inkml:trace contextRef="#ctx0" brushRef="#br0" timeOffset="428.0245">-2160 6094 3096,'0'0'4515,"0"0"-129,0 0-129,0 0-2451,7-25-258,21 25-387,-7-11 0,17 7-387,0-14-129,9 10-129,-7-5-129,9 1 129,-9 0-129,3 5-129,-8-3-129,-2 6 0,-11 0 0,-1 4-129,-21 0 0,24 0 129,-24 0-129,0 0 0,13 21 0,-13-21 129,0 28-129,0-28-129,0 29 258,-4-9-129,4-20 0,-3 36 0,3-36 0,0 31 0,0-13 0,0-18-129,10 35-387,-10-35-1290,0 0-2580,21 26-258,-21-26-516,22 18-129</inkml:trace>
  <inkml:trace contextRef="#ctx0" brushRef="#br0" timeOffset="1068.061">-1130 6346 2322,'15'-21'4515,"4"13"-129,-19 8 0,25 0-1806,-25 0-774,36-9-516,-36 9-129,52-12-387,-27 6-258,11 4-129,-5-2-129,6-2 0,-6 4-258,-1 0-258,2 2-129,-12-7-516,11 7-2064,-31 0-1419,22 2-258,-22-2-387,0 0 0</inkml:trace>
  <inkml:trace contextRef="#ctx0" brushRef="#br0" timeOffset="1317.0754">-1109 6474 5289,'0'0'4773,"0"0"-387,26 3 0,7-1-3096,-13-7 0,20 3-129,-10-10-516,10 8-258,-5-3-129,3-1-129,-4 6-258,-4-5-774,13 3-3225,-8 0-258,-5 0-258,-3-4-516</inkml:trace>
  <inkml:trace contextRef="#ctx0" brushRef="#br0" timeOffset="2531.1447">255 5761 3354,'-24'-2'4257,"-16"0"258,21 2-387,19 0-1935,-42 0-645,42 0-258,-40 0-129,40 0-516,-36 8-258,36-8 0,-26 18-129,26-18 0,-18 23 0,18-4-129,0 0-129,0 1 0,9 3 129,5 0-129,-2 1 0,4 8 0,-3-5 129,3-1-258,-4-3 258,4 3-258,-9-2 129,-5 1 0,-2-1 0,0-7 0,-13 3 0,-4-3 0,-11-2 0,4-1 0,-6-7 129,1 1-129,3-6 129,3 2-129,4-4 0,19 0 0,-19 0 129,19 0-129,0 0-129,0 0 129,11-6 0,-11 6 0,39 4-129,-16 8 129,1 0 0,-1 5 0,1 3 0,-5 1 0,-3 2 0,-4-2 0,-3 4-129,-2 3 258,-2-1-129,-3-1 0,3-2 0,-3-3 129,-1 1-129,-1-22 0,9 31 0,-9-31 129,14 24-258,-14-24-129,33 24-3354,-33-24-774,31 10-387,-31-10-129</inkml:trace>
  <inkml:trace contextRef="#ctx0" brushRef="#br0" timeOffset="4327.2476">856 5840 3870,'0'0'4386,"0"0"-258,-14 6 129,-4-2-2838,10 21-129,-15-11-129,14 19-129,-8-6-258,5 15-129,-4-5-129,13 12-129,-6-1-129,9 3 0,4-5 0,-1 1-129,9-5-129,7-5-387,9 4-2322,-7-20-1548,0-3-387,0-5-387,-21-13-129</inkml:trace>
  <inkml:trace contextRef="#ctx0" brushRef="#br0" timeOffset="5260.3009">1182 5991 5676,'0'0'4644,"0"0"-258,0 0 0,-7-17-2838,19 17-258,-12 0-387,45-2-129,-19-6-258,21 8 129,-7-6-387,9 4 0,-8-3 0,10 3-258,-13-1 129,-5 3 0,-7 0-129,-7 0 0,-19 0 0,0 0 0,9 22 0,-9-22 129,-32 37-129,5-15-129,-10 3 129,-4 0 0,-5 7 0,3 0-129,5-1 129,1-6-129,8 4 129,5-2 0,6-4 0,8 1 0,10-24 0,-4 25 0,4-25 0,0 23 0,0-23 0,30 13 0,-13-9 0,7-4 0,6 2 129,3-2-129,2 0 0,1 0-129,-1 0-129,-2-2-387,10 4-1806,-18-2-1935,-1 0-258,-5 0-258,-19 0-387</inkml:trace>
  <inkml:trace contextRef="#ctx0" brushRef="#br0" timeOffset="5755.3292">1258 6137 3096,'0'0'4515,"0"0"-258,0 0 0,23 6-2451,-23-6-258,36-4-387,-11-6-387,13 8-129,-9 0-258,10-2-516,0 8-1290,-4-2-2451,-5 0-645,-3 4 0,-6 0-516</inkml:trace>
  <inkml:trace contextRef="#ctx0" brushRef="#br0" timeOffset="12867.736">1937 6387 4773,'21'-2'4515,"-21"2"-258,0 0 0,28 19-2709,-28-19-387,14 29 0,-14-29 0,12 42-387,-12-20-258,10 5 129,-10-5-387,4 3-129,-4-6-129,0-19-387,-14 35-645,-9-35-1290,4 6-1935,-4-4-387,3 0-258,-1-2-129</inkml:trace>
  <inkml:trace contextRef="#ctx0" brushRef="#br0" timeOffset="15819.9049">2552 6003 4902,'0'0'4644,"0"0"-129,0 0-516,0 0-2064,0 0-387,0 0-258,0 31-645,0-11 0,1 14-129,1-3 0,0 4-258,-2 1 0,0 2-129,0-11-129,0 2 129,0-5-129,0-24 0,3 30-387,-3-30-258,0 0-1032,0 0-2580,0 0-387,0 0-258,0 0-387</inkml:trace>
  <inkml:trace contextRef="#ctx0" brushRef="#br0" timeOffset="16026.9167">2619 5763 7611,'0'-25'4386,"0"25"-129,0 0-516,0 0-2967,0 0-387,-8 19-387,8 3-774,0-22-2451,1 35-903,6-7-258,-3-3-129</inkml:trace>
  <inkml:trace contextRef="#ctx0" brushRef="#br0" timeOffset="16522.9451">2881 5972 7224,'0'0'4257,"0"0"258,4 15-387,1 9-3354,-5-24 0,2 53 129,-2-21-258,0 7-258,0-4-129,2 5 0,-1-11 0,6-1 0,-2-7 0,-5-21-129,23 18 0,-23-18-129,29-2 129,-11-16-129,-3-3 129,3-7-129,-1-5 0,1 1 129,-1 1-129,-5 3 129,-2 3-129,-3 6 129,-7 19-129,11-17 129,-11 17 0,0 0-129,5 10 129,-5 8 0,0 10-129,2 1 0,-2 6 129,1 3-129,1-3 0,3-4 0,1-1 0,-1-4-258,7-3-645,-12-23-2967,0 0-516,0 0-516,23 0-387</inkml:trace>
  <inkml:trace contextRef="#ctx0" brushRef="#br0" timeOffset="17076.9768">3293 6115 7998,'-33'-6'4902,"33"6"-258,0 0-129,31-9-3354,-7-1-387,21 10 0,-6 0-387,9 0-129,1 0-516,-7-4-774,8 6-2451,-15 0-1032,-4 4-387,-10-6-387</inkml:trace>
  <inkml:trace contextRef="#ctx0" brushRef="#br0" timeOffset="16856.9642">3329 5740 5934,'18'-20'5160,"2"-4"-516,-20 24 0,19 0-2322,-1 24-1161,-15-4-129,18 19-258,-17 0-258,6 16-129,-3-6-129,-2 7-129,-1 4 0,-1-2 0,-1-4-129,5 0 0,-2-13 0,5-2 0,3-8 0,0 2 0,7-18 0,0-5 0,3-8-258,-4-2-516,11 0-1677,-11-4-2193,-19 4-258,20-29-258,-20 29-387</inkml:trace>
  <inkml:trace contextRef="#ctx0" brushRef="#br0" timeOffset="17403.9955">3701 5777 7740,'48'-30'5031,"-25"30"-258,-4 0-129,14 20-3225,-33-20 0,45 58-516,-31-23-258,10 11-258,-13 2-129,-1 5 0,-3 2-129,0 2 0,-7-2-129,0-5 0,-2-5 129,-8-4-129,3-1 0,-4-7-129,5-12-129,6-21-774,0 0-3870,0 0 258,0 0-516,0 0-516</inkml:trace>
  <inkml:trace contextRef="#ctx0" brushRef="#br0" timeOffset="18787.0746">4300 5586 2451,'-13'-22'4386,"13"22"0,0 0 0,25-10-2322,-24-9-258,22 19-258,-23 0-129,31-4-516,-31 4-129,38-2 0,-38 2-387,35 0-129,-35 0 0,30 19-129,-30-19-129,24 31 0,-21-10 0,-1-1 0,-2 5 0,0 2 129,-5-1-129,-9 6 129,-2-1-129,-3-2 129,-1 5 0,2-4 0,4-3 0,2-2 0,7-3 0,5-1 0,0-21 129,9 38-129,-9-38 0,33 22-129,-13-16 129,3 0-129,-2-2 0,0-1 129,-4-3-129,-17 0 0,24 0 0,-24 0 0,0 0 0,0 0-129,0 0 258,0 26-258,0-26 129,-19 26 0,5-4 0,2 3-129,7 6 129,-4-1 0,8 4 0,-1 1 129,2-2-258,0 2 129,5 1 0,4-10 0,-1-3 0,-1 0 0,-7-23 0,4 33 0,-4-33 0,-12 29 0,-7-21 0,-4-2 0,-1-1 0,-4-1 0,5 2-258,-1-6-1290,24 0-3225,-16 0 0,16 0-516,0 0-387</inkml:trace>
  <inkml:trace contextRef="#ctx0" brushRef="#br0" timeOffset="100266.735">213 8379 2967,'12'-20'4257,"-12"20"-645,0 0-645,13-30-645,-13 30-387,0 0-258,0 0-516,0 0-129,17-2-258,-17 2-129,0 0-258,0 0 0,7 18 129,-7-18-258,3 39 0,-1-15 0,0 9-129,1 3 0,-3 7 0,0 2 129,0 1-258,0-1 129,2 7-129,2-6 129,-1-5-258,-1-8 258,5 2-129,-6-8 0,3-8-129,-4-19 129,0 0 0,10 18-129,-10-18 0,0 0-258,2-10-258,-2 10-774,0-21-2709,0 21-645,0-39 0,0 12-645</inkml:trace>
  <inkml:trace contextRef="#ctx0" brushRef="#br0" timeOffset="101022.7782">220 8357 3483,'0'0'3870,"-19"-6"-903,19 6-258,0 0-516,0 0-387,0 0-387,0 0-387,0 0-129,0 0-258,12 0 0,-12 0 129,23-2-258,-23 2 0,33-4-129,-14 2 0,7 2 0,-3-4-129,4 4 0,1 0-129,0 0-129,1 0 129,-4 0-129,-1 0 129,-1 2-129,-1-2 0,-3 0 0,-19 0 0,35-8 129,-35 8-129,23-8 0,-23 8 129,19-12-129,-19 12 0,0 0 129,0 0-129,17-17 0,-17 17 0,0 0 0,0 0 0,0 0 0,0 0 0,0 0 0,0 0 0,12 13 0,-12-13 0,14 29 0,-14-29 0,12 35 0,-5-14 0,2-1 0,-4-1 0,-5 3 129,5-4-129,-5-18 0,5 31 0,-5-31 0,11 18-129,-11-18-129,0 0-387,0 0-1677,0 0-2193,0 0-258,0 0-129,14-12-516</inkml:trace>
  <inkml:trace contextRef="#ctx0" brushRef="#br0" timeOffset="102558.8661">1439 8298 2451,'0'0'3612,"0"0"-129,0 0-774,0 0-516,0 0-516,0 0-129,0 0-387,0 0-258,0 0-129,-14 0-258,14 0 0,0 0 129,-26 0-258,26 0 0,-30 0 0,11 0-129,4 0 0,-13 0 0,28 0 0,-35-2 129,35 2-258,-29 0 0,29 0 129,-26 2-129,26-2 0,0 0 0,-25 15 0,25-15 0,0 0-129,-22 23 129,22-23-129,-12 19 0,12-19 0,-14 24 129,14-24-129,-7 29 129,7-29-129,0 33 0,0-33 129,0 38-258,7-15 258,-4-5-129,8 4 0,-10 3 0,6-1 0,-3 4 0,1 1 0,0-4 0,2 5 0,-7 4 0,4-1 0,-1-4 0,2 2 0,-5 2 0,0-6-129,4 2 129,-4-3 0,0-2 0,0-3 0,0 1-129,0-22 129,-9 29 0,9-29 0,-7 22 0,7-22 0,0 0 0,0 0 0,0 0 0,0 0 0,0 0 0,0 0 0,0 0 0,11 11 0,-11-11 0,19 0 0,-19 0 0,29-5 0,-29 5 0,31-8 0,-13 4 0,1 2 0,2-2 0,0 0 0,-2 2 0,-19 2 0,31-4 0,-31 4-258,22-4-129,-22 4-1290,0 0-2838,0 0-258,0 0-387,0-19-258</inkml:trace>
  <inkml:trace contextRef="#ctx0" brushRef="#br0" timeOffset="108274.193">1663 8655 5547,'-18'-28'4773,"18"28"-258,0 0-645,-20-19-1935,20 19-258,0 0-645,22 23-258,-22-23-129,33 34-129,-12-17-129,5 13 0,-3-2-129,4 1-129,3-2 0,-4-3 0,0 0 0,-2-4-129,1-1 0,4-7 0,-3-2-129,-7-3-129,5 3-387,-24-10-387,39 10-2580,-39-10-903,22 4-645,-22-4 0</inkml:trace>
  <inkml:trace contextRef="#ctx0" brushRef="#br0" timeOffset="107975.1759">1887 8620 1032,'26'-20'3870,"-26"20"516,0 0-387,0 0-1419,8-24-516,-8 24-387,0 0-387,0 0-258,0 0-258,0 0 0,14-22-258,-14 22 129,0 0-258,0 0 0,0 0-129,2 14 0,-2-14 0,-2 26-129,-8-4 0,-1 1 0,-2 4 0,-3 7-129,-1 2 129,-4-3 0,2-2-129,1-2 0,1 2 129,3-4-129,2-7 0,12-20-129,-17 25 129,17-25 0,-7 19-129,7-19-129,0 0 0,0 0-387,-7 21-258,7-21-1161,0 0-1935,0 0-774,-2-13-258,2 13-258</inkml:trace>
  <inkml:trace contextRef="#ctx0" brushRef="#br0" timeOffset="108560.2093">2164 8659 4644,'21'-10'4644,"-21"10"129,0 0-774,0 0-1419,0 0-1806,18 19-129,-18-19-129,8 22-387,-8-22-516,7 19-1032,-7-19-2709,21 23-258,-21-23-387,9 17 129</inkml:trace>
  <inkml:trace contextRef="#ctx0" brushRef="#br0" timeOffset="108791.2225">2164 8659 1677,'113'168'4257,"-113"-168"258,0 27-129,0-8-1806,0-19-903,0 20-516,0-20-387,0 0-258,0 17-129,0-17-129,0 0-387,0 0-516,19 22-1806,-19-22-1806,0 0-258,0 0-129,0 0-129</inkml:trace>
  <inkml:trace contextRef="#ctx0" brushRef="#br0" timeOffset="109116.2411">2428 8627 6321,'21'-5'4644,"-21"5"129,24-2-516,4 2-2580,-28 0-516,30 2-387,-30-2-258,36 0 0,-13 0-258,1 0-129,-1 0 0,1 0-129,2 0-129,-4-4-129,3 4-645,-25 0-645,33-10-2580,-33 10-516,0 0 0,0 0-645</inkml:trace>
  <inkml:trace contextRef="#ctx0" brushRef="#br0" timeOffset="109456.2606">2527 8790 4128,'0'0'4902,"-7"18"-516,7-18 0,18 12-2451,-18-12-516,29 0 0,-29 0-516,45-14-129,-26-2 0,14 7-258,-7-1-129,7-2-129,0 2 0,-5 8 0,0-3-129,-4 5-129,-3 0 129,-4 0-129,-17 0-129,28 0-129,-28 0-645,0 0-3741,16 21-129,-16-21-258,0 0-387</inkml:trace>
  <inkml:trace contextRef="#ctx0" brushRef="#br0" timeOffset="110859.3408">3124 8572 1806,'19'0'4515,"-19"0"0,7 24 129,-7-24-1677,13 28-1161,-13-28-516,10 27-129,-10-27-516,9 39-129,-4-20-129,0 10 0,2-6-258,-2 1 0,0 1-129,-1 0 0,-1 0 0,-3 0-258,4-9-258,-4-16-645,0 0-3096,2 19-387,-2-19-258,0 0-258</inkml:trace>
  <inkml:trace contextRef="#ctx0" brushRef="#br0" timeOffset="111082.3536">3133 8356 5676,'0'0'4128,"0"0"-387,14 0-516,-14 0-3225,21 20-2709,-2-1-903,-19-19-387,22 33 0</inkml:trace>
  <inkml:trace contextRef="#ctx0" brushRef="#br0" timeOffset="111662.3868">3386 8523 8901,'0'0'4902,"0"0"-645,13 25-645,-13-25-2709,8 34-129,-8-34-258,11 38-258,-6-19 0,0 3-258,2-1 258,0 1-258,-7-22 0,16 28 0,-16-28 0,12 23 0,-12-23-258,0 0 258,0 0 0,17 8-129,-17-8 129,0 0 0,18-17 0,-18 17 0,15-39 0,-4 20 129,-1-4-129,0-1 0,3 3 0,-3-3 0,2 2 258,-12 22-258,16-28 0,-16 28 0,0 0 129,0 0-129,0 0 129,21 22 0,-21 0-129,7 4 129,-2-3-129,3 4 0,1 9 0,1 0 0,3-3 0,-3-4 0,-1-5-129,-1 2 129,3-5-258,-11-21-258,19 24-516,-19-24-3096,0 0-516,0 0-258,17-12-258</inkml:trace>
  <inkml:trace contextRef="#ctx0" brushRef="#br0" timeOffset="112286.4224">3801 8588 5289,'0'0'4773,"0"0"0,0 0-129,32-16-2064,-32 16-1548,55-10 0,-25-4-258,10 12-258,-9-3-129,7 3-129,-3 2-258,-7 0-129,-4 0-387,-24 0-1806,26 0-2064,-26 0-516,0 0 0,0 0-645</inkml:trace>
  <inkml:trace contextRef="#ctx0" brushRef="#br0" timeOffset="112014.4067">3874 8279 5676,'7'-29'4773,"-7"29"0,0 0-387,0 0-2580,11 19-516,-10-1-387,13 17-129,-3 3-258,-3 5-129,3 4-258,-1 5 129,1-8-258,-4 4 0,1 1 0,1 0 0,1-3 0,1-9 0,1-6 0,2-2-129,1-8 129,-15-21-129,40 17 0,-19-17-258,5-4-645,-14-21-1290,14 3-2193,-13-8-387,4 7-258,-15-4-129</inkml:trace>
  <inkml:trace contextRef="#ctx0" brushRef="#br0" timeOffset="114014.5213">4300 8188 1161,'0'0'4515,"0"0"-129,0 0 0,0 0-1677,0 0-903,0 0-645,24 6-129,-24-6-258,33 0-387,-14-4 0,10 0-129,-6-4 0,10 3 0,-9-1 0,2 4-129,-5-6 0,0 6 0,-21 2 0,26 0 0,-26 0 129,0 0-129,0 0 129,19 0-129,-19 0 0,0 0 0,0 0 129,0 0-129,0 16 0,0-16 0,0 21-129,0-21 129,0 36-129,0-14 0,0 1 0,0 6 129,0 3-129,0 2 0,4 1 0,6 4 0,-3-1 0,3 3 0,3 4 0,-1-3 0,-4 3-129,3-4 129,-3 1 0,-1-5-129,2-4 129,-4-1 0,2-8-129,-3-1 129,-4-23 0,7 25 129,-7-25-258,0 0 129,0 0 129,0 0-129,-18 14 0,18-14 129,-34 0 0,11 0 0,0 0 0,1 0 0,-2 0 0,3 0 0,21 0 0,-26 4-129,26-4 0,0 0-129,-4 29-258,4-29-2064,0 0-2193,11 9-258,-11-9-516,27 2-387</inkml:trace>
  <inkml:trace contextRef="#ctx0" brushRef="#br0" timeOffset="116594.6689">5497 8297 1161,'0'0'4386,"0"0"129,0 0-258,0 0-1806,6 25-645,-6-25-387,5 54-129,-5-33-258,14 16-258,-6-7-129,6 11-129,-5-5 0,5 9-129,-6-4-129,5 6 0,-5-1-129,1-5 0,-4-2-129,2-4 0,-3-8-129,-3-4 0,5-3-129,-6-20-258,6 17-516,-6-17-645,0 0-3096,0-13 129,0 13-516,0-24 0</inkml:trace>
  <inkml:trace contextRef="#ctx0" brushRef="#br0" timeOffset="117030.6938">5572 8616 1419,'0'0'4515,"0"0"0,0 0 258,0 0-2193,29 6-645,-29-6-258,0 0-258,0 0-516,21 0 0,-21 0-387,23 0 0,-23 0-129,29-2-129,-8 0 0,5 0 0,2 0-129,7 0 0,3 2-129,2-4 0,2-4 0,-4 4 0,2-2 0,-4-4-129,-1 4 0,-9-4-129,-2 4-258,-19-13-2193,-5 19-1806,0 0-516,0 0-258,0 0-258</inkml:trace>
  <inkml:trace contextRef="#ctx0" brushRef="#br0" timeOffset="355604.3395">7169 8306 3999,'0'0'4902,"0"0"-258,11 2-129,11 22-2580,-22-24-645,30 34 0,-30-34-387,40 45-129,-21-24 0,7 13-387,-7-8-129,9 1 0,-7-2-129,1 1 0,-1-8 0,-2 6-129,2-7 0,-2-3 0,2-2 0,-21-12 0,35 19-129,-35-19-258,26 16-258,-26-16-516,24 16-2322,-24-16-1290,0 0-258,0 0-387</inkml:trace>
  <inkml:trace contextRef="#ctx0" brushRef="#br0" timeOffset="355277.3207">7452 8391 1935,'6'-21'4386,"-6"21"129,8-22-1548,-8 22-516,0 0-516,0 0-387,0 0-516,0 0-258,0 0 0,0 0-387,0 0 0,0 0-129,0 0-129,0 20 129,-8 1-129,-6 7 0,-9 9 0,-3 1 129,-3-1 0,4 6-129,-1-7 0,-2 1 0,11-2 0,0-3-129,6-6 129,4-5-129,7-21 129,-7 35-129,7-35-129,-1 22 129,1-22 0,0 0-129,0 0-258,0 0-258,0 0-516,-9-20-1806,9 20-1677,0-35-258,0 16-258,0-7 0</inkml:trace>
  <inkml:trace contextRef="#ctx0" brushRef="#br0" timeOffset="356544.3932">7885 8564 3612,'0'0'4773,"5"20"0,-5-20-258,45 6-2709,-26-8-387,19 2 0,-10-6-516,10 4-258,-5-4-258,0 2 0,-5-2-129,1 4-258,-6 0-129,-23 2-387,38 0-1161,-38 0-3096,21 6 129,-21-6-387,0 0-387</inkml:trace>
  <inkml:trace contextRef="#ctx0" brushRef="#br0" timeOffset="356261.377">7940 8370 2322,'0'0'4515,"0"0"129,0 0-129,0 15-2451,0-15-129,16 0-645,-16 0-129,43-17-387,-20 7-258,10 6-129,-2-4-129,0 4 129,-3-1-258,-4 0-258,-1 5 0,-23 0-387,29 2-516,-29-2-2322,0 0-1161,0 0-516,-10 16-129</inkml:trace>
  <inkml:trace contextRef="#ctx0" brushRef="#br0" timeOffset="357792.4646">8943 8236 1935,'0'0'4386,"0"0"258,0 0-258,0 0-2451,0 0-258,0 0-258,0 0-387,32 0 0,-32 0-387,47-4-129,-18 0-129,9 4 0,-5 0 0,7 0-258,-2 0 0,1 0-129,-1 0 129,-2 4-129,-8 0 0,2 4 129,-4 0-129,-6 1 0,-20-9 0,26 24 0,-26-24 0,0 33 0,-3-11 0,-14 2 0,-6 1-129,-5 3 258,-3-1-129,-2 1 0,0 0 0,-3-1 0,-1-4-129,6 3 129,3-4 0,7-2 0,2-5 0,19-15-129,-21 24 258,21-24-129,6 23 129,-6-23-129,29 8 129,-6-4 0,-4-2 0,3 0-129,4-2 0,0 0 129,-7 0-258,2 0 129,0 0 0,2 0 0,-8-2-129,4 0 0,-19 2 0,26-4-516,-5 10-903,-21-6-3096,0 0-258,0 0-258,0 0-129</inkml:trace>
  <inkml:trace contextRef="#ctx0" brushRef="#br0" timeOffset="358349.4965">9155 8462 1548,'-12'-12'4128,"12"12"387,0 0-1548,0 0-387,31 0-387,-31 0-387,37-4-387,-37 4-258,50-4-258,-29-2-387,10 6 0,-6 0 0,2 0-387,3 0 0,-4 0-258,3 0-129,-4 0-516,13 6-1806,-17-6-1935,1 0-387,-22 0-258,30 0-129</inkml:trace>
  <inkml:trace contextRef="#ctx0" brushRef="#br0" timeOffset="359121.5406">9867 8403 5160,'-24'0'4902,"24"0"129,0 0-516,0 0-2967,17-2-387,26 2-258,-8-6-129,15 6-129,-3-6-258,7 0-258,-5 1 0,1-3-258,-10 8-258,-10-14-1290,-1 14-2838,-10-2-516,0 2 0,-19 0-387</inkml:trace>
  <inkml:trace contextRef="#ctx0" brushRef="#br0" timeOffset="358837.5244">10079 8173 3870,'24'-2'4773,"-5"0"129,-19 2-387,0 0-2193,23 8-1161,-23-8 0,0 38-387,0-13-387,0 10 129,0 2-129,0 5-258,-2-1 0,-2-2 0,4 1-129,0-3 129,0-7-258,4-7-129,3 3-645,-7-26-1806,0 0-1806,0 0-516,0 0 0,0 0-516</inkml:trace>
  <inkml:trace contextRef="#ctx0" brushRef="#br0" timeOffset="360336.6101">10704 8200 3612,'-7'-20'4515,"7"20"-387,-11-29-1161,11 29-774,-1-23-516,21 21-387,-14-18-258,13 16 0,-7-18-258,14 16-129,-26 6 129,42-16-258,-22 7-129,8 9 0,-5-6-129,1 6 0,-3 0-129,0 8 129,-21-8-258,31 27 129,-22-5-129,-6 6 0,-3 1 0,-3 8 0,-15 5 0,-4-5 0,-4 4 0,-6 1 0,3-3 0,-4-2 0,3-3 0,4-2 0,4-7-129,6-2 258,-1 3-258,6-4 129,11-22 0,-10 31 0,10-31 0,0 20 0,0-20 0,0 0 0,19 12 0,-19-12 0,35 0 0,-11 0 129,6 0-129,-1 0 129,2-4 0,6 2 0,-4 0 0,0 0-129,-7 0 129,3 2 0,-10-2-129,-19 2-129,25 0-129,-25 0-387,0 0-3612,0 0-645,0 0-387,0 0-516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1:22:00.901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 contextRef="#ctx0" brushRef="#br0">760 10101 2967,'0'0'2838,"0"0"-258,0 0-516,0 0-129,0 0-258,-9-18-129,9 18-258,0 0-387,0 0 129,0-20-258,0 20 0,0 0-129,0 0-129,0 0 129,14 0-258,-14 0 0,21-2-129,-21 2 129,33 0 0,-33 0-129,40-4-129,-17-2 258,-1 4-129,2-2-129,3 1 0,-5-5-129,4 4 129,-2 0 0,1 2 0,-8-2-129,4 4 0,-21 0 129,33-4-129,-33 4 0,26 0 0,-26 0 0,19 4 0,-19-4 129,0 0-129,0 0 0,0 0 0,0 0 0,0 0 129,0 0-129,0 0 129,19 6-129,-19-6 0,0 0 129,0 0 0,11 23-129,-11-23 0,5 18 0,0 0-129,-2 2 129,3 0 0,-1 1 0,-2-3-129,1-1 129,-4-17 0,8 31 0,-8-31-129,0 0 0,0 0-258,11 25-1032,-11-25-3096,0 0-387,0-20 0,0 20-774</inkml:trace>
  <inkml:trace contextRef="#ctx0" brushRef="#br0" timeOffset="-820.0468">760 10181 1,'0'0'3353,"0"0"-257,14-14-387,-14 14-387,0 0 0,0-17-258,0 17-387,0 0-129,0 0-387,0 0-129,0 0-129,0 0-258,0 0-129,0 0-129,3 16-129,-3-16 0,0 29-129,0-7 258,0 11-258,0 1 0,0 5 0,0-1 0,0 11 129,0-1-258,0 2 129,0-3 0,0 5-129,0-11 129,0-8-129,4-4 0,-1 1 129,-3-30-129,6 32 0,-6-32 0,0 0 0,0 0-129,0 0 0,0 0-258,0 0-258,0 0-516,0-32-774,0 32-2451,5-26-516,-5 26 0,2-31-258</inkml:trace>
  <inkml:trace contextRef="#ctx0" brushRef="#br0" timeOffset="1756.1003">1871 10370 2580,'0'0'4644,"16"0"-129,-16 0-258,0 0-1806,27-1-1290,1 1 129,-28 0-258,45-12-258,-20 2-258,4 8 0,1-7-258,4 7-129,-11 0 0,1 2 0,1 0 129,-5 0-258,-2 0 129,3 0-129,-21 0-129,26 4 129,-26-4 0,20 4 0,-20-4-258,0 0-129,0 0-516,0 0-2580,0 0-1032,0 0-387,0 0-387</inkml:trace>
  <inkml:trace contextRef="#ctx0" brushRef="#br0" timeOffset="1388.0791">1817 10075 1548,'0'0'4257,"0"0"129,0-20-129,0 20-2193,0 0-387,0 0-258,0 0-387,0 0-387,0 10 0,0 10-258,2 6 0,5 7 0,-5-2 0,6 13-129,-2-5 0,1 6-129,-1-3 0,0-1 258,1-4-387,-2 0 0,0 1 129,2-6-129,-5-5 0,3-6 0,-2 4 0,-3-8 0,0-17-129,0 18 129,0-18-516,0 0 129,0 0-645,0 0-903,0 0-2322,0-27-516,0 27-258,-3-40 0</inkml:trace>
  <inkml:trace contextRef="#ctx0" brushRef="#br0" timeOffset="288837.5205">3505 10258 1419,'0'0'4515,"10"-19"387,-10 19-387,0 0-2193,0 0-516,0 0-387,0 0-387,0 0-258,13 11-129,-7 11-129,-6-3-129,0 13 0,0 0-129,2 5 0,-2-4-129,0 8 0,0-5-129,2-3 0,0-1 0,3-11-129,-2 4 0,-3-25-129,9 25-645,-9-25-516,0 0-3225,12-10-129,-12 10-258,5-35-516</inkml:trace>
  <inkml:trace contextRef="#ctx0" brushRef="#br0" timeOffset="289045.5324">3524 10022 5805,'0'0'4515,"0"0"-516,0 0-516,10 0-3612,-10 0-2193,32 22-1677,-32-22-129,26 29-516</inkml:trace>
  <inkml:trace contextRef="#ctx0" brushRef="#br0" timeOffset="289541.5608">3805 10329 3483,'6'24'4773,"-6"11"-129,0-12-258,0-23-2967,0 51-258,0-51-258,0 44-258,5-24-129,7-3-258,-12-17 0,24 22-129,-24-22-129,33 0 129,-33 0 0,33-20-129,-17-1 0,3-3 129,-2-10-129,1 5 0,-6-4 129,9 1 0,-6 0-129,-1 9 129,-2 5 0,-12 18 0,0 0-129,23-10 258,-23 10-129,7 24 0,-7 3 0,3 7 258,1 2-258,-1 3 0,2-1-129,4 1 129,1-2-129,4-10 0,2 1-129,-16-28-387,29 36-129,-29-36-1419,21 0-2451,-21 0-387,26-30-387,-19 7 0</inkml:trace>
  <inkml:trace contextRef="#ctx0" brushRef="#br0" timeOffset="290105.5931">4298 10359 1548,'-48'-19'4773,"48"19"-129,-25-10 0,25 10-2193,0 0-516,14 0-645,-14 0-129,45-1-387,-17-1-258,14 2-129,-6 0 129,6 0-387,-4 0-129,-3-4-516,8 10-1806,-13-6-2322,-4 1-387,-26-1 0,24 0-645</inkml:trace>
  <inkml:trace contextRef="#ctx0" brushRef="#br0" timeOffset="289874.5799">4409 10016 6966,'0'0'5031,"0"0"-129,0 0-903,0 12-2709,4 23-387,-4-5-258,0 13-129,0-4-129,0 15-129,0-7 0,0 2-258,0-2 129,0-2 0,0-2-129,5-3 0,2-7 129,10 1-129,-3-8 0,5-5 129,4-7-129,1-6-129,2-2 0,-3-6-258,5 0-516,-20-12-258,22 12-1806,-28-16-1806,-2 16-258,0-36-387</inkml:trace>
  <inkml:trace contextRef="#ctx0" brushRef="#br0" timeOffset="290829.6345">5546 10227 2580,'0'0'5160,"0"10"-387,0-10 129,-5 25-2709,-17-25-387,18 22-387,-20-11-516,13 17-258,-11-8-129,4 9-129,-2-3-129,-5 3-129,1 2 0,1 7 0,3-10 0,-1 1-129,2-4 0,3 0 0,-1-4-129,17-21-129,-18 31-258,18-31-516,-1 20-2322,1-20-1548,0 0-129,0 0-516,-4-20 387</inkml:trace>
  <inkml:trace contextRef="#ctx0" brushRef="#br0" timeOffset="291129.6516">5140 10329 4128,'0'0'5160,"0"0"-129,11-6-258,-11 6-2451,33 4-903,-33-4-258,46 26 0,-25-9-516,12 7-129,-3-5-258,8 9 0,-3-7 0,-1 9-129,-1-6 0,2-1-129,-4 1 0,-1-7 0,-8 2 0,-1-9-258,2 7-516,-23-17-3354,0 0-774,0 0-387,0 0-387</inkml:trace>
  <inkml:trace contextRef="#ctx0" brushRef="#br0" timeOffset="291925.6972">6001 10241 5289,'0'0'5031,"0"0"-258,-21 4-258,21-4-2967,0 0-774,-5 27-129,5-27-258,0 0 0,0 19-129,0-19-129,17 14 0,-17-14-129,23 4 0,-23-4 129,24 0-129,-24 0 0,0 0-129,16-12 258,-16 12-129,0-17 0,0 17 129,-10-22-129,10 22 0,0 0 0,-26-23 0,26 23 129,0 0-129,-23-8 0,23 8 0,0 0 0,0 0 0,-21 8-258,21 11-645,0-19-3483,0 22-387,0-22-258,0 19-516</inkml:trace>
  <inkml:trace contextRef="#ctx0" brushRef="#br0" timeOffset="292977.7573">6107 10555 1677,'-2'-22'3354,"2"22"-129,0 0-516,-21-13-258,21 13-258,0 0-516,-15 10-129,15-10-516,0 0-258,-28 23-129,26-5 129,2-18-387,-7 32-129,7-32 129,-1 19-258,1-19 129,1 18-129,-1-18 0,0 0 0,0 0 0,16 10 0,-16-10 0,0 0 0,21 0-129,-21 0 258,0 0-258,12-28 129,-12 28-129,0-21 0,0 21 0,0 0 0,-2-25 0,2 25 0,0 0 0,0 0 0,0 0 0,0 0 0,-10 14 0,10-14 129,0 21-258,0-21 258,9 17-129,-9-17 0,0 0 129,20 12 0,-20-12 0,0 0-129,19 6 258,-19-6-129,0 0 0,0 0 0,13 21-129,-13-3 129,0-18-129,-6 42 0,-4-13 0,-4 0-129,-2 2 0,1 0-387,6 14-1548,-8-22-2709,5 2-258,12-25-258,-26 31-387</inkml:trace>
  <inkml:trace contextRef="#ctx0" brushRef="#br0" timeOffset="297789.0325">6845 10179 2709,'-9'-31'4902,"9"31"0,0 0-129,0 0-2451,0 0-645,9 10-258,19 19-516,-4 1-258,9 11 0,-2-10-258,7 10-129,-3 3-129,1-5 129,1-1-258,3-2 0,-9-5 0,-1-4-129,-1 2 0,-6-13-258,4 5-516,-27-21-903,32 5-2967,-32-5-258,29 0-258,-29 0-387</inkml:trace>
  <inkml:trace contextRef="#ctx0" brushRef="#br0" timeOffset="297498.0159">7246 10167 2451,'0'0'4773,"0"0"0,-5 22-903,-18-20-1677,21 26-258,-25-16-645,14 19-129,-16-11-516,15 9 0,-14-4-129,11 13 0,-6-10-129,6 7 0,1-10-258,2 7 0,1-4 0,0 1 0,6-6-129,-3-4 0,10-19-129,-14 29 0,14-29 0,-10 18-258,10-18-258,0 0-516,-4 19-1032,4-19-1935,-17 0-903,17 0-258,-12-13 0</inkml:trace>
  <inkml:trace contextRef="#ctx0" brushRef="#br0" timeOffset="298130.0516">7557 10237 5160,'3'10'5031,"-3"-10"0,21 0-516,-21 0-3096,41-2-516,-23-8-129,11 10-258,-3-6-129,4 2-258,-2 2-258,-7-9-516,8 11-2451,-29 0-1419,24 0-516,-24 0-258,0 0 130</inkml:trace>
  <inkml:trace contextRef="#ctx0" brushRef="#br0" timeOffset="298361.0653">7563 10423 5160,'-8'20'5289,"8"-20"-129,17 9-516,1-18-2838,11 9-903,-8-8 0,19 4-387,-7-6 0,1 6-387,3 4-516,-13-11-774,23 11-3354,-26-2-258,3 2-387,-24 0-387</inkml:trace>
  <inkml:trace contextRef="#ctx0" brushRef="#br0" timeOffset="299018.1026">8216 10158 8256,'-21'17'5031,"21"-17"-258,0 0-129,11 10-3999,18-6 0,-3-4 0,11 0-258,-3 0-258,6 2 129,-3 0-258,-1 4 129,-6 2-129,-8-3 0,1 2 0,-23-7 0,26 18 0,-26-18 0,12 25 129,-12-25-258,0 33 129,-14-13 0,-3 5 0,-6 4 0,-1 2-129,-2 4 129,0-1-129,-4 5 129,4-8 0,4 4-129,1 4 129,7-10 0,2 0 0,7-2 0,1-2 0,4-25 0,5 33 0,-5-33 0,37 18 0,-13-13 0,4-5 129,2-2-258,2-1 0,-4-7-258,5 8-645,-22-18-2967,11 13-774,-22 7-258,25-27-516</inkml:trace>
  <inkml:trace contextRef="#ctx0" brushRef="#br0" timeOffset="299320.1201">8202 10522 4773,'32'-16'5160,"-15"8"-258,7 6-129,-24 2-3096,45-2-387,-45 2-387,47 0-387,-19 4-258,0 2-258,6 10-1032,-13-14-3354,11-2-516,-8 0-387,0-2-129</inkml:trace>
  <inkml:trace contextRef="#ctx0" brushRef="#br0" timeOffset="300030.1606">8782 10449 7224,'0'0'5031,"0"-20"0,0 20-258,43-10-3870,-20-1 0,13 9 0,-3-6-387,4 8-258,1-2-129,0 2 0,0 0-516,-13-4-903,9 4-3354,-13 0-258,0 2-387,-21-2-387</inkml:trace>
  <inkml:trace contextRef="#ctx0" brushRef="#br0" timeOffset="299745.1444">9001 10160 6450,'0'0'5418,"21"2"-516,-21-2-387,5 43-3225,-5-21-516,0 17 0,0-4-258,-2 11-258,-1 1-129,-1 4 0,-1-7-129,1 2 0,3-3 0,-5-7-258,6 4-516,0-40-903,-1 37-3096,1-37-129,0 0-258,0 0-516</inkml:trace>
  <inkml:trace contextRef="#ctx0" brushRef="#br0" timeOffset="301005.2165">9535 10212 3612,'0'-19'5289,"0"-1"-387,0 20-129,20-13-2709,-20-9-516,24 14-387,-16-9-258,17 11 0,-25 6-516,36-14 129,-36 14-258,40 0 0,-22 2-129,-18-2 0,31 28 0,-19-7-129,-2 2 0,-6 7 0,-4 2 0,-4 1-129,-4-2 129,-6 6 0,0 3-129,-5-6 0,-2 3 0,-2-3 0,8 3 0,-6-8 0,5 1 0,-3-8 129,5-2 0,14-20 0,-20 21 0,20-21 0,0 0 0,0 0 129,0 0-129,0 0 129,15 20-129,4-19 129,4-1 0,-2 0 0,3 0 0,2 0 129,7 0-129,0 0 0,-4-3 0,1-1 0,-2 4-129,-1-2-129,-4-2-129,-23 4-903,33-8-3741,-33 8-129,0 0-516,0 0-129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1:23:17.568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 contextRef="#ctx0" brushRef="#br0">0 410 1806,'30'2'3096,"-30"-2"-774,0 0-516,0 0 0,0 0-258,17 6 129,-17-6-516,0 0-129,0 0 0,28 6-258,-28-6-129,24 3-129,-24-3-129,31 8 0,-31-8-129,39 10 0,-19-10-129,8 2 129,-2-2 0,4 0-129,-1 0 0,4 0 129,-5 0 0,5 0-129,0 0 0,0 0 0,-5 0 0,3 0-129,2 0 129,-2 0-129,4 0 129,0 0-129,-1 0 0,3 2 129,4-2-129,-4 2 129,6-2-129,4 0 0,-3 4 0,2-1 129,5-1-129,1 4 0,5-5 129,9-1-129,-5 2 0,5 0 0,0-2 129,3 0-129,1 0 129,-3 0-129,-1 0 129,0 0-129,-1-4 0,4 4 129,-3-1-129,-2-1 0,4 2 0,3-2 129,2-2-129,5 1 0,-3-1 0,3 0 0,5-2 0,4 2 129,3 0-129,-3-2 0,5 3 0,-2-3 0,7 2 0,-3 2 0,0-4 0,0 0 0,1 0-129,-1 0 129,7 1 0,-2-1 0,1-2 0,1-2 0,1 2 0,-5 6 0,4-7 129,-2 7-258,-3-5 129,-3-1 0,-4 2 0,-1 4 0,-4 0-129,3-2 129,-1 4 0,-4-2 0,5 2 0,-2 0 0,3 0 0,-3 0 0,0 2 0,-3 0 0,0 0 0,-3 0 0,0-2 0,-3 0-129,-3 0 129,3 0 0,-1 0 0,1 0 0,2 0 0,2 0 0,7 0 0,0 0 0,3 0 0,5 0 0,3 0 0,-3 0 0,8-2-129,-4 0 129,3 2 0,-1 2 0,3-4 0,2 0 0,3 2 0,9 0 0,0 0 0,2 0 0,7 0 0,-2 2 0,5 0 0,-3-2 0,3 2 0,-4-2 0,1 0 0,0 0 0,1 0 0,-3-2 0,0-2 0,2-1 0,-4 1 0,-5-2 0,2 0 0,-5-4 0,-4 0 0,0 5 0,0-7 0,-2 6 0,-3-4 0,0 2 0,-4 3 0,1 1 0,-1-2 0,-3 2 0,-2 1 0,-3-5 0,0 4 0,-2-4 0,3 3 0,1-3 0,-1 4 0,4-6 0,0 2 0,-2 2 0,2 3 0,-1-3 0,-3 0 0,2 0 0,-12-2 129,4 2-129,-8 0 0,-1-3-129,0 1 258,-2-1-129,-7 1 0,4 0 0,-4 1 0,-1-3-129,1 2 129,-5 2 0,-5-2 0,-4 3 0,-2-1 0,-11 0 0,-3 2-258,-15-4-387,9 8-3096,-35 0-903,30 0-258,-30 0-387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9T11:04:10.951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context xml:id="ctx1">
      <inkml:inkSource xml:id="inkSrc41">
        <inkml:traceFormat>
          <inkml:channel name="X" type="integer" max="1920" units="cm"/>
          <inkml:channel name="Y" type="integer" max="1200" units="cm"/>
        </inkml:traceFormat>
        <inkml:channelProperties>
          <inkml:channelProperty channel="X" name="resolution" value="28.36041" units="1/cm"/>
          <inkml:channelProperty channel="Y" name="resolution" value="28.36879" units="1/cm"/>
        </inkml:channelProperties>
      </inkml:inkSource>
      <inkml:timestamp xml:id="ts1" timeString="2012-10-29T11:05:49.373"/>
    </inkml:context>
  </inkml:definitions>
  <inkml:trace contextRef="#ctx0" brushRef="#br0">897 12563 3096,'-32'-51'3354,"32"51"129,0 0-1032,-9-60-774,9 60 0,0 0-516,0 0 0,5-53 0,-5 53 129,0 0-129,0 0 129,0 0-387,0 0-129,0 0-129,33 47-129,-33-47 129,10 60-258,-10-60 0,0 78-258,0-78 129,-2 81-258,2-81 129,-11 80-129,11-80-129,-11 58 0,11-58-129,0 0-387,-7 55-2451,7-55-1290,0 0-387,0 0-387,0 0-129</inkml:trace>
  <inkml:trace contextRef="#ctx0" brushRef="#br0" timeOffset="400.0229">854 12381 8901,'-37'-53'5031,"37"53"-387,0 0 0,8-58-3096,-8 58-387,0 0-129,57-47-516,-33 33-129,3 3-258,4 1 129,-4 3-129,1-3-129,1 3 0,-1-1-129,-1 5 258,-3-3 0,-1 4-129,-5-1 129,0 1-129,-2 2 0,-5 0 129,-3 6-129,-8-6 0,13 16 0,-10-3 0,0 2 0,-3 2 0,0 8 0,0-4 0,1 4 0,-1 0 0,0-1 0,0-4-129,0 3-387,0-23-2580,3 25-1806,-3-25-129,6 18-516,-6-18-516</inkml:trace>
  <inkml:trace contextRef="#ctx0" brushRef="#br0" timeOffset="1256.0719">1612 12145 9933,'0'0'5160,"-7"-14"-129,7 14-258,-18-9-3096,18 9-645,-18-4-516,8 3-129,-4 0-258,-1 1 0,3 0-129,-2 0 129,1 0-129,2 4-129,1 0 129,1 3 0,9-7 0,-12 19 0,10-2 0,0 1 0,2 7-129,0 5 258,2 4-258,2 7 258,1 6-258,-1 2 129,1 3 0,-2-3 0,0 4 0,-2-4-129,-1 0 129,0-3-129,0-1 129,-2-6-129,-3-3 0,3-6 0,-2-5 0,3-3 129,0-5 0,1-7-129,0-10 129,0 0 129,8 7-129,0-7 0,4 0 129,0-2-129,2-2 0,0 1 0,1 1-258,-1-8-1677,3 10-2967,-3-6 0,6-1-387,-6-4-516</inkml:trace>
  <inkml:trace contextRef="#ctx0" brushRef="#br0" timeOffset="1556.089">1962 12450 10320,'9'-5'5031,"-9"5"-387,0 0-258,-4 11-3483,-9 5-258,-1 7-258,-4 4-129,-3 4-129,-2 2 258,0-1-258,1-3 129,2-1-258,2-2 0,1-9-258,7 2-387,-2-14-2322,12-5-1677,-9 4-258,9-4-516,-3-14 0</inkml:trace>
  <inkml:trace contextRef="#ctx0" brushRef="#br0" timeOffset="1780.1019">1705 12493 9030,'0'0'5031,"0"0"129,0 0-645,12 9-3225,-3-1-258,6 9-129,-2-3-129,5 4-387,-2 2 0,3-2-129,-3 1-129,3-3-258,3 2-516,-11-9-2193,12 5-2064,-7-9 0,3 1-516,-2-6-387</inkml:trace>
  <inkml:trace contextRef="#ctx0" brushRef="#br0" timeOffset="2012.1151">2137 12447 10062,'0'0'4644,"0"0"129,0 0-516,10-2-3741,-10 2 0,6 7-516,2 8-1419,-8-15-2838,8 22-258,-4-12-516,5 2-129</inkml:trace>
  <inkml:trace contextRef="#ctx0" brushRef="#br0" timeOffset="2207.1263">2200 12618 11223,'-7'13'5031,"7"-13"-129,-5 15-258,5-15-3741,0 0-516,0 10-387,0-10-516,13 18-2064,-13-18-2064,16 11-387,-7-10-258,1-1-387</inkml:trace>
  <inkml:trace contextRef="#ctx0" brushRef="#br0" timeOffset="2488.1423">2325 12530 7611,'0'0'4902,"11"-8"0,-11 8-387,20-2-2838,-11-2-1032,8 4 0,0-3-258,4 3 0,0-1-258,2 0 0,-2-1-129,1-2-129,0 4-645,-7-9-1677,5 9-2064,-10-4-258,0 3-258,-10 1-516</inkml:trace>
  <inkml:trace contextRef="#ctx0" brushRef="#br0" timeOffset="2684.1536">2427 12611 8901,'-8'14'4902,"8"-14"-129,4 0-258,-4 0-3354,27-1 129,-15-4-645,8 3-129,0-2-387,0 0-258,6 4-3870,-11-2-645,3 2-258,-8-3-258</inkml:trace>
  <inkml:trace contextRef="#ctx0" brushRef="#br0" timeOffset="3808.2179">2854 12395 7482,'0'0'4902,"0"0"-258,0 0-387,0 13-3225,1 7-258,-1 0 0,2 8-387,-1-4 129,1 4-387,0-5 129,-2-4-516,2 3-516,-2-22-1161,1 18-2580,-1-18-129,0 0-258,0 0-258</inkml:trace>
  <inkml:trace contextRef="#ctx0" brushRef="#br0" timeOffset="3971.2272">2865 12203 7611,'-5'-13'4386,"5"13"-516,0 0-1290,-5 8-6450,5 6-258,7 5-387,0 1 129</inkml:trace>
  <inkml:trace contextRef="#ctx0" brushRef="#br0" timeOffset="4388.251">2986 12342 8514,'0'0'4773,"0"0"-129,-5 18-387,5 8-3225,-1-3-516,1 6 0,0 3 0,0 0-387,5 0 0,-3-8-129,3-3 258,0-7-258,4-5 258,-1-7-129,1-2-129,2-8 129,-2-9-129,5-6 129,-3-3-129,4 0 129,-5 0-129,2 4 129,-5 1-129,3 4 129,-10 17 129,9-8-129,-9 8 0,10 12 0,-8 2 0,3 4-129,0 2 129,2-1-129,-2 3-129,2-5-258,5 4-645,-12-21-3612,14 21 129,-4-21-645,2 0-387</inkml:trace>
  <inkml:trace contextRef="#ctx0" brushRef="#br0" timeOffset="4619.2642">3309 12095 10449,'0'-14'4902,"0"14"-258,3 21 0,-3 1-3999,1 15-258,0 5-129,1 7-129,1 4 0,-1 1-129,4-4 129,-1-2-387,6-5-387,-8-14-1548,10 0-2193,-8-12-258,6-6-387,-11-11-258</inkml:trace>
  <inkml:trace contextRef="#ctx0" brushRef="#br0" timeOffset="4791.2741">3263 12450 7998,'-13'-3'4773,"13"3"0,-3-16-258,12 13-2709,10-5-1290,11 2-258,4 3-1677,1-5-2838,0 4-387,-1-6-387,-1 2-129</inkml:trace>
  <inkml:trace contextRef="#ctx0" brushRef="#br0" timeOffset="5355.3063">3498 12032 10062,'-11'-4'5160,"11"4"-516,0 0-387,11-4-3354,-1 2-258,5 4 129,-1-1-258,3 3-258,-3-1 0,0 1-129,-1-1 129,-2 0-258,-3 0 0,-8-3 0,12 4 129,-12-4-129,0 0 0,8 8 0,-8-8 0,1 17 0,-1-4 0,0 2 129,1 1-129,-1 9 0,2 6-129,0 4 129,1 2 0,0 4 0,1 3 0,3 2 0,-2 0 0,1-2 0,0-5 129,-2 0-129,-1-4 0,-2-3 0,0-2 0,-3-5 0,-3-3 0,-2-2 0,-2-4 0,-1-4 0,-5-2 129,3-4 0,-2-5-129,0 0 129,1-1 0,2 0-129,1-3 0,1-1 0,9 4-258,-10-7-387,10 7-3354,0 0-645,5 0-516,-5 0-387</inkml:trace>
  <inkml:trace contextRef="#ctx0" brushRef="#br0" timeOffset="5904.3376">4015 12350 11094,'-7'0'5418,"7"0"-774,0 0 387,-1-9-4257,13 6-258,4-6 0,6 6-258,-2-3 0,2 3-129,1 0-258,-3 2 0,-1 1-774,-8 0-3483,3 4-258,-14-4-645,12 10-129</inkml:trace>
  <inkml:trace contextRef="#ctx0" brushRef="#br0" timeOffset="6115.3498">4014 12502 10320,'0'13'5418,"0"-13"-645,23 0 258,-7-6-3741,10 4-258,-2-8-387,0 9-129,0 0-387,-2 2-258,4 7-2064,-7-6-2709,-1 7-129,-7-2-516,-1 5-258</inkml:trace>
  <inkml:trace contextRef="#ctx0" brushRef="#br0" timeOffset="7951.4548">4754 12025 3225,'0'-14'4773,"-2"-2"-387,2 16-129,-5-21-1677,5 21-1290,0 0 129,-10-8-645,2 8-258,8 0-129,-18 14-129,11 2 0,-2 0 0,3 7 129,2-2-258,4 5 0,0-2-129,4 1 129,5 4-129,-1-5 129,2 3-129,-3-1 0,-1-2 0,-4 1 0,-2 0 0,-5-4 0,-3-4 0,-4 0 0,0-6 0,-4-3 0,1-4 0,2-4 129,2 0-129,0 0 0,11 0 0,-13-7 0,13 7 0,0 0 0,7-10 0,2 10 0,6 0 0,-1 1 0,2 6 0,0 2 0,-2 6 0,-1 5-129,-3 5 258,-6 2-258,-1 2 0,-3 2 0,-1 1 129,-4-1-258,0-1 258,0-4-129,4-1-129,1-5 258,0-6 0,0-14-129,12 15 258,-1-13-129,-1-2 0,1-1-387,7-2-3741,-4-7-129,-2 0-387,2-3-387</inkml:trace>
  <inkml:trace contextRef="#ctx0" brushRef="#br0" timeOffset="13035.7456">5136 12022 3870,'-5'0'4515,"-8"4"0,0 2-129,3 11-2451,-10-4-258,10 11-129,-8-2-645,9 12-129,-2 0-258,8 6-129,-1-2 0,4 6-129,3-8-129,3 4 0,1-6-129,2-4 129,0-2-258,1-10-387,4 7-1935,-4-14-1935,4-1-129,-4-8-516,5 0-129</inkml:trace>
  <inkml:trace contextRef="#ctx0" brushRef="#br0" timeOffset="13583.777">5299 12118 10062,'-12'0'4773,"12"0"0,-9 0-387,9 0-3225,0 0-387,9 0-129,0 0-258,5 0-129,1-2-129,5 0 0,-1-1 0,2 3 0,-2 0-129,-4 0 0,-1 4 0,-4 4 0,-10-8 0,7 23 0,-7-6-129,-7 2 129,-3 6-129,-3 2 129,-2-3 0,-2 3-129,0 3 129,2-3 0,3-2-129,3-4 129,1-2 0,4-3 0,4-2 0,0-14 0,10 16 0,-1-10 0,3-2 0,5-3 0,0 2 0,1-3-129,3 0-258,-3-3-903,4 3-3225,-7-4-129,3 4-258,-10-4-516</inkml:trace>
  <inkml:trace contextRef="#ctx0" brushRef="#br0" timeOffset="13807.7898">5340 12356 8127,'-35'-18'4902,"24"8"-258,11 10-129,-9-16-3096,16 16-129,2-8-516,7 7-258,2-4-258,4 4-129,2 1-258,1-8-903,5 8-3483,-9 0 129,3 9-645,-5-7-387</inkml:trace>
  <inkml:trace contextRef="#ctx0" brushRef="#br0" timeOffset="14020.802">5615 12424 10449,'8'13'4773,"-8"-13"-258,7 13-258,-2 3-3354,-5-16-258,5 25-387,-5-6 0,0-1-516,0 5-387,-5-10-1548,0 7-2064,-2-6-387,3 1-129,4-15-516</inkml:trace>
  <inkml:trace contextRef="#ctx0" brushRef="#br0" timeOffset="14531.8312">5899 12101 9933,'3'-14'4902,"-3"14"-258,0 0-258,9 14-3096,-9-14-645,2 31-129,1-6-258,-2 9 0,0 3-258,-1-4-129,2 4-129,0-10-645,0 3-3483,-2-10-129,0-1-258,0-19-387</inkml:trace>
  <inkml:trace contextRef="#ctx0" brushRef="#br0" timeOffset="14703.8411">5924 11987 7224,'-6'-12'4257,"-1"4"-387,7 8-2451,0 7-4644,0-7-903,7 25-129,-2-10 0</inkml:trace>
  <inkml:trace contextRef="#ctx0" brushRef="#br0" timeOffset="15159.8667">6074 12132 11352,'-3'-16'5289,"3"16"-774,0 0 258,3 8-4128,-2 6-129,3 9-129,-3 0-129,3 5-129,-1 3-129,1-2 129,1-3-258,2-2 129,0-6 0,-7-18-129,17 16 0,-7-16 129,3-3 0,-2-10-129,0-7 129,0-7-129,1-1 129,-3-1 0,2-4 0,-3 0 0,2 2 0,-3 5 0,-2 7 129,-1 6 0,-4 13-129,0 0 129,10 0-129,-8 12 129,-2 3-129,0 8 129,2 2-129,-1 2 0,1 1-129,0-2 0,1 0-258,0-9-774,11 6-3354,-10-13-129,6 2-258,0-12-387</inkml:trace>
  <inkml:trace contextRef="#ctx0" brushRef="#br0" timeOffset="15431.8827">6523 11874 11094,'3'-16'5031,"-3"16"-387,-10 4 0,6 18-3870,-2 7-387,4 14 0,-3 1-258,2 9-129,3 2-129,-4-1 0,4-3-129,0-3 129,0-4-129,3-11-129,4-1-387,-3-21-2709,6 2-774,0-11-516,1-2-129,-3-1-258</inkml:trace>
  <inkml:trace contextRef="#ctx0" brushRef="#br0" timeOffset="15627.8939">6480 12266 8514,'-37'-24'4902,"28"14"-129,3-5-129,6 15-2580,11-21-1290,6 11-258,9-1-129,3 1-258,3 8-645,-4-12-2064,5 13-1806,-5-8-258,-1 7-387,-6-7-258</inkml:trace>
  <inkml:trace contextRef="#ctx0" brushRef="#br0" timeOffset="15927.9111">6735 11886 7353,'-1'-33'4902,"1"33"0,12-6-387,-12 6-2193,19 16-645,-9 2-774,4 12 0,-6 3-516,4 6 0,-5 4-258,1-4 129,-2 4-258,-3 2 0,0-3-129,-3 0 129,0-6-129,0-4 0,0-3-129,0-6 0,0-2-387,0-21-774,0 16-3096,0-16-129,0 0-387,4-9-387</inkml:trace>
  <inkml:trace contextRef="#ctx0" brushRef="#br0" timeOffset="16167.9248">7054 12278 6966,'31'32'4902,"-22"-14"-516,0 9-387,-9-10-2064,3 12-387,-7-12-258,1 11-387,-9-10-387,1 1-129,-2-3-258,1-3-645,8 3-3870,-6-7-258,10-9-258,-10 8-258</inkml:trace>
  <inkml:trace contextRef="#ctx0" brushRef="#br0" timeOffset="16759.9587">7459 11787 1419,'11'-6'4386,"-17"24"258,-4 5 0,-4 5-1161,3 19-1032,-9-8-387,10 12-516,-1-2-516,8 7-387,0-10-258,3-2 0,8-5-258,5-9-129,7-3-645,-3-14-2967,8 1-774,-2-14-387,1 0-387</inkml:trace>
  <inkml:trace contextRef="#ctx0" brushRef="#br0" timeOffset="17031.9742">7831 11954 11481,'-7'-11'5031,"-10"21"-516,-2 10 0,-15 6-3999,8 4-258,-5 9 0,3 4 0,1 2-129,2 1-129,6-8 0,7-5 129,3-4-258,4-12-258,6 2-1806,-1-19-2193,13 0-129,-6-17-516,1-2-258</inkml:trace>
  <inkml:trace contextRef="#ctx0" brushRef="#br0" timeOffset="17235.9859">7581 12055 10191,'0'0'5289,"0"0"-258,4-10 0,4 10-2580,-8 0-1548,24 10-258,-9 2-258,1 5 0,3 1-516,1-5-129,3 7-387,0-6-645,8 5-3354,-7-12-258,2 6-387,-2-11-129</inkml:trace>
  <inkml:trace contextRef="#ctx0" brushRef="#br0" timeOffset="17415.9962">7912 12213 9417,'15'15'5031,"-5"1"-129,-10-16-258,4 29-2451,-4-29-903,0 29-516,-4-12-258,-1 6-129,-4-2-258,1 5-129,-1-2 0,-1-5-258,5 5-258,-7-14-1677,10 3-2580,2-13 0,0 0-516,5-5-387</inkml:trace>
  <inkml:trace contextRef="#ctx0" brushRef="#br0" timeOffset="17684.0114">8177 11967 11094,'0'0'5160,"10"-6"-387,-10 6 0,0 19-3741,-1-1-516,1 6 0,-2 1-258,-1 7 0,1-1-258,0 4 129,0-3-129,2-2-129,0-1-129,0-13-903,9 3-3483,-9-19-129,10 13-258,-10-13-258</inkml:trace>
  <inkml:trace contextRef="#ctx0" brushRef="#br0" timeOffset="17860.0216">8223 11847 10965,'-7'-15'4644,"-2"-2"-129,9 17-516,0 0-6837,0 6-1161,3 5-774,4 2 0,3 2-387</inkml:trace>
  <inkml:trace contextRef="#ctx0" brushRef="#br0" timeOffset="18288.0461">8340 11979 8256,'0'27'4902,"-3"-15"-129,2 5-258,-4-2-1677,5 8-2322,-3-4-258,3 4 0,0-2-129,5 3 0,2-7-129,2-3 0,3-7 0,-2-3 0,5-4 0,-1-2 0,0-10 0,4-5 0,-5-5 129,-1-5-129,-1 4 0,0-2 0,-4 4 0,-2 2 0,-2 4 0,-3 15 0,0 0 0,0 0 0,0 0 129,-2 21-129,1-1 129,-2 4-129,3 1 0,0 3 0,0 2 0,3-4 0,0 2-387,1-14-1419,3 3-2709,-7-17-129,16 9-258,-5-13-645</inkml:trace>
  <inkml:trace contextRef="#ctx0" brushRef="#br0" timeOffset="18615.0648">8803 11731 10965,'-5'19'5160,"-4"-5"-258,4 9 0,-1-2-3612,5 10-645,-3-1-258,3 6 0,-3 3-258,-2 2 0,1 2-129,1-6 129,-1-1-258,1-1 129,1-3 0,3-5 0,0-4-129,2-3 129,3-8 0,4-6 0,2-2-129,1-4 0,3 0-387,-2-11-1032,6 1-3225,-7-4 0,0 2-387,-5 2-516</inkml:trace>
  <inkml:trace contextRef="#ctx0" brushRef="#br0" timeOffset="18803.0755">8693 12146 10965,'-32'-1'5031,"32"1"-129,-7-13-129,14 5-3741,6-7-258,6 3-387,5-1-258,3 0-129,4 4-645,-8-5-3096,6 8-903,-6-2-387,3 2-387</inkml:trace>
  <inkml:trace contextRef="#ctx0" brushRef="#br0" timeOffset="19099.0924">9002 11795 9030,'7'-23'5160,"-7"23"-129,22 0-387,-12 4-2193,6 19-1677,-1 1-129,-1 14-129,-7 1-129,-1 11-129,-3 0-129,-3 3 0,0-4 0,-3 1 0,-2-7-129,3-1 0,-1-8 0,3-10-129,0 0-258,0-24-516,3 19-3870,-3-19-258,0 0 0,1-20-645</inkml:trace>
  <inkml:trace contextRef="#ctx0" brushRef="#br0" timeOffset="20051.1469">9396 11727 11223,'-3'-17'5289,"-1"2"-387,4 15-129,5-13-3870,-5 13-387,20-4-129,-6 4 0,5 1-129,-2 3-129,4 8 0,-7 1 0,-1 3-129,-4 2 129,-7 7-129,-2 1 0,-2-1 0,-5 3 0,-3 0 0,-2-2 0,3-2 0,0-4 0,4-5 129,0 0-129,5-15 0,0 21 0,0-21 129,9 7 0,1-5-129,-1-2 0,3-1 0,-1-4 0,-3 0-129,2-3 129,-10 8-129,10-10 129,-10 10-129,0 0 129,0 0 0,0 0-129,0 0 129,-6 14-129,-2 2 129,5 4 0,-4 5 0,2 0 0,-3 6 0,4 1 0,1 4 0,-1-1 0,4-1 129,-3 0-129,1-4 0,2-2 0,0-1 0,0-4 0,0-6 0,0-4 0,2-3 0,-2-10 0,3 16 0,-3-16 0,0 12 0,0-12-129,0 0 129,-5 15 0,5-15 0,-12 11 0,12-11 0,-20 13 0,11-8-129,1 4-387,-6-9-3354,14 0-903,-17 3-387,17-3-258</inkml:trace>
  <inkml:trace contextRef="#ctx0" brushRef="#br0" timeOffset="28235.615">6353 13196 1,'-10'0'644,"10"0"-257,0 0-258,0 0 129,0 0 0,0 0 258,0-10 0,0 10 258,7-22 129,-3 8 0,2-7-129,0-1 129,2-3-258,-1 0-258,0-3-129,1 0-129,-1-1-129,2 4 129,0 2-129,0-1 0,0 5 0,-2 1 0,-2 5 0,5 4-129,-10 9 129,14-14 0,-14 14 0,17 0 0,-10 0 0,5 2-129,3 5 129,1 0 0,3-1 0,1 2 0,5-2 0,2-1 0,2-2 0,1-1 0,0-2 0,-1 0 0,5 0 0,-6 0 129,4 0-129,-3-2 0,-1 1 0,2-1 0,-2 2 129,5 0-129,-3 0 0,3-1 0,1 0 0,4-1 0,-2-1 0,2-1 0,0 0 0,-3-1 0,-1 1 0,-4 1 0,0 0 0,-2 2 0,-2 0 0,1 1 0,0 0 0,2 0 0,2 0-129,0 0 129,6 0 0,1-2 0,4-1 0,2 1 0,1-3 0,3-1 129,2 0-129,1-2 0,2 2 0,-1-1 129,1 0-129,2 0 0,-3 4 0,4-1 258,-1 2-258,-2 1 0,-1 1 0,-2 0 0,-1 0 129,-1 0-258,3 0 129,-6 0 0,3 0 0,4-3 0,-3 3 0,8-1 0,-4 1-258,2 0 258,-2 0 0,3 0 0,0-1 0,-4 0-129,0 0 129,1-2 0,-3 1 0,5 0 0,-2 1 0,1-1 0,-4 2 0,3 0 0,-1 0 0,-1 0 0,2 0 0,-3 0 0,2 0-129,5-1 129,0 0 0,5-5 0,1-1 0,0 0 0,-2 0 0,4 1 0,-3-1-129,0 1 129,-3 2 0,3-2 0,-2 1-129,2 0 129,3 0 0,-3 0 0,-2-2 0,-3 1 0,-1 1 0,-5 0 0,-6 2-129,0 0 129,-6 2 0,-4 1 0,-3 0 0,0 0 0,-3 1 0,-3 3-258,1-3 258,-1 0 0,-1 0 0,-2-1 0,1 2-129,-5-2 129,0 1 0,-3 1 0,-1 2 0,-2-1 0,-3 2 0,1-1 0,-11-4 0,12 7 0,-12-7 0,10 4 0,-10-4 0,0 0 0,0 0 0,9 7 0,-9-7 0,0 0 129,13 5-129,-13-5 0,11 7 0,-11-7 0,15 17 258,-6-3-129,1 7 129,1 2-129,0 5 258,1 13-258,-1 0 0,4 9-903,2 9-2064,-5-6 0</inkml:trace>
  <inkml:trace contextRef="#ctx1" brushRef="#br0">16942 9526</inkml:trace>
  <inkml:trace contextRef="#ctx1" brushRef="#br0" timeOffset="110.0063">16942 9526</inkml:trace>
  <inkml:trace contextRef="#ctx1" brushRef="#br0" timeOffset="375.0209">16942 9526</inkml:trace>
  <inkml:trace contextRef="#ctx1" brushRef="#br0" timeOffset="757.0433">16942 9526</inkml:trace>
  <inkml:trace contextRef="#ctx1" brushRef="#br0" timeOffset="1262.0719">16942 9526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28T10:19:09.04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6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3-10-28T10:20:10.843"/>
    </inkml:context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</inkml:brush>
  </inkml:definitions>
  <inkml:trace contextRef="#ctx0" brushRef="#br0">2164 4101 1032,'-19'-65'4128,"11"39"129,4 4-387,-1 12-2064,-7-4-774,12 14 0,-12 0-258,7 15 129,-2 6-258,6 20 0,-5 11 0,6 22-129,-3 16 258,3 20-387,-3 15 0,2 21 0,0 13-387,-4 10 0,1 11 0,0 5 0,-2 10-129,-3 7 129,1 2 0,-1 4-129,-1 4 129,3-1-129,-2-2 129,4-8 0,1-8 0,3-7 0,1-15 129,3-9-129,3-14 129,4-11 0,1-17 0,3-12 0,2-19-129,1-13 129,8-17-258,2-13 129,2-14-129,2-13 129,1-9-129,4-7 0,-1-3 129,3 0-129,1-7 258,-2-1-129,1 0 0,0-1 0,3-2 0,0 3 0,0 0 129,2 5-129,-1 3-129,1 0 129,4 4-129,1 6 129,7 4 0,4 0 0,5 1 0,1 2 0,9-3 129,3 4-129,4-4 129,11 2-129,0 3 258,4-1-387,3-3 387,10 0-387,3-2 387,8-3-258,6 1 129,0-7 0,12-4-129,5 0 387,6-11-129,7-1 0,0-2-129,7 3 129,1-6-129,4 4 129,-1 1-129,4 0-129,1 4 129,2 2-129,-2 3 129,6-2-258,2 1 258,-4 1-129,0 2 0,3 0 0,-3 0 0,-3 1 0,1-1 0,-1 1 129,-4 0-129,-2 0 0,1 0 0,-5 0 0,-2 0 129,-2 0-129,-2 0 0,-3 0 129,-3 0-129,-2-1 0,0 1 0,-3 0 0,-3-2 0,-5 0 0,-7 0 0,0-2 0,-3 4 0,-9-1 0,-11 0-129,-5 1 129,-11-1 0,-6 1 0,-15 0-129,-10 3 129,-11 2 0,-9 0 0,-10-1 0,-7 0 0,-9-1 129,-5-1 0,-10-2-129,0 0 129,4-5 0,-4 5-129,-5-21 0,1 5 129,0-6-129,-2-4 0,3-9 0,0-2 0,1-6 0,0-6 0,2-9 0,0-5 0,5-3-129,3-7 129,1-4-129,0-2 129,1-10-129,0-2 129,0-7-129,0 0 0,-1-5 129,-2-2-129,-1-1 129,1-5 0,-4 2-129,3-8 129,-1 2-129,-1-4 129,-3 1 0,1-8 0,0 0-129,0-6 129,0-1 0,-2 3 129,0-4 0,3-3 0,-3-2 0,2 7 0,-1 1 0,0 2 0,2 5 0,-2 1-129,-1-2 129,1 12 0,-1 0-129,0 8 129,0 5-129,-1 6 258,-3 5-258,2 10 129,-4 7-129,0 7 0,0 8 0,-1 5 0,1 7 129,-1 6-129,2 9 129,-1 2-129,2 8 0,0 4 129,0 5-129,4 11 0,0 0-129,-7-11 0,7 11 129,0 0 0,0 0 0,-3 6 0,3-6 0,0 0 0,-3 11 0,3-11 0,0 0 129,0 0-129,0 0 0,-10 3 0,1-3 129,0-3-129,-3-3 0,-4 1 0,-4-3 0,-4 1 129,-5-2-129,-4 1 0,-1-1 0,-7 1 0,-3 1 0,-4-1 129,-2 2-129,-8-1-129,-4 1 258,-3 1-129,-2 2 0,-5 1 0,-2-1 129,-4 0-129,-1 0 129,0 0-129,-4 1 0,0-1 129,-3-2-129,0 0 129,-3 1-129,-4-1 0,2-2 0,-1 2 129,-2 0-129,3-1 0,-4 1 129,1 1-129,-5-1 0,4 3 129,-2-3-129,1 4 0,0 0 0,-4-1 0,1 2 0,2 0 0,1 0 0,1 4 0,0-1 0,0 0 0,-3-1 0,4 2 0,-1-1 0,1 3 0,0 0-129,-4-1 129,-1-1 0,1-1 0,4 3 0,-2-2 0,-1-2-129,2-2 129,-3 0 0,2-1 0,-1 1 0,1 0-129,-2 0 129,-3 1 0,-2-1 0,1 1 0,-2 3 0,3-2-129,-3 2 129,-4 1 129,1 3-129,2-2 0,1-2-129,0 3 129,-1 3 0,-3 0 0,2-2-129,3 3 129,4 3-129,-1-4 129,-1-2 129,3 0-129,4-2 0,3 2 0,3 1 0,1-4 0,2-3 0,1 3 0,5-1-129,0-1 129,5 1 0,-1-2 0,6-2 129,-1 0 0,5-1-129,5-3 0,-1 2 129,3 0-129,4-2 129,1 1-129,2 2 0,-1 1-129,4 0 129,4 3-129,3-2 258,4 6-129,-1 0 0,6-2 0,2 1 0,3 1 129,0-4-129,2 2 0,2 2 0,-1-5 0,2 2 0,-2 1 0,4-1 0,-1 1 0,-2 0-129,1 0 129,0 3 0,1-4 0,-1 2 0,3 0-129,0 0 129,0 0 0,4-1 0,-1 1 0,4-1 0,0 1 0,4 2 0,-1 0 0,9-8 0,-14 13 0,14-13 0,-16 14 0,16-14-129,-16 14 129,7-7 0,-1-2 0,-7 1 129,1-1 129,-2 2-258,2-3 258,-1-2-129,0 1 0,3-3 0,0 1 0,6 0-129,-1-1-129,9 0 258,-12 0-258,12 0 129,-12 2 0,12-2-129,-8 4 129,8-4 0,0 0 0,-11 12-129,11-12 129,-5 22 0,1-5 0,3 5 0,0 7 0,-3 4 0,3 8 129,-1 7-129,0 3 0,1 8 129,0 9-387,1 19-903,-5-3-3870,5 13-258,-2 7-516,0 8-774</inkml:trace>
  <inkml:trace contextRef="#ctx0" brushRef="#br0" timeOffset="10879.6223">7040 7829 1032,'43'-3'2322,"-4"1"-1419,10 2-2709,7-3-129</inkml:trace>
  <inkml:trace contextRef="#ctx0" brushRef="#br0" timeOffset="15490.886">4990 6765 516,'0'-12'2064,"0"12"-516,-1-14-129,1 14-129,-10-4-387,10 4-258,-12-1 0,12 1-387,-14 0 0,5 0 129,0 5-258,0 2-129,-2 2 0,1 2 0,1 3 0,0 0-129,-2 5 129,3-2-129,0 6 129,2 0-258,-1 4 258,3 5-129,4-1 258,0 5 129,0 0-129,7 2 0,4-5-129,1 3 258,3-6-129,2-3 129,-5-1-258,3-3 0,-6-3 0,-2 1 0,-5-1 129,-2-2-258,0 3 129,-8 0 0,-6 0 0,-2-1 0,-1 0-258,-4 1 258,0-2 0,-2-2 0,5-3 0,1-3 0,2 0 0,5-4-129,10-7 258,-13 12-129,13-12 0,0 0 0,2 13 0,-2-13 0,11 18 0,-6-5 0,0 3 0,1 3-129,-2 6 129,-2 5 0,-1 0 0,-1 7-129,0 4 258,0-4-129,0 1 129,0-1 129,2-3-258,3-3 129,2-1 0,4-7 0,1-2-516,1-7-2838,8 8-129,-4-17-129</inkml:trace>
  <inkml:trace contextRef="#ctx0" brushRef="#br0" timeOffset="16754.9584">9449 6663 645,'32'21'1677,"-21"-8"-129,-4-1-129,-2 3 129,-5-1-387,-2 7-258,-10-2 0,2 6-516,-6-1 129,1 4-129,-2-2-129,3 3 129,3 0-129,0-3 0,8 4-129,1-7 258,2 0-129,7 2-129,2 0 0,2-4 0,-2-4 0,4 1-129,-2-6 387,4 0-387,-6-5 0,1 2 129,0-7 129,-10-2 129,11 2 0,-11-2 0,0 0-129,-5 5 0,-6-3 0,-1 5 0,-4 8-258,-2 0-258,2 8 129,-2 7 129,1 2 0,5 2-129,3 10 129,1-3 0,6 1-129,2 0 129,0-3 0,6-3 0,3-2-129,-2-2 129,-2-5 0,0-4 0,-4 0 0,-1-4 129,-3-1-129,-3-3 129,-8 1 0,3-2 0,-4-2 129,0-3-258,0 2-645,-1 3-3225,4-14 0,12 0-645</inkml:trace>
  <inkml:trace contextRef="#ctx0" brushRef="#br0" timeOffset="17311.9902">9315 6630 4128,'15'-6'4902,"-7"-1"-387,-1-9-2193,9 11-645,-2-8-258,4 10-516,-3-2-258,5 5-387,-1 9-387,-2 4-645,6 16-2838,-4 1-903,1 3-387,-3 8-258</inkml:trace>
  <inkml:trace contextRef="#ctx0" brushRef="#br0" timeOffset="31326.7918">8537 7871 4257,'2'-12'4386,"8"8"-258,4-8-1806,15 11-387,-4-12-387,15 13-387,1-6-258,9 6-387,3 1-258,6 4-387,2 7-2322,1-4-1935,1-5-129,-1-1-645,-2-6 388</inkml:trace>
  <inkml:trace contextRef="#ctx1" brushRef="#br0">10559 17304 0</inkml:trace>
  <inkml:trace contextRef="#ctx1" brushRef="#br0" timeOffset="52.0029">10550 17315 0</inkml:trace>
  <inkml:trace contextRef="#ctx1" brushRef="#br0" timeOffset="105.006">10540 17304 0,'0'0'0</inkml:trace>
  <inkml:trace contextRef="#ctx0" brushRef="#br0" timeOffset="72607.1529">5822 7939 3483,'0'0'3483,"0"-14"-645,0 14-645,0 0-129,0-13 0,0 13-516,0 0-516,0 0-129,0 0-387,0 0 129,0 0-129,0 0 129,0 0-129,4 19-258,-4-4 258,0 8-129,0 0 0,0 4-258,0 2 387,0 2-516,0-2 0,0-3 129,0-3-129,0-2 0,0-4 0,0-7 0,0-10-129,6 13-129,-6-13-129,0 0-387,4 12-1161,-4-12-2451,0-6-516,0 6-129,-4-18-129</inkml:trace>
  <inkml:trace contextRef="#ctx0" brushRef="#br0" timeOffset="73019.1765">5609 7951 516,'-8'-4'4257,"8"4"387,0 0 0,-5 6-1677,5-6-1161,7 6-516,1-6-129,10 3 129,0-3-387,8 0 0,3-9-129,5 4-129,1-4-258,6 1 0,1-3-258,3 6 0,-2-2 0,-2 1 0,-5 2-129,-2 2 0,-6 1 0,-4 0 0,-6-1-129,-6 2 0,-12 0-258,8-5-1290,-8 5-3096,0 0-387,-7 0-258,7 0-516</inkml:trace>
  <inkml:trace contextRef="#ctx0" brushRef="#br0" timeOffset="73983.2316">6443 4001 5160,'0'-12'4644,"0"12"-129,0 0-258,4 12-2967,-4 0-129,4 14-129,-1 0-129,-1 17-258,0-2-129,1 8-258,-3 0 258,0 3-387,0-5-129,0-5 0,-3-3-129,1-10 129,0-3-129,-2-8 0,3 3-645,1-21-1677,0 0-1677,-13 1-645,13-1-129,-6-25-387</inkml:trace>
  <inkml:trace contextRef="#ctx0" brushRef="#br0" timeOffset="74298.2496">6181 4017 6321,'0'-21'4902,"9"13"0,0-5-516,9 10-2709,1-10-645,11 10 0,3-9-129,11 5-258,-1-5-129,7 2-258,4-1 0,0-2-129,-1 1 0,0 2-129,-8 4-258,-5-1-516,0 9-3741,-16 1-129,-7 7-387,-14 2-1032</inkml:trace>
  <inkml:trace contextRef="#ctx0" brushRef="#br1" timeOffset="381190.8028">2109 4012 645,'9'7'387,"-9"-7"0,7 15-258,-7-15-129,2 14 129,-2-14 129,0 0 387,0 0 387,-8-2 516,8 2 516,-12-19-129,12 19 387,-15-24 129,15 24-258,-17-21-258,17 21-387,-12-9-516,12 9-129,-9 8 129,7 12-387,0 6-129,2 12-129,0 8 129,0 18-258,1 11 0,-1 14 0,0 9-258,-4 9 129,-3 6 0,-1 13 0,1 4-129,0-2 129,-3 2-129,3 0 0,0-2 0,-1 2 0,3-3 0,1-4 0,-2-4 129,5-2-129,1-5 129,0 1-129,0-2 129,2-3-129,3-2 0,-1-3 0,1-1 129,0-1-129,-2-1 0,-1-2 0,0-2 0,-1-2 0,1-2 129,-2-3-258,1-3 129,1-2 0,0-1 129,2-4-129,-2-7 129,3-1 0,-2-4 0,4 1-129,-1-3 129,0-2 0,2-3-129,-1-4 0,-1-1 0,1-8 0,1-2-129,1-6 129,-1-8 0,2-2-129,-3-5 258,0 0-258,-2-2 387,0-1-387,-1-1 258,-1-1-129,1 0 129,-1-3-129,2-1 0,-2-4 0,-3-11 0,16 9-129,-4-6 0,2-3 129,1-3-129,1-2 0,3-3 129,1 0-129,4 1 129,0 1 0,2-5 0,8 2 129,9 2-129,3-2 0,6 3 0,6 6 0,4 0 0,6 0 0,4 1 0,6 4 0,1 6 0,4-1 0,6 2 129,1-5 0,6 1-129,5 1 129,6 0 0,-4 2-129,0-1 129,2 0-129,4 2 129,0-1 0,-1 0-129,-4 2 129,2-4-129,-2 1 129,7-4 0,0-3 0,1-2-129,-2-1 129,-1 0 0,4-7-129,1 3 129,-4-1-129,-5 1 129,-2 1-129,-1 0 129,0 3-129,1 0 0,-7 0 0,1 0 0,3 0 0,6 0 0,2 0 129,2 0-129,1-3 0,1-2 0,2 2 0,2-1 129,-1 2-129,-3-1-129,-5 1 129,1 1 0,2 0 0,-1 0 0,-3-1 0,-1 2 0,1-1-129,0 0 258,3 1-129,0 0 0,-6-1-129,-1 1 129,3 0 0,3 0 0,2 0 0,0-1 0,0-3 0,2 1-129,3-1 258,5-1-258,-3 1 258,-6-1-258,-4 1 129,4 1-129,-3 1 129,0-2 0,-7 1 0,0 1 0,-1-2-129,-1 0 129,-2 2 0,-2-2 0,-8 3 0,-4 0 0,-1 0 0,-10 1 0,-4 0 0,-4 0 0,-4 0 0,-7 0 0,1 0 0,-3 1-129,-7-1 129,-2 0 0,-7 0 0,-5-2 129,-6-1-129,-7-1 129,-7-2-129,-10 6 0,5-13 129,-5 3-258,0 10 129,-8-28-129,-1 10 129,4-2-129,-2-5 0,-2-5 258,2 1-129,0-8 0,1-6 0,1-5 129,0-6-129,4-4 0,1-5 0,0-5-129,0-8 129,4-1 0,2-2-129,0-3 129,1-5-129,-4-4 129,2-4 0,-5-2-129,0-4 129,0 0 0,0-3-129,-8-3 129,1-3-129,-1 0 129,0 0 129,-3-4-258,2 2 129,-2-7 0,0-1 0,0-1 129,-1-1-129,-1 2 0,1 2 129,1-5 0,1 1 0,0 1 0,0 0 0,0 6 129,-1-1-129,1 4 0,-1 3-129,1 4 129,-1 2 0,2 3-129,2 4 129,-2 3 0,4 8-129,-1 0 129,0 6-129,-1 7 0,0 7 129,-1 4-129,1 8 0,-2 1 0,-1 8 0,2 4 129,-1 7-129,-1 3 0,1 5 0,1 0 0,1 9 0,-3 3 0,1 3 0,0 2 0,-1 4 0,-3 1 0,2 3 0,-3 0 0,-1 0 0,-1 1 0,1 5 129,-4-2-129,0-3 0,-4 1 0,-2-1 129,-1-1-129,-3-2 129,-4-4-129,-2-1 0,-1-2 0,-7-1 0,0-3 0,-3-2 0,-4 4 0,1-5 0,-5 4 129,-4-1-129,-2 0 129,-2 1-129,-6 1 129,3 0-258,-5 1 258,-2 2-129,2-2 129,-3 2-129,2 1 0,-5 3 0,2-2 129,-3 0-129,-1 3 0,1 0 0,-6 3 0,2 0 129,-3 0-129,2 0 0,-2 3 0,2 2 0,-2 0 0,1 1 0,-3 1 0,1 2 0,4-1 0,-3 0 0,1-1 0,0 2 129,-1-3-258,-2 3 129,2-2 0,-1-1 0,1 2 0,1-3-129,-3 0 129,-1-1 0,0 3-129,2-6 129,0 3 0,-2 2-129,0-5 129,-3 3 0,-1-3 0,2 2-129,-2-1 129,4 2 0,-3-4 0,2 0 0,-2 0 129,-2-1-129,3-4 0,1 1 0,-1 1 0,-1-2-129,0 2 129,-2 0 0,2 2 0,-2 1 0,1 0 0,0 4 0,-1 2-129,-1 1 129,0 1 0,1 2-129,1-2 129,0 3 0,3 0 0,-2 0 0,-3 0 0,4 2 0,-1-1 0,1 2 0,0 2 0,4-2 0,-4 1 0,0-1 0,2-2 0,4 2 0,-2 2 0,4-5 0,0-2 129,-2 0-129,2 2 0,0-3 129,3 2-258,2-1 129,-1-1 129,4-1-129,0-1 129,5 0-129,-1 1 129,1-3-129,5 0 0,0-1 129,2 1-258,3-1 129,1 2 0,3 1 129,5-1 0,8 1 0,4 0 0,5-2-129,3 3 129,7 1-129,5 7-516,3-3-1161,14 17-3612,-8-3 0,7 12-903,-4 6-258</inkml:trace>
  <inkml:trace contextRef="#ctx0" brushRef="#br1" timeOffset="400662.9166">3542 5750 2709,'25'-25'3999,"-2"10"-645,1-11-387,10 11-903,-4-9-645,11 9-258,-5-4-387,3 11-774,5 8-3870,-1 0-387,-4 5-516,5-2 0</inkml:trace>
  <inkml:trace contextRef="#ctx0" brushRef="#br1" timeOffset="407018.2801">3002 8130 4257,'48'-3'4902,"-13"-10"-258,3-12-1677,16 9-774,1-18-1032,15 8-129,2-6-645,9 4 0,-4 0-387,0 7 129,-8 2-258,-6 7 129,-12 9-258,-14 2-129,-9 8-516,-18 7-3354,-4 0-129,-6 0-387,0-5-258</inkml:trace>
  <inkml:trace contextRef="#ctx0" brushRef="#br1" timeOffset="407814.3257">3465 5824 3870,'53'-10'4257,"-13"-2"-1032,6-1-645,3-9-1032,7 8-516,0-3-645,1-2-2451,-5 4-1677,-3 6-516,-13-3-258</inkml:trace>
  <inkml:trace contextRef="#ctx0" brushRef="#br1" timeOffset="470559.9145">14207 3567 1677,'0'0'3483,"-10"-14"-387,10 14-516,-10-11-516,10 11-258,-12-10 129,12 10-645,-10-6-129,10 6-387,-9-2-129,9 2 0,-15 0-258,15 0 129,-11 13-258,6-3 0,0 3-129,-2 2 0,3-1 0,1 2 0,1 0-129,2 2 129,0 0 0,0-2-129,2 0 129,3 0 0,1 0 0,-3-1-129,3 0 129,-1-1-129,0 0 0,-1 2 129,-1-3-129,-1 1 0,-2 1 0,0-2 129,-4 1-129,-1 0 0,-4-2 0,-1-1 129,-1-2-129,-2 0 0,-1-2 0,2-1 129,0-2-129,3-3 0,1 0 0,8-1 0,-10 0 0,10 0 0,0 0 0,0 0 0,0 0 0,7 2-129,-7-2 129,16 9 0,-7 0 129,0 1-258,1 2 258,-3 3-258,2 4 129,-3 1 0,-1-1 0,-3 3 0,0-1-129,-2 0 129,0 2 0,0-2 0,0-3 0,0 0 0,0-2-129,0-5 129,0 2 0,0-13 0,6 12 0,-6-12 0,11 8 0,-11-8-129,18 2-774,-18-2-3225,20 0-516,-10 0-129,6-5-516</inkml:trace>
  <inkml:trace contextRef="#ctx0" brushRef="#br1" timeOffset="471354.96">14675 3808 4902,'0'0'5031,"0"0"-516,0 0 0,0 0-2451,3 8-774,-3-8-387,3 23 0,-2-9-129,1 4-258,0-3-258,1 6 0,-3-3-258,1-4 129,0 1-258,-1-5-129,3 2-516,-3-12-3612,0 0-129,0 0-645,0 0 0</inkml:trace>
  <inkml:trace contextRef="#ctx0" brushRef="#br1" timeOffset="471558.9717">14677 3643 8901,'2'-32'4644,"0"21"-129,-2-3-258,0 14-3741,0-12-258,0 12-774,9 2-3354,-9-2-516,7 17-387,-3-5-129</inkml:trace>
  <inkml:trace contextRef="#ctx0" brushRef="#br1" timeOffset="472068.0008">14806 3726 8127,'0'0'4773,"0"0"-258,0 0-258,-1 16-3483,1 2-387,0 1 0,1 6 0,0 2-258,3 3 0,-1-1 0,1 1-258,-1-4 258,3-1-129,0-8 0,1 1 0,-2-7 129,-5-11-129,14 1 0,-6-5 258,-2-11-258,2-3 258,-1-3-258,3-4 129,-1-6-129,0 4 129,1 1 0,-3 0-129,2 8 129,-2 3 0,-1 2-129,-6 13 129,8-10-129,-8 10 0,0 0 0,9 13 0,-6 0 0,0 0 0,1 1 0,0 2 0,-1 0 0,-1-2 129,1-4-258,-3-10 129,5 16-387,-5-16-516,0 0-3354,0 0-387,0 0-258,0 0-387</inkml:trace>
  <inkml:trace contextRef="#ctx0" brushRef="#br1" timeOffset="475211.1806">14986 3885 1548,'0'0'3999,"0"0"516,0 0-258,0 0-1677,0 0-645,0 0-516,0 0-258,6 18 0,-6-18-387,5 27-387,-3-13 129,2 6-129,-1 2-258,0-1 0,1 0 0,0-1-258,-3-4 129,3-5-516,3 9-1677,-7-20-2322,0 0-129,0 0-258,10-2-645</inkml:trace>
  <inkml:trace contextRef="#ctx0" brushRef="#br1" timeOffset="475612.2035">15277 3489 8256,'8'0'4773,"6"18"-387,-10-7-516,2 15-2838,-6-3-258,4 9-258,-4 4-129,0 3-129,0 2-258,-4 0 129,1 2-258,0-3 258,-1-2-129,1-3 0,1-5 0,2-3-129,0-6 258,3-1-129,4-8 258,4-6-258,-1-3 0,3-3 0,3 0-387,-4-14-903,7 7-2838,-8-9-645,0 1 0,-9-4-387</inkml:trace>
  <inkml:trace contextRef="#ctx0" brushRef="#br1">15181 3839 8514,'-14'-1'5289,"7"-4"-645,7 5 0,7-11-3096,8 8-645,3-8 0,4 5-258,3-3-129,2 3-258,2-5 0,1 3-129,2 2-516,-4-8-1032,5 13-3483,-6-11 0,0 6-516,-2-10-516</inkml:trace>
  <inkml:trace contextRef="#ctx1" brushRef="#br1" timeOffset="414014.6803">20973 12823 0,'0'0'0,"0"0"0,0 0 0,0 0 0,0 0 0,0 0 0,0 0 0,0 0 0,0 0 0,0 0 0</inkml:trace>
  <inkml:trace contextRef="#ctx0" brushRef="#br1" timeOffset="476631.2618">16182 3706 6063,'13'-7'5031,"-13"7"-516,0 0-258,0 0-2580,-3 6-516,-11 8-516,1 5-129,-6 4-258,-1 9 258,-3-7-258,0 10 0,2-3-129,1-2 0,4-1 0,2-2-129,4-8 0,3-1-258,4-1 0,3-17-903,0 15-2193,0-15-1161,0 0-387,0-19-516</inkml:trace>
  <inkml:trace contextRef="#ctx0" brushRef="#br1" timeOffset="476872.2756">15918 3704 8643,'0'0'5160,"9"6"-516,4 9-258,-1-4-3483,9 13 129,1-3-258,6 7-258,1-1-129,2 4-129,2-1 0,0-2-258,-3-3-129,-3-4-774,4-2-3870,-12-5-129,3-1-258,-7-11-387</inkml:trace>
  <inkml:trace contextRef="#ctx0" brushRef="#br1" timeOffset="477323.3014">16506 3720 10449,'-3'-7'5289,"3"7"-516,0-14 0,0 14-4257,3-13-129,-3 13-258,0 0-645,0 0-1935,0 0-2064,0 0-387,10 18-387,-9-8-258</inkml:trace>
  <inkml:trace contextRef="#ctx0" brushRef="#br1" timeOffset="477487.3107">16556 3885 6708,'1'43'5160,"-1"-21"-258,0-3-387,1 7-2580,-3-4-903,2 4-387,-4-2-387,-1 1-645,3 5-4128,-7-4-129,-2 3-516,-4-10-258</inkml:trace>
  <inkml:trace contextRef="#ctx0" brushRef="#br1" timeOffset="479195.4084">14948 4919 3096,'10'-5'3741,"-10"5"-1548,0 0 0,0-11 0,0 11 0,0 0-258,4 8-258,-4-8-387,-4 13-258,-6-5-129,2 10-258,-6-1-129,-3 11-129,-4 2-258,-1 7 0,-3-1 0,0 3 129,0-1-258,2-2 0,5-5 0,2-5-258,7-3-129,0-13-129,8 3-516,1-13-1548,-5-7-2064,4-5-387,1 1-129,-1-13 130</inkml:trace>
  <inkml:trace contextRef="#ctx0" brushRef="#br1" timeOffset="479435.4222">14682 4868 7998,'0'0'5160,"15"-3"-516,-15 3-387,18 23-3225,-10-4-387,8 8 258,-1-2-258,6 10-258,-1 0-129,4 3-129,2-2 0,-3-2-129,5 1-258,-3-4-129,1 2-387,-6-14-1290,2 3-2709,-5-6-258,-1-1-387,-5-8-387</inkml:trace>
  <inkml:trace contextRef="#ctx0" brushRef="#br1" timeOffset="479707.4377">15181 5027 5031,'0'0'5160,"0"0"-129,13 0-387,0-9-2580,4 5-1419,3-4 0,1 2-129,2 2-129,-1 1-387,-1-1-258,-8-4-1032,8 8-3225,-21 0-258,10 3-387,-10-3-258</inkml:trace>
  <inkml:trace contextRef="#ctx0" brushRef="#br1" timeOffset="479903.4489">15248 5144 7998,'0'15'5160,"3"0"-258,-3-15-645,17 0-3096,-7-2-258,8 2 0,-3-5-516,3-1-129,4 4-516,-2-13-2451,6 12-2193,-4-6-129,0 6-516,-2-4-387</inkml:trace>
  <inkml:trace contextRef="#ctx0" brushRef="#br1" timeOffset="480783.4993">15910 4851 4902,'10'-16'5160,"-10"16"-387,0 0-129,-3 9-2193,-8 1-1677,0 14-129,-5 1-387,2 3 0,-4 5-129,0 6 129,-1-5-258,3 3 129,0-7-129,5-3 0,2-1-387,-4-9-129,11 7-903,-9-16-3225,11-8-258,-9 8-129,9-8-516</inkml:trace>
  <inkml:trace contextRef="#ctx0" brushRef="#br1" timeOffset="482479.5963">15671 4875 1806,'8'-10'4902,"-8"10"-258,0 0-129,0 0-2193,0 0-774,0 0-387,0 0-387,0 15-129,0-15-258,0 22 0,0-6-129,3 6 129,0 1-258,4 3 0,-2 1 0,2 5 0,-2-2 0,4-2 129,0 3-258,-1-5 0,-3 0 0,2-1 0,-1-3 0,0-4 0,-1-6-258,-5-12-387,10 13-3870,-10-13-387,0 0-258,-1-8-387</inkml:trace>
  <inkml:trace contextRef="#ctx0" brushRef="#br1" timeOffset="483127.6333">15808 4941 1677,'-1'46'4644,"1"-19"0,0 6-129,-1 11-2580,-9-8-387,7 11-516,-9-5-258,4 6-129,-5-2 0,1 1-258,-2-7-129,3-1 0,1-5-129,1 0-129,3-5 129,1-6-387,5-1-129,0-22-774,6 23-2967,-6-23-903,0 0 0,12 1-258</inkml:trace>
  <inkml:trace contextRef="#ctx0" brushRef="#br1" timeOffset="483471.653">16098 4850 6708,'0'-13'5160,"0"13"-258,0 0-387,0 0-3096,0 12-903,4 6 0,-3 5 0,4 8-129,-4 1-129,3 9 0,-2 0-258,2 0 129,-2 0-258,0-5-129,2 0-516,-4-12-1161,0 2-2838,0-10-258,-1-1-129,1-15-387</inkml:trace>
  <inkml:trace contextRef="#ctx0" brushRef="#br1" timeOffset="483690.6656">15968 5063 6837,'0'-13'5160,"11"-3"-129,7 12-516,-8-6-3225,13 10-387,-3-2 0,8 2-516,-1 0-129,-2 5-258,3 0-258,-4-5-516,7 9-774,-12-9-3096,10 0-387,-8-6 0,1-1-645</inkml:trace>
  <inkml:trace contextRef="#ctx0" brushRef="#br1" timeOffset="483915.6784">16465 4803 5547,'14'-26'5418,"-14"26"-516,10-12-129,-7 24-2322,-3-12-1548,0 27 0,0-6-387,0 11-129,-2 3-129,2 5-129,0 5 129,0-4-258,0 5-129,-1-7-129,1 8-903,-5-18-3870,5 4 0,-6-11-387,3-4-516</inkml:trace>
  <inkml:trace contextRef="#ctx0" brushRef="#br1" timeOffset="484875.7333">13156 3117 5547,'6'-17'4386,"-6"17"129,9-8 387,-9 8-2709,0 0-645,4 12-645,0 9 129,-2-5-387,2 8 0,-3 1-258,2 1-258,-1-2 0,0 0-387,0-2 129,0-9-645,4 8-903,-6-21-2709,0 0-258,0 0-387,0 0-387</inkml:trace>
  <inkml:trace contextRef="#ctx0" brushRef="#br1" timeOffset="485046.7431">13158 2881 6450,'0'-13'4644,"0"0"-387,0 13-774,0 0-2709,5 17-4644,-1 0-645,0 6 129,1-2-516</inkml:trace>
  <inkml:trace contextRef="#ctx0" brushRef="#br1" timeOffset="485559.7725">13299 3103 10191,'5'12'4902,"-2"8"-129,-3-8-516,6 5-3999,-6 1 129,3 3-258,-1-1 129,0-3-387,1-1 258,1-2-129,-4-14 129,8 12-129,-8-12 129,0 0-129,11-3 129,-11 3 0,13-22-129,-8 3 258,2-2-387,-2-1 129,2-3-129,-1-1 0,0 5 129,0-1 0,-2 7 0,0 2-258,-4 13 387,10-6-129,-10 6 258,10 11 129,-6 3-258,3 5 258,-3 0-258,3 7 129,-3 0-129,1-1-129,-1-1-129,0-1-258,0-1-129,-1-11-903,4 6-3225,-7-17-129,0 0-258,0 0-258</inkml:trace>
  <inkml:trace contextRef="#ctx0" brushRef="#br1" timeOffset="485858.7896">13578 2896 9546,'9'-14'5031,"-2"15"-387,-2 14-258,-5-1-3741,1 7-258,1 4 0,0 7 129,-2-1-129,1 5 0,0-4-258,2 1 258,1-4-258,2-5-129,0-2 129,3-4-516,1-1 258,0-5-387,4 1-258,-14-13-2322,15 1-1548,-15-1 0,13 0-516,-10-11 0</inkml:trace>
  <inkml:trace contextRef="#ctx0" brushRef="#br1" timeOffset="486055.8008">13563 3112 9288,'0'0'5031,"0"0"-387,7 0-129,1-2-3741,10 2-129,-1-5-258,7 5-129,-2 0-258,0 0-645,9 7-3741,-10-7-258,4 7-258,-8-7 0</inkml:trace>
  <inkml:trace contextRef="#ctx0" brushRef="#br1" timeOffset="486535.8283">13897 3036 8127,'0'0'4902,"5"7"-516,-1 7 387,-4-14-3870,3 26 0,1-12-129,3 7 129,0-6-516,3 0 129,0-3-129,2-1-258,0-3 0,0-6 0,0-2 0,1-2 0,0-8-129,-3-1-129,2-4 258,-1-2-387,-3-4 387,0 3-258,-3-2 258,-1 4-129,1 1 258,-4 2-129,-1 13 129,0 0-129,0 0 0,-4 10 258,-2 12-258,-2 8 258,-3 8-258,1 3-129,-3 7 129,0 5 0,-1 0 0,3-2-387,1 1 258,3-4-387,2-2 129,0-10-645,5 0-3870,-4-13-387,4-1-387,-10-11-258</inkml:trace>
  <inkml:trace contextRef="#ctx0" brushRef="#br1" timeOffset="491923.1364">16778 4821 4128,'-10'-18'5418,"10"18"-258,-10-13-258,10 13-1935,0 0-1677,-14-13-516,14 13-387,0 0-258,0 0-1161,7 1-3483,-7-1-387,16 11-387,-8-4-516</inkml:trace>
  <inkml:trace contextRef="#ctx0" brushRef="#br1" timeOffset="492103.1466">16847 5172 9288,'2'48'5418,"-2"-30"-387,0 1-387,0-4-4257,0 4-774,-2 7-3999,-10-2-387,-3 4-387,-4 0-645</inkml:trace>
  <inkml:trace contextRef="#ctx0" brushRef="#br1" timeOffset="493247.2122">14768 6090 1032,'10'-10'4644,"-10"10"129,0 0-774,0-17-1677,0 17-387,-8-4-774,8 4-258,-16 0-129,6 3-129,-4 1-258,2 4-129,-5 0-129,1 6 0,2 1 0,3 0 0,-1 3-129,8 3 129,0-1-129,6 3 129,0 0-129,7 0 129,1-1 0,1-1-129,0 2 129,1-4-129,-3-1 258,1 0-387,-6-1 387,-1 0-258,-3-2 258,0 0-258,-3-3 129,-4 1 0,0-4-129,-4 0 0,0-3 129,1 0-129,0-4 0,1 0 0,9-2 0,-11 1 0,11-1 0,0 0 0,0 0 0,0 0 0,0 0 0,9 13-129,-9-13 129,14 20 0,-9-3 0,2 1 0,-2 2 0,-1 4-129,-4 3 129,0-2 0,0 0 0,-3 0 0,0 2-129,-2-3 129,2-2 0,-1-2 0,2 0 0,1-5 0,1-1 0,0-1 0,4-4 0,4 1 0,3-5-387,2-5-645,4 4-3741,-3-4-387,3 0-387,0-5-387</inkml:trace>
  <inkml:trace contextRef="#ctx0" brushRef="#br1" timeOffset="508539.0868">16371 6325 4128,'2'12'4515,"-7"-1"0,-3-3-1677,1 13-1548,-8-3 129,4 8-516,-5-1 0,2 8-387,-6-6 0,4 7-129,-1-1-258,0-5 0,3 1-129,0-2 0,0-5 0,4-4-129,0-1-387,3-11-516,7-6-3354,0 0-258,0 0-387,0 0 0</inkml:trace>
  <inkml:trace contextRef="#ctx0" brushRef="#br1" timeOffset="508799.1016">16093 6417 7224,'0'0'5031,"0"0"0,0 0-258,7 7-3999,8 9 0,1-2-258,7 11 258,-2-4-387,8 7-129,-1 1-129,5 2 0,-1 0-129,-3-1-129,3 1-258,-7-5-258,6 8-1161,-8-10-3096,-2-1-129,-5-7-516,0-2-129</inkml:trace>
  <inkml:trace contextRef="#ctx0" brushRef="#br1" timeOffset="509543.1442">16630 6362 7482,'-11'0'5418,"11"0"-774,0 0 129,-8 2-4128,8-2-387,3 9-258,-3-9-903,14 8-3612,-14-8-258,16 19-516,-8-7-129</inkml:trace>
  <inkml:trace contextRef="#ctx0" brushRef="#br1" timeOffset="509899.1646">16678 6649 7353,'0'15'5418,"0"-15"-387,3 25-258,-2-12-4128,6 9 0,-3 2-387,1 4 0,-2 8-1161,-3-1-3741,-1 2-258,-6 5-645,-3-2-129</inkml:trace>
  <inkml:trace contextRef="#ctx0" brushRef="#br1" timeOffset="525843.0765">14967 6330 1419,'9'-5'4515,"-9"5"258,7 11-387,-7-1-2580,3 17-903,-3-4 516,0 12-645,0-2-129,0 6-258,2 2 129,1-1-129,0-2-258,2-3 0,-1-3-129,1-3 129,0-1-258,-3-8-129,1 1-516,-3-21-129,2 22-645,-2-22-1161,0 0-1806,0 0-516,0 0 129</inkml:trace>
  <inkml:trace contextRef="#ctx0" brushRef="#br1" timeOffset="526183.096">15010 6697 1032,'3'-33'4773,"-1"18"387,3 3-516,-2-12-2064,12 17-516,-10-10-645,8 12-387,-4-4-258,6 9-129,-3-1-129,2 2-258,-2 11 0,0 0-129,1 5 0,-4 2-129,-1-3 0,-2 4 129,-5 1-258,-1-1 129,0-4 0,-5 2 129,-5-4-129,-3-1 0,-3-2 0,-1-3 0,-2-1 0,2-5 129,1-1-129,1 0 0,6 1 0,9-2-129,-10 0-258,10 0-903,0 0-3483,10-4-258,2 3-516,0-6-258</inkml:trace>
  <inkml:trace contextRef="#ctx0" brushRef="#br1" timeOffset="526619.1209">15317 6636 6063,'-20'13'5289,"7"0"-387,3 13-903,-6-12-2709,11 10-129,-4-4-516,9 6-129,0-7-129,9-2 0,3-3-129,8-5-129,1-4 0,0 0 0,6-5 0,-2-1 0,0-11 0,-3 1-129,-1-1 0,-4-2 0,-3-3 129,-5-2-129,-5-1 0,-4 1 0,-13-1 0,-1-2 0,-6 4 0,-4 1 0,1 5 0,-3 4-129,4 8 129,0 0-129,8 8-129,0 2-645,16 11-2967,-2-3-1032,5-2-516,4-3-129</inkml:trace>
  <inkml:trace contextRef="#ctx0" brushRef="#br1" timeOffset="527039.1449">15610 6587 6321,'-4'-13'5418,"4"13"-258,-14-1-516,-3 1-3612,7 11-129,0 3-387,1 11-129,-1 0 129,4 1-258,3 4-129,3-6 0,2 0 129,7-3-129,4-8 0,1-7-129,3-5 129,0-1 0,-1-9-129,-1-4 129,-1-6-129,-2-1 0,-4-1 129,0-6-129,-3 0 0,-3 0 129,-2 4-129,-1 0 0,-5 7-129,-5 2 129,-1 6-129,-5 8 0,1 3 0,-4 7-258,2 8-258,1-10-1806,7 12-2451,3-5-387,7 0-258,0-15-258</inkml:trace>
  <inkml:trace contextRef="#ctx0" brushRef="#br1" timeOffset="527323.1612">15723 6350 8514,'5'-41'5547,"-3"27"-258,-2 14-387,0 0-3741,13 20-645,-10 7 0,5 9-258,-1 9 0,1 8-129,3 1 258,-2 5-387,1-2 129,-1-1-129,-1-10 0,3-3-258,-2-8-258,-3-17-2451,6-1-2064,-12-17-516,17 0-258,-6-8-258</inkml:trace>
  <inkml:trace contextRef="#ctx1" brushRef="#br1" timeOffset="469150.8339">18785 13442 0,'0'0'0,"0"0"0,0 0 0,0 0 0,0 0 0,0 0 0,0 0 0,0 0 0,0 0 0,0 0 0,3604 2064 0</inkml:trace>
  <inkml:trace contextRef="#ctx0" brushRef="#br1" timeOffset="533794.5313">15150 7569 4128,'11'-10'5289,"3"-2"-129,-14 12-645,0 0-2838,0 0-387,0 15-516,-4-1-258,-5 6-258,-1 3 0,-5 5-129,-1 1 0,1 0 0,-4 1 0,0 2 129,-4-1-258,3 0 129,-1-6-129,1-3 0,4 0 129,1-8-387,4 5-1032,-4-14-3225,15-5-387,-13-10-516,11-3 0</inkml:trace>
  <inkml:trace contextRef="#ctx0" brushRef="#br1" timeOffset="534058.5464">14876 7631 7224,'-8'0'5289,"9"13"0,-1-13-387,16 20-4128,-3-11-129,6 10 258,1-2-387,6 5-258,0 3 0,3 0-129,3 4-129,-2-2 129,1-1 0,-5-2-258,1 1-258,-6-13-1677,-1 5-2709,-8-10-387,2-3-258,-5-4-516</inkml:trace>
  <inkml:trace contextRef="#ctx0" brushRef="#br1" timeOffset="534787.588">15551 7659 5805,'-10'3'5547,"-4"-3"-258,14 0-516,-3-11-2967,8 7-903,4-6 0,9 4-387,1-3-129,5 5 0,0-3-129,4 2-129,-2 2-129,1 1 0,-3 2-387,-2-4-258,-3 6-903,-8-2-3225,1 3-387,-12-3-516,0 0-129</inkml:trace>
  <inkml:trace contextRef="#ctx0" brushRef="#br1" timeOffset="535015.6012">15603 7720 4902,'-11'11'5418,"1"3"-258,10-14-129,0 0-3354,20 7-516,-7-7-129,10 0-129,-3 0-258,6 0-129,-4 0-129,0 0-129,0 0-258,-5 0-129,1 3-387,-18-3-3096,18 0-1419,-18 0-516,11-6-387</inkml:trace>
  <inkml:trace contextRef="#ctx0" brushRef="#br1" timeOffset="536251.6719">16502 7317 903,'11'-4'4773,"1"-8"387,-12 12-516,0-11-2064,0 11-516,-14 2-774,6 12-258,-10-1-258,3 12-258,-4 5-129,-2 9 129,1 6-258,3 5 0,4 2-129,4 5 129,7-5-258,2 3 129,9-5-258,4-9-129,5-1-258,0-17-2709,8 2-1419,-5-10-516,1-8-258,-1-7-258</inkml:trace>
  <inkml:trace contextRef="#ctx0" brushRef="#br1" timeOffset="536791.7028">16675 7429 3483,'11'0'5160,"-11"0"0,5 19-387,-2 0-2451,-3-8-1290,5 13 0,-3-3-387,4 5 0,-1-2-129,0 5-129,2-8-129,3 3 0,-2-1-129,1-1 0,1-7-129,1-2 129,1-2-129,3-4 129,-4-7-129,4 0 0,0-7 129,-1-5 0,0-3 0,2-4-129,-3-2 129,-1-3-129,-5 4 129,3 1-129,-4 1 0,-2 5 129,-4 13-129,4-12 0,-4 12 129,0 13-129,0 7 129,-4 8-129,-2 4 0,-3 11 129,0 2-129,-1 4 129,3-1 129,-2-3-258,3-2 258,1-2-258,5-8-258,-2-12-516,8-3-4128,-6-18-258,12 7-516,-6-13-387</inkml:trace>
  <inkml:trace contextRef="#ctx0" brushRef="#br1" timeOffset="537474.7418">17188 7359 3354,'-29'-13'5547,"19"8"-258,10 5-387,-17-9-1935,17 9-1419,0 0-387,5 5-387,5-3-258,7 5-129,4-1 0,3 4 0,3 0-129,2 2-129,-2-1 0,0 3-129,1 3 0,-6 1 0,1 0 0,-6-2-129,-2 3 0,-2-2 129,-5-1-129,-3 1 0,-4-4 0,-1-1 129,-7 3-129,-4-4 129,-7 2 0,-2 0 0,-4 0 0,1-2 0,-3 3 129,4-3-129,0 0-129,4-2 129,5-1-129,5-2-129,7 4-903,1-10-3870,0 0 0,13 0-774,2-7-129</inkml:trace>
  <inkml:trace contextRef="#ctx0" brushRef="#br1" timeOffset="538150.7804">17853 7340 7482,'-28'5'5289,"8"6"-129,3 6-387,-10 4-3870,10 8-129,0 1-129,10 6-258,4-3-129,4 0-129,8-1 0,11-4 129,1-9-258,7-2 0,-1-8 0,1-6 0,-1-3 0,0-4 0,-3-9 0,-2-6 0,-8-6 0,-2-6 0,-6-4 0,-4-3 0,-2-4 0,-8 2 0,-4 3 129,-6 2-129,-2 10 0,-1 5 0,0 10-129,1 4-258,8 13-1290,-1 0-3096,9 9-387,2-1-516,6 2-129</inkml:trace>
  <inkml:trace contextRef="#ctx0" brushRef="#br1" timeOffset="538482.7994">18086 7146 9417,'-1'-41'5418,"1"41"-129,7-13-258,10 13-4515,-3 10 129,7 12-258,-3 12 0,2 7 0,-2 13-129,-3 8-129,-3 3 0,-5 3 0,-4 1-258,-3-3 258,-5-8-258,-5-5 129,1-9-258,-4-13-129,6 2-2322,-8-22-2451,5-5-129,-4-9-645,7-12-129</inkml:trace>
  <inkml:trace contextRef="#ctx0" brushRef="#br1" timeOffset="538954.8265">18498 7262 9288,'0'-32'5805,"0"32"-774,5-13 0,-5 13-4773,0 0-387,0 0-1290,0 0-3225,3 17-387,-3-2-645,0 3-129</inkml:trace>
  <inkml:trace contextRef="#ctx0" brushRef="#br1" timeOffset="539127.8364">18572 7536 9417,'-7'40'5676,"0"-22"-516,0 3-129,-5-6-4515,3 6-387,-2 8-645,-8-5-2838,4 11-1677,-6 0-129,0 4-645</inkml:trace>
  <inkml:trace contextRef="#ctx0" brushRef="#br1" timeOffset="540262.9013">14636 8159 5676,'0'0'5418,"2"-7"-387,-2 7-258,0-18-2967,0 18-516,8-13-387,1 9-258,-9 4-129,19-6-129,-8 6-129,7 0-129,-3 6 0,1 4-129,4 4 0,-6 0 129,3 2-258,-5 3 129,-5 2 0,-5 4-129,-2 3 129,-7 1 0,-7 1-129,-3 3 129,0 0 0,-3-1 0,6-3 0,3-3 129,4-4-129,7-7 129,4-3-129,8-5 129,4-3-129,4-1 129,4-3 0,-2-2-129,1-4 129,-3 1-129,-5 2 0,-4-1 0,-11 4 129,0 0-258,0 0 129,0 0 0,-14 0 0,3 7 0,0 0 0,2 6-129,2 2 129,2 2 0,2 4 0,2 2 0,1 1 129,0 2-129,0 0 129,0 3-129,0 0 129,-3-1 0,0-4-129,-3-2 0,-2 3 0,1-5 129,-1-4-129,-1-2 0,2-5 129,-4-1-258,11-8-129,-18 4-1290,18-4-3483,-14 0-129,14 0-387,-15-1-516</inkml:trace>
  <inkml:trace contextRef="#ctx0" brushRef="#br1" timeOffset="563207.2136">14811 9521 1419,'8'-23'4515,"-6"7"516,4-1-516,4 6-1548,-10-14-1032,13 13-387,-13-4-387,8 9-387,-8 7 129,0 0-516,0 7 129,-8 13-387,-5 4 0,-3 10-129,-3 2 129,-6 9-129,-1-3 129,-1 3-129,2-2 0,1-1 0,2-4 0,2-4 0,6-4-129,2-5-129,3-4-258,-4-8-129,11 6-1161,-8-12-2967,10-7-258,-7 0-258,7 0-129</inkml:trace>
  <inkml:trace contextRef="#ctx0" brushRef="#br1" timeOffset="563455.2278">14526 9479 8643,'0'-11'5289,"0"-1"-258,0 12-129,20 6-3870,-6 3-129,7 12-387,1-1 129,6 7-387,4 1 258,0 2-516,2 1 129,-2-3-387,2 5-387,-6-13-387,7 4-3999,-11-7 0,2-1-516,-7-9-129</inkml:trace>
  <inkml:trace contextRef="#ctx0" brushRef="#br1" timeOffset="563823.2489">15217 9476 6450,'10'-3'5418,"-1"1"-129,-9 2-516,0 0-2451,10-1-1290,2 1-387,-3 0-387,6 0 0,5-2-129,1 0 0,3 0-129,-1 0-129,3 2-258,-8-5-516,5 6-1935,-12-1-2193,-11 0 0,0 0-516,0 13-129</inkml:trace>
  <inkml:trace contextRef="#ctx0" brushRef="#br1" timeOffset="564019.2601">15251 9627 5934,'-3'22'5418,"3"-22"0,10 10-645,-10-10-2967,24 3-258,-10-3-516,5 0-387,-5 0-258,4 0-516,7 3-2967,-8-3-1677,5-1-645,-5-5-129,1-3-645</inkml:trace>
  <inkml:trace contextRef="#ctx0" brushRef="#br1" timeOffset="564663.2969">16028 9454 9933,'12'3'4773,"-12"20"0,-8 2-1419,-8-4-2580,2 13-387,-9 0 258,2 7-516,-5 3 129,4 0-129,-3 2 0,3-8-129,6-1-258,0-12-516,12 4-903,-3-16-2967,7-13-129,0 0-387,4-22-387</inkml:trace>
  <inkml:trace contextRef="#ctx0" brushRef="#br1" timeOffset="564883.3095">15802 9509 5289,'-14'-47'5418,"7"36"-516,7 11 0,0 0-2451,4 17-1032,2 0-129,11 12-774,-1 1 258,8 7-387,-1 2 129,9 2-387,-1-2-258,3-1-258,7 2-516,-10-14-2709,9 4-1419,-6-9-129,3-5-387,-6-11-516</inkml:trace>
  <inkml:trace contextRef="#ctx0" brushRef="#br1" timeOffset="565151.3248">16431 9456 8643,'8'-44'5418,"-8"33"-387,0 11-258,0 6-3483,1 17-645,-1 2-129,1 10-129,-1 8 0,3 4-258,-3 3 129,2 0-258,1-2-129,-1-3-258,2 5-645,-4-19-2064,0 1-1806,-1-7-258,0-8-387,1-17-258</inkml:trace>
  <inkml:trace contextRef="#ctx0" brushRef="#br1" timeOffset="565347.336">16285 9730 7740,'-27'-39'5418,"20"23"-129,7 16-387,3-26-3096,16 25-645,0-6-387,10 7-258,2 0-129,2 0-129,6 2-387,-2 1-516,8 5-3870,-7-8-516,0 1-516,-4-1-129</inkml:trace>
  <inkml:trace contextRef="#ctx0" brushRef="#br1" timeOffset="566475.4006">16820 9339 4128,'-24'8'5289,"24"-8"0,-13 0-387,13 0-2322,0 0-1161,0 0-129,0 0-516,16-7-129,-2 1-129,5 2-129,3 0 0,-1 1-129,4 1-129,-2 2 0,-1 0 0,-2 0-129,-2 0 0,-3 0 129,-5 2-258,-1 1 258,-9-3-129,14 7 0,-14-7 0,8 10 0,-8-10 0,0 26 0,0-6 0,1 5 0,-2-2 129,-4 6-129,0 5 129,-1 3-129,0 2 129,-1-1-129,-1 2 129,0 1-129,1 1-129,1-3 129,-1-3 0,1-1 0,3-4-129,-2-6 0,3-5-129,-1-9-258,3 1-387,0-12-1032,0 0-3225,-4-10-129,4 10-258,-4-29-258</inkml:trace>
  <inkml:trace contextRef="#ctx0" brushRef="#br1" timeOffset="566679.4122">16813 9700 9288,'0'0'5547,"7"-9"-387,9-6-516,7 15-3354,0-6-258,6 5-387,0-2-258,2 0-645,8 5-3225,-5-2-1419,-1-1-516,1-9-387,0-1-516</inkml:trace>
  <inkml:trace contextRef="#ctx0" brushRef="#br1" timeOffset="568331.5067">14019 10145 6063,'0'0'5418,"0"0"-387,0 0-645,4-7-2838,6 7-387,-10 0-129,18 0-258,-8 0-258,3 5-129,-4-1 0,1 6-129,-10-10-129,13 21 129,-9-3-258,-3 1 258,-1 1-129,-2 1 0,-5 5 0,-2 0-129,-3 2 129,0-1 0,-1-4-129,1 5 0,1 1 0,4-3 0,2 1 129,5 0-129,0 0 0,5-4 129,4-4 0,4-2-129,1-7 129,0 1-129,1-8 129,0-1 0,-5-2-129,-1 0 129,-9 0-129,0 0 0,6-11 129,-6 11-129,-5 0 0,5 0-129,-11 0 129,11 0 0,-12 18 0,6-5 0,4 6 0,-2-2 0,4 5-129,-1 3 129,0-1 0,1 2 0,-3 3 0,3-5 0,-2 2 129,1-1-129,-3-1 0,3-1 0,-2 2 0,0-5 0,1-3 129,-1-1-258,0-4 129,3-12-387,-8 21-516,-5-20-3999,13-1-387,-17 2-129,17-2-903</inkml:trace>
  <inkml:trace contextRef="#ctx1" brushRef="#br1" timeOffset="579718.158">20248 10674 0,'0'0'0</inkml:trace>
  <inkml:trace contextRef="#ctx0" brushRef="#br2" timeOffset="646630.9852">14312 3202 3999,'15'13'4644,"2"-11"-129,3-3-129,15 1-2322,-5-12-387,13 9-258,1-11-645,6 3 129,0-5-516,1 0-258,-1 4-258,-6-5-774,-3 12-1419,-13-13-2322,-1 7 0,-18-4-645,-9 15 516</inkml:trace>
  <inkml:trace contextRef="#ctx0" brushRef="#br2" timeOffset="646870.9989">14766 3007 4644,'12'18'4902,"-1"-20"-258,14 8-129,-4-10-2709,11 5-129,-3-1-645,2 3-387,-4-1-129,1 4 0,-8 1-258,-5 3 0,-15-10-129,8 24 258,-10-8-258,-8 0 0,-4 6-903,-9-6-3612,8 5-129,-6-9-516,12-4-645</inkml:trace>
  <inkml:trace contextRef="#ctx0" brushRef="#br2" timeOffset="649031.1224">15616 2863 3225,'0'-15'4773,"0"15"-387,0 0 258,0 0-1548,11 5-1290,-11-5-645,5 26-387,-4-10 129,6 8-387,-5-4 0,3 6-129,0-5-129,1 0 0,-1-2-258,0-3 0,-5-16 129,14 17 0,-4-15-129,0-2 129,0-4-129,-1-7 129,2-5 0,0-4 0,-1-1 0,-2 0-129,-3 1 129,0 4-129,-2 5 0,-3 11 0,0 0 129,0 5-129,-1 16-129,-5 8 516,-1 2-258,-1 8 129,-4 4-129,2-2-129,0 3 129,3-4-129,0-5 0,1-5-258,3-6 129,1-6-387,2-4 0,0-14-645,9 3-3612,-6-11 129,6-2-774,-4-14-129</inkml:trace>
  <inkml:trace contextRef="#ctx0" brushRef="#br2" timeOffset="649355.141">15934 2994 10062,'-9'4'5289,"9"-4"-645,12 0 129,-2-9-3999,9 4-129,-3-4 0,8 2-129,-2-1-258,7 3 0,-3-2-129,0 4-129,-2 0 0,-1 1-129,-2 2-387,-4-2-258,2 8-1806,-7-8-2064,1 0-387,-8-6-258,-5 8-258</inkml:trace>
  <inkml:trace contextRef="#ctx0" brushRef="#br2" timeOffset="649655.1582">16206 2843 9417,'0'0'4902,"0"19"0,0-19-903,11 2-3225,-1-2 258,10 3-258,-2-3-129,1 2-387,-1-1 0,0 7-129,-3-3-129,-2 4 0,-3 2-129,-7 0 129,-3 3-129,0 3 129,-7 2 0,-2-3-129,-2 2 0,0-1-129,1 1-129,-1-5-387,11 7-2322,0-20-1677,-3 12-258,3-12-387,0 0 129</inkml:trace>
  <inkml:trace contextRef="#ctx0" brushRef="#br2" timeOffset="650003.178">16530 2942 8385,'7'0'4902,"-7"0"0,0 0-387,10 19-2967,-10-19-645,4 24-387,-4-8 0,0 6 258,0 2-387,3 2 129,-3-2-387,0 2 129,0 1-516,0-8-129,0 5-645,0-24-3999,0 21 258,0-21-645,0 0-258</inkml:trace>
  <inkml:trace contextRef="#ctx0" brushRef="#br2" timeOffset="650182.1882">16571 2865 9030,'-5'-33'5289,"5"14"-516,0 19-258,0-27-3354,0 27-1032,11-3-1290,-11 3-3096,13 3-387,-13-3-645,16 18 0</inkml:trace>
  <inkml:trace contextRef="#ctx0" brushRef="#br2" timeOffset="650655.2154">16794 2835 9417,'0'0'4902,"0"0"0,-10 0-516,9 9-3612,-5 8-129,4 9-258,-3 1-129,4 7-129,-1 0 129,2-1 129,0-2-129,0-3 129,2-4-387,1-3 387,2-8-258,-5-13 258,15 8-387,-6-8-129,0-11 0,1-5 0,0-8 129,5-1-129,-4-3 129,3-1-129,-4 4 129,2 4 129,-4 2 0,-1 7-129,-7 12 129,11-4-129,-6 10 0,-1 9 0,1 5 0,0 2-129,-1 3 129,1 1 258,0 0-516,-4-4 258,4 1-774,-5-23-516,3 26-3612,-3-26 258,0 0-516,0 0-903</inkml:trace>
  <inkml:trace contextRef="#ctx0" brushRef="#br2" timeOffset="650947.232">17047 2680 9804,'11'-47'4902,"-11"47"0,7-9-387,5 13-3483,-10 7-516,6 13-129,-6 5-129,3 11 0,-4 3-129,3 8 129,-4-2-258,0-1 0,0-3 0,-3-7 258,2-4-258,1-7 258,0-6-258,0-6 129,4-4-258,-4-11 0,14 12-1677,-14-12-3354,10-8 387,-9-9-903,4 5 129</inkml:trace>
  <inkml:trace contextRef="#ctx0" brushRef="#br2" timeOffset="651127.2424">17007 2888 9159,'-6'-3'5160,"18"3"-258,12 1-129,-3-2-3741,13 1-129,-3 0-516,2-2-387,4 11-3225,-11-12-1419,2 2-516,-13-11-516,3 3-129</inkml:trace>
  <inkml:trace contextRef="#ctx0" brushRef="#br2" timeOffset="652339.3117">14393 3229 1677,'0'0'4128,"0"0"516,0 0-387,0 0-1419,0 0-903,0 0-387,0 0-258,0 0-516,0 0 0,0 0-258,-4 3 129,-6 0-258,0 1-129,-6 2-129,-4 5 0,-4 0 0,-7 4 0,0 1-129,-5 5 0,-5 2 0,0 2 0,-2 4 129,1 2-129,3-1 0,2 3 129,3-4-129,6 5 0,2-8 129,4-1-129,5-4 0,2-3 129,4-7-129,-1 0 129,0-7 0,3 1 0,-3-5 129,2 0-129,-3 0 129,2 0-129,-1-2 129,2 1-129,1-3 0,0 1 0,1 0-129,8 3 129,-14-8-129,14 8 0,-10-7 129,10 7-129,-13-3 0,13 3 0,-11-4 0,11 4-129,0 0 0,-10-4-903,10 4-3741,5 0-387,-5 0-387,15 0-645</inkml:trace>
  <inkml:trace contextRef="#ctx0" brushRef="#br2" timeOffset="656378.5427">16272 4431 4902,'-2'12'5160,"2"-12"-387,10 2 0,10 8-2193,1-11-2064,17 0 129,5-7 0,15 6 129,2-4-387,10 1 0,0 1-129,4 0-129,-2 0 0,-3 0-129,-6 2 0,-5-1-129,-8 2-258,-7-5-129,-3 6-774,-18-4-3225,2 4-387,-9-10-258,-5 7-387</inkml:trace>
  <inkml:trace contextRef="#ctx0" brushRef="#br2" timeOffset="656654.5585">17127 4254 6063,'-10'-4'5160,"10"4"-387,0 0-129,0 0-2967,5 3-774,10 5 0,-1 1-258,6 3-129,0-1-129,5 8 0,-3-3-129,-1 3-129,-4-2 0,-2 4-129,-6-3 129,-6 0-129,-3-2 0,-7-1-129,-3 2-387,-5-12-1677,6 7-2580,-1-9-387,10-3-387,0 0-516</inkml:trace>
  <inkml:trace contextRef="#ctx0" brushRef="#br2" timeOffset="657706.6187">17736 4265 5805,'1'-27'5289,"-1"27"-516,1-13-258,-1 13-2838,0 0-645,6 17-516,-6-6-258,3 9 0,-3 1 0,4 3 0,-1-1 0,2 0-129,2 0 0,0-2 129,3-8-258,0-4 258,2-2-258,3-7 258,3-8-129,-2-6 0,2-5 0,-1-7 129,-1 2-129,-1-4 129,-5-3 0,1 8-129,-5 4 0,-2 5 0,-4 14 0,4-13-129,-4 13 129,0 19-129,-4 3-129,0 11 129,-1 9 0,-2 5 129,-1 4-258,0 2 129,-1-2 0,2-1 0,0-4 0,2-5 0,0-11-129,3-4 129,2-6-129,0-8-129,0-1-129,0-11-645,7 0-2580,-6-10-1548,6-3 0,-3-9-774</inkml:trace>
  <inkml:trace contextRef="#ctx0" brushRef="#br2" timeOffset="657994.6352">18136 4363 9804,'0'0'5289,"11"16"-516,1-17-1032,7-2-3096,-1-4 129,6 6-129,0-8-258,0 7-129,-2 1-129,-1-1-129,-1-2-129,-4 0-129,-2 4-645,-7-12-2064,2 10-1935,-5-10-258,-4 12-516,2-24 129</inkml:trace>
  <inkml:trace contextRef="#ctx0" brushRef="#br2" timeOffset="658270.651">18361 4197 6837,'0'0'5289,"0"0"-129,7-4-258,6 4-2967,-2-1-1161,4 1-387,-1 4 0,3 4 0,-3 1-258,-1 3 0,-3 3-129,-1 2-129,-4 1 129,-2 5 0,-3-2 0,-3 0-129,-2-3 0,-1 3-129,0-3 0,-4-6-258,9 8-1677,1-20-2709,0 0 0,0 0-645,0 0-129</inkml:trace>
  <inkml:trace contextRef="#ctx0" brushRef="#br2" timeOffset="658723.6769">18753 4198 6063,'7'-12'5418,"-7"12"-129,8 12-516,-8 0-2580,0 10-1548,0-2-129,0 7-129,-1 2-129,1 2-129,0-2-387,-1-5-129,1 4-903,0-16-3483,1 3-258,-1-15-387,0 0-129</inkml:trace>
  <inkml:trace contextRef="#ctx0" brushRef="#br2" timeOffset="658894.6866">18789 4068 7740,'-10'-8'5031,"10"8"-645,0 8-516,0-8-5289,7 15-2967,0-2-129,3 1-645,-1-1 258</inkml:trace>
  <inkml:trace contextRef="#ctx0" brushRef="#br2" timeOffset="659322.7111">18885 4179 4257,'0'0'5031,"3"11"-258,-3-11-387,7 23-2322,-6-10-1677,5 7-129,-2 0 0,3 6 0,-5 1 0,1-3-129,-1-4 0,1-1 129,-1-6-129,-2-13 0,12 9 129,-12-9-129,17-14 129,-5-3-129,0-7 129,2-5 0,0-3-129,0 1 129,0-6 258,-4 8-129,-2 2-129,0 7 0,-4 5 0,-4 15 0,0 0-129,0 0 129,5 16-258,-3 3 0,-2 8 0,1 4 0,-1 4 0,2-3-129,1 3 0,-2-5-258,3-2-129,-2-6-258,5 6-1548,-7-28-2580,5 13-258,-5-13-387,7-9-129</inkml:trace>
  <inkml:trace contextRef="#ctx0" brushRef="#br2" timeOffset="659622.7283">19194 3894 10062,'10'-25'5031,"-10"25"0,0 0-1290,13 15-2967,-10 5-129,5 11-387,-6 5 258,3 6-258,-3 5 0,1 2-129,-2-4 129,-1 1-387,0-3 129,0-4 0,1-7-129,2-5 129,2-7 0,3-7-129,2-7 0,0-6-258,7 0-774,-12-16-3612,9 0-258,-7-8-258,2 4-516</inkml:trace>
  <inkml:trace contextRef="#ctx0" brushRef="#br2" timeOffset="659802.7386">19144 4093 8385,'-20'0'5418,"20"0"-516,0 0-129,0 0-3999,13 1-258,1 2-258,4 4-1161,-2-4-3612,10 5-387,-1-5-387,3 8-516</inkml:trace>
  <inkml:trace contextRef="#ctx0" brushRef="#br2" timeOffset="660006.7503">19481 4345 7353,'32'51'5418,"-21"-30"-516,8 5 0,-12-11-3741,2 9-258,-4-6-645,-3 1-129,-3 0-387,-10-7-1161,4 3-3225,-11-5-516,2 4 0,-3-9-645</inkml:trace>
  <inkml:trace contextRef="#ctx0" brushRef="#br2" timeOffset="660598.784">20108 4038 6063,'35'-4'5160,"-35"4"-129,11 14-516,-21-5-3354,3 15-258,-13-2-129,2 10 0,-6-3-258,0 5-129,0-1-129,3-1 0,1-3-258,2-2 0,5-1-516,2-13-387,8 11-2064,3-24-1806,0 0-516,0 0-258,-3-8 0</inkml:trace>
  <inkml:trace contextRef="#ctx0" brushRef="#br2" timeOffset="660810.7962">19879 4076 10965,'5'5'5289,"8"13"-516,-5-10-1032,10 14-3354,2 3 0,3 10 0,0 1-258,3 3 0,0-2-258,0-4-129,3 3-516,-9-19-3612,8 4-516,-8-18-516,4-1-258</inkml:trace>
  <inkml:trace contextRef="#ctx0" brushRef="#br2" timeOffset="661066.8109">20310 4218 9030,'0'0'5418,"5"6"-258,10-1-387,-6-8-3870,10 0-516,3-5 0,2 1-129,5 2-129,-1-2-129,1 2-258,0-2-129,0 7-645,-15-7-3870,9 5-258,-12-5-129,-1 6-516</inkml:trace>
  <inkml:trace contextRef="#ctx0" brushRef="#br2" timeOffset="661350.8271">20585 4103 8385,'11'-6'5418,"-11"6"-258,17-9-387,-7 1-3612,4 8-387,-3-1-258,6 0-258,-2 5 0,-1 6-129,-4 0-129,1 4 0,-6 3 0,-3-1 0,0 5-129,-4-2 129,-5-2 0,-2-1 0,2-2-258,0-3-129,2 7-774,-7-9-3741,12-9-258,0 0-387,-4 11-387</inkml:trace>
  <inkml:trace contextRef="#ctx0" brushRef="#br2" timeOffset="662574.897">20968 4103 5031,'6'-21'5160,"0"10"0,-6 11-645,0 0-2709,14 4-774,-13 7-645,3 10 0,0 3-129,2 2 0,-2 5-258,-1 1 129,1 1-258,-3-5-258,2 2-387,-3-20-1677,0 5-2193,0-15-387,0 0-387,0 0 130</inkml:trace>
  <inkml:trace contextRef="#ctx0" brushRef="#br2" timeOffset="662734.9063">21044 3933 5934,'-3'-29'5289,"3"29"-774,-3-12-129,3 12-4128,0 0-1935,-3 11-2709,3-1-516,2 7-129</inkml:trace>
  <inkml:trace contextRef="#ctx0" brushRef="#br2" timeOffset="663170.9312">21143 4049 10062,'0'0'4773,"0"0"129,10 13-1548,-8 3-3225,1 6-129,-1 6 0,3 1 0,0 2 0,0 0 0,2-4 0,0-3 0,3-7 129,-1-6-129,2-11 129,0 0 129,0-10 0,2-7 0,-2-8 129,5-4 0,-3-4-129,-1 3-129,1 1 129,-3 3-258,-2 6 129,-1 8-129,-7 12 0,10 0-129,-8 12 129,1 8-129,2 5 0,-3 4 0,4 2-258,-3-4-516,7 12-1032,-9-22-2967,8 2-258,-9-19-387,12 8 0</inkml:trace>
  <inkml:trace contextRef="#ctx0" brushRef="#br2" timeOffset="663426.9459">21544 3800 5031,'19'-46'5676,"-19"46"-516,19 0-258,-19 0-2451,10 29-1548,-8 3-129,3 9-387,-5 0 258,3 9-387,-3 1 0,0 0-258,0 2 129,-3-7-258,3-3 0,0-8-387,5 3-903,-5-22-3483,5-1-258,-5-15-258,0 0-516</inkml:trace>
  <inkml:trace contextRef="#ctx0" brushRef="#br2" timeOffset="663606.9562">21451 4042 9546,'0'0'5676,"4"0"-516,14-3 0,15 2-4386,0-2-387,7 2-129,0 1-903,-7-3-4128,5 0-258,-10-10-516,-1-1-645</inkml:trace>
  <inkml:trace contextRef="#ctx0" brushRef="#br2" timeOffset="668362.2282">16590 7067 2322,'0'0'3999,"7"0"-1032,-7 0-774,0 0-516,0 0-387,0 0-258,0 0-387,9-7 0,-9 7-258,8-1 0,-8 1 0,18-6 129,-7-3-129,5 9 129,-1-10 0,7 8-129,-2-9 129,8 8 0,2-5-129,6 0 129,1-2-129,6 2-129,3-4 0,7 3-129,4-3 129,5 2-129,1-3 0,2 4 0,2-4 0,2 3 0,-1 1 0,-1-1 0,-3 2 129,-1 0-129,-1 1 0,-2 1-129,-7-1 0,0 2 129,-6 0-129,-5 0 0,-8 0 0,-8 1 0,-4 1 0,-8-3-129,-4 5-129,-10 1-387,14-1-516,-14 1-2451,0 0-1419,0 0-129,0 0-387</inkml:trace>
  <inkml:trace contextRef="#ctx0" brushRef="#br2" timeOffset="668754.2506">17947 6695 5676,'-3'-16'5289,"3"16"-387,12-16-258,4 15-3612,-1-6-258,7 7 0,-4 0-258,7 5-129,-4 4-129,3 4-129,-2 3 129,-2 3-258,-1-1 0,-3 3 0,-1 0 0,-6-2 0,-4 0 129,-2-1 0,-3 0-129,-1-5 129,-8-1-129,-1 1 129,-2-4 0,0 2-129,0-1-129,0-5-258,6 9-903,-5-9-3483,11-5-387,0 0-258,0 0-387</inkml:trace>
  <inkml:trace contextRef="#ctx0" brushRef="#br2" timeOffset="670723.3632">18635 6624 5160,'0'0'4902,"0"0"-258,0 0-1548,9 6-1935,-9-6-516,10 23 0,-3-7-258,3 7-129,-3-1 0,3 3 0,0-3-129,-1 3 0,2-10 129,0 1 0,-2-5 0,3-5 0,-1-6 129,2 0-129,2-12 129,-1-2-129,0-6 129,3-5 0,0-7-129,-3 5 0,-4-4-129,0 6 0,-1 1 129,-4 6-129,-3 6-129,-2 12 129,0 0-129,0 23 0,-5 5 0,1 5 129,-1 9-258,-1 2 258,1 4-258,1-2 258,2-1-129,2-3 0,0-8 0,2-4 129,4-7-258,1-8 129,0-2-387,-7-13-387,17 5-2193,-17-5-2064,13-16-129,-8-1-903,4 0 387</inkml:trace>
  <inkml:trace contextRef="#ctx0" brushRef="#br2" timeOffset="671167.3886">19158 6795 2322,'0'0'5031,"11"0"-129,5 0 0,-2-12-3354,17 9-129,-5-11-258,13 8-129,-4-6-387,4 4-129,0 0-258,0 1-129,-4 2-129,-4-2-258,-1 6-258,-12-5-516,6 10-1032,-24-4-2709,19 0-387,-19 0-258</inkml:trace>
  <inkml:trace contextRef="#ctx0" brushRef="#br2" timeOffset="671482.4066">19528 6607 3225,'-13'-22'5289,"13"22"0,-2-14-387,2 14-2580,0 0-1032,11-8-387,0 6-387,6 4 0,1 6-129,2 5 0,0 2-387,0 8 0,-3 1 0,-3 1 0,-3 2-129,-5 0 129,-5 0 0,-1-5-129,-4-4 129,-4-4 0,-4 1 0,1-6 0,-2-1-129,-2-2-258,4-2 0,-3-4-387,9 10-1677,-3-10-2451,8 0-387,-10 0-258</inkml:trace>
  <inkml:trace contextRef="#ctx0" brushRef="#br2" timeOffset="672291.4529">19948 6488 3999,'19'28'5289,"-11"-7"-258,-3-2-258,4 14-3354,-9-7-387,2 8-258,-2-3-258,0 2-258,-2-2-258,-1-2 129,3-7-387,0-4-387,3 3-1548,-3-21-2580,10 17-387,-10-17-258</inkml:trace>
  <inkml:trace contextRef="#ctx0" brushRef="#br2" timeOffset="672458.4625">20026 6419 4257,'-1'-40'5031,"1"26"-258,0 14-258,0 0-3870,0 0-2064,-2 9-2967,2 6 0,0 5-774</inkml:trace>
  <inkml:trace contextRef="#ctx0" brushRef="#br2" timeOffset="672894.4874">20106 6536 5031,'0'0'5289,"7"0"-387,-5 8-387,6 8-3870,-8 5-258,6 8-129,-1 0-129,2 3-129,-1 3 0,1-7 129,2-1-129,-1-5 0,3-9 129,-3-4 0,1-9 0,2 0 258,-2-14-129,3-3 129,-2-10 0,2-1-129,-3-7 0,4 2 129,-4 1-129,0 2-129,-4 8 258,0 4-258,-5 18-129,0 0 129,0 0 0,3 15-129,-3 11 0,0 7 129,0 2-258,-1 2 129,1 0-258,0-3 0,1-1-516,-1-15-129,13 5-1677,-13-23-2451,18 8-258,-9-16-387</inkml:trace>
  <inkml:trace contextRef="#ctx0" brushRef="#br2" timeOffset="673154.5022">20472 6380 2451,'23'-125'5289,"-13"78"0,-3 1-1548,5 26-1161,-12 2-645,0 18-774,3 6-516,-1 18-129,-2 7-258,0 7 0,-2 8 258,4 6-387,-2 2 0,0 5 0,1 1 0,3-5 0,3-5-129,-2-4 0,6-7-258,-3-7 0,6-8-774,-14-24-3096,19 12-903,-10-15-387,1-9-387</inkml:trace>
  <inkml:trace contextRef="#ctx0" brushRef="#br2" timeOffset="673330.5122">20373 6467 5805,'-13'32'5289,"18"-21"-258,15 2-387,8-7-4128,9 2-1419,6 2-3483,3-2-387,1-2-516,-3 1 129</inkml:trace>
  <inkml:trace contextRef="#ctx0" brushRef="#br2" timeOffset="673510.5226">20824 6706 8514,'-4'50'5805,"0"-28"-516,4 14-1161,0-16-2838,2 6-645,0-2-387,-2-9-1290,-2 7-3999,-4-9-258,1-2-387,5-11-645</inkml:trace>
  <inkml:trace contextRef="#ctx0" brushRef="#br2" timeOffset="674010.5512">21513 6390 6450,'43'-12'5418,"-34"9"-387,-9 3-516,-2 7-3612,-5 14-387,-10 0-129,1 11 0,-9 7-129,0 5 0,-2-1-129,3-1-129,0-1-129,2-8-129,7 1-903,-3-13-2967,11-9-1032,-1-11 0,8-1-516</inkml:trace>
  <inkml:trace contextRef="#ctx0" brushRef="#br2" timeOffset="674198.562">21247 6387 7740,'-3'-12'5289,"3"12"-129,14 2-258,1 2-4257,9 11-258,5 3-129,4 5-258,4 7-258,-3-6-903,8 8-3741,-4-1 0,0-1-645,-4-5-258</inkml:trace>
  <inkml:trace contextRef="#ctx0" brushRef="#br2" timeOffset="674470.5774">21779 6532 4902,'14'0'5289,"5"4"-258,6-4-258,11 4-3870,0-4-129,9 0 0,-2 0-258,1 0-387,1 2-387,-11-5-1677,0 1-2838,-8-3-129,-9 2-645,-17 3 129</inkml:trace>
  <inkml:trace contextRef="#ctx0" brushRef="#br2" timeOffset="674727.5922">22087 6406 2967,'-8'-4'5289,"8"4"-258,13 1-129,2 12-2967,-2-11-903,11 10 0,-3-3-387,3 6-258,-5 3 0,1-1-258,-6 4-129,-4-2 0,-4 3-129,-6-3 0,-7 0-129,-6-3 0,-2 2-258,-4-5-387,7 4-1161,-5-8-2709,7-4-387,1-1-258</inkml:trace>
  <inkml:trace contextRef="#ctx0" brushRef="#br2" timeOffset="675010.6084">22624 6210 8385,'0'0'5676,"0"15"-387,0 9-387,-4 2-4257,4 8-129,0 3-129,0 6 0,0 0-258,2 1-129,5 1-258,-4-9-774,9 4-4128,-8-8-129,5-1-258,-7-10-516</inkml:trace>
  <inkml:trace contextRef="#ctx0" brushRef="#br2" timeOffset="675326.6265">22589 6476 7224,'14'-24'5289,"-2"14"-129,9 7-129,-4-4-4257,12 7-129,-5 8 0,4 5-258,-6 4-129,1 5 0,-7 2-258,-7 1-129,-4 2 129,-5-1-258,-12-1 129,-4-3 0,-5-4 129,-2-4-129,-4-3 258,6-3-129,0-5 0,6-3 0,6 0-387,2-13-1677,7 13-2967,11-20-258,9 8-258,4-10-258</inkml:trace>
  <inkml:trace contextRef="#ctx0" brushRef="#br2" timeOffset="675658.6455">23112 6478 8127,'-52'25'5418,"29"-5"-258,2-3-258,10 12-4257,5-7-258,10 2-258,9-3 0,6 0 0,2-2-129,5-6 129,-2-5-129,1-6 0,-6-2 0,-2-9 0,-8-4 129,-3-9-129,-6-3 129,-1-1-129,-11-3 129,-3 5-129,-6 2 0,-3 3-129,1 9-387,-5 2-645,17 8-3612,-6 8-387,12 12-387,5-4-258</inkml:trace>
  <inkml:trace contextRef="#ctx0" brushRef="#br2" timeOffset="676018.6661">23397 6494 7740,'-26'-13'5289,"10"13"-645,0 5 0,5 10-4515,2 6-129,8 6 258,1 2-129,7 3 129,5-1-129,4-6 129,-1-2-129,2-6 129,-3-9-129,4-4 129,-8-5-129,-1-11 258,-1-12-129,-2 0-129,-4-9 129,-2-4-129,-2-2 129,-7 1-129,-8 4-129,-4 0-258,3 9-258,-7-1-774,16 14-3225,-8 0-645,6 12-516,4-1-258</inkml:trace>
  <inkml:trace contextRef="#ctx0" brushRef="#br2" timeOffset="676274.6806">23647 6186 11094,'-5'-2'5676,"-4"10"-387,-1 24-1419,-2-1-3225,1 12-258,0 8 0,4 7-129,0 4 0,7-2-129,0 2-129,9-7-516,14 1-4644,-10-19-129,4-9-645,-5-9-387</inkml:trace>
  <inkml:trace contextRef="#ctx0" brushRef="#br2" timeOffset="680622.9294">14542 9186 1935,'15'0'4128,"-5"-1"258,1-7-1806,16 7-774,-1-12-129,15 12-387,5-11-129,16 7-129,4-4-258,14 5-129,7-4 0,11 1-258,8-1-129,9 0 0,4-2 0,8 2-129,8-4 129,7 3-129,5 1 129,2 1 0,2 1 129,2 3-129,1-1-129,-2 4 129,-6 0 0,-2 3-129,-10 1 0,-7-1 0,-6 3-129,-9-1 129,-6 3-129,-13-3-129,-12 2 0,-10-2 0,-11 1-516,-15-6-387,-6 3-3354,-21-3-645,-10 0-258,-8 0-387</inkml:trace>
  <inkml:trace contextRef="#ctx0" brushRef="#br2" timeOffset="681049.9539">17885 8833 5934,'-1'-17'5160,"1"17"-129,0-19-516,-2 9-3483,6 10 0,-4 0-516,17 0 0,-5 6-258,5 9 0,4 4-129,5 6 258,4 5-258,3 8 0,-2 2-129,5 4 129,-5-3-129,1 7 0,-5-8 0,-7 3 129,-9-8-129,-6-1 0,-5-9 0,-12-1 129,-6-5 0,-7-3-129,-2-5 129,-3-3-129,4-2-129,1-3-129,9 4-774,-4-7-3612,20 0-258,-9 0-516,9 0 0</inkml:trace>
  <inkml:trace contextRef="#ctx0" brushRef="#br2" timeOffset="683710.106">18631 8944 129,'0'0'4515,"-6"10"129,6-10-1032,0 14-774,0-14-774,3 22-387,-3-22-516,3 29-258,-3-15-129,6 5-258,-3-2-129,2 4-129,1-8 0,4-1 0,0-4-129,4-5 129,-2-3 0,4-2-129,2-10 0,-2-3-129,1-2 129,-2-5 0,-2 1 0,-2-2 0,-1-2 0,-3 8 0,-3 0 0,-4 17 0,6-10 0,-6 10 0,0 12 0,-3 12 0,-4 10-129,2 6 0,-2 6 0,0 3 129,-1 1-129,2 2 129,1-4-129,1-5 0,0-7 0,4-4 0,0-9-129,0-3 0,0-6-258,0-14-129,8 9-1161,-8-9-3096,9-7-129,-4-8-387,5-7-387</inkml:trace>
  <inkml:trace contextRef="#ctx0" brushRef="#br2" timeOffset="683999.1224">19045 9082 7611,'-4'-9'5289,"4"9"-516,12-2 0,3-4-3999,10 6-258,-1-6 0,13 4 0,-4-4-258,4-2-129,0 2 0,-1 1-129,1 0-129,-5-3-258,2 5-258,-9-8-129,4 11-1161,-13-1-2709,1-2-387,-7-3-258,-10 6 0</inkml:trace>
  <inkml:trace contextRef="#ctx0" brushRef="#br2" timeOffset="684274.1383">19430 8851 1935,'0'-26'4902,"0"26"129,11-9-258,-1 0-2193,7 14-1161,-7 0-129,9 12-516,-7 5-129,5 4-258,-6-1-129,-1 9-129,-7-1 0,-3 0-129,-1 0 0,-5-7 129,-4-1-129,-3-1 258,1-9-516,1-5 258,2 2-387,-1-12-387,10 0-3354,0 0-774,0 0-129,-2-11-516</inkml:trace>
  <inkml:trace contextRef="#ctx0" brushRef="#br2" timeOffset="684506.1515">19684 8957 7224,'2'12'5160,"-2"6"-129,0 0-258,3 9-3741,-5-4-387,2 8-129,-1-3-129,1-2-258,0 2-387,0-10-387,7 4-1806,-2-10-2193,-5-12-258,12 3-645,-12-3 129</inkml:trace>
  <inkml:trace contextRef="#ctx0" brushRef="#br2" timeOffset="684675.1612">19721 8754 7224,'0'-41'4773,"0"29"-129,0 12-903,0 0-3354,7 0-1677,-3 14-2967,1 1-516,0 5-129,1 0-129</inkml:trace>
  <inkml:trace contextRef="#ctx0" brushRef="#br2" timeOffset="685062.1832">19833 8882 4902,'4'20'5160,"-4"-6"-387,-1 6-129,1 7-3354,0-6-129,1 13-387,2-11-258,7 2-129,-1-1-129,4-5 0,0-11-129,2-3 0,1-5 129,-1-7-129,-1-11 0,-4-4 0,2-3 0,-2-2 0,-1-2 0,-2 2-129,-1 4 129,-4 5-129,-2 18 0,5-13 0,-5 13 0,0 17 0,0 5 0,-1 5 0,-1 8 0,0-4-129,2 5-129,-1-6-129,2 3-774,-1-15-2709,2-2-1032,-2-16-387,12 8-258</inkml:trace>
  <inkml:trace contextRef="#ctx0" brushRef="#br2" timeOffset="685371.201">20200 8576 3612,'12'-40'5031,"-12"40"129,0 0-387,2 15-2580,-4 5-903,2 15-516,0 3-129,0 11-129,0 3-129,1 5 0,0-2-129,-1-3-129,2 2-258,0-3 129,-1-10 0,3-3 0,0-14 0,3-4 0,5-7-129,0-11-129,7-2-645,-7-16-1935,9 0-1935,-4-9-387,-2-4-516,-6-1 388</inkml:trace>
  <inkml:trace contextRef="#ctx0" brushRef="#br2" timeOffset="685558.2117">20104 8819 5160,'-9'5'5289,"9"-5"0,2 12-516,7-12-3354,15 3-258,-4-3-258,8 8-516,-2 1-516,-3-4-3483,3 7-1161,-1-1-387,-4 3-516</inkml:trace>
  <inkml:trace contextRef="#ctx0" brushRef="#br2" timeOffset="685787.2248">20527 9201 6063,'21'49'5676,"-10"-23"-387,-5-4-387,4 13-3225,-8-12-516,3 8-645,-5-3-258,-3 1-387,-4 6-903,-8-8-3612,3-1-516,-1-10-387,3-5-387</inkml:trace>
  <inkml:trace contextRef="#ctx0" brushRef="#br2" timeOffset="686334.2561">21141 8922 5031,'-19'51'4902,"2"-18"-258,-3 3-258,-4-2-3999,5 9 0,-2-5-258,3-1 0,2-4 0,2-3 0,4-10-387,3-7-645,7-2-2451,0-11-1290,0 0 0,0-6-258</inkml:trace>
  <inkml:trace contextRef="#ctx0" brushRef="#br2" timeOffset="686535.2676">20891 8921 6321,'-6'-34'5418,"6"34"-258,8 0-516,0 3-3354,14 15-516,-1 7-387,3 10 0,3 2-129,1 5-258,0 2-387,-2-3-129,3 7-774,-11-13-3225,1-2-387,-3-8-516,0-5 0</inkml:trace>
  <inkml:trace contextRef="#ctx0" brushRef="#br2" timeOffset="686774.2812">21278 9152 6450,'5'-21'5289,"-5"21"-129,14-17-387,2 14-3741,2-5-258,9 7-258,3-4-129,4 5 129,2 0-387,0 3-129,3 6-258,-5-6-258,-2 8-645,-9-10-2709,-2 4-1161,-6-5-258,-3 0-387</inkml:trace>
  <inkml:trace contextRef="#ctx0" brushRef="#br2" timeOffset="687054.2972">21615 8989 4386,'-2'-12'5418,"15"10"-516,-1 2 0,0-5-3354,7 9-516,-6 1-387,5 6-258,-4 1-258,1 6 0,-3-1 0,-5 1 0,-4 0-129,-3 4-129,-1-1 129,-8-1-129,-3-1 0,-4-3 0,1 4-387,-4-13-516,12 8-2580,-2-7-1161,9-8-258,0 0-516</inkml:trace>
  <inkml:trace contextRef="#ctx0" brushRef="#br2" timeOffset="687327.3129">22036 8930 6450,'8'6'5418,"-6"10"-387,-2 0-387,0 7-3870,-5 5-258,3 8 0,-3-3-129,0 4-129,0-3-129,1-2-129,4-4-129,0-10-387,3 0-3741,-3-18-774,8 11-129,-8-11-516</inkml:trace>
  <inkml:trace contextRef="#ctx0" brushRef="#br2" timeOffset="687506.3231">22075 8810 7482,'-10'-6'5418,"10"6"-645,-1 6-258,1-6-4515,4 26-2322,0-7-2322,1 4-516,0-2-129</inkml:trace>
  <inkml:trace contextRef="#ctx0" brushRef="#br2" timeOffset="687962.3492">22179 8977 5160,'13'-14'5289,"-1"12"-129,-12 2-387,0 0-3612,15 26-387,-13-4-387,1 7 0,-1-1-129,0 7-129,0-5 0,1 0 0,-2-8 0,2-3 0,1-8 0,-4-11-129,13 5 129,-6-8 0,4-11 129,0-7-129,-1-5 0,2-5 0,3-4 0,-1 1-129,-4 1 0,-1 5 129,-1 2-129,-1 9 0,-7 17 0,9-10 129,-9 10-129,1 17 0,-1 1 129,0 8-129,-3 6 0,3-1 129,-2 3-258,1 0 129,1 0-129,-1-8-129,1 0-774,0-26-2322,1 21-1548,-1-21-516,12 1-129</inkml:trace>
  <inkml:trace contextRef="#ctx0" brushRef="#br2" timeOffset="688278.3673">22583 8584 7482,'21'-15'5418,"-21"15"-258,9 18-258,-5 7-4128,-4 3-129,0 12-129,0 2-129,0 9-258,-2 2 129,-2 5-258,-3-5 0,2-1 0,1-3-129,0-5 129,4-4-129,0-10 129,2-4-129,8-9 129,2-6-387,2-9-258,8 6-1290,-8-12-2967,3-7-387,-5-7-129,-1-3-387</inkml:trace>
  <inkml:trace contextRef="#ctx0" brushRef="#br2" timeOffset="688466.3781">22510 8848 6063,'-8'0'5805,"8"0"-258,21 5-387,1-5-3354,12 3-645,-2-1-516,9-1-645,6 4-4644,-9-4-129,0 0-774,-7-1-516</inkml:trace>
  <inkml:trace contextRef="#ctx0" brushRef="#br2" timeOffset="712741.7665">14663 5882 645,'-17'0'1935,"7"-2"-258,1 0-387,-4-5-129,0 3-387,0-7 0,-1 4-129,-2-1-387,-2 2 0,-1-2 129,0 5-129,-1-1 0,-1 4-129,-1 0 129,1 4-129,2 4 0,-2 0 0,3 6 0,-2 5 0,2 6-129,1 5 387,0 2-129,3 7 0,1 4 0,4 11 258,-1-4 0,5 10-129,1 0 0,3 5 0,1 4 129,0 4-258,0-1 0,1 3 0,0-3-129,2 2 258,-3 2-387,0-2 129,0-3 129,-3-3-129,-1 1 0,2 1-129,-3 0 129,3-1-129,-1-3 0,1 0 0,-1-2 0,3-2 0,3-2 0,-6 1 129,3-3 129,0 1-129,-1-3 129,0-1-129,1 0 258,-2-1-258,-1-2 129,2-2-387,-2 2 129,1-4 0,0-4 0,-1 2 0,0-4 0,2 1 0,-3-7-129,4 3 258,0-6-258,0 3 258,0-4 0,0 2-129,0-3 0,0-3 129,0 2-129,0-4 0,0 0 129,0-5-258,0 0 129,0-2 0,0 0 0,0-1 0,0 0-129,0-3 129,2-2 0,0 4 0,0-2-129,2-2 129,-2 0 0,1-2 0,-3-11 0,9 19 0,-9-19 0,10 16 0,-3-12 129,2-1-129,4-1 0,-1 1 0,0 0 129,3-2-129,-2 0 0,-1 0 0,-2 3 0,-1-1 0,-9-3 0,16 6 0,-16-6 0,13 5 0,-13-5 0,13 5 129,-4-2-129,0-1 129,1 2-129,2 1 129,-2-2-129,2 0 0,0-1 0,-3 0 0,1 5-903,-10-7-3225,7 1-258,-7-1-387,0 0 258</inkml:trace>
  <inkml:trace contextRef="#ctx0" brushRef="#br2" timeOffset="717597.0442">17605 4058 2193,'-7'120'2838,"2"-52"-1032,5 6-258,-2 2-387,3 2 0,3-3-516,3 3 0,0-10-258,5-1-258,3-6 129,-1-5-258,0-7 129,3-2-129,-3-12 0,1-4 0,1-8 0,4-6 0,-3-7 129,3-5-129,0-2 129,4-2 0,1-1-129,0 0 129,4-3-129,1 1 129,3-2-129,3 4-129,-2-3 129,4 1 129,3 1 129,5 1-129,4 0-129,9 0 129,0 1 129,6 3-129,5-3 0,6 0 0,5-1-129,10 0 129,1-1-129,4-1 258,9-5-258,6 3 129,6-5-129,4 0 129,3-1-129,0-2 0,2 2 0,0-4 0,2 4 0,-5-2-129,-3-1 129,-3 0 0,-4 2 0,-3-3 129,-3 1-129,-4 3 129,-9-4-129,-2-1 0,-5 1 129,-2 3 0,-8-1-129,-2-1 0,-6 2 129,-3 3 0,-4-1 0,-4 0 0,-5 2-129,-2-2 387,-6 1-129,-2 0 129,-9-6 0,-3 6 129,-9-9 0,-1 3 0,-9-3 0,3-1-129,-7-3-129,0 0 0,-3-4-129,2-3-129,3-6 129,0-5-129,-2-8 129,2-5-129,0-7 129,0-3-129,-3-1 129,3-5 0,-5 1-258,0 2 258,-1 5-258,-2 2 258,-2 7-258,0 3 129,0 2-129,-2 6 129,-3 4 129,-2 1-129,-2 2 0,-4 2 0,2 3 0,-2 5 0,0 2 0,-5 6 0,0 4 0,-2 3 0,-4 6 0,-3 2 0,-1 0 0,-4 0 0,-8 4-129,-3 0 129,-5 0 0,-4 0 0,-5-2-129,-2 3 129,-4-2 0,-4 2 0,-5-2 0,-2 3 0,-4-1 0,-3 0-129,-3 0 0,-4 1 0,1 1 0,-5-6 0,-1 2 0,-5-3 0,0 0 129,1 0 0,-4 1 0,1-3 0,-1 1 0,0 0 0,1 1 0,6 0 0,-3 0 129,4 2-129,2 4-129,1-1 129,2-1 0,6 4 0,1-2 0,4 1 0,0 0 129,5 1-129,3 2 0,3 1 0,4 0 0,0 1 129,0 1-129,-1-2 0,3 1-129,0 4 129,0-6 0,0 2 0,4-2 129,1 2-129,3-4 0,0 1 129,3-1-129,-1 0 129,4 0-129,1 1 0,3-2 0,2 0 0,4 0-129,2 0 129,3 1 0,5 1 0,6-1 0,4 3 0,4-4-129,12-7 129,-12 16 0,12-16 0,-2 14 0,2-14 129,0 17-129,0-4-129,0-1 258,0 2-129,0 0 129,2 1-258,0 5 258,1 2-258,3 0 258,1 5 0,1 2-129,1 6 0,1-1 0,0 5-258,2 8-903,-3-6-2967,1-6-387,-2-2-516,-1-12 0</inkml:trace>
  <inkml:trace contextRef="#ctx0" brushRef="#br2" timeOffset="718505.0962">22148 4334 5547,'10'-1'4902,"-10"1"0,4 10-645,-4-10-3741,0 35 0,-1-11-258,1 7 129,-3 4 0,3 3 129,0 0-258,0-2 0,0 2-258,3-6 129,-1-2 0,1-3-129,2-3 0,-4-3-129,0-2 0,-1-6-516,3 0-516,-3-13-2193,0 0-1419,0 0-387,0 0-129</inkml:trace>
  <inkml:trace contextRef="#ctx0" brushRef="#br2" timeOffset="719077.1289">22144 4212 1806,'0'0'4128,"0"0"258,5-8-2322,4 9-387,-9-1-258,18 2 0,-18-2-258,23 1 0,-11-1-387,10 3 0,-8-3-387,6 0 0,-4 0 0,1-1-258,0-2-129,0 0 129,0-3-129,2 4 0,-3-3 0,3 0 0,-1 2 0,0 3 0,-1-1 0,-2 1-129,-1 0 129,-4 0 0,2 2 0,-12-2 0,13 8-129,-13-8 129,9 11 0,-9-11 0,7 12 0,-7-12 0,10 16 0,-10-16 0,9 19 0,-5-6 0,0 0 0,0 3 0,-1 2 0,-3 0 0,2 3 0,0 3 0,-1-4 0,1 2 0,-2-5 0,0-1-387,2 0-258,-2-16-2322,-2 12-1677,2-12-258,-10 0-387</inkml:trace>
  <inkml:trace contextRef="#ctx0" brushRef="#br2" timeOffset="719549.1559">22188 4280 2451,'0'0'3999,"0"0"-1032,0 10-1032,6 7-129,-6-6-387,7 16 0,-6-4-258,8 13-516,-3 4-4257,0 8-516,-6-1-645,0 2 0</inkml:trace>
  <inkml:trace contextRef="#ctx0" brushRef="#br2" timeOffset="729664.7344">15051 7044 1806,'12'-2'1548,"0"-3"-258,-2 3-129,2 1 258,4 1-387,1-4 129,11 4-258,-1-5 129,10 5 0,5-5-129,9 5 0,2-9-258,5 7-129,3-4-129,3 4-129,0-2-129,-1 1 0,2-2 129,-2 1-258,2 2 0,1-1 129,-1 2-129,-5-2 0,2 0 0,0 0 129,-4 3-129,-5-1 0,-6-2 129,-4 2 0,-6-2 129,-1 1-129,-9 0 129,-4 1-129,-4-3 0,-4 2 0,-2 2-516,-13 0-3354,13-1-645,-13 1-258,0 0 0</inkml:trace>
  <inkml:trace contextRef="#ctx0" brushRef="#br2">8479 7780 2967,'-4'-11'3741,"4"11"-1032,0 0-387,0 0-258,0 0-645,0 11-129,0 1-645,0 8 0,2-2 129,3 8-387,-2-1 0,0 3-129,0-1 0,0-1-129,-2-8 129,3-1-258,0-2 0,1-4 129,-5-11 0,15 17 0,-4-15-129,2-2 129,4 0 0,6 0 129,1-2-129,5-4 0,0 1-129,4-1 129,2 3-129,3-1 0,2 0 129,3 0-129,3 2 258,-3 0-258,2-2 129,-3 1-129,-1 0 129,-8 2-129,-6 1 129,-5 0 0,-6-2 129,-4 2 0,-12 0 0,10-7 129,-10 7 0,0-14-129,0-2 129,0 1-129,0-5-129,0-3-129,0-2 0,0-2 129,1-1-258,2 1 129,2-1 129,-1 6-129,-2 0 0,1 4 129,-3 4-129,2 0 0,-2 14-129,0-16-1032,0 16-3483,-2 17-387,-2-1-258,-6 6-516</inkml:trace>
  <inkml:trace contextRef="#ctx1" brushRef="#br2" timeOffset="684003.1226">20569 18372 0,'0'0'0,"0"0"0,0 0 0,0 0 0,0 0 0,0 0 0</inkml:trace>
  <inkml:trace contextRef="#ctx0" brushRef="#br2" timeOffset="747448.7517">14912 7312 129,'0'-11'3354,"-5"-7"-903,5 18-129,-4-16-645,4 16-387,0 0-258,-11-10-258,1 9-258,1 1-129,-3 1-129,1 6-258,-6 0 129,2 1-129,-3 2 0,2-1 0,-3 3 0,3-4 0,-3 2 0,2-3 0,3 2 0,-1-1 0,3-2 0,4-1 0,8-5 129,-11 8-129,11-8 129,-5 12 129,5-12 129,0 22 0,0-5 0,0 9 129,0 1-129,3 7-129,-1 4 0,-1 3 0,0 1-258,2 1 129,-1 1-129,2 2 258,0-4-129,0-4 129,2-1 0,0-2-129,1-6 0,1-2 0,-3-8 129,1-8-258,-6-11 0,15 13 129,-7-12-129,3-1 129,-1-4 0,4-2-129,0 1 0,1-3-1806,4 3-2322,0 5-258,-1 0-387,2 7 130</inkml:trace>
  <inkml:trace contextRef="#ctx0" brushRef="#br2" timeOffset="749804.8864">18515 6379 1,'0'0'3224,"8"-2"-1160,-8 2-129,3 18-645,1 5 0,-4 8-645,0 12 129,0 7-129,0 7-387,0 4-129,0 3 0,-2 1-129,2 0 129,-2-6-129,2-2 0,0-6 0,1-6-129,4-2 129,2-5-129,3-8 0,2-2-258,2-2-258,3-8 0,2 0 0,1-7 0,1 1-129,2-6 129,0 1-129,-1-5 258,1 1 0,-1 1 129,2 0-258,-4 0 0,4 1-129,-1 3-387,3-2-258</inkml:trace>
  <inkml:trace contextRef="#ctx0" brushRef="#br2" timeOffset="751544.9859">20547 7324 516,'159'-26'1935,"-77"16"-258,-3-5-129,1 7 129,1-4-516,-2 7-129,3-5-129,-2 7-129,-1-2-129,3 5-258,-5 0-129,3 0 0,-6 0-129,6 3 0,-8 0 0,3 2-129,-2-3 0,2 1 0,-1-1 0,-1-1 0,2 1 0,1 2 0,0 0 0,0 1 0,-1 1 0,3 0 0,2 3 129,-2-2-129,4 3 0,-3-1 0,3-2 258,-5 0-258,2-2 0,-4-2 258,-2-1-258,-3 1 129,0-3-129,-3 0 129,-6 0-129,2 0 129,-8-1-129,-3 1 129,-7-5 258,0 4 0,-10-4 0,0 3 0,-9-4 258,2 0-129,-9-3 0,1 2-129,-7-4-129,-3-1 387,-3-3-516,-3 0 258,-1-5-387,-3-2 129,2-1-129,1-1-129,1-2-129,1-2 129,2 0-129,3-3 129,-2 1 0,1-1-129,0-4 129,-4-4 129,-1-1 0,-1-4 129,1-2 129,-3-5-258,1-4 129,1 1-129,-2-3 129,4 4-129,-3 0 0,0 0 0,-2 2 0,0 4 129,0 0-129,-6 7 129,-4 2-129,-3 1 129,-1 3 0,-5 6-258,-1 3 387,-5 4-387,-1 5 0,-5 4 0,1 1 0,-5 6 0,-1 1 0,-5 1 258,-4 0-258,-5 1 387,-4-3-129,-4 0 0,-8-2 0,-3-2-129,-4 1 0,-5 1 0,-5-3 0,-4 2 0,-2 1-129,-3-1 0,1 1 0,-5-3 129,-1 3 0,-1 0 0,-3 0-129,0-1 0,-1 1 129,-2 3 0,-1-1 0,-2 2 0,-3 0-129,0 2 129,-3-1 0,0 2 0,1 0 0,-2 1-258,2 4 258,-6 0 0,6 5 0,3-1 0,0 1-129,3 1 129,-1 3 0,0 3 0,1 0-129,2 1 0,0 1 0,-4-2 129,2 4-258,-3-1 258,6-1-129,4-1 0,4 1 129,7 0 0,4-2 0,4-1 0,8 3 0,0-4 129,3-1-129,3 0 129,7-2-129,0-2 129,5 0 0,7-2 129,6-2-129,7-1 0,4-1-129,9 0 258,1-2-129,4 3-258,6 0 129,1 2 0,9-7-258,-12 16 258,8-5 258,0 4-258,0 2 129,-1 3-258,0 5 258,1 4-129,1 4 129,1 5-258,2 6 129,0 3-129,2 5-129,2-2 258,2 3 0,1 0-129,-3-3-129,-2-2 0,0-1-129,-2-5 0,0 1-258,1-8 129,-1 3-387,0-10 0,10 4 0,-1-8-129,11 1 129,4-11 0,7 3 129,3-7 129,6 2 387,6-5 258,7 0 258,6-3 129,4 0 0,5-2 129,7-1 0,10 0 129,7-1 0,11-2-258,4-4 258,9 2-258,4-5 0,7 5 0,3-7-387,-6 4-1806,-3-4-2064,-1 3-258,-13-6 1</inkml:trace>
  <inkml:trace contextRef="#ctx0" brushRef="#br2" timeOffset="752313.0299">19851 7678 3483,'0'0'4515,"0"0"-1806,0 0-258,0-14-258,8 14-387,-8 0-129,15-8-516,-15 8-129,14-5-387,-14 5 0,8 7-387,-7 5 0,-1 5-258,-1 4 0,-5 5 129,1 3-129,-2 2 129,0-2 129,0-2-258,2 1 258,3-4-258,2-3 0,0-3-129,0 0-258,0-18-516,7 22-774,-7-22-1935,0 0-1419,0 0 0,0 0-258</inkml:trace>
  <inkml:trace contextRef="#ctx0" brushRef="#br2" timeOffset="752717.053">19844 7678 4128,'1'-20'4386,"18"7"-1548,-15 2-387,11 11-258,-8-12-387,10 12-387,-5-6-387,8 3-387,-6-5-258,5 5 0,-2-3 0,2 0-129,0-3-129,-2 2 0,0-1 0,2 1-129,-2-1 0,1 4 0,-5-5 129,0 5-129,-4 1-129,2 2 129,-11 1 0,10 4 0,-10-4 0,6 16 0,-5 0 0,-1 1 0,0 3 0,0 0 0,0 2 0,-2-1 0,0 0 0,0-4-129,2 3-516,0-20-1935,-1 18-2064,1-18-516,0 0 0</inkml:trace>
  <inkml:trace contextRef="#ctx0" brushRef="#br2" timeOffset="753504.098">20620 7509 1806,'7'-12'4644,"-7"12"0,0 0-1806,0 0-903,0 0-258,-13-5-516,13 5-258,-13 0-258,13 0-258,-16-1-129,8 1 0,-2-1 0,-2 0-258,2-4 129,-1 3 0,1 0 129,0 0-258,2 0 129,8 2 0,-11-4-129,11 4 129,0 0-129,0 0 129,-5 12-129,5 1 129,0 3-129,1 2 0,0 4 0,0 5 0,-1 2 0,0 0 0,0 2 0,-2 0 0,-1-1 0,-2 6 0,1-5 129,-3 2 0,1-6 0,1 0-129,2 0 129,2-6-129,-2-4 129,1-1-129,2-16 0,0 18 129,0-18-129,9 9 0,-9-9 0,11 1 129,-2-1-129,-1 0 0,0 0 0,2 0 0,-1 0 0,2 1 0,-1-1 0,-2 1 0,0 2-129,-8-3-516,19 2-3999,-19-2-129,0 0-516,0 0-258</inkml:trace>
  <inkml:trace contextRef="#ctx0" brushRef="#br2" timeOffset="754273.142">20925 7619 2967,'9'-9'4644,"-9"9"-129,10 0-1419,-10 0-1290,0 10-645,0-10-258,-9 26-258,-3-9-129,2 7 0,-7-4-129,5 4-129,-6-1-129,0-1 0,4 0 129,-2-1-258,4-2 0,-1-9-903,11 8-1548,-4-7-2193,6-11-129,-10 8-516</inkml:trace>
  <inkml:trace contextRef="#ctx0" brushRef="#br2" timeOffset="754545.1575">20764 7609 6837,'11'-10'5031,"-11"10"-258,11 3-1419,-11-3-2580,12 21-258,-5-5-129,4 8 129,-3-1-258,2 3 0,0-1-129,1 0 0,0 0 0,-2 1 0,-2-3 129,0-4-258,2-1-129,-4-6-774,7 2-3354,-12-14-516,15 12-258,-6-12-645</inkml:trace>
  <inkml:trace contextRef="#ctx0" brushRef="#br2" timeOffset="754737.1685">21122 7702 6450,'5'-12'5031,"-5"12"-387,0 0-1161,0 0-3096,0 0-645,0 0-1806,0 0-2451,0 0-258,4 10-387</inkml:trace>
  <inkml:trace contextRef="#ctx0" brushRef="#br2" timeOffset="754904.178">21116 7841 3999,'0'18'4386,"0"-18"-258,0 0-2193,6 19-1290,-6-19-1161,8 16-2193,-8-16-1419,13 8-129</inkml:trace>
  <inkml:trace contextRef="#ctx0" brushRef="#br2" timeOffset="755160.1926">21301 7695 3096,'22'-16'5160,"-8"7"-258,3-1-129,-7-6-3354,11 10-387,-6-3-387,7 3-258,-7 1-258,0 2-258,1 3-516,-9-4-774,9 9-2064,-16-5-1419,10 13-387,-10-13 258</inkml:trace>
  <inkml:trace contextRef="#ctx0" brushRef="#br2" timeOffset="755341.203">21301 7790 4386,'-6'13'4902,"6"-13"-387,20 10-2580,-6-11-645,9 1-387,-1-2-258,1-3-1161,5 5-1806,-2-1-2193,-5-5-258,-2 3-129</inkml:trace>
  <inkml:trace contextRef="#ctx0" brushRef="#br2" timeOffset="755641.2202">21772 7460 5160,'3'-12'5289,"-3"-6"-129,0 18-516,-10-9-3612,10 9-258,-1 16-387,1 2-129,0 7-129,0 3 0,0 9 0,1-1-129,2 3 0,-1 0 0,-2-4-258,0-2 0,1 2-258,-2-13-645,1 9-1161,0-12-2451,0-5-387,0-14-129</inkml:trace>
  <inkml:trace contextRef="#ctx0" brushRef="#br2" timeOffset="755976.2394">21746 7699 4257,'0'-21'5031,"18"9"0,-5 6-516,8 6-3096,-3-4-645,6 4-129,-1 4-129,2 6-258,-2-1 0,-4 6-258,-4 1 0,-3 2 0,-5 0-129,-7-2 129,0-1 0,-10 2 0,-2-6-129,-3 0 258,-3-4-129,-1-1 129,2-2-129,-2-3 129,5-1 0,2 0 0,4 0-129,8 0-129,0 0-516,-10-12-1806,10 12-2193,8-9-516,2 2-258</inkml:trace>
  <inkml:trace contextRef="#ctx0" brushRef="#br2" timeOffset="756360.2614">22195 7673 4773,'-12'0'5031,"-4"0"-258,-5 1-387,5 12-3612,-7-2-258,8 8 0,0-1-129,8 3 0,2-1 0,6 5-258,8-3 258,5-3-258,3-4 129,2 0-129,4-6 0,0-6 0,-2-3 0,0-4 0,-5-6-258,-2-6 129,-3-2 0,-4-2 0,-7-2 0,0-2 0,-7 1 0,-4 0-129,-2 3 0,-3 1 0,1 7-387,-3-1-774,10 11-2709,-4 2-1032,12 0-129,-7 9-387</inkml:trace>
  <inkml:trace contextRef="#ctx0" brushRef="#br2" timeOffset="756760.2841">22475 7700 6063,'-4'-17'5418,"-6"7"-258,-2 7-516,-5-2-3483,5 5-774,0 6-129,2 7-129,1 1 0,6 4-129,1 3 129,2-2-129,5-2 0,4-1 129,3 0-129,1-6 129,1-3-129,3-3 129,0-4 0,2 0-129,-3-9 129,1-2-129,-3-6 0,-3 1 0,-5-3 129,-6-2-129,-2-2 0,-9 5-129,-4 0 129,-7 3 0,0 4-129,0 2-258,6 9-516,-5-2-1677,21 2-2193,-13 10-516,13-10-129</inkml:trace>
  <inkml:trace contextRef="#ctx0" brushRef="#br2" timeOffset="757076.3023">22658 7523 4644,'12'-57'5289,"-7"35"-129,-1 0-387,6 12-3483,-10 10-258,0 0-516,0 0 0,10 26-258,-8-1-129,0 10 129,1 3-258,-1 3 129,0 0-129,1 0 0,0-5 0,-1-1 0,1-6 0,1-6-129,3 1 0,-5-8-387,8 4-516,-10-10-3741,0-10-258,12 3-516,0-3 258</inkml:trace>
  <inkml:trace contextRef="#ctx0" brushRef="#br2" timeOffset="757705.3383">22854 7562 4128,'0'0'5289,"0"-7"-129,0 7-258,5-20-3225,11 18-516,-7-9-387,7 6-258,1-4-258,3 3-129,0 2 0,1 2 0,-1-2-129,-4 3 0,0 0 0,-4 1 0,-3 0 0,-9 0 129,7 4-129,-7-4 0,3 11 0,-3 4 0,0-1 0,0 1 0,0 5 0,0 3 0,-1 0 0,-1-1 0,-1 4 0,2-2 0,-2-3 0,0 4 0,1 0 0,0-1 0,2 2 258,0 0-258,0-3 129,0-1-129,4 2 129,2-5-258,-2-1 258,-2-6-258,-2-12 129,5 20 0,-5-20 0,-5 9 0,-6-7 129,-3-2-129,-1 0 129,-2 0-129,-1 0 0,-3-3-258,7 7-1548,-2-3-2967,6 2-387,-1 0-258,11-3-516</inkml:trace>
  <inkml:trace contextRef="#ctx1" brushRef="#br2" timeOffset="703325.2278">19489 18250 0,'0'0'0,"0"0"0,0 0 0,0 0 0,0 0 0,0 0 0,0 0 0,0 0 0,0 0 0,0 0 0,10-158 0,-10 158 0,0 0 0,18-85 0,-18 85 0</inkml:trace>
  <inkml:trace contextRef="#ctx0" brushRef="#br2" timeOffset="766124.8199">13960 9715 129,'-13'-1'3741,"13"1"-387,0 0-387,0 0-645,0 0-258,13 5-645,-13-5-387,23 10-258,-7-9 0,8 6-258,4-6-258,3 4-129,2-4 0,2 0 0,0-1-129,-1 0 0,-2 1 0,-7-1 0,-3 0-129,-10 0 0,-12 0-129,0 0-129,0 0 129,-7 0-258,-7 0 0,-4-7 129,-1 4 0,-5-8 258,7 3-258,-2-1 387,5-1 258,4 2-129,1-6 258,9 14 129,-5-17-129,5 17 258,5-13-129,7 10 0,-3-4 0,6 7-129,1-1 0,1 1-129,2 4 129,1 5 0,-4-1-258,0 4 129,-5-1-129,-1 3 0,-7 0-129,-3 0 129,-1 5-129,-9-1-258,-2 9-1161,-6-7-2838,0 3-645,0-4-129,0 0-387</inkml:trace>
  <inkml:trace contextRef="#ctx0" brushRef="#br2" timeOffset="777052.4449">13458 6970 2451,'9'-13'2709,"-1"6"387,-8 7-645,0 0-387,6 12-387,-2 14-258,-4 2-387,0 12-516,-2 4 0,0 10-258,-4 2 258,-2 1-387,-1-1 129,2-5-387,-4-4 129,4-9-129,4-6 0,-1-11-387,4-5 0,0-16-645,0 0-1161,10-9-2064,-6-14-516,0-1 258</inkml:trace>
  <inkml:trace contextRef="#ctx0" brushRef="#br2" timeOffset="777428.4664">13448 6964 1677,'0'-16'3870,"8"1"-1161,-8 3-774,0 12-129,11-12-258,-2 12-258,-9 0 0,21-8-258,-8 1-258,6 5 0,3-3-258,5 1-129,1-2-129,3 3 0,0 0-129,-1 0 129,-4 1-129,1 0-129,-6 2 129,-3 4 0,-5 2 0,-3 7 0,-6-1 0,1 8 0,-5-2-129,0 4 129,-2 2 0,-2 1 129,1 0-645,0-5-387,3 3-3741,3-7-387,-3-16-129,19 15-387</inkml:trace>
  <inkml:trace contextRef="#ctx0" brushRef="#br2" timeOffset="778972.5547">13937 9302 1677,'13'-4'2451,"-13"4"-129,0 0-129,0 0-387,0 0 0,-6 3-129,6-3-387,-17 3-516,8-2 129,-3-1-258,3 0-129,-6-5 0,6 1-258,0-3-129,1 2 129,-4-3-129,2 5 0,-1-3 0,1 3 0,-2-1 0,0 4 0,0 0 0,2 6 0,-2 2 0,2 8 0,3 5-129,-1 5 258,1 5-129,3 6 0,-1 2-129,0 4 129,2 1-129,0 2 129,1-1-129,1-1-129,1 0 0,-1-3 129,1-2 0,0-1 0,0-9-129,0-6 129,0-3 0,1-4 0,-1-16-129,2 16 129,-2-16 129,0 0-129,0 0 0,6 10 129,-6-10-129,0 0 129,8 0 129,-8 0-129,15 0 258,-1 0-258,1-2 0,2-1-258,5 3-516,-4-7-2064,4 6-1806,0 0-387,-5-2-258</inkml:trace>
  <inkml:trace contextRef="#ctx0" brushRef="#br2" timeOffset="779648.5934">13097 9424 2709,'5'-14'4902,"-5"14"-387,0 0 0,0 0-2451,0 0-903,0 17-387,-2 10-516,-3 3 0,0 7 0,0 6-258,1 2 0,-1 1 129,3 1-258,1-1-129,1-4 129,0 1-387,0-14-129,8 3-516,-8-19-1419,0-13-1806,11 12-516,-11-12 258</inkml:trace>
  <inkml:trace contextRef="#ctx0" brushRef="#br2" timeOffset="780164.6229">13089 9291 1935,'-8'-10'3870,"8"10"645,0 0-1935,0 0-645,0 0-516,11 14-258,-11-14-129,24 10-129,-12-10-258,7 3-258,-2-2 0,3-1-258,-1 0 129,1 0-129,0-4 0,-2-1 0,-1 1 0,-1-2-129,-1 0 258,-1 2-258,-4-2 0,-1 4 129,1 0-129,-10 2 0,12-2 0,-12 2 0,10 0 0,-10 0 0,9 4 0,-9-4 0,9 12 0,-9-12 0,8 16 0,-6-5 129,1 1-129,-2 1 0,0 6 0,-1 2 258,0 1-258,0-1 129,-2 4-129,-4-1-129,3 0-258,-4-7-645,7 8-1419,1-9-2064,-4-4-516,-1-1 0</inkml:trace>
  <inkml:trace contextRef="#ctx0" brushRef="#br2" timeOffset="780600.6478">13071 9375 2451,'0'0'4386,"-7"-11"0,7 11-1806,0 0-645,0 0-387,0 0-645,0 12-258,7 8-387,0 7-258,0 1-1290,3 10-2709,-3 11-516,-7 4-387,0 12 517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1:35:50.931"/>
    </inkml:context>
    <inkml:brush xml:id="br0">
      <inkml:brushProperty name="width" value="0.05833" units="cm"/>
      <inkml:brushProperty name="height" value="0.05833" units="cm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008000"/>
      <inkml:brushProperty name="fitToCurve" value="1"/>
    </inkml:brush>
  </inkml:definitions>
  <inkml:trace contextRef="#ctx0" brushRef="#br0">1608-195 2193,'-19'10'4128,"-11"14"258,5-16-1935,13 18-387,-17-7-516,13 18-387,-12-6 129,14 13-516,-6-2-129,14 11-258,0-1 0,6-2-129,2 1 129,9-2-387,6-6 0,1-1 129,1-8-258,1-7 129,1-7-387,-7-6-129,9 7-1032,-23-21-2838,20 12-387,-20-12-129,0 0-129</inkml:trace>
  <inkml:trace contextRef="#ctx0" brushRef="#br0" timeOffset="665.0381">1770 89 4128,'0'0'4773,"0"0"129,15-1-645,-15 1-2838,11 12-387,-11-12-258,23 36 0,-11-18-258,8 8-129,-2-3-129,1 0 0,-1 0-129,2-1-129,-1-3 129,-3 1-129,2-3-258,-18-17-129,29 28-645,-29-28-1677,17 5-2064,-17-5-258,12 0-258</inkml:trace>
  <inkml:trace contextRef="#ctx0" brushRef="#br0" timeOffset="368.0209">1982 24 2580,'0'0'4644,"0"0"-387,0 9 129,0 7-3354,0-16-129,-13 33 0,-2-15-129,4 15-258,-5-8-129,4 4-129,-4 2 0,2-1-129,-2-5 0,2 3-129,1-8 0,2-3 0,1 0-387,10-17-258,-9 22-1677,9-22-2064,0 0-387,-17 0-258</inkml:trace>
  <inkml:trace contextRef="#ctx0" brushRef="#br0" timeOffset="1061.0607">2184 252 5160,'0'0'4902,"0"0"-387,0 0-1419,12 19-2064,-12-19-129,2 32-258,-2-18-258,0 8 0,0-3-129,2 2-129,-2-3 0,5 0-129,-3-2-387,-2-16-387,9 14-2580,-9-14-1161,0 0-387,2-8-129</inkml:trace>
  <inkml:trace contextRef="#ctx0" brushRef="#br0" timeOffset="1316.0753">2370 364 1806,'23'19'4902,"-8"6"-129,-15-25-258,8 25-1935,1-5-1548,-9-20-129,0 30-516,0-30-129,-11 28-258,6-12-258,5-16-645,-8 16-2193,8-16-1548,0 0 0,-20 9-516</inkml:trace>
  <inkml:trace contextRef="#ctx0" brushRef="#br0" timeOffset="1948.1115">2524-12 5289,'-16'-17'5031,"16"17"129,0 0-645,30-6-2967,-12-3-516,19 9-258,-3-7-129,10 6-258,1-2 129,5 3-258,-5-5 0,1 3-258,-3 1 0,-3-4 0,5 5-516,-12-6-1161,6 6-2967,-11-3-516,-1 3 0,-27 0-645</inkml:trace>
  <inkml:trace contextRef="#ctx0" brushRef="#br0" timeOffset="1656.0945">2717-23 5547,'16'-12'5160,"5"-5"-516,-21 17-129,0 0-3612,25 1-129,-25-1 129,9 36-516,-7-12 129,3 11-258,-5 0 0,0 3 0,0 1-129,0-1 0,-2-5-129,-1 0 0,1-6-129,-5-5-387,7 2-645,0-24-3483,-7 16-258,7-16-129,0 0-516</inkml:trace>
  <inkml:trace contextRef="#ctx0" brushRef="#br0" timeOffset="2286.1308">3188 176 5289,'3'30'5160,"-3"-13"-129,0 5-516,-7-7-3354,7 12-129,0-4-387,0 9-258,0-8-129,0 3-258,0-5 0,0-6-258,0 4-645,0-20-2709,0 0-1161,0 0-129,0 0-645</inkml:trace>
  <inkml:trace contextRef="#ctx0" brushRef="#br0" timeOffset="2909.1663">3346-209 3612,'19'0'5289,"5"23"-387,-7-6 0,-17-17-3483,36 41-129,-18-18-258,14 14-258,-11-4-258,4 5-129,-10 0-129,-5 7 0,-7 0-129,-3-3-129,-11 3 129,-6-6 0,-3-3-258,-3-2 129,3-1-129,3-10 0,4 1-516,-6-18-903,19-6-3225,-8 21-129,8-21-387,0 0-387</inkml:trace>
  <inkml:trace contextRef="#ctx0" brushRef="#br0" timeOffset="4589.2625">3837 511 2580,'30'9'4644,"-30"-9"0,23 7-774,-9 11-2451,-14-18-387,7 32-258,-7-16-387,-2 8-129,-12-3 0,1 1-129,-2-5-129,-2-3-129,4 2-129,-9-12-258,22-4-645,-28 7-774,28-7-2322,0 0-516,-11-10 129</inkml:trace>
  <inkml:trace contextRef="#ctx0" brushRef="#br0" timeOffset="4856.2769">4169 506 1161,'0'17'3870,"0"-17"0,0 0-387,17 6-3999,-17-6-3096,28 0-258,-28 0 129</inkml:trace>
  <inkml:trace contextRef="#ctx0" brushRef="#br0" timeOffset="5045.2886">4395 527 3354,'0'0'3870,"10"-19"-258,6 14-3096,-16 5-2967,0 0-1290,21-1 129</inkml:trace>
  <inkml:trace contextRef="#ctx0" brushRef="#br0" timeOffset="5257.3007">4576 514 2193,'0'0'4515,"14"4"0,-14-4-258,18 6-3096,-18-6-387,0 0-903,26 0-2451,-26 0-1419,21-1-774,-21 1 258</inkml:trace>
  <inkml:trace contextRef="#ctx0" brushRef="#br0" timeOffset="-4767.2726">269 12 774,'0'0'2709,"-15"-3"-645,15 3-387,-24-3-387,24 3 129,-21 0-387,21 0 0,-25 0 0,25 0-129,-25 6-129,25-6 0,-25 13-129,25-13 129,-26 16-387,26-16-129,-24 22 0,24-22-129,-20 19 0,20-19 0,-18 23 129,9-6-258,9-17 129,-14 28 0,8-13 0,1 3 129,0-4-129,1 5 0,3-1 129,-1 4-129,1-7 0,1 7 0,0-3 0,0 2 0,0-2 0,3 0 0,0-2 0,4 0 0,-2 3-129,3-3 129,-1-3 0,7 3-129,-14-17 129,24 25-129,-24-25 129,25 23-129,-10-17 0,2 1 129,0-3-129,-2-1 0,3 1 0,0-3 0,-1-1 129,1 0-129,-2 0 0,3-5 0,-1 1 0,-1-4 0,-3-1 129,4-3-129,-1 4 0,-2-5 0,2 1 0,-3 2 0,0-7 258,-14 17-258,26-26 0,-26 26 0,21-29 0,-11 13 129,-2 0-129,-4-1 0,0 0 0,-1-4 0,-3 0 129,0 1-129,0 0 0,-4-1 0,-4 5 129,-6-5-129,0 1 0,-3 3 0,0 0 0,-1 1 129,-1-4-258,-1 5 258,-2-4-258,1 5 129,0 0-129,-4 4 258,1 1-387,1-1 258,0 7 0,3-1-129,0 4-387,-1 0-129,9 13-1161,-6-3-2709,5 1 0,-4 2-645,2-1 388</inkml:trace>
  <inkml:trace contextRef="#ctx0" brushRef="#br0" timeOffset="-3975.2273">273 93 3999,'0'0'4257,"5"-14"-1161,-5 14-516,0 0-774,0 0-516,0 0-516,5 21 0,-5-21-258,2 40-129,-2-15 129,5 10-258,-3-3 0,5 6 129,-5-1-258,4 6 129,-5-5-258,2-4 129,-2-1-129,-1-5 0,2-2-129,1-3-129,-1-4-129,-2-19-774,5 16-2967,-5-16-516,0 0-387,0 0 258</inkml:trace>
  <inkml:trace contextRef="#ctx0" brushRef="#br0" timeOffset="-3579.2047">-46 350 1032,'10'-11'4644,"7"4"0,-17 7 129,28 0-2709,-28 0-387,39-11-258,-21 2-516,11 9-129,-1-5-258,14 1-258,-5-1 0,2 2-129,6-4-129,-3 1-258,4 6-516,-11-6-2193,2 6-1677,-7 0-258,-5 0-387</inkml:trace>
  <inkml:trace contextRef="#ctx0" brushRef="#br0" timeOffset="-1404.08">1066-269 3483,'0'0'4257,"0"0"-903,-3-20-1161,3 20-387,0 0-645,0 0 0,-19-4-516,19 4 129,-17 0-258,17 0-129,-21 0 0,21 0-129,-23 2-129,23-2 0,-27 10 0,27-10-129,-24 17 129,24-17-129,-13 22 0,7-3 129,2 0-129,4 3 129,0 0-129,0-1 0,7-1 0,1 5 129,6-4-129,0 1 0,1-1 0,1 1-129,-2 2 258,1-4-258,-5 4 258,-2-2-258,-5 0 258,-3 2-129,0-2 129,-10-3-129,-4-2 0,-3-3 0,-1-2 0,-1 0 129,-4-6-129,4-1 0,2-5 0,3 0 129,14 0-129,-21 0 0,21 0 0,0 0 0,0 0 0,0 0 0,0 0 0,9-6 0,6 6-129,0 0 258,4 6-258,0 7 129,-5-1 0,-1 5 0,-4 5 0,-5 4-129,-4 4 129,0 1 0,-4 0-129,-3 0 129,-4-4 0,6 3 0,-2-5 0,2-3 0,5 0-129,0-8 129,0-14 0,9 19 0,-9-19 0,21 15 0,-5-13 0,1-2-129,5 3-1161,-2-3-2967,-1-8-387,2-5-516,-7-5 258</inkml:trace>
  <inkml:trace contextRef="#ctx0" brushRef="#br0" timeOffset="7485.4282">5444-76 1677,'-29'25'4644,"13"-8"258,1 4-129,7 13-2967,-13-11-129,18 19-516,-11-5-129,14 13-258,-6-3 0,6 4-516,2-1 0,9-3 0,4-5-129,1-5-258,10 3-1548,-2-19-2967,1-5-516,-6-13 0,2-3-645</inkml:trace>
  <inkml:trace contextRef="#ctx0" brushRef="#br0" timeOffset="9964.57">5697 162 3096,'0'0'5160,"6"7"-387,-6-7 0,22 26-3225,-22-26-387,30 28-129,-12-13-258,11 6-258,-5-4-129,6 5-129,-3-4-129,1 5 0,-3 1-258,-3-7-258,3 7-387,-25-24-1161,28 27-2709,-28-27-258,19 27-516,-19-27 0</inkml:trace>
  <inkml:trace contextRef="#ctx0" brushRef="#br0" timeOffset="9672.5533">5991 131 2451,'0'0'4515,"0"0"0,-1 8-1290,-16-7-1290,16 21-645,-17-9-258,7 15-258,-12-4-258,7 8-129,-5-6-129,1 6 0,-1 0-129,-1-6-129,4 1 0,1-7-387,7 5-387,-8-19-1935,18-6-1806,-12 14-387,12-14-129</inkml:trace>
  <inkml:trace contextRef="#ctx0" brushRef="#br0" timeOffset="10428.5965">6139 368 3225,'0'0'4902,"15"15"-129,-15-15-387,0 19-3096,0 4-387,0-23-129,10 28-387,-10-28 0,11 30-258,-11-30 0,14 19 0,-14-19-129,20 3 0,-6-3-129,2-7 129,3-2-129,-1-8 129,0-2 0,-1 2-129,-5-1 129,3 2 0,-6 2 0,-9 14 129,0 0 0,16-14 0,-16 14 0,0 0 0,3 15 258,1 0-258,-4-1 0,3 4 0,-3-1 0,0-1-258,0 4-258,0-20-903,2 19-3354,-2-19-129,0 16-516,0-16 129</inkml:trace>
  <inkml:trace contextRef="#ctx0" brushRef="#br0" timeOffset="10647.6091">6547 465 3354,'28'0'5289,"-10"21"-129,-12-5-516,-6-16-3096,1 35-258,-1-21-387,0 9-387,0-5-387,0-4-258,0 10-1161,0-24-3225,-1 14-387,1-14-387,0 0-258</inkml:trace>
  <inkml:trace contextRef="#ctx0" brushRef="#br0" timeOffset="11217.6417">6857 49 5289,'23'-17'5547,"-23"17"-645,41-20 0,-25 7-3612,22 10-258,-10-6-387,8 9-129,-5-5-258,6 4 129,-4 1-387,-4-2-387,0 4-516,-29-2-3483,33 3-516,-33-3-387,24 8-387</inkml:trace>
  <inkml:trace contextRef="#ctx0" brushRef="#br0" timeOffset="10947.6262">7056 32 6708,'0'0'5289,"10"17"-129,-8 5-387,-2-2-3870,2 17-258,-2-4 0,0 7-387,0 0 129,0 0-258,0-2-129,0-4 0,0 2-129,0-14-387,0 7-387,0-29-1935,-9 18-1935,9-18-516,0 0-258</inkml:trace>
  <inkml:trace contextRef="#ctx0" brushRef="#br0" timeOffset="11720.6704">7385 282 2193,'0'51'5031,"0"-26"-129,0-1-258,-4-4-2967,9 14-387,-5-17-645,3 5-129,-3-3-258,0-19-129,12 18-129,-12-18 0,19 0 0,-19 0 0,25-12-129,-10-5 129,2-2-129,-1-3 129,3 0 0,-4-2-129,0 5 129,-4 2 0,2 3 129,-13 14-129,15-13 0,-15 13 0,0 0 129,18 11 0,-18-11 0,9 31 0,-7-7 0,0 3-129,-1-3 258,1-4-516,-2 4 0,0-24-774,7 27-3612,-7-27-129,0 0-516,0 0 258</inkml:trace>
  <inkml:trace contextRef="#ctx0" brushRef="#br0" timeOffset="12030.6882">7623-91 4386,'15'-6'5418,"-15"6"-516,27 8 0,-27-8-3870,32 40 0,-13-17 129,9 20-516,-3 0 0,5 7-387,-4 7 129,-1 2-258,-5-1 129,-2 7-129,-2-7-258,-9-3-129,-1 1-774,-14-22-2838,6-1-1032,-6-11-645,4-5-129</inkml:trace>
  <inkml:trace contextRef="#ctx0" brushRef="#br0" timeOffset="27595.5784">8099-144 516,'0'0'3483,"0"0"-774,0 0-516,0 0-645,0 0-129,0 0-258,23 0-129,-23 0 0,0 0-258,18-6 0,-18 6-129,15-2-129,-15 2-129,21-1 0,-21 1-129,20 0-129,-20 0 0,20 4-129,-20-4 129,21 11-129,-21-11 0,20 14 0,-20-14 129,14 18-129,-14-18 129,11 19 0,-11-19 0,8 24-129,-8-24 129,7 22 0,-7-22 0,2 18 0,-2-18 0,0 18-129,0-18 129,-3 17 0,3-17-129,-13 23 258,13-23-258,-14 25 258,7-11-129,-1 0 129,4 0-258,0 4 387,5-2-258,-1-1-129,0 1 129,0-16 0,14 25-129,-14-25 129,21 20-129,-21-20 129,26 8-129,-26-8 129,30 1-129,-14-1 0,1 0 0,-3-6 0,1-1 0,-15 7 0,27-11 0,-27 11 0,15-8 0,-15 8 129,0 0-129,0 0-129,0 0 129,0 0 0,0 0 0,0 0 0,-5 11 0,5-11 0,-13 21 0,13-21 0,-15 24 0,6-9 0,4 1 0,-2 4 0,-1 3 0,3-3 0,1 4 0,-1-1 0,3 1-129,-1 5 129,3-3 0,-1 0 0,1 3 0,-1-6 0,1 2 0,0 2 0,0-3 0,0-5 0,0 0 0,0-4 0,0 1 0,-3 0 0,3-16 0,-4 21 0,4-21 0,-17 19 0,17-19 0,-18 14 0,18-14 129,-27 9-129,27-9 0,-26 11 0,26-11 0,-21 6 0,21-6 0,0 0 0,-18 7-516,18-7-1161,0 0-3096,0 0-129,10 9-645,-10-9 387</inkml:trace>
  <inkml:trace contextRef="#ctx0" brushRef="#br0" timeOffset="5864.3355">4942 498 3870,'18'7'5289,"-18"-7"-258,19 16-129,-3 4-3354,-16-20-516,17 33 0,-16-19-387,5 12-129,-6-4-387,0 0-258,-6 6-903,-17-6-3612,6-4-129,-7-4-516,1-3-258</inkml:trace>
  <inkml:trace contextRef="#ctx0" brushRef="#br0" timeOffset="44996.5735">8816 30 1032,'0'0'4128,"0"0"258,0 0-1935,0 0-903,19 0 0,-19 0-645,0 0 0,0 0-258,0 0 0,8-14 0,-8 14 0,0 0-129,0 0-129,0 0 129,0 0-258,0 0 129,0 0 0,0 0-129,0 0-129,0 0 258,0 14-387,2 2 258,-1 6-129,2 7 129,-2 5-258,2 0 258,0 6-258,0 1 0,2-5 129,1 3-258,0-3 258,0-7-129,1-4 0,-2 1 0,0-10 0,-2 1-129,-3-17 258,7 19-129,-7-19 0,0 0-129,0 0 129,0 14-129,0-14 129,0 0-387,0 0-129,0 0-903,0 0-3096,0 0-645,3-9-258,-3 9 258</inkml:trace>
  <inkml:trace contextRef="#ctx0" brushRef="#br0" timeOffset="45739.6162">8930 284 2451,'0'0'3096,"0"0"-387,-10-8-645,10 8-387,0 0-258,0 0-129,0 0 0,0 0-258,0 0-129,0 0-129,0 0 0,14-2-129,-14 2 0,29 0-129,-9-1 129,6 1-129,-1 0-258,5 0 0,-4-2-129,1 2 0,-5-1 0,-3-1-129,-2 2 0,-17 0-129,18 0-258,-18 0-387,0 0-2193,0 0-1806,0 0-387,0 0-387</inkml:trace>
  <inkml:trace contextRef="#ctx0" brushRef="#br0" timeOffset="120823.9107">9746-171 1806,'0'0'2322,"0"0"-645,0 0 0,0 0-258,0 0-129,0 0-258,0 0 0,0 0-129,0 0-129,0 0-129,0 0 0,0 0-129,0 0 0,0 0 129,10 10-258,-10-10-129,15 0 129,-15 0 129,30 0-258,-14 0 0,7 0 0,3 0-129,5 0 0,1 1 129,3 1-129,-3 0-129,3-1 129,-5 2-129,-1-1 0,-6 2 0,-5-2 0,-18-2 0,19 2-129,-19-2 0,0 0-387,18 9-1290,-18-9-2709,0 0-129,0 0-516</inkml:trace>
  <inkml:trace contextRef="#ctx0" brushRef="#br0" timeOffset="33491.9157">-430 2110 2580,'22'-4'3741,"-22"4"-1032,0 0-516,9-19-387,-9 19-129,0 0-387,0 0 129,0 0-387,0 0 0,0 0 0,0 0-258,0 14 258,0 8-387,-2-1 0,2 12-258,-4-3 258,4 16-387,-3-7 0,3 6 0,-4 0-129,4 3 129,0-4-258,0-5 129,0-2 0,0-7-129,4-7 0,-1-4 0,-3-19 0,4 18-129,-4-18-129,0 0-129,0 0-516,-3-23-1161,3 23-2580,-4-25-258,4 25-387,-9-33 0</inkml:trace>
  <inkml:trace contextRef="#ctx0" brushRef="#br0" timeOffset="34152.9535">-398 2384 3354,'0'0'4773,"0"0"0,0 0-1419,0 0-1032,0 0-516,0 0-516,0 0-129,0 0-516,10 0 0,-10 0 129,17 0-258,-17 0-129,30-2-129,-10-1 0,6 0 0,1-3-129,0 3 0,1-1 0,-1 0-129,-5 1 0,-1 1 129,-4 1-258,-17 1 0,21 0-387,-21 0-1032,0 0-3354,0 0-129,0 0-258,0 0-387</inkml:trace>
  <inkml:trace contextRef="#ctx0" brushRef="#br1" timeOffset="645627.9279">3871 4546 5031,'0'0'4773,"14"11"-258,-14-11-1290,6 29-2064,-6-29 0,4 36-258,-4-13-258,9 5 0,-7-8-258,6 4-129,-4-5 0,3-5-258,-7-14-258,9 19-258,0-5-1419,-9-14-2451,0 0-387,0 0-387,10-11 129</inkml:trace>
  <inkml:trace contextRef="#ctx0" brushRef="#br1" timeOffset="645827.9393">3949 4318 4386,'0'0'4515,"0"0"-129,0 0-258,0 0-3741,0 0-516,-7 24-2322,8-2-1548,-1-22-387,9 32-129</inkml:trace>
  <inkml:trace contextRef="#ctx0" brushRef="#br1" timeOffset="646315.9672">4125 4509 2967,'1'26'4644,"0"16"0,-1-22-129,0-4-2838,10 17-645,-10-9-129,14 6-258,-10-13-258,9 3 129,-13-20-258,22 21-129,-22-21-129,27 2 0,-27-2 0,26-20 0,-9 0 0,-8-2 0,5-3 0,0-3 0,-2-4 129,-1 5-129,0 1 0,-6 8 0,-5 18 129,12-24-129,-12 24 129,0 0-129,6 10 0,-6 9 129,0 5-129,0 5 129,2-1 0,2 4-129,3 0 0,-3-4 0,2 1-258,-2-14-387,13 7-1677,-17-22-2193,18 7-516,-18-7-258,14-13 259</inkml:trace>
  <inkml:trace contextRef="#ctx0" brushRef="#br1" timeOffset="646904.0008">4470 4605 4773,'-22'-2'5160,"22"2"-258,0 0 0,21-4-3612,-7-6-129,15 10-387,-3-1-129,11 1-258,-7 0-258,1 0-387,5 3-774,-18-2-3612,7 3-258,-8-4-258,-17 0-387</inkml:trace>
  <inkml:trace contextRef="#ctx0" brushRef="#br1" timeOffset="646655.9867">4575 4287 6708,'0'0'5160,"5"22"-258,-5-22-1161,4 46-2709,-4-20 0,0 17-387,0 0-129,5 4-129,-4-4-258,6 7 258,1-4-387,-2-1 0,1-3 0,0-2 0,-2-7-258,2 1 258,2-9 0,-2-8-129,-7-17 0,16 17 0,0-11-516,-16-6-516,39-12-2967,-25-2-774,4 0-258,-7-5-258</inkml:trace>
  <inkml:trace contextRef="#ctx0" brushRef="#br1" timeOffset="647348.0262">4962 4371 4902,'0'0'5418,"17"1"-129,-17-1-516,14 13-2580,5 10-1290,-11-4 0,11 18 0,-11-6-516,2 9 0,-3 5-258,-3-4 0,-4 5-129,0-2 0,-4-3-258,-6-11 0,3-1-387,-8-11-645,15 4-2580,0-22-1032,-12 11-645,12-11 0</inkml:trace>
  <inkml:trace contextRef="#ctx0" brushRef="#br1" timeOffset="649339.1401">5273 4271 1935,'11'0'4515,"-11"0"258,0 0-2064,14-15-516,-14 15-258,0 0-387,26-5-387,-26 5-258,22-6 0,-22 6-387,28 0-129,-28 0 0,25 0-258,-25 0 129,20 9-258,-20-9 0,14 20 0,-14-20 0,7 27 0,-6-10 129,-1 0-129,0 3 0,-1-3 0,-3 2 0,-3-2 0,-3-1 0,3 1 258,-1 1-516,-1-4 516,9-14-258,-9 23 0,9-23 0,-3 25 129,3-25-129,0 23 129,0-23 0,11 16 0,-11-16-129,18 11 129,-18-11-129,26 6 129,-26-6-129,27 0 0,-27 0 0,28-5 0,-28 5 0,21-3 0,-21 3 0,0 0 0,15-5 0,-15 5 0,0 0 0,0 0 0,0 0 0,-10 5 0,10-5 0,-15 19 0,15-19 0,-17 23 0,10-6-129,-1 6 129,1 2 0,0 0 0,3 0 0,0 1 0,2 1 0,2-6 0,0 4 0,0-7 0,2 0 0,-2-18 0,12 26-129,-12-26 129,7 17 0,-7-17 0,0 0 129,3 18-129,-3-18 0,0 0 0,-8 17 0,8-17 0,-17 18 0,17-18 129,-20 17-129,20-17 0,-18 16 0,18-16 0,-17 10 0,17-10-258,0 0-516,-20 5-2193,20-5-1806,0 0-516,0 0-258,9-9-129</inkml:trace>
  <inkml:trace contextRef="#ctx0" brushRef="#br1" timeOffset="637180.4447">-1028 4836 4644,'18'25'4773,"-18"-25"0,13 15-1161,5 6-1548,-18-21-516,14 21-387,-14-21-258,4 19-516,-4-19-258,2 17-387,0 0-1419,-2-17-2838,-8 14 0,8-14-516,-24 11-258</inkml:trace>
  <inkml:trace contextRef="#ctx0" brushRef="#br1" timeOffset="637667.4724">-649 4515 3225,'0'0'4902,"0"0"-258,0 0-258,13 6-2064,-13-6-774,1 21-129,-1-21-516,4 40-258,-4-22 0,5 9-258,-4-3 0,3 3-258,-4-4 0,2 2 0,-2-5-258,0-6-129,1 5-387,-1-19-1032,0 0-2838,0 0-516,0 0 0,0 0-258</inkml:trace>
  <inkml:trace contextRef="#ctx0" brushRef="#br1" timeOffset="637896.4856">-597 4350 3612,'0'-16'4902,"0"-6"-258,0 22-129,0 0-2709,0 0-645,0 0-387,0 0-645,0 0-1419,10 17-2838,-6 1-258,-3-1-516,-1 4 0</inkml:trace>
  <inkml:trace contextRef="#ctx0" brushRef="#br1" timeOffset="638420.5156">-454 4518 6966,'17'11'4902,"-17"-11"-258,10 26-645,1 4-2967,-11-12 0,12 14-258,-6-7-387,2 2-129,1-3 0,-2-1-129,0-8-129,-7-15 258,15 22-258,-15-22 0,0 0 0,21 0-258,-21 0 258,15-16-129,-15 16 129,13-30-129,-6 6 129,0 2-129,1-4 129,-2 0 0,-1 4 0,2 0 0,-3-1 0,2 9 129,-6 14-129,8-23 129,-8 23-129,0 0 129,0 0 129,9 16-129,-9 2 0,1 3-129,0 3 129,1 2 0,1 3-129,-1 0 0,1-3 0,0-6-129,4 3-645,-7-23-1161,3 17-2580,-3-17-258,0 0-258,0 0-387</inkml:trace>
  <inkml:trace contextRef="#ctx0" brushRef="#br1" timeOffset="639043.5512">-16 4586 5805,'0'0'5031,"14"-15"-258,9 8-387,-7-2-3096,13 9-129,-8-6-387,11 6-258,-10-3-258,-1 1-516,6 5-1419,-8-1-2709,-19-2-258,15 0-258,-15 0-516</inkml:trace>
  <inkml:trace contextRef="#ctx0" brushRef="#br1" timeOffset="638787.5366">55 4278 6321,'0'0'4902,"0"20"-387,0 3-129,0 9-3612,-6-5 0,6 14 129,-1-5-387,1 5 0,0 0-258,0 0 0,1-7-129,2 5 0,1-8-129,2-1 258,-1-5-516,2-1 258,-1-7 0,1-3 0,-7-14 0,19 17-129,-19-17-129,25 3-258,-5 7-1290,-20-10-2580,25-3-387,-25 3-129,18-13-258</inkml:trace>
  <inkml:trace contextRef="#ctx0" brushRef="#br1" timeOffset="639544.5789">368 4317 6837,'0'0'5160,"18"0"-258,-18 0-258,31 23-3096,-31-23-387,28 46-129,-20-16-387,8 13-129,-8-1-258,2 9 0,-5-1-129,-2 2 0,-1-3-258,-2-3 258,-3-2-258,-6-10 0,2 0-129,-2-16-129,6 1-387,-14-19-1677,17 0-2193,-15 5-387,15-5-129,0 0-387</inkml:trace>
  <inkml:trace contextRef="#ctx0" brushRef="#br1" timeOffset="640168.6156">782 4768 2193,'0'0'4773,"0"0"258,18-8-258,-18 8-1677,0 0-1032,17 20-645,-17-20-516,11 27 129,-7-12-516,6 13 0,-7-5-258,2 2 0,-5-1-129,0-4 0,-2 4-387,-12-8-258,7 6-645,-20-13-3612,9-1 0,-1-3-516,5-2-258</inkml:trace>
  <inkml:trace contextRef="#ctx0" brushRef="#br1" timeOffset="642111.7267">1387 4400 3870,'0'0'4128,"0"0"-129,0 0-1935,0 0-258,0 0-258,-21-3-387,17 11-258,-14 3-129,9 12-129,-10 0 0,9 8 0,-7 0-258,8 14 129,-5-1-258,11 3 0,-6 2 0,11-1-129,-2-5 0,0 0-129,4-8 0,4-6 0,-3-4 0,6-5-129,0-4-258,-11-16-645,24 14-2064,-24-14-1548,16 0 0,-16 0-645,17-19 388</inkml:trace>
  <inkml:trace contextRef="#ctx0" brushRef="#br1" timeOffset="642515.7498">1554 4607 3870,'0'0'4515,"8"14"0,-8-14-258,0 25-2838,0 5-645,0-8 0,0 14 0,0-7-258,0-1 0,0-1-129,10 3-129,-3-8-129,4-5 0,-11-17 0,24 17-129,-24-17 129,25 0-129,-8-6 0,-2-11 0,3-7 129,0-9-129,0 0 0,1-4 0,-1-2 0,0 3 0,-2 5 0,-3 1 0,0 9-258,-4 6-129,-9 15-774,17-16-1419,-17 16-1935,0 0-258,17 17-387</inkml:trace>
  <inkml:trace contextRef="#ctx0" brushRef="#br1" timeOffset="643096.7818">2081 4633 3354,'18'-6'4257,"-18"6"129,0 0-1806,-16-5-516,16 5-516,-15 3 0,15-3-645,-24 18-129,15-2 0,-9 0-387,8 4 129,-4 0-258,4 7 0,0-5-129,3 0 0,3-1 0,4 1 0,0-3 0,6-2-129,-6-17 129,22 16-129,-5-13 258,-2-3-258,3-2 129,5-10-129,-3-7 0,1-3 0,-3 0 0,1-3 0,-4-3 0,-3 0 0,-3 0 0,-5 6 0,-3 2 0,-1 20-129,0-24 129,0 24 0,0 0 0,-15 1 0,11 17 0,-4 6 0,2 1 0,6 6 0,0 2-258,0 0 258,0-1 0,4 0 0,2-12-129,2-3 0,2 3-387,-10-20-903,18 7-3096,-18-7-129,17 0-387,-17 0-387</inkml:trace>
  <inkml:trace contextRef="#ctx0" brushRef="#br1" timeOffset="643405.8008">2383 4267 5676,'3'-24'5031,"-3"24"-387,5 13-258,4 12-3483,-9 0-129,0 15 129,0-3-258,0 13-129,0 1-129,0 0 0,-6 3-258,5-2 258,-1-7-387,2 0 129,0-4-258,0-14-387,3 4-645,-3-13-3225,0-18-387,0 0-516,15 13 0</inkml:trace>
  <inkml:trace contextRef="#ctx0" brushRef="#br1" timeOffset="643891.8286">2549 4572 5160,'0'0'4902,"-7"11"-387,7 5 0,0 7-3483,0-4-258,0 16-258,0-8 0,4 2-129,0-1-258,9 0 129,-2-9-129,6 1 129,1-9-258,1-4 129,4-5-129,0-2 129,4-9-129,-4-5 129,0-3-129,-2-7 0,-6-1 0,-3-1 129,-3-2-129,-4-1 0,-5 2 0,0 0 0,0 8 0,0 19 0,-14-20 0,14 20 0,-18 0 0,18 0 0,-12 29 0,6-2 129,3 0 0,1 3 0,2 1 0,0-2 0,0-4 0,9-1-129,-2-7 0,-7-17-645,31 22-2967,-14-20-1032,-3-2-387,2 0-387</inkml:trace>
  <inkml:trace contextRef="#ctx0" brushRef="#br1" timeOffset="644491.8629">3024 4659 1419,'17'16'4644,"1"-16"387,-18 0-387,21-13-1677,1 13-1419,-15-12-516,14 8-129,-7-6-516,7 6 0,-7-6-258,2 2-129,-16 8 0,27-20 129,-27 20-129,16-16 0,-16 16 0,3-23 0,-3 23 129,-7-26-129,7 26 0,-22-14 0,7 6 129,-3 4-129,-1 2 0,-1 2 129,-4 0-129,7 6 129,-5 2 129,2 8 0,1 2 129,4 5 0,-2-1-129,8 6 129,2 1-129,10 1 0,-3 0 0,11-2-129,-1-1 0,10-5 0,1-6-129,1-2 129,2-5-129,3-3 0,0-6 0,1 0-129,0-3-258,-9-9-645,13 7-3870,-15-6-129,1 3-258,-18 8-516</inkml:trace>
  <inkml:trace contextRef="#ctx0" brushRef="#br1" timeOffset="644791.88">3439 4810 6837,'29'9'5289,"-12"-1"-258,-17-8-129,32 35-3483,-32-35-129,22 33-516,-17-13-258,3 4-129,-8-2-258,0 2-129,0-1-774,-14-13-2580,6 7-1548,-10-8-387,4-3-129,-4-5-516</inkml:trace>
  <inkml:trace contextRef="#ctx0" brushRef="#br1" timeOffset="627467.8892">-3990 4900 5934,'-18'20'5160,"18"-20"-258,11 17-258,-11-17-2967,45 0-387,-21-5-129,17 5-387,-6-6-129,7 3-387,-4-3-129,-8 0-387,5 7-1290,-20-1-3354,3 0 129,-18 0-516,0 0-387</inkml:trace>
  <inkml:trace contextRef="#ctx0" brushRef="#br1" timeOffset="627219.875">-3920 4752 4257,'-21'0'4902,"21"0"0,-14-5-387,-1-6-2838,15 11-258,0 0-258,0 0-516,0 0-129,0 0-129,14 0 0,0 4-129,2-4 0,8 3-129,-3-3 0,5 0-129,1 0 0,-5 0-129,6 3-387,-28-3-645,42 0-2838,-42 0-645,0 0-387,0 0-387</inkml:trace>
  <inkml:trace contextRef="#ctx0" brushRef="#br1" timeOffset="629911.0289">-3070 4408 1419,'0'0'3225,"0"0"-258,-9-22-387,9 22-387,-7-14-258,7 14-258,0 0-258,-16-9-258,0 4-258,16 5-129,-29 0-258,29 0 0,-31 3 129,15 7-258,2-3-129,14-7 0,-25 19 0,25-19-129,-13 27 0,9-12 0,3 5 0,1-5 0,0 4-129,0 0 129,2 0-129,5 3 129,2-3-129,-2 0 0,-7-19 0,15 28 129,-11-12-129,-1-1 0,-3-1 0,0-14 0,-3 26-129,-5-12 129,-5 3 0,-3-2-129,-3-4 129,0 0 0,2-3 0,-1-3-129,3 1 129,15-6 0,-20 2 0,20-2 0,0 0 0,0 0 0,0 0 0,0 0 0,16 7 0,-2-2 129,1 0-129,3 1 0,-4 5 0,0 5 0,-2-2 0,-5 10 0,3-2 0,-8 3 0,-2 0 0,0 2 0,0 0 0,-6-2 0,-2 0 0,1-4 0,-3-4 0,3 0 0,7-17 0,-10 22 0,10-22 0,0 0 0,0 19 0,0-19 129,17 6-129,-17-6 0,33 0 129,-16 0-258,5 0-129,-5 0-774,11-8-3096,-10 4-516,0-4-129,-4 0-516</inkml:trace>
  <inkml:trace contextRef="#ctx0" brushRef="#br1" timeOffset="630656.0715">-2662 4495 1677,'4'-17'3225,"-4"17"-387,0 0-516,0 0-516,7-16-258,-7 16-258,0 0-129,0 0-258,0 0-258,-8 0 0,8 0 0,-21 9-129,4-1 0,9 8-129,-9-1 129,5 10-129,-7 1 0,4 9 258,-2-4-258,5 12 129,-6-6-129,8 10 0,-4-8 0,13 1-129,-2-3 129,3-4-129,4-10 0,10-3 0,-4-5-129,9-7-129,-1-6 129,-5-2-387,5 0-516,-18 0-3354,18-10-516,-18 10-387,8-19-387</inkml:trace>
  <inkml:trace contextRef="#ctx0" brushRef="#br1" timeOffset="635527.3501">-2273 4591 2967,'0'0'3999,"-2"-17"129,2 17-1935,0 0-645,-12-19-129,12 19-258,0 0-387,-18-3-129,18 3-258,-16 0-129,16 0 0,-21 1-129,21-1 129,-23 13-129,23-13 0,-18 17 0,18-17 0,-14 14-129,14-14 129,0 0 0,-4 19 0,4-19 0,5 16-129,-5-16 129,21 14 0,-21-14 0,26 14 0,-10-3 129,-16-11-129,26 21 0,-26-21 0,17 29-129,-11-10 129,-5 5-129,-1-3 0,0-1 0,-7 2 0,0-2 0,-6 0 0,4-6 0,9-14 0,-27 19 129,27-19-129,-23 6 0,23-6 0,-23 0 0,23 0 0,-21-6 0,21 6 0,0 0-129,-9-18 0,9 18-516,0 0-1032,0 0-2580,9-10-258,-9 10-387,17-4 129</inkml:trace>
  <inkml:trace contextRef="#ctx0" brushRef="#br1" timeOffset="636164.3866">-2094 4594 3870,'10'11'4128,"-10"-11"-129,-8 13-2193,8 7-258,-13-5-129,13 10-258,-12-8-258,12 13-129,-7-12-258,7 7 0,0-8 0,3 2-129,-3-19 129,19 29-258,-19-29-129,31 18 129,-15-12-129,0-1-129,1-5 129,-1 0-129,-16 0 129,25-15-129,-25 15 0,24-28 0,-14 9 0,1-4 0,-4 0 129,1-2-129,1-3 0,-7 6 0,3-1 0,-3 0 129,-2 4-129,0 19 129,0-20 0,0 20-129,0 0 129,0 0 0,0 0 0,-2 11 129,-3 5-129,4 8 129,0 1-129,1 1 129,-5 6-129,5-3-129,0-4 129,0 0-129,5-2 129,-1-5-258,4 1 0,-8-19-129,18 28-645,-18-28-645,23 2-2967,-23-2-258,19 0-129,-19 0-387</inkml:trace>
  <inkml:trace contextRef="#ctx0" brushRef="#br1" timeOffset="636891.4282">-1713 4596 4386,'4'-14'4644,"-4"14"-258,0 0-1161,11 7-1677,-11-7 0,4 27-387,-4-10-387,0 9 0,0-3-387,0 6 0,0-6-129,3 6-129,-2-10 0,6-1 0,-4 0-129,-3-18 0,14 18 0,-14-18 0,17 5 0,-17-5 0,14-5-129,-14 5 129,22-31 0,-14 12-129,2-4 129,4-6 0,0 1 0,-1 1 0,-4-2 0,3 4 129,-5 10-129,-7 15 0,9-21 129,-9 21 0,0 0 0,4 8-129,-4 8 129,0 7 0,-2 0 129,0 2-129,1 0-129,1-2 129,0-3-129,0-1 129,0-19-129,17 12 0,-17-12 0,25 0 129,-25 0-129,30-17 0,-13 1 0,3 0 0,0-3 0,3-3 0,-1 5 0,2-2 0,-1 1 0,1 4 0,-4 5 0,-1 1 129,-4 3-129,-15 5 0,21 2 129,-21-2-129,6 33 0,-6-12 129,0 6 0,0 1-129,-2-2 0,-2 5 129,3-8-258,0-3 129,2-2-258,-1-18-516,3 29-1548,-3-29-2322,0 0-129,0 0-387,18-5-129</inkml:trace>
  <inkml:trace contextRef="#ctx0" brushRef="#br1" timeOffset="661686.8464">-4817 4560 3225,'0'0'3741,"0"0"-1290,0-20-129,0 20-516,0 0-129,0 0-387,0 0-387,0 0 129,0 0-387,0 0 0,-9 4-129,9 10 0,0-14-129,0 29 0,0-11 0,0 7 0,0 1-129,3 9 0,-2 2 0,1 3 0,-2 4 0,1 9-129,1-11 0,-2 7 129,5-8-258,-3 1 0,5-8 129,-5-4-129,4-7 0,-5-2 0,-1-21 0,9 24 0,-9-24 0,1 19-129,-1-19-258,0 0-129,4 23-1161,-4-23-2838,0 0-258,0 0-258,0 0-258</inkml:trace>
  <inkml:trace contextRef="#ctx0" brushRef="#br1" timeOffset="662775.9087">-4847 4576 1677,'0'0'2580,"-15"7"129,15-7-258,0 0-387,0 0-129,0 0-129,0 0-387,0 0-129,0 0-258,11 0-129,3 0-129,-14 0 0,28-1-129,-13-9-129,9 9 0,-2-5-129,6 3 0,-1-2-129,5 5 0,-6-6 0,5 2-129,-2 0 0,0 0 0,-2-4-129,-1 3 0,-3 2 129,-4 0-129,-4 1 0,-15 2 0,24-6 0,-24 6 0,0 0 0,0 0 0,14 0 0,-14 0 0,0 0 0,0 0 0,0 0 0,0 0 0,0 0 0,0 0 0,15 0 0,-15 0 0,0 0 0,0 0 0,0 0 0,16 0 0,-16 0 0,0 0 0,0 0 0,0 0 0,0 0-129,0 0 129,7 10 0,-7-10 0,4 17 0,-4-17 0,5 24 0,-5-24 129,7 28-258,-7-28 129,9 22 0,-9-22 129,5 19-258,-5-19 129,0 0-129,0 0-387,10 23-516,-10-23-2064,0 0-1548,0 0-258,0 0-516,0 0 258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1:37:53.23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7 17 1,'0'0'1805,"0"0"-128,0 0-387,0 0-258,-10-12 0,10 12 129,0 0-258,0 0 0,0 0 0,0 0-258,0 0 129,0 0 129,0 0-387,0 0 258,0 0 0,0 0-129,0 0 129,10 0-258,-10 0 0,25 0 0,-25 0 0,35 0-129,-16-2 0,8 2-258,-1 0 129,-1 0-129,2 0 0,1 0 0,-5 0-129,1 0 0,-2 0 0,-5 2 129,-17-2-258,25 3-129,-25-3-516,9 14-3741,-9-14 129,0 0-774,0 0 387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1:49:05.738"/>
    </inkml:context>
    <inkml:brush xml:id="br0">
      <inkml:brushProperty name="width" value="0.05833" units="cm"/>
      <inkml:brushProperty name="height" value="0.05833" units="cm"/>
      <inkml:brushProperty name="color" value="#008000"/>
      <inkml:brushProperty name="fitToCurve" value="1"/>
    </inkml:brush>
  </inkml:definitions>
  <inkml:trace contextRef="#ctx0" brushRef="#br0">1071-1481 1419,'0'0'2967,"0"0"-387,0 0-258,0-14-645,0 14-129,0 0 0,0 0-258,0 0-387,0 0 129,-11-5-516,11 5 258,0 0-258,0 0-129,-15 0 0,15 0 0,0 0-129,-14 0 0,14 0 129,0 0-129,-24-5 0,24 5 129,-17-1-258,17 1 129,-20-2-129,20 2 0,-23 0 0,23 0 0,-25 0 0,25 0-129,-25 5 129,25-5-129,-21 8 129,21-8-129,-16 11 129,16-11-129,-19 9 0,19-9 129,-16 11-129,16-11 0,-14 16 0,14-16 129,-17 11 0,17-11-129,-10 16 258,10-16-258,-16 17 258,16-17-258,-14 19 387,14-19-387,-13 22 0,13-22 129,-10 24-129,10-24 0,-11 22 0,11-22 0,-7 22 129,7-22-129,-3 22 0,3-22 129,0 22-129,0-22 0,0 24 0,0-24 129,3 21-129,-3-21 0,6 22 0,-6-22 0,4 19 129,-4-19-129,14 15 0,-14-15 0,10 21 0,-10-21 129,9 19-129,-9-19 0,12 19 0,-12-19 0,11 20 0,-11-20 0,14 18 0,-14-18 0,0 0 0,21 22 0,-21-22 0,0 0 0,18 21 0,-18-21 0,16 12 0,-16-12 129,14 14-258,-14-14 129,17 10 129,-17-10-129,24 6 0,-24-6 0,19 6 129,-19-6-129,21 0 0,-21 0 129,25 5-129,-25-5 0,16 0 0,-16 0 0,18-11 0,-18 11 0,19-11 0,-19 11 0,14-16 0,-14 16 0,18-14 0,-18 14 0,15-16 0,-15 16 0,16-16 0,-16 16 129,14-16-129,-14 16 0,14-14 0,-14 14 0,12-17 0,-12 17 0,16-16 0,-16 16-129,0 0 258,16-20-129,-16 20 0,0 0 0,11-20 0,-11 20 0,6-15 0,-6 15 129,3-17-129,-3 17 0,1-21 0,-1 21 0,2-20 0,-2 20 0,0-26 0,0 26 0,0-17 0,0 17 0,0-16 0,0 16 0,0-19 0,0 19 0,0-14 0,0 14 0,0-14 0,0 14 0,-2-16 0,2 16 129,-5-14-129,5 14 0,0 0 129,-9-22-129,9 22-129,-7-16 129,7 16-129,-12-14 129,12 14 0,0 0 0,-18-16-129,18 16 129,0 0 0,-18-15 0,18 15 0,-14-9 0,14 9-129,-17-11 129,17 11 129,-17-11-129,17 11 0,-15-9 0,15 9 0,-18-7 0,18 7 0,-16-3 0,16 3 0,-18 0-129,18 0-258,-22-3-1032,22 3-2967,0 0-258,-18 2-258,18-2-516</inkml:trace>
  <inkml:trace contextRef="#ctx0" brushRef="#br0" timeOffset="1719.0984">749-1232 516,'0'0'3483,"0"0"258,0 0-774,0 10-903,0-10-387,0 0 0,0 0-258,21 6-129,-21-6-129,18 0-258,-18 0 129,20 0-258,-20 0-129,24-4 0,-24 4-258,26-7 129,-9 5-258,2 1-129,-1-1 0,5 2-129,-1 0 0,2 0 0,2 0 0,-2-5-516,11 8-2064,-9-3-1935,-1 0-129,-2 0-387,-4 0-387</inkml:trace>
  <inkml:trace contextRef="#ctx0" brushRef="#br0" timeOffset="983.0563">957-1453 516,'-13'-16'2193,"13"16"-258,0 0-516,0 0 258,0 0-258,0 0-129,0 0 129,0 0 0,-4-14-258,4 14 129,0 0-129,0 0-258,0 0 0,0 0-258,0 0 0,0 0-129,0 0-129,2 11 0,-2-11 258,5 22-258,-5-8 0,3 7 0,-3-2 0,7 6-258,-6 0 258,1 3-387,3-2 129,-2 3 0,-1-1-129,-1-1 0,2 0 0,-2-5 0,1 0 0,-1-1 0,-1-2-129,0-4 129,0 1 0,0 0 0,0-2-129,0-14 0,1 24-258,-1-24-516,7 20-1806,-7-20-1548,0 0-387,0 0-387,0 0 258</inkml:trace>
  <inkml:trace contextRef="#ctx0" brushRef="#br0" timeOffset="3599.2059">989-1249 645,'17'-2'1548,"-17"2"-129,15-5-129,-15 5 129,0 0-258,17-3-387,-17 3-387,0 0 129,15 0-387,-15 0 0,0 0 0,17 0-129,-17 0 0,0 0 0,19 0 0,-19 0 0,0 0-129,23 2-129,-23-2-516,0 0-1290,21 3-903,-21-3 129</inkml:trace>
  <inkml:trace contextRef="#ctx0" brushRef="#br0" timeOffset="6667.3814">1634-1689 3225,'0'0'3483,"0"0"-645,0 0-387,0 0-516,0 0-258,0 0-258,-15-15 0,15 15-387,0 0-258,0 0-129,-27-15 0,27 15 0,-16-5-258,16 5-129,-21-7 0,21 7 0,-20-2-129,20 2 0,-21 0 0,21 0-129,-22 9 0,22-9 129,-21 16-129,21-16 0,-18 22 0,18-22 129,-14 25-129,9-10 129,3-1-129,2 3 129,0-17 0,4 28 129,-4-28-258,17 25 0,-7-9 129,-10-16-129,18 26 0,-18-26 129,17 23-258,-17-23 258,15 27-129,-15-27 129,8 25 0,-8-25-129,4 29 0,-4-29 0,0 23 129,0-23-129,-2 22 0,2-22 0,-20 21-129,20-21 129,-26 15 0,10-8 0,2-3 0,14-4 0,-23 6 0,23-6-129,-20 0 129,20 0 129,0 0-129,0 0 0,0 0 0,-15 0 0,15 0 0,0 0 0,0 0 0,11 1 0,-11-1 0,21 8 0,-6-2 0,1 5 0,-16-11 0,25 21 0,-25-21-129,19 28 129,-12-8 0,-5-3 0,0 3-129,-2-1 129,0 0 0,-2 0-129,-4-3 129,-1 4 0,1-4 0,6-16 0,-12 22 0,12-22 0,-7 22 0,7-22 0,0 16-129,0-16 129,0 0 0,6 22 0,-6-22 0,18 8 0,-18-8 0,23 8 0,-23-8 0,25 0-258,-9 5-645,-16-5-3354,16 0-258,-16 0-258,19-8-387</inkml:trace>
  <inkml:trace contextRef="#ctx0" brushRef="#br0" timeOffset="29039.661">1964-1603 903,'14'-15'1032,"-14"15"129,0 0-129,0 0 387,0 0 0,0 0 0,0 0 0,0 0-258,0 0 0,0 0 258,0 0-258,0 0 0,0 0-258,0 0-129,0-15 129,0 15-258,0 0-129,0 0 0,0 0-129,0 0 0,-16-2-129,16 2 0,0 0-129,0 0 0,-20 15 129,20-15-129,-17 21 0,10-6 0,7-15 0,-18 32 0,9-15 0,0 6 129,-1-5 0,6 6-129,-4-1 129,4 3-129,0-1 129,1 0-258,3 0 258,0 3-129,0-5-129,5-1 258,4 0-258,-2-1 129,1-3-129,2-3 129,-10-15-129,14 22 0,-14-22 0,0 0 129,16 14-129,-16-14 129,0 0-129,0 0 0,0 0 0,0 0-258,0 0-516,5-14-1419,-5 14-2322,0 0 0,0-14-387,0 14-387</inkml:trace>
  <inkml:trace contextRef="#ctx0" brushRef="#br0" timeOffset="30050.7188">2090-1295 4128,'-13'-17'4386,"13"17"129,0 0-387,0 0-2322,25-5-387,-25 5-258,39-4 0,-18-3-387,8 5-258,-2-4-129,2 3 129,-2-4-387,-2 3 0,1 2-129,-6-3-387,5 5-903,-25 0-2064,22 0-1161,-22 0-129,24-4-516</inkml:trace>
  <inkml:trace contextRef="#ctx0" brushRef="#br0" timeOffset="29750.7017">2446-1624 2709,'0'0'3741,"-1"-25"0,1 25-1548,0 0-129,-14-20-387,14 20-258,0 0-129,0 0-387,-18-20-129,18 20-129,-15-5 129,15 5-387,-23-3 0,23 3 0,-29 1-129,29-1-129,-26 14 129,26-14-129,-28 24 129,15-8-129,-1 3-129,5 3 129,-1-2-129,1 4 258,5-1-258,-1 3 129,5-2 0,0 1-129,5-3 129,1 4-129,4-6 0,1 0 0,-4 2 129,4-1-258,0-2 129,-7 0 0,2-2 0,1-3-129,-4 0 129,-3-14 0,0 25 0,0-25-129,0 19-516,0-19-258,-3 17-1677,3-17-1806,0 0-129,-24 8-387,24-8-258</inkml:trace>
  <inkml:trace contextRef="#ctx0" brushRef="#br0" timeOffset="30639.7525">2720-1476 3999,'0'0'4386,"0"0"-258,-10 0-645,-7 0-1677,16 14 0,-17-6-516,15 10-258,-14-6-129,11 10-387,-5-5 129,9 2-387,-4-2 129,7 6-258,-1-6 0,6 4 0,-6-21 0,26 22 0,-7-13 0,1-3 0,4-3-129,0-3 129,2 0 0,-1-3-129,0-6 0,-1-4 129,-2-2-129,-4-6 129,-5 0-258,-2-1 258,-5 0-129,-5 2 0,-1-2 0,-5 1 129,-5-4-258,-8 6 129,-2 2 0,-3 3 0,-1 3 0,-3 4 0,-1 7-129,2 0 129,0 10 0,2 5-129,7 3-129,-1-6-387,18 16-2322,0-10-1548,0 3-129,0-21-516,27 26 0</inkml:trace>
  <inkml:trace contextRef="#ctx0" brushRef="#br0" timeOffset="31270.7886">3104-1483 4644,'0'0'4644,"0"0"-129,0 0-129,-10-15-2322,10 15-645,0 0-129,-16 9-645,16-9-129,-13 19-258,13-19 258,-8 28-387,8-12 129,0 2-129,0-3 129,14 3-258,-14-18 258,23 26-129,-23-26-129,30 23 129,-12-20 0,3 2 0,-1-5-129,6 0 129,-4-3-129,2-9 129,-2 3-129,0-1 0,-4-1 0,-2-3 129,-16 14-258,22-28 258,-21 12-129,-1-2 0,0 1 0,-8-3 0,-7 2 0,-1 3 0,-2-1 0,-6 4 0,1 3 0,0 4 0,3 4-129,-3 1 129,5 1 0,0 5 0,1 4 0,17-10-129,-22 27-129,22-27-129,-8 33-1419,8-33-2709,0 31 0,0-31-645,7 29-129</inkml:trace>
  <inkml:trace contextRef="#ctx0" brushRef="#br0" timeOffset="31900.8247">3596-1310 1935,'0'0'4386,"0"0"258,15 6-258,-15-6-1806,0 0-387,0 0-645,23 16-258,-23-16-387,8 15-129,-8-15-387,1 19 0,-1-19-258,0 25 0,0-25 0,-15 24-129,15-24 0,-27 21-258,27-21 0,-30 11-258,30-11-774,-28 3-2064,28-3-1290,-15-2 0,15 2-645</inkml:trace>
  <inkml:trace contextRef="#ctx0" brushRef="#br0" timeOffset="-17319.9906">-20-1534 3096,'0'0'4515,"0"0"-129,0 0-903,-4-17-1290,4 17-258,0 0-516,0 0-258,0 0-387,0 16-258,0-16 0,4 23 129,-4-23-258,3 29-129,-3-10 129,3 6-258,-3 3 258,0 3-387,0-1 258,0 2-258,0 4 129,0-5-129,0 1 0,0-4-129,1-6 129,-1-4 0,0-18-129,0 23 0,0-23-129,0 0-387,0 0-903,0 0-2193,0 0-1032,3-19-129,-3 19-516</inkml:trace>
  <inkml:trace contextRef="#ctx0" brushRef="#br0" timeOffset="-14828.8481">0-1520 774,'0'0'3225,"0"0"-516,0 0-516,0 0-645,0 0 129,0 0-387,0 0-129,0 0 0,0 0-129,0 0-258,0 0 129,0 0-258,0 0-129,0 0 0,0 0 0,0 0-129,-8 19-129,8-19 129,-5 23 129,4-9-129,1 6-129,-1-4 129,1 5-129,0-3 0,0 0 0,0 3-129,0 1 0,0-4 0,0 5-129,0-4 258,0 0-258,0 0 129,0-3-129,0 0 0,0-2 129,0-14-129,-2 25 0,2-25 0,-1 23 129,1-23-129,-6 18 0,6-18 0,0 18 0,0-18 129,-3 14-129,3-14 0,0 0 0,0 0 0,0 15 0,0-15 129,0 0-129,0 0 0,0 0 0,0 0 0,0-9 0,0 9 0,0 0 0,13-17-129,-13 17 0,0 0-129,0 0 129,18-13-258,-18 13 129,0 0 0,0 0-387,10 17-1032,-10-17-2451,0 0-387,0 0-516,0 0 0</inkml:trace>
  <inkml:trace contextRef="#ctx0" brushRef="#br0" timeOffset="-16335.9343">3-1585 1419,'0'0'1935,"0"0"0,0 0 387,0 0-129,0 0-258,0 0-387,0 0 0,0 0-129,0 0 0,0 0-258,8-2-129,-8 2-258,0 0 0,0 0 0,15-6-129,-15 6-129,0 0-129,20-3 0,-20 3 129,24 0-258,-8 0 0,1 0-129,2 0 129,1 0-129,2 0-129,1 0 129,0 0-129,-2 1 0,-3 2 0,3-3 129,-3 4-129,-18-4 0,24 6 0,-24-6 129,0 0-129,17 1 129,-17-1-129,0 0 129,0 0-129,0 0 129,0 0 0,0 0-129,14 0 0,-14 0 129,0 0-129,0 0 0,0 0 0,0 0 0,16-1 0,-16 1 0,0 0 0,0 0 0,18-2 0,-18 2 0,0 0 0,14 0 0,-14 0 0,0 0 0,12 16 0,-12-16 0,4 23 0,-4-23 0,4 31 0,-3-15 0,-1-2 0,2 5 129,-1-2-129,-1-17 0,3 22-129,1-6-516,-4-16-1935,0 0-1935,0 0-258,0 0-516,0 0-258</inkml:trace>
  <inkml:trace contextRef="#ctx0" brushRef="#br0" timeOffset="32342.8499">3922-1535 8385,'10'-17'4773,"-10"17"-129,1-16-258,-1 16-2967,0 0-258,0 0-516,0 0 0,11 19-258,-11-19-129,4 27 0,-4-11 0,3 3-129,-1-2 129,2 5-258,-1-2 129,-3 3-129,2-6 129,2-1-258,-1 3 129,-3-19-258,9 25-129,-9-25-516,15 13-3225,-15-13-516,0 0-516,0 0 129</inkml:trace>
  <inkml:trace contextRef="#ctx0" brushRef="#br0" timeOffset="32574.8632">3965-1697 7998,'-4'-18'4902,"-3"-4"-387,7 22-258,-10-21-2709,10 21-774,0 0-129,0 0-645,6 22-1032,-6-22-2709,0 26-645,1-9-387,5-1-258</inkml:trace>
  <inkml:trace contextRef="#ctx0" brushRef="#br0" timeOffset="33178.8978">4163-1606 2580,'15'0'4773,"-15"0"-258,0 0-129,18 8-1290,-8 9-1419,-10-17-258,7 25-387,-7-9-387,3 4-129,-3 0-129,4-1-258,-3-3 129,2 1-129,0-3 0,-3-14 0,13 21 0,-13-21-129,14 8 129,-14-8-129,15 0 0,-15 0 129,17 0-129,-17 0 0,15-11-129,-15 11 258,22-21-258,-11 7 258,3-4-258,2 1 129,-2 0 0,2-7 0,-3 5 129,-1 0-129,-1 5 0,-11 14 0,16-20 0,-16 20 0,0 0 0,15 0 129,-15 0-129,10 15 0,-9 1 0,3 4 129,1 1-129,-5 5 0,1-3 129,2-1-258,-3-2 258,1 3-258,2-9 258,3 2-258,-6-16 129,9 17-516,-9-17-1548,20 9-2322,-20-9-516,17-3 129,-17 3-774</inkml:trace>
  <inkml:trace contextRef="#ctx0" brushRef="#br0" timeOffset="33883.9381">4605-1538 5676,'26'-19'5031,"-2"13"-516,6 2-129,-6-6-2580,18 10-387,-14-4-516,9 4-258,-9 0-129,0 0-645,0 7-1419,-9-6-2838,-2 2 0,-17-3-645,18 3 0</inkml:trace>
  <inkml:trace contextRef="#ctx0" brushRef="#br0" timeOffset="33614.9226">4789-1893 6063,'0'0'5031,"0"0"-387,0 0-258,-9 28-1935,2-11-1548,7 15-129,0 1 0,0 5-258,0 0-258,0 5 0,0-5-129,6-2 129,-2-3-129,3 1 0,0-9-129,3-2 129,1-2 0,-1-6-258,-10-15 258,22 28-258,-22-28 258,19 17-258,-19-17 258,18 11-258,-18-11 129,20 6-129,-20-6 0,24 0 0,-24 0-258,23 0-387,1 0-1677,-24 0-2193,20-2-129,-20 2-129,0 0-516</inkml:trace>
  <inkml:trace contextRef="#ctx0" brushRef="#br0" timeOffset="34670.9831">5156-1881 6837,'0'-18'4902,"0"18"-129,3-16-258,12 19-2451,-15-3-774,16 8-129,-16-8-516,19 31 0,-5-9-258,0 12-129,4-4 0,-1 2 0,-2 7-129,1 3 129,-2-1-129,-2 4-129,-2-3 129,-3-1-129,-2-5 129,-2 0-258,-3-3 258,2-8-258,-2-2 129,-2-7-129,2-16 0,-8 21 0,8-21 0,0 0-129,0 0-258,-18 5-774,18-5-3483,0 0 129,0 0-774,0-8 0</inkml:trace>
  <inkml:trace contextRef="#ctx0" brushRef="#br0" timeOffset="36595.0928">5556-1909 1677,'0'0'3870,"0"0"129,0 0-1032,0-14-387,0 14-645,0 0-258,0 0-387,6-20-258,-6 20 0,0 0-258,21-9-129,-21 9-129,0 0-129,18-8 129,-18 8-258,18 0 0,-18 0 0,24 7-129,-24-7-129,27 18 129,-13-1-129,0-3 0,-1 0 0,-2 6 0,2 1 0,-8 3 0,1-5 0,-2 1 0,-4-3 0,0 1 0,-4 2 0,-5 0 0,0 0 0,-1-4 0,0 1 0,3 3 0,3-3 0,1 1 0,3-2 129,7 0-129,-7-16 129,24 26-129,-9-16 129,6-4-129,0 1 129,0-5 0,-2-2-129,4 0 0,-5 0 0,-2-3 129,-16 3-129,21-14 0,-21 14 0,0 0 0,10-15 0,-10 15 129,0 0-129,0 0 0,-12-13-129,12 13 129,-21 3 0,21-3 0,-20 19 0,20-19 0,-18 29 0,8-12 0,6 2 0,1 3 129,2 1-258,1 2 258,0 0-258,6-3 258,-1-2-258,6 3 258,-4-1-129,2-3 0,-1-4 0,-7-1-129,-1 2 129,0-16 0,0 21 0,0-21 0,-18 19 129,18-19-129,-25 12 0,10-7 0,1-3 0,-3 2 0,17-4 0,-25 5 0,25-5-129,0 0-387,-25 0-2580,25 0-1419,0 0-258,0 0-516,0 0-258</inkml:trace>
  <inkml:trace contextRef="#ctx0" brushRef="#br0" timeOffset="38035.1755">6214-1794 2967,'0'0'4257,"0"0"-258,0 0-1032,0 0-129,0 0-903,0 0-516,4 8-387,6 13-129,-10-21-258,8 41-129,-8-21 0,6 12-258,-2-4 129,0 6-258,-3-1 0,4 1 0,-1 1 129,1 0-258,0 1 129,-1-3-129,0-4 129,0-3-258,-1-1 258,-2-10-258,1-1-258,-2-14-387,0 0-1806,0 0-1677,0 0-645,0 0 129,5-9-516</inkml:trace>
  <inkml:trace contextRef="#ctx0" brushRef="#br0" timeOffset="38727.2149">6250-1523 1032,'0'0'4128,"13"-11"129,-13 11 258,4-14-1935,11 14-516,-15 0-516,0 0-258,14-12-129,-14 12-387,15 0 0,-15 0-129,16 1-258,-16-1 0,23 8-129,-5-3 0,-1-5-129,7 1 0,-5-1 0,2 0-129,-1 0 129,-1-4-129,-1 1 0,-2-4 0,-16 7-129,18-8-387,-3 8-1548,-15 0-2451,0 0-258,0 0-387,0 0-129</inkml:trace>
  <inkml:trace contextRef="#ctx0" brushRef="#br0" timeOffset="43614.4946">7248-1745 645,'0'0'3483,"7"-14"516,-7 14-1677,0 0 0,-5-17-516,5 17-258,0 0-258,0 0-129,-26-15-258,26 15-129,-18-6 0,18 6-129,-20-5 129,20 5-387,-23-3 0,23 3 0,-28 0-129,14 5-129,-3-5 129,17 0-129,-28 14 129,28-14-258,-22 13 129,22-13-129,-10 15 0,10-15 129,0 16-129,0-16 0,14 23 0,-14-23 0,29 25 0,-15-10 0,2 1 0,2 3 0,-1-1 0,-2 2 129,0-2-129,-2 0 0,-2 3-129,-4-4 258,-4 1-129,1 1 0,-4-5 0,-4 0-129,-5 2 258,9-16 0,-23 18-129,7-13 0,0 2 0,-1-5 0,1-2 0,1 0 129,15 0-258,-25-12 0,25 12 129,-18-11 0,18 11 0,0 0 0,-7-16 0,7 16-258,0 0-387,3-15-903,12 13-2580,-15 2-516,24-3-129,-24 3-387</inkml:trace>
  <inkml:trace contextRef="#ctx0" brushRef="#br0" timeOffset="44147.5248">7412-1756 2580,'10'-25'4257,"-10"25"0,0 0-258,0 0-2838,0 0 0,-6 25 129,-5-8-387,11 12-258,-5-4-129,7 8 0,-4-4 129,2 4-258,2-10-129,5 4 129,3-7-129,0 0-129,-10-20 129,29 17-129,-15-15 0,4-2 0,0-5 0,0-7 0,0-7-129,1-4 129,-3 0-129,0-1 0,-1-3 258,-1-1-516,-4-1 516,-2 6-258,-4-1 0,-1 6 0,-3 1 0,0 17 129,0 0-129,0 0 0,0 0 129,-10 24-129,5 0 129,5 6 0,-2 4 0,2 1 0,0-5-129,4 1 129,6-5 0,4-1-129,0-7-129,-14-18-258,39 28-1161,-39-28-2967,32 0 0,-17 0-645,2-5 0</inkml:trace>
  <inkml:trace contextRef="#ctx0" brushRef="#br0" timeOffset="44831.5643">7896-1747 5160,'0'11'4902,"0"-11"-387,-3 28 0,3-28-3354,-3 40 0,2-24-129,2 10-387,5-10-129,5 4-258,-2-4 0,-9-16-129,21 22 0,-21-22 129,27 11-258,-27-11 0,23 1 0,-23-1 129,27-8-129,-13-6 129,1 0-129,-2-2 0,3-6 0,0-2 0,-4-2 129,-1 1-129,1 1 0,-5 6 0,0 2 0,-7 16 0,0 0 129,0 0-129,5 11 0,-5 12 0,0 2 129,0 5-129,0-2 0,0 1 129,0-4-129,3-6 0,5-2 0,-8-17 0,16 17 0,-16-17 0,18 1 129,-18-1-129,21-12 0,-13-3 0,2-1 0,-2-1 0,3 0 0,-1-4-129,-2 3 258,1 3-258,-9 15 129,12-15 0,-12 15 129,0 0-129,9 8 0,-9-8 0,2 32 0,0-11 0,-2-1-129,1-1 129,1 3 0,0-8 0,-2-14 0,17 24-258,-17-24-516,0 0-1677,18 5-2064,-18-5-387,15-3 0,-15 3-516</inkml:trace>
  <inkml:trace contextRef="#ctx0" brushRef="#br0" timeOffset="45419.5968">8548-1661 5547,'-2'17'5160,"2"-17"-387,9 6-129,-9-6-3096,23 5 0,-23-5-516,34 0-129,-18 0-387,8 0-129,-6 0 0,2 0-258,-2 0 0,-2 0-129,0 0-258,-16 0-1161,24 0-3225,-24 0-258,0 0-387,15-5-516</inkml:trace>
  <inkml:trace contextRef="#ctx0" brushRef="#br0" timeOffset="45132.5815">8488-1761 6321,'19'-14'5031,"1"8"-387,-20 6-129,15-16-3096,6 16-387,-21 0-258,35 0-387,-20 0-129,3 0 0,-1 0-129,0 0-258,1 10-645,-18-10-774,25 0-2838,-25 0-387,18 0-129,-18 0-387</inkml:trace>
  <inkml:trace contextRef="#ctx0" brushRef="#br0" timeOffset="47331.7072">9258-1811 3483,'-10'-21'4128,"10"21"-1419,0 0-258,-27-11-645,27 11-387,-21-2-258,21 2-258,-25 0-129,25 0-258,-24 0 0,24 0-129,-24 8 0,24-8 0,-22 15-129,22-15 0,-14 17 129,14-17-258,-7 25 0,7-25 0,0 27-129,8-10 129,2-2 0,3 2-129,2-1 0,2 0 0,-17-16 129,28 30-129,-16-14 0,-5-2 0,0 5 0,-7 0 0,0-2 0,-7 2 129,-3-3-129,-5 0 0,0-4 0,-9-1 0,4-4 0,1-4 0,1-3 0,1 0 0,3 0 0,14 0 0,-21-13 0,21 13-129,0 0-258,-1-28-1161,1 28-2451,17-16-645,-17 16-129,29-18-258</inkml:trace>
  <inkml:trace contextRef="#ctx0" brushRef="#br0" timeOffset="47827.7348">9346-1828 1677,'-13'34'4128,"4"-13"387,6-1-1290,3 20-1290,-9-16-258,15 10-129,-5-9-516,13 6-387,-1-13 0,5 3-258,-1-7-129,2-3 0,-1-8-129,0-3 0,-2 0 0,1-9-129,-17 9 129,26-30-129,-15 9 0,-1-5 129,0 2-129,-2-3 0,-1 3 0,-1-1 0,-4 1 129,1 7-129,-3 17 0,3-14 129,-3 14 0,0 0 0,-3 14-129,0 3 258,-1 9-129,1 2 0,1-3 0,2 5 0,0-3 0,0-2 0,2-3-129,5-3 0,4-2-387,-11-17-1032,23 4-2967,-23-4-387,28-1 0,-28 1-645</inkml:trace>
  <inkml:trace contextRef="#ctx0" brushRef="#br0" timeOffset="48470.7722">9739-1780 3999,'10'21'4902,"-10"12"-516,0-12 129,-7-4-3096,7 11-387,0-10-129,5 6-129,-2-5-387,8-5 0,-11-14-129,22 11-129,-22-11 129,23-3-258,-23 3 129,26-27-129,-15 3 129,2 0-129,-1 1 0,0-6 0,3 4 129,-7-4-129,2 7 0,0 5 0,-10 17 129,12-15-129,-12 15 0,7 7 129,-7 11-129,0 2 0,0 5 129,0 2-129,0 2 0,0-4 129,4-3-129,2-6 0,1 1 0,-7-17 0,19 10 129,-19-10-129,27-3 0,-12-12 0,2-3 0,2-2 0,0-2 0,-1 0 0,-3-1 0,2 0 0,-1 9 0,0 0 0,-16 14 0,19-10 0,-19 10 0,13 11 0,-8 7 0,-3 0 0,-1 5 0,1 1 0,0-1 0,-2-1 0,5-1 0,-3-4-258,7 2-387,-9-19-2451,0 0-1290,0 0-516,0 0-387,19 0 129</inkml:trace>
  <inkml:trace contextRef="#ctx0" brushRef="#br0" timeOffset="49004.8029">10334-1724 5547,'0'0'5160,"0"0"-387,18-10-258,-18 10-3225,43-10 0,-23 3-387,10 7-387,-5 0-129,5 0-129,-5 0-258,-6 0-516,8 15-1032,-13-13-3096,1 1-129,-15-3-258,24 4-516</inkml:trace>
  <inkml:trace contextRef="#ctx0" brushRef="#br0" timeOffset="48763.7892">10454-1957 3870,'15'0'4773,"-7"10"0,-5 8-258,-3 1-2838,1 15-516,-1-4-258,3 10 0,-3 1-516,0 0 0,2-8-258,-2 0 0,0-5-258,0-5 0,0-3-645,0-20-1548,0 0-2064,0 0-387,0 0-258,0 0-129</inkml:trace>
  <inkml:trace contextRef="#ctx0" brushRef="#br0" timeOffset="65778.7619">10979-1617 2580,'-9'-15'5031,"9"15"-129,0-17 0,0-2-2451,21 19-774,-21 0-258,46-12-387,-22 4-258,12 7-387,-5-1-258,4 2 0,-5 0 0,0 0-258,-1 6-129,-7-6-645,13 11-1677,-10-9-2064,-4 1-258,-3-3-516,-1 0 129</inkml:trace>
  <inkml:trace contextRef="#ctx0" brushRef="#br0" timeOffset="65501.7465">11352-1939 3096,'0'-14'4257,"0"14"129,-22-19-2064,22 19-258,-15-11-387,15 11-387,-19-8-516,19 8 0,-22-8-258,22 8-129,-21-8 129,21 8-258,-25-1-129,25 1 0,-21 0 129,21 0-129,-19 12 0,19-12 0,-18 25 0,11-4 129,-3-4-129,4 9 0,1-3 0,-1 4 0,3 7 0,2-2 0,-2-3 129,3 4-129,0-3-129,0 0 129,4 1-129,2-3 0,-2-3 129,2 0-129,-1 1 0,1-1 0,-3-3-129,-2-4 258,-1 1 0,0-19-258,0 26 129,0-26-258,0 20-129,0-20-645,0 0-2322,0 0-1419,0 0-387,-5-14-129</inkml:trace>
  <inkml:trace contextRef="#ctx0" brushRef="#br0" timeOffset="66314.7919">11603-1762 4773,'-20'12'5031,"2"16"-387,9-14-129,-8-2-3096,17 16-258,-6-10-258,6 12-387,0-6-129,5-1-129,1 1-129,6-4 0,-1 0 0,3-5 0,2-5-129,0-2 129,5-4-129,0-4 0,1 0 0,0-1 0,0-12 0,2-1 0,-4-3 0,-2-3 0,-3-3 0,-5-2 0,-6-2 0,-4 1 0,0 1 0,-11 5 0,1-4 129,-9 9-129,2 3 0,-7 4 0,0 8 0,2 0 0,3 8 0,-1 2 0,8 1-129,12-11-129,-16 31-516,16-31-1290,0 0-2322,0 18-516,0-18-258,25 9-387</inkml:trace>
  <inkml:trace contextRef="#ctx0" brushRef="#br0" timeOffset="66930.8283">12114-1775 645,'0'0'4515,"0"0"258,3-14-258,-3 14-2064,0 0-516,-12-13-645,12 13-258,-14 4-258,14-4-129,-24 22-129,13-4 0,-7 1-258,8 5 129,-4 2-258,8 0 258,2-1-258,4 1 0,3-2 0,10-4-129,3-3 129,9-6-129,-2-5 129,2-1-129,-2-1 0,1-4 0,0-4 0,-2-2 0,-2-5 0,-1-5 0,-2 2 0,-2-3 129,-5-7-129,-3 3 0,-3-2 0,-4-4 0,-1 0 0,-12 3 129,-2 2-129,-3 3 0,-3 8 0,-3 0 0,2 11 0,-2 0-129,7 5-258,-4 3-645,21 8-3483,-9-2-387,5 0-258,4-14-387</inkml:trace>
  <inkml:trace contextRef="#ctx0" brushRef="#br0" timeOffset="141302.082">12606-1519 1,'0'0'3998,"0"0"1,-19-3-903,19 3-774,0 0-516,-23 0-387,23 0-387,-14 17-129,13-3-258,1-14-129,-10 27 0,10-27 0,0 22-258,0-22 0,6 16 0,-6-16 129,21 8-387,-21-8 129,25 0-129,-25 0-387,25-11 387,-25 11-129,14-15 129,-14 15-129,8-15 129,-8 15 0,0 0 0,0 0 0,-8-16 0,8 16 0,0 0 0,-18-3 0,18 3 0,0 0 0,0 0 0,-9 8 0,9-8 0,0 0 258,2 19-258,-2-19 0,0 0 0,22 15 516,-22-15-516,14 12 387,-14-12-258,10 17 0,-10-17 0,3 24 258,-3-12-258,0 4 0,-7 0 0,-3 3-258,-6-6-129,7 9-774,-16-13-1806,7 8-1806,-2-3 0,-1 1-516,4-1 130</inkml:trace>
  <inkml:trace contextRef="#ctx0" brushRef="#br0" timeOffset="140404.0307">12570-1731 1548,'-4'18'2322,"4"-18"-129,0 16-516,0-16-387,0 0-387,16 3 0,-16-3-387,20-10 0,-20 10-129,12-18 129,-10 1 0,-2 17 0,4-23 129,-4 23 0,-10-18 0,10 18 129,-19-3-129,19 3-129,-22 0 258,22 0-387,-19 14 0,19-14-129,-8 16-129,8-16 0,0 19-258,0-19-516,8 16-2193,-8-16-1419,17 8-129,-17-8-387</inkml:trace>
  <inkml:trace contextRef="#ctx0" brushRef="#br0" timeOffset="69926.9996">11355-941 903,'18'4'2580,"-3"-4"-387,-15 0-129,19-3-516,-19 3-129,16-1-387,-16 1 0,0 0 0,24 0-129,-24 0 129,14 0-129,-14 0-258,15 0 0,-15 0 129,24 0-258,-24 0-129,21 0 0,-21 0 0,23 1-129,-23-1 0,21 3-129,-21-3 129,17 0-129,-17 0 0,17 2 0,-17-2 258,18 0-258,-18 0 129,21 0-129,-21 0 129,22 0-129,-22 0 0,24 0 0,-24 0-129,23-2 129,-23 2-129,24-1 0,-24 1 129,24-3-129,-24 3 0,21-2 129,-21 2-129,25 0 129,-25 0-129,24 0 0,-24 0 0,22 0 129,-22 0-129,21 0 0,-21 0 0,22 0 0,-22 0 0,20 3 0,-20-3 0,18 2 0,-18-2 0,21 0 0,-21 0 0,22 1 0,-22-1 0,25 2 0,-25-2 0,25 0 0,-25 0 0,24 0 0,-24 0 0,22 1 129,-22-1-129,26 0-129,-26 0 129,21 4 0,-21-4 0,24 1 0,-24-1 0,18 0 0,-18 0 0,21 0 0,-21 0 0,18 0 129,-18 0-129,18 0 0,-18 0 0,20 0 0,-20 0 0,18 0 0,-18 0 0,18 0 0,-18 0 0,21 0 0,-21 0 0,18 0 0,-18 0 0,18 3 0,-18-3 0,18 0 0,-18 0 0,20 0 0,-20 0 0,19 0 0,-19 0 0,14 0 0,-14 0 0,17-1 0,-17 1 0,0 0 0,19-5 0,-19 5 0,17-5 0,-17 5 0,14-3 0,-14 3 0,18-1 0,-18 1 0,20-5 129,-20 5-129,14 0 0,-14 0 0,16 0 0,-16 0 0,17-2 0,-17 2 0,0 0 0,18 0 0,-18 0 0,0 0 0,15 0 0,-15 0 0,0 0 0,17 0 0,-17 0 0,0 0 0,14 0 0,-14 0 0,0 0 0,15 0 129,-15 0-129,0 0 0,0 0 0,0 0 0,17 0 0,-17 0-129,0 0-774,0 0-3483,0 0-258,0-9-387,0 9-258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1:47:55.038"/>
    </inkml:context>
    <inkml:brush xml:id="br0">
      <inkml:brushProperty name="width" value="0.05833" units="cm"/>
      <inkml:brushProperty name="height" value="0.05833" units="cm"/>
      <inkml:brushProperty name="color" value="#008000"/>
      <inkml:brushProperty name="fitToCurve" value="1"/>
    </inkml:brush>
  </inkml:definitions>
  <inkml:trace contextRef="#ctx0" brushRef="#br0">-1 0 1161,'0'0'3741,"0"0"0,0 8-258,0-8-2580,0 15-387,0-15-258,0 19-2064,0-19-1548,1 14-387,-1-14 258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3-10-28T09:28:52.015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context xml:id="ctx1">
      <inkml:inkSource xml:id="inkSrc1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1" timeString="2013-10-28T09:29:03.817"/>
    </inkml:context>
  </inkml:definitions>
  <inkml:trace contextRef="#ctx0" brushRef="#br0">16598 17632 0,'0'0'0</inkml:trace>
  <inkml:trace contextRef="#ctx1" brushRef="#br0">14137 3868 903,'15'3'3483,"5"-3"-129,10 0-774,-2-2-129,16 2-645,1-1-387,15 1-258,1 1-387,12 4-129,2-2-258,5 4-258,3-2 0,1-2-774,3 8-3096,-3-6-645,-5-3 0,-5-2-129</inkml:trace>
  <inkml:trace contextRef="#ctx1" brushRef="#br0" timeOffset="34908.9966">16268 4662 129,'0'0'1806,"0"0"-129,0 0 387,0 0-258,0 0-129,0 0-129,0 0-258,0 0-258,0 6 0,0-6-258,10 11 258,-2-9 0,8 5-387,-2-5 0,9 4 0,-1-3-258,9-1 0,1-2 0,9 1-129,4-1-129,3 0 129,6 0-129,3-1 0,7-5-129,2 3 0,5-2 0,4-1 0,4 0 0,3 2 0,3-3 0,2 2-129,-2 0 129,1 0 0,-1 2 0,-2-1-129,-4 0 129,-3 0-129,-7 1 129,-1-2 0,-5 3 0,-8 2-129,-4 0 129,-10 0-129,-6 0 129,-7 0-129,-4 2 129,-9 1-129,-2 0 129,-6-2-129,-7-1-129,0 0-387,10 12-903,-10-12-2580,-7 5-129,7-5-645,-7 4 775</inkml:trace>
  <inkml:trace contextRef="#ctx0" brushRef="#br0" timeOffset="71039.0631">14530 12300 0,'0'0'0,"0"0"0,0 0 0,0 0 0,0 0 0,0 0 0,0 0 0,0 0 0,0 0 0,0 0 0,0 0 0,0 0 0,0 0 0,0 0 0,0 0 0</inkml:trace>
  <inkml:trace contextRef="#ctx1" brushRef="#br0" timeOffset="94290.3931">16715 9732 645,'48'14'2064,"-12"-3"-129,9-3-774,6 2-129,11-1-387,9-1-516,9 3-2064,2-11-1032,13 6 259</inkml:trace>
  <inkml:trace contextRef="#ctx1" brushRef="#br0" timeOffset="94838.4244">19305 9712 3612,'41'6'3999,"-10"-5"-1677,7 8-516,5-6-387,12 2-645,0-4-516,1-1-1419,2 0-2580,2 0-387,-10-5 0</inkml:trace>
  <inkml:trace contextRef="#ctx0" brushRef="#br0" timeOffset="106870.1125">22610 16284 0,'0'0'0,"0"0"0,0 0 0,0 0 0,0 0 0,0 0 0,0 0 0,0 0 0,0 0 0,0 0 0,0 0 0,0 0 0,0 0 0,0 0 0,0 0 0</inkml:trace>
  <inkml:trace contextRef="#ctx0" brushRef="#br0" timeOffset="201708.537">23095 18688 0,'0'0'0,"0"0"0,0 0 0,0 0 0,0 0 0,0 0 0,0 0 0,0 0 0,0 0 0,0 0 0,0 0 0,0 0 0,0 0 0,0 0 0,0 0 0,0 0 0,0 0 0,0 0 0,0 0 0,0 0 0,0 0 0,0 0 0,0 0 0,0 0 0,0 0 0,0 0 0,0 0 0,0 0 0,0 0 0,0 0 0,0 0 0,0 0 0,0 0 0,0 0 0,0 0 0,0 0 0,0 0 0,0 0 0,0 0 0,0 0 0,0 0 0,0 0 0,0 0 0,0 0 0,0 0 0</inkml:trace>
  <inkml:trace contextRef="#ctx1" brushRef="#br0" timeOffset="191342.9442">16849 11630 5805,'0'0'4515,"0"-13"-258,0 13-129,0 0-3225,0 0-129,0 0-387,-5 11-258,5-11 129,-4 19 0,0-3 0,-2-3 129,-1 10 0,-3-2 129,-2 4-258,-4 1 258,1 5-258,-2-3 129,-1 0 0,2-1-258,2-4 0,2-1 0,2-5 0,3-4-129,7-13 0,-7 15 129,7-15-129,0 0 129,0 0 0,7-8 0,0-7 0,2-6 0,1-4 0,3-6-129,1-6 129,3 0-129,-2-6 129,-1 2 0,3-3 129,-3 3-129,-2 2 0,-1 3 258,-2 3-258,-2 4 129,2 7-129,-6 4 129,1 6-258,-4 12 129,14-2 0,-14 2 0,15 21 0,-6 2-129,1 3 0,1 11 129,1 0-129,-1 6 129,0-1-129,1 1 0,-2-1 0,1 2 0,0-6 129,1-3-129,0-2 0,0-5 0,-2-4-258,2-2-129,-5-11-258,5 5-387,-12-16-2322,0 0-1548,0 0-387,0 0-258,-3-8 0</inkml:trace>
  <inkml:trace contextRef="#ctx1" brushRef="#br0" timeOffset="191546.9559">16765 11850 9417,'0'0'5160,"12"-10"-258,5 1-129,12 7-3870,-2-9 0,9 10-387,-1 1-1032,-2 0-3870,4 1-258,-6 1-516,0 0-774</inkml:trace>
  <inkml:trace contextRef="#ctx1" brushRef="#br0" timeOffset="192190.9927">17528 11757 6837,'-9'-4'5031,"-1"-1"0,10 5-516,0 0-2580,7 0-645,13 3-387,-2-1 0,12 7-258,1-3 0,10 5-258,5 2 129,1 4-258,1 2 0,2-1-129,-1-1 0,-3 1-129,-1-1-129,-9-3-258,-1 2-645,-12-11-3870,0 1-258,-11-6-258,2 0-516</inkml:trace>
  <inkml:trace contextRef="#ctx1" brushRef="#br0" timeOffset="192499.0103">18311 11686 8901,'0'0'5418,"6"-11"-387,-6 11-129,8 11-2967,-2 6-1548,0 1 0,2 7 0,-2 4-129,0 6-129,0 2 129,-1-1-258,0-1 129,0 0-129,0-5-129,-2-5-258,4-4-516,-7-21-1935,4 13-2064,-4-13-129,1-8-645,-2-13 0</inkml:trace>
  <inkml:trace contextRef="#ctx1" brushRef="#br0" timeOffset="192991.0385">18287 11637 10836,'-17'-34'5418,"12"17"-387,5 17 129,16-17-4386,7 16-129,6 1-258,8 0 0,2 7-129,5 4-129,2 7 0,-5 1 0,-4 2-129,-8 1 0,-6-2-129,-10 1 129,-8 1-129,-8-4 0,-11 2 129,-10-5-129,-6 0 129,-2-3 0,-4-1 129,4-2-129,3-5 129,8-1-129,6-2 0,15-1 0,0 0 0,10 1 129,12 0-129,4 5 0,5 1 0,-1 4 0,1 2 0,-5 3 129,-4 4-258,-8 1 129,-7 2 0,-7 0 0,-7 0 0,-7-1 129,-8-5 0,-4 0 0,-1-5 0,-2-3 0,2-3 0,2-6 129,4 0-129,3-6-129,8 0-645,-3-11-4257,13 17-387,1-30-258,11 7-645</inkml:trace>
  <inkml:trace contextRef="#ctx1" brushRef="#br0" timeOffset="193675.0776">18981 11933 8127,'-32'-4'5031,"23"0"258,9 4-516,7-1-3741,18 4 258,5 1-387,9 10 0,4 0-129,7 7-258,5 1-129,0 5-129,0 0-129,-1-2-129,-1 1 0,-1-2-129,-1-5-129,-8-2-258,2 4-903,-13-19-3612,0 1-258,-9-3-258,-4 0-516</inkml:trace>
  <inkml:trace contextRef="#ctx1" brushRef="#br0" timeOffset="194051.0991">20440 12145 8385,'0'-38'5418,"-12"21"-387,0 5-129,-12-9-3612,2 13-129,-9 0-387,-7 8-258,-1 4 0,-3 11-129,1 12-129,6 9 0,4 10 0,12 6 0,12 5-258,8 3 258,17-3-258,13-3 129,9-8 129,5-7-258,4-9 129,0-10-387,1 2-3096,-9-19-1935,-9-3-258,-9-10-387,-5-11-774</inkml:trace>
  <inkml:trace contextRef="#ctx1" brushRef="#br0" timeOffset="195835.2012">17944 11783 1677,'0'0'4773,"-9"-11"-129,9 11 0,-3-14-1935,3 14-774,0 0-645,9-5-258,-9 5-258,14-2-129,-7 2 0,7 6-258,-1 2 0,4 6-258,0 4 0,2 3 0,0 4 0,1 0-129,-4-1 0,-4 5 0,-5-4 0,-4 0-129,-4 0 129,-8-4 0,-5-3 0,-2 1 0,0-1 0,0-5-129,3 2-258,-1-6-129,14 5-2451,0-14-1677,5 12-258,8-12-516,8 0 0</inkml:trace>
  <inkml:trace contextRef="#ctx1" brushRef="#br0" timeOffset="196383.2325">19504 11942 3999,'-19'19'4902,"12"-6"-258,7 1-129,0-2-2967,16 13-516,0-8-129,11 11-129,-3-6-258,8 2-129,-4 0-129,-1 3-129,-3-4 0,-7 0-129,-6-2 129,-6-3-129,-5 1 129,-9-2-129,-5-1 0,-6-5 129,-1 2-129,-1-6 0,0 5-516,0-12-1161,6 6-2838,4-3-387,12-3-129,0 0-516</inkml:trace>
  <inkml:trace contextRef="#ctx1" brushRef="#br0" timeOffset="197171.2776">19893 12546 6708,'21'-7'5160,"-21"7"-129,0 0-258,-15-2-3483,6 6-387,-13-1 129,3 7-387,-10-1 129,-3 5-387,-5-3 0,1 5-129,-7-2 0,0 1-129,-5 1-129,-3 1 129,-1-1 0,-6-3-129,-7 0 129,-5-1-129,-9-4 129,-5-1 0,-4-5 0,-6 1 0,-2-3-129,-3-5 0,1-3 129,2-2 0,6-5-129,6 0 0,4-1-129,6-5 129,5 0 0,7 2 0,3-4-129,1-1 129,0 3-129,0-1 258,-1 1-129,-1 3 0,-2 0 0,0 2 0,1 4 0,4-1 0,1 5 0,3 1 0,5 1 129,7-1-258,3 1 258,10 4-129,3 0 0,9-2 0,2 2 129,6 1-129,8 1 0,0 0 0,-10-2 0,10 2 0,0 0-129,0 0 0,0 0-516,0 0-129,4 16-1290,-4-16-2967,13 12 129,-3-7-516,4 1-258</inkml:trace>
  <inkml:trace contextRef="#ctx1" brushRef="#br0" timeOffset="197767.3117">17483 12256 8127,'5'-12'4902,"-10"-2"-258,5 14-129,-22-20-3741,12 16-258,-6-6 129,4 6 0,-7-3-129,2 7-129,-5-2 0,3 1 0,-5-2 0,0 3-129,-3 4-129,2 3 129,0 0-258,2 3 129,3 0-129,1 7 0,5-1 0,5 1 0,5 5 0,2 1 129,2 3-129,10 2 258,1 1-129,6 0 129,5 4-129,2 1 0,2 3 258,1-4-258,2 4 0,-4-3-903,5 2-3870,-9-4-258,1-8-516,-8-7-387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1:46:07.759"/>
    </inkml:context>
    <inkml:brush xml:id="br0">
      <inkml:brushProperty name="width" value="0.05833" units="cm"/>
      <inkml:brushProperty name="height" value="0.05833" units="cm"/>
      <inkml:brushProperty name="color" value="#008000"/>
      <inkml:brushProperty name="fitToCurve" value="1"/>
    </inkml:brush>
  </inkml:definitions>
  <inkml:trace contextRef="#ctx0" brushRef="#br0">-54-567 3225,'0'0'3483,"0"0"-387,0 0-1419,22 5 129,-22-5-387,22 0 0,-22 0-387,27-3-129,-27 3 0,30-7-387,-10 3 0,5 2-129,-4-1-129,7 1 0,1 1-129,3 1 129,-3-2-129,5 2 0,0 0 0,3 0 129,-5 0-129,7 0 0,-3 0 0,3 0-129,-1 0 129,-1 0 0,1 2-129,-2-1 129,0 1 0,5-2-129,0 0 129,4 0 0,2 0-129,6 0 129,0 0 0,4 0-129,5-3 0,3 0 129,1 1-129,5 1 0,5-4 0,4 2 129,3-2-129,0 0 0,0 2 0,6-2 0,-4-2 0,2 1 0,-4 0 0,5 1 129,-3-1-129,4 0 0,2 1 0,-1 0 0,0 1 0,0 0 0,2 3 0,-4-1 0,0-1 0,-3 0 129,-5 0-258,3 1 258,-3 1-129,5-2 0,-2-1 0,2 3 0,2-2 0,-2 0 0,2 1 129,3-1-129,-3 0 0,0 0-129,3 0 129,2-1 0,0 0 129,8-2-258,0 0 258,-1 0-129,6 1 0,2 0 0,3-1 0,-7 0 0,6 1 0,-1 0 0,2 1 0,6-3 0,0 3 0,-1-4 0,5 3 0,3 0 0,-3 1 0,2-1 0,2 0 0,3 1 0,0 1-129,1-1 129,2 0 0,1 1 0,1 2 0,-1-2 0,0 4-129,0-2 129,0-2 0,1-1 0,-2 1 0,-2 0 0,1-2 0,1-1-129,-5 0 258,2 3-258,1-2 129,1-1 0,-3 1 0,1 4 0,1-6 0,3 6 0,-7-4 0,6 5 0,1-6-129,-4 4 129,1 1 0,-1-3 0,-3 4 0,0-1 0,-3-1 0,-1-1 0,-12 3 0,2 0 0,-9 0 0,-4 0 0,-6 0 0,-8 0 0,-5 0 0,-9 0 0,-5 0 0,-7 0-129,-8 0-387,-17 0-2967,0 3-1032,-9-1-258,-23-2-387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1:46:09.286"/>
    </inkml:context>
    <inkml:brush xml:id="br0">
      <inkml:brushProperty name="width" value="0.05833" units="cm"/>
      <inkml:brushProperty name="height" value="0.05833" units="cm"/>
      <inkml:brushProperty name="color" value="#008000"/>
      <inkml:brushProperty name="fitToCurve" value="1"/>
    </inkml:brush>
  </inkml:definitions>
  <inkml:trace contextRef="#ctx0" brushRef="#br0">42 78 1548,'-5'-15'3999,"5"15"387,0 0-774,-18-30-1161,18 30-387,-8-17-387,8 17-387,0 0-129,0 0-387,-7-17-258,7 17-129,0 0-129,0 0 0,0 17 0,0 3-129,0 8 0,0 11 0,0 6 0,0 9 129,0 4-258,0 6 129,0-6 0,0 4 0,1-5-129,-1-7 129,5-7-129,-1-7 0,0-9 129,2-7-129,-1 0 129,-5-20-258,10 18 0,-10-18-387,0 0-645,0 0-1548,0 0-1806,8-14-387,-8 14-258,0-30-129</inkml:trace>
  <inkml:trace contextRef="#ctx0" brushRef="#br0" timeOffset="853.0488">11 17 3096,'0'0'3741,"0"0"-1032,0 0-129,0 0-516,0 0-387,0 0-258,10-3 0,6 3-387,-16 0-258,28-9-129,-11-1-129,7 9 0,-1-7-258,7 5 0,-2-3-129,4 3 0,-2 0 0,2 2-129,-2 1 0,-3 0 0,0 0 129,-3 0-129,-6 0 0,0 0 0,-1 4 129,-2-2-129,-15-2 0,19 5 129,-19-5-129,16 3 0,-16-3 129,0 0-129,14 5 0,-14-5 129,0 0-129,8 17 0,-8-17 129,6 21-129,-5-7 129,-1 6 0,3-1-129,-2 4 0,-1 0 0,3-2 129,-2-3-258,-1-2-387,11 8-1032,-11-24-2709,0 0-387,17 13-129,-17-13-387</inkml:trace>
  <inkml:trace contextRef="#ctx0" brushRef="#br0" timeOffset="66295.7919">921 25 3096,'0'0'3354,"0"0"-645,10-1-516,-10 1-258,0 0-387,0 0-129,0 0-258,0 0-387,0 0 129,1-18-387,-1 18 0,0 0-129,0 0 0,0 0-129,0 0 0,0 0 0,0 0 129,3 19-258,2-3 129,-5 3-129,4 11 0,-1-2 129,1 5-129,-4 7 0,7 3 0,-5-1-129,-2-1 129,3 0-129,1-2 129,-1-5-129,1-3 0,-1-6 0,4-5 129,-7-20-129,5 27 0,-5-27 0,0 0 0,0 0 0,0 0-129,0 0-129,0 0-387,18 0-645,-18-16-1677,0 16-1290,0-22-516,0 22 0,0-23 130</inkml:trace>
  <inkml:trace contextRef="#ctx0" brushRef="#br0" timeOffset="67468.859">984 237 516,'0'0'903,"0"0"129,0 0 516,0 0 0,0 0 258,0 0 0,-3 14-129,3-14-258,0 0 129,0 0-258,0 0-387,0 0 129,0 0-129,0 0 0,0 0-258,0 0 0,0 0-129,0 0 0,0 0 0,0 0 0,0 0 0,8-10-129,-8 10 0,18-4-129,-18 4 0,24-3 0,-7 1-129,-2 2 129,0 0-258,6 0 129,-3 0-129,0 0 0,0 0 0,1 3 0,-1 0 0,-3-3 0,0 2 0,-15-2 129,21 0-129,-21 0 0,0 0 0,0 0-129,9-13-258,-9 13 0,0 0-645,0 0-3225,-12-14-258,12 14-387,-15 0-258</inkml:trace>
  <inkml:trace contextRef="#ctx0" brushRef="#br0" timeOffset="99119.6694">1865 139 1,'0'0'3611,"0"0"388,-13-13-903,13 13-258,0 0-129,0 0-903,0-23-129,0 23-516,0 0 0,0 0-516,0 0 0,11-5-258,-11 5-258,0 0 129,18 16-129,-8 1 0,-2 2 129,3 3-258,-1 5 129,4 1-129,-5 1 0,8-3 129,-3 2-129,3-8 0,-2-6 0,-15-14 129,27 13-129,-27-13 0,21-8 129,-14-11-129,-2-1 0,1-9 0,-5 0 129,3-2-129,-2 0 0,-1 0 0,-1 5 129,0 5-258,0 4 258,0 17-258,3-24 129,-3 24-129,0 0-258,0 0-516,19 0-1806,-19 0-1677,17 6-387,-17-6-387,20 16 0</inkml:trace>
  <inkml:trace contextRef="#ctx0" brushRef="#br0" timeOffset="99583.6959">2366 31 4644,'0'0'4386,"0"0"0,0 0-129,-9 13-2967,9-13-387,-12 31 129,3-11-258,9 10-129,-2-5-258,4 6 0,1-2-129,10 1 129,-4-7-129,10 5 0,0-17-129,6 0 258,0-8-258,7-3 129,-2-14-129,3-4 0,-4-7-129,0-2 129,-9-3-129,-2 0 129,-10-3-129,-3 3 0,-8 1 129,-7 4-258,-9 3 258,-5 3-129,-7 5 0,-4 6-129,1 5 129,-5 3 0,2 6 129,4 9-129,5 0-129,4 4 129,8 3-258,5-2-258,11 8-1290,0-28-2709,16 29-129,2-22-387,5 1-387</inkml:trace>
  <inkml:trace contextRef="#ctx0" brushRef="#br0" timeOffset="99864.7119">2764-16 7353,'0'0'4773,"0"0"-129,8 11-129,-3 10-3354,-5-2-387,2 10 129,0-3-129,6 7-258,-1-6-258,7-2 0,-1 1-258,1-9-129,2-1-516,-16-16-2580,18 0-1290,-18 0-387,14-21-258,-12-2-258</inkml:trace>
  <inkml:trace contextRef="#ctx0" brushRef="#br0" timeOffset="100067.7236">2855-262 5031,'-18'-10'5160,"18"10"-774,-17 0 129,15 11-1677,2-11-2709,0 21-516,10-3-1032,0-1-2709,7 2-258,-1-2-387,4-1 0</inkml:trace>
  <inkml:trace contextRef="#ctx0" brushRef="#br0" timeOffset="100683.7588">3154-236 9288,'2'-18'5031,"-2"18"-387,0 0-516,0 0-3096,1 9 0,7 14-387,-5 0-258,4 7 0,3-2-129,-2 7 0,1-2-129,-1 5 0,0-4-129,2 0 0,0-7 0,-2-1 129,-2-6-129,-6-20 0,12 25 0,-12-25 0,0 0-129,0 0 129,2-8 0,-2 8 0,-6-28-129,-4 11 0,-1-1 0,-6 0 0,1 7 129,-4 2-129,-1 9 0,-2 0 0,-1 3 129,-4 10 0,3 6 0,1-1-129,6 10 129,4-3 129,5-5-129,9 4 0,0 0 129,9-7-129,11 0 129,2-4 0,3-10 0,7 0 0,-2-3 0,-1-1 0,-3-9-129,-1 1 129,-5-4 0,-3-1-129,-17 14 0,20-19-129,-20 19 0,3-18 0,-3 18-258,0 0-387,0 0-903,-21 0-2838,21 0-258,-18 10-387,18-10-387</inkml:trace>
  <inkml:trace contextRef="#ctx0" brushRef="#br0" timeOffset="102259.849">3922 33 2580,'15'-22'4128,"-11"8"0,-4 14-258,0-16-2064,-5-2-387,5 18 0,-22-18-516,22 18 0,-34-15-129,20 15-129,-11-3-129,4 3 0,-2 7-258,2 7 129,-2 4-258,7 8 258,2-1-258,4 7 129,3-3-129,7 5 0,3-4 0,11 0 0,5-4 0,5-6 0,0-9-129,3-5 129,-3-6-129,1-6 129,-3-10-129,-3-1 0,-4-7 0,0-1 0,-8-5 0,-1 5 0,-6-3 0,0 3 0,0 2 0,-7 6 0,7 17 129,-17-18-129,17 18 0,-14 2-129,10 15 129,1 7 129,3 4-258,0 2 129,3 3 0,5-1 0,5 2 0,-1-5 0,7-5-258,-19-24-516,43 29-2193,-25-29-1677,4-1-129,-2-15-387,3-3-258</inkml:trace>
  <inkml:trace contextRef="#ctx0" brushRef="#br0" timeOffset="102791.8794">4249-245 5160,'3'38'4902,"-1"-13"-387,-2 2-129,6 15-3225,-6-11 0,9 10 0,-8-8-516,6 2-258,3-7-258,0-3 0,-2-2-129,2-8 0,-10-15-129,10 16-129,-10-16-129,0 0-129,0 0-258,0 0 129,0 0 0,-10-14 129,10 14 0,-24-19 0,24 19 258,-24-15 129,8 7-129,0 4 258,1-1 0,15 5 258,-29 0-129,29 0 129,-25 8 0,14 10 129,11-18 129,-14 30 0,8-18 0,6 10 129,0-22 0,10 34 0,-10-34-258,30 26 129,-11-18-129,3 0 0,0-5-258,2-1 0,2-1-387,-6-7-903,10 1-3096,-14-7-387,2-1-129,-4-2-645</inkml:trace>
  <inkml:trace contextRef="#ctx0" brushRef="#br0" timeOffset="103579.9244">4549-242 1161,'4'-17'4386,"-4"17"387,1-19-516,-3-1-1290,2 20-516,0-16-903,0 16-129,0 0-516,0 0-129,0 16-258,1 7-129,3 2-129,-1 9 0,-2 4-129,5 7 0,-3-4 0,2 2 0,1 5 0,2-9-129,3-3 0,2-4 129,0-7-129,-2-9 0,-11-16-129,22 11 129,-22-11-129,0 0 0,11-19 0,-11 3-129,-10-4 0,-4-3 0,-1 6 129,-3-5-129,0 5 129,0 3 0,-2 4 0,1 2 129,2 4 0,2 4 0,-1 1 0,2 10 0,-1 0 129,3 3-129,-2 2 129,4 4 0,2-3 0,3 3 0,3-1 0,2 1 129,0-4-129,9 0 129,7-4-129,2-2 0,1-3 129,6-1-129,2-6-129,1 0-387,5 5-1935,-11-10-2193,2-1-387,-9-5-258,-1 2-387</inkml:trace>
  <inkml:trace contextRef="#ctx0" brushRef="#br0" timeOffset="105528.0359">5200-311 1161,'4'-21'4128,"-7"7"387,3 14-387,-14-14-1935,14 14-387,-25 1-129,15 21-645,-16-1-129,10 12 0,-12-4-129,15 15-129,-10 0-129,12 7 129,6-4-258,5 4-129,2-7 0,12-3-129,9-2-129,2-10-129,5 0-387,-6-22-1419,8 1-2451,-8-8-387,-1 0-387,-4-15-129</inkml:trace>
  <inkml:trace contextRef="#ctx0" brushRef="#br0" timeOffset="106068.0667">5360-135 1161,'29'8'4128,"-29"-8"129,0 0 129,0 0-2064,0 0-129,0 0-645,0 0-516,4 18 0,-4-18-258,0 32-129,0-17-129,4 7-129,-2-3 0,5 2-258,-4-2 0,1-2 0,1-1-129,-5-16-258,9 26-387,-9-26-903,0 0-2709,0 0-387,0 0-258,0 0-387</inkml:trace>
  <inkml:trace contextRef="#ctx0" brushRef="#br0" timeOffset="106272.0785">5371-330 3096,'0'0'3225,"0"0"258,0 0-1290,0 0-5160,-1 18-387,1-18 0</inkml:trace>
  <inkml:trace contextRef="#ctx0" brushRef="#br0" timeOffset="106728.1045">5556-180 3999,'16'17'4515,"-9"8"0,-3-9-258,-2 8-2451,-2-10-645,7 11-258,-7-6-387,7 2 0,-4-2-129,3-3-129,-6-16-129,12 17 129,-12-17-129,20 0 0,-5 0 0,0-11-129,-1-5 0,5-1 129,-3-2-129,0-3 0,-3 4 0,0 1 0,-13 17 0,14-23 0,-14 23 0,0 0 0,0 0 0,0 0 129,11 14-129,-7 1 0,-2 4 129,3 0-129,-1 1 0,5 3 0,1-4-258,-10-19-516,25 22-3483,-25-22-129,22 9-387,-22-9-387</inkml:trace>
  <inkml:trace contextRef="#ctx0" brushRef="#br0" timeOffset="107276.1359">5909-66 4773,'0'0'4773,"0"0"0,12-2-129,13 2-2451,-2-5-1032,17 5-258,-12-1-258,4-1-645,4 2-1032,-14 0-3096,2 0-387,-10 0-387,-14 0-258</inkml:trace>
  <inkml:trace contextRef="#ctx0" brushRef="#br0" timeOffset="107052.1231">6026-338 5289,'14'-14'5031,"-12"21"-129,3 8-516,-5-15-1548,2 32-2193,-2-10 129,7 7-258,-7 5-129,2 2-129,-1-6-129,3 5 0,-1 0-129,3-3 129,-2 2-129,1-2 0,4-4 0,-4-5 0,5-2-129,-10-21-387,22 30-1161,-22-30-2709,0 0-258,0 0-258,14-8-258</inkml:trace>
  <inkml:trace contextRef="#ctx0" brushRef="#br0" timeOffset="110352.3118">6559 2 5160,'-14'-23'4644,"14"23"-387,14-19-1032,9 19-1677,-23 0-258,36-9-387,-14 7-258,10 2-258,2 0-774,-5 0-903,13 0-2838,-6 2-129,3-1-387,1-1-258</inkml:trace>
  <inkml:trace contextRef="#ctx0" brushRef="#br0" timeOffset="110131.2992">6929-343 2709,'14'2'3741,"-14"-2"-774,0-8-258,0 8-516,0 0-516,-2-24-258,2 24-129,0 0-516,0 0 0,-11-20-258,11 20 0,0 0-129,-18-9 129,18 9-258,-22-8 0,22 8-129,-24-3 129,9 3-129,15 0 129,-32 0-129,32 0 129,-33 12 0,18 1 0,1 5 129,3 6-258,0 1 129,8 4 0,0 5-129,3 2 0,0 3-129,11 0 129,1-2 0,3-1-129,-3 1 129,4 2-129,-5-5 0,-4-2 0,3-5 0,-3-2 0,-3-3-258,-4-22-387,1 30-774,-9-27-2580,8-3-645,-24 0-258,24 0-387</inkml:trace>
  <inkml:trace contextRef="#ctx0" brushRef="#br0" timeOffset="110792.337">7153-128 3225,'-27'8'4386,"27"-8"258,-23 25-258,7-18-2451,16 16-387,0-23-258,-8 39-258,7-19-387,3 2-129,8-5-129,7 3 0,-3-7-129,7-4-129,0-2 0,4-3 0,0-4-129,0-9 0,-3-5 0,-2-3 0,-2-2 0,-7 0 0,-3-3 0,-5 1 0,-6-3 0,-9 4 0,-6 0 129,-7 2-129,-3 4 0,-3 1 0,-4 7 129,2 3-129,2 3-129,5 3 129,8 5-258,1 1-516,17 15-1935,0-24-1548,21 25-645,0-17 0,11-2-516</inkml:trace>
  <inkml:trace contextRef="#ctx0" brushRef="#br0" timeOffset="117751.7351">7664-158 645,'0'0'3483,"0"0"-258,0-16-516,0 16-774,0 0-387,0 0 0,-15-11-516,15 11 0,0 0-129,-21 0-129,21 0-258,-20 0 0,20 0-258,-22 14 129,22-14-129,-22 22-129,11-4 129,2 0-129,-2 0 129,4 4 129,-1 0-129,5 5-129,2-3 129,1 1-129,0 0 129,3 0-129,6-4 129,8-3-129,1-4 0,2-5 0,3-3 0,0-6-129,2 0 129,-4-10-129,2-6 0,-3-3 0,-2-8 0,-7-3 0,-4 3 0,-4-1 0,-3-1 0,-4 2 0,-16 2 129,-5 5-129,-1 4 0,-8 3-129,1 7 129,-1 3 0,2 3 0,7 1 0,6 9-129,3-1-258,15 9-1032,1-18-2967,0 20-129,0-20-258,24 11-387</inkml:trace>
  <inkml:trace contextRef="#ctx0" brushRef="#br0" timeOffset="118866.7988">7926-412 1161,'0'0'4128,"0"0"0,15-5-1161,-15 5-129,0 0-645,0 0-387,19-8-516,-19 8-258,0 0 0,0 0-387,18 5 0,-18-5-258,14 18 129,-14-18-258,19 32 0,-9-7-129,4 1 0,-6-1 0,3 5-129,-2 3 0,0 2 0,-2 3 0,-2-2 0,-3 2 0,-2-3 0,0 3-129,-8-5 129,-2-3 0,1-7 0,-3-2 0,1-6 0,11-15 0,-18 20 0,18-20 0,0 0 0,0 0-387,-14 0-1290,14 0-2709,0 0-387,10-16-258,-10 16-387</inkml:trace>
  <inkml:trace contextRef="#ctx0" brushRef="#br0" timeOffset="122856.027">8578-417 2193,'0'-16'2580,"0"16"0,0 0-387,0 0-258,-12-11-258,12 11-258,0 0-129,0 0-258,-14-8-258,14 8-258,0 0 129,0 0-258,-24-1 0,24 1-129,-17 0 0,17 0 129,-19 4-129,19-4 0,-18 13 0,18-13 0,-14 16-129,14-16 258,-9 21-258,9-21-129,-1 20 129,1-20-129,0 22 129,0-22 0,3 23 0,-3-23-129,7 26 129,-7-26 0,7 27-129,-7-27 129,8 20-129,-8-20 129,7 24-129,-7-24 0,1 21 0,-1-21 0,0 20 0,0-20 0,-9 22 0,9-22 0,-23 19 0,9-10 0,-2-1 0,-2-3 0,5 0 129,-4-2-129,17-3 0,-25 1 0,25-1 129,-14 0-129,14 0 129,0 0-129,0 0 0,0 0 129,0 0-129,12-14 129,-12 14 0,20 0 0,-20 0 0,26 8-129,-26-8 129,23 20 129,-23-20-258,20 28 0,-12-14 0,-1 2 0,-3 2 0,-1 2 0,-3 0 0,0 1 0,0-2 0,0-1-258,0 4 258,-3-7 0,3-15 0,-1 25 0,1-25 0,0 17 258,0-17-258,0 16 0,0-16 0,0 0 0,18 21 0,-18-21 0,12 14 0,-12-14 0,14 19 0,-14-19-258,10 19-129,-10-19-1419,0 0-2709,0 0-129,0 0-387,20 6-387</inkml:trace>
  <inkml:trace contextRef="#ctx0" brushRef="#br0" timeOffset="128931.3745">2713 731 903,'0'0'2064,"0"0"-258,16 9-129,-16-9 0,0 0-516,0 0 258,17 7-258,-17-7-129,0 0 0,0 0-129,0 0 0,0 0 0,0 0-129,0 0-129,0 0 0,0 0-129,-10 0-129,10 0 0,-21 0-129,21 0 0,-23 3 0,5 3 0,18-6-129,-28 9 0,28-9 0,-25 15 129,25-15-258,-24 16 258,24-16-129,-18 17 0,18-17 0,-11 16-129,11-16 129,0 17-129,0-17 129,11 10-129,-11-10 129,23 14 0,-4-10-129,-4 3 0,3-1 0,2 1 0,-2 1 129,-2 3-129,-2-3 0,-14-8 0,24 28 129,-17-9-129,-3-2 0,-4 6 0,0-6 0,-4 3 0,-9-1 0,1-5 0,-3 2 129,-1-6-129,0-7 0,-3-3 129,3 0-129,-1-2 129,17 2-129,-25-18 0,25 18 0,-15-15 129,15 15-258,0 0-129,0-17-387,0 17-774,0 0-2322,18 0-774,-18 0-129,29-7-387</inkml:trace>
  <inkml:trace contextRef="#ctx0" brushRef="#br0" timeOffset="129572.4111">2995 756 3354,'0'0'3999,"0"0"0,0 0-1548,0 0-645,0 0-258,-12 5-258,12-5-387,-7 17-258,7 4-129,0-21 0,-7 35-129,4-18 129,3 9-129,-1-4-129,1 4 0,0-4 0,3-1-129,6-7 129,5 2-129,0-8-129,4-2 129,-2-6 0,2 0-129,0-1 129,-1-9-129,-17 10 129,26-27 0,-18 10-129,-1-1 0,2 1 129,-7-5-129,1 3 0,-1 1 0,-2 3 258,0 15-258,0-22 0,0 22 129,0 0-129,0 0 0,0 0 0,-7 12 129,7 4-129,0 7 0,0 0 0,0 4 129,0-4-129,7 2 0,1-2 0,3-6 0,-11-17 0,21 22-129,-21-22-387,20 2-645,-1-1-3096,-19-1-387,18-4-258,-18 4-258</inkml:trace>
  <inkml:trace contextRef="#ctx0" brushRef="#br0" timeOffset="130472.4624">3345 780 4128,'0'0'4386,"0"0"-129,0 0-1161,0 0-1290,0 0-258,7 10-387,-7-10-387,6 23 0,-6-23-258,7 28 0,-7-13-129,5 3-129,-2 0-129,3 3 129,-1-7-129,-5-14 0,15 25 0,-15-25-129,19 17 258,-19-17-258,20 0 129,-20 0-129,21-6 0,-21 6 0,17-27 0,-7 13 129,-5-3-129,0-4 0,3 4 0,-2-9 0,3 5 0,0-1 129,0 0-129,1 4 0,0 0 0,-10 18 129,19-25-129,-19 25 0,18 0 129,-18 0-129,16 16 0,-12 3 0,2 0 0,-2 6 0,0 1 0,0-3 0,2 4 0,-1-3 0,1-5-129,1-5 258,-7-14-258,10 19 129,-10-19 0,0 0 0,0 0 0,16 1 0,-16-1 0,0 0 0,10-17 0,-10 17 0,10-30 0,-5 15 0,4 0 0,0-6 0,3 1 0,-1 3 129,0-1-129,0 4 0,-11 14 0,20-22 0,-20 22 0,18-10 129,-18 10-129,0 0 0,18 16-129,-18-16 129,12 29 0,-6-13 0,1 4 0,-2 0 0,1 1-129,1-6 258,-1 0-129,-1 1 0,1 0 0,-6-16 0,8 20 0,-8-20-129,4 16 0,-4-16-258,0 0-645,0 0-1161,0 0-2193,0 0-387,0 15-129,0-15-258</inkml:trace>
  <inkml:trace contextRef="#ctx0" brushRef="#br0" timeOffset="132036.5521">4145 783 1806,'0'0'4128,"-4"15"387,4-15-258,0 0-2322,0 0-387,9 3-129,10 0-129,-19-3-258,33-6-387,-19 1-129,5 2-129,-2-1-129,0-1-129,0 5-129,-17 0-129,26 7-258,-26-7-387,13 10-516,-13-10-1032,0 0-2193,0 15 0,0-15-516,0 0 258</inkml:trace>
  <inkml:trace contextRef="#ctx0" brushRef="#br0" timeOffset="132311.5678">4173 933 2709,'0'19'4644,"0"-19"-129,0 0-258,0 0-2322,25 0-129,-25 0-516,25-5-129,-25 5-387,28-3-258,-28 3-258,25 0 0,-25 0-129,28 0-129,-28 0 0,23 3-258,-5 2-516,-18-5-2709,27-2-903,-27 2-516,26-12-258</inkml:trace>
  <inkml:trace contextRef="#ctx0" brushRef="#br0" timeOffset="133515.6367">4910 712 129,'0'0'3483,"0"0"645,0 0-387,-13-11-1806,13 11 0,0 0-516,0 0-258,-23-22-129,23 22-258,-14-5-129,14 5 0,-20-3-258,20 3 129,-22 0-258,22 0-129,-25 1 0,25-1-129,-24 11 129,24-11-129,-22 17 129,22-17-129,-11 15 129,11-15-129,-2 22 129,2-8 0,0-14 0,11 25-129,-11-25 129,23 28 0,-23-28 0,25 26 0,-10-16 0,-1-1-129,-14-9 129,31 21-129,-31-21 0,26 22 0,-26-22 0,21 25 0,-21-25 0,14 27 0,-11-11 0,-3-16 0,0 23 0,0-23-129,-20 23 129,3-14 0,2-4 0,-4 0 0,2-5 0,2 0 0,-2 0 0,17 0 0,-25-13 0,25 13 0,0 0 0,-14-24-129,14 24-258,0 0-645,7-9-2064,-7 9-1290,15-5-387,-15 5-258,21-8 129</inkml:trace>
  <inkml:trace contextRef="#ctx0" brushRef="#br0" timeOffset="134288.6809">5089 704 774,'0'25'3870,"0"-25"-258,-2 27-1161,2 0-387,0-27-387,-6 37-258,6-37-387,-1 32-129,1-32-129,0 33-129,0-33-129,9 25-129,-9-25 0,16 18-129,-16-18-129,14 11 129,-14-11 0,23 7-129,-23-7-129,20 3 129,-20-3 129,15 0-129,-15 0 0,13 0-129,-13 0 129,0 0-129,19-13 129,-19 13 0,16-17-129,-16 17 0,11-24 129,-11 24-129,11-22 129,-4 5-129,-7 17 129,7-26-129,-7 12 129,4-1 0,-3 0 0,-1 15 129,3-24-129,-3 24 129,0-20-129,0 20 0,0 0 0,0 0 129,0 0-258,0 0 129,0 0-129,0 0 129,0 0-129,0 0 0,0 0 0,0 17 0,0 0 0,0 0 0,2 2 0,-1-1 0,5 3 0,-2-1 0,3-4 0,-2 3 0,2-3 0,-7-16 0,16 24 0,-16-24 0,15 17 0,-15-17 0,0 0 0,17 12-129,-17-12-387,0 0-387,16 2-2838,-16-2-774,0 0-387,5-11-258</inkml:trace>
  <inkml:trace contextRef="#ctx0" brushRef="#br0" timeOffset="135092.7269">5461 711 4644,'6'-16'4644,"-6"16"-129,0 0-258,0-16-2580,0 16-516,0 0 0,0 13-516,0-13-129,0 20-129,0-4 0,7 6-258,-3-3 129,0 6 0,3-3-258,2 2 129,-4-4-129,4 2 0,-4-7 0,-5-15 0,13 22 0,-13-22 0,15 8 0,-15-8 0,15 0 0,-15 0 0,14-13 0,-14 13 0,16-30 0,-11 5-129,2 3 129,2-2 129,0-3-129,1 0 0,-2 5 0,1-3 129,2 6-129,-11 19 0,21-21 0,-21 21 0,14-4 0,-14 4 0,8 7 129,-8-7-258,7 34 258,-6-9-258,1 0 258,1 4-258,1-1 129,-3-3 0,5-4 0,-3 2 0,-3-23-129,12 23 129,-12-23 0,15 0 0,-15 0 0,19-11 0,-11-4 129,3-7-258,0-3 258,5 3-129,-7-3 0,5 2 0,-4 5 129,4 2-129,-14 16 0,19-22 129,-19 22-129,21 0 0,-21 0 0,17 14 0,-6 2 0,-5 3 0,1 4 0,0 1 0,-3 3 0,0-2-129,-1-1 129,0 0 0,-1-8-387,-2-16-1032,6 14-2967,-6-14-129,0 0-516,0 0-258</inkml:trace>
  <inkml:trace contextRef="#ctx0" brushRef="#br0" timeOffset="136698.8188">6154 821 3354,'0'0'4644,"0"0"-258,0-19 129,0 19-2580,7-9-387,12 9 0,-19 0-645,31-9-129,-14 0-387,5 7 0,-2-6 0,3 7-258,-2-1-129,-3 2-129,0 0-258,-18 0-387,38 8-1935,-38-8-1548,25 5-645,-25-5-129,17 3-258</inkml:trace>
  <inkml:trace contextRef="#ctx0" brushRef="#br0" timeOffset="136401.8013">6293 664 1677,'0'0'4257,"0"0"516,0 0-387,2-17-1935,-2 17-645,0 0-387,7 19-516,-7-19-129,0 27-258,0-11-129,1 8-129,-1-3 0,3 5-258,-3-2 129,3 2-129,-2-4 0,0 2 0,-1-5 0,0-3-258,3 0-129,-3-16-516,6 20-1677,-6-20-1806,0 0-387,0 0-258,0 0 0</inkml:trace>
  <inkml:trace contextRef="#ctx0" brushRef="#br0" timeOffset="279370.9792">6676 843 3999,'-1'-17'4902,"1"-2"-387,3 3 129,20 13-2709,-14-21-387,19 19-129,-10-10-645,12 10 129,-3-8-645,8 10 129,-6 0-258,2 3-129,-1 0 0,-3 2 0,-2 4-258,1-5-258,1 15-1032,-12-11-2838,7 3-258,-5-7-387,3-1-387</inkml:trace>
  <inkml:trace contextRef="#ctx0" brushRef="#br0" timeOffset="279102.9638">7112 565 2451,'0'0'3999,"0"0"258,0 0-1677,0 0-129,0 0-516,0 0-387,0-14-516,0 14-129,0 0 0,0 0-258,0 0-129,0-16 0,0 16-129,-15-11-129,15 11 129,-18-6-258,18 6 129,-26-3-129,10 3-129,1 0 129,-2 0 0,0 4-129,1 1 0,2 5 0,-3-3 129,17-7-129,-28 24 129,19-10-129,-1 4 0,3-1 0,4 5 129,2 3-129,1 3 0,1 1-129,5 0 129,2 0-129,0 4 129,2-4 0,0 1-129,0-1 129,-1-2 0,-3-5-129,-2 0 129,0-4 0,-2 0 0,-2-18-129,0 25 0,0-25 0,0 0-516,-16 10 0,16-10-774,-23 0-1935,23 0-1290,-27-10-258,12 3-258</inkml:trace>
  <inkml:trace contextRef="#ctx0" brushRef="#br0" timeOffset="279994.0148">7372 711 1677,'0'0'4386,"0"0"258,-14 1-129,14-1-2322,-27 3-516,27-3-129,-26 22-516,15 0-129,-6-6-258,9 8-258,-2-3 0,6 4-129,2-2 129,2 4-258,9-8 0,6 2-129,2-7 129,-1 0-129,5-3 0,-1-3 0,1-7 0,-2-1 0,3-1 0,-2-10 0,-1-5 0,2-1 0,0-4 0,-5-5 0,-2-5 0,-1 5 129,-8-1-129,-4 0 0,-1 1 129,-8 3-129,-9 1 0,-1 8 129,-3 4-129,-3 2 0,3 6 0,0 2 0,3 7 0,3 3-129,7 9-129,8-19-903,-9 40-2193,9-22-1290,0 4-258,6-8-387</inkml:trace>
  <inkml:trace contextRef="#ctx0" brushRef="#br0" timeOffset="280575.0476">7845 660 3354,'-14'-2'4902,"-2"2"-129,16 0-258,-25 11-2451,2-11-645,21 16-258,-18-8-258,14 11-258,-9 3-129,8 3-129,0-1 0,7 5-258,-1-7 129,1 4-258,7-2 129,8-6-129,5-4 129,3-5-129,2-2 0,2-4 0,5-3 0,-1 0 0,-2-8 129,-1-5-129,-3-2 0,0-3 0,-4-6 0,-6 2 129,-5-6-129,-5 4 0,-5-3 0,-2 4 129,-14-1-129,-2 2 129,-4 6-129,-3 3 129,-4 7-129,-1 1 0,2 5-129,3 0 129,2 3-129,2 0-387,19 18-1419,2-21-2709,-2 21-258,2-21-129,13 14-516</inkml:trace>
  <inkml:trace contextRef="#ctx0" brushRef="#br0" timeOffset="282142.1376">8325 887 1548,'0'0'4515,"0"0"258,0 0-258,-10-13-2064,10 13-645,0 0-516,0 0-129,0 0-387,0 0-129,0 0-258,0 0 0,0 0 0,0 0-258,0 0 129,0 0-258,0 0 129,14 11-129,-14-11 0,0 0 129,15 14-129,-15-14 0,0 0 0,17 7 0,-17-7 0,0 0 0,0 0 0,0 0 129,0 0-129,0 0 0,8-11 0,-8 11 0,0 0 129,0-18-129,0 18 0,0 0 0,0 0 0,-17-9 0,17 9 0,0 0 0,0 0 0,-9 14 0,9-14 129,0 18-129,0-18 0,5 17 0,-5-17-129,16 13 129,-16-13 0,0 0 0,18 5 0,-18-5 0,0 0 0,0 0 0,0 0 0,0-8 129,0 8-129,0 0 0,0 0 0,-11-13 0,11 13 0,0 0 129,0 0-129,0 0 0,0 0 0,-2 11 0,2-11 129,0 14-129,0-14 0,2 24 129,-2-24-129,0 23 0,0-6 0,0-17 0,-12 28-129,-1-12 129,0 2-129,-8-5-645,14 10-3870,-17-14-129,8 10-387,-7-10-258</inkml:trace>
  <inkml:trace contextRef="#ctx0" brushRef="#br0" timeOffset="281295.0892">8329 627 4773,'0'0'4773,"-4"12"-258,4-12-129,0 0-2838,0 0-258,0 0-516,-5 19-387,5-19-258,0 0 0,0 0 0,17 10-129,-17-10 0,0 0 129,15 0-129,-15 0 129,0 0-129,0 0 129,0 0 0,0 0-129,3-13 0,-3 13 129,0 0 0,-12-3 0,12 3 0,-17-2 0,17 2 0,-15 0 129,15 0-258,0 0 258,0 0-516,-14 0 0,14 0-645,0 0-2838,0 14-1032,0-14 0,0 0-516</inkml:trace>
  <inkml:trace contextRef="#ctx0" brushRef="#br0" timeOffset="262531.016">2066 1555 2967,'0'0'2967,"0"0"129,0 0-774,0 0 129,-12-5-516,12 5-129,0 0-387,0 0-387,0 0-129,0 0-129,0 0 0,0 0-129,0 0-258,0 0 0,5-15-129,-5 15 0,20 0 129,-20 0-258,29 4 0,-14 1-129,-15-5 129,28 17-129,-14-7 129,-14-10-129,24 26 0,-24-26 129,18 23-129,-14-7 0,-3-1 0,-1 1 0,0 4 129,-2 0-258,-8-1 258,0 1-129,-5 1 0,4-1-129,1-2 258,3 1-258,1-5 129,6-14 0,-2 26 0,2-26-129,5 18 258,-5-18-129,20 15 129,-20-15-129,26 4 129,-12-2-129,1-2 129,1-2 0,0-4-129,-16 6 129,21-15-129,-21 15 129,17-17 0,-17 17 0,0 0-129,0-17 129,0 17-129,-14-5 129,14 5-129,-19 0-129,19 0 129,-19 9-129,19-9 129,-16 27 0,13-11-129,3 3 129,0 2 0,0 2 0,0 4 0,3 0 0,2-5 0,-3 2 0,0-1 0,3 0 129,-5-8-129,0 4 129,0-19-129,-5 21 129,5-21 0,-12 12-129,12-12 0,-20 2 129,20-2-129,-20 0 0,20 0 0,-19 0 0,19 0-129,0 0 0,0 0-258,-15 0-1290,15 0-2967,3 14-129,-3-14-387,24 19-516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28T10:22:47.70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15445 8251 4386,'2'-26'5031,"6"13"-258,-2-11-1677,13 16-903,-8-13-645,13 16-387,-3-2-516,7 3-129,0-1-129,7 5-129,1 0 0,1 0-129,-2 2 129,3-1 0,-6-1-258,-4 1 129,-3-1 0,-6 0-129,-6 0 0,-13 0-129,13 13-1032,-13-13-3483,-7 16-258,-1-8-516,-3-5-387</inkml:trace>
  <inkml:trace contextRef="#ctx0" brushRef="#br0" timeOffset="8280.4736">3961 8249 3354,'31'5'4644,"-1"-5"-387,5 0-1290,19 0-387,-1-2-774,10 4-645,-5 1-516,0 3-1806,-5 4-2580,-7 3-645,-17-6-258,-3 4-516</inkml:trace>
  <inkml:trace contextRef="#ctx0" brushRef="#br0" timeOffset="12863.7357">15237 5980 2451,'21'-6'4386,"3"3"-129,18 2-1419,9-6-1161,22 7-258,10 0-1806,17 0-3096,4-10-645,5-1-645</inkml:trace>
  <inkml:trace contextRef="#ctx0" brushRef="#br0" timeOffset="20476.1711">5445 5984 5289,'74'3'4773,"-21"-3"-387,10 0-1548,-3-7-1419,9-3-2451,1 3-2580,2 1-645,-6-6-645,1-3 1</inkml:trace>
  <inkml:trace contextRef="#ctx0" brushRef="#br0" timeOffset="105754.0487">15303 8409 3612,'0'0'4386,"0"0"-1290,0-16-774,10 10-258,-6-12-645,11 11-387,-2-8-129,10 7-387,-2-4-129,8 7 0,-1-2 0,4 7-129,3-1 0,3 1 0,-1 2-129,0 3 129,1-3 0,-4 2 0,-3-4-129,-1 0 129,-8 0-129,-1-5 129,-8-3-129,-5-1 129,-3-3-129,-2-1 0,-3 1 129,0-4-258,-7 4 129,-6 3-129,-6 5 0,-8 1 0,-5 3 0,-5 0 0,-4 7 0,-2 5 0,3 2 0,5 1 0,13-1 0,10 1 129,15 0-129,16 1 0,19-4 0,15-4 129,11 0 0,17-3-258,12-1-258,-2-4-2322,8 4-1677,-9-4-645,-13-5-645,-12-9 129</inkml:trace>
  <inkml:trace contextRef="#ctx0" brushRef="#br1" timeOffset="155179.8758">1940 4310 7353,'-40'9'4902,"20"29"-129,-6 22-516,9 15-3612,-7 37-258,8 33-129,-2 26-129,6 29-129,3 16-129,3 11 129,3 10 0,5 7 0,-1-6 0,6-10 0,2-11 129,3-3 0,-4-18 0,1-8 0,-1-14 129,0-7-129,-1-14 0,3-9 0,0-18-258,4-18 258,3-14-129,2-17 0,5-15-129,-3-16 0,4-14 0,-1-14 129,3-8-129,-2-9 129,3-1 0,3-8-129,-1-4 0,2-1 0,-1-1 129,0 1-129,5-2 0,-1 3 0,4 5 129,3 0 0,1 4 129,2 3-129,3 0 0,-1 4 129,1 4-129,4 4 0,0-1 0,4 0 0,3 0 0,8 0 129,2-2-129,4-1 0,7-1 0,0-1 0,5 0 129,4 3-129,0-2 0,1 2 129,1-2-129,1-3 0,4 1 129,2 0-129,5-3 129,-3-1-129,3-1 0,0 0 129,0 0-129,4 0 129,0 0-129,-4 0 129,0 0 0,1 0-129,4-2 0,3-1 129,1 0-129,-2-2 0,1 1 129,8-1-129,0-1 129,0 5 0,-1-2-129,0 3 258,6-1-129,3 0-129,2 1 0,-1-1 0,6-3 0,2-2-129,4-2 129,2 0 0,3-1 0,3-3 0,1-2 129,7 0-129,1-1 0,2 2 0,1-1 0,7-2 0,-1 0 129,2 1-129,-2 2 0,7 0 0,-1-2 0,0 3 0,4-2 129,0 2-129,0-2 0,6 3 129,0-3-129,-7-1 129,0 4 0,4-2-129,-3 1 129,0-1-129,-1 2 129,-5 0-129,-1 0 129,-4 2-129,3 1 0,-8 0 0,-2 2 129,-6 3-129,-2 1 0,-4 1-129,-4 1 129,-4 0 129,-3 0-129,-1 5 0,-4-3 0,-1 1 129,-4 2-129,0 0 0,-3-1 129,-1 2-129,-1-2 0,-4 0 0,-1 1 0,2 0 0,0-1 0,-2 3 0,-4 0 0,5-3 0,1 3-129,-4 0 129,-1 1 0,-2 4 0,1 1 0,-1-1 0,1 0 0,-1 3 0,-3-5 0,3 4 0,-3-1 0,3-1 0,0 0 0,-2 2 0,-4-4 0,2 0 0,-3-2 0,3 1 129,-5 0-129,-2-2 0,-5 0 129,-1 0-129,0 0 0,-2-2 129,0 1-129,-2 0 0,-4-1 0,-2-1 0,-1 1 0,-3-2 0,-4 0 0,-9-1 0,-5-2 0,-6 2 0,-9-1 0,-8-1 129,-5 0-129,-6 0 0,-8 0 129,-5-3 0,-6-2-129,-8 5 129,8-18 0,-6 3-129,-2-5 129,0-10-129,0-3 129,0-10-129,0-3 0,4-12 0,-1-3-129,4-6 258,0-7-258,2-6 129,-1-9-129,0-9 129,1-6-129,-2-4 129,0-13 0,0 1-129,2-13 258,-1-5-129,3-6 0,2-3 0,-1-5-129,0-11 0,-2-2 258,1-4-129,2 0 0,-5 2-129,0-1 258,-3 1-129,-2 6 0,-1 12 129,-2 6-129,0 7 0,-5 5 129,0 10-129,-2 11 0,-2 11 129,0 12-129,-2 6 0,-3 10-129,-3 11 258,0 12-258,0 9 258,-4 7-258,-1 7 258,-1 8-129,-7 5 0,0 5 0,-5 5 0,-3 2 0,-6 0 0,-3 5 0,-3 2 0,-8-2 0,-2 2 129,-5-2-129,-7 0 0,-7-2 129,-7-2-129,-6-1 129,-11 0 0,-8-3 0,-5-2 0,-7 0-129,-7-2 129,-7 2 0,-6 0 0,-4-1-129,-4 0 129,-2 3-129,-2-1 129,-3 3-129,-1 2 0,-1-1 0,2 0 0,-1 0 0,-4 3 129,1 1-129,-1 0-129,-4 4 258,0-3-129,2 3 0,0-2 0,-2-1 129,3 2-129,3-2 0,3 0 0,-1-4 0,5-1 129,1 2-129,-3-2 0,1 0 0,0 0 129,-1-2-129,-5 4 0,2-4 0,-3-1 0,0 0 0,0 2 0,0-3-129,1 4 129,1-2 0,2 1 0,0 1 0,2 0 0,1 1 129,0 4-129,3 0 0,-1 0 0,-4 2 0,2-2 129,-1-1-129,1-1 0,-4 4 129,4-2-129,-3-3 0,7 5 0,-2-3 129,4 2-258,4 1 129,1-2 0,3 4-129,-1-2 129,5 1 129,-2-3-258,6 4 258,-2-2-258,0-1 258,-2 0-129,8 0 0,-4-3 0,-2 5-129,3-3 129,1 0 0,-1 1-129,2 1 129,0-1 0,0 0-129,4-1 129,1 1 0,0 0-129,-1-1 129,5-2 0,4 2-129,0-1 258,1-1-258,3-1 129,6-2 129,6 0-129,0 0 0,4 0 0,-2-2 0,5 1 129,4-2-129,3 0 0,1 3 0,5-3 0,-2 2 0,3 0 0,5 0 0,-2 0 0,7 0 0,1 0 0,-2-1 0,3 0 129,4 1-129,0-1 0,4 0 129,-2 0-129,-1 2 0,3 0 0,-2 0 0,2 0 0,0 0 0,2 2 129,1 2 0,3 2-129,-2-1 0,0 4 0,-4 1 129,5 2-258,-2 1 129,3-1-129,-1 1 258,2 0-129,5 2 129,5-1 0,5-4 0,2 0 0,0 0-129,3-1 129,2-2-129,3 0-129,-3 2 129,0-3-129,3 1 129,-2 0 0,4-4 0,2 6 0,3-4 0,2 0-129,5 0 129,2-1 0,12-4 0,-11 11-129,8 1 129,1 0-129,2 5 129,3 4-258,5 19-516,-8 5-3354,2 29-1161,-4 23-516,-8 24-645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2:30:10.79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4770 190 6708,'0'0'5160,"9"12"-258,-4 6-1290,-5-18-2580,6 24 129,-6-24-516,7 30-258,-7-13-129,5 0-129,-3 3 0,0-5-387,0 6-129,-2-21-1548,0 12-2580,0-12-645,0 0 0,-24 10-516</inkml:trace>
  <inkml:trace contextRef="#ctx0" brushRef="#br0" timeOffset="187.0104">4797 31 4386,'14'-32'5031,"-14"32"-258,9-22-258,-9 22-4128,0 0-1290,0 0-3096,23-3-774,-23 3 0</inkml:trace>
  <inkml:trace contextRef="#ctx0" brushRef="#br0" timeOffset="644.0368">5031 119 3612,'0'0'5031,"12"22"129,-12-8-516,2 13-2967,-2-10-1032,2 12 0,-2-5-129,6-1-129,-2-2-258,5-1-129,-9-20 129,15 24 0,-15-24-129,28 2 129,-11-2 0,1-10 0,0-6-129,1-3 129,2 0 0,-3 1-129,2-4 129,-4 4-129,-16 18 0,24-22 0,-24 22 0,0 0 129,14 0-129,-14 0 129,6 23-129,-6-2 0,1 1 129,0 3-129,2-1 129,3-3-258,1-1 258,1-4-516,3 0 0,-11-16-1806,18 0-2322,-18 0-645,20-11-258,-12-7 129</inkml:trace>
  <inkml:trace contextRef="#ctx0" brushRef="#br0" timeOffset="1171.067">5493 103 2580,'-16'-5'5160,"16"5"-129,0 0-387,21 0-1935,-6-6-2064,18 6-258,-6-3 0,5 3 0,3 0-645,-9-3-516,13 3-2967,-15 0-1161,-2 0 0,-5-3-516</inkml:trace>
  <inkml:trace contextRef="#ctx0" brushRef="#br0" timeOffset="956.0547">5584-188 5160,'0'0'5160,"0"0"-258,17 5-516,-17 16-3483,0 12-258,0 2-129,1 11 0,-1 1-258,3 4 0,-2-7-129,3 0 129,-1-2-258,3-6 129,1-3-129,2-5 129,3-6 0,0-7-258,6 0 129,0-9-129,7 1-129,-5-7-258,12 6-1290,-14-8-2967,-1-4-129,-17 6-387,17-26 129</inkml:trace>
  <inkml:trace contextRef="#ctx0" brushRef="#br0" timeOffset="1483.0846">5943-199 5676,'0'0'5289,"21"5"-387,-1 19-129,-9-3-4128,8 15 387,0-3-516,6 11 0,-9-1-258,5 6 0,-5-1-129,-5 0 0,-3-2-129,-5-5 0,-3-3 129,0-2-258,-3-6 0,-8-8-258,3-3-129,-13-13-1032,21 8-2451,-17-14-1032,17 0-258,-21 0-129</inkml:trace>
  <inkml:trace contextRef="#ctx0" brushRef="#br0" timeOffset="1731.099">6342 390 5031,'15'19'5676,"-15"-19"-645,6 24-129,2-5-3354,-8-19-387,0 28-516,-4-12 0,0 3-516,0 0-129,-3 2-516,7 10-1548,-9-12-2838,5 0-258,4-19-258,-24 27-387</inkml:trace>
  <inkml:trace contextRef="#ctx0" brushRef="#br0" timeOffset="-7152.4091">43 210 2451,'1'-22'4773,"-1"22"-129,0 0-2064,0-20-774,0 20-258,0 0-258,13 1-387,-13-1-387,8 27 0,-6-8-129,5 11 129,-5 2-129,2 5-129,-1 6 129,0 6-258,-3-4 129,1 2-258,1-1 258,1-5-258,-3-5 0,1-4 0,-1-10 0,3-5 0,0-2-129,-3-15-129,0 0-387,0 0-645,0 0-1290,0 0-2193,12-15-258,-12-6-387</inkml:trace>
  <inkml:trace contextRef="#ctx0" brushRef="#br0" timeOffset="-6672.3817">12 196 258,'-8'-20'4515,"-1"-5"258,9 25-903,0 0-1677,0-29-387,10 29-387,-10 0-387,25-14-387,-9 1-129,7 10-129,4-8 129,8 6-387,-6 1 129,4-3-129,-1-1 0,2 4 0,-4-4-129,5 2 129,-5 1-129,0-1 129,-2-1-129,-1 2 0,-4 0 0,1 1 0,-6 0 0,0 3 0,-18 1 0,24 0 0,-24 0 0,0 0 0,18 11 0,-18-11 0,8 23 129,-4-6-129,-2 2 0,1 1 129,-2 5-129,2 1 129,-2-4-129,1 0 0,-1 0 0,0-4-129,5-1-129,-6-17-645,17 23-3096,-17-23-903,0 0-129,0 0-645</inkml:trace>
  <inkml:trace contextRef="#ctx0" brushRef="#br0" timeOffset="-6081.3479">818 662 3870,'-14'5'5031,"-2"18"-516,0-13-2451,16 16-516,-16-12-129,16 11-516,-4-10-258,4 6-258,0-21-129,21 25 0,-4-18-129,5-3 0,-1-4 0,4-1 0,-3-11 0,2 1-129,-9-4 129,2-6-129,-10-1 0,0 3 0,-7-3 258,0 1-258,-8 3 0,-8-1 0,-3 6 129,-5 4-129,2 6 0,-5 1-129,6 2-129,-2 0-129,13 16-516,-8-15-1806,18-1-2064,0 18-129,0-18-516</inkml:trace>
  <inkml:trace contextRef="#ctx0" brushRef="#br0" timeOffset="-5661.3238">1327 204 3870,'-19'8'5031,"19"-8"-516,0 0-2322,0 0-258,0 0-387,0 0-645,1-10-258,-1 10-258,28-14-129,-8 2 0,3 4-129,2-1 129,2 1-129,1 1-258,-4 0-258,2 7-258,-26 0-903,36-2-3096,-36 2-258,16 3-258</inkml:trace>
  <inkml:trace contextRef="#ctx0" brushRef="#br0" timeOffset="-5396.3086">1329 350 4257,'-9'15'5160,"9"-15"-258,13 13-2580,-13-13-1032,31 0 387,-31 0-645,43-8-258,-22-1-516,4 4 258,-3-3-516,0 5 0,-1 1-129,-4-6-903,12 8-2967,-29 0-1032,24-1 0,-24 1-387</inkml:trace>
  <inkml:trace contextRef="#ctx0" brushRef="#br0" timeOffset="-3952.2261">2260-70 1161,'0'0'3999,"-12"-20"-1161,12 20-774,-18-12-258,18 12-516,-21-5-129,21 5-129,-21 0-387,21 0 0,-22 11-129,22-11-129,-19 24 0,10-8-129,1 0 129,4 2-258,0 1 0,4 2 129,0-2-258,4 3 129,4-2 0,1 5-129,2-2 129,0 1 0,-3-6-129,1 4 129,-5-1-129,0-2 129,-4-1-129,0-3 129,0-15 0,-6 22 0,6-22-129,-22 17 129,5-12 0,2-2 0,-5-3 0,5 0-129,15 0 129,-24 0-129,24 0 0,-15-1 0,15 1 0,0 0 0,0 0-129,0 0 129,11 7 129,-11-7-129,25 23 129,-8-7-258,-3 3 387,0-1-387,-3 4 258,-1 6-258,-3 2 129,-6-4 0,-1 3 0,0 1 0,0-2-129,-4-3 129,-2-2 0,2-4 129,-3-2-258,7-17 129,-7 23 0,7-23 0,0 21 0,0-21 129,2 16-129,-2-16 0,16 16-129,-16-16 129,24 12-258,-24-12-903,31 0-3225,-14 0-516,-1-3-387,0-6 388</inkml:trace>
  <inkml:trace contextRef="#ctx0" brushRef="#br0" timeOffset="-2325.133">2750 51 3612,'-18'10'5031,"4"-3"-516,7 11-2064,-19-15-645,19 22-258,-14-9-516,12 13-387,-7-4-129,9 7-129,-3 5 129,6 1-387,-1-1 129,5 2-258,0 2 0,0 0 0,10-3 129,-1 2-258,3-6-258,-2-9-258,9 11-903,-12-18-2967,10-5-387,-17-13-258,32 4-128</inkml:trace>
  <inkml:trace contextRef="#ctx0" brushRef="#br0" timeOffset="-1849.1058">3150 210 1677,'10'-19'4773,"-10"19"-129,0-14 0,-20 8-3354,20 6-258,-24 0-129,24 0-258,-37 14-387,20 0 0,-2-1-129,0 5 0,0-3-129,5 1 129,1 1-129,9 1 0,4-3 0,0 2 0,0-17 129,20 23-129,-2-9 129,0-4-129,0 4 129,0-2-129,-1 1 129,-4 3-258,-7-2 129,-1 2 0,-5-2 0,0 0 0,0-14 0,-23 27 0,8-18 0,-6 0 129,2-4-129,-2-2 0,1-2 0,2-1-258,18 0-129,-26 0-774,26 0-1935,0 0-1548,0 0-387,12-9 129</inkml:trace>
  <inkml:trace contextRef="#ctx0" brushRef="#br0" timeOffset="-1384.0791">3316 272 3612,'-18'24'4773,"6"-7"-258,-6 1-2967,18 15-129,-9-11 0,9 14-516,0-11 0,8 5-516,3-9 0,9-3 0,2-4-129,0-10 0,2-4 0,-1-11-129,1-8 129,-3-1 0,1-6-258,-6-3 258,-1-8-258,-4 6 129,-4 1-258,0 2 387,-4 3-258,-2 8 0,-1 17 129,0-14 0,0 14-129,0 0 129,-11 25 0,8-1-129,-1-1 129,3 8-258,1-2 258,0 3-258,3 0 258,2-9-516,12 2-387,-17-25-903,24 22-2967,-24-22-387,29 3-258,-29-3 259</inkml:trace>
  <inkml:trace contextRef="#ctx0" brushRef="#br0" timeOffset="-785.0449">3727 263 1806,'0'0'5031,"0"0"-387,5 20 129,-5-20-2838,0 39-774,-7-16-129,7 7-516,0-10 0,4 7-258,1-8 129,-5-19-258,16 22 0,-16-22 0,21 0 0,-5-5 0,0-12-258,0-7 387,0 2-387,1-1 258,0-4-129,-2 1 0,-1 4 0,-4 3 0,-10 19 129,11-20-129,-11 20 0,0 0 0,0 0 129,7 20-129,-7 1 129,0 4-129,0 2 129,0-3-129,4 1 129,-3-3-129,5-1 129,-6-21-129,18 20 0,-18-20 0,24 0 0,-7-3 0,1-11-129,-6-5 258,6-2-258,-1 1 258,-2 2-258,-1 0 129,0 3-129,-14 15 258,21-21-129,-21 21 0,17 0 0,-17 0 0,11 20 129,-8-1-129,1 1 258,-1 2-258,0 3 129,-1 2-258,-2-1 129,0-11-645,14 12-3483,-14-27-774,4 23-387,-4-23-258</inkml:trace>
  <inkml:trace contextRef="#ctx0" brushRef="#br0" timeOffset="-557.0318">4450 491 6063,'25'22'5418,"-11"6"-258,-14-13-516,14 10-3483,-17-11-516,0 10-258,-5-3-516,-10-8-1032,11 7-3483,-13-9-387,3 0-258,-2-6-258</inkml:trace>
  <inkml:trace contextRef="#ctx0" brushRef="#br0" timeOffset="2475.1415">7059-120 3483,'5'-17'4644,"-5"17"-903,0 0-1290,-10-4-258,10 4-774,-21 9-129,11 13-387,-15-3-387,8 14 129,-6 0 0,6 18-129,-1-2-129,8 6 0,4-1-129,6 3 0,6-12 0,12 4-129,6-9 129,4-11-387,5-3 0,-5-15-1032,11 6-3354,-12-13-516,-2-3-258,-25-1-387</inkml:trace>
  <inkml:trace contextRef="#ctx0" brushRef="#br0" timeOffset="3346.1914">7547 37 5289,'1'-18'5031,"-1"18"-129,-9-14-1677,9 14-1935,-34 0-129,19 8-387,-13-3-129,7 8-129,-5-2-258,6 4 0,-2 1-129,4 9 0,7 3 0,4-2 0,7-1-129,0 3 129,11-2-258,4 3 129,6-6-516,-4-15-1161,13 3-2709,-6-6-645,3-4-258,-7-1-258</inkml:trace>
  <inkml:trace contextRef="#ctx0" brushRef="#br0" timeOffset="3747.2143">7742 61 5160,'-28'36'5031,"13"-9"-129,1-10-1032,11 16-2967,-4-6-129,11 8 0,6-11-258,7 1-129,4-10-258,7-5 0,1-7 0,3-2 129,-4-2-258,1-12 129,-4-4 0,-1-3-129,-7-7 129,-5 0-129,-6-2 0,-5 3-129,-1-1 258,-11 4-258,-6 6 129,-5 6 0,-6 10-129,-1 1 129,-2 11-129,-4 7 129,10 7-387,-3 0-258,16 8-1548,2-8-2322,9-3-387,1-4-516,14-10 517</inkml:trace>
  <inkml:trace contextRef="#ctx0" brushRef="#br0" timeOffset="4184.2392">8175-14 5160,'5'13'5289,"-5"4"-387,-9 6-258,-5-1-3741,10 11-387,-6-1 129,10 5-129,0-4-129,3-2-129,7-6-129,7-3 129,1-16-258,3-3 129,4-3-129,-3-6 129,-1-10-129,1-3 129,-4-8-129,-1-1 0,-3 1 0,0 0 0,-9 5 0,0 3 0,-3 3 0,-2 16-129,0 0 129,0 0 129,0 0-129,-2 27 0,-1-4 0,1 5 129,0 2-129,2-1 0,0 0-129,4-7-129,14 5-903,-18-27-3612,24 22 0,-9-22-645,4 0 0</inkml:trace>
  <inkml:trace contextRef="#ctx0" brushRef="#br0" timeOffset="4603.2632">8638 34 4386,'-20'41'5031,"12"-13"0,-6-2-387,14 8-3483,-12-6-516,12 11 129,-3-11-129,3 0-258,5-9-129,11-8-129,0-6 0,4-5 0,-1-4 0,5-10 0,-3-11 0,1 0-129,-2-5 129,-5-3-258,0 2 258,-2-1-129,-3 5 0,-2 6 0,-1 4 0,-7 17 0,0 0 0,0 0 129,0 0-129,15 19 0,-15 3 129,2 4 0,-2 2-129,3-1 0,1 2-129,-1-6-258,6 5-903,-9-28-3483,11 19 0,-11-19-645,17 0-129</inkml:trace>
  <inkml:trace contextRef="#ctx0" brushRef="#br0" timeOffset="5075.2903">8982-8 4773,'-45'-1'5289,"45"1"-516,0 0 0,0 0-3354,5 9-903,20 2-129,5-1-903,19 9-2064,-11-6-2064,4-1-258,-2 1-387</inkml:trace>
  <inkml:trace contextRef="#ctx0" brushRef="#br0" timeOffset="4887.2795">9106-358 8127,'0'0'5031,"0"33"-129,0-8-1290,-4 28-2838,-6 0-387,3 14 0,-5 2-258,3 3 129,1-8-129,4 1 0,1-15-129,3-1 129,8-14-129,8-4 129,5-8 0,8-12-129,4-2-387,-9-12-2967,11-2-1290,-7-9-516,-2-5-387</inkml:trace>
  <inkml:trace contextRef="#ctx0" brushRef="#br0" timeOffset="5289.3025">9524 350 7611,'0'48'5289,"0"-20"-258,-10-11-645,3 14-3483,-7-11-516,2 4-258,1 3-645,-10-14-3096,15 1-1290,6-14-258,-18 0-258</inkml:trace>
  <inkml:trace contextRef="#ctx0" brushRef="#br0" timeOffset="7947.4545">10901-387 5031,'0'0'5289,"0"0"-129,0 0-645,-16-25-3225,16 25-258,0 0-387,13-4-387,-13 4 0,26 0-129,-10 0 0,3 0-129,-2 3 129,4 2-129,-6 7 0,0 6 0,-5-4 0,-3 8 0,-4-2 0,-3 5 0,0 9 0,-7-1 0,0-5 0,-1 1 129,-2-1-129,3 1 129,-1-3-129,1 2 129,7-3 0,-2-5-129,2-4 258,0 3-129,2-5-129,-2-14 129,22 19-129,-22-19 129,29 5-129,-12-5 0,1 0 0,0-6 0,-1-4 0,-3 1 0,-14 9-129,19-13 129,-19 13 0,0 0-129,0 0 129,0 0-129,-4 16-129,-9 0 258,4 7 0,-4 1 0,3 3 0,2 4 258,1 2-516,4 2 516,3 0 0,0 1-258,2-6 258,6 3-258,-1-3 129,-1-3-129,-1-1 258,-2-1-258,-3-5 0,0-1 129,-8 0 0,-5-3-129,13-16 129,-26 27 0,10-18 0,1 1-258,15-10 0,-27 7-645,27-7-4257,0 0 0,-20 10-645,20-10-129</inkml:trace>
  <inkml:trace contextRef="#ctx0" brushRef="#br0" timeOffset="5535.3166">9636 40 6708,'15'14'5160,"-7"4"0,-5 0-516,10 16-3612,-13-9-387,5 6 0,-5-1-387,1 4 129,4-8-645,-5-5-129,8 2-903,-8-23-3483,0 20-129,0-20-516,0 0-258</inkml:trace>
  <inkml:trace contextRef="#ctx0" brushRef="#br0" timeOffset="5699.326">9669-48 3870,'-7'-22'4644,"7"22"-129,0 0-1032,0 0-6579,8 11-1032,-8-11-774,24 26 517</inkml:trace>
  <inkml:trace contextRef="#ctx0" brushRef="#br0" timeOffset="6098.3488">9846 56 3483,'0'14'5160,"3"11"-258,-1-5 0,-2-20-3612,5 47-129,-3-29-387,7 9-129,-1-9-387,2 4 129,-10-22-258,18 16 0,-18-16 0,28 0 0,-13-13 0,3-7-129,-1-3 0,0-4 0,1 2 129,-1 0-129,-6-1 0,-2 6 0,-2 4 129,-7 16 0,0 0-129,0 0 129,0 0-129,7 24 129,-7-1-129,0 5 129,0-3-258,0-2 0,0 1-387,0-24-645,12 32-3096,-12-32-774,0 0 0,19-3-645</inkml:trace>
  <inkml:trace contextRef="#ctx0" brushRef="#br0" timeOffset="6351.3632">10274-309 6321,'8'-22'5160,"-8"22"-129,6 8-645,2 25-3225,-8 4-645,0 10 0,0 5-258,0 4 0,0 2-129,0-4 0,-6 0-258,4-7 129,0 0-387,-3-11-129,5 5-774,-5-20-774,11 2-2064,0-7-1032,-6-16-129,18 18 388</inkml:trace>
  <inkml:trace contextRef="#ctx0" brushRef="#br0" timeOffset="6571.3758">10147 148 3096,'-41'-19'5160,"41"19"-387,0 0 0,-5-17-2451,23 17-1419,6 0-387,12 0 0,-1 0-258,4-1-258,4 1-774,-17 0-2838,8 0-1032,-10-5-387,-4 2-258</inkml:trace>
  <inkml:trace contextRef="#ctx0" brushRef="#br0" timeOffset="6839.3912">10483-239 5160,'22'4'5289,"-8"18"-129,0 0-258,12 20-3483,-15-6-387,12 15-258,-9-7-258,4 10 0,-9-4-387,1-3 129,-7-1-516,-3-12 129,0 5-774,-13-24-2322,7 12-1548,6-27-645,-17 16 0</inkml:trace>
  <inkml:trace contextRef="#ctx0" brushRef="#br0" timeOffset="36367.08">-2733 3286 1161,'10'-19'4386,"-10"19"-387,0 0-774,0 0-645,0 0-645,0 0-387,0 0-516,0 0-258,0 0-129,-4 11 0,4-11-387,-24 23 129,6-6-258,-3 5 129,-4 0-129,-3 1-129,-1-1 258,-1 0-258,2-3 129,1 2 0,5-2 0,4-5-129,18-14 258,-18 17-129,18-17-129,0 0 129,11 11 0,8-11 129,5 0-129,5 0 0,2 0 0,4 0 129,2 0-129,4 5 0,-9-1-129,1 3 129,-2 3-258,-5-4-387,11 19-2451,-14-16-1806,-2 2-516,-4-4 0,-17-7-516</inkml:trace>
  <inkml:trace contextRef="#ctx0" brushRef="#br0" timeOffset="37258.1308">-779 2902 6321,'21'-17'5418,"-21"17"-387,0 0-258,0 0-3741,16 18-129,-16 3-258,7 16 129,-7 2-387,0 7 0,0-2-129,0 7 0,0 0-129,0 2 0,0-6-129,-2-5 129,4-2 0,-2-7-129,0-3-129,0-11-129,3 2-258,-3-21-516,18 14-2967,-18-14-903,0 0-516,13-25-129</inkml:trace>
  <inkml:trace contextRef="#ctx0" brushRef="#br0" timeOffset="37847.1645">-800 2903 2967,'0'-20'5031,"4"-2"-129,-4 22-129,24-11-2967,-21-8-645,15 19 129,-7-15-516,11 11-129,-5-7-258,7 5 0,-2-2-129,0-2 0,0 4-129,-2 1 0,-1 1 0,-2 2-129,-17 2 0,27-5 0,-27 5 0,25-1 0,-25 1 0,26 0 0,-9 0 0,0-2 0,2 2 0,1 0 0,3 0 0,4 0-129,-8 2 129,4-1 0,-5 1 0,-2 1 0,0 0 0,-16-3 0,19 6 0,-19-6 0,16 5 0,-16-5 0,0 0 0,18 14 0,-18-14 0,8 14 129,-7 0-129,2 2 129,-3 4-129,0 5 129,0-5 0,0 7-129,0 2 129,0-3-129,0-4 0,0-4 0,0 2-258,0-20-258,11 27-3354,-11-27-1032,0 0-258,0 0-645</inkml:trace>
  <inkml:trace contextRef="#ctx0" brushRef="#br0" timeOffset="38942.2265">-89 3500 903,'0'0'4773,"0"17"258,0-17-1548,0 0-645,0 0-774,0 0-387,0 0-258,-7-7-516,7 7-129,8-21-387,-8 21 129,18-30-258,-5 16 0,-5-4-129,-8 18 129,24-23-258,-24 23 0,16-13 129,-16 13-129,0 0 129,11 11-129,-11-11 258,2 27-258,-2-6 129,0 3-129,1-4 129,1 5-129,3-3 129,-3-1-129,-1 1 0,3-3 0,-1 3-129,-3-7 0,4 3-129,-4-18-129,7 22-516,-7-22-1290,0 0-2838,0 0-129,0 0-387,0 0 129</inkml:trace>
  <inkml:trace contextRef="#ctx0" brushRef="#br0" timeOffset="39636.2668">-94 3738 2709,'0'0'4902,"0"0"-129,0 0-1677,0 0-774,0 0-516,0 0-516,16 0-258,6 0-387,-1-3 0,7 0-258,-5-5 129,7 3-258,0-1 129,1 1-129,-6 2-129,2-1-258,-7 4-258,-20 0-1032,32-5-3354,-32 5-387,0 0-129,0 0-258</inkml:trace>
  <inkml:trace contextRef="#ctx0" brushRef="#br0" timeOffset="40431.3125">489 3205 3354,'-3'16'5160,"3"-16"-129,10 4-129,16 3-3354,-8-9-387,18 2 129,-8-8-387,11 5-258,-4-5-258,1 2-129,-4 3-516,-8-5-387,10 8-3870,-16 0-516,-18 0-129,15 0-645</inkml:trace>
  <inkml:trace contextRef="#ctx0" brushRef="#br0" timeOffset="40202.2985">515 3049 2967,'0'0'5160,"0"0"-129,18 0-258,9 2-2967,-12-9-387,21 7-387,-11-8-258,12 5-387,-4-5-129,2 0-258,-6 8-258,-8-11-774,7 11-3612,-28 0-258,0 0-387,0 0-258</inkml:trace>
  <inkml:trace contextRef="#ctx0" brushRef="#br0" timeOffset="41679.3839">1527 2751 1677,'-7'-23'3999,"7"23"387,0 0-1935,0-14-1161,0 14-258,0 0-129,14-11 0,-14 11-258,0 0 0,0 0 0,16-9 0,-16 9-258,0 0 129,18-11-129,-18 11 0,21-10 0,-21 10 0,25-6 0,-9 3 0,-16 3 0,32-11 0,-11 3-129,4 6 129,3-3-258,5 2 129,-1 0-129,4 1 258,1-1-387,0 1 129,-1 2 0,-2-1-129,-5 1 0,-4 0 0,-4 0 0,-6 0 129,-15 0-129,24 6 0,-24-6 0,0 0 0,0 0 129,14 17-129,-14-17 129,0 0-129,0 23 129,1-7 0,-1-1-129,2 4 129,-2 0 0,1 4-129,-1 2 129,0-2-129,3-4 0,-3-1 0,1-4 0,-1-14-258,5 28-387,-5-28-1677,0 0-2709,0 0 0,0 0-516,18 0-258</inkml:trace>
  <inkml:trace contextRef="#ctx0" brushRef="#br0" timeOffset="41063.3487">1562 2711 5547,'18'0'5418,"-18"0"-387,9 17-129,-9-17-3612,7 34-129,-7-11-387,7 10 129,-7 2-387,3 9-129,-3 4-129,0-1 0,0 1-129,-5 0 0,-2-2-129,4-5 129,0-8-258,0-3 0,6-4-129,-3-11-129,1-1-516,-1-14-1290,0 0-2709,13-6-516,-13 6-129,10-31-258</inkml:trace>
  <inkml:trace contextRef="#ctx0" brushRef="#br0" timeOffset="42317.4203">2223 3298 2322,'-9'0'5031,"-11"11"129,6-6-387,0 12-2193,-5-15-1290,12 17 0,-7-6-645,10 7 129,-2-3-258,6 7 0,3-3-258,8-2-129,6-1 129,2 1-129,8-8 0,1-3-258,2 1 258,-3-9-129,1 0 0,-3-4 0,-3-7-258,-4-3 387,-7 0-387,-4-5 387,-5-2-387,-2-1 258,-9 0-258,-8 3 258,-2 2 0,-5 4-129,2 2 129,-3 4-129,5 7 0,2 0-129,18 0-645,-26 18-3612,26-18-387,0 0-516,0 0 0</inkml:trace>
  <inkml:trace contextRef="#ctx0" brushRef="#br0" timeOffset="44442.5418">3263 2588 903,'19'-3'4386,"-19"3"129,0 0-1290,0 0-645,-3-18-516,3 18-516,0 0-387,0 0-258,0 0-129,0 0-129,-11-20-258,11 20 0,0 0-129,-23-8-129,23 8 129,-24-5-129,9 2-129,-2 1 129,2 2-129,-2 0 258,0 0-258,0 0 0,3 5 0,14-5 129,-23 10-129,23-10 0,-16 17 0,16-17 129,-4 19 0,4-19-129,0 28 129,4-9-129,2 4 129,2 3 0,1 1-129,-4 7 129,2 6-129,-1 3 0,-1 1 129,-5 2-129,0 5 0,0-4 129,0 3-129,0-1 0,0-4 0,-4-3 0,1-4 0,-4-3 0,3-4-129,-1 0 129,-1-2 0,-2-7 129,6-4-129,-2-3 129,4-15-129,-4 24 129,4-24-129,0 0 129,0 0-129,0 0-129,10-2 129,-10 2-129,23-16 129,-9 10-129,5 2 129,-1-1-129,3 5 129,-3 0 129,1 0-129,-5 0 0,-14 0 0,24 11 129,-24-11-129,0 0 0,18 12-258,-18-12-1032,0 0-3354,0 0-258,1-12-387,-1 12-774</inkml:trace>
  <inkml:trace contextRef="#ctx0" brushRef="#br0" timeOffset="47671.7265">3633 3074 2709,'0'-19'5289,"0"19"-387,14-16-129,-4-6-2838,19 19-516,-11-13-258,20 10-387,-3-5-129,7 6-258,-2-1-258,-1 0-258,4 6-387,-5-3-516,9 7-2193,-9-4-1548,-6 2-387,-4-2-258</inkml:trace>
  <inkml:trace contextRef="#ctx0" brushRef="#br0" timeOffset="47423.7125">4033 2690 3999,'0'-22'4515,"0"22"-1032,4-15-1032,-5-5-258,1 20-645,-11-17-387,11 17-387,-17-17 0,17 17-258,-22-14 0,22 14 0,-27-7-258,27 7 0,-28 0-129,28 0 0,-23 14 0,23-14 0,-21 27-129,13-11 129,-4 6 0,5 4 0,-2-1 0,3 4 0,3 5 0,3 4 0,0 2 129,3 2-129,5-6 0,4 9 0,0-6-129,-1-3 0,0-1 0,-2-4 0,1-3 0,-5-5-129,-3-4 0,-2-3-258,0 1-129,0-17-387,-7 22-903,-13-21-2709,20-1-387,-29 4-516,13-4 129</inkml:trace>
  <inkml:trace contextRef="#ctx0" brushRef="#br0" timeOffset="48107.7515">4329 2864 2580,'-16'-3'5031,"16"3"-129,-29 3-129,1-1-2967,18 23-387,-12-13-258,14 18-129,-8-2-516,14 8 0,-1-5-129,4 1-129,9-2 129,8-5-258,2-2 0,6-3 0,1-11-129,2-4 0,0-5 0,0-2 0,1-9 0,-5-7 0,-3-2-129,-8-8 0,0-2 129,-11 0-129,-3-3 129,-7 0-129,-13-1 129,2 3-258,-4 9 258,-3 3 0,-3 11 0,1 5 0,2 3-129,7 8 0,6 12-387,12-20-258,-6 39-2193,6-21-1806,8-2-387,10-3-387</inkml:trace>
  <inkml:trace contextRef="#ctx0" brushRef="#br0" timeOffset="48541.7763">4783 2861 4773,'4'-17'5160,"-4"17"-258,-20 12-129,-7-5-3483,13 19-129,-13-4-387,12 10-129,-3 1-129,9 3-129,4-4 0,5 1-129,3-5 0,15-4-129,1-8 0,6-2-129,3-12 129,6-2-129,-2 0 129,-3-12-129,2-5 0,-4-3 0,-4-1 0,-5-4-129,1-1 129,-6-2-129,-10 0 129,-3-2 0,-12 0 0,-3 3 0,-3 2 0,-6 3 0,-5 6 0,1 3 0,-1 7 0,3 4-258,9 7-258,-5-5-774,22 0-3354,-19 24-387,17-8-387,2-16-258</inkml:trace>
  <inkml:trace contextRef="#ctx0" brushRef="#br0" timeOffset="48846.7923">5241 2816 6837,'0'0'5160,"0"0"-258,0 0-516,0 8-3354,0-8-1290,0 0-645,25 8-3354,-25-8-516,18 12-387,-18-12 0</inkml:trace>
  <inkml:trace contextRef="#ctx0" brushRef="#br0" timeOffset="49046.8053">5314 3031 3225,'0'24'5289,"-3"-3"-258,3-21 0,0 0-2838,0 17-1032,0-17-387,0 0-258,1 16-387,-1-16-516,17 17-903,-17-17-3354,0 0-129,0 0-516,19 6-129</inkml:trace>
  <inkml:trace contextRef="#ctx0" brushRef="#br0" timeOffset="49331.8215">5531 2913 6708,'0'0'5289,"18"-14"-258,-18 14-129,43-13-3870,-23-2-129,9 11-387,2-8 0,1 6-258,1-2-129,-2-1-258,-2 9-129,-5-3-387,-2 9-774,-22-6-2064,0 0-1548,0 0-258,0 28-387</inkml:trace>
  <inkml:trace contextRef="#ctx0" brushRef="#br0" timeOffset="49574.8355">5645 3012 3999,'-14'22'5289,"14"-22"-129,0 0-258,24 18-3225,-24-18-129,38 0-387,-18-12-258,11 12-258,-3-7-258,3 5-129,-5-3 0,-1 4-258,-5 1-129,-20 0-387,32 4-2709,-32-4-1806,0 0-258,0 0-387,4 15-129</inkml:trace>
  <inkml:trace contextRef="#ctx0" brushRef="#br0" timeOffset="56650.2402">6320 2726 2451,'5'-17'4902,"-5"17"0,17-6-1935,-17 6-516,0 0-387,0 0-645,21 31-258,-21-5-387,8 15-129,-4-4-258,2 11-129,-1-7 0,-2 4-129,0-5-129,0-1 0,-2-11 0,-1-5-129,9-1-387,-9-22-129,8 23-516,-8-23-1677,0-10-2064,0 10-387,0-36-129</inkml:trace>
  <inkml:trace contextRef="#ctx0" brushRef="#br0" timeOffset="56853.2518">6388 2499 3483,'-4'-23'4902,"4"23"-129,0 0-516,0 0-3096,0 0-645,0 0-129,0 14-258,8 2-387,-8-16-645,24 41-1806,-13-16-1677,-3-5-258,1 7-258</inkml:trace>
  <inkml:trace contextRef="#ctx0" brushRef="#br0" timeOffset="57320.2785">6568 2785 645,'13'5'4644,"-13"-5"516,12 14-258,3 9-2709,-15-23-516,10 39-258,-10-16-645,7 7 0,-7-3-387,5 2 0,-2-9-258,3 2 129,-2-3-258,-4-19 129,14 15-129,-14-15 0,22 0 0,-22 0 0,28-20 0,-13 0 0,2-4 0,2-6 0,-2-2 0,-2 6 0,2-4 0,-3 3 0,-3 0 0,-1 7 0,-10 20 0,11-19 0,-11 19 0,0 0 0,0 0 0,9 25 129,-9 0-129,0 5 0,1 2 129,3 1 0,-1-1-129,4 1 0,1-4-129,1-8 0,6-3-387,-15-18-516,35 17-1548,-35-17-2193,26-6-387,-16-12-258</inkml:trace>
  <inkml:trace contextRef="#ctx0" brushRef="#br0" timeOffset="57618.2948">7123 2441 1935,'3'-27'5031,"-3"27"-129,18 0 0,-15 24-2322,-3-5-1548,14 17-387,-13-2 387,13 17-387,-12-5-258,9 9 0,-8-1-129,4 1-129,-5-5 0,5-2-129,0-7 0,0-1 0,2-9 0,0-4 0,4-8-129,-13-19-129,31 25-387,-31-25-903,32 0-2709,-32 0-774,18-15-258,-18 15-129</inkml:trace>
  <inkml:trace contextRef="#ctx0" brushRef="#br0" timeOffset="57859.3093">7051 2804 3870,'-18'-8'5160,"0"2"-129,18 6-258,11 0-3225,-11 0-516,28-6-129,-9-4-258,15 9-258,-1-4-129,3 3-129,1-1 0,-5-1-387,4 4-258,-15-8-1032,11 8-2967,-14-3-516,-3-2-258,-15 5-258</inkml:trace>
  <inkml:trace contextRef="#ctx0" brushRef="#br0" timeOffset="58562.3495">7479 2444 2580,'0'0'5160,"21"-13"-129,-21 13-903,0 0-1935,26-5-387,-26 5-516,35-6-387,-17 0-516,13 6 129,-5-3-129,9 0 129,-4 0-258,3 1-129,-7-1 0,-1 0 0,0 3-129,-7-3 0,-5 3 0,-14 0 0,19 0 0,-19 0 0,0 0 0,0 0 0,9 7 0,-9-7 0,0 21 129,0-21-129,-2 32 129,0-12-258,-3 1 387,1 2-387,-1 5 258,1 3-129,2 0 0,-2 8 0,3-2 0,1 2 0,0 4 129,0 0-129,7 1 0,2-3 0,0 0 0,0-1 0,1-4 0,-2-1 0,-1-4 0,-1-3 0,-2-2 0,-1-2 0,-3-9 0,0-15 0,-3 22 0,3-22 129,-19 10-129,19-10 129,-32 0 0,14 0-129,-3-2 129,1 2 0,-1-3-129,6 2 129,15 1-129,-20 0 0,20 0-516,0 0-1806,0 0-2580,13 3-387,2 3-258,-15-6-516</inkml:trace>
  <inkml:trace contextRef="#ctx0" brushRef="#br0" timeOffset="61794.5344">-3210 7527 129,'15'-19'1806,"2"10"129,-17 9-258,19-5 387,-19 5-258,20-8 129,-20 8-129,19-9-129,-19 9 0,22-12-516,-22 12 129,21-12-258,-21 12-258,17-11 0,-17 11 0,0 0-129,0 0-129,15-8-258,-15 8 129,0 0-129,-14 5 0,14-5 0,-26 17-129,5-6 0,-5 4-129,-2 2 258,-6-3-258,2 3 258,0-1-129,3-1 0,1 0 0,4 1 0,10-5 0,14-11 0,-13 17 0,13-17-129,8 10 129,11-6 0,4 1 0,5 0 0,2-2 0,4 2 0,0 1 0,3 2 0,0-3 0,-5 5-129,5-6-129,-4-1 0,2 5-387,-6-8-1419,0 0-3096,-4 0 129,1-3-774,-11-6-129</inkml:trace>
  <inkml:trace contextRef="#ctx0" brushRef="#br0" timeOffset="62949.6005">-672 6915 2709,'0'0'5031,"14"-5"0,-10 14-1032,-4-9-1419,3 35-516,-3-16-258,0 21-645,0-1-258,0 8-387,0-3 0,0 9-258,0-6 0,1 1-129,2-8 0,0-4-129,1-8 0,2 0 0,-2-6-129,0-5-129,-4-17 0,10 18-258,-10-18-516,0 0-1032,18 0-2838,-18 0-258,6-16-129,-6-5-387</inkml:trace>
  <inkml:trace contextRef="#ctx0" brushRef="#br0" timeOffset="64139.6685">-682 6922 3870,'0'0'4257,"0"0"-1290,0 0-516,3-17-258,-3 17-387,0 0-645,28-9-258,-28 9-129,0 0-258,18-19-129,-18 19-129,0 0-129,17-9-129,-17 9 258,0 0-129,0 0 0,0 0-129,0 0 129,0-17 0,0 17-129,0 0 258,0 0-129,-14-5 0,14 5 129,0 0-129,0 0 0,0 0 129,-14-4 0,14 4-129,0 0 129,0 0 129,0 0-258,0 0 0,0 0 129,0 0-129,0 0 129,-3-17-129,3 17 0,0 0 0,0 0 0,4-15 0,-4 15 0,0 0 0,0 0-129,0 0 129,0 0 0,0 0-129,0 0 129,0 0 0,0 0-129,0 0 129,10-17-129,-10 17 0,0 0 0,0 0 0,0 0 0,0 0 0,0 0 0,0 0 0,0 0 0,0 0 0,0 0 0,0 0 129,0 0-129,0 0 0,0 0 0,0 0 0,0 0 0,0 0 0,0 0 0,0 0 0,0 0 0,0 0 0,0 0 0,0 0 0,0 0 0,0 0 0,0 0 0,0 0 0,0 0 0,0 0 0,17-1 0,-17 1 0,19 0 0,-2 0 0,0 1 0,4 2 0,4-1 0,4 0 0,6 1 0,4-3 0,-2 0 0,1 0 0,3 0 0,-5 0-129,3-3 129,-7 1 0,-3-1 0,-2 3 0,-5 0 0,-5 0 0,1 0 0,-3 0 0,-15 0 0,19 0-129,-19 0 258,0 0-129,0 0 0,14 0 0,-14 0 0,0 0 0,0 0 0,0 0 0,0 0 0,0 0 0,0 0 0,0 0 0,16 9 0,-16-9 0,0 0 129,0 17-129,0-17 0,-2 24 0,2-24 129,-7 29-129,5-13 0,2-1 0,0-15-129,0 24-129,0-10-129,0-14-1032,0 0-3741,0 0 129,22 15-516,-22-15-387</inkml:trace>
  <inkml:trace contextRef="#ctx0" brushRef="#br0" timeOffset="65158.7268">53 7679 5289,'-10'14'5418,"10"-14"-387,0 0-258,17 8-2709,-17-8-1032,41-3 0,-18-7-387,9 7-129,-7-3-258,5 0 0,-6 0-258,0 2-258,-2 4-387,-22 0-1677,18-5-2709,-18 5 129,0 0-645,0 0-129</inkml:trace>
  <inkml:trace contextRef="#ctx0" brushRef="#br0" timeOffset="64898.712">60 7482 2580,'0'0'4644,"-12"0"129,12 0-1935,0 0-387,0-22-645,0 22-387,5-18-387,-5 18-129,16-24-258,-16 24 0,24-25-258,-24 25 129,21-27-129,-21 27-129,18-18 0,-18 18 0,0 0-129,18 0 0,-18 0 0,4 18 0,-2 3 0,-2 2 0,1-1-129,2 5 129,-2 2-129,5 1 129,-2-5 0,3 0 0,-1-4 0,-2-5-129,4-2 0,-8-14-258,10 23 0,-10-23-774,5 14-1677,-5-14-2193,0 0-258,0 0-387,0 0-258</inkml:trace>
  <inkml:trace contextRef="#ctx0" brushRef="#br0" timeOffset="65790.7619">695 7151 6321,'-18'0'5160,"18"0"0,0 0-774,-24 0-2967,24 0-387,14-8-258,8 5 0,2-5-387,5 4-129,6-6 0,6 6-258,-4-4-129,-2 1-129,1 7-258,-12-6-903,7 6-2967,-31 0-645,20 5-258,-20-5-387</inkml:trace>
  <inkml:trace contextRef="#ctx0" brushRef="#br0" timeOffset="66018.776">783 7273 5934,'-20'22'5418,"20"-22"-516,0 19-258,0-19-3225,25 3-387,-5-3-129,15 0-258,-6-3-258,7 1-129,0 1-387,-1-10-516,8 9-3999,-16-5-387,-2 0-258,-8-2-516</inkml:trace>
  <inkml:trace contextRef="#ctx0" brushRef="#br0" timeOffset="66694.8147">1773 6713 4128,'20'-15'5160,"-20"15"0,0 0-1419,4-15-1677,10 16-258,-14-1-387,0 14-258,0-14-516,-1 40 0,-2-11-258,3 11-129,-4 6 0,5 6 0,-4 5-129,3 6 129,0 2-258,0-2 129,0-1 0,0-12-129,2-1 0,3-13 0,-2-4-258,2-15-258,-5-17-129,0 0-516,24 5-2709,-24-17-1161,4-10-387,-4-12-387</inkml:trace>
  <inkml:trace contextRef="#ctx0" brushRef="#br0" timeOffset="67183.8424">1662 6789 3225,'0'0'5031,"4"-15"0,-4 15-258,14-22-2838,14 20-516,-9-10 0,18 9-387,-8-10 0,11 10-387,1-7-258,5 4-129,1 0 0,0 1-129,-2-1 0,0 3 0,-6 0-129,0 0 0,-7 1 0,1 0 0,-5 2 0,-7 0 0,-3 0 0,-3 0 0,-15 0 129,21 2-129,-21-2 0,0 0 129,13 14-129,-13-14 0,0 17 129,0-1 0,0 0 0,0 4-129,0 4 129,0 3 0,1 1-129,-1 3 129,0-6-129,0 3 129,0-3-387,0-4-129,0 4-903,0-25-3741,0 16-129,0-16-387,0 0-516</inkml:trace>
  <inkml:trace contextRef="#ctx0" brushRef="#br0" timeOffset="67894.8833">2503 7320 3612,'-9'8'5289,"-12"11"-129,21-19-258,-16 34-2193,16-34-1419,-11 32-387,7-17 0,4 11-387,6-8-129,10 3-129,-3-7-129,8-2 0,1-2 0,6-6-129,1-4 0,0 0 0,4-8 0,-8-4 0,4-5 0,-11-4 0,1-1-129,-9-5 129,-7 4 0,-3-4-129,-13 1 129,-6 6 0,-7 2-129,-2 3 129,-6 7 0,1 5-129,2 3 0,2 3-645,20 16-3096,-7-8-1032,16-11-258,-9 23-645</inkml:trace>
  <inkml:trace contextRef="#ctx0" brushRef="#br0" timeOffset="71763.1046">5521 6750 8385,'0'0'5418,"0"0"-516,0 0-258,0 0-3096,0 0-1419,0 0-516,16 20-2838,-16-20-1419,12 25-387,-12-25-387,6 31-129</inkml:trace>
  <inkml:trace contextRef="#ctx0" brushRef="#br0" timeOffset="71975.1167">5581 7038 9804,'0'0'5289,"0"0"-516,-10 22-774,10-22-2967,0 0-387,0 0-387,0 0-516,14 12-1032,-14-12-3354,0 0-387,17-2-258,-17 2-387</inkml:trace>
  <inkml:trace contextRef="#ctx0" brushRef="#br0" timeOffset="72239.1318">5776 6823 9546,'42'-17'5289,"-21"8"-258,8 9-903,-1-10-3096,15 7-258,-4-8-387,7 5-129,-3-1-129,-2 0-387,1 6-129,-16-8-1419,0 9-2967,-26 0-258,19 6-258,-19-6-387</inkml:trace>
  <inkml:trace contextRef="#ctx0" brushRef="#br0" timeOffset="72463.1446">5907 6937 8256,'0'0'5160,"0"0"-387,0 0-387,35 0-3612,-13-6 0,14 2-129,-8-3-258,10 0-516,-2 7-645,-12-12-2064,2 10-1677,-8 1-516,-2 1-387,-16 0-129</inkml:trace>
  <inkml:trace contextRef="#ctx0" brushRef="#br0" timeOffset="72762.1617">6487 6735 8256,'0'0'5547,"0"0"-387,0 0-258,0 0-3096,0 8-1161,0 10-129,0 8-129,1-1-129,5 5 0,-4 5-258,4-3 0,-2-1-129,3-4 0,0 2-129,-7-15-645,18 4-3225,-18-18-903,0 0-258,0 0-516</inkml:trace>
  <inkml:trace contextRef="#ctx0" brushRef="#br0" timeOffset="72972.1737">6505 6556 8901,'-6'-27'5289,"6"27"-516,0 0-258,0-18-4128,0 18-258,13 12-903,-13-12-3612,5 24-387,2-10-387,0 1-387</inkml:trace>
  <inkml:trace contextRef="#ctx0" brushRef="#br0" timeOffset="73438.2004">6657 6702 10449,'7'20'5289,"0"-3"-516,-7-17-1290,14 31-2709,-9-11-258,9 5-129,0-3-129,0 5-129,-2-4-129,2-1 0,-1-8 0,-13-14 0,22 22-129,-22-22 0,20 0 0,-20 0 0,19-16 0,-8-1 0,1-7 0,1-2 0,4-3 0,1 2 129,-4-1 129,3 2-129,-2-1 258,-1 13-129,-14 14 129,23-19 0,-23 19 129,0 0-129,13 13 0,-10 4 0,-1 8-129,-2 3 0,0 1 0,1 1-129,2 2 0,1-7-258,6 5-516,-10-30-1806,12 25-2322,-12-25-129,18 6-516,-18-6-258</inkml:trace>
  <inkml:trace contextRef="#ctx0" brushRef="#br0" timeOffset="74003.2319">7225 6716 8514,'0'0'5289,"0"0"-258,0 0-387,11-3-3483,21 3-645,-1-7-129,7 7-129,2-1-258,-2-4-258,8 5-1161,-17 0-3225,4 0-387,-9-4 0,-4-1-774</inkml:trace>
  <inkml:trace contextRef="#ctx0" brushRef="#br0" timeOffset="73770.2194">7299 6352 6708,'17'-11'5547,"-17"11"-387,7 8-129,-7-8-2580,2 40-1806,-2-4 0,3 10-129,-3 6-129,3 4-258,0 2 129,-3-1-258,3-1 258,1 0-258,-1-12-129,6-1 258,0-9-129,3-4-129,4-2 129,0-8-129,4-6 0,-1-8-129,6-3-129,-7-6-903,15-1-3741,-17-10 129,4 3-516,-12-11-258</inkml:trace>
  <inkml:trace contextRef="#ctx0" brushRef="#br0" timeOffset="74739.2748">7824 6386 8514,'0'0'5547,"0"0"-516,13 2 0,-13-2-3999,35-5-387,-13-6 0,13 6-129,-7-2-129,5 1-129,-4-2 0,3 2-129,-8 3 129,1 0-129,-11 3-129,-14 0 129,22 0-129,-22 0 129,0 0-129,5 15 0,-5-15 0,0 32 0,-6-11 0,-1 1 0,-1 4-129,1 13 129,1-2 129,1 5 0,-2 2 0,2 3-129,5 5 129,0 4-129,9 0 129,0-2 0,4 1-258,4 1 129,2-3 0,1-1 0,2-11-129,-4-2 129,-4-7 0,-6-10-129,-1-6 0,-7-16 129,0 0 0,-20 11 0,-4-11 0,-3 0 0,-3-5 0,-2 2 129,2-3 0,4 6-129,-1 0 0,9 0-387,18 19-2322,0-19-2451,0 0 0,0 18-516,0-18-387</inkml:trace>
  <inkml:trace contextRef="#ctx0" brushRef="#br0" timeOffset="68954.9425">3614 6607 5547,'7'-19'5160,"-7"19"-387,-6-29-1419,6 29-1935,0 0-258,0 0 0,-29-23-516,29 23 0,-22-7-387,22 7 0,-28-3 129,14 2-258,-4 1 0,1 0-129,-1 0 129,1 0 0,3 3 0,14-3-129,-25 23 129,25-23-129,-15 31 258,12-17-387,3 5 387,0 6-258,0-2 0,3 5 129,4 0-129,-2 5 129,1 7-129,2 5 129,-1 0-129,-4 6 0,3 5 0,-4-1 0,0 4 0,2-3 129,-3 0-129,-1-8 0,2 3 0,-1-10-129,-1-8 129,2-3 0,-2-11 0,2-3 0,-2-16 0,0 14 0,0-14 0,0 0 0,0 0 0,2-11 0,-2 11 0,10-17 0,-10 17 0,19-15 0,-19 15 129,32-9-129,-12 9 0,-1 0 0,5 0 0,-1 0 0,3 3-129,-4-3-387,10 13-1419,-17-13-2838,2 0-258,-17 0-516,22-2 0</inkml:trace>
  <inkml:trace contextRef="#ctx0" brushRef="#br0" timeOffset="70187.0144">4026 6582 8127,'21'-45'5031,"-21"45"-129,13-22-1290,-2 32-2451,-11 4-258,7 18-387,-6-1 129,3 10-387,1 2 0,-3 4-129,0 2-129,2-3 258,-3-5-258,2-1 0,-2-4-129,-1-4-258,7 2-129,-7-17-645,9 16-774,-9-33-2322,0 28-774,0-28-387,0 0 0</inkml:trace>
  <inkml:trace contextRef="#ctx0" brushRef="#br0" timeOffset="70563.0359">4094 6915 2193,'-5'-33'5160,"5"17"0,0 16-129,0-33-2193,19 33-774,-19 0-645,37-11-258,-16 6-387,12 5-258,-1 2-129,3 8-129,1 1-129,0 5 0,-8 4-129,-3 2 0,-8 3 0,-9 0-129,-5 2 129,-3 1 0,-11-4-129,-13 1 129,3-2-129,-8-5 129,3-7 0,-2-1 0,1-9 0,1-1 0,5 0 129,4-3-129,17 3-129,-16-17-129,16 17-129,0-20-645,19 20-2451,-19 0-1419,28 0-516,-11-2-258,2 2 129</inkml:trace>
  <inkml:trace contextRef="#ctx0" brushRef="#br0" timeOffset="71103.0667">4636 6918 5934,'10'-16'5160,"-4"-10"-129,-6 26-387,-17-23-3483,17 23-129,-25-6-129,25 6 0,-29 1-387,12 13-129,-1 1 0,1 7-129,-4-1 0,9 7 0,-1 1-129,9-1 129,-3 0-129,7-1 0,7-8 0,7 0 0,8-8-129,-1-6 0,7-5 0,0 0 0,1-11 0,-5-6-129,1-6 129,-6-4 0,-6 1 0,1-4 0,-10-4 0,-4 6 0,0 0 0,-1 4 0,-8 2 0,1 7 0,8 15 0,-17-12 0,17 12 0,-11 12 0,8 3 129,2 7-129,1 2 0,0 4 129,4-1-129,4 3 0,6-3 0,2-4 0,2-1-258,0-8 0,6 3-387,-9-14-387,14 16-1677,-29-19-2322,28 0-129,-28 0-387,20-13-258</inkml:trace>
  <inkml:trace contextRef="#ctx0" brushRef="#br0" timeOffset="71516.0904">4908 6848 7353,'10'-20'5418,"-10"20"-516,17-3-258,2 15-3225,-19-12-387,22 40-258,-13-15-387,6 7-129,-7-1-129,2 1-129,-1-4 0,-5-3-129,1-5 0,-5-20 0,3 22 0,-3-22-129,0 0 0,0-11 129,0-7-129,0-7 129,0-5 129,0 2-129,0-4 258,4 0-129,2 0 129,6 4 129,2 8 0,6 1 0,-5 3 0,10 7 0,-4-1 0,3 7 0,-6 0-129,0 0 0,-18 3-258,24 2 0,-24-2-516,0 0-1806,0 0-2451,0 0-258,0 0-258,0 0-387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2:30:46.23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0 361 2580,'42'-3'4902,"-5"-5"-129,6-4-129,6-11-3354,42 9 258,-4-19-516,36 9 129,-2-11-516,20 8 0,-2-6-387,8 3-129,-5 3 129,-11 5-258,-13 4 129,-12 1 0,-18 6-258,-17-1-258,-11 10-387,-34-10-1419,-10 12-2451,-16 0-387,-24 1-258,-18 4-129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2:31:11.75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-16 350 516,'-16'5'4128,"16"-5"258,0 0-903,0 0-516,0 0-516,8 0-516,-8 0-645,46-8-129,-13-6-387,26 6 129,6-6-258,24 2-129,10-14-129,27 5 0,12-7-258,12 5 258,9-6-129,4 5-129,-3-6 0,-1 5 0,-17 2-129,-16 5 0,-21 2-129,-21 2-258,-17 5 0,-27-2-774,-6 12-2580,-34-1-1290,0 0-129,-35 10-387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2:32:11.29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220 0 2322,'0'0'3483,"0"0"-129,0 0-516,0 0-387,4 13-645,-4-13-258,-3 19-129,3-19-516,-18 28-258,0-11-129,4 4-129,-10 4-129,3 3 0,-4-2-129,0 4-129,2-5 129,3-1-129,3-4 0,8 4 129,2-8-129,7-16 129,0 20 0,0-20 0,35 14 0,-6-9 129,4 0-129,6-2 129,6-3-129,4 2-129,5 2-258,-4-4-645,14 2-3096,-15-1-516,-2 1-258,-5 0-387</inkml:trace>
  <inkml:trace contextRef="#ctx0" brushRef="#br0" timeOffset="-699.04">108 226 1677,'21'0'3870,"-21"0"129,36-17-387,2 12-1935,-2-19 129,26 13-258,-5-17-129,21 12-387,3-14-129,13 9-129,-2-7-129,13 4-258,-4-2-129,8 0 0,-2 2-129,2 2-129,-10 4-129,-8-3-387,-8 13-774,-28-3-2322,-11 6-903,-22 3-129,-22 2-516</inkml:trace>
  <inkml:trace contextRef="#ctx0" brushRef="#br0" timeOffset="640.0364">2268-517 3354,'0'0'4257,"-10"10"0,10-10-1677,0 19-387,9 2-258,-9-4-387,6 21-387,-6-11 0,7 7-516,-5 0 0,5 5-387,-6-3 129,1 3-129,0-8 0,1-1-258,-1-1 0,-2-3 129,0-1-129,0-6-129,0 3-387,0-22-387,7 24-2064,-7-24-1419,0 0-387,0 0-129,11-11-129</inkml:trace>
  <inkml:trace contextRef="#ctx0" brushRef="#br0" timeOffset="1361.0778">2258-508 3096,'0'-23'3741,"3"6"129,-3 17-1806,0 0-387,1-24-258,-1 24-387,0 0-258,0 0-258,0 0 129,0 0-258,0 0-129,16-7 0,-16 7 0,0 0 0,0 0-129,0 0 0,0 0 0,0 0 0,0 0-129,18 0 129,-18 0 0,0 0 0,0 0 0,18-2 0,-18 2 129,22-5 129,-8 2-258,6 0 129,2-2 0,10 2 0,-1-1-129,10 0 0,-3 0 129,7-3-129,-4-1-129,1 3 129,-3 0 0,-1 1 0,-5-1-129,-6 2 129,-8-2-129,-2 5 129,-17 0 0,17-1 129,-17 1-129,0 0-129,0 0 129,0 0-129,0 0 129,0 7-129,0-7 0,0 15 0,0-15 0,0 27 0,0-11 0,0 2 0,1 1 0,3-1 0,-4 3 0,4-4 0,-2 0 0,-1-3 0,-1-14 0,3 27 0,-3-27-129,3 19-387,8 2-1548,-11-21-2322,0 0-129,10 20-516,-10-20 0</inkml:trace>
  <inkml:trace contextRef="#ctx0" brushRef="#br0" timeOffset="2140.1223">3087-85 2967,'0'-14'3999,"0"14"0,0 0-1161,-17 0-1032,17 0-387,-18 15-258,14 0-258,4-15-258,-15 32 0,6-14-129,5 3 129,1-1-129,3 2-129,0-6 0,9 7 0,-9-23-129,26 28-129,-6-20 129,2-1-129,3-3 0,3-4 0,0 0 0,3-7 129,-4-1-258,0-6 0,-8-3 129,-5-1-129,-4 1 0,-6-2 0,-4 3 0,-15-1 0,-7 1 129,-2 5-129,-2 3 0,-2 2 0,1 6 0,3 0-129,6 12-645,-5 1-3225,23-13-516,-13 26-129,13-26-645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1T07:23:13.6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510 6337 903,'0'0'1032,"0"0"258,0 0-387,0 0 0,0 0-129,0 0 129,0 0-129,0 0 0,0 0 0,0 0 0,0 0-258,0 0 129,0 0-258,0 0 129,0 0-129,0-85 129,0 85-129,0 0 258,0 0-129,0 0 0,86 0 129,-86 0 0,80 0 0,-80 0-129,0 0-129,0 0 0,86 0 0,-86 0-258,86 0 0,-86 0-129,0 0 0,86 0 0,-86 0 129,80 0-129,-80 0 0,0 0 129,87 0 0,-87 0 0,86 0 0,-86 0 0,0 0 0,0 0 0,80 0 0,-80 0-129,0 0 129,86 0-129,-86 0 0,0 0 0,0 0 0,0 0-129,86 0 129,-86 0-129,0 0-387,0 0-1290,0 0-2064,0 0-129,0 0-387,0 0 129</inkml:trace>
  <inkml:trace contextRef="#ctx0" brushRef="#br0" timeOffset="572.0327">1439 5831 1161,'0'0'3225,"0"0"645,0 0-1032,0 0-645,0 0-645,0 0-387,0 0-258,0 0-258,86 83 0,-86-83 0,0 0-129,0 0-129,80 87-129,-80-87-129,0 0 129,0 0-129,0 0 129,86 85-258,-86-85 129,0 0 0,0 0 0,0 0-129,87 0 0,-87 0 0,0 0 0,0 0 0,0 0 0,0 83 0,0-83 0,0 0 0,0 0 0,0 83 0,0-83 0,0 85 0,0-85 0,-87 0 0,87 0 0,-86 83 0,86-83 0,-80 0 0,80 0 0,0 87-129,0-87 129,0 0-129,0 0-258,0 0-516,0 0-2967,0 85-387,0-85 129,0 0-516</inkml:trace>
  <inkml:trace contextRef="#ctx0" brushRef="#br0" timeOffset="9460.5411">375 16050 903,'0'0'3225,"0"0"-387,0 0-774,0 0-387,0 0-387,0 0-258,0 0-129,0 0-387,0 0-129,0 0 0,0 0-258,0 0 129,0 0 0,0 0 0,0 0 387,0 0-129,0 0 0,0 0 258,70 0-129,-70 0 0,81 0 0,-81 0 0,75 0-258,-5 0 129,0-78-129,-70 78-129,81 0-129,-6 0 0,-4 0-129,-71 0 129,70 0-129,-70 0 0,80 0 0,-80 0 0,0 0-129,0 0 129,70 0 0,-70 0-129,0 0 0,0 0-258,0 0-516,76 78-645,-76-78-2322,0 0-774,0 0-258,0 0 0</inkml:trace>
  <inkml:trace contextRef="#ctx0" brushRef="#br0" timeOffset="9887.5654">1188 15607 2322,'0'0'4515,"0"0"0,0 0-1161,0 0-1032,0 0-645,0 0-516,76 73-387,-76-73-129,70 0-258,-70 0 0,81 73-129,-81-73-129,70 0-129,-70 0 129,0 74-129,0-74 0,75 76 129,-75-76-129,0 0 0,0 0-129,0 69 129,0-69 0,0 78 0,0-78 0,-75 73 0,75-73 0,-70 0 0,70 0 0,0 73-129,0-73 0,0 0-774,0 0-2709,0 0-903,0 0-258,0 0-387</inkml:trace>
  <inkml:trace contextRef="#ctx0" brushRef="#br0" timeOffset="20536.1744">12121 5180 1935,'0'-72'3999,"76"72"0,-76 0 0,70 0-1419,-70 0-1290,80 0-258,-10 72-516,6-72-129,-76 0-258,70 0 129,0 77 0,86-77 0,-86 0 129,0 0-129,11 0 0,-11 0 129,-70 0-129,70 0-129,11 0-129,-81 0 129,0 0-258,0 0 0,0 0 0,0 0-387,75 0 0,-75 0-387,0 0-129,0-77-387,0 77-258,-75 0-129,75 0 387,-81-72-129,81 72 1032,-70 0 129,70 0 774,-70 0 387,-11-75 516,81 75 387,0 0-258,0 0 258,0 0-516,0 0 0,0 0-387,0 0 129,0 0-258,81 0-258,-81 0 0,0 0-129,70 75 0,0-75-387,-70 0 258,81 72-258,-81-72 258,0 0-258,75 77 258,-75-3-387,0-74 387,70 73 0,-70-73-129,0 0 129,0 72-129,0-72 0,0 75-129,0-75-258,-70 72-645,70-72-2967,0 0-129,0 0-258,-75 77-387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2:30:04.12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12 196 258,'-8'-20'4515,"-1"-5"258,9 25-903,0 0-1677,0-29-387,10 29-387,-10 0-387,25-14-387,-9 1-129,7 10-129,4-8 129,8 6-387,-6 1 129,4-3-129,-1-1 0,2 4 0,-4-4-129,5 2 129,-5 1-129,0-1 129,-2-1-129,-1 2 0,-4 0 0,1 1 0,-6 0 0,0 3 0,-18 1 0,24 0 0,-24 0 0,0 0 0,18 11 0,-18-11 0,8 23 129,-4-6-129,-2 2 0,1 1 129,-2 5-129,2 1 129,-2-4-129,1 0 0,-1 0 0,0-4-129,5-1-129,-6-17-645,17 23-3096,-17-23-903,0 0-129,0 0-645</inkml:trace>
  <inkml:trace contextRef="#ctx0" brushRef="#br0" timeOffset="-480.0274">43 210 2451,'1'-22'4773,"-1"22"-129,0 0-2064,0-20-774,0 20-258,0 0-258,13 1-387,-13-1-387,8 27 0,-6-8-129,5 11 129,-5 2-129,2 5-129,-1 6 129,0 6-258,-3-4 129,1 2-258,1-1 258,1-5-258,-3-5 0,1-4 0,-1-10 0,3-5 0,0-2-129,-3-15-129,0 0-387,0 0-645,0 0-1290,0 0-2193,12-15-258,-12-6-387</inkml:trace>
  <inkml:trace contextRef="#ctx0" brushRef="#br0" timeOffset="591.0338">818 662 3870,'-14'5'5031,"-2"18"-516,0-13-2451,16 16-516,-16-12-129,16 11-516,-4-10-258,4 6-258,0-21-129,21 25 0,-4-18-129,5-3 0,-1-4 0,4-1 0,-3-11 0,2 1-129,-9-4 129,2-6-129,-10-1 0,0 3 0,-7-3 258,0 1-258,-8 3 0,-8-1 0,-3 6 129,-5 4-129,2 6 0,-5 1-129,6 2-129,-2 0-129,13 16-516,-8-15-1806,18-1-2064,0 18-129,0-18-516</inkml:trace>
  <inkml:trace contextRef="#ctx0" brushRef="#br0" timeOffset="1011.0578">1327 204 3870,'-19'8'5031,"19"-8"-516,0 0-2322,0 0-258,0 0-387,0 0-645,1-10-258,-1 10-258,28-14-129,-8 2 0,3 4-129,2-1 129,2 1-129,1 1-258,-4 0-258,2 7-258,-26 0-903,36-2-3096,-36 2-258,16 3-258</inkml:trace>
  <inkml:trace contextRef="#ctx0" brushRef="#br0" timeOffset="1276.0728">1329 350 4257,'-9'15'5160,"9"-15"-258,13 13-2580,-13-13-1032,31 0 387,-31 0-645,43-8-258,-22-1-516,4 4 258,-3-3-516,0 5 0,-1 1-129,-4-6-903,12 8-2967,-29 0-1032,24-1 0,-24 1-387</inkml:trace>
  <inkml:trace contextRef="#ctx0" brushRef="#br0" timeOffset="2720.1556">2260-70 1161,'0'0'3999,"-12"-20"-1161,12 20-774,-18-12-258,18 12-516,-21-5-129,21 5-129,-21 0-387,21 0 0,-22 11-129,22-11-129,-19 24 0,10-8-129,1 0 129,4 2-258,0 1 0,4 2 129,0-2-258,4 3 129,4-2 0,1 5-129,2-2 129,0 1 0,-3-6-129,1 4 129,-5-1-129,0-2 129,-4-1-129,0-3 129,0-15 0,-6 22 0,6-22-129,-22 17 129,5-12 0,2-2 0,-5-3 0,5 0-129,15 0 129,-24 0-129,24 0 0,-15-1 0,15 1 0,0 0 0,0 0-129,0 0 129,11 7 129,-11-7-129,25 23 129,-8-7-258,-3 3 387,0-1-387,-3 4 258,-1 6-258,-3 2 129,-6-4 0,-1 3 0,0 1 0,0-2-129,-4-3 129,-2-2 0,2-4 129,-3-2-258,7-17 129,-7 23 0,7-23 0,0 21 0,0-21 129,2 16-129,-2-16 0,16 16-129,-16-16 129,24 12-258,-24-12-903,31 0-3225,-14 0-516,-1-3-387,0-6 388</inkml:trace>
  <inkml:trace contextRef="#ctx0" brushRef="#br0" timeOffset="4347.2486">2750 51 3612,'-18'10'5031,"4"-3"-516,7 11-2064,-19-15-645,19 22-258,-14-9-516,12 13-387,-7-4-129,9 7-129,-3 5 129,6 1-387,-1-1 129,5 2-258,0 2 0,0 0 0,10-3 129,-1 2-258,3-6-258,-2-9-258,9 11-903,-12-18-2967,10-5-387,-17-13-258,32 4-128</inkml:trace>
  <inkml:trace contextRef="#ctx0" brushRef="#br0" timeOffset="4823.2759">3150 210 1677,'10'-19'4773,"-10"19"-129,0-14 0,-20 8-3354,20 6-258,-24 0-129,24 0-258,-37 14-387,20 0 0,-2-1-129,0 5 0,0-3-129,5 1 129,1 1-129,9 1 0,4-3 0,0 2 0,0-17 129,20 23-129,-2-9 129,0-4-129,0 4 129,0-2-129,-1 1 129,-4 3-258,-7-2 129,-1 2 0,-5-2 0,0 0 0,0-14 0,-23 27 0,8-18 0,-6 0 129,2-4-129,-2-2 0,1-2 0,2-1-258,18 0-129,-26 0-774,26 0-1935,0 0-1548,0 0-387,12-9 129</inkml:trace>
  <inkml:trace contextRef="#ctx0" brushRef="#br0" timeOffset="5288.3025">3316 272 3612,'-18'24'4773,"6"-7"-258,-6 1-2967,18 15-129,-9-11 0,9 14-516,0-11 0,8 5-516,3-9 0,9-3 0,2-4-129,0-10 0,2-4 0,-1-11-129,1-8 129,-3-1 0,1-6-258,-6-3 258,-1-8-258,-4 6 129,-4 1-258,0 2 387,-4 3-258,-2 8 0,-1 17 129,0-14 0,0 14-129,0 0 129,-11 25 0,8-1-129,-1-1 129,3 8-258,1-2 258,0 3-258,3 0 258,2-9-516,12 2-387,-17-25-903,24 22-2967,-24-22-387,29 3-258,-29-3 259</inkml:trace>
  <inkml:trace contextRef="#ctx0" brushRef="#br0" timeOffset="5887.3368">3727 263 1806,'0'0'5031,"0"0"-387,5 20 129,-5-20-2838,0 39-774,-7-16-129,7 7-516,0-10 0,4 7-258,1-8 129,-5-19-258,16 22 0,-16-22 0,21 0 0,-5-5 0,0-12-258,0-7 387,0 2-387,1-1 258,0-4-129,-2 1 0,-1 4 0,-4 3 0,-10 19 129,11-20-129,-11 20 0,0 0 0,0 0 129,7 20-129,-7 1 129,0 4-129,0 2 129,0-3-129,4 1 129,-3-3-129,5-1 129,-6-21-129,18 20 0,-18-20 0,24 0 0,-7-3 0,1-11-129,-6-5 258,6-2-258,-1 1 258,-2 2-258,-1 0 129,0 3-129,-14 15 258,21-21-129,-21 21 0,17 0 0,-17 0 0,11 20 129,-8-1-129,1 1 258,-1 2-258,0 3 129,-1 2-258,-2-1 129,0-11-645,14 12-3483,-14-27-774,4 23-387,-4-23-258</inkml:trace>
  <inkml:trace contextRef="#ctx0" brushRef="#br0" timeOffset="6115.3498">4450 491 6063,'25'22'5418,"-11"6"-258,-14-13-516,14 10-3483,-17-11-516,0 10-258,-5-3-516,-10-8-1032,11 7-3483,-13-9-387,3 0-258,-2-6-258</inkml:trace>
  <inkml:trace contextRef="#ctx0" brushRef="#br0" timeOffset="6672.3817">4770 190 6708,'0'0'5160,"9"12"-258,-4 6-1290,-5-18-2580,6 24 129,-6-24-516,7 30-258,-7-13-129,5 0-129,-3 3 0,0-5-387,0 6-129,-2-21-1548,0 12-2580,0-12-645,0 0 0,-24 10-516</inkml:trace>
  <inkml:trace contextRef="#ctx0" brushRef="#br0" timeOffset="6859.3924">4797 31 4386,'14'-32'5031,"-14"32"-258,9-22-258,-9 22-4128,0 0-1290,0 0-3096,23-3-774,-23 3 0</inkml:trace>
  <inkml:trace contextRef="#ctx0" brushRef="#br0" timeOffset="7316.4185">5031 119 3612,'0'0'5031,"12"22"129,-12-8-516,2 13-2967,-2-10-1032,2 12 0,-2-5-129,6-1-129,-2-2-258,5-1-129,-9-20 129,15 24 0,-15-24-129,28 2 129,-11-2 0,1-10 0,0-6-129,1-3 129,2 0 0,-3 1-129,2-4 129,-4 4-129,-16 18 0,24-22 0,-24 22 0,0 0 129,14 0-129,-14 0 129,6 23-129,-6-2 0,1 1 129,0 3-129,2-1 129,3-3-258,1-1 258,1-4-516,3 0 0,-11-16-1806,18 0-2322,-18 0-645,20-11-258,-12-7 129</inkml:trace>
  <inkml:trace contextRef="#ctx0" brushRef="#br0" timeOffset="7843.4486">5493 103 2580,'-16'-5'5160,"16"5"-129,0 0-387,21 0-1935,-6-6-2064,18 6-258,-6-3 0,5 3 0,3 0-645,-9-3-516,13 3-2967,-15 0-1161,-2 0 0,-5-3-516</inkml:trace>
  <inkml:trace contextRef="#ctx0" brushRef="#br0" timeOffset="7628.4364">5584-188 5160,'0'0'5160,"0"0"-258,17 5-516,-17 16-3483,0 12-258,0 2-129,1 11 0,-1 1-258,3 4 0,-2-7-129,3 0 129,-1-2-258,3-6 129,1-3-129,2-5 129,3-6 0,0-7-258,6 0 129,0-9-129,7 1-129,-5-7-258,12 6-1290,-14-8-2967,-1-4-129,-17 6-387,17-26 129</inkml:trace>
  <inkml:trace contextRef="#ctx0" brushRef="#br0" timeOffset="8155.4665">5943-199 5676,'0'0'5289,"21"5"-387,-1 19-129,-9-3-4128,8 15 387,0-3-516,6 11 0,-9-1-258,5 6 0,-5-1-129,-5 0 0,-3-2-129,-5-5 0,-3-3 129,0-2-258,-3-6 0,-8-8-258,3-3-129,-13-13-1032,21 8-2451,-17-14-1032,17 0-258,-21 0-129</inkml:trace>
  <inkml:trace contextRef="#ctx0" brushRef="#br0" timeOffset="8403.4807">6342 390 5031,'15'19'5676,"-15"-19"-645,6 24-129,2-5-3354,-8-19-387,0 28-516,-4-12 0,0 3-516,0 0-129,-3 2-516,7 10-1548,-9-12-2838,5 0-258,4-19-258,-24 27-387</inkml:trace>
  <inkml:trace contextRef="#ctx0" brushRef="#br0" timeOffset="9147.5232">7059-120 3483,'5'-17'4644,"-5"17"-903,0 0-1290,-10-4-258,10 4-774,-21 9-129,11 13-387,-15-3-387,8 14 129,-6 0 0,6 18-129,-1-2-129,8 6 0,4-1-129,6 3 0,6-12 0,12 4-129,6-9 129,4-11-387,5-3 0,-5-15-1032,11 6-3354,-12-13-516,-2-3-258,-25-1-387</inkml:trace>
  <inkml:trace contextRef="#ctx0" brushRef="#br0" timeOffset="10018.5731">7547 37 5289,'1'-18'5031,"-1"18"-129,-9-14-1677,9 14-1935,-34 0-129,19 8-387,-13-3-129,7 8-129,-5-2-258,6 4 0,-2 1-129,4 9 0,7 3 0,4-2 0,7-1-129,0 3 129,11-2-258,4 3 129,6-6-516,-4-15-1161,13 3-2709,-6-6-645,3-4-258,-7-1-258</inkml:trace>
  <inkml:trace contextRef="#ctx0" brushRef="#br0" timeOffset="10419.596">7742 61 5160,'-28'36'5031,"13"-9"-129,1-10-1032,11 16-2967,-4-6-129,11 8 0,6-11-258,7 1-129,4-10-258,7-5 0,1-7 0,3-2 129,-4-2-258,1-12 129,-4-4 0,-1-3-129,-7-7 129,-5 0-129,-6-2 0,-5 3-129,-1-1 258,-11 4-258,-6 6 129,-5 6 0,-6 10-129,-1 1 129,-2 11-129,-4 7 129,10 7-387,-3 0-258,16 8-1548,2-8-2322,9-3-387,1-4-516,14-10 517</inkml:trace>
  <inkml:trace contextRef="#ctx0" brushRef="#br0" timeOffset="10856.621">8175-14 5160,'5'13'5289,"-5"4"-387,-9 6-258,-5-1-3741,10 11-387,-6-1 129,10 5-129,0-4-129,3-2-129,7-6-129,7-3 129,1-16-258,3-3 129,4-3-129,-3-6 129,-1-10-129,1-3 129,-4-8-129,-1-1 0,-3 1 0,0 0 0,-9 5 0,0 3 0,-3 3 0,-2 16-129,0 0 129,0 0 129,0 0-129,-2 27 0,-1-4 0,1 5 129,0 2-129,2-1 0,0 0-129,4-7-129,14 5-903,-18-27-3612,24 22 0,-9-22-645,4 0 0</inkml:trace>
  <inkml:trace contextRef="#ctx0" brushRef="#br0" timeOffset="11275.645">8638 34 4386,'-20'41'5031,"12"-13"0,-6-2-387,14 8-3483,-12-6-516,12 11 129,-3-11-129,3 0-258,5-9-129,11-8-129,0-6 0,4-5 0,-1-4 0,5-10 0,-3-11 0,1 0-129,-2-5 129,-5-3-258,0 2 258,-2-1-129,-3 5 0,-2 6 0,-1 4 0,-7 17 0,0 0 0,0 0 129,0 0-129,15 19 0,-15 3 129,2 4 0,-2 2-129,3-1 0,1 2-129,-1-6-258,6 5-903,-9-28-3483,11 19 0,-11-19-645,17 0-129</inkml:trace>
  <inkml:trace contextRef="#ctx0" brushRef="#br0" timeOffset="11747.672">8982-8 4773,'-45'-1'5289,"45"1"-516,0 0 0,0 0-3354,5 9-903,20 2-129,5-1-903,19 9-2064,-11-6-2064,4-1-258,-2 1-387</inkml:trace>
  <inkml:trace contextRef="#ctx0" brushRef="#br0" timeOffset="11559.6612">9106-358 8127,'0'0'5031,"0"33"-129,0-8-1290,-4 28-2838,-6 0-387,3 14 0,-5 2-258,3 3 129,1-8-129,4 1 0,1-15-129,3-1 129,8-14-129,8-4 129,5-8 0,8-12-129,4-2-387,-9-12-2967,11-2-1290,-7-9-516,-2-5-387</inkml:trace>
  <inkml:trace contextRef="#ctx0" brushRef="#br0" timeOffset="11961.6842">9524 350 7611,'0'48'5289,"0"-20"-258,-10-11-645,3 14-3483,-7-11-516,2 4-258,1 3-645,-10-14-3096,15 1-1290,6-14-258,-18 0-258</inkml:trace>
  <inkml:trace contextRef="#ctx0" brushRef="#br0" timeOffset="12207.6983">9636 40 6708,'15'14'5160,"-7"4"0,-5 0-516,10 16-3612,-13-9-387,5 6 0,-5-1-387,1 4 129,4-8-645,-5-5-129,8 2-903,-8-23-3483,0 20-129,0-20-516,0 0-258</inkml:trace>
  <inkml:trace contextRef="#ctx0" brushRef="#br0" timeOffset="12371.7077">9669-48 3870,'-7'-22'4644,"7"22"-129,0 0-1032,0 0-6579,8 11-1032,-8-11-774,24 26 517</inkml:trace>
  <inkml:trace contextRef="#ctx0" brushRef="#br0" timeOffset="12770.7305">9846 56 3483,'0'14'5160,"3"11"-258,-1-5 0,-2-20-3612,5 47-129,-3-29-387,7 9-129,-1-9-387,2 4 129,-10-22-258,18 16 0,-18-16 0,28 0 0,-13-13 0,3-7-129,-1-3 0,0-4 0,1 2 129,-1 0-129,-6-1 0,-2 6 0,-2 4 129,-7 16 0,0 0-129,0 0 129,0 0-129,7 24 129,-7-1-129,0 5 129,0-3-258,0-2 0,0 1-387,0-24-645,12 32-3096,-12-32-774,0 0 0,19-3-645</inkml:trace>
  <inkml:trace contextRef="#ctx0" brushRef="#br0" timeOffset="13243.7575">10147 148 3096,'-41'-19'5160,"41"19"-387,0 0 0,-5-17-2451,23 17-1419,6 0-387,12 0 0,-1 0-258,4-1-258,4 1-774,-17 0-2838,8 0-1032,-10-5-387,-4 2-258</inkml:trace>
  <inkml:trace contextRef="#ctx0" brushRef="#br0" timeOffset="13023.7449">10274-309 6321,'8'-22'5160,"-8"22"-129,6 8-645,2 25-3225,-8 4-645,0 10 0,0 5-258,0 4 0,0 2-129,0-4 0,-6 0-258,4-7 129,0 0-387,-3-11-129,5 5-774,-5-20-774,11 2-2064,0-7-1032,-6-16-129,18 18 388</inkml:trace>
  <inkml:trace contextRef="#ctx0" brushRef="#br0" timeOffset="13511.7729">10483-239 5160,'22'4'5289,"-8"18"-129,0 0-258,12 20-3483,-15-6-387,12 15-258,-9-7-258,4 10 0,-9-4-387,1-3 129,-7-1-516,-3-12 129,0 5-774,-13-24-2322,7 12-1548,6-27-645,-17 16 0</inkml:trace>
  <inkml:trace contextRef="#ctx0" brushRef="#br0" timeOffset="14619.8362">10901-387 5031,'0'0'5289,"0"0"-129,0 0-645,-16-25-3225,16 25-258,0 0-387,13-4-387,-13 4 0,26 0-129,-10 0 0,3 0-129,-2 3 129,4 2-129,-6 7 0,0 6 0,-5-4 0,-3 8 0,-4-2 0,-3 5 0,0 9 0,-7-1 0,0-5 0,-1 1 129,-2-1-129,3 1 129,-1-3-129,1 2 129,7-3 0,-2-5-129,2-4 258,0 3-129,2-5-129,-2-14 129,22 19-129,-22-19 129,29 5-129,-12-5 0,1 0 0,0-6 0,-1-4 0,-3 1 0,-14 9-129,19-13 129,-19 13 0,0 0-129,0 0 129,0 0-129,-4 16-129,-9 0 258,4 7 0,-4 1 0,3 3 0,2 4 258,1 2-516,4 2 516,3 0 0,0 1-258,2-6 258,6 3-258,-1-3 129,-1-3-129,-1-1 258,-2-1-258,-3-5 0,0-1 129,-8 0 0,-5-3-129,13-16 129,-26 27 0,10-18 0,1 1-258,15-10 0,-27 7-645,27-7-4257,0 0 0,-20 10-645,20-10-129</inkml:trace>
  <inkml:trace contextRef="#ctx0" brushRef="#br0" timeOffset="43039.4615">-2733 3286 1161,'10'-19'4386,"-10"19"-387,0 0-774,0 0-645,0 0-645,0 0-387,0 0-516,0 0-258,0 0-129,-4 11 0,4-11-387,-24 23 129,6-6-258,-3 5 129,-4 0-129,-3 1-129,-1-1 258,-1 0-258,2-3 129,1 2 0,5-2 0,4-5-129,18-14 258,-18 17-129,18-17-129,0 0 129,11 11 0,8-11 129,5 0-129,5 0 0,2 0 0,4 0 129,2 0-129,4 5 0,-9-1-129,1 3 129,-2 3-258,-5-4-387,11 19-2451,-14-16-1806,-2 2-516,-4-4 0,-17-7-516</inkml:trace>
  <inkml:trace contextRef="#ctx0" brushRef="#br0" timeOffset="43930.5127">-779 2902 6321,'21'-17'5418,"-21"17"-387,0 0-258,0 0-3741,16 18-129,-16 3-258,7 16 129,-7 2-387,0 7 0,0-2-129,0 7 0,0 0-129,0 2 0,0-6-129,-2-5 129,4-2 0,-2-7-129,0-3-129,0-11-129,3 2-258,-3-21-516,18 14-2967,-18-14-903,0 0-516,13-25-129</inkml:trace>
  <inkml:trace contextRef="#ctx0" brushRef="#br0" timeOffset="44519.5464">-800 2903 2967,'0'-20'5031,"4"-2"-129,-4 22-129,24-11-2967,-21-8-645,15 19 129,-7-15-516,11 11-129,-5-7-258,7 5 0,-2-2-129,0-2 0,0 4-129,-2 1 0,-1 1 0,-2 2-129,-17 2 0,27-5 0,-27 5 0,25-1 0,-25 1 0,26 0 0,-9 0 0,0-2 0,2 2 0,1 0 0,3 0 0,4 0-129,-8 2 129,4-1 0,-5 1 0,-2 1 0,0 0 0,-16-3 0,19 6 0,-19-6 0,16 5 0,-16-5 0,0 0 0,18 14 0,-18-14 0,8 14 129,-7 0-129,2 2 129,-3 4-129,0 5 129,0-5 0,0 7-129,0 2 129,0-3-129,0-4 0,0-4 0,0 2-258,0-20-258,11 27-3354,-11-27-1032,0 0-258,0 0-645</inkml:trace>
  <inkml:trace contextRef="#ctx0" brushRef="#br0" timeOffset="45614.6089">-89 3500 903,'0'0'4773,"0"17"258,0-17-1548,0 0-645,0 0-774,0 0-387,0 0-258,-7-7-516,7 7-129,8-21-387,-8 21 129,18-30-258,-5 16 0,-5-4-129,-8 18 129,24-23-258,-24 23 0,16-13 129,-16 13-129,0 0 129,11 11-129,-11-11 258,2 27-258,-2-6 129,0 3-129,1-4 129,1 5-129,3-3 129,-3-1-129,-1 1 0,3-3 0,-1 3-129,-3-7 0,4 3-129,-4-18-129,7 22-516,-7-22-1290,0 0-2838,0 0-129,0 0-387,0 0 129</inkml:trace>
  <inkml:trace contextRef="#ctx0" brushRef="#br0" timeOffset="46308.6487">-94 3738 2709,'0'0'4902,"0"0"-129,0 0-1677,0 0-774,0 0-516,0 0-516,16 0-258,6 0-387,-1-3 0,7 0-258,-5-5 129,7 3-258,0-1 129,1 1-129,-6 2-129,2-1-258,-7 4-258,-20 0-1032,32-5-3354,-32 5-387,0 0-129,0 0-258</inkml:trace>
  <inkml:trace contextRef="#ctx0" brushRef="#br0" timeOffset="47103.6942">489 3205 3354,'-3'16'5160,"3"-16"-129,10 4-129,16 3-3354,-8-9-387,18 2 129,-8-8-387,11 5-258,-4-5-258,1 2-129,-4 3-516,-8-5-387,10 8-3870,-16 0-516,-18 0-129,15 0-645</inkml:trace>
  <inkml:trace contextRef="#ctx0" brushRef="#br0" timeOffset="46874.6809">515 3049 2967,'0'0'5160,"0"0"-129,18 0-258,9 2-2967,-12-9-387,21 7-387,-11-8-258,12 5-387,-4-5-129,2 0-258,-6 8-258,-8-11-774,7 11-3612,-28 0-258,0 0-387,0 0-258</inkml:trace>
  <inkml:trace contextRef="#ctx0" brushRef="#br0" timeOffset="48351.7648">1527 2751 1677,'-7'-23'3999,"7"23"387,0 0-1935,0-14-1161,0 14-258,0 0-129,14-11 0,-14 11-258,0 0 0,0 0 0,16-9 0,-16 9-258,0 0 129,18-11-129,-18 11 0,21-10 0,-21 10 0,25-6 0,-9 3 0,-16 3 0,32-11 0,-11 3-129,4 6 129,3-3-258,5 2 129,-1 0-129,4 1 258,1-1-387,0 1 129,-1 2 0,-2-1-129,-5 1 0,-4 0 0,-4 0 0,-6 0 129,-15 0-129,24 6 0,-24-6 0,0 0 0,0 0 129,14 17-129,-14-17 129,0 0-129,0 23 129,1-7 0,-1-1-129,2 4 129,-2 0 0,1 4-129,-1 2 129,0-2-129,3-4 0,-3-1 0,1-4 0,-1-14-258,5 28-387,-5-28-1677,0 0-2709,0 0 0,0 0-516,18 0-258</inkml:trace>
  <inkml:trace contextRef="#ctx0" brushRef="#br0" timeOffset="47735.7302">1562 2711 5547,'18'0'5418,"-18"0"-387,9 17-129,-9-17-3612,7 34-129,-7-11-387,7 10 129,-7 2-387,3 9-129,-3 4-129,0-1 0,0 1-129,-5 0 0,-2-2-129,4-5 129,0-8-258,0-3 0,6-4-129,-3-11-129,1-1-516,-1-14-1290,0 0-2709,13-6-516,-13 6-129,10-31-258</inkml:trace>
  <inkml:trace contextRef="#ctx0" brushRef="#br0" timeOffset="48989.8021">2223 3298 2322,'-9'0'5031,"-11"11"129,6-6-387,0 12-2193,-5-15-1290,12 17 0,-7-6-645,10 7 129,-2-3-258,6 7 0,3-3-258,8-2-129,6-1 129,2 1-129,8-8 0,1-3-258,2 1 258,-3-9-129,1 0 0,-3-4 0,-3-7-258,-4-3 387,-7 0-387,-4-5 387,-5-2-387,-2-1 258,-9 0-258,-8 3 258,-2 2 0,-5 4-129,2 2 129,-3 4-129,5 7 0,2 0-129,18 0-645,-26 18-3612,26-18-387,0 0-516,0 0 0</inkml:trace>
  <inkml:trace contextRef="#ctx0" brushRef="#br0" timeOffset="51114.9235">3263 2588 903,'19'-3'4386,"-19"3"129,0 0-1290,0 0-645,-3-18-516,3 18-516,0 0-387,0 0-258,0 0-129,0 0-129,-11-20-258,11 20 0,0 0-129,-23-8-129,23 8 129,-24-5-129,9 2-129,-2 1 129,2 2-129,-2 0 258,0 0-258,0 0 0,3 5 0,14-5 129,-23 10-129,23-10 0,-16 17 0,16-17 129,-4 19 0,4-19-129,0 28 129,4-9-129,2 4 129,2 3 0,1 1-129,-4 7 129,2 6-129,-1 3 0,-1 1 129,-5 2-129,0 5 0,0-4 129,0 3-129,0-1 0,0-4 0,-4-3 0,1-4 0,-4-3 0,3-4-129,-1 0 129,-1-2 0,-2-7 129,6-4-129,-2-3 129,4-15-129,-4 24 129,4-24-129,0 0 129,0 0-129,0 0-129,10-2 129,-10 2-129,23-16 129,-9 10-129,5 2 129,-1-1-129,3 5 129,-3 0 129,1 0-129,-5 0 0,-14 0 0,24 11 129,-24-11-129,0 0 0,18 12-258,-18-12-1032,0 0-3354,0 0-258,1-12-387,-1 12-774</inkml:trace>
  <inkml:trace contextRef="#ctx0" brushRef="#br0" timeOffset="54344.1083">3633 3074 2709,'0'-19'5289,"0"19"-387,14-16-129,-4-6-2838,19 19-516,-11-13-258,20 10-387,-3-5-129,7 6-258,-2-1-258,-1 0-258,4 6-387,-5-3-516,9 7-2193,-9-4-1548,-6 2-387,-4-2-258</inkml:trace>
  <inkml:trace contextRef="#ctx0" brushRef="#br0" timeOffset="54096.0942">4033 2690 3999,'0'-22'4515,"0"22"-1032,4-15-1032,-5-5-258,1 20-645,-11-17-387,11 17-387,-17-17 0,17 17-258,-22-14 0,22 14 0,-27-7-258,27 7 0,-28 0-129,28 0 0,-23 14 0,23-14 0,-21 27-129,13-11 129,-4 6 0,5 4 0,-2-1 0,3 4 0,3 5 0,3 4 0,0 2 129,3 2-129,5-6 0,4 9 0,0-6-129,-1-3 0,0-1 0,-2-4 0,1-3 0,-5-5-129,-3-4 0,-2-3-258,0 1-129,0-17-387,-7 22-903,-13-21-2709,20-1-387,-29 4-516,13-4 129</inkml:trace>
  <inkml:trace contextRef="#ctx0" brushRef="#br0" timeOffset="54780.1333">4329 2864 2580,'-16'-3'5031,"16"3"-129,-29 3-129,1-1-2967,18 23-387,-12-13-258,14 18-129,-8-2-516,14 8 0,-1-5-129,4 1-129,9-2 129,8-5-258,2-2 0,6-3 0,1-11-129,2-4 0,0-5 0,0-2 0,1-9 0,-5-7 0,-3-2-129,-8-8 0,0-2 129,-11 0-129,-3-3 129,-7 0-129,-13-1 129,2 3-258,-4 9 258,-3 3 0,-3 11 0,1 5 0,2 3-129,7 8 0,6 12-387,12-20-258,-6 39-2193,6-21-1806,8-2-387,10-3-387</inkml:trace>
  <inkml:trace contextRef="#ctx0" brushRef="#br0" timeOffset="55214.1581">4783 2861 4773,'4'-17'5160,"-4"17"-258,-20 12-129,-7-5-3483,13 19-129,-13-4-387,12 10-129,-3 1-129,9 3-129,4-4 0,5 1-129,3-5 0,15-4-129,1-8 0,6-2-129,3-12 129,6-2-129,-2 0 129,-3-12-129,2-5 0,-4-3 0,-4-1 0,-5-4-129,1-1 129,-6-2-129,-10 0 129,-3-2 0,-12 0 0,-3 3 0,-3 2 0,-6 3 0,-5 6 0,1 3 0,-1 7 0,3 4-258,9 7-258,-5-5-774,22 0-3354,-19 24-387,17-8-387,2-16-258</inkml:trace>
  <inkml:trace contextRef="#ctx0" brushRef="#br0" timeOffset="55519.1755">5241 2816 6837,'0'0'5160,"0"0"-258,0 0-516,0 8-3354,0-8-1290,0 0-645,25 8-3354,-25-8-516,18 12-387,-18-12 0</inkml:trace>
  <inkml:trace contextRef="#ctx0" brushRef="#br0" timeOffset="55719.187">5314 3031 3225,'0'24'5289,"-3"-3"-258,3-21 0,0 0-2838,0 17-1032,0-17-387,0 0-258,1 16-387,-1-16-516,17 17-903,-17-17-3354,0 0-129,0 0-516,19 6-129</inkml:trace>
  <inkml:trace contextRef="#ctx0" brushRef="#br0" timeOffset="56004.2032">5531 2913 6708,'0'0'5289,"18"-14"-258,-18 14-129,43-13-3870,-23-2-129,9 11-387,2-8 0,1 6-258,1-2-129,-2-1-258,-2 9-129,-5-3-387,-2 9-774,-22-6-2064,0 0-1548,0 0-258,0 28-387</inkml:trace>
  <inkml:trace contextRef="#ctx0" brushRef="#br0" timeOffset="56247.2172">5645 3012 3999,'-14'22'5289,"14"-22"-129,0 0-258,24 18-3225,-24-18-129,38 0-387,-18-12-258,11 12-258,-3-7-258,3 5-129,-5-3 0,-1 4-258,-5 1-129,-20 0-387,32 4-2709,-32-4-1806,0 0-258,0 0-387,4 15-129</inkml:trace>
  <inkml:trace contextRef="#ctx0" brushRef="#br0" timeOffset="63322.6212">6320 2726 2451,'5'-17'4902,"-5"17"0,17-6-1935,-17 6-516,0 0-387,0 0-645,21 31-258,-21-5-387,8 15-129,-4-4-258,2 11-129,-1-7 0,-2 4-129,0-5-129,0-1 0,-2-11 0,-1-5-129,9-1-387,-9-22-129,8 23-516,-8-23-1677,0-10-2064,0 10-387,0-36-129</inkml:trace>
  <inkml:trace contextRef="#ctx0" brushRef="#br0" timeOffset="63525.6335">6388 2499 3483,'-4'-23'4902,"4"23"-129,0 0-516,0 0-3096,0 0-645,0 0-129,0 14-258,8 2-387,-8-16-645,24 41-1806,-13-16-1677,-3-5-258,1 7-258</inkml:trace>
  <inkml:trace contextRef="#ctx0" brushRef="#br0" timeOffset="63992.6602">6568 2785 645,'13'5'4644,"-13"-5"516,12 14-258,3 9-2709,-15-23-516,10 39-258,-10-16-645,7 7 0,-7-3-387,5 2 0,-2-9-258,3 2 129,-2-3-258,-4-19 129,14 15-129,-14-15 0,22 0 0,-22 0 0,28-20 0,-13 0 0,2-4 0,2-6 0,-2-2 0,-2 6 0,2-4 0,-3 3 0,-3 0 0,-1 7 0,-10 20 0,11-19 0,-11 19 0,0 0 0,0 0 0,9 25 129,-9 0-129,0 5 0,1 2 129,3 1 0,-1-1-129,4 1 0,1-4-129,1-8 0,6-3-387,-15-18-516,35 17-1548,-35-17-2193,26-6-387,-16-12-258</inkml:trace>
  <inkml:trace contextRef="#ctx0" brushRef="#br0" timeOffset="64290.6772">7123 2441 1935,'3'-27'5031,"-3"27"-129,18 0 0,-15 24-2322,-3-5-1548,14 17-387,-13-2 387,13 17-387,-12-5-258,9 9 0,-8-1-129,4 1-129,-5-5 0,5-2-129,0-7 0,0-1 0,2-9 0,0-4 0,4-8-129,-13-19-129,31 25-387,-31-25-903,32 0-2709,-32 0-774,18-15-258,-18 15-129</inkml:trace>
  <inkml:trace contextRef="#ctx0" brushRef="#br0" timeOffset="64531.6909">7051 2804 3870,'-18'-8'5160,"0"2"-129,18 6-258,11 0-3225,-11 0-516,28-6-129,-9-4-258,15 9-258,-1-4-129,3 3-129,1-1 0,-5-1-387,4 4-258,-15-8-1032,11 8-2967,-14-3-516,-3-2-258,-15 5-258</inkml:trace>
  <inkml:trace contextRef="#ctx0" brushRef="#br0" timeOffset="65234.7312">7479 2444 2580,'0'0'5160,"21"-13"-129,-21 13-903,0 0-1935,26-5-387,-26 5-516,35-6-387,-17 0-516,13 6 129,-5-3-129,9 0 129,-4 0-258,3 1-129,-7-1 0,-1 0 0,0 3-129,-7-3 0,-5 3 0,-14 0 0,19 0 0,-19 0 0,0 0 0,0 0 0,9 7 0,-9-7 0,0 21 129,0-21-129,-2 32 129,0-12-258,-3 1 387,1 2-387,-1 5 258,1 3-129,2 0 0,-2 8 0,3-2 0,1 2 0,0 4 129,0 0-129,7 1 0,2-3 0,0 0 0,0-1 0,1-4 0,-2-1 0,-1-4 0,-1-3 0,-2-2 0,-1-2 0,-3-9 0,0-15 0,-3 22 0,3-22 129,-19 10-129,19-10 129,-32 0 0,14 0-129,-3-2 129,1 2 0,-1-3-129,6 2 129,15 1-129,-20 0 0,20 0-516,0 0-1806,0 0-2580,13 3-387,2 3-258,-15-6-516</inkml:trace>
  <inkml:trace contextRef="#ctx0" brushRef="#br0" timeOffset="68466.9157">-3210 7527 129,'15'-19'1806,"2"10"129,-17 9-258,19-5 387,-19 5-258,20-8 129,-20 8-129,19-9-129,-19 9 0,22-12-516,-22 12 129,21-12-258,-21 12-258,17-11 0,-17 11 0,0 0-129,0 0-129,15-8-258,-15 8 129,0 0-129,-14 5 0,14-5 0,-26 17-129,5-6 0,-5 4-129,-2 2 258,-6-3-258,2 3 258,0-1-129,3-1 0,1 0 0,4 1 0,10-5 0,14-11 0,-13 17 0,13-17-129,8 10 129,11-6 0,4 1 0,5 0 0,2-2 0,4 2 0,0 1 0,3 2 0,0-3 0,-5 5-129,5-6-129,-4-1 0,2 5-387,-6-8-1419,0 0-3096,-4 0 129,1-3-774,-11-6-129</inkml:trace>
  <inkml:trace contextRef="#ctx0" brushRef="#br0" timeOffset="69621.9819">-672 6915 2709,'0'0'5031,"14"-5"0,-10 14-1032,-4-9-1419,3 35-516,-3-16-258,0 21-645,0-1-258,0 8-387,0-3 0,0 9-258,0-6 0,1 1-129,2-8 0,0-4-129,1-8 0,2 0 0,-2-6-129,0-5-129,-4-17 0,10 18-258,-10-18-516,0 0-1032,18 0-2838,-18 0-258,6-16-129,-6-5-387</inkml:trace>
  <inkml:trace contextRef="#ctx0" brushRef="#br0" timeOffset="70812.0502">-682 6922 3870,'0'0'4257,"0"0"-1290,0 0-516,3-17-258,-3 17-387,0 0-645,28-9-258,-28 9-129,0 0-258,18-19-129,-18 19-129,0 0-129,17-9-129,-17 9 258,0 0-129,0 0 0,0 0-129,0 0 129,0-17 0,0 17-129,0 0 258,0 0-129,-14-5 0,14 5 129,0 0-129,0 0 0,0 0 129,-14-4 0,14 4-129,0 0 129,0 0 129,0 0-258,0 0 0,0 0 129,0 0-129,0 0 129,-3-17-129,3 17 0,0 0 0,0 0 0,4-15 0,-4 15 0,0 0 0,0 0-129,0 0 129,0 0 0,0 0-129,0 0 129,0 0 0,0 0-129,0 0 129,10-17-129,-10 17 0,0 0 0,0 0 0,0 0 0,0 0 0,0 0 0,0 0 0,0 0 0,0 0 0,0 0 0,0 0 129,0 0-129,0 0 0,0 0 0,0 0 0,0 0 0,0 0 0,0 0 0,0 0 0,0 0 0,0 0 0,0 0 0,0 0 0,0 0 0,0 0 0,0 0 0,0 0 0,0 0 0,0 0 0,17-1 0,-17 1 0,19 0 0,-2 0 0,0 1 0,4 2 0,4-1 0,4 0 0,6 1 0,4-3 0,-2 0 0,1 0 0,3 0 0,-5 0-129,3-3 129,-7 1 0,-3-1 0,-2 3 0,-5 0 0,-5 0 0,1 0 0,-3 0 0,-15 0 0,19 0-129,-19 0 258,0 0-129,0 0 0,14 0 0,-14 0 0,0 0 0,0 0 0,0 0 0,0 0 0,0 0 0,0 0 0,0 0 0,16 9 0,-16-9 0,0 0 129,0 17-129,0-17 0,-2 24 0,2-24 129,-7 29-129,5-13 0,2-1 0,0-15-129,0 24-129,0-10-129,0-14-1032,0 0-3741,0 0 129,22 15-516,-22-15-387</inkml:trace>
  <inkml:trace contextRef="#ctx0" brushRef="#br0" timeOffset="71831.1085">53 7679 5289,'-10'14'5418,"10"-14"-387,0 0-258,17 8-2709,-17-8-1032,41-3 0,-18-7-387,9 7-129,-7-3-258,5 0 0,-6 0-258,0 2-258,-2 4-387,-22 0-1677,18-5-2709,-18 5 129,0 0-645,0 0-129</inkml:trace>
  <inkml:trace contextRef="#ctx0" brushRef="#br0" timeOffset="71571.0937">60 7482 2580,'0'0'4644,"-12"0"129,12 0-1935,0 0-387,0-22-645,0 22-387,5-18-387,-5 18-129,16-24-258,-16 24 0,24-25-258,-24 25 129,21-27-129,-21 27-129,18-18 0,-18 18 0,0 0-129,18 0 0,-18 0 0,4 18 0,-2 3 0,-2 2 0,1-1-129,2 5 129,-2 2-129,5 1 129,-2-5 0,3 0 0,-1-4 0,-2-5-129,4-2 0,-8-14-258,10 23 0,-10-23-774,5 14-1677,-5-14-2193,0 0-258,0 0-387,0 0-258</inkml:trace>
  <inkml:trace contextRef="#ctx0" brushRef="#br0" timeOffset="72463.1447">695 7151 6321,'-18'0'5160,"18"0"0,0 0-774,-24 0-2967,24 0-387,14-8-258,8 5 0,2-5-387,5 4-129,6-6 0,6 6-258,-4-4-129,-2 1-129,1 7-258,-12-6-903,7 6-2967,-31 0-645,20 5-258,-20-5-387</inkml:trace>
  <inkml:trace contextRef="#ctx0" brushRef="#br0" timeOffset="72691.1577">783 7273 5934,'-20'22'5418,"20"-22"-516,0 19-258,0-19-3225,25 3-387,-5-3-129,15 0-258,-6-3-258,7 1-129,0 1-387,-1-10-516,8 9-3999,-16-5-387,-2 0-258,-8-2-516</inkml:trace>
  <inkml:trace contextRef="#ctx0" brushRef="#br0" timeOffset="73856.2244">1662 6789 3225,'0'0'5031,"4"-15"0,-4 15-258,14-22-2838,14 20-516,-9-10 0,18 9-387,-8-10 0,11 10-387,1-7-258,5 4-129,1 0 0,0 1-129,-2-1 0,0 3 0,-6 0-129,0 0 0,-7 1 0,1 0 0,-5 2 0,-7 0 0,-3 0 0,-3 0 0,-15 0 129,21 2-129,-21-2 0,0 0 129,13 14-129,-13-14 0,0 17 129,0-1 0,0 0 0,0 4-129,0 4 129,0 3 0,1 1-129,-1 3 129,0-6-129,0 3 129,0-3-387,0-4-129,0 4-903,0-25-3741,0 16-129,0-16-387,0 0-516</inkml:trace>
  <inkml:trace contextRef="#ctx0" brushRef="#br0" timeOffset="73367.1964">1773 6713 4128,'20'-15'5160,"-20"15"0,0 0-1419,4-15-1677,10 16-258,-14-1-387,0 14-258,0-14-516,-1 40 0,-2-11-258,3 11-129,-4 6 0,5 6 0,-4 5-129,3 6 129,0 2-258,0-2 129,0-1 0,0-12-129,2-1 0,3-13 0,-2-4-258,2-15-258,-5-17-129,0 0-516,24 5-2709,-24-17-1161,4-10-387,-4-12-387</inkml:trace>
  <inkml:trace contextRef="#ctx0" brushRef="#br0" timeOffset="74567.265">2503 7320 3612,'-9'8'5289,"-12"11"-129,21-19-258,-16 34-2193,16-34-1419,-11 32-387,7-17 0,4 11-387,6-8-129,10 3-129,-3-7-129,8-2 0,1-2 0,6-6-129,1-4 0,0 0 0,4-8 0,-8-4 0,4-5 0,-11-4 0,1-1-129,-9-5 129,-7 4 0,-3-4-129,-13 1 129,-6 6 0,-7 2-129,-2 3 129,-6 7 0,1 5-129,2 3 0,2 3-645,20 16-3096,-7-8-1032,16-11-258,-9 23-645</inkml:trace>
  <inkml:trace contextRef="#ctx0" brushRef="#br0" timeOffset="75627.3257">3614 6607 5547,'7'-19'5160,"-7"19"-387,-6-29-1419,6 29-1935,0 0-258,0 0 0,-29-23-516,29 23 0,-22-7-387,22 7 0,-28-3 129,14 2-258,-4 1 0,1 0-129,-1 0 129,1 0 0,3 3 0,14-3-129,-25 23 129,25-23-129,-15 31 258,12-17-387,3 5 387,0 6-258,0-2 0,3 5 129,4 0-129,-2 5 129,1 7-129,2 5 129,-1 0-129,-4 6 0,3 5 0,-4-1 0,0 4 0,2-3 129,-3 0-129,-1-8 0,2 3 0,-1-10-129,-1-8 129,2-3 0,-2-11 0,2-3 0,-2-16 0,0 14 0,0-14 0,0 0 0,0 0 0,2-11 0,-2 11 0,10-17 0,-10 17 0,19-15 0,-19 15 129,32-9-129,-12 9 0,-1 0 0,5 0 0,-1 0 0,3 3-129,-4-3-387,10 13-1419,-17-13-2838,2 0-258,-17 0-516,22-2 0</inkml:trace>
  <inkml:trace contextRef="#ctx0" brushRef="#br0" timeOffset="76859.3961">4026 6582 8127,'21'-45'5031,"-21"45"-129,13-22-1290,-2 32-2451,-11 4-258,7 18-387,-6-1 129,3 10-387,1 2 0,-3 4-129,0 2-129,2-3 258,-3-5-258,2-1 0,-2-4-129,-1-4-258,7 2-129,-7-17-645,9 16-774,-9-33-2322,0 28-774,0-28-387,0 0 0</inkml:trace>
  <inkml:trace contextRef="#ctx0" brushRef="#br0" timeOffset="77235.4161">4094 6915 2193,'-5'-33'5160,"5"17"0,0 16-129,0-33-2193,19 33-774,-19 0-645,37-11-258,-16 6-387,12 5-258,-1 2-129,3 8-129,1 1-129,0 5 0,-8 4-129,-3 2 0,-8 3 0,-9 0-129,-5 2 129,-3 1 0,-11-4-129,-13 1 129,3-2-129,-8-5 129,3-7 0,-2-1 0,1-9 0,1-1 0,5 0 129,4-3-129,17 3-129,-16-17-129,16 17-129,0-20-645,19 20-2451,-19 0-1419,28 0-516,-11-2-258,2 2 129</inkml:trace>
  <inkml:trace contextRef="#ctx0" brushRef="#br0" timeOffset="77775.4481">4636 6918 5934,'10'-16'5160,"-4"-10"-129,-6 26-387,-17-23-3483,17 23-129,-25-6-129,25 6 0,-29 1-387,12 13-129,-1 1 0,1 7-129,-4-1 0,9 7 0,-1 1-129,9-1 129,-3 0-129,7-1 0,7-8 0,7 0 0,8-8-129,-1-6 0,7-5 0,0 0 0,1-11 0,-5-6-129,1-6 129,-6-4 0,-6 1 0,1-4 0,-10-4 0,-4 6 0,0 0 0,-1 4 0,-8 2 0,1 7 0,8 15 0,-17-12 0,17 12 0,-11 12 0,8 3 129,2 7-129,1 2 0,0 4 129,4-1-129,4 3 0,6-3 0,2-4 0,2-1-258,0-8 0,6 3-387,-9-14-387,14 16-1677,-29-19-2322,28 0-129,-28 0-387,20-13-258</inkml:trace>
  <inkml:trace contextRef="#ctx0" brushRef="#br0" timeOffset="78188.4721">4908 6848 7353,'10'-20'5418,"-10"20"-516,17-3-258,2 15-3225,-19-12-387,22 40-258,-13-15-387,6 7-129,-7-1-129,2 1-129,-1-4 0,-5-3-129,1-5 0,-5-20 0,3 22 0,-3-22-129,0 0 0,0-11 129,0-7-129,0-7 129,0-5 129,0 2-129,0-4 258,4 0-129,2 0 129,6 4 129,2 8 0,6 1 0,-5 3 0,10 7 0,-4-1 0,3 7 0,-6 0-129,0 0 0,-18 3-258,24 2 0,-24-2-516,0 0-1806,0 0-2451,0 0-258,0 0-258,0 0-387</inkml:trace>
  <inkml:trace contextRef="#ctx0" brushRef="#br0" timeOffset="78435.4861">5521 6750 8385,'0'0'5418,"0"0"-516,0 0-258,0 0-3096,0 0-1419,0 0-516,16 20-2838,-16-20-1419,12 25-387,-12-25-387,6 31-129</inkml:trace>
  <inkml:trace contextRef="#ctx0" brushRef="#br0" timeOffset="78647.4984">5581 7038 9804,'0'0'5289,"0"0"-516,-10 22-774,10-22-2967,0 0-387,0 0-387,0 0-516,14 12-1032,-14-12-3354,0 0-387,17-2-258,-17 2-387</inkml:trace>
  <inkml:trace contextRef="#ctx0" brushRef="#br0" timeOffset="78911.5134">5776 6823 9546,'42'-17'5289,"-21"8"-258,8 9-903,-1-10-3096,15 7-258,-4-8-387,7 5-129,-3-1-129,-2 0-387,1 6-129,-16-8-1419,0 9-2967,-26 0-258,19 6-258,-19-6-387</inkml:trace>
  <inkml:trace contextRef="#ctx0" brushRef="#br0" timeOffset="79135.5263">5907 6937 8256,'0'0'5160,"0"0"-387,0 0-387,35 0-3612,-13-6 0,14 2-129,-8-3-258,10 0-516,-2 7-645,-12-12-2064,2 10-1677,-8 1-516,-2 1-387,-16 0-129</inkml:trace>
  <inkml:trace contextRef="#ctx0" brushRef="#br0" timeOffset="79434.5434">6487 6735 8256,'0'0'5547,"0"0"-387,0 0-258,0 0-3096,0 8-1161,0 10-129,0 8-129,1-1-129,5 5 0,-4 5-258,4-3 0,-2-1-129,3-4 0,0 2-129,-7-15-645,18 4-3225,-18-18-903,0 0-258,0 0-516</inkml:trace>
  <inkml:trace contextRef="#ctx0" brushRef="#br0" timeOffset="79644.5554">6505 6556 8901,'-6'-27'5289,"6"27"-516,0 0-258,0-18-4128,0 18-258,13 12-903,-13-12-3612,5 24-387,2-10-387,0 1-387</inkml:trace>
  <inkml:trace contextRef="#ctx0" brushRef="#br0" timeOffset="80110.5821">6657 6702 10449,'7'20'5289,"0"-3"-516,-7-17-1290,14 31-2709,-9-11-258,9 5-129,0-3-129,0 5-129,-2-4-129,2-1 0,-1-8 0,-13-14 0,22 22-129,-22-22 0,20 0 0,-20 0 0,19-16 0,-8-1 0,1-7 0,1-2 0,4-3 0,1 2 129,-4-1 129,3 2-129,-2-1 258,-1 13-129,-14 14 129,23-19 0,-23 19 129,0 0-129,13 13 0,-10 4 0,-1 8-129,-2 3 0,0 1 0,1 1-129,2 2 0,1-7-258,6 5-516,-10-30-1806,12 25-2322,-12-25-129,18 6-516,-18-6-258</inkml:trace>
  <inkml:trace contextRef="#ctx0" brushRef="#br0" timeOffset="80675.6144">7225 6716 8514,'0'0'5289,"0"0"-258,0 0-387,11-3-3483,21 3-645,-1-7-129,7 7-129,2-1-258,-2-4-258,8 5-1161,-17 0-3225,4 0-387,-9-4 0,-4-1-774</inkml:trace>
  <inkml:trace contextRef="#ctx0" brushRef="#br0" timeOffset="80442.6011">7299 6352 6708,'17'-11'5547,"-17"11"-387,7 8-129,-7-8-2580,2 40-1806,-2-4 0,3 10-129,-3 6-129,3 4-258,0 2 129,-3-1-258,3-1 258,1 0-258,-1-12-129,6-1 258,0-9-129,3-4-129,4-2 129,0-8-129,4-6 0,-1-8-129,6-3-129,-7-6-903,15-1-3741,-17-10 129,4 3-516,-12-11-258</inkml:trace>
  <inkml:trace contextRef="#ctx0" brushRef="#br0" timeOffset="81411.6565">7824 6386 8514,'0'0'5547,"0"0"-516,13 2 0,-13-2-3999,35-5-387,-13-6 0,13 6-129,-7-2-129,5 1-129,-4-2 0,3 2-129,-8 3 129,1 0-129,-11 3-129,-14 0 129,22 0-129,-22 0 129,0 0-129,5 15 0,-5-15 0,0 32 0,-6-11 0,-1 1 0,-1 4-129,1 13 129,1-2 129,1 5 0,-2 2 0,2 3-129,5 5 129,0 4-129,9 0 129,0-2 0,4 1-258,4 1 129,2-3 0,1-1 0,2-11-129,-4-2 129,-4-7 0,-6-10-129,-1-6 0,-7-16 129,0 0 0,-20 11 0,-4-11 0,-3 0 0,-3-5 0,-2 2 129,2-3 0,4 6-129,-1 0 0,9 0-387,18 19-2322,0-19-2451,0 0 0,0 18-516,0-18-387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2:30:46.23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0 361 2580,'42'-3'4902,"-5"-5"-129,6-4-129,6-11-3354,42 9 258,-4-19-516,36 9 129,-2-11-516,20 8 0,-2-6-387,8 3-129,-5 3 129,-11 5-258,-13 4 129,-12 1 0,-18 6-258,-17-1-258,-11 10-387,-34-10-1419,-10 12-2451,-16 0-387,-24 1-258,-18 4-129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28T09:33:42.368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context xml:id="ctx1">
      <inkml:inkSource xml:id="inkSrc6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3-10-28T09:34:45.800"/>
    </inkml:context>
  </inkml:definitions>
  <inkml:trace contextRef="#ctx0" brushRef="#br0">16323 5778 3354,'0'0'4902,"5"-11"-258,-5 11-1677,0 0-903,0 0-387,13 0-516,-13 0-387,5 10 0,-5-10-516,4 27 0,-2-7 0,0 2-129,2 0-129,-1 3 129,0-4-129,0 1 0,4 4-387,-5-13-645,9-1-3612,-11-12-129,12 15-258,-12-15-258</inkml:trace>
  <inkml:trace contextRef="#ctx0" brushRef="#br0" timeOffset="220.0126">16415 5811 8643,'9'-1'5160,"-9"1"-258,10 16-1419,-9-2-2838,8 7-129,-5 2 0,4 3-258,4 9-903,-10-3-3741,7-3-387,0-5-516,-2-6-258</inkml:trace>
  <inkml:trace contextRef="#ctx0" brushRef="#br0" timeOffset="1376.0787">18750 5712 4644,'-6'12'5160,"6"-12"-387,0 0 0,2 11-2967,-2-11-516,1 10-516,-1-10-258,5 21 0,-5-9-129,1 6-129,-1-2-258,0 0 0,0 2-129,0-3-258,0 3-387,0-18-516,0 21-3483,0-21-258,0 12-129,0-12-387</inkml:trace>
  <inkml:trace contextRef="#ctx0" brushRef="#br0" timeOffset="1612.0921">18849 5759 7353,'9'-25'5418,"-9"8"-387,0 17-129,0-19-3741,0 19-258,0 0-387,4 14-129,-4 4-258,1 4 0,-1 4 0,0 6-129,0 3 0,0 0-258,0 2-387,-8-7-3999,8 0-258,-2-7-516,2-6-516</inkml:trace>
  <inkml:trace contextRef="#ctx0" brushRef="#br0" timeOffset="63093.6088">2926 12186 1032,'0'0'4257,"0"0"516,-6 4-258,6-4-1935,0 0-387,-16 7-774,16-7-258,-10 5-258,10-5-129,-13 5-258,13-5 0,-16 0-129,8 0-129,-6 0 0,0 0 0,-3 0-129,0 0 0,-3 0 0,0-4-129,-2-1 129,0 0-129,1-5 0,-1-4 0,5-3 0,-1-6 0,3 2 0,1 0 0,1-2 0,1-1 0,5 1 0,0 3 0,2-2 129,3 1-129,2-3 0,-1-4 0,4 0 129,4-3-129,4-3 0,1 0 129,0 1-129,2 2 0,-1 5 0,-2 5 129,0 6-258,-2 2 129,-1 5 129,-8 8-129,12-4 0,-12 4 0,10 0 0,-10 0 129,0 0-129,7 0 0,-7 0 0,0 0-129,0 0 0,0 0-258,0 0-258,5-14-1419,-5 14-2451,0 0-516,7-13-129,-7 13-387</inkml:trace>
  <inkml:trace contextRef="#ctx0" brushRef="#br0">2687 11538 3612,'-12'-17'4902,"3"-1"-258,9 18-129,-14-24-2322,14 24-516,-5-15-258,5 15-516,0 0 0,0 0-258,-7-10-129,7 10-129,0 0 0,0 0-129,7-5-129,-7 5 129,14-2 0,-4 1 0,-1-2-129,3 2 0,0 1 0,0 1-129,1 0 129,1 6-129,0 0 0,0 2 0,0-2 0,-1 4 129,-2-3-129,1 1-129,-2 0 129,-3-2 0,-7-7 0,12 17 129,-12-17 0,5 16-129,-5-16 129,0 18-129,0-6 129,-4 0 0,-1-1 0,-1 3-129,-1 1 0,3 1 0,-1-4 0,0 5 129,0-5-129,5-12-129,0 23-258,0-23-2838,5 6-1806,-5-6-258,18 3-774,-5-1-387</inkml:trace>
  <inkml:trace contextRef="#ctx1" brushRef="#br0">12453 13247 0,'0'0'0,"0"0"0,0 0 0,0 0 0,0 0 0,0 0 0,0 0 0,0 0 0,0 0 0,0 0 0,0 0 0,0 0 0,0 0 0,0 0 0,0 0 0,0 0 0,46 170 0,-46-170 0,0 0 0,0 0 0,0 0 0</inkml:trace>
  <inkml:trace contextRef="#ctx0" brushRef="#br0" timeOffset="71094.0664">2565 9562 2967,'0'0'4515,"0"0"-1032,0-11-516,0 11-903,0 0-387,0 0-129,0 0-516,0 0-258,0 0 129,0 0-387,0 0 129,0 0-129,0 0-129,-1 8-129,1-8 258,-6 10-258,6-10 0,-9 13-129,9-13 0,-12 16 0,12-16 0,-15 21 0,5-13 0,0 1 0,-1 1-129,-2-6 0,-1 4 129,0-3 0,-2-3-129,-2 3 0,4-2 0,-6-3 0,3 2 0,-1 2 0,0-4 0,-1 0 0,0 0 0,-2-6 129,-1-1 129,0 3-129,-1-7 129,0 2-129,0 3-129,-2-3 129,-1-6 0,2 7-129,-1-2 0,-3-1 0,0 4-129,-3 0 129,-1-1 0,-1 2 0,-3 2-129,0-3 129,1 2 0,0 0 0,-2 0 129,2-3 0,1 0 0,-1-1 0,0-2 0,0 1 0,-1-4 0,-3 1-129,-2-5 0,2-1-129,-1 1-129,0-3 129,-1-4 0,1-3 129,-1-2-129,0-5 0,-3-1 387,-6 1-129,-2-6 129,-4-8-129,-1 2 129,-2-5-129,2 1 0,4-5 0,7-5-258,3-4 0,6-2 0,5-2 129,4-2-129,5-7 129,4-5-129,5-3 129,-1-2-129,6-4 0,4-4 129,3-1-129,2-3 129,4 0-129,6-3 0,1-2 258,4-5-129,5-1 0,0-5 129,5 0-129,4-1 129,2 1-129,1 3 0,1 6 0,3 6 0,5 6 129,-3 5-129,4 5-129,-3 2-129,1 7 129,-5 0 0,3 2-129,-1 1 129,-2 3 0,-1 3-129,-3 0 387,0 6 0,2-1 0,0 6-129,0 2 258,-2 2-129,1 2 0,0 2 0,0-2 0,1 1 0,-2 1-129,-1 0 129,-1 2-129,1 1 0,-2 4-129,-3 5-129,-1 7 129,-4 7 0,-3 5 0,-3 5-129,-4 6 129,-10 6 129,13-2 0,-13 2 129,8 0-129,-8 0 0,0 0 0,11 5 0,-11-5 0,0 0 0,0 0-129,0 0-129,6 10-516,-4 6-1548,-2-16-2322,-1 17-258,1-17-516,-11 12-387</inkml:trace>
  <inkml:trace contextRef="#ctx0" brushRef="#br0" timeOffset="71550.0924">1526 4689 5676,'0'0'4644,"0"0"-258,0 12-129,0-12-2967,11 12-387,-3-5 129,7 7-129,-1-2-258,6 3-258,-2-6 129,6 2-129,0-6-129,0 6-129,1-5 0,0 1-129,-2-4 258,-2 1-129,-1-1 129,-2 1-129,-6 0 129,2 2 0,-14-6-129,12 22 129,-12-10 129,0 9-258,-9 4 129,-3 3 0,-3 8-129,-4-3-129,0 4 0,0-2-387,7 14-3225,-5-14-1290,5 8-516,-6 1-645</inkml:trace>
  <inkml:trace contextRef="#ctx0" brushRef="#br0" timeOffset="88774.0776">9442 12604 1,'16'-23'4127,"-10"10"130,-6 13-129,9-8-1161,-9 8-903,0 0-387,0 0-645,-5 0-387,-3 6-258,1 13-129,-6 0 129,0 5-258,-6 7-129,3 4 0,-4 1 0,1 3 129,2-3-129,-2 2 0,2-3-129,1-6-387,7 2-516,-7-14-1935,7-2-1161,-1-7-129,10-8-516,-10 0 388</inkml:trace>
  <inkml:trace contextRef="#ctx0" brushRef="#br0" timeOffset="89030.0922">9155 12878 6063,'-11'18'4773,"6"-5"-387,0 3-387,-6-2-2580,11 14-387,-7-8 0,7 10-387,0-2-258,0-2 0,4-1-129,3-3 129,0-10-129,6-4 0,-2-4-129,4-4 0,1-6-258,-2-12-1161,2 2-2967,1-5-258,-3 1-516,-3-1-387</inkml:trace>
  <inkml:trace contextRef="#ctx0" brushRef="#br0" timeOffset="99369.6837">8119 13773 645,'48'77'1935,"-23"-38"-1032,3-7-258,1-2 0,7-5-258,0-3 258,4-6-387,1-2 387,3-10-129,1-2-258,3-2 0,0-6 0,-4-5-258,3-2 0,-2-3 129,0-1-129,-1-1 129,0-1 129,-3-2 258,-2-3 0,-4 0 129,-4-1 0,-2-4-129,-7 3 258,-7-6 0,-1 6-258,-8-12 258,-2 8-387,-4-10 258,-5 5-258,-7-9 0,-4 0-129,-5-6 129,-6-1-129,-6-1-129,-5 0 0,-7 1 0,-4 0-129,-5 7 129,-2 5-258,-3 17 129,-6 11-258,0 11 0,0 13-258,-1 23 0,2 8-387,7 15-516,-1 5-1935,7-8-387,13 2 0</inkml:trace>
  <inkml:trace contextRef="#ctx0" brushRef="#br0" timeOffset="100813.7662">8310 12903 645,'0'0'387,"3"-13"0,-3 13-129,0 0 0,10-11 0,-10 11-258,8-11 0,-8 11 0,11-11 0,-11 11-258,8-15 129,-8 15 129,7-13-129,-7 13 129,6-11 0,-6 11 129,0 0-129,0 0 129,0 0 387,0 0-258,0 0 258,0 0-129,0 0 0,0 0-129,0 0 129,0 0-129,0 0-129,0 0-129,0 0 0,0 0 129,0 0 0,0 0-129,0 0 258,0 0-258,0 0 129,0 0 0,0 0 0,0 0 0,0 0 258,0 0-129,0 0 0,0 0 129,0 0-258,0 0 129,6 7 129,-6-7-258,0 0 0,0 0-129,0 0 129,0 0 0,0 0 129,0 0-129,0 0 0,0 0 129,0 0-129,0 0 129,0 0-129,0 0 0,0 0 0,0 0-129,0 12-129,0-12 129,0 0-129,0 0 129,0 0 0,0 0-129,0 0 129,0 0-258,0 0 129,0 0-129,2 11-258,-2-11-387,0 0-516,0 0-516,0 0-129,0 0-257</inkml:trace>
  <inkml:trace contextRef="#ctx0" brushRef="#br0" timeOffset="103569.9239">8384 12816 516,'0'0'2838,"0"0"-258,0 0-129,6 0-516,-6 0-258,3-12-387,-3-2-129,0 14-129,0-27-258,2 13-129,-2-8-258,0 2 0,-2-3 0,1-2-258,-6-3 258,0 0-258,-7-7 0,1 2 0,-7-6-129,-2 0 129,-4-1 0,-1 0 0,-4-4 0,-3 8 0,-2-5 129,3 8-129,-4 1 0,3 3 0,-1 1 0,-3 7-129,0 1 0,-2 0 0,-1 1 129,-2 4-129,1 1 0,-3 2 0,1 1 129,0-1-129,-1 4 0,6 0 0,-2 2 129,6 3-129,-6-1 0,2 3-129,-1 1 258,-2 0-129,2-2 0,-2 0 0,0 2 0,1-3 0,0-3 0,3 2 129,2-1-129,0-1-129,2 3 129,3-4 0,0 0-129,3 3 129,-2-2 0,1-2 0,3 1 0,-4 0 0,3 1 0,-5-1 0,4 2 0,-3-3 0,1 3 0,-1 1 0,-2-4 0,4 3 0,0-6 0,3 4-129,-1-1 129,1 2 0,0-2 0,1 2 0,1 0 0,0 2 0,0 0 0,0 2 129,-2-1-129,2-2 0,1 2 0,-2-1 0,-1 1 0,-1 1 129,1-2-129,-1 2 0,1-3 0,-3 4 0,3 0 0,0 0 129,0-2-258,1 1 258,4-3-258,-2 2 129,2-2 0,1 1 0,1-3 0,3 1 129,-1-1-129,1 2 129,2-2 0,1 2 0,0-1-129,2 4 129,0-2-129,1 2 129,0-1-129,2-1 129,-1 1-129,2-1 258,-3 2-129,10 2-129,-17-10 129,8 7 0,1-2 129,8 5-258,-16-8 129,16 8 0,-17-9 0,9 7 0,-1 0-129,-1-1 0,-1 2 129,-2 0-129,1 0 0,-2 1 129,-1 0-258,-2 0 258,1 0-258,1 0 129,1 0 129,3 0-129,1 1 0,0 0 0,10-1 0,-12 3 129,12-3-129,-9 1 0,9-1-129,0 0 129,0 0 0,0 0 0,0 0 0,0 0-129,0 15 129,0-15 0,7 14 0,-7-14 0,17 21 0,-8-7 129,1 1-129,2 0 129,-1-2-129,-1 1 0,0-3 129,-1 0-129,-1 0 129,-8-11-129,13 15 0,-13-15 0,11 9 0,-11-9 129,0 0-129,0 0 129,0 0-129,0 0 0,-12-7 0,0 1 129,0-3-129,-2-3-129,-1-1 129,1 2-129,-1 0 0,2-3 129,2 3-129,4-2 129,2 2-129,5 11 129,-7-19 0,7 7 0,2 1 0,3-1 0,2-1 0,3-1-129,2 0 258,2 0-129,1-1 0,5 1 0,0 1 0,2-3 0,0 4 0,1-4 0,0 3-129,-3-4-129,3 9-774,-9-9-2580,4 7-774,-4 0-387,-3 8-387</inkml:trace>
  <inkml:trace contextRef="#ctx0" brushRef="#br0" timeOffset="106121.0698">4442 12553 1161,'0'0'2322,"0"0"-258,0 0-129,0 0-387,5 10-387,-5-10-129,9 1 0,-1 0-129,-8-1-129,17 0-258,-5-1 129,2 0-258,0-3-129,3 4 129,2-3 0,-2 1 0,3 0-129,1 1 129,0-4-129,4 3 0,-1-4-129,2 2 258,3-3-387,-2 2 129,3 0-129,-2 0 0,-1 2 0,-1 0 0,-2 2 129,-2 1-129,-2-1 0,0 1 129,-3 0-129,-2 0 0,-1 0 0,-1-2 129,-3 0-129,0 1 0,-2 0 0,-8 1 0,13-2 0,-13 2-387,11 0-1161,-11 0-2322,13-1-129,-13 1-516,9-2 258</inkml:trace>
  <inkml:trace contextRef="#ctx0" brushRef="#br0" timeOffset="134346.6842">6881 14013 1161,'-29'-3'1548,"17"3"-129,-2 0 0,-1 2-129,0 0 0,0 0-258,-1-1-258,1-1-258,-1 0-129,-3 0-258,2-1 0,-4 0 0,-1 1-129,-1-1 129,-2 7-129,1 4 0,0-1 129,2 4-129,1 4 0,4-2 0,-1 4 0,5-1 0,1 5 258,5 2-258,-1 0 129,6 3 0,2 2 0,0 3 129,0 3 129,7 2 129,2-3 129,7 1 0,0-2 129,7-3 0,0-5 0,8 2 0,0-12 0,5-1-258,-3-6-129,5-1 0,-1-6-129,2 3 0,-4-5 0,2 0-129,-2 0 129,1 0-129,-2-5 129,4 3-129,-1-4 0,1 3 0,-2-3 258,2-2-258,1 1 0,-4-1 129,1-3-129,-2 3 0,-5-2-129,-1 0 129,-2 2 0,-1-1-129,-6 0 0,-1-1 0,-2-1 0,-2-3 129,-1-4-129,-6 1 0,0-3 0,-7-4 0,0-1 129,-5-4-129,-7-6 129,-3 0-129,-6-1 0,-5-1 129,-5-1-129,-4 4 0,-5 2 0,-6 3 0,-2 11 0,-2 3 0,-3 7-129,-2 6 129,2 2 0,-2 2-258,4 8-516,-1-3-2838,7 2-774,1-1-258,3 1-387</inkml:trace>
  <inkml:trace contextRef="#ctx0" brushRef="#br0" timeOffset="139023.9517">6448 14389 1677,'0'0'1548,"0"0"-129,0 0 0,0 0 129,0 0-516,0 0 258,-7-15-258,7 15 0,-9 0-258,9 0-258,-15 3 129,7 5-258,-3-1 0,-1 5 0,-3 0 0,-1 4-129,-3 0-129,-3 6 0,-2-2-129,-5 0 129,-1 3-129,-5 4 129,-5-4-129,-1 1 258,-6-5-129,-3-2 0,-4-7 129,1 1 0,-5-9-129,1-1 0,-1-1 0,-2-4 0,-2-4-129,-1-2 0,-3 2 0,0-1 0,-1 2 0,1 0 0,-1 1 0,0-1 0,1 1 0,1-2 0,-3 2 0,0-1 0,2 2 0,-1 3 0,0 0 0,2-2 0,0 4 0,0 0 0,0 0 0,1 6 129,1-5-129,1 0 129,-3 3-129,3 1 0,1-1 129,4 1 129,-3-3-129,0 3 0,3-4 0,-2 2 129,2-3-129,2-6 129,-2-5-129,1-1 0,1-3 0,4 0 0,-1-5 0,-3 0-129,0 2 0,-1 1 0,-1 2 0,-1-1-129,1 2 129,1 4 0,-1-4 0,1 0 129,3 3-129,-2-4 0,-2-2 129,-3 0 0,1-6-129,0 2 0,-1-4 0,-2-5 0,2 0 129,3-5 0,1-1 0,2-4 0,2-2 0,-6-6 0,1-3 0,3-1-129,-2-1-129,1-7 0,1-1 129,3-1 0,-1-4 129,6-2-129,2-1 0,2-4 129,-3 0-129,1 1 129,-2-2 0,3-3-258,0-2 0,2-1 0,3 0 129,-2-7-129,4-2 0,3-6 0,1 1 0,2-8 129,0-2 129,1-5 0,-3-2 0,4 1 0,-2-3 129,1 0-129,-1-2 258,5 1-258,-3-2-129,7 4 129,-1-3-129,3-3 0,1 2 0,-2-4-129,5 3 258,-3-1-129,0 1-129,0 3 129,-2 4 0,3 4 0,0 3-129,0 4 129,2 3-258,0 4 129,2 4 129,-1-3-258,2 1 258,0 2-129,-1 3 0,-1 2 0,0 4 129,1 5-129,-1 3 129,2 6-129,0 3 129,3 4-129,-3-2 0,2 5 258,5-8-258,-4-1 129,4-4 258,-1-2 0,3-5 0,-3 2 0,2-2-129,-1-2 0,0-3 129,1 4-129,1-1-129,2-3-129,-3 3-129,2-2 258,-2-3 258,3-1-516,-3 2 516,3-1-258,-3 1 0,1 2 129,0 0-129,3 7 129,-1 1-129,1 4 0,0-2 0,0-1 0,1 1 0,5-4 0,-4-1 0,1-6 0,3 0 0,-1 0 129,2-6-129,-2 8 0,2 1 0,0 3 0,3 3 129,-2 5-387,3 1 129,1 3 0,1 1-258,3-5 258,-1-3 0,6-4 0,1-2 0,4 0 258,0 0 0,4 0 0,3 1 0,5 7 0,3-1-129,2 10 387,8 0-774,-1 5 258,4 3 0,-2 1 129,3 2-129,-5 3 0,0 2 0,-9 0 0,1 4 258,-5 3 0,-2 5-129,-2 6 0,-2 7 0,-4 4 0,2 4 0,-5 6-129,2 1 129,-5 2 0,1 0 0,-3 0 0,1 0 0,-3 0 0,2 0 0,-5-2 129,0 1-129,-2-3 0,-2 2 0,-1 1 0,-9 1 129,10-1-129,-10 1 0,8 0 0,-8 0-129,0 0 0,14 0-129,-14 0-387,7 6-1032,-7-6-2322,0 0-516,0 0-258,0 0 516</inkml:trace>
  <inkml:trace contextRef="#ctx0" brushRef="#br0" timeOffset="139547.9816">1487 4149 1,'-6'-16'3353,"6"16"517,0 0-387,-11-17-1806,11 17 0,0 0-387,7-1-129,-7 1-129,12 0 129,-2-4-258,4 4-129,-2 0-129,3 0-258,2-1-258,-1 1 258,-1 0-387,2 0-258,-3 3 258,0-2-129,0 2 0,-4 2 0,0-2 129,-3 4-129,-7-7 258,11 11 0,-11-11 0,5 18 0,-5-18 129,0 23 0,-2-6-258,-3 0 129,-1 4 0,-4 3 129,0 0 0,-1 0 0,-2-1-129,4-1 258,-3-4-258,5-3-129,2 5-1806,5-20-2580,0 0-516,0 0-903,0-16-129</inkml:trace>
  <inkml:trace contextRef="#ctx0" brushRef="#br0" timeOffset="152655.7314">4622 8851 129,'0'-12'516,"0"2"-129,0 10 258,0 0 0,0 0 0,0 0-129,0 0 129,0 0-129,-3 10-129,3 3-258,-2 6 258,2-2-387,-2 1 129,2 1-129,0-3-129,0-4 129,0-12-258,2 13 258,-2-13-129,0 0 129,9-3-129,-9 3 129,4-17 129,-4 17 0,4-17 258,-4 17-129,0-16 258,0 16 0,0 0 129,0 0 0,0 0 0,-6 2-258,6-2-129,-5 15 129,5-15-258,-1 16-129,1-16 0,0 13 0,0-13-129,0 0 129,0 0 0,4 9-129,-4-9 129,0 0 0,10-6-258,-10 6 516,6-12-258,-6 12 0,2-20 129,-2 20-129,0-17 129,0 17 0,0-15 129,0 15 0,0 0 0,0 0-129,-5 0 129,3 7-129,1 6 129,1 9-258,0-2 0,0 4 129,3-2-258,0 0 129,1-6-258,-1-3 258,-3-13-129,0 0 0,11 5 0,-11-5 0,4-21 129,-3 1-129,1-4 129,-2-4 0,0 2 0,-2-2 129,2 3 0,-2 6 0,0 4 0,2 15 0,0 0 258,-11-1-258,7 8 0,0 11 0,1 2-129,-2 5 129,1-4-129,3 0 0,-2-4-129,1-5 0,2-12 0,0 0 0,0 0 0,0-10-129,2-10 129,1-5 129,-2-2-129,2-2 129,-2-3 0,0 8 0,0 3 129,0 6 0,-1 4 129,0 11-129,0 0 0,0 0 0,0 18 0,0-3 0,-1 3-129,0 2 0,0 2 0,1-6 0,-1-3-129,-1-2-387,2-11-2322,0 19-903,0-19 258</inkml:trace>
  <inkml:trace contextRef="#ctx0" brushRef="#br0" timeOffset="161175.2187">5572 6470 1,'22'6'773,"-10"-1"-128,0-1-129,5 3 129,-2 1-129,3-2-129,0 2 0,0 1-129,1 0 0,-1 0 0,2 2 0,-1-6-129,1 5 0,-3-3 258,3-1-258,-1-2 0,-1 2 0,4-2 258,-5-1-258,5 1 129,-5 0-129,1-3 0,0 3 129,-1-3-258,-1 2 129,1-1 0,-3 4 0,-2-2 0,3-1 129,-3 3-129,0-2 0,-1 2-129,1 0 129,-2-1-129,3-1 129,-4 0-129,3 1 0,-2-1 129,2 1-129,-3-2 0,0 1 0,1 1 0,0-1 0,2-2 0,-3 0 0,1-1 0,2-1 0,0 0 0,0 0 0,0 0 0,0-1-129,-1-1 129,0-2 0,-2 4 0,1 0 0,-3 0 0,3 0 0,-3 0 0,2 3 0,-1-1 0,1-2 0,2 0 0,0 0 0,1 0 0,0-3-129,1-1 129,1 0 0,-3 0 0,-1 0 0,2 2 0,0-4 0,-2 5 0,-1-1 0,0 1 0,-1-1 0,3 1 0,-11 1 0,16-1 0,-7-3 0,0 1 0,-1-2 129,2 1-129,2-3 0,-3 2 0,3-2 0,-3 1 0,4 1 0,-4 0 0,-1 0 0,-8 5 0,14-7 0,-14 7-258,15 0-2709,-15-10 0</inkml:trace>
  <inkml:trace contextRef="#ctx0" brushRef="#br0" timeOffset="164343.3999">6971 6287 2967,'0'0'3096,"0"0"-1548,0 0-258,6 10-129,-6-10 129,0 0-129,0 0-258,2 14-129,-2-14-258,0 0 0,10 10-129,-10-10-129,16 0-129,-6 0 0,2-5 0,0-4 258,0-3-387,2-1 129,-1-5 0,1 0 0,-1-6 0,0 1-129,-1-4 129,0-1-129,0-4 129,-2-1-129,0-3 0,-1-2 0,-2-1 129,0-3-129,-7-2 129,0-2-258,-2-4 387,-7 1 0,-5-5-258,-4 2 387,-6-4-258,-3 4 129,-6-1-258,2 8 129,-7-4 0,-1 5-129,-2 2 0,1-1 0,-4 3 0,-1 3 129,-3 1-129,-1 0 129,0 1-129,-2 3 0,1 3 129,1 8 0,-1 2-129,4 4 0,-1 5 129,3 7-129,3 3 129,-2 0-129,0 3 0,-3 3 0,3 1 0,0-1 0,-3 0 0,0 2 0,4 3 0,-2-4 0,7 2 0,0 2 0,1-3 129,4 3-129,1-6 0,2 1 0,1-5 0,-1 3 129,3-4-129,0 0 0,-1 2 0,0-4 0,-1 2 0,1-4 0,-2 4 129,1-1-129,1 1 0,1-2 0,-3-2 0,5-1-129,2 1 129,-2 1 0,2-4 0,-1 0 0,0 2 0,2 1 0,0 0 129,-1 2-129,-1 0 0,-1 2 0,0 2 0,-1 3 0,-1-3 0,-1 2 0,-2 0 0,-1-2 0,0-2 0,0 0 129,-1-3 0,4-4-129,-2 4 129,3-3-129,1 3 129,-1 3-129,4 0 129,1 0-129,0 0 129,1 4-129,1 0 129,0 0 0,2-4-129,0 0 129,3 0 0,0 0 0,0-4-129,4 0 258,0 0-258,1 1 129,0 1-129,1 1 0,-2 0 129,2 1-129,-1 0 0,-2 0 0,1 0 0,-3 2 0,0 1 0,0 1 0,-1-4 0,-1 2 0,1 2-129,-2-1 258,2 1-258,1-1 129,3-1 0,1 0 0,9-2 0,-15 7 0,15-7 0,0 0-129,-9 4 129,9-4 0,0 0-258,0 0 258,9 7 0,-9-7 0,15 6-129,-4 0 129,-1-1 0,4 2 0,1-1 0,0-1 0,-1 0 0,0 5 0,0-3 0,-1 0 0,-2-3 0,2 4 0,-4-2 0,-1-2 0,-8-4 0,9 6 0,-9-6 129,0 0-129,0 0 258,0 0-258,0 0 0,-8 1 129,-1-1-129,-2 0 0,0 0 0,-2 0 0,2 0 0,0-5 0,1-3 0,-2 4 0,3 2 0,1-4 0,-1-1 0,9 7 0,-13-7 0,13 7 0,-11-1 0,11 1 0,0 0 0,0 0 0,-8-5 0,8 5 0,0 0-129,0 0 258,0 0-129,0 0-129,-9-15 258,9 15-258,-3-14 129,3 14 0,-4-20 129,4 5-258,0 2 258,0-3-258,0 1 129,0 3 0,0-5 0,0 4 0,4 2 0,-1-2-258,-3 13 258,7-17 0,-7 17 0,10-17 0,-1 11 0,3-1 258,1-2-516,2-2 516,5-2-516,1-5 516,3 3-516,4-2 516,-2-5-258,0 1 0,1 2 0,-2-2 0,0 4 0,-6 3 0,0 2 0,-4 3 0,-4 5-258,-3-1 516,-8 5-258,9-2 129,-9 2-129,0 0 129,0 0-129,0 0 0,-5 9 0,5-9-129,0 0-387,0 0-387,-2 15-1290,2-15-2064,5 1-387,-5-1-516</inkml:trace>
  <inkml:trace contextRef="#ctx0" brushRef="#br0" timeOffset="166735.5368">5226 9497 258,'3'-11'645,"0"-5"387,-3 16 0,0 0 0,0 0 0,0 0 0,-8 3 129,6 14-645,-1 4 0,1 8-387,2 3 129,-1 2-258,1 1 258,0-4-129,0-2 0,0-8-129,1 2 0,-1-23 0,5 17 0,-5-17 0,0 0 0,12-17-129,-9-3 258,1-2-129,-2-5 0,3 0 0,-3 1 129,1 3-129,-2 4 258,0 3 129,-1 16-258,0-11 129,0 11 129,0 6-129,-2 8 0,-3 7 258,0 2-387,-1 3 0,1 7 129,-1-2 0,-1 0 129,2-6-129,1-3-129,-1-7 0,5-3-129,0-12 0,0 0-129,0-6 0,2-15 0,3-3 0,2-10 0,0-1 129,0-2 0,0 3-258,0 3 258,-1 5 0,-3 11 0,-3 15 258,0 0-129,0 0 0,0 0 0,0 23 0,-2 1 129,-3 1 0,-1 7-129,2-3 0,-1 2 129,0-5-258,2-3 0,0-13 0,2 2 0,1-12-129,0 0 129,0-16-129,2-8 0,0-5 129,4-4-129,-4 1 129,3 0-258,-3 3 258,0 7 0,1 4 258,-3 18-258,1-12 0,-1 12 129,0 10-129,-4 3 129,1 3 0,-1 4-129,0 6 0,0-2 129,-1-5-129,3 4 0,-2-8 0,2-2-129,2-13-129,-3 17-258,3-17-1161,0 0-1935,0 0-387,4-10 129</inkml:trace>
  <inkml:trace contextRef="#ctx0" brushRef="#br0" timeOffset="178115.1876">4456 9882 1032,'0'0'903,"7"0"129,-7 0-387,12 0 129,-3 2-129,2 2-129,0 1-129,4-2 0,0 2 0,1-3 129,0 0-258,0-2 0,0 1 129,1-1-129,1 0 0,0 0 129,-1-3-258,2 0 0,-2 0 0,4 1 0,-1 0 129,0-3 0,1 4-258,-2 0 129,1 1-129,0-3 129,-1 1-129,-1 1 0,-2-3 0,-1 2-129,-1-1 0,0 0-1677,1 3-1419,-6 0 0</inkml:trace>
  <inkml:trace contextRef="#ctx0" brushRef="#br0" timeOffset="187318.7141">7816 16033 1935,'0'0'2193,"0"0"-387,0 0-129,0 0-258,0 0-387,0 0-258,10 0-258,-2 5 0,4 3-258,2-3 0,3 4 129,0-6-258,1 6 0,0-6 0,0 2 0,1-3 0,1 4 258,-1-6-387,-1 3 258,1-3-129,-1 5 0,0-5 0,0 1 129,-2-1-129,2 0 129,-4 0-129,1 0 0,0 0 0,-3 1 0,1-1-129,-1 0 129,3 0-129,-2 0 129,0 0-129,2 0 129,2 0-129,-3 0 129,6 0 0,-2 0 129,2 0-258,0 0 129,1 0-129,0-4 0,0 0 0,1-2 0,-3 1 0,0-4 0,-1 2 0,-2-3 0,-1 1 0,-1-2 0,1 0 0,-3 2 129,-1 1-129,-1 0 0,2-1 0,-2 4 0,2 0 0,-1 4 0,0 0 0,0 1 129,-1 0-129,2 0 0,-1 1 0,1 1 0,-2 2 0,1-1 0,0-1 0,2 2 0,-2-2 0,-1-1 0,1 4 0,-1-4 0,0 0 129,0 1-129,-1-2 0,-9 0 0,15 1 0,-15-1 0,13 2 0,-13-2 129,11 2-129,-11-2 0,0 0 0,9 3 0,-9-3 0,0 0 0,0 0 0,9 0-129,-9 0 0,0 0-1290,5-8-2064,-5 8-129,0 0-387,1-14 129</inkml:trace>
  <inkml:trace contextRef="#ctx0" brushRef="#br0" timeOffset="201250.5109">4574 7338 129,'-17'-3'3225,"6"3"-645,11 0-387,0 0-774,-8-11 0,8 11-516,5-20-258,5 7-129,1-9-258,6-1 258,2-7-129,5 2-129,2-6-129,2 1 0,3 4-129,-3 1 0,0 6-129,-3 5 258,-6 7-258,-3 7 258,-5 4 0,-9 12 129,-2 3-129,-10 12 0,-4 0 129,-5 5-258,-5 3 129,-2-1 0,-6 4 0,6-6 0,-6 1 258,3-1-129,3-7 129,4-1-129,5-12 0,4-2-129,13-11 0,0 0 0,0 0-258,14-30-1290,8-2-2580,9-5-129,-2-15-774</inkml:trace>
  <inkml:trace contextRef="#ctx1" brushRef="#br0" timeOffset="141267.0799">18895 14001 0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2:31:11.75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-16 350 516,'-16'5'4128,"16"-5"258,0 0-903,0 0-516,0 0-516,8 0-516,-8 0-645,46-8-129,-13-6-387,26 6 129,6-6-258,24 2-129,10-14-129,27 5 0,12-7-258,12 5 258,9-6-129,4 5-129,-3-6 0,-1 5 0,-17 2-129,-16 5 0,-21 2-129,-21 2-258,-17 5 0,-27-2-774,-6 12-2580,-34-1-1290,0 0-129,-35 10-387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2:32:11.29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220 0 2322,'0'0'3483,"0"0"-129,0 0-516,0 0-387,4 13-645,-4-13-258,-3 19-129,3-19-516,-18 28-258,0-11-129,4 4-129,-10 4-129,3 3 0,-4-2-129,0 4-129,2-5 129,3-1-129,3-4 0,8 4 129,2-8-129,7-16 129,0 20 0,0-20 0,35 14 0,-6-9 129,4 0-129,6-2 129,6-3-129,4 2-129,5 2-258,-4-4-645,14 2-3096,-15-1-516,-2 1-258,-5 0-387</inkml:trace>
  <inkml:trace contextRef="#ctx0" brushRef="#br0" timeOffset="-699.04">108 226 1677,'21'0'3870,"-21"0"129,36-17-387,2 12-1935,-2-19 129,26 13-258,-5-17-129,21 12-387,3-14-129,13 9-129,-2-7-129,13 4-258,-4-2-129,8 0 0,-2 2-129,2 2-129,-10 4-129,-8-3-387,-8 13-774,-28-3-2322,-11 6-903,-22 3-129,-22 2-516</inkml:trace>
  <inkml:trace contextRef="#ctx0" brushRef="#br0" timeOffset="640.0364">2268-517 3354,'0'0'4257,"-10"10"0,10-10-1677,0 19-387,9 2-258,-9-4-387,6 21-387,-6-11 0,7 7-516,-5 0 0,5 5-387,-6-3 129,1 3-129,0-8 0,1-1-258,-1-1 0,-2-3 129,0-1-129,0-6-129,0 3-387,0-22-387,7 24-2064,-7-24-1419,0 0-387,0 0-129,11-11-129</inkml:trace>
  <inkml:trace contextRef="#ctx0" brushRef="#br0" timeOffset="1361.0778">2258-508 3096,'0'-23'3741,"3"6"129,-3 17-1806,0 0-387,1-24-258,-1 24-387,0 0-258,0 0-258,0 0 129,0 0-258,0 0-129,16-7 0,-16 7 0,0 0 0,0 0-129,0 0 0,0 0 0,0 0 0,0 0-129,18 0 129,-18 0 0,0 0 0,0 0 0,18-2 0,-18 2 129,22-5 129,-8 2-258,6 0 129,2-2 0,10 2 0,-1-1-129,10 0 0,-3 0 129,7-3-129,-4-1-129,1 3 129,-3 0 0,-1 1 0,-5-1-129,-6 2 129,-8-2-129,-2 5 129,-17 0 0,17-1 129,-17 1-129,0 0-129,0 0 129,0 0-129,0 0 129,0 7-129,0-7 0,0 15 0,0-15 0,0 27 0,0-11 0,0 2 0,1 1 0,3-1 0,-4 3 0,4-4 0,-2 0 0,-1-3 0,-1-14 0,3 27 0,-3-27-129,3 19-387,8 2-1548,-11-21-2322,0 0-129,10 20-516,-10-20 0</inkml:trace>
  <inkml:trace contextRef="#ctx0" brushRef="#br0" timeOffset="2140.1223">3087-85 2967,'0'-14'3999,"0"14"0,0 0-1161,-17 0-1032,17 0-387,-18 15-258,14 0-258,4-15-258,-15 32 0,6-14-129,5 3 129,1-1-129,3 2-129,0-6 0,9 7 0,-9-23-129,26 28-129,-6-20 129,2-1-129,3-3 0,3-4 0,0 0 0,3-7 129,-4-1-258,0-6 0,-8-3 129,-5-1-129,-4 1 0,-6-2 0,-4 3 0,-15-1 0,-7 1 129,-2 5-129,-2 3 0,-2 2 0,1 6 0,3 0-129,6 12-645,-5 1-3225,23-13-516,-13 26-129,13-26-645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2:30:04.12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12 196 258,'-8'-20'4515,"-1"-5"258,9 25-903,0 0-1677,0-29-387,10 29-387,-10 0-387,25-14-387,-9 1-129,7 10-129,4-8 129,8 6-387,-6 1 129,4-3-129,-1-1 0,2 4 0,-4-4-129,5 2 129,-5 1-129,0-1 129,-2-1-129,-1 2 0,-4 0 0,1 1 0,-6 0 0,0 3 0,-18 1 0,24 0 0,-24 0 0,0 0 0,18 11 0,-18-11 0,8 23 129,-4-6-129,-2 2 0,1 1 129,-2 5-129,2 1 129,-2-4-129,1 0 0,-1 0 0,0-4-129,5-1-129,-6-17-645,17 23-3096,-17-23-903,0 0-129,0 0-645</inkml:trace>
  <inkml:trace contextRef="#ctx0" brushRef="#br0" timeOffset="-480.0274">43 210 2451,'1'-22'4773,"-1"22"-129,0 0-2064,0-20-774,0 20-258,0 0-258,13 1-387,-13-1-387,8 27 0,-6-8-129,5 11 129,-5 2-129,2 5-129,-1 6 129,0 6-258,-3-4 129,1 2-258,1-1 258,1-5-258,-3-5 0,1-4 0,-1-10 0,3-5 0,0-2-129,-3-15-129,0 0-387,0 0-645,0 0-1290,0 0-2193,12-15-258,-12-6-387</inkml:trace>
  <inkml:trace contextRef="#ctx0" brushRef="#br0" timeOffset="591.0338">818 662 3870,'-14'5'5031,"-2"18"-516,0-13-2451,16 16-516,-16-12-129,16 11-516,-4-10-258,4 6-258,0-21-129,21 25 0,-4-18-129,5-3 0,-1-4 0,4-1 0,-3-11 0,2 1-129,-9-4 129,2-6-129,-10-1 0,0 3 0,-7-3 258,0 1-258,-8 3 0,-8-1 0,-3 6 129,-5 4-129,2 6 0,-5 1-129,6 2-129,-2 0-129,13 16-516,-8-15-1806,18-1-2064,0 18-129,0-18-516</inkml:trace>
  <inkml:trace contextRef="#ctx0" brushRef="#br0" timeOffset="1011.0578">1327 204 3870,'-19'8'5031,"19"-8"-516,0 0-2322,0 0-258,0 0-387,0 0-645,1-10-258,-1 10-258,28-14-129,-8 2 0,3 4-129,2-1 129,2 1-129,1 1-258,-4 0-258,2 7-258,-26 0-903,36-2-3096,-36 2-258,16 3-258</inkml:trace>
  <inkml:trace contextRef="#ctx0" brushRef="#br0" timeOffset="1276.0728">1329 350 4257,'-9'15'5160,"9"-15"-258,13 13-2580,-13-13-1032,31 0 387,-31 0-645,43-8-258,-22-1-516,4 4 258,-3-3-516,0 5 0,-1 1-129,-4-6-903,12 8-2967,-29 0-1032,24-1 0,-24 1-387</inkml:trace>
  <inkml:trace contextRef="#ctx0" brushRef="#br0" timeOffset="2720.1556">2260-70 1161,'0'0'3999,"-12"-20"-1161,12 20-774,-18-12-258,18 12-516,-21-5-129,21 5-129,-21 0-387,21 0 0,-22 11-129,22-11-129,-19 24 0,10-8-129,1 0 129,4 2-258,0 1 0,4 2 129,0-2-258,4 3 129,4-2 0,1 5-129,2-2 129,0 1 0,-3-6-129,1 4 129,-5-1-129,0-2 129,-4-1-129,0-3 129,0-15 0,-6 22 0,6-22-129,-22 17 129,5-12 0,2-2 0,-5-3 0,5 0-129,15 0 129,-24 0-129,24 0 0,-15-1 0,15 1 0,0 0 0,0 0-129,0 0 129,11 7 129,-11-7-129,25 23 129,-8-7-258,-3 3 387,0-1-387,-3 4 258,-1 6-258,-3 2 129,-6-4 0,-1 3 0,0 1 0,0-2-129,-4-3 129,-2-2 0,2-4 129,-3-2-258,7-17 129,-7 23 0,7-23 0,0 21 0,0-21 129,2 16-129,-2-16 0,16 16-129,-16-16 129,24 12-258,-24-12-903,31 0-3225,-14 0-516,-1-3-387,0-6 388</inkml:trace>
  <inkml:trace contextRef="#ctx0" brushRef="#br0" timeOffset="4347.2486">2750 51 3612,'-18'10'5031,"4"-3"-516,7 11-2064,-19-15-645,19 22-258,-14-9-516,12 13-387,-7-4-129,9 7-129,-3 5 129,6 1-387,-1-1 129,5 2-258,0 2 0,0 0 0,10-3 129,-1 2-258,3-6-258,-2-9-258,9 11-903,-12-18-2967,10-5-387,-17-13-258,32 4-128</inkml:trace>
  <inkml:trace contextRef="#ctx0" brushRef="#br0" timeOffset="4823.2759">3150 210 1677,'10'-19'4773,"-10"19"-129,0-14 0,-20 8-3354,20 6-258,-24 0-129,24 0-258,-37 14-387,20 0 0,-2-1-129,0 5 0,0-3-129,5 1 129,1 1-129,9 1 0,4-3 0,0 2 0,0-17 129,20 23-129,-2-9 129,0-4-129,0 4 129,0-2-129,-1 1 129,-4 3-258,-7-2 129,-1 2 0,-5-2 0,0 0 0,0-14 0,-23 27 0,8-18 0,-6 0 129,2-4-129,-2-2 0,1-2 0,2-1-258,18 0-129,-26 0-774,26 0-1935,0 0-1548,0 0-387,12-9 129</inkml:trace>
  <inkml:trace contextRef="#ctx0" brushRef="#br0" timeOffset="5288.3025">3316 272 3612,'-18'24'4773,"6"-7"-258,-6 1-2967,18 15-129,-9-11 0,9 14-516,0-11 0,8 5-516,3-9 0,9-3 0,2-4-129,0-10 0,2-4 0,-1-11-129,1-8 129,-3-1 0,1-6-258,-6-3 258,-1-8-258,-4 6 129,-4 1-258,0 2 387,-4 3-258,-2 8 0,-1 17 129,0-14 0,0 14-129,0 0 129,-11 25 0,8-1-129,-1-1 129,3 8-258,1-2 258,0 3-258,3 0 258,2-9-516,12 2-387,-17-25-903,24 22-2967,-24-22-387,29 3-258,-29-3 259</inkml:trace>
  <inkml:trace contextRef="#ctx0" brushRef="#br0" timeOffset="5887.3368">3727 263 1806,'0'0'5031,"0"0"-387,5 20 129,-5-20-2838,0 39-774,-7-16-129,7 7-516,0-10 0,4 7-258,1-8 129,-5-19-258,16 22 0,-16-22 0,21 0 0,-5-5 0,0-12-258,0-7 387,0 2-387,1-1 258,0-4-129,-2 1 0,-1 4 0,-4 3 0,-10 19 129,11-20-129,-11 20 0,0 0 0,0 0 129,7 20-129,-7 1 129,0 4-129,0 2 129,0-3-129,4 1 129,-3-3-129,5-1 129,-6-21-129,18 20 0,-18-20 0,24 0 0,-7-3 0,1-11-129,-6-5 258,6-2-258,-1 1 258,-2 2-258,-1 0 129,0 3-129,-14 15 258,21-21-129,-21 21 0,17 0 0,-17 0 0,11 20 129,-8-1-129,1 1 258,-1 2-258,0 3 129,-1 2-258,-2-1 129,0-11-645,14 12-3483,-14-27-774,4 23-387,-4-23-258</inkml:trace>
  <inkml:trace contextRef="#ctx0" brushRef="#br0" timeOffset="6115.3498">4450 491 6063,'25'22'5418,"-11"6"-258,-14-13-516,14 10-3483,-17-11-516,0 10-258,-5-3-516,-10-8-1032,11 7-3483,-13-9-387,3 0-258,-2-6-258</inkml:trace>
  <inkml:trace contextRef="#ctx0" brushRef="#br0" timeOffset="6672.3817">4770 190 6708,'0'0'5160,"9"12"-258,-4 6-1290,-5-18-2580,6 24 129,-6-24-516,7 30-258,-7-13-129,5 0-129,-3 3 0,0-5-387,0 6-129,-2-21-1548,0 12-2580,0-12-645,0 0 0,-24 10-516</inkml:trace>
  <inkml:trace contextRef="#ctx0" brushRef="#br0" timeOffset="6859.3924">4797 31 4386,'14'-32'5031,"-14"32"-258,9-22-258,-9 22-4128,0 0-1290,0 0-3096,23-3-774,-23 3 0</inkml:trace>
  <inkml:trace contextRef="#ctx0" brushRef="#br0" timeOffset="7316.4185">5031 119 3612,'0'0'5031,"12"22"129,-12-8-516,2 13-2967,-2-10-1032,2 12 0,-2-5-129,6-1-129,-2-2-258,5-1-129,-9-20 129,15 24 0,-15-24-129,28 2 129,-11-2 0,1-10 0,0-6-129,1-3 129,2 0 0,-3 1-129,2-4 129,-4 4-129,-16 18 0,24-22 0,-24 22 0,0 0 129,14 0-129,-14 0 129,6 23-129,-6-2 0,1 1 129,0 3-129,2-1 129,3-3-258,1-1 258,1-4-516,3 0 0,-11-16-1806,18 0-2322,-18 0-645,20-11-258,-12-7 129</inkml:trace>
  <inkml:trace contextRef="#ctx0" brushRef="#br0" timeOffset="7843.4486">5493 103 2580,'-16'-5'5160,"16"5"-129,0 0-387,21 0-1935,-6-6-2064,18 6-258,-6-3 0,5 3 0,3 0-645,-9-3-516,13 3-2967,-15 0-1161,-2 0 0,-5-3-516</inkml:trace>
  <inkml:trace contextRef="#ctx0" brushRef="#br0" timeOffset="7628.4364">5584-188 5160,'0'0'5160,"0"0"-258,17 5-516,-17 16-3483,0 12-258,0 2-129,1 11 0,-1 1-258,3 4 0,-2-7-129,3 0 129,-1-2-258,3-6 129,1-3-129,2-5 129,3-6 0,0-7-258,6 0 129,0-9-129,7 1-129,-5-7-258,12 6-1290,-14-8-2967,-1-4-129,-17 6-387,17-26 129</inkml:trace>
  <inkml:trace contextRef="#ctx0" brushRef="#br0" timeOffset="8155.4665">5943-199 5676,'0'0'5289,"21"5"-387,-1 19-129,-9-3-4128,8 15 387,0-3-516,6 11 0,-9-1-258,5 6 0,-5-1-129,-5 0 0,-3-2-129,-5-5 0,-3-3 129,0-2-258,-3-6 0,-8-8-258,3-3-129,-13-13-1032,21 8-2451,-17-14-1032,17 0-258,-21 0-129</inkml:trace>
  <inkml:trace contextRef="#ctx0" brushRef="#br0" timeOffset="8403.4807">6342 390 5031,'15'19'5676,"-15"-19"-645,6 24-129,2-5-3354,-8-19-387,0 28-516,-4-12 0,0 3-516,0 0-129,-3 2-516,7 10-1548,-9-12-2838,5 0-258,4-19-258,-24 27-387</inkml:trace>
  <inkml:trace contextRef="#ctx0" brushRef="#br0" timeOffset="9147.5232">7059-120 3483,'5'-17'4644,"-5"17"-903,0 0-1290,-10-4-258,10 4-774,-21 9-129,11 13-387,-15-3-387,8 14 129,-6 0 0,6 18-129,-1-2-129,8 6 0,4-1-129,6 3 0,6-12 0,12 4-129,6-9 129,4-11-387,5-3 0,-5-15-1032,11 6-3354,-12-13-516,-2-3-258,-25-1-387</inkml:trace>
  <inkml:trace contextRef="#ctx0" brushRef="#br0" timeOffset="10018.5731">7547 37 5289,'1'-18'5031,"-1"18"-129,-9-14-1677,9 14-1935,-34 0-129,19 8-387,-13-3-129,7 8-129,-5-2-258,6 4 0,-2 1-129,4 9 0,7 3 0,4-2 0,7-1-129,0 3 129,11-2-258,4 3 129,6-6-516,-4-15-1161,13 3-2709,-6-6-645,3-4-258,-7-1-258</inkml:trace>
  <inkml:trace contextRef="#ctx0" brushRef="#br0" timeOffset="10419.596">7742 61 5160,'-28'36'5031,"13"-9"-129,1-10-1032,11 16-2967,-4-6-129,11 8 0,6-11-258,7 1-129,4-10-258,7-5 0,1-7 0,3-2 129,-4-2-258,1-12 129,-4-4 0,-1-3-129,-7-7 129,-5 0-129,-6-2 0,-5 3-129,-1-1 258,-11 4-258,-6 6 129,-5 6 0,-6 10-129,-1 1 129,-2 11-129,-4 7 129,10 7-387,-3 0-258,16 8-1548,2-8-2322,9-3-387,1-4-516,14-10 517</inkml:trace>
  <inkml:trace contextRef="#ctx0" brushRef="#br0" timeOffset="10856.621">8175-14 5160,'5'13'5289,"-5"4"-387,-9 6-258,-5-1-3741,10 11-387,-6-1 129,10 5-129,0-4-129,3-2-129,7-6-129,7-3 129,1-16-258,3-3 129,4-3-129,-3-6 129,-1-10-129,1-3 129,-4-8-129,-1-1 0,-3 1 0,0 0 0,-9 5 0,0 3 0,-3 3 0,-2 16-129,0 0 129,0 0 129,0 0-129,-2 27 0,-1-4 0,1 5 129,0 2-129,2-1 0,0 0-129,4-7-129,14 5-903,-18-27-3612,24 22 0,-9-22-645,4 0 0</inkml:trace>
  <inkml:trace contextRef="#ctx0" brushRef="#br0" timeOffset="11275.645">8638 34 4386,'-20'41'5031,"12"-13"0,-6-2-387,14 8-3483,-12-6-516,12 11 129,-3-11-129,3 0-258,5-9-129,11-8-129,0-6 0,4-5 0,-1-4 0,5-10 0,-3-11 0,1 0-129,-2-5 129,-5-3-258,0 2 258,-2-1-129,-3 5 0,-2 6 0,-1 4 0,-7 17 0,0 0 0,0 0 129,0 0-129,15 19 0,-15 3 129,2 4 0,-2 2-129,3-1 0,1 2-129,-1-6-258,6 5-903,-9-28-3483,11 19 0,-11-19-645,17 0-129</inkml:trace>
  <inkml:trace contextRef="#ctx0" brushRef="#br0" timeOffset="11747.672">8982-8 4773,'-45'-1'5289,"45"1"-516,0 0 0,0 0-3354,5 9-903,20 2-129,5-1-903,19 9-2064,-11-6-2064,4-1-258,-2 1-387</inkml:trace>
  <inkml:trace contextRef="#ctx0" brushRef="#br0" timeOffset="11559.6612">9106-358 8127,'0'0'5031,"0"33"-129,0-8-1290,-4 28-2838,-6 0-387,3 14 0,-5 2-258,3 3 129,1-8-129,4 1 0,1-15-129,3-1 129,8-14-129,8-4 129,5-8 0,8-12-129,4-2-387,-9-12-2967,11-2-1290,-7-9-516,-2-5-387</inkml:trace>
  <inkml:trace contextRef="#ctx0" brushRef="#br0" timeOffset="11961.6842">9524 350 7611,'0'48'5289,"0"-20"-258,-10-11-645,3 14-3483,-7-11-516,2 4-258,1 3-645,-10-14-3096,15 1-1290,6-14-258,-18 0-258</inkml:trace>
  <inkml:trace contextRef="#ctx0" brushRef="#br0" timeOffset="12207.6983">9636 40 6708,'15'14'5160,"-7"4"0,-5 0-516,10 16-3612,-13-9-387,5 6 0,-5-1-387,1 4 129,4-8-645,-5-5-129,8 2-903,-8-23-3483,0 20-129,0-20-516,0 0-258</inkml:trace>
  <inkml:trace contextRef="#ctx0" brushRef="#br0" timeOffset="12371.7077">9669-48 3870,'-7'-22'4644,"7"22"-129,0 0-1032,0 0-6579,8 11-1032,-8-11-774,24 26 517</inkml:trace>
  <inkml:trace contextRef="#ctx0" brushRef="#br0" timeOffset="12770.7305">9846 56 3483,'0'14'5160,"3"11"-258,-1-5 0,-2-20-3612,5 47-129,-3-29-387,7 9-129,-1-9-387,2 4 129,-10-22-258,18 16 0,-18-16 0,28 0 0,-13-13 0,3-7-129,-1-3 0,0-4 0,1 2 129,-1 0-129,-6-1 0,-2 6 0,-2 4 129,-7 16 0,0 0-129,0 0 129,0 0-129,7 24 129,-7-1-129,0 5 129,0-3-258,0-2 0,0 1-387,0-24-645,12 32-3096,-12-32-774,0 0 0,19-3-645</inkml:trace>
  <inkml:trace contextRef="#ctx0" brushRef="#br0" timeOffset="13243.7575">10147 148 3096,'-41'-19'5160,"41"19"-387,0 0 0,-5-17-2451,23 17-1419,6 0-387,12 0 0,-1 0-258,4-1-258,4 1-774,-17 0-2838,8 0-1032,-10-5-387,-4 2-258</inkml:trace>
  <inkml:trace contextRef="#ctx0" brushRef="#br0" timeOffset="13023.7449">10274-309 6321,'8'-22'5160,"-8"22"-129,6 8-645,2 25-3225,-8 4-645,0 10 0,0 5-258,0 4 0,0 2-129,0-4 0,-6 0-258,4-7 129,0 0-387,-3-11-129,5 5-774,-5-20-774,11 2-2064,0-7-1032,-6-16-129,18 18 388</inkml:trace>
  <inkml:trace contextRef="#ctx0" brushRef="#br0" timeOffset="13511.7729">10483-239 5160,'22'4'5289,"-8"18"-129,0 0-258,12 20-3483,-15-6-387,12 15-258,-9-7-258,4 10 0,-9-4-387,1-3 129,-7-1-516,-3-12 129,0 5-774,-13-24-2322,7 12-1548,6-27-645,-17 16 0</inkml:trace>
  <inkml:trace contextRef="#ctx0" brushRef="#br0" timeOffset="14619.8362">10901-387 5031,'0'0'5289,"0"0"-129,0 0-645,-16-25-3225,16 25-258,0 0-387,13-4-387,-13 4 0,26 0-129,-10 0 0,3 0-129,-2 3 129,4 2-129,-6 7 0,0 6 0,-5-4 0,-3 8 0,-4-2 0,-3 5 0,0 9 0,-7-1 0,0-5 0,-1 1 129,-2-1-129,3 1 129,-1-3-129,1 2 129,7-3 0,-2-5-129,2-4 258,0 3-129,2-5-129,-2-14 129,22 19-129,-22-19 129,29 5-129,-12-5 0,1 0 0,0-6 0,-1-4 0,-3 1 0,-14 9-129,19-13 129,-19 13 0,0 0-129,0 0 129,0 0-129,-4 16-129,-9 0 258,4 7 0,-4 1 0,3 3 0,2 4 258,1 2-516,4 2 516,3 0 0,0 1-258,2-6 258,6 3-258,-1-3 129,-1-3-129,-1-1 258,-2-1-258,-3-5 0,0-1 129,-8 0 0,-5-3-129,13-16 129,-26 27 0,10-18 0,1 1-258,15-10 0,-27 7-645,27-7-4257,0 0 0,-20 10-645,20-10-129</inkml:trace>
  <inkml:trace contextRef="#ctx0" brushRef="#br0" timeOffset="43039.4615">-2733 3286 1161,'10'-19'4386,"-10"19"-387,0 0-774,0 0-645,0 0-645,0 0-387,0 0-516,0 0-258,0 0-129,-4 11 0,4-11-387,-24 23 129,6-6-258,-3 5 129,-4 0-129,-3 1-129,-1-1 258,-1 0-258,2-3 129,1 2 0,5-2 0,4-5-129,18-14 258,-18 17-129,18-17-129,0 0 129,11 11 0,8-11 129,5 0-129,5 0 0,2 0 0,4 0 129,2 0-129,4 5 0,-9-1-129,1 3 129,-2 3-258,-5-4-387,11 19-2451,-14-16-1806,-2 2-516,-4-4 0,-17-7-516</inkml:trace>
  <inkml:trace contextRef="#ctx0" brushRef="#br0" timeOffset="43930.5127">-779 2902 6321,'21'-17'5418,"-21"17"-387,0 0-258,0 0-3741,16 18-129,-16 3-258,7 16 129,-7 2-387,0 7 0,0-2-129,0 7 0,0 0-129,0 2 0,0-6-129,-2-5 129,4-2 0,-2-7-129,0-3-129,0-11-129,3 2-258,-3-21-516,18 14-2967,-18-14-903,0 0-516,13-25-129</inkml:trace>
  <inkml:trace contextRef="#ctx0" brushRef="#br0" timeOffset="44519.5464">-800 2903 2967,'0'-20'5031,"4"-2"-129,-4 22-129,24-11-2967,-21-8-645,15 19 129,-7-15-516,11 11-129,-5-7-258,7 5 0,-2-2-129,0-2 0,0 4-129,-2 1 0,-1 1 0,-2 2-129,-17 2 0,27-5 0,-27 5 0,25-1 0,-25 1 0,26 0 0,-9 0 0,0-2 0,2 2 0,1 0 0,3 0 0,4 0-129,-8 2 129,4-1 0,-5 1 0,-2 1 0,0 0 0,-16-3 0,19 6 0,-19-6 0,16 5 0,-16-5 0,0 0 0,18 14 0,-18-14 0,8 14 129,-7 0-129,2 2 129,-3 4-129,0 5 129,0-5 0,0 7-129,0 2 129,0-3-129,0-4 0,0-4 0,0 2-258,0-20-258,11 27-3354,-11-27-1032,0 0-258,0 0-645</inkml:trace>
  <inkml:trace contextRef="#ctx0" brushRef="#br0" timeOffset="45614.6089">-89 3500 903,'0'0'4773,"0"17"258,0-17-1548,0 0-645,0 0-774,0 0-387,0 0-258,-7-7-516,7 7-129,8-21-387,-8 21 129,18-30-258,-5 16 0,-5-4-129,-8 18 129,24-23-258,-24 23 0,16-13 129,-16 13-129,0 0 129,11 11-129,-11-11 258,2 27-258,-2-6 129,0 3-129,1-4 129,1 5-129,3-3 129,-3-1-129,-1 1 0,3-3 0,-1 3-129,-3-7 0,4 3-129,-4-18-129,7 22-516,-7-22-1290,0 0-2838,0 0-129,0 0-387,0 0 129</inkml:trace>
  <inkml:trace contextRef="#ctx0" brushRef="#br0" timeOffset="46308.6487">-94 3738 2709,'0'0'4902,"0"0"-129,0 0-1677,0 0-774,0 0-516,0 0-516,16 0-258,6 0-387,-1-3 0,7 0-258,-5-5 129,7 3-258,0-1 129,1 1-129,-6 2-129,2-1-258,-7 4-258,-20 0-1032,32-5-3354,-32 5-387,0 0-129,0 0-258</inkml:trace>
  <inkml:trace contextRef="#ctx0" brushRef="#br0" timeOffset="47103.6942">489 3205 3354,'-3'16'5160,"3"-16"-129,10 4-129,16 3-3354,-8-9-387,18 2 129,-8-8-387,11 5-258,-4-5-258,1 2-129,-4 3-516,-8-5-387,10 8-3870,-16 0-516,-18 0-129,15 0-645</inkml:trace>
  <inkml:trace contextRef="#ctx0" brushRef="#br0" timeOffset="46874.6809">515 3049 2967,'0'0'5160,"0"0"-129,18 0-258,9 2-2967,-12-9-387,21 7-387,-11-8-258,12 5-387,-4-5-129,2 0-258,-6 8-258,-8-11-774,7 11-3612,-28 0-258,0 0-387,0 0-258</inkml:trace>
  <inkml:trace contextRef="#ctx0" brushRef="#br0" timeOffset="48351.7648">1527 2751 1677,'-7'-23'3999,"7"23"387,0 0-1935,0-14-1161,0 14-258,0 0-129,14-11 0,-14 11-258,0 0 0,0 0 0,16-9 0,-16 9-258,0 0 129,18-11-129,-18 11 0,21-10 0,-21 10 0,25-6 0,-9 3 0,-16 3 0,32-11 0,-11 3-129,4 6 129,3-3-258,5 2 129,-1 0-129,4 1 258,1-1-387,0 1 129,-1 2 0,-2-1-129,-5 1 0,-4 0 0,-4 0 0,-6 0 129,-15 0-129,24 6 0,-24-6 0,0 0 0,0 0 129,14 17-129,-14-17 129,0 0-129,0 23 129,1-7 0,-1-1-129,2 4 129,-2 0 0,1 4-129,-1 2 129,0-2-129,3-4 0,-3-1 0,1-4 0,-1-14-258,5 28-387,-5-28-1677,0 0-2709,0 0 0,0 0-516,18 0-258</inkml:trace>
  <inkml:trace contextRef="#ctx0" brushRef="#br0" timeOffset="47735.7302">1562 2711 5547,'18'0'5418,"-18"0"-387,9 17-129,-9-17-3612,7 34-129,-7-11-387,7 10 129,-7 2-387,3 9-129,-3 4-129,0-1 0,0 1-129,-5 0 0,-2-2-129,4-5 129,0-8-258,0-3 0,6-4-129,-3-11-129,1-1-516,-1-14-1290,0 0-2709,13-6-516,-13 6-129,10-31-258</inkml:trace>
  <inkml:trace contextRef="#ctx0" brushRef="#br0" timeOffset="48989.8021">2223 3298 2322,'-9'0'5031,"-11"11"129,6-6-387,0 12-2193,-5-15-1290,12 17 0,-7-6-645,10 7 129,-2-3-258,6 7 0,3-3-258,8-2-129,6-1 129,2 1-129,8-8 0,1-3-258,2 1 258,-3-9-129,1 0 0,-3-4 0,-3-7-258,-4-3 387,-7 0-387,-4-5 387,-5-2-387,-2-1 258,-9 0-258,-8 3 258,-2 2 0,-5 4-129,2 2 129,-3 4-129,5 7 0,2 0-129,18 0-645,-26 18-3612,26-18-387,0 0-516,0 0 0</inkml:trace>
  <inkml:trace contextRef="#ctx0" brushRef="#br0" timeOffset="51114.9235">3263 2588 903,'19'-3'4386,"-19"3"129,0 0-1290,0 0-645,-3-18-516,3 18-516,0 0-387,0 0-258,0 0-129,0 0-129,-11-20-258,11 20 0,0 0-129,-23-8-129,23 8 129,-24-5-129,9 2-129,-2 1 129,2 2-129,-2 0 258,0 0-258,0 0 0,3 5 0,14-5 129,-23 10-129,23-10 0,-16 17 0,16-17 129,-4 19 0,4-19-129,0 28 129,4-9-129,2 4 129,2 3 0,1 1-129,-4 7 129,2 6-129,-1 3 0,-1 1 129,-5 2-129,0 5 0,0-4 129,0 3-129,0-1 0,0-4 0,-4-3 0,1-4 0,-4-3 0,3-4-129,-1 0 129,-1-2 0,-2-7 129,6-4-129,-2-3 129,4-15-129,-4 24 129,4-24-129,0 0 129,0 0-129,0 0-129,10-2 129,-10 2-129,23-16 129,-9 10-129,5 2 129,-1-1-129,3 5 129,-3 0 129,1 0-129,-5 0 0,-14 0 0,24 11 129,-24-11-129,0 0 0,18 12-258,-18-12-1032,0 0-3354,0 0-258,1-12-387,-1 12-774</inkml:trace>
  <inkml:trace contextRef="#ctx0" brushRef="#br0" timeOffset="54344.1083">3633 3074 2709,'0'-19'5289,"0"19"-387,14-16-129,-4-6-2838,19 19-516,-11-13-258,20 10-387,-3-5-129,7 6-258,-2-1-258,-1 0-258,4 6-387,-5-3-516,9 7-2193,-9-4-1548,-6 2-387,-4-2-258</inkml:trace>
  <inkml:trace contextRef="#ctx0" brushRef="#br0" timeOffset="54096.0942">4033 2690 3999,'0'-22'4515,"0"22"-1032,4-15-1032,-5-5-258,1 20-645,-11-17-387,11 17-387,-17-17 0,17 17-258,-22-14 0,22 14 0,-27-7-258,27 7 0,-28 0-129,28 0 0,-23 14 0,23-14 0,-21 27-129,13-11 129,-4 6 0,5 4 0,-2-1 0,3 4 0,3 5 0,3 4 0,0 2 129,3 2-129,5-6 0,4 9 0,0-6-129,-1-3 0,0-1 0,-2-4 0,1-3 0,-5-5-129,-3-4 0,-2-3-258,0 1-129,0-17-387,-7 22-903,-13-21-2709,20-1-387,-29 4-516,13-4 129</inkml:trace>
  <inkml:trace contextRef="#ctx0" brushRef="#br0" timeOffset="54780.1333">4329 2864 2580,'-16'-3'5031,"16"3"-129,-29 3-129,1-1-2967,18 23-387,-12-13-258,14 18-129,-8-2-516,14 8 0,-1-5-129,4 1-129,9-2 129,8-5-258,2-2 0,6-3 0,1-11-129,2-4 0,0-5 0,0-2 0,1-9 0,-5-7 0,-3-2-129,-8-8 0,0-2 129,-11 0-129,-3-3 129,-7 0-129,-13-1 129,2 3-258,-4 9 258,-3 3 0,-3 11 0,1 5 0,2 3-129,7 8 0,6 12-387,12-20-258,-6 39-2193,6-21-1806,8-2-387,10-3-387</inkml:trace>
  <inkml:trace contextRef="#ctx0" brushRef="#br0" timeOffset="55214.1581">4783 2861 4773,'4'-17'5160,"-4"17"-258,-20 12-129,-7-5-3483,13 19-129,-13-4-387,12 10-129,-3 1-129,9 3-129,4-4 0,5 1-129,3-5 0,15-4-129,1-8 0,6-2-129,3-12 129,6-2-129,-2 0 129,-3-12-129,2-5 0,-4-3 0,-4-1 0,-5-4-129,1-1 129,-6-2-129,-10 0 129,-3-2 0,-12 0 0,-3 3 0,-3 2 0,-6 3 0,-5 6 0,1 3 0,-1 7 0,3 4-258,9 7-258,-5-5-774,22 0-3354,-19 24-387,17-8-387,2-16-258</inkml:trace>
  <inkml:trace contextRef="#ctx0" brushRef="#br0" timeOffset="55519.1755">5241 2816 6837,'0'0'5160,"0"0"-258,0 0-516,0 8-3354,0-8-1290,0 0-645,25 8-3354,-25-8-516,18 12-387,-18-12 0</inkml:trace>
  <inkml:trace contextRef="#ctx0" brushRef="#br0" timeOffset="55719.187">5314 3031 3225,'0'24'5289,"-3"-3"-258,3-21 0,0 0-2838,0 17-1032,0-17-387,0 0-258,1 16-387,-1-16-516,17 17-903,-17-17-3354,0 0-129,0 0-516,19 6-129</inkml:trace>
  <inkml:trace contextRef="#ctx0" brushRef="#br0" timeOffset="56004.2032">5531 2913 6708,'0'0'5289,"18"-14"-258,-18 14-129,43-13-3870,-23-2-129,9 11-387,2-8 0,1 6-258,1-2-129,-2-1-258,-2 9-129,-5-3-387,-2 9-774,-22-6-2064,0 0-1548,0 0-258,0 28-387</inkml:trace>
  <inkml:trace contextRef="#ctx0" brushRef="#br0" timeOffset="56247.2172">5645 3012 3999,'-14'22'5289,"14"-22"-129,0 0-258,24 18-3225,-24-18-129,38 0-387,-18-12-258,11 12-258,-3-7-258,3 5-129,-5-3 0,-1 4-258,-5 1-129,-20 0-387,32 4-2709,-32-4-1806,0 0-258,0 0-387,4 15-129</inkml:trace>
  <inkml:trace contextRef="#ctx0" brushRef="#br0" timeOffset="63322.6212">6320 2726 2451,'5'-17'4902,"-5"17"0,17-6-1935,-17 6-516,0 0-387,0 0-645,21 31-258,-21-5-387,8 15-129,-4-4-258,2 11-129,-1-7 0,-2 4-129,0-5-129,0-1 0,-2-11 0,-1-5-129,9-1-387,-9-22-129,8 23-516,-8-23-1677,0-10-2064,0 10-387,0-36-129</inkml:trace>
  <inkml:trace contextRef="#ctx0" brushRef="#br0" timeOffset="63525.6335">6388 2499 3483,'-4'-23'4902,"4"23"-129,0 0-516,0 0-3096,0 0-645,0 0-129,0 14-258,8 2-387,-8-16-645,24 41-1806,-13-16-1677,-3-5-258,1 7-258</inkml:trace>
  <inkml:trace contextRef="#ctx0" brushRef="#br0" timeOffset="63992.6602">6568 2785 645,'13'5'4644,"-13"-5"516,12 14-258,3 9-2709,-15-23-516,10 39-258,-10-16-645,7 7 0,-7-3-387,5 2 0,-2-9-258,3 2 129,-2-3-258,-4-19 129,14 15-129,-14-15 0,22 0 0,-22 0 0,28-20 0,-13 0 0,2-4 0,2-6 0,-2-2 0,-2 6 0,2-4 0,-3 3 0,-3 0 0,-1 7 0,-10 20 0,11-19 0,-11 19 0,0 0 0,0 0 0,9 25 129,-9 0-129,0 5 0,1 2 129,3 1 0,-1-1-129,4 1 0,1-4-129,1-8 0,6-3-387,-15-18-516,35 17-1548,-35-17-2193,26-6-387,-16-12-258</inkml:trace>
  <inkml:trace contextRef="#ctx0" brushRef="#br0" timeOffset="64290.6772">7123 2441 1935,'3'-27'5031,"-3"27"-129,18 0 0,-15 24-2322,-3-5-1548,14 17-387,-13-2 387,13 17-387,-12-5-258,9 9 0,-8-1-129,4 1-129,-5-5 0,5-2-129,0-7 0,0-1 0,2-9 0,0-4 0,4-8-129,-13-19-129,31 25-387,-31-25-903,32 0-2709,-32 0-774,18-15-258,-18 15-129</inkml:trace>
  <inkml:trace contextRef="#ctx0" brushRef="#br0" timeOffset="64531.6909">7051 2804 3870,'-18'-8'5160,"0"2"-129,18 6-258,11 0-3225,-11 0-516,28-6-129,-9-4-258,15 9-258,-1-4-129,3 3-129,1-1 0,-5-1-387,4 4-258,-15-8-1032,11 8-2967,-14-3-516,-3-2-258,-15 5-258</inkml:trace>
  <inkml:trace contextRef="#ctx0" brushRef="#br0" timeOffset="65234.7312">7479 2444 2580,'0'0'5160,"21"-13"-129,-21 13-903,0 0-1935,26-5-387,-26 5-516,35-6-387,-17 0-516,13 6 129,-5-3-129,9 0 129,-4 0-258,3 1-129,-7-1 0,-1 0 0,0 3-129,-7-3 0,-5 3 0,-14 0 0,19 0 0,-19 0 0,0 0 0,0 0 0,9 7 0,-9-7 0,0 21 129,0-21-129,-2 32 129,0-12-258,-3 1 387,1 2-387,-1 5 258,1 3-129,2 0 0,-2 8 0,3-2 0,1 2 0,0 4 129,0 0-129,7 1 0,2-3 0,0 0 0,0-1 0,1-4 0,-2-1 0,-1-4 0,-1-3 0,-2-2 0,-1-2 0,-3-9 0,0-15 0,-3 22 0,3-22 129,-19 10-129,19-10 129,-32 0 0,14 0-129,-3-2 129,1 2 0,-1-3-129,6 2 129,15 1-129,-20 0 0,20 0-516,0 0-1806,0 0-2580,13 3-387,2 3-258,-15-6-516</inkml:trace>
  <inkml:trace contextRef="#ctx0" brushRef="#br0" timeOffset="68466.9157">-3210 7527 129,'15'-19'1806,"2"10"129,-17 9-258,19-5 387,-19 5-258,20-8 129,-20 8-129,19-9-129,-19 9 0,22-12-516,-22 12 129,21-12-258,-21 12-258,17-11 0,-17 11 0,0 0-129,0 0-129,15-8-258,-15 8 129,0 0-129,-14 5 0,14-5 0,-26 17-129,5-6 0,-5 4-129,-2 2 258,-6-3-258,2 3 258,0-1-129,3-1 0,1 0 0,4 1 0,10-5 0,14-11 0,-13 17 0,13-17-129,8 10 129,11-6 0,4 1 0,5 0 0,2-2 0,4 2 0,0 1 0,3 2 0,0-3 0,-5 5-129,5-6-129,-4-1 0,2 5-387,-6-8-1419,0 0-3096,-4 0 129,1-3-774,-11-6-129</inkml:trace>
  <inkml:trace contextRef="#ctx0" brushRef="#br0" timeOffset="69621.9819">-672 6915 2709,'0'0'5031,"14"-5"0,-10 14-1032,-4-9-1419,3 35-516,-3-16-258,0 21-645,0-1-258,0 8-387,0-3 0,0 9-258,0-6 0,1 1-129,2-8 0,0-4-129,1-8 0,2 0 0,-2-6-129,0-5-129,-4-17 0,10 18-258,-10-18-516,0 0-1032,18 0-2838,-18 0-258,6-16-129,-6-5-387</inkml:trace>
  <inkml:trace contextRef="#ctx0" brushRef="#br0" timeOffset="70812.0502">-682 6922 3870,'0'0'4257,"0"0"-1290,0 0-516,3-17-258,-3 17-387,0 0-645,28-9-258,-28 9-129,0 0-258,18-19-129,-18 19-129,0 0-129,17-9-129,-17 9 258,0 0-129,0 0 0,0 0-129,0 0 129,0-17 0,0 17-129,0 0 258,0 0-129,-14-5 0,14 5 129,0 0-129,0 0 0,0 0 129,-14-4 0,14 4-129,0 0 129,0 0 129,0 0-258,0 0 0,0 0 129,0 0-129,0 0 129,-3-17-129,3 17 0,0 0 0,0 0 0,4-15 0,-4 15 0,0 0 0,0 0-129,0 0 129,0 0 0,0 0-129,0 0 129,0 0 0,0 0-129,0 0 129,10-17-129,-10 17 0,0 0 0,0 0 0,0 0 0,0 0 0,0 0 0,0 0 0,0 0 0,0 0 0,0 0 0,0 0 129,0 0-129,0 0 0,0 0 0,0 0 0,0 0 0,0 0 0,0 0 0,0 0 0,0 0 0,0 0 0,0 0 0,0 0 0,0 0 0,0 0 0,0 0 0,0 0 0,0 0 0,0 0 0,17-1 0,-17 1 0,19 0 0,-2 0 0,0 1 0,4 2 0,4-1 0,4 0 0,6 1 0,4-3 0,-2 0 0,1 0 0,3 0 0,-5 0-129,3-3 129,-7 1 0,-3-1 0,-2 3 0,-5 0 0,-5 0 0,1 0 0,-3 0 0,-15 0 0,19 0-129,-19 0 258,0 0-129,0 0 0,14 0 0,-14 0 0,0 0 0,0 0 0,0 0 0,0 0 0,0 0 0,0 0 0,0 0 0,16 9 0,-16-9 0,0 0 129,0 17-129,0-17 0,-2 24 0,2-24 129,-7 29-129,5-13 0,2-1 0,0-15-129,0 24-129,0-10-129,0-14-1032,0 0-3741,0 0 129,22 15-516,-22-15-387</inkml:trace>
  <inkml:trace contextRef="#ctx0" brushRef="#br0" timeOffset="71831.1085">53 7679 5289,'-10'14'5418,"10"-14"-387,0 0-258,17 8-2709,-17-8-1032,41-3 0,-18-7-387,9 7-129,-7-3-258,5 0 0,-6 0-258,0 2-258,-2 4-387,-22 0-1677,18-5-2709,-18 5 129,0 0-645,0 0-129</inkml:trace>
  <inkml:trace contextRef="#ctx0" brushRef="#br0" timeOffset="71571.0937">60 7482 2580,'0'0'4644,"-12"0"129,12 0-1935,0 0-387,0-22-645,0 22-387,5-18-387,-5 18-129,16-24-258,-16 24 0,24-25-258,-24 25 129,21-27-129,-21 27-129,18-18 0,-18 18 0,0 0-129,18 0 0,-18 0 0,4 18 0,-2 3 0,-2 2 0,1-1-129,2 5 129,-2 2-129,5 1 129,-2-5 0,3 0 0,-1-4 0,-2-5-129,4-2 0,-8-14-258,10 23 0,-10-23-774,5 14-1677,-5-14-2193,0 0-258,0 0-387,0 0-258</inkml:trace>
  <inkml:trace contextRef="#ctx0" brushRef="#br0" timeOffset="72463.1447">695 7151 6321,'-18'0'5160,"18"0"0,0 0-774,-24 0-2967,24 0-387,14-8-258,8 5 0,2-5-387,5 4-129,6-6 0,6 6-258,-4-4-129,-2 1-129,1 7-258,-12-6-903,7 6-2967,-31 0-645,20 5-258,-20-5-387</inkml:trace>
  <inkml:trace contextRef="#ctx0" brushRef="#br0" timeOffset="72691.1577">783 7273 5934,'-20'22'5418,"20"-22"-516,0 19-258,0-19-3225,25 3-387,-5-3-129,15 0-258,-6-3-258,7 1-129,0 1-387,-1-10-516,8 9-3999,-16-5-387,-2 0-258,-8-2-516</inkml:trace>
  <inkml:trace contextRef="#ctx0" brushRef="#br0" timeOffset="73856.2244">1662 6789 3225,'0'0'5031,"4"-15"0,-4 15-258,14-22-2838,14 20-516,-9-10 0,18 9-387,-8-10 0,11 10-387,1-7-258,5 4-129,1 0 0,0 1-129,-2-1 0,0 3 0,-6 0-129,0 0 0,-7 1 0,1 0 0,-5 2 0,-7 0 0,-3 0 0,-3 0 0,-15 0 129,21 2-129,-21-2 0,0 0 129,13 14-129,-13-14 0,0 17 129,0-1 0,0 0 0,0 4-129,0 4 129,0 3 0,1 1-129,-1 3 129,0-6-129,0 3 129,0-3-387,0-4-129,0 4-903,0-25-3741,0 16-129,0-16-387,0 0-516</inkml:trace>
  <inkml:trace contextRef="#ctx0" brushRef="#br0" timeOffset="73367.1964">1773 6713 4128,'20'-15'5160,"-20"15"0,0 0-1419,4-15-1677,10 16-258,-14-1-387,0 14-258,0-14-516,-1 40 0,-2-11-258,3 11-129,-4 6 0,5 6 0,-4 5-129,3 6 129,0 2-258,0-2 129,0-1 0,0-12-129,2-1 0,3-13 0,-2-4-258,2-15-258,-5-17-129,0 0-516,24 5-2709,-24-17-1161,4-10-387,-4-12-387</inkml:trace>
  <inkml:trace contextRef="#ctx0" brushRef="#br0" timeOffset="74567.265">2503 7320 3612,'-9'8'5289,"-12"11"-129,21-19-258,-16 34-2193,16-34-1419,-11 32-387,7-17 0,4 11-387,6-8-129,10 3-129,-3-7-129,8-2 0,1-2 0,6-6-129,1-4 0,0 0 0,4-8 0,-8-4 0,4-5 0,-11-4 0,1-1-129,-9-5 129,-7 4 0,-3-4-129,-13 1 129,-6 6 0,-7 2-129,-2 3 129,-6 7 0,1 5-129,2 3 0,2 3-645,20 16-3096,-7-8-1032,16-11-258,-9 23-645</inkml:trace>
  <inkml:trace contextRef="#ctx0" brushRef="#br0" timeOffset="75627.3257">3614 6607 5547,'7'-19'5160,"-7"19"-387,-6-29-1419,6 29-1935,0 0-258,0 0 0,-29-23-516,29 23 0,-22-7-387,22 7 0,-28-3 129,14 2-258,-4 1 0,1 0-129,-1 0 129,1 0 0,3 3 0,14-3-129,-25 23 129,25-23-129,-15 31 258,12-17-387,3 5 387,0 6-258,0-2 0,3 5 129,4 0-129,-2 5 129,1 7-129,2 5 129,-1 0-129,-4 6 0,3 5 0,-4-1 0,0 4 0,2-3 129,-3 0-129,-1-8 0,2 3 0,-1-10-129,-1-8 129,2-3 0,-2-11 0,2-3 0,-2-16 0,0 14 0,0-14 0,0 0 0,0 0 0,2-11 0,-2 11 0,10-17 0,-10 17 0,19-15 0,-19 15 129,32-9-129,-12 9 0,-1 0 0,5 0 0,-1 0 0,3 3-129,-4-3-387,10 13-1419,-17-13-2838,2 0-258,-17 0-516,22-2 0</inkml:trace>
  <inkml:trace contextRef="#ctx0" brushRef="#br0" timeOffset="76859.3961">4026 6582 8127,'21'-45'5031,"-21"45"-129,13-22-1290,-2 32-2451,-11 4-258,7 18-387,-6-1 129,3 10-387,1 2 0,-3 4-129,0 2-129,2-3 258,-3-5-258,2-1 0,-2-4-129,-1-4-258,7 2-129,-7-17-645,9 16-774,-9-33-2322,0 28-774,0-28-387,0 0 0</inkml:trace>
  <inkml:trace contextRef="#ctx0" brushRef="#br0" timeOffset="77235.4161">4094 6915 2193,'-5'-33'5160,"5"17"0,0 16-129,0-33-2193,19 33-774,-19 0-645,37-11-258,-16 6-387,12 5-258,-1 2-129,3 8-129,1 1-129,0 5 0,-8 4-129,-3 2 0,-8 3 0,-9 0-129,-5 2 129,-3 1 0,-11-4-129,-13 1 129,3-2-129,-8-5 129,3-7 0,-2-1 0,1-9 0,1-1 0,5 0 129,4-3-129,17 3-129,-16-17-129,16 17-129,0-20-645,19 20-2451,-19 0-1419,28 0-516,-11-2-258,2 2 129</inkml:trace>
  <inkml:trace contextRef="#ctx0" brushRef="#br0" timeOffset="77775.4481">4636 6918 5934,'10'-16'5160,"-4"-10"-129,-6 26-387,-17-23-3483,17 23-129,-25-6-129,25 6 0,-29 1-387,12 13-129,-1 1 0,1 7-129,-4-1 0,9 7 0,-1 1-129,9-1 129,-3 0-129,7-1 0,7-8 0,7 0 0,8-8-129,-1-6 0,7-5 0,0 0 0,1-11 0,-5-6-129,1-6 129,-6-4 0,-6 1 0,1-4 0,-10-4 0,-4 6 0,0 0 0,-1 4 0,-8 2 0,1 7 0,8 15 0,-17-12 0,17 12 0,-11 12 0,8 3 129,2 7-129,1 2 0,0 4 129,4-1-129,4 3 0,6-3 0,2-4 0,2-1-258,0-8 0,6 3-387,-9-14-387,14 16-1677,-29-19-2322,28 0-129,-28 0-387,20-13-258</inkml:trace>
  <inkml:trace contextRef="#ctx0" brushRef="#br0" timeOffset="78188.4721">4908 6848 7353,'10'-20'5418,"-10"20"-516,17-3-258,2 15-3225,-19-12-387,22 40-258,-13-15-387,6 7-129,-7-1-129,2 1-129,-1-4 0,-5-3-129,1-5 0,-5-20 0,3 22 0,-3-22-129,0 0 0,0-11 129,0-7-129,0-7 129,0-5 129,0 2-129,0-4 258,4 0-129,2 0 129,6 4 129,2 8 0,6 1 0,-5 3 0,10 7 0,-4-1 0,3 7 0,-6 0-129,0 0 0,-18 3-258,24 2 0,-24-2-516,0 0-1806,0 0-2451,0 0-258,0 0-258,0 0-387</inkml:trace>
  <inkml:trace contextRef="#ctx0" brushRef="#br0" timeOffset="78435.4861">5521 6750 8385,'0'0'5418,"0"0"-516,0 0-258,0 0-3096,0 0-1419,0 0-516,16 20-2838,-16-20-1419,12 25-387,-12-25-387,6 31-129</inkml:trace>
  <inkml:trace contextRef="#ctx0" brushRef="#br0" timeOffset="78647.4984">5581 7038 9804,'0'0'5289,"0"0"-516,-10 22-774,10-22-2967,0 0-387,0 0-387,0 0-516,14 12-1032,-14-12-3354,0 0-387,17-2-258,-17 2-387</inkml:trace>
  <inkml:trace contextRef="#ctx0" brushRef="#br0" timeOffset="78911.5134">5776 6823 9546,'42'-17'5289,"-21"8"-258,8 9-903,-1-10-3096,15 7-258,-4-8-387,7 5-129,-3-1-129,-2 0-387,1 6-129,-16-8-1419,0 9-2967,-26 0-258,19 6-258,-19-6-387</inkml:trace>
  <inkml:trace contextRef="#ctx0" brushRef="#br0" timeOffset="79135.5263">5907 6937 8256,'0'0'5160,"0"0"-387,0 0-387,35 0-3612,-13-6 0,14 2-129,-8-3-258,10 0-516,-2 7-645,-12-12-2064,2 10-1677,-8 1-516,-2 1-387,-16 0-129</inkml:trace>
  <inkml:trace contextRef="#ctx0" brushRef="#br0" timeOffset="79434.5434">6487 6735 8256,'0'0'5547,"0"0"-387,0 0-258,0 0-3096,0 8-1161,0 10-129,0 8-129,1-1-129,5 5 0,-4 5-258,4-3 0,-2-1-129,3-4 0,0 2-129,-7-15-645,18 4-3225,-18-18-903,0 0-258,0 0-516</inkml:trace>
  <inkml:trace contextRef="#ctx0" brushRef="#br0" timeOffset="79644.5554">6505 6556 8901,'-6'-27'5289,"6"27"-516,0 0-258,0-18-4128,0 18-258,13 12-903,-13-12-3612,5 24-387,2-10-387,0 1-387</inkml:trace>
  <inkml:trace contextRef="#ctx0" brushRef="#br0" timeOffset="80110.5821">6657 6702 10449,'7'20'5289,"0"-3"-516,-7-17-1290,14 31-2709,-9-11-258,9 5-129,0-3-129,0 5-129,-2-4-129,2-1 0,-1-8 0,-13-14 0,22 22-129,-22-22 0,20 0 0,-20 0 0,19-16 0,-8-1 0,1-7 0,1-2 0,4-3 0,1 2 129,-4-1 129,3 2-129,-2-1 258,-1 13-129,-14 14 129,23-19 0,-23 19 129,0 0-129,13 13 0,-10 4 0,-1 8-129,-2 3 0,0 1 0,1 1-129,2 2 0,1-7-258,6 5-516,-10-30-1806,12 25-2322,-12-25-129,18 6-516,-18-6-258</inkml:trace>
  <inkml:trace contextRef="#ctx0" brushRef="#br0" timeOffset="80675.6144">7225 6716 8514,'0'0'5289,"0"0"-258,0 0-387,11-3-3483,21 3-645,-1-7-129,7 7-129,2-1-258,-2-4-258,8 5-1161,-17 0-3225,4 0-387,-9-4 0,-4-1-774</inkml:trace>
  <inkml:trace contextRef="#ctx0" brushRef="#br0" timeOffset="80442.6011">7299 6352 6708,'17'-11'5547,"-17"11"-387,7 8-129,-7-8-2580,2 40-1806,-2-4 0,3 10-129,-3 6-129,3 4-258,0 2 129,-3-1-258,3-1 258,1 0-258,-1-12-129,6-1 258,0-9-129,3-4-129,4-2 129,0-8-129,4-6 0,-1-8-129,6-3-129,-7-6-903,15-1-3741,-17-10 129,4 3-516,-12-11-258</inkml:trace>
  <inkml:trace contextRef="#ctx0" brushRef="#br0" timeOffset="81411.6565">7824 6386 8514,'0'0'5547,"0"0"-516,13 2 0,-13-2-3999,35-5-387,-13-6 0,13 6-129,-7-2-129,5 1-129,-4-2 0,3 2-129,-8 3 129,1 0-129,-11 3-129,-14 0 129,22 0-129,-22 0 129,0 0-129,5 15 0,-5-15 0,0 32 0,-6-11 0,-1 1 0,-1 4-129,1 13 129,1-2 129,1 5 0,-2 2 0,2 3-129,5 5 129,0 4-129,9 0 129,0-2 0,4 1-258,4 1 129,2-3 0,1-1 0,2-11-129,-4-2 129,-4-7 0,-6-10-129,-1-6 0,-7-16 129,0 0 0,-20 11 0,-4-11 0,-3 0 0,-3-5 0,-2 2 129,2-3 0,4 6-129,-1 0 0,9 0-387,18 19-2322,0-19-2451,0 0 0,0 18-516,0-18-387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2:30:46.23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0 361 2580,'42'-3'4902,"-5"-5"-129,6-4-129,6-11-3354,42 9 258,-4-19-516,36 9 129,-2-11-516,20 8 0,-2-6-387,8 3-129,-5 3 129,-11 5-258,-13 4 129,-12 1 0,-18 6-258,-17-1-258,-11 10-387,-34-10-1419,-10 12-2451,-16 0-387,-24 1-258,-18 4-129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2:31:11.75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-16 350 516,'-16'5'4128,"16"-5"258,0 0-903,0 0-516,0 0-516,8 0-516,-8 0-645,46-8-129,-13-6-387,26 6 129,6-6-258,24 2-129,10-14-129,27 5 0,12-7-258,12 5 258,9-6-129,4 5-129,-3-6 0,-1 5 0,-17 2-129,-16 5 0,-21 2-129,-21 2-258,-17 5 0,-27-2-774,-6 12-2580,-34-1-1290,0 0-129,-35 10-387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2:32:11.29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220 0 2322,'0'0'3483,"0"0"-129,0 0-516,0 0-387,4 13-645,-4-13-258,-3 19-129,3-19-516,-18 28-258,0-11-129,4 4-129,-10 4-129,3 3 0,-4-2-129,0 4-129,2-5 129,3-1-129,3-4 0,8 4 129,2-8-129,7-16 129,0 20 0,0-20 0,35 14 0,-6-9 129,4 0-129,6-2 129,6-3-129,4 2-129,5 2-258,-4-4-645,14 2-3096,-15-1-516,-2 1-258,-5 0-387</inkml:trace>
  <inkml:trace contextRef="#ctx0" brushRef="#br0" timeOffset="-699.04">108 226 1677,'21'0'3870,"-21"0"129,36-17-387,2 12-1935,-2-19 129,26 13-258,-5-17-129,21 12-387,3-14-129,13 9-129,-2-7-129,13 4-258,-4-2-129,8 0 0,-2 2-129,2 2-129,-10 4-129,-8-3-387,-8 13-774,-28-3-2322,-11 6-903,-22 3-129,-22 2-516</inkml:trace>
  <inkml:trace contextRef="#ctx0" brushRef="#br0" timeOffset="640.0364">2268-517 3354,'0'0'4257,"-10"10"0,10-10-1677,0 19-387,9 2-258,-9-4-387,6 21-387,-6-11 0,7 7-516,-5 0 0,5 5-387,-6-3 129,1 3-129,0-8 0,1-1-258,-1-1 0,-2-3 129,0-1-129,0-6-129,0 3-387,0-22-387,7 24-2064,-7-24-1419,0 0-387,0 0-129,11-11-129</inkml:trace>
  <inkml:trace contextRef="#ctx0" brushRef="#br0" timeOffset="1361.0778">2258-508 3096,'0'-23'3741,"3"6"129,-3 17-1806,0 0-387,1-24-258,-1 24-387,0 0-258,0 0-258,0 0 129,0 0-258,0 0-129,16-7 0,-16 7 0,0 0 0,0 0-129,0 0 0,0 0 0,0 0 0,0 0-129,18 0 129,-18 0 0,0 0 0,0 0 0,18-2 0,-18 2 129,22-5 129,-8 2-258,6 0 129,2-2 0,10 2 0,-1-1-129,10 0 0,-3 0 129,7-3-129,-4-1-129,1 3 129,-3 0 0,-1 1 0,-5-1-129,-6 2 129,-8-2-129,-2 5 129,-17 0 0,17-1 129,-17 1-129,0 0-129,0 0 129,0 0-129,0 0 129,0 7-129,0-7 0,0 15 0,0-15 0,0 27 0,0-11 0,0 2 0,1 1 0,3-1 0,-4 3 0,4-4 0,-2 0 0,-1-3 0,-1-14 0,3 27 0,-3-27-129,3 19-387,8 2-1548,-11-21-2322,0 0-129,10 20-516,-10-20 0</inkml:trace>
  <inkml:trace contextRef="#ctx0" brushRef="#br0" timeOffset="2140.1223">3087-85 2967,'0'-14'3999,"0"14"0,0 0-1161,-17 0-1032,17 0-387,-18 15-258,14 0-258,4-15-258,-15 32 0,6-14-129,5 3 129,1-1-129,3 2-129,0-6 0,9 7 0,-9-23-129,26 28-129,-6-20 129,2-1-129,3-3 0,3-4 0,0 0 0,3-7 129,-4-1-258,0-6 0,-8-3 129,-5-1-129,-4 1 0,-6-2 0,-4 3 0,-15-1 0,-7 1 129,-2 5-129,-2 3 0,-2 2 0,1 6 0,3 0-129,6 12-645,-5 1-3225,23-13-516,-13 26-129,13-26-645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28T09:03:12.80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13810 12251 516,'0'0'1419,"-5"10"774,5-10-645,-4 13 0,4-13-129,0 0-129,0 0-258,-11 13 0,11-13 0,0 0 258,-12 0-129,12 0 0,0 0-387,0 0 0,-12 0 0,12 0-129,0 0-258,0 0-129,0 0 0,0 0-129,-11 0 129,11 0 0,0 0 0,0 0 258,0 0-258,0 0 129,0 0-129,0 0 129,0 0-129,0 0 0,0 0 0,0-8 0,0 8-129,0 0 129,9-20-129,-9 20 0,6-12 0,-6 12-129,8-12 129,-8 12 0,9-12 0,-9 12-129,8-12 129,-8 12 0,0 0 0,15-13-129,-15 13 129,12-9-129,-12 9 0,14-6 129,-14 6-129,13-4 0,-13 4 0,15-4 129,-15 4-129,14 1 0,-14-1 0,14-5 0,-14 5 129,13-1-129,-13 1 0,13 0 0,-13 0 129,0 0-258,15-1 129,-15 1 129,0 0-258,13 2 129,-13-2 0,0 0 0,16 7 0,-16-7 129,10 11-129,-10-11 0,0 0 0,14 18 0,-14-18 0,6 15 0,-5-3-129,-1-12 258,0 18-129,0-5 0,0-13 0,-6 20 0,6-20 0,-13 21 0,5-10 0,8-11 0,-14 17-129,14-17 129,-18 21 0,8-10 0,10-11 0,-22 20 0,12-11 0,-3-1 0,1 3 0,2-1 0,-2-2 0,12-8 0,-18 20-129,18-20 129,-15 14 0,15-14 0,-10 13 0,10-13 0,0 0 0,-12 13 0,12-13 0,0 0 0,-9 13 0,9-13 0,0 0 0,0 0 0,-11 11 0,11-11 0,0 0 0,0 0 0,0 0 0,0 0 0,0 0 0,0 0 0,0 0 0,0 0 0,0 11 0,0-11 0,0 0 0,14 1 129,-14-1-129,21 0 129,-9 0-129,3 0 0,2-1 129,-1-2-129,-1 0 129,2 2-129,-3-1 0,3 1 0,-2 1 0,0 0 0,-2-1 0,1 1 0,-1 0 0,1 0 0,-2 0 0,-2 0 0,3 0 0,-2-1-129,-11 1 258,20-3-129,-20 3-129,16-1 258,-16 1-129,13-1 0,-13 1 0,0 0 0,12-1 0,-12 1 0,0 0 0,0 0 129,0 0-129,0 0 0,12-2 0,-12 2 0,0 0 0,0 0 0,0 0 0,0 0 0,0 0 0,0 0 0,0 0 0,0 0 129,0 0-258,0 0 129,0 0 0,0 0 0,0 0 0,0 0 0,12-3 0,-12 3 0,0 0 0,0 0 0,0 0 0,11 0 0,-11 0 0,0 0 0,0 0 0,0 0 0,0 0 0,11 0 0,-11 0 0,0 0 0,0 0-129,0 0-129,0 0-1032,0 0-3612,0 0 258,-9-2-645,9 2-129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28T10:39:00.867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1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3-10-28T10:39:01.746"/>
    </inkml:context>
  </inkml:definitions>
  <inkml:trace contextRef="#ctx0" brushRef="#br0">21107 12162 4773,'3'-15'4644,"-3"15"0,-7 0-516,-3-5-3225,10 5-129,-14 1-129,14-1 0,-14 18-129,10-7-129,4-11 0,-4 24-129,4-11-129,4-2 0,-4-11 0,15 12 0,-6-12 0,-1-1 0,-8 1 0,14-20 0,-10 7 0,-3 1-129,-1-2 129,-5 4-129,5 10 129,-15-19-129,5 12 129,0 2 0,2-2-129,8 7 258,-13-7-129,13 7 0,0 0 0,0 0 0,0 0 0,0 0-129,0 0 129,0 0-129,8 7-258,-8-7-4386,0 0-258,0 0-387,0 0-387</inkml:trace>
  <inkml:trace contextRef="#ctx1" brushRef="#br0">23580 17097 0,'0'0'0</inkml:trace>
  <inkml:trace contextRef="#ctx0" brushRef="#br0" timeOffset="2139.1223">21530 11336 4773,'19'-39'4773,"-12"26"-129,-7 13-1548,0 0-1806,0 24-516,-10 17 0,-13 6-129,-1 11-129,-7 4-258,-3 8 258,-3 1-258,1-3 129,-1-7-258,5-8 0,2-4 0,5-7 0,4-7 0,6-10-129,3-3-129,5-10-645,7-12-3741,0 0-129,7-5-387,5-10-258</inkml:trace>
  <inkml:trace contextRef="#ctx0" brushRef="#br0" timeOffset="3387.1938">22091 11381 2193,'-23'-15'4773,"23"15"258,0 0-258,0 0-2322,9 8-645,10 15-258,1-5-516,11 15 258,0-2-516,8 7-129,-4 3-258,3 0 129,-1-2-387,1 1 129,-5-5-129,-5 0-129,-3-2 0,-1-4-258,-3 3-258,-9-12-1548,3 6-2838,-4-7 0,2 2-903,-3-11 0</inkml:trace>
  <inkml:trace contextRef="#ctx0" brushRef="#br0" timeOffset="5815.3326">21696 10918 2322,'4'-1'4644,"-4"1"-129,10 11 0,-10-11-2967,7 27-645,-4-11 0,4 4-258,-3-3 129,2 5-387,-2-6 129,3 2 0,-2-8-258,-5-10 0,15 14 0,-15-14 0,14 0-129,-5-5 129,-4-9 0,7 1 0,-2-5-258,2 1 129,0-6-129,0-1 129,-3 0-258,3 2 258,-2 2-387,-3 0 129,2 6-129,-7-3-645,8 9-3741,-10 8-258,0 0-129,0 0-774</inkml:trace>
  <inkml:trace contextRef="#ctx1" brushRef="#br0" timeOffset="5022.2872">24833 15433 0,'0'0'0,"0"0"0,0 0 0,0 0 0,0 0 0,0 0 0,0 0 0,0 0 0,0 0 0,0 0 0,0 0 0,0 0 0,0 0 0,0 0 0,0 0 0,0 0 0,0 0 0,0 0 0,0 0 0,0 0 0,0 0 0,0 0 0,0 0 0,0 0 0,0 0 0,0 0 0,0 0 0,0 0 0,0 0 0,0 0 0,0 0 0,0 0 0,0 0 0,0 0 0,0 0 0,0 0 0,0 0 0,0 0 0,0 0 0,0 0 0,0 0 0,0 0 0,0 0 0,0 0 0,0 0 0</inkml:trace>
  <inkml:trace contextRef="#ctx0" brushRef="#br0" timeOffset="9806.5608">22041 10562 4644,'27'-18'5160,"-9"-9"-129,8-3-645,-3-17-2451,15 1-387,-3-12-516,7 3-387,-2-5 0,4 1-387,-8 4 0,-3 5-258,-2 8-258,-14 7-903,7 11-3483,-14 11-387,-10 13-258,0 0-516</inkml:trace>
  <inkml:trace contextRef="#ctx0" brushRef="#br0" timeOffset="10567.6045">22007 11082 2709,'0'0'4644,"9"7"129,-9 10-387,0-17-3096,0 31 0,-6-15-258,3 5-387,-1-2-903,-4-5-2838,8-14-1290,-5 10-387,5-10-258</inkml:trace>
  <inkml:trace contextRef="#ctx1" brushRef="#br0" timeOffset="9837.5627">25291 15142 0</inkml:trace>
  <inkml:trace contextRef="#ctx0" brushRef="#br0" timeOffset="11182.6396">22595 9755 4257,'-4'70'5031,"4"-29"-258,2 2-258,12 3-3612,-6-5-258,8 0-129,-6-8-129,4-3-129,-1-9 0,1-2 129,-2-12-258,2-6 0,-1-2 0,1-11 0,2-11 0,-2-6-129,-1-9 258,-1-5-129,0-3 0,-1 2-129,-1 1 0,-2 4-258,3 9-516,-8 1-2322,6 16-1548,-9 13-387,14-7-258</inkml:trace>
  <inkml:trace contextRef="#ctx0" brushRef="#br0" timeOffset="11610.6641">22948 10076 7611,'18'-30'4902,"-6"21"-129,-1-7-1161,5 16-2838,-5 0-129,3 8-387,-5 7-129,-2 5 0,-4 2-129,-3 2 0,0 6-129,-9-1 0,-1 2 129,-4-3 0,-3-3 0,2-2 0,1-3 0,2-6 0,2-3 129,10-11-129,-5 11 129,5-11-129,8 5 129,4-4-129,4 0 0,3-1-387,10 5-3483,-1-2-774,2 1-387,2 2-387</inkml:trace>
  <inkml:trace contextRef="#ctx0" brushRef="#br0" timeOffset="12003.6865">23371 10444 7998,'4'14'5289,"8"1"0,-4 4-645,11 3-3870,0 0 0,6 10-258,1 1 0,6-1-129,-2 5-516,1-7-645,13 7-3999,-7-8-129,2 2-516,-2-8-516</inkml:trace>
  <inkml:trace contextRef="#ctx0" brushRef="#br0" timeOffset="13502.7723">23910 10923 3096,'9'-14'5160,"-9"14"-387,14 0 0,-14 0-2580,13 8-1161,-12 3-129,8 9-387,-6 0-129,4 4-129,-4 1 0,3 0-258,-1-5 129,0-1-129,-1-2 0,1-5 0,-5-12 129,13 2-129,-13-2 129,17-16-129,-11-7 0,4 0 129,0-5-258,0-5 387,-3-1-387,0 0 258,-2 3-387,0 5 258,1 8-258,-1-4-1548,3 13-2451,-8 9-903,12-3 258,-12 3-516</inkml:trace>
  <inkml:trace contextRef="#ctx0" brushRef="#br0" timeOffset="14058.8041">24213 10964 5289,'22'-9'4902,"-6"5"-258,-1 4-387,7 2-3096,-4-2-258,4 9-387,-3 1 258,-1 4-516,-1 1 0,-6 7-129,-1-3 0,-5-2-129,-4 3 0,-4-2 0,-7-4-129,-2-3 129,-3-2 0,1-4 0,-1-1 0,3-3 0,3 0 0,9-1-129,0 0 129,0 0 0,15-5 0,0 3 0,4 0-129,-1 2 129,4 0 0,-3 0 0,-3 6 0,-3-1 0,-1 6 0,-5-1 0,-4 4 0,-6-4 129,-11 3 0,-2-1 0,-2-1 0,-10 1 129,-2-2-129,-1-2 0,6 2-516,0-7-2193,5 5-1806,3-2-387,3 1-258,3 1-516</inkml:trace>
  <inkml:trace contextRef="#ctx0" brushRef="#br0" timeOffset="14486.8286">23942 11420 7482,'9'-9'4902,"-9"9"-129,-10 8-516,-13 8-3741,-3 13-258,-8 6 0,-2 8 0,-7 3 0,1 5 0,-3-3 0,7 5 0,2-5 0,7-7-516,8 6-1935,3-15-2193,5-7-387,5-5-129,8-20-645</inkml:trace>
  <inkml:trace contextRef="#ctx0" brushRef="#br0" timeOffset="14915.8532">24413 11763 10836,'0'0'5418,"0"0"-258,10 20 0,-10-1-4515,0-19 0,59 60 0,-20-20 0,1 0-129,-2 5-129,1 4-258,-39-49-645,60 99-4257,-60-99-645,46 99-129,-46-99-387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5:47.961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348 45 1548,'0'0'3096,"0"0"-774,-13-22-258,13 22-645,-20-9 0,20 9-129,-25-5-258,25 5-129,-26-8-258,26 8 129,-29 0-387,29 0 0,-30 0-129,30 0-129,-26 8 129,26-8 0,-33 14 129,33-14-258,-33 20 0,33-20 0,-31 27 0,31-27 0,-31 35 0,13-15 0,6-1-129,2 8 129,1-8 0,6 5 0,3-24 129,0 35-129,0-35 129,12 30 129,-12-30-129,29 17 0,-11-11 0,4-2 129,3-4-129,1 0-129,-2 0 0,2-6 0,-2-3 0,4 1 0,-5-7 0,-4 0-129,0 1 129,0-6-129,-19 20 129,22-31-129,-16 14 129,1-3-129,-7 20 0,3-26 129,-3 26-129,0 0 0,-3-22 0,3 22 0,-11 14 0,2 5-129,1 12 129,1 0 129,0 4-129,2 7 0,1 1 0,1 2 129,3-3-129,0-1 0,0-8 0,0 0 0,7-3 129,-4-2-129,1-1 0,4-5 0,-4-3 0,-4-19 0,3 32 0,-3-32 0,0 0-258,0 0-387,0 0-903,0 0-2580,0 0-258,0-21-387,0-6-258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5:49.585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577 69 2451,'-21'-17'2580,"21"17"-258,-21-16-645,21 16-258,-23-10-387,23 10 0,-27-12-129,27 12 0,-30-8-387,30 8 0,-35-4-129,35 4 0,-36 0 129,17 0-258,-2 0-129,5 4 129,-6 0-129,3 6 0,1-2 0,-6 4 129,2 0-258,2 5 129,20-17 0,-34 33 129,16-15-258,-1 5 129,2 0 0,3-2-129,0 3 129,2-1-129,-4 3 129,6 0-258,3 5 258,-2 2-129,-1 0 0,1 7 0,4-4 0,0 1 0,5 3 0,-4 1 129,4-8-129,0 2 0,0-1 0,7 1 0,-1-3 0,4 2 129,0-5-129,-1 0 0,1-3 0,1-1 129,1-1-258,2-4 258,0 1-129,-2-3 0,2 5 129,5-7 0,-3 3-129,4-4 129,-20-15 129,39 27-129,-17-15 0,2-4 0,-1-2 0,0 2 0,1-2-129,2-5 129,2 1-129,-2-2 0,5 0 0,-5-2 129,5-1-129,-3-3 0,2-4 0,-4 4 0,3 0 129,-3-2-129,-2 3 0,1-1 0,-1-2 0,-1-2 0,-1 0 0,4 1 0,0-2 0,-3 3 129,-1-11-129,1 7 0,-2 0 0,1 0 129,-1 5-129,-3-5 0,-18 12 0,33-33 0,-33 33 0,33-36 0,-21 16 129,-2-1-129,-3-11 0,2 6 0,-2-1 0,-6 1 0,3-3 0,-4 2 0,0-2 129,0 6-258,-5 0 258,-4-7-129,0 5 0,-1-5 0,-2 0 0,0 1 0,-1 0 0,0-5 0,-1 2 0,-2 11 0,-3-6 0,0 0 0,-2 8 0,0-3 129,-7 9-258,6-3 129,-8 0 0,3 1 0,-3 1 0,2 3 0,-1 2 0,4-1 0,-2-2 0,-5 6 0,3 2 0,3 2 0,-4 2 0,4 0 0,2 0 0,-5 0 0,2 0 0,3 4 0,-2 2 0,5 2 0,-3 2 0,3 2 0,-1 0-129,3-2-129,19-10-516,-40 25-2193,40-25-1161,-37 24-258,20-16-387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3-10-28T09:38:02.849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context xml:id="ctx1">
      <inkml:inkSource xml:id="inkSrc1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1" timeString="2013-10-28T09:38:03.326"/>
    </inkml:context>
  </inkml:definitions>
  <inkml:trace contextRef="#ctx0" brushRef="#br0">12508 18967 0</inkml:trace>
  <inkml:trace contextRef="#ctx1" brushRef="#br0">5469 11794 2967,'17'-4'2967,"-3"2"0,-2-6-516,12 3-258,-5-9-258,11 4-258,-7-6-645,6 0-2193,-5-2-2064,3 7-645,-10-5-387,-3 7-516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5:52.121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28 15 129,'0'0'3483,"0"0"258,0 0-258,0 0-1419,0 0-387,0 0-258,0-17-258,0 17-258,0 0 0,0 0-129,0 0-258,0 0 0,0 0-129,0 0 0,0 0-258,0 0 129,0 0-129,0 13 0,0-13-129,-2 21 0,2-21 0,-7 25 129,7-25-129,-2 30 0,2-30 0,-1 31 0,1-31 0,-2 34 0,2-34-129,0 31 129,0-31 0,2 24 0,-2-24 129,0 0-129,15 19 0,-15-19 129,0 0 0,23 0 0,-23 0 129,19-2-129,-19 2 0,22-10 0,-22 10 0,25-7 0,-25 7-129,29-6 0,-29 6 0,30 0 0,-30 0 0,31 2 0,-31-2 0,33 11 0,-33-11 0,24 24 0,-24-24 0,25 33 0,-15-14 0,-3 2 0,-4-1-129,-1 3 129,-2 0 0,0-1 0,0 0 0,-3-2-129,3-20 129,-23 27-129,23-27 129,-28 20 0,28-20 0,-29 4 0,29-4 0,-38 5 129,20-5-129,-3 0 0,2-3 0,2-1 0,-2-4 0,2 2 0,-3-4 0,20 10 129,-31-19-129,31 19-129,-22-14 129,22 14 0,0 0-129,-19-14 0,19 14-387,0 0-516,0 0-645,0 0-2322,13 2-387,-13-2-129,0 0-129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5:52.649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 25 2580,'26'2'3741,"-26"-2"-645,0 0-516,0 0-516,0 0-645,0 0-129,0 0-387,0 0-129,0 0-258,0 0 0,0 0 129,0 0-129,18-6-129,-18 6 129,0 0 129,35-5-129,-35 5-129,39-6 0,-16 2 0,5 3-129,0-3 0,-1 4 0,5-2-129,-6 2-129,-4 0 0,2 0 0,-4 0 0,-20 0 0,24 0 0,-24 0 0,0 0-129,0 0-516,14 17-516,-25-17-2967,11 0-258,-19 7-387,19-7-129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5:54.197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737 44 1032,'0'0'3354,"0"0"258,0 0-1290,-21-4-645,21 4-387,-26-4-387,26 4 129,-33-4-387,33 4 258,-42-6-387,42 6 0,-43-9 129,24 9-258,-7-3 0,3-1-129,-3 0 0,2 2-258,-1 2 129,4-2 0,-1 2-129,1 0 129,0 0-129,4 0 0,-4 2 0,4 4 0,17-6 129,-35 20-129,18-4 129,17-16-129,-32 31 129,10-11-129,6 3 258,-3-4-129,5 6 0,0-6-129,-3 3 0,3-3 129,2 3-129,2-1 0,1 2 129,-2-2-129,-1 1 0,5 1 0,0-3 0,0 6 129,2-6-129,0 3 0,3-4 129,2 5 0,0-3 129,0 2-129,0 4 0,7-1 0,0-3 0,2 4 0,0-4 0,1 2 0,4-1-129,-4-3 129,4 2-129,4-5 0,-18-18 0,34 32 0,-16-12 129,2-3-129,-20-17 0,35 30 0,-16-19 0,-19-11 0,33 29 0,-33-29 0,35 19 0,-35-19 0,33 18 0,-33-18 0,35 17 0,-18-15 0,4 4 0,0-2 0,-1 0 0,5-2 0,-3-2 129,1 0-129,1 0 0,1 0 0,-3-2 0,1-4 0,1-2 0,4 0 0,-2-5 0,-2 3 0,-1-2 0,-1 1 0,2-2 0,-1-1 0,0 2 129,-3-1-129,0-3 0,2 3 0,-22 13 0,33-26 0,-33 26 0,26-27 0,-26 27 129,23-23-129,-23 23 0,19-27 0,-19 27 0,17-25 0,-17 25 129,19-32-129,-14 12 0,-5 20 0,13-35 129,-13 35-129,8-33 0,-8 33 0,2-32 129,-2 32-129,0-32 0,0 32 0,0-35 0,0 17 129,0 18-129,-2-33 0,2 33 0,-5-27 0,5 27 129,-9-30-129,9 30 0,-10-26 0,10 26 0,-14-25 0,14 25 0,-19-27 0,19 27 129,-23-27-129,23 27 0,-24-27 0,24 27 0,-33-29 0,33 29 0,-31-26-129,31 26 129,-31-21 0,12 11 0,-4 1 0,2 1-129,2 3 129,-5-1 0,5 0 0,-4 0-129,1 2 129,-1-4-129,-1 1 129,3 3 0,0 0 0,-3-4-129,1 4 129,1 0 0,2-2 0,0 2-129,2 2 129,-3 0-129,21 2-258,-27-2-645,4 1-3225,23 1 0,-28 0-258,28 0-387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5:56.60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-4 118 3354,'0'0'3999,"0"-15"0,0 15-774,0-27-1290,0 27-387,17-23-129,-17 23-387,21-24-258,-2 18 129,-19 6-258,24-17-258,-24 17 0,28-6-258,-28 6 129,29 0-129,-29 0 0,32 2-129,-32-2 129,29 17 129,-29-17-258,23 24 129,-23-24-129,19 27 0,-16-5 0,-3-1 0,0 1 0,-5-4 0,-7 0 0,12-18 0,-30 35 0,30-35-129,-31 21 129,31-21 0,-24 15 0,24-15 0,0 0 0,0 0 0,-18 0 0,18 0 0,0 0 0,0 0 0,0 0 0,0 0 0,0 0 0,13-3 0,-13 3 0,17 0 0,-17 0 0,30 11 0,-13-7 0,4 1 0,0 3 0,-1 4 0,1 6 0,-2-7-258,-19-11 258,25 37 258,-17-12-516,-1-2 258,-5 1 0,1-3 0,-3 1 0,0 1 0,0-5 0,0 2 0,0-20 0,-19 33 0,19-33 0,-31 26 0,9-23 0,1 1 0,-2 0 258,2-4-258,2 0 0,-2 0 0,21 0 0,-33-9 0,33 9 129,-26-12-129,26 12 0,-19-14 0,19 14 129,0 0-129,-10-21 0,10 21 0,0 0-129,0 0 129,0 0-516,2-20-258,17 22-2838,-19-2-774,20 0-258,-20 0-387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5:58.681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835 164 1161,'0'0'3612,"0"0"0,0 0-903,0 0-774,0 0-387,0 0-258,-19-10-129,19 10-258,0 0 0,-22-11-387,22 11 129,-23-13-258,23 13 0,-26-14 0,5 6-258,21 8 129,-29-17-129,29 17 129,-31-18-129,11 4 0,-2 10 0,-2-7-129,1 1 0,-6 6 129,-1-6-129,2 7 0,-2-8 129,2 9-129,-1-2 0,3 4 0,-4 0 0,4 2 0,2 4 0,1-1 0,-1 6 0,1 3 129,4-4-129,-3 1-129,4-3 258,-1 6-129,19-14 0,-33 23 0,33-23 0,-24 26 0,24-26 0,-19 26 0,19-26 0,-12 33 0,12-33-129,-14 35 258,7-17-129,2 3-129,-2 2 129,2 0 129,-4 0-258,5 0 258,-1 0-258,2 2 129,3 2 0,0 0 0,0-3 0,0-1 0,0 6 0,0-2 0,0 2 0,1-1 0,5 4 0,-5-3 0,-1 2 0,2 0 0,0 2 0,-2-4 0,3-2 0,3 3 0,-5-7-129,3 1 258,3 2-258,-2-8 129,2 4 0,0-1 0,0-3 0,-7-18 0,15 36 0,-15-36 0,16 27 0,-16-27 0,21 28 0,-21-28 0,24 31 0,-24-31 0,24 24 129,-24-24-129,30 22 129,-30-22-129,29 15 129,-29-15 0,30 16 0,-30-16-129,33 15 0,-33-15 0,26 6 129,-26-6-129,30 10 0,-30-10 0,34 2 0,-34-2 0,35 0 0,-18 0 129,4 0-129,-2 0 0,-1 0 0,4-2 129,-4-2-129,1 2 0,-1-4 0,1 2 0,0 1 0,-19 3 0,29-10-129,-29 10 129,30-6-129,-30 6 129,21-12 0,-21 12 0,24-10 0,-24 10 0,30-13 129,-30 13-129,29-18 0,-29 18 0,35-22-129,-35 22 129,34-22 0,-34 22 0,33-21 129,-33 21-129,32-27 0,-32 27 0,26-22 0,-26 22 0,19-26 0,-19 26 0,17-30 129,-17 30-129,12-21 0,-12 21 0,11-28 0,-11 28 0,12-28 129,-12 28-129,10-30 0,-10 30 0,13-33 0,-13 33 0,10-31 0,-8 11 0,1 1 0,-1-4 0,-2 2 0,0-1 129,0 1-258,0-3 129,0-2 0,0 7 0,0-1 129,0 20-129,-7-31 0,7 31 0,-5-31 129,5 31-129,-11-29 0,11 29 0,-12-31 129,12 31-129,-15-29 129,15 29-129,-13-24 129,13 24-129,-12-27 129,12 27-129,-10-22 258,10 22-258,-12-26 129,12 26-129,-11-25 0,11 25 129,-15-21-129,15 21 0,-21-27 0,21 27 0,-23-24 0,23 24 0,-22-28 0,22 28 0,-25-23 129,25 23-129,-24-18 0,24 18 0,-29-19 0,29 19 0,-28-12 0,28 12 0,-30-9 129,30 9-258,-29-8 129,29 8 0,-33-5 0,14 3 0,19 2-129,-37-4-129,37 4-516,-29-14-774,29 14-2838,-23-6-129,23 6-387,-17-8-129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6:12.34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 58 258,'0'0'2838,"0"0"-387,0 0-258,0 0-516,0 0-129,0 0-387,0 0 129,0 0-258,0 0 0,0 0 129,0 0-387,0 0 0,0 0 129,0 0-258,0 0-129,0 0 0,0 0-129,0 0 0,0 0 129,0 0-129,0 0 0,14-7 0,-14 7 0,28-14-129,-28 14 0,40-13 0,-16 7 0,4 1-129,-2-3 0,3 4-129,-1 4 129,-2 0-129,4 0 0,-6 0-129,0 4 129,0 5 0,-4 1 0,0-1 0,-20-9 0,32 18 0,-32-18 0,17 21 0,-17-21 0,7 27 0,-7-9 0,0 5 0,0 4 0,-7 0 0,-3 4 0,-4 8 129,0 1-129,-2 3 129,2-4-129,2 5 0,3-5 0,1-2 129,-1-4-129,9-2 0,0-10 0,0-1 0,4-3 0,-4-17 0,1 26 0,-1-26 0,0 0 0,0 18-129,0-18 0,0 0-129,0 0-387,0 0-258,5 26-774,-5-26-1935,0 0-903,0 0-258,-5-14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6:12.68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-6 97 3612,'0'-19'4644,"0"19"-129,17-22-258,4 22-2322,-19-19-387,24 17 0,-26 2-645,33-20-258,-33 20-129,46-7 0,-25 1-258,5 6-129,-3-2-129,-1 2 0,1 0 0,-2 0 0,-2 0 0,-19 0 0,26 6 0,-26-6-129,26 4-129,-26-4-774,29 11-1290,-29-11-1935,23 0-516,-23 0-129,0 0-129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6:14.80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1005 172 2322,'0'0'3612,"0"0"258,0 0-1161,-19-27-645,19 27-645,0 0 0,-16-20-387,16 20-129,0 0-258,-31-32 0,31 32-129,-19-18-129,19 18 0,-25-19-129,25 19-129,-22-16 129,22 16-129,-31-12 0,31 12-129,-30-9 129,30 9 0,-35-6-129,9 2 129,0 2-129,2 0 129,-2 2-129,-4 0 129,3 0 0,-6 0-129,1 0 129,3 0-129,1 2 129,-1 4-129,-1-4 129,1 4-129,1 1 129,0-1-129,4 4 0,1-2 0,2-4 0,2 5 0,-2 5 0,2 4 129,0 0-129,2-2 0,-2 1 0,19-17 0,-35 38 0,19-19 0,16-19 0,-31 31 0,31-31 0,-26 34 0,10-14 0,6-1 0,1 1 0,1 3 0,1 0 0,3 4 0,3-1 0,-5-1 0,6 4 0,0 3 0,0-2 0,0-3 0,6 2 0,-3 3 0,6 6 0,-4-3 0,4-2 0,-1-1 0,4 1 0,-3 2 0,-2 2 0,2-8 0,1-4 0,-1 1 0,-2 1 0,1-3 0,-1 2 0,0-5 0,2-1 0,1 5 0,1-4 0,-1 0 0,4-3 0,-2-1 0,-12-17 0,28 35 0,-28-35 0,28 31 0,-28-31 0,31 33 129,-31-33-129,35 29 0,-14-21 0,-2 3 0,3-3 258,-1 0-258,0-2 0,0 0 0,0-4 0,-4-2 129,4 2-129,0 2 0,-4-4 0,-17 0 0,33 0 0,-33 0 0,40 0-129,-19 2 129,1-2 0,1-2-258,3-4 258,-5 2 0,0 2 0,3-2 0,-7-2 0,-17 6 0,35-14 0,-35 14 0,35-13 0,-16 9 0,-19 4 0,36-16 0,-36 16 0,33-15 0,-33 15 0,30-18 0,-30 18 0,27-20 0,-27 20 258,27-24-516,-27 24 516,26-31-258,-26 31 0,24-31 0,-12 11 0,0 0 0,2 2 0,-2-3 0,-1-1 0,-1-1-258,-1-1 516,-2 0-258,-2 1 0,2 3 0,-4-1 0,1-5 0,-1 2 0,1 2 0,-3 3 0,1-1 0,-2-3 0,0 1 0,0-8 0,-2 13 0,2-1 0,0-2 0,0-1 129,0 1-129,0 20 0,-5-38 0,5 38 0,-7-35 0,2 16 0,5 19 129,-17-30-129,17 30 0,-11-34 0,11 34 0,-12-27 0,12 27 129,-12-23-129,12 23 0,-12-20 0,12 20 0,-14-21 129,14 21-129,-17-18 0,17 18 0,0 0 0,-26-26 0,26 26 0,-14-20 0,14 20-129,0 0 258,-19-23-129,19 23 0,0 0 0,-20-20 0,20 20 0,0 0 0,-22-21 0,22 21 0,-21-14 0,21 14 0,-22-20 0,22 20 0,-27-12 0,27 12 0,-24-16 0,24 16 0,-19-9-258,19 9-516,-10-18-3612,10 18 0,-12-27-645,12 27-129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6:17.769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567 15 1419,'0'0'3225,"0"0"-258,9-19-645,-9 19-516,0 0-129,0 0-387,0 0 0,0 0-258,0 0-258,0 0 0,0 0-258,0 0-129,0 0-129,0 0-129,0 0 0,-14 12 129,14-12-129,-24 39 129,5-18 0,-1 7 0,-9 4-129,1 5 129,-1 7 129,-6 1-258,0-3 0,2 4 0,0-5-129,7 0 129,2-3-129,-2-1 129,3-9-129,4-1 129,4-2-129,-1 0 129,-1 0 0,3-7 0,-2-1 0,16-17-129,-33 34 129,33-34 0,-26 24-129,26-24 129,-22 21-129,22-21 0,0 0 0,-20 12 0,20-12 0,0 0-129,0 0-903,11-4-3225,-11 4 129,33-29-645,-12 12-129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6:18.857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855-1 129,'0'0'3354,"0"0"387,0 0-774,0 0-645,0 0-387,0 0-387,0 0-129,0 0-258,0 0-258,0 0-129,0 0-129,0 0-129,0 0 129,-8-1-129,8 1-258,-16 9 0,16-9 0,-24 30-129,12-1 0,-9-2 0,4 9 0,-10-1-129,1 6 129,-7 5-129,0 1 129,-8 6-129,-4 0 0,-6-6 0,-1 11 0,-9-3 129,1 4-129,1-6 129,3-1-129,1-6 258,6-1-129,6-10 0,11-4-129,8-12 129,24-19-129,-26 20 0,26-20 0,0 0-129,0 0 0,0 0-645,12-16-258,18 8-3225,-9-7-258,10 5-258,2-9-258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3-10-28T09:41:10.781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context xml:id="ctx1">
      <inkml:inkSource xml:id="inkSrc1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1" timeString="2013-10-28T09:42:21.309"/>
    </inkml:context>
  </inkml:definitions>
  <inkml:trace contextRef="#ctx0" brushRef="#br0">13258 6327 0</inkml:trace>
  <inkml:trace contextRef="#ctx1" brushRef="#br0">5399 6624 1935,'-9'2'3870,"0"9"258,9-11-2064,0 0-129,9-1-516,12 0 129,-1-13-516,15 8 129,1-12-129,11 5-387,6-3 0,11 1-129,6-1-129,9 6 0,5-2-129,5 6 0,0 2-129,1 1 0,0 1 0,-2 2 0,-6 0 0,-8 0 0,-5-1 0,-8 1 0,-8-3 0,-7 3 129,-11 0-129,-5 0-129,-12 0 129,-2 0 129,-8 0-129,-8 0 0,0 0 0,0 0-129,0 0 0,0 0-387,0 0-1419,0 0-2709,0 0-387,0 0-387,0 0-258</inkml:trace>
  <inkml:trace contextRef="#ctx1" brushRef="#br0" timeOffset="2915.1667">4298 4847 516,'17'-12'4386,"-6"7"0,2-2 129,6 6-2451,-6-12-387,12 7-387,-8-6-387,10 9-129,-6-7-387,6 6-129,-4-6-129,-1 7 0,-3-2-129,-3 2-387,0 3-129,-7-5-903,0 5-2580,-9 0-645,0 0 0,0 0-258</inkml:trace>
  <inkml:trace contextRef="#ctx1" brushRef="#br0" timeOffset="3248.1857">4539 4657 3483,'0'0'4515,"8"-9"-258,-8 9 0,12 0-3096,-12 0-129,17 0-387,-8 1 0,4 7-129,-3-2-129,4 8 0,-2-5-258,-2 5 129,0-3 0,-3 1-129,-7-12 0,9 25 0,-9-14 0,0-11-129,0 17 129,0-17-129,-9 14 258,9-14-387,-7 10 0,7-10-774,0 0-1935,0 0-1677,0 0-258,0 0-387</inkml:trace>
  <inkml:trace contextRef="#ctx1" brushRef="#br0" timeOffset="6504.3721">4033 4139 258,'0'0'4386,"0"0"129,0 0-129,9 10-1935,-3-16-645,10 5-387,-3-12-258,9 8-129,-1-6-258,6 4-387,-3-3 0,4 2-258,-1 1 129,-3 1-258,-1 1 129,-5 3-258,-4 2 0,-5-3-258,0 5-774,-9-2-1548,0 0-1677,0 0-129,-6 7-516,6-7 258</inkml:trace>
  <inkml:trace contextRef="#ctx1" brushRef="#br0" timeOffset="6803.3892">4245 3988 4644,'9'-10'4386,"1"10"0,1-2-387,7 2-2709,-4 0-387,12 3 0,-10-3-258,7 8-129,-6-5 0,3 8-258,-9-2 129,1 2-258,-7 0 0,-2 3 0,-3-2 129,-3 3-258,-4-1 129,0-2-258,0-1 0,-1-1-258,4 2-258,4-12-903,0 0-2580,0 0-387,0 0-258,7 0-258</inkml:trace>
  <inkml:trace contextRef="#ctx1" brushRef="#br0" timeOffset="7087.4054">4619 3871 9933,'0'0'4644,"0"0"-129,0 0-1032,0 13-2709,3 9-387,-3 5 129,1 9-387,-1 3 387,0 4-387,1 5 0,1-7-129,0 0 0,-1-8-258,4 0-645,-5-17-1161,7 1-2451,-7-17 0,14 2-645,-9-11-129</inkml:trace>
  <inkml:trace contextRef="#ctx1" brushRef="#br0" timeOffset="15719.8992">4967 4713 1161,'0'-17'4128,"3"-2"516,-3 6-774,0 13-1419,-3-15-516,3 15-387,0 0-387,-9-3-129,1 0-258,8 3-129,-14 5-129,7 7-129,-3 0 0,-1 4-258,1 3 258,-1 5-258,0 5 129,6 2-258,1 3 258,4 5-129,4-3 0,6-1 0,7-4 0,2-4 0,6-9-129,0-9 0,2-9 129,-2-10-129,0-12 129,-3-9-129,0-6 0,-6-8 129,-6 1-129,-3 2 129,-7-3 0,-2 5-129,-11 3 0,-7 10 129,-7 8-129,-2 11 0,-2 7 0,-3 3-129,8 15 129,1-1-258,13 16-1032,3-11-3483,11 3-258,8-8-516,11 0-387</inkml:trace>
  <inkml:trace contextRef="#ctx1" brushRef="#br0" timeOffset="60179.4421">2620 7162 129,'40'6'2451,"-9"-5"-129,7-1-258,8 0-129,10 0-387,9-1-516,7 1-387,10-1-1806,4 1-2064,-6 0-258,6 6-129</inkml:trace>
  <inkml:trace contextRef="#ctx1" brushRef="#br0" timeOffset="62311.5641">1467 4895 645,'0'0'3999,"0"0"387,0 0-387,0 0-1548,0 0-774,8-9-387,5 8-516,-1-5 0,4 2-387,-2 0-129,2-1-129,2 3-387,-6-3-258,4 5-903,-7 0-1806,0 0-1032,-9 0 0,0 0-258</inkml:trace>
  <inkml:trace contextRef="#ctx1" brushRef="#br0">1550 4814 2322,'-9'-18'4128,"9"18"258,-1-14 0,1 1-2064,5 13-645,-5 0-645,15 0-129,-4 0-645,5 6 258,-1 2-129,2 4-387,1-2 129,1 5-129,-4-7 0,-1 7 0,-3-6 258,-4 2-129,0-1 0,-5 2-129,-2 2-387,0-14-2193,-4 26-1677,-1-11-387,3 6-645,-2-4 0</inkml:trace>
  <inkml:trace contextRef="#ctx0" brushRef="#br0" timeOffset="133024.6085">12253 12045 0,'0'0'0</inkml:trace>
  <inkml:trace contextRef="#ctx1" brushRef="#br0" timeOffset="95003.4338">5272 11607 2193,'-9'-11'4257,"9"11"0,0 0-129,0 0-1419,0 0-1161,0 0-387,7 8-258,5-7 0,5 7-129,2-8-129,10 8 0,-3-8 0,7 1-258,1-1-129,1 0 0,-2-1-129,0-5 0,-4 4 0,0 0 0,-6-1-129,-1 0 0,-7 2 0,-1-2-129,1 3-258,-15 0-129,16 6-645,-16-6-1290,0 0-1935,0 0-387,0 17-129,0-17-258</inkml:trace>
  <inkml:trace contextRef="#ctx1" brushRef="#br0" timeOffset="95408.4571">5627 11563 3225,'-2'-16'4257,"2"16"-258,0-14 129,0 2-2064,0 12-774,8-7-516,1 7 0,-9 0-129,17-1-129,-6-2 129,3 3-129,-3 3-129,3 2 0,0-2-129,-1 5 0,-2-2-129,1-1 0,-4 4 129,0 2-129,-8-11 0,11 17-129,-8-6 129,-1 1-129,-2 1 129,0 3-129,-5-3 129,0 2 0,-2 0-129,-1-4 129,1 2-129,7-13 129,-12 14-129,12-14-129,0 0-387,0 0-645,0 0-3096,0 0-258,8-10-387,1-1-387</inkml:trace>
  <inkml:trace contextRef="#ctx1" brushRef="#br0" timeOffset="102507.8631">188 8387 903,'-26'-49'4128,"26"49"387,0 0-903,0 0-1032,0 0-774,0 0-258,0 0-774,0 0-129,0 0-258,0 0 0,35 37-129,-35-37-129,22 58 129,-22-58-258,20 56 0,-20-56 0,0 0 0,28 63 0,-28-63 0,0 0 0,0 0 129,0 0 0,0 0 0,0 0 0,35-50 0,-35 50 129,5-51-129,-5 51 0,6-55 0,-6 55-129,0 0-129,13-72-258,-13 72-774,0 0-1290,0 0-2064,17-50 0,-17 50-516,0 0 258</inkml:trace>
  <inkml:trace contextRef="#ctx1" brushRef="#br0" timeOffset="103015.8921">474 8203 3354,'0'0'4902,"0"0"-129,0 0-258,0 0-2709,-31-34-516,31 34-516,0 0-129,0 0-387,0 0-129,-31 48-129,31-48 0,-10 53-129,10-53 129,-2 67 0,2-67-129,2 54 129,-2-54-129,0 0 129,22 54 0,-22-54 0,0 0 129,0 0 0,38-9 0,-38 9 0,0 0 129,17-62-129,-17 62 129,5-52-129,-5 52 0,0 0 0,0-61 0,0 61 0,0 0-129,0 0 0,0 0 0,0 0 0,0 0 129,0 0-258,0 52 129,0-52-129,17 55 129,-17-55 0,0 0-129,30 67-129,-30-67-516,0 0-2838,0 0-1032,0 0-258,44-2-258</inkml:trace>
  <inkml:trace contextRef="#ctx1" brushRef="#br0" timeOffset="103279.9072">589 7983 7224,'0'0'5160,"0"0"-387,0 0 0,0 0-3483,0 0-387,0 0-258,0 0-258,-8 53-129,8-53 0,15 73-129,-15-73-129,22 85 129,-22-85-258,19 72-387,-19-72-645,20 58-2709,-20-58-903,0 0-258,0 0-387</inkml:trace>
  <inkml:trace contextRef="#ctx1" brushRef="#br0" timeOffset="103723.9326">861 8124 5934,'0'0'5031,"-34"2"-387,34-2-258,0 0-3225,-24 61-258,24-61-258,0 59-129,0-59 0,14 62-129,-14-62-129,34 50 129,-12-31-387,4-9-129,-3-6-129,5-4 258,-4-7-129,0-10 0,-5-6 0,-3-7 0,-1-5 258,-5-1 0,-4-1 0,-3 1 0,-3 4-129,0 3 258,-3 6-129,-1 7 0,4 16-129,-7-4 0,7 4 129,-6 21-129,6 3 129,0 7-258,1 3 129,6 2 0,1 0 0,3-3-129,1-7-129,4 4-903,-3-21-903,1-3-2580,4-6-258,-2-8-516,-1-13 0</inkml:trace>
  <inkml:trace contextRef="#ctx1" brushRef="#br0" timeOffset="104166.9581">1244 8143 4257,'0'0'5031,"0"0"-258,0 0-129,0-15-2967,0 15-387,8-8-387,1 3-258,1-6-129,2 2-129,3-7-129,-1 2 129,0-5-258,0 1-129,-1-2 129,-4 2 0,-2-6-129,-4 5 0,-3 5-129,-2 0 129,-6 4-129,-6 5 129,-3 4 0,1 1-129,-1 6 258,-1 4-258,2 8 258,2 7-129,4 0 129,3 1 0,4 5-129,3-2 129,0-1 0,5 0 129,4-6 0,6-1 0,1-4 0,4 0 0,0-8 129,1-1-129,0-4 0,-1-2-129,-1-2 0,-3-6-387,1 3-2451,-3-18-2322,0-4-258,-4-9-258,1-14-774</inkml:trace>
  <inkml:trace contextRef="#ctx1" brushRef="#br0" timeOffset="107560.1521">1170 8602 258,'0'9'2709,"0"-9"-645,0 0-258,0 0-387,0 0-129,5 3 0,-5-3-258,9 6 0,-9-6-387,11 5 258,-11-5-258,14 11-129,-14-11-129,14 11 258,-14-11-258,17 12 0,-7-1 0,-1 0 0,0 3 0,1-3 0,2 3-129,0 0 0,0 6 0,-2-4-129,2 4 129,0 1-129,0 1 129,-2 6-129,-1 2 0,0 5-129,0 1 129,-2 4 0,0 5 0,-2 3-129,-2-2 129,0 3-129,2-1 129,-5 2-129,0-3 129,0 2 0,0 1-129,-2 2 258,-1 0-129,-2-3-129,-1 3 129,-1-2-129,0 0 0,-2-2 0,-2-4 129,3-4-129,-4-2 0,2-3 0,-1 0 129,1-12 0,0-2 0,3-6-129,0-5 129,7-10-129,-7 16 129,7-16-129,0 0 129,-7 13-129,7-13 0,-3 19-129,3-7 129,-2 0 129,0 5-258,2 1 258,-1 1-129,-1 1 0,0 4 129,0-2 0,2 0 0,0 4-129,0-3 129,0 3-129,0 0 0,4-6 0,0 3 129,1 1-129,0-1 0,1 0 0,-2 2 129,4-1-129,-2 1 129,0 4-129,0-3 129,1 1-129,0 3 258,1-3-258,-1 2 258,3-2-258,-3-1 0,0 1 0,3 3 0,0-3 129,1-2-258,-1 1 129,1-3-258,1-2 516,2 1-516,0-2 516,0-6-258,-1 2 0,3 0 129,-4-3-129,2 1 129,1-1-129,-1-1-129,0 1 0,3-1-129,-2-1 129,1-2 0,0 4 0,2-1 129,-4-3-129,3 3 129,1-1 129,-2 0-129,4 1 129,-1 1-129,3 1 129,3 1-129,-1-1 0,2-1 129,1 1-129,0-1 258,1 4-258,-1-5 0,1 0 129,-1 1 0,-1-3-129,-3 2 129,2 0-129,2 0-129,-1-5 129,-2 1 0,2 0-129,-2-2 0,3 0 129,-2-1-258,1-2 258,-5-1 0,3 2 258,-2 1-129,2-5-129,-3 4 129,3-1 0,0-1-129,-1 2 0,0 3 129,0-3 0,-3-1-129,1 0 129,-1 2-129,-5-1 129,0-1-129,1 0 129,-3 1-129,-1-2 0,1 0 0,-1 5 129,-3-4-129,1 0 0,2 1 0,0-1 0,-5-1 0,3 3 129,-10-5-129,11 4 0,-11-4 0,10 5 0,-10-5 129,0 0-129,0 0 0,0 0 0,0 0-129,0 0-129,0 0-516,7 4-2580,-7-4-1161,0 0-387,0 0-516,-7 5 129</inkml:trace>
  <inkml:trace contextRef="#ctx1" brushRef="#br0" timeOffset="108376.1988">2658 11390 645,'0'0'3612,"0"0"258,0 0-903,0 0-258,0 0-516,0 0-387,0 0-387,0 0-387,0 0-129,0 0-387,-1-11 0,1 11-258,0 0-129,1-13 0,-1 13-129,3-12 0,-3 12 129,0 0-129,4-10 129,-4 10 0,0 0 129,0 0 0,0 0 0,0 0 0,0 0-129,0 0 258,0 0-129,0 0-129,0 0 0,9 7 0,-9-7 0,8 13 0,-8-13 0,15 18 0,-7-4 0,0 0-129,2 0 129,2 1-129,0 1 0,2 0 0,0 0-129,-1-2 129,1-1 0,-2-1 0,0-1-129,-1 0 129,-1 1 0,-10-12 0,13 11 0,-13-11 0,9 8 0,-9-8 129,0 0-129,0 0 129,0 0 0,0 0-129,-7 0 129,7 0-129,-14 3 129,4 3-129,0-2 129,-1 3 0,-1 2 0,1 4 0,0-4 0,-1 0 129,3 2 0,1-4-129,8-7 0,-13 14 0,13-14 0,0 0-129,-9 10 0,9-10 0,0 0-258,0 0-387,0 0-3096,0 0-903,0 0-774,0 0-387</inkml:trace>
  <inkml:trace contextRef="#ctx1" brushRef="#br0" timeOffset="110691.3312">551 7997 1419,'-36'-9'1935,"36"9"-129,0 0 387,0 0-258,0 0-129,0 0-516,0 0 129,0 0-516,0 0 0,0 0-258,0 0 129,0 0-387,0 0 0,0 0 258,0 0-258,35 56-129,-35-56 0,0 0 0,0 0 0,17 71 0,-17-71-129,0 0 129,14 68-129,-14-68 129,0 0-258,13 71 129,-13-71-129,0 0 129,18 64-129,-18-64 129,0 0-129,23 50 129,-23-50 129,0 0 129,0 0-129,0 0 0,0 0 0,38 46 129,-38-46-129,0 0 0,0 0 129,0 0-129,0 0 0,0 0 0,43 19 0,-43-19 0,0 0-129,0 0 129,0 0-129,41-4 0,-41 4 0,0 0-129,0 0 129,0 0-129,38-21 0,-38 21 129,0 0-129,0 0 0,0 0 0,39-13 0,-39 13 0,0 0 0,0 0-387,0 0-903,0 0-3354,0 0-129,0 0-387,0 0-258</inkml:trace>
  <inkml:trace contextRef="#ctx1" brushRef="#br0" timeOffset="122099.9837">2478 6060 129,'-12'-1'2580,"12"1"-387,-13 0-387,3 0-387,10 0-516,-16-2 0,16 2-129,-16-1-258,16 1 0,-14-4 0,14 4 0,-17-4-129,17 4 258,-15-3-129,15 3 0,-16 0 129,16 0-258,-17 0 258,17 0-258,-16 4 0,16-4-129,-11 7 0,11-7-129,0 0-129,-10 10 129,10-10-129,0 0 0,0 0 0,0 0-129,0 0 129,0 14 0,0-14 129,1 13-129,0 0 0,3-1 0,-4 5 129,2 2-129,0 4 0,1-1 0,-1 0 0,0 1-129,3-3 129,-3 3-129,3-7 129,-3 0-129,1-1 129,0-5 0,-3 2 0,0-12 129,4 16-129,-4-16 0,3 12-129,-3-12 129,0 0 0,0 0 0,0 0 0,3 12 0,-3-12 0,0 0 0,9 14 0,-9-14 0,7 11 0,-7-11-129,9 13 129,-9-13 0,13 10 0,-13-10 0,15 7 0,-6-5 0,-1 1 0,1-2 0,-2 1 0,2-2 0,1 3-387,-10-3-1677,14 0-1935,-4 5 0,-10-5-645</inkml:trace>
  <inkml:trace contextRef="#ctx1" brushRef="#br0" timeOffset="134571.6971">4862 3884 1677,'2'-13'4128,"-2"13"387,3-17-258,-3 17-1935,0-19-645,0 19-387,4-22-129,-4 22-129,3-14-129,-3 14-258,4-12 0,-4 12 0,0 0-258,0 0 0,0 16-129,0 3 129,0 3-129,0 8-129,0 4 129,3 3-129,-3 1 0,1 5 0,1-7 0,2-3-129,-1-4 129,-1-3-129,3-6 0,-3-6 129,-2-14 0,3 13 0,-3-13 0,0 0 0,0 0-129,0 0 0,2-6 0,-2 6-129,0 0-258,0-16-258,0 16-4128,5-11-129,-5 11-387,0 0-387</inkml:trace>
  <inkml:trace contextRef="#ctx1" brushRef="#br0" timeOffset="142207.1338">6050 11457 645,'2'-13'3999,"-2"13"258,0 0 0,0 0-1290,-7-10-903,7 10-387,-7 0-387,7 0-129,-9 9-387,9-9-129,-13 13-129,10-1 129,-3 0-387,1 8 0,0 0-129,3 9 0,-3-1 0,5 5 129,0 2-129,0 0 0,5-2 0,5 1-129,4-9 258,0-1-258,3-6 258,0-2-129,2-13 0,-2-3 0,-1-3 129,0-10-129,-4-2 129,-1-8-129,-2-6 0,-4-2 129,-1-2-129,-2-1-129,-2-4 0,-7 3 129,-3-2 0,-1 5 0,-4 9-129,-3 9 0,0 10 0,-2 7 129,-2 13-258,5 5 0,6 10-387,-2-10-1677,11 10-2709,2-12-129,5-1-258,5-10-645</inkml:trace>
  <inkml:trace contextRef="#ctx0" brushRef="#br0" timeOffset="213094.1883">14439 15761 0,'0'0'0,"0"0"0,0 0 0,0 0 0,0 0 0,0 0 0,0 0 0,0 0 0,0 0 0,0 0 0</inkml:trace>
  <inkml:trace contextRef="#ctx1" brushRef="#br0" timeOffset="152019.6951">2366 13064 4128,'0'0'4773,"0"18"-258,-8 2-258,0 14-2193,-8-4-1290,7 16 129,-1-4-129,5 6-129,-2-2-129,7-1-129,1-4 129,10-7 0,3-4-129,8-7 0,0-11-129,10-3 129,-1-6-129,2-3 0,1 0 0,0-3 0,-4-2-129,-1 0 0,-5 5-129,-5 0 129,-2 0-258,-5 1 0,0 4-129,-12-5-387,19 9-516,-19-9-1677,10 0-1806,-10 0-258,7-8-258,-7 8 0</inkml:trace>
  <inkml:trace contextRef="#ctx1" brushRef="#br0" timeOffset="152311.7118">2695 13437 7482,'-10'-12'4902,"10"12"-129,-10-8-387,10 8-2322,0 0-645,0 0-516,0 0-258,10 4-129,4 5-129,0 0-129,2 4 0,0-1-129,3-1 0,-1 7 0,0-4-129,-3 2-129,-1-2 129,-1-1 0,-4 2-129,-3-2 129,-3 2 0,-3-1 129,-5 0 0,-2-3 0,-3-1-258,3 11-2193,-5-15-2451,12-6 0,-14 9-645,14-9-774</inkml:trace>
  <inkml:trace contextRef="#ctx1" brushRef="#br0" timeOffset="165463.4639">5390 4818 6450,'46'-8'4902,"-16"2"0,-1-6-645,6 8-2838,-7-9-516,8 6-129,-7-4-516,-2 8 129,-4-1-258,-3 2-129,-4 2-129,-5 0-387,0 2-387,-11-2-2193,0 0-1419,0 0-387,-12 7-129,2-5 0</inkml:trace>
  <inkml:trace contextRef="#ctx1" brushRef="#br0" timeOffset="166266.5099">5416 4749 2451,'10'11'4257,"-10"-11"0,1 14-1419,5 1-645,-6-15-129,0 16-387,-7-10-387,7 6-129,0-12-258,0 0-387,-12 8 129,12-8-129,0 0-129,-9 4-129,9-4 0,0 0-129,-10-3 0,10 3-129,0 0 0,-10-9 0,10 9 0,0 0-129,0 0 129,0 0-129,5-2 129,-5 2 0,7 0-129,-7 0 129,8 0 0,-8 0 0,0 0 0,0 0 0,0 0 0,0 0 0,0 0 0,0 0 0,0 0 0,0-7 0,0 7 0,0 0 0,6-12-129,-6 12 129,15-11-129,-5 4 129,4-1 0,-3 0 129,2-1-258,-1 3 129,-3 0 129,-2 2 0,-7 4-129,8-3 0,-8 3 0,0 0 0,-2 8 0,2-8 0,-10 17 129,3-5-129,-2-1 0,1 1 0,0-1 129,8-11-129,-13 16 129,13-16-129,0 0 129,-8 7-129,8-7 0,0 0 129,0 0-129,1-9 0,-1 9-129,9-15 258,-9 15-258,14-18 0,-2 16-645,-12 2-3741,20-5-258,-11 5-387,3 0-645</inkml:trace>
  <inkml:trace contextRef="#ctx0" brushRef="#br0" timeOffset="273983.6708">8738 18189 0,'0'0'0</inkml:trace>
  <inkml:trace contextRef="#ctx1" brushRef="#br0" timeOffset="203718.6521">2360 15302 1806,'0'0'2322,"0"0"-129,0 0-258,-10-4-258,10 4-129,0 0 0,0 0-258,0 0-129,0 0 0,0 0-387,1 8 258,-1-8-258,16 10-129,-3-9 0,9 5-129,6-6 0,8 4 129,5-4-258,7 3-129,5 0-258,4 2 129,1 2-129,-3 3-129,0-1-129,-4-1 129,-6 8-387,-6-13-1161,-3 5-2580,-10-3-387,-4-4-258,-10-4-129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6:19.729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7 37 2967,'0'0'3870,"0"0"0,0 0-1290,0 0-387,0 0-516,0 0-387,0 0-516,-8-21-129,8 21 0,0 0-129,0 0 0,0 0 0,0 0-129,8-16 0,-8 16 0,0 0 0,21 14 0,-21-14-129,33 29 129,-12-4-129,5-2-129,3 2 0,6 9 0,2-3 0,-3-1-129,-1 1 0,5 2 129,-5 1-129,2-4-129,-5-7 129,-6-3-129,-3-1 0,-4-3 0,-17-16 129,26 20-129,-26-20 129,0 0 0,0 0 0,0 0 129,0 0-387,0 0-129,0 0-387,0 0-1290,0 0-2193,0 0-258,0-10-645,0 10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6:21.525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14 0 1677,'0'25'3225,"0"-25"-516,0 0-1032,0 0-129,0 0-387,0 0-129,-19 2-129,19-2 0,0 0-129,0 0 129,0 0-258,0 0 129,0 0 0,8 19 0,-8-19 0,0 0-129,25 29 0,-4-8 0,-21-21-129,43 41 0,-19-23-129,13 10 0,-1-4 0,9 3-129,0 4 0,8 1-258,-3-4 129,2 3-129,-2 2 0,6 1 0,-4 0 0,-5-5 0,1-4 0,-1 6 129,-5 0 0,-2-8-129,0-3 129,-4 3-129,-3-5 129,-7-5-129,-3 4 129,-23-17-129,33 17 129,-33-17-129,0 0 0,0 0 129,0 0-129,0 0-129,0 0-903,0 0-3225,0 0-258,0 0-258,-4-9-516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6:23.27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-1 0 3225,'0'0'4257,"0"0"0,0 0-903,0 0-1032,0 0-387,0 0-645,0 0-258,0 0-129,0 14-258,0-14-129,5 38-129,-5-9 129,5 8-258,-5 2 0,0 13 0,0-7-129,0 0 0,0 4 0,0-6-129,0-3 129,-3-7-129,3-5 0,0-7 129,0-1-258,0-20 129,0 22-129,0-22-129,0 0-516,0 0-1032,9-10-2322,-9-8-516,0 18-129,5-41-387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6:24.10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70 40 2451,'0'-19'3612,"0"19"-645,0 0-258,0 0-516,0 0-645,0-23-129,0 23-387,0 0-129,0 0-258,0 0-129,0 0-129,-2 19-129,2-19 0,-8 31-129,6-13 0,-7 1 0,8 7 129,-3-5-258,1 5 129,1-8-129,2-18 258,0 37-258,0-37 0,2 31 0,-2-31 0,0 0 129,19 16-129,-19-16 0,21 0 129,-21 0 0,24-6-129,-24 6 129,31-16-129,-14 14 0,-17 2 129,33 0-129,-33 0 0,35 2 0,-35-2 0,24 20 0,-24-20 129,20 32-129,-17-14 0,2 3 0,-1 3 0,-4-1 0,0 5 0,0 0 0,0-3 0,-2-2 0,-7-1 0,2-2 0,-5-2 0,12-18 0,-22 25 0,22-25 0,-32 12 0,15-12 0,17 0 129,-38 0-129,17-4 0,-2-6 0,3 3 0,0-1 0,20 8 0,-31-18 0,31 18-129,-19-14 129,19 14-387,0 0-516,-9-24-516,9 24-2580,0 0-516,20-17 258,-20 17-645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6:24.51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-5 73 1806,'0'0'3999,"0"0"516,3-19-258,2-1-1806,-5 20-645,0 0-258,35-15-387,-35 15 0,28-11-387,-28 11-258,33-6-129,-33 6 0,36 0-129,-15 0-129,2 0 0,-4 0 0,3 0-129,-4 0 129,2 0-129,-20 0 0,32 0 0,-32 0-258,17 0-387,-17 0-1548,21 9-2193,-21-9-258,0 0-258,0 0-387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6:26.189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1399 103 1032,'-17'-2'3999,"17"2"258,-33-6-129,5-6-1935,28 12-258,-43-10-387,43 10-516,-42-15-258,42 15-129,-45-10-129,22 2-258,-3-1 0,0 1 0,-5 3-258,0 3 129,1-4-129,-1 4 129,-2-2-129,-2 2 129,1 0-129,-1 2 129,-1 0 0,-6 0 0,5 2 0,4 2 0,-3 4 129,3 0-258,0-1 129,0 0-129,10 3 129,-1-4-129,2 4 0,-1-3 0,-3 1 0,3 4 258,-4-4-258,1 1 0,1 5 0,-2 2 129,0-7-129,3 10 0,2-7 0,1-1 0,0 3 0,-2 4 129,23-18-129,-29 29 0,29-29 0,-30 33-129,18-8 129,-5-2 0,5-2 0,-2 1 0,2 3 0,0 2 0,-1 6 0,5-4 0,-3-2 0,4 2 129,0-2-129,4 4 0,3 0 0,0 0 0,0-2 0,0 2 129,5-3-129,0 1 0,2 3 0,0-1 0,2-1 0,-4-5 0,6 3 0,1 0 129,2-1-258,1-2 258,3-1-129,2-2 0,1 0 0,5-3 0,-5-1 0,9 1 0,-4-3 129,1-2-129,3 0 0,-4-2 129,7-4-129,0-1 0,-2 1 0,-1-2 0,-1-2 0,-1 0 0,1-2 0,3 2 0,-6 0-129,-2 0 129,4-4 0,-2 0-129,-2 2 0,6 1 129,-6-1-129,0-2 129,-3 0 0,5 0 0,-3 0 0,-1 0 258,3 0-258,-3 0 0,2-3 0,-1-3 0,3 0 0,-3-4 0,-4 4 0,3-2 0,-1-1 0,2 1 0,-4 0 0,2-4 0,-6 6-129,6-2 129,-4-2 0,-17 10 0,30-18 0,-30 18 0,26-17 0,-26 17 0,24-14 0,-24 14 0,26-21 0,-26 21 0,28-22 0,-28 22 0,30-28 0,-17 8 0,0 3 0,-1-1 0,2-1 0,-4-7 0,0 4 0,-1-2 0,0 1 0,-2-2-129,0 1 258,0-6-129,-4 5 0,1-1 0,-1 1 0,-1 1 0,1 4 0,-3-2 0,0-1 0,0 4 0,0 19 0,0-32 0,0 32 0,-5-40 0,2 13 0,-1 7 0,-3 1 0,-1-5 0,-1 0 0,0 1 0,-5 1 0,-1 1 0,-3 3 0,-1-3 0,-2 0 0,21 21 129,-34-35-129,16 12 0,-1 3 0,0 3 129,0-1-129,0-3 0,2 4 0,-1 1 0,-3 1 0,2 7-129,-3 2 129,-1 2-129,1 2 129,-1 0 0,2 2-129,-8 2-129,13 10-516,-15-12-903,31 0-2709,-37 6-129,37-6-387,-29 8-258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6:27.46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318 8 1161,'0'0'3741,"0"0"0,0 0-1032,0 0-516,3-18-387,-3 18-516,0 0-129,0 0-129,0 0-129,-9 18-129,9-18-258,-21 45 129,2-19-129,4 7-129,-11-2-129,-2 8 0,-2-2-129,1-2 129,-2-2-129,3-1 129,-2-3-129,13-5 0,0-7-129,17-17 129,-21 26-129,21-26 129,0 0-129,0 0 0,0 0 0,0 0-129,19-8-258,-19 8-645,24-20-3225,-24 20-258,0 0-258,0 0-258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6:30.78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14 79 1806,'0'0'3483,"0"0"-516,0 0-516,0-20-387,0 20-258,0-18-129,0 18-129,0-22-258,0 22-129,0-20-129,0 20-258,0 0-129,0 0-129,0 0-258,0 0 0,7 29 0,-5-4-129,-2 10-129,0 2 129,0 9-129,0-3 129,0 2-129,-2 1 0,-3-7 0,2 0 0,-1-3 0,3-7 0,-3-3 0,1-5 0,3-1-129,0-20 0,0 30-258,0-30-258,0 0-387,0 0-774,0 0-2322,0 0-516,0 0 0,12 0-387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6:31.44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0 182 2451,'16'-27'4386,"-16"27"0,1-20 129,-1-4-2322,0 24-516,4-25-129,-4 25-387,12-30-387,-12 30-129,17-25-129,-17 25 0,28-18-258,-28 18-129,30-11 0,-11 11-129,-19 0 129,36 4-129,-36-4 0,35 27 0,-18-4 0,-12 9 0,1 2 0,-6 1-129,0-2 129,-16 8-129,0-1 0,-4-7 0,-1-2 0,-5 1 129,3-4-129,-1-9-129,3 1 129,21-20 129,-33 27 0,33-27 0,-23 12 0,23-12 0,0 0 0,0 0 129,0 0 129,0 0-129,0 0 0,0 0 0,21 6 129,-21-6 0,33 4-129,-10 2 129,3-4-129,3 1 0,-1 6 0,3-3 0,-3-2-129,2 2 0,1-2 0,-7-2 0,-3 0-129,-21-2-258,36 6-903,-36-6-3354,0 0 129,14-12-645,-14 12-129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6:32.897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1128 217 2580,'0'0'3483,"0"-16"-258,0 16-645,0 0-645,0 0-258,-27-34-258,27 34-258,0 0-129,-25-15-258,8 3 0,17 12-258,-31-12 0,31 12 0,-37-10-129,17 7-129,-5-7 0,-3 6 0,-3-6-129,-4 4 129,-6-5-129,6 3-129,-5 2 129,-3 2 0,3 0 0,2 1-129,-4 1 129,6 2 129,-4 0-129,3 0-129,1 2 129,1 5-129,2 1 129,-5 4-129,3 1 129,0 1-129,4 3 129,2-1-129,4 2 129,1-3-129,0 4 0,10 0 0,-2 1 0,2-1 0,0 5 0,6 3 0,-4 7 0,3-1 0,2 4 129,-2 7-129,6-1 0,-2 0 0,3 9-129,2-5 129,0-2 0,0 5 129,2-8-258,10 2 258,-5-3-258,5 2 129,2-7 0,3 1 0,2-3 0,9-3 0,0-3 0,5 3 0,-2 1 0,2-5 0,2 0 0,-1-2 0,-1-2 0,-3 1 0,-1-3-129,-4-5 129,-1-5 0,4 4 0,-6-5 0,3 0 0,-1-1 0,0-3 0,4-2 0,-2 0 0,5-2 0,-1 0 0,3-2 0,0 0 129,0-6-129,3-2 0,-5 2 0,4-7 0,-2 3 0,-5 0 0,1-4 129,-1 0-129,2 2 0,-6-2-129,2-3 258,0 1-129,-3-3 0,1-4 0,0 0 0,-3 1 0,3 1 0,-3-4 129,-3 3-129,-1-4 129,0 2-129,1 1 129,-6 1-129,-2-1 129,-1-3-129,-4 4 0,0-5 0,-3 3 0,0-1 0,-2-3-129,0-3 129,0 1 0,-2 3 0,-3-5 0,1 2 0,-3 5 0,1-4 0,-3 0 0,-3-2 129,0 4-129,-4 0 0,0-5 0,1 0 0,-3 5 0,-3 3 0,2-5 0,-3 4 0,1 2 0,2 2 0,3-1 0,-5 5 0,1-7 0,2 1 0,-8 4 0,4-2 0,3 3 0,-7 1 0,3-1-129,0 3-129,-3-3-258,26 18-1677,-29-24-2193,29 24-387,-26-28-387,26 28-387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9T10:37:15.1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9488 4677 1806,'2'-14'4257,"-4"4"-129,2 10 0,-14 2-2193,11 22-645,-6 1-387,7 15-258,-2 5-129,4 12 0,0 7-129,2 15-129,4 8 0,-1 9 0,0 13-129,-1 12 0,-2 11-129,0 8 129,-2 6-129,-1 0 0,-2 1 258,-4 3-258,-2-4 0,0-8 0,0 0 129,2-1-129,0-6 129,0 2-129,2-4 0,-1-9 0,4 3 0,4-5 0,-4-7-129,2-3 129,0-5 0,2-7 0,2-4 0,-2-5 0,3-8 129,-1-8-129,1-4 0,2-10 0,1-6 0,2-9 258,4-7-129,4-10-129,4-5 258,7-4-129,5-8 129,3-6 0,9-2-129,7-5 129,8-6-258,8-1 258,10-1-258,8 3 258,6 2 0,10 6-516,3 0 258,5 2 0,-1 5-129,-5 6 129,-8 3-258,-11-7-387,-9 11-2967,-20-8-1032,-14-3-387,-18-7-258</inkml:trace>
  <inkml:trace contextRef="#ctx0" brushRef="#br0" timeOffset="1248.071">9485 4522 3225,'-21'-29'4515,"12"18"0,3-1-258,6 12-1806,-5-17-1419,5 17-258,12-3-129,10 6 0,1 2-129,11 8-129,7-3 0,12 4 0,5-6 0,16 2 129,8-5-258,11-2-129,8-3 129,4-3-129,7-5-129,7 0 0,-1-1 0,-3 2 0,-5 2 0,-7 1-129,-6 4 129,-11 1-129,-6 9 129,-16 2 0,-10 7 0,-10 6 129,-8-1-129,-12 5 129,-7 1 0,-7 6 129,-5 2-129,-5 5-129,0 3 129,-1 9-129,-4 10 129,1 7-129,0 13 0,-1 8-129,3 14 129,-1 8-129,0 14 0,-2 8 129,-3 8-129,0 3 0,-2 7 258,0 2-258,-4-1 129,0 4 0,2-8 258,2-2-258,1-3 258,3-4-129,2-6-129,1-5 129,3-4 129,2-7-129,0-3 0,3-9 0,1-6-129,1-5 129,-2-7-129,2-9 129,-2-4-258,2-10 129,-2-8 0,1-6-129,-4-11 129,2-10-129,-2-8 129,1-10-129,-3-15 129,0 12 0,0-12-258,0 0 258,-4-13-258,4 13 129,-16-12-258,5 6 258,-2 6-258,-2-4 0,2 4-129,-4 3-129,1 6 387,-2-3-129,6 3-129,-7-3-258,2 0 387,-4-3-387,0 5 387,-4-7-129,1 5 129,-7-2 0,4 3 129,-4 0 129,3 3 258,4-1 129,0-1 258,10 2 129,4-7 129,10-3 0,6 0 258,19 0-129,9-3-258,11 0 129,8-2-774,6-9-2322,8 10-2451,-1-3-129,-1-4-774,-6-7 0</inkml:trace>
  <inkml:trace contextRef="#ctx0" brushRef="#br0" timeOffset="2360.135">10056 3497 3096,'-9'-10'4128,"-1"5"-258,-1-6-1419,11 11-387,-21 0-516,10 7-258,-6-2-516,4 9-129,-5 0-129,5 11-129,0-1-129,4 3 0,3 4 0,3-3-258,3 1 129,5 1-129,6-7 0,2-5 0,2-9 258,5-3-129,0-6 0,1-1 0,-2-16 129,-3-1-129,-4-7 129,0-2-129,-7-2 129,-3-1-129,-2 2 0,-2 6 0,-2 3 0,1 6-129,3 13 0,0 0 0,-8 24 0,8 3-129,2 7 129,6 9-129,0 3 0,0 4 258,0 0-258,-3-2 129,-3-4 129,-2-5 0,-1-7 0,-7-6 0,-2-9 0,-4-8-129,-1-4-258,-1-16-1161,9-3-2967,-6-12-258,8-2-258,2-9-258</inkml:trace>
  <inkml:trace contextRef="#ctx0" brushRef="#br0" timeOffset="2628.1503">10191 3172 9030,'11'42'5031,"-4"-7"-516,-7-1-129,6 12-3870,-3-3 129,3 10 129,-5-6-387,3 5-129,-2-6-258,0-8-129,4-2-387,-4-14-774,11 2-2451,-13-24-903,23 10-258,-13-18-387</inkml:trace>
  <inkml:trace contextRef="#ctx0" brushRef="#br0" timeOffset="2960.1693">10442 3426 9030,'-14'-2'4902,"2"13"-258,-5-2-1032,6 18-2580,-2 1-387,4 5-258,3 2-258,6-2 258,2-2-387,11-5 0,2-8 0,4-3 129,3-9-129,1-6 129,-1-14-129,-1-2 129,-5-10 0,-5-4 0,-5-1 0,-6-1-129,-4 4 129,-7 5-129,-5 6 0,0 7 0,-4 10-129,0 3 0,7 18-258,2-8-645,11 12-3354,0-11-387,11 3-129,1-16-645</inkml:trace>
  <inkml:trace contextRef="#ctx0" brushRef="#br0" timeOffset="3432.1962">10625 3160 8385,'-13'-34'5160,"13"34"-129,-9 9-516,9 17-2193,0 5-2322,2 8-129,4 10 258,2 8-387,0 5 258,0 1-258,1-6 258,-3-4-129,4-5 0,-4-10-129,-1-10 129,0-14 129,-5-14-129,0 0 0,7-24 129,-5 0 0,-2-7 0,0-3 129,3 2 0,1 2 0,1 5-129,4 7 258,1 4-129,2 10-129,0 4 129,0 7-129,-2 10 0,0 3 129,-3 4-129,-2 6 0,-5-2 129,0 4 0,-7-2-129,-3-3 129,-5-5 0,3-1 0,-2-7 0,0-4 0,4-5-258,10-5-129,0 0-645,-5-13-3741,14-1 0,6-16-516,7 4-258</inkml:trace>
  <inkml:trace contextRef="#ctx0" brushRef="#br0" timeOffset="3832.2191">10980 3442 8643,'-19'40'5289,"-2"-19"-516,1 11-258,-4-6-3612,10 6-129,2-5-387,6 2-129,6-6-129,7-6 0,9-9-129,6-4 129,2-4-129,3-8 129,0-10-129,-2-1 129,-4-8 0,-4-1 0,-6 2 0,-8 0 0,-3 3 0,-7 8 0,-5 3 0,-2 6-129,-2 6 0,0 9 129,4 7-129,3 10 0,2 5 0,5 1 0,2 4 0,7 0-129,6-5 0,0-8-129,4-2-258,-3-17-258,9 3-645,-10-21-1161,11 5-903,-11-26-1161,4 2-258,-8-17-129</inkml:trace>
  <inkml:trace contextRef="#ctx0" brushRef="#br0" timeOffset="3996.2285">11158 3331 6063,'0'-93'5160,"1"67"-129,-1-4-516,7 30-1032,-7 0-1419,2 32-903,0 4-645,5 15-258,-5 8 0,3 11-258,-2 8-129,-1-10-903,9 7-3741,-6-16-387,3-11-387,-2-21-645</inkml:trace>
  <inkml:trace contextRef="#ctx0" brushRef="#br0" timeOffset="6908.395">9723 4101 4128,'-5'9'4386,"5"-9"129,-2 16-1290,2-16-1419,0 16-258,0-16-387,0 21-387,0-9 0,0 4-258,0-3-129,3 2-258,-1 2 0,0-4 0,2-3-129,-4-10 0,7 16 0,-7-16 0,7 12 0,-7-12-129,0 0 258,12 2-129,-12-2 0,9-6 0,0-5 129,-2-2-129,2-4 0,0-3 0,1 2 129,1-1-258,0 6 258,-3 4-129,-8 9 0,16-3 0,-16 3 129,12 11-129,-7 4 0,0 5 129,-1-4-129,1 1 0,0 1 0,-2-5 0,4-3 0,-7-10 0,8 10 0,-8-10 0,16 0 0,-7-8 0,1-7 129,1 0-129,2-4 0,0-1 0,0-1 0,-1 4 0,1 4 0,-4 2 0,0 10 0,-1 1 0,-8 0-129,14 11 129,-8-1 129,-1 4-129,-4 1 0,2 3 0,-1-1-129,-2 0 129,0 4-129,0-6-387,0 9-516,-2-12-2709,2 4-903,0-16-258,14 12-387</inkml:trace>
  <inkml:trace contextRef="#ctx0" brushRef="#br0" timeOffset="7315.4184">10326 4153 2322,'-8'-5'4644,"-4"8"-258,0 6 129,0 6-1935,-4-8-1806,7 11 129,-2-5-387,6 5 129,0-2-258,5 1 0,0-2-129,3-1 0,4-3-129,6-4 129,-1-6-129,2-1 129,0 0-129,0-7 0,-2-8-129,-2-1 129,-3-1-129,-2-4 0,-4 0 0,-1 2 0,-4 1 0,-3 5 0,0 5 0,-2 5 0,1 3 0,0 10-129,3 5 129,4 6 0,1 2 0,1 4-129,8 1-516,-2-13-2838,11 4-1161,-1-12-129,5-6-387</inkml:trace>
  <inkml:trace contextRef="#ctx0" brushRef="#br0" timeOffset="7540.4312">10606 4033 9159,'5'7'5031,"-5"16"-516,-4 7-129,-2 1-4386,3 13 0,-1 5 0,1 1 0,0 3-129,3-1-129,0-13-387,3 3-1161,-2-14-2709,1-10-129,-2-18-516,0 0 258</inkml:trace>
  <inkml:trace contextRef="#ctx0" brushRef="#br0" timeOffset="7803.4462">10507 4139 8385,'12'-25'5031,"2"12"129,8 5-645,-7-6-3870,11 9 0,-1-2 129,4 7-258,-4 0-129,-3 6-129,-6 3 0,-7 12-129,-8 0-129,-1 4 129,-14 3 0,-5 2 0,-3-4 0,-2 0-129,-2-3 0,3-11-516,17 2-4128,-1-12-387,7-2-516,17-21-258</inkml:trace>
  <inkml:trace contextRef="#ctx0" brushRef="#br0" timeOffset="10447.5972">9734 5059 2193,'0'0'3870,"3"-12"-129,-3 12-774,0 0-516,0 0-516,0-12-387,0 12-387,-14 1-387,14-1-258,-20 11-258,9-3 0,0-1 0,1 2-258,10-9 0,-11 19 0,11-19 0,0 17-258,5-2 258,3-3 0,4 1-129,-3 3 129,3-4 0,-5 2 0,1 1 0,-3 0 0,-4-1 0,-1 0 0,-6 2 0,-5 0 0,-1-4 129,-2-1 129,-2-3-258,-2 2 0,6-7 0,0-3-516,12 0-645,-11 0-3096,11 0 0,2-20-645,7 6 0</inkml:trace>
  <inkml:trace contextRef="#ctx0" brushRef="#br0" timeOffset="10875.6219">9854 5047 6837,'-14'22'4902,"3"0"-387,-3-1-129,5 10-3870,-1-1 0,6 3 129,4-5-258,0 2 0,11-7-258,5-7 0,1-8 0,3-5 0,0-3 0,2-11-129,-1-4 129,-4-6-129,-5-4 129,0 1-129,-7-1 0,-2-2 0,-3 7 0,0 5 0,-3 5 0,3 10 0,-12 0-129,6 10 129,3 12 0,3 7 0,-3 2 0,3 1 0,0 3 0,3-7 129,3-2-129,-1-6 0,3-8-129,-8-12-129,17 11-387,-11-21-1290,8-2-2322,-7-8-645,4-1-129,-4-8-129</inkml:trace>
  <inkml:trace contextRef="#ctx0" brushRef="#br0" timeOffset="11431.6536">10085 5107 4902,'0'0'4902,"7"11"-258,-7 1-129,2 11-3225,-4-8-387,2 16 0,0-5-387,0 4-129,0-4-129,0 1-129,0-6 0,4-4 0,-1-6 0,-3-11 0,10 12-129,-10-12 0,14-5 129,-7-6-129,1-5 0,1-1 129,-2-5-129,1-2-129,1 5 129,-3 0 0,0 8 0,-6 11 0,5-11 0,-5 11 129,0 10-129,0 4 0,0 4 0,0 3 129,0 1-129,5-5 0,0-1 0,1 0 0,-6-16 0,15 13 0,-5-13 129,-3 0-129,3-8 0,-1-6 0,0-1 0,-1-5 0,2-2 258,-3-1-258,3 2 0,-3 3-258,0 2 516,-1 4-516,-6 12 258,11-1 0,-11 1 0,5 21 0,-3-4 0,1 6 0,-1-1 0,0 4 0,1 1 0,-3-12-1032,6 4-3483,-6-19-258,7 10-387,-7-10-516</inkml:trace>
  <inkml:trace contextRef="#ctx0" brushRef="#br0" timeOffset="12004.6865">10534 5261 7353,'0'0'5031,"0"0"0,0-6-258,0 6-3870,9-3-258,-9 3 0,21-6-258,-5 3-129,4 2-129,3 0-129,1-1 0,4-2 0,-4-2-387,0 6-516,-7-11-1032,0 7-2838,-5-6-258,-3 4-129,-9-7-258</inkml:trace>
  <inkml:trace contextRef="#ctx0" brushRef="#br0" timeOffset="12251.7007">10726 5106 3612,'-7'0'4902,"7"0"0,0 0-258,17 10-3096,-17-10-258,26 6-129,-14-3-387,5 7-258,-4 0-129,2 6-129,-5 0-129,-2 3 0,-6 3-129,-2 0 0,-1 5-129,-7-2 129,0-2-258,-8-4-129,7 9-2580,-6-13-1677,2 0-258,2-7-516,3-3 129</inkml:trace>
  <inkml:trace contextRef="#ctx0" brushRef="#br0" timeOffset="13955.7982">9606 5896 2322,'0'0'4515,"0"0"0,3 17 0,-3-17-3225,16 35-258,-10-19 129,8 11-258,-9-7-129,8 6-258,-4-11-129,3 1-129,-4-7 0,2-5 0,0-4-129,1-7 129,-2-9-129,3-5-129,-2-7 129,0-4 0,-1 1-129,-2 0 0,0 5 0,-6-1-387,6 13-774,-7 14-3354,-1-13-129,1 13-516,0 0-129</inkml:trace>
  <inkml:trace contextRef="#ctx0" brushRef="#br0" timeOffset="14399.8236">9930 5912 5547,'0'-28'5160,"-1"17"-516,-4-1-129,5 12-3612,-9-14-129,9 14-258,-13 1-258,6 11-129,0 2 0,2 6-129,0 1 0,3 3 0,1 3 0,1-5 129,3-3-129,5-1 0,4-8 0,3-6 0,-1-4 0,4-2 0,1-8 0,-4-5-129,-2-4 129,-2 0 0,-5-3-129,-5 2 129,-1 1 0,-4 2 0,-3 2 0,-3 7 0,2 5 0,-1 3 0,9 0 0,-7 21 0,5-2 0,2 6 0,2 3 0,3-1 0,0 0-129,2-5-516,7 3-2580,-4-10-1419,0-8-258,-1-6-387</inkml:trace>
  <inkml:trace contextRef="#ctx0" brushRef="#br0" timeOffset="14623.8364">10102 5656 7353,'7'21'4902,"-7"0"0,5 8-387,-5-3-3870,5 17-129,-5-6 0,4 5-258,-1-2-387,-3-6-516,10 4-3612,-8-9-516,7-6-387,-6-9-258</inkml:trace>
  <inkml:trace contextRef="#ctx0" brushRef="#br0" timeOffset="15019.859">10244 5850 7740,'0'0'5160,"0"21"-387,-5-1-258,5 4-3999,-3 0-129,3 6 0,0-4-258,1 0 0,6-4 0,-1-5-129,5-2 0,-1-9 0,3-3 0,-1-3 0,3-10 0,-3-6 0,0-1-129,-3-8 129,-2 0-129,-2 0 129,0 1-129,-5 4 129,0 6 0,0 14 0,0 0 129,-7-5-129,4 12 129,1 11-129,1 1 0,1 3 0,2 2-129,3-4-387,8 8-2193,-3-12-1935,2-1-258,-1-5-645,2-2 259</inkml:trace>
  <inkml:trace contextRef="#ctx0" brushRef="#br0" timeOffset="15375.8794">10475 6046 5676,'8'-12'5289,"2"-5"-387,-1 9-258,-1-6-3612,7 6 129,-4-4-516,3 4-258,-3-5 0,3 2-258,-5-2 0,-2 1 129,-4-1-258,-3-3 129,-2 4-129,-6-1 0,-3 1 0,-1 2 0,-5 5 0,2 3 0,-1 6 0,0 10 0,3 5 0,5 5 129,2 3-129,3 4 129,3 3-129,1-4 129,6-5-129,4-2 0,3-5-258,1-11-1161,4 4-3225,-3-11-387,6 0-387,-2-6-258</inkml:trace>
  <inkml:trace contextRef="#ctx0" brushRef="#br0" timeOffset="15624.8933">10706 5957 7224,'0'0'5289,"0"0"-258,8 7-258,1-9-3999,8 2-129,-3-2-129,3 2-129,-4 0-387,1-3-387,1 3-645,-15 0-3354,16 0-516,-16 0-516,11-5 0</inkml:trace>
  <inkml:trace contextRef="#ctx0" brushRef="#br0" timeOffset="15871.9077">10837 5870 4902,'0'0'5160,"0"0"0,7 0-516,-7 0-3096,17 5-387,-10-2-258,7 8-258,-5-4-129,0 5-129,-9-12-129,11 23-129,-9-11 0,-2 4 0,-4-1-129,-2 1 0,-3 4-129,0-5-645,6 5-3999,-6-5-129,4 4-645,-2-5-129</inkml:trace>
  <inkml:trace contextRef="#ctx0" brushRef="#br0" timeOffset="56415.2266">9444 6407 645,'0'0'3999,"0"0"0,9-2-1161,-9 2-516,11-14-645,-11 14-516,11-13-387,-11 13-258,19-12 0,-9 6-258,5 4 0,-4 1-258,6 0 258,3 0-129,1 1 129,3 0-129,4 0 129,2 0-129,2 0 0,3 0 0,4 0 0,-1 0 0,2 0 0,-3 1-129,5 1 129,-3 0-129,1 1 129,-1-1-129,2-1 0,0-1 129,-2 0-129,2 0 129,-1 0-129,2-2 0,-2-4 129,0 0-129,-3 2 129,-2-1-129,1-1 0,-2 1 0,2 0-129,-4 1 258,3 1-129,1 0 0,0 0-129,2 0 258,-1 3-129,0 0 0,-2 0 0,-1 0 0,2 3-129,-5 0 129,2 2 0,-2-3 0,1 3-129,0-2 129,-2 0-129,2-3 129,-5 1 0,-2-1 0,-4 0 0,-4 0 0,-2 0 129,-3-2-129,-12 2 0,0 0 0,0 0-258,8-5-2580,-8 5-1806,-14-7 0,0 2-774</inkml:trace>
  <inkml:trace contextRef="#ctx0" brushRef="#br0" timeOffset="59347.3944">9567 6781 2193,'0'0'4257,"4"-3"258,-4 3-2064,0 0-387,0 0-387,17 2-258,-17-2-645,5 19 0,-3-9-387,2 7 0,-3-2-129,4 2 0,-1-1-258,2-1 129,-2-1-129,3-1 0,-7-13 0,13 15 129,-13-15-129,14 6 0,-6-6 0,-8 0 0,17-14 0,-9 1 0,-1-5 258,2 0-258,-1-4 0,2-2 0,0 2 0,-3 1-258,0 8-258,-3-8-1032,4 9-2838,-8 12-516,12-7-129,-12 7 0</inkml:trace>
  <inkml:trace contextRef="#ctx0" brushRef="#br0" timeOffset="59903.4262">9924 6755 903,'9'-11'4257,"-9"11"516,3-16-1161,-3 16-1806,0 0-387,0 0-387,0 0-129,-7 3-258,-3 5-258,0 7-129,-1 0-129,-3 3 0,-1 2 0,0 3 0,4-1-129,3-3 129,1-2 0,7-2 0,0 1 0,5-6 0,7-4 0,2 0-129,1-6 129,-1 0 0,2 0-129,-1-6 0,-2-2 129,-1-3-129,-2-1 0,0 2 258,-4-2-258,-1-1 0,-1 0 0,-1 1 0,-1-1 0,-2 13 0,0-17 0,0 17 0,0-12 0,0 12 0,0 0 0,0 0 0,-2 11 129,2 0-129,3 0 0,1 3 129,0 0-129,2-1 0,1 1-129,-7-14-645,17 25-1548,-8-18-2322,-9-7-129,12 7-516</inkml:trace>
  <inkml:trace contextRef="#ctx0" brushRef="#br0" timeOffset="60167.4413">10094 6590 4257,'3'-39'5031,"-3"39"-258,0 0-387,0 0-3225,5 10-387,-4 16-387,-1 3-129,-1 8 0,-5 2-129,4 4-129,-4 0 0,3-6 0,-1-1 0,1-9-258,3 0-387,0-12-2322,7-1-1548,0-7-258,5-6-258</inkml:trace>
  <inkml:trace contextRef="#ctx0" brushRef="#br0" timeOffset="60595.4658">10238 6677 4773,'0'0'5031,"0"8"-387,-2 6-258,-5 1-3483,7 10-387,0 0 0,0 4-129,0-2-258,0 0 129,0-5-258,4-3 387,2-6-387,-6-13 129,14 16-129,-4-13 0,-1-3 0,1 0 0,-3-7 0,4-7 0,-3 2 0,0-5-129,-1-2 129,-3-4 0,-1 3 0,-1 3 129,-2 2-129,0 3 129,0 12-129,-7-3 129,7 3 0,-11 18 0,8-1 0,-1 4 0,3 3-129,2 1 129,3-2-516,-1-8-1161,6 3-2838,0-5-516,1-2-129,1-5-516</inkml:trace>
  <inkml:trace contextRef="#ctx0" brushRef="#br0" timeOffset="60999.4889">10460 6873 3870,'9'-4'5160,"-9"4"-258,15-6-258,-6 6-2838,0-5-1032,7 2-258,-3-4-129,1 1-129,0-1-129,-2-1-129,-1 0 129,-4-3-129,-4-1 0,-1 0 129,-2-3-129,-7-2 0,-1 0 0,-6 6 0,-1-1 0,1 6 0,0 6 0,-3 2 0,3 9 0,1 8 0,3 8 0,2 0 0,2 2 0,6 3 129,0-8 0,0 2-129,8-3 129,0-4 0,4-2-258,-6-8-1419,8 1-2838,-3-3-645,5-4-129,-4-3-258</inkml:trace>
  <inkml:trace contextRef="#ctx0" brushRef="#br0" timeOffset="61295.5059">10699 6848 3870,'0'0'5160,"2"11"-129,-2-11-516,22 5-3225,-12-5-258,4 6 0,-3-6-516,3 1-258,-2 2-258,-3-3-387,4 2-774,-13-2-1419,11-3-2064,-11 3-387,12-15-387</inkml:trace>
  <inkml:trace contextRef="#ctx0" brushRef="#br0" timeOffset="61551.5205">10834 6777 774,'0'0'4773,"0"0"129,0 0 0,0-12-2451,13 16-774,-13-4-516,17 11-258,-9-5-258,2 7-387,-3-4 0,3 5-129,-6 0-129,-2 2 129,-2 1-129,0-2 0,-5-1-129,-2 1 258,-4-4-258,4 0 0,-3 2-516,-3-6-3870,13-7-129,-14 11-645,14-11 129</inkml:trace>
  <inkml:trace contextRef="#ctx0" brushRef="#br0" timeOffset="68499.9169">9412 7276 2709,'8'0'2451,"4"-3"-129,-4 3-258,-8 0-258,18-2-387,-18 2-129,22-2-516,-22 2 129,17 0-129,-5 0-129,5 0 0,2 0-258,3 3 258,2-3-258,5 4 0,-1-4 0,6 1-129,-3-1 0,4 0 0,-1 0-129,3 0 129,-2 0-129,2 0 0,1 0 0,3 0-129,-1 0 129,1 0-129,2 0 0,-1 0 258,-1 0-258,1 0 0,0 0 0,-4 0 0,0 0 0,-2 0 0,-3 0 0,-1 0 129,-2 0-129,-3 0 0,0 0 0,-3 2 0,0 2 0,-1-2 129,0 1-129,1-1 0,0-1 0,1-1 0,2 0 0,-3 1 0,3-1 0,-6 2-129,4-2 129,-4 0 0,-1 1 0,1 1 0,-5-1 0,2 0 0,3 2 0,-2-2-129,1 1 129,-2 3 0,-1-2 0,0 1-258,-1-1 258,-2 2 0,-3-2 0,-1 1 0,-1-1 0,-9-3 0,12 0 0,-12 0 0,9 0 258,-9 0-258,0 0 0,0-8-387,0 8-3354,0 0-774,-14-2-387,2-3-387</inkml:trace>
  <inkml:trace contextRef="#ctx0" brushRef="#br0" timeOffset="95496.4619">8439 8077 258,'4'18'3354,"8"-8"516,1-7-2451,3-3 0,5 0 129,-1-14 0,6 8-129,-2-13-129,5 5-258,-7-12-129,4 6 0,-9-10-516,0 0 129,-6-7-258,-1 2 0,-6-8 0,-1-2-129,-3-6 0,4-4-129,-4-8 258,1 5-258,-1-3 0,0 0 0,0 5 129,-1-1-129,-3 6-129,-1 9 129,-2-1-129,-2 6 129,6-1-129,-1 7 0,4 1 0,0 3 129,7 3 129,5 3-258,2 3 258,6 5-129,3 2 0,2 1 0,0 2 129,4 2-129,1 2 0,3 0 0,0-1 0,-3 3 129,-5-1-129,-1 2 0,-7 0 0,-2 1 0,-6 0 0,-9 0 129,0 0-129,0 0 0,0 0 0,0 0 0,0 0 0,0 0-258,9 9-387,-9-9-774,0 0-2967,2-5-129,-2 5-516,5-16 258</inkml:trace>
  <inkml:trace contextRef="#ctx0" brushRef="#br0" timeOffset="95772.4777">9079 6788 2193,'0'0'4515,"0"0"0,5-2-1677,10 5-903,-6-3-258,10 6-387,-6-1-516,4 8-258,-3-4-258,0 5-129,-7 2 0,-3 1-129,-4 2 0,-1-1 129,-9 2-129,-4-1 129,-7-2 0,1 2 129,-2-2-258,-1-2 258,4 3-387,-3-9-2967,11 6-1290,4 1-516,5-3-387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6:36.429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49 0 516,'0'0'2709,"0"0"-387,0 0 129,0 9-645,0-9-516,0 20-258,0-20-258,-17 23-516,8-1-387,-1 4-516,1-8-1935,5 11-774,4-29-129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8:00.96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183 77 258,'0'0'1677,"0"0"-258,0 0 0,0 0-387,0 0-387,12-18-129,-12 18 0,0 0-387,23-22-129,-23 22 0,0 0-129,19-24 129,-19 24 0,0 0 516,12-19 0,-12 19 387,0 0 387,0 0 129,0 0 258,0 0 0,0 0 0,0 0 0,0 0-387,0 0 0,0 0 0,0 0-387,0 0-129,0 0 0,-14 0-258,14 0-129,-12 25-129,3-6 129,-5 4-258,4-2 129,-6 3 0,2 1-129,1-1 0,-1 8 0,-4-7-129,4-1 0,1-3 129,0 1-129,1-4 0,12-18 0,-19 31 0,19-31-129,-21 18 258,21-18-129,0 0 0,-19 19 0,19-19 0,0 0 0,0 0 0,0 0-129,0 0-129,-12-11-516,12 11-2967,11-8-1032,-11 8-258,19-14-129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8:04.70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-5 0 645,'0'25'4128,"12"-3"258,-12-22-129,31 19-1677,4 9-516,-12-16-774,13 10-258,-5-11-516,-1 7-258,3 0-516,-4-9-645,8 15-1419,-15-11-1935,-1-2 0,-21-11-516,26 18 388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8:05.68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-8 192 2709,'0'0'3741,"0"17"129,0-17-1677,0 0-387,24 22-258,-24-22-129,37 1-258,-37-1-258,45 4-258,-24-4 0,14 2-129,-13-2-129,9 0-258,-3-2 129,-2-2-258,0-7 129,0 1 0,-3-8 0,1-1 0,-6 1 0,-5-5 129,-4-1-129,-4-2 0,-5 5 0,-1 3 0,1 18 0,-35-29-129,12 21 0,-3 3 0,-3 5 0,-4 11 0,0 12 0,-4 5 0,4 1 129,4 9-129,1 5 0,7 2 129,7 1-129,6-1 258,8-6-129,0 3 387,15-5-258,10-4 0,1-10 0,8-1 0,-1-13 0,7 0 0,-3-9-129,3 0 0,-2 0-387,-10-22-1548,6 14-2709,-11-13-258,3 5-387,-9-17-516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8:07.71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264 0 645,'0'0'1032,"-16"0"-258,16 0 258,0 0 129,0 0 129,0 0 774,-20-6-258,20 6 129,0 0-129,0 0 0,0 0-258,0 0-258,-21 8-129,21 11-129,0-19-258,-18 33 0,18-33-258,-27 43-129,11-22-129,2 6-129,-7-7 0,9 1 0,12-21-129,-33 37 129,33-37-129,-29 32-129,18-14 0,11-18-387,-12 29-645,12-29-1290,0 0-1935,0 0-258,-16 24-387,16-24 129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8:08.37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14 170 1548,'0'0'3483,"0"0"-258,0 0-645,9 29-258,-9-29-258,0 0-516,0 0-387,31 8-129,-31-8-258,26 0-258,-26 0-129,31-6 0,-31 6-258,38-11 129,-18-1-129,0 4 0,-2-6 129,3 1-129,-21 13 0,29-34 0,-29 34 0,17-32-129,-11 15 129,-6 17-129,0-33 129,0 33-129,-23-21 129,-1 17-129,-4 2 0,0 2 0,-5 8 0,4 7 0,1 4 0,4 3 0,3 3 0,4-1 0,4 3 129,5 5 0,6-5-129,2-1 258,0-3-129,2 0 129,6-2-129,11-1 0,2-5 129,4-3-129,1-6 129,3-2-258,4 2 0,0-6-258,4 0-129,-11-6-387,15 4-2709,-16-16-1032,1 3-258,-4-17-387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8:08.84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5 55 1935,'0'0'4386,"0"0"258,-8-22-387,6 1-1806,2 21-387,0 0-774,19-10-129,-19 10-387,17-2-129,-17 2-129,23 16-258,-9 3 129,3 5-258,6 4 0,-3 3-129,0-3 0,2 1 0,4 3-129,-7-3 129,4-9 0,-1-1-129,1 3-387,-23-22-129,42 32-774,-42-32-3096,22 16-129,-22-16-258,0 0-258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8:09.45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10 203 2580,'0'0'4386,"0"0"0,0 0-258,0 0-2193,0 0-516,11 2-516,-11-2-258,29 0-129,-29 0-129,37 0 0,-20-4 0,11 4-129,-9-5 0,4 1-129,-6-2 0,2-4-129,-19 10 129,30-19-129,-30 19 129,12-33-129,-12 33 0,0-31 0,0 31 0,-11-37 129,-8 19-129,19 18 0,-35-26 0,15 20 0,-5 0 0,4 6 0,-3 12 0,2 9 129,3 4 0,1 12 0,3-4 0,2 13 0,6-5 0,7 6 0,0-3 0,0 1 0,6-6 129,8-3-129,3-9 0,5-3 0,3-7 0,1 1 0,3-7 0,3-4-129,-3-7 0,2-2-645,16 2-3741,-17-18-258,4 0-258,-6-11-645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8:10.11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174 85 774,'21'-8'3870,"5"-23"-129,-26 31-774,16-29-516,-16 29-645,7-20-387,-7 20-258,0 0-129,0 0-258,-16-4-129,16 4-129,-28 16-129,14 7 129,-8 3-129,3 1-129,-2 3 0,2 5-129,-4-3 129,6 6-129,-4-9 0,5-4 0,3-1 0,4-5-129,9-19 0,-12 29-129,12-29-258,0 0-516,0 0-2451,12 6-1290,-12-6 0,16 0-774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8:10.79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49 134 3483,'0'0'4644,"0"0"-387,0 0-1290,0 0-903,0 0-516,0 0-516,11 0-387,-11 0-129,34 0-129,-16 0 0,4 0-258,-1 0 0,3 0-129,-24 0 129,37-2 0,-37 2 0,29-15-129,-29 15 0,16-16 129,-16 16-129,7-27 0,-7 27 0,-2-27 0,2 27 0,-24-23 0,3 13 0,-3 3 129,-2 1-129,-2 6 0,4 0 129,-1 0 0,-1 4 0,4 5 0,4 5 0,8 5 0,0 2 0,6 0 0,1 5 0,3 5 0,0 3 0,7-4-129,5-1 129,7-2-258,2-5 258,3-2-258,0-6 129,2-4-129,4-9 129,-1 1 0,4-2-258,-8-9-516,11 9-2193,-12-16-1419,6 4-645,-9-12-129,10 4-258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3-10-28T09:48:23.603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context xml:id="ctx1">
      <inkml:inkSource xml:id="inkSrc1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1" timeString="2013-10-28T09:48:29.605"/>
    </inkml:context>
  </inkml:definitions>
  <inkml:trace contextRef="#ctx0" brushRef="#br0">17303 7260 0,'0'0'0,"0"0"0,0 0 0,0 0 0,0 0 0,0 0 0,0 0 0,0 0 0,0 0 0,0 0 0,0 0 0,0 0 0,0 0 0,0 0 0,0 0 0</inkml:trace>
  <inkml:trace contextRef="#ctx1" brushRef="#br0">11225 4547 129,'-9'-7'903,"9"7"0,-3-12 129,3 12-129,0 0 0,-4-11 129,4 11 387,0 0-387,0 0 0,0 0 129,-6-11-387,6 11 0,0 0-258,0 0 0,0 0-258,0 0 0,0 0 0,0 0-258,0 0 129,0 0-129,0 0 129,0 0-129,0 0 129,10 5 0,-10-5 129,12 8-129,-12-8 258,15 14-258,-6-8 129,2 0-129,0 0 129,-1 0-129,1-3 0,-1 3 0,0-5 129,0 3-129,-1-4 0,0 4 0,1-4 0,0 2 0,-10-2 0,16 0-129,-16 0 129,12 0 0,-12 0 0,12 1-129,-12-1 129,8 0-129,-8 0 129,0 0-129,10 1 129,-10-1-129,0 0 129,0 0-129,8 1 0,-8-1 258,0 0-258,0 0 0,0 0 0,0 0 0,0 0 129,0 0-129,0 0 0,8 0 129,-8 0-129,0 0 129,0 0-129,0 0 129,0 0 0,0 0 0,0 0 0,0 0-129,0 0 129,0 0-129,0 0 129,0 0-129,0 0 0,0-8 129,0 8-129,0 0 129,0 0-129,0 0 129,0 0-129,-2 10 129,1 5-129,-4 3 0,3 6 129,-2 8-129,0 0 0,-1 0-129,2 9-774,-3-7-3096,6-4-258,-4-9-387,-3-9-129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8:11.30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41 51 1548,'0'0'3612,"0"0"-258,-28-24-774,28 24-258,0 0-387,0 0-258,-14-29-258,14 29-258,0 0-129,0 0-129,0 0 0,0 0-387,0 0-129,23 0 0,-23 0-258,22 39 129,-6-12-129,7 7 0,3 0-129,3 7 258,4-3-258,0-3 129,2-2-129,-2-4 0,3 3-387,-6-14-129,6 19-774,-36-37-3354,37 29 0,-37-29-387,33 29-258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8:12.12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38 197 4386,'-26'24'5031,"26"-24"-387,0 0-774,0 20-2580,0-20-258,29 0-258,-8-4-258,9 4 129,-4-6-387,3 0 129,-3-4-129,2 2-129,0-10 0,-4 4 0,-1 1-129,-2-3 129,-7-5-129,-14 21 129,22-36-129,-18 16 0,-4 2 129,0 18-129,-16-31 0,-3 21 129,-5 3-129,1 5 0,-7 2 0,-1 7 129,-3 7-129,2 8 0,3 3 0,1 5-129,5-1 258,4 7-129,2-7 129,10 9-129,5-3 129,2-4-129,4 0 258,13 8-129,0-14 0,13 0 0,-2-3 0,1-7-129,-1 0 129,5-1 0,0-10-258,-2-4 0,4 0-645,-16-14-3741,9 0-258,-7-16-516,1 1-645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8:12.85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-6 0 4386,'0'0'4902,"0"12"-387,0-12-645,19 17-1806,-19-17-516,21 20-387,-21-20-258,40 32-387,-18-13-129,11 9 129,-2-5-387,8 3-129,1 0 129,-2-5-258,2 3-129,-6-9-516,6 9-1806,-15-16-1677,-3-1-645,-22-7-258,28 8-129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8:13.65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0 156 1806,'9'22'4515,"21"-9"129,-11-13-258,7 8-1935,-26-8-774,45 0-645,-45 0-387,42-4-387,-22-5 0,3 3 129,-4-2-387,4-2 129,-1-2-129,-1-5 129,-4-2-129,-17 19 129,28-33-129,-28 33 0,11-33 129,-11 33 0,-9-27-129,9 27 129,-37-14-129,13 10 0,0 1 0,-6 3 129,3 0-129,-1 7 129,0 9-129,2 1 258,-4 3-129,8 7 129,1 0-129,7 7 129,0-6 0,7 5 129,6-2-129,1 5 0,5-4 0,5-1 0,9-2 0,2-1 0,0-4-129,7-3 0,-1-3 0,10-8 0,-2-3-129,-1-3-258,3 8-645,-15-12-3870,10-6 0,-8-9-516,5 5-387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8:23.30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38 171 1806,'0'21'3870,"0"-21"387,0 0-774,0 0-1419,0 0-387,0 0-387,0 0-258,21 2-258,-21-2-129,0 0-129,22 2 129,-22-2-258,25 15-129,-6-5 0,-19-10 0,36 16-129,-18-14 129,4 2-129,-1-4 0,0 0 0,1-6 0,-1-4-129,-3-4 129,-18 14-129,27-21 129,-27 21-129,16-28 258,-16 28-258,7-22 0,-7 22 129,0-23-129,0 23 0,-9-33 129,9 33-129,-21-37 0,21 37 0,-27-33 0,27 33 0,-35-13 0,12 13 0,2 0 0,1 0 0,-5 9 0,3 11 0,-1 1 0,4 0 0,-3-2 0,-3 9 0,10-1 0,-1 6 0,6 11 0,1-3 0,0 0 129,9 11 0,0-9-129,12 1 258,2-5-129,9-6 129,1-12 0,9-3 0,-3-7 0,6-4 0,-1-7 0,1 0-129,-1 0 0,1-10-258,-6 2-129,-9-21-1290,3 19-3225,-7-16 0,-17 26-387,16-48-645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28T10:39:33.739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1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3-10-28T10:39:37.003"/>
    </inkml:context>
  </inkml:definitions>
  <inkml:trace contextRef="#ctx0" brushRef="#br0">6199 7472 903,'12'-18'4257,"-3"6"129,-9 12-645,10-27-1032,2 22-645,-11-10-387,8 11-645,-9 4-387,12-8 0,-12 8-258,14 0-129,-1 0-129,3 7 0,8-4 0,7 3 129,12-4-129,13-1-129,13 3-645,5-4-3612,15-4-258,10-8-387,11-7-645</inkml:trace>
  <inkml:trace contextRef="#ctx1" brushRef="#br0">13926 15154 0,'0'0'0,"0"0"0,0 0 0,0 0 0,0 0 0,0 0 0,0 0 0,0 0 0,0 0 0,0 0 0,0 0 0,0 0 0,0 0 0,0 0 0,0 0 0</inkml:trace>
  <inkml:trace contextRef="#ctx0" brushRef="#br0" timeOffset="4811.2751">10205 7430 258,'70'-6'1548,"-29"5"0,5 1-129,2-1 129,6 1-258,4 0-258,5 0-258,1 0-129,6 4-258,-1 0 0,4 3-1935,-8-2-2064,4 13-129</inkml:trace>
  <inkml:trace contextRef="#ctx1" brushRef="#br0" timeOffset="28362.6222">25080 15992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</inkml:trace>
  <inkml:trace contextRef="#ctx0" brushRef="#br0" timeOffset="39965.2858">20915 7363 1935,'0'-21'4773,"-17"13"-258,3 0-1806,-2 10-387,-9 0-903,0 12-387,-5 5-258,0 11-258,-1 5-129,3 7 0,4 7-258,7-1 129,5 3-129,10 1 0,5-5 0,11-1 258,8-10-258,8 0 0,2-13 129,6-5-258,-3-7 0,0-8 129,-4-8-129,-3-7 0,-8-6-258,-8-4 258,-9-5-258,-4 0 258,-12-3-129,-10 5-258,-3 6 387,-10 4-258,2 5 129,-4 3-258,6 7-516,-6 5-2322,17 9-1290,3 0-387,9 0-129</inkml:trace>
  <inkml:trace contextRef="#ctx0" brushRef="#br0" timeOffset="40408.3112">21122 7335 4644,'-6'-9'5418,"12"2"-129,3-4-387,6 4-2709,-1-7-1290,10 5-258,-5 3-258,3 3 0,-3-1-129,0 4-258,-4 4 0,-6 4 0,-4 9 0,-5 1 0,-7-2 0,-3 7 129,-5-2-129,-1 0 0,0-2 0,1-2 129,3-1-258,4-3 0,6 2-516,2-15-903,5 18-3225,2-6-258,3 6-387,2-5-387</inkml:trace>
  <inkml:trace contextRef="#ctx0" brushRef="#br0" timeOffset="40532.3183">21253 7662 6708,'-9'17'5160,"9"-17"-129,-7 16-1806,14-10-6708,-7-6-903,11 0-645,2-1-645</inkml:trace>
  <inkml:trace contextRef="#ctx0" brushRef="#br0" timeOffset="62239.5598">19590 12791 1419,'-25'0'2193,"14"0"0,-1-2-258,3 2-258,-7-4-645,3 4-129,-3-3-129,0 3-387,-5-4 129,4 4-387,-5 0 0,-1 0 0,0 0-129,0 0 129,-1 0 129,2 0 0,1-1 0,2 1 0,-1-1 258,6 1-129,-3 0 0,5 0-129,1 5 129,0 0-258,2 2 0,2 5-129,2 6 129,1 2-129,1 1-129,-1 7 258,3 6-129,-1 5 0,-1 5 0,1 4 0,-2 2 0,-1 4-129,1 4 129,-1-2-129,-1-3 129,1-3 0,1-3-129,1-6 129,1-3 0,2-8 0,0-5 0,4-5 258,-1-5 129,8-2 0,-2-7 129,7 0 129,-2-5-129,7 3 129,3-4-129,8 0-129,-2 0-129,7 0-129,0-1 0,4 1-129,1-2 0,1 1 0,-2 1 0,1 0-129,-2 0 129,-3 4-129,-4 1 129,0-3-129,-7 4 129,1-3 0,-6 1-129,-3-1 129,-2-2 0,-4 0 0,0 2 0,-2-3 0,-10 0 0,11-5 0,-11 5 129,7-17-129,-7 2 0,1-2 0,-1-6 0,0-7 0,0-6 129,0-5-129,-2-4 0,-1-7 129,0-4 0,3-5-129,-1-3 129,-1 5-129,2 2 129,-1 0-129,1 6 129,-5 8-129,0 4 258,-2 12-258,-3 7 129,-4 6-129,-8 7 0,-2 7 0,-7 1 0,-5 7-387,1 18-1419,-6-7-2451,-3 4-387,2 3-387,-1-11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2:05:10.995"/>
    </inkml:context>
    <inkml:brush xml:id="br0">
      <inkml:brushProperty name="width" value="0.05833" units="cm"/>
      <inkml:brushProperty name="height" value="0.05833" units="cm"/>
      <inkml:brushProperty name="color" value="#0070C0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ED1C24"/>
      <inkml:brushProperty name="fitToCurve" value="1"/>
    </inkml:brush>
    <inkml:brush xml:id="br2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-195 6287 4128,'-16'0'4902,"16"0"-387,0 0-516,0 0-1935,0 0-516,5 18-258,-5-18-516,23 20-129,-23-20-129,30 36 0,-10-12-258,3 0-129,3 6 0,-3 4 0,4 0 0,-1 0-129,-5-1 0,3-2 129,-5-5-129,1 3 0,-6-9 0,-5-6 0,-9-14-129,14 18 0,-14-18-129,0 0-129,16 6-1032,-16-6-2451,0-11-645,0 11-516,0 0-258</inkml:trace>
  <inkml:trace contextRef="#ctx0" brushRef="#br0" timeOffset="1">-185 7897 774,'-5'-14'4128,"5"14"258,-16-14-1419,16 14-516,0 0-258,0 0-387,-30-14-516,30 14-258,-27 0-129,27 0-258,-32 0-129,15 3-129,-5 2 0,3 4-129,-2-3 0,3 5 0,0-1 0,-1 5-129,3-1 0,3 5 0,-1-5 0,4 3-129,-3 3 129,6 0-129,-3 3 129,1 1 0,3-4-129,1 4 0,3-3 258,2 1-129,0 0 0,2-2 0,9-3 129,2 3-258,5-4 258,0-2-258,10 3 0,-3-5 129,2-2-129,-1-2 0,2 0 129,-2-6-258,1-1 129,-3-1 129,-2-1-129,-1-7 0,-3 1 0,-3-2 0,-1-1 0,-14 10 0,18-25-129,-12 9 129,-6 16-129,1-22 258,-1 22-387,-3-24 387,3 24-387,-20-20 387,6 14-129,0-1 0,-6 1-129,1 3 129,-4 1 0,0-2 0,3 2 0,-2 2-129,1 2 129,0 4 0,0 0 0,0 0-129,3 1 129,1 2-129,17-9 258,-22 14-387,22-14 129,0 0-387,-3 18-1290,3-18-2709,0 0-387,10-6-258,-10 6-516</inkml:trace>
  <inkml:trace contextRef="#ctx0" brushRef="#br0" timeOffset="2">654 6439 1548,'-26'-11'3999,"26"11"258,-31-11-1290,3-5-645,14 14-516,-18-14-129,18 16-516,-17-9 0,16 9-387,-13-2 129,12 2-387,-7 3-129,8 8 0,-3-1-129,2 4-129,-2 1 0,6 2-129,-2 0 258,14-17-258,-22 25 0,12-7 0,0-2 0,-1-1 0,0 1 0,2 6 129,1-3-129,0 4 0,1-2 0,-2 1 0,1 2-129,1 2 129,0-4 0,3-2 0,-2 0 0,5 1 129,0 5-258,-1-9 129,2 0 129,0 3-129,0-1-129,0 1 129,3 0 0,4 1 0,-3-3 129,3 3-129,1 1 0,2-3 0,1 2 0,2-4 0,1 2 129,3-3-258,-1 0 129,4-1 0,-2 3 0,1-3 129,-1-1-129,2-1 0,-2 0 0,0 0 0,0-4 0,3 1 0,-1-6 0,-1 1 0,2 1 0,0-4 0,3 1 0,2-1 0,-2-2 129,1 0-258,-3-2 258,2 0-129,-5-1-129,2-3 258,0-3-129,-1-2 0,1 0 0,0-2 0,-2 0 0,-1-4 0,0-1 0,0 1 0,0 1 0,-2-5 129,-1-1-129,0 4 129,-5-1-129,1-3 129,-2-2-129,-2-3 129,-3 2-258,0-3 258,-4-6-129,0 0 0,-4 1 0,-4-7-129,-4-1 129,-3-4 0,0 1 129,-6 2-129,-1 5 0,1 3 0,-4 1 0,-1 6 0,-1 8 0,-3 5 0,1 3 0,-6 1 0,0 6 0,-1 4 0,-1 0 0,3 1 0,3 5 0,4 4-129,6 5-387,-9-13-1419,30-2-2580,-23 20-387,23-20-258,-10 16-258</inkml:trace>
  <inkml:trace contextRef="#ctx0" brushRef="#br0" timeOffset="3">391 6611 2193,'0'0'4515,"0"0"129,0 0 0,0 0-2451,0 0-516,0 0-387,0 0-129,0 0-387,8 0-258,7 0-129,-15 0-129,30 3 129,-15-1-258,2-2 0,2 1-129,1 2 129,-2 2-129,0-2 0,0-1 0,-18-2 0,25 6 0,-25-6 0,17 11 0,-17-11 0,0 0 0,10 22 0,-10-22 0,0 23 0,0-6 0,-3 2 0,-6 1 0,2 7 0,2 5 0,-2-4 0,1 5 0,-2 4 0,5-6 0,-2-3-129,3-1 258,1-4-258,1-3 129,0-20-129,0 22 0,0-22-129,0 0-129,0 0-258,0 0-774,0 0-1548,0 0-1677,0 0-258,0 0-258</inkml:trace>
  <inkml:trace contextRef="#ctx0" brushRef="#br0" timeOffset="4">389 6891 3612,'0'0'4902,"0"0"-258,0 0-516,0 0-2193,10 0-258,-10 0-258,29-4-387,-9-3-387,8 7-258,-5-6 129,9 3-258,-2-3-129,-4 1-129,1 2-129,-5-2-129,2 5-903,-24 0-1548,26 0-1677,-26 0-774,15 0 129,-15 0-387</inkml:trace>
  <inkml:trace contextRef="#ctx0" brushRef="#br0" timeOffset="5">257 7296 516,'0'0'3741,"0"0"387,0 0-1419,10-24-387,-10 24-387,0 0-258,0 0-516,0 0 0,0 0-258,0 0-258,0 0-129,-13 11 0,13-11-258,-25 31 0,10-11-129,-3 2 129,-1 6-129,0 3 0,-2-5 0,0-1 0,0 4 129,2-7-129,1 2 0,2-12 0,16-12 0,-22 19-129,22-19 129,0 0-129,0 0 0,0 0-129,0 0-258,0 0-645,0 0-1935,11-8-1548,-11 8-387,0 0-387,0 0 259</inkml:trace>
  <inkml:trace contextRef="#ctx0" brushRef="#br0" timeOffset="6">60 7768 3096,'0'0'3612,"0"0"-516,0 0-645,0-17-516,0 17-387,0 0-258,0 0-258,0-19-129,0 19-258,0 0 0,-2-14-129,2 14 0,-9-20 129,9 20-129,-12-15-129,12 15 0,-20-21-129,20 21 129,-23-22-129,23 22-129,-25-19 258,9 7-129,16 12-129,-26-15-129,10 9 129,0 0 0,-2 2 0,-3 0 0,1 4 0,1 0-129,-4 0 129,2 0-129,-1 0 129,-2 3-129,2 2 0,-3 2 129,0 0-129,-1 3 0,2-1 0,-3 2 0,1 0 129,1 3-129,-3-3 0,2 0 0,3 5 0,1-4 0,0 2-129,-1 1 129,2-4 0,3 3 0,-1-1 0,3 3 0,3-2 0,-1 2 0,0 1 0,1 1 0,2-1 0,3-3 0,-1 3 0,0 0 0,2 1 0,-5 4 0,3-1 0,0-2 0,0 5 0,2 1 0,-2-2 0,5 7 129,-2-7-129,4 2 258,2 0-258,0 2 129,0-2-129,0-3 129,5 2-129,2-2 0,4 4 0,-1-6-129,1 2 258,5 0-129,-1-3 0,2-1 0,2-1 0,1 2 0,2-7 0,0 2 0,1 1 0,-3-6 0,4 4 0,-3-3 0,1 2 0,2-6 0,-2 1 0,2-3 0,1-2 0,-1-2 0,-1 0 0,3 3 0,-4-3 0,0 0 0,0 0 0,-1 0 0,3 0 129,-6 0-258,2-1 129,-2-3 129,0 3-129,0-1 0,-1-2-129,1-1 129,-2 0 0,-2-3 0,-14 8 0,28-9 0,-28 9 0,28-17 0,-28 17 0,24-15 0,-10 4 0,2 3-129,1-3 258,-17 11-258,28-20 129,-13 9 0,-15 11 0,28-25 0,-28 25 0,20-25 0,-20 25 0,19-26 0,-19 26 0,18-24 0,-18 24 0,17-26 0,-17 26 0,15-20 0,-15 20-129,10-25 129,-10 25 129,10-25-387,-10 25 387,10-29-387,-9 15 387,-1 14-258,8-25 129,-5 11-129,-1 0 129,-2 14 0,4-31 0,-4 17 0,1-2 0,-1-1 0,0 1 0,0-2 0,0-2-129,-1 0 129,-5 2 0,1 1 0,-2-6 0,-7-3 0,0 2 0,-3 2 0,-2 0 0,-4-1 0,0-1 0,-2 0 0,-1 5-258,7 13-645,-13-14-3741,14 6 0,-5-4-645,5 0-129</inkml:trace>
  <inkml:trace contextRef="#ctx0" brushRef="#br1" timeOffset="7">1869 7107 2322,'0'0'3999,"0"0"129,0 0-2064,0 0-258,29-5-129,-20-10-129,19 12-258,-9-14-258,18 12-129,-7-6-258,15 10 129,-3-4-387,7 5 0,6 0-258,8 0 129,3 5-258,8 1 129,4-3 0,8 0-129,2 0 0,-4 0 129,0 1-129,-5-4-129,-3 0 129,-10 0 0,-12 1 0,-3-1 0,-12 0 0,0-6 129,-7-4-129,-5 3 129,-9 0 0,-1 0 0,-17 7 0,24-15-129,-24 15 0,0 0 0,0 0-1032,0 0-3483,0 0-258,0 0-516,0-14 0</inkml:trace>
  <inkml:trace contextRef="#ctx0" brushRef="#br0" timeOffset="8">1689 3663 5547,'25'-2'5289,"-4"8"-516,-8 15-129,-13-21-2838,18 41-129,-17-22-387,13 15-387,-8-5-387,2 0-258,-5 0 129,1 0-387,-1-1-129,-3-28-2193,0 30-2451,0-30 0,-11 25-516,11-25-387</inkml:trace>
  <inkml:trace contextRef="#ctx0" brushRef="#br0" timeOffset="9">692 4765 2322,'-17'-5'2709,"17"5"-387,-21-8-516,4 2-258,17 6-129,-32-6-129,32 6-129,-32-4-129,15 4-129,-2 0-258,19 0 129,-35 4-129,35-4-258,-36 11 0,36-11 129,-28 18-129,18-3 0,-4 1-129,5-2 129,0 0 0,4 5 0,0 0-129,5 3-129,0-1 129,0-2-129,5-7 0,4 5 0,-9-17 0,28 24 0,-8-19-129,3-2 129,0-3-129,0-3 129,4-7-129,-2-1 0,3-4 0,-4 0 129,-8-3-258,1 0 129,-3-3 0,-4 4 0,-1 0 0,-2 1 0,-7 16 0,6-23 0,-6 23 0,0 0 129,0 0-129,0 0 0,-8 0 0,8 0 0,-16 20 129,9 0-129,2 5 129,1 6-129,1 0 129,0 2-129,3 2 258,0 3-258,0-8 258,8 2-129,-2-5-129,-2-2 129,0-7-129,-4-18 0,9 25-129,-9-25-258,0 0-516,0 0-1677,0 0-2064,0 0-129,0 0-258,-13-23-258</inkml:trace>
  <inkml:trace contextRef="#ctx0" brushRef="#br0" timeOffset="10">118 5250 2193,'0'0'4257,"0"0"0,0 0-1161,0 0-645,0 0-516,0 0-387,-21 0-516,15 14-129,-12-2-129,3 12-258,-8-2-129,-2 5 0,-3 3-129,1 8-129,-4-2 0,-1 4 0,-2-2 129,9-7-129,-5 0-129,7-5 129,4-5-129,4-6 0,15-15 129,-14 10-129,14-10-129,0 0 0,0 0-516,9-27-645,8 13-3096,-10-3-258,-7 17-258,15-20-516</inkml:trace>
  <inkml:trace contextRef="#ctx0" brushRef="#br0" timeOffset="11">740 4530 1935,'-15'-3'3096,"-2"3"129,17 0-645,-26-2-387,6-6-516,20 8-129,-36-6-258,21 6-129,-12-5-258,9 5-129,-11-3-129,7 3-258,-3-6 258,2 6-258,-2-3-129,2 3 0,-1 0 0,3 0-129,-4 1 0,4 10 0,0-3 0,3 5-129,0-1 129,1 2-129,0 2 0,2 2 129,3-1-129,0 0 0,0 4 0,1 2 0,1 1 0,0 2 0,3-1 0,2 1 0,-1 3 0,5 1 0,-1 0 0,2-4 129,0 3-129,0 0 0,0 0 0,0 3 0,3-3 129,4-1-129,3-2 0,0 0 0,2-1 0,3-1 0,1-5 0,3-1 0,1-3 0,-1-1 0,5 1 0,-3-4 0,5-1 0,-1 3 0,0-5 0,1 0 0,-1 2 0,1-5 0,-2-1 0,-1-1 0,4-1 0,-2 0 0,-3-2 0,1 0 0,0 0 0,-2 0 0,0 0 0,1-4 0,-1 1 0,-3-1 0,1-1 0,-1-3 0,0-1 0,0 0 0,-1 0 0,-2-2 0,2 0 0,-17 11-129,26-25 258,-16 9-129,-10 16 0,18-23 0,-18 23-129,14-26 129,-9 12 129,-5 14-258,10-35 129,-7 15 0,3-1 0,-4 0 129,1-4-129,0 2 0,-2-2-129,1 3 258,-2 2-129,0 3 0,0 0 0,0-3 0,0 4 0,0-1 0,-3 1 0,-3-1 0,-2-3 0,1 0 0,1-2 0,-7 0 0,4 2 0,-1-1 0,-1-1 129,0 2-129,1 1 0,-2 2 0,1-1 0,-2 0 0,-1 4 0,0-2-129,-4 1 129,-4 2 0,1 2 0,-8 0 0,-3 4 0,4-1-129,1 8-258,-3-6-516,30 6-2709,-32 0-903,32 0-258,-24 0-387</inkml:trace>
  <inkml:trace contextRef="#ctx0" brushRef="#br0" timeOffset="12">-327 5755 2193,'0'0'3741,"0"0"645,0-14-1677,0 14-516,0 0-516,0 0-387,0 0-129,0 0-387,-12-22-129,12 22-129,0 0 129,-17-11-258,17 11-129,-24-11 129,6 2-129,6 6 0,-9-5-129,-2 2 0,-3-7 0,1 7 129,-4-3-129,-4 2-129,4-2 387,-4 3-387,-2 1 129,4 0 129,-2 5-129,4 0 0,-3 0-129,2 5 129,2 1-129,1 4 129,6-2-129,-2 3 0,4-2 0,2 4 0,2-1 0,2 6 0,2-2 0,1-1 0,2 1 0,1 3 0,-1 1 0,4 5 0,-2 0 0,2-3 0,4-1 0,0 5 0,0 3 129,0-4-129,0 0 129,8-1-129,-2 1 129,2 0-258,0-1 258,2 0-258,-3-2 129,7 0 0,-4 1 0,0-3-129,-1 0 129,2-6 0,1 0 0,2 0 129,0 1-258,2-4 129,1 3 0,4-1 129,-3-5-258,1 3 129,4 0 0,-2-7 0,1 4 0,2-3 0,-5-3 0,5 1 0,-2-3 0,3 0 0,3 0 0,-4-2 0,-1-4 0,3 1 0,0-1 0,-1 0 0,-3 1-129,1 0 129,-2 0 0,-5-1 0,4-2 0,-4 2 0,3-2 0,-5-2 0,2 2 0,-16 8 0,27-23 0,-27 23 0,23-22-129,-23 22 129,21-25 0,-21 25 0,20-26 0,-13 9 0,1-1 0,-2 3 129,1-7-129,-2 2 0,-2 0 0,0 0 129,2 1-258,-5-3 129,0-4 0,0 4 0,0-1-129,0-4 129,-7-2-129,-1 1 129,-3 1 129,-2-1-258,-1 2 258,-4-1-258,2 5 258,-5 4-129,4-2 0,-3 1 0,0 2 0,0 4 0,-2 3-129,5-5-129,17 15-774,-29-17-2580,29 17-903,0 0-387,0 0-387</inkml:trace>
  <inkml:trace contextRef="#ctx0" brushRef="#br0" timeOffset="13">-774 5851 2967,'0'0'4773,"0"0"-258,0 0 0,1-19-2580,-1 19-645,0 0-129,24 10-258,-24-10-258,24 9-258,-9-3-129,3 1 0,-1-4-129,0 0-129,1-2 0,-2-1-258,8 2-903,-24-2-3096,24 0-258,-24 0-387,21-6-258</inkml:trace>
  <inkml:trace contextRef="#ctx0" brushRef="#br0" timeOffset="14">-769 5865 774,'10'-19'4128,"-10"19"0,0 0-1161,0 0-774,0 19-387,0-19-387,-10 25-387,-2-8-258,9 8-258,-8-8 129,10 5-129,-6-6 0,7 0-258,0-16 129,0 20-129,0-20-129,21 5 0,-21-5 0,29 0-129,-8-8 129,-2 5 0,-1-2-129,2 1 0,-1 1 0,-2 1 0,0 2 0,-2 0 0,-15 0 0,24 11 0,-24-11 0,19 22 0,-10-6 0,-2 1-129,-5 0 129,-2 4 0,0 0 0,-1-3-129,-5 0 129,-3 0 0,9-18-129,-24 25 129,24-25 129,-24 15-129,10-8 0,14-7 0,-30 6 0,30-6 0,-28 2 129,15-2-129,13 0-129,-28 0 129,28 0-129,-18-13-129,18 13-774,0 0-1677,-15-19-1806,15 19-129,-6-19-387</inkml:trace>
  <inkml:trace contextRef="#ctx0" brushRef="#br0" timeOffset="15">-1060 6118 3096,'0'0'3870,"0"0"258,0 11-1806,0-11-258,0 0-387,-14 5-387,14-5-387,0 0-258,-9 16 0,9-16-129,0 0-129,-14 4 129,14-4-258,0 0 0,-9 14 0,9-14 0,-14 21-129,14-21 0,-19 27 129,6-11-129,-1 4 129,-4 2-129,2 4 129,-5 5 0,0 1-129,-4-3 129,-2 10-129,-2 0 129,-3 2 0,0 0-129,1 2 129,-2-8 0,5-4-129,3 0 0,3-5 129,6-8-258,16-18 0,-18 17 0,18-17 0,0 0 0,0 0 0,0 0-129,0 0-258,18-10-387,-16-10-1677,12 15-2193,-14 5-516,20-17 0,-20 17-516</inkml:trace>
  <inkml:trace contextRef="#ctx0" brushRef="#br1" timeOffset="16">-1607 6775 2193,'0'0'3741,"0"0"387,0 0-1032,0 0-516,0 0-645,12 12-387,-12-12-387,11 31-258,-6-17 0,14 16-258,-9-5-129,9 12-258,-1 2 0,3 7-258,0 6 258,0 3-258,-3 8 0,2 0 0,-1 1 0,1 2 0,-2 0 0,3-1 0,-2-5 0,4-5 0,-1-3 0,-4-3 129,0-6-258,-3-7 129,-1-6 0,-5-9 0,-9-21 0,9 22-129,-9-22-129,0 0-387,0 0-516,-16-13-2709,16 13-774,-21-23-387,21 23-129</inkml:trace>
  <inkml:trace contextRef="#ctx0" brushRef="#br1" timeOffset="17">-1677 6843 1935,'0'0'3870,"0"0"129,0 0-1677,-8 22 0,-9-14-645,13 17-258,-14-10 0,9 13-516,-12-8-129,7 11-129,-6-8 129,3 8-387,-10-7 0,7 10-129,-7-5 0,1 3-129,-1-2 0,1 8 0,-2 0-129,-3 1 129,-1 4-129,0 1 129,-1 3-129,-4 2 0,4-1-129,2-6 129,1 6 0,2-9 0,7 1 0,1-6 0,6-4 0,5-6 0,2-3 0,5-4 0,2-17 0,0 17 0,0-17 0,0 0 0,14 3 0,-14-3-129,18-3 129,-18 3-258,20-9-258,-17-7-903,15 10-2838,-18 6-645,21-14 0,-21 14-387</inkml:trace>
  <inkml:trace contextRef="#ctx0" brushRef="#br1" timeOffset="18">-2404 7896 1,'-16'0'3869,"16"0"517,17 0-1161,5 3-1161,-22-3 0,45 4-258,-23-4-387,22 3-387,-8-3-258,11 8-258,0-4-129,9 7 0,4-1-258,7 1 0,1-2 0,1 0-129,2 2 0,0-3 0,-4-5 129,-2 4-129,-4-6 129,-8-1-129,-5 0 0,-7 0 129,-11-1-129,-8-6 0,-7 4 0,-15 3 0,0 0 129,0 0-258,0 0 0,-2-17-387,2 17-2709,0 0-1290,-19-5-258,19 5-516</inkml:trace>
  <inkml:trace contextRef="#ctx0" brushRef="#br1" timeOffset="19">-1776 7285 2451,'0'0'4902,"-3"16"-258,3-16-129,0 28-2580,0-28-516,-14 32-258,-1-14-516,3 16-129,-8-3-129,6 5-258,-7 3 129,4 2-129,-2-4 0,6 0-129,1-7 129,4-2-129,2-7 0,3-4 129,3-17-129,0 0 0,0 0 129,17 0-129,-6-9 0,0-12 0,5-6 0,-3-1 0,4-3 0,-1-8 0,0-1 0,0-5 0,-1 6 0,-3-2 0,2 4 0,-3 3 0,-1 1 0,0 10 0,-2 6 0,-8 17 0,9-17 129,-9 17-129,0 0 0,11 17 129,-8 3-129,-2 8 129,5-2 0,2 12 0,-4-3 0,2 6 129,1 1-258,1 1 0,0-4 0,4-2 129,-3-2-258,0-4 129,2-4-258,-4-9-129,3 2-645,-10-20-1677,0 0-1935,0 0-258,-13 13-516,-2-13 130</inkml:trace>
  <inkml:trace contextRef="#ctx0" brushRef="#br1" timeOffset="20">-2014 7639 6837,'24'-33'5031,"-5"18"-129,2-5-516,11 10-3483,-1-7-258,8 14-258,2 3-1290,-6 0-3483,4 0-258,-1 0-258,-2 0-645</inkml:trace>
  <inkml:trace contextRef="#ctx0" brushRef="#br0" timeOffset="21">1246 4007 7353,'0'0'4902,"0"0"-129,0 0-258,11 16-2967,-11-16-387,3 42-258,-3-11-387,1 8 0,2 2-258,3 5 0,-2-5-129,-1 5 0,4-4-129,-6-4 0,3-3-129,-1-10-258,3 2-387,-6-27-1677,0 0-2064,0 0-387,0 0-387,0 0-129</inkml:trace>
  <inkml:trace contextRef="#ctx0" brushRef="#br0" timeOffset="22">1204 4024 5289,'-7'-34'4902,"6"13"0,1 21-903,-4-33-2451,11 28 258,-3-12-645,15 17-129,-2-6-516,11 6 0,-1 0-129,10 9-129,-8 5 129,9 2-258,0 1 258,1 9-258,-7-1 0,0 6 0,-10 3-129,-2 2 0,-7 2 0,-10 3-129,-3 0 129,-12-3-129,-8-2 129,-5-1 0,-3-5-129,-7-1 129,-1-8 0,0-5 0,0-2 0,2-4 129,1-7-129,5-2 129,6-1 0,6-3-129,16 3 0,-14-14 129,14 14-129,7-17-129,10 17-387,-17 0-1419,32-6-2838,-14 4 0,6 2-516,-6 0-387</inkml:trace>
  <inkml:trace contextRef="#ctx0" brushRef="#br1" timeOffset="23">2044 1164 2193,'0'0'2193,"0"0"-129,0 0-129,16-2-516,-16 2-258,0 0 0,0 0-258,0 0 0,0 0-258,0 0 0,0 0-129,0 0-129,-11 0 258,11 0-258,0 0 0,-16 13-129,16-13 129,-15 22 0,15-22-129,-18 31 0,5-11 0,4 6-129,-5 2 129,3 4-129,-6 4 0,4 4 0,-5-4 0,1 7 0,-1-3 0,2 4 0,-3-4-129,3-1 129,2 3 0,-6 0 0,2-2 0,3 3-129,-3-4 258,-2-1-258,-1 1 258,3 0-258,-3-6-129,2-4 258,1 7-129,0-7 0,2 0 0,-2 2 0,1 4-129,-1-7 258,4 7-258,-1 0 258,0-4-258,2 1 129,-1-2 0,7-3 0,5-7 0,-5-3 0,7-17 0,-5 22 0,5-22 0,0 0 0,0 0-129,0 0 0,9 4-387,-6-12-774,13-5-2580,-5-1-645,2-6-129,4-5-129</inkml:trace>
  <inkml:trace contextRef="#ctx0" brushRef="#br1" timeOffset="24">2004 1143 1935,'0'0'2451,"0"0"0,0 0-387,14 21-129,-14-21-387,18 31 129,-10-15-387,9 15-129,-4-7-258,10 12-129,-4-4-129,8 9-129,-7-5-129,9 5 0,-4-3-129,10 5 0,-6-3 0,5 3 0,-5 3 129,4 5 0,0-4-129,0 5 0,-5-3 0,2 3-129,-2 1 129,0-1-129,-3-2-129,2-3 0,-4 2 129,0-3-129,-2 1 0,1-2 0,-3-6 0,0-2 129,-4-7-129,-1-5 0,0-8 0,-14-17 0,19 16-129,-19-16-258,17 7-1032,-17-7-2709,0-15-387,0 1-387,-6-2-387</inkml:trace>
  <inkml:trace contextRef="#ctx0" brushRef="#br1" timeOffset="25">1408 2469 1032,'15'5'3225,"12"-5"-129,-12 5-516,3-5-645,10 5-387,-9-5-129,13 3-129,-2-3-258,3 4-258,1-2-129,6 4-129,-5-4 0,8 7-129,-7-3-129,5-1-129,-1 1 0,-1 1 0,0-3-129,3 1 0,0-2 0,-1-1 129,0 1-258,1-3 129,-1 0 0,-2 0 0,-4 0 0,-1 0 0,2 0 129,-5 0-129,1-2 0,0-1 0,1 3 0,3-4 0,-1-1 129,1 0-129,1 0 129,0-2-129,-1 2 129,-1-1-129,-5-2 129,0 5 0,-6-2 0,0 2 0,-8-3-129,0 4 258,-1 2-258,-15 0 0,21 0 0,-21 0 129,15 0-129,-15 0 0,0 0 0,0 0 0,15 0-387,-15 0-258,0 0-1677,0 0-2193,0 0-129,-11-18-258,11 18 259</inkml:trace>
  <inkml:trace contextRef="#ctx0" brushRef="#br1" timeOffset="26">1923 1940 3612,'3'-20'4902,"-3"20"0,18-18-387,-12 4-2580,17 14-387,-7-11-258,14 11-387,-5-8-387,6 8 0,-2-1-258,3 1-129,-1 0 0,0 6 0,-6 0-129,-4 2 129,-9 3-129,-3 5-129,-5 1 129,-4 0-129,-13 5 0,-5-5 0,-3 5-129,-7-5 0,-1 0 0,-3-3 129,7-2 129,1-6-129,5-1 129,3-3 0,16-2 0,-13 0 129,13 0 0,0 0 0,11-4-129,5 4 129,1-1 129,7 1 0,-1 0-129,5 0 0,-4 5 0,1 2-129,-7 6 129,0 1-129,-4 3 129,-7 8-129,-4 0-129,-3 1 129,-4 1 0,-7 3 0,-7 0-129,-1-3 129,-7-2 0,-2-6 0,0-1 0,0-7 129,-2-8 0,1-2 0,-1-1 129,7-4 0,0-12 129,23 16-129,-25-27 0,25 27-129,-5-24-129,5 24-645,19-20-3999,-19 20-258,28-8-387,-13 5-645</inkml:trace>
  <inkml:trace contextRef="#ctx0" brushRef="#br1" timeOffset="27">1964 1997 645,'4'-14'4386,"-4"14"516,4-14-387,-4 14-2064,0 0-387,0 0-387,17-2-258,-17 2-516,1 8-129,-1-8-258,0 33 0,2-14-258,-2 8 0,-5 2-129,3 2 0,-4 0-129,3 3 0,-1-4 0,0-5-258,4 4-129,0-29-774,0 42-1677,0-42-1935,4 14-129,-4-14-387,0 0 129</inkml:trace>
  <inkml:trace contextRef="#ctx0" brushRef="#br1" timeOffset="28">152 2761 129,'0'0'1548,"0"0"0,0 0 258,0 0 0,0 0-258,0 0 0,-8 8-258,8-8-129,0 0 0,0 0-129,0 0-129,0 0-129,10 0 0,-10 0-258,0 0-129,17-3 129,-17 3-129,19-2-129,-19 2 0,24 0-129,-24 0 0,25 0 0,-25 0-129,28 0 129,-28 0-129,22 2 0,-22-2 0,15 5 0,-15-5 0,0 0 0,17 8 129,-17-8-129,0 0 0,0 0 129,0 0-129,15 17 0,-15-17 129,0 0 0,0 0-129,0 0 129,0 0-129,9 14 0,-9-14 0,0 0 129,0 0-129,0 14 0,0-14 0,0 0 0,-2 18-129,2-18 258,-9 18-258,9-18 129,-7 26 0,7-26 0,-6 24 129,3-10-258,3-14 258,-1 22-258,1-22 129,0 20-258,0-20-387,1 17-1935,-1-17-1548,0 0-387,9 18 0</inkml:trace>
  <inkml:trace contextRef="#ctx0" brushRef="#br1" timeOffset="29">162 2883 1806,'0'0'4257,"14"0"387,-14 0-645,15-11-2709,5 11-387,-2-7-129,7 7-387,-1 0-645,-2-3-1806,-1 3-1935,5 0-258,-9 0-258</inkml:trace>
  <inkml:trace contextRef="#ctx0" brushRef="#br2" timeOffset="30">52 3294 3612,'0'0'4644,"0"0"-387,0 0-1935,0 0-258,0 0-258,-4 12-387,4-12-387,0 0-129,-8 16-258,8-16-129,0 19-129,0-19-129,0 23 0,0-5-129,0 1 0,0 0 129,-3-1-129,1 6-129,-2-1 129,1 0-129,1-1 129,2-3-129,-2-5 0,2 4 129,0-18-129,0 24 0,0-24 0,0 15 0,0-15 0,0 0 0,0 16 0,0-16 0,0 0 0,0 0 0,0 14 0,0-14 0,0 0 0,0 0 0,0 0-129,0 0 129,18 2 0,-18-2 0,0 0 129,23-4-129,-23 4 0,23-7 0,-23 7 0,24-10 0,-24 10 0,28-6 0,-28 6 0,28-2 0,-28 2 0,28-7 0,-28 7 0,26-2 0,-26 2-129,24 0 258,-24 0-129,16 2 0,-16-2-129,0 0 0,14 1-645,-14-1-1161,0 0-2580,0 0-258,0 0-387,0-12-258</inkml:trace>
  <inkml:trace contextRef="#ctx0" brushRef="#br1" timeOffset="31">377 2571 1419,'0'0'2580,"0"0"-258,0 0-129,-16-14-387,16 14 0,0 0-129,0 0-387,-22-15-258,22 15 0,-14-5-258,14 5 0,-21-3-258,21 3 0,-22 0 0,22 0-129,-25 0-129,25 0 129,-28 0-129,28 0 258,-29 6-387,13 0 129,-2 2-129,4 1 129,-4 2-129,2-2 0,-3-1 0,3 1 0,-1 2 0,3-1-129,-1-2 129,-2 1-129,-1 0 129,5 2-129,-2-3 129,15-8-129,-26 20 129,26-20-129,-27 18 129,27-18 0,-15 18-129,15-18 129,-14 22-129,14-22 0,-11 25 258,7-9-258,1 1 129,0-2-129,2 0 129,1 6-129,0-2 129,0 1-129,0-1 129,4 0-129,3 0 0,2 0 129,1 0-129,-10-19 129,21 27-129,-6-15 0,1 4 129,2-3-129,-3-1 0,6 0 129,-1-4-129,1 1 129,-2 1-129,-1-4 0,0-1 129,0-1-129,2-1 129,-2-1-129,1-1 0,0-1 0,0 0 0,1 0 0,-2-3 0,0-1 0,-3 1 0,3-4 0,-1 1 0,-2-2 129,3 0-129,-4 0 0,-14 8 0,27-21 0,-27 21 0,26-23 0,-10 9-129,-16 14 129,22-27 129,-12 11-258,2-3 258,-1 5-258,-4-3 258,3 1-258,-6-3 129,2 0-129,-2 1 129,-4 18 0,4-31 0,-2 15 0,-2 1 0,-2-4 129,-5 4-129,0-4 0,-7 3 0,0 1 0,14 15 0,-29-32 0,12 19 0,-2-3 0,-1 4 0,1-1 0,-1 4 0,-2-2 0,-3 2-129,3 5 258,-2 1-258,2-1 129,2 2 0,1 2 0,2 0-258,-1 0-258,18 0-1935,-18 16-2322,18-16-129,-18 6-516,18-6 0</inkml:trace>
  <inkml:trace contextRef="#ctx0" brushRef="#br0" timeOffset="32">-1465 5365 2451,'12'-24'4773,"-12"24"-129,0-15-258,0 15-1935,-26-10-1032,26 10-129,-28-8-129,11 8-387,-11-4-129,3 4 0,-9 0-258,0 4 0,-8 7-129,5 8 0,-7 0-129,4 11 129,0 0-129,2 6 0,6 4 0,7 2 0,5 1 0,7 0 0,10-2-129,3-3 129,8-4-129,10-1 129,11-7-129,5-2 129,4-12-129,2-2 129,2-9-129,4-1-129,0 0 0,-7-16-258,2 4-387,-13-22-1806,3 14-2064,-9-10-387,1 5-387,-12-5-129</inkml:trace>
  <inkml:trace contextRef="#ctx0" brushRef="#br0" timeOffset="33">-1366 5069 3999,'19'-45'5031,"-10"25"-258,-1 0-129,-8 20-2709,11-19-645,4 19 0,-15 0-387,13 17-129,-9 0-258,3 9-258,-3-2 0,-2 7-129,2 6-258,-4-12-903,4 5-3612,-4-7 0,0 3-516,-1-5-258</inkml:trace>
  <inkml:trace contextRef="#ctx0" brushRef="#br1" timeOffset="34">-607 1645 516,'0'0'3483,"0"0"-645,0 0-258,4-21-516,-4 21-129,0 0-258,21-3-258,-21 3-258,15-5-129,-15 5-258,19 0-129,-19 0-258,26 8 0,-26-8-129,34 10-129,-18-6-129,4 1-387,6 6-1806,-3-6-2193,-5-5-129,0 0-516,-18 0 259</inkml:trace>
  <inkml:trace contextRef="#ctx0" brushRef="#br1" timeOffset="35">-590 1638 258,'0'0'903,"0"0"129,0 0-129,0 0 0,0 0 0,0 0 129,0 0 387,0 0-258,0 0 129,0 0-258,0 0 0,0 0 0,0 0-129,0 0-258,0 0 129,-6-15-129,6 15 0,0 0-129,0 0-129,0 0 0,0 0 0,0 0 0,0 0-129,0 0-129,0 0-129,-14 14 129,14-14 0,-9 20-129,9-20 129,-13 24 0,13-24 0,-11 22 0,11-22 0,-7 18 129,7-18-258,-3 14 258,3-14-129,0 0 0,0 0 0,0 17-129,0-17 0,0 0 129,0 0-129,15 8 0,-15-8 0,0 0 129,20 1-129,-20-1 0,15 11-129,-15-11 129,17 14 0,-17-14 0,15 18-129,-15-18 129,14 24-129,-14-24 129,13 23 0,-13-23 0,12 25 0,-12-25 0,11 15 0,-11-15 0,0 0 0,16 13 0,-16-13-129,0 0 129,0 0 0,0 0 0,0 0 0,0 0 0,7 16 0,-7-16-129,0 0 129,-14 12 0,14-12 0,-25 13-129,9-9 129,-2 1 0,3-2 0,-3 0 0,1 3 0,0-3 0,17-3 0,-27 0 0,27 0 0,-20 0 0,20 0 0,0 0 129,-17-9-258,17 9 129,0 0 0,0 0 0,0-17-258,0 17-645,0 0-1419,21-20-2064,-21 20 129,23-13-645</inkml:trace>
  <inkml:trace contextRef="#ctx0" brushRef="#br1" timeOffset="36">-887 1978 903,'20'-9'2580,"-20"9"-129,0 0 129,0 0-387,8-21-516,-8 21 0,0 0-258,0 0-258,0 0-129,0 0-129,0 0-258,0 0 0,0 0-258,-6 8 0,6-8 0,-16 21-129,4-6-129,1 7 129,-7-3 0,4 8-129,-5-1 0,1 5 0,-3-1 0,-3 3 0,0 2 0,1 1 129,-2-2-129,5-1 0,-4-2 129,6-1-129,-4-6 0,9 1 0,0-5 0,1 1 0,12-21 0,-19 26 0,19-26-129,-11 18 258,11-18-258,0 0 129,0 0-129,0 0 0,0 0 0,0 0 0,0 0-129,0 0-258,0 0-516,0 0-3483,0 0-258,4-12-516,-4 12-129</inkml:trace>
  <inkml:trace contextRef="#ctx0" brushRef="#br1" timeOffset="37">-1239 2580 1161,'0'-15'2838,"0"15"-387,0 0 0,0 0-387,-10-19-258,10 19-258,0 0-129,0 11-129,0-11-129,0 26-129,0-9-258,4 10-129,2-4 0,5 14-258,1-1 129,6 14-258,-4 1 129,10 11-258,-2 2 129,6 5 0,-1 2-129,0 1 129,0 2-258,-1-4 258,-1-9-258,-2 1 129,-5-8-129,1-7 129,0-5-129,-4-6 0,-5-13 0,1-2 258,-4-4-258,-7-17 0,5 16-387,-5-16 129,0 0-516,-14-4-1677,14 4-2064,-28-17-387,13 5-129,-9-1-258</inkml:trace>
  <inkml:trace contextRef="#ctx0" brushRef="#br1" timeOffset="38">-1319 2610 129,'-1'-19'2580,"-2"5"-129,3 14 129,0 0-387,0 0-129,0 0-258,0 0-258,-20 1-387,18 17-387,2-18-129,-20 33 0,8-18-258,-2 9-129,-4 0-129,2-7-516,6 2-3096,-2 1-774,12-20-129,-18 14-516</inkml:trace>
  <inkml:trace contextRef="#ctx0" brushRef="#br1" timeOffset="39">-1404 2607 2193,'0'0'2580,"0"0"0,0 0-516,0 0-258,-10 3-258,10-3-258,0 0-129,0 0-258,-18 14 0,18-14-258,-9 14-129,9-14 129,-17 22-258,10-6 0,-7 0 0,4 3-129,-7 1 129,3 4-258,-2 1 129,-4 4 0,-1 4 0,3 5-129,-4 0 129,-3-1-129,-2 6 0,2 0-129,-3 3 129,2-2 0,-3 0-258,-1 0 258,3-5-129,0 3 0,2-3 0,0-2 0,5-3 0,1 1 0,4-3 0,1-9 0,0 2 0,3-6 0,2-2 0,1 0 0,8-17 0,-10 23 0,10-23 0,0 0 0,-3 19 0,3-19 0,0 0 0,0 0 0,7 3 0,-7-3 0,20 0 0,-20 0 0,22-1 0,-22 1 0,28-3-129,-28 3 0,32 0-774,-32 0-1290,22-5-2193,-6 5-258,-1-2-387,-1-1 129</inkml:trace>
  <inkml:trace contextRef="#ctx0" brushRef="#br1" timeOffset="40">-1377 3084 2709,'0'0'3999,"0"0"-645,0 0-1935,0 0 129,-12 0 0,12 0-387,-13 14 0,7 3-258,-9-8 0,5 12-129,-8-2-129,4 5-258,-8 2 0,5 1-129,-7-3 0,9 3-129,-2-5 0,6-2-129,0-1 258,11-19-258,-13 20 0,13-20 0,0 0 129,0 0-129,0 0 0,0 0 129,0 0-129,9-1 0,-9 1 0,11-20 0,-11 20 0,15-27 0,-8 8 0,0-3-129,3 4 129,-2-4 0,5 2 0,-2-1 0,-1-4 0,1 4 0,1-1 0,-1 5 0,1-2 0,-1 4 0,-2-2 129,-9 17 0,20-23 0,-20 23 0,19-10 0,-19 10 0,16 0 129,-16 0-129,12 11 0,-2 3 0,-4 6 0,1 3 129,0-1-129,2 7 0,-2 1 0,3 3 0,0-8-129,0 5 0,-1 0 0,1 0 0,4 0-129,-7-3 129,4-2-258,-5 0 0,1 1-258,-7-26-645,5 36-903,-5-36-2580,-5 18-258,5-18-258,-17 0 387</inkml:trace>
  <inkml:trace contextRef="#ctx0" brushRef="#br1" timeOffset="41">-1550 3309 3870,'24'-1'4773,"-4"1"0,1 3-258,18 8-2967,-15-11-258,14 4-516,-1 0-1419,-3-3-3354,3-1-516,-7-5-258,-4-7-516</inkml:trace>
  <inkml:trace contextRef="#ctx0" brushRef="#br1" timeOffset="42">-1993 3525 1806,'-7'10'2580,"7"-10"0,0 0-129,0 0-129,14 9-258,-14-9-258,19 6-387,-19-6-387,28 8-129,-28-8-258,36 18-129,-15-11-129,10 2 0,-5-3-129,11 5 129,2-4 0,8 2-129,-2-4 0,8 1 0,-6-1 0,4 1-129,0 0 0,0 2 0,-8-3 0,2 2 0,-7-3 0,2 1 0,-2-3-129,-1-1 129,-1-1 0,1 0 0,-3 0 0,-2-3 129,-2 0-258,-5-1 129,-4 1-129,-3 1 0,-18 2 0,22-6 129,-22 6-129,0 0 0,0 0 0,0 0 0,0 0-129,4-22 0,-4 22-387,0 0-258,0 0-1161,-15-22-2580,15 22-258,-13-31-387,6 11 0</inkml:trace>
  <inkml:trace contextRef="#ctx0" brushRef="#br1" timeOffset="43">541-594 2709,'17'-13'4902,"-2"10"0,2 2-129,-17 1-2838,49-7-516,-24 3-129,12 4-387,-6 0-258,7 8-258,-2-1-129,0 6 0,-4 6 0,-1 3-129,-8 7-129,-2 7 0,-5 0 0,-5 4 129,-8-1-129,-3-1 0,0-3 129,-10-1-129,-4-6 0,-7-7 0,-3-3 129,-5-4-129,-6-2 0,-1 1 258,-2-7-129,5-3 0,-2 1 0,9-1 0,13-1-129,13-2-2580,0 0-2064,10-7-516,15 4-387,8 0-258</inkml:trace>
  <inkml:trace contextRef="#ctx0" brushRef="#br1" timeOffset="44">621-669 4257,'0'0'5160,"15"8"-258,-15-8-129,0 23-3354,3 7-258,-2-7-129,6 17-258,-7 1-387,7 3 0,-3 0 0,3 0-258,2-4 0,-5-1-129,5-4-129,-3-12-387,5 0-387,-11-23-1548,0 0-2322,0 0-129,0 0-516,0 0 258</inkml:trace>
  <inkml:trace contextRef="#ctx0" brushRef="#br1" timeOffset="45">934 609 645,'0'0'1290,"0"0"387,0 0-129,0 0 258,0 0-258,0 0-129,0 0-387,0 0 0,0 0-129,0 0-258,0 0 129,0 0 0,0-19-258,0 19 0,3-15 258,-3 15-387,1-14 129,-1 14-258,3-22 258,-3 22-258,1-17 0,-1 17-129,0-20 0,0 20-129,0-24 129,0 24 0,-5-27-129,-1 13 129,6 14-129,-16-32 0,6 17 129,1-1-129,0 0 0,0 0 0,9 16 0,-19-30 0,9 11 0,0 5 0,10 14 0,-21-29 0,9 14 129,-1-1-129,-2 2 0,15 14 0,-26-25 0,13 9 0,13 16 0,-28-23 0,13 11 0,1 4 0,-3-3 0,-2 3 0,1 2 0,-3 1 0,1-3 0,1 5 0,-2-3 0,3 1 0,-2 5 0,1-1 0,-2 1 0,4 0 0,2 0 0,-2 0 0,0 0 0,3 1 0,-1 1 0,-2 3 0,5-2 0,-5 0-129,-1 3 129,3-1 0,-2 1 0,1 2 0,1 0 0,0 0 0,15-8 0,-25 18 0,25-18 0,-21 20 0,21-20 0,-15 20 0,15-20 0,-13 25 0,13-25 0,-14 24 0,6-8 0,8-16 0,-10 24 0,3-7 0,7-17 0,-8 27 0,1-12 0,7-15 0,-7 28 0,4-11 0,3-17 0,-6 28 0,6-28 0,-7 27 0,7-27 0,-5 23 0,5-23 0,-4 25 129,4-25-129,-5 26 0,5-26 0,-1 24 0,1-24 129,-1 25-129,1-25 0,0 23 129,0-23-129,0 20 129,0-20-129,0 17 129,0-17-129,0 17 0,0-17 0,0 19 129,0-19-129,0 20 0,0-20 0,0 17 129,0-17-129,0 19 0,0-19 0,0 23 129,0-23-129,0 24 0,0-24 129,7 30 0,-7-30 0,8 29 0,-8-29 0,10 22-129,-10-22 129,11 21-129,-11-21 258,10 19-258,-10-19 0,9 14 0,-9-14 0,12 17 0,-12-17 129,11 14-129,-11-14 129,15 12-129,-15-12 0,0 0 0,24 16 0,-24-16 0,14 13 0,-14-13 0,0 0 0,19 21 129,-19-21-129,15 11 0,-15-11 0,17 9 0,-17-9 0,21 8 0,-21-8 0,25 2 0,-8-1 0,-17-1 0,28 8 0,-13-6 0,-1-2 0,0 0 0,4 0 0,-3 0 0,2 0 0,1-4 0,2-2 0,-4 3 129,1-2-129,0 2 0,-3-3 0,-14 6 0,25-6 0,-25 6 0,21-8 0,-21 8 0,23-3 129,-23 3-129,21-7-129,-21 7 258,24-6-129,-24 6-129,21-8 129,-21 8 0,17-8 0,-17 8 0,16-8 0,-16 8 0,18-10 0,-18 10 129,14-12-129,-14 12 0,0 0 0,21-17-129,-21 17 258,0 0-129,14-21 0,-14 21 0,10-15 0,-10 15 129,8-17-258,-8 17 129,7-28-129,-4 14 129,-3 14-129,7-28 0,-7 28 0,7-29 129,-7 29 0,3-21-129,-3 21 129,5-15 0,-5 15 0,0 0 0,6-19 0,-6 19 0,4-17 0,-4 17 0,6-14 0,-6 14 0,4-18 0,-4 18 0,0 0 0,10-21 0,-10 21 0,0 0 0,9-15 0,-9 15 0,0 0 0,3-16-258,-3 16 258,0-16-129,0 16-258,0-29-645,0 29-2580,3-30-1032,-3 10-258,0 0-129</inkml:trace>
  <inkml:trace contextRef="#ctx0" brushRef="#br1" timeOffset="46">857 611 1,'0'0'2321,"0"0"-257,0 0 387,0 0-645,0 0 258,3-14-645,-3 14 258,0 0-387,0 0-387,18-2 129,-18 2-258,23 2 0,-5 5-258,0-2 0,7 8 0,-1-1-258,13 7 0,-3 5 0,5 3 0,4-2-129,7 7 0,3 1 129,1-3 0,10 1-129,2 4 0,1-10 129,0 2-129,-2 0-129,-1-3 129,-4-1-129,-7-2 129,-11-2-129,-2-3 0,-10-3 0,-8-1 0,-5-4 0,-17-8 129,19 12-129,-19-12 0,0 0 0,0 0 0,0 0-258,0 0-387,0 0-2064,0 0-1806,-1-9-258,1 9-387,0 0 259</inkml:trace>
  <inkml:trace contextRef="#ctx0" brushRef="#br1" timeOffset="47">554 363 1419,'8'-12'1806,"-8"12"0,0 0-129,0 0-258,0 0-129,0 0-258,0 0 0,4-14-129,-4 14-129,0 0 0,0 0-129,0 0 0,0 0-258,0 0 0,0 0 129,-1-17-129,1 17-129,0 0-129,0 0 129,-18-5-129,18 5 0,0 0-129,-18-3 129,18 3 0,-16 0 0,16 0-129,-19-1 258,19 1-258,-20 0 0,20 0 129,-22 0-129,22 0 0,-24 0 0,24 0 0,-15 3 0,15-3 129,-18 6-129,18-6 0,-17 13 0,17-13 129,-15 7-129,15-7 129,-18 11-129,18-11 129,-17 17-129,17-17 0,-14 14 129,14-14-129,-10 16 129,10-16-129,-4 18 129,4-18-129,0 21 129,0-21-129,0 17 129,0-17 0,7 18 0,-7-18-129,17 13 258,-17-13-129,23 11 0,-23-11 0,26 3 0,-26-3 0,27 0 0,-27 0 0,31-2 0,-31 2 0,28-11-129,-28 11 129,28-14-129,-13 6 0,-15 8 0,25-19 129,-25 19-129,20-15 0,-20 15 0,21-17 0,-21 17 0,0 0 0,18-17 0,-18 17 258,0 0-258,7-17 0,-7 17 0,0 0 0,0 0 0,0-16 0,0 16 0,0 0 0,0 0 0,-16 0 0,16 0 0,-11 13 0,11-13 0,-11 20 0,3-6 129,2 8-258,2-5 258,0 6-129,1 1 129,2-4-129,-1 3 129,1 5-129,1-5 129,0-4-129,0 1 129,0-2-129,0-2 129,0-16-129,-4 21 129,4-21-129,-2 14 0,2-14 129,0 0-129,0 0 0,0 0 0,-5 15 0,5-15 0,0 0 0,0 0 0,0 0 0,0 0 129,0 0-129,0 0 0,0 0 0,0 0 0,-16 14 0,16-14 0,-7 18 0,7-18 129,-9 21-129,9-21 0,-7 23 129,7-23-129,-3 17 0,3-17 129,0 0-129,0 0 0,0 0 0,3-7-129,-3 7-129,14-22-258,1 22-1806,-15 0-2322,24-29 0,-24 29-645,15-27 258</inkml:trace>
  <inkml:trace contextRef="#ctx0" brushRef="#br1" timeOffset="48">35 857 1,'0'0'1934,"17"-18"-257,-17 18 0,6-18 258,-6 18-258,0 0-129,0 0 0,7-19-258,-7 19 0,0 0-258,0 0 0,0 0-387,0 0-129,0 0 129,0 14-129,0-14-129,-2 19 0,2-19 0,-15 17-129,15-17 129,-17 24 0,17-24-258,-21 32 129,9-17-129,-4 2 258,3 5-387,-3-2 129,-1 5-129,-1 0 129,0 2-129,0 0 0,1 1 0,-2 1 0,1 1 0,0-2 129,0-4-129,1 2 0,-1 2 0,2-9 0,2-1 0,3 3 129,0-7-129,0 2 0,11-16 0,-18 25 0,18-25 0,-13 19 129,13-19-129,0 0-129,-16 17 129,16-17 129,0 0-129,0 0 0,0 0 0,0 0 0,0 0 0,0 0 0,0 0 0,0 0-129,0 0 0,0 0-129,-9 15-645,9-15-2322,0 0-1290,0 0-129,0 0-387</inkml:trace>
  <inkml:trace contextRef="#ctx0" brushRef="#br1" timeOffset="49">-976 893 1935,'-20'-17'4386,"-6"11"-774,8-7-645,2 13-516,-13-8-516,11 8-387,-15 0-387,12 3-129,-17-2-129,10 16-258,-9-6-129,5 9 0,-5 2-129,5 8 0,-1 1 0,6 5-129,7 1 0,6 8 0,5-4-258,9 8 258,11-8-129,10 3-129,10-8 129,4-3 0,4-4-129,3-10 129,1-10-129,1-7 129,-2-2-258,0-6 0,-2-8-387,-15-12-3483,7 4-645,-8-5-516,-4 5-645</inkml:trace>
  <inkml:trace contextRef="#ctx0" brushRef="#br1" timeOffset="50">-353 1501 1677,'-10'-14'2322,"10"14"-387,0 0-129,-17-8-129,17 8-258,0 0-258,-22-14-129,22 14-129,-18-11-258,18 11 0,-23-8-129,23 8 0,-29-8 0,29 8-129,-28-6 0,14 6 0,-4-4 129,3 4-258,-5-3 0,7 3 129,-7 0-129,3 0-129,2-3 129,0 3-129,-2 0 0,17 0 0,-29 0 0,29 0 0,-25 6 0,25-6 0,-23 11-129,23-11 129,-22 11 0,22-11 0,-18 14 0,18-14-129,-20 14 129,20-14-129,-18 15 129,18-15-129,-16 21 0,16-21 258,-16 26-258,16-26 0,-16 29 0,9-14 129,0 0 0,4-1-129,-4 2 129,3-2 0,4-14-129,-6 29 129,6-29 129,-1 28-129,1-28 129,0 24-387,0-5 387,1-1-258,2-1 258,2 2-258,-2-5 0,4 0-129,0 5 258,2-5 0,-9-14-129,13 22 0,-13-22 0,17 18 0,-17-18 0,17 20 0,-17-20 0,17 20 129,-17-20-129,21 18-129,-21-18 129,23 21 129,-23-21-129,29 15 129,-13-8-129,-2-3 0,-14-4 0,25 10 129,-25-10-129,28 5 0,-16-1 129,-12-4-258,27 5 258,-27-5-129,32 8 0,-16-7 0,0 1 0,1-1 129,-1 1-129,0-2 0,-1 0 0,0 0 0,1-2 258,-16 2-258,27-6 0,-27 6 0,27-11 129,-27 11-129,24-8 0,-24 8 0,25-11 0,-25 11 0,21-15 129,-21 15-129,22-17 0,-22 17 0,18-17 0,-18 17 0,17-19 0,-17 19 0,14-19 0,-14 19 0,15-17 0,-15 17 0,11-20 0,-11 20 0,10-20 0,-10 20 0,7-23 129,-7 23-258,0-28 0,0 28 258,0-27-258,0 9 129,0 2-129,0-3 258,0 19-258,-6-25 129,6 25 129,-8-26-129,8 26 0,-10-25-129,10 25 258,-8-23-129,8 23 0,-16-22 0,16 22 0,-16-20-129,16 20 258,-25-18-129,25 18 0,-30-22-129,15 12 129,1-1 0,-1 4 0,-2-3 0,2 2 0,15 8 0,-28-19 0,28 19 0,-24-4-258,24 4 0,-18 0-387,-1-8-1677,19 8-2064,-17 0-516,17 0-258,-24 0-387</inkml:trace>
  <inkml:trace contextRef="#ctx0" brushRef="#br1" timeOffset="51">-288 2007 903,'0'0'1419,"0"0"-387,0 0 258,0 0-258,-14 0 516,14 0-387,0 0 258,0 0-258,0 0 129,0 0 0,0 0 0,0 0-129,0 0-129,0 0-129,0 0 0,0 0-129,0 0-258,0 0 0,0 0 0,0 0-129,0 0 129,10 18-129,-10-18-129,18 21 0,-18-21-129,22 32 129,-9-12-129,-1 1 0,0-1 0,3 9 0,-3-4 0,2 2-129,-1 2 129,1 0 0,0 0 0,0 3-129,0-3 258,1 0-258,2-3 0,1 4 129,-1-6-129,-4-3 0,6-3 0,-19-18 129,25 26-129,-25-26 0,16 15 0,-16-15 0,0 0 0,0 0 0,0 0 0,0 0 0,14 8 129,-14-8-129,0 0 0,0 0-129,0 0-129,0 0-516,0 0-903,0 0-2967,0 0-129,-9-2-516,9 2 129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2:05:11.047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2184-375 903,'-20'-4'2451,"20"4"-258,-21-5-258,21 5-258,-25-5-516,25 5-129,-28 0 0,13 3-129,-6 0-129,9 5-129,-12-2 0,4 12-129,-2-8 258,5 9-258,-5-7 0,10 10-129,-4-5 258,9 11-387,-1-8 387,5 4-387,2-6 129,1 8-129,4-8 129,7 0 0,-11-18-129,28 25 129,-13-18-129,5 1-129,-1-7 0,4-1 0,-2 0 0,-1-11-129,3-3 129,-2 0-129,-2-5 0,3-8 129,-8 2-258,-2 0 258,-4-8-258,-1-4 129,-4 4-129,-3-4 129,0 4-129,0 5 0,-10 3 129,4 2 0,6 23 0,0 0 0,-15-3 0,15 3 0,-3 28 0,3-2 0,0 7 129,6 2-129,2 1 129,0 0-129,2-2 129,-1 2-129,0-8 129,0 0-258,0-8 129,1-4-129,1-1 0,-11-15-258,21 19-645,-21-19-1677,17-6-1935,-17 6-129,25-25-645</inkml:trace>
  <inkml:trace contextRef="#ctx0" brushRef="#br0" timeOffset="1">2605-853 1161,'23'-10'4515,"-7"22"129,-14 8-129,-2 1-2709,6 21-645,-6-4 258,4 16-387,-4-3-258,8 10-129,-6-6-129,3 6-129,-3-10 0,3 0-258,0-8 0,-1-3-129,0-8 258,2-7-387,-2-7 258,-4-18-258,8 20 0,-8-20 0,0 0-129,0 0 0,6-19-258,-9-1-129,0 4 0,-12-16 0,4 2 0,-10 2 129,3 8-258,-10-3 387,3 4 129,0 4 129,1 8 129,4 7 129,-2 0 0,4 10 258,0-2 129,7 13-129,0-3 129,6 8-129,1-9 258,4 14-387,0-10 258,3 7-129,8-10 129,6-1-258,0-3 0,3-3 0,4-6-129,5-5 0,2 0-129,0-11-387,5 6-516,-14-14-2838,6 4-903,0-6-258,-4-1-387</inkml:trace>
  <inkml:trace contextRef="#ctx0" brushRef="#br0" timeOffset="2">3003-952 3483,'15'0'4902,"-15"0"-129,9 12-258,3 17-3225,-12-7-258,13 21 0,-12-3-129,10 9-129,-5-1-387,5 5 129,-1-2-258,2-1 0,1 1-129,-2-4 258,-1-6-387,0-1 129,-1-5-129,0-7 0,-2-8 0,-3-4 129,-4-16-258,0 0 0,0 0-129,0 0 0,0 0 0,1-19-129,-1 1 129,-10-8-258,-3 2 129,-3-2 0,2 5 129,-7-2 0,-1 6 129,4 6-129,-3 8 258,-1 3 0,4 0 129,-2 13-129,2 2 129,5 0 129,0 6-129,3-1 258,6 0-129,5 3 0,-1-4 0,1 0 0,-1-19 129,19 29-258,-19-29 129,22 23-258,-22-23 258,25 13-258,-25-13 129,28 9-129,-13-9 0,7 0 0,1 0-129,-1-9 0,4 6-774,-7-17-2064,6 4-1677,-4 4-387,-3-2-258,-4-2 130</inkml:trace>
  <inkml:trace contextRef="#ctx0" brushRef="#br0" timeOffset="3">3666-821 2967,'0'0'4515,"-12"-8"0,12 8-2193,-23 8-516,-4-4-258,18 21-129,-15-10-387,12 15-258,-9-3-129,10 6 129,-7 0-387,5 10 129,-2-6-129,7 6 0,-4 3-129,7 2 387,2-6-387,3 6 0,0-9 0,6 3 0,3-5-129,5-7 0,0-4 129,3 2-258,-2-6 0,1-7 0,-4-2 0,-12-13 0,20 22-129,-20-22-387,18 11-516,-18-11-3741,0 0-387,0-14-129,0 14-387</inkml:trace>
  <inkml:trace contextRef="#ctx0" brushRef="#br0" timeOffset="4">4267-649 3354,'18'-16'4386,"-8"-2"-129,-10 18-2451,0 0-387,0 0 0,0-20-645,0 20 0,-13-6-129,13 6-129,-24-5-129,24 5 129,-27-2-258,11 2 129,-1 0-129,1 0 0,-5 2-129,3 9 258,-3-2-258,3 9 129,-6-3-129,2 10 0,-2-2 0,3 7 0,0-2 0,3 3 0,3 6 0,4 5 129,5-5 0,5 4 0,1-3 0,5 0 129,8-2 0,5-1-258,0-11 258,9-2-387,-2-8 129,5-1 0,0-3 0,4-10-129,0 0 129,-2-10-129,3-5 129,-3 0-129,-4-3-129,-3-4 129,-4 1 0,-8 1 0,-6-8 0,-5 1-129,-2-1 129,-11 0-129,-7 3 129,-10 5-129,-3 0 129,-5 6 0,-3 8-129,0 6 129,-4 0 0,4 9 0,4 3 0,3 2 0,7 8 0,0-3 0,8 1 0,6-2 0,8 4-129,-3-7-258,6 8-516,0-23-774,14 22-3096,-14-22-387,21 20 0,-21-20-387</inkml:trace>
  <inkml:trace contextRef="#ctx0" brushRef="#br0" timeOffset="5">4407-215 4773,'14'5'5160,"10"20"-387,-24-25-129,14 38-3483,-14-21-258,0 10-129,-3-5-258,-5 5-258,-5 0 0,-1-2-387,5 0-258,-14-11-645,18 11-2064,5-25-1548,-28 18-387,28-18-258</inkml:trace>
  <inkml:trace contextRef="#ctx0" brushRef="#br0" timeOffset="6">4490-406 4644,'-18'-14'4773,"18"14"0,0 0-387,32-3-3354,-10-8-258,21 11-129,-5-5-129,13 5-129,-3 0-258,6-2-129,-2 2-645,-12-3-516,11 2-3096,-12 1-645,-8-2-129,0 1 0</inkml:trace>
  <inkml:trace contextRef="#ctx0" brushRef="#br0" timeOffset="7">4839-834 3225,'12'17'4902,"-11"-1"-129,-1 3-258,-7-2-3096,7 22-387,-7-10-129,4 14-258,-8-3-129,3 7-129,-5-1-129,1 2 0,-4-1 0,2-4-129,5 2 0,2-6-129,5-4 129,2-5 0,2-5-129,10-4 0,2-6 0,6-5 129,5-7 0,0-2-129,1-1-129,-3-1-129,4-2-516,-11-15-1935,-4 9-1935,-12 9-387,17-17-387,-17 17 517</inkml:trace>
  <inkml:trace contextRef="#ctx0" brushRef="#br0" timeOffset="8">5190-853 5031,'37'4'5289,"-21"11"-258,5 12-129,-12-7-3741,16 26 129,-10-6-129,10 14-129,-12-3-516,-1 13 0,-6-5-129,-2 2-258,-4-2 129,-1-2-258,-9-1 129,-7-7-129,5-3 129,-5-10-258,-1-2 129,0-6-129,6 0-387,-6-16-258,18 1-3870,0-13-258,0 0-516,0 0-258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2:05:11.05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331 1223 1,'0'0'128,"0"0"1,0 0-129,0 0 258,0 0-258,0 0 0,0 0 0,0 0 129,0 0-129,0 0 0,0 0 129,0 0 0,0 0 0,0 0 258,0 0-129,0 0 0,0 0 129,0 0-129,0 0 258,0 0-129,0 0 129,0 0-129,0 0 258,0 0 0,0 0 0,0 0 0,0 0-129,0 0 0,0 0-129,0 0-129,0 0 129,0 0-258,0 0 0,0 0 0,0 0-129,0 0 129,0 0 129,0 0-129,0 0 0,0 0 129,0 0-129,0 0 258,0 0-258,0 0 129,0 0-129,0 0 0,0 0 129,0 0-129,0 0 0,0 0 0,0 0 0,0 0 0,0 0 0,0 0 129,0 0 0,0 0-129,0 0 129,0 0 129,0 0-258,0-14 129,0 14 0,0 0-129,0 0 129,0 0 0,0 0-129,0 0 0,0 0 0,0 0 0,0 0 0,0 0 0,0 0 0,0 0 0,0 0 0,0 0 258,0 0-258,0 0 129,0 0-129,0 0 129,0 0-129,0 0 0,0 0 0,0 0 0,0 0-129,-14 0 129,14 0 0,0 0 129,0 0-258,0 0 129,0 0 0,0 0 0,0 0 0,0 0 0,0 0 0,-17 10-129,17-10 129,0 0 0,0 0-129,0 0 129,0 0 0,0 0-129,-11 15 129,11-15 0,0 0 0,0 0 0,0 0-129,0 0 129,-15 6 0,15-6 0,0 0 0,0 0-129,0 0 129,-17 16-129,17-16 129,0 0-129,0 0 129,0 0 0,-14 18-129,14-18 0,0 0 129,0 0-129,-14 20 129,14-20-129,0 0 129,-10 16-129,10-16 0,0 0 0,-9 16 258,9-16-258,0 0 0,-10 19 0,10-19 0,0 0 129,-10 15-129,10-15-129,0 0 129,-8 20 0,8-20 0,0 0 0,-7 16 0,7-16 0,0 0 129,-7 15-129,7-15 0,0 0 0,-10 17 0,10-17 0,0 0 0,-8 18 0,8-18 0,-6 14 0,6-14 0,-7 18 0,7-18 129,-7 17-129,7-17 0,-4 16 0,4-16 0,0 0 129,-6 20-129,6-20 0,0 0 0,-7 17 0,7-17 0,0 0 0,-2 21 0,2-21 0,0 0 0,-5 18 0,5-18 0,-4 15 0,4-15 0,0 0 129,-5 16-129,5-16 0,0 0 0,0 0 0,-2 16 0,2-16 0,0 0 129,0 17-129,0-17 0,0 0 0,0 15 0,0-15 0,0 0 129,0 0-129,0 17 0,0-17 0,0 0 0,0 0 0,0 19 129,0-19-129,0 0 0,0 0 0,0 17 0,0-17 0,0 0 0,6 16 129,-6-16-129,0 0 129,7 15-129,-7-15 129,0 0-258,5 20 258,-5-20-129,5 22 129,-5-22-258,7 22 129,-7-22 129,7 23-129,-7-23 0,6 19 0,-6-19 0,0 0 0,16 21 129,-16-21-129,0 0 0,14 18 0,-14-18 0,0 0 0,16 20 0,-16-20 0,0 0 0,16 20-129,-16-20 129,0 0 129,15 19-129,-15-19 0,0 0 0,15 21 0,-15-21 0,0 0 0,17 17 0,-17-17 0,0 0 0,20 21 0,-20-21 0,15 12 0,-15-12 0,13 14 0,-13-14 0,15 15 0,-15-15 0,15 16 0,-15-16 129,13 16-129,-13-16 0,15 15 0,-15-15 0,15 19 0,-15-19 0,17 17 0,-17-17 0,15 21 0,-15-21 0,14 18 0,-14-18 129,18 15-129,-18-15 0,20 19 0,-20-19 0,24 13 129,-24-13-129,23 14 0,-23-14 0,23 14 0,-23-14 0,22 9 0,-22-9 0,18 12 0,-18-12 129,20 17-258,-20-17 258,19 11-129,-19-11 0,20 16-129,-20-16 258,19 17-129,-19-17 0,18 19 0,-18-19 0,20 24 0,-20-24 0,16 22 0,-16-22 0,19 27 0,-11-11 0,-8-16 0,18 21 0,-18-21-129,17 26 258,-17-26-258,16 22 129,-16-22 0,16 17 0,-16-17 0,8 18 0,-8-18 0,14 18 129,-14-18-129,4 17 0,-4-17 0,6 16-129,-6-16 129,4 20 0,-4-20 0,6 16 0,-6-16 0,4 14 0,-4-14 0,3 17 0,-3-17 0,0 0 0,2 18 0,-2-18 0,0 0 0,2 19-129,-2-19 129,0 0 0,1 19 0,-1-19 0,0 0 0,1 20 0,-1-20 0,0 0-129,0 19 129,0-19 0,0 16 0,0-16-129,0 0 129,0 0 0,0 19 0,0-19 0,0 0 0,0 0-129,-2 16 129,2-16-129,0 0 129,0 0 0,0 0 0,-10 17-129,10-17 129,0 0 0,0 0 0,-11 17 0,11-17 0,0 0-129,-9 14 129,9-14-129,0 0 129,-9 15 0,9-15 0,0 0 0,-10 20 0,10-20 0,-8 15 0,8-15 129,-7 15-129,7-15 0,-7 17 0,7-17 129,-6 16-129,6-16 0,-7 18 0,7-18 0,-8 16 0,8-16 0,0 0 0,-13 22 0,13-22 0,-8 12 0,8-12 0,0 0 0,-10 22 0,10-22 0,0 0 0,-12 21 0,12-21 0,0 0 0,-10 19 0,10-19 0,0 0 0,-14 17 0,14-17-129,0 0 258,-14 16-129,14-16-129,0 0 129,-22 19 129,22-19-129,-16 11 0,16-11-129,-15 16 129,15-16 0,-14 14 129,14-14-258,-15 11 129,15-11 0,-17 16 0,17-16 0,-18 9 0,18-9 0,-20 13 0,20-13 0,-18 14 0,18-14 0,-22 19 0,22-19 0,-18 12 0,18-12 0,-22 18 0,22-18 0,-19 16 0,19-16 0,-19 14 0,19-14 0,-24 13 0,24-13 0,-23 12 0,23-12 0,-23 3 0,23-3 0,-19 5 0,19-5 0,-21 6 0,21-6 0,-17 2 0,17-2 0,-15 9 0,15-9 0,0 0 0,-21 20 0,21-20 0,0 0 0,-15 19 0,15-19 0,0 0 0,-16 14 0,16-14 0,0 0 0,-12 17 0,12-17 0,0 0 0,0 0 0,-18 14 0,18-14 0,0 0-129,-13 16 258,13-16-129,0 0 0,0 0 0,-11 16 0,11-16 0,0 0 0,0 0 0,-11 17 0,11-17 0,0 0 0,-10 16 0,10-16 0,0 0 0,0 0 0,-10 16 0,10-16 0,0 0 0,0 0 0,0 0 0,-15 12 0,15-12 0,0 0 0,0 0 0,0 0 0,-13 14 0,13-14 0,0 0 0,0 0-129,0 0-129,0 0-774,-16 0-1032,16 0-2193,0 0-516,-13-15-129,13 15-129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2:05:11.057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-9 128 3483,'0'-14'4902,"1"-14"-129,-1 28-258,16-34-2580,12 27-387,-10-12-129,17 13-645,-3-4-129,9 5-258,0 2 0,3 3-258,-6 0 0,-3 10-129,-3 5 129,-8 5-129,-9 2-129,-7 6 129,-8 2 0,-1 0 0,-17-3 0,-7 3 0,-5-1 0,-3-6-129,-2-4 129,4-6 0,-1-9 0,7 3 129,3-7-129,8 0 0,14 0 0,-12-15 129,12 15-129,0-17 0,0 17 129,23-14-129,-5 14 0,9 0 129,-1 6-129,4 7 0,-1 3 0,-1 6 0,-5 3 0,-3 5 0,-3-2 0,-6 3 0,-8 3-129,1-2 129,-4-1 0,-9 1 0,-5-5-129,-5-1 129,-3-4 0,-10-7 0,2-4 0,0-1 0,-4-10 129,2 0 0,3-8 0,1 0 0,6-1 0,6-2 0,16 11 0,-12-28-387,12 28-1290,11-9-3096,16 6-129,-4-7-645,11 6-129</inkml:trace>
  <inkml:trace contextRef="#ctx0" brushRef="#br0" timeOffset="1">97 102 4128,'3'-21'4902,"-3"21"-516,0 0 0,0 0-2838,-9 15-387,9 13-258,-7-4-129,7 17-129,-5-1-258,5 8 0,-3-5-129,3 1 0,0-3-129,6-4 0,-1-1-258,-1-14-387,13 7-1290,-17-29-2709,10 23-129,-10-23-387,0 0-129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776101C-D557-4437-9B0C-D724BA3FF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03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59D13-2138-448A-8375-48BF5A5A0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C07ED-67B2-4346-AA03-AB1B12CC1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BF365-B055-4911-8388-524B161FD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59D13-2138-448A-8375-48BF5A5A010C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228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1143000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4655172"/>
          </a:xfrm>
        </p:spPr>
        <p:txBody>
          <a:bodyPr/>
          <a:lstStyle>
            <a:lvl1pPr>
              <a:defRPr>
                <a:solidFill>
                  <a:srgbClr val="008000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39F37-B38C-4B45-8190-F702639ADE0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621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BB97C-414F-4ABD-A911-F57762907D2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647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924B7-028F-4C8A-B291-5A95FFDE4BC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714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B9809-E9C4-4E86-B86B-8CEF7A9DE5C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359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79B4E-7A54-4FE1-B1FE-99D3D4ACC2C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528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35010-6691-4A1D-90E6-E0769E1A214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0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3C80D-68D2-4345-949F-24FC763E5C9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437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1143000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4655172"/>
          </a:xfrm>
        </p:spPr>
        <p:txBody>
          <a:bodyPr/>
          <a:lstStyle>
            <a:lvl1pPr>
              <a:defRPr>
                <a:solidFill>
                  <a:srgbClr val="008000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39F37-B38C-4B45-8190-F702639AD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D96BC-87F3-4F79-919D-82A70A25A9A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420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C07ED-67B2-4346-AA03-AB1B12CC1E5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115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BF365-B055-4911-8388-524B161FD99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89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BB97C-414F-4ABD-A911-F57762907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924B7-028F-4C8A-B291-5A95FFDE4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B9809-E9C4-4E86-B86B-8CEF7A9DE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79B4E-7A54-4FE1-B1FE-99D3D4ACC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35010-6691-4A1D-90E6-E0769E1A2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3C80D-68D2-4345-949F-24FC763E5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D96BC-87F3-4F79-919D-82A70A25A9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A688A63-B9C4-46E3-826F-D313A5FD9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70C0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8000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A688A63-B9C4-46E3-826F-D313A5FD9687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12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70C0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8000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3" Type="http://schemas.openxmlformats.org/officeDocument/2006/relationships/image" Target="../media/image41.emf"/><Relationship Id="rId7" Type="http://schemas.openxmlformats.org/officeDocument/2006/relationships/image" Target="../media/image60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.xml"/><Relationship Id="rId11" Type="http://schemas.openxmlformats.org/officeDocument/2006/relationships/image" Target="../media/image11.emf"/><Relationship Id="rId5" Type="http://schemas.openxmlformats.org/officeDocument/2006/relationships/image" Target="../media/image50.emf"/><Relationship Id="rId10" Type="http://schemas.openxmlformats.org/officeDocument/2006/relationships/customXml" Target="../ink/ink15.xml"/><Relationship Id="rId4" Type="http://schemas.openxmlformats.org/officeDocument/2006/relationships/customXml" Target="../ink/ink12.xml"/><Relationship Id="rId9" Type="http://schemas.openxmlformats.org/officeDocument/2006/relationships/image" Target="../media/image70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.xml"/><Relationship Id="rId18" Type="http://schemas.openxmlformats.org/officeDocument/2006/relationships/customXml" Target="../ink/ink20.xml"/><Relationship Id="rId26" Type="http://schemas.openxmlformats.org/officeDocument/2006/relationships/customXml" Target="../ink/ink24.xml"/><Relationship Id="rId3" Type="http://schemas.openxmlformats.org/officeDocument/2006/relationships/image" Target="../media/image80.emf"/><Relationship Id="rId21" Type="http://schemas.openxmlformats.org/officeDocument/2006/relationships/image" Target="../media/image13.emf"/><Relationship Id="rId7" Type="http://schemas.openxmlformats.org/officeDocument/2006/relationships/image" Target="../media/image100.emf"/><Relationship Id="rId17" Type="http://schemas.openxmlformats.org/officeDocument/2006/relationships/image" Target="../media/image150.emf"/><Relationship Id="rId25" Type="http://schemas.openxmlformats.org/officeDocument/2006/relationships/image" Target="../media/image15.emf"/><Relationship Id="rId33" Type="http://schemas.openxmlformats.org/officeDocument/2006/relationships/image" Target="../media/image19.emf"/><Relationship Id="rId2" Type="http://schemas.openxmlformats.org/officeDocument/2006/relationships/customXml" Target="../ink/ink16.xml"/><Relationship Id="rId16" Type="http://schemas.openxmlformats.org/officeDocument/2006/relationships/customXml" Target="../ink/ink19.xml"/><Relationship Id="rId20" Type="http://schemas.openxmlformats.org/officeDocument/2006/relationships/customXml" Target="../ink/ink21.xml"/><Relationship Id="rId29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4" Type="http://schemas.openxmlformats.org/officeDocument/2006/relationships/customXml" Target="../ink/ink23.xml"/><Relationship Id="rId32" Type="http://schemas.openxmlformats.org/officeDocument/2006/relationships/customXml" Target="../ink/ink27.xml"/><Relationship Id="rId15" Type="http://schemas.openxmlformats.org/officeDocument/2006/relationships/image" Target="../media/image140.emf"/><Relationship Id="rId23" Type="http://schemas.openxmlformats.org/officeDocument/2006/relationships/image" Target="../media/image14.emf"/><Relationship Id="rId28" Type="http://schemas.openxmlformats.org/officeDocument/2006/relationships/customXml" Target="../ink/ink25.xml"/><Relationship Id="rId19" Type="http://schemas.openxmlformats.org/officeDocument/2006/relationships/image" Target="../media/image12.emf"/><Relationship Id="rId31" Type="http://schemas.openxmlformats.org/officeDocument/2006/relationships/image" Target="../media/image18.emf"/><Relationship Id="rId4" Type="http://schemas.openxmlformats.org/officeDocument/2006/relationships/customXml" Target="../ink/ink17.xml"/><Relationship Id="rId22" Type="http://schemas.openxmlformats.org/officeDocument/2006/relationships/customXml" Target="../ink/ink22.xml"/><Relationship Id="rId27" Type="http://schemas.openxmlformats.org/officeDocument/2006/relationships/image" Target="../media/image16.emf"/><Relationship Id="rId30" Type="http://schemas.openxmlformats.org/officeDocument/2006/relationships/customXml" Target="../ink/ink2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1.xml"/><Relationship Id="rId13" Type="http://schemas.openxmlformats.org/officeDocument/2006/relationships/image" Target="../media/image22.emf"/><Relationship Id="rId18" Type="http://schemas.openxmlformats.org/officeDocument/2006/relationships/customXml" Target="../ink/ink35.xml"/><Relationship Id="rId3" Type="http://schemas.openxmlformats.org/officeDocument/2006/relationships/image" Target="../media/image170.emf"/><Relationship Id="rId7" Type="http://schemas.openxmlformats.org/officeDocument/2006/relationships/image" Target="../media/image190.emf"/><Relationship Id="rId12" Type="http://schemas.openxmlformats.org/officeDocument/2006/relationships/customXml" Target="../ink/ink33.xml"/><Relationship Id="rId17" Type="http://schemas.openxmlformats.org/officeDocument/2006/relationships/image" Target="../media/image24.emf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0.xml"/><Relationship Id="rId11" Type="http://schemas.openxmlformats.org/officeDocument/2006/relationships/image" Target="../media/image210.emf"/><Relationship Id="rId5" Type="http://schemas.openxmlformats.org/officeDocument/2006/relationships/image" Target="../media/image180.emf"/><Relationship Id="rId10" Type="http://schemas.openxmlformats.org/officeDocument/2006/relationships/customXml" Target="../ink/ink32.xml"/><Relationship Id="rId19" Type="http://schemas.openxmlformats.org/officeDocument/2006/relationships/image" Target="../media/image20.emf"/><Relationship Id="rId4" Type="http://schemas.openxmlformats.org/officeDocument/2006/relationships/customXml" Target="../ink/ink29.xml"/><Relationship Id="rId9" Type="http://schemas.openxmlformats.org/officeDocument/2006/relationships/image" Target="../media/image200.emf"/><Relationship Id="rId14" Type="http://schemas.openxmlformats.org/officeDocument/2006/relationships/customXml" Target="../ink/ink3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9.xml"/><Relationship Id="rId13" Type="http://schemas.openxmlformats.org/officeDocument/2006/relationships/image" Target="../media/image280.emf"/><Relationship Id="rId3" Type="http://schemas.openxmlformats.org/officeDocument/2006/relationships/image" Target="../media/image230.emf"/><Relationship Id="rId7" Type="http://schemas.openxmlformats.org/officeDocument/2006/relationships/image" Target="../media/image25.emf"/><Relationship Id="rId12" Type="http://schemas.openxmlformats.org/officeDocument/2006/relationships/customXml" Target="../ink/ink41.xml"/><Relationship Id="rId2" Type="http://schemas.openxmlformats.org/officeDocument/2006/relationships/customXml" Target="../ink/ink3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8.xml"/><Relationship Id="rId11" Type="http://schemas.openxmlformats.org/officeDocument/2006/relationships/image" Target="../media/image270.emf"/><Relationship Id="rId5" Type="http://schemas.openxmlformats.org/officeDocument/2006/relationships/image" Target="../media/image240.emf"/><Relationship Id="rId15" Type="http://schemas.openxmlformats.org/officeDocument/2006/relationships/image" Target="../media/image21.emf"/><Relationship Id="rId10" Type="http://schemas.openxmlformats.org/officeDocument/2006/relationships/customXml" Target="../ink/ink40.xml"/><Relationship Id="rId4" Type="http://schemas.openxmlformats.org/officeDocument/2006/relationships/customXml" Target="../ink/ink37.xml"/><Relationship Id="rId9" Type="http://schemas.openxmlformats.org/officeDocument/2006/relationships/image" Target="../media/image260.emf"/><Relationship Id="rId14" Type="http://schemas.openxmlformats.org/officeDocument/2006/relationships/customXml" Target="../ink/ink4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6.xml"/><Relationship Id="rId3" Type="http://schemas.openxmlformats.org/officeDocument/2006/relationships/image" Target="../media/image290.emf"/><Relationship Id="rId7" Type="http://schemas.openxmlformats.org/officeDocument/2006/relationships/image" Target="../media/image31.emf"/><Relationship Id="rId2" Type="http://schemas.openxmlformats.org/officeDocument/2006/relationships/customXml" Target="../ink/ink43.xml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45.xml"/><Relationship Id="rId11" Type="http://schemas.openxmlformats.org/officeDocument/2006/relationships/image" Target="../media/image120.emf"/><Relationship Id="rId5" Type="http://schemas.openxmlformats.org/officeDocument/2006/relationships/image" Target="../media/image30.emf"/><Relationship Id="rId10" Type="http://schemas.openxmlformats.org/officeDocument/2006/relationships/customXml" Target="../ink/ink47.xml"/><Relationship Id="rId4" Type="http://schemas.openxmlformats.org/officeDocument/2006/relationships/customXml" Target="../ink/ink44.xml"/><Relationship Id="rId9" Type="http://schemas.openxmlformats.org/officeDocument/2006/relationships/image" Target="../media/image32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51.xml"/><Relationship Id="rId3" Type="http://schemas.openxmlformats.org/officeDocument/2006/relationships/image" Target="../media/image290.emf"/><Relationship Id="rId7" Type="http://schemas.openxmlformats.org/officeDocument/2006/relationships/image" Target="../media/image31.emf"/><Relationship Id="rId2" Type="http://schemas.openxmlformats.org/officeDocument/2006/relationships/customXml" Target="../ink/ink48.xml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50.xml"/><Relationship Id="rId5" Type="http://schemas.openxmlformats.org/officeDocument/2006/relationships/image" Target="../media/image30.emf"/><Relationship Id="rId4" Type="http://schemas.openxmlformats.org/officeDocument/2006/relationships/customXml" Target="../ink/ink49.xml"/><Relationship Id="rId9" Type="http://schemas.openxmlformats.org/officeDocument/2006/relationships/image" Target="../media/image3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55.xml"/><Relationship Id="rId3" Type="http://schemas.openxmlformats.org/officeDocument/2006/relationships/image" Target="../media/image290.emf"/><Relationship Id="rId7" Type="http://schemas.openxmlformats.org/officeDocument/2006/relationships/image" Target="../media/image31.emf"/><Relationship Id="rId2" Type="http://schemas.openxmlformats.org/officeDocument/2006/relationships/customXml" Target="../ink/ink52.xml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54.xml"/><Relationship Id="rId11" Type="http://schemas.openxmlformats.org/officeDocument/2006/relationships/image" Target="../media/image23.emf"/><Relationship Id="rId5" Type="http://schemas.openxmlformats.org/officeDocument/2006/relationships/image" Target="../media/image30.emf"/><Relationship Id="rId10" Type="http://schemas.openxmlformats.org/officeDocument/2006/relationships/customXml" Target="../ink/ink56.xml"/><Relationship Id="rId4" Type="http://schemas.openxmlformats.org/officeDocument/2006/relationships/customXml" Target="../ink/ink53.xml"/><Relationship Id="rId9" Type="http://schemas.openxmlformats.org/officeDocument/2006/relationships/image" Target="../media/image3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57.xml"/><Relationship Id="rId2" Type="http://schemas.openxmlformats.org/officeDocument/2006/relationships/hyperlink" Target="http://scala-lang.org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emf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210.emf"/><Relationship Id="rId21" Type="http://schemas.openxmlformats.org/officeDocument/2006/relationships/customXml" Target="../ink/ink67.xml"/><Relationship Id="rId42" Type="http://schemas.openxmlformats.org/officeDocument/2006/relationships/image" Target="../media/image201.emf"/><Relationship Id="rId47" Type="http://schemas.openxmlformats.org/officeDocument/2006/relationships/customXml" Target="../ink/ink80.xml"/><Relationship Id="rId63" Type="http://schemas.openxmlformats.org/officeDocument/2006/relationships/customXml" Target="../ink/ink88.xml"/><Relationship Id="rId68" Type="http://schemas.openxmlformats.org/officeDocument/2006/relationships/image" Target="../media/image36.emf"/><Relationship Id="rId16" Type="http://schemas.openxmlformats.org/officeDocument/2006/relationships/image" Target="../media/image710.emf"/><Relationship Id="rId11" Type="http://schemas.openxmlformats.org/officeDocument/2006/relationships/customXml" Target="../ink/ink62.xml"/><Relationship Id="rId24" Type="http://schemas.openxmlformats.org/officeDocument/2006/relationships/image" Target="../media/image1110.emf"/><Relationship Id="rId32" Type="http://schemas.openxmlformats.org/officeDocument/2006/relationships/image" Target="../media/image159.emf"/><Relationship Id="rId37" Type="http://schemas.openxmlformats.org/officeDocument/2006/relationships/customXml" Target="../ink/ink75.xml"/><Relationship Id="rId40" Type="http://schemas.openxmlformats.org/officeDocument/2006/relationships/image" Target="../media/image191.emf"/><Relationship Id="rId45" Type="http://schemas.openxmlformats.org/officeDocument/2006/relationships/customXml" Target="../ink/ink79.xml"/><Relationship Id="rId53" Type="http://schemas.openxmlformats.org/officeDocument/2006/relationships/customXml" Target="../ink/ink83.xml"/><Relationship Id="rId58" Type="http://schemas.openxmlformats.org/officeDocument/2006/relationships/image" Target="../media/image28.emf"/><Relationship Id="rId66" Type="http://schemas.openxmlformats.org/officeDocument/2006/relationships/image" Target="../media/image35.emf"/><Relationship Id="rId74" Type="http://schemas.openxmlformats.org/officeDocument/2006/relationships/image" Target="../media/image39.emf"/><Relationship Id="rId5" Type="http://schemas.openxmlformats.org/officeDocument/2006/relationships/customXml" Target="../ink/ink59.xml"/><Relationship Id="rId61" Type="http://schemas.openxmlformats.org/officeDocument/2006/relationships/customXml" Target="../ink/ink87.xml"/><Relationship Id="rId19" Type="http://schemas.openxmlformats.org/officeDocument/2006/relationships/customXml" Target="../ink/ink66.xml"/><Relationship Id="rId14" Type="http://schemas.openxmlformats.org/officeDocument/2006/relationships/image" Target="../media/image611.emf"/><Relationship Id="rId22" Type="http://schemas.openxmlformats.org/officeDocument/2006/relationships/image" Target="../media/image1010.emf"/><Relationship Id="rId27" Type="http://schemas.openxmlformats.org/officeDocument/2006/relationships/customXml" Target="../ink/ink70.xml"/><Relationship Id="rId30" Type="http://schemas.openxmlformats.org/officeDocument/2006/relationships/image" Target="../media/image143.emf"/><Relationship Id="rId35" Type="http://schemas.openxmlformats.org/officeDocument/2006/relationships/customXml" Target="../ink/ink74.xml"/><Relationship Id="rId43" Type="http://schemas.openxmlformats.org/officeDocument/2006/relationships/customXml" Target="../ink/ink78.xml"/><Relationship Id="rId48" Type="http://schemas.openxmlformats.org/officeDocument/2006/relationships/image" Target="../media/image231.emf"/><Relationship Id="rId56" Type="http://schemas.openxmlformats.org/officeDocument/2006/relationships/image" Target="../media/image27.emf"/><Relationship Id="rId64" Type="http://schemas.openxmlformats.org/officeDocument/2006/relationships/image" Target="../media/image34.emf"/><Relationship Id="rId69" Type="http://schemas.openxmlformats.org/officeDocument/2006/relationships/customXml" Target="../ink/ink91.xml"/><Relationship Id="rId77" Type="http://schemas.openxmlformats.org/officeDocument/2006/relationships/customXml" Target="../ink/ink95.xml"/><Relationship Id="rId8" Type="http://schemas.openxmlformats.org/officeDocument/2006/relationships/image" Target="../media/image310.emf"/><Relationship Id="rId51" Type="http://schemas.openxmlformats.org/officeDocument/2006/relationships/customXml" Target="../ink/ink82.xml"/><Relationship Id="rId72" Type="http://schemas.openxmlformats.org/officeDocument/2006/relationships/image" Target="../media/image38.emf"/><Relationship Id="rId3" Type="http://schemas.openxmlformats.org/officeDocument/2006/relationships/customXml" Target="../ink/ink58.xml"/><Relationship Id="rId12" Type="http://schemas.openxmlformats.org/officeDocument/2006/relationships/image" Target="../media/image510.emf"/><Relationship Id="rId17" Type="http://schemas.openxmlformats.org/officeDocument/2006/relationships/customXml" Target="../ink/ink65.xml"/><Relationship Id="rId25" Type="http://schemas.openxmlformats.org/officeDocument/2006/relationships/customXml" Target="../ink/ink69.xml"/><Relationship Id="rId33" Type="http://schemas.openxmlformats.org/officeDocument/2006/relationships/customXml" Target="../ink/ink73.xml"/><Relationship Id="rId38" Type="http://schemas.openxmlformats.org/officeDocument/2006/relationships/image" Target="../media/image181.emf"/><Relationship Id="rId46" Type="http://schemas.openxmlformats.org/officeDocument/2006/relationships/image" Target="../media/image22.emf"/><Relationship Id="rId59" Type="http://schemas.openxmlformats.org/officeDocument/2006/relationships/customXml" Target="../ink/ink86.xml"/><Relationship Id="rId67" Type="http://schemas.openxmlformats.org/officeDocument/2006/relationships/customXml" Target="../ink/ink90.xml"/><Relationship Id="rId20" Type="http://schemas.openxmlformats.org/officeDocument/2006/relationships/image" Target="../media/image9.emf"/><Relationship Id="rId41" Type="http://schemas.openxmlformats.org/officeDocument/2006/relationships/customXml" Target="../ink/ink77.xml"/><Relationship Id="rId54" Type="http://schemas.openxmlformats.org/officeDocument/2006/relationships/image" Target="../media/image261.emf"/><Relationship Id="rId62" Type="http://schemas.openxmlformats.org/officeDocument/2006/relationships/image" Target="../media/image33.emf"/><Relationship Id="rId70" Type="http://schemas.openxmlformats.org/officeDocument/2006/relationships/image" Target="../media/image37.emf"/><Relationship Id="rId75" Type="http://schemas.openxmlformats.org/officeDocument/2006/relationships/customXml" Target="../ink/ink9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0.emf"/><Relationship Id="rId15" Type="http://schemas.openxmlformats.org/officeDocument/2006/relationships/customXml" Target="../ink/ink64.xml"/><Relationship Id="rId23" Type="http://schemas.openxmlformats.org/officeDocument/2006/relationships/customXml" Target="../ink/ink68.xml"/><Relationship Id="rId28" Type="http://schemas.openxmlformats.org/officeDocument/2006/relationships/image" Target="../media/image130.emf"/><Relationship Id="rId36" Type="http://schemas.openxmlformats.org/officeDocument/2006/relationships/image" Target="../media/image170.emf"/><Relationship Id="rId49" Type="http://schemas.openxmlformats.org/officeDocument/2006/relationships/customXml" Target="../ink/ink81.xml"/><Relationship Id="rId57" Type="http://schemas.openxmlformats.org/officeDocument/2006/relationships/customXml" Target="../ink/ink85.xml"/><Relationship Id="rId10" Type="http://schemas.openxmlformats.org/officeDocument/2006/relationships/image" Target="../media/image410.emf"/><Relationship Id="rId31" Type="http://schemas.openxmlformats.org/officeDocument/2006/relationships/customXml" Target="../ink/ink72.xml"/><Relationship Id="rId44" Type="http://schemas.openxmlformats.org/officeDocument/2006/relationships/image" Target="../media/image211.emf"/><Relationship Id="rId52" Type="http://schemas.openxmlformats.org/officeDocument/2006/relationships/image" Target="../media/image25.emf"/><Relationship Id="rId60" Type="http://schemas.openxmlformats.org/officeDocument/2006/relationships/image" Target="../media/image29.emf"/><Relationship Id="rId65" Type="http://schemas.openxmlformats.org/officeDocument/2006/relationships/customXml" Target="../ink/ink89.xml"/><Relationship Id="rId73" Type="http://schemas.openxmlformats.org/officeDocument/2006/relationships/customXml" Target="../ink/ink93.xml"/><Relationship Id="rId78" Type="http://schemas.openxmlformats.org/officeDocument/2006/relationships/image" Target="../media/image42.emf"/><Relationship Id="rId4" Type="http://schemas.openxmlformats.org/officeDocument/2006/relationships/image" Target="../media/image110.emf"/><Relationship Id="rId9" Type="http://schemas.openxmlformats.org/officeDocument/2006/relationships/customXml" Target="../ink/ink61.xml"/><Relationship Id="rId13" Type="http://schemas.openxmlformats.org/officeDocument/2006/relationships/customXml" Target="../ink/ink63.xml"/><Relationship Id="rId18" Type="http://schemas.openxmlformats.org/officeDocument/2006/relationships/image" Target="../media/image810.emf"/><Relationship Id="rId39" Type="http://schemas.openxmlformats.org/officeDocument/2006/relationships/customXml" Target="../ink/ink76.xml"/><Relationship Id="rId34" Type="http://schemas.openxmlformats.org/officeDocument/2006/relationships/image" Target="../media/image160.emf"/><Relationship Id="rId50" Type="http://schemas.openxmlformats.org/officeDocument/2006/relationships/image" Target="../media/image24.emf"/><Relationship Id="rId55" Type="http://schemas.openxmlformats.org/officeDocument/2006/relationships/customXml" Target="../ink/ink84.xml"/><Relationship Id="rId76" Type="http://schemas.openxmlformats.org/officeDocument/2006/relationships/image" Target="../media/image40.emf"/><Relationship Id="rId7" Type="http://schemas.openxmlformats.org/officeDocument/2006/relationships/customXml" Target="../ink/ink60.xml"/><Relationship Id="rId71" Type="http://schemas.openxmlformats.org/officeDocument/2006/relationships/customXml" Target="../ink/ink92.xml"/><Relationship Id="rId2" Type="http://schemas.openxmlformats.org/officeDocument/2006/relationships/hyperlink" Target="http://scala-lang.org/" TargetMode="External"/><Relationship Id="rId29" Type="http://schemas.openxmlformats.org/officeDocument/2006/relationships/customXml" Target="../ink/ink7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13" Type="http://schemas.openxmlformats.org/officeDocument/2006/relationships/customXml" Target="../ink/ink101.xml"/><Relationship Id="rId18" Type="http://schemas.openxmlformats.org/officeDocument/2006/relationships/image" Target="../media/image48.emf"/><Relationship Id="rId3" Type="http://schemas.openxmlformats.org/officeDocument/2006/relationships/customXml" Target="../ink/ink96.xml"/><Relationship Id="rId7" Type="http://schemas.openxmlformats.org/officeDocument/2006/relationships/customXml" Target="../ink/ink98.xml"/><Relationship Id="rId12" Type="http://schemas.openxmlformats.org/officeDocument/2006/relationships/image" Target="../media/image45.emf"/><Relationship Id="rId17" Type="http://schemas.openxmlformats.org/officeDocument/2006/relationships/customXml" Target="../ink/ink103.xml"/><Relationship Id="rId2" Type="http://schemas.openxmlformats.org/officeDocument/2006/relationships/hyperlink" Target="http://scala-lang.org/" TargetMode="External"/><Relationship Id="rId16" Type="http://schemas.openxmlformats.org/officeDocument/2006/relationships/image" Target="../media/image47.emf"/><Relationship Id="rId20" Type="http://schemas.openxmlformats.org/officeDocument/2006/relationships/image" Target="../media/image49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0.emf"/><Relationship Id="rId11" Type="http://schemas.openxmlformats.org/officeDocument/2006/relationships/customXml" Target="../ink/ink100.xml"/><Relationship Id="rId5" Type="http://schemas.openxmlformats.org/officeDocument/2006/relationships/customXml" Target="../ink/ink97.xml"/><Relationship Id="rId15" Type="http://schemas.openxmlformats.org/officeDocument/2006/relationships/customXml" Target="../ink/ink102.xml"/><Relationship Id="rId10" Type="http://schemas.openxmlformats.org/officeDocument/2006/relationships/image" Target="../media/image44.emf"/><Relationship Id="rId19" Type="http://schemas.openxmlformats.org/officeDocument/2006/relationships/customXml" Target="../ink/ink104.xml"/><Relationship Id="rId4" Type="http://schemas.openxmlformats.org/officeDocument/2006/relationships/image" Target="../media/image41.emf"/><Relationship Id="rId9" Type="http://schemas.openxmlformats.org/officeDocument/2006/relationships/customXml" Target="../ink/ink99.xml"/><Relationship Id="rId14" Type="http://schemas.openxmlformats.org/officeDocument/2006/relationships/image" Target="../media/image4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2.emf"/><Relationship Id="rId4" Type="http://schemas.openxmlformats.org/officeDocument/2006/relationships/customXml" Target="../ink/ink10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customXml" Target="../ink/ink106.xml"/><Relationship Id="rId7" Type="http://schemas.openxmlformats.org/officeDocument/2006/relationships/customXml" Target="../ink/ink108.xml"/><Relationship Id="rId12" Type="http://schemas.openxmlformats.org/officeDocument/2006/relationships/image" Target="../media/image54.emf"/><Relationship Id="rId2" Type="http://schemas.openxmlformats.org/officeDocument/2006/relationships/hyperlink" Target="http://scala-lang.org/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emf"/><Relationship Id="rId11" Type="http://schemas.openxmlformats.org/officeDocument/2006/relationships/customXml" Target="../ink/ink110.xml"/><Relationship Id="rId5" Type="http://schemas.openxmlformats.org/officeDocument/2006/relationships/customXml" Target="../ink/ink107.xml"/><Relationship Id="rId10" Type="http://schemas.openxmlformats.org/officeDocument/2006/relationships/image" Target="../media/image53.emf"/><Relationship Id="rId4" Type="http://schemas.openxmlformats.org/officeDocument/2006/relationships/image" Target="../media/image490.emf"/><Relationship Id="rId9" Type="http://schemas.openxmlformats.org/officeDocument/2006/relationships/customXml" Target="../ink/ink10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30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1.emf"/><Relationship Id="rId13" Type="http://schemas.openxmlformats.org/officeDocument/2006/relationships/customXml" Target="../ink/ink117.xml"/><Relationship Id="rId3" Type="http://schemas.openxmlformats.org/officeDocument/2006/relationships/customXml" Target="../ink/ink112.xml"/><Relationship Id="rId7" Type="http://schemas.openxmlformats.org/officeDocument/2006/relationships/customXml" Target="../ink/ink114.xml"/><Relationship Id="rId12" Type="http://schemas.openxmlformats.org/officeDocument/2006/relationships/image" Target="../media/image55.emf"/><Relationship Id="rId2" Type="http://schemas.openxmlformats.org/officeDocument/2006/relationships/hyperlink" Target="http://scala-lang.org/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20.emf"/><Relationship Id="rId11" Type="http://schemas.openxmlformats.org/officeDocument/2006/relationships/customXml" Target="../ink/ink116.xml"/><Relationship Id="rId5" Type="http://schemas.openxmlformats.org/officeDocument/2006/relationships/customXml" Target="../ink/ink113.xml"/><Relationship Id="rId10" Type="http://schemas.openxmlformats.org/officeDocument/2006/relationships/image" Target="../media/image540.emf"/><Relationship Id="rId4" Type="http://schemas.openxmlformats.org/officeDocument/2006/relationships/image" Target="../media/image511.emf"/><Relationship Id="rId9" Type="http://schemas.openxmlformats.org/officeDocument/2006/relationships/customXml" Target="../ink/ink115.xml"/><Relationship Id="rId14" Type="http://schemas.openxmlformats.org/officeDocument/2006/relationships/image" Target="../media/image56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8.xml"/><Relationship Id="rId2" Type="http://schemas.openxmlformats.org/officeDocument/2006/relationships/hyperlink" Target="http://scala-lang.org/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7.emf"/><Relationship Id="rId5" Type="http://schemas.openxmlformats.org/officeDocument/2006/relationships/customXml" Target="../ink/ink119.xml"/><Relationship Id="rId4" Type="http://schemas.openxmlformats.org/officeDocument/2006/relationships/image" Target="../media/image56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3.xml"/><Relationship Id="rId13" Type="http://schemas.openxmlformats.org/officeDocument/2006/relationships/image" Target="../media/image61.emf"/><Relationship Id="rId18" Type="http://schemas.openxmlformats.org/officeDocument/2006/relationships/customXml" Target="../ink/ink128.xml"/><Relationship Id="rId26" Type="http://schemas.openxmlformats.org/officeDocument/2006/relationships/customXml" Target="../ink/ink132.xml"/><Relationship Id="rId3" Type="http://schemas.openxmlformats.org/officeDocument/2006/relationships/image" Target="../media/image571.emf"/><Relationship Id="rId21" Type="http://schemas.openxmlformats.org/officeDocument/2006/relationships/image" Target="../media/image65.emf"/><Relationship Id="rId7" Type="http://schemas.openxmlformats.org/officeDocument/2006/relationships/image" Target="../media/image410.emf"/><Relationship Id="rId12" Type="http://schemas.openxmlformats.org/officeDocument/2006/relationships/customXml" Target="../ink/ink125.xml"/><Relationship Id="rId17" Type="http://schemas.openxmlformats.org/officeDocument/2006/relationships/image" Target="../media/image63.emf"/><Relationship Id="rId25" Type="http://schemas.openxmlformats.org/officeDocument/2006/relationships/image" Target="../media/image67.emf"/><Relationship Id="rId2" Type="http://schemas.openxmlformats.org/officeDocument/2006/relationships/customXml" Target="../ink/ink120.xml"/><Relationship Id="rId16" Type="http://schemas.openxmlformats.org/officeDocument/2006/relationships/customXml" Target="../ink/ink127.xml"/><Relationship Id="rId20" Type="http://schemas.openxmlformats.org/officeDocument/2006/relationships/customXml" Target="../ink/ink129.xml"/><Relationship Id="rId29" Type="http://schemas.openxmlformats.org/officeDocument/2006/relationships/image" Target="../media/image69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2.xml"/><Relationship Id="rId11" Type="http://schemas.openxmlformats.org/officeDocument/2006/relationships/image" Target="../media/image611.emf"/><Relationship Id="rId24" Type="http://schemas.openxmlformats.org/officeDocument/2006/relationships/customXml" Target="../ink/ink131.xml"/><Relationship Id="rId5" Type="http://schemas.openxmlformats.org/officeDocument/2006/relationships/image" Target="../media/image58.emf"/><Relationship Id="rId15" Type="http://schemas.openxmlformats.org/officeDocument/2006/relationships/image" Target="../media/image62.emf"/><Relationship Id="rId23" Type="http://schemas.openxmlformats.org/officeDocument/2006/relationships/image" Target="../media/image66.emf"/><Relationship Id="rId28" Type="http://schemas.openxmlformats.org/officeDocument/2006/relationships/customXml" Target="../ink/ink133.xml"/><Relationship Id="rId10" Type="http://schemas.openxmlformats.org/officeDocument/2006/relationships/customXml" Target="../ink/ink124.xml"/><Relationship Id="rId19" Type="http://schemas.openxmlformats.org/officeDocument/2006/relationships/image" Target="../media/image64.emf"/><Relationship Id="rId31" Type="http://schemas.openxmlformats.org/officeDocument/2006/relationships/image" Target="../media/image71.emf"/><Relationship Id="rId4" Type="http://schemas.openxmlformats.org/officeDocument/2006/relationships/customXml" Target="../ink/ink121.xml"/><Relationship Id="rId9" Type="http://schemas.openxmlformats.org/officeDocument/2006/relationships/image" Target="../media/image59.emf"/><Relationship Id="rId14" Type="http://schemas.openxmlformats.org/officeDocument/2006/relationships/customXml" Target="../ink/ink126.xml"/><Relationship Id="rId22" Type="http://schemas.openxmlformats.org/officeDocument/2006/relationships/customXml" Target="../ink/ink130.xml"/><Relationship Id="rId27" Type="http://schemas.openxmlformats.org/officeDocument/2006/relationships/image" Target="../media/image68.emf"/><Relationship Id="rId30" Type="http://schemas.openxmlformats.org/officeDocument/2006/relationships/customXml" Target="../ink/ink134.xml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1.emf"/><Relationship Id="rId18" Type="http://schemas.openxmlformats.org/officeDocument/2006/relationships/customXml" Target="../ink/ink143.xml"/><Relationship Id="rId26" Type="http://schemas.openxmlformats.org/officeDocument/2006/relationships/customXml" Target="../ink/ink147.xml"/><Relationship Id="rId39" Type="http://schemas.openxmlformats.org/officeDocument/2006/relationships/customXml" Target="../ink/ink156.xml"/><Relationship Id="rId21" Type="http://schemas.openxmlformats.org/officeDocument/2006/relationships/image" Target="../media/image74.emf"/><Relationship Id="rId34" Type="http://schemas.openxmlformats.org/officeDocument/2006/relationships/customXml" Target="../ink/ink151.xml"/><Relationship Id="rId7" Type="http://schemas.openxmlformats.org/officeDocument/2006/relationships/image" Target="../media/image71.emf"/><Relationship Id="rId12" Type="http://schemas.openxmlformats.org/officeDocument/2006/relationships/customXml" Target="../ink/ink140.xml"/><Relationship Id="rId17" Type="http://schemas.openxmlformats.org/officeDocument/2006/relationships/image" Target="../media/image9.emf"/><Relationship Id="rId25" Type="http://schemas.openxmlformats.org/officeDocument/2006/relationships/image" Target="../media/image76.emf"/><Relationship Id="rId33" Type="http://schemas.openxmlformats.org/officeDocument/2006/relationships/image" Target="../media/image81.emf"/><Relationship Id="rId38" Type="http://schemas.openxmlformats.org/officeDocument/2006/relationships/customXml" Target="../ink/ink155.xml"/><Relationship Id="rId2" Type="http://schemas.openxmlformats.org/officeDocument/2006/relationships/customXml" Target="../ink/ink135.xml"/><Relationship Id="rId16" Type="http://schemas.openxmlformats.org/officeDocument/2006/relationships/customXml" Target="../ink/ink142.xml"/><Relationship Id="rId20" Type="http://schemas.openxmlformats.org/officeDocument/2006/relationships/customXml" Target="../ink/ink144.xml"/><Relationship Id="rId29" Type="http://schemas.openxmlformats.org/officeDocument/2006/relationships/image" Target="../media/image78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7.xml"/><Relationship Id="rId11" Type="http://schemas.openxmlformats.org/officeDocument/2006/relationships/image" Target="../media/image611.emf"/><Relationship Id="rId24" Type="http://schemas.openxmlformats.org/officeDocument/2006/relationships/customXml" Target="../ink/ink146.xml"/><Relationship Id="rId32" Type="http://schemas.openxmlformats.org/officeDocument/2006/relationships/customXml" Target="../ink/ink150.xml"/><Relationship Id="rId37" Type="http://schemas.openxmlformats.org/officeDocument/2006/relationships/customXml" Target="../ink/ink154.xml"/><Relationship Id="rId40" Type="http://schemas.openxmlformats.org/officeDocument/2006/relationships/image" Target="../media/image69.emf"/><Relationship Id="rId5" Type="http://schemas.openxmlformats.org/officeDocument/2006/relationships/image" Target="../media/image72.emf"/><Relationship Id="rId15" Type="http://schemas.openxmlformats.org/officeDocument/2006/relationships/image" Target="../media/image62.emf"/><Relationship Id="rId23" Type="http://schemas.openxmlformats.org/officeDocument/2006/relationships/image" Target="../media/image75.emf"/><Relationship Id="rId28" Type="http://schemas.openxmlformats.org/officeDocument/2006/relationships/customXml" Target="../ink/ink148.xml"/><Relationship Id="rId36" Type="http://schemas.openxmlformats.org/officeDocument/2006/relationships/customXml" Target="../ink/ink153.xml"/><Relationship Id="rId10" Type="http://schemas.openxmlformats.org/officeDocument/2006/relationships/customXml" Target="../ink/ink139.xml"/><Relationship Id="rId19" Type="http://schemas.openxmlformats.org/officeDocument/2006/relationships/image" Target="../media/image73.emf"/><Relationship Id="rId31" Type="http://schemas.openxmlformats.org/officeDocument/2006/relationships/image" Target="../media/image79.emf"/><Relationship Id="rId4" Type="http://schemas.openxmlformats.org/officeDocument/2006/relationships/customXml" Target="../ink/ink136.xml"/><Relationship Id="rId9" Type="http://schemas.openxmlformats.org/officeDocument/2006/relationships/image" Target="../media/image59.emf"/><Relationship Id="rId14" Type="http://schemas.openxmlformats.org/officeDocument/2006/relationships/customXml" Target="../ink/ink141.xml"/><Relationship Id="rId22" Type="http://schemas.openxmlformats.org/officeDocument/2006/relationships/customXml" Target="../ink/ink145.xml"/><Relationship Id="rId27" Type="http://schemas.openxmlformats.org/officeDocument/2006/relationships/image" Target="../media/image77.emf"/><Relationship Id="rId30" Type="http://schemas.openxmlformats.org/officeDocument/2006/relationships/customXml" Target="../ink/ink149.xml"/><Relationship Id="rId35" Type="http://schemas.openxmlformats.org/officeDocument/2006/relationships/customXml" Target="../ink/ink152.xml"/><Relationship Id="rId8" Type="http://schemas.openxmlformats.org/officeDocument/2006/relationships/customXml" Target="../ink/ink138.xml"/><Relationship Id="rId3" Type="http://schemas.openxmlformats.org/officeDocument/2006/relationships/image" Target="../media/image571.emf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65.xml"/><Relationship Id="rId18" Type="http://schemas.openxmlformats.org/officeDocument/2006/relationships/image" Target="../media/image611.emf"/><Relationship Id="rId26" Type="http://schemas.openxmlformats.org/officeDocument/2006/relationships/image" Target="../media/image84.emf"/><Relationship Id="rId3" Type="http://schemas.openxmlformats.org/officeDocument/2006/relationships/image" Target="../media/image571.emf"/><Relationship Id="rId21" Type="http://schemas.openxmlformats.org/officeDocument/2006/relationships/customXml" Target="../ink/ink169.xml"/><Relationship Id="rId34" Type="http://schemas.openxmlformats.org/officeDocument/2006/relationships/customXml" Target="../ink/ink176.xml"/><Relationship Id="rId7" Type="http://schemas.openxmlformats.org/officeDocument/2006/relationships/image" Target="../media/image81.emf"/><Relationship Id="rId12" Type="http://schemas.openxmlformats.org/officeDocument/2006/relationships/customXml" Target="../ink/ink164.xml"/><Relationship Id="rId17" Type="http://schemas.openxmlformats.org/officeDocument/2006/relationships/customXml" Target="../ink/ink167.xml"/><Relationship Id="rId25" Type="http://schemas.openxmlformats.org/officeDocument/2006/relationships/customXml" Target="../ink/ink171.xml"/><Relationship Id="rId33" Type="http://schemas.openxmlformats.org/officeDocument/2006/relationships/image" Target="../media/image86.emf"/><Relationship Id="rId2" Type="http://schemas.openxmlformats.org/officeDocument/2006/relationships/customXml" Target="../ink/ink157.xml"/><Relationship Id="rId16" Type="http://schemas.openxmlformats.org/officeDocument/2006/relationships/image" Target="../media/image71.emf"/><Relationship Id="rId20" Type="http://schemas.openxmlformats.org/officeDocument/2006/relationships/image" Target="../media/image59.emf"/><Relationship Id="rId29" Type="http://schemas.openxmlformats.org/officeDocument/2006/relationships/customXml" Target="../ink/ink17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9.xml"/><Relationship Id="rId11" Type="http://schemas.openxmlformats.org/officeDocument/2006/relationships/customXml" Target="../ink/ink163.xml"/><Relationship Id="rId24" Type="http://schemas.openxmlformats.org/officeDocument/2006/relationships/image" Target="../media/image69.emf"/><Relationship Id="rId32" Type="http://schemas.openxmlformats.org/officeDocument/2006/relationships/customXml" Target="../ink/ink175.xml"/><Relationship Id="rId5" Type="http://schemas.openxmlformats.org/officeDocument/2006/relationships/image" Target="../media/image79.emf"/><Relationship Id="rId15" Type="http://schemas.openxmlformats.org/officeDocument/2006/relationships/customXml" Target="../ink/ink166.xml"/><Relationship Id="rId23" Type="http://schemas.openxmlformats.org/officeDocument/2006/relationships/customXml" Target="../ink/ink170.xml"/><Relationship Id="rId28" Type="http://schemas.openxmlformats.org/officeDocument/2006/relationships/image" Target="../media/image85.emf"/><Relationship Id="rId10" Type="http://schemas.openxmlformats.org/officeDocument/2006/relationships/customXml" Target="../ink/ink162.xml"/><Relationship Id="rId19" Type="http://schemas.openxmlformats.org/officeDocument/2006/relationships/customXml" Target="../ink/ink168.xml"/><Relationship Id="rId31" Type="http://schemas.openxmlformats.org/officeDocument/2006/relationships/image" Target="../media/image22.emf"/><Relationship Id="rId4" Type="http://schemas.openxmlformats.org/officeDocument/2006/relationships/customXml" Target="../ink/ink158.xml"/><Relationship Id="rId9" Type="http://schemas.openxmlformats.org/officeDocument/2006/relationships/customXml" Target="../ink/ink161.xml"/><Relationship Id="rId14" Type="http://schemas.openxmlformats.org/officeDocument/2006/relationships/image" Target="../media/image82.emf"/><Relationship Id="rId22" Type="http://schemas.openxmlformats.org/officeDocument/2006/relationships/image" Target="../media/image83.emf"/><Relationship Id="rId27" Type="http://schemas.openxmlformats.org/officeDocument/2006/relationships/customXml" Target="../ink/ink172.xml"/><Relationship Id="rId30" Type="http://schemas.openxmlformats.org/officeDocument/2006/relationships/customXml" Target="../ink/ink174.xml"/><Relationship Id="rId35" Type="http://schemas.openxmlformats.org/officeDocument/2006/relationships/image" Target="../media/image87.emf"/><Relationship Id="rId8" Type="http://schemas.openxmlformats.org/officeDocument/2006/relationships/customXml" Target="../ink/ink160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emf"/><Relationship Id="rId3" Type="http://schemas.openxmlformats.org/officeDocument/2006/relationships/customXml" Target="../ink/ink177.xml"/><Relationship Id="rId7" Type="http://schemas.openxmlformats.org/officeDocument/2006/relationships/customXml" Target="../ink/ink179.xml"/><Relationship Id="rId12" Type="http://schemas.openxmlformats.org/officeDocument/2006/relationships/customXml" Target="../ink/ink18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emf"/><Relationship Id="rId11" Type="http://schemas.openxmlformats.org/officeDocument/2006/relationships/customXml" Target="../ink/ink182.xml"/><Relationship Id="rId5" Type="http://schemas.openxmlformats.org/officeDocument/2006/relationships/customXml" Target="../ink/ink178.xml"/><Relationship Id="rId10" Type="http://schemas.openxmlformats.org/officeDocument/2006/relationships/customXml" Target="../ink/ink181.xml"/><Relationship Id="rId4" Type="http://schemas.openxmlformats.org/officeDocument/2006/relationships/image" Target="../media/image89.emf"/><Relationship Id="rId9" Type="http://schemas.openxmlformats.org/officeDocument/2006/relationships/customXml" Target="../ink/ink180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8.xml"/><Relationship Id="rId3" Type="http://schemas.openxmlformats.org/officeDocument/2006/relationships/customXml" Target="../ink/ink184.xml"/><Relationship Id="rId7" Type="http://schemas.openxmlformats.org/officeDocument/2006/relationships/customXml" Target="../ink/ink18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6.xml"/><Relationship Id="rId5" Type="http://schemas.openxmlformats.org/officeDocument/2006/relationships/customXml" Target="../ink/ink185.xml"/><Relationship Id="rId10" Type="http://schemas.openxmlformats.org/officeDocument/2006/relationships/customXml" Target="../ink/ink190.xml"/><Relationship Id="rId4" Type="http://schemas.openxmlformats.org/officeDocument/2006/relationships/image" Target="../media/image89.emf"/><Relationship Id="rId9" Type="http://schemas.openxmlformats.org/officeDocument/2006/relationships/customXml" Target="../ink/ink189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4.xml"/><Relationship Id="rId3" Type="http://schemas.openxmlformats.org/officeDocument/2006/relationships/image" Target="../media/image93.emf"/><Relationship Id="rId7" Type="http://schemas.openxmlformats.org/officeDocument/2006/relationships/image" Target="../media/image95.emf"/><Relationship Id="rId2" Type="http://schemas.openxmlformats.org/officeDocument/2006/relationships/customXml" Target="../ink/ink19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3.xml"/><Relationship Id="rId5" Type="http://schemas.openxmlformats.org/officeDocument/2006/relationships/image" Target="../media/image94.emf"/><Relationship Id="rId4" Type="http://schemas.openxmlformats.org/officeDocument/2006/relationships/customXml" Target="../ink/ink192.xml"/><Relationship Id="rId9" Type="http://schemas.openxmlformats.org/officeDocument/2006/relationships/image" Target="../media/image88.emf"/></Relationships>
</file>

<file path=ppt/slides/_rels/slide3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01.xml"/><Relationship Id="rId21" Type="http://schemas.openxmlformats.org/officeDocument/2006/relationships/image" Target="../media/image35.emf"/><Relationship Id="rId34" Type="http://schemas.openxmlformats.org/officeDocument/2006/relationships/customXml" Target="../ink/ink205.xml"/><Relationship Id="rId47" Type="http://schemas.openxmlformats.org/officeDocument/2006/relationships/customXml" Target="../ink/ink208.xml"/><Relationship Id="rId50" Type="http://schemas.openxmlformats.org/officeDocument/2006/relationships/image" Target="../media/image106.emf"/><Relationship Id="rId55" Type="http://schemas.openxmlformats.org/officeDocument/2006/relationships/customXml" Target="../ink/ink212.xml"/><Relationship Id="rId7" Type="http://schemas.openxmlformats.org/officeDocument/2006/relationships/image" Target="../media/image98.emf"/><Relationship Id="rId25" Type="http://schemas.openxmlformats.org/officeDocument/2006/relationships/image" Target="../media/image37.emf"/><Relationship Id="rId33" Type="http://schemas.openxmlformats.org/officeDocument/2006/relationships/image" Target="../media/image103.emf"/><Relationship Id="rId46" Type="http://schemas.openxmlformats.org/officeDocument/2006/relationships/image" Target="../media/image45.emf"/><Relationship Id="rId2" Type="http://schemas.openxmlformats.org/officeDocument/2006/relationships/customXml" Target="../ink/ink195.xml"/><Relationship Id="rId29" Type="http://schemas.openxmlformats.org/officeDocument/2006/relationships/image" Target="../media/image101.emf"/><Relationship Id="rId54" Type="http://schemas.openxmlformats.org/officeDocument/2006/relationships/image" Target="../media/image107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7.xml"/><Relationship Id="rId24" Type="http://schemas.openxmlformats.org/officeDocument/2006/relationships/customXml" Target="../ink/ink200.xml"/><Relationship Id="rId32" Type="http://schemas.openxmlformats.org/officeDocument/2006/relationships/customXml" Target="../ink/ink204.xml"/><Relationship Id="rId45" Type="http://schemas.openxmlformats.org/officeDocument/2006/relationships/customXml" Target="../ink/ink207.xml"/><Relationship Id="rId53" Type="http://schemas.openxmlformats.org/officeDocument/2006/relationships/customXml" Target="../ink/ink211.xml"/><Relationship Id="rId5" Type="http://schemas.openxmlformats.org/officeDocument/2006/relationships/image" Target="../media/image97.emf"/><Relationship Id="rId23" Type="http://schemas.openxmlformats.org/officeDocument/2006/relationships/image" Target="../media/image36.emf"/><Relationship Id="rId28" Type="http://schemas.openxmlformats.org/officeDocument/2006/relationships/customXml" Target="../ink/ink202.xml"/><Relationship Id="rId36" Type="http://schemas.openxmlformats.org/officeDocument/2006/relationships/customXml" Target="../ink/ink206.xml"/><Relationship Id="rId49" Type="http://schemas.openxmlformats.org/officeDocument/2006/relationships/customXml" Target="../ink/ink209.xml"/><Relationship Id="rId31" Type="http://schemas.openxmlformats.org/officeDocument/2006/relationships/image" Target="../media/image102.emf"/><Relationship Id="rId44" Type="http://schemas.openxmlformats.org/officeDocument/2006/relationships/image" Target="../media/image44.emf"/><Relationship Id="rId52" Type="http://schemas.openxmlformats.org/officeDocument/2006/relationships/image" Target="../media/image610.emf"/><Relationship Id="rId4" Type="http://schemas.openxmlformats.org/officeDocument/2006/relationships/customXml" Target="../ink/ink196.xml"/><Relationship Id="rId22" Type="http://schemas.openxmlformats.org/officeDocument/2006/relationships/customXml" Target="../ink/ink199.xml"/><Relationship Id="rId27" Type="http://schemas.openxmlformats.org/officeDocument/2006/relationships/image" Target="../media/image99.emf"/><Relationship Id="rId30" Type="http://schemas.openxmlformats.org/officeDocument/2006/relationships/customXml" Target="../ink/ink203.xml"/><Relationship Id="rId35" Type="http://schemas.openxmlformats.org/officeDocument/2006/relationships/image" Target="../media/image104.emf"/><Relationship Id="rId48" Type="http://schemas.openxmlformats.org/officeDocument/2006/relationships/image" Target="../media/image105.emf"/><Relationship Id="rId56" Type="http://schemas.openxmlformats.org/officeDocument/2006/relationships/image" Target="../media/image631.emf"/><Relationship Id="rId8" Type="http://schemas.openxmlformats.org/officeDocument/2006/relationships/customXml" Target="../ink/ink198.xml"/><Relationship Id="rId51" Type="http://schemas.openxmlformats.org/officeDocument/2006/relationships/customXml" Target="../ink/ink210.xml"/><Relationship Id="rId3" Type="http://schemas.openxmlformats.org/officeDocument/2006/relationships/image" Target="../media/image96.emf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1.emf"/><Relationship Id="rId18" Type="http://schemas.openxmlformats.org/officeDocument/2006/relationships/customXml" Target="../ink/ink221.xml"/><Relationship Id="rId26" Type="http://schemas.openxmlformats.org/officeDocument/2006/relationships/image" Target="../media/image116.emf"/><Relationship Id="rId39" Type="http://schemas.openxmlformats.org/officeDocument/2006/relationships/image" Target="../media/image121.emf"/><Relationship Id="rId21" Type="http://schemas.openxmlformats.org/officeDocument/2006/relationships/image" Target="../media/image89.emf"/><Relationship Id="rId34" Type="http://schemas.openxmlformats.org/officeDocument/2006/relationships/customXml" Target="../ink/ink232.xml"/><Relationship Id="rId42" Type="http://schemas.openxmlformats.org/officeDocument/2006/relationships/customXml" Target="../ink/ink236.xml"/><Relationship Id="rId7" Type="http://schemas.openxmlformats.org/officeDocument/2006/relationships/image" Target="../media/image96.emf"/><Relationship Id="rId2" Type="http://schemas.openxmlformats.org/officeDocument/2006/relationships/customXml" Target="../ink/ink213.xml"/><Relationship Id="rId16" Type="http://schemas.openxmlformats.org/officeDocument/2006/relationships/customXml" Target="../ink/ink220.xml"/><Relationship Id="rId29" Type="http://schemas.openxmlformats.org/officeDocument/2006/relationships/customXml" Target="../ink/ink227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215.xml"/><Relationship Id="rId11" Type="http://schemas.openxmlformats.org/officeDocument/2006/relationships/image" Target="../media/image98.emf"/><Relationship Id="rId24" Type="http://schemas.openxmlformats.org/officeDocument/2006/relationships/customXml" Target="../ink/ink224.xml"/><Relationship Id="rId32" Type="http://schemas.openxmlformats.org/officeDocument/2006/relationships/customXml" Target="../ink/ink230.xml"/><Relationship Id="rId37" Type="http://schemas.openxmlformats.org/officeDocument/2006/relationships/image" Target="../media/image119.emf"/><Relationship Id="rId40" Type="http://schemas.openxmlformats.org/officeDocument/2006/relationships/customXml" Target="../ink/ink235.xml"/><Relationship Id="rId45" Type="http://schemas.openxmlformats.org/officeDocument/2006/relationships/image" Target="../media/image124.emf"/><Relationship Id="rId5" Type="http://schemas.openxmlformats.org/officeDocument/2006/relationships/image" Target="../media/image109.emf"/><Relationship Id="rId15" Type="http://schemas.openxmlformats.org/officeDocument/2006/relationships/image" Target="../media/image112.emf"/><Relationship Id="rId23" Type="http://schemas.openxmlformats.org/officeDocument/2006/relationships/image" Target="../media/image115.emf"/><Relationship Id="rId28" Type="http://schemas.openxmlformats.org/officeDocument/2006/relationships/image" Target="../media/image117.emf"/><Relationship Id="rId36" Type="http://schemas.openxmlformats.org/officeDocument/2006/relationships/customXml" Target="../ink/ink233.xml"/><Relationship Id="rId10" Type="http://schemas.openxmlformats.org/officeDocument/2006/relationships/customXml" Target="../ink/ink217.xml"/><Relationship Id="rId19" Type="http://schemas.openxmlformats.org/officeDocument/2006/relationships/image" Target="../media/image114.emf"/><Relationship Id="rId31" Type="http://schemas.openxmlformats.org/officeDocument/2006/relationships/customXml" Target="../ink/ink229.xml"/><Relationship Id="rId44" Type="http://schemas.openxmlformats.org/officeDocument/2006/relationships/customXml" Target="../ink/ink237.xml"/><Relationship Id="rId4" Type="http://schemas.openxmlformats.org/officeDocument/2006/relationships/customXml" Target="../ink/ink214.xml"/><Relationship Id="rId9" Type="http://schemas.openxmlformats.org/officeDocument/2006/relationships/image" Target="../media/image97.emf"/><Relationship Id="rId14" Type="http://schemas.openxmlformats.org/officeDocument/2006/relationships/customXml" Target="../ink/ink219.xml"/><Relationship Id="rId22" Type="http://schemas.openxmlformats.org/officeDocument/2006/relationships/customXml" Target="../ink/ink223.xml"/><Relationship Id="rId27" Type="http://schemas.openxmlformats.org/officeDocument/2006/relationships/customXml" Target="../ink/ink226.xml"/><Relationship Id="rId30" Type="http://schemas.openxmlformats.org/officeDocument/2006/relationships/customXml" Target="../ink/ink228.xml"/><Relationship Id="rId35" Type="http://schemas.openxmlformats.org/officeDocument/2006/relationships/image" Target="../media/image118.emf"/><Relationship Id="rId43" Type="http://schemas.openxmlformats.org/officeDocument/2006/relationships/image" Target="../media/image123.emf"/><Relationship Id="rId8" Type="http://schemas.openxmlformats.org/officeDocument/2006/relationships/customXml" Target="../ink/ink216.xml"/><Relationship Id="rId3" Type="http://schemas.openxmlformats.org/officeDocument/2006/relationships/image" Target="../media/image108.emf"/><Relationship Id="rId12" Type="http://schemas.openxmlformats.org/officeDocument/2006/relationships/customXml" Target="../ink/ink218.xml"/><Relationship Id="rId17" Type="http://schemas.openxmlformats.org/officeDocument/2006/relationships/image" Target="../media/image113.emf"/><Relationship Id="rId25" Type="http://schemas.openxmlformats.org/officeDocument/2006/relationships/customXml" Target="../ink/ink225.xml"/><Relationship Id="rId33" Type="http://schemas.openxmlformats.org/officeDocument/2006/relationships/customXml" Target="../ink/ink231.xml"/><Relationship Id="rId38" Type="http://schemas.openxmlformats.org/officeDocument/2006/relationships/customXml" Target="../ink/ink234.xml"/><Relationship Id="rId20" Type="http://schemas.openxmlformats.org/officeDocument/2006/relationships/customXml" Target="../ink/ink222.xml"/><Relationship Id="rId41" Type="http://schemas.openxmlformats.org/officeDocument/2006/relationships/image" Target="../media/image122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customXml" Target="../ink/ink2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hyperlink" Target="http://lara.epfl.ch/w/cc10:too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customXml" Target="../ink/ink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610078" y="1852551"/>
            <a:ext cx="8250299" cy="248194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Compiler       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</a:t>
            </a:r>
          </a:p>
          <a:p>
            <a:pPr algn="ctr">
              <a:defRPr/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scalac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gcc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                  </a:t>
            </a:r>
            <a:endParaRPr lang="en-US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6704" y="166916"/>
            <a:ext cx="2504946" cy="1569660"/>
          </a:xfrm>
          <a:prstGeom prst="rect">
            <a:avLst/>
          </a:prstGeom>
          <a:gradFill>
            <a:gsLst>
              <a:gs pos="0">
                <a:srgbClr val="D6B19C"/>
              </a:gs>
              <a:gs pos="10000">
                <a:srgbClr val="D49E6C"/>
              </a:gs>
              <a:gs pos="33000">
                <a:srgbClr val="A65528"/>
              </a:gs>
              <a:gs pos="85000">
                <a:srgbClr val="663012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Id3 = 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while (id3 &lt; 10)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Calibri"/>
              </a:rPr>
              <a:t> println(“”,id3);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  id3 = id3 + 1 }</a:t>
            </a:r>
          </a:p>
        </p:txBody>
      </p:sp>
      <p:sp>
        <p:nvSpPr>
          <p:cNvPr id="8" name="Rectangle 7"/>
          <p:cNvSpPr/>
          <p:nvPr/>
        </p:nvSpPr>
        <p:spPr>
          <a:xfrm>
            <a:off x="4101182" y="461665"/>
            <a:ext cx="16892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source code</a:t>
            </a:r>
            <a:endParaRPr lang="en-US" i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4" name="Curved Connector 13"/>
          <p:cNvCxnSpPr>
            <a:stCxn id="7" idx="1"/>
          </p:cNvCxnSpPr>
          <p:nvPr/>
        </p:nvCxnSpPr>
        <p:spPr bwMode="auto">
          <a:xfrm rot="10800000" flipV="1">
            <a:off x="885398" y="951746"/>
            <a:ext cx="471307" cy="885634"/>
          </a:xfrm>
          <a:prstGeom prst="bentConnector2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48781" y="1924191"/>
            <a:ext cx="372258" cy="2277547"/>
          </a:xfrm>
          <a:prstGeom prst="rect">
            <a:avLst/>
          </a:prstGeom>
          <a:gradFill>
            <a:gsLst>
              <a:gs pos="0">
                <a:srgbClr val="D6B19C"/>
              </a:gs>
              <a:gs pos="6000">
                <a:srgbClr val="D49E6C"/>
              </a:gs>
              <a:gs pos="21000">
                <a:srgbClr val="A65528"/>
              </a:gs>
              <a:gs pos="89000">
                <a:srgbClr val="663012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i</a:t>
            </a:r>
            <a:br>
              <a:rPr lang="en-US" sz="1600" dirty="0" smtClean="0">
                <a:solidFill>
                  <a:srgbClr val="FFFFFF"/>
                </a:solidFill>
                <a:latin typeface="Calibri"/>
              </a:rPr>
            </a:b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d3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FFFFFF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=</a:t>
            </a:r>
            <a:br>
              <a:rPr lang="en-US" sz="1600" dirty="0" smtClean="0">
                <a:solidFill>
                  <a:srgbClr val="FFFFFF"/>
                </a:solidFill>
                <a:latin typeface="Calibri"/>
              </a:rPr>
            </a:br>
            <a:endParaRPr lang="en-US" sz="1600" dirty="0" smtClean="0">
              <a:solidFill>
                <a:srgbClr val="FFFFFF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0</a:t>
            </a:r>
            <a:br>
              <a:rPr lang="en-US" sz="1600" dirty="0" smtClean="0">
                <a:solidFill>
                  <a:srgbClr val="FFFFFF"/>
                </a:solidFill>
                <a:latin typeface="Calibri"/>
              </a:rPr>
            </a:br>
            <a:r>
              <a:rPr lang="en-US" sz="1400" dirty="0" smtClean="0">
                <a:solidFill>
                  <a:srgbClr val="FFFF00"/>
                </a:solidFill>
                <a:latin typeface="Calibri"/>
              </a:rPr>
              <a:t>LF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w</a:t>
            </a:r>
          </a:p>
        </p:txBody>
      </p:sp>
      <p:cxnSp>
        <p:nvCxnSpPr>
          <p:cNvPr id="52" name="Straight Arrow Connector 51"/>
          <p:cNvCxnSpPr/>
          <p:nvPr/>
        </p:nvCxnSpPr>
        <p:spPr bwMode="auto">
          <a:xfrm>
            <a:off x="1135553" y="3078353"/>
            <a:ext cx="1522774" cy="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226" name="Group 225"/>
          <p:cNvGrpSpPr/>
          <p:nvPr/>
        </p:nvGrpSpPr>
        <p:grpSpPr>
          <a:xfrm>
            <a:off x="1574415" y="1924191"/>
            <a:ext cx="1763052" cy="2308324"/>
            <a:chOff x="1719555" y="1924191"/>
            <a:chExt cx="1763052" cy="2308324"/>
          </a:xfrm>
        </p:grpSpPr>
        <p:sp>
          <p:nvSpPr>
            <p:cNvPr id="53" name="TextBox 52"/>
            <p:cNvSpPr txBox="1"/>
            <p:nvPr/>
          </p:nvSpPr>
          <p:spPr>
            <a:xfrm>
              <a:off x="2788953" y="1924191"/>
              <a:ext cx="693654" cy="2308324"/>
            </a:xfrm>
            <a:prstGeom prst="rect">
              <a:avLst/>
            </a:prstGeom>
            <a:gradFill>
              <a:gsLst>
                <a:gs pos="0">
                  <a:srgbClr val="D6B19C"/>
                </a:gs>
                <a:gs pos="6000">
                  <a:srgbClr val="D49E6C"/>
                </a:gs>
                <a:gs pos="21000">
                  <a:srgbClr val="A65528"/>
                </a:gs>
                <a:gs pos="89000">
                  <a:srgbClr val="663012"/>
                </a:gs>
              </a:gsLst>
              <a:lin ang="16200000" scaled="0"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id3</a:t>
              </a:r>
              <a:br>
                <a:rPr lang="en-US" sz="16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=</a:t>
              </a:r>
              <a:br>
                <a:rPr lang="en-US" sz="16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0</a:t>
              </a:r>
              <a:br>
                <a:rPr lang="en-US" sz="16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while</a:t>
              </a:r>
              <a:br>
                <a:rPr lang="en-US" sz="16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(</a:t>
              </a:r>
              <a:br>
                <a:rPr lang="en-US" sz="16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id3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&lt;</a:t>
              </a:r>
              <a:br>
                <a:rPr lang="en-US" sz="16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10</a:t>
              </a:r>
              <a:br>
                <a:rPr lang="en-US" sz="16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)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719555" y="3073516"/>
              <a:ext cx="79060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lexer</a:t>
              </a:r>
              <a:endPara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195990" y="4422694"/>
            <a:ext cx="1477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characters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2516343" y="4424582"/>
            <a:ext cx="11976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w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ords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(tokens)</a:t>
            </a:r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5151821" y="4418398"/>
            <a:ext cx="8186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trees</a:t>
            </a:r>
            <a:endParaRPr lang="en-US" dirty="0"/>
          </a:p>
        </p:txBody>
      </p:sp>
      <p:grpSp>
        <p:nvGrpSpPr>
          <p:cNvPr id="223" name="Group 222"/>
          <p:cNvGrpSpPr/>
          <p:nvPr/>
        </p:nvGrpSpPr>
        <p:grpSpPr>
          <a:xfrm>
            <a:off x="3351981" y="1963010"/>
            <a:ext cx="3136279" cy="2269505"/>
            <a:chOff x="3497121" y="1963010"/>
            <a:chExt cx="3136279" cy="2269505"/>
          </a:xfrm>
        </p:grpSpPr>
        <p:sp>
          <p:nvSpPr>
            <p:cNvPr id="68" name="Rectangle 67"/>
            <p:cNvSpPr/>
            <p:nvPr/>
          </p:nvSpPr>
          <p:spPr>
            <a:xfrm>
              <a:off x="3743010" y="3043874"/>
              <a:ext cx="97770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parser</a:t>
              </a:r>
              <a:endPara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222" name="Group 221"/>
            <p:cNvGrpSpPr/>
            <p:nvPr/>
          </p:nvGrpSpPr>
          <p:grpSpPr>
            <a:xfrm>
              <a:off x="3497121" y="1963010"/>
              <a:ext cx="3136279" cy="2269505"/>
              <a:chOff x="3497121" y="1963010"/>
              <a:chExt cx="3136279" cy="2269505"/>
            </a:xfrm>
          </p:grpSpPr>
          <p:cxnSp>
            <p:nvCxnSpPr>
              <p:cNvPr id="65" name="Straight Arrow Connector 64"/>
              <p:cNvCxnSpPr/>
              <p:nvPr/>
            </p:nvCxnSpPr>
            <p:spPr bwMode="auto">
              <a:xfrm>
                <a:off x="3497121" y="3078353"/>
                <a:ext cx="1669838" cy="0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grpSp>
            <p:nvGrpSpPr>
              <p:cNvPr id="221" name="Group 220"/>
              <p:cNvGrpSpPr/>
              <p:nvPr/>
            </p:nvGrpSpPr>
            <p:grpSpPr>
              <a:xfrm>
                <a:off x="5140767" y="1963010"/>
                <a:ext cx="1492633" cy="2269505"/>
                <a:chOff x="5140767" y="1963010"/>
                <a:chExt cx="1492633" cy="2269505"/>
              </a:xfrm>
            </p:grpSpPr>
            <p:sp>
              <p:nvSpPr>
                <p:cNvPr id="62" name="TextBox 61"/>
                <p:cNvSpPr txBox="1"/>
                <p:nvPr/>
              </p:nvSpPr>
              <p:spPr>
                <a:xfrm>
                  <a:off x="5140767" y="1982271"/>
                  <a:ext cx="1465053" cy="2250244"/>
                </a:xfrm>
                <a:prstGeom prst="rect">
                  <a:avLst/>
                </a:prstGeom>
                <a:gradFill>
                  <a:gsLst>
                    <a:gs pos="0">
                      <a:srgbClr val="D6B19C"/>
                    </a:gs>
                    <a:gs pos="0">
                      <a:srgbClr val="D49E6C"/>
                    </a:gs>
                    <a:gs pos="8000">
                      <a:srgbClr val="A65528"/>
                    </a:gs>
                    <a:gs pos="46000">
                      <a:srgbClr val="663012"/>
                    </a:gs>
                  </a:gsLst>
                  <a:lin ang="16200000" scaled="0"/>
                </a:gradFill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wrap="square" rtlCol="0">
                  <a:no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600" dirty="0" smtClean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96" name="Rectangle 95"/>
                <p:cNvSpPr/>
                <p:nvPr/>
              </p:nvSpPr>
              <p:spPr bwMode="auto">
                <a:xfrm>
                  <a:off x="5454942" y="2117633"/>
                  <a:ext cx="714679" cy="310101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assign</a:t>
                  </a:r>
                </a:p>
              </p:txBody>
            </p:sp>
            <p:sp>
              <p:nvSpPr>
                <p:cNvPr id="97" name="Rectangle 96"/>
                <p:cNvSpPr/>
                <p:nvPr/>
              </p:nvSpPr>
              <p:spPr bwMode="auto">
                <a:xfrm>
                  <a:off x="5454942" y="2781017"/>
                  <a:ext cx="690373" cy="310101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while</a:t>
                  </a:r>
                </a:p>
              </p:txBody>
            </p:sp>
            <p:cxnSp>
              <p:nvCxnSpPr>
                <p:cNvPr id="101" name="Straight Connector 100"/>
                <p:cNvCxnSpPr/>
                <p:nvPr/>
              </p:nvCxnSpPr>
              <p:spPr bwMode="auto">
                <a:xfrm>
                  <a:off x="5320814" y="1963010"/>
                  <a:ext cx="0" cy="97796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4" name="Straight Connector 103"/>
                <p:cNvCxnSpPr>
                  <a:stCxn id="96" idx="1"/>
                </p:cNvCxnSpPr>
                <p:nvPr/>
              </p:nvCxnSpPr>
              <p:spPr bwMode="auto">
                <a:xfrm flipH="1">
                  <a:off x="5320814" y="2272684"/>
                  <a:ext cx="13412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7" name="Straight Connector 106"/>
                <p:cNvCxnSpPr/>
                <p:nvPr/>
              </p:nvCxnSpPr>
              <p:spPr bwMode="auto">
                <a:xfrm flipH="1" flipV="1">
                  <a:off x="5317708" y="2940971"/>
                  <a:ext cx="134128" cy="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09" name="Rectangle 108"/>
                <p:cNvSpPr/>
                <p:nvPr/>
              </p:nvSpPr>
              <p:spPr bwMode="auto">
                <a:xfrm>
                  <a:off x="5451836" y="2451990"/>
                  <a:ext cx="1181564" cy="310866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r>
                    <a:rPr lang="en-US" sz="14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var </a:t>
                  </a:r>
                  <a:r>
                    <a:rPr lang="en-US" sz="1400" b="1" dirty="0" smtClean="0">
                      <a:solidFill>
                        <a:srgbClr val="FFFF00"/>
                      </a:solidFill>
                      <a:latin typeface="Calibri" pitchFamily="34" charset="0"/>
                      <a:cs typeface="Calibri" pitchFamily="34" charset="0"/>
                    </a:rPr>
                    <a:t>id3</a:t>
                  </a:r>
                  <a:r>
                    <a:rPr lang="en-US" sz="14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: Int</a:t>
                  </a:r>
                </a:p>
              </p:txBody>
            </p:sp>
            <p:sp>
              <p:nvSpPr>
                <p:cNvPr id="111" name="Oval 110"/>
                <p:cNvSpPr/>
                <p:nvPr/>
              </p:nvSpPr>
              <p:spPr bwMode="auto">
                <a:xfrm>
                  <a:off x="5943765" y="3339544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12" name="Oval 111"/>
                <p:cNvSpPr/>
                <p:nvPr/>
              </p:nvSpPr>
              <p:spPr bwMode="auto">
                <a:xfrm>
                  <a:off x="5700758" y="3632281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13" name="Oval 112"/>
                <p:cNvSpPr/>
                <p:nvPr/>
              </p:nvSpPr>
              <p:spPr bwMode="auto">
                <a:xfrm>
                  <a:off x="6162130" y="3544130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5907174" y="3278490"/>
                  <a:ext cx="2872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+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118" name="Rectangle 117"/>
                <p:cNvSpPr/>
                <p:nvPr/>
              </p:nvSpPr>
              <p:spPr>
                <a:xfrm>
                  <a:off x="5660700" y="3603334"/>
                  <a:ext cx="2872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/>
                    </a:rPr>
                    <a:t>*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>
                  <a:off x="6122384" y="3494444"/>
                  <a:ext cx="288862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/>
                    </a:rPr>
                    <a:t>3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120" name="Oval 119"/>
                <p:cNvSpPr/>
                <p:nvPr/>
              </p:nvSpPr>
              <p:spPr bwMode="auto">
                <a:xfrm>
                  <a:off x="5526242" y="3854775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21" name="Rectangle 120"/>
                <p:cNvSpPr/>
                <p:nvPr/>
              </p:nvSpPr>
              <p:spPr>
                <a:xfrm>
                  <a:off x="5483179" y="3799816"/>
                  <a:ext cx="288862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/>
                    </a:rPr>
                    <a:t>7</a:t>
                  </a:r>
                </a:p>
              </p:txBody>
            </p:sp>
            <p:sp>
              <p:nvSpPr>
                <p:cNvPr id="122" name="Oval 121"/>
                <p:cNvSpPr/>
                <p:nvPr/>
              </p:nvSpPr>
              <p:spPr bwMode="auto">
                <a:xfrm>
                  <a:off x="5940074" y="3854775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23" name="Rectangle 122"/>
                <p:cNvSpPr/>
                <p:nvPr/>
              </p:nvSpPr>
              <p:spPr>
                <a:xfrm>
                  <a:off x="5925865" y="3799816"/>
                  <a:ext cx="231154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/>
                    </a:rPr>
                    <a:t>i</a:t>
                  </a:r>
                </a:p>
              </p:txBody>
            </p:sp>
            <p:cxnSp>
              <p:nvCxnSpPr>
                <p:cNvPr id="124" name="Straight Connector 123"/>
                <p:cNvCxnSpPr>
                  <a:stCxn id="111" idx="3"/>
                  <a:endCxn id="112" idx="7"/>
                </p:cNvCxnSpPr>
                <p:nvPr/>
              </p:nvCxnSpPr>
              <p:spPr bwMode="auto">
                <a:xfrm flipH="1">
                  <a:off x="5870393" y="3522789"/>
                  <a:ext cx="102477" cy="14093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7" name="Straight Connector 126"/>
                <p:cNvCxnSpPr>
                  <a:endCxn id="120" idx="7"/>
                </p:cNvCxnSpPr>
                <p:nvPr/>
              </p:nvCxnSpPr>
              <p:spPr bwMode="auto">
                <a:xfrm flipH="1">
                  <a:off x="5695877" y="3848150"/>
                  <a:ext cx="52663" cy="3806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9" name="Straight Connector 128"/>
                <p:cNvCxnSpPr>
                  <a:stCxn id="111" idx="5"/>
                  <a:endCxn id="113" idx="1"/>
                </p:cNvCxnSpPr>
                <p:nvPr/>
              </p:nvCxnSpPr>
              <p:spPr bwMode="auto">
                <a:xfrm>
                  <a:off x="6113400" y="3522789"/>
                  <a:ext cx="77835" cy="5278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3" name="Straight Connector 132"/>
                <p:cNvCxnSpPr>
                  <a:stCxn id="112" idx="5"/>
                  <a:endCxn id="122" idx="1"/>
                </p:cNvCxnSpPr>
                <p:nvPr/>
              </p:nvCxnSpPr>
              <p:spPr bwMode="auto">
                <a:xfrm>
                  <a:off x="5870393" y="3815526"/>
                  <a:ext cx="98786" cy="70689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37" name="Rectangle 136"/>
                <p:cNvSpPr/>
                <p:nvPr/>
              </p:nvSpPr>
              <p:spPr bwMode="auto">
                <a:xfrm>
                  <a:off x="5173689" y="3196654"/>
                  <a:ext cx="712606" cy="297790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assign</a:t>
                  </a:r>
                </a:p>
              </p:txBody>
            </p:sp>
            <p:cxnSp>
              <p:nvCxnSpPr>
                <p:cNvPr id="138" name="Straight Connector 137"/>
                <p:cNvCxnSpPr>
                  <a:stCxn id="137" idx="0"/>
                </p:cNvCxnSpPr>
                <p:nvPr/>
              </p:nvCxnSpPr>
              <p:spPr bwMode="auto">
                <a:xfrm flipV="1">
                  <a:off x="5529992" y="3101410"/>
                  <a:ext cx="119604" cy="9524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42" name="Rectangle 141"/>
                <p:cNvSpPr/>
                <p:nvPr/>
              </p:nvSpPr>
              <p:spPr>
                <a:xfrm>
                  <a:off x="5157787" y="3437219"/>
                  <a:ext cx="45397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a[i]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144" name="Straight Connector 143"/>
                <p:cNvCxnSpPr>
                  <a:stCxn id="137" idx="3"/>
                  <a:endCxn id="111" idx="1"/>
                </p:cNvCxnSpPr>
                <p:nvPr/>
              </p:nvCxnSpPr>
              <p:spPr bwMode="auto">
                <a:xfrm>
                  <a:off x="5886295" y="3345549"/>
                  <a:ext cx="86575" cy="2543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50" name="Oval 149"/>
                <p:cNvSpPr/>
                <p:nvPr/>
              </p:nvSpPr>
              <p:spPr bwMode="auto">
                <a:xfrm>
                  <a:off x="6253831" y="2823910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51" name="Rectangle 150"/>
                <p:cNvSpPr/>
                <p:nvPr/>
              </p:nvSpPr>
              <p:spPr>
                <a:xfrm>
                  <a:off x="6217240" y="2762856"/>
                  <a:ext cx="2872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&lt;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152" name="Oval 151"/>
                <p:cNvSpPr/>
                <p:nvPr/>
              </p:nvSpPr>
              <p:spPr bwMode="auto">
                <a:xfrm>
                  <a:off x="5984104" y="3078350"/>
                  <a:ext cx="330219" cy="214688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53" name="Rectangle 152"/>
                <p:cNvSpPr/>
                <p:nvPr/>
              </p:nvSpPr>
              <p:spPr>
                <a:xfrm>
                  <a:off x="5909251" y="3043939"/>
                  <a:ext cx="512497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400" b="1" dirty="0" smtClean="0">
                      <a:solidFill>
                        <a:srgbClr val="FFFF00"/>
                      </a:solidFill>
                      <a:latin typeface="Calibri"/>
                    </a:rPr>
                    <a:t>id3</a:t>
                  </a:r>
                  <a:endParaRPr lang="en-US" sz="1400" b="1" dirty="0">
                    <a:solidFill>
                      <a:srgbClr val="FFFF00"/>
                    </a:solidFill>
                    <a:latin typeface="Calibri"/>
                  </a:endParaRPr>
                </a:p>
              </p:txBody>
            </p:sp>
            <p:sp>
              <p:nvSpPr>
                <p:cNvPr id="154" name="Oval 153"/>
                <p:cNvSpPr/>
                <p:nvPr/>
              </p:nvSpPr>
              <p:spPr bwMode="auto">
                <a:xfrm>
                  <a:off x="6369103" y="3078353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55" name="Rectangle 154"/>
                <p:cNvSpPr/>
                <p:nvPr/>
              </p:nvSpPr>
              <p:spPr>
                <a:xfrm>
                  <a:off x="6291640" y="3047247"/>
                  <a:ext cx="34176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dirty="0" smtClean="0">
                      <a:solidFill>
                        <a:srgbClr val="FFFFFF"/>
                      </a:solidFill>
                      <a:latin typeface="Calibri"/>
                    </a:rPr>
                    <a:t>10</a:t>
                  </a:r>
                  <a:endParaRPr lang="en-US" sz="120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cxnSp>
              <p:nvCxnSpPr>
                <p:cNvPr id="156" name="Straight Connector 155"/>
                <p:cNvCxnSpPr>
                  <a:stCxn id="150" idx="3"/>
                  <a:endCxn id="152" idx="0"/>
                </p:cNvCxnSpPr>
                <p:nvPr/>
              </p:nvCxnSpPr>
              <p:spPr bwMode="auto">
                <a:xfrm flipH="1">
                  <a:off x="6149214" y="3007155"/>
                  <a:ext cx="133722" cy="7119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5" name="Straight Connector 164"/>
                <p:cNvCxnSpPr>
                  <a:stCxn id="150" idx="5"/>
                  <a:endCxn id="154" idx="0"/>
                </p:cNvCxnSpPr>
                <p:nvPr/>
              </p:nvCxnSpPr>
              <p:spPr bwMode="auto">
                <a:xfrm>
                  <a:off x="6423466" y="3007155"/>
                  <a:ext cx="45007" cy="7119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8" name="Straight Connector 167"/>
                <p:cNvCxnSpPr>
                  <a:stCxn id="150" idx="2"/>
                  <a:endCxn id="97" idx="3"/>
                </p:cNvCxnSpPr>
                <p:nvPr/>
              </p:nvCxnSpPr>
              <p:spPr bwMode="auto">
                <a:xfrm flipH="1">
                  <a:off x="6145315" y="2931253"/>
                  <a:ext cx="108516" cy="481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grpSp>
        <p:nvGrpSpPr>
          <p:cNvPr id="224" name="Group 223"/>
          <p:cNvGrpSpPr/>
          <p:nvPr/>
        </p:nvGrpSpPr>
        <p:grpSpPr>
          <a:xfrm>
            <a:off x="6472357" y="2273677"/>
            <a:ext cx="2024102" cy="1569660"/>
            <a:chOff x="6617497" y="2273677"/>
            <a:chExt cx="2024102" cy="1569660"/>
          </a:xfrm>
        </p:grpSpPr>
        <p:sp>
          <p:nvSpPr>
            <p:cNvPr id="92" name="TextBox 91"/>
            <p:cNvSpPr txBox="1"/>
            <p:nvPr/>
          </p:nvSpPr>
          <p:spPr>
            <a:xfrm>
              <a:off x="7370953" y="2273677"/>
              <a:ext cx="1270646" cy="1569660"/>
            </a:xfrm>
            <a:prstGeom prst="rect">
              <a:avLst/>
            </a:prstGeom>
            <a:gradFill>
              <a:gsLst>
                <a:gs pos="0">
                  <a:srgbClr val="D6B19C"/>
                </a:gs>
                <a:gs pos="6000">
                  <a:srgbClr val="D49E6C"/>
                </a:gs>
                <a:gs pos="21000">
                  <a:srgbClr val="A65528"/>
                </a:gs>
                <a:gs pos="89000">
                  <a:srgbClr val="663012"/>
                </a:gs>
              </a:gsLst>
              <a:lin ang="16200000" scaled="0"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 smtClean="0">
                <a:solidFill>
                  <a:srgbClr val="FFFFFF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srgbClr val="FFFFFF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 smtClean="0">
                <a:solidFill>
                  <a:srgbClr val="FFFFFF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srgbClr val="FFFFFF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 smtClean="0">
                <a:solidFill>
                  <a:srgbClr val="FFFFFF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srgbClr val="FFFFFF"/>
                </a:solidFill>
                <a:latin typeface="Calibri"/>
              </a:endParaRPr>
            </a:p>
          </p:txBody>
        </p:sp>
        <p:cxnSp>
          <p:nvCxnSpPr>
            <p:cNvPr id="175" name="Straight Arrow Connector 174"/>
            <p:cNvCxnSpPr>
              <a:endCxn id="92" idx="1"/>
            </p:cNvCxnSpPr>
            <p:nvPr/>
          </p:nvCxnSpPr>
          <p:spPr bwMode="auto">
            <a:xfrm>
              <a:off x="6617497" y="3034654"/>
              <a:ext cx="753456" cy="23853"/>
            </a:xfrm>
            <a:prstGeom prst="straightConnector1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cxnSp>
        <p:nvCxnSpPr>
          <p:cNvPr id="181" name="Straight Arrow Connector 180"/>
          <p:cNvCxnSpPr/>
          <p:nvPr/>
        </p:nvCxnSpPr>
        <p:spPr bwMode="auto">
          <a:xfrm>
            <a:off x="8496459" y="3034654"/>
            <a:ext cx="257411" cy="1316476"/>
          </a:xfrm>
          <a:prstGeom prst="bentConnector2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8" name="Freeform 217"/>
          <p:cNvSpPr/>
          <p:nvPr/>
        </p:nvSpPr>
        <p:spPr>
          <a:xfrm>
            <a:off x="8085237" y="2014984"/>
            <a:ext cx="604004" cy="557547"/>
          </a:xfrm>
          <a:custGeom>
            <a:avLst/>
            <a:gdLst>
              <a:gd name="connsiteX0" fmla="*/ 725332 w 725332"/>
              <a:gd name="connsiteY0" fmla="*/ 333218 h 582936"/>
              <a:gd name="connsiteX1" fmla="*/ 351621 w 725332"/>
              <a:gd name="connsiteY1" fmla="*/ 579709 h 582936"/>
              <a:gd name="connsiteX2" fmla="*/ 1763 w 725332"/>
              <a:gd name="connsiteY2" fmla="*/ 444536 h 582936"/>
              <a:gd name="connsiteX3" fmla="*/ 216448 w 725332"/>
              <a:gd name="connsiteY3" fmla="*/ 39020 h 582936"/>
              <a:gd name="connsiteX4" fmla="*/ 224400 w 725332"/>
              <a:gd name="connsiteY4" fmla="*/ 39020 h 582936"/>
              <a:gd name="connsiteX0" fmla="*/ 723633 w 723633"/>
              <a:gd name="connsiteY0" fmla="*/ 333218 h 676760"/>
              <a:gd name="connsiteX1" fmla="*/ 198848 w 723633"/>
              <a:gd name="connsiteY1" fmla="*/ 675124 h 676760"/>
              <a:gd name="connsiteX2" fmla="*/ 64 w 723633"/>
              <a:gd name="connsiteY2" fmla="*/ 444536 h 676760"/>
              <a:gd name="connsiteX3" fmla="*/ 214749 w 723633"/>
              <a:gd name="connsiteY3" fmla="*/ 39020 h 676760"/>
              <a:gd name="connsiteX4" fmla="*/ 222701 w 723633"/>
              <a:gd name="connsiteY4" fmla="*/ 39020 h 676760"/>
              <a:gd name="connsiteX0" fmla="*/ 811067 w 811067"/>
              <a:gd name="connsiteY0" fmla="*/ 330988 h 673626"/>
              <a:gd name="connsiteX1" fmla="*/ 286282 w 811067"/>
              <a:gd name="connsiteY1" fmla="*/ 672894 h 673626"/>
              <a:gd name="connsiteX2" fmla="*/ 33 w 811067"/>
              <a:gd name="connsiteY2" fmla="*/ 410501 h 673626"/>
              <a:gd name="connsiteX3" fmla="*/ 302183 w 811067"/>
              <a:gd name="connsiteY3" fmla="*/ 36790 h 673626"/>
              <a:gd name="connsiteX4" fmla="*/ 310135 w 811067"/>
              <a:gd name="connsiteY4" fmla="*/ 36790 h 673626"/>
              <a:gd name="connsiteX0" fmla="*/ 604328 w 604328"/>
              <a:gd name="connsiteY0" fmla="*/ 354842 h 673267"/>
              <a:gd name="connsiteX1" fmla="*/ 286277 w 604328"/>
              <a:gd name="connsiteY1" fmla="*/ 672894 h 673267"/>
              <a:gd name="connsiteX2" fmla="*/ 28 w 604328"/>
              <a:gd name="connsiteY2" fmla="*/ 410501 h 673267"/>
              <a:gd name="connsiteX3" fmla="*/ 302178 w 604328"/>
              <a:gd name="connsiteY3" fmla="*/ 36790 h 673267"/>
              <a:gd name="connsiteX4" fmla="*/ 310130 w 604328"/>
              <a:gd name="connsiteY4" fmla="*/ 36790 h 673267"/>
              <a:gd name="connsiteX0" fmla="*/ 604328 w 604328"/>
              <a:gd name="connsiteY0" fmla="*/ 354842 h 673341"/>
              <a:gd name="connsiteX1" fmla="*/ 286277 w 604328"/>
              <a:gd name="connsiteY1" fmla="*/ 672894 h 673341"/>
              <a:gd name="connsiteX2" fmla="*/ 28 w 604328"/>
              <a:gd name="connsiteY2" fmla="*/ 410501 h 673341"/>
              <a:gd name="connsiteX3" fmla="*/ 302178 w 604328"/>
              <a:gd name="connsiteY3" fmla="*/ 36790 h 673341"/>
              <a:gd name="connsiteX4" fmla="*/ 310130 w 604328"/>
              <a:gd name="connsiteY4" fmla="*/ 36790 h 673341"/>
              <a:gd name="connsiteX0" fmla="*/ 604328 w 604328"/>
              <a:gd name="connsiteY0" fmla="*/ 363027 h 681526"/>
              <a:gd name="connsiteX1" fmla="*/ 286277 w 604328"/>
              <a:gd name="connsiteY1" fmla="*/ 681079 h 681526"/>
              <a:gd name="connsiteX2" fmla="*/ 28 w 604328"/>
              <a:gd name="connsiteY2" fmla="*/ 418686 h 681526"/>
              <a:gd name="connsiteX3" fmla="*/ 302178 w 604328"/>
              <a:gd name="connsiteY3" fmla="*/ 44975 h 681526"/>
              <a:gd name="connsiteX4" fmla="*/ 87494 w 604328"/>
              <a:gd name="connsiteY4" fmla="*/ 29072 h 681526"/>
              <a:gd name="connsiteX0" fmla="*/ 604328 w 604328"/>
              <a:gd name="connsiteY0" fmla="*/ 318052 h 636551"/>
              <a:gd name="connsiteX1" fmla="*/ 286277 w 604328"/>
              <a:gd name="connsiteY1" fmla="*/ 636104 h 636551"/>
              <a:gd name="connsiteX2" fmla="*/ 28 w 604328"/>
              <a:gd name="connsiteY2" fmla="*/ 373711 h 636551"/>
              <a:gd name="connsiteX3" fmla="*/ 302178 w 604328"/>
              <a:gd name="connsiteY3" fmla="*/ 0 h 636551"/>
              <a:gd name="connsiteX0" fmla="*/ 604328 w 604328"/>
              <a:gd name="connsiteY0" fmla="*/ 318052 h 636551"/>
              <a:gd name="connsiteX1" fmla="*/ 286277 w 604328"/>
              <a:gd name="connsiteY1" fmla="*/ 636104 h 636551"/>
              <a:gd name="connsiteX2" fmla="*/ 28 w 604328"/>
              <a:gd name="connsiteY2" fmla="*/ 373711 h 636551"/>
              <a:gd name="connsiteX3" fmla="*/ 302178 w 604328"/>
              <a:gd name="connsiteY3" fmla="*/ 0 h 636551"/>
              <a:gd name="connsiteX0" fmla="*/ 604300 w 604300"/>
              <a:gd name="connsiteY0" fmla="*/ 318052 h 389433"/>
              <a:gd name="connsiteX1" fmla="*/ 0 w 604300"/>
              <a:gd name="connsiteY1" fmla="*/ 373711 h 389433"/>
              <a:gd name="connsiteX2" fmla="*/ 302150 w 604300"/>
              <a:gd name="connsiteY2" fmla="*/ 0 h 389433"/>
              <a:gd name="connsiteX0" fmla="*/ 580447 w 580447"/>
              <a:gd name="connsiteY0" fmla="*/ 318052 h 501328"/>
              <a:gd name="connsiteX1" fmla="*/ 0 w 580447"/>
              <a:gd name="connsiteY1" fmla="*/ 492981 h 501328"/>
              <a:gd name="connsiteX2" fmla="*/ 278297 w 580447"/>
              <a:gd name="connsiteY2" fmla="*/ 0 h 501328"/>
              <a:gd name="connsiteX0" fmla="*/ 643051 w 643051"/>
              <a:gd name="connsiteY0" fmla="*/ 318052 h 567404"/>
              <a:gd name="connsiteX1" fmla="*/ 62604 w 643051"/>
              <a:gd name="connsiteY1" fmla="*/ 492981 h 567404"/>
              <a:gd name="connsiteX2" fmla="*/ 340901 w 643051"/>
              <a:gd name="connsiteY2" fmla="*/ 0 h 567404"/>
              <a:gd name="connsiteX0" fmla="*/ 643051 w 643051"/>
              <a:gd name="connsiteY0" fmla="*/ 318052 h 599366"/>
              <a:gd name="connsiteX1" fmla="*/ 62604 w 643051"/>
              <a:gd name="connsiteY1" fmla="*/ 492981 h 599366"/>
              <a:gd name="connsiteX2" fmla="*/ 340901 w 643051"/>
              <a:gd name="connsiteY2" fmla="*/ 0 h 599366"/>
              <a:gd name="connsiteX0" fmla="*/ 653526 w 653526"/>
              <a:gd name="connsiteY0" fmla="*/ 318052 h 599366"/>
              <a:gd name="connsiteX1" fmla="*/ 73079 w 653526"/>
              <a:gd name="connsiteY1" fmla="*/ 492981 h 599366"/>
              <a:gd name="connsiteX2" fmla="*/ 351376 w 653526"/>
              <a:gd name="connsiteY2" fmla="*/ 0 h 599366"/>
              <a:gd name="connsiteX0" fmla="*/ 688325 w 688325"/>
              <a:gd name="connsiteY0" fmla="*/ 318052 h 599366"/>
              <a:gd name="connsiteX1" fmla="*/ 107878 w 688325"/>
              <a:gd name="connsiteY1" fmla="*/ 492981 h 599366"/>
              <a:gd name="connsiteX2" fmla="*/ 386175 w 688325"/>
              <a:gd name="connsiteY2" fmla="*/ 0 h 599366"/>
              <a:gd name="connsiteX0" fmla="*/ 688325 w 688325"/>
              <a:gd name="connsiteY0" fmla="*/ 318052 h 599366"/>
              <a:gd name="connsiteX1" fmla="*/ 107878 w 688325"/>
              <a:gd name="connsiteY1" fmla="*/ 492981 h 599366"/>
              <a:gd name="connsiteX2" fmla="*/ 386175 w 688325"/>
              <a:gd name="connsiteY2" fmla="*/ 0 h 599366"/>
              <a:gd name="connsiteX0" fmla="*/ 688325 w 688325"/>
              <a:gd name="connsiteY0" fmla="*/ 318052 h 639787"/>
              <a:gd name="connsiteX1" fmla="*/ 107878 w 688325"/>
              <a:gd name="connsiteY1" fmla="*/ 492981 h 639787"/>
              <a:gd name="connsiteX2" fmla="*/ 386175 w 688325"/>
              <a:gd name="connsiteY2" fmla="*/ 0 h 639787"/>
              <a:gd name="connsiteX0" fmla="*/ 688325 w 688325"/>
              <a:gd name="connsiteY0" fmla="*/ 318052 h 619846"/>
              <a:gd name="connsiteX1" fmla="*/ 107878 w 688325"/>
              <a:gd name="connsiteY1" fmla="*/ 492981 h 619846"/>
              <a:gd name="connsiteX2" fmla="*/ 386175 w 688325"/>
              <a:gd name="connsiteY2" fmla="*/ 0 h 619846"/>
              <a:gd name="connsiteX0" fmla="*/ 647999 w 647999"/>
              <a:gd name="connsiteY0" fmla="*/ 318052 h 619846"/>
              <a:gd name="connsiteX1" fmla="*/ 67552 w 647999"/>
              <a:gd name="connsiteY1" fmla="*/ 492981 h 619846"/>
              <a:gd name="connsiteX2" fmla="*/ 345849 w 647999"/>
              <a:gd name="connsiteY2" fmla="*/ 0 h 619846"/>
              <a:gd name="connsiteX0" fmla="*/ 666439 w 666439"/>
              <a:gd name="connsiteY0" fmla="*/ 318052 h 619846"/>
              <a:gd name="connsiteX1" fmla="*/ 85992 w 666439"/>
              <a:gd name="connsiteY1" fmla="*/ 492981 h 619846"/>
              <a:gd name="connsiteX2" fmla="*/ 364289 w 666439"/>
              <a:gd name="connsiteY2" fmla="*/ 0 h 619846"/>
              <a:gd name="connsiteX0" fmla="*/ 666439 w 666439"/>
              <a:gd name="connsiteY0" fmla="*/ 318052 h 649496"/>
              <a:gd name="connsiteX1" fmla="*/ 85992 w 666439"/>
              <a:gd name="connsiteY1" fmla="*/ 492981 h 649496"/>
              <a:gd name="connsiteX2" fmla="*/ 364289 w 666439"/>
              <a:gd name="connsiteY2" fmla="*/ 0 h 649496"/>
              <a:gd name="connsiteX0" fmla="*/ 634635 w 634635"/>
              <a:gd name="connsiteY0" fmla="*/ 318052 h 610053"/>
              <a:gd name="connsiteX1" fmla="*/ 54188 w 634635"/>
              <a:gd name="connsiteY1" fmla="*/ 492981 h 610053"/>
              <a:gd name="connsiteX2" fmla="*/ 332485 w 634635"/>
              <a:gd name="connsiteY2" fmla="*/ 0 h 610053"/>
              <a:gd name="connsiteX0" fmla="*/ 655837 w 655837"/>
              <a:gd name="connsiteY0" fmla="*/ 318052 h 629575"/>
              <a:gd name="connsiteX1" fmla="*/ 75390 w 655837"/>
              <a:gd name="connsiteY1" fmla="*/ 492981 h 629575"/>
              <a:gd name="connsiteX2" fmla="*/ 353687 w 655837"/>
              <a:gd name="connsiteY2" fmla="*/ 0 h 629575"/>
              <a:gd name="connsiteX0" fmla="*/ 655837 w 655837"/>
              <a:gd name="connsiteY0" fmla="*/ 318052 h 627003"/>
              <a:gd name="connsiteX1" fmla="*/ 75390 w 655837"/>
              <a:gd name="connsiteY1" fmla="*/ 492981 h 627003"/>
              <a:gd name="connsiteX2" fmla="*/ 353687 w 655837"/>
              <a:gd name="connsiteY2" fmla="*/ 0 h 627003"/>
              <a:gd name="connsiteX0" fmla="*/ 667268 w 667268"/>
              <a:gd name="connsiteY0" fmla="*/ 318052 h 627003"/>
              <a:gd name="connsiteX1" fmla="*/ 86821 w 667268"/>
              <a:gd name="connsiteY1" fmla="*/ 492981 h 627003"/>
              <a:gd name="connsiteX2" fmla="*/ 365118 w 667268"/>
              <a:gd name="connsiteY2" fmla="*/ 0 h 627003"/>
              <a:gd name="connsiteX0" fmla="*/ 671417 w 671417"/>
              <a:gd name="connsiteY0" fmla="*/ 318052 h 627003"/>
              <a:gd name="connsiteX1" fmla="*/ 90970 w 671417"/>
              <a:gd name="connsiteY1" fmla="*/ 492981 h 627003"/>
              <a:gd name="connsiteX2" fmla="*/ 369267 w 671417"/>
              <a:gd name="connsiteY2" fmla="*/ 0 h 627003"/>
              <a:gd name="connsiteX0" fmla="*/ 659474 w 659474"/>
              <a:gd name="connsiteY0" fmla="*/ 318052 h 627003"/>
              <a:gd name="connsiteX1" fmla="*/ 79027 w 659474"/>
              <a:gd name="connsiteY1" fmla="*/ 492981 h 627003"/>
              <a:gd name="connsiteX2" fmla="*/ 357324 w 659474"/>
              <a:gd name="connsiteY2" fmla="*/ 0 h 627003"/>
              <a:gd name="connsiteX0" fmla="*/ 416678 w 608639"/>
              <a:gd name="connsiteY0" fmla="*/ 468129 h 595384"/>
              <a:gd name="connsiteX1" fmla="*/ 583654 w 608639"/>
              <a:gd name="connsiteY1" fmla="*/ 46710 h 595384"/>
              <a:gd name="connsiteX2" fmla="*/ 114528 w 608639"/>
              <a:gd name="connsiteY2" fmla="*/ 150077 h 595384"/>
              <a:gd name="connsiteX0" fmla="*/ 220976 w 388393"/>
              <a:gd name="connsiteY0" fmla="*/ 508884 h 624423"/>
              <a:gd name="connsiteX1" fmla="*/ 387952 w 388393"/>
              <a:gd name="connsiteY1" fmla="*/ 87465 h 624423"/>
              <a:gd name="connsiteX2" fmla="*/ 125560 w 388393"/>
              <a:gd name="connsiteY2" fmla="*/ 0 h 624423"/>
              <a:gd name="connsiteX0" fmla="*/ 502939 w 676613"/>
              <a:gd name="connsiteY0" fmla="*/ 426351 h 538263"/>
              <a:gd name="connsiteX1" fmla="*/ 669915 w 676613"/>
              <a:gd name="connsiteY1" fmla="*/ 4932 h 538263"/>
              <a:gd name="connsiteX2" fmla="*/ 97422 w 676613"/>
              <a:gd name="connsiteY2" fmla="*/ 132152 h 538263"/>
              <a:gd name="connsiteX0" fmla="*/ 405517 w 579191"/>
              <a:gd name="connsiteY0" fmla="*/ 447053 h 558965"/>
              <a:gd name="connsiteX1" fmla="*/ 572493 w 579191"/>
              <a:gd name="connsiteY1" fmla="*/ 25634 h 558965"/>
              <a:gd name="connsiteX2" fmla="*/ 0 w 579191"/>
              <a:gd name="connsiteY2" fmla="*/ 152854 h 558965"/>
              <a:gd name="connsiteX0" fmla="*/ 405517 w 612742"/>
              <a:gd name="connsiteY0" fmla="*/ 447053 h 447053"/>
              <a:gd name="connsiteX1" fmla="*/ 572493 w 612742"/>
              <a:gd name="connsiteY1" fmla="*/ 25634 h 447053"/>
              <a:gd name="connsiteX2" fmla="*/ 0 w 612742"/>
              <a:gd name="connsiteY2" fmla="*/ 152854 h 447053"/>
              <a:gd name="connsiteX0" fmla="*/ 405517 w 568623"/>
              <a:gd name="connsiteY0" fmla="*/ 543693 h 543693"/>
              <a:gd name="connsiteX1" fmla="*/ 500932 w 568623"/>
              <a:gd name="connsiteY1" fmla="*/ 10956 h 543693"/>
              <a:gd name="connsiteX2" fmla="*/ 0 w 568623"/>
              <a:gd name="connsiteY2" fmla="*/ 249494 h 543693"/>
              <a:gd name="connsiteX0" fmla="*/ 405517 w 597385"/>
              <a:gd name="connsiteY0" fmla="*/ 573562 h 573562"/>
              <a:gd name="connsiteX1" fmla="*/ 500932 w 597385"/>
              <a:gd name="connsiteY1" fmla="*/ 40825 h 573562"/>
              <a:gd name="connsiteX2" fmla="*/ 0 w 597385"/>
              <a:gd name="connsiteY2" fmla="*/ 279363 h 573562"/>
              <a:gd name="connsiteX0" fmla="*/ 405517 w 604004"/>
              <a:gd name="connsiteY0" fmla="*/ 552003 h 552003"/>
              <a:gd name="connsiteX1" fmla="*/ 500932 w 604004"/>
              <a:gd name="connsiteY1" fmla="*/ 19266 h 552003"/>
              <a:gd name="connsiteX2" fmla="*/ 0 w 604004"/>
              <a:gd name="connsiteY2" fmla="*/ 257804 h 552003"/>
              <a:gd name="connsiteX0" fmla="*/ 405517 w 604004"/>
              <a:gd name="connsiteY0" fmla="*/ 557547 h 557547"/>
              <a:gd name="connsiteX1" fmla="*/ 500932 w 604004"/>
              <a:gd name="connsiteY1" fmla="*/ 24810 h 557547"/>
              <a:gd name="connsiteX2" fmla="*/ 0 w 604004"/>
              <a:gd name="connsiteY2" fmla="*/ 263348 h 557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4004" h="557547">
                <a:moveTo>
                  <a:pt x="405517" y="557547"/>
                </a:moveTo>
                <a:cubicBezTo>
                  <a:pt x="645380" y="410117"/>
                  <a:pt x="655982" y="97696"/>
                  <a:pt x="500932" y="24810"/>
                </a:cubicBezTo>
                <a:cubicBezTo>
                  <a:pt x="345882" y="-48076"/>
                  <a:pt x="192157" y="42040"/>
                  <a:pt x="0" y="263348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8" name="Freeform 227"/>
          <p:cNvSpPr/>
          <p:nvPr/>
        </p:nvSpPr>
        <p:spPr>
          <a:xfrm>
            <a:off x="4838022" y="3820694"/>
            <a:ext cx="476246" cy="486946"/>
          </a:xfrm>
          <a:custGeom>
            <a:avLst/>
            <a:gdLst>
              <a:gd name="connsiteX0" fmla="*/ 725332 w 725332"/>
              <a:gd name="connsiteY0" fmla="*/ 333218 h 582936"/>
              <a:gd name="connsiteX1" fmla="*/ 351621 w 725332"/>
              <a:gd name="connsiteY1" fmla="*/ 579709 h 582936"/>
              <a:gd name="connsiteX2" fmla="*/ 1763 w 725332"/>
              <a:gd name="connsiteY2" fmla="*/ 444536 h 582936"/>
              <a:gd name="connsiteX3" fmla="*/ 216448 w 725332"/>
              <a:gd name="connsiteY3" fmla="*/ 39020 h 582936"/>
              <a:gd name="connsiteX4" fmla="*/ 224400 w 725332"/>
              <a:gd name="connsiteY4" fmla="*/ 39020 h 582936"/>
              <a:gd name="connsiteX0" fmla="*/ 723633 w 723633"/>
              <a:gd name="connsiteY0" fmla="*/ 333218 h 676760"/>
              <a:gd name="connsiteX1" fmla="*/ 198848 w 723633"/>
              <a:gd name="connsiteY1" fmla="*/ 675124 h 676760"/>
              <a:gd name="connsiteX2" fmla="*/ 64 w 723633"/>
              <a:gd name="connsiteY2" fmla="*/ 444536 h 676760"/>
              <a:gd name="connsiteX3" fmla="*/ 214749 w 723633"/>
              <a:gd name="connsiteY3" fmla="*/ 39020 h 676760"/>
              <a:gd name="connsiteX4" fmla="*/ 222701 w 723633"/>
              <a:gd name="connsiteY4" fmla="*/ 39020 h 676760"/>
              <a:gd name="connsiteX0" fmla="*/ 811067 w 811067"/>
              <a:gd name="connsiteY0" fmla="*/ 330988 h 673626"/>
              <a:gd name="connsiteX1" fmla="*/ 286282 w 811067"/>
              <a:gd name="connsiteY1" fmla="*/ 672894 h 673626"/>
              <a:gd name="connsiteX2" fmla="*/ 33 w 811067"/>
              <a:gd name="connsiteY2" fmla="*/ 410501 h 673626"/>
              <a:gd name="connsiteX3" fmla="*/ 302183 w 811067"/>
              <a:gd name="connsiteY3" fmla="*/ 36790 h 673626"/>
              <a:gd name="connsiteX4" fmla="*/ 310135 w 811067"/>
              <a:gd name="connsiteY4" fmla="*/ 36790 h 673626"/>
              <a:gd name="connsiteX0" fmla="*/ 604328 w 604328"/>
              <a:gd name="connsiteY0" fmla="*/ 354842 h 673267"/>
              <a:gd name="connsiteX1" fmla="*/ 286277 w 604328"/>
              <a:gd name="connsiteY1" fmla="*/ 672894 h 673267"/>
              <a:gd name="connsiteX2" fmla="*/ 28 w 604328"/>
              <a:gd name="connsiteY2" fmla="*/ 410501 h 673267"/>
              <a:gd name="connsiteX3" fmla="*/ 302178 w 604328"/>
              <a:gd name="connsiteY3" fmla="*/ 36790 h 673267"/>
              <a:gd name="connsiteX4" fmla="*/ 310130 w 604328"/>
              <a:gd name="connsiteY4" fmla="*/ 36790 h 673267"/>
              <a:gd name="connsiteX0" fmla="*/ 604328 w 604328"/>
              <a:gd name="connsiteY0" fmla="*/ 354842 h 673341"/>
              <a:gd name="connsiteX1" fmla="*/ 286277 w 604328"/>
              <a:gd name="connsiteY1" fmla="*/ 672894 h 673341"/>
              <a:gd name="connsiteX2" fmla="*/ 28 w 604328"/>
              <a:gd name="connsiteY2" fmla="*/ 410501 h 673341"/>
              <a:gd name="connsiteX3" fmla="*/ 302178 w 604328"/>
              <a:gd name="connsiteY3" fmla="*/ 36790 h 673341"/>
              <a:gd name="connsiteX4" fmla="*/ 310130 w 604328"/>
              <a:gd name="connsiteY4" fmla="*/ 36790 h 673341"/>
              <a:gd name="connsiteX0" fmla="*/ 604328 w 604328"/>
              <a:gd name="connsiteY0" fmla="*/ 363027 h 681526"/>
              <a:gd name="connsiteX1" fmla="*/ 286277 w 604328"/>
              <a:gd name="connsiteY1" fmla="*/ 681079 h 681526"/>
              <a:gd name="connsiteX2" fmla="*/ 28 w 604328"/>
              <a:gd name="connsiteY2" fmla="*/ 418686 h 681526"/>
              <a:gd name="connsiteX3" fmla="*/ 302178 w 604328"/>
              <a:gd name="connsiteY3" fmla="*/ 44975 h 681526"/>
              <a:gd name="connsiteX4" fmla="*/ 87494 w 604328"/>
              <a:gd name="connsiteY4" fmla="*/ 29072 h 681526"/>
              <a:gd name="connsiteX0" fmla="*/ 604328 w 604328"/>
              <a:gd name="connsiteY0" fmla="*/ 318052 h 636551"/>
              <a:gd name="connsiteX1" fmla="*/ 286277 w 604328"/>
              <a:gd name="connsiteY1" fmla="*/ 636104 h 636551"/>
              <a:gd name="connsiteX2" fmla="*/ 28 w 604328"/>
              <a:gd name="connsiteY2" fmla="*/ 373711 h 636551"/>
              <a:gd name="connsiteX3" fmla="*/ 302178 w 604328"/>
              <a:gd name="connsiteY3" fmla="*/ 0 h 636551"/>
              <a:gd name="connsiteX0" fmla="*/ 604328 w 604328"/>
              <a:gd name="connsiteY0" fmla="*/ 318052 h 636551"/>
              <a:gd name="connsiteX1" fmla="*/ 286277 w 604328"/>
              <a:gd name="connsiteY1" fmla="*/ 636104 h 636551"/>
              <a:gd name="connsiteX2" fmla="*/ 28 w 604328"/>
              <a:gd name="connsiteY2" fmla="*/ 373711 h 636551"/>
              <a:gd name="connsiteX3" fmla="*/ 302178 w 604328"/>
              <a:gd name="connsiteY3" fmla="*/ 0 h 636551"/>
              <a:gd name="connsiteX0" fmla="*/ 604300 w 604300"/>
              <a:gd name="connsiteY0" fmla="*/ 318052 h 389433"/>
              <a:gd name="connsiteX1" fmla="*/ 0 w 604300"/>
              <a:gd name="connsiteY1" fmla="*/ 373711 h 389433"/>
              <a:gd name="connsiteX2" fmla="*/ 302150 w 604300"/>
              <a:gd name="connsiteY2" fmla="*/ 0 h 389433"/>
              <a:gd name="connsiteX0" fmla="*/ 580447 w 580447"/>
              <a:gd name="connsiteY0" fmla="*/ 318052 h 501328"/>
              <a:gd name="connsiteX1" fmla="*/ 0 w 580447"/>
              <a:gd name="connsiteY1" fmla="*/ 492981 h 501328"/>
              <a:gd name="connsiteX2" fmla="*/ 278297 w 580447"/>
              <a:gd name="connsiteY2" fmla="*/ 0 h 501328"/>
              <a:gd name="connsiteX0" fmla="*/ 643051 w 643051"/>
              <a:gd name="connsiteY0" fmla="*/ 318052 h 567404"/>
              <a:gd name="connsiteX1" fmla="*/ 62604 w 643051"/>
              <a:gd name="connsiteY1" fmla="*/ 492981 h 567404"/>
              <a:gd name="connsiteX2" fmla="*/ 340901 w 643051"/>
              <a:gd name="connsiteY2" fmla="*/ 0 h 567404"/>
              <a:gd name="connsiteX0" fmla="*/ 643051 w 643051"/>
              <a:gd name="connsiteY0" fmla="*/ 318052 h 599366"/>
              <a:gd name="connsiteX1" fmla="*/ 62604 w 643051"/>
              <a:gd name="connsiteY1" fmla="*/ 492981 h 599366"/>
              <a:gd name="connsiteX2" fmla="*/ 340901 w 643051"/>
              <a:gd name="connsiteY2" fmla="*/ 0 h 599366"/>
              <a:gd name="connsiteX0" fmla="*/ 653526 w 653526"/>
              <a:gd name="connsiteY0" fmla="*/ 318052 h 599366"/>
              <a:gd name="connsiteX1" fmla="*/ 73079 w 653526"/>
              <a:gd name="connsiteY1" fmla="*/ 492981 h 599366"/>
              <a:gd name="connsiteX2" fmla="*/ 351376 w 653526"/>
              <a:gd name="connsiteY2" fmla="*/ 0 h 599366"/>
              <a:gd name="connsiteX0" fmla="*/ 688325 w 688325"/>
              <a:gd name="connsiteY0" fmla="*/ 318052 h 599366"/>
              <a:gd name="connsiteX1" fmla="*/ 107878 w 688325"/>
              <a:gd name="connsiteY1" fmla="*/ 492981 h 599366"/>
              <a:gd name="connsiteX2" fmla="*/ 386175 w 688325"/>
              <a:gd name="connsiteY2" fmla="*/ 0 h 599366"/>
              <a:gd name="connsiteX0" fmla="*/ 688325 w 688325"/>
              <a:gd name="connsiteY0" fmla="*/ 318052 h 599366"/>
              <a:gd name="connsiteX1" fmla="*/ 107878 w 688325"/>
              <a:gd name="connsiteY1" fmla="*/ 492981 h 599366"/>
              <a:gd name="connsiteX2" fmla="*/ 386175 w 688325"/>
              <a:gd name="connsiteY2" fmla="*/ 0 h 599366"/>
              <a:gd name="connsiteX0" fmla="*/ 688325 w 688325"/>
              <a:gd name="connsiteY0" fmla="*/ 318052 h 639787"/>
              <a:gd name="connsiteX1" fmla="*/ 107878 w 688325"/>
              <a:gd name="connsiteY1" fmla="*/ 492981 h 639787"/>
              <a:gd name="connsiteX2" fmla="*/ 386175 w 688325"/>
              <a:gd name="connsiteY2" fmla="*/ 0 h 639787"/>
              <a:gd name="connsiteX0" fmla="*/ 688325 w 688325"/>
              <a:gd name="connsiteY0" fmla="*/ 318052 h 619846"/>
              <a:gd name="connsiteX1" fmla="*/ 107878 w 688325"/>
              <a:gd name="connsiteY1" fmla="*/ 492981 h 619846"/>
              <a:gd name="connsiteX2" fmla="*/ 386175 w 688325"/>
              <a:gd name="connsiteY2" fmla="*/ 0 h 619846"/>
              <a:gd name="connsiteX0" fmla="*/ 647999 w 647999"/>
              <a:gd name="connsiteY0" fmla="*/ 318052 h 619846"/>
              <a:gd name="connsiteX1" fmla="*/ 67552 w 647999"/>
              <a:gd name="connsiteY1" fmla="*/ 492981 h 619846"/>
              <a:gd name="connsiteX2" fmla="*/ 345849 w 647999"/>
              <a:gd name="connsiteY2" fmla="*/ 0 h 619846"/>
              <a:gd name="connsiteX0" fmla="*/ 666439 w 666439"/>
              <a:gd name="connsiteY0" fmla="*/ 318052 h 619846"/>
              <a:gd name="connsiteX1" fmla="*/ 85992 w 666439"/>
              <a:gd name="connsiteY1" fmla="*/ 492981 h 619846"/>
              <a:gd name="connsiteX2" fmla="*/ 364289 w 666439"/>
              <a:gd name="connsiteY2" fmla="*/ 0 h 619846"/>
              <a:gd name="connsiteX0" fmla="*/ 666439 w 666439"/>
              <a:gd name="connsiteY0" fmla="*/ 318052 h 649496"/>
              <a:gd name="connsiteX1" fmla="*/ 85992 w 666439"/>
              <a:gd name="connsiteY1" fmla="*/ 492981 h 649496"/>
              <a:gd name="connsiteX2" fmla="*/ 364289 w 666439"/>
              <a:gd name="connsiteY2" fmla="*/ 0 h 649496"/>
              <a:gd name="connsiteX0" fmla="*/ 634635 w 634635"/>
              <a:gd name="connsiteY0" fmla="*/ 318052 h 610053"/>
              <a:gd name="connsiteX1" fmla="*/ 54188 w 634635"/>
              <a:gd name="connsiteY1" fmla="*/ 492981 h 610053"/>
              <a:gd name="connsiteX2" fmla="*/ 332485 w 634635"/>
              <a:gd name="connsiteY2" fmla="*/ 0 h 610053"/>
              <a:gd name="connsiteX0" fmla="*/ 655837 w 655837"/>
              <a:gd name="connsiteY0" fmla="*/ 318052 h 629575"/>
              <a:gd name="connsiteX1" fmla="*/ 75390 w 655837"/>
              <a:gd name="connsiteY1" fmla="*/ 492981 h 629575"/>
              <a:gd name="connsiteX2" fmla="*/ 353687 w 655837"/>
              <a:gd name="connsiteY2" fmla="*/ 0 h 629575"/>
              <a:gd name="connsiteX0" fmla="*/ 655837 w 655837"/>
              <a:gd name="connsiteY0" fmla="*/ 318052 h 627003"/>
              <a:gd name="connsiteX1" fmla="*/ 75390 w 655837"/>
              <a:gd name="connsiteY1" fmla="*/ 492981 h 627003"/>
              <a:gd name="connsiteX2" fmla="*/ 353687 w 655837"/>
              <a:gd name="connsiteY2" fmla="*/ 0 h 627003"/>
              <a:gd name="connsiteX0" fmla="*/ 667268 w 667268"/>
              <a:gd name="connsiteY0" fmla="*/ 318052 h 627003"/>
              <a:gd name="connsiteX1" fmla="*/ 86821 w 667268"/>
              <a:gd name="connsiteY1" fmla="*/ 492981 h 627003"/>
              <a:gd name="connsiteX2" fmla="*/ 365118 w 667268"/>
              <a:gd name="connsiteY2" fmla="*/ 0 h 627003"/>
              <a:gd name="connsiteX0" fmla="*/ 671417 w 671417"/>
              <a:gd name="connsiteY0" fmla="*/ 318052 h 627003"/>
              <a:gd name="connsiteX1" fmla="*/ 90970 w 671417"/>
              <a:gd name="connsiteY1" fmla="*/ 492981 h 627003"/>
              <a:gd name="connsiteX2" fmla="*/ 369267 w 671417"/>
              <a:gd name="connsiteY2" fmla="*/ 0 h 627003"/>
              <a:gd name="connsiteX0" fmla="*/ 659474 w 659474"/>
              <a:gd name="connsiteY0" fmla="*/ 318052 h 627003"/>
              <a:gd name="connsiteX1" fmla="*/ 79027 w 659474"/>
              <a:gd name="connsiteY1" fmla="*/ 492981 h 627003"/>
              <a:gd name="connsiteX2" fmla="*/ 357324 w 659474"/>
              <a:gd name="connsiteY2" fmla="*/ 0 h 627003"/>
              <a:gd name="connsiteX0" fmla="*/ 416678 w 608639"/>
              <a:gd name="connsiteY0" fmla="*/ 468129 h 595384"/>
              <a:gd name="connsiteX1" fmla="*/ 583654 w 608639"/>
              <a:gd name="connsiteY1" fmla="*/ 46710 h 595384"/>
              <a:gd name="connsiteX2" fmla="*/ 114528 w 608639"/>
              <a:gd name="connsiteY2" fmla="*/ 150077 h 595384"/>
              <a:gd name="connsiteX0" fmla="*/ 220976 w 388393"/>
              <a:gd name="connsiteY0" fmla="*/ 508884 h 624423"/>
              <a:gd name="connsiteX1" fmla="*/ 387952 w 388393"/>
              <a:gd name="connsiteY1" fmla="*/ 87465 h 624423"/>
              <a:gd name="connsiteX2" fmla="*/ 125560 w 388393"/>
              <a:gd name="connsiteY2" fmla="*/ 0 h 624423"/>
              <a:gd name="connsiteX0" fmla="*/ 502939 w 676613"/>
              <a:gd name="connsiteY0" fmla="*/ 426351 h 538263"/>
              <a:gd name="connsiteX1" fmla="*/ 669915 w 676613"/>
              <a:gd name="connsiteY1" fmla="*/ 4932 h 538263"/>
              <a:gd name="connsiteX2" fmla="*/ 97422 w 676613"/>
              <a:gd name="connsiteY2" fmla="*/ 132152 h 538263"/>
              <a:gd name="connsiteX0" fmla="*/ 405517 w 579191"/>
              <a:gd name="connsiteY0" fmla="*/ 447053 h 558965"/>
              <a:gd name="connsiteX1" fmla="*/ 572493 w 579191"/>
              <a:gd name="connsiteY1" fmla="*/ 25634 h 558965"/>
              <a:gd name="connsiteX2" fmla="*/ 0 w 579191"/>
              <a:gd name="connsiteY2" fmla="*/ 152854 h 558965"/>
              <a:gd name="connsiteX0" fmla="*/ 405517 w 612742"/>
              <a:gd name="connsiteY0" fmla="*/ 447053 h 447053"/>
              <a:gd name="connsiteX1" fmla="*/ 572493 w 612742"/>
              <a:gd name="connsiteY1" fmla="*/ 25634 h 447053"/>
              <a:gd name="connsiteX2" fmla="*/ 0 w 612742"/>
              <a:gd name="connsiteY2" fmla="*/ 152854 h 447053"/>
              <a:gd name="connsiteX0" fmla="*/ 405517 w 568623"/>
              <a:gd name="connsiteY0" fmla="*/ 543693 h 543693"/>
              <a:gd name="connsiteX1" fmla="*/ 500932 w 568623"/>
              <a:gd name="connsiteY1" fmla="*/ 10956 h 543693"/>
              <a:gd name="connsiteX2" fmla="*/ 0 w 568623"/>
              <a:gd name="connsiteY2" fmla="*/ 249494 h 543693"/>
              <a:gd name="connsiteX0" fmla="*/ 405517 w 597385"/>
              <a:gd name="connsiteY0" fmla="*/ 573562 h 573562"/>
              <a:gd name="connsiteX1" fmla="*/ 500932 w 597385"/>
              <a:gd name="connsiteY1" fmla="*/ 40825 h 573562"/>
              <a:gd name="connsiteX2" fmla="*/ 0 w 597385"/>
              <a:gd name="connsiteY2" fmla="*/ 279363 h 573562"/>
              <a:gd name="connsiteX0" fmla="*/ 405517 w 604004"/>
              <a:gd name="connsiteY0" fmla="*/ 552003 h 552003"/>
              <a:gd name="connsiteX1" fmla="*/ 500932 w 604004"/>
              <a:gd name="connsiteY1" fmla="*/ 19266 h 552003"/>
              <a:gd name="connsiteX2" fmla="*/ 0 w 604004"/>
              <a:gd name="connsiteY2" fmla="*/ 257804 h 552003"/>
              <a:gd name="connsiteX0" fmla="*/ 405517 w 604004"/>
              <a:gd name="connsiteY0" fmla="*/ 557547 h 557547"/>
              <a:gd name="connsiteX1" fmla="*/ 500932 w 604004"/>
              <a:gd name="connsiteY1" fmla="*/ 24810 h 557547"/>
              <a:gd name="connsiteX2" fmla="*/ 0 w 604004"/>
              <a:gd name="connsiteY2" fmla="*/ 263348 h 557547"/>
              <a:gd name="connsiteX0" fmla="*/ 518739 w 576962"/>
              <a:gd name="connsiteY0" fmla="*/ 346830 h 458755"/>
              <a:gd name="connsiteX1" fmla="*/ 34732 w 576962"/>
              <a:gd name="connsiteY1" fmla="*/ 447835 h 458755"/>
              <a:gd name="connsiteX2" fmla="*/ 113222 w 576962"/>
              <a:gd name="connsiteY2" fmla="*/ 52631 h 458755"/>
              <a:gd name="connsiteX0" fmla="*/ 601202 w 659425"/>
              <a:gd name="connsiteY0" fmla="*/ 294199 h 406124"/>
              <a:gd name="connsiteX1" fmla="*/ 117195 w 659425"/>
              <a:gd name="connsiteY1" fmla="*/ 395204 h 406124"/>
              <a:gd name="connsiteX2" fmla="*/ 195685 w 659425"/>
              <a:gd name="connsiteY2" fmla="*/ 0 h 406124"/>
              <a:gd name="connsiteX0" fmla="*/ 635311 w 684617"/>
              <a:gd name="connsiteY0" fmla="*/ 285145 h 400289"/>
              <a:gd name="connsiteX1" fmla="*/ 87930 w 684617"/>
              <a:gd name="connsiteY1" fmla="*/ 395204 h 400289"/>
              <a:gd name="connsiteX2" fmla="*/ 166420 w 684617"/>
              <a:gd name="connsiteY2" fmla="*/ 0 h 400289"/>
              <a:gd name="connsiteX0" fmla="*/ 635311 w 635311"/>
              <a:gd name="connsiteY0" fmla="*/ 285145 h 452180"/>
              <a:gd name="connsiteX1" fmla="*/ 87930 w 635311"/>
              <a:gd name="connsiteY1" fmla="*/ 395204 h 452180"/>
              <a:gd name="connsiteX2" fmla="*/ 166420 w 635311"/>
              <a:gd name="connsiteY2" fmla="*/ 0 h 452180"/>
              <a:gd name="connsiteX0" fmla="*/ 590314 w 590314"/>
              <a:gd name="connsiteY0" fmla="*/ 384733 h 558240"/>
              <a:gd name="connsiteX1" fmla="*/ 42933 w 590314"/>
              <a:gd name="connsiteY1" fmla="*/ 494792 h 558240"/>
              <a:gd name="connsiteX2" fmla="*/ 211957 w 590314"/>
              <a:gd name="connsiteY2" fmla="*/ 0 h 558240"/>
              <a:gd name="connsiteX0" fmla="*/ 618742 w 618742"/>
              <a:gd name="connsiteY0" fmla="*/ 384733 h 558240"/>
              <a:gd name="connsiteX1" fmla="*/ 71361 w 618742"/>
              <a:gd name="connsiteY1" fmla="*/ 494792 h 558240"/>
              <a:gd name="connsiteX2" fmla="*/ 240385 w 618742"/>
              <a:gd name="connsiteY2" fmla="*/ 0 h 558240"/>
              <a:gd name="connsiteX0" fmla="*/ 580140 w 580140"/>
              <a:gd name="connsiteY0" fmla="*/ 357572 h 544811"/>
              <a:gd name="connsiteX1" fmla="*/ 68973 w 580140"/>
              <a:gd name="connsiteY1" fmla="*/ 494792 h 544811"/>
              <a:gd name="connsiteX2" fmla="*/ 237997 w 580140"/>
              <a:gd name="connsiteY2" fmla="*/ 0 h 544811"/>
              <a:gd name="connsiteX0" fmla="*/ 553445 w 553445"/>
              <a:gd name="connsiteY0" fmla="*/ 357572 h 500054"/>
              <a:gd name="connsiteX1" fmla="*/ 96599 w 553445"/>
              <a:gd name="connsiteY1" fmla="*/ 404257 h 500054"/>
              <a:gd name="connsiteX2" fmla="*/ 211302 w 553445"/>
              <a:gd name="connsiteY2" fmla="*/ 0 h 500054"/>
              <a:gd name="connsiteX0" fmla="*/ 517522 w 517522"/>
              <a:gd name="connsiteY0" fmla="*/ 357572 h 500054"/>
              <a:gd name="connsiteX1" fmla="*/ 60676 w 517522"/>
              <a:gd name="connsiteY1" fmla="*/ 404257 h 500054"/>
              <a:gd name="connsiteX2" fmla="*/ 238753 w 517522"/>
              <a:gd name="connsiteY2" fmla="*/ 0 h 500054"/>
              <a:gd name="connsiteX0" fmla="*/ 490454 w 490454"/>
              <a:gd name="connsiteY0" fmla="*/ 357572 h 486946"/>
              <a:gd name="connsiteX1" fmla="*/ 87929 w 490454"/>
              <a:gd name="connsiteY1" fmla="*/ 368043 h 486946"/>
              <a:gd name="connsiteX2" fmla="*/ 211685 w 490454"/>
              <a:gd name="connsiteY2" fmla="*/ 0 h 486946"/>
              <a:gd name="connsiteX0" fmla="*/ 486858 w 486858"/>
              <a:gd name="connsiteY0" fmla="*/ 357572 h 486946"/>
              <a:gd name="connsiteX1" fmla="*/ 84333 w 486858"/>
              <a:gd name="connsiteY1" fmla="*/ 368043 h 486946"/>
              <a:gd name="connsiteX2" fmla="*/ 208089 w 486858"/>
              <a:gd name="connsiteY2" fmla="*/ 0 h 486946"/>
              <a:gd name="connsiteX0" fmla="*/ 476246 w 476246"/>
              <a:gd name="connsiteY0" fmla="*/ 357572 h 486946"/>
              <a:gd name="connsiteX1" fmla="*/ 73721 w 476246"/>
              <a:gd name="connsiteY1" fmla="*/ 368043 h 486946"/>
              <a:gd name="connsiteX2" fmla="*/ 197477 w 476246"/>
              <a:gd name="connsiteY2" fmla="*/ 0 h 486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6246" h="486946">
                <a:moveTo>
                  <a:pt x="476246" y="357572"/>
                </a:moveTo>
                <a:cubicBezTo>
                  <a:pt x="317757" y="608494"/>
                  <a:pt x="120182" y="427638"/>
                  <a:pt x="73721" y="368043"/>
                </a:cubicBezTo>
                <a:cubicBezTo>
                  <a:pt x="27260" y="308448"/>
                  <a:pt x="-117360" y="249473"/>
                  <a:pt x="197477" y="0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5" name="Up Arrow 84"/>
          <p:cNvSpPr/>
          <p:nvPr/>
        </p:nvSpPr>
        <p:spPr bwMode="auto">
          <a:xfrm>
            <a:off x="5388819" y="4880063"/>
            <a:ext cx="450145" cy="694309"/>
          </a:xfrm>
          <a:prstGeom prst="up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4025552" y="5517843"/>
            <a:ext cx="401533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m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aking sense of trees;</a:t>
            </a:r>
            <a:endParaRPr lang="en-US" dirty="0"/>
          </a:p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converting them into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graphs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connect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uses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and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declarations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450947" y="5358618"/>
            <a:ext cx="33586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kern="0" dirty="0">
                <a:solidFill>
                  <a:srgbClr val="0070C0"/>
                </a:solidFill>
                <a:latin typeface="Calibri" pitchFamily="34" charset="0"/>
                <a:ea typeface="+mj-ea"/>
                <a:cs typeface="Calibri" pitchFamily="34" charset="0"/>
              </a:rPr>
              <a:t>Name </a:t>
            </a:r>
            <a:r>
              <a:rPr lang="en-US" sz="4000" kern="0" dirty="0" smtClean="0">
                <a:solidFill>
                  <a:srgbClr val="0070C0"/>
                </a:solidFill>
                <a:latin typeface="Calibri" pitchFamily="34" charset="0"/>
                <a:ea typeface="+mj-ea"/>
                <a:cs typeface="Calibri" pitchFamily="34" charset="0"/>
              </a:rPr>
              <a:t>Analysis: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6082920" y="2225520"/>
              <a:ext cx="824400" cy="1272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69960" y="2211120"/>
                <a:ext cx="852120" cy="130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089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4568" y="-40105"/>
            <a:ext cx="4676273" cy="238225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tx1"/>
                </a:solidFill>
              </a:rPr>
              <a:t>class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b="1" dirty="0">
                <a:solidFill>
                  <a:schemeClr val="tx1"/>
                </a:solidFill>
              </a:rPr>
              <a:t>World </a:t>
            </a:r>
            <a:r>
              <a:rPr lang="en-US" sz="1600" b="1" dirty="0" smtClean="0">
                <a:solidFill>
                  <a:schemeClr val="tx1"/>
                </a:solidFill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</a:rPr>
              <a:t>int</a:t>
            </a:r>
            <a:r>
              <a:rPr lang="en-US" sz="1600" dirty="0" smtClean="0">
                <a:solidFill>
                  <a:schemeClr val="tx1"/>
                </a:solidFill>
              </a:rPr>
              <a:t> sum;  </a:t>
            </a:r>
            <a:r>
              <a:rPr lang="en-US" sz="1600" b="1" dirty="0" err="1" smtClean="0">
                <a:solidFill>
                  <a:srgbClr val="0070C0"/>
                </a:solidFill>
              </a:rPr>
              <a:t>int</a:t>
            </a:r>
            <a:r>
              <a:rPr lang="en-US" sz="1600" dirty="0" smtClean="0">
                <a:solidFill>
                  <a:srgbClr val="0070C0"/>
                </a:solidFill>
              </a:rPr>
              <a:t> value;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  </a:t>
            </a:r>
            <a:r>
              <a:rPr lang="en-US" sz="1600" dirty="0" smtClean="0"/>
              <a:t>// value </a:t>
            </a:r>
            <a:r>
              <a:rPr lang="en-US" sz="1600" dirty="0" smtClean="0">
                <a:sym typeface="Symbol"/>
              </a:rPr>
              <a:t> </a:t>
            </a:r>
            <a:r>
              <a:rPr lang="en-US" sz="1600" dirty="0" err="1" smtClean="0"/>
              <a:t>int</a:t>
            </a:r>
            <a:r>
              <a:rPr lang="en-US" sz="1600" dirty="0" smtClean="0"/>
              <a:t>, sum </a:t>
            </a:r>
            <a:r>
              <a:rPr lang="en-US" sz="1600" dirty="0">
                <a:sym typeface="Symbol"/>
              </a:rPr>
              <a:t></a:t>
            </a:r>
            <a:r>
              <a:rPr lang="en-US" sz="1600" dirty="0" smtClean="0"/>
              <a:t> </a:t>
            </a:r>
            <a:r>
              <a:rPr lang="en-US" sz="1600" dirty="0" err="1" smtClean="0"/>
              <a:t>int</a:t>
            </a:r>
            <a:endParaRPr lang="en-US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  </a:t>
            </a:r>
            <a:r>
              <a:rPr lang="en-US" sz="1600" b="1" dirty="0" smtClean="0">
                <a:solidFill>
                  <a:schemeClr val="tx1"/>
                </a:solidFill>
              </a:rPr>
              <a:t>void </a:t>
            </a:r>
            <a:r>
              <a:rPr lang="en-US" sz="1600" dirty="0" smtClean="0">
                <a:solidFill>
                  <a:schemeClr val="tx1"/>
                </a:solidFill>
              </a:rPr>
              <a:t>add(</a:t>
            </a:r>
            <a:r>
              <a:rPr lang="en-US" sz="1600" b="1" dirty="0" err="1" smtClean="0">
                <a:solidFill>
                  <a:schemeClr val="tx1"/>
                </a:solidFill>
              </a:rPr>
              <a:t>int</a:t>
            </a:r>
            <a:r>
              <a:rPr lang="en-US" sz="1600" dirty="0" smtClean="0">
                <a:solidFill>
                  <a:schemeClr val="tx1"/>
                </a:solidFill>
              </a:rPr>
              <a:t> foo)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       </a:t>
            </a:r>
            <a:r>
              <a:rPr lang="en-US" sz="1600" dirty="0" smtClean="0"/>
              <a:t>// foo </a:t>
            </a:r>
            <a:r>
              <a:rPr lang="en-US" sz="1600" dirty="0">
                <a:sym typeface="Symbol"/>
              </a:rPr>
              <a:t> </a:t>
            </a:r>
            <a:r>
              <a:rPr lang="en-US" sz="1600" dirty="0" err="1" smtClean="0"/>
              <a:t>int</a:t>
            </a:r>
            <a:r>
              <a:rPr lang="en-US" sz="1600" dirty="0" smtClean="0"/>
              <a:t>, value </a:t>
            </a:r>
            <a:r>
              <a:rPr lang="en-US" sz="1600" dirty="0">
                <a:sym typeface="Symbol"/>
              </a:rPr>
              <a:t></a:t>
            </a:r>
            <a:r>
              <a:rPr lang="en-US" sz="1600" dirty="0" smtClean="0"/>
              <a:t> </a:t>
            </a:r>
            <a:r>
              <a:rPr lang="en-US" sz="1600" dirty="0" err="1" smtClean="0"/>
              <a:t>int</a:t>
            </a:r>
            <a:r>
              <a:rPr lang="en-US" sz="1600" dirty="0" smtClean="0"/>
              <a:t>, sum </a:t>
            </a:r>
            <a:r>
              <a:rPr lang="en-US" sz="1600" dirty="0">
                <a:sym typeface="Symbol"/>
              </a:rPr>
              <a:t></a:t>
            </a:r>
            <a:r>
              <a:rPr lang="en-US" sz="1600" dirty="0" smtClean="0"/>
              <a:t> </a:t>
            </a:r>
            <a:r>
              <a:rPr lang="en-US" sz="1600" dirty="0" err="1" smtClean="0"/>
              <a:t>int</a:t>
            </a:r>
            <a:endParaRPr lang="en-US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chemeClr val="tx1"/>
                </a:solidFill>
              </a:rPr>
              <a:t>       string </a:t>
            </a:r>
            <a:r>
              <a:rPr lang="en-US" sz="1600" dirty="0">
                <a:solidFill>
                  <a:schemeClr val="tx1"/>
                </a:solidFill>
              </a:rPr>
              <a:t>z;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    </a:t>
            </a:r>
            <a:r>
              <a:rPr lang="en-US" sz="1600" dirty="0" smtClean="0">
                <a:solidFill>
                  <a:schemeClr val="tx1"/>
                </a:solidFill>
              </a:rPr>
              <a:t>   </a:t>
            </a:r>
            <a:r>
              <a:rPr lang="en-US" sz="1600" dirty="0" smtClean="0"/>
              <a:t>// </a:t>
            </a:r>
            <a:r>
              <a:rPr lang="en-US" sz="1600" dirty="0"/>
              <a:t>z </a:t>
            </a:r>
            <a:r>
              <a:rPr lang="en-US" sz="1600" dirty="0">
                <a:sym typeface="Symbol"/>
              </a:rPr>
              <a:t></a:t>
            </a:r>
            <a:r>
              <a:rPr lang="en-US" sz="1600" dirty="0" smtClean="0"/>
              <a:t> </a:t>
            </a:r>
            <a:r>
              <a:rPr lang="en-US" sz="1600" dirty="0"/>
              <a:t>string, foo </a:t>
            </a:r>
            <a:r>
              <a:rPr lang="en-US" sz="1600" dirty="0">
                <a:sym typeface="Symbol"/>
              </a:rPr>
              <a:t></a:t>
            </a:r>
            <a:r>
              <a:rPr lang="en-US" sz="1600" dirty="0" smtClean="0"/>
              <a:t> </a:t>
            </a:r>
            <a:r>
              <a:rPr lang="en-US" sz="1600" dirty="0" err="1"/>
              <a:t>int</a:t>
            </a:r>
            <a:r>
              <a:rPr lang="en-US" sz="1600" dirty="0"/>
              <a:t>, value </a:t>
            </a:r>
            <a:r>
              <a:rPr lang="en-US" sz="1600" dirty="0">
                <a:sym typeface="Symbol"/>
              </a:rPr>
              <a:t></a:t>
            </a:r>
            <a:r>
              <a:rPr lang="en-US" sz="1600" dirty="0" smtClean="0"/>
              <a:t> </a:t>
            </a:r>
            <a:r>
              <a:rPr lang="en-US" sz="1600" dirty="0" err="1"/>
              <a:t>int</a:t>
            </a:r>
            <a:r>
              <a:rPr lang="en-US" sz="1600" dirty="0"/>
              <a:t>, sum </a:t>
            </a:r>
            <a:r>
              <a:rPr lang="en-US" sz="1600" dirty="0">
                <a:sym typeface="Symbol"/>
              </a:rPr>
              <a:t></a:t>
            </a:r>
            <a:r>
              <a:rPr lang="en-US" sz="1600" dirty="0" smtClean="0"/>
              <a:t> </a:t>
            </a:r>
            <a:r>
              <a:rPr lang="en-US" sz="1600" dirty="0" err="1"/>
              <a:t>int</a:t>
            </a: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    </a:t>
            </a:r>
            <a:r>
              <a:rPr lang="en-US" sz="1600" dirty="0" smtClean="0">
                <a:solidFill>
                  <a:schemeClr val="tx1"/>
                </a:solidFill>
              </a:rPr>
              <a:t>   sum </a:t>
            </a:r>
            <a:r>
              <a:rPr lang="en-US" sz="1600" dirty="0">
                <a:solidFill>
                  <a:schemeClr val="tx1"/>
                </a:solidFill>
              </a:rPr>
              <a:t>= sum + value</a:t>
            </a:r>
            <a:r>
              <a:rPr lang="en-US" sz="1600" dirty="0" smtClean="0">
                <a:solidFill>
                  <a:schemeClr val="tx1"/>
                </a:solidFill>
              </a:rPr>
              <a:t>; value </a:t>
            </a:r>
            <a:r>
              <a:rPr lang="en-US" sz="1600" dirty="0">
                <a:solidFill>
                  <a:schemeClr val="tx1"/>
                </a:solidFill>
              </a:rPr>
              <a:t>= 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  </a:t>
            </a:r>
            <a:r>
              <a:rPr lang="en-US" sz="1600" dirty="0" smtClean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4" name="Rectangle 3"/>
          <p:cNvSpPr/>
          <p:nvPr/>
        </p:nvSpPr>
        <p:spPr>
          <a:xfrm>
            <a:off x="3264568" y="2140008"/>
            <a:ext cx="595964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// value </a:t>
            </a:r>
            <a:r>
              <a:rPr lang="en-US" sz="1600" dirty="0">
                <a:solidFill>
                  <a:srgbClr val="008000"/>
                </a:solidFill>
                <a:sym typeface="Symbol"/>
              </a:rPr>
              <a:t></a:t>
            </a: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16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sum</a:t>
            </a:r>
            <a:r>
              <a:rPr lang="en-US" sz="1600" dirty="0">
                <a:sym typeface="Symbol"/>
              </a:rPr>
              <a:t> </a:t>
            </a:r>
            <a:r>
              <a:rPr lang="en-US" sz="1600" dirty="0">
                <a:solidFill>
                  <a:srgbClr val="008000"/>
                </a:solidFill>
                <a:sym typeface="Symbol"/>
              </a:rPr>
              <a:t></a:t>
            </a:r>
            <a:r>
              <a:rPr lang="en-US" sz="1600" dirty="0">
                <a:sym typeface="Symbol"/>
              </a:rPr>
              <a:t> </a:t>
            </a:r>
            <a:r>
              <a:rPr lang="en-US" sz="1600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int</a:t>
            </a:r>
            <a:endParaRPr lang="en-US" sz="1600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  void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main(string bar)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// </a:t>
            </a:r>
            <a:r>
              <a:rPr lang="en-US" sz="16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bar </a:t>
            </a:r>
            <a:r>
              <a:rPr lang="en-US" sz="1600" dirty="0">
                <a:solidFill>
                  <a:srgbClr val="008000"/>
                </a:solidFill>
                <a:sym typeface="Symbol"/>
              </a:rPr>
              <a:t></a:t>
            </a: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string, </a:t>
            </a: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value</a:t>
            </a:r>
            <a:r>
              <a:rPr lang="en-US" sz="1600" dirty="0">
                <a:solidFill>
                  <a:srgbClr val="008000"/>
                </a:solidFill>
                <a:sym typeface="Symbol"/>
              </a:rPr>
              <a:t>  </a:t>
            </a:r>
            <a:r>
              <a:rPr lang="en-US" sz="1600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16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, sum </a:t>
            </a:r>
            <a:r>
              <a:rPr lang="en-US" sz="1600" dirty="0">
                <a:solidFill>
                  <a:srgbClr val="008000"/>
                </a:solidFill>
                <a:sym typeface="Symbol"/>
              </a:rPr>
              <a:t> </a:t>
            </a:r>
            <a:r>
              <a:rPr lang="en-US" sz="1600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int</a:t>
            </a:r>
            <a:endParaRPr lang="en-US" sz="1600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lang="en-US" sz="1600" b="1" dirty="0" err="1" smtClean="0">
                <a:latin typeface="Calibri" pitchFamily="34" charset="0"/>
                <a:cs typeface="Calibri" pitchFamily="34" charset="0"/>
              </a:rPr>
              <a:t>int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y;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// </a:t>
            </a:r>
            <a:r>
              <a:rPr lang="en-US" sz="16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y </a:t>
            </a:r>
            <a:r>
              <a:rPr lang="en-US" sz="1600" dirty="0">
                <a:solidFill>
                  <a:srgbClr val="008000"/>
                </a:solidFill>
                <a:sym typeface="Symbol"/>
              </a:rPr>
              <a:t></a:t>
            </a: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16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, bar </a:t>
            </a:r>
            <a:r>
              <a:rPr lang="en-US" sz="1600" dirty="0">
                <a:solidFill>
                  <a:srgbClr val="008000"/>
                </a:solidFill>
                <a:sym typeface="Symbol"/>
              </a:rPr>
              <a:t></a:t>
            </a: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string, value </a:t>
            </a:r>
            <a:r>
              <a:rPr lang="en-US" sz="1600" dirty="0">
                <a:solidFill>
                  <a:srgbClr val="008000"/>
                </a:solidFill>
                <a:sym typeface="Symbol"/>
              </a:rPr>
              <a:t></a:t>
            </a: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16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, sum </a:t>
            </a:r>
            <a:r>
              <a:rPr lang="en-US" sz="1600" dirty="0">
                <a:solidFill>
                  <a:srgbClr val="008000"/>
                </a:solidFill>
                <a:sym typeface="Symbol"/>
              </a:rPr>
              <a:t></a:t>
            </a: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int</a:t>
            </a:r>
            <a:endParaRPr lang="en-US" sz="1600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sum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= 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 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value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= 10;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add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// </a:t>
            </a:r>
            <a:r>
              <a:rPr lang="en-US" sz="16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y </a:t>
            </a:r>
            <a:r>
              <a:rPr lang="en-US" sz="1600" dirty="0">
                <a:solidFill>
                  <a:srgbClr val="008000"/>
                </a:solidFill>
                <a:sym typeface="Symbol"/>
              </a:rPr>
              <a:t></a:t>
            </a: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16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, bar </a:t>
            </a:r>
            <a:r>
              <a:rPr lang="en-US" sz="1600" dirty="0">
                <a:solidFill>
                  <a:srgbClr val="008000"/>
                </a:solidFill>
                <a:sym typeface="Symbol"/>
              </a:rPr>
              <a:t></a:t>
            </a: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string, value </a:t>
            </a:r>
            <a:r>
              <a:rPr lang="en-US" sz="1600" dirty="0">
                <a:solidFill>
                  <a:srgbClr val="008000"/>
                </a:solidFill>
                <a:sym typeface="Symbol"/>
              </a:rPr>
              <a:t></a:t>
            </a: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16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, sum </a:t>
            </a:r>
            <a:r>
              <a:rPr lang="en-US" sz="1600" dirty="0">
                <a:solidFill>
                  <a:srgbClr val="008000"/>
                </a:solidFill>
                <a:sym typeface="Symbol"/>
              </a:rPr>
              <a:t></a:t>
            </a: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int</a:t>
            </a:r>
            <a:endParaRPr lang="en-US" sz="1600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if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(sum % 3 == 1)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    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string </a:t>
            </a:r>
            <a:r>
              <a:rPr lang="en-US" sz="16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value;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      </a:t>
            </a: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// </a:t>
            </a:r>
            <a:r>
              <a:rPr lang="en-US" sz="16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value </a:t>
            </a:r>
            <a:r>
              <a:rPr lang="en-US" sz="1600" dirty="0">
                <a:solidFill>
                  <a:srgbClr val="008000"/>
                </a:solidFill>
                <a:sym typeface="Symbol"/>
              </a:rPr>
              <a:t></a:t>
            </a: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string, y </a:t>
            </a:r>
            <a:r>
              <a:rPr lang="en-US" sz="1600" dirty="0">
                <a:solidFill>
                  <a:srgbClr val="008000"/>
                </a:solidFill>
                <a:sym typeface="Symbol"/>
              </a:rPr>
              <a:t></a:t>
            </a: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16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, bar </a:t>
            </a:r>
            <a:r>
              <a:rPr lang="en-US" sz="1600" dirty="0">
                <a:solidFill>
                  <a:srgbClr val="008000"/>
                </a:solidFill>
                <a:sym typeface="Symbol"/>
              </a:rPr>
              <a:t></a:t>
            </a: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string, </a:t>
            </a: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sum </a:t>
            </a:r>
            <a:r>
              <a:rPr lang="en-US" sz="1600" dirty="0">
                <a:solidFill>
                  <a:srgbClr val="008000"/>
                </a:solidFill>
                <a:sym typeface="Symbol"/>
              </a:rPr>
              <a:t></a:t>
            </a: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int</a:t>
            </a:r>
            <a:endParaRPr lang="en-US" sz="1600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    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value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= 1;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    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add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    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print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("inner value = ", value);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    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print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("sum = ", sum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);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}</a:t>
            </a:r>
            <a:endParaRPr lang="en-US" sz="1600" b="1" dirty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// </a:t>
            </a:r>
            <a:r>
              <a:rPr lang="en-US" sz="16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y </a:t>
            </a:r>
            <a:r>
              <a:rPr lang="en-US" sz="1600" dirty="0">
                <a:solidFill>
                  <a:srgbClr val="008000"/>
                </a:solidFill>
                <a:sym typeface="Symbol"/>
              </a:rPr>
              <a:t></a:t>
            </a: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16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, bar </a:t>
            </a:r>
            <a:r>
              <a:rPr lang="en-US" sz="1600" dirty="0">
                <a:solidFill>
                  <a:srgbClr val="008000"/>
                </a:solidFill>
                <a:sym typeface="Symbol"/>
              </a:rPr>
              <a:t></a:t>
            </a: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string, value </a:t>
            </a:r>
            <a:r>
              <a:rPr lang="en-US" sz="1600" dirty="0">
                <a:solidFill>
                  <a:srgbClr val="008000"/>
                </a:solidFill>
                <a:sym typeface="Symbol"/>
              </a:rPr>
              <a:t></a:t>
            </a: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16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, sum </a:t>
            </a:r>
            <a:r>
              <a:rPr lang="en-US" sz="1600" dirty="0">
                <a:solidFill>
                  <a:srgbClr val="008000"/>
                </a:solidFill>
                <a:sym typeface="Symbol"/>
              </a:rPr>
              <a:t></a:t>
            </a: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int</a:t>
            </a:r>
            <a:endParaRPr lang="en-US" sz="1600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print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("outer value = ", value);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} }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169" y="3171743"/>
            <a:ext cx="320039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Outer 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declaration </a:t>
            </a:r>
            <a:r>
              <a:rPr lang="en-US" sz="1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1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800" b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1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value 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is </a:t>
            </a:r>
            <a:r>
              <a:rPr lang="en-US" sz="1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shadowed 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by </a:t>
            </a:r>
            <a:r>
              <a:rPr lang="en-US" sz="1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1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inner declaration </a:t>
            </a:r>
            <a:r>
              <a:rPr lang="en-US" sz="1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string </a:t>
            </a:r>
            <a:r>
              <a:rPr lang="en-US" sz="18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value</a:t>
            </a:r>
          </a:p>
          <a:p>
            <a:endParaRPr lang="en-US" sz="1800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1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Map 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becomes bigger as </a:t>
            </a:r>
            <a:r>
              <a:rPr lang="en-US" sz="1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1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we 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enter more scopes, </a:t>
            </a:r>
            <a:r>
              <a:rPr lang="en-US" sz="1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1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later 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becomes smaller again</a:t>
            </a:r>
          </a:p>
          <a:p>
            <a:r>
              <a:rPr lang="en-US" sz="1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Imperatively</a:t>
            </a:r>
            <a:r>
              <a:rPr lang="en-US" sz="1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: need 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to make </a:t>
            </a:r>
            <a:r>
              <a:rPr lang="en-US" sz="1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1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maps bigger, later 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smaller </a:t>
            </a:r>
            <a:r>
              <a:rPr lang="en-US" sz="1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again.</a:t>
            </a:r>
          </a:p>
          <a:p>
            <a:r>
              <a:rPr lang="en-US" sz="1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Functionally:</a:t>
            </a:r>
            <a:r>
              <a:rPr lang="en-US" sz="1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immutable maps,</a:t>
            </a:r>
            <a:br>
              <a:rPr lang="en-US" sz="1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keep old versions.</a:t>
            </a:r>
            <a:endParaRPr lang="en-US" sz="180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3185" y="278505"/>
            <a:ext cx="293913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How the </a:t>
            </a:r>
            <a:r>
              <a:rPr lang="en-US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symbol map</a:t>
            </a:r>
            <a: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changes in case of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static </a:t>
            </a:r>
            <a: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scoping</a:t>
            </a:r>
            <a:endParaRPr lang="en-US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26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dirty="0" smtClean="0"/>
              <a:t>Formalism for Name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31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74" y="713874"/>
            <a:ext cx="8974693" cy="5478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64880" y="1895040"/>
              <a:ext cx="8834040" cy="4229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0200" y="1883520"/>
                <a:ext cx="8854200" cy="424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022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Checking that each variable is declared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Ink 18"/>
              <p14:cNvContentPartPr/>
              <p14:nvPr/>
            </p14:nvContentPartPr>
            <p14:xfrm>
              <a:off x="209007" y="1388668"/>
              <a:ext cx="8096040" cy="510552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5687" y="1382548"/>
                <a:ext cx="8115120" cy="512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1" name="Ink 70"/>
              <p14:cNvContentPartPr/>
              <p14:nvPr/>
            </p14:nvContentPartPr>
            <p14:xfrm>
              <a:off x="1396647" y="2053228"/>
              <a:ext cx="361440" cy="37656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82607" y="2038108"/>
                <a:ext cx="390960" cy="40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9" name="Ink 108"/>
              <p14:cNvContentPartPr/>
              <p14:nvPr/>
            </p14:nvContentPartPr>
            <p14:xfrm>
              <a:off x="6188967" y="1899868"/>
              <a:ext cx="2507040" cy="389160"/>
            </p14:xfrm>
          </p:contentPart>
        </mc:Choice>
        <mc:Fallback xmlns="">
          <p:pic>
            <p:nvPicPr>
              <p:cNvPr id="109" name="Ink 10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74207" y="1890499"/>
                <a:ext cx="2538000" cy="411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0" name="Ink 109"/>
              <p14:cNvContentPartPr/>
              <p14:nvPr/>
            </p14:nvContentPartPr>
            <p14:xfrm>
              <a:off x="2529927" y="2058988"/>
              <a:ext cx="378000" cy="370800"/>
            </p14:xfrm>
          </p:contentPart>
        </mc:Choice>
        <mc:Fallback xmlns="">
          <p:pic>
            <p:nvPicPr>
              <p:cNvPr id="110" name="Ink 10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14807" y="2043868"/>
                <a:ext cx="407160" cy="399960"/>
              </a:xfrm>
              <a:prstGeom prst="rect">
                <a:avLst/>
              </a:prstGeom>
            </p:spPr>
          </p:pic>
        </mc:Fallback>
      </mc:AlternateContent>
      <p:sp>
        <p:nvSpPr>
          <p:cNvPr id="161" name="TextBox 160"/>
          <p:cNvSpPr txBox="1"/>
          <p:nvPr/>
        </p:nvSpPr>
        <p:spPr>
          <a:xfrm>
            <a:off x="385767" y="3975422"/>
            <a:ext cx="6205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“e uses only variables declared in </a:t>
            </a:r>
            <a:r>
              <a:rPr lang="en-US" sz="3200" dirty="0" smtClean="0">
                <a:latin typeface="Calibri" pitchFamily="34" charset="0"/>
                <a:cs typeface="Calibri" pitchFamily="34" charset="0"/>
                <a:sym typeface="Symbol"/>
              </a:rPr>
              <a:t>”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054831" y="3287730"/>
            <a:ext cx="2116477" cy="810982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" name="Ink 3"/>
              <p14:cNvContentPartPr/>
              <p14:nvPr/>
            </p14:nvContentPartPr>
            <p14:xfrm>
              <a:off x="310680" y="2049480"/>
              <a:ext cx="4296600" cy="14353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2400" y="2037240"/>
                <a:ext cx="4310280" cy="146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048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for Checking Variable Use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/>
              <p14:cNvContentPartPr/>
              <p14:nvPr/>
            </p14:nvContentPartPr>
            <p14:xfrm>
              <a:off x="524727" y="1826778"/>
              <a:ext cx="2077560" cy="352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4647" y="1812378"/>
                <a:ext cx="209520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3" name="Ink 52"/>
              <p14:cNvContentPartPr/>
              <p14:nvPr/>
            </p14:nvContentPartPr>
            <p14:xfrm>
              <a:off x="3904047" y="1787898"/>
              <a:ext cx="2699280" cy="5544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92527" y="1784298"/>
                <a:ext cx="272448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4" name="Ink 103"/>
              <p14:cNvContentPartPr/>
              <p14:nvPr/>
            </p14:nvContentPartPr>
            <p14:xfrm>
              <a:off x="2317527" y="3695898"/>
              <a:ext cx="3118680" cy="34200"/>
            </p14:xfrm>
          </p:contentPart>
        </mc:Choice>
        <mc:Fallback xmlns="">
          <p:pic>
            <p:nvPicPr>
              <p:cNvPr id="104" name="Ink 10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13207" y="3682938"/>
                <a:ext cx="31280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5" name="Ink 114"/>
              <p14:cNvContentPartPr/>
              <p14:nvPr/>
            </p14:nvContentPartPr>
            <p14:xfrm>
              <a:off x="2066967" y="5597058"/>
              <a:ext cx="2497320" cy="85680"/>
            </p14:xfrm>
          </p:contentPart>
        </mc:Choice>
        <mc:Fallback xmlns="">
          <p:pic>
            <p:nvPicPr>
              <p:cNvPr id="115" name="Ink 11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064087" y="5593098"/>
                <a:ext cx="250668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" name="Ink 6"/>
              <p14:cNvContentPartPr/>
              <p14:nvPr/>
            </p14:nvContentPartPr>
            <p14:xfrm>
              <a:off x="110520" y="1169640"/>
              <a:ext cx="2964600" cy="15678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6120" y="1156680"/>
                <a:ext cx="2991960" cy="159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" name="Ink 7"/>
              <p14:cNvContentPartPr/>
              <p14:nvPr/>
            </p14:nvContentPartPr>
            <p14:xfrm>
              <a:off x="3940047" y="1309098"/>
              <a:ext cx="2550960" cy="9820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33567" y="1294698"/>
                <a:ext cx="2572200" cy="10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" name="Ink 8"/>
              <p14:cNvContentPartPr/>
              <p14:nvPr/>
            </p14:nvContentPartPr>
            <p14:xfrm>
              <a:off x="534807" y="1449138"/>
              <a:ext cx="2122560" cy="9284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27967" y="1437978"/>
                <a:ext cx="2135160" cy="9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2" name="Ink 11"/>
              <p14:cNvContentPartPr/>
              <p14:nvPr/>
            </p14:nvContentPartPr>
            <p14:xfrm>
              <a:off x="3718080" y="1071360"/>
              <a:ext cx="3158640" cy="141228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714120" y="1058400"/>
                <a:ext cx="3175200" cy="143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3" name="Ink 12"/>
              <p14:cNvContentPartPr/>
              <p14:nvPr/>
            </p14:nvContentPartPr>
            <p14:xfrm>
              <a:off x="2248767" y="3229698"/>
              <a:ext cx="5814720" cy="29883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235087" y="3215658"/>
                <a:ext cx="5833440" cy="30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4" name="Ink 13"/>
              <p14:cNvContentPartPr/>
              <p14:nvPr/>
            </p14:nvContentPartPr>
            <p14:xfrm>
              <a:off x="6159807" y="6293658"/>
              <a:ext cx="1503000" cy="27000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145047" y="6278178"/>
                <a:ext cx="152424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5" name="Ink 14"/>
              <p14:cNvContentPartPr/>
              <p14:nvPr/>
            </p14:nvContentPartPr>
            <p14:xfrm>
              <a:off x="1927440" y="2894760"/>
              <a:ext cx="7152840" cy="392220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916640" y="2886120"/>
                <a:ext cx="7171920" cy="39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6" name="Ink 15"/>
              <p14:cNvContentPartPr/>
              <p14:nvPr/>
            </p14:nvContentPartPr>
            <p14:xfrm>
              <a:off x="271080" y="901440"/>
              <a:ext cx="8536320" cy="371520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64960" y="888840"/>
                <a:ext cx="8556840" cy="373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585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Block Declarations Change </a:t>
            </a:r>
            <a:r>
              <a:rPr lang="en-US" dirty="0" smtClean="0">
                <a:sym typeface="Symbol"/>
              </a:rPr>
              <a:t>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000647" y="2165188"/>
              <a:ext cx="2671920" cy="525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7047" y="2151868"/>
                <a:ext cx="268416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2" name="Ink 31"/>
              <p14:cNvContentPartPr/>
              <p14:nvPr/>
            </p14:nvContentPartPr>
            <p14:xfrm>
              <a:off x="1109007" y="1630588"/>
              <a:ext cx="2391840" cy="122616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04327" y="1615468"/>
                <a:ext cx="2410200" cy="124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0" name="Ink 39"/>
              <p14:cNvContentPartPr/>
              <p14:nvPr/>
            </p14:nvContentPartPr>
            <p14:xfrm>
              <a:off x="2206287" y="1722748"/>
              <a:ext cx="0" cy="1764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0" y="0"/>
                <a:ext cx="0" cy="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6" name="Ink 125"/>
              <p14:cNvContentPartPr/>
              <p14:nvPr/>
            </p14:nvContentPartPr>
            <p14:xfrm>
              <a:off x="1560587" y="3708868"/>
              <a:ext cx="4761220" cy="1275840"/>
            </p14:xfrm>
          </p:contentPart>
        </mc:Choice>
        <mc:Fallback xmlns="">
          <p:pic>
            <p:nvPicPr>
              <p:cNvPr id="126" name="Ink 12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49427" y="3693748"/>
                <a:ext cx="4788219" cy="130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7" name="Ink 126"/>
              <p14:cNvContentPartPr/>
              <p14:nvPr/>
            </p14:nvContentPartPr>
            <p14:xfrm>
              <a:off x="2608907" y="5323828"/>
              <a:ext cx="3300340" cy="344160"/>
            </p14:xfrm>
          </p:contentPart>
        </mc:Choice>
        <mc:Fallback xmlns="">
          <p:pic>
            <p:nvPicPr>
              <p:cNvPr id="127" name="Ink 12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595588" y="5308708"/>
                <a:ext cx="3326259" cy="36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9" name="Ink 128"/>
              <p14:cNvContentPartPr/>
              <p14:nvPr/>
            </p14:nvContentPartPr>
            <p14:xfrm>
              <a:off x="2329907" y="5005588"/>
              <a:ext cx="4911120" cy="166680"/>
            </p14:xfrm>
          </p:contentPart>
        </mc:Choice>
        <mc:Fallback xmlns="">
          <p:pic>
            <p:nvPicPr>
              <p:cNvPr id="129" name="Ink 12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26307" y="4992268"/>
                <a:ext cx="492192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" name="Ink 3"/>
              <p14:cNvContentPartPr/>
              <p14:nvPr/>
            </p14:nvContentPartPr>
            <p14:xfrm>
              <a:off x="294120" y="3429360"/>
              <a:ext cx="5805360" cy="13215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81520" y="3420000"/>
                <a:ext cx="5827320" cy="133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" name="Ink 2"/>
              <p14:cNvContentPartPr/>
              <p14:nvPr/>
            </p14:nvContentPartPr>
            <p14:xfrm>
              <a:off x="709200" y="944640"/>
              <a:ext cx="7989120" cy="56696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95160" y="931680"/>
                <a:ext cx="8013960" cy="568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907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Parameters are Similar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64106" y="2409111"/>
            <a:ext cx="54414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  <a:sym typeface="Symbol"/>
              </a:rPr>
              <a:t>  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  T m 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T</a:t>
            </a:r>
            <a:r>
              <a:rPr lang="en-US" sz="3200" baseline="-25000" dirty="0" smtClean="0">
                <a:latin typeface="Calibri" pitchFamily="34" charset="0"/>
                <a:cs typeface="Calibri" pitchFamily="34" charset="0"/>
              </a:rPr>
              <a:t>1 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x</a:t>
            </a:r>
            <a:r>
              <a:rPr lang="en-US" sz="3200" baseline="-25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,...,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T</a:t>
            </a:r>
            <a:r>
              <a:rPr lang="en-US" sz="3200" baseline="-25000" dirty="0" err="1">
                <a:latin typeface="Calibri" pitchFamily="34" charset="0"/>
                <a:cs typeface="Calibri" pitchFamily="34" charset="0"/>
              </a:rPr>
              <a:t>n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x</a:t>
            </a:r>
            <a:r>
              <a:rPr lang="en-US" sz="3200" baseline="-25000" dirty="0" err="1" smtClean="0">
                <a:latin typeface="Calibri" pitchFamily="34" charset="0"/>
                <a:cs typeface="Calibri" pitchFamily="34" charset="0"/>
              </a:rPr>
              <a:t>n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)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{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s 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}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58978" y="1612827"/>
            <a:ext cx="45410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  <a:sym typeface="Symbol"/>
              </a:rPr>
              <a:t>                                       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s 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109272" y="2329855"/>
            <a:ext cx="5336498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/>
              <p14:cNvContentPartPr/>
              <p14:nvPr/>
            </p14:nvContentPartPr>
            <p14:xfrm>
              <a:off x="235326" y="1732718"/>
              <a:ext cx="5409416" cy="19825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3446" y="1720118"/>
                <a:ext cx="5432456" cy="20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8" name="Ink 47"/>
              <p14:cNvContentPartPr/>
              <p14:nvPr/>
            </p14:nvContentPartPr>
            <p14:xfrm>
              <a:off x="5604438" y="2569718"/>
              <a:ext cx="122400" cy="828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93998" y="2557478"/>
                <a:ext cx="142560" cy="30240"/>
              </a:xfrm>
              <a:prstGeom prst="rect">
                <a:avLst/>
              </a:prstGeom>
            </p:spPr>
          </p:pic>
        </mc:Fallback>
      </mc:AlternateContent>
      <p:sp>
        <p:nvSpPr>
          <p:cNvPr id="49" name="Content Placeholder 2"/>
          <p:cNvSpPr>
            <a:spLocks noGrp="1"/>
          </p:cNvSpPr>
          <p:nvPr>
            <p:ph idx="1"/>
          </p:nvPr>
        </p:nvSpPr>
        <p:spPr>
          <a:xfrm>
            <a:off x="5813190" y="3184351"/>
            <a:ext cx="3102216" cy="267502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/>
              <a:t>class</a:t>
            </a:r>
            <a:r>
              <a:rPr lang="en-US" sz="2400" dirty="0"/>
              <a:t> </a:t>
            </a:r>
            <a:r>
              <a:rPr lang="en-US" sz="2400" b="1" dirty="0"/>
              <a:t>World </a:t>
            </a:r>
            <a:r>
              <a:rPr lang="en-US" sz="2400" b="1" dirty="0" smtClean="0"/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  </a:t>
            </a:r>
            <a:r>
              <a:rPr lang="en-US" sz="2400" b="1" dirty="0" err="1" smtClean="0"/>
              <a:t>int</a:t>
            </a:r>
            <a:r>
              <a:rPr lang="en-US" sz="2400" dirty="0" smtClean="0"/>
              <a:t> sum;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int</a:t>
            </a:r>
            <a:r>
              <a:rPr lang="en-US" sz="2400" dirty="0" smtClean="0"/>
              <a:t> value;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  void </a:t>
            </a:r>
            <a:r>
              <a:rPr lang="en-US" sz="2400" dirty="0" smtClean="0"/>
              <a:t>add(</a:t>
            </a:r>
            <a:r>
              <a:rPr lang="en-US" sz="2400" b="1" dirty="0" err="1" smtClean="0"/>
              <a:t>int</a:t>
            </a:r>
            <a:r>
              <a:rPr lang="en-US" sz="2400" dirty="0" smtClean="0"/>
              <a:t> foo)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sum = sum + foo;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}</a:t>
            </a:r>
            <a:endParaRPr lang="en-US" sz="2400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5" name="Ink 94"/>
              <p14:cNvContentPartPr/>
              <p14:nvPr/>
            </p14:nvContentPartPr>
            <p14:xfrm>
              <a:off x="504246" y="4640438"/>
              <a:ext cx="4565880" cy="390600"/>
            </p14:xfrm>
          </p:contentPart>
        </mc:Choice>
        <mc:Fallback xmlns="">
          <p:pic>
            <p:nvPicPr>
              <p:cNvPr id="95" name="Ink 9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9486" y="4626758"/>
                <a:ext cx="4594680" cy="41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5" name="Ink 104"/>
              <p14:cNvContentPartPr/>
              <p14:nvPr/>
            </p14:nvContentPartPr>
            <p14:xfrm>
              <a:off x="2443926" y="5315438"/>
              <a:ext cx="0" cy="20520"/>
            </p14:xfrm>
          </p:contentPart>
        </mc:Choice>
        <mc:Fallback xmlns="">
          <p:pic>
            <p:nvPicPr>
              <p:cNvPr id="105" name="Ink 10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0" y="0"/>
                <a:ext cx="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5" name="Ink 204"/>
              <p14:cNvContentPartPr/>
              <p14:nvPr/>
            </p14:nvContentPartPr>
            <p14:xfrm>
              <a:off x="494526" y="5031758"/>
              <a:ext cx="4164120" cy="127440"/>
            </p14:xfrm>
          </p:contentPart>
        </mc:Choice>
        <mc:Fallback xmlns="">
          <p:pic>
            <p:nvPicPr>
              <p:cNvPr id="205" name="Ink 20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6246" y="5017718"/>
                <a:ext cx="417996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6" name="Ink 205"/>
              <p14:cNvContentPartPr/>
              <p14:nvPr/>
            </p14:nvContentPartPr>
            <p14:xfrm>
              <a:off x="513966" y="5200958"/>
              <a:ext cx="3085920" cy="956880"/>
            </p14:xfrm>
          </p:contentPart>
        </mc:Choice>
        <mc:Fallback xmlns="">
          <p:pic>
            <p:nvPicPr>
              <p:cNvPr id="206" name="Ink 20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98846" y="5188358"/>
                <a:ext cx="3109320" cy="9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" name="Ink 2"/>
              <p14:cNvContentPartPr/>
              <p14:nvPr/>
            </p14:nvContentPartPr>
            <p14:xfrm>
              <a:off x="629640" y="1391040"/>
              <a:ext cx="6113880" cy="17002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17400" y="1376280"/>
                <a:ext cx="6140160" cy="172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358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Symbol </a:t>
            </a:r>
            <a:r>
              <a:rPr lang="en-US" dirty="0" smtClean="0"/>
              <a:t>Table (</a:t>
            </a:r>
            <a:r>
              <a:rPr lang="en-US" dirty="0" smtClean="0">
                <a:sym typeface="Symbol"/>
              </a:rPr>
              <a:t></a:t>
            </a:r>
            <a:r>
              <a:rPr lang="en-US" dirty="0" smtClean="0"/>
              <a:t>)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24700"/>
            <a:ext cx="8502383" cy="4909256"/>
          </a:xfrm>
        </p:spPr>
        <p:txBody>
          <a:bodyPr/>
          <a:lstStyle/>
          <a:p>
            <a:r>
              <a:rPr lang="en-US" sz="1800" dirty="0" smtClean="0"/>
              <a:t>Map identifiers to </a:t>
            </a:r>
            <a:r>
              <a:rPr lang="en-US" sz="1800" dirty="0"/>
              <a:t>the symbol </a:t>
            </a:r>
            <a:r>
              <a:rPr lang="en-US" sz="1800" dirty="0" smtClean="0"/>
              <a:t>with relevant </a:t>
            </a:r>
            <a:r>
              <a:rPr lang="en-US" sz="1800" dirty="0"/>
              <a:t>information about </a:t>
            </a:r>
            <a:r>
              <a:rPr lang="en-US" sz="1800" dirty="0" smtClean="0"/>
              <a:t>the </a:t>
            </a:r>
            <a:r>
              <a:rPr lang="en-US" sz="1800" dirty="0"/>
              <a:t>identifier </a:t>
            </a:r>
          </a:p>
          <a:p>
            <a:r>
              <a:rPr lang="en-US" sz="1800" dirty="0" smtClean="0"/>
              <a:t>All information is derived from syntax tree - symbol table is for efficiency</a:t>
            </a:r>
          </a:p>
          <a:p>
            <a:pPr lvl="1"/>
            <a:r>
              <a:rPr lang="en-US" sz="1400" dirty="0" smtClean="0"/>
              <a:t>in </a:t>
            </a:r>
            <a:r>
              <a:rPr lang="en-US" sz="1400" dirty="0"/>
              <a:t>old one-pass compilers there was only symbol table, no syntax tree</a:t>
            </a:r>
          </a:p>
          <a:p>
            <a:pPr lvl="1"/>
            <a:r>
              <a:rPr lang="en-US" sz="1400" dirty="0"/>
              <a:t>in modern compiler: we could always go through entire tree, but symbol table can give faster and easier access to the part of syntax tree, or some additional information</a:t>
            </a:r>
          </a:p>
          <a:p>
            <a:r>
              <a:rPr lang="en-US" sz="1800" dirty="0"/>
              <a:t>Goal: efficiently supporting phases of compiler </a:t>
            </a:r>
          </a:p>
          <a:p>
            <a:r>
              <a:rPr lang="en-US" sz="1800" dirty="0"/>
              <a:t>In the </a:t>
            </a:r>
            <a:r>
              <a:rPr lang="en-US" sz="1800" dirty="0" smtClean="0"/>
              <a:t>name </a:t>
            </a:r>
            <a:r>
              <a:rPr lang="en-US" sz="1800" dirty="0"/>
              <a:t>analysis phase: </a:t>
            </a:r>
          </a:p>
          <a:p>
            <a:pPr lvl="1"/>
            <a:r>
              <a:rPr lang="en-US" sz="1400" dirty="0"/>
              <a:t>finding which identifier refers to which definition</a:t>
            </a:r>
          </a:p>
          <a:p>
            <a:pPr lvl="1"/>
            <a:r>
              <a:rPr lang="en-US" sz="1400" dirty="0"/>
              <a:t>we store </a:t>
            </a:r>
            <a:r>
              <a:rPr lang="en-US" sz="1400" i="1" dirty="0"/>
              <a:t>definitions</a:t>
            </a:r>
            <a:endParaRPr lang="en-US" sz="1400" dirty="0"/>
          </a:p>
          <a:p>
            <a:r>
              <a:rPr lang="en-US" sz="1800" dirty="0"/>
              <a:t>What kinds of things can we define? What do we need to know for </a:t>
            </a:r>
            <a:r>
              <a:rPr lang="en-US" sz="1800" dirty="0" smtClean="0"/>
              <a:t>each ID? 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     variables </a:t>
            </a:r>
            <a:r>
              <a:rPr lang="en-US" sz="1800" dirty="0"/>
              <a:t>(</a:t>
            </a:r>
            <a:r>
              <a:rPr lang="en-US" sz="1800" dirty="0" err="1"/>
              <a:t>globals</a:t>
            </a:r>
            <a:r>
              <a:rPr lang="en-US" sz="1800" dirty="0"/>
              <a:t>, fields, parameters, </a:t>
            </a:r>
            <a:r>
              <a:rPr lang="en-US" sz="1800" dirty="0" smtClean="0"/>
              <a:t>locals):</a:t>
            </a:r>
          </a:p>
          <a:p>
            <a:pPr lvl="1"/>
            <a:r>
              <a:rPr lang="en-US" sz="1800" dirty="0" smtClean="0"/>
              <a:t>need to know types, positions - for </a:t>
            </a:r>
            <a:r>
              <a:rPr lang="en-US" sz="1800" smtClean="0"/>
              <a:t>error messages</a:t>
            </a:r>
            <a:endParaRPr lang="en-US" sz="1800" dirty="0" smtClean="0"/>
          </a:p>
          <a:p>
            <a:pPr lvl="1"/>
            <a:r>
              <a:rPr lang="en-US" sz="1800" dirty="0" smtClean="0"/>
              <a:t>later</a:t>
            </a:r>
            <a:r>
              <a:rPr lang="en-US" sz="1800" dirty="0"/>
              <a:t>: memory </a:t>
            </a:r>
            <a:r>
              <a:rPr lang="en-US" sz="1800" dirty="0" smtClean="0"/>
              <a:t>layout. To compile  </a:t>
            </a:r>
            <a:r>
              <a:rPr lang="en-US" sz="1800" dirty="0" err="1" smtClean="0"/>
              <a:t>x.f</a:t>
            </a:r>
            <a:r>
              <a:rPr lang="en-US" sz="1800" dirty="0" smtClean="0"/>
              <a:t> = y    into   </a:t>
            </a:r>
            <a:r>
              <a:rPr lang="en-US" sz="1800" dirty="0" err="1" smtClean="0"/>
              <a:t>memcopy</a:t>
            </a:r>
            <a:r>
              <a:rPr lang="en-US" sz="1800" dirty="0" smtClean="0"/>
              <a:t>(</a:t>
            </a:r>
            <a:r>
              <a:rPr lang="en-US" sz="1800" dirty="0" err="1" smtClean="0"/>
              <a:t>addr_y</a:t>
            </a:r>
            <a:r>
              <a:rPr lang="en-US" sz="1800" dirty="0" smtClean="0"/>
              <a:t>, addr_x+6, 4)</a:t>
            </a:r>
          </a:p>
          <a:p>
            <a:pPr lvl="2"/>
            <a:r>
              <a:rPr lang="en-US" sz="1800" dirty="0" smtClean="0"/>
              <a:t>e.g. 3rd field in an object should be stored at offset e.g. +6 from the address of the object</a:t>
            </a:r>
          </a:p>
          <a:p>
            <a:pPr lvl="2"/>
            <a:r>
              <a:rPr lang="en-US" sz="1800" dirty="0" smtClean="0"/>
              <a:t>the size of data stored in </a:t>
            </a:r>
            <a:r>
              <a:rPr lang="en-US" sz="1800" dirty="0" err="1" smtClean="0"/>
              <a:t>x.f</a:t>
            </a:r>
            <a:r>
              <a:rPr lang="en-US" sz="1800" dirty="0" smtClean="0"/>
              <a:t> is 4 bytes</a:t>
            </a:r>
          </a:p>
          <a:p>
            <a:pPr lvl="1"/>
            <a:r>
              <a:rPr lang="en-US" sz="1800" dirty="0" smtClean="0"/>
              <a:t>sometimes more </a:t>
            </a:r>
            <a:r>
              <a:rPr lang="en-US" sz="1800" dirty="0"/>
              <a:t>information </a:t>
            </a:r>
            <a:r>
              <a:rPr lang="en-US" sz="1800" dirty="0" smtClean="0"/>
              <a:t>explicit: whether </a:t>
            </a:r>
            <a:r>
              <a:rPr lang="en-US" sz="1800" dirty="0"/>
              <a:t>variable </a:t>
            </a:r>
            <a:r>
              <a:rPr lang="en-US" sz="1800" dirty="0" smtClean="0"/>
              <a:t>local </a:t>
            </a:r>
            <a:r>
              <a:rPr lang="en-US" sz="1800" dirty="0"/>
              <a:t>or </a:t>
            </a:r>
            <a:r>
              <a:rPr lang="en-US" sz="1800" dirty="0" smtClean="0"/>
              <a:t>global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methods</a:t>
            </a:r>
            <a:r>
              <a:rPr lang="en-US" sz="1800" dirty="0"/>
              <a:t>, functions, </a:t>
            </a:r>
            <a:r>
              <a:rPr lang="en-US" sz="1800" dirty="0" smtClean="0"/>
              <a:t>classes:  </a:t>
            </a:r>
            <a:r>
              <a:rPr lang="en-US" sz="1800" dirty="0"/>
              <a:t>recursively </a:t>
            </a:r>
            <a:r>
              <a:rPr lang="en-US" sz="1800" dirty="0" smtClean="0"/>
              <a:t>have with </a:t>
            </a:r>
            <a:r>
              <a:rPr lang="en-US" sz="1800" dirty="0"/>
              <a:t>their own </a:t>
            </a:r>
            <a:r>
              <a:rPr lang="en-US" sz="1800" dirty="0" smtClean="0"/>
              <a:t>symbol tables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9200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Points, Different </a:t>
            </a:r>
            <a:r>
              <a:rPr lang="en-US" dirty="0" smtClean="0">
                <a:sym typeface="Symbol"/>
              </a:rPr>
              <a:t>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class</a:t>
            </a:r>
            <a:r>
              <a:rPr lang="en-US" dirty="0"/>
              <a:t> </a:t>
            </a:r>
            <a:r>
              <a:rPr lang="en-US" b="1" dirty="0"/>
              <a:t>World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</a:t>
            </a:r>
            <a:r>
              <a:rPr lang="en-US" b="1" dirty="0" err="1"/>
              <a:t>int</a:t>
            </a:r>
            <a:r>
              <a:rPr lang="en-US" dirty="0"/>
              <a:t> sum;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  void </a:t>
            </a:r>
            <a:r>
              <a:rPr lang="en-US" dirty="0"/>
              <a:t>add(</a:t>
            </a:r>
            <a:r>
              <a:rPr lang="en-US" b="1" dirty="0" err="1"/>
              <a:t>int</a:t>
            </a:r>
            <a:r>
              <a:rPr lang="en-US" dirty="0"/>
              <a:t> foo)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 sum = sum + foo;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</a:t>
            </a:r>
            <a:r>
              <a:rPr lang="en-US" dirty="0" smtClean="0"/>
              <a:t>}</a:t>
            </a:r>
            <a:br>
              <a:rPr lang="en-US" dirty="0" smtClean="0"/>
            </a:br>
            <a:r>
              <a:rPr lang="en-US" b="1" dirty="0" smtClean="0"/>
              <a:t>  void </a:t>
            </a:r>
            <a:r>
              <a:rPr lang="en-US" dirty="0" smtClean="0"/>
              <a:t>sub(</a:t>
            </a:r>
            <a:r>
              <a:rPr lang="en-US" b="1" dirty="0" err="1" smtClean="0"/>
              <a:t>int</a:t>
            </a:r>
            <a:r>
              <a:rPr lang="en-US" dirty="0" smtClean="0"/>
              <a:t> bar) {</a:t>
            </a:r>
            <a:br>
              <a:rPr lang="en-US" dirty="0" smtClean="0"/>
            </a:br>
            <a:r>
              <a:rPr lang="en-US" dirty="0" smtClean="0"/>
              <a:t>      sum = sum - bar;</a:t>
            </a:r>
            <a:br>
              <a:rPr lang="en-US" dirty="0" smtClean="0"/>
            </a:br>
            <a:r>
              <a:rPr lang="en-US" dirty="0" smtClean="0"/>
              <a:t>  }</a:t>
            </a:r>
            <a:br>
              <a:rPr lang="en-US" dirty="0" smtClean="0"/>
            </a:br>
            <a:r>
              <a:rPr lang="en-US" b="1" dirty="0" smtClean="0"/>
              <a:t>  </a:t>
            </a:r>
            <a:r>
              <a:rPr lang="en-US" b="1" dirty="0" err="1" smtClean="0"/>
              <a:t>int</a:t>
            </a:r>
            <a:r>
              <a:rPr lang="en-US" b="1" dirty="0" smtClean="0"/>
              <a:t> </a:t>
            </a:r>
            <a:r>
              <a:rPr lang="en-US" dirty="0" smtClean="0"/>
              <a:t>count;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}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/>
              <p14:cNvContentPartPr/>
              <p14:nvPr/>
            </p14:nvContentPartPr>
            <p14:xfrm>
              <a:off x="3755766" y="1575758"/>
              <a:ext cx="5224680" cy="29217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40286" y="1561718"/>
                <a:ext cx="5254920" cy="29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1" name="Ink 50"/>
              <p14:cNvContentPartPr/>
              <p14:nvPr/>
            </p14:nvContentPartPr>
            <p14:xfrm>
              <a:off x="3877086" y="2878598"/>
              <a:ext cx="646200" cy="12924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73126" y="2865998"/>
                <a:ext cx="66060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3" name="Ink 82"/>
              <p14:cNvContentPartPr/>
              <p14:nvPr/>
            </p14:nvContentPartPr>
            <p14:xfrm>
              <a:off x="3769806" y="4356758"/>
              <a:ext cx="724680" cy="124560"/>
            </p14:xfrm>
          </p:contentPart>
        </mc:Choice>
        <mc:Fallback xmlns="">
          <p:pic>
            <p:nvPicPr>
              <p:cNvPr id="83" name="Ink 8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58646" y="4341998"/>
                <a:ext cx="74880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1" name="Ink 110"/>
              <p14:cNvContentPartPr/>
              <p14:nvPr/>
            </p14:nvContentPartPr>
            <p14:xfrm>
              <a:off x="944886" y="3606878"/>
              <a:ext cx="1191240" cy="370800"/>
            </p14:xfrm>
          </p:contentPart>
        </mc:Choice>
        <mc:Fallback xmlns="">
          <p:pic>
            <p:nvPicPr>
              <p:cNvPr id="111" name="Ink 11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31206" y="3592118"/>
                <a:ext cx="1219680" cy="39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" name="Ink 3"/>
              <p14:cNvContentPartPr/>
              <p14:nvPr/>
            </p14:nvContentPartPr>
            <p14:xfrm>
              <a:off x="135000" y="1811880"/>
              <a:ext cx="4680720" cy="40190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4560" y="1799280"/>
                <a:ext cx="4703760" cy="404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494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5370"/>
            <a:ext cx="8422105" cy="1143000"/>
          </a:xfrm>
        </p:spPr>
        <p:txBody>
          <a:bodyPr/>
          <a:lstStyle/>
          <a:p>
            <a:r>
              <a:rPr lang="en-US" dirty="0" smtClean="0"/>
              <a:t>Imperative Way: Push and Pop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class</a:t>
            </a:r>
            <a:r>
              <a:rPr lang="en-US" dirty="0"/>
              <a:t> </a:t>
            </a:r>
            <a:r>
              <a:rPr lang="en-US" b="1" dirty="0"/>
              <a:t>World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</a:t>
            </a:r>
            <a:r>
              <a:rPr lang="en-US" b="1" dirty="0" err="1"/>
              <a:t>int</a:t>
            </a:r>
            <a:r>
              <a:rPr lang="en-US" dirty="0"/>
              <a:t> sum;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  void </a:t>
            </a:r>
            <a:r>
              <a:rPr lang="en-US" dirty="0"/>
              <a:t>add(</a:t>
            </a:r>
            <a:r>
              <a:rPr lang="en-US" b="1" dirty="0" err="1"/>
              <a:t>int</a:t>
            </a:r>
            <a:r>
              <a:rPr lang="en-US" dirty="0"/>
              <a:t> foo)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 sum = sum + foo;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</a:t>
            </a:r>
            <a:r>
              <a:rPr lang="en-US" dirty="0" smtClean="0"/>
              <a:t>}</a:t>
            </a:r>
            <a:br>
              <a:rPr lang="en-US" dirty="0" smtClean="0"/>
            </a:br>
            <a:r>
              <a:rPr lang="en-US" b="1" dirty="0" smtClean="0"/>
              <a:t>  void </a:t>
            </a:r>
            <a:r>
              <a:rPr lang="en-US" dirty="0" smtClean="0"/>
              <a:t>sub(</a:t>
            </a:r>
            <a:r>
              <a:rPr lang="en-US" b="1" dirty="0" err="1" smtClean="0"/>
              <a:t>int</a:t>
            </a:r>
            <a:r>
              <a:rPr lang="en-US" dirty="0" smtClean="0"/>
              <a:t> bar) {</a:t>
            </a:r>
            <a:br>
              <a:rPr lang="en-US" dirty="0" smtClean="0"/>
            </a:br>
            <a:r>
              <a:rPr lang="en-US" dirty="0" smtClean="0"/>
              <a:t>      sum = sum - bar;</a:t>
            </a:r>
            <a:br>
              <a:rPr lang="en-US" dirty="0" smtClean="0"/>
            </a:br>
            <a:r>
              <a:rPr lang="en-US" dirty="0" smtClean="0"/>
              <a:t>  }</a:t>
            </a:r>
            <a:br>
              <a:rPr lang="en-US" dirty="0" smtClean="0"/>
            </a:br>
            <a:r>
              <a:rPr lang="en-US" b="1" dirty="0" smtClean="0"/>
              <a:t>  </a:t>
            </a:r>
            <a:r>
              <a:rPr lang="en-US" b="1" dirty="0" err="1" smtClean="0"/>
              <a:t>int</a:t>
            </a:r>
            <a:r>
              <a:rPr lang="en-US" b="1" dirty="0" smtClean="0"/>
              <a:t> </a:t>
            </a:r>
            <a:r>
              <a:rPr lang="en-US" dirty="0" smtClean="0"/>
              <a:t>count;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}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/>
              <p14:cNvContentPartPr/>
              <p14:nvPr/>
            </p14:nvContentPartPr>
            <p14:xfrm>
              <a:off x="3755766" y="1575758"/>
              <a:ext cx="5224680" cy="29217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40286" y="1561718"/>
                <a:ext cx="5254920" cy="29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1" name="Ink 50"/>
              <p14:cNvContentPartPr/>
              <p14:nvPr/>
            </p14:nvContentPartPr>
            <p14:xfrm>
              <a:off x="3877086" y="2878598"/>
              <a:ext cx="646200" cy="12924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73126" y="2865998"/>
                <a:ext cx="66060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3" name="Ink 82"/>
              <p14:cNvContentPartPr/>
              <p14:nvPr/>
            </p14:nvContentPartPr>
            <p14:xfrm>
              <a:off x="3769806" y="4356758"/>
              <a:ext cx="724680" cy="124560"/>
            </p14:xfrm>
          </p:contentPart>
        </mc:Choice>
        <mc:Fallback xmlns="">
          <p:pic>
            <p:nvPicPr>
              <p:cNvPr id="83" name="Ink 8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58646" y="4341998"/>
                <a:ext cx="74880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1" name="Ink 110"/>
              <p14:cNvContentPartPr/>
              <p14:nvPr/>
            </p14:nvContentPartPr>
            <p14:xfrm>
              <a:off x="944886" y="3606878"/>
              <a:ext cx="1191240" cy="370800"/>
            </p14:xfrm>
          </p:contentPart>
        </mc:Choice>
        <mc:Fallback xmlns="">
          <p:pic>
            <p:nvPicPr>
              <p:cNvPr id="111" name="Ink 11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31206" y="3592118"/>
                <a:ext cx="1219680" cy="39708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/>
          <p:cNvSpPr/>
          <p:nvPr/>
        </p:nvSpPr>
        <p:spPr>
          <a:xfrm>
            <a:off x="4982856" y="2957671"/>
            <a:ext cx="37059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change table, record change</a:t>
            </a:r>
            <a:endParaRPr lang="en-US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24394" y="3497319"/>
            <a:ext cx="3401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revert changes from table</a:t>
            </a:r>
            <a:endParaRPr lang="en-US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18151" y="4411655"/>
            <a:ext cx="37059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change table, record change</a:t>
            </a:r>
            <a:endParaRPr lang="en-US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4898" y="5081476"/>
            <a:ext cx="3401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revert changes from table</a:t>
            </a:r>
            <a:endParaRPr lang="en-US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51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Errors Detected 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7704"/>
            <a:ext cx="8229600" cy="4655172"/>
          </a:xfrm>
        </p:spPr>
        <p:txBody>
          <a:bodyPr/>
          <a:lstStyle/>
          <a:p>
            <a:r>
              <a:rPr lang="en-US" dirty="0" smtClean="0"/>
              <a:t>File input: file does not exist</a:t>
            </a:r>
          </a:p>
          <a:p>
            <a:r>
              <a:rPr lang="en-US" dirty="0" smtClean="0"/>
              <a:t>Lexer: unknown token, string not closed before end of file, …</a:t>
            </a:r>
          </a:p>
          <a:p>
            <a:r>
              <a:rPr lang="en-US" dirty="0" smtClean="0"/>
              <a:t>Parser: syntax error - unexpected token, cannot parse given non-terminal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Name analyzer: unknown variable, …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Type analyzer: applying function to argument of wrong type, …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Data-flow analyzer: variable read before being written, …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19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Imperative Symbol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3158"/>
            <a:ext cx="8229600" cy="4923006"/>
          </a:xfrm>
        </p:spPr>
        <p:txBody>
          <a:bodyPr/>
          <a:lstStyle/>
          <a:p>
            <a:r>
              <a:rPr lang="en-US" sz="2400" dirty="0" smtClean="0"/>
              <a:t>Hash table, mutable Map[</a:t>
            </a:r>
            <a:r>
              <a:rPr lang="en-US" sz="2400" dirty="0" err="1" smtClean="0"/>
              <a:t>ID,Symbol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Example:</a:t>
            </a:r>
          </a:p>
          <a:p>
            <a:pPr lvl="1"/>
            <a:r>
              <a:rPr lang="en-US" sz="2400" dirty="0" smtClean="0"/>
              <a:t>hash function into array</a:t>
            </a:r>
          </a:p>
          <a:p>
            <a:pPr lvl="1"/>
            <a:r>
              <a:rPr lang="en-US" sz="2400" dirty="0" smtClean="0"/>
              <a:t>array has linked list storing (</a:t>
            </a:r>
            <a:r>
              <a:rPr lang="en-US" sz="2400" dirty="0" err="1" smtClean="0"/>
              <a:t>ID,Symbol</a:t>
            </a:r>
            <a:r>
              <a:rPr lang="en-US" sz="2400" dirty="0" smtClean="0"/>
              <a:t>) pairs</a:t>
            </a:r>
          </a:p>
          <a:p>
            <a:r>
              <a:rPr lang="en-US" sz="2400" dirty="0" smtClean="0"/>
              <a:t>Undo stack: to enable entering and leaving scope</a:t>
            </a:r>
          </a:p>
          <a:p>
            <a:r>
              <a:rPr lang="en-US" sz="2400" dirty="0" smtClean="0"/>
              <a:t>Entering new scope (</a:t>
            </a:r>
            <a:r>
              <a:rPr lang="en-US" sz="2400" dirty="0" err="1" smtClean="0"/>
              <a:t>function,block</a:t>
            </a:r>
            <a:r>
              <a:rPr lang="en-US" sz="2400" dirty="0" smtClean="0"/>
              <a:t>):</a:t>
            </a:r>
          </a:p>
          <a:p>
            <a:pPr lvl="1"/>
            <a:r>
              <a:rPr lang="en-US" sz="2400" dirty="0" smtClean="0"/>
              <a:t>add beginning-of-scope marker to undo stack</a:t>
            </a:r>
          </a:p>
          <a:p>
            <a:r>
              <a:rPr lang="en-US" sz="2400" dirty="0" smtClean="0"/>
              <a:t>Adding nested declaration (</a:t>
            </a:r>
            <a:r>
              <a:rPr lang="en-US" sz="2400" dirty="0" err="1" smtClean="0"/>
              <a:t>ID,sym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lookup old value </a:t>
            </a:r>
            <a:r>
              <a:rPr lang="en-US" sz="2400" dirty="0" err="1" smtClean="0"/>
              <a:t>symOld</a:t>
            </a:r>
            <a:r>
              <a:rPr lang="en-US" sz="2400" dirty="0" smtClean="0"/>
              <a:t>, push old value to undo stack</a:t>
            </a:r>
            <a:endParaRPr lang="en-US" sz="2400" dirty="0"/>
          </a:p>
          <a:p>
            <a:pPr lvl="1"/>
            <a:r>
              <a:rPr lang="en-US" sz="2400" dirty="0" smtClean="0"/>
              <a:t>insert (</a:t>
            </a:r>
            <a:r>
              <a:rPr lang="en-US" sz="2400" dirty="0" err="1" smtClean="0"/>
              <a:t>ID,sym</a:t>
            </a:r>
            <a:r>
              <a:rPr lang="en-US" sz="2400" dirty="0" smtClean="0"/>
              <a:t>) into table</a:t>
            </a:r>
          </a:p>
          <a:p>
            <a:r>
              <a:rPr lang="en-US" sz="2400" dirty="0" smtClean="0"/>
              <a:t>Leaving the scope</a:t>
            </a:r>
          </a:p>
          <a:p>
            <a:pPr lvl="1"/>
            <a:r>
              <a:rPr lang="en-US" sz="2400" dirty="0" smtClean="0"/>
              <a:t>go through undo stack until the marker, restore old values</a:t>
            </a:r>
          </a:p>
        </p:txBody>
      </p:sp>
    </p:spTree>
    <p:extLst>
      <p:ext uri="{BB962C8B-B14F-4D97-AF65-F5344CB8AC3E}">
        <p14:creationId xmlns:p14="http://schemas.microsoft.com/office/powerpoint/2010/main" val="382492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5370"/>
            <a:ext cx="8422105" cy="1143000"/>
          </a:xfrm>
        </p:spPr>
        <p:txBody>
          <a:bodyPr/>
          <a:lstStyle/>
          <a:p>
            <a:r>
              <a:rPr lang="en-US" dirty="0" smtClean="0"/>
              <a:t>Functional: Keep Old 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class</a:t>
            </a:r>
            <a:r>
              <a:rPr lang="en-US" dirty="0"/>
              <a:t> </a:t>
            </a:r>
            <a:r>
              <a:rPr lang="en-US" b="1" dirty="0"/>
              <a:t>World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</a:t>
            </a:r>
            <a:r>
              <a:rPr lang="en-US" b="1" dirty="0" err="1"/>
              <a:t>int</a:t>
            </a:r>
            <a:r>
              <a:rPr lang="en-US" dirty="0"/>
              <a:t> sum;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  void </a:t>
            </a:r>
            <a:r>
              <a:rPr lang="en-US" dirty="0"/>
              <a:t>add(</a:t>
            </a:r>
            <a:r>
              <a:rPr lang="en-US" b="1" dirty="0" err="1"/>
              <a:t>int</a:t>
            </a:r>
            <a:r>
              <a:rPr lang="en-US" dirty="0"/>
              <a:t> foo)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 sum = sum + foo;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</a:t>
            </a:r>
            <a:r>
              <a:rPr lang="en-US" dirty="0" smtClean="0"/>
              <a:t>}</a:t>
            </a:r>
            <a:br>
              <a:rPr lang="en-US" dirty="0" smtClean="0"/>
            </a:br>
            <a:r>
              <a:rPr lang="en-US" b="1" dirty="0" smtClean="0"/>
              <a:t>  void </a:t>
            </a:r>
            <a:r>
              <a:rPr lang="en-US" dirty="0" smtClean="0"/>
              <a:t>sub(</a:t>
            </a:r>
            <a:r>
              <a:rPr lang="en-US" b="1" dirty="0" err="1" smtClean="0"/>
              <a:t>int</a:t>
            </a:r>
            <a:r>
              <a:rPr lang="en-US" dirty="0" smtClean="0"/>
              <a:t> bar) {</a:t>
            </a:r>
            <a:br>
              <a:rPr lang="en-US" dirty="0" smtClean="0"/>
            </a:br>
            <a:r>
              <a:rPr lang="en-US" dirty="0" smtClean="0"/>
              <a:t>      sum = sum - bar;</a:t>
            </a:r>
            <a:br>
              <a:rPr lang="en-US" dirty="0" smtClean="0"/>
            </a:br>
            <a:r>
              <a:rPr lang="en-US" dirty="0" smtClean="0"/>
              <a:t>  }</a:t>
            </a:r>
            <a:br>
              <a:rPr lang="en-US" dirty="0" smtClean="0"/>
            </a:br>
            <a:r>
              <a:rPr lang="en-US" b="1" dirty="0" smtClean="0"/>
              <a:t>  </a:t>
            </a:r>
            <a:r>
              <a:rPr lang="en-US" b="1" dirty="0" err="1" smtClean="0"/>
              <a:t>int</a:t>
            </a:r>
            <a:r>
              <a:rPr lang="en-US" b="1" dirty="0" smtClean="0"/>
              <a:t> </a:t>
            </a:r>
            <a:r>
              <a:rPr lang="en-US" dirty="0" smtClean="0"/>
              <a:t>count;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}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/>
              <p14:cNvContentPartPr/>
              <p14:nvPr/>
            </p14:nvContentPartPr>
            <p14:xfrm>
              <a:off x="3755766" y="1575758"/>
              <a:ext cx="5224680" cy="29217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40286" y="1561718"/>
                <a:ext cx="5254920" cy="29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1" name="Ink 50"/>
              <p14:cNvContentPartPr/>
              <p14:nvPr/>
            </p14:nvContentPartPr>
            <p14:xfrm>
              <a:off x="3877086" y="2878598"/>
              <a:ext cx="646200" cy="12924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73126" y="2865998"/>
                <a:ext cx="66060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3" name="Ink 82"/>
              <p14:cNvContentPartPr/>
              <p14:nvPr/>
            </p14:nvContentPartPr>
            <p14:xfrm>
              <a:off x="3769806" y="4356758"/>
              <a:ext cx="724680" cy="124560"/>
            </p14:xfrm>
          </p:contentPart>
        </mc:Choice>
        <mc:Fallback xmlns="">
          <p:pic>
            <p:nvPicPr>
              <p:cNvPr id="83" name="Ink 8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58646" y="4341998"/>
                <a:ext cx="74880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1" name="Ink 110"/>
              <p14:cNvContentPartPr/>
              <p14:nvPr/>
            </p14:nvContentPartPr>
            <p14:xfrm>
              <a:off x="944886" y="3606878"/>
              <a:ext cx="1191240" cy="370800"/>
            </p14:xfrm>
          </p:contentPart>
        </mc:Choice>
        <mc:Fallback xmlns="">
          <p:pic>
            <p:nvPicPr>
              <p:cNvPr id="111" name="Ink 11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31206" y="3592118"/>
                <a:ext cx="1219680" cy="39708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/>
          <p:cNvSpPr/>
          <p:nvPr/>
        </p:nvSpPr>
        <p:spPr>
          <a:xfrm>
            <a:off x="4982856" y="2957671"/>
            <a:ext cx="3542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create new </a:t>
            </a:r>
            <a:r>
              <a:rPr lang="en-US" dirty="0" smtClean="0">
                <a:solidFill>
                  <a:prstClr val="black"/>
                </a:solidFill>
                <a:sym typeface="Symbol"/>
              </a:rPr>
              <a:t></a:t>
            </a:r>
            <a:r>
              <a:rPr lang="en-US" baseline="-25000" dirty="0" smtClean="0">
                <a:solidFill>
                  <a:prstClr val="black"/>
                </a:solidFill>
                <a:sym typeface="Symbol"/>
              </a:rPr>
              <a:t>1</a:t>
            </a:r>
            <a:r>
              <a:rPr lang="en-US" dirty="0" smtClean="0">
                <a:solidFill>
                  <a:prstClr val="black"/>
                </a:solidFill>
                <a:sym typeface="Symbol"/>
              </a:rPr>
              <a:t>, </a:t>
            </a:r>
            <a:r>
              <a:rPr lang="en-US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keep old </a:t>
            </a:r>
            <a:r>
              <a:rPr lang="en-US" dirty="0" smtClean="0">
                <a:solidFill>
                  <a:prstClr val="black"/>
                </a:solidFill>
                <a:sym typeface="Symbol"/>
              </a:rPr>
              <a:t></a:t>
            </a:r>
            <a:r>
              <a:rPr lang="en-US" baseline="-25000" dirty="0" smtClean="0">
                <a:solidFill>
                  <a:prstClr val="black"/>
                </a:solidFill>
                <a:sym typeface="Symbol"/>
              </a:rPr>
              <a:t>0</a:t>
            </a:r>
            <a:endParaRPr lang="en-US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82856" y="4549471"/>
            <a:ext cx="3542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create new </a:t>
            </a:r>
            <a:r>
              <a:rPr lang="en-US" dirty="0" smtClean="0">
                <a:solidFill>
                  <a:prstClr val="black"/>
                </a:solidFill>
                <a:sym typeface="Symbol"/>
              </a:rPr>
              <a:t></a:t>
            </a:r>
            <a:r>
              <a:rPr lang="en-US" baseline="-25000" dirty="0">
                <a:solidFill>
                  <a:prstClr val="black"/>
                </a:solidFill>
                <a:sym typeface="Symbol"/>
              </a:rPr>
              <a:t>2</a:t>
            </a:r>
            <a:r>
              <a:rPr lang="en-US" dirty="0" smtClean="0">
                <a:solidFill>
                  <a:prstClr val="black"/>
                </a:solidFill>
                <a:sym typeface="Symbol"/>
              </a:rPr>
              <a:t>, </a:t>
            </a:r>
            <a:r>
              <a:rPr lang="en-US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keep old </a:t>
            </a:r>
            <a:r>
              <a:rPr lang="en-US" dirty="0" smtClean="0">
                <a:solidFill>
                  <a:prstClr val="black"/>
                </a:solidFill>
                <a:sym typeface="Symbol"/>
              </a:rPr>
              <a:t></a:t>
            </a:r>
            <a:r>
              <a:rPr lang="en-US" baseline="-25000" dirty="0" smtClean="0">
                <a:solidFill>
                  <a:prstClr val="black"/>
                </a:solidFill>
                <a:sym typeface="Symbol"/>
              </a:rPr>
              <a:t>0</a:t>
            </a:r>
            <a:endParaRPr lang="en-US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/>
              <p14:cNvContentPartPr/>
              <p14:nvPr/>
            </p14:nvContentPartPr>
            <p14:xfrm>
              <a:off x="4951800" y="4380840"/>
              <a:ext cx="147960" cy="1296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38840" y="4366800"/>
                <a:ext cx="174960" cy="15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3985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Symbol Table Implemented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3"/>
            <a:ext cx="8229600" cy="552680"/>
          </a:xfrm>
        </p:spPr>
        <p:txBody>
          <a:bodyPr/>
          <a:lstStyle/>
          <a:p>
            <a:r>
              <a:rPr lang="en-US" sz="2400" dirty="0" smtClean="0"/>
              <a:t>Typical: Immutable Balanced </a:t>
            </a:r>
            <a:r>
              <a:rPr lang="en-US" sz="2400" dirty="0"/>
              <a:t>S</a:t>
            </a:r>
            <a:r>
              <a:rPr lang="en-US" sz="2400" dirty="0" smtClean="0"/>
              <a:t>earch </a:t>
            </a:r>
            <a:r>
              <a:rPr lang="en-US" sz="2400" dirty="0"/>
              <a:t>T</a:t>
            </a:r>
            <a:r>
              <a:rPr lang="en-US" sz="2400" dirty="0" smtClean="0"/>
              <a:t>rees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Updating returns new map, keeping old one</a:t>
            </a:r>
          </a:p>
          <a:p>
            <a:pPr lvl="1"/>
            <a:r>
              <a:rPr lang="en-US" sz="2400" dirty="0"/>
              <a:t>lookup and update both </a:t>
            </a:r>
            <a:r>
              <a:rPr lang="en-US" sz="2400" i="1" dirty="0"/>
              <a:t>log(n</a:t>
            </a:r>
            <a:r>
              <a:rPr lang="en-US" sz="2400" i="1" dirty="0" smtClean="0"/>
              <a:t>)</a:t>
            </a:r>
            <a:endParaRPr lang="en-US" sz="2400" dirty="0" smtClean="0"/>
          </a:p>
          <a:p>
            <a:pPr lvl="1"/>
            <a:r>
              <a:rPr lang="en-US" sz="2400" dirty="0" smtClean="0"/>
              <a:t>update </a:t>
            </a:r>
            <a:r>
              <a:rPr lang="en-US" sz="2400" dirty="0"/>
              <a:t>creates </a:t>
            </a:r>
            <a:r>
              <a:rPr lang="en-US" sz="2400" dirty="0" smtClean="0"/>
              <a:t>new </a:t>
            </a:r>
            <a:r>
              <a:rPr lang="en-US" sz="2400" dirty="0"/>
              <a:t>path (</a:t>
            </a:r>
            <a:r>
              <a:rPr lang="en-US" sz="2400" dirty="0" smtClean="0"/>
              <a:t>copy </a:t>
            </a:r>
            <a:r>
              <a:rPr lang="en-US" sz="2400" i="1" dirty="0" smtClean="0"/>
              <a:t>log(n</a:t>
            </a:r>
            <a:r>
              <a:rPr lang="en-US" sz="2400" i="1" dirty="0"/>
              <a:t>)</a:t>
            </a:r>
            <a:r>
              <a:rPr lang="en-US" sz="2400" dirty="0"/>
              <a:t> </a:t>
            </a:r>
            <a:r>
              <a:rPr lang="en-US" sz="2400" dirty="0" smtClean="0"/>
              <a:t>nodes, share rest!)</a:t>
            </a:r>
            <a:endParaRPr lang="en-US" sz="2400" dirty="0"/>
          </a:p>
          <a:p>
            <a:pPr lvl="1"/>
            <a:r>
              <a:rPr lang="en-US" sz="2400" dirty="0" smtClean="0"/>
              <a:t>memory usage acceptable</a:t>
            </a:r>
            <a:endParaRPr lang="en-US" sz="24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46887" y="2345669"/>
            <a:ext cx="8213019" cy="1234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800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r>
              <a:rPr lang="en-US" sz="2400" dirty="0">
                <a:hlinkClick r:id="rId2"/>
              </a:rPr>
              <a:t>sealed</a:t>
            </a:r>
            <a:r>
              <a:rPr lang="en-US" sz="2400" dirty="0"/>
              <a:t> </a:t>
            </a:r>
            <a:r>
              <a:rPr lang="en-US" sz="2400" dirty="0">
                <a:hlinkClick r:id="rId2"/>
              </a:rPr>
              <a:t>abstract</a:t>
            </a:r>
            <a:r>
              <a:rPr lang="en-US" sz="2400" dirty="0"/>
              <a:t> </a:t>
            </a:r>
            <a:r>
              <a:rPr lang="en-US" sz="2400" dirty="0">
                <a:hlinkClick r:id="rId2"/>
              </a:rPr>
              <a:t>class</a:t>
            </a:r>
            <a:r>
              <a:rPr lang="en-US" sz="2400" dirty="0"/>
              <a:t> BST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hlinkClick r:id="rId2"/>
              </a:rPr>
              <a:t>case</a:t>
            </a:r>
            <a:r>
              <a:rPr lang="en-US" sz="2400" dirty="0" smtClean="0"/>
              <a:t> </a:t>
            </a:r>
            <a:r>
              <a:rPr lang="en-US" sz="2400" dirty="0">
                <a:hlinkClick r:id="rId2"/>
              </a:rPr>
              <a:t>class</a:t>
            </a:r>
            <a:r>
              <a:rPr lang="en-US" sz="2400" dirty="0"/>
              <a:t> Empty() </a:t>
            </a:r>
            <a:r>
              <a:rPr lang="en-US" sz="2400" dirty="0">
                <a:hlinkClick r:id="rId2"/>
              </a:rPr>
              <a:t>extends</a:t>
            </a:r>
            <a:r>
              <a:rPr lang="en-US" sz="2400" dirty="0"/>
              <a:t> BST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hlinkClick r:id="rId2"/>
              </a:rPr>
              <a:t>case</a:t>
            </a:r>
            <a:r>
              <a:rPr lang="en-US" sz="2400" dirty="0" smtClean="0"/>
              <a:t> </a:t>
            </a:r>
            <a:r>
              <a:rPr lang="en-US" sz="2400" dirty="0">
                <a:hlinkClick r:id="rId2"/>
              </a:rPr>
              <a:t>class</a:t>
            </a:r>
            <a:r>
              <a:rPr lang="en-US" sz="2400" dirty="0"/>
              <a:t> Node(left: BST, value: </a:t>
            </a:r>
            <a:r>
              <a:rPr lang="en-US" sz="2400" dirty="0" err="1"/>
              <a:t>Int</a:t>
            </a:r>
            <a:r>
              <a:rPr lang="en-US" sz="2400" dirty="0"/>
              <a:t>, right: BST) </a:t>
            </a:r>
            <a:r>
              <a:rPr lang="en-US" sz="2400" dirty="0">
                <a:hlinkClick r:id="rId2"/>
              </a:rPr>
              <a:t>extends</a:t>
            </a:r>
            <a:r>
              <a:rPr lang="en-US" sz="2400" dirty="0"/>
              <a:t> BST</a:t>
            </a:r>
            <a:endParaRPr lang="en-US" sz="2200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25573" y="2196124"/>
            <a:ext cx="39914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Simplified. In practice, BST[A], </a:t>
            </a:r>
            <a:br>
              <a:rPr lang="en-US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store </a:t>
            </a:r>
            <a:r>
              <a:rPr lang="en-US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nt</a:t>
            </a:r>
            <a:r>
              <a:rPr lang="en-US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key and value A</a:t>
            </a:r>
            <a:endParaRPr lang="en-US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>
            <a:off x="4418319" y="2611622"/>
            <a:ext cx="468726" cy="553812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7578360" y="3510360"/>
              <a:ext cx="1526760" cy="26449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65040" y="3504240"/>
                <a:ext cx="1542600" cy="265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339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Lookup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68659" y="2266043"/>
            <a:ext cx="6352622" cy="3081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800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r>
              <a:rPr lang="en-US" sz="2400" dirty="0" err="1">
                <a:hlinkClick r:id="rId2"/>
              </a:rPr>
              <a:t>def</a:t>
            </a:r>
            <a:r>
              <a:rPr lang="en-US" sz="2400" dirty="0"/>
              <a:t> contains(key: </a:t>
            </a:r>
            <a:r>
              <a:rPr lang="en-US" sz="2400" dirty="0" err="1"/>
              <a:t>Int</a:t>
            </a:r>
            <a:r>
              <a:rPr lang="en-US" sz="2400" dirty="0"/>
              <a:t>, t : BST): Boolean = t </a:t>
            </a:r>
            <a:r>
              <a:rPr lang="en-US" sz="2400" dirty="0">
                <a:hlinkClick r:id="rId2"/>
              </a:rPr>
              <a:t>match</a:t>
            </a:r>
            <a:r>
              <a:rPr lang="en-US" sz="2400" dirty="0"/>
              <a:t> {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</a:t>
            </a:r>
            <a:r>
              <a:rPr lang="en-US" sz="2400" dirty="0" smtClean="0">
                <a:hlinkClick r:id="rId2"/>
              </a:rPr>
              <a:t>case</a:t>
            </a:r>
            <a:r>
              <a:rPr lang="en-US" sz="2400" dirty="0" smtClean="0"/>
              <a:t> </a:t>
            </a:r>
            <a:r>
              <a:rPr lang="en-US" sz="2400" dirty="0"/>
              <a:t>Empty() =&gt; </a:t>
            </a:r>
            <a:r>
              <a:rPr lang="en-US" sz="2400" dirty="0">
                <a:hlinkClick r:id="rId2"/>
              </a:rPr>
              <a:t>false</a:t>
            </a:r>
            <a:r>
              <a:rPr lang="en-US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</a:t>
            </a:r>
            <a:r>
              <a:rPr lang="en-US" sz="2400" dirty="0" smtClean="0">
                <a:hlinkClick r:id="rId2"/>
              </a:rPr>
              <a:t>case</a:t>
            </a:r>
            <a:r>
              <a:rPr lang="en-US" sz="2400" dirty="0" smtClean="0"/>
              <a:t> </a:t>
            </a:r>
            <a:r>
              <a:rPr lang="en-US" sz="2400" dirty="0"/>
              <a:t>Node(</a:t>
            </a:r>
            <a:r>
              <a:rPr lang="en-US" sz="2400" dirty="0" err="1"/>
              <a:t>left,v,right</a:t>
            </a:r>
            <a:r>
              <a:rPr lang="en-US" sz="2400" dirty="0"/>
              <a:t>) =&gt; {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</a:t>
            </a:r>
            <a:r>
              <a:rPr lang="en-US" sz="2400" dirty="0" smtClean="0">
                <a:hlinkClick r:id="rId2"/>
              </a:rPr>
              <a:t>if</a:t>
            </a:r>
            <a:r>
              <a:rPr lang="en-US" sz="2400" dirty="0" smtClean="0"/>
              <a:t> </a:t>
            </a:r>
            <a:r>
              <a:rPr lang="en-US" sz="2400" dirty="0"/>
              <a:t>(key == v) </a:t>
            </a:r>
            <a:r>
              <a:rPr lang="en-US" sz="2400" dirty="0">
                <a:hlinkClick r:id="rId2"/>
              </a:rPr>
              <a:t>true</a:t>
            </a:r>
            <a:r>
              <a:rPr lang="en-US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</a:t>
            </a:r>
            <a:r>
              <a:rPr lang="en-US" sz="2400" dirty="0" smtClean="0">
                <a:hlinkClick r:id="rId2"/>
              </a:rPr>
              <a:t>else</a:t>
            </a:r>
            <a:r>
              <a:rPr lang="en-US" sz="2400" dirty="0" smtClean="0"/>
              <a:t> </a:t>
            </a:r>
            <a:r>
              <a:rPr lang="en-US" sz="2400" dirty="0">
                <a:hlinkClick r:id="rId2"/>
              </a:rPr>
              <a:t>if</a:t>
            </a:r>
            <a:r>
              <a:rPr lang="en-US" sz="2400" dirty="0"/>
              <a:t> (key &lt; v) contains(key, left)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</a:t>
            </a:r>
            <a:r>
              <a:rPr lang="en-US" sz="2400" dirty="0" smtClean="0">
                <a:hlinkClick r:id="rId2"/>
              </a:rPr>
              <a:t>else</a:t>
            </a:r>
            <a:r>
              <a:rPr lang="en-US" sz="2400" dirty="0" smtClean="0"/>
              <a:t> </a:t>
            </a:r>
            <a:r>
              <a:rPr lang="en-US" sz="2400" dirty="0"/>
              <a:t>contains(key, right)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}</a:t>
            </a:r>
            <a:br>
              <a:rPr lang="en-US" sz="2400" dirty="0" smtClean="0"/>
            </a:br>
            <a:r>
              <a:rPr lang="en-US" sz="2400" dirty="0" smtClean="0"/>
              <a:t>}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903189" y="5189128"/>
            <a:ext cx="49387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Running time bounded by tree height.</a:t>
            </a:r>
            <a:endParaRPr lang="en-US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Ink 15"/>
              <p14:cNvContentPartPr/>
              <p14:nvPr/>
            </p14:nvContentPartPr>
            <p14:xfrm>
              <a:off x="7271841" y="3014178"/>
              <a:ext cx="126000" cy="23832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59241" y="3003018"/>
                <a:ext cx="15264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Ink 16"/>
              <p14:cNvContentPartPr/>
              <p14:nvPr/>
            </p14:nvContentPartPr>
            <p14:xfrm>
              <a:off x="7148721" y="2924538"/>
              <a:ext cx="389880" cy="4017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36852" y="2913738"/>
                <a:ext cx="414697" cy="4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Ink 17"/>
              <p14:cNvContentPartPr/>
              <p14:nvPr/>
            </p14:nvContentPartPr>
            <p14:xfrm>
              <a:off x="6823281" y="3554898"/>
              <a:ext cx="114480" cy="1792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09601" y="3541578"/>
                <a:ext cx="14220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Ink 18"/>
              <p14:cNvContentPartPr/>
              <p14:nvPr/>
            </p14:nvContentPartPr>
            <p14:xfrm>
              <a:off x="6826881" y="3556698"/>
              <a:ext cx="137880" cy="900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822921" y="3541938"/>
                <a:ext cx="15552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" name="Ink 19"/>
              <p14:cNvContentPartPr/>
              <p14:nvPr/>
            </p14:nvContentPartPr>
            <p14:xfrm>
              <a:off x="6698721" y="3464898"/>
              <a:ext cx="378000" cy="3531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685401" y="3452658"/>
                <a:ext cx="40536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" name="Ink 20"/>
              <p14:cNvContentPartPr/>
              <p14:nvPr/>
            </p14:nvContentPartPr>
            <p14:xfrm>
              <a:off x="6326841" y="4108938"/>
              <a:ext cx="124200" cy="21312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15681" y="4094538"/>
                <a:ext cx="14976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2" name="Ink 21"/>
              <p14:cNvContentPartPr/>
              <p14:nvPr/>
            </p14:nvContentPartPr>
            <p14:xfrm>
              <a:off x="6204081" y="4008138"/>
              <a:ext cx="372600" cy="44928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190401" y="3994458"/>
                <a:ext cx="400320" cy="47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3" name="Ink 22"/>
              <p14:cNvContentPartPr/>
              <p14:nvPr/>
            </p14:nvContentPartPr>
            <p14:xfrm>
              <a:off x="7078881" y="4094178"/>
              <a:ext cx="159120" cy="24012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065201" y="4079418"/>
                <a:ext cx="18756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4" name="Ink 23"/>
              <p14:cNvContentPartPr/>
              <p14:nvPr/>
            </p14:nvContentPartPr>
            <p14:xfrm>
              <a:off x="7131801" y="4196778"/>
              <a:ext cx="143640" cy="3528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123161" y="4182018"/>
                <a:ext cx="16092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5" name="Ink 24"/>
              <p14:cNvContentPartPr/>
              <p14:nvPr/>
            </p14:nvContentPartPr>
            <p14:xfrm>
              <a:off x="6961521" y="3973938"/>
              <a:ext cx="430200" cy="49068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947121" y="3959898"/>
                <a:ext cx="459000" cy="51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6" name="Ink 25"/>
              <p14:cNvContentPartPr/>
              <p14:nvPr/>
            </p14:nvContentPartPr>
            <p14:xfrm>
              <a:off x="6942801" y="3218658"/>
              <a:ext cx="206280" cy="26748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928761" y="3206418"/>
                <a:ext cx="232560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7" name="Ink 26"/>
              <p14:cNvContentPartPr/>
              <p14:nvPr/>
            </p14:nvContentPartPr>
            <p14:xfrm>
              <a:off x="6429081" y="3749298"/>
              <a:ext cx="308160" cy="32580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414321" y="3735618"/>
                <a:ext cx="33624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8" name="Ink 27"/>
              <p14:cNvContentPartPr/>
              <p14:nvPr/>
            </p14:nvContentPartPr>
            <p14:xfrm>
              <a:off x="6921921" y="3810498"/>
              <a:ext cx="178200" cy="15552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908601" y="3796458"/>
                <a:ext cx="20628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Ink 28"/>
              <p14:cNvContentPartPr/>
              <p14:nvPr/>
            </p14:nvContentPartPr>
            <p14:xfrm>
              <a:off x="7563801" y="3276618"/>
              <a:ext cx="360360" cy="25128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552281" y="3273018"/>
                <a:ext cx="38700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" name="Ink 29"/>
              <p14:cNvContentPartPr/>
              <p14:nvPr/>
            </p14:nvContentPartPr>
            <p14:xfrm>
              <a:off x="8066001" y="3685218"/>
              <a:ext cx="8280" cy="19908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051961" y="3671898"/>
                <a:ext cx="3348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1" name="Ink 30"/>
              <p14:cNvContentPartPr/>
              <p14:nvPr/>
            </p14:nvContentPartPr>
            <p14:xfrm>
              <a:off x="8186601" y="3693498"/>
              <a:ext cx="100080" cy="20916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174361" y="3680898"/>
                <a:ext cx="12600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2" name="Ink 31"/>
              <p14:cNvContentPartPr/>
              <p14:nvPr/>
            </p14:nvContentPartPr>
            <p14:xfrm>
              <a:off x="8217561" y="3650298"/>
              <a:ext cx="118440" cy="2664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207841" y="3635538"/>
                <a:ext cx="13932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3" name="Ink 32"/>
              <p14:cNvContentPartPr/>
              <p14:nvPr/>
            </p14:nvContentPartPr>
            <p14:xfrm>
              <a:off x="7899321" y="3506658"/>
              <a:ext cx="538200" cy="44892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884561" y="3492618"/>
                <a:ext cx="567720" cy="47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4" name="Ink 33"/>
              <p14:cNvContentPartPr/>
              <p14:nvPr/>
            </p14:nvContentPartPr>
            <p14:xfrm>
              <a:off x="7947561" y="3991218"/>
              <a:ext cx="113400" cy="14976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933161" y="3978978"/>
                <a:ext cx="14004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5" name="Ink 34"/>
              <p14:cNvContentPartPr/>
              <p14:nvPr/>
            </p14:nvContentPartPr>
            <p14:xfrm>
              <a:off x="7737321" y="4231338"/>
              <a:ext cx="8640" cy="19152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722921" y="4217298"/>
                <a:ext cx="3744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6" name="Ink 35"/>
              <p14:cNvContentPartPr/>
              <p14:nvPr/>
            </p14:nvContentPartPr>
            <p14:xfrm>
              <a:off x="7843161" y="4242858"/>
              <a:ext cx="134640" cy="19116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829481" y="4228098"/>
                <a:ext cx="15768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7" name="Ink 36"/>
              <p14:cNvContentPartPr/>
              <p14:nvPr/>
            </p14:nvContentPartPr>
            <p14:xfrm>
              <a:off x="7622481" y="4086618"/>
              <a:ext cx="492120" cy="48996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607721" y="4079778"/>
                <a:ext cx="522000" cy="51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8" name="Ink 37"/>
              <p14:cNvContentPartPr/>
              <p14:nvPr/>
            </p14:nvContentPartPr>
            <p14:xfrm>
              <a:off x="8054841" y="3979338"/>
              <a:ext cx="16920" cy="5328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049081" y="3972858"/>
                <a:ext cx="31680" cy="65520"/>
              </a:xfrm>
              <a:prstGeom prst="rect">
                <a:avLst/>
              </a:prstGeom>
            </p:spPr>
          </p:pic>
        </mc:Fallback>
      </mc:AlternateContent>
      <p:sp>
        <p:nvSpPr>
          <p:cNvPr id="40" name="Rectangle 39"/>
          <p:cNvSpPr/>
          <p:nvPr/>
        </p:nvSpPr>
        <p:spPr>
          <a:xfrm>
            <a:off x="6663333" y="5205273"/>
            <a:ext cx="1957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contains(6,t) ?</a:t>
            </a:r>
            <a:endParaRPr lang="en-US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1" name="Ink 40"/>
              <p14:cNvContentPartPr/>
              <p14:nvPr/>
            </p14:nvContentPartPr>
            <p14:xfrm>
              <a:off x="6146841" y="4407018"/>
              <a:ext cx="87840" cy="13068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131361" y="4391898"/>
                <a:ext cx="11808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4" name="Ink 43"/>
              <p14:cNvContentPartPr/>
              <p14:nvPr/>
            </p14:nvContentPartPr>
            <p14:xfrm>
              <a:off x="6430161" y="4429698"/>
              <a:ext cx="130320" cy="9036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425121" y="4426818"/>
                <a:ext cx="13788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5" name="Ink 44"/>
              <p14:cNvContentPartPr/>
              <p14:nvPr/>
            </p14:nvContentPartPr>
            <p14:xfrm>
              <a:off x="6496761" y="4599978"/>
              <a:ext cx="169920" cy="18864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487401" y="4585938"/>
                <a:ext cx="18396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6" name="Ink 45"/>
              <p14:cNvContentPartPr/>
              <p14:nvPr/>
            </p14:nvContentPartPr>
            <p14:xfrm>
              <a:off x="6981321" y="4475058"/>
              <a:ext cx="95400" cy="11772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974121" y="4463538"/>
                <a:ext cx="10620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7" name="Ink 46"/>
              <p14:cNvContentPartPr/>
              <p14:nvPr/>
            </p14:nvContentPartPr>
            <p14:xfrm>
              <a:off x="6924441" y="4686378"/>
              <a:ext cx="135360" cy="12816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910401" y="4672698"/>
                <a:ext cx="15444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8" name="Ink 47"/>
              <p14:cNvContentPartPr/>
              <p14:nvPr/>
            </p14:nvContentPartPr>
            <p14:xfrm>
              <a:off x="7166361" y="4484778"/>
              <a:ext cx="125280" cy="12456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153761" y="4470378"/>
                <a:ext cx="14688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9" name="Ink 48"/>
              <p14:cNvContentPartPr/>
              <p14:nvPr/>
            </p14:nvContentPartPr>
            <p14:xfrm>
              <a:off x="7244481" y="4684938"/>
              <a:ext cx="134640" cy="19044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230081" y="4671258"/>
                <a:ext cx="15408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50" name="Ink 49"/>
              <p14:cNvContentPartPr/>
              <p14:nvPr/>
            </p14:nvContentPartPr>
            <p14:xfrm>
              <a:off x="7711041" y="4615458"/>
              <a:ext cx="87840" cy="12456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697001" y="4602498"/>
                <a:ext cx="11412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51" name="Ink 50"/>
              <p14:cNvContentPartPr/>
              <p14:nvPr/>
            </p14:nvContentPartPr>
            <p14:xfrm>
              <a:off x="7644801" y="4856298"/>
              <a:ext cx="141840" cy="12168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630401" y="4842618"/>
                <a:ext cx="15876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2" name="Ink 51"/>
              <p14:cNvContentPartPr/>
              <p14:nvPr/>
            </p14:nvContentPartPr>
            <p14:xfrm>
              <a:off x="7913361" y="4577658"/>
              <a:ext cx="160200" cy="16344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899681" y="4563618"/>
                <a:ext cx="17784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3" name="Ink 52"/>
              <p14:cNvContentPartPr/>
              <p14:nvPr/>
            </p14:nvContentPartPr>
            <p14:xfrm>
              <a:off x="8058801" y="4842978"/>
              <a:ext cx="136440" cy="17604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8044401" y="4828578"/>
                <a:ext cx="15516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4" name="Ink 53"/>
              <p14:cNvContentPartPr/>
              <p14:nvPr/>
            </p14:nvContentPartPr>
            <p14:xfrm>
              <a:off x="8337801" y="3947298"/>
              <a:ext cx="168120" cy="11124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8326641" y="3940098"/>
                <a:ext cx="18288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5" name="Ink 54"/>
              <p14:cNvContentPartPr/>
              <p14:nvPr/>
            </p14:nvContentPartPr>
            <p14:xfrm>
              <a:off x="8530401" y="4104258"/>
              <a:ext cx="142200" cy="17676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8520321" y="4090578"/>
                <a:ext cx="15732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57" name="Ink 56"/>
              <p14:cNvContentPartPr/>
              <p14:nvPr/>
            </p14:nvContentPartPr>
            <p14:xfrm>
              <a:off x="6026601" y="4623378"/>
              <a:ext cx="153360" cy="20736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011841" y="4608618"/>
                <a:ext cx="17316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3" name="Ink 2"/>
              <p14:cNvContentPartPr/>
              <p14:nvPr/>
            </p14:nvContentPartPr>
            <p14:xfrm>
              <a:off x="2231640" y="2615400"/>
              <a:ext cx="6797520" cy="31420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228760" y="2602080"/>
                <a:ext cx="6802920" cy="315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445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46888" y="2504162"/>
            <a:ext cx="5142640" cy="2069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800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r>
              <a:rPr lang="en-US" sz="2200" dirty="0" err="1">
                <a:solidFill>
                  <a:prstClr val="black"/>
                </a:solidFill>
                <a:hlinkClick r:id="rId2"/>
              </a:rPr>
              <a:t>def</a:t>
            </a:r>
            <a:r>
              <a:rPr lang="en-US" sz="2200" dirty="0">
                <a:solidFill>
                  <a:prstClr val="black"/>
                </a:solidFill>
              </a:rPr>
              <a:t> add(x : </a:t>
            </a:r>
            <a:r>
              <a:rPr lang="en-US" sz="2200" dirty="0" err="1">
                <a:solidFill>
                  <a:prstClr val="black"/>
                </a:solidFill>
              </a:rPr>
              <a:t>Int</a:t>
            </a:r>
            <a:r>
              <a:rPr lang="en-US" sz="2200" dirty="0">
                <a:solidFill>
                  <a:prstClr val="black"/>
                </a:solidFill>
              </a:rPr>
              <a:t>, t : BST) : Node = t </a:t>
            </a:r>
            <a:r>
              <a:rPr lang="en-US" sz="2200" dirty="0">
                <a:solidFill>
                  <a:prstClr val="black"/>
                </a:solidFill>
                <a:hlinkClick r:id="rId2"/>
              </a:rPr>
              <a:t>match</a:t>
            </a:r>
            <a:r>
              <a:rPr lang="en-US" sz="2200" dirty="0">
                <a:solidFill>
                  <a:prstClr val="black"/>
                </a:solidFill>
              </a:rPr>
              <a:t> { </a:t>
            </a:r>
            <a:r>
              <a:rPr lang="en-US" sz="2200" dirty="0" smtClean="0">
                <a:solidFill>
                  <a:prstClr val="black"/>
                </a:solidFill>
              </a:rPr>
              <a:t/>
            </a:r>
            <a:br>
              <a:rPr lang="en-US" sz="2200" dirty="0" smtClean="0">
                <a:solidFill>
                  <a:prstClr val="black"/>
                </a:solidFill>
              </a:rPr>
            </a:br>
            <a:r>
              <a:rPr lang="en-US" sz="2200" dirty="0" smtClean="0">
                <a:solidFill>
                  <a:prstClr val="black"/>
                </a:solidFill>
              </a:rPr>
              <a:t>   </a:t>
            </a:r>
            <a:r>
              <a:rPr lang="en-US" sz="2200" dirty="0" smtClean="0">
                <a:solidFill>
                  <a:prstClr val="black"/>
                </a:solidFill>
                <a:hlinkClick r:id="rId2"/>
              </a:rPr>
              <a:t>case</a:t>
            </a:r>
            <a:r>
              <a:rPr lang="en-US" sz="2200" dirty="0" smtClean="0">
                <a:solidFill>
                  <a:prstClr val="black"/>
                </a:solidFill>
              </a:rPr>
              <a:t> </a:t>
            </a:r>
            <a:r>
              <a:rPr lang="en-US" sz="2200" dirty="0">
                <a:solidFill>
                  <a:prstClr val="black"/>
                </a:solidFill>
              </a:rPr>
              <a:t>Empty() =&gt; Node(Empty(),</a:t>
            </a:r>
            <a:r>
              <a:rPr lang="en-US" sz="2200" dirty="0" err="1">
                <a:solidFill>
                  <a:prstClr val="black"/>
                </a:solidFill>
              </a:rPr>
              <a:t>x,Empty</a:t>
            </a:r>
            <a:r>
              <a:rPr lang="en-US" sz="2200" dirty="0">
                <a:solidFill>
                  <a:prstClr val="black"/>
                </a:solidFill>
              </a:rPr>
              <a:t>()) </a:t>
            </a:r>
            <a:r>
              <a:rPr lang="en-US" sz="2200" dirty="0" smtClean="0">
                <a:solidFill>
                  <a:prstClr val="black"/>
                </a:solidFill>
              </a:rPr>
              <a:t/>
            </a:r>
            <a:br>
              <a:rPr lang="en-US" sz="2200" dirty="0" smtClean="0">
                <a:solidFill>
                  <a:prstClr val="black"/>
                </a:solidFill>
              </a:rPr>
            </a:br>
            <a:r>
              <a:rPr lang="en-US" sz="2200" dirty="0" smtClean="0">
                <a:solidFill>
                  <a:prstClr val="black"/>
                </a:solidFill>
              </a:rPr>
              <a:t>   </a:t>
            </a:r>
            <a:r>
              <a:rPr lang="en-US" sz="2200" dirty="0" smtClean="0">
                <a:solidFill>
                  <a:prstClr val="black"/>
                </a:solidFill>
                <a:hlinkClick r:id="rId2"/>
              </a:rPr>
              <a:t>case</a:t>
            </a:r>
            <a:r>
              <a:rPr lang="en-US" sz="2200" dirty="0" smtClean="0">
                <a:solidFill>
                  <a:prstClr val="black"/>
                </a:solidFill>
              </a:rPr>
              <a:t> </a:t>
            </a:r>
            <a:r>
              <a:rPr lang="en-US" sz="2200" dirty="0">
                <a:solidFill>
                  <a:prstClr val="black"/>
                </a:solidFill>
              </a:rPr>
              <a:t>t @ Node(</a:t>
            </a:r>
            <a:r>
              <a:rPr lang="en-US" sz="2200" dirty="0" err="1">
                <a:solidFill>
                  <a:prstClr val="black"/>
                </a:solidFill>
              </a:rPr>
              <a:t>left,v,right</a:t>
            </a:r>
            <a:r>
              <a:rPr lang="en-US" sz="2200" dirty="0">
                <a:solidFill>
                  <a:prstClr val="black"/>
                </a:solidFill>
              </a:rPr>
              <a:t>) =&gt; { </a:t>
            </a:r>
            <a:r>
              <a:rPr lang="en-US" sz="2200" dirty="0" smtClean="0">
                <a:solidFill>
                  <a:prstClr val="black"/>
                </a:solidFill>
              </a:rPr>
              <a:t/>
            </a:r>
            <a:br>
              <a:rPr lang="en-US" sz="2200" dirty="0" smtClean="0">
                <a:solidFill>
                  <a:prstClr val="black"/>
                </a:solidFill>
              </a:rPr>
            </a:br>
            <a:r>
              <a:rPr lang="en-US" sz="2200" dirty="0" smtClean="0">
                <a:solidFill>
                  <a:prstClr val="black"/>
                </a:solidFill>
              </a:rPr>
              <a:t>     </a:t>
            </a:r>
            <a:r>
              <a:rPr lang="en-US" sz="2200" dirty="0" smtClean="0">
                <a:solidFill>
                  <a:prstClr val="black"/>
                </a:solidFill>
                <a:hlinkClick r:id="rId2"/>
              </a:rPr>
              <a:t>if</a:t>
            </a:r>
            <a:r>
              <a:rPr lang="en-US" sz="2200" dirty="0" smtClean="0">
                <a:solidFill>
                  <a:prstClr val="black"/>
                </a:solidFill>
              </a:rPr>
              <a:t> </a:t>
            </a:r>
            <a:r>
              <a:rPr lang="en-US" sz="2200" dirty="0">
                <a:solidFill>
                  <a:prstClr val="black"/>
                </a:solidFill>
              </a:rPr>
              <a:t>(x &lt; v) Node(add(x, left), v, right) </a:t>
            </a:r>
            <a:r>
              <a:rPr lang="en-US" sz="2200" dirty="0" smtClean="0">
                <a:solidFill>
                  <a:prstClr val="black"/>
                </a:solidFill>
              </a:rPr>
              <a:t/>
            </a:r>
            <a:br>
              <a:rPr lang="en-US" sz="2200" dirty="0" smtClean="0">
                <a:solidFill>
                  <a:prstClr val="black"/>
                </a:solidFill>
              </a:rPr>
            </a:br>
            <a:r>
              <a:rPr lang="en-US" sz="2200" dirty="0" smtClean="0">
                <a:solidFill>
                  <a:prstClr val="black"/>
                </a:solidFill>
              </a:rPr>
              <a:t>     </a:t>
            </a:r>
            <a:r>
              <a:rPr lang="en-US" sz="2200" dirty="0" smtClean="0">
                <a:solidFill>
                  <a:prstClr val="black"/>
                </a:solidFill>
                <a:hlinkClick r:id="rId2"/>
              </a:rPr>
              <a:t>else</a:t>
            </a:r>
            <a:r>
              <a:rPr lang="en-US" sz="2200" dirty="0" smtClean="0">
                <a:solidFill>
                  <a:prstClr val="black"/>
                </a:solidFill>
              </a:rPr>
              <a:t> </a:t>
            </a:r>
            <a:r>
              <a:rPr lang="en-US" sz="2200" dirty="0">
                <a:solidFill>
                  <a:prstClr val="black"/>
                </a:solidFill>
                <a:hlinkClick r:id="rId2"/>
              </a:rPr>
              <a:t>if</a:t>
            </a:r>
            <a:r>
              <a:rPr lang="en-US" sz="2200" dirty="0">
                <a:solidFill>
                  <a:prstClr val="black"/>
                </a:solidFill>
              </a:rPr>
              <a:t> (x==v) t </a:t>
            </a:r>
            <a:r>
              <a:rPr lang="en-US" sz="2200" dirty="0" smtClean="0">
                <a:solidFill>
                  <a:prstClr val="black"/>
                </a:solidFill>
              </a:rPr>
              <a:t/>
            </a:r>
            <a:br>
              <a:rPr lang="en-US" sz="2200" dirty="0" smtClean="0">
                <a:solidFill>
                  <a:prstClr val="black"/>
                </a:solidFill>
              </a:rPr>
            </a:br>
            <a:r>
              <a:rPr lang="en-US" sz="2200" dirty="0" smtClean="0">
                <a:solidFill>
                  <a:prstClr val="black"/>
                </a:solidFill>
              </a:rPr>
              <a:t>     </a:t>
            </a:r>
            <a:r>
              <a:rPr lang="en-US" sz="2200" dirty="0" smtClean="0">
                <a:solidFill>
                  <a:prstClr val="black"/>
                </a:solidFill>
                <a:hlinkClick r:id="rId2"/>
              </a:rPr>
              <a:t>else</a:t>
            </a:r>
            <a:r>
              <a:rPr lang="en-US" sz="2200" dirty="0" smtClean="0">
                <a:solidFill>
                  <a:prstClr val="black"/>
                </a:solidFill>
              </a:rPr>
              <a:t> </a:t>
            </a:r>
            <a:r>
              <a:rPr lang="en-US" sz="2200" dirty="0">
                <a:solidFill>
                  <a:prstClr val="black"/>
                </a:solidFill>
              </a:rPr>
              <a:t>Node(left, v, add(x, right</a:t>
            </a:r>
            <a:r>
              <a:rPr lang="en-US" sz="2200" dirty="0" smtClean="0">
                <a:solidFill>
                  <a:prstClr val="black"/>
                </a:solidFill>
              </a:rPr>
              <a:t>))</a:t>
            </a:r>
            <a:br>
              <a:rPr lang="en-US" sz="2200" dirty="0" smtClean="0">
                <a:solidFill>
                  <a:prstClr val="black"/>
                </a:solidFill>
              </a:rPr>
            </a:br>
            <a:r>
              <a:rPr lang="en-US" sz="2200" dirty="0" smtClean="0">
                <a:solidFill>
                  <a:prstClr val="black"/>
                </a:solidFill>
              </a:rPr>
              <a:t>   }</a:t>
            </a:r>
            <a:br>
              <a:rPr lang="en-US" sz="2200" dirty="0" smtClean="0">
                <a:solidFill>
                  <a:prstClr val="black"/>
                </a:solidFill>
              </a:rPr>
            </a:br>
            <a:r>
              <a:rPr lang="en-US" sz="2200" dirty="0" smtClean="0">
                <a:solidFill>
                  <a:prstClr val="black"/>
                </a:solidFill>
              </a:rPr>
              <a:t>} </a:t>
            </a:r>
            <a:endParaRPr lang="en-US" sz="22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6096486" y="1821128"/>
              <a:ext cx="2067840" cy="33210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90006" y="1812128"/>
                <a:ext cx="2088720" cy="334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7638726" y="1721408"/>
              <a:ext cx="1253880" cy="3679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26126" y="1712408"/>
                <a:ext cx="128196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6985686" y="2499728"/>
              <a:ext cx="276840" cy="8337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78486" y="2487848"/>
                <a:ext cx="298080" cy="85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/>
              <p14:cNvContentPartPr/>
              <p14:nvPr/>
            </p14:nvContentPartPr>
            <p14:xfrm>
              <a:off x="7821606" y="4315208"/>
              <a:ext cx="144000" cy="2437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10806" y="4300448"/>
                <a:ext cx="16956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/>
              <p14:cNvContentPartPr/>
              <p14:nvPr/>
            </p14:nvContentPartPr>
            <p14:xfrm>
              <a:off x="7881726" y="4062848"/>
              <a:ext cx="295200" cy="4831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869126" y="4052408"/>
                <a:ext cx="322560" cy="50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/>
              <p14:cNvContentPartPr/>
              <p14:nvPr/>
            </p14:nvContentPartPr>
            <p14:xfrm>
              <a:off x="7641246" y="4068608"/>
              <a:ext cx="231120" cy="5166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626486" y="4054928"/>
                <a:ext cx="259920" cy="54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/>
              <p14:cNvContentPartPr/>
              <p14:nvPr/>
            </p14:nvContentPartPr>
            <p14:xfrm>
              <a:off x="8292486" y="3319808"/>
              <a:ext cx="160200" cy="4680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281710" y="3306128"/>
                <a:ext cx="186421" cy="49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Ink 11"/>
              <p14:cNvContentPartPr/>
              <p14:nvPr/>
            </p14:nvContentPartPr>
            <p14:xfrm>
              <a:off x="7327686" y="3867008"/>
              <a:ext cx="540720" cy="2210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319046" y="3858368"/>
                <a:ext cx="562680" cy="24300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Rectangle 12"/>
          <p:cNvSpPr/>
          <p:nvPr/>
        </p:nvSpPr>
        <p:spPr>
          <a:xfrm>
            <a:off x="903189" y="5129168"/>
            <a:ext cx="524310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Both add(</a:t>
            </a:r>
            <a:r>
              <a:rPr lang="en-US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x,t</a:t>
            </a:r>
            <a:r>
              <a:rPr lang="en-US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) and t remain accessible.</a:t>
            </a:r>
          </a:p>
          <a:p>
            <a:endParaRPr lang="en-US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Running </a:t>
            </a:r>
            <a:r>
              <a:rPr lang="en-US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time and newly allocated nodes</a:t>
            </a:r>
            <a:br>
              <a:rPr lang="en-US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bounded by tree height</a:t>
            </a:r>
            <a:r>
              <a:rPr lang="en-US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" name="Ink 2"/>
              <p14:cNvContentPartPr/>
              <p14:nvPr/>
            </p14:nvContentPartPr>
            <p14:xfrm>
              <a:off x="2081160" y="3840840"/>
              <a:ext cx="4932720" cy="24019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073960" y="3836520"/>
                <a:ext cx="4944960" cy="240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099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55566" y="2490904"/>
            <a:ext cx="5393234" cy="4143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Balanced Trees: Red-Black Trees</a:t>
            </a:r>
            <a:endParaRPr lang="en-US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603" y="1447799"/>
            <a:ext cx="4245597" cy="518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010400" y="97971"/>
            <a:ext cx="1981200" cy="2492829"/>
            <a:chOff x="6553200" y="2931885"/>
            <a:chExt cx="1981200" cy="2492829"/>
          </a:xfrm>
        </p:grpSpPr>
        <p:sp>
          <p:nvSpPr>
            <p:cNvPr id="7" name="Oval 6"/>
            <p:cNvSpPr/>
            <p:nvPr/>
          </p:nvSpPr>
          <p:spPr>
            <a:xfrm>
              <a:off x="7543800" y="2931885"/>
              <a:ext cx="533400" cy="5334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7024914" y="3878943"/>
              <a:ext cx="533400" cy="533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8001000" y="3886200"/>
              <a:ext cx="533400" cy="5334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553200" y="4855029"/>
              <a:ext cx="533400" cy="5334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7558314" y="4891314"/>
              <a:ext cx="533400" cy="5334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7391400" y="3429000"/>
              <a:ext cx="266701" cy="4572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6877049" y="4386943"/>
              <a:ext cx="266701" cy="4572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7426780" y="4386942"/>
              <a:ext cx="262163" cy="533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7958365" y="3436257"/>
              <a:ext cx="266698" cy="44994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2593440" y="191520"/>
              <a:ext cx="5236200" cy="34718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78320" y="175680"/>
                <a:ext cx="5266080" cy="349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145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Balanced Tree: Red Black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966"/>
            <a:ext cx="8686800" cy="510683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Goals: </a:t>
            </a:r>
          </a:p>
          <a:p>
            <a:pPr marL="342900" lvl="1" indent="-342900">
              <a:buFontTx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ensure that tree height remains at most log(size)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/>
              <a:t>add(1,add(2,add(3,...add(</a:t>
            </a:r>
            <a:r>
              <a:rPr lang="en-US" sz="2400" dirty="0" err="1"/>
              <a:t>n,Empty</a:t>
            </a:r>
            <a:r>
              <a:rPr lang="en-US" sz="2400" dirty="0"/>
              <a:t>())...)))    ~  linked </a:t>
            </a:r>
            <a:r>
              <a:rPr lang="en-US" sz="2400" dirty="0" smtClean="0"/>
              <a:t>list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342900" lvl="1" indent="-342900">
              <a:buFontTx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</a:t>
            </a:r>
            <a:r>
              <a:rPr lang="en-US" sz="2400" dirty="0" smtClean="0">
                <a:solidFill>
                  <a:schemeClr val="tx1"/>
                </a:solidFill>
              </a:rPr>
              <a:t>reserve efficiency of individual operations: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/>
              <a:t>rebalancing </a:t>
            </a:r>
            <a:r>
              <a:rPr lang="en-US" sz="2400" dirty="0"/>
              <a:t>arbitrary tree: could cost O(n) work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Solution: maintain mostly balanced trees: height still O(log size)</a:t>
            </a:r>
          </a:p>
          <a:p>
            <a:pPr marL="0" indent="0">
              <a:buNone/>
            </a:pPr>
            <a:r>
              <a:rPr lang="en-US" sz="2400" dirty="0" smtClean="0">
                <a:hlinkClick r:id="rId2"/>
              </a:rPr>
              <a:t>sealed</a:t>
            </a:r>
            <a:r>
              <a:rPr lang="en-US" sz="2400" dirty="0" smtClean="0"/>
              <a:t> </a:t>
            </a:r>
            <a:r>
              <a:rPr lang="en-US" sz="2400" dirty="0">
                <a:hlinkClick r:id="rId2"/>
              </a:rPr>
              <a:t>abstract</a:t>
            </a:r>
            <a:r>
              <a:rPr lang="en-US" sz="2400" dirty="0"/>
              <a:t> </a:t>
            </a:r>
            <a:r>
              <a:rPr lang="en-US" sz="2400" dirty="0">
                <a:hlinkClick r:id="rId2"/>
              </a:rPr>
              <a:t>class</a:t>
            </a:r>
            <a:r>
              <a:rPr lang="en-US" sz="2400" dirty="0"/>
              <a:t> Color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hlinkClick r:id="rId2"/>
              </a:rPr>
              <a:t>case</a:t>
            </a:r>
            <a:r>
              <a:rPr lang="en-US" sz="2400" dirty="0" smtClean="0"/>
              <a:t> </a:t>
            </a:r>
            <a:r>
              <a:rPr lang="en-US" sz="2400" dirty="0">
                <a:hlinkClick r:id="rId2"/>
              </a:rPr>
              <a:t>class</a:t>
            </a:r>
            <a:r>
              <a:rPr lang="en-US" sz="2400" dirty="0"/>
              <a:t> Red() </a:t>
            </a:r>
            <a:r>
              <a:rPr lang="en-US" sz="2400" dirty="0">
                <a:hlinkClick r:id="rId2"/>
              </a:rPr>
              <a:t>extends</a:t>
            </a:r>
            <a:r>
              <a:rPr lang="en-US" sz="2400" dirty="0"/>
              <a:t> Color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hlinkClick r:id="rId2"/>
              </a:rPr>
              <a:t>case</a:t>
            </a:r>
            <a:r>
              <a:rPr lang="en-US" sz="2400" dirty="0" smtClean="0"/>
              <a:t> </a:t>
            </a:r>
            <a:r>
              <a:rPr lang="en-US" sz="2400" dirty="0">
                <a:hlinkClick r:id="rId2"/>
              </a:rPr>
              <a:t>class</a:t>
            </a:r>
            <a:r>
              <a:rPr lang="en-US" sz="2400" dirty="0"/>
              <a:t> Black() </a:t>
            </a:r>
            <a:r>
              <a:rPr lang="en-US" sz="2400" dirty="0">
                <a:hlinkClick r:id="rId2"/>
              </a:rPr>
              <a:t>extends</a:t>
            </a:r>
            <a:r>
              <a:rPr lang="en-US" sz="2400" dirty="0"/>
              <a:t> </a:t>
            </a:r>
            <a:r>
              <a:rPr lang="en-US" sz="2400" dirty="0" smtClean="0"/>
              <a:t>Color</a:t>
            </a:r>
            <a:br>
              <a:rPr lang="en-US" sz="2400" dirty="0" smtClean="0"/>
            </a:br>
            <a:endParaRPr lang="en-US" sz="2400" dirty="0">
              <a:hlinkClick r:id="rId2"/>
            </a:endParaRPr>
          </a:p>
          <a:p>
            <a:pPr marL="0" indent="0">
              <a:buNone/>
            </a:pPr>
            <a:r>
              <a:rPr lang="en-US" sz="2400" dirty="0" smtClean="0">
                <a:hlinkClick r:id="rId2"/>
              </a:rPr>
              <a:t>sealed</a:t>
            </a:r>
            <a:r>
              <a:rPr lang="en-US" sz="2400" dirty="0" smtClean="0"/>
              <a:t> </a:t>
            </a:r>
            <a:r>
              <a:rPr lang="en-US" sz="2400" dirty="0">
                <a:hlinkClick r:id="rId2"/>
              </a:rPr>
              <a:t>abstract</a:t>
            </a:r>
            <a:r>
              <a:rPr lang="en-US" sz="2400" dirty="0"/>
              <a:t> </a:t>
            </a:r>
            <a:r>
              <a:rPr lang="en-US" sz="2400" dirty="0">
                <a:hlinkClick r:id="rId2"/>
              </a:rPr>
              <a:t>class</a:t>
            </a:r>
            <a:r>
              <a:rPr lang="en-US" sz="2400" dirty="0"/>
              <a:t> Tree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hlinkClick r:id="rId2"/>
              </a:rPr>
              <a:t>case</a:t>
            </a:r>
            <a:r>
              <a:rPr lang="en-US" sz="2400" dirty="0" smtClean="0"/>
              <a:t> </a:t>
            </a:r>
            <a:r>
              <a:rPr lang="en-US" sz="2400" dirty="0">
                <a:hlinkClick r:id="rId2"/>
              </a:rPr>
              <a:t>class</a:t>
            </a:r>
            <a:r>
              <a:rPr lang="en-US" sz="2400" dirty="0"/>
              <a:t> Empty() </a:t>
            </a:r>
            <a:r>
              <a:rPr lang="en-US" sz="2400" dirty="0">
                <a:hlinkClick r:id="rId2"/>
              </a:rPr>
              <a:t>extends</a:t>
            </a:r>
            <a:r>
              <a:rPr lang="en-US" sz="2400" dirty="0"/>
              <a:t> Tree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hlinkClick r:id="rId2"/>
              </a:rPr>
              <a:t>case</a:t>
            </a:r>
            <a:r>
              <a:rPr lang="en-US" sz="2400" dirty="0" smtClean="0"/>
              <a:t> </a:t>
            </a:r>
            <a:r>
              <a:rPr lang="en-US" sz="2400" dirty="0">
                <a:hlinkClick r:id="rId2"/>
              </a:rPr>
              <a:t>class</a:t>
            </a:r>
            <a:r>
              <a:rPr lang="en-US" sz="2400" dirty="0"/>
              <a:t> </a:t>
            </a:r>
            <a:r>
              <a:rPr lang="en-US" sz="2400" dirty="0" smtClean="0"/>
              <a:t>Node(c: </a:t>
            </a:r>
            <a:r>
              <a:rPr lang="en-US" sz="2400" dirty="0" err="1" smtClean="0"/>
              <a:t>Color,left</a:t>
            </a:r>
            <a:r>
              <a:rPr lang="en-US" sz="2400" dirty="0"/>
              <a:t>: </a:t>
            </a:r>
            <a:r>
              <a:rPr lang="en-US" sz="2400" dirty="0" err="1" smtClean="0"/>
              <a:t>Tree,value</a:t>
            </a:r>
            <a:r>
              <a:rPr lang="en-US" sz="2400" dirty="0"/>
              <a:t>: </a:t>
            </a:r>
            <a:r>
              <a:rPr lang="en-US" sz="2400" dirty="0" err="1"/>
              <a:t>Int</a:t>
            </a:r>
            <a:r>
              <a:rPr lang="en-US" sz="2400" dirty="0"/>
              <a:t>, right: Tree)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	</a:t>
            </a:r>
            <a:r>
              <a:rPr lang="en-US" sz="2400" dirty="0" smtClean="0">
                <a:hlinkClick r:id="rId2"/>
              </a:rPr>
              <a:t>extends</a:t>
            </a:r>
            <a:r>
              <a:rPr lang="en-US" sz="2400" dirty="0" smtClean="0"/>
              <a:t> </a:t>
            </a:r>
            <a:r>
              <a:rPr lang="en-US" sz="2400" dirty="0"/>
              <a:t>Tree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6398059" y="3851716"/>
              <a:ext cx="692280" cy="10368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85459" y="3843796"/>
                <a:ext cx="717840" cy="10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3" name="Ink 22"/>
              <p14:cNvContentPartPr/>
              <p14:nvPr/>
            </p14:nvContentPartPr>
            <p14:xfrm>
              <a:off x="7090339" y="4219276"/>
              <a:ext cx="938160" cy="94968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78819" y="4210996"/>
                <a:ext cx="962280" cy="9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351000" y="2120760"/>
              <a:ext cx="415440" cy="1753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2360" y="2112840"/>
                <a:ext cx="42948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/>
              <p14:cNvContentPartPr/>
              <p14:nvPr/>
            </p14:nvContentPartPr>
            <p14:xfrm>
              <a:off x="7701840" y="2065680"/>
              <a:ext cx="347040" cy="2577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688520" y="2063160"/>
                <a:ext cx="374040" cy="2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Ink 5"/>
              <p14:cNvContentPartPr/>
              <p14:nvPr/>
            </p14:nvContentPartPr>
            <p14:xfrm>
              <a:off x="2852280" y="4712040"/>
              <a:ext cx="2504160" cy="4201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49760" y="4709520"/>
                <a:ext cx="2509200" cy="42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046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93923" y="228600"/>
            <a:ext cx="7826277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039" y="3657600"/>
            <a:ext cx="1787605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balanced </a:t>
            </a:r>
            <a:br>
              <a:rPr lang="en-US" sz="28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8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tree</a:t>
            </a:r>
          </a:p>
          <a:p>
            <a:pPr algn="ctr"/>
            <a:r>
              <a:rPr lang="en-US" sz="28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constraints</a:t>
            </a:r>
            <a:endParaRPr lang="en-US" sz="2800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ight Brace 5"/>
          <p:cNvSpPr/>
          <p:nvPr/>
        </p:nvSpPr>
        <p:spPr>
          <a:xfrm flipH="1">
            <a:off x="1883013" y="3554434"/>
            <a:ext cx="250587" cy="1779566"/>
          </a:xfrm>
          <a:prstGeom prst="rightBrace">
            <a:avLst>
              <a:gd name="adj1" fmla="val 28242"/>
              <a:gd name="adj2" fmla="val 5000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prstClr val="black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5726" y="5501640"/>
            <a:ext cx="695876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From 4. and 5.: tree height is O(size).</a:t>
            </a:r>
          </a:p>
          <a:p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Analysis is similar for mutable and immutable trees.</a:t>
            </a:r>
          </a:p>
          <a:p>
            <a:r>
              <a:rPr lang="en-US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for immutable trees: see book by Chris </a:t>
            </a:r>
            <a:r>
              <a:rPr lang="en-US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Okasaki</a:t>
            </a:r>
            <a:endParaRPr lang="en-US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4256280" y="5306400"/>
              <a:ext cx="2661480" cy="5742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6200" y="5303520"/>
                <a:ext cx="2685960" cy="59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046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err="1">
                <a:hlinkClick r:id="rId2"/>
              </a:rPr>
              <a:t>def</a:t>
            </a:r>
            <a:r>
              <a:rPr lang="en-US" sz="2000" dirty="0"/>
              <a:t> balance(c: Color, a: Tree, x: </a:t>
            </a:r>
            <a:r>
              <a:rPr lang="en-US" sz="2000" dirty="0" err="1"/>
              <a:t>Int</a:t>
            </a:r>
            <a:r>
              <a:rPr lang="en-US" sz="2000" dirty="0"/>
              <a:t>, b: Tree): Tree = (</a:t>
            </a:r>
            <a:r>
              <a:rPr lang="en-US" sz="2000" dirty="0" err="1"/>
              <a:t>c,a,x,b</a:t>
            </a:r>
            <a:r>
              <a:rPr lang="en-US" sz="2000" dirty="0"/>
              <a:t>) </a:t>
            </a:r>
            <a:r>
              <a:rPr lang="en-US" sz="2000" dirty="0">
                <a:hlinkClick r:id="rId2"/>
              </a:rPr>
              <a:t>match</a:t>
            </a:r>
            <a:r>
              <a:rPr lang="en-US" sz="2000" dirty="0"/>
              <a:t> {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</a:t>
            </a:r>
            <a:r>
              <a:rPr lang="en-US" sz="2000" dirty="0" smtClean="0">
                <a:hlinkClick r:id="rId2"/>
              </a:rPr>
              <a:t>case</a:t>
            </a:r>
            <a:r>
              <a:rPr lang="en-US" sz="2000" dirty="0" smtClean="0"/>
              <a:t> </a:t>
            </a:r>
            <a:r>
              <a:rPr lang="en-US" sz="2000" dirty="0"/>
              <a:t>(Black(),Node(Red(),Node(Red(),</a:t>
            </a:r>
            <a:r>
              <a:rPr lang="en-US" sz="2000" dirty="0" err="1"/>
              <a:t>a,xV,b</a:t>
            </a:r>
            <a:r>
              <a:rPr lang="en-US" sz="2000" dirty="0"/>
              <a:t>),</a:t>
            </a:r>
            <a:r>
              <a:rPr lang="en-US" sz="2000" dirty="0" err="1"/>
              <a:t>yV,c</a:t>
            </a:r>
            <a:r>
              <a:rPr lang="en-US" sz="2000" dirty="0"/>
              <a:t>),</a:t>
            </a:r>
            <a:r>
              <a:rPr lang="en-US" sz="2000" dirty="0" err="1"/>
              <a:t>zV,d</a:t>
            </a:r>
            <a:r>
              <a:rPr lang="en-US" sz="2000" dirty="0"/>
              <a:t>) </a:t>
            </a:r>
            <a:r>
              <a:rPr lang="en-US" sz="2000" dirty="0" smtClean="0"/>
              <a:t>=&gt;</a:t>
            </a:r>
            <a:br>
              <a:rPr lang="en-US" sz="2000" dirty="0" smtClean="0"/>
            </a:br>
            <a:r>
              <a:rPr lang="en-US" sz="2000" dirty="0" smtClean="0"/>
              <a:t>  Node(Red</a:t>
            </a:r>
            <a:r>
              <a:rPr lang="en-US" sz="2000" dirty="0"/>
              <a:t>(),Node(Black(),</a:t>
            </a:r>
            <a:r>
              <a:rPr lang="en-US" sz="2000" dirty="0" err="1"/>
              <a:t>a,xV,b</a:t>
            </a:r>
            <a:r>
              <a:rPr lang="en-US" sz="2000" dirty="0"/>
              <a:t>),</a:t>
            </a:r>
            <a:r>
              <a:rPr lang="en-US" sz="2000" dirty="0" err="1"/>
              <a:t>yV,Node</a:t>
            </a:r>
            <a:r>
              <a:rPr lang="en-US" sz="2000" dirty="0"/>
              <a:t>(Black(),</a:t>
            </a:r>
            <a:r>
              <a:rPr lang="en-US" sz="2000" dirty="0" err="1"/>
              <a:t>c,zV,d</a:t>
            </a:r>
            <a:r>
              <a:rPr lang="en-US" sz="2000" dirty="0" smtClean="0"/>
              <a:t>))</a:t>
            </a:r>
            <a:br>
              <a:rPr lang="en-US" sz="2000" dirty="0" smtClean="0"/>
            </a:b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  </a:t>
            </a:r>
            <a:r>
              <a:rPr lang="en-US" sz="2000" dirty="0" smtClean="0">
                <a:hlinkClick r:id="rId2"/>
              </a:rPr>
              <a:t>case</a:t>
            </a:r>
            <a:r>
              <a:rPr lang="en-US" sz="2000" dirty="0" smtClean="0"/>
              <a:t> </a:t>
            </a:r>
            <a:r>
              <a:rPr lang="en-US" sz="2000" dirty="0"/>
              <a:t>(Black(),Node(Red(),</a:t>
            </a:r>
            <a:r>
              <a:rPr lang="en-US" sz="2000" dirty="0" err="1"/>
              <a:t>a,xV,Node</a:t>
            </a:r>
            <a:r>
              <a:rPr lang="en-US" sz="2000" dirty="0"/>
              <a:t>(Red(),</a:t>
            </a:r>
            <a:r>
              <a:rPr lang="en-US" sz="2000" dirty="0" err="1"/>
              <a:t>b,yV,c</a:t>
            </a:r>
            <a:r>
              <a:rPr lang="en-US" sz="2000" dirty="0"/>
              <a:t>)),</a:t>
            </a:r>
            <a:r>
              <a:rPr lang="en-US" sz="2000" dirty="0" err="1"/>
              <a:t>zV,d</a:t>
            </a:r>
            <a:r>
              <a:rPr lang="en-US" sz="2000" dirty="0"/>
              <a:t>) </a:t>
            </a:r>
            <a:r>
              <a:rPr lang="en-US" sz="2000" dirty="0" smtClean="0"/>
              <a:t>=&gt;</a:t>
            </a:r>
            <a:br>
              <a:rPr lang="en-US" sz="2000" dirty="0" smtClean="0"/>
            </a:br>
            <a:r>
              <a:rPr lang="en-US" sz="2000" dirty="0" smtClean="0"/>
              <a:t>  Node(Red</a:t>
            </a:r>
            <a:r>
              <a:rPr lang="en-US" sz="2000" dirty="0"/>
              <a:t>(),Node(Black(),</a:t>
            </a:r>
            <a:r>
              <a:rPr lang="en-US" sz="2000" dirty="0" err="1"/>
              <a:t>a,xV,b</a:t>
            </a:r>
            <a:r>
              <a:rPr lang="en-US" sz="2000" dirty="0"/>
              <a:t>),</a:t>
            </a:r>
            <a:r>
              <a:rPr lang="en-US" sz="2000" dirty="0" err="1"/>
              <a:t>yV,Node</a:t>
            </a:r>
            <a:r>
              <a:rPr lang="en-US" sz="2000" dirty="0"/>
              <a:t>(Black(),</a:t>
            </a:r>
            <a:r>
              <a:rPr lang="en-US" sz="2000" dirty="0" err="1"/>
              <a:t>c,zV,d</a:t>
            </a:r>
            <a:r>
              <a:rPr lang="en-US" sz="2000" dirty="0" smtClean="0"/>
              <a:t>))</a:t>
            </a:r>
          </a:p>
          <a:p>
            <a:pPr marL="0" indent="0">
              <a:buNone/>
            </a:pPr>
            <a:r>
              <a:rPr lang="en-US" sz="2000" dirty="0" smtClean="0"/>
              <a:t>  </a:t>
            </a:r>
            <a:r>
              <a:rPr lang="en-US" sz="2000" dirty="0" smtClean="0">
                <a:hlinkClick r:id="rId2"/>
              </a:rPr>
              <a:t>case</a:t>
            </a:r>
            <a:r>
              <a:rPr lang="en-US" sz="2000" dirty="0" smtClean="0"/>
              <a:t> </a:t>
            </a:r>
            <a:r>
              <a:rPr lang="en-US" sz="2000" dirty="0"/>
              <a:t>(Black(),</a:t>
            </a:r>
            <a:r>
              <a:rPr lang="en-US" sz="2000" dirty="0" err="1"/>
              <a:t>a,xV,Node</a:t>
            </a:r>
            <a:r>
              <a:rPr lang="en-US" sz="2000" dirty="0"/>
              <a:t>(Red(),Node(Red(),</a:t>
            </a:r>
            <a:r>
              <a:rPr lang="en-US" sz="2000" dirty="0" err="1"/>
              <a:t>b,yV,c</a:t>
            </a:r>
            <a:r>
              <a:rPr lang="en-US" sz="2000" dirty="0"/>
              <a:t>),</a:t>
            </a:r>
            <a:r>
              <a:rPr lang="en-US" sz="2000" dirty="0" err="1"/>
              <a:t>zV,d</a:t>
            </a:r>
            <a:r>
              <a:rPr lang="en-US" sz="2000" dirty="0"/>
              <a:t>)) </a:t>
            </a:r>
            <a:r>
              <a:rPr lang="en-US" sz="2000" dirty="0" smtClean="0"/>
              <a:t>=&gt;</a:t>
            </a:r>
            <a:br>
              <a:rPr lang="en-US" sz="2000" dirty="0" smtClean="0"/>
            </a:br>
            <a:r>
              <a:rPr lang="en-US" sz="2000" dirty="0" smtClean="0"/>
              <a:t>  Node(Red</a:t>
            </a:r>
            <a:r>
              <a:rPr lang="en-US" sz="2000" dirty="0"/>
              <a:t>(),Node(Black(),</a:t>
            </a:r>
            <a:r>
              <a:rPr lang="en-US" sz="2000" dirty="0" err="1"/>
              <a:t>a,xV,b</a:t>
            </a:r>
            <a:r>
              <a:rPr lang="en-US" sz="2000" dirty="0"/>
              <a:t>),</a:t>
            </a:r>
            <a:r>
              <a:rPr lang="en-US" sz="2000" dirty="0" err="1"/>
              <a:t>yV,Node</a:t>
            </a:r>
            <a:r>
              <a:rPr lang="en-US" sz="2000" dirty="0"/>
              <a:t>(Black(),</a:t>
            </a:r>
            <a:r>
              <a:rPr lang="en-US" sz="2000" dirty="0" err="1"/>
              <a:t>c,zV,d</a:t>
            </a:r>
            <a:r>
              <a:rPr lang="en-US" sz="2000" dirty="0" smtClean="0"/>
              <a:t>))</a:t>
            </a:r>
            <a:br>
              <a:rPr lang="en-US" sz="2000" dirty="0" smtClean="0"/>
            </a:br>
            <a:r>
              <a:rPr lang="en-US" sz="2000" dirty="0" smtClean="0"/>
              <a:t>  </a:t>
            </a:r>
            <a:r>
              <a:rPr lang="en-US" sz="2000" dirty="0" smtClean="0">
                <a:hlinkClick r:id="rId2"/>
              </a:rPr>
              <a:t>case</a:t>
            </a:r>
            <a:r>
              <a:rPr lang="en-US" sz="2000" dirty="0" smtClean="0"/>
              <a:t> </a:t>
            </a:r>
            <a:r>
              <a:rPr lang="en-US" sz="2000" dirty="0"/>
              <a:t>(Black(),</a:t>
            </a:r>
            <a:r>
              <a:rPr lang="en-US" sz="2000" dirty="0" err="1"/>
              <a:t>a,xV,Node</a:t>
            </a:r>
            <a:r>
              <a:rPr lang="en-US" sz="2000" dirty="0"/>
              <a:t>(Red(),</a:t>
            </a:r>
            <a:r>
              <a:rPr lang="en-US" sz="2000" dirty="0" err="1"/>
              <a:t>b,yV,Node</a:t>
            </a:r>
            <a:r>
              <a:rPr lang="en-US" sz="2000" dirty="0"/>
              <a:t>(Red(),</a:t>
            </a:r>
            <a:r>
              <a:rPr lang="en-US" sz="2000" dirty="0" err="1"/>
              <a:t>c,zV,d</a:t>
            </a:r>
            <a:r>
              <a:rPr lang="en-US" sz="2000" dirty="0"/>
              <a:t>))) </a:t>
            </a:r>
            <a:r>
              <a:rPr lang="en-US" sz="2000" dirty="0" smtClean="0"/>
              <a:t>=&gt;</a:t>
            </a:r>
            <a:br>
              <a:rPr lang="en-US" sz="2000" dirty="0" smtClean="0"/>
            </a:br>
            <a:r>
              <a:rPr lang="en-US" sz="2000" dirty="0" smtClean="0"/>
              <a:t>  Node(Red</a:t>
            </a:r>
            <a:r>
              <a:rPr lang="en-US" sz="2000" dirty="0"/>
              <a:t>(),Node(Black(),</a:t>
            </a:r>
            <a:r>
              <a:rPr lang="en-US" sz="2000" dirty="0" err="1"/>
              <a:t>a,xV,b</a:t>
            </a:r>
            <a:r>
              <a:rPr lang="en-US" sz="2000" dirty="0"/>
              <a:t>),</a:t>
            </a:r>
            <a:r>
              <a:rPr lang="en-US" sz="2000" dirty="0" err="1"/>
              <a:t>yV,Node</a:t>
            </a:r>
            <a:r>
              <a:rPr lang="en-US" sz="2000" dirty="0"/>
              <a:t>(Black(),</a:t>
            </a:r>
            <a:r>
              <a:rPr lang="en-US" sz="2000" dirty="0" err="1"/>
              <a:t>c,zV,d</a:t>
            </a:r>
            <a:r>
              <a:rPr lang="en-US" sz="2000" dirty="0" smtClean="0"/>
              <a:t>))</a:t>
            </a:r>
            <a:br>
              <a:rPr lang="en-US" sz="2000" dirty="0" smtClean="0"/>
            </a:br>
            <a:r>
              <a:rPr lang="en-US" sz="2000" dirty="0" smtClean="0"/>
              <a:t>  </a:t>
            </a:r>
            <a:r>
              <a:rPr lang="en-US" sz="2000" dirty="0" smtClean="0">
                <a:hlinkClick r:id="rId2"/>
              </a:rPr>
              <a:t>case</a:t>
            </a:r>
            <a:r>
              <a:rPr lang="en-US" sz="2000" dirty="0" smtClean="0"/>
              <a:t> </a:t>
            </a:r>
            <a:r>
              <a:rPr lang="en-US" sz="2000" dirty="0"/>
              <a:t>(</a:t>
            </a:r>
            <a:r>
              <a:rPr lang="en-US" sz="2000" dirty="0" err="1"/>
              <a:t>c,a,xV,b</a:t>
            </a:r>
            <a:r>
              <a:rPr lang="en-US" sz="2000" dirty="0"/>
              <a:t>) =&gt; Node(</a:t>
            </a:r>
            <a:r>
              <a:rPr lang="en-US" sz="2000" dirty="0" err="1"/>
              <a:t>c,a,xV,b</a:t>
            </a:r>
            <a:r>
              <a:rPr lang="en-US" sz="2000" dirty="0"/>
              <a:t>)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}</a:t>
            </a:r>
            <a:endParaRPr lang="en-US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2504103" y="2846918"/>
              <a:ext cx="1188360" cy="5050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90063" y="2839358"/>
                <a:ext cx="1217520" cy="52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8" name="Ink 27"/>
              <p14:cNvContentPartPr/>
              <p14:nvPr/>
            </p14:nvContentPartPr>
            <p14:xfrm>
              <a:off x="1333023" y="2558198"/>
              <a:ext cx="1074600" cy="106560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27263" y="2545958"/>
                <a:ext cx="1093680" cy="10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9" name="Ink 28"/>
              <p14:cNvContentPartPr/>
              <p14:nvPr/>
            </p14:nvContentPartPr>
            <p14:xfrm>
              <a:off x="1064103" y="3427238"/>
              <a:ext cx="1094040" cy="34704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50063" y="3414638"/>
                <a:ext cx="1117800" cy="3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5" name="Ink 34"/>
              <p14:cNvContentPartPr/>
              <p14:nvPr/>
            </p14:nvContentPartPr>
            <p14:xfrm>
              <a:off x="4357320" y="2651258"/>
              <a:ext cx="1060920" cy="1016362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42560" y="2638657"/>
                <a:ext cx="1089000" cy="10404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8" name="Ink 77"/>
              <p14:cNvContentPartPr/>
              <p14:nvPr/>
            </p14:nvContentPartPr>
            <p14:xfrm>
              <a:off x="4877880" y="3025020"/>
              <a:ext cx="1121400" cy="63180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66720" y="3010980"/>
                <a:ext cx="1141920" cy="66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" name="Ink 3"/>
              <p14:cNvContentPartPr/>
              <p14:nvPr/>
            </p14:nvContentPartPr>
            <p14:xfrm>
              <a:off x="3233160" y="1435320"/>
              <a:ext cx="4663080" cy="46238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230640" y="1422720"/>
                <a:ext cx="4668120" cy="463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420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2572"/>
            <a:ext cx="8229600" cy="465517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>
                <a:hlinkClick r:id="rId2"/>
              </a:rPr>
              <a:t>def</a:t>
            </a:r>
            <a:r>
              <a:rPr lang="en-US" sz="2000" dirty="0"/>
              <a:t> add(x: </a:t>
            </a:r>
            <a:r>
              <a:rPr lang="en-US" sz="2000" dirty="0" err="1"/>
              <a:t>Int</a:t>
            </a:r>
            <a:r>
              <a:rPr lang="en-US" sz="2000" dirty="0"/>
              <a:t>, t: Tree): Tree = {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</a:t>
            </a:r>
            <a:r>
              <a:rPr lang="en-US" sz="2000" dirty="0" err="1" smtClean="0">
                <a:hlinkClick r:id="rId2"/>
              </a:rPr>
              <a:t>def</a:t>
            </a:r>
            <a:r>
              <a:rPr lang="en-US" sz="2000" dirty="0" smtClean="0"/>
              <a:t> </a:t>
            </a:r>
            <a:r>
              <a:rPr lang="en-US" sz="2000" dirty="0"/>
              <a:t>ins(t: Tree): Tree = t </a:t>
            </a:r>
            <a:r>
              <a:rPr lang="en-US" sz="2000" dirty="0">
                <a:hlinkClick r:id="rId2"/>
              </a:rPr>
              <a:t>match</a:t>
            </a:r>
            <a:r>
              <a:rPr lang="en-US" sz="2000" dirty="0"/>
              <a:t> {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</a:t>
            </a:r>
            <a:r>
              <a:rPr lang="en-US" sz="2000" dirty="0" smtClean="0">
                <a:hlinkClick r:id="rId2"/>
              </a:rPr>
              <a:t>case</a:t>
            </a:r>
            <a:r>
              <a:rPr lang="en-US" sz="2000" dirty="0" smtClean="0"/>
              <a:t> </a:t>
            </a:r>
            <a:r>
              <a:rPr lang="en-US" sz="2000" dirty="0"/>
              <a:t>Empty() </a:t>
            </a:r>
            <a:r>
              <a:rPr lang="en-US" sz="2000" dirty="0" smtClean="0"/>
              <a:t>=&gt; Node(Red</a:t>
            </a:r>
            <a:r>
              <a:rPr lang="en-US" sz="2000" dirty="0"/>
              <a:t>(),Empty(),</a:t>
            </a:r>
            <a:r>
              <a:rPr lang="en-US" sz="2000" dirty="0" err="1"/>
              <a:t>x,Empty</a:t>
            </a:r>
            <a:r>
              <a:rPr lang="en-US" sz="2000" dirty="0" smtClean="0"/>
              <a:t>())</a:t>
            </a:r>
            <a:br>
              <a:rPr lang="en-US" sz="2000" dirty="0" smtClean="0"/>
            </a:br>
            <a:r>
              <a:rPr lang="en-US" sz="2000" dirty="0" smtClean="0"/>
              <a:t>    </a:t>
            </a:r>
            <a:r>
              <a:rPr lang="en-US" sz="2000" dirty="0" smtClean="0">
                <a:hlinkClick r:id="rId2"/>
              </a:rPr>
              <a:t>case</a:t>
            </a:r>
            <a:r>
              <a:rPr lang="en-US" sz="2000" dirty="0" smtClean="0"/>
              <a:t> </a:t>
            </a:r>
            <a:r>
              <a:rPr lang="en-US" sz="2000" dirty="0"/>
              <a:t>Node(</a:t>
            </a:r>
            <a:r>
              <a:rPr lang="en-US" sz="2000" dirty="0" err="1"/>
              <a:t>c,a,y,b</a:t>
            </a:r>
            <a:r>
              <a:rPr lang="en-US" sz="2000" dirty="0"/>
              <a:t>) =&gt;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</a:t>
            </a:r>
            <a:r>
              <a:rPr lang="en-US" sz="2000" dirty="0" smtClean="0">
                <a:hlinkClick r:id="rId2"/>
              </a:rPr>
              <a:t>if</a:t>
            </a:r>
            <a:r>
              <a:rPr lang="en-US" sz="2000" dirty="0" smtClean="0"/>
              <a:t> </a:t>
            </a:r>
            <a:r>
              <a:rPr lang="en-US" sz="2000" dirty="0"/>
              <a:t>(x &lt; y) balance(c, ins(a), y, b)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</a:t>
            </a:r>
            <a:r>
              <a:rPr lang="en-US" sz="2000" dirty="0" smtClean="0">
                <a:hlinkClick r:id="rId2"/>
              </a:rPr>
              <a:t>else</a:t>
            </a:r>
            <a:r>
              <a:rPr lang="en-US" sz="2000" dirty="0" smtClean="0"/>
              <a:t> </a:t>
            </a:r>
            <a:r>
              <a:rPr lang="en-US" sz="2000" dirty="0">
                <a:hlinkClick r:id="rId2"/>
              </a:rPr>
              <a:t>if</a:t>
            </a:r>
            <a:r>
              <a:rPr lang="en-US" sz="2000" dirty="0"/>
              <a:t> (x == y) Node(</a:t>
            </a:r>
            <a:r>
              <a:rPr lang="en-US" sz="2000" dirty="0" err="1"/>
              <a:t>c,a,y,b</a:t>
            </a:r>
            <a:r>
              <a:rPr lang="en-US" sz="2000" dirty="0"/>
              <a:t>)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</a:t>
            </a:r>
            <a:r>
              <a:rPr lang="en-US" sz="2000" dirty="0" smtClean="0">
                <a:hlinkClick r:id="rId2"/>
              </a:rPr>
              <a:t>else</a:t>
            </a:r>
            <a:r>
              <a:rPr lang="en-US" sz="2000" dirty="0" smtClean="0"/>
              <a:t> </a:t>
            </a:r>
            <a:r>
              <a:rPr lang="en-US" sz="2000" dirty="0"/>
              <a:t>balance(</a:t>
            </a:r>
            <a:r>
              <a:rPr lang="en-US" sz="2000" dirty="0" err="1"/>
              <a:t>c,a,y,ins</a:t>
            </a:r>
            <a:r>
              <a:rPr lang="en-US" sz="2000" dirty="0"/>
              <a:t>(b</a:t>
            </a:r>
            <a:r>
              <a:rPr lang="en-US" sz="2000" dirty="0" smtClean="0"/>
              <a:t>))</a:t>
            </a:r>
            <a:br>
              <a:rPr lang="en-US" sz="2000" dirty="0" smtClean="0"/>
            </a:br>
            <a:r>
              <a:rPr lang="en-US" sz="2000" dirty="0" smtClean="0"/>
              <a:t>  } </a:t>
            </a:r>
            <a:br>
              <a:rPr lang="en-US" sz="2000" dirty="0" smtClean="0"/>
            </a:br>
            <a:r>
              <a:rPr lang="en-US" sz="2000" dirty="0" smtClean="0"/>
              <a:t>  </a:t>
            </a:r>
            <a:r>
              <a:rPr lang="en-US" sz="2000" dirty="0" err="1" smtClean="0"/>
              <a:t>makeBlack</a:t>
            </a:r>
            <a:r>
              <a:rPr lang="en-US" sz="2000" dirty="0" smtClean="0"/>
              <a:t>(ins(t</a:t>
            </a:r>
            <a:r>
              <a:rPr lang="en-US" sz="2000" dirty="0"/>
              <a:t>))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}</a:t>
            </a:r>
          </a:p>
          <a:p>
            <a:pPr marL="0" indent="0">
              <a:buNone/>
            </a:pPr>
            <a:r>
              <a:rPr lang="en-US" sz="2000" dirty="0" err="1">
                <a:hlinkClick r:id="rId2"/>
              </a:rPr>
              <a:t>def</a:t>
            </a:r>
            <a:r>
              <a:rPr lang="en-US" sz="2000" dirty="0"/>
              <a:t> </a:t>
            </a:r>
            <a:r>
              <a:rPr lang="en-US" sz="2000" dirty="0" err="1"/>
              <a:t>makeBlack</a:t>
            </a:r>
            <a:r>
              <a:rPr lang="en-US" sz="2000" dirty="0"/>
              <a:t>(n: Tree): Tree = n </a:t>
            </a:r>
            <a:r>
              <a:rPr lang="en-US" sz="2000" dirty="0">
                <a:hlinkClick r:id="rId2"/>
              </a:rPr>
              <a:t>match</a:t>
            </a:r>
            <a:r>
              <a:rPr lang="en-US" sz="2000" dirty="0"/>
              <a:t> {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</a:t>
            </a:r>
            <a:r>
              <a:rPr lang="en-US" sz="2000" dirty="0" smtClean="0">
                <a:hlinkClick r:id="rId2"/>
              </a:rPr>
              <a:t>case</a:t>
            </a:r>
            <a:r>
              <a:rPr lang="en-US" sz="2000" dirty="0" smtClean="0"/>
              <a:t> </a:t>
            </a:r>
            <a:r>
              <a:rPr lang="en-US" sz="2000" dirty="0"/>
              <a:t>Node(Red(),</a:t>
            </a:r>
            <a:r>
              <a:rPr lang="en-US" sz="2000" dirty="0" err="1"/>
              <a:t>l,v,r</a:t>
            </a:r>
            <a:r>
              <a:rPr lang="en-US" sz="2000" dirty="0"/>
              <a:t>) =&gt; Node(Black(),</a:t>
            </a:r>
            <a:r>
              <a:rPr lang="en-US" sz="2000" dirty="0" err="1"/>
              <a:t>l,v,r</a:t>
            </a:r>
            <a:r>
              <a:rPr lang="en-US" sz="2000" dirty="0"/>
              <a:t>)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</a:t>
            </a:r>
            <a:r>
              <a:rPr lang="en-US" sz="2000" dirty="0" smtClean="0">
                <a:hlinkClick r:id="rId2"/>
              </a:rPr>
              <a:t>case</a:t>
            </a:r>
            <a:r>
              <a:rPr lang="en-US" sz="2000" dirty="0" smtClean="0"/>
              <a:t> </a:t>
            </a:r>
            <a:r>
              <a:rPr lang="en-US" sz="2000" dirty="0"/>
              <a:t>_ =&gt; n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}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2412057" y="5527030"/>
            <a:ext cx="653441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Modern object-oriented languages (=</a:t>
            </a:r>
            <a:r>
              <a:rPr lang="en-US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Scala</a:t>
            </a:r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)</a:t>
            </a:r>
            <a:b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support abstraction and functional data structures.</a:t>
            </a:r>
          </a:p>
          <a:p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Just use Map from </a:t>
            </a:r>
            <a:r>
              <a:rPr lang="en-US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Scala</a:t>
            </a:r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387440" y="2996640"/>
              <a:ext cx="1099800" cy="6534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75920" y="2985120"/>
                <a:ext cx="1122480" cy="67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2863800" y="2983320"/>
              <a:ext cx="234720" cy="288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53720" y="2973240"/>
                <a:ext cx="247320" cy="4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688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850" y="155370"/>
            <a:ext cx="8464378" cy="902868"/>
          </a:xfrm>
        </p:spPr>
        <p:txBody>
          <a:bodyPr/>
          <a:lstStyle/>
          <a:p>
            <a:r>
              <a:rPr lang="en-US" dirty="0" smtClean="0"/>
              <a:t>Showing Good Errors with Syntax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580" y="1017141"/>
            <a:ext cx="8753582" cy="5137079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Suppose we have undeclared </a:t>
            </a:r>
            <a:r>
              <a:rPr lang="en-US" sz="1800" dirty="0"/>
              <a:t>variable ‘i’ in </a:t>
            </a:r>
            <a:r>
              <a:rPr lang="en-US" sz="1800" dirty="0" smtClean="0"/>
              <a:t>a </a:t>
            </a:r>
            <a:r>
              <a:rPr lang="en-US" sz="1800" dirty="0"/>
              <a:t>program of 100K lines</a:t>
            </a:r>
          </a:p>
          <a:p>
            <a:pPr marL="0" indent="0">
              <a:buNone/>
            </a:pPr>
            <a:r>
              <a:rPr lang="en-US" sz="1800" dirty="0" smtClean="0"/>
              <a:t>What </a:t>
            </a:r>
            <a:r>
              <a:rPr lang="en-US" sz="1800" dirty="0"/>
              <a:t>error message would you like compiler to give?</a:t>
            </a:r>
          </a:p>
          <a:p>
            <a:pPr lvl="1"/>
            <a:r>
              <a:rPr lang="en-US" sz="1600" dirty="0" smtClean="0"/>
              <a:t>An </a:t>
            </a:r>
            <a:r>
              <a:rPr lang="en-US" sz="1600" dirty="0"/>
              <a:t>ocurrence of variable ‘i’ not </a:t>
            </a:r>
            <a:r>
              <a:rPr lang="en-US" sz="1600" dirty="0" smtClean="0"/>
              <a:t>declared</a:t>
            </a:r>
          </a:p>
          <a:p>
            <a:pPr lvl="1"/>
            <a:r>
              <a:rPr lang="en-US" sz="1600" dirty="0" smtClean="0"/>
              <a:t>An </a:t>
            </a:r>
            <a:r>
              <a:rPr lang="en-US" sz="1600" dirty="0"/>
              <a:t>ocurrence of variable ‘i’ in procedure P not declared</a:t>
            </a:r>
          </a:p>
          <a:p>
            <a:pPr lvl="1"/>
            <a:r>
              <a:rPr lang="en-US" sz="1600" dirty="0" smtClean="0"/>
              <a:t>Variable </a:t>
            </a:r>
            <a:r>
              <a:rPr lang="en-US" sz="1600" dirty="0"/>
              <a:t>‘i’ undeclared at line 514, position </a:t>
            </a:r>
            <a:r>
              <a:rPr lang="en-US" sz="1600" dirty="0" smtClean="0"/>
              <a:t>12	</a:t>
            </a:r>
            <a:r>
              <a:rPr lang="en-US" sz="1600" dirty="0" smtClean="0">
                <a:sym typeface="Wingdings" panose="05000000000000000000" pitchFamily="2" charset="2"/>
              </a:rPr>
              <a:t> </a:t>
            </a:r>
            <a:endParaRPr lang="en-US" sz="1600" dirty="0"/>
          </a:p>
          <a:p>
            <a:pPr marL="0" indent="0">
              <a:buNone/>
            </a:pPr>
            <a:r>
              <a:rPr lang="en-US" sz="1800" dirty="0"/>
              <a:t>How </a:t>
            </a:r>
            <a:r>
              <a:rPr lang="en-US" sz="1800" dirty="0" smtClean="0"/>
              <a:t>to emit this error </a:t>
            </a:r>
            <a:r>
              <a:rPr lang="en-US" sz="1800" dirty="0"/>
              <a:t>message </a:t>
            </a:r>
            <a:r>
              <a:rPr lang="en-US" sz="1800" dirty="0" smtClean="0"/>
              <a:t>if we only have a syntax </a:t>
            </a:r>
            <a:r>
              <a:rPr lang="en-US" sz="1800" dirty="0"/>
              <a:t>trees?</a:t>
            </a:r>
          </a:p>
          <a:p>
            <a:r>
              <a:rPr lang="en-US" sz="1800" dirty="0" smtClean="0"/>
              <a:t>Abstract syntax tree </a:t>
            </a:r>
            <a:r>
              <a:rPr lang="en-US" sz="1800" dirty="0"/>
              <a:t>nodes store positions in file where they </a:t>
            </a:r>
            <a:r>
              <a:rPr lang="en-US" sz="1800" dirty="0" smtClean="0"/>
              <a:t>begin!</a:t>
            </a:r>
            <a:endParaRPr lang="en-US" sz="1800" dirty="0"/>
          </a:p>
          <a:p>
            <a:r>
              <a:rPr lang="en-US" sz="1800" dirty="0" smtClean="0"/>
              <a:t>For </a:t>
            </a:r>
            <a:r>
              <a:rPr lang="en-US" sz="1800" dirty="0"/>
              <a:t>identifier </a:t>
            </a:r>
            <a:r>
              <a:rPr lang="en-US" sz="1800" dirty="0" smtClean="0"/>
              <a:t>nodes: </a:t>
            </a:r>
            <a:r>
              <a:rPr lang="en-US" sz="1800" dirty="0"/>
              <a:t>allows reporting variable uses</a:t>
            </a:r>
          </a:p>
          <a:p>
            <a:pPr lvl="1"/>
            <a:r>
              <a:rPr lang="en-US" sz="1600" dirty="0" smtClean="0"/>
              <a:t>Variable </a:t>
            </a:r>
            <a:r>
              <a:rPr lang="en-US" sz="1600" dirty="0"/>
              <a:t>'i' in line 11, column 5 undeclared</a:t>
            </a:r>
          </a:p>
          <a:p>
            <a:r>
              <a:rPr lang="en-US" sz="1800" dirty="0" smtClean="0"/>
              <a:t>For </a:t>
            </a:r>
            <a:r>
              <a:rPr lang="en-US" sz="1800" dirty="0"/>
              <a:t>other </a:t>
            </a:r>
            <a:r>
              <a:rPr lang="en-US" sz="1800" dirty="0" smtClean="0"/>
              <a:t>nodes, supports </a:t>
            </a:r>
            <a:r>
              <a:rPr lang="en-US" sz="1800" dirty="0"/>
              <a:t>useful for type errors, e.g. could </a:t>
            </a:r>
            <a:r>
              <a:rPr lang="en-US" sz="1800" dirty="0" smtClean="0"/>
              <a:t>report for   </a:t>
            </a:r>
            <a:r>
              <a:rPr lang="en-US" sz="1400" dirty="0" smtClean="0"/>
              <a:t>(</a:t>
            </a:r>
            <a:r>
              <a:rPr lang="en-US" sz="1400" dirty="0"/>
              <a:t>x + y) * (!ok</a:t>
            </a:r>
            <a:r>
              <a:rPr lang="en-US" sz="1400" dirty="0" smtClean="0"/>
              <a:t>)</a:t>
            </a:r>
            <a:endParaRPr lang="en-US" sz="1800" dirty="0"/>
          </a:p>
          <a:p>
            <a:pPr lvl="1"/>
            <a:r>
              <a:rPr lang="en-US" sz="1600" dirty="0"/>
              <a:t>Type error in line 13, </a:t>
            </a:r>
          </a:p>
          <a:p>
            <a:pPr lvl="1"/>
            <a:r>
              <a:rPr lang="en-US" sz="1600" dirty="0" smtClean="0"/>
              <a:t>expression </a:t>
            </a:r>
            <a:r>
              <a:rPr lang="en-US" sz="1600" dirty="0"/>
              <a:t>in </a:t>
            </a:r>
            <a:r>
              <a:rPr lang="en-US" sz="1600" dirty="0" smtClean="0"/>
              <a:t>line 13, column 11-15, </a:t>
            </a:r>
            <a:r>
              <a:rPr lang="en-US" sz="1600" dirty="0"/>
              <a:t>has type bool, but int is </a:t>
            </a:r>
            <a:r>
              <a:rPr lang="en-US" sz="1600" dirty="0" smtClean="0"/>
              <a:t>expected </a:t>
            </a:r>
            <a:endParaRPr lang="en-US" sz="1600" dirty="0"/>
          </a:p>
          <a:p>
            <a:pPr marL="0" indent="0">
              <a:buNone/>
            </a:pPr>
            <a:r>
              <a:rPr lang="en-US" sz="1800" dirty="0" smtClean="0"/>
              <a:t>Constructing </a:t>
            </a:r>
            <a:r>
              <a:rPr lang="en-US" sz="1800" dirty="0"/>
              <a:t>trees with </a:t>
            </a:r>
            <a:r>
              <a:rPr lang="en-US" sz="1800" dirty="0" smtClean="0"/>
              <a:t>positions:</a:t>
            </a:r>
          </a:p>
          <a:p>
            <a:pPr lvl="1"/>
            <a:r>
              <a:rPr lang="en-US" sz="1600" dirty="0" smtClean="0"/>
              <a:t>obtain </a:t>
            </a:r>
            <a:r>
              <a:rPr lang="en-US" sz="1600" dirty="0"/>
              <a:t>position from lexer when parsing beginning of tree </a:t>
            </a:r>
            <a:r>
              <a:rPr lang="en-US" sz="1600" dirty="0" smtClean="0"/>
              <a:t>node</a:t>
            </a:r>
          </a:p>
          <a:p>
            <a:pPr lvl="1"/>
            <a:r>
              <a:rPr lang="en-US" sz="1600" dirty="0" smtClean="0"/>
              <a:t>save </a:t>
            </a:r>
            <a:r>
              <a:rPr lang="en-US" sz="1600" dirty="0"/>
              <a:t>this position in the constructed </a:t>
            </a:r>
            <a:r>
              <a:rPr lang="en-US" sz="1600" dirty="0" smtClean="0"/>
              <a:t>tree</a:t>
            </a:r>
          </a:p>
          <a:p>
            <a:pPr lvl="1"/>
            <a:r>
              <a:rPr lang="en-US" sz="1600" dirty="0" smtClean="0"/>
              <a:t>can </a:t>
            </a:r>
            <a:r>
              <a:rPr lang="en-US" sz="1600" dirty="0"/>
              <a:t>also save end </a:t>
            </a:r>
            <a:r>
              <a:rPr lang="en-US" sz="1600" dirty="0" smtClean="0"/>
              <a:t>positions</a:t>
            </a:r>
          </a:p>
          <a:p>
            <a:pPr marL="0" indent="0">
              <a:buNone/>
            </a:pPr>
            <a:r>
              <a:rPr lang="en-US" sz="1800" dirty="0" smtClean="0"/>
              <a:t>What is important is to save information for leaves</a:t>
            </a:r>
          </a:p>
          <a:p>
            <a:pPr lvl="1"/>
            <a:r>
              <a:rPr lang="en-US" sz="1600" dirty="0" smtClean="0"/>
              <a:t>information </a:t>
            </a:r>
            <a:r>
              <a:rPr lang="en-US" sz="1600" dirty="0"/>
              <a:t>for other nodes can be approximated using information in </a:t>
            </a:r>
            <a:r>
              <a:rPr lang="en-US" sz="1600" dirty="0" smtClean="0"/>
              <a:t>leaves</a:t>
            </a:r>
            <a:endParaRPr lang="en-US" sz="1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7383600" y="2285280"/>
              <a:ext cx="1553760" cy="3502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70280" y="2275200"/>
                <a:ext cx="1569600" cy="351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2953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610078" y="1852551"/>
            <a:ext cx="8250299" cy="248194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Compiler       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</a:t>
            </a:r>
          </a:p>
          <a:p>
            <a:pPr algn="ctr">
              <a:defRPr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scalac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gcc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                  </a:t>
            </a:r>
            <a:endParaRPr lang="en-US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6704" y="166916"/>
            <a:ext cx="2504946" cy="1569660"/>
          </a:xfrm>
          <a:prstGeom prst="rect">
            <a:avLst/>
          </a:prstGeom>
          <a:gradFill>
            <a:gsLst>
              <a:gs pos="0">
                <a:srgbClr val="D6B19C"/>
              </a:gs>
              <a:gs pos="10000">
                <a:srgbClr val="D49E6C"/>
              </a:gs>
              <a:gs pos="33000">
                <a:srgbClr val="A65528"/>
              </a:gs>
              <a:gs pos="85000">
                <a:srgbClr val="663012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FFFF"/>
                </a:solidFill>
                <a:latin typeface="Calibri"/>
                <a:cs typeface="+mn-cs"/>
              </a:rPr>
              <a:t>Id3 = 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FFFF"/>
                </a:solidFill>
                <a:latin typeface="Calibri"/>
                <a:cs typeface="+mn-cs"/>
              </a:rPr>
              <a:t>while (id3 &lt; 10)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FFFF"/>
                </a:solidFill>
                <a:latin typeface="Calibri"/>
                <a:cs typeface="+mn-cs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Calibri"/>
                <a:cs typeface="+mn-cs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alibri"/>
                <a:cs typeface="+mn-cs"/>
              </a:rPr>
              <a:t>println</a:t>
            </a:r>
            <a:r>
              <a:rPr lang="en-US" dirty="0" smtClean="0">
                <a:solidFill>
                  <a:srgbClr val="FFFFFF"/>
                </a:solidFill>
                <a:latin typeface="Calibri"/>
                <a:cs typeface="+mn-cs"/>
              </a:rPr>
              <a:t>(“”,id3);</a:t>
            </a:r>
            <a:br>
              <a:rPr lang="en-US" dirty="0" smtClean="0">
                <a:solidFill>
                  <a:srgbClr val="FFFFFF"/>
                </a:solidFill>
                <a:latin typeface="Calibri"/>
                <a:cs typeface="+mn-cs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  <a:cs typeface="+mn-cs"/>
              </a:rPr>
              <a:t>  id3 = id3 + 1 }</a:t>
            </a:r>
          </a:p>
        </p:txBody>
      </p:sp>
      <p:sp>
        <p:nvSpPr>
          <p:cNvPr id="8" name="Rectangle 7"/>
          <p:cNvSpPr/>
          <p:nvPr/>
        </p:nvSpPr>
        <p:spPr>
          <a:xfrm>
            <a:off x="4101182" y="461665"/>
            <a:ext cx="16892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source code</a:t>
            </a:r>
            <a:endParaRPr lang="en-US" i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4" name="Curved Connector 13"/>
          <p:cNvCxnSpPr>
            <a:stCxn id="7" idx="1"/>
          </p:cNvCxnSpPr>
          <p:nvPr/>
        </p:nvCxnSpPr>
        <p:spPr bwMode="auto">
          <a:xfrm rot="10800000" flipV="1">
            <a:off x="885398" y="951746"/>
            <a:ext cx="471307" cy="885634"/>
          </a:xfrm>
          <a:prstGeom prst="bentConnector2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48781" y="1924191"/>
            <a:ext cx="372258" cy="2277547"/>
          </a:xfrm>
          <a:prstGeom prst="rect">
            <a:avLst/>
          </a:prstGeom>
          <a:gradFill>
            <a:gsLst>
              <a:gs pos="0">
                <a:srgbClr val="D6B19C"/>
              </a:gs>
              <a:gs pos="6000">
                <a:srgbClr val="D49E6C"/>
              </a:gs>
              <a:gs pos="21000">
                <a:srgbClr val="A65528"/>
              </a:gs>
              <a:gs pos="89000">
                <a:srgbClr val="663012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i</a:t>
            </a:r>
            <a:br>
              <a:rPr lang="en-US" sz="1600" dirty="0" smtClean="0">
                <a:solidFill>
                  <a:srgbClr val="FFFFFF"/>
                </a:solidFill>
                <a:latin typeface="Calibri"/>
              </a:rPr>
            </a:b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d3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FFFFFF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=</a:t>
            </a:r>
            <a:br>
              <a:rPr lang="en-US" sz="1600" dirty="0" smtClean="0">
                <a:solidFill>
                  <a:srgbClr val="FFFFFF"/>
                </a:solidFill>
                <a:latin typeface="Calibri"/>
              </a:rPr>
            </a:br>
            <a:endParaRPr lang="en-US" sz="1600" dirty="0" smtClean="0">
              <a:solidFill>
                <a:srgbClr val="FFFFFF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0</a:t>
            </a:r>
            <a:br>
              <a:rPr lang="en-US" sz="1600" dirty="0" smtClean="0">
                <a:solidFill>
                  <a:srgbClr val="FFFFFF"/>
                </a:solidFill>
                <a:latin typeface="Calibri"/>
              </a:rPr>
            </a:br>
            <a:r>
              <a:rPr lang="en-US" sz="1400" dirty="0" smtClean="0">
                <a:solidFill>
                  <a:srgbClr val="FFFFFF"/>
                </a:solidFill>
                <a:latin typeface="Calibri"/>
              </a:rPr>
              <a:t>LF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w</a:t>
            </a:r>
          </a:p>
        </p:txBody>
      </p:sp>
      <p:cxnSp>
        <p:nvCxnSpPr>
          <p:cNvPr id="52" name="Straight Arrow Connector 51"/>
          <p:cNvCxnSpPr/>
          <p:nvPr/>
        </p:nvCxnSpPr>
        <p:spPr bwMode="auto">
          <a:xfrm>
            <a:off x="1135553" y="3078353"/>
            <a:ext cx="1522774" cy="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226" name="Group 225"/>
          <p:cNvGrpSpPr/>
          <p:nvPr/>
        </p:nvGrpSpPr>
        <p:grpSpPr>
          <a:xfrm>
            <a:off x="1574415" y="1924191"/>
            <a:ext cx="1763052" cy="2308324"/>
            <a:chOff x="1719555" y="1924191"/>
            <a:chExt cx="1763052" cy="2308324"/>
          </a:xfrm>
        </p:grpSpPr>
        <p:sp>
          <p:nvSpPr>
            <p:cNvPr id="53" name="TextBox 52"/>
            <p:cNvSpPr txBox="1"/>
            <p:nvPr/>
          </p:nvSpPr>
          <p:spPr>
            <a:xfrm>
              <a:off x="2788953" y="1924191"/>
              <a:ext cx="693654" cy="2308324"/>
            </a:xfrm>
            <a:prstGeom prst="rect">
              <a:avLst/>
            </a:prstGeom>
            <a:gradFill>
              <a:gsLst>
                <a:gs pos="0">
                  <a:srgbClr val="D6B19C"/>
                </a:gs>
                <a:gs pos="6000">
                  <a:srgbClr val="D49E6C"/>
                </a:gs>
                <a:gs pos="21000">
                  <a:srgbClr val="A65528"/>
                </a:gs>
                <a:gs pos="89000">
                  <a:srgbClr val="663012"/>
                </a:gs>
              </a:gsLst>
              <a:lin ang="16200000" scaled="0"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id3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=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0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while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(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id3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&lt;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10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)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719555" y="3073516"/>
              <a:ext cx="79060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latin typeface="Calibri" pitchFamily="34" charset="0"/>
                  <a:cs typeface="Calibri" pitchFamily="34" charset="0"/>
                </a:rPr>
                <a:t>lexer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195990" y="4422694"/>
            <a:ext cx="1477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characters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2516343" y="4424582"/>
            <a:ext cx="11976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w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ords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(tokens)</a:t>
            </a:r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5151821" y="4418398"/>
            <a:ext cx="8186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trees</a:t>
            </a:r>
            <a:endParaRPr lang="en-US" dirty="0"/>
          </a:p>
        </p:txBody>
      </p:sp>
      <p:grpSp>
        <p:nvGrpSpPr>
          <p:cNvPr id="223" name="Group 222"/>
          <p:cNvGrpSpPr/>
          <p:nvPr/>
        </p:nvGrpSpPr>
        <p:grpSpPr>
          <a:xfrm>
            <a:off x="3351981" y="1909532"/>
            <a:ext cx="3136279" cy="2250244"/>
            <a:chOff x="3497121" y="1909532"/>
            <a:chExt cx="3136279" cy="2250244"/>
          </a:xfrm>
        </p:grpSpPr>
        <p:sp>
          <p:nvSpPr>
            <p:cNvPr id="68" name="Rectangle 67"/>
            <p:cNvSpPr/>
            <p:nvPr/>
          </p:nvSpPr>
          <p:spPr>
            <a:xfrm>
              <a:off x="3743010" y="3043874"/>
              <a:ext cx="97770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bri" pitchFamily="34" charset="0"/>
                  <a:cs typeface="Calibri" pitchFamily="34" charset="0"/>
                </a:rPr>
                <a:t>parser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222" name="Group 221"/>
            <p:cNvGrpSpPr/>
            <p:nvPr/>
          </p:nvGrpSpPr>
          <p:grpSpPr>
            <a:xfrm>
              <a:off x="3497121" y="1909532"/>
              <a:ext cx="3136279" cy="2250244"/>
              <a:chOff x="3497121" y="1909532"/>
              <a:chExt cx="3136279" cy="2250244"/>
            </a:xfrm>
          </p:grpSpPr>
          <p:cxnSp>
            <p:nvCxnSpPr>
              <p:cNvPr id="65" name="Straight Arrow Connector 64"/>
              <p:cNvCxnSpPr/>
              <p:nvPr/>
            </p:nvCxnSpPr>
            <p:spPr bwMode="auto">
              <a:xfrm>
                <a:off x="3497121" y="3078353"/>
                <a:ext cx="1669838" cy="0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grpSp>
            <p:nvGrpSpPr>
              <p:cNvPr id="221" name="Group 220"/>
              <p:cNvGrpSpPr/>
              <p:nvPr/>
            </p:nvGrpSpPr>
            <p:grpSpPr>
              <a:xfrm>
                <a:off x="5152444" y="1909532"/>
                <a:ext cx="1480956" cy="2250244"/>
                <a:chOff x="5152444" y="1909532"/>
                <a:chExt cx="1480956" cy="2250244"/>
              </a:xfrm>
            </p:grpSpPr>
            <p:sp>
              <p:nvSpPr>
                <p:cNvPr id="62" name="TextBox 61"/>
                <p:cNvSpPr txBox="1"/>
                <p:nvPr/>
              </p:nvSpPr>
              <p:spPr>
                <a:xfrm>
                  <a:off x="5152444" y="1909532"/>
                  <a:ext cx="1465053" cy="2250244"/>
                </a:xfrm>
                <a:prstGeom prst="rect">
                  <a:avLst/>
                </a:prstGeom>
                <a:gradFill>
                  <a:gsLst>
                    <a:gs pos="0">
                      <a:srgbClr val="D6B19C"/>
                    </a:gs>
                    <a:gs pos="0">
                      <a:srgbClr val="D49E6C"/>
                    </a:gs>
                    <a:gs pos="8000">
                      <a:srgbClr val="A65528"/>
                    </a:gs>
                    <a:gs pos="46000">
                      <a:srgbClr val="663012"/>
                    </a:gs>
                  </a:gsLst>
                  <a:lin ang="16200000" scaled="0"/>
                </a:gradFill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wrap="square" rtlCol="0">
                  <a:no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600" dirty="0" smtClean="0">
                    <a:solidFill>
                      <a:schemeClr val="bg1"/>
                    </a:solidFill>
                    <a:latin typeface="Calibri"/>
                  </a:endParaRPr>
                </a:p>
              </p:txBody>
            </p:sp>
            <p:sp>
              <p:nvSpPr>
                <p:cNvPr id="96" name="Rectangle 95"/>
                <p:cNvSpPr/>
                <p:nvPr/>
              </p:nvSpPr>
              <p:spPr bwMode="auto">
                <a:xfrm>
                  <a:off x="5454942" y="2117633"/>
                  <a:ext cx="714679" cy="310101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assign</a:t>
                  </a:r>
                </a:p>
              </p:txBody>
            </p:sp>
            <p:sp>
              <p:nvSpPr>
                <p:cNvPr id="97" name="Rectangle 96"/>
                <p:cNvSpPr/>
                <p:nvPr/>
              </p:nvSpPr>
              <p:spPr bwMode="auto">
                <a:xfrm>
                  <a:off x="5454942" y="2781017"/>
                  <a:ext cx="690373" cy="310101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while</a:t>
                  </a:r>
                </a:p>
              </p:txBody>
            </p:sp>
            <p:cxnSp>
              <p:nvCxnSpPr>
                <p:cNvPr id="101" name="Straight Connector 100"/>
                <p:cNvCxnSpPr/>
                <p:nvPr/>
              </p:nvCxnSpPr>
              <p:spPr bwMode="auto">
                <a:xfrm>
                  <a:off x="5320814" y="1963010"/>
                  <a:ext cx="0" cy="97796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4" name="Straight Connector 103"/>
                <p:cNvCxnSpPr>
                  <a:stCxn id="96" idx="1"/>
                </p:cNvCxnSpPr>
                <p:nvPr/>
              </p:nvCxnSpPr>
              <p:spPr bwMode="auto">
                <a:xfrm flipH="1">
                  <a:off x="5320814" y="2272684"/>
                  <a:ext cx="13412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7" name="Straight Connector 106"/>
                <p:cNvCxnSpPr/>
                <p:nvPr/>
              </p:nvCxnSpPr>
              <p:spPr bwMode="auto">
                <a:xfrm flipH="1" flipV="1">
                  <a:off x="5317708" y="2940971"/>
                  <a:ext cx="134128" cy="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09" name="Rectangle 108"/>
                <p:cNvSpPr/>
                <p:nvPr/>
              </p:nvSpPr>
              <p:spPr bwMode="auto">
                <a:xfrm>
                  <a:off x="5451836" y="2427734"/>
                  <a:ext cx="412417" cy="233104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400" dirty="0">
                      <a:solidFill>
                        <a:schemeClr val="bg1"/>
                      </a:solidFill>
                      <a:latin typeface="Calibri" pitchFamily="34" charset="0"/>
                      <a:cs typeface="Calibri" pitchFamily="34" charset="0"/>
                    </a:rPr>
                    <a:t>i</a:t>
                  </a:r>
                  <a:r>
                    <a:rPr lang="en-US" sz="1400" dirty="0" smtClean="0">
                      <a:solidFill>
                        <a:schemeClr val="bg1"/>
                      </a:solidFill>
                      <a:latin typeface="Calibri" pitchFamily="34" charset="0"/>
                      <a:cs typeface="Calibri" pitchFamily="34" charset="0"/>
                    </a:rPr>
                    <a:t>  0</a:t>
                  </a:r>
                </a:p>
              </p:txBody>
            </p:sp>
            <p:sp>
              <p:nvSpPr>
                <p:cNvPr id="111" name="Oval 110"/>
                <p:cNvSpPr/>
                <p:nvPr/>
              </p:nvSpPr>
              <p:spPr bwMode="auto">
                <a:xfrm>
                  <a:off x="5943765" y="3339544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2" name="Oval 111"/>
                <p:cNvSpPr/>
                <p:nvPr/>
              </p:nvSpPr>
              <p:spPr bwMode="auto">
                <a:xfrm>
                  <a:off x="5700758" y="3632281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3" name="Oval 112"/>
                <p:cNvSpPr/>
                <p:nvPr/>
              </p:nvSpPr>
              <p:spPr bwMode="auto">
                <a:xfrm>
                  <a:off x="6162130" y="3544130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5907174" y="3278490"/>
                  <a:ext cx="2872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+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18" name="Rectangle 117"/>
                <p:cNvSpPr/>
                <p:nvPr/>
              </p:nvSpPr>
              <p:spPr>
                <a:xfrm>
                  <a:off x="5660700" y="3603334"/>
                  <a:ext cx="2872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*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>
                  <a:off x="6122384" y="3494444"/>
                  <a:ext cx="288862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3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20" name="Oval 119"/>
                <p:cNvSpPr/>
                <p:nvPr/>
              </p:nvSpPr>
              <p:spPr bwMode="auto">
                <a:xfrm>
                  <a:off x="5526242" y="3854775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1" name="Rectangle 120"/>
                <p:cNvSpPr/>
                <p:nvPr/>
              </p:nvSpPr>
              <p:spPr>
                <a:xfrm>
                  <a:off x="5483179" y="3799816"/>
                  <a:ext cx="288862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7</a:t>
                  </a:r>
                </a:p>
              </p:txBody>
            </p:sp>
            <p:sp>
              <p:nvSpPr>
                <p:cNvPr id="122" name="Oval 121"/>
                <p:cNvSpPr/>
                <p:nvPr/>
              </p:nvSpPr>
              <p:spPr bwMode="auto">
                <a:xfrm>
                  <a:off x="5940074" y="3854775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3" name="Rectangle 122"/>
                <p:cNvSpPr/>
                <p:nvPr/>
              </p:nvSpPr>
              <p:spPr>
                <a:xfrm>
                  <a:off x="5925865" y="3799816"/>
                  <a:ext cx="231154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i</a:t>
                  </a:r>
                </a:p>
              </p:txBody>
            </p:sp>
            <p:cxnSp>
              <p:nvCxnSpPr>
                <p:cNvPr id="124" name="Straight Connector 123"/>
                <p:cNvCxnSpPr>
                  <a:stCxn id="111" idx="3"/>
                  <a:endCxn id="112" idx="7"/>
                </p:cNvCxnSpPr>
                <p:nvPr/>
              </p:nvCxnSpPr>
              <p:spPr bwMode="auto">
                <a:xfrm flipH="1">
                  <a:off x="5870393" y="3522789"/>
                  <a:ext cx="102477" cy="14093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7" name="Straight Connector 126"/>
                <p:cNvCxnSpPr>
                  <a:endCxn id="120" idx="7"/>
                </p:cNvCxnSpPr>
                <p:nvPr/>
              </p:nvCxnSpPr>
              <p:spPr bwMode="auto">
                <a:xfrm flipH="1">
                  <a:off x="5695877" y="3848150"/>
                  <a:ext cx="52663" cy="3806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9" name="Straight Connector 128"/>
                <p:cNvCxnSpPr>
                  <a:stCxn id="111" idx="5"/>
                  <a:endCxn id="113" idx="1"/>
                </p:cNvCxnSpPr>
                <p:nvPr/>
              </p:nvCxnSpPr>
              <p:spPr bwMode="auto">
                <a:xfrm>
                  <a:off x="6113400" y="3522789"/>
                  <a:ext cx="77835" cy="5278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3" name="Straight Connector 132"/>
                <p:cNvCxnSpPr>
                  <a:stCxn id="112" idx="5"/>
                  <a:endCxn id="122" idx="1"/>
                </p:cNvCxnSpPr>
                <p:nvPr/>
              </p:nvCxnSpPr>
              <p:spPr bwMode="auto">
                <a:xfrm>
                  <a:off x="5870393" y="3815526"/>
                  <a:ext cx="98786" cy="70689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37" name="Rectangle 136"/>
                <p:cNvSpPr/>
                <p:nvPr/>
              </p:nvSpPr>
              <p:spPr bwMode="auto">
                <a:xfrm>
                  <a:off x="5173689" y="3196654"/>
                  <a:ext cx="712606" cy="297790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assign</a:t>
                  </a:r>
                </a:p>
              </p:txBody>
            </p:sp>
            <p:cxnSp>
              <p:nvCxnSpPr>
                <p:cNvPr id="138" name="Straight Connector 137"/>
                <p:cNvCxnSpPr>
                  <a:stCxn id="137" idx="0"/>
                </p:cNvCxnSpPr>
                <p:nvPr/>
              </p:nvCxnSpPr>
              <p:spPr bwMode="auto">
                <a:xfrm flipV="1">
                  <a:off x="5529992" y="3101410"/>
                  <a:ext cx="119604" cy="9524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42" name="Rectangle 141"/>
                <p:cNvSpPr/>
                <p:nvPr/>
              </p:nvSpPr>
              <p:spPr>
                <a:xfrm>
                  <a:off x="5157787" y="3437219"/>
                  <a:ext cx="45397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a[i]</a:t>
                  </a:r>
                  <a:endParaRPr lang="en-US" dirty="0"/>
                </a:p>
              </p:txBody>
            </p:sp>
            <p:cxnSp>
              <p:nvCxnSpPr>
                <p:cNvPr id="144" name="Straight Connector 143"/>
                <p:cNvCxnSpPr>
                  <a:stCxn id="137" idx="3"/>
                  <a:endCxn id="111" idx="1"/>
                </p:cNvCxnSpPr>
                <p:nvPr/>
              </p:nvCxnSpPr>
              <p:spPr bwMode="auto">
                <a:xfrm>
                  <a:off x="5886295" y="3345549"/>
                  <a:ext cx="86575" cy="2543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50" name="Oval 149"/>
                <p:cNvSpPr/>
                <p:nvPr/>
              </p:nvSpPr>
              <p:spPr bwMode="auto">
                <a:xfrm>
                  <a:off x="6253831" y="2823910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1" name="Rectangle 150"/>
                <p:cNvSpPr/>
                <p:nvPr/>
              </p:nvSpPr>
              <p:spPr>
                <a:xfrm>
                  <a:off x="6217240" y="2762856"/>
                  <a:ext cx="2872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&lt;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52" name="Oval 151"/>
                <p:cNvSpPr/>
                <p:nvPr/>
              </p:nvSpPr>
              <p:spPr bwMode="auto">
                <a:xfrm>
                  <a:off x="6115583" y="3078350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3" name="Rectangle 152"/>
                <p:cNvSpPr/>
                <p:nvPr/>
              </p:nvSpPr>
              <p:spPr>
                <a:xfrm>
                  <a:off x="6101374" y="3023391"/>
                  <a:ext cx="231154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i</a:t>
                  </a:r>
                </a:p>
              </p:txBody>
            </p:sp>
            <p:sp>
              <p:nvSpPr>
                <p:cNvPr id="154" name="Oval 153"/>
                <p:cNvSpPr/>
                <p:nvPr/>
              </p:nvSpPr>
              <p:spPr bwMode="auto">
                <a:xfrm>
                  <a:off x="6369103" y="3078353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5" name="Rectangle 154"/>
                <p:cNvSpPr/>
                <p:nvPr/>
              </p:nvSpPr>
              <p:spPr>
                <a:xfrm>
                  <a:off x="6291640" y="3047247"/>
                  <a:ext cx="34176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dirty="0" smtClean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10</a:t>
                  </a:r>
                  <a:endParaRPr lang="en-US" sz="1200" dirty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cxnSp>
              <p:nvCxnSpPr>
                <p:cNvPr id="156" name="Straight Connector 155"/>
                <p:cNvCxnSpPr>
                  <a:stCxn id="150" idx="3"/>
                  <a:endCxn id="152" idx="0"/>
                </p:cNvCxnSpPr>
                <p:nvPr/>
              </p:nvCxnSpPr>
              <p:spPr bwMode="auto">
                <a:xfrm flipH="1">
                  <a:off x="6214953" y="3007155"/>
                  <a:ext cx="67983" cy="7119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5" name="Straight Connector 164"/>
                <p:cNvCxnSpPr>
                  <a:stCxn id="150" idx="5"/>
                  <a:endCxn id="154" idx="0"/>
                </p:cNvCxnSpPr>
                <p:nvPr/>
              </p:nvCxnSpPr>
              <p:spPr bwMode="auto">
                <a:xfrm>
                  <a:off x="6423466" y="3007155"/>
                  <a:ext cx="45007" cy="7119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8" name="Straight Connector 167"/>
                <p:cNvCxnSpPr>
                  <a:stCxn id="150" idx="2"/>
                  <a:endCxn id="97" idx="3"/>
                </p:cNvCxnSpPr>
                <p:nvPr/>
              </p:nvCxnSpPr>
              <p:spPr bwMode="auto">
                <a:xfrm flipH="1">
                  <a:off x="6145315" y="2931253"/>
                  <a:ext cx="108516" cy="481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grpSp>
        <p:nvGrpSpPr>
          <p:cNvPr id="224" name="Group 223"/>
          <p:cNvGrpSpPr/>
          <p:nvPr/>
        </p:nvGrpSpPr>
        <p:grpSpPr>
          <a:xfrm>
            <a:off x="6472357" y="2273677"/>
            <a:ext cx="2024102" cy="1569660"/>
            <a:chOff x="6617497" y="2273677"/>
            <a:chExt cx="2024102" cy="1569660"/>
          </a:xfrm>
        </p:grpSpPr>
        <p:sp>
          <p:nvSpPr>
            <p:cNvPr id="92" name="TextBox 91"/>
            <p:cNvSpPr txBox="1"/>
            <p:nvPr/>
          </p:nvSpPr>
          <p:spPr>
            <a:xfrm>
              <a:off x="7370953" y="2273677"/>
              <a:ext cx="1270646" cy="1569660"/>
            </a:xfrm>
            <a:prstGeom prst="rect">
              <a:avLst/>
            </a:prstGeom>
            <a:gradFill>
              <a:gsLst>
                <a:gs pos="0">
                  <a:srgbClr val="D6B19C"/>
                </a:gs>
                <a:gs pos="6000">
                  <a:srgbClr val="D49E6C"/>
                </a:gs>
                <a:gs pos="21000">
                  <a:srgbClr val="A65528"/>
                </a:gs>
                <a:gs pos="89000">
                  <a:srgbClr val="663012"/>
                </a:gs>
              </a:gsLst>
              <a:lin ang="16200000" scaled="0"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 smtClean="0">
                <a:solidFill>
                  <a:schemeClr val="bg1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schemeClr val="bg1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 smtClean="0">
                <a:solidFill>
                  <a:schemeClr val="bg1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schemeClr val="bg1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 smtClean="0">
                <a:solidFill>
                  <a:schemeClr val="bg1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schemeClr val="bg1"/>
                </a:solidFill>
                <a:latin typeface="Calibri"/>
              </a:endParaRPr>
            </a:p>
          </p:txBody>
        </p:sp>
        <p:cxnSp>
          <p:nvCxnSpPr>
            <p:cNvPr id="175" name="Straight Arrow Connector 174"/>
            <p:cNvCxnSpPr>
              <a:endCxn id="92" idx="1"/>
            </p:cNvCxnSpPr>
            <p:nvPr/>
          </p:nvCxnSpPr>
          <p:spPr bwMode="auto">
            <a:xfrm>
              <a:off x="6617497" y="3034654"/>
              <a:ext cx="753456" cy="23853"/>
            </a:xfrm>
            <a:prstGeom prst="straightConnector1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cxnSp>
        <p:nvCxnSpPr>
          <p:cNvPr id="181" name="Straight Arrow Connector 180"/>
          <p:cNvCxnSpPr/>
          <p:nvPr/>
        </p:nvCxnSpPr>
        <p:spPr bwMode="auto">
          <a:xfrm>
            <a:off x="8496459" y="3034654"/>
            <a:ext cx="257411" cy="1316476"/>
          </a:xfrm>
          <a:prstGeom prst="bentConnector2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8" name="Freeform 217"/>
          <p:cNvSpPr/>
          <p:nvPr/>
        </p:nvSpPr>
        <p:spPr>
          <a:xfrm>
            <a:off x="8085237" y="2014984"/>
            <a:ext cx="604004" cy="557547"/>
          </a:xfrm>
          <a:custGeom>
            <a:avLst/>
            <a:gdLst>
              <a:gd name="connsiteX0" fmla="*/ 725332 w 725332"/>
              <a:gd name="connsiteY0" fmla="*/ 333218 h 582936"/>
              <a:gd name="connsiteX1" fmla="*/ 351621 w 725332"/>
              <a:gd name="connsiteY1" fmla="*/ 579709 h 582936"/>
              <a:gd name="connsiteX2" fmla="*/ 1763 w 725332"/>
              <a:gd name="connsiteY2" fmla="*/ 444536 h 582936"/>
              <a:gd name="connsiteX3" fmla="*/ 216448 w 725332"/>
              <a:gd name="connsiteY3" fmla="*/ 39020 h 582936"/>
              <a:gd name="connsiteX4" fmla="*/ 224400 w 725332"/>
              <a:gd name="connsiteY4" fmla="*/ 39020 h 582936"/>
              <a:gd name="connsiteX0" fmla="*/ 723633 w 723633"/>
              <a:gd name="connsiteY0" fmla="*/ 333218 h 676760"/>
              <a:gd name="connsiteX1" fmla="*/ 198848 w 723633"/>
              <a:gd name="connsiteY1" fmla="*/ 675124 h 676760"/>
              <a:gd name="connsiteX2" fmla="*/ 64 w 723633"/>
              <a:gd name="connsiteY2" fmla="*/ 444536 h 676760"/>
              <a:gd name="connsiteX3" fmla="*/ 214749 w 723633"/>
              <a:gd name="connsiteY3" fmla="*/ 39020 h 676760"/>
              <a:gd name="connsiteX4" fmla="*/ 222701 w 723633"/>
              <a:gd name="connsiteY4" fmla="*/ 39020 h 676760"/>
              <a:gd name="connsiteX0" fmla="*/ 811067 w 811067"/>
              <a:gd name="connsiteY0" fmla="*/ 330988 h 673626"/>
              <a:gd name="connsiteX1" fmla="*/ 286282 w 811067"/>
              <a:gd name="connsiteY1" fmla="*/ 672894 h 673626"/>
              <a:gd name="connsiteX2" fmla="*/ 33 w 811067"/>
              <a:gd name="connsiteY2" fmla="*/ 410501 h 673626"/>
              <a:gd name="connsiteX3" fmla="*/ 302183 w 811067"/>
              <a:gd name="connsiteY3" fmla="*/ 36790 h 673626"/>
              <a:gd name="connsiteX4" fmla="*/ 310135 w 811067"/>
              <a:gd name="connsiteY4" fmla="*/ 36790 h 673626"/>
              <a:gd name="connsiteX0" fmla="*/ 604328 w 604328"/>
              <a:gd name="connsiteY0" fmla="*/ 354842 h 673267"/>
              <a:gd name="connsiteX1" fmla="*/ 286277 w 604328"/>
              <a:gd name="connsiteY1" fmla="*/ 672894 h 673267"/>
              <a:gd name="connsiteX2" fmla="*/ 28 w 604328"/>
              <a:gd name="connsiteY2" fmla="*/ 410501 h 673267"/>
              <a:gd name="connsiteX3" fmla="*/ 302178 w 604328"/>
              <a:gd name="connsiteY3" fmla="*/ 36790 h 673267"/>
              <a:gd name="connsiteX4" fmla="*/ 310130 w 604328"/>
              <a:gd name="connsiteY4" fmla="*/ 36790 h 673267"/>
              <a:gd name="connsiteX0" fmla="*/ 604328 w 604328"/>
              <a:gd name="connsiteY0" fmla="*/ 354842 h 673341"/>
              <a:gd name="connsiteX1" fmla="*/ 286277 w 604328"/>
              <a:gd name="connsiteY1" fmla="*/ 672894 h 673341"/>
              <a:gd name="connsiteX2" fmla="*/ 28 w 604328"/>
              <a:gd name="connsiteY2" fmla="*/ 410501 h 673341"/>
              <a:gd name="connsiteX3" fmla="*/ 302178 w 604328"/>
              <a:gd name="connsiteY3" fmla="*/ 36790 h 673341"/>
              <a:gd name="connsiteX4" fmla="*/ 310130 w 604328"/>
              <a:gd name="connsiteY4" fmla="*/ 36790 h 673341"/>
              <a:gd name="connsiteX0" fmla="*/ 604328 w 604328"/>
              <a:gd name="connsiteY0" fmla="*/ 363027 h 681526"/>
              <a:gd name="connsiteX1" fmla="*/ 286277 w 604328"/>
              <a:gd name="connsiteY1" fmla="*/ 681079 h 681526"/>
              <a:gd name="connsiteX2" fmla="*/ 28 w 604328"/>
              <a:gd name="connsiteY2" fmla="*/ 418686 h 681526"/>
              <a:gd name="connsiteX3" fmla="*/ 302178 w 604328"/>
              <a:gd name="connsiteY3" fmla="*/ 44975 h 681526"/>
              <a:gd name="connsiteX4" fmla="*/ 87494 w 604328"/>
              <a:gd name="connsiteY4" fmla="*/ 29072 h 681526"/>
              <a:gd name="connsiteX0" fmla="*/ 604328 w 604328"/>
              <a:gd name="connsiteY0" fmla="*/ 318052 h 636551"/>
              <a:gd name="connsiteX1" fmla="*/ 286277 w 604328"/>
              <a:gd name="connsiteY1" fmla="*/ 636104 h 636551"/>
              <a:gd name="connsiteX2" fmla="*/ 28 w 604328"/>
              <a:gd name="connsiteY2" fmla="*/ 373711 h 636551"/>
              <a:gd name="connsiteX3" fmla="*/ 302178 w 604328"/>
              <a:gd name="connsiteY3" fmla="*/ 0 h 636551"/>
              <a:gd name="connsiteX0" fmla="*/ 604328 w 604328"/>
              <a:gd name="connsiteY0" fmla="*/ 318052 h 636551"/>
              <a:gd name="connsiteX1" fmla="*/ 286277 w 604328"/>
              <a:gd name="connsiteY1" fmla="*/ 636104 h 636551"/>
              <a:gd name="connsiteX2" fmla="*/ 28 w 604328"/>
              <a:gd name="connsiteY2" fmla="*/ 373711 h 636551"/>
              <a:gd name="connsiteX3" fmla="*/ 302178 w 604328"/>
              <a:gd name="connsiteY3" fmla="*/ 0 h 636551"/>
              <a:gd name="connsiteX0" fmla="*/ 604300 w 604300"/>
              <a:gd name="connsiteY0" fmla="*/ 318052 h 389433"/>
              <a:gd name="connsiteX1" fmla="*/ 0 w 604300"/>
              <a:gd name="connsiteY1" fmla="*/ 373711 h 389433"/>
              <a:gd name="connsiteX2" fmla="*/ 302150 w 604300"/>
              <a:gd name="connsiteY2" fmla="*/ 0 h 389433"/>
              <a:gd name="connsiteX0" fmla="*/ 580447 w 580447"/>
              <a:gd name="connsiteY0" fmla="*/ 318052 h 501328"/>
              <a:gd name="connsiteX1" fmla="*/ 0 w 580447"/>
              <a:gd name="connsiteY1" fmla="*/ 492981 h 501328"/>
              <a:gd name="connsiteX2" fmla="*/ 278297 w 580447"/>
              <a:gd name="connsiteY2" fmla="*/ 0 h 501328"/>
              <a:gd name="connsiteX0" fmla="*/ 643051 w 643051"/>
              <a:gd name="connsiteY0" fmla="*/ 318052 h 567404"/>
              <a:gd name="connsiteX1" fmla="*/ 62604 w 643051"/>
              <a:gd name="connsiteY1" fmla="*/ 492981 h 567404"/>
              <a:gd name="connsiteX2" fmla="*/ 340901 w 643051"/>
              <a:gd name="connsiteY2" fmla="*/ 0 h 567404"/>
              <a:gd name="connsiteX0" fmla="*/ 643051 w 643051"/>
              <a:gd name="connsiteY0" fmla="*/ 318052 h 599366"/>
              <a:gd name="connsiteX1" fmla="*/ 62604 w 643051"/>
              <a:gd name="connsiteY1" fmla="*/ 492981 h 599366"/>
              <a:gd name="connsiteX2" fmla="*/ 340901 w 643051"/>
              <a:gd name="connsiteY2" fmla="*/ 0 h 599366"/>
              <a:gd name="connsiteX0" fmla="*/ 653526 w 653526"/>
              <a:gd name="connsiteY0" fmla="*/ 318052 h 599366"/>
              <a:gd name="connsiteX1" fmla="*/ 73079 w 653526"/>
              <a:gd name="connsiteY1" fmla="*/ 492981 h 599366"/>
              <a:gd name="connsiteX2" fmla="*/ 351376 w 653526"/>
              <a:gd name="connsiteY2" fmla="*/ 0 h 599366"/>
              <a:gd name="connsiteX0" fmla="*/ 688325 w 688325"/>
              <a:gd name="connsiteY0" fmla="*/ 318052 h 599366"/>
              <a:gd name="connsiteX1" fmla="*/ 107878 w 688325"/>
              <a:gd name="connsiteY1" fmla="*/ 492981 h 599366"/>
              <a:gd name="connsiteX2" fmla="*/ 386175 w 688325"/>
              <a:gd name="connsiteY2" fmla="*/ 0 h 599366"/>
              <a:gd name="connsiteX0" fmla="*/ 688325 w 688325"/>
              <a:gd name="connsiteY0" fmla="*/ 318052 h 599366"/>
              <a:gd name="connsiteX1" fmla="*/ 107878 w 688325"/>
              <a:gd name="connsiteY1" fmla="*/ 492981 h 599366"/>
              <a:gd name="connsiteX2" fmla="*/ 386175 w 688325"/>
              <a:gd name="connsiteY2" fmla="*/ 0 h 599366"/>
              <a:gd name="connsiteX0" fmla="*/ 688325 w 688325"/>
              <a:gd name="connsiteY0" fmla="*/ 318052 h 639787"/>
              <a:gd name="connsiteX1" fmla="*/ 107878 w 688325"/>
              <a:gd name="connsiteY1" fmla="*/ 492981 h 639787"/>
              <a:gd name="connsiteX2" fmla="*/ 386175 w 688325"/>
              <a:gd name="connsiteY2" fmla="*/ 0 h 639787"/>
              <a:gd name="connsiteX0" fmla="*/ 688325 w 688325"/>
              <a:gd name="connsiteY0" fmla="*/ 318052 h 619846"/>
              <a:gd name="connsiteX1" fmla="*/ 107878 w 688325"/>
              <a:gd name="connsiteY1" fmla="*/ 492981 h 619846"/>
              <a:gd name="connsiteX2" fmla="*/ 386175 w 688325"/>
              <a:gd name="connsiteY2" fmla="*/ 0 h 619846"/>
              <a:gd name="connsiteX0" fmla="*/ 647999 w 647999"/>
              <a:gd name="connsiteY0" fmla="*/ 318052 h 619846"/>
              <a:gd name="connsiteX1" fmla="*/ 67552 w 647999"/>
              <a:gd name="connsiteY1" fmla="*/ 492981 h 619846"/>
              <a:gd name="connsiteX2" fmla="*/ 345849 w 647999"/>
              <a:gd name="connsiteY2" fmla="*/ 0 h 619846"/>
              <a:gd name="connsiteX0" fmla="*/ 666439 w 666439"/>
              <a:gd name="connsiteY0" fmla="*/ 318052 h 619846"/>
              <a:gd name="connsiteX1" fmla="*/ 85992 w 666439"/>
              <a:gd name="connsiteY1" fmla="*/ 492981 h 619846"/>
              <a:gd name="connsiteX2" fmla="*/ 364289 w 666439"/>
              <a:gd name="connsiteY2" fmla="*/ 0 h 619846"/>
              <a:gd name="connsiteX0" fmla="*/ 666439 w 666439"/>
              <a:gd name="connsiteY0" fmla="*/ 318052 h 649496"/>
              <a:gd name="connsiteX1" fmla="*/ 85992 w 666439"/>
              <a:gd name="connsiteY1" fmla="*/ 492981 h 649496"/>
              <a:gd name="connsiteX2" fmla="*/ 364289 w 666439"/>
              <a:gd name="connsiteY2" fmla="*/ 0 h 649496"/>
              <a:gd name="connsiteX0" fmla="*/ 634635 w 634635"/>
              <a:gd name="connsiteY0" fmla="*/ 318052 h 610053"/>
              <a:gd name="connsiteX1" fmla="*/ 54188 w 634635"/>
              <a:gd name="connsiteY1" fmla="*/ 492981 h 610053"/>
              <a:gd name="connsiteX2" fmla="*/ 332485 w 634635"/>
              <a:gd name="connsiteY2" fmla="*/ 0 h 610053"/>
              <a:gd name="connsiteX0" fmla="*/ 655837 w 655837"/>
              <a:gd name="connsiteY0" fmla="*/ 318052 h 629575"/>
              <a:gd name="connsiteX1" fmla="*/ 75390 w 655837"/>
              <a:gd name="connsiteY1" fmla="*/ 492981 h 629575"/>
              <a:gd name="connsiteX2" fmla="*/ 353687 w 655837"/>
              <a:gd name="connsiteY2" fmla="*/ 0 h 629575"/>
              <a:gd name="connsiteX0" fmla="*/ 655837 w 655837"/>
              <a:gd name="connsiteY0" fmla="*/ 318052 h 627003"/>
              <a:gd name="connsiteX1" fmla="*/ 75390 w 655837"/>
              <a:gd name="connsiteY1" fmla="*/ 492981 h 627003"/>
              <a:gd name="connsiteX2" fmla="*/ 353687 w 655837"/>
              <a:gd name="connsiteY2" fmla="*/ 0 h 627003"/>
              <a:gd name="connsiteX0" fmla="*/ 667268 w 667268"/>
              <a:gd name="connsiteY0" fmla="*/ 318052 h 627003"/>
              <a:gd name="connsiteX1" fmla="*/ 86821 w 667268"/>
              <a:gd name="connsiteY1" fmla="*/ 492981 h 627003"/>
              <a:gd name="connsiteX2" fmla="*/ 365118 w 667268"/>
              <a:gd name="connsiteY2" fmla="*/ 0 h 627003"/>
              <a:gd name="connsiteX0" fmla="*/ 671417 w 671417"/>
              <a:gd name="connsiteY0" fmla="*/ 318052 h 627003"/>
              <a:gd name="connsiteX1" fmla="*/ 90970 w 671417"/>
              <a:gd name="connsiteY1" fmla="*/ 492981 h 627003"/>
              <a:gd name="connsiteX2" fmla="*/ 369267 w 671417"/>
              <a:gd name="connsiteY2" fmla="*/ 0 h 627003"/>
              <a:gd name="connsiteX0" fmla="*/ 659474 w 659474"/>
              <a:gd name="connsiteY0" fmla="*/ 318052 h 627003"/>
              <a:gd name="connsiteX1" fmla="*/ 79027 w 659474"/>
              <a:gd name="connsiteY1" fmla="*/ 492981 h 627003"/>
              <a:gd name="connsiteX2" fmla="*/ 357324 w 659474"/>
              <a:gd name="connsiteY2" fmla="*/ 0 h 627003"/>
              <a:gd name="connsiteX0" fmla="*/ 416678 w 608639"/>
              <a:gd name="connsiteY0" fmla="*/ 468129 h 595384"/>
              <a:gd name="connsiteX1" fmla="*/ 583654 w 608639"/>
              <a:gd name="connsiteY1" fmla="*/ 46710 h 595384"/>
              <a:gd name="connsiteX2" fmla="*/ 114528 w 608639"/>
              <a:gd name="connsiteY2" fmla="*/ 150077 h 595384"/>
              <a:gd name="connsiteX0" fmla="*/ 220976 w 388393"/>
              <a:gd name="connsiteY0" fmla="*/ 508884 h 624423"/>
              <a:gd name="connsiteX1" fmla="*/ 387952 w 388393"/>
              <a:gd name="connsiteY1" fmla="*/ 87465 h 624423"/>
              <a:gd name="connsiteX2" fmla="*/ 125560 w 388393"/>
              <a:gd name="connsiteY2" fmla="*/ 0 h 624423"/>
              <a:gd name="connsiteX0" fmla="*/ 502939 w 676613"/>
              <a:gd name="connsiteY0" fmla="*/ 426351 h 538263"/>
              <a:gd name="connsiteX1" fmla="*/ 669915 w 676613"/>
              <a:gd name="connsiteY1" fmla="*/ 4932 h 538263"/>
              <a:gd name="connsiteX2" fmla="*/ 97422 w 676613"/>
              <a:gd name="connsiteY2" fmla="*/ 132152 h 538263"/>
              <a:gd name="connsiteX0" fmla="*/ 405517 w 579191"/>
              <a:gd name="connsiteY0" fmla="*/ 447053 h 558965"/>
              <a:gd name="connsiteX1" fmla="*/ 572493 w 579191"/>
              <a:gd name="connsiteY1" fmla="*/ 25634 h 558965"/>
              <a:gd name="connsiteX2" fmla="*/ 0 w 579191"/>
              <a:gd name="connsiteY2" fmla="*/ 152854 h 558965"/>
              <a:gd name="connsiteX0" fmla="*/ 405517 w 612742"/>
              <a:gd name="connsiteY0" fmla="*/ 447053 h 447053"/>
              <a:gd name="connsiteX1" fmla="*/ 572493 w 612742"/>
              <a:gd name="connsiteY1" fmla="*/ 25634 h 447053"/>
              <a:gd name="connsiteX2" fmla="*/ 0 w 612742"/>
              <a:gd name="connsiteY2" fmla="*/ 152854 h 447053"/>
              <a:gd name="connsiteX0" fmla="*/ 405517 w 568623"/>
              <a:gd name="connsiteY0" fmla="*/ 543693 h 543693"/>
              <a:gd name="connsiteX1" fmla="*/ 500932 w 568623"/>
              <a:gd name="connsiteY1" fmla="*/ 10956 h 543693"/>
              <a:gd name="connsiteX2" fmla="*/ 0 w 568623"/>
              <a:gd name="connsiteY2" fmla="*/ 249494 h 543693"/>
              <a:gd name="connsiteX0" fmla="*/ 405517 w 597385"/>
              <a:gd name="connsiteY0" fmla="*/ 573562 h 573562"/>
              <a:gd name="connsiteX1" fmla="*/ 500932 w 597385"/>
              <a:gd name="connsiteY1" fmla="*/ 40825 h 573562"/>
              <a:gd name="connsiteX2" fmla="*/ 0 w 597385"/>
              <a:gd name="connsiteY2" fmla="*/ 279363 h 573562"/>
              <a:gd name="connsiteX0" fmla="*/ 405517 w 604004"/>
              <a:gd name="connsiteY0" fmla="*/ 552003 h 552003"/>
              <a:gd name="connsiteX1" fmla="*/ 500932 w 604004"/>
              <a:gd name="connsiteY1" fmla="*/ 19266 h 552003"/>
              <a:gd name="connsiteX2" fmla="*/ 0 w 604004"/>
              <a:gd name="connsiteY2" fmla="*/ 257804 h 552003"/>
              <a:gd name="connsiteX0" fmla="*/ 405517 w 604004"/>
              <a:gd name="connsiteY0" fmla="*/ 557547 h 557547"/>
              <a:gd name="connsiteX1" fmla="*/ 500932 w 604004"/>
              <a:gd name="connsiteY1" fmla="*/ 24810 h 557547"/>
              <a:gd name="connsiteX2" fmla="*/ 0 w 604004"/>
              <a:gd name="connsiteY2" fmla="*/ 263348 h 557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4004" h="557547">
                <a:moveTo>
                  <a:pt x="405517" y="557547"/>
                </a:moveTo>
                <a:cubicBezTo>
                  <a:pt x="645380" y="410117"/>
                  <a:pt x="655982" y="97696"/>
                  <a:pt x="500932" y="24810"/>
                </a:cubicBezTo>
                <a:cubicBezTo>
                  <a:pt x="345882" y="-48076"/>
                  <a:pt x="192157" y="42040"/>
                  <a:pt x="0" y="263348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8" name="Freeform 227"/>
          <p:cNvSpPr/>
          <p:nvPr/>
        </p:nvSpPr>
        <p:spPr>
          <a:xfrm>
            <a:off x="4838022" y="3820694"/>
            <a:ext cx="476246" cy="486946"/>
          </a:xfrm>
          <a:custGeom>
            <a:avLst/>
            <a:gdLst>
              <a:gd name="connsiteX0" fmla="*/ 725332 w 725332"/>
              <a:gd name="connsiteY0" fmla="*/ 333218 h 582936"/>
              <a:gd name="connsiteX1" fmla="*/ 351621 w 725332"/>
              <a:gd name="connsiteY1" fmla="*/ 579709 h 582936"/>
              <a:gd name="connsiteX2" fmla="*/ 1763 w 725332"/>
              <a:gd name="connsiteY2" fmla="*/ 444536 h 582936"/>
              <a:gd name="connsiteX3" fmla="*/ 216448 w 725332"/>
              <a:gd name="connsiteY3" fmla="*/ 39020 h 582936"/>
              <a:gd name="connsiteX4" fmla="*/ 224400 w 725332"/>
              <a:gd name="connsiteY4" fmla="*/ 39020 h 582936"/>
              <a:gd name="connsiteX0" fmla="*/ 723633 w 723633"/>
              <a:gd name="connsiteY0" fmla="*/ 333218 h 676760"/>
              <a:gd name="connsiteX1" fmla="*/ 198848 w 723633"/>
              <a:gd name="connsiteY1" fmla="*/ 675124 h 676760"/>
              <a:gd name="connsiteX2" fmla="*/ 64 w 723633"/>
              <a:gd name="connsiteY2" fmla="*/ 444536 h 676760"/>
              <a:gd name="connsiteX3" fmla="*/ 214749 w 723633"/>
              <a:gd name="connsiteY3" fmla="*/ 39020 h 676760"/>
              <a:gd name="connsiteX4" fmla="*/ 222701 w 723633"/>
              <a:gd name="connsiteY4" fmla="*/ 39020 h 676760"/>
              <a:gd name="connsiteX0" fmla="*/ 811067 w 811067"/>
              <a:gd name="connsiteY0" fmla="*/ 330988 h 673626"/>
              <a:gd name="connsiteX1" fmla="*/ 286282 w 811067"/>
              <a:gd name="connsiteY1" fmla="*/ 672894 h 673626"/>
              <a:gd name="connsiteX2" fmla="*/ 33 w 811067"/>
              <a:gd name="connsiteY2" fmla="*/ 410501 h 673626"/>
              <a:gd name="connsiteX3" fmla="*/ 302183 w 811067"/>
              <a:gd name="connsiteY3" fmla="*/ 36790 h 673626"/>
              <a:gd name="connsiteX4" fmla="*/ 310135 w 811067"/>
              <a:gd name="connsiteY4" fmla="*/ 36790 h 673626"/>
              <a:gd name="connsiteX0" fmla="*/ 604328 w 604328"/>
              <a:gd name="connsiteY0" fmla="*/ 354842 h 673267"/>
              <a:gd name="connsiteX1" fmla="*/ 286277 w 604328"/>
              <a:gd name="connsiteY1" fmla="*/ 672894 h 673267"/>
              <a:gd name="connsiteX2" fmla="*/ 28 w 604328"/>
              <a:gd name="connsiteY2" fmla="*/ 410501 h 673267"/>
              <a:gd name="connsiteX3" fmla="*/ 302178 w 604328"/>
              <a:gd name="connsiteY3" fmla="*/ 36790 h 673267"/>
              <a:gd name="connsiteX4" fmla="*/ 310130 w 604328"/>
              <a:gd name="connsiteY4" fmla="*/ 36790 h 673267"/>
              <a:gd name="connsiteX0" fmla="*/ 604328 w 604328"/>
              <a:gd name="connsiteY0" fmla="*/ 354842 h 673341"/>
              <a:gd name="connsiteX1" fmla="*/ 286277 w 604328"/>
              <a:gd name="connsiteY1" fmla="*/ 672894 h 673341"/>
              <a:gd name="connsiteX2" fmla="*/ 28 w 604328"/>
              <a:gd name="connsiteY2" fmla="*/ 410501 h 673341"/>
              <a:gd name="connsiteX3" fmla="*/ 302178 w 604328"/>
              <a:gd name="connsiteY3" fmla="*/ 36790 h 673341"/>
              <a:gd name="connsiteX4" fmla="*/ 310130 w 604328"/>
              <a:gd name="connsiteY4" fmla="*/ 36790 h 673341"/>
              <a:gd name="connsiteX0" fmla="*/ 604328 w 604328"/>
              <a:gd name="connsiteY0" fmla="*/ 363027 h 681526"/>
              <a:gd name="connsiteX1" fmla="*/ 286277 w 604328"/>
              <a:gd name="connsiteY1" fmla="*/ 681079 h 681526"/>
              <a:gd name="connsiteX2" fmla="*/ 28 w 604328"/>
              <a:gd name="connsiteY2" fmla="*/ 418686 h 681526"/>
              <a:gd name="connsiteX3" fmla="*/ 302178 w 604328"/>
              <a:gd name="connsiteY3" fmla="*/ 44975 h 681526"/>
              <a:gd name="connsiteX4" fmla="*/ 87494 w 604328"/>
              <a:gd name="connsiteY4" fmla="*/ 29072 h 681526"/>
              <a:gd name="connsiteX0" fmla="*/ 604328 w 604328"/>
              <a:gd name="connsiteY0" fmla="*/ 318052 h 636551"/>
              <a:gd name="connsiteX1" fmla="*/ 286277 w 604328"/>
              <a:gd name="connsiteY1" fmla="*/ 636104 h 636551"/>
              <a:gd name="connsiteX2" fmla="*/ 28 w 604328"/>
              <a:gd name="connsiteY2" fmla="*/ 373711 h 636551"/>
              <a:gd name="connsiteX3" fmla="*/ 302178 w 604328"/>
              <a:gd name="connsiteY3" fmla="*/ 0 h 636551"/>
              <a:gd name="connsiteX0" fmla="*/ 604328 w 604328"/>
              <a:gd name="connsiteY0" fmla="*/ 318052 h 636551"/>
              <a:gd name="connsiteX1" fmla="*/ 286277 w 604328"/>
              <a:gd name="connsiteY1" fmla="*/ 636104 h 636551"/>
              <a:gd name="connsiteX2" fmla="*/ 28 w 604328"/>
              <a:gd name="connsiteY2" fmla="*/ 373711 h 636551"/>
              <a:gd name="connsiteX3" fmla="*/ 302178 w 604328"/>
              <a:gd name="connsiteY3" fmla="*/ 0 h 636551"/>
              <a:gd name="connsiteX0" fmla="*/ 604300 w 604300"/>
              <a:gd name="connsiteY0" fmla="*/ 318052 h 389433"/>
              <a:gd name="connsiteX1" fmla="*/ 0 w 604300"/>
              <a:gd name="connsiteY1" fmla="*/ 373711 h 389433"/>
              <a:gd name="connsiteX2" fmla="*/ 302150 w 604300"/>
              <a:gd name="connsiteY2" fmla="*/ 0 h 389433"/>
              <a:gd name="connsiteX0" fmla="*/ 580447 w 580447"/>
              <a:gd name="connsiteY0" fmla="*/ 318052 h 501328"/>
              <a:gd name="connsiteX1" fmla="*/ 0 w 580447"/>
              <a:gd name="connsiteY1" fmla="*/ 492981 h 501328"/>
              <a:gd name="connsiteX2" fmla="*/ 278297 w 580447"/>
              <a:gd name="connsiteY2" fmla="*/ 0 h 501328"/>
              <a:gd name="connsiteX0" fmla="*/ 643051 w 643051"/>
              <a:gd name="connsiteY0" fmla="*/ 318052 h 567404"/>
              <a:gd name="connsiteX1" fmla="*/ 62604 w 643051"/>
              <a:gd name="connsiteY1" fmla="*/ 492981 h 567404"/>
              <a:gd name="connsiteX2" fmla="*/ 340901 w 643051"/>
              <a:gd name="connsiteY2" fmla="*/ 0 h 567404"/>
              <a:gd name="connsiteX0" fmla="*/ 643051 w 643051"/>
              <a:gd name="connsiteY0" fmla="*/ 318052 h 599366"/>
              <a:gd name="connsiteX1" fmla="*/ 62604 w 643051"/>
              <a:gd name="connsiteY1" fmla="*/ 492981 h 599366"/>
              <a:gd name="connsiteX2" fmla="*/ 340901 w 643051"/>
              <a:gd name="connsiteY2" fmla="*/ 0 h 599366"/>
              <a:gd name="connsiteX0" fmla="*/ 653526 w 653526"/>
              <a:gd name="connsiteY0" fmla="*/ 318052 h 599366"/>
              <a:gd name="connsiteX1" fmla="*/ 73079 w 653526"/>
              <a:gd name="connsiteY1" fmla="*/ 492981 h 599366"/>
              <a:gd name="connsiteX2" fmla="*/ 351376 w 653526"/>
              <a:gd name="connsiteY2" fmla="*/ 0 h 599366"/>
              <a:gd name="connsiteX0" fmla="*/ 688325 w 688325"/>
              <a:gd name="connsiteY0" fmla="*/ 318052 h 599366"/>
              <a:gd name="connsiteX1" fmla="*/ 107878 w 688325"/>
              <a:gd name="connsiteY1" fmla="*/ 492981 h 599366"/>
              <a:gd name="connsiteX2" fmla="*/ 386175 w 688325"/>
              <a:gd name="connsiteY2" fmla="*/ 0 h 599366"/>
              <a:gd name="connsiteX0" fmla="*/ 688325 w 688325"/>
              <a:gd name="connsiteY0" fmla="*/ 318052 h 599366"/>
              <a:gd name="connsiteX1" fmla="*/ 107878 w 688325"/>
              <a:gd name="connsiteY1" fmla="*/ 492981 h 599366"/>
              <a:gd name="connsiteX2" fmla="*/ 386175 w 688325"/>
              <a:gd name="connsiteY2" fmla="*/ 0 h 599366"/>
              <a:gd name="connsiteX0" fmla="*/ 688325 w 688325"/>
              <a:gd name="connsiteY0" fmla="*/ 318052 h 639787"/>
              <a:gd name="connsiteX1" fmla="*/ 107878 w 688325"/>
              <a:gd name="connsiteY1" fmla="*/ 492981 h 639787"/>
              <a:gd name="connsiteX2" fmla="*/ 386175 w 688325"/>
              <a:gd name="connsiteY2" fmla="*/ 0 h 639787"/>
              <a:gd name="connsiteX0" fmla="*/ 688325 w 688325"/>
              <a:gd name="connsiteY0" fmla="*/ 318052 h 619846"/>
              <a:gd name="connsiteX1" fmla="*/ 107878 w 688325"/>
              <a:gd name="connsiteY1" fmla="*/ 492981 h 619846"/>
              <a:gd name="connsiteX2" fmla="*/ 386175 w 688325"/>
              <a:gd name="connsiteY2" fmla="*/ 0 h 619846"/>
              <a:gd name="connsiteX0" fmla="*/ 647999 w 647999"/>
              <a:gd name="connsiteY0" fmla="*/ 318052 h 619846"/>
              <a:gd name="connsiteX1" fmla="*/ 67552 w 647999"/>
              <a:gd name="connsiteY1" fmla="*/ 492981 h 619846"/>
              <a:gd name="connsiteX2" fmla="*/ 345849 w 647999"/>
              <a:gd name="connsiteY2" fmla="*/ 0 h 619846"/>
              <a:gd name="connsiteX0" fmla="*/ 666439 w 666439"/>
              <a:gd name="connsiteY0" fmla="*/ 318052 h 619846"/>
              <a:gd name="connsiteX1" fmla="*/ 85992 w 666439"/>
              <a:gd name="connsiteY1" fmla="*/ 492981 h 619846"/>
              <a:gd name="connsiteX2" fmla="*/ 364289 w 666439"/>
              <a:gd name="connsiteY2" fmla="*/ 0 h 619846"/>
              <a:gd name="connsiteX0" fmla="*/ 666439 w 666439"/>
              <a:gd name="connsiteY0" fmla="*/ 318052 h 649496"/>
              <a:gd name="connsiteX1" fmla="*/ 85992 w 666439"/>
              <a:gd name="connsiteY1" fmla="*/ 492981 h 649496"/>
              <a:gd name="connsiteX2" fmla="*/ 364289 w 666439"/>
              <a:gd name="connsiteY2" fmla="*/ 0 h 649496"/>
              <a:gd name="connsiteX0" fmla="*/ 634635 w 634635"/>
              <a:gd name="connsiteY0" fmla="*/ 318052 h 610053"/>
              <a:gd name="connsiteX1" fmla="*/ 54188 w 634635"/>
              <a:gd name="connsiteY1" fmla="*/ 492981 h 610053"/>
              <a:gd name="connsiteX2" fmla="*/ 332485 w 634635"/>
              <a:gd name="connsiteY2" fmla="*/ 0 h 610053"/>
              <a:gd name="connsiteX0" fmla="*/ 655837 w 655837"/>
              <a:gd name="connsiteY0" fmla="*/ 318052 h 629575"/>
              <a:gd name="connsiteX1" fmla="*/ 75390 w 655837"/>
              <a:gd name="connsiteY1" fmla="*/ 492981 h 629575"/>
              <a:gd name="connsiteX2" fmla="*/ 353687 w 655837"/>
              <a:gd name="connsiteY2" fmla="*/ 0 h 629575"/>
              <a:gd name="connsiteX0" fmla="*/ 655837 w 655837"/>
              <a:gd name="connsiteY0" fmla="*/ 318052 h 627003"/>
              <a:gd name="connsiteX1" fmla="*/ 75390 w 655837"/>
              <a:gd name="connsiteY1" fmla="*/ 492981 h 627003"/>
              <a:gd name="connsiteX2" fmla="*/ 353687 w 655837"/>
              <a:gd name="connsiteY2" fmla="*/ 0 h 627003"/>
              <a:gd name="connsiteX0" fmla="*/ 667268 w 667268"/>
              <a:gd name="connsiteY0" fmla="*/ 318052 h 627003"/>
              <a:gd name="connsiteX1" fmla="*/ 86821 w 667268"/>
              <a:gd name="connsiteY1" fmla="*/ 492981 h 627003"/>
              <a:gd name="connsiteX2" fmla="*/ 365118 w 667268"/>
              <a:gd name="connsiteY2" fmla="*/ 0 h 627003"/>
              <a:gd name="connsiteX0" fmla="*/ 671417 w 671417"/>
              <a:gd name="connsiteY0" fmla="*/ 318052 h 627003"/>
              <a:gd name="connsiteX1" fmla="*/ 90970 w 671417"/>
              <a:gd name="connsiteY1" fmla="*/ 492981 h 627003"/>
              <a:gd name="connsiteX2" fmla="*/ 369267 w 671417"/>
              <a:gd name="connsiteY2" fmla="*/ 0 h 627003"/>
              <a:gd name="connsiteX0" fmla="*/ 659474 w 659474"/>
              <a:gd name="connsiteY0" fmla="*/ 318052 h 627003"/>
              <a:gd name="connsiteX1" fmla="*/ 79027 w 659474"/>
              <a:gd name="connsiteY1" fmla="*/ 492981 h 627003"/>
              <a:gd name="connsiteX2" fmla="*/ 357324 w 659474"/>
              <a:gd name="connsiteY2" fmla="*/ 0 h 627003"/>
              <a:gd name="connsiteX0" fmla="*/ 416678 w 608639"/>
              <a:gd name="connsiteY0" fmla="*/ 468129 h 595384"/>
              <a:gd name="connsiteX1" fmla="*/ 583654 w 608639"/>
              <a:gd name="connsiteY1" fmla="*/ 46710 h 595384"/>
              <a:gd name="connsiteX2" fmla="*/ 114528 w 608639"/>
              <a:gd name="connsiteY2" fmla="*/ 150077 h 595384"/>
              <a:gd name="connsiteX0" fmla="*/ 220976 w 388393"/>
              <a:gd name="connsiteY0" fmla="*/ 508884 h 624423"/>
              <a:gd name="connsiteX1" fmla="*/ 387952 w 388393"/>
              <a:gd name="connsiteY1" fmla="*/ 87465 h 624423"/>
              <a:gd name="connsiteX2" fmla="*/ 125560 w 388393"/>
              <a:gd name="connsiteY2" fmla="*/ 0 h 624423"/>
              <a:gd name="connsiteX0" fmla="*/ 502939 w 676613"/>
              <a:gd name="connsiteY0" fmla="*/ 426351 h 538263"/>
              <a:gd name="connsiteX1" fmla="*/ 669915 w 676613"/>
              <a:gd name="connsiteY1" fmla="*/ 4932 h 538263"/>
              <a:gd name="connsiteX2" fmla="*/ 97422 w 676613"/>
              <a:gd name="connsiteY2" fmla="*/ 132152 h 538263"/>
              <a:gd name="connsiteX0" fmla="*/ 405517 w 579191"/>
              <a:gd name="connsiteY0" fmla="*/ 447053 h 558965"/>
              <a:gd name="connsiteX1" fmla="*/ 572493 w 579191"/>
              <a:gd name="connsiteY1" fmla="*/ 25634 h 558965"/>
              <a:gd name="connsiteX2" fmla="*/ 0 w 579191"/>
              <a:gd name="connsiteY2" fmla="*/ 152854 h 558965"/>
              <a:gd name="connsiteX0" fmla="*/ 405517 w 612742"/>
              <a:gd name="connsiteY0" fmla="*/ 447053 h 447053"/>
              <a:gd name="connsiteX1" fmla="*/ 572493 w 612742"/>
              <a:gd name="connsiteY1" fmla="*/ 25634 h 447053"/>
              <a:gd name="connsiteX2" fmla="*/ 0 w 612742"/>
              <a:gd name="connsiteY2" fmla="*/ 152854 h 447053"/>
              <a:gd name="connsiteX0" fmla="*/ 405517 w 568623"/>
              <a:gd name="connsiteY0" fmla="*/ 543693 h 543693"/>
              <a:gd name="connsiteX1" fmla="*/ 500932 w 568623"/>
              <a:gd name="connsiteY1" fmla="*/ 10956 h 543693"/>
              <a:gd name="connsiteX2" fmla="*/ 0 w 568623"/>
              <a:gd name="connsiteY2" fmla="*/ 249494 h 543693"/>
              <a:gd name="connsiteX0" fmla="*/ 405517 w 597385"/>
              <a:gd name="connsiteY0" fmla="*/ 573562 h 573562"/>
              <a:gd name="connsiteX1" fmla="*/ 500932 w 597385"/>
              <a:gd name="connsiteY1" fmla="*/ 40825 h 573562"/>
              <a:gd name="connsiteX2" fmla="*/ 0 w 597385"/>
              <a:gd name="connsiteY2" fmla="*/ 279363 h 573562"/>
              <a:gd name="connsiteX0" fmla="*/ 405517 w 604004"/>
              <a:gd name="connsiteY0" fmla="*/ 552003 h 552003"/>
              <a:gd name="connsiteX1" fmla="*/ 500932 w 604004"/>
              <a:gd name="connsiteY1" fmla="*/ 19266 h 552003"/>
              <a:gd name="connsiteX2" fmla="*/ 0 w 604004"/>
              <a:gd name="connsiteY2" fmla="*/ 257804 h 552003"/>
              <a:gd name="connsiteX0" fmla="*/ 405517 w 604004"/>
              <a:gd name="connsiteY0" fmla="*/ 557547 h 557547"/>
              <a:gd name="connsiteX1" fmla="*/ 500932 w 604004"/>
              <a:gd name="connsiteY1" fmla="*/ 24810 h 557547"/>
              <a:gd name="connsiteX2" fmla="*/ 0 w 604004"/>
              <a:gd name="connsiteY2" fmla="*/ 263348 h 557547"/>
              <a:gd name="connsiteX0" fmla="*/ 518739 w 576962"/>
              <a:gd name="connsiteY0" fmla="*/ 346830 h 458755"/>
              <a:gd name="connsiteX1" fmla="*/ 34732 w 576962"/>
              <a:gd name="connsiteY1" fmla="*/ 447835 h 458755"/>
              <a:gd name="connsiteX2" fmla="*/ 113222 w 576962"/>
              <a:gd name="connsiteY2" fmla="*/ 52631 h 458755"/>
              <a:gd name="connsiteX0" fmla="*/ 601202 w 659425"/>
              <a:gd name="connsiteY0" fmla="*/ 294199 h 406124"/>
              <a:gd name="connsiteX1" fmla="*/ 117195 w 659425"/>
              <a:gd name="connsiteY1" fmla="*/ 395204 h 406124"/>
              <a:gd name="connsiteX2" fmla="*/ 195685 w 659425"/>
              <a:gd name="connsiteY2" fmla="*/ 0 h 406124"/>
              <a:gd name="connsiteX0" fmla="*/ 635311 w 684617"/>
              <a:gd name="connsiteY0" fmla="*/ 285145 h 400289"/>
              <a:gd name="connsiteX1" fmla="*/ 87930 w 684617"/>
              <a:gd name="connsiteY1" fmla="*/ 395204 h 400289"/>
              <a:gd name="connsiteX2" fmla="*/ 166420 w 684617"/>
              <a:gd name="connsiteY2" fmla="*/ 0 h 400289"/>
              <a:gd name="connsiteX0" fmla="*/ 635311 w 635311"/>
              <a:gd name="connsiteY0" fmla="*/ 285145 h 452180"/>
              <a:gd name="connsiteX1" fmla="*/ 87930 w 635311"/>
              <a:gd name="connsiteY1" fmla="*/ 395204 h 452180"/>
              <a:gd name="connsiteX2" fmla="*/ 166420 w 635311"/>
              <a:gd name="connsiteY2" fmla="*/ 0 h 452180"/>
              <a:gd name="connsiteX0" fmla="*/ 590314 w 590314"/>
              <a:gd name="connsiteY0" fmla="*/ 384733 h 558240"/>
              <a:gd name="connsiteX1" fmla="*/ 42933 w 590314"/>
              <a:gd name="connsiteY1" fmla="*/ 494792 h 558240"/>
              <a:gd name="connsiteX2" fmla="*/ 211957 w 590314"/>
              <a:gd name="connsiteY2" fmla="*/ 0 h 558240"/>
              <a:gd name="connsiteX0" fmla="*/ 618742 w 618742"/>
              <a:gd name="connsiteY0" fmla="*/ 384733 h 558240"/>
              <a:gd name="connsiteX1" fmla="*/ 71361 w 618742"/>
              <a:gd name="connsiteY1" fmla="*/ 494792 h 558240"/>
              <a:gd name="connsiteX2" fmla="*/ 240385 w 618742"/>
              <a:gd name="connsiteY2" fmla="*/ 0 h 558240"/>
              <a:gd name="connsiteX0" fmla="*/ 580140 w 580140"/>
              <a:gd name="connsiteY0" fmla="*/ 357572 h 544811"/>
              <a:gd name="connsiteX1" fmla="*/ 68973 w 580140"/>
              <a:gd name="connsiteY1" fmla="*/ 494792 h 544811"/>
              <a:gd name="connsiteX2" fmla="*/ 237997 w 580140"/>
              <a:gd name="connsiteY2" fmla="*/ 0 h 544811"/>
              <a:gd name="connsiteX0" fmla="*/ 553445 w 553445"/>
              <a:gd name="connsiteY0" fmla="*/ 357572 h 500054"/>
              <a:gd name="connsiteX1" fmla="*/ 96599 w 553445"/>
              <a:gd name="connsiteY1" fmla="*/ 404257 h 500054"/>
              <a:gd name="connsiteX2" fmla="*/ 211302 w 553445"/>
              <a:gd name="connsiteY2" fmla="*/ 0 h 500054"/>
              <a:gd name="connsiteX0" fmla="*/ 517522 w 517522"/>
              <a:gd name="connsiteY0" fmla="*/ 357572 h 500054"/>
              <a:gd name="connsiteX1" fmla="*/ 60676 w 517522"/>
              <a:gd name="connsiteY1" fmla="*/ 404257 h 500054"/>
              <a:gd name="connsiteX2" fmla="*/ 238753 w 517522"/>
              <a:gd name="connsiteY2" fmla="*/ 0 h 500054"/>
              <a:gd name="connsiteX0" fmla="*/ 490454 w 490454"/>
              <a:gd name="connsiteY0" fmla="*/ 357572 h 486946"/>
              <a:gd name="connsiteX1" fmla="*/ 87929 w 490454"/>
              <a:gd name="connsiteY1" fmla="*/ 368043 h 486946"/>
              <a:gd name="connsiteX2" fmla="*/ 211685 w 490454"/>
              <a:gd name="connsiteY2" fmla="*/ 0 h 486946"/>
              <a:gd name="connsiteX0" fmla="*/ 486858 w 486858"/>
              <a:gd name="connsiteY0" fmla="*/ 357572 h 486946"/>
              <a:gd name="connsiteX1" fmla="*/ 84333 w 486858"/>
              <a:gd name="connsiteY1" fmla="*/ 368043 h 486946"/>
              <a:gd name="connsiteX2" fmla="*/ 208089 w 486858"/>
              <a:gd name="connsiteY2" fmla="*/ 0 h 486946"/>
              <a:gd name="connsiteX0" fmla="*/ 476246 w 476246"/>
              <a:gd name="connsiteY0" fmla="*/ 357572 h 486946"/>
              <a:gd name="connsiteX1" fmla="*/ 73721 w 476246"/>
              <a:gd name="connsiteY1" fmla="*/ 368043 h 486946"/>
              <a:gd name="connsiteX2" fmla="*/ 197477 w 476246"/>
              <a:gd name="connsiteY2" fmla="*/ 0 h 486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6246" h="486946">
                <a:moveTo>
                  <a:pt x="476246" y="357572"/>
                </a:moveTo>
                <a:cubicBezTo>
                  <a:pt x="317757" y="608494"/>
                  <a:pt x="120182" y="427638"/>
                  <a:pt x="73721" y="368043"/>
                </a:cubicBezTo>
                <a:cubicBezTo>
                  <a:pt x="27260" y="308448"/>
                  <a:pt x="-117360" y="249473"/>
                  <a:pt x="197477" y="0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5" name="Up Arrow 84"/>
          <p:cNvSpPr/>
          <p:nvPr/>
        </p:nvSpPr>
        <p:spPr bwMode="auto">
          <a:xfrm>
            <a:off x="5997365" y="4454632"/>
            <a:ext cx="450145" cy="800947"/>
          </a:xfrm>
          <a:prstGeom prst="up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64484" y="5293164"/>
            <a:ext cx="31822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kern="0" dirty="0" smtClean="0">
                <a:solidFill>
                  <a:srgbClr val="0070C0"/>
                </a:solidFill>
                <a:latin typeface="Calibri" pitchFamily="34" charset="0"/>
                <a:ea typeface="+mj-ea"/>
                <a:cs typeface="Calibri" pitchFamily="34" charset="0"/>
              </a:rPr>
              <a:t>Type Checking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14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Evaluating an Expression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err="1" smtClean="0">
                <a:solidFill>
                  <a:schemeClr val="tx1"/>
                </a:solidFill>
              </a:rPr>
              <a:t>scala</a:t>
            </a:r>
            <a:r>
              <a:rPr lang="en-US" sz="2400" dirty="0" smtClean="0">
                <a:solidFill>
                  <a:schemeClr val="tx1"/>
                </a:solidFill>
              </a:rPr>
              <a:t> prompt:</a:t>
            </a:r>
          </a:p>
          <a:p>
            <a:pPr marL="400050" lvl="1" indent="0">
              <a:buNone/>
            </a:pPr>
            <a:r>
              <a:rPr lang="en-US" sz="2000" dirty="0" smtClean="0"/>
              <a:t>&gt;</a:t>
            </a:r>
            <a:r>
              <a:rPr lang="en-US" sz="2000" dirty="0" err="1" smtClean="0"/>
              <a:t>def</a:t>
            </a:r>
            <a:r>
              <a:rPr lang="en-US" sz="2000" dirty="0" smtClean="0"/>
              <a:t> min1(x </a:t>
            </a:r>
            <a:r>
              <a:rPr lang="en-US" sz="2000" dirty="0"/>
              <a:t>: </a:t>
            </a:r>
            <a:r>
              <a:rPr lang="en-US" sz="2000" dirty="0" err="1"/>
              <a:t>Int</a:t>
            </a:r>
            <a:r>
              <a:rPr lang="en-US" sz="2000" dirty="0"/>
              <a:t>, y : </a:t>
            </a:r>
            <a:r>
              <a:rPr lang="en-US" sz="2000" dirty="0" err="1"/>
              <a:t>Int</a:t>
            </a:r>
            <a:r>
              <a:rPr lang="en-US" sz="2000" dirty="0"/>
              <a:t>) : </a:t>
            </a:r>
            <a:r>
              <a:rPr lang="en-US" sz="2000" dirty="0" err="1"/>
              <a:t>Int</a:t>
            </a:r>
            <a:r>
              <a:rPr lang="en-US" sz="2000" dirty="0"/>
              <a:t> = { if (x &lt; y) x else </a:t>
            </a:r>
            <a:r>
              <a:rPr lang="en-US" sz="2000" dirty="0" smtClean="0"/>
              <a:t>y+1 }</a:t>
            </a:r>
            <a:br>
              <a:rPr lang="en-US" sz="2000" dirty="0" smtClean="0"/>
            </a:br>
            <a:r>
              <a:rPr lang="en-US" sz="2000" dirty="0" smtClean="0"/>
              <a:t>min1: </a:t>
            </a:r>
            <a:r>
              <a:rPr lang="en-US" sz="2000" dirty="0"/>
              <a:t>(x: </a:t>
            </a:r>
            <a:r>
              <a:rPr lang="en-US" sz="2000" dirty="0" err="1"/>
              <a:t>Int,y</a:t>
            </a:r>
            <a:r>
              <a:rPr lang="en-US" sz="2000" dirty="0"/>
              <a:t>: </a:t>
            </a:r>
            <a:r>
              <a:rPr lang="en-US" sz="2000" dirty="0" err="1"/>
              <a:t>Int</a:t>
            </a:r>
            <a:r>
              <a:rPr lang="en-US" sz="2000" dirty="0"/>
              <a:t>)</a:t>
            </a:r>
            <a:r>
              <a:rPr lang="en-US" sz="2000" dirty="0" err="1"/>
              <a:t>Int</a:t>
            </a:r>
            <a:r>
              <a:rPr lang="en-US" sz="2000" dirty="0"/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&gt;min1(10,5)</a:t>
            </a:r>
            <a:br>
              <a:rPr lang="en-US" sz="2000" dirty="0" smtClean="0"/>
            </a:br>
            <a:r>
              <a:rPr lang="en-US" sz="2000" dirty="0" smtClean="0"/>
              <a:t>res1</a:t>
            </a:r>
            <a:r>
              <a:rPr lang="en-US" sz="2000" dirty="0"/>
              <a:t>: </a:t>
            </a:r>
            <a:r>
              <a:rPr lang="en-US" sz="2000" dirty="0" err="1"/>
              <a:t>Int</a:t>
            </a:r>
            <a:r>
              <a:rPr lang="en-US" sz="2000" dirty="0"/>
              <a:t> = </a:t>
            </a:r>
            <a:r>
              <a:rPr lang="en-US" sz="2000" dirty="0" smtClean="0"/>
              <a:t>6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How can we think about this evaluation?</a:t>
            </a:r>
            <a:endParaRPr lang="en-US" sz="2400" dirty="0">
              <a:solidFill>
                <a:schemeClr val="tx1"/>
              </a:solidFill>
            </a:endParaRPr>
          </a:p>
          <a:p>
            <a:pPr marL="400050" lvl="1" indent="0">
              <a:buNone/>
            </a:pPr>
            <a:r>
              <a:rPr lang="en-US" sz="2000" dirty="0" smtClean="0"/>
              <a:t>x </a:t>
            </a:r>
            <a:r>
              <a:rPr lang="en-US" sz="2000" dirty="0" smtClean="0">
                <a:sym typeface="Wingdings" pitchFamily="2" charset="2"/>
              </a:rPr>
              <a:t> 10</a:t>
            </a:r>
            <a:br>
              <a:rPr lang="en-US" sz="2000" dirty="0" smtClean="0">
                <a:sym typeface="Wingdings" pitchFamily="2" charset="2"/>
              </a:rPr>
            </a:br>
            <a:r>
              <a:rPr lang="en-US" sz="2000" dirty="0" smtClean="0">
                <a:sym typeface="Wingdings" pitchFamily="2" charset="2"/>
              </a:rPr>
              <a:t>y  5</a:t>
            </a:r>
            <a:br>
              <a:rPr lang="en-US" sz="2000" dirty="0" smtClean="0">
                <a:sym typeface="Wingdings" pitchFamily="2" charset="2"/>
              </a:rPr>
            </a:br>
            <a:r>
              <a:rPr lang="en-US" sz="2000" dirty="0" smtClean="0">
                <a:sym typeface="Wingdings" pitchFamily="2" charset="2"/>
              </a:rPr>
              <a:t>if (x &lt; y) x else y+1</a:t>
            </a:r>
            <a:endParaRPr lang="en-US" sz="2000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8" name="Ink 27"/>
              <p14:cNvContentPartPr/>
              <p14:nvPr/>
            </p14:nvContentPartPr>
            <p14:xfrm>
              <a:off x="3952749" y="4689051"/>
              <a:ext cx="1515240" cy="43452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46629" y="4680771"/>
                <a:ext cx="1539360" cy="46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8" name="Ink 47"/>
              <p14:cNvContentPartPr/>
              <p14:nvPr/>
            </p14:nvContentPartPr>
            <p14:xfrm>
              <a:off x="2111709" y="4337691"/>
              <a:ext cx="1638360" cy="178416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96589" y="4320771"/>
                <a:ext cx="1666440" cy="18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1" name="Ink 50"/>
              <p14:cNvContentPartPr/>
              <p14:nvPr/>
            </p14:nvContentPartPr>
            <p14:xfrm>
              <a:off x="3018189" y="5564571"/>
              <a:ext cx="264600" cy="75780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04869" y="5553051"/>
                <a:ext cx="297000" cy="78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8" name="Ink 57"/>
              <p14:cNvContentPartPr/>
              <p14:nvPr/>
            </p14:nvContentPartPr>
            <p14:xfrm>
              <a:off x="4910709" y="5321211"/>
              <a:ext cx="731160" cy="97848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98109" y="5306811"/>
                <a:ext cx="761040" cy="10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3" name="Ink 62"/>
              <p14:cNvContentPartPr/>
              <p14:nvPr/>
            </p14:nvContentPartPr>
            <p14:xfrm>
              <a:off x="8020749" y="3187491"/>
              <a:ext cx="360" cy="36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08869" y="3175611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4" name="Ink 63"/>
              <p14:cNvContentPartPr/>
              <p14:nvPr/>
            </p14:nvContentPartPr>
            <p14:xfrm>
              <a:off x="5690829" y="5592651"/>
              <a:ext cx="323280" cy="48780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78589" y="5585451"/>
                <a:ext cx="352800" cy="51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5" name="Ink 64"/>
              <p14:cNvContentPartPr/>
              <p14:nvPr/>
            </p14:nvContentPartPr>
            <p14:xfrm>
              <a:off x="6160269" y="6089091"/>
              <a:ext cx="73800" cy="28044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148447" y="6072891"/>
                <a:ext cx="102102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7" name="Ink 66"/>
              <p14:cNvContentPartPr/>
              <p14:nvPr/>
            </p14:nvContentPartPr>
            <p14:xfrm>
              <a:off x="1783903" y="6120179"/>
              <a:ext cx="207000" cy="20592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770223" y="6114779"/>
                <a:ext cx="23508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8" name="Ink 67"/>
              <p14:cNvContentPartPr/>
              <p14:nvPr/>
            </p14:nvContentPartPr>
            <p14:xfrm>
              <a:off x="3423960" y="6086160"/>
              <a:ext cx="132120" cy="20772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407760" y="6070680"/>
                <a:ext cx="16416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9" name="Ink 68"/>
              <p14:cNvContentPartPr/>
              <p14:nvPr/>
            </p14:nvContentPartPr>
            <p14:xfrm>
              <a:off x="3145680" y="5311568"/>
              <a:ext cx="793440" cy="29376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134520" y="5298608"/>
                <a:ext cx="813240" cy="32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0" name="Ink 69"/>
              <p14:cNvContentPartPr/>
              <p14:nvPr/>
            </p14:nvContentPartPr>
            <p14:xfrm>
              <a:off x="5193000" y="6210360"/>
              <a:ext cx="127800" cy="19944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176440" y="6195240"/>
                <a:ext cx="16020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1" name="Ink 70"/>
              <p14:cNvContentPartPr/>
              <p14:nvPr/>
            </p14:nvContentPartPr>
            <p14:xfrm>
              <a:off x="5737320" y="5030640"/>
              <a:ext cx="156240" cy="24696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722560" y="5018400"/>
                <a:ext cx="17892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2" name="Ink 71"/>
              <p14:cNvContentPartPr/>
              <p14:nvPr/>
            </p14:nvContentPartPr>
            <p14:xfrm>
              <a:off x="3937937" y="4220538"/>
              <a:ext cx="134640" cy="24444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923177" y="4207578"/>
                <a:ext cx="16524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3" name="Ink 72"/>
              <p14:cNvContentPartPr/>
              <p14:nvPr/>
            </p14:nvContentPartPr>
            <p14:xfrm>
              <a:off x="3735000" y="4807080"/>
              <a:ext cx="784080" cy="89820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724560" y="4797720"/>
                <a:ext cx="805320" cy="9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Ink 19"/>
              <p14:cNvContentPartPr/>
              <p14:nvPr/>
            </p14:nvContentPartPr>
            <p14:xfrm>
              <a:off x="3013833" y="5560215"/>
              <a:ext cx="264600" cy="75780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000513" y="5548695"/>
                <a:ext cx="297000" cy="78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637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Each Value has a Type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scala prompt:</a:t>
            </a:r>
          </a:p>
          <a:p>
            <a:pPr marL="400050" lvl="1" indent="0">
              <a:buNone/>
            </a:pPr>
            <a:r>
              <a:rPr lang="en-US" sz="2000" dirty="0" smtClean="0"/>
              <a:t>&gt;def min1(x : Int, y : Int) : Int = { if (x &lt; y) x else y+1 }</a:t>
            </a:r>
            <a:br>
              <a:rPr lang="en-US" sz="2000" dirty="0" smtClean="0"/>
            </a:br>
            <a:r>
              <a:rPr lang="en-US" sz="2000" dirty="0" smtClean="0"/>
              <a:t>min1: (x: Int,y: Int)Int </a:t>
            </a:r>
            <a:br>
              <a:rPr lang="en-US" sz="2000" dirty="0" smtClean="0"/>
            </a:br>
            <a:r>
              <a:rPr lang="en-US" sz="2000" dirty="0" smtClean="0"/>
              <a:t>&gt;min1(10,5)</a:t>
            </a:r>
            <a:br>
              <a:rPr lang="en-US" sz="2000" dirty="0" smtClean="0"/>
            </a:br>
            <a:r>
              <a:rPr lang="en-US" sz="2000" dirty="0" smtClean="0"/>
              <a:t>res1: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Int</a:t>
            </a:r>
            <a:r>
              <a:rPr lang="en-US" sz="2000" dirty="0" smtClean="0">
                <a:solidFill>
                  <a:srgbClr val="00B0F0"/>
                </a:solidFill>
              </a:rPr>
              <a:t> </a:t>
            </a:r>
            <a:r>
              <a:rPr lang="en-US" sz="2000" dirty="0" smtClean="0"/>
              <a:t>= 6 </a:t>
            </a:r>
          </a:p>
          <a:p>
            <a:pPr marL="0" indent="0">
              <a:buNone/>
            </a:pPr>
            <a:r>
              <a:rPr lang="en-US" sz="2400" dirty="0" smtClean="0"/>
              <a:t>How can we think about this evaluation?</a:t>
            </a:r>
          </a:p>
          <a:p>
            <a:pPr marL="400050" lvl="1" indent="0">
              <a:buNone/>
            </a:pPr>
            <a:r>
              <a:rPr lang="en-US" sz="2000" dirty="0" smtClean="0"/>
              <a:t>x : Int </a:t>
            </a:r>
            <a:r>
              <a:rPr lang="en-US" sz="2000" dirty="0" smtClean="0">
                <a:sym typeface="Wingdings" pitchFamily="2" charset="2"/>
              </a:rPr>
              <a:t> 10</a:t>
            </a:r>
            <a:br>
              <a:rPr lang="en-US" sz="2000" dirty="0" smtClean="0">
                <a:sym typeface="Wingdings" pitchFamily="2" charset="2"/>
              </a:rPr>
            </a:br>
            <a:r>
              <a:rPr lang="en-US" sz="2000" dirty="0" smtClean="0">
                <a:sym typeface="Wingdings" pitchFamily="2" charset="2"/>
              </a:rPr>
              <a:t>y : Int  5</a:t>
            </a:r>
            <a:br>
              <a:rPr lang="en-US" sz="2000" dirty="0" smtClean="0">
                <a:sym typeface="Wingdings" pitchFamily="2" charset="2"/>
              </a:rPr>
            </a:br>
            <a:r>
              <a:rPr lang="en-US" sz="2000" dirty="0" smtClean="0">
                <a:sym typeface="Wingdings" pitchFamily="2" charset="2"/>
              </a:rPr>
              <a:t>if (x &lt; y) x else y+1</a:t>
            </a:r>
            <a:endParaRPr lang="en-US" sz="2000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8" name="Ink 27"/>
              <p14:cNvContentPartPr/>
              <p14:nvPr/>
            </p14:nvContentPartPr>
            <p14:xfrm>
              <a:off x="3952749" y="4689051"/>
              <a:ext cx="1515240" cy="43452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46629" y="4680771"/>
                <a:ext cx="1539360" cy="46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8" name="Ink 47"/>
              <p14:cNvContentPartPr/>
              <p14:nvPr/>
            </p14:nvContentPartPr>
            <p14:xfrm>
              <a:off x="2111709" y="4337691"/>
              <a:ext cx="1638360" cy="178416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96589" y="4320771"/>
                <a:ext cx="1666440" cy="18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1" name="Ink 50"/>
              <p14:cNvContentPartPr/>
              <p14:nvPr/>
            </p14:nvContentPartPr>
            <p14:xfrm>
              <a:off x="3018189" y="5564571"/>
              <a:ext cx="264600" cy="75780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04869" y="5553051"/>
                <a:ext cx="297000" cy="78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8" name="Ink 57"/>
              <p14:cNvContentPartPr/>
              <p14:nvPr/>
            </p14:nvContentPartPr>
            <p14:xfrm>
              <a:off x="4910709" y="5321211"/>
              <a:ext cx="731160" cy="97848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98109" y="5306811"/>
                <a:ext cx="761040" cy="10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3" name="Ink 62"/>
              <p14:cNvContentPartPr/>
              <p14:nvPr/>
            </p14:nvContentPartPr>
            <p14:xfrm>
              <a:off x="8020749" y="3187491"/>
              <a:ext cx="360" cy="36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08869" y="3175611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4" name="Ink 63"/>
              <p14:cNvContentPartPr/>
              <p14:nvPr/>
            </p14:nvContentPartPr>
            <p14:xfrm>
              <a:off x="5690829" y="5592651"/>
              <a:ext cx="323280" cy="48780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78589" y="5585451"/>
                <a:ext cx="352800" cy="51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5" name="Ink 64"/>
              <p14:cNvContentPartPr/>
              <p14:nvPr/>
            </p14:nvContentPartPr>
            <p14:xfrm>
              <a:off x="6160269" y="6089091"/>
              <a:ext cx="73800" cy="28044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148447" y="6072891"/>
                <a:ext cx="102102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6" name="Ink 65"/>
              <p14:cNvContentPartPr/>
              <p14:nvPr/>
            </p14:nvContentPartPr>
            <p14:xfrm>
              <a:off x="6194109" y="6380691"/>
              <a:ext cx="99360" cy="612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181869" y="6367731"/>
                <a:ext cx="12708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7" name="Ink 66"/>
              <p14:cNvContentPartPr/>
              <p14:nvPr/>
            </p14:nvContentPartPr>
            <p14:xfrm>
              <a:off x="1783903" y="6120179"/>
              <a:ext cx="207000" cy="20592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770223" y="6114779"/>
                <a:ext cx="23508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8" name="Ink 67"/>
              <p14:cNvContentPartPr/>
              <p14:nvPr/>
            </p14:nvContentPartPr>
            <p14:xfrm>
              <a:off x="3423960" y="6086160"/>
              <a:ext cx="132120" cy="20772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407760" y="6070680"/>
                <a:ext cx="16416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9" name="Ink 68"/>
              <p14:cNvContentPartPr/>
              <p14:nvPr/>
            </p14:nvContentPartPr>
            <p14:xfrm>
              <a:off x="3145680" y="5324820"/>
              <a:ext cx="793440" cy="29376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134520" y="5311860"/>
                <a:ext cx="813240" cy="32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0" name="Ink 69"/>
              <p14:cNvContentPartPr/>
              <p14:nvPr/>
            </p14:nvContentPartPr>
            <p14:xfrm>
              <a:off x="5193000" y="6210360"/>
              <a:ext cx="127800" cy="19944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176440" y="6195240"/>
                <a:ext cx="16020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1" name="Ink 70"/>
              <p14:cNvContentPartPr/>
              <p14:nvPr/>
            </p14:nvContentPartPr>
            <p14:xfrm>
              <a:off x="5737320" y="5030640"/>
              <a:ext cx="156240" cy="24696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722560" y="5018400"/>
                <a:ext cx="17892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2" name="Ink 71"/>
              <p14:cNvContentPartPr/>
              <p14:nvPr/>
            </p14:nvContentPartPr>
            <p14:xfrm>
              <a:off x="3937937" y="4220538"/>
              <a:ext cx="134640" cy="24444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923177" y="4207578"/>
                <a:ext cx="16524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" name="Ink 3"/>
              <p14:cNvContentPartPr/>
              <p14:nvPr/>
            </p14:nvContentPartPr>
            <p14:xfrm>
              <a:off x="1820520" y="5633280"/>
              <a:ext cx="303120" cy="156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806840" y="5624280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" name="Ink 5"/>
              <p14:cNvContentPartPr/>
              <p14:nvPr/>
            </p14:nvContentPartPr>
            <p14:xfrm>
              <a:off x="3157740" y="5052600"/>
              <a:ext cx="769320" cy="2030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146940" y="5042160"/>
                <a:ext cx="79524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1" name="Ink 20"/>
              <p14:cNvContentPartPr/>
              <p14:nvPr/>
            </p14:nvContentPartPr>
            <p14:xfrm>
              <a:off x="3364964" y="5758655"/>
              <a:ext cx="303120" cy="15660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351284" y="5749655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2" name="Ink 21"/>
              <p14:cNvContentPartPr/>
              <p14:nvPr/>
            </p14:nvContentPartPr>
            <p14:xfrm>
              <a:off x="5224608" y="5917398"/>
              <a:ext cx="303120" cy="1566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210928" y="5908398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3" name="Ink 22"/>
              <p14:cNvContentPartPr/>
              <p14:nvPr/>
            </p14:nvContentPartPr>
            <p14:xfrm>
              <a:off x="6164837" y="5804127"/>
              <a:ext cx="303120" cy="15660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151157" y="5795127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4" name="Ink 23"/>
              <p14:cNvContentPartPr/>
              <p14:nvPr/>
            </p14:nvContentPartPr>
            <p14:xfrm>
              <a:off x="5700909" y="4801507"/>
              <a:ext cx="303120" cy="15660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687229" y="4792507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5" name="Ink 24"/>
              <p14:cNvContentPartPr/>
              <p14:nvPr/>
            </p14:nvContentPartPr>
            <p14:xfrm>
              <a:off x="3820484" y="3949734"/>
              <a:ext cx="303120" cy="15660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806804" y="3940734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6" name="Ink 25"/>
              <p14:cNvContentPartPr/>
              <p14:nvPr/>
            </p14:nvContentPartPr>
            <p14:xfrm>
              <a:off x="3735000" y="4807080"/>
              <a:ext cx="784080" cy="89820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724560" y="4797720"/>
                <a:ext cx="805320" cy="92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707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We can compute types without values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err="1" smtClean="0">
                <a:solidFill>
                  <a:schemeClr val="tx1"/>
                </a:solidFill>
              </a:rPr>
              <a:t>scala</a:t>
            </a:r>
            <a:r>
              <a:rPr lang="en-US" sz="2400" dirty="0" smtClean="0">
                <a:solidFill>
                  <a:schemeClr val="tx1"/>
                </a:solidFill>
              </a:rPr>
              <a:t> prompt:</a:t>
            </a:r>
          </a:p>
          <a:p>
            <a:pPr marL="400050" lvl="1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&gt;</a:t>
            </a:r>
            <a:r>
              <a:rPr lang="en-US" sz="2000" dirty="0" err="1" smtClean="0">
                <a:solidFill>
                  <a:schemeClr val="tx1"/>
                </a:solidFill>
              </a:rPr>
              <a:t>def</a:t>
            </a:r>
            <a:r>
              <a:rPr lang="en-US" sz="2000" dirty="0" smtClean="0">
                <a:solidFill>
                  <a:schemeClr val="tx1"/>
                </a:solidFill>
              </a:rPr>
              <a:t> min1(x </a:t>
            </a:r>
            <a:r>
              <a:rPr lang="en-US" sz="2000" dirty="0">
                <a:solidFill>
                  <a:schemeClr val="tx1"/>
                </a:solidFill>
              </a:rPr>
              <a:t>: </a:t>
            </a:r>
            <a:r>
              <a:rPr lang="en-US" sz="2000" dirty="0" err="1">
                <a:solidFill>
                  <a:schemeClr val="tx1"/>
                </a:solidFill>
              </a:rPr>
              <a:t>Int</a:t>
            </a:r>
            <a:r>
              <a:rPr lang="en-US" sz="2000" dirty="0">
                <a:solidFill>
                  <a:schemeClr val="tx1"/>
                </a:solidFill>
              </a:rPr>
              <a:t>, y : </a:t>
            </a:r>
            <a:r>
              <a:rPr lang="en-US" sz="2000" dirty="0" err="1">
                <a:solidFill>
                  <a:schemeClr val="tx1"/>
                </a:solidFill>
              </a:rPr>
              <a:t>Int</a:t>
            </a:r>
            <a:r>
              <a:rPr lang="en-US" sz="2000" dirty="0">
                <a:solidFill>
                  <a:schemeClr val="tx1"/>
                </a:solidFill>
              </a:rPr>
              <a:t>) : </a:t>
            </a:r>
            <a:r>
              <a:rPr lang="en-US" sz="2000" dirty="0" err="1">
                <a:solidFill>
                  <a:schemeClr val="tx1"/>
                </a:solidFill>
              </a:rPr>
              <a:t>Int</a:t>
            </a:r>
            <a:r>
              <a:rPr lang="en-US" sz="2000" dirty="0">
                <a:solidFill>
                  <a:schemeClr val="tx1"/>
                </a:solidFill>
              </a:rPr>
              <a:t> = { if (x &lt; y) x else </a:t>
            </a:r>
            <a:r>
              <a:rPr lang="en-US" sz="2000" dirty="0" smtClean="0">
                <a:solidFill>
                  <a:schemeClr val="tx1"/>
                </a:solidFill>
              </a:rPr>
              <a:t>y+1 }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min1: </a:t>
            </a:r>
            <a:r>
              <a:rPr lang="en-US" sz="2000" dirty="0">
                <a:solidFill>
                  <a:schemeClr val="tx1"/>
                </a:solidFill>
              </a:rPr>
              <a:t>(x: </a:t>
            </a:r>
            <a:r>
              <a:rPr lang="en-US" sz="2000" dirty="0" err="1">
                <a:solidFill>
                  <a:schemeClr val="tx1"/>
                </a:solidFill>
              </a:rPr>
              <a:t>Int,y</a:t>
            </a:r>
            <a:r>
              <a:rPr lang="en-US" sz="2000" dirty="0">
                <a:solidFill>
                  <a:schemeClr val="tx1"/>
                </a:solidFill>
              </a:rPr>
              <a:t>: </a:t>
            </a:r>
            <a:r>
              <a:rPr lang="en-US" sz="2000" dirty="0" err="1">
                <a:solidFill>
                  <a:schemeClr val="tx1"/>
                </a:solidFill>
              </a:rPr>
              <a:t>Int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  <a:r>
              <a:rPr lang="en-US" sz="2000" dirty="0" err="1">
                <a:solidFill>
                  <a:schemeClr val="tx1"/>
                </a:solidFill>
              </a:rPr>
              <a:t>Int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&gt;min1(10,5)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res1</a:t>
            </a:r>
            <a:r>
              <a:rPr lang="en-US" sz="2000" dirty="0">
                <a:solidFill>
                  <a:schemeClr val="tx1"/>
                </a:solidFill>
              </a:rPr>
              <a:t>: </a:t>
            </a:r>
            <a:r>
              <a:rPr lang="en-US" sz="2000" dirty="0" err="1">
                <a:solidFill>
                  <a:schemeClr val="tx1"/>
                </a:solidFill>
              </a:rPr>
              <a:t>Int</a:t>
            </a:r>
            <a:r>
              <a:rPr lang="en-US" sz="2000" dirty="0">
                <a:solidFill>
                  <a:schemeClr val="tx1"/>
                </a:solidFill>
              </a:rPr>
              <a:t> = </a:t>
            </a:r>
            <a:r>
              <a:rPr lang="en-US" sz="2000" dirty="0" smtClean="0">
                <a:solidFill>
                  <a:schemeClr val="tx1"/>
                </a:solidFill>
              </a:rPr>
              <a:t>6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How can we think about this evaluation?</a:t>
            </a:r>
          </a:p>
          <a:p>
            <a:pPr marL="400050" lvl="1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x : </a:t>
            </a:r>
            <a:r>
              <a:rPr lang="en-US" sz="2000" dirty="0" err="1" smtClean="0">
                <a:solidFill>
                  <a:schemeClr val="tx1"/>
                </a:solidFill>
              </a:rPr>
              <a:t>Int</a:t>
            </a: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/>
            </a:r>
            <a:b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</a:b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y : </a:t>
            </a:r>
            <a:r>
              <a:rPr lang="en-US" sz="2000" dirty="0" err="1" smtClean="0">
                <a:solidFill>
                  <a:schemeClr val="tx1"/>
                </a:solidFill>
                <a:sym typeface="Wingdings" pitchFamily="2" charset="2"/>
              </a:rPr>
              <a:t>Int</a:t>
            </a: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/>
            </a:r>
            <a:b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</a:b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if (x &lt; y) x else y+1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3952749" y="4689051"/>
              <a:ext cx="1515240" cy="4345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46629" y="4680771"/>
                <a:ext cx="1539360" cy="46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Ink 18"/>
              <p14:cNvContentPartPr/>
              <p14:nvPr/>
            </p14:nvContentPartPr>
            <p14:xfrm>
              <a:off x="1820520" y="5633280"/>
              <a:ext cx="303120" cy="15660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06840" y="5624280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" name="Ink 19"/>
              <p14:cNvContentPartPr/>
              <p14:nvPr/>
            </p14:nvContentPartPr>
            <p14:xfrm>
              <a:off x="3157740" y="5052600"/>
              <a:ext cx="769320" cy="20304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46940" y="5042160"/>
                <a:ext cx="79524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" name="Ink 20"/>
              <p14:cNvContentPartPr/>
              <p14:nvPr/>
            </p14:nvContentPartPr>
            <p14:xfrm>
              <a:off x="3364964" y="5758655"/>
              <a:ext cx="303120" cy="15660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51284" y="5749655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2" name="Ink 21"/>
              <p14:cNvContentPartPr/>
              <p14:nvPr/>
            </p14:nvContentPartPr>
            <p14:xfrm>
              <a:off x="5224608" y="5917398"/>
              <a:ext cx="303120" cy="1566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10928" y="5908398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" name="Ink 22"/>
              <p14:cNvContentPartPr/>
              <p14:nvPr/>
            </p14:nvContentPartPr>
            <p14:xfrm>
              <a:off x="6164837" y="5804127"/>
              <a:ext cx="303120" cy="15660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51157" y="5795127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4" name="Ink 23"/>
              <p14:cNvContentPartPr/>
              <p14:nvPr/>
            </p14:nvContentPartPr>
            <p14:xfrm>
              <a:off x="5687657" y="4973783"/>
              <a:ext cx="303120" cy="15660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73977" y="4964783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5" name="Ink 24"/>
              <p14:cNvContentPartPr/>
              <p14:nvPr/>
            </p14:nvContentPartPr>
            <p14:xfrm>
              <a:off x="3820484" y="3949734"/>
              <a:ext cx="303120" cy="15660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06804" y="3940734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9" name="Ink 28"/>
              <p14:cNvContentPartPr/>
              <p14:nvPr/>
            </p14:nvContentPartPr>
            <p14:xfrm>
              <a:off x="2111709" y="4337691"/>
              <a:ext cx="1638360" cy="178416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096589" y="4320771"/>
                <a:ext cx="1666440" cy="18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0" name="Ink 29"/>
              <p14:cNvContentPartPr/>
              <p14:nvPr/>
            </p14:nvContentPartPr>
            <p14:xfrm>
              <a:off x="3018189" y="5564571"/>
              <a:ext cx="264600" cy="75780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004869" y="5553051"/>
                <a:ext cx="297000" cy="78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2" name="Ink 31"/>
              <p14:cNvContentPartPr/>
              <p14:nvPr/>
            </p14:nvContentPartPr>
            <p14:xfrm>
              <a:off x="8020749" y="3187491"/>
              <a:ext cx="360" cy="36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008869" y="3175611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3" name="Ink 32"/>
              <p14:cNvContentPartPr/>
              <p14:nvPr/>
            </p14:nvContentPartPr>
            <p14:xfrm>
              <a:off x="4910709" y="5321211"/>
              <a:ext cx="731160" cy="97848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898109" y="5306811"/>
                <a:ext cx="761040" cy="10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4" name="Ink 33"/>
              <p14:cNvContentPartPr/>
              <p14:nvPr/>
            </p14:nvContentPartPr>
            <p14:xfrm>
              <a:off x="5690829" y="5592651"/>
              <a:ext cx="602640" cy="79416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678589" y="5585451"/>
                <a:ext cx="630360" cy="81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5" name="Ink 34"/>
              <p14:cNvContentPartPr/>
              <p14:nvPr/>
            </p14:nvContentPartPr>
            <p14:xfrm>
              <a:off x="3735000" y="4807080"/>
              <a:ext cx="784080" cy="89820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724560" y="4797720"/>
                <a:ext cx="805320" cy="9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1" name="Ink 40"/>
              <p14:cNvContentPartPr/>
              <p14:nvPr/>
            </p14:nvContentPartPr>
            <p14:xfrm>
              <a:off x="465480" y="3775320"/>
              <a:ext cx="1488240" cy="222012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52520" y="3764520"/>
                <a:ext cx="1514880" cy="224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2" name="Ink 41"/>
              <p14:cNvContentPartPr/>
              <p14:nvPr/>
            </p14:nvContentPartPr>
            <p14:xfrm>
              <a:off x="452880" y="4165920"/>
              <a:ext cx="2525760" cy="234972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39200" y="4160160"/>
                <a:ext cx="2548800" cy="237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3" name="Ink 42"/>
              <p14:cNvContentPartPr/>
              <p14:nvPr/>
            </p14:nvContentPartPr>
            <p14:xfrm>
              <a:off x="4558809" y="5277312"/>
              <a:ext cx="303120" cy="15660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45129" y="5268312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4" name="Ink 43"/>
              <p14:cNvContentPartPr/>
              <p14:nvPr/>
            </p14:nvContentPartPr>
            <p14:xfrm>
              <a:off x="2383560" y="6185160"/>
              <a:ext cx="2413800" cy="37296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378880" y="6172920"/>
                <a:ext cx="2430720" cy="39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5" name="Ink 44"/>
              <p14:cNvContentPartPr/>
              <p14:nvPr/>
            </p14:nvContentPartPr>
            <p14:xfrm>
              <a:off x="775440" y="5192640"/>
              <a:ext cx="3507120" cy="119340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72560" y="5189760"/>
                <a:ext cx="3525480" cy="12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6" name="Ink 45"/>
              <p14:cNvContentPartPr/>
              <p14:nvPr/>
            </p14:nvContentPartPr>
            <p14:xfrm>
              <a:off x="5194800" y="3528720"/>
              <a:ext cx="2420280" cy="60084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190480" y="3519720"/>
                <a:ext cx="2430000" cy="62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80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766" y="1089434"/>
            <a:ext cx="4810539" cy="535257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>
              <a:rot lat="0" lon="0" rev="10800000"/>
            </a:camera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We do not like trees upside-down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656967" y="5677952"/>
              <a:ext cx="303120" cy="156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43287" y="5668952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3212211" y="6258323"/>
              <a:ext cx="303120" cy="1566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98531" y="6249344"/>
                <a:ext cx="325800" cy="1792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4037466" y="6336623"/>
              <a:ext cx="303120" cy="1566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23786" y="6327644"/>
                <a:ext cx="325800" cy="1792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6411285" y="6169472"/>
              <a:ext cx="303120" cy="1566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97605" y="6160472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/>
              <p14:cNvContentPartPr/>
              <p14:nvPr/>
            </p14:nvContentPartPr>
            <p14:xfrm>
              <a:off x="6171065" y="5052675"/>
              <a:ext cx="303120" cy="1566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57385" y="5043675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/>
              <p14:cNvContentPartPr/>
              <p14:nvPr/>
            </p14:nvContentPartPr>
            <p14:xfrm>
              <a:off x="2229514" y="6180023"/>
              <a:ext cx="303120" cy="1566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15834" y="6171023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/>
              <p14:cNvContentPartPr/>
              <p14:nvPr/>
            </p14:nvContentPartPr>
            <p14:xfrm>
              <a:off x="4912064" y="6236168"/>
              <a:ext cx="303120" cy="1566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98384" y="6227168"/>
                <a:ext cx="325800" cy="17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077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Leaves are Up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862" y="1202448"/>
            <a:ext cx="4810539" cy="535257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3947961" y="2780489"/>
              <a:ext cx="303120" cy="156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34281" y="2771489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2701268" y="1429939"/>
              <a:ext cx="303120" cy="1566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7588" y="1420939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3640736" y="2258786"/>
              <a:ext cx="303120" cy="1566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27056" y="2249786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5787340" y="2858789"/>
              <a:ext cx="303120" cy="1566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73660" y="2849789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/>
              <p14:cNvContentPartPr/>
              <p14:nvPr/>
            </p14:nvContentPartPr>
            <p14:xfrm>
              <a:off x="6103958" y="1561289"/>
              <a:ext cx="303120" cy="1566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90278" y="1552289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/>
              <p14:cNvContentPartPr/>
              <p14:nvPr/>
            </p14:nvContentPartPr>
            <p14:xfrm>
              <a:off x="2389691" y="2200868"/>
              <a:ext cx="303120" cy="1566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76011" y="2191868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/>
              <p14:cNvContentPartPr/>
              <p14:nvPr/>
            </p14:nvContentPartPr>
            <p14:xfrm>
              <a:off x="5132450" y="1855181"/>
              <a:ext cx="303120" cy="1566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18770" y="1846181"/>
                <a:ext cx="325800" cy="17928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/>
          <p:cNvSpPr txBox="1"/>
          <p:nvPr/>
        </p:nvSpPr>
        <p:spPr>
          <a:xfrm>
            <a:off x="2255045" y="3742059"/>
            <a:ext cx="22168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type rules move 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from leaves to root</a:t>
            </a:r>
            <a:endParaRPr lang="en-US" sz="2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40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047960" y="954000"/>
              <a:ext cx="6609960" cy="34038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7160" y="939600"/>
                <a:ext cx="6634800" cy="343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148040" y="1293120"/>
              <a:ext cx="7064280" cy="38901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37240" y="1278720"/>
                <a:ext cx="7084080" cy="39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232200" y="1674360"/>
              <a:ext cx="4762080" cy="29055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1760" y="1666440"/>
                <a:ext cx="4778280" cy="29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/>
              <p14:cNvContentPartPr/>
              <p14:nvPr/>
            </p14:nvContentPartPr>
            <p14:xfrm>
              <a:off x="3607200" y="4734000"/>
              <a:ext cx="360" cy="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04680" y="4731480"/>
                <a:ext cx="5400" cy="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862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Type Rules as Local Tree Constraints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1" name="Ink 50"/>
              <p14:cNvContentPartPr/>
              <p14:nvPr/>
            </p14:nvContentPartPr>
            <p14:xfrm>
              <a:off x="3043265" y="2191381"/>
              <a:ext cx="537840" cy="43128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34625" y="2183108"/>
                <a:ext cx="550440" cy="4435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9" name="Ink 58"/>
              <p14:cNvContentPartPr/>
              <p14:nvPr/>
            </p14:nvContentPartPr>
            <p14:xfrm>
              <a:off x="4239185" y="2122621"/>
              <a:ext cx="380160" cy="40896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33065" y="2112541"/>
                <a:ext cx="393480" cy="4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0" name="Ink 59"/>
              <p14:cNvContentPartPr/>
              <p14:nvPr/>
            </p14:nvContentPartPr>
            <p14:xfrm>
              <a:off x="4393625" y="2091301"/>
              <a:ext cx="1806480" cy="61776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88945" y="2080861"/>
                <a:ext cx="1821600" cy="635760"/>
              </a:xfrm>
              <a:prstGeom prst="rect">
                <a:avLst/>
              </a:prstGeom>
            </p:spPr>
          </p:pic>
        </mc:Fallback>
      </mc:AlternateContent>
      <p:sp>
        <p:nvSpPr>
          <p:cNvPr id="67" name="Rectangle 66"/>
          <p:cNvSpPr/>
          <p:nvPr/>
        </p:nvSpPr>
        <p:spPr>
          <a:xfrm>
            <a:off x="510208" y="1250970"/>
            <a:ext cx="8945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kern="0" dirty="0">
                <a:latin typeface="Calibri" pitchFamily="34" charset="0"/>
                <a:cs typeface="Calibri" pitchFamily="34" charset="0"/>
              </a:rPr>
              <a:t>x </a:t>
            </a:r>
            <a:r>
              <a:rPr lang="en-US" sz="2000" kern="0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2000" kern="0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2000" kern="0" dirty="0">
                <a:solidFill>
                  <a:srgbClr val="00B0F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/>
            </a:r>
            <a:br>
              <a:rPr lang="en-US" sz="2000" kern="0" dirty="0">
                <a:solidFill>
                  <a:srgbClr val="00B0F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</a:br>
            <a:r>
              <a:rPr lang="en-US" sz="2000" kern="0" dirty="0">
                <a:latin typeface="Calibri" pitchFamily="34" charset="0"/>
                <a:cs typeface="Calibri" pitchFamily="34" charset="0"/>
                <a:sym typeface="Wingdings" pitchFamily="2" charset="2"/>
              </a:rPr>
              <a:t>y </a:t>
            </a:r>
            <a:r>
              <a:rPr lang="en-US" sz="2000" kern="0" dirty="0">
                <a:solidFill>
                  <a:srgbClr val="00B0F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: </a:t>
            </a:r>
            <a:r>
              <a:rPr lang="en-US" sz="2000" kern="0" dirty="0" err="1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Int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934580" y="2864233"/>
            <a:ext cx="17257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Type Rules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9" name="Ink 68"/>
              <p14:cNvContentPartPr/>
              <p14:nvPr/>
            </p14:nvContentPartPr>
            <p14:xfrm>
              <a:off x="2169719" y="3611160"/>
              <a:ext cx="6327720" cy="99180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156039" y="3599640"/>
                <a:ext cx="6355440" cy="10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0" name="Ink 69"/>
              <p14:cNvContentPartPr/>
              <p14:nvPr/>
            </p14:nvContentPartPr>
            <p14:xfrm>
              <a:off x="1983600" y="5208840"/>
              <a:ext cx="2231280" cy="120384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978560" y="5200200"/>
                <a:ext cx="2242080" cy="12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1" name="Ink 70"/>
              <p14:cNvContentPartPr/>
              <p14:nvPr/>
            </p14:nvContentPartPr>
            <p14:xfrm>
              <a:off x="3139200" y="4730760"/>
              <a:ext cx="1295280" cy="173664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124440" y="4716360"/>
                <a:ext cx="1324800" cy="176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2" name="Ink 71"/>
              <p14:cNvContentPartPr/>
              <p14:nvPr/>
            </p14:nvContentPartPr>
            <p14:xfrm>
              <a:off x="5062072" y="5604096"/>
              <a:ext cx="3834360" cy="95364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056672" y="5591136"/>
                <a:ext cx="3854160" cy="9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3" name="Ink 72"/>
              <p14:cNvContentPartPr/>
              <p14:nvPr/>
            </p14:nvContentPartPr>
            <p14:xfrm>
              <a:off x="1804144" y="817444"/>
              <a:ext cx="1938600" cy="263628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790464" y="804124"/>
                <a:ext cx="1967040" cy="266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7" name="Ink 76"/>
              <p14:cNvContentPartPr/>
              <p14:nvPr/>
            </p14:nvContentPartPr>
            <p14:xfrm>
              <a:off x="3755120" y="4052520"/>
              <a:ext cx="1048680" cy="157320"/>
            </p14:xfrm>
          </p:contentPart>
        </mc:Choice>
        <mc:Fallback xmlns="">
          <p:pic>
            <p:nvPicPr>
              <p:cNvPr id="77" name="Ink 76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750800" y="4046760"/>
                <a:ext cx="1067040" cy="176400"/>
              </a:xfrm>
              <a:prstGeom prst="rect">
                <a:avLst/>
              </a:prstGeom>
            </p:spPr>
          </p:pic>
        </mc:Fallback>
      </mc:AlternateContent>
      <p:sp>
        <p:nvSpPr>
          <p:cNvPr id="79" name="Rectangle 78"/>
          <p:cNvSpPr/>
          <p:nvPr/>
        </p:nvSpPr>
        <p:spPr bwMode="auto">
          <a:xfrm>
            <a:off x="4920915" y="2850981"/>
            <a:ext cx="4050808" cy="3748601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0" name="Ink 79"/>
              <p14:cNvContentPartPr/>
              <p14:nvPr/>
            </p14:nvContentPartPr>
            <p14:xfrm>
              <a:off x="4152152" y="5738400"/>
              <a:ext cx="671040" cy="136440"/>
            </p14:xfrm>
          </p:contentPart>
        </mc:Choice>
        <mc:Fallback xmlns="">
          <p:pic>
            <p:nvPicPr>
              <p:cNvPr id="80" name="Ink 79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146392" y="5726880"/>
                <a:ext cx="69084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81" name="Ink 80"/>
              <p14:cNvContentPartPr/>
              <p14:nvPr/>
            </p14:nvContentPartPr>
            <p14:xfrm>
              <a:off x="3799080" y="3175200"/>
              <a:ext cx="233640" cy="1795320"/>
            </p14:xfrm>
          </p:contentPart>
        </mc:Choice>
        <mc:Fallback xmlns="">
          <p:pic>
            <p:nvPicPr>
              <p:cNvPr id="81" name="Ink 80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790440" y="3171960"/>
                <a:ext cx="253440" cy="1811880"/>
              </a:xfrm>
              <a:prstGeom prst="rect">
                <a:avLst/>
              </a:prstGeom>
            </p:spPr>
          </p:pic>
        </mc:Fallback>
      </mc:AlternateContent>
      <p:sp>
        <p:nvSpPr>
          <p:cNvPr id="83" name="TextBox 82"/>
          <p:cNvSpPr txBox="1"/>
          <p:nvPr/>
        </p:nvSpPr>
        <p:spPr>
          <a:xfrm>
            <a:off x="5333579" y="4602960"/>
            <a:ext cx="24101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for every type T, if</a:t>
            </a:r>
            <a:endParaRPr lang="en-US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244756" y="5208840"/>
            <a:ext cx="7344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then</a:t>
            </a:r>
            <a:endParaRPr lang="en-US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009427" y="4931819"/>
            <a:ext cx="35445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b has type Boolean, and ...</a:t>
            </a:r>
            <a:endParaRPr lang="en-US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86" name="Ink 85"/>
              <p14:cNvContentPartPr/>
              <p14:nvPr/>
            </p14:nvContentPartPr>
            <p14:xfrm>
              <a:off x="260280" y="1125360"/>
              <a:ext cx="1958760" cy="1848960"/>
            </p14:xfrm>
          </p:contentPart>
        </mc:Choice>
        <mc:Fallback xmlns="">
          <p:pic>
            <p:nvPicPr>
              <p:cNvPr id="86" name="Ink 85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46240" y="1110240"/>
                <a:ext cx="1979280" cy="18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87" name="Ink 86"/>
              <p14:cNvContentPartPr/>
              <p14:nvPr/>
            </p14:nvContentPartPr>
            <p14:xfrm>
              <a:off x="510480" y="3075120"/>
              <a:ext cx="181800" cy="252360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97160" y="3059640"/>
                <a:ext cx="21024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" name="Ink 3"/>
              <p14:cNvContentPartPr/>
              <p14:nvPr/>
            </p14:nvContentPartPr>
            <p14:xfrm>
              <a:off x="2835905" y="1411621"/>
              <a:ext cx="1287720" cy="1539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822225" y="1402621"/>
                <a:ext cx="1309320" cy="156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" name="Ink 4"/>
              <p14:cNvContentPartPr/>
              <p14:nvPr/>
            </p14:nvContentPartPr>
            <p14:xfrm>
              <a:off x="4572905" y="1236301"/>
              <a:ext cx="2335320" cy="8305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561025" y="1224781"/>
                <a:ext cx="2358720" cy="85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6" name="Ink 5"/>
              <p14:cNvContentPartPr/>
              <p14:nvPr/>
            </p14:nvContentPartPr>
            <p14:xfrm>
              <a:off x="4678860" y="3581520"/>
              <a:ext cx="360" cy="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663740" y="3566400"/>
                <a:ext cx="3060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7" name="Ink 6"/>
              <p14:cNvContentPartPr/>
              <p14:nvPr/>
            </p14:nvContentPartPr>
            <p14:xfrm>
              <a:off x="1904541" y="1185541"/>
              <a:ext cx="1443284" cy="9039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890861" y="1177981"/>
                <a:ext cx="1468485" cy="9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8" name="Ink 7"/>
              <p14:cNvContentPartPr/>
              <p14:nvPr/>
            </p14:nvContentPartPr>
            <p14:xfrm>
              <a:off x="2245505" y="2140981"/>
              <a:ext cx="769320" cy="2030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234705" y="2130541"/>
                <a:ext cx="795240" cy="22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018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8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Type Rules with Environment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7" name="Ink 26"/>
              <p14:cNvContentPartPr/>
              <p14:nvPr/>
            </p14:nvContentPartPr>
            <p14:xfrm>
              <a:off x="4572905" y="1236301"/>
              <a:ext cx="2335320" cy="83052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61025" y="1224781"/>
                <a:ext cx="2358720" cy="85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0" name="Ink 49"/>
              <p14:cNvContentPartPr/>
              <p14:nvPr/>
            </p14:nvContentPartPr>
            <p14:xfrm>
              <a:off x="2109065" y="1185541"/>
              <a:ext cx="1238760" cy="903857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98265" y="1177982"/>
                <a:ext cx="1261080" cy="9229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1" name="Ink 50"/>
              <p14:cNvContentPartPr/>
              <p14:nvPr/>
            </p14:nvContentPartPr>
            <p14:xfrm>
              <a:off x="3043265" y="2191381"/>
              <a:ext cx="537840" cy="43128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34625" y="2183108"/>
                <a:ext cx="550440" cy="4435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9" name="Ink 58"/>
              <p14:cNvContentPartPr/>
              <p14:nvPr/>
            </p14:nvContentPartPr>
            <p14:xfrm>
              <a:off x="4239185" y="2122621"/>
              <a:ext cx="380160" cy="40896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33065" y="2112541"/>
                <a:ext cx="393480" cy="4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0" name="Ink 59"/>
              <p14:cNvContentPartPr/>
              <p14:nvPr/>
            </p14:nvContentPartPr>
            <p14:xfrm>
              <a:off x="4393625" y="2091301"/>
              <a:ext cx="1806480" cy="61776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88945" y="2080861"/>
                <a:ext cx="1821600" cy="63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1" name="Ink 60"/>
              <p14:cNvContentPartPr/>
              <p14:nvPr/>
            </p14:nvContentPartPr>
            <p14:xfrm>
              <a:off x="3824825" y="2728861"/>
              <a:ext cx="7200" cy="20016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15225" y="2719501"/>
                <a:ext cx="2640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2" name="Ink 61"/>
              <p14:cNvContentPartPr/>
              <p14:nvPr/>
            </p14:nvContentPartPr>
            <p14:xfrm>
              <a:off x="3810425" y="2607181"/>
              <a:ext cx="29880" cy="2304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02505" y="2598181"/>
                <a:ext cx="4608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3" name="Ink 62"/>
              <p14:cNvContentPartPr/>
              <p14:nvPr/>
            </p14:nvContentPartPr>
            <p14:xfrm>
              <a:off x="4000505" y="2562181"/>
              <a:ext cx="123120" cy="38880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987905" y="2550301"/>
                <a:ext cx="14364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4" name="Ink 63"/>
              <p14:cNvContentPartPr/>
              <p14:nvPr/>
            </p14:nvContentPartPr>
            <p14:xfrm>
              <a:off x="3961985" y="2788621"/>
              <a:ext cx="158040" cy="1188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951185" y="2776021"/>
                <a:ext cx="180360" cy="35280"/>
              </a:xfrm>
              <a:prstGeom prst="rect">
                <a:avLst/>
              </a:prstGeom>
            </p:spPr>
          </p:pic>
        </mc:Fallback>
      </mc:AlternateContent>
      <p:sp>
        <p:nvSpPr>
          <p:cNvPr id="67" name="Rectangle 66"/>
          <p:cNvSpPr/>
          <p:nvPr/>
        </p:nvSpPr>
        <p:spPr>
          <a:xfrm>
            <a:off x="510208" y="1250970"/>
            <a:ext cx="8945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kern="0" dirty="0">
                <a:latin typeface="Calibri" pitchFamily="34" charset="0"/>
                <a:cs typeface="Calibri" pitchFamily="34" charset="0"/>
              </a:rPr>
              <a:t>x</a:t>
            </a:r>
            <a:r>
              <a:rPr lang="en-US" sz="2000" kern="0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2000" kern="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2000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/>
            </a:r>
            <a:br>
              <a:rPr lang="en-US" sz="2000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</a:br>
            <a:r>
              <a:rPr lang="en-US" sz="2000" kern="0" dirty="0">
                <a:latin typeface="Calibri" pitchFamily="34" charset="0"/>
                <a:cs typeface="Calibri" pitchFamily="34" charset="0"/>
                <a:sym typeface="Wingdings" pitchFamily="2" charset="2"/>
              </a:rPr>
              <a:t>y</a:t>
            </a:r>
            <a:r>
              <a:rPr lang="en-US" sz="2000" kern="0" dirty="0">
                <a:solidFill>
                  <a:srgbClr val="00B0F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000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: </a:t>
            </a:r>
            <a:r>
              <a:rPr lang="en-US" sz="2000" kern="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Int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206990" y="3405810"/>
            <a:ext cx="17257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Type Rules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4" name="Ink 73"/>
              <p14:cNvContentPartPr/>
              <p14:nvPr/>
            </p14:nvContentPartPr>
            <p14:xfrm>
              <a:off x="1904541" y="1496361"/>
              <a:ext cx="303120" cy="156600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890861" y="1487361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5" name="Ink 74"/>
              <p14:cNvContentPartPr/>
              <p14:nvPr/>
            </p14:nvContentPartPr>
            <p14:xfrm>
              <a:off x="2245432" y="2141129"/>
              <a:ext cx="769320" cy="20304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234632" y="2130689"/>
                <a:ext cx="79524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6" name="Ink 75"/>
              <p14:cNvContentPartPr/>
              <p14:nvPr/>
            </p14:nvContentPartPr>
            <p14:xfrm>
              <a:off x="2836080" y="1411544"/>
              <a:ext cx="303120" cy="156600"/>
            </p14:xfrm>
          </p:contentPart>
        </mc:Choice>
        <mc:Fallback xmlns="">
          <p:pic>
            <p:nvPicPr>
              <p:cNvPr id="76" name="Ink 7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822400" y="1402544"/>
                <a:ext cx="325800" cy="179280"/>
              </a:xfrm>
              <a:prstGeom prst="rect">
                <a:avLst/>
              </a:prstGeom>
            </p:spPr>
          </p:pic>
        </mc:Fallback>
      </mc:AlternateContent>
      <p:sp>
        <p:nvSpPr>
          <p:cNvPr id="79" name="Rectangle 78"/>
          <p:cNvSpPr/>
          <p:nvPr/>
        </p:nvSpPr>
        <p:spPr bwMode="auto">
          <a:xfrm>
            <a:off x="194020" y="3420244"/>
            <a:ext cx="8711443" cy="3272102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86" name="Ink 85"/>
              <p14:cNvContentPartPr/>
              <p14:nvPr/>
            </p14:nvContentPartPr>
            <p14:xfrm>
              <a:off x="260280" y="1125360"/>
              <a:ext cx="1958760" cy="1848960"/>
            </p14:xfrm>
          </p:contentPart>
        </mc:Choice>
        <mc:Fallback xmlns="">
          <p:pic>
            <p:nvPicPr>
              <p:cNvPr id="86" name="Ink 85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46240" y="1110240"/>
                <a:ext cx="1979280" cy="18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7" name="Ink 86"/>
              <p14:cNvContentPartPr/>
              <p14:nvPr/>
            </p14:nvContentPartPr>
            <p14:xfrm>
              <a:off x="510480" y="3075120"/>
              <a:ext cx="181800" cy="252360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97160" y="3059640"/>
                <a:ext cx="21024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2" name="Ink 31"/>
              <p14:cNvContentPartPr/>
              <p14:nvPr/>
            </p14:nvContentPartPr>
            <p14:xfrm>
              <a:off x="4684294" y="2020606"/>
              <a:ext cx="303120" cy="15660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670614" y="2011606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3" name="Ink 32"/>
              <p14:cNvContentPartPr/>
              <p14:nvPr/>
            </p14:nvContentPartPr>
            <p14:xfrm>
              <a:off x="5740565" y="1637469"/>
              <a:ext cx="303120" cy="15660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726885" y="1628469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4" name="Ink 33"/>
              <p14:cNvContentPartPr/>
              <p14:nvPr/>
            </p14:nvContentPartPr>
            <p14:xfrm>
              <a:off x="6860653" y="1613205"/>
              <a:ext cx="303120" cy="15660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846973" y="1604205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5" name="Ink 34"/>
              <p14:cNvContentPartPr/>
              <p14:nvPr/>
            </p14:nvContentPartPr>
            <p14:xfrm>
              <a:off x="6200105" y="2173006"/>
              <a:ext cx="303120" cy="15660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186425" y="2164006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6" name="Ink 35"/>
              <p14:cNvContentPartPr/>
              <p14:nvPr/>
            </p14:nvContentPartPr>
            <p14:xfrm>
              <a:off x="4000505" y="3044700"/>
              <a:ext cx="303120" cy="15660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86825" y="3035700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" name="Ink 2"/>
              <p14:cNvContentPartPr/>
              <p14:nvPr/>
            </p14:nvContentPartPr>
            <p14:xfrm>
              <a:off x="879120" y="3828240"/>
              <a:ext cx="1233720" cy="6670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73360" y="3814560"/>
                <a:ext cx="1254240" cy="69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" name="Ink 3"/>
              <p14:cNvContentPartPr/>
              <p14:nvPr/>
            </p14:nvContentPartPr>
            <p14:xfrm>
              <a:off x="3437640" y="4178520"/>
              <a:ext cx="2292840" cy="3582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434760" y="4165560"/>
                <a:ext cx="2309760" cy="38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" name="Ink 4"/>
              <p14:cNvContentPartPr/>
              <p14:nvPr/>
            </p14:nvContentPartPr>
            <p14:xfrm>
              <a:off x="604080" y="4882320"/>
              <a:ext cx="3443400" cy="7297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96880" y="4876920"/>
                <a:ext cx="3465000" cy="74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" name="Ink 5"/>
              <p14:cNvContentPartPr/>
              <p14:nvPr/>
            </p14:nvContentPartPr>
            <p14:xfrm>
              <a:off x="4291560" y="4763160"/>
              <a:ext cx="4493880" cy="6739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281480" y="4751640"/>
                <a:ext cx="4519800" cy="69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7" name="Ink 6"/>
              <p14:cNvContentPartPr/>
              <p14:nvPr/>
            </p14:nvContentPartPr>
            <p14:xfrm>
              <a:off x="524880" y="5806800"/>
              <a:ext cx="3083040" cy="6782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16600" y="5792400"/>
                <a:ext cx="3106440" cy="70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8" name="Ink 7"/>
              <p14:cNvContentPartPr/>
              <p14:nvPr/>
            </p14:nvContentPartPr>
            <p14:xfrm>
              <a:off x="4357800" y="5698800"/>
              <a:ext cx="4264920" cy="7106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350600" y="5684760"/>
                <a:ext cx="4286880" cy="73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68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047960" y="954000"/>
              <a:ext cx="6609960" cy="34038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7160" y="939600"/>
                <a:ext cx="6634800" cy="343296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/>
          <p:cNvSpPr txBox="1"/>
          <p:nvPr/>
        </p:nvSpPr>
        <p:spPr>
          <a:xfrm>
            <a:off x="901147" y="1665878"/>
            <a:ext cx="73885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if the free variables of e have types given by gamma,</a:t>
            </a:r>
            <a:b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then e (correctly) type checks and has type T</a:t>
            </a:r>
            <a:endParaRPr lang="en-US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7960" y="4627739"/>
            <a:ext cx="70992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If e</a:t>
            </a:r>
            <a:r>
              <a:rPr lang="en-US" baseline="-25000" dirty="0" smtClean="0">
                <a:solidFill>
                  <a:schemeClr val="accent5">
                    <a:lumMod val="25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 type checks in gamma and has type T</a:t>
            </a:r>
            <a:r>
              <a:rPr lang="en-US" baseline="-25000" dirty="0" smtClean="0">
                <a:solidFill>
                  <a:schemeClr val="accent5">
                    <a:lumMod val="25000"/>
                  </a:schemeClr>
                </a:solidFill>
              </a:rPr>
              <a:t>1 </a:t>
            </a:r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 and ...</a:t>
            </a:r>
            <a:b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and e</a:t>
            </a:r>
            <a:r>
              <a:rPr lang="en-US" baseline="-25000" dirty="0" smtClean="0">
                <a:solidFill>
                  <a:schemeClr val="accent5">
                    <a:lumMod val="25000"/>
                  </a:schemeClr>
                </a:solidFill>
              </a:rPr>
              <a:t>n </a:t>
            </a:r>
            <a:r>
              <a:rPr lang="en-US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type checks in gamma and has type </a:t>
            </a:r>
            <a:r>
              <a:rPr lang="en-US" dirty="0" err="1" smtClean="0">
                <a:solidFill>
                  <a:schemeClr val="accent5">
                    <a:lumMod val="25000"/>
                  </a:schemeClr>
                </a:solidFill>
              </a:rPr>
              <a:t>T</a:t>
            </a:r>
            <a:r>
              <a:rPr lang="en-US" baseline="-25000" dirty="0" err="1" smtClean="0">
                <a:solidFill>
                  <a:schemeClr val="accent5">
                    <a:lumMod val="25000"/>
                  </a:schemeClr>
                </a:solidFill>
              </a:rPr>
              <a:t>n</a:t>
            </a:r>
            <a:endParaRPr lang="en-US" baseline="-25000" dirty="0" smtClean="0">
              <a:solidFill>
                <a:schemeClr val="accent5">
                  <a:lumMod val="25000"/>
                </a:schemeClr>
              </a:solidFill>
            </a:endParaRPr>
          </a:p>
          <a:p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then e type checks in gamma and has type T</a:t>
            </a:r>
            <a:endParaRPr lang="en-US" baseline="-25000" dirty="0" smtClean="0">
              <a:solidFill>
                <a:schemeClr val="accent5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97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7349"/>
            <a:ext cx="9144000" cy="728294"/>
          </a:xfrm>
        </p:spPr>
        <p:txBody>
          <a:bodyPr/>
          <a:lstStyle/>
          <a:p>
            <a:r>
              <a:rPr lang="en-US" sz="3200" dirty="0" smtClean="0"/>
              <a:t>Example: find program result, symbols, scopes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5871"/>
            <a:ext cx="8229600" cy="5670817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class </a:t>
            </a:r>
            <a:r>
              <a:rPr lang="en-US" sz="1800" dirty="0"/>
              <a:t>Example {</a:t>
            </a:r>
          </a:p>
          <a:p>
            <a:pPr marL="0" indent="0">
              <a:buNone/>
            </a:pPr>
            <a:r>
              <a:rPr lang="en-US" sz="1800" b="1" dirty="0"/>
              <a:t>    </a:t>
            </a:r>
            <a:r>
              <a:rPr lang="en-US" sz="1800" b="1" dirty="0" err="1"/>
              <a:t>boolean</a:t>
            </a:r>
            <a:r>
              <a:rPr lang="en-US" sz="1800" b="1" dirty="0"/>
              <a:t> </a:t>
            </a:r>
            <a:r>
              <a:rPr lang="en-US" sz="1800" dirty="0"/>
              <a:t>x;</a:t>
            </a:r>
          </a:p>
          <a:p>
            <a:pPr marL="0" indent="0">
              <a:buNone/>
            </a:pPr>
            <a:r>
              <a:rPr lang="en-US" sz="1800" b="1" dirty="0"/>
              <a:t>    </a:t>
            </a:r>
            <a:r>
              <a:rPr lang="en-US" sz="1800" b="1" dirty="0" err="1"/>
              <a:t>int</a:t>
            </a:r>
            <a:r>
              <a:rPr lang="en-US" sz="1800" b="1" dirty="0"/>
              <a:t> </a:t>
            </a:r>
            <a:r>
              <a:rPr lang="en-US" sz="1800" dirty="0"/>
              <a:t>y;</a:t>
            </a:r>
          </a:p>
          <a:p>
            <a:pPr marL="0" indent="0">
              <a:buNone/>
            </a:pPr>
            <a:r>
              <a:rPr lang="en-US" sz="1800" b="1" dirty="0"/>
              <a:t>    </a:t>
            </a:r>
            <a:r>
              <a:rPr lang="en-US" sz="1800" b="1" dirty="0" err="1"/>
              <a:t>int</a:t>
            </a:r>
            <a:r>
              <a:rPr lang="en-US" sz="1800" b="1" dirty="0"/>
              <a:t> </a:t>
            </a:r>
            <a:r>
              <a:rPr lang="en-US" sz="1800" dirty="0"/>
              <a:t>z</a:t>
            </a:r>
            <a:r>
              <a:rPr lang="en-US" sz="1800" dirty="0" smtClean="0"/>
              <a:t>; </a:t>
            </a: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    </a:t>
            </a:r>
            <a:r>
              <a:rPr lang="en-US" sz="1800" b="1" dirty="0" err="1"/>
              <a:t>int</a:t>
            </a:r>
            <a:r>
              <a:rPr lang="en-US" sz="1800" b="1" dirty="0"/>
              <a:t> </a:t>
            </a:r>
            <a:r>
              <a:rPr lang="en-US" sz="1800" dirty="0"/>
              <a:t>compute(</a:t>
            </a:r>
            <a:r>
              <a:rPr lang="en-US" sz="1800" b="1" dirty="0" err="1"/>
              <a:t>int</a:t>
            </a:r>
            <a:r>
              <a:rPr lang="en-US" sz="1800" b="1" dirty="0"/>
              <a:t> </a:t>
            </a:r>
            <a:r>
              <a:rPr lang="en-US" sz="1800" dirty="0"/>
              <a:t>x, </a:t>
            </a:r>
            <a:r>
              <a:rPr lang="en-US" sz="1800" b="1" dirty="0" err="1"/>
              <a:t>int</a:t>
            </a:r>
            <a:r>
              <a:rPr lang="en-US" sz="1800" b="1" dirty="0"/>
              <a:t> </a:t>
            </a:r>
            <a:r>
              <a:rPr lang="en-US" sz="1800" dirty="0"/>
              <a:t>y) {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b="1" dirty="0" err="1"/>
              <a:t>int</a:t>
            </a:r>
            <a:r>
              <a:rPr lang="en-US" sz="1800" b="1" dirty="0"/>
              <a:t> </a:t>
            </a:r>
            <a:r>
              <a:rPr lang="en-US" sz="1800" dirty="0"/>
              <a:t>z = 3;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b="1" dirty="0"/>
              <a:t>return </a:t>
            </a:r>
            <a:r>
              <a:rPr lang="en-US" sz="1800" dirty="0"/>
              <a:t>x + y + z;</a:t>
            </a:r>
          </a:p>
          <a:p>
            <a:pPr marL="0" indent="0">
              <a:buNone/>
            </a:pPr>
            <a:r>
              <a:rPr lang="en-US" sz="1800" dirty="0"/>
              <a:t>    }</a:t>
            </a:r>
          </a:p>
          <a:p>
            <a:pPr marL="0" indent="0">
              <a:buNone/>
            </a:pPr>
            <a:r>
              <a:rPr lang="en-US" sz="1800" b="1" dirty="0"/>
              <a:t>    public void </a:t>
            </a:r>
            <a:r>
              <a:rPr lang="en-US" sz="1800" dirty="0"/>
              <a:t>main() {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b="1" dirty="0" err="1"/>
              <a:t>int</a:t>
            </a:r>
            <a:r>
              <a:rPr lang="en-US" sz="1800" b="1" dirty="0"/>
              <a:t> </a:t>
            </a:r>
            <a:r>
              <a:rPr lang="en-US" sz="1800" dirty="0"/>
              <a:t>res;</a:t>
            </a:r>
          </a:p>
          <a:p>
            <a:pPr marL="0" indent="0">
              <a:buNone/>
            </a:pPr>
            <a:r>
              <a:rPr lang="en-US" sz="1800" dirty="0"/>
              <a:t>	x = </a:t>
            </a:r>
            <a:r>
              <a:rPr lang="en-US" sz="1800" b="1" dirty="0"/>
              <a:t>true</a:t>
            </a:r>
            <a:r>
              <a:rPr lang="en-US" sz="1800" dirty="0" smtClean="0"/>
              <a:t>;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	y = 10;</a:t>
            </a:r>
          </a:p>
          <a:p>
            <a:pPr marL="0" indent="0">
              <a:buNone/>
            </a:pPr>
            <a:r>
              <a:rPr lang="en-US" sz="1800" dirty="0"/>
              <a:t>	z = 17;</a:t>
            </a:r>
          </a:p>
          <a:p>
            <a:pPr marL="0" indent="0">
              <a:buNone/>
            </a:pPr>
            <a:r>
              <a:rPr lang="en-US" sz="1800" dirty="0" smtClean="0"/>
              <a:t>	res = compute(z, z+1);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err="1"/>
              <a:t>System.out.println</a:t>
            </a:r>
            <a:r>
              <a:rPr lang="en-US" sz="1800" dirty="0"/>
              <a:t>(res);</a:t>
            </a:r>
          </a:p>
          <a:p>
            <a:pPr marL="0" indent="0">
              <a:buNone/>
            </a:pPr>
            <a:r>
              <a:rPr lang="en-US" sz="1800" dirty="0"/>
              <a:t>    }</a:t>
            </a:r>
          </a:p>
          <a:p>
            <a:pPr marL="0" indent="0">
              <a:buNone/>
            </a:pPr>
            <a:r>
              <a:rPr lang="en-US" sz="1800" dirty="0"/>
              <a:t>}</a:t>
            </a:r>
          </a:p>
        </p:txBody>
      </p:sp>
      <p:sp>
        <p:nvSpPr>
          <p:cNvPr id="5" name="Rectangle 4"/>
          <p:cNvSpPr/>
          <p:nvPr/>
        </p:nvSpPr>
        <p:spPr>
          <a:xfrm>
            <a:off x="2527443" y="1015405"/>
            <a:ext cx="6382425" cy="369332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800" b="1" dirty="0"/>
              <a:t>Scope of a variable</a:t>
            </a:r>
            <a:r>
              <a:rPr lang="en-US" sz="1800" dirty="0"/>
              <a:t> = part </a:t>
            </a:r>
            <a:r>
              <a:rPr lang="en-US" sz="1800" dirty="0" smtClean="0"/>
              <a:t>of the </a:t>
            </a:r>
            <a:r>
              <a:rPr lang="en-US" sz="1800" dirty="0"/>
              <a:t>program where </a:t>
            </a:r>
            <a:r>
              <a:rPr lang="en-US" sz="1800" dirty="0" smtClean="0"/>
              <a:t>it </a:t>
            </a:r>
            <a:r>
              <a:rPr lang="en-US" sz="1800" dirty="0"/>
              <a:t>is </a:t>
            </a:r>
            <a:r>
              <a:rPr lang="en-US" sz="1800" dirty="0" smtClean="0"/>
              <a:t>visible</a:t>
            </a:r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5278932" y="1508730"/>
            <a:ext cx="35039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Draw an arrow from occurrence of each identifier to the point of its declaration.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76790" y="3644757"/>
            <a:ext cx="4664467" cy="2954655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Name analysis: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computes those arrows</a:t>
            </a:r>
          </a:p>
          <a:p>
            <a:pPr lvl="1"/>
            <a:r>
              <a:rPr lang="en-US" sz="1800" dirty="0">
                <a:latin typeface="Calibri" pitchFamily="34" charset="0"/>
                <a:cs typeface="Calibri" pitchFamily="34" charset="0"/>
              </a:rPr>
              <a:t>=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maps, partial functions (math)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1800" dirty="0">
                <a:latin typeface="Calibri" pitchFamily="34" charset="0"/>
                <a:cs typeface="Calibri" pitchFamily="34" charset="0"/>
              </a:rPr>
              <a:t>= environments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(PL theory)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1800" dirty="0" smtClean="0">
                <a:latin typeface="Calibri" pitchFamily="34" charset="0"/>
                <a:cs typeface="Calibri" pitchFamily="34" charset="0"/>
              </a:rPr>
              <a:t>= symbol table (implementation)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report some simple semantic errors</a:t>
            </a:r>
          </a:p>
          <a:p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We usually introduce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symbols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for things denoted by identifiers. </a:t>
            </a:r>
            <a:br>
              <a:rPr lang="en-US" sz="2000" dirty="0" smtClean="0">
                <a:latin typeface="Calibri" pitchFamily="34" charset="0"/>
                <a:cs typeface="Calibri" pitchFamily="34" charset="0"/>
              </a:rPr>
            </a:br>
            <a:r>
              <a:rPr lang="en-US" sz="2000" dirty="0" smtClean="0">
                <a:latin typeface="Calibri" pitchFamily="34" charset="0"/>
                <a:cs typeface="Calibri" pitchFamily="34" charset="0"/>
              </a:rPr>
              <a:t>Symbol tables map identifiers to symbols.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23756" y="2501216"/>
            <a:ext cx="35039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For each declaration of identifier, identify where the identifier can be referred to (its scope).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7880" y="1329480"/>
              <a:ext cx="6646320" cy="50677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480" y="1315440"/>
                <a:ext cx="6663240" cy="509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52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682190"/>
          </a:xfrm>
        </p:spPr>
        <p:txBody>
          <a:bodyPr/>
          <a:lstStyle/>
          <a:p>
            <a:r>
              <a:rPr lang="en-US" dirty="0" smtClean="0"/>
              <a:t>Name Analysis: Problems it Detects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53035"/>
            <a:ext cx="9144000" cy="5296290"/>
          </a:xfrm>
        </p:spPr>
        <p:txBody>
          <a:bodyPr/>
          <a:lstStyle/>
          <a:p>
            <a:r>
              <a:rPr lang="en-US" sz="1800" dirty="0" smtClean="0"/>
              <a:t>a </a:t>
            </a:r>
            <a:r>
              <a:rPr lang="en-US" sz="1800" dirty="0"/>
              <a:t>class is defined more than </a:t>
            </a:r>
            <a:r>
              <a:rPr lang="en-US" sz="1800" dirty="0" smtClean="0"/>
              <a:t>once: </a:t>
            </a:r>
            <a:r>
              <a:rPr lang="en-US" sz="1800" b="1" dirty="0">
                <a:solidFill>
                  <a:schemeClr val="tx1"/>
                </a:solidFill>
              </a:rPr>
              <a:t>class A { ...} class B { ... } class </a:t>
            </a:r>
            <a:r>
              <a:rPr lang="en-US" sz="1800" b="1" dirty="0">
                <a:solidFill>
                  <a:srgbClr val="C00000"/>
                </a:solidFill>
              </a:rPr>
              <a:t>A { ... } </a:t>
            </a:r>
          </a:p>
          <a:p>
            <a:r>
              <a:rPr lang="en-US" sz="1800" dirty="0"/>
              <a:t>a variable is defined more than once: </a:t>
            </a:r>
            <a:r>
              <a:rPr lang="en-US" sz="1800" b="1" dirty="0" err="1">
                <a:solidFill>
                  <a:schemeClr val="tx1"/>
                </a:solidFill>
              </a:rPr>
              <a:t>int</a:t>
            </a:r>
            <a:r>
              <a:rPr lang="en-US" sz="1800" b="1" dirty="0">
                <a:solidFill>
                  <a:schemeClr val="tx1"/>
                </a:solidFill>
              </a:rPr>
              <a:t> x; </a:t>
            </a:r>
            <a:r>
              <a:rPr lang="en-US" sz="1800" b="1" dirty="0" err="1">
                <a:solidFill>
                  <a:schemeClr val="tx1"/>
                </a:solidFill>
              </a:rPr>
              <a:t>int</a:t>
            </a:r>
            <a:r>
              <a:rPr lang="en-US" sz="1800" b="1" dirty="0">
                <a:solidFill>
                  <a:schemeClr val="tx1"/>
                </a:solidFill>
              </a:rPr>
              <a:t> y; </a:t>
            </a:r>
            <a:r>
              <a:rPr lang="en-US" sz="1800" b="1" dirty="0" err="1">
                <a:solidFill>
                  <a:schemeClr val="tx1"/>
                </a:solidFill>
              </a:rPr>
              <a:t>int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>
                <a:solidFill>
                  <a:srgbClr val="C00000"/>
                </a:solidFill>
              </a:rPr>
              <a:t>x</a:t>
            </a:r>
            <a:r>
              <a:rPr lang="en-US" sz="1800" b="1" dirty="0">
                <a:solidFill>
                  <a:schemeClr val="tx1"/>
                </a:solidFill>
              </a:rPr>
              <a:t>;</a:t>
            </a:r>
            <a:r>
              <a:rPr lang="en-US" sz="1800" b="1" dirty="0"/>
              <a:t> </a:t>
            </a:r>
          </a:p>
          <a:p>
            <a:r>
              <a:rPr lang="en-US" sz="1800" dirty="0"/>
              <a:t>a class member is </a:t>
            </a:r>
            <a:r>
              <a:rPr lang="en-US" sz="1800" dirty="0" err="1" smtClean="0"/>
              <a:t>overriden</a:t>
            </a:r>
            <a:r>
              <a:rPr lang="en-US" sz="1800" dirty="0" smtClean="0"/>
              <a:t> without </a:t>
            </a:r>
            <a:r>
              <a:rPr lang="en-US" sz="1800" b="1" dirty="0" smtClean="0"/>
              <a:t>override</a:t>
            </a:r>
            <a:r>
              <a:rPr lang="en-US" sz="1800" dirty="0" smtClean="0"/>
              <a:t> keyword: </a:t>
            </a:r>
            <a:br>
              <a:rPr lang="en-US" sz="1800" dirty="0" smtClean="0"/>
            </a:br>
            <a:r>
              <a:rPr lang="en-US" sz="1800" dirty="0" smtClean="0"/>
              <a:t>	</a:t>
            </a:r>
            <a:r>
              <a:rPr lang="en-US" sz="1800" b="1" dirty="0" smtClean="0">
                <a:solidFill>
                  <a:schemeClr val="tx1"/>
                </a:solidFill>
              </a:rPr>
              <a:t>class </a:t>
            </a:r>
            <a:r>
              <a:rPr lang="en-US" sz="1800" b="1" dirty="0">
                <a:solidFill>
                  <a:schemeClr val="tx1"/>
                </a:solidFill>
              </a:rPr>
              <a:t>A { </a:t>
            </a:r>
            <a:r>
              <a:rPr lang="en-US" sz="1800" b="1" dirty="0" err="1">
                <a:solidFill>
                  <a:schemeClr val="tx1"/>
                </a:solidFill>
              </a:rPr>
              <a:t>int</a:t>
            </a:r>
            <a:r>
              <a:rPr lang="en-US" sz="1800" b="1" dirty="0">
                <a:solidFill>
                  <a:schemeClr val="tx1"/>
                </a:solidFill>
              </a:rPr>
              <a:t> x; ... } class B extends A { </a:t>
            </a:r>
            <a:r>
              <a:rPr lang="en-US" sz="1800" b="1" dirty="0" err="1">
                <a:solidFill>
                  <a:schemeClr val="tx1"/>
                </a:solidFill>
              </a:rPr>
              <a:t>int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>
                <a:solidFill>
                  <a:srgbClr val="C00000"/>
                </a:solidFill>
              </a:rPr>
              <a:t>x</a:t>
            </a:r>
            <a:r>
              <a:rPr lang="en-US" sz="1800" b="1" dirty="0">
                <a:solidFill>
                  <a:schemeClr val="tx1"/>
                </a:solidFill>
              </a:rPr>
              <a:t>; ... } </a:t>
            </a:r>
          </a:p>
          <a:p>
            <a:r>
              <a:rPr lang="en-US" sz="1800" dirty="0"/>
              <a:t>a method is </a:t>
            </a:r>
            <a:r>
              <a:rPr lang="en-US" sz="1800" b="1" dirty="0"/>
              <a:t>overloaded</a:t>
            </a:r>
            <a:r>
              <a:rPr lang="en-US" sz="1800" dirty="0"/>
              <a:t> (forbidden in </a:t>
            </a:r>
            <a:r>
              <a:rPr lang="en-US" sz="1800" dirty="0" smtClean="0">
                <a:hlinkClick r:id="rId2" tooltip="cc10:tool"/>
              </a:rPr>
              <a:t>Tool</a:t>
            </a:r>
            <a:r>
              <a:rPr lang="en-US" sz="1800" dirty="0" smtClean="0"/>
              <a:t>): </a:t>
            </a:r>
            <a:br>
              <a:rPr lang="en-US" sz="1800" dirty="0" smtClean="0"/>
            </a:br>
            <a:r>
              <a:rPr lang="en-US" sz="1800" dirty="0" smtClean="0"/>
              <a:t>	</a:t>
            </a:r>
            <a:r>
              <a:rPr lang="en-US" sz="1800" b="1" dirty="0" smtClean="0">
                <a:solidFill>
                  <a:schemeClr val="tx1"/>
                </a:solidFill>
              </a:rPr>
              <a:t>class </a:t>
            </a:r>
            <a:r>
              <a:rPr lang="en-US" sz="1800" b="1" dirty="0">
                <a:solidFill>
                  <a:schemeClr val="tx1"/>
                </a:solidFill>
              </a:rPr>
              <a:t>A { </a:t>
            </a:r>
            <a:r>
              <a:rPr lang="en-US" sz="1800" b="1" dirty="0" err="1" smtClean="0">
                <a:solidFill>
                  <a:schemeClr val="tx1"/>
                </a:solidFill>
              </a:rPr>
              <a:t>def</a:t>
            </a:r>
            <a:r>
              <a:rPr lang="en-US" sz="1800" b="1" dirty="0" smtClean="0">
                <a:solidFill>
                  <a:schemeClr val="tx1"/>
                </a:solidFill>
              </a:rPr>
              <a:t> f(B x) {} </a:t>
            </a:r>
            <a:r>
              <a:rPr lang="en-US" sz="1800" b="1" dirty="0" err="1" smtClean="0">
                <a:solidFill>
                  <a:schemeClr val="tx1"/>
                </a:solidFill>
              </a:rPr>
              <a:t>def</a:t>
            </a:r>
            <a:r>
              <a:rPr lang="en-US" sz="1800" b="1" dirty="0" smtClean="0">
                <a:solidFill>
                  <a:schemeClr val="tx1"/>
                </a:solidFill>
              </a:rPr>
              <a:t> f(C x) {} ... }</a:t>
            </a:r>
            <a:endParaRPr lang="en-US" sz="1800" b="1" dirty="0">
              <a:solidFill>
                <a:schemeClr val="tx1"/>
              </a:solidFill>
            </a:endParaRPr>
          </a:p>
          <a:p>
            <a:r>
              <a:rPr lang="en-US" sz="1800" dirty="0"/>
              <a:t>a method argument is shadowed by a local variable declaration (forbidden in Java, Tool):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	</a:t>
            </a:r>
            <a:r>
              <a:rPr lang="en-US" sz="1800" b="1" dirty="0" err="1" smtClean="0">
                <a:solidFill>
                  <a:schemeClr val="tx1"/>
                </a:solidFill>
              </a:rPr>
              <a:t>def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>
                <a:solidFill>
                  <a:schemeClr val="tx1"/>
                </a:solidFill>
              </a:rPr>
              <a:t>(</a:t>
            </a:r>
            <a:r>
              <a:rPr lang="en-US" sz="1800" b="1" dirty="0" err="1">
                <a:solidFill>
                  <a:schemeClr val="tx1"/>
                </a:solidFill>
              </a:rPr>
              <a:t>x:Int</a:t>
            </a:r>
            <a:r>
              <a:rPr lang="en-US" sz="1800" b="1" dirty="0">
                <a:solidFill>
                  <a:schemeClr val="tx1"/>
                </a:solidFill>
              </a:rPr>
              <a:t>) { </a:t>
            </a:r>
            <a:r>
              <a:rPr lang="en-US" sz="1800" b="1" dirty="0" err="1">
                <a:solidFill>
                  <a:schemeClr val="tx1"/>
                </a:solidFill>
              </a:rPr>
              <a:t>var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>
                <a:solidFill>
                  <a:srgbClr val="C00000"/>
                </a:solidFill>
              </a:rPr>
              <a:t>x</a:t>
            </a:r>
            <a:r>
              <a:rPr lang="en-US" sz="1800" b="1" dirty="0"/>
              <a:t> </a:t>
            </a:r>
            <a:r>
              <a:rPr lang="en-US" sz="1800" b="1" dirty="0">
                <a:solidFill>
                  <a:schemeClr val="tx1"/>
                </a:solidFill>
              </a:rPr>
              <a:t>: </a:t>
            </a:r>
            <a:r>
              <a:rPr lang="en-US" sz="1800" b="1" dirty="0" err="1">
                <a:solidFill>
                  <a:schemeClr val="tx1"/>
                </a:solidFill>
              </a:rPr>
              <a:t>Int</a:t>
            </a:r>
            <a:r>
              <a:rPr lang="en-US" sz="1800" b="1" dirty="0">
                <a:solidFill>
                  <a:schemeClr val="tx1"/>
                </a:solidFill>
              </a:rPr>
              <a:t>; ...} </a:t>
            </a:r>
          </a:p>
          <a:p>
            <a:r>
              <a:rPr lang="en-US" sz="1800" dirty="0"/>
              <a:t>two method arguments have the same name: </a:t>
            </a:r>
            <a:r>
              <a:rPr lang="en-US" sz="1800" dirty="0" smtClean="0"/>
              <a:t>	</a:t>
            </a:r>
            <a:r>
              <a:rPr lang="en-US" sz="1800" b="1" dirty="0" err="1" smtClean="0">
                <a:solidFill>
                  <a:schemeClr val="tx1"/>
                </a:solidFill>
              </a:rPr>
              <a:t>def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>
                <a:solidFill>
                  <a:schemeClr val="tx1"/>
                </a:solidFill>
              </a:rPr>
              <a:t>(</a:t>
            </a:r>
            <a:r>
              <a:rPr lang="en-US" sz="1800" b="1" dirty="0" err="1">
                <a:solidFill>
                  <a:schemeClr val="tx1"/>
                </a:solidFill>
              </a:rPr>
              <a:t>x:Int,y:Int,</a:t>
            </a:r>
            <a:r>
              <a:rPr lang="en-US" sz="1800" b="1" dirty="0" err="1">
                <a:solidFill>
                  <a:srgbClr val="C00000"/>
                </a:solidFill>
              </a:rPr>
              <a:t>x</a:t>
            </a:r>
            <a:r>
              <a:rPr lang="en-US" sz="1800" b="1" dirty="0" err="1">
                <a:solidFill>
                  <a:schemeClr val="tx1"/>
                </a:solidFill>
              </a:rPr>
              <a:t>:Int</a:t>
            </a:r>
            <a:r>
              <a:rPr lang="en-US" sz="1800" b="1" dirty="0">
                <a:solidFill>
                  <a:schemeClr val="tx1"/>
                </a:solidFill>
              </a:rPr>
              <a:t>) { ... }</a:t>
            </a:r>
            <a:r>
              <a:rPr lang="en-US" sz="1800" b="1" dirty="0"/>
              <a:t> </a:t>
            </a:r>
          </a:p>
          <a:p>
            <a:r>
              <a:rPr lang="en-US" sz="1800" dirty="0"/>
              <a:t>a class name is used as a symbol (as parent class or type, for instance) but is not declared: </a:t>
            </a:r>
            <a:r>
              <a:rPr lang="en-US" sz="1800" dirty="0" smtClean="0"/>
              <a:t>	</a:t>
            </a:r>
            <a:r>
              <a:rPr lang="en-US" sz="1800" b="1" dirty="0" smtClean="0">
                <a:solidFill>
                  <a:schemeClr val="tx1"/>
                </a:solidFill>
              </a:rPr>
              <a:t>class </a:t>
            </a:r>
            <a:r>
              <a:rPr lang="en-US" sz="1800" b="1" dirty="0">
                <a:solidFill>
                  <a:schemeClr val="tx1"/>
                </a:solidFill>
              </a:rPr>
              <a:t>A extends </a:t>
            </a:r>
            <a:r>
              <a:rPr lang="en-US" sz="1800" b="1" dirty="0" err="1">
                <a:solidFill>
                  <a:srgbClr val="C00000"/>
                </a:solidFill>
              </a:rPr>
              <a:t>Objekt</a:t>
            </a:r>
            <a:r>
              <a:rPr lang="en-US" sz="1800" b="1" dirty="0">
                <a:solidFill>
                  <a:schemeClr val="tx1"/>
                </a:solidFill>
              </a:rPr>
              <a:t> {} </a:t>
            </a:r>
          </a:p>
          <a:p>
            <a:r>
              <a:rPr lang="en-US" sz="1800" dirty="0"/>
              <a:t>an identifier is used as a variable but is not declared: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>
                <a:solidFill>
                  <a:schemeClr val="tx1"/>
                </a:solidFill>
              </a:rPr>
              <a:t>	</a:t>
            </a:r>
            <a:r>
              <a:rPr lang="en-US" sz="1800" b="1" dirty="0" err="1" smtClean="0">
                <a:solidFill>
                  <a:schemeClr val="tx1"/>
                </a:solidFill>
              </a:rPr>
              <a:t>def</a:t>
            </a:r>
            <a:r>
              <a:rPr lang="en-US" sz="1800" b="1" dirty="0" smtClean="0">
                <a:solidFill>
                  <a:schemeClr val="tx1"/>
                </a:solidFill>
              </a:rPr>
              <a:t>(</a:t>
            </a:r>
            <a:r>
              <a:rPr lang="en-US" sz="1800" b="1" dirty="0" err="1" smtClean="0">
                <a:solidFill>
                  <a:schemeClr val="tx1"/>
                </a:solidFill>
              </a:rPr>
              <a:t>amount:Int</a:t>
            </a:r>
            <a:r>
              <a:rPr lang="en-US" sz="1800" b="1" dirty="0">
                <a:solidFill>
                  <a:schemeClr val="tx1"/>
                </a:solidFill>
              </a:rPr>
              <a:t>) { total = total + </a:t>
            </a:r>
            <a:r>
              <a:rPr lang="en-US" sz="1800" b="1" dirty="0" err="1">
                <a:solidFill>
                  <a:srgbClr val="C00000"/>
                </a:solidFill>
              </a:rPr>
              <a:t>ammount</a:t>
            </a:r>
            <a:r>
              <a:rPr lang="en-US" sz="1800" b="1" dirty="0">
                <a:solidFill>
                  <a:schemeClr val="tx1"/>
                </a:solidFill>
              </a:rPr>
              <a:t> }</a:t>
            </a:r>
            <a:r>
              <a:rPr lang="en-US" sz="1800" b="1" dirty="0"/>
              <a:t> </a:t>
            </a:r>
          </a:p>
          <a:p>
            <a:r>
              <a:rPr lang="en-US" sz="1800" dirty="0"/>
              <a:t>the inheritance graph has a cycle: </a:t>
            </a:r>
            <a:r>
              <a:rPr lang="en-US" sz="1800" dirty="0" smtClean="0"/>
              <a:t> </a:t>
            </a:r>
            <a:r>
              <a:rPr lang="en-US" sz="1800" b="1" dirty="0" smtClean="0">
                <a:solidFill>
                  <a:schemeClr val="tx1"/>
                </a:solidFill>
              </a:rPr>
              <a:t>class </a:t>
            </a:r>
            <a:r>
              <a:rPr lang="en-US" sz="1800" b="1" dirty="0">
                <a:solidFill>
                  <a:schemeClr val="tx1"/>
                </a:solidFill>
              </a:rPr>
              <a:t>A extends B {} class B extends C {} class C extends A </a:t>
            </a:r>
          </a:p>
          <a:p>
            <a:pPr marL="0" indent="0">
              <a:buNone/>
            </a:pPr>
            <a:r>
              <a:rPr lang="en-US" sz="1800" dirty="0"/>
              <a:t>To make it efficient and clean to check for such errors, we associate </a:t>
            </a:r>
            <a:r>
              <a:rPr lang="en-US" sz="1800" dirty="0">
                <a:solidFill>
                  <a:srgbClr val="C00000"/>
                </a:solidFill>
              </a:rPr>
              <a:t>mapping</a:t>
            </a:r>
            <a:r>
              <a:rPr lang="en-US" sz="1800" dirty="0"/>
              <a:t> from each identifier to the </a:t>
            </a:r>
            <a:r>
              <a:rPr lang="en-US" sz="1800" dirty="0">
                <a:solidFill>
                  <a:srgbClr val="C00000"/>
                </a:solidFill>
              </a:rPr>
              <a:t>symbol</a:t>
            </a:r>
            <a:r>
              <a:rPr lang="en-US" sz="1800" dirty="0"/>
              <a:t> that the identifier represents. </a:t>
            </a:r>
          </a:p>
          <a:p>
            <a:r>
              <a:rPr lang="en-US" sz="1800" dirty="0"/>
              <a:t>We use Map data structures to maintain this </a:t>
            </a:r>
            <a:r>
              <a:rPr lang="en-US" sz="1800" dirty="0" smtClean="0"/>
              <a:t>mapping</a:t>
            </a:r>
            <a:endParaRPr lang="en-US" sz="1800" dirty="0"/>
          </a:p>
          <a:p>
            <a:r>
              <a:rPr lang="en-US" sz="1800" dirty="0"/>
              <a:t>The rules that specify how declarations are used to construct such maps are given by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b="1" i="1" dirty="0" smtClean="0"/>
              <a:t>scoping</a:t>
            </a:r>
            <a:r>
              <a:rPr lang="en-US" sz="1800" b="1" dirty="0" smtClean="0"/>
              <a:t> rules of the programming language.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089320" y="1392480"/>
              <a:ext cx="3225240" cy="53355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86440" y="1382400"/>
                <a:ext cx="3230640" cy="534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478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5370"/>
            <a:ext cx="8510337" cy="1143000"/>
          </a:xfrm>
        </p:spPr>
        <p:txBody>
          <a:bodyPr/>
          <a:lstStyle/>
          <a:p>
            <a:pPr algn="l"/>
            <a:r>
              <a:rPr lang="en-US" dirty="0" smtClean="0"/>
              <a:t>Usual </a:t>
            </a:r>
            <a:r>
              <a:rPr lang="en-US" b="1" dirty="0" smtClean="0"/>
              <a:t>static</a:t>
            </a:r>
            <a:r>
              <a:rPr lang="en-US" dirty="0" smtClean="0"/>
              <a:t> scoping: What is the result?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13348" y="1090864"/>
            <a:ext cx="3473116" cy="159618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tx1"/>
                </a:solidFill>
              </a:rPr>
              <a:t>class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b="1" dirty="0">
                <a:solidFill>
                  <a:schemeClr val="tx1"/>
                </a:solidFill>
              </a:rPr>
              <a:t>World </a:t>
            </a:r>
            <a:r>
              <a:rPr lang="en-US" sz="1600" b="1" dirty="0" smtClean="0">
                <a:solidFill>
                  <a:schemeClr val="tx1"/>
                </a:solidFill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</a:rPr>
              <a:t>int</a:t>
            </a:r>
            <a:r>
              <a:rPr lang="en-US" sz="1600" dirty="0" smtClean="0">
                <a:solidFill>
                  <a:schemeClr val="tx1"/>
                </a:solidFill>
              </a:rPr>
              <a:t> sum;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int</a:t>
            </a:r>
            <a:r>
              <a:rPr lang="en-US" sz="1600" dirty="0" smtClean="0">
                <a:solidFill>
                  <a:schemeClr val="tx1"/>
                </a:solidFill>
              </a:rPr>
              <a:t> value;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chemeClr val="tx1"/>
                </a:solidFill>
              </a:rPr>
              <a:t>  void </a:t>
            </a:r>
            <a:r>
              <a:rPr lang="en-US" sz="1600" dirty="0" smtClean="0">
                <a:solidFill>
                  <a:schemeClr val="tx1"/>
                </a:solidFill>
              </a:rPr>
              <a:t>add()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     sum = sum + value; 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      value = 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  }</a:t>
            </a:r>
          </a:p>
        </p:txBody>
      </p:sp>
      <p:sp>
        <p:nvSpPr>
          <p:cNvPr id="5" name="Rectangle 4"/>
          <p:cNvSpPr/>
          <p:nvPr/>
        </p:nvSpPr>
        <p:spPr>
          <a:xfrm>
            <a:off x="521368" y="2780079"/>
            <a:ext cx="595964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  void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main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()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   sum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= 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 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value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= 10;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add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if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(sum % 3 == 1)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    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b="1" dirty="0" err="1" smtClean="0">
                <a:latin typeface="Calibri" pitchFamily="34" charset="0"/>
                <a:cs typeface="Calibri" pitchFamily="34" charset="0"/>
              </a:rPr>
              <a:t>int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value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      value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= 1;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    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add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    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print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("inner value = ", value);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    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print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("sum = ", sum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); </a:t>
            </a:r>
            <a:br>
              <a:rPr lang="en-US" sz="1600" dirty="0" smtClean="0">
                <a:latin typeface="Calibri" pitchFamily="34" charset="0"/>
                <a:cs typeface="Calibri" pitchFamily="34" charset="0"/>
              </a:rPr>
            </a:b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}</a:t>
            </a:r>
            <a:endParaRPr lang="en-US" sz="1600" b="1" dirty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print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("outer value = ", value);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}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42872" y="1625917"/>
            <a:ext cx="467627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Identifier 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refers to the symbol that was declared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closest 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to the place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in </a:t>
            </a:r>
            <a:r>
              <a:rPr lang="en-US" b="1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program </a:t>
            </a:r>
            <a:r>
              <a:rPr lang="en-US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text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(thus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"static").</a:t>
            </a:r>
          </a:p>
          <a:p>
            <a:endParaRPr lang="en-US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b="1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We will assume static scoping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unless 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otherwise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specified. </a:t>
            </a:r>
          </a:p>
          <a:p>
            <a:endParaRPr lang="en-US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57890" y="472216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en-US" sz="1800" b="1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24232" y="4962799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10</a:t>
            </a:r>
            <a:endParaRPr lang="en-US" sz="1800" b="1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75318" y="5452083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0</a:t>
            </a:r>
            <a:endParaRPr lang="en-US" sz="18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06200" y="1479600"/>
              <a:ext cx="6696360" cy="43160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320" y="1467720"/>
                <a:ext cx="6710760" cy="433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241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5370"/>
            <a:ext cx="8510337" cy="1143000"/>
          </a:xfrm>
        </p:spPr>
        <p:txBody>
          <a:bodyPr/>
          <a:lstStyle/>
          <a:p>
            <a:r>
              <a:rPr lang="en-US" dirty="0" smtClean="0"/>
              <a:t>Renaming Statically Scoped Program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13348" y="1090864"/>
            <a:ext cx="3473116" cy="159618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tx1"/>
                </a:solidFill>
              </a:rPr>
              <a:t>class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b="1" dirty="0">
                <a:solidFill>
                  <a:schemeClr val="tx1"/>
                </a:solidFill>
              </a:rPr>
              <a:t>World </a:t>
            </a:r>
            <a:r>
              <a:rPr lang="en-US" sz="1600" b="1" dirty="0" smtClean="0">
                <a:solidFill>
                  <a:schemeClr val="tx1"/>
                </a:solidFill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</a:rPr>
              <a:t>int</a:t>
            </a:r>
            <a:r>
              <a:rPr lang="en-US" sz="1600" dirty="0" smtClean="0">
                <a:solidFill>
                  <a:schemeClr val="tx1"/>
                </a:solidFill>
              </a:rPr>
              <a:t> sum;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int</a:t>
            </a:r>
            <a:r>
              <a:rPr lang="en-US" sz="1600" dirty="0" smtClean="0">
                <a:solidFill>
                  <a:schemeClr val="tx1"/>
                </a:solidFill>
              </a:rPr>
              <a:t> value;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chemeClr val="tx1"/>
                </a:solidFill>
              </a:rPr>
              <a:t>  void </a:t>
            </a:r>
            <a:r>
              <a:rPr lang="en-US" sz="1600" dirty="0" smtClean="0">
                <a:solidFill>
                  <a:schemeClr val="tx1"/>
                </a:solidFill>
              </a:rPr>
              <a:t>add(</a:t>
            </a:r>
            <a:r>
              <a:rPr lang="en-US" sz="1600" b="1" dirty="0" err="1" smtClean="0">
                <a:solidFill>
                  <a:schemeClr val="tx1"/>
                </a:solidFill>
              </a:rPr>
              <a:t>int</a:t>
            </a:r>
            <a:r>
              <a:rPr lang="en-US" sz="1600" dirty="0" smtClean="0">
                <a:solidFill>
                  <a:schemeClr val="tx1"/>
                </a:solidFill>
              </a:rPr>
              <a:t> foo)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     sum = sum + value; 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      value = 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  }</a:t>
            </a:r>
          </a:p>
        </p:txBody>
      </p:sp>
      <p:sp>
        <p:nvSpPr>
          <p:cNvPr id="5" name="Rectangle 4"/>
          <p:cNvSpPr/>
          <p:nvPr/>
        </p:nvSpPr>
        <p:spPr>
          <a:xfrm>
            <a:off x="521368" y="2780079"/>
            <a:ext cx="595964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  void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main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()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   sum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= 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 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value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= 10;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add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if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(sum % 3 == 1)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    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b="1" dirty="0" err="1" smtClean="0">
                <a:latin typeface="Calibri" pitchFamily="34" charset="0"/>
                <a:cs typeface="Calibri" pitchFamily="34" charset="0"/>
              </a:rPr>
              <a:t>int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value1;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      value1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= 1;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    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add(); </a:t>
            </a: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// cannot change value1</a:t>
            </a:r>
            <a:endParaRPr lang="en-US" sz="1600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    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print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("inner value = ",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value1);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    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print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("sum = ", sum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); </a:t>
            </a:r>
            <a:br>
              <a:rPr lang="en-US" sz="1600" dirty="0" smtClean="0">
                <a:latin typeface="Calibri" pitchFamily="34" charset="0"/>
                <a:cs typeface="Calibri" pitchFamily="34" charset="0"/>
              </a:rPr>
            </a:b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}</a:t>
            </a:r>
            <a:endParaRPr lang="en-US" sz="1600" b="1" dirty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print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("outer value = ", value);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}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42872" y="1625917"/>
            <a:ext cx="467627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Identifier 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refers to the symbol that was declared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closest 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to the place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in </a:t>
            </a:r>
            <a:r>
              <a:rPr lang="en-US" b="1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program </a:t>
            </a:r>
            <a:r>
              <a:rPr lang="en-US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text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(thus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"static").</a:t>
            </a:r>
          </a:p>
          <a:p>
            <a:endParaRPr lang="en-US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b="1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We will assume static scoping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unless 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otherwise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specified. </a:t>
            </a:r>
          </a:p>
          <a:p>
            <a:endParaRPr lang="en-US" dirty="0" smtClean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Property of static scoping:</a:t>
            </a:r>
            <a:endParaRPr lang="en-US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Given the entire program, we can </a:t>
            </a:r>
            <a:r>
              <a:rPr lang="en-US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rename variables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to avoid any shadowing (</a:t>
            </a:r>
            <a:r>
              <a:rPr lang="en-US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make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all vars </a:t>
            </a:r>
            <a:r>
              <a:rPr lang="en-US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unique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!)</a:t>
            </a:r>
            <a:endParaRPr lang="en-US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06016" y="472216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en-US" sz="1800" b="1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24232" y="4962799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10</a:t>
            </a:r>
            <a:endParaRPr lang="en-US" sz="1800" b="1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75318" y="5452083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0</a:t>
            </a:r>
            <a:endParaRPr lang="en-US" sz="18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968840" y="4199400"/>
              <a:ext cx="2534400" cy="26290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65240" y="4196520"/>
                <a:ext cx="2540520" cy="263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34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5370"/>
            <a:ext cx="8510337" cy="1143000"/>
          </a:xfrm>
        </p:spPr>
        <p:txBody>
          <a:bodyPr/>
          <a:lstStyle/>
          <a:p>
            <a:r>
              <a:rPr lang="en-US" b="1" dirty="0" smtClean="0"/>
              <a:t>Dynamic </a:t>
            </a:r>
            <a:r>
              <a:rPr lang="en-US" dirty="0" smtClean="0"/>
              <a:t>scoping: What is the result?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13348" y="1090864"/>
            <a:ext cx="3473116" cy="159618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tx1"/>
                </a:solidFill>
              </a:rPr>
              <a:t>class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b="1" dirty="0">
                <a:solidFill>
                  <a:schemeClr val="tx1"/>
                </a:solidFill>
              </a:rPr>
              <a:t>World </a:t>
            </a:r>
            <a:r>
              <a:rPr lang="en-US" sz="1600" b="1" dirty="0" smtClean="0">
                <a:solidFill>
                  <a:schemeClr val="tx1"/>
                </a:solidFill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</a:rPr>
              <a:t>int</a:t>
            </a:r>
            <a:r>
              <a:rPr lang="en-US" sz="1600" dirty="0" smtClean="0">
                <a:solidFill>
                  <a:schemeClr val="tx1"/>
                </a:solidFill>
              </a:rPr>
              <a:t> sum;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int</a:t>
            </a:r>
            <a:r>
              <a:rPr lang="en-US" sz="1600" dirty="0" smtClean="0">
                <a:solidFill>
                  <a:schemeClr val="tx1"/>
                </a:solidFill>
              </a:rPr>
              <a:t> value;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chemeClr val="tx1"/>
                </a:solidFill>
              </a:rPr>
              <a:t>  void </a:t>
            </a:r>
            <a:r>
              <a:rPr lang="en-US" sz="1600" dirty="0" smtClean="0">
                <a:solidFill>
                  <a:schemeClr val="tx1"/>
                </a:solidFill>
              </a:rPr>
              <a:t>add()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     sum = sum + value; 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      value = 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  }</a:t>
            </a:r>
          </a:p>
        </p:txBody>
      </p:sp>
      <p:sp>
        <p:nvSpPr>
          <p:cNvPr id="5" name="Rectangle 4"/>
          <p:cNvSpPr/>
          <p:nvPr/>
        </p:nvSpPr>
        <p:spPr>
          <a:xfrm>
            <a:off x="521368" y="2780079"/>
            <a:ext cx="595964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  void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main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()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   sum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= 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 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value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= 10;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add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if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(sum % 3 == 1)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    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b="1" dirty="0" err="1" smtClean="0">
                <a:latin typeface="Calibri" pitchFamily="34" charset="0"/>
                <a:cs typeface="Calibri" pitchFamily="34" charset="0"/>
              </a:rPr>
              <a:t>int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value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      value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= 1;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    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add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    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print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("inner value = ", value);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    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print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("sum = ", sum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); </a:t>
            </a:r>
            <a:br>
              <a:rPr lang="en-US" sz="1600" dirty="0" smtClean="0">
                <a:latin typeface="Calibri" pitchFamily="34" charset="0"/>
                <a:cs typeface="Calibri" pitchFamily="34" charset="0"/>
              </a:rPr>
            </a:b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}</a:t>
            </a:r>
            <a:endParaRPr lang="en-US" sz="1600" b="1" dirty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print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("outer value = ", value);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}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67460" y="1625917"/>
            <a:ext cx="467627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Symbol 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refers to the variable that was most </a:t>
            </a:r>
            <a:r>
              <a:rPr lang="en-US" b="1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recently declared within program execution. </a:t>
            </a:r>
            <a:endParaRPr lang="en-US" b="1" dirty="0" smtClean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  <a:p>
            <a:endParaRPr lang="en-US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Views 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variable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declarations as executable statements 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that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establish 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which symbol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is considered to be the 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‘current one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’.</a:t>
            </a:r>
          </a:p>
          <a:p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(Used 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in old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LISP interpreters.)</a:t>
            </a:r>
            <a:endParaRPr lang="en-US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  <a:p>
            <a:endParaRPr lang="en-US" dirty="0" smtClean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Translation to normal code: access through a dynamic environment.</a:t>
            </a:r>
          </a:p>
        </p:txBody>
      </p:sp>
      <p:sp>
        <p:nvSpPr>
          <p:cNvPr id="7" name="Rectangle 6"/>
          <p:cNvSpPr/>
          <p:nvPr/>
        </p:nvSpPr>
        <p:spPr>
          <a:xfrm>
            <a:off x="3457890" y="472216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C00000"/>
                </a:solidFill>
              </a:rPr>
              <a:t>0</a:t>
            </a:r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24232" y="4962799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11</a:t>
            </a:r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75318" y="546812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0</a:t>
            </a:r>
            <a:endParaRPr lang="en-US" sz="18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58320" y="1363320"/>
              <a:ext cx="5140080" cy="51850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800" y="1349640"/>
                <a:ext cx="5154120" cy="520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975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202"/>
            <a:ext cx="8454190" cy="1143000"/>
          </a:xfrm>
        </p:spPr>
        <p:txBody>
          <a:bodyPr/>
          <a:lstStyle/>
          <a:p>
            <a:r>
              <a:rPr lang="en-US" sz="3200" b="1" dirty="0" smtClean="0"/>
              <a:t>Dynamic </a:t>
            </a:r>
            <a:r>
              <a:rPr lang="en-US" sz="3200" dirty="0" smtClean="0"/>
              <a:t>scoping translated </a:t>
            </a:r>
            <a:br>
              <a:rPr lang="en-US" sz="3200" dirty="0" smtClean="0"/>
            </a:br>
            <a:r>
              <a:rPr lang="en-US" sz="3200" dirty="0" smtClean="0"/>
              <a:t>using global map, working like stack</a:t>
            </a:r>
            <a:endParaRPr lang="en-US" sz="32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03074" y="1089960"/>
            <a:ext cx="3473116" cy="159618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tx1"/>
                </a:solidFill>
              </a:rPr>
              <a:t>class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b="1" dirty="0">
                <a:solidFill>
                  <a:schemeClr val="tx1"/>
                </a:solidFill>
              </a:rPr>
              <a:t>World </a:t>
            </a:r>
            <a:r>
              <a:rPr lang="en-US" sz="1600" b="1" dirty="0" smtClean="0">
                <a:solidFill>
                  <a:schemeClr val="tx1"/>
                </a:solidFill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</a:rPr>
              <a:t>int</a:t>
            </a:r>
            <a:r>
              <a:rPr lang="en-US" sz="1600" dirty="0" smtClean="0">
                <a:solidFill>
                  <a:schemeClr val="tx1"/>
                </a:solidFill>
              </a:rPr>
              <a:t> sum;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int</a:t>
            </a:r>
            <a:r>
              <a:rPr lang="en-US" sz="1600" dirty="0" smtClean="0">
                <a:solidFill>
                  <a:schemeClr val="tx1"/>
                </a:solidFill>
              </a:rPr>
              <a:t> value;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chemeClr val="tx1"/>
                </a:solidFill>
              </a:rPr>
              <a:t>  void </a:t>
            </a:r>
            <a:r>
              <a:rPr lang="en-US" sz="1600" dirty="0" smtClean="0">
                <a:solidFill>
                  <a:schemeClr val="tx1"/>
                </a:solidFill>
              </a:rPr>
              <a:t>add()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     sum = sum + value; 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      value = 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  }</a:t>
            </a:r>
          </a:p>
        </p:txBody>
      </p:sp>
      <p:sp>
        <p:nvSpPr>
          <p:cNvPr id="5" name="Rectangle 4"/>
          <p:cNvSpPr/>
          <p:nvPr/>
        </p:nvSpPr>
        <p:spPr>
          <a:xfrm>
            <a:off x="511094" y="2779175"/>
            <a:ext cx="340894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  void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main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()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   sum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= 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 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value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= 10;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add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if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(sum % 3 == 1)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    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b="1" dirty="0" err="1" smtClean="0">
                <a:latin typeface="Calibri" pitchFamily="34" charset="0"/>
                <a:cs typeface="Calibri" pitchFamily="34" charset="0"/>
              </a:rPr>
              <a:t>int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value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      value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= 1;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    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add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    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print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("inner value = ", value);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    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print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("sum = ", sum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); </a:t>
            </a:r>
            <a:br>
              <a:rPr lang="en-US" sz="1600" dirty="0" smtClean="0">
                <a:latin typeface="Calibri" pitchFamily="34" charset="0"/>
                <a:cs typeface="Calibri" pitchFamily="34" charset="0"/>
              </a:rPr>
            </a:b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}</a:t>
            </a:r>
            <a:endParaRPr lang="en-US" sz="1600" b="1" dirty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print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("outer value = ", value);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}</a:t>
            </a:r>
          </a:p>
        </p:txBody>
      </p:sp>
      <p:sp>
        <p:nvSpPr>
          <p:cNvPr id="7" name="Rectangle 6"/>
          <p:cNvSpPr/>
          <p:nvPr/>
        </p:nvSpPr>
        <p:spPr>
          <a:xfrm>
            <a:off x="3457890" y="472216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C00000"/>
                </a:solidFill>
              </a:rPr>
              <a:t>0</a:t>
            </a:r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24232" y="4962799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11</a:t>
            </a:r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75318" y="546812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0</a:t>
            </a:r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716352" y="1109702"/>
            <a:ext cx="4339415" cy="1596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800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r>
              <a:rPr lang="en-US" sz="1600" b="1" dirty="0" smtClean="0">
                <a:solidFill>
                  <a:schemeClr val="tx1"/>
                </a:solidFill>
              </a:rPr>
              <a:t>class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World {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  </a:t>
            </a:r>
            <a:r>
              <a:rPr lang="en-US" sz="1600" dirty="0" err="1" smtClean="0">
                <a:solidFill>
                  <a:schemeClr val="tx1"/>
                </a:solidFill>
              </a:rPr>
              <a:t>pushNewDeclaration</a:t>
            </a:r>
            <a:r>
              <a:rPr lang="en-US" sz="1600" dirty="0" smtClean="0">
                <a:solidFill>
                  <a:schemeClr val="tx1"/>
                </a:solidFill>
              </a:rPr>
              <a:t>('sum);  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1600" b="1" dirty="0" smtClean="0">
                <a:solidFill>
                  <a:schemeClr val="tx1"/>
                </a:solidFill>
              </a:rPr>
              <a:t>  </a:t>
            </a:r>
            <a:r>
              <a:rPr lang="en-US" sz="1600" dirty="0" err="1" smtClean="0">
                <a:solidFill>
                  <a:schemeClr val="tx1"/>
                </a:solidFill>
              </a:rPr>
              <a:t>pushNewDeclaration</a:t>
            </a:r>
            <a:r>
              <a:rPr lang="en-US" sz="1600" dirty="0" smtClean="0">
                <a:solidFill>
                  <a:schemeClr val="tx1"/>
                </a:solidFill>
              </a:rPr>
              <a:t>('value);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1600" b="1" dirty="0" smtClean="0">
                <a:solidFill>
                  <a:schemeClr val="tx1"/>
                </a:solidFill>
              </a:rPr>
              <a:t>  void </a:t>
            </a:r>
            <a:r>
              <a:rPr lang="en-US" sz="1600" dirty="0" smtClean="0">
                <a:solidFill>
                  <a:schemeClr val="tx1"/>
                </a:solidFill>
              </a:rPr>
              <a:t>add(</a:t>
            </a:r>
            <a:r>
              <a:rPr lang="en-US" sz="1600" b="1" dirty="0" err="1" smtClean="0">
                <a:solidFill>
                  <a:schemeClr val="tx1"/>
                </a:solidFill>
              </a:rPr>
              <a:t>int</a:t>
            </a:r>
            <a:r>
              <a:rPr lang="en-US" sz="1600" dirty="0" smtClean="0">
                <a:solidFill>
                  <a:schemeClr val="tx1"/>
                </a:solidFill>
              </a:rPr>
              <a:t> foo) {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      update('sum, lookup('sum) + lookup('value)); 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      update('value, 0);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  }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24373" y="2798917"/>
            <a:ext cx="43313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  void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main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()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   update('sum, 0);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 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update('value,10);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add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if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(lookup('sum)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% 3 == 1)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     </a:t>
            </a:r>
            <a:r>
              <a:rPr lang="en-US" sz="1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pushNewDeclaration</a:t>
            </a:r>
            <a:r>
              <a:rPr lang="en-US" sz="1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('value);</a:t>
            </a:r>
            <a:endParaRPr lang="en-US" sz="16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      update('value, 1);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    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add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    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print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("inner value = ",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lookup('value));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    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print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("sum = ",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lookup('sum));</a:t>
            </a:r>
            <a:br>
              <a:rPr lang="en-US" sz="1600" dirty="0" smtClean="0">
                <a:latin typeface="Calibri" pitchFamily="34" charset="0"/>
                <a:cs typeface="Calibri" pitchFamily="34" charset="0"/>
              </a:rPr>
            </a:br>
            <a:r>
              <a:rPr lang="en-US" sz="1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         </a:t>
            </a:r>
            <a:r>
              <a:rPr lang="en-US" sz="1600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popDeclaration</a:t>
            </a:r>
            <a:r>
              <a:rPr lang="en-US" sz="1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('value)</a:t>
            </a:r>
            <a:br>
              <a:rPr lang="en-US" sz="1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}</a:t>
            </a:r>
            <a:endParaRPr lang="en-US" sz="1600" b="1" dirty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print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("outer value = ",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lookup('value));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}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3038040" y="1125360"/>
              <a:ext cx="1043280" cy="20242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5640" y="1114920"/>
                <a:ext cx="8255520" cy="330120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Rectangle 11"/>
          <p:cNvSpPr/>
          <p:nvPr/>
        </p:nvSpPr>
        <p:spPr>
          <a:xfrm>
            <a:off x="118118" y="6236412"/>
            <a:ext cx="8542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Object-oriented programming has scope for each </a:t>
            </a:r>
            <a:br>
              <a:rPr lang="en-US" sz="1600" b="1" dirty="0" smtClean="0">
                <a:latin typeface="Calibri" pitchFamily="34" charset="0"/>
                <a:cs typeface="Calibri" pitchFamily="34" charset="0"/>
              </a:rPr>
            </a:b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object, so we have a nice controlled alternative to dynamic scoping (objects give names to scopes).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4033080" y="1622160"/>
              <a:ext cx="2196360" cy="9918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24440" y="1613520"/>
                <a:ext cx="2207520" cy="100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897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  <p:tag name="FIRSTEVKA@C02HC034DJWT3PP7" val="4640"/>
</p:tagLst>
</file>

<file path=ppt/theme/theme1.xml><?xml version="1.0" encoding="utf-8"?>
<a:theme xmlns:a="http://schemas.openxmlformats.org/drawingml/2006/main" name="Default Desig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28206</TotalTime>
  <Words>2058</Words>
  <Application>Microsoft Office PowerPoint</Application>
  <PresentationFormat>On-screen Show (4:3)</PresentationFormat>
  <Paragraphs>464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Symbol</vt:lpstr>
      <vt:lpstr>Wingdings</vt:lpstr>
      <vt:lpstr>Default Design</vt:lpstr>
      <vt:lpstr>1_Default Design</vt:lpstr>
      <vt:lpstr>PowerPoint Presentation</vt:lpstr>
      <vt:lpstr>Errors Detected So Far</vt:lpstr>
      <vt:lpstr>Showing Good Errors with Syntax Trees</vt:lpstr>
      <vt:lpstr>Example: find program result, symbols, scopes</vt:lpstr>
      <vt:lpstr>Name Analysis: Problems it Detects</vt:lpstr>
      <vt:lpstr>Usual static scoping: What is the result?</vt:lpstr>
      <vt:lpstr>Renaming Statically Scoped Program</vt:lpstr>
      <vt:lpstr>Dynamic scoping: What is the result?</vt:lpstr>
      <vt:lpstr>Dynamic scoping translated  using global map, working like stack</vt:lpstr>
      <vt:lpstr>PowerPoint Presentation</vt:lpstr>
      <vt:lpstr>Formalism for Name Analysis</vt:lpstr>
      <vt:lpstr>PowerPoint Presentation</vt:lpstr>
      <vt:lpstr>Checking that each variable is declared</vt:lpstr>
      <vt:lpstr>Rules for Checking Variable Use</vt:lpstr>
      <vt:lpstr>Local Block Declarations Change </vt:lpstr>
      <vt:lpstr>Method Parameters are Similar</vt:lpstr>
      <vt:lpstr>Symbol Table () Contents</vt:lpstr>
      <vt:lpstr>Different Points, Different </vt:lpstr>
      <vt:lpstr>Imperative Way: Push and Pop</vt:lpstr>
      <vt:lpstr>Imperative Symbol Table</vt:lpstr>
      <vt:lpstr>Functional: Keep Old Version</vt:lpstr>
      <vt:lpstr>Functional Symbol Table Implemented</vt:lpstr>
      <vt:lpstr>Lookup</vt:lpstr>
      <vt:lpstr>Insertion</vt:lpstr>
      <vt:lpstr>Balanced Trees: Red-Black Trees</vt:lpstr>
      <vt:lpstr>Balanced Tree: Red Black Tree</vt:lpstr>
      <vt:lpstr>PowerPoint Presentation</vt:lpstr>
      <vt:lpstr>Balancing</vt:lpstr>
      <vt:lpstr>Insertion</vt:lpstr>
      <vt:lpstr>PowerPoint Presentation</vt:lpstr>
      <vt:lpstr>Evaluating an Expression</vt:lpstr>
      <vt:lpstr>Each Value has a Type</vt:lpstr>
      <vt:lpstr>We can compute types without values</vt:lpstr>
      <vt:lpstr>We do not like trees upside-down</vt:lpstr>
      <vt:lpstr>Leaves are Up</vt:lpstr>
      <vt:lpstr>PowerPoint Presentation</vt:lpstr>
      <vt:lpstr>Type Rules as Local Tree Constraints</vt:lpstr>
      <vt:lpstr>Type Rules with Environment</vt:lpstr>
      <vt:lpstr>PowerPoint Presentation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Ordered Sets in the Calculus of Data Structures</dc:title>
  <dc:creator>Viktor Kuncak</dc:creator>
  <cp:lastModifiedBy>kuncak</cp:lastModifiedBy>
  <cp:revision>3679</cp:revision>
  <dcterms:created xsi:type="dcterms:W3CDTF">2005-06-07T20:03:32Z</dcterms:created>
  <dcterms:modified xsi:type="dcterms:W3CDTF">2013-10-28T13:15:19Z</dcterms:modified>
</cp:coreProperties>
</file>