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1195" r:id="rId2"/>
    <p:sldId id="1083" r:id="rId3"/>
    <p:sldId id="1158" r:id="rId4"/>
    <p:sldId id="1172" r:id="rId5"/>
    <p:sldId id="1197" r:id="rId6"/>
    <p:sldId id="1196" r:id="rId7"/>
    <p:sldId id="1173" r:id="rId8"/>
    <p:sldId id="1200" r:id="rId9"/>
    <p:sldId id="1199" r:id="rId10"/>
    <p:sldId id="1201" r:id="rId11"/>
    <p:sldId id="1202" r:id="rId12"/>
    <p:sldId id="1175" r:id="rId13"/>
    <p:sldId id="1204" r:id="rId14"/>
    <p:sldId id="1205" r:id="rId15"/>
    <p:sldId id="1207" r:id="rId16"/>
    <p:sldId id="1209" r:id="rId17"/>
    <p:sldId id="1210" r:id="rId18"/>
    <p:sldId id="1211" r:id="rId19"/>
    <p:sldId id="1177" r:id="rId20"/>
    <p:sldId id="1178" r:id="rId21"/>
    <p:sldId id="1179" r:id="rId22"/>
    <p:sldId id="1180" r:id="rId23"/>
    <p:sldId id="1208" r:id="rId24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27"/>
      <p:bold r:id="rId28"/>
      <p:italic r:id="rId29"/>
      <p:boldItalic r:id="rId30"/>
    </p:embeddedFont>
  </p:embeddedFontLst>
  <p:custDataLst>
    <p:tags r:id="rId3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BF4C1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8983" autoAdjust="0"/>
    <p:restoredTop sz="92609" autoAdjust="0"/>
  </p:normalViewPr>
  <p:slideViewPr>
    <p:cSldViewPr snapToGrid="0">
      <p:cViewPr>
        <p:scale>
          <a:sx n="62" d="100"/>
          <a:sy n="62" d="100"/>
        </p:scale>
        <p:origin x="-2342" y="-9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848" y="-84"/>
      </p:cViewPr>
      <p:guideLst>
        <p:guide orient="horz" pos="2880"/>
        <p:guide pos="2160"/>
      </p:guideLst>
    </p:cSldViewPr>
  </p:notesViewPr>
  <p:gridSpacing cx="1800225" cy="180022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font" Target="fonts/font4.fntdata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1EB75-3524-4387-8CE3-F3226D8180E3}" type="datetimeFigureOut">
              <a:rPr lang="en-US" smtClean="0"/>
              <a:t>2013-10-23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09757-0F24-40A5-A9BB-710E2EC8F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58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0-28T09:49:37.746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5046491E-99AD-481A-9CFD-A8C83C389FDB}" emma:medium="tactile" emma:mode="ink">
          <msink:context xmlns:msink="http://schemas.microsoft.com/ink/2010/main" type="writingRegion" rotatedBoundingBox="3651,7971 6059,7966 6062,9739 3654,9744">
            <msink:destinationLink direction="with" ref="{FC29B4B5-D751-444B-A293-9BDCA493B458}"/>
            <msink:destinationLink direction="with" ref="{66CC43F8-A061-43A4-A7E5-1DE9B17192F4}"/>
          </msink:context>
        </emma:interpretation>
      </emma:emma>
    </inkml:annotationXML>
    <inkml:traceGroup>
      <inkml:annotationXML>
        <emma:emma xmlns:emma="http://www.w3.org/2003/04/emma" version="1.0">
          <emma:interpretation id="{11C4BE25-C3AD-40CD-903E-1D786A152D97}" emma:medium="tactile" emma:mode="ink">
            <msink:context xmlns:msink="http://schemas.microsoft.com/ink/2010/main" type="paragraph" rotatedBoundingBox="3651,7971 6059,7966 6060,8973 3652,897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AE0E985-7905-412A-BF43-AF4CE453C260}" emma:medium="tactile" emma:mode="ink">
              <msink:context xmlns:msink="http://schemas.microsoft.com/ink/2010/main" type="line" rotatedBoundingBox="3651,7971 6059,7966 6060,8973 3652,8978"/>
            </emma:interpretation>
          </emma:emma>
        </inkml:annotationXML>
        <inkml:traceGroup>
          <inkml:annotationXML>
            <emma:emma xmlns:emma="http://www.w3.org/2003/04/emma" version="1.0">
              <emma:interpretation id="{95028108-E3E9-4074-A591-CA915DE09D31}" emma:medium="tactile" emma:mode="ink">
                <msink:context xmlns:msink="http://schemas.microsoft.com/ink/2010/main" type="inkWord" rotatedBoundingBox="3651,7971 5157,7968 5159,8975 3652,8978"/>
              </emma:interpretation>
              <emma:one-of disjunction-type="recognition" id="oneOf0">
                <emma:interpretation id="interp0" emma:lang="en-US" emma:confidence="0">
                  <emma:literal>Qt</emma:literal>
                </emma:interpretation>
                <emma:interpretation id="interp1" emma:lang="en-US" emma:confidence="0">
                  <emma:literal>Q+</emma:literal>
                </emma:interpretation>
                <emma:interpretation id="interp2" emma:lang="en-US" emma:confidence="0">
                  <emma:literal>Q'</emma:literal>
                </emma:interpretation>
                <emma:interpretation id="interp3" emma:lang="en-US" emma:confidence="0">
                  <emma:literal>QT</emma:literal>
                </emma:interpretation>
                <emma:interpretation id="interp4" emma:lang="en-US" emma:confidence="0">
                  <emma:literal>Q,</emma:literal>
                </emma:interpretation>
              </emma:one-of>
            </emma:emma>
          </inkml:annotationXML>
          <inkml:trace contextRef="#ctx0" brushRef="#br0">254 3 2193,'-17'-4'3096,"-1"4"0,18 0-1032,-20 4-258,5-1-516,15-3-129,-25 17-258,17-1-258,-7-5 0,5 5-129,-5 2-258,3 3 129,-2 2 129,3 4-258,0 0 0,1 3 0,-2-3 0,2 3-129,3-6 0,-2 6-129,4-5 0,0 2 0,4-1 0,-3 2 0,4 1 0,0-1 0,0-1 0,2 1 0,1 3 0,2-5 0,2-1-129,0-1 258,2 1-129,-1-1 0,4 0 0,-1-3 0,0-1 0,3 1 129,1-4-129,2 0 129,-1-4-129,3 0 0,3-5 129,0-1 0,3-5-129,1-2 129,-1 0-129,1-7 129,5-4 0,-1-4-129,-2-1 129,-2-2 0,0-3 0,-1-2-129,-4 0 129,0-3 0,-6 2-129,-1-4 129,-2 3-129,-1 0 0,0-2 129,-2 1-129,0 0 0,-1 2 0,0-3 258,-1 4-258,-2-4 0,0 6 0,-3-1 129,-1-1 0,-1 2-129,0 3 129,-4-4-258,-3 4 129,-2 0 0,0-3 0,-3 1-129,-1 1 0,-2-1-129,-1 1 129,-5 4 129,1 2-129,-7 0 258,2 6-258,-1 1 129,-1 0 0,-2 4 129,3 0-129,0 2 0,2 0 0,3 0 0,2 7 0,2 5-129,2 0 258,0 4-129,3 2 129,-2 1-129,3 1 258,-1-3-129,2 1 0,10-18 0,-22 24-129,22-24 258,-13 15-387,13-15 258,0 0-258,0 0-129,0 0-516,-5 22-774,5-22-2451,0 0-387,0 0 129,0 0-516</inkml:trace>
          <inkml:trace contextRef="#ctx0" brushRef="#br0" timeOffset="769.044">371 583 1,'-9'-11'3224,"-2"-10"259,11 21-645,-9-17-516,9 17-774,-10-14-258,10 14-258,0 0-129,0 0-258,0 0 0,0 0-387,0 16 258,8 2-387,5 6 129,0 2 0,3 5 0,1 0 0,4 7-129,-1-2 0,1 1 129,-1-3-258,2 5 129,-5-9 0,4-1-129,-5-4 129,-3-4-129,-1-2 0,-12-19 0,17 23 0,-17-23-129,13 8-129,-13-8-645,0 0-1290,14-1-1935,-14 1 0,6-16-516,-5 1 387</inkml:trace>
          <inkml:trace contextRef="#ctx0" brushRef="#br0" timeOffset="1512.0865">1289 328 1548,'0'0'3999,"-13"-21"-129,13 21-903,0 0-516,-9-25-645,9 25-645,0 0-129,0 0-387,0 0 0,0 0-387,0 0 0,0 0-129,0 0 0,0 0-129,-8 21 0,8-3-129,0 7 129,2 0 0,3 8 0,-1-1 0,1 4 0,-3-4-129,2 1 129,-3-2 0,1 0-129,-1-7 0,-1-3-129,0-21-258,0 33-258,0-33-774,0 0-1806,0 0-774,0 0-387,0 0 258</inkml:trace>
          <inkml:trace contextRef="#ctx0" brushRef="#br0" timeOffset="2044.1169">1052 425 1,'14'4'3224,"-14"-4"-128,16 0-387,-16 0-516,22-5-387,-7 5-387,-15 0-129,28-10-129,-14 1-387,7 8-258,-3-2 129,3 3-387,3 0 0,0 0 0,-2 0-129,3 0 129,-1 3 0,2 3-129,-5-3 0,-1 1 129,-2 0-129,-1 0-129,-2 0 129,0-1-129,-15-3 0,19 2 0,-19-2-129,0 0-258,15 5-645,-15-5-1419,0 0-1677,-7-12-258,7 12-258</inkml:trace>
        </inkml:traceGroup>
        <inkml:traceGroup>
          <inkml:annotationXML>
            <emma:emma xmlns:emma="http://www.w3.org/2003/04/emma" version="1.0">
              <emma:interpretation id="{F858283A-D0A2-46DB-AC49-AC5132E2D150}" emma:medium="tactile" emma:mode="ink">
                <msink:context xmlns:msink="http://schemas.microsoft.com/ink/2010/main" type="inkWord" rotatedBoundingBox="5482,8221 6059,8219 6060,8617 5483,8619"/>
              </emma:interpretation>
              <emma:one-of disjunction-type="recognition" id="oneOf1">
                <emma:interpretation id="interp5" emma:lang="en-US" emma:confidence="0">
                  <emma:literal>in</emma:literal>
                </emma:interpretation>
                <emma:interpretation id="interp6" emma:lang="en-US" emma:confidence="0">
                  <emma:literal>m</emma:literal>
                </emma:interpretation>
                <emma:interpretation id="interp7" emma:lang="en-US" emma:confidence="0">
                  <emma:literal>on</emma:literal>
                </emma:interpretation>
                <emma:interpretation id="interp8" emma:lang="en-US" emma:confidence="0">
                  <emma:literal>M</emma:literal>
                </emma:interpretation>
                <emma:interpretation id="interp9" emma:lang="en-US" emma:confidence="0">
                  <emma:literal>mm</emma:literal>
                </emma:interpretation>
              </emma:one-of>
            </emma:emma>
          </inkml:annotationXML>
          <inkml:trace contextRef="#ctx0" brushRef="#br0" timeOffset="4336.2476">1871 292 1,'0'0'1547,"0"0"-128,0-17-258,0 17 0,0 0 258,0 0 0,0 0-129,-7-14 129,7 14-387,0 0-129,0 0-258,0 0 129,0 0-258,-15-12 129,15 12-387,0 0 129,0 0-129,0 0 258,0 0-258,-16 7 129,16-7-258,0 20 129,0-20 0,0 30-129,0-10 258,-2-2-258,2 5 0,0-1 0,0 4 129,0 4-258,0-2 129,2-1-258,3 3 258,3-4-258,-3 1 258,4-6-258,-3-4 129,-6-17 0,17 23 0,-17-23 129,0 0-129,16 0 0,-16 0 129,12-11-129,-12 11 129,13-26-129,-2 11 0,-7-1 129,2-3-129,-2 2 0,2 0 129,2-2-129,-1 1 129,1-3 0,0 1 0,0-4 129,3 6 0,-2-5 0,4 3 0,-3 1 0,0 2 129,0 3-258,-10 14 0,15-20 0,-15 20 0,13-7 0,-13 7-129,0 0 0,0 0 129,15 13-129,-12 4 0,2-2 0,-3 6 0,0 1 0,-1 3 129,1 3-129,1 1 0,-3-3 0,1-1 0,0-4-129,-1-3 129,4-4 0,-4-14 0,3 19 0,-3-19 0,0 0 0,0 0 0,0 0 0,10-10-129,-10 10 129,10-23 0,-3 8 0,4-1 0,-1 0 0,0-1 0,3-2 0,-1 3 0,1-4 129,-1 1-129,2 2 0,-3 0 129,2 2-129,-13 15 0,22-25 129,-22 25-129,17-12 0,-17 12 129,13-3-129,-13 3 0,17 3 0,-17-3 0,15 14 0,-15-14 0,16 17 129,-16-17-129,14 24 0,-14-24 0,11 29 0,-7-12 0,-2 2 0,-1 2 0,1 0 0,-1-2 0,-1 3 0,0-4 0,0-4 0,0 3 0,0-17 0,-3 25 0,3-25 0,-3 15 0,3-15 0,0 0 0,-4 15 0,4-15 0,0 0 0,0 0 0,0 0 0,0 0 0,0 0 0,0 0-129,0 0 0,0 0-258,0 20-645,0-20-1548,0 0-1935,0 0-129,0 0-387,0 0 259</inkml:trace>
        </inkml:traceGroup>
      </inkml:traceGroup>
    </inkml:traceGroup>
    <inkml:traceGroup>
      <inkml:annotationXML>
        <emma:emma xmlns:emma="http://www.w3.org/2003/04/emma" version="1.0">
          <emma:interpretation id="{DAEBAB12-4092-44E5-B003-CF9C183368CD}" emma:medium="tactile" emma:mode="ink">
            <msink:context xmlns:msink="http://schemas.microsoft.com/ink/2010/main" type="paragraph" rotatedBoundingBox="4644,9442 5272,9343 5332,9728 4705,9827" alignmentLevel="2"/>
          </emma:interpretation>
        </emma:emma>
      </inkml:annotationXML>
      <inkml:traceGroup>
        <inkml:annotationXML>
          <emma:emma xmlns:emma="http://www.w3.org/2003/04/emma" version="1.0">
            <emma:interpretation id="{18F619CF-3266-4AE1-BD46-0426BFED38C2}" emma:medium="tactile" emma:mode="ink">
              <msink:context xmlns:msink="http://schemas.microsoft.com/ink/2010/main" type="line" rotatedBoundingBox="4644,9442 5272,9343 5332,9728 4705,9827"/>
            </emma:interpretation>
          </emma:emma>
        </inkml:annotationXML>
        <inkml:traceGroup>
          <inkml:annotationXML>
            <emma:emma xmlns:emma="http://www.w3.org/2003/04/emma" version="1.0">
              <emma:interpretation id="{BB118439-6C84-4578-8D81-6261DFB68E6B}" emma:medium="tactile" emma:mode="ink">
                <msink:context xmlns:msink="http://schemas.microsoft.com/ink/2010/main" type="inkWord" rotatedBoundingBox="4644,9442 5272,9343 5332,9728 4705,9827"/>
              </emma:interpretation>
              <emma:one-of disjunction-type="recognition" id="oneOf2">
                <emma:interpretation id="interp10" emma:lang="en-US" emma:confidence="0">
                  <emma:literal>in</emma:literal>
                </emma:interpretation>
                <emma:interpretation id="interp11" emma:lang="en-US" emma:confidence="0">
                  <emma:literal>m</emma:literal>
                </emma:interpretation>
                <emma:interpretation id="interp12" emma:lang="en-US" emma:confidence="0">
                  <emma:literal>on</emma:literal>
                </emma:interpretation>
                <emma:interpretation id="interp13" emma:lang="en-US" emma:confidence="0">
                  <emma:literal>In</emma:literal>
                </emma:interpretation>
                <emma:interpretation id="interp14" emma:lang="en-US" emma:confidence="0">
                  <emma:literal>M</emma:literal>
                </emma:interpretation>
              </emma:one-of>
            </emma:emma>
          </inkml:annotationXML>
          <inkml:trace contextRef="#ctx0" brushRef="#br0" timeOffset="8648.4947">1041 1478 1,'0'0'2966,"0"0"-773,0 0 0,0 0-645,0 0-387,0 0-387,0 0-387,0 0-129,0 0 0,0 0-258,0 0 0,0 0 0,0 0-258,0 0 258,0 0 0,0 0 0,0 0 0,0 0 258,0 0-129,0 0 0,0 0 129,0 0-129,0 0 258,0 0-129,0 0 0,0 0 258,0 0-258,0 0 0,0-15 0,0 15 258,0 0 0,0 0-129,0 0 258,0 0-129,0 0 0,0 0-129,0 0 0,0 0-129,0 0-129,0 0 0,0 0-129,0 0 0,0 0 0,0 0 0,0 0 0,0 0 0,0 0 0,0 0 129,0 14-129,0-14 0,0 19 0,0-19 0,0 31 129,-3-11-129,2 0 0,-3 2 0,4 0 0,-1 2 0,1-1 0,0-3 0,0-4 0,0-16 0,0 25 0,0-25 0,6 17 0,-6-17 0,0 0 0,0 0 0,0 0 129,8 14-129,-8-14 0,0 0 0,0 0 0,0 0-129,0 0 129,0 0 0,0 0 0,0 0 0,0 0 0,0 0 0,0 0 0,0 0 0,14 5 0,-14-5 0,0 0 0,6-9 0,-6 9 0,0 0 0,11-22 0,-11 22 0,10-25 0,-2 10 0,-1-3 129,3-3-129,2-4 0,0 4 129,-1-2 0,3 2 0,0 0 0,-2 3 0,2 1 0,-1 6 0,-13 11 0,22-18-129,-22 18 0,21-7 129,-21 7-129,13 0 129,-13 0-129,0 0 129,16 12-129,-16-12 129,13 25-129,-5-6 0,0-1 0,2 1 0,-3 1 0,-3 1 0,4-1 0,-5 1 0,1 1 0,-3-3 129,2-1-129,-3 0 0,0-2 0,0-16 129,0 19-129,0-19 129,0 0-129,0 0 0,0 0 129,0 0-129,0 0 0,-4-11 0,4 11 0,0-31 0,5 11 0,1-5 0,6 0 0,-2-3 0,3 2 0,2-2 0,2 3 0,0 2 0,-1-1 129,2 5-129,-2 2 129,0 5-129,1-1 258,-2 4-258,0 2 129,0 2 0,-1 2-129,-14 3 129,23 0 0,-23 0 0,15 21 0,-11-6 0,-4 2-129,0 4 129,0 4 0,-4 4 0,-3 2-129,-2 0 129,2-2-129,0 1 0,4-4 0,-1-1 0,4-6 0,0-4 0,0-15-129,1 20 129,-1-20 0,0 0-129,11 16-129,-11-16-516,0 0-2451,0 0-1161,3-16-129,-3 16-516</inkml:trace>
        </inkml:traceGroup>
      </inkml:traceGroup>
    </inkml:traceGroup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23:29.805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-210 291 8,'0'0'16,"0"0"-1,0 0-1,0 0-1,-13 16-1,13-16-1,0 0-2,0 0-2,-7 18-2,7-18-1,0 0 0,0 0-2,0 0 0,8 15 0,-8-15-1,0 0 1,0 0-1,0 0 1,15-5-1,-15 5 1,0 0-1,8-20 0,-8 20 0,5-19 0,-5 19 0,0 0 0,-4-16 0,4 16-2,0 0-1,0 0-3,0 0-6,-14 13-8,20 3-9,-6-16 1,0 18-1</inkml:trace>
  <inkml:trace contextRef="#ctx0" brushRef="#br0" timeOffset="481.0275">6 0 8,'0'0'22,"0"0"1,0 0-4,0 0-1,0 0-4,0 0-3,0 0-3,0 0-1,0 0-1,0 0-2,0 0 0,-5 25-2,7-2 1,-4-2-1,2 6 1,-1-2-1,1 11 0,0-7-1,0 1 1,0-8-1,1-1 0,-1-6-1,0-15 0,5 22-1,-5-22-2,0 0-5,0 0-12,0 0-9,14-14-2,-14-4 1,0 18 1</inkml:trace>
  <inkml:trace contextRef="#ctx0" brushRef="#br0" timeOffset="1216.0695">126-60 33,'0'0'25,"0"0"2,0 0-9,0 0-3,0 0-4,20-16-2,-6 18-3,-14-2 0,30-5-1,-15 5 0,6 2-2,-4-2 0,7 9-1,-4 2 1,-1 4-2,-3 4 0,-2 5-1,-1 2 0,-3 6-1,-4 5 0,-7-5 1,1 0-1,-4 0-2,-2-3 2,-2-5 1,-6-3 0,1-7 0,-3-4 1,1 1 0,-4-5 2,3-4-2,-2-4 1,18 2-1,-22 0 0,22 0 0,0 0-2,-16-6-3,16 6-8,16 10-20,-16-10 1,21 3-2,-21-3 1</inkml:trace>
  <inkml:trace contextRef="#ctx0" brushRef="#br0" timeOffset="769.044">138-8 29,'0'0'25,"0"0"2,0 0-8,14 22-3,-14-22-5,6 35-2,-6-15-2,5 10-2,-5-4-1,3 7-1,-3-5-1,4 2 0,-3-6 0,2-1-2,1-6-1,-4-17-2,9 26-5,-9-26-7,0 0-13,0 0-4,7-15 3,-7 15-1</inkml:trace>
  <inkml:trace contextRef="#ctx0" brushRef="#br0" timeOffset="3629.2076">412 819 29,'0'0'26,"-4"14"4,4-14-2,0 0-13,18-6-4,-18 6-3,29 0-2,-29 0-2,37-3 0,-18-2-2,4 0-2,1 4-1,-4-11-5,5 4-16,5 10-7,-16-15-3,12 15 2</inkml:trace>
  <inkml:trace contextRef="#ctx0" brushRef="#br0" timeOffset="4184.2392">784 777 6,'0'16'25,"0"-16"1,0 0 2,16 7-10,-2-12-3,5 3-3,-1-7-1,8 5-3,-7-7-2,8 3-1,-8-6-1,7 4-1,-7-6 0,5 3 0,-8-6-1,2 3-1,-3-3 0,-3 3 0,-2-2 1,-4-1-1,-6 1 0,0 2 0,0 16 0,-16-25 0,2 15-1,-2 8 1,-3 4-1,-4 8 0,1 4-1,-2 8 0,3 3 0,-2 7 1,9 4-1,-2-3 0,6 2 1,6-2 0,5-4 0,7 0 1,3-8 0,7 0 1,-2-8 0,8 0 0,-3-10 0,6 3 0,-6-4 0,3-4-2,-1 1-2,-9-11-5,10 0-27,-8 5 0,-16 7-1,14-16 1</inkml:trace>
  <inkml:trace contextRef="#ctx0" brushRef="#br0" timeOffset="2701.1545">-185 830 19,'7'16'23,"-7"-16"-2,0 0-3,-13 18-2,13-18-3,-7 22-3,7-22-2,-6 23-1,6-23-1,-3 21-2,3-21-1,-3 16-1,3-16-2,0 0-5,14 11-14,-14-11-8,0 0-3,19 1 1,-19-1 1</inkml:trace>
  <inkml:trace contextRef="#ctx0" brushRef="#br0" timeOffset="3349.1915">11 862 24,'0'0'24,"19"-9"1,-19 9-6,19-20-4,-19 20-5,26-25-3,-10 14-2,-2-6-1,-14 17-2,28-25 1,-28 25-1,22-29-1,-22 29 1,19-22-1,-19 22 1,10-23-1,-10 23 0,5-22 0,-5 22 0,-3-16-1,3 16 1,-10-16 0,10 16-1,-16-8 1,16 8-1,-26-4 0,12 4 0,-4 2 0,2 1 0,-3 2 0,3 0 1,-2 6-2,4 2 2,1 4-1,3 3 0,4 4 0,1 0 0,4 1 1,2 3-1,4-4 1,1 0 0,2-3 1,4-2 0,-12-19-1,25 26 2,-10-18 0,2 0 1,-1-8-2,5 4 0,0-5 1,0 1-1,0-2-1,1-6-2,4 5-2,-5-5-3,8 10-7,-12-4-17,-17 2-3,36-10 0,-36 10 1</inkml:trace>
  <inkml:trace contextRef="#ctx0" brushRef="#br0" timeOffset="4711.2694">-169 1521 25,'0'0'29,"0"0"0,0 0 3,0 0-10,15 18-8,-15-18-5,-4 21-3,4-21 0,0 19-4,0-19 0,5 16-1,-5-16 0,0 0-3,18-3-3,-18 3-12,10-31-14,9 25-1,-13-13 0,13 9 0</inkml:trace>
  <inkml:trace contextRef="#ctx0" brushRef="#br0" timeOffset="5259.3008">240 1472 20,'37'4'25,"-37"-4"2,40-11 0,-21 6-12,4-9-4,1 6-3,-5-8-2,5 8-1,-8-7-1,7 6 0,-23 9-1,25-21 1,-25 21-1,16-21 0,-16 21-1,4-24 1,-4 24-1,-4-21-1,4 21 1,-17-19-1,17 19-1,-31-13 1,14 10-1,-4 5 0,0 4 0,-2 2 0,1 6-1,1 6 1,2 1-1,4 4 1,3 7 1,4-4 0,1 0 0,7 0 1,3-3 0,4 1 0,2-7 0,7 2 0,1-11 0,2 4 0,2-9 0,1 3-1,-3-8 1,7 0 0,-4-2-1,-1-2 0,0 0-3,-2-9-2,5 12-6,-24 1-18,29-26-6,-8 18-1,-6-6 0</inkml:trace>
  <inkml:trace contextRef="#ctx0" brushRef="#br0" timeOffset="5614.3211">800 1449 31,'0'0'30,"14"-9"1,-14 9 1,0-23-14,0 23-4,0 0-5,21-8-2,-21 8-2,22-2-1,-22 2-2,29-3-1,-14 2 0,2 2 0,-17-1 0,29 0-2,-29 0-1,28-1-2,-14 9-3,-14-8-8,14-8-15,-14 8-3,0 0 0,16 3 1</inkml:trace>
  <inkml:trace contextRef="#ctx0" brushRef="#br0" timeOffset="5914.3382">825 1545 43,'0'0'30,"0"0"3,0 0 0,0 0-17,15 0-3,2 8-2,-17-8-2,26 0-2,-26 0-2,34-1-1,-34 1-2,29 1 0,-15-1 0,1-1-2,2 2-1,-17-1-3,34-4-3,-34 4-13,21-15-16,-5 15 0,-16 0 0,22-5 0</inkml:trace>
  <inkml:trace contextRef="#ctx0" brushRef="#br0" timeOffset="6596.3772">1337 1497 75,'16'-11'34,"0"11"-2,-16 0-8,16-22-14,5 14-3,-8-10-3,9 12 0,-3-7-2,4 3 0,-2-8 0,3 9-1,-3-2 1,-1-1-1,-2 0 0,0-1 0,-5-3 0,-13 16 0,19-21 0,-19 21 0,3-23 0,-3 23 0,-6-16 0,6 16-1,-23-8 0,6 5 0,-3 5 0,-2 4 0,-2 7-1,-5 1 1,2 6-1,-2 4 1,3 6-1,4-1 1,1 5 0,6-5 0,3-1 1,7 1-1,5-5 1,6-3 0,4-6 1,4 2-1,5-6 1,4 2-1,-1-6 1,6-1 0,-4-1-1,5 1 1,-4-6-1,1-1 0,-2 1-3,-5-8-2,10 9-17,-7-10-17,-4-7 1,0 1-2,-9-7 2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23:56.358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2 18 28,'0'0'28,"0"0"-1,0 0-1,0 0-11,0 0-3,0 0-4,0 0-1,0 0-2,0 0 0,-5 14-1,5-14 1,0 0-1,8 16-1,-8-16-1,0 0 0,0 0 0,0 0-1,0 0 0,0 0-1,0 0-3,0 0-6,-1-24-23,1 24-1,0-24-1,0 24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23:54.921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0 0 9,'0'0'8,"0"0"1,0 0 0,0 0 0,0 0-1,0 0-1,0 0 1,0 0-1,0 0 0,0 0 0,0 0 0,0 0 0,8 22-1,-8-22 0,2 32-1,-2-11 0,3 3-1,-3-3-1,3 3 0,-1-5-1,1 2 1,-1-6-2,-2-15 1,3 21-1,-3-21-1,3 17 1,-3-17 0,0 0-1,0 0 0,0 0 1,3 15-1,-3-15 0,0 0 1,0 0-2,0 0 0,7 16-2,-7-16-3,0 0-6,0 0-12,6-29-4,-6 29 0,10-27 1</inkml:trace>
  <inkml:trace contextRef="#ctx0" brushRef="#br0" timeOffset="421.024">162-19 11,'14'3'12,"-14"-3"0,0 0 0,0 0-1,0 0 0,0 0 0,0 0 0,0 0-1,4 22-2,0-2-1,-2-6 0,5 8-1,-6-2-2,7 4 0,-5-3 0,4 6-1,-4-6-1,2-2 0,-2 0-1,2-1 0,-2-4 0,-3-14-1,5 21-1,-5-21-1,0 0-1,0 0-5,0 0-8,8 16-12,-8-16-1,0 0 0,-15-24 2</inkml:trace>
  <inkml:trace contextRef="#ctx0" brushRef="#br0" timeOffset="1001.0569">157-19 16,'0'0'22,"0"0"-3,0 0-2,3-18-1,-3 18-4,0 0-1,0 0-3,0 0-1,16-3-1,-1 9-1,-15-6 0,26 11-1,-26-11-1,33 15-1,-17-9 0,5 1 0,-5-4-1,3 5 0,-3-3 0,2 1-1,-18-6 1,27 13 0,-27-13-1,23 24 0,-17-6 1,1 1 0,-6 2-1,-1 3 0,-1 3 0,-4 0 0,0 1 1,-5-6-1,1-1 0,-2-3 1,-1-1-1,12-17 1,-25 16 0,10-11-1,15-5 3,-25 3-2,25-3-1,-25-5 2,25 5-1,-17-6 0,17 6 0,0 0 1,-13-16-2,13 16 0,0 0 0,0 0-1,19-6-2,-19 6-8,18-15-20,1 20-2,-19-5 1,26 3-1</inkml:trace>
  <inkml:trace contextRef="#ctx0" brushRef="#br0" timeOffset="4249.2429">425 883 16,'0'0'25,"18"4"-1,-18-4-1,0 0-5,0 0-2,0 0-3,4 14-3,-4-14-3,-3 18-2,3-18-2,-3 22 0,3-22-3,-2 21 0,2-21-4,4 18-12,-4-18-13,0 0-2,0 0 1,16-18-1</inkml:trace>
  <inkml:trace contextRef="#ctx0" brushRef="#br0" timeOffset="4911.2809">577 798 35,'0'0'26,"0"0"-4,0 0-1,0 0-5,18-12-2,-18 12-3,19-10-2,-19 10-2,26-3-2,-26 3 0,30 5-2,-15-2 0,4 3-2,-19-6 0,29 10 1,-29-10-1,30 5 0,-30-5-1,26-2-1,-12 0-2,-14 2-6,23-20-24,-23 20 1,16-18-1,-16 18 0</inkml:trace>
  <inkml:trace contextRef="#ctx0" brushRef="#br0" timeOffset="5585.3194">1028 733 19,'22'3'26,"-22"-3"0,24-10-5,-9 7-3,3-2-4,-1 4-4,1-9-2,4 5-2,-4-6-2,6 5 0,-3-7-1,1 0-1,-3-1 0,6 2-1,-8-4 1,4 2-1,-5 1 0,0 0 1,-5-1-1,-11 14 0,16-19 0,-16 19 0,4-15 0,-4 15-1,0 0 1,-20-11-1,6 11 0,-4 1 1,-3 1-2,-3 3 1,-1 1 0,-1 1 0,-1 2-1,1 3 1,0 2 0,4 2 0,3 6 0,4 1 0,3-1 0,5 6 1,5-1-1,4 2 2,3-2-1,3-1 0,3-4 1,4 1 1,-1-3-1,2-2 1,-2-2-1,6-1 0,-6-4 0,7 2 0,-3-9-1,2-2 0,-2-7-1,5-3 0,1-3-2,-7-8-3,11 4-3,-16-14-14,0 7-12,4 11-1,-16 11 0,11-16 1</inkml:trace>
  <inkml:trace contextRef="#ctx0" brushRef="#br0" timeOffset="3955.2261">-135 779 11,'0'0'20,"0"0"-4,0 0-1,0 0-3,21-3 1,-21 3-2,18-3-1,-18 3-1,24-7-1,-10 4-2,1-3-1,4 1-1,-1-5 0,3-2-1,-2-1 0,3-2-1,-3-1 0,-1 2 0,-2-4 0,-1 4-1,-6-2 1,-9 16-2,13-20 1,-13 20 0,0 0 0,0-17 0,0 17-1,0 0 1,-21-5-1,21 5 0,-25 0 1,10 5-1,-3-2-1,-1 5 1,-2 0 0,2 3 0,-3 2 0,2 2 0,4 2 0,0 1 0,2-2 0,3 5 0,3 0 0,1-4 0,6 9 0,1-5-1,3 0 1,3-1 0,4 3 1,1-9 0,4 1 0,4-2 1,0-7 0,3 4-1,3-10 2,2 1-1,-2-6 0,3 2 0,-3-3 0,3 1 0,-4-2-2,-2-1-1,1 4-3,-9-6-3,7 13-8,-21-3-16,17-8-1,-2 11-3,-15-3 3</inkml:trace>
  <inkml:trace contextRef="#ctx0" brushRef="#br0" timeOffset="7015.4012">-114 1398 19,'16'8'24,"-16"-8"-2,0 0-1,18-21-4,-18 21-3,29-14-3,-15 3-2,7 4-2,-3-4-3,6 3 0,-5-2-3,3 6 1,-2-4-1,1 3-1,-2-6 0,-2 4 1,-2-2 0,-15 9 0,19-20 0,-19 20-1,8-21 1,-8 21 0,0 0 0,-8-20-1,8 20 1,-16-12-1,16 12 1,-27-6-1,9 4 0,1 1 0,-4 2 1,0 3-2,0 2 2,0-1-1,0 1-1,2 9 1,3 4 1,2 0-1,1 4 0,3 2 0,5 1 1,2 1-2,5 0 2,3-4 0,3-6-1,4 6 0,-12-23 2,31 26 0,-17-18 0,7 1 0,-3-6 1,4 7 0,-1-10-1,5 2 1,-4-6-1,5 3 0,1-4-1,-1-1 0,-1-1-1,-1-2-3,2 4-3,-7-8-12,-3 2-16,6 6 1,-23 5-2,30-11 2</inkml:trace>
  <inkml:trace contextRef="#ctx0" brushRef="#br0" timeOffset="12544.7175">520 1567 13,'0'0'23,"0"0"2,0 0-6,0 0-1,0 0-3,0 0-4,0 0-1,0 0-4,0 0 0,0 0-2,-16-10-1,16 10-1,0 0 0,0 0-1,0 0 0,0 0 0,0 0-1,-15-5 1,15 5-1,0 0 1,0 0-1,0 0 0,-16-1 0,16 1 0,0 0 0,0 0 1,0 0 0,-3 14-1,3-14 1,3 14 0,-3-14-1,3 21 1,-3-21 0,7 19-1,-7-19 0,0 0 2,8 15-2,-8-15 1,0 0 0,0 0 0,8-16-1,-8 16 1,1-16 0,-1 16 0,-1-15-1,1 15 1,0 0 0,0 0-1,0 0 0,0 0-1,0 0 0,0 0-3,0 0-7,-5 15-13,5-15-8,0 0 0,16 8 1</inkml:trace>
  <inkml:trace contextRef="#ctx0" brushRef="#br0" timeOffset="7462.4268">568 1302 22,'0'0'24,"0"0"3,0 0-6,0 0-3,0 0-5,14-5 0,-14 5-4,15-9-1,-15 9 0,22-10-1,-22 10-3,27-8 0,-12 1-1,2 7-1,-1 0 0,2-1-2,-18 1 0,29-2-2,-15 4-2,-14-2-2,23 3-4,-23-3-8,0 0-11,0 0-5,0 0 3,0 0 0</inkml:trace>
  <inkml:trace contextRef="#ctx0" brushRef="#br0" timeOffset="7718.4414">585 1453 16,'0'0'26,"0"0"2,0 0 1,0 0-9,0 0-4,0 0-4,16-5-3,-16 5-2,26-10-2,-10 2 0,5 5-2,-3-3-1,2 1-1,-4 3-3,4-3-2,-3 12-7,-2-6-14,-15-1-7,22 2-1,-22-2 1</inkml:trace>
  <inkml:trace contextRef="#ctx0" brushRef="#br0" timeOffset="13670.7819">1026 1438 25,'0'0'25,"0"0"1,0 0-7,16-13-5,-16 13-2,18-6-3,-18 6-1,29-18-2,-29 18-1,29-17-2,-13 4-1,1 2 1,-1-7-1,-1 4 0,-2-7-2,-2 6 2,-1-2-1,-1 2 0,-4 1 1,-5 14-1,2-21 1,-2 21-1,0 0-1,-12-14 1,12 14 0,-20-2-1,2 2 0,2 2 0,-7 1 1,3 0-1,-3 3 0,2 1 0,-3 6 0,5-1 0,0 6 0,6-2 0,0 5 0,5 1 1,2 2-1,2 1 1,4-6 0,2 3-1,4-4 1,1 4 0,4-7 0,2-1 1,-13-14 0,32 18 0,-16-12 0,6-1 0,-1-3 0,3 2 0,-1-5 0,2 2-1,0 1 0,-3-5 1,-1 0-3,0 1-1,3 2-4,-10-10-21,1-1-8,5 3 1,-10-11-2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24:29.663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29 29 14,'-15'-4'19,"15"4"-5,0 0-2,-4 15-4,4-15 1,0 0-2,0 0 1,-10 14-1,10-14-1,0 0 0,0 0-1,2 15-1,-2-15 0,0 0-1,0 0 0,0 0 0,19 8-1,-19-8 0,0 0-1,14-10 1,-14 10-1,0 0 0,15-19 0,-15 19 0,0 0 0,4-21 0,-4 21-1,0 0 1,-4-18 1,4 18-1,0 0 0,-16-9-1,16 9 1,0 0-1,-20 5 1,20-5-1,0 0 0,-12 19 0,12-19 0,-5 16 0,5-16 0,0 0 0,5 21 0,-5-21 0,0 0 0,0 0 0,17 11 1,-17-11-2,0 0-2,19-5-10,-3 8-16,-17-19-1,15 16 1,-15-19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26:39.276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0 182 4,'0'0'21,"14"0"1,-14 0-4,0 0-3,15-4-1,-15 4-3,22 0 0,-22 0-3,28-2 0,-28 2-1,28-8-1,-28 8-1,29-6-1,-29 6-1,29-13-1,-29 13 1,26-13-2,-26 13 0,24-16 0,-24 16 1,18-22-1,-18 22-1,8-25 2,-8 25-1,1-22 1,-1 22-2,-6-22 1,6 22 0,-15-15-1,15 15 1,-20-9-1,20 9 0,-26-5 0,11 6 0,1 6-1,0 2 1,-2 3 0,16-12-1,-28 33 1,15-17 0,1 5-1,0-2 1,3 4 0,2-6-1,3 3 1,0-3 0,4-1 0,4 0 0,2 0 1,-6-16-1,21 26 2,-8-12-1,3-4 1,-2-4 0,7 4-1,-3-3 1,2-1-1,0-1 0,-1 0 0,0-5-1,0 3 0,2 3-3,-6-12-4,7 9-15,-1-3-10,-21 0-1,29-13 0,-29 13 0</inkml:trace>
  <inkml:trace contextRef="#ctx0" brushRef="#br0" timeOffset="341.0195">447 168 18,'-3'18'28,"3"-18"0,0 0 2,0 0-10,0 0-6,21 1-3,-21-1-2,26-3-3,-26 3-2,32-3 0,-16 1-2,5 2-1,-4-1-1,1-1-3,3 7-6,-21-5-9,16-13-14,0 18 0,-16-5 1,14-5 0</inkml:trace>
  <inkml:trace contextRef="#ctx0" brushRef="#br0" timeOffset="1041.0595">839 174 44,'21'-1'30,"-21"1"-1,25-11-8,-7 12-7,-4-9-4,6 7-4,-6-7-1,5 4-3,0-2 0,1 3-1,-3 0 1,1-4-1,-4-1 0,2 3-1,-16 5 2,28-16 0,-28 16-2,17-19 1,-17 19 0,10-24 0,-10 24-1,-2-24 1,2 24 0,-14-22-1,14 22 1,-29-20-1,13 14-1,-5 1 1,-1 2 0,-1 5 0,-1 2 0,2 1 0,-1 5-1,6 6 1,-3 0 1,4 5-1,2 1-1,4 4 1,1-4 0,6 7 0,-1-2 0,6-4 0,1 1 1,5 0-1,-1-7 2,7 3-1,-1-3 0,4-2 1,-1-9 0,7 7-1,-4-7 1,4-1 0,-1-3-1,2-1 0,-3-5 0,3-1-1,-3 2 1,-3-5-2,1 1-2,-19 7-7,27-24-24,-11 21 1,-16 3-2,16-13 1</inkml:trace>
  <inkml:trace contextRef="#ctx0" brushRef="#br0" timeOffset="1483.0846">1341 266 29,'0'0'29,"0"0"3,0 0-4,0 0-9,0 0-4,0 0-4,16 6-2,-16-6-4,0 0-1,0 0-1,0 0-2,0 0 1,16 13-1,-16-13-1,0 0 1,8 16-1,-8-16 1,0 0-1,3 16 1,-3-16 0,0 0-1,0 0 2,0 0-1,0 0-1,0 0 1,0 0-3,0 0-5,-8-19-27,8 19 0,0 0 0,0 0-2</inkml:trace>
  <inkml:trace contextRef="#ctx0" brushRef="#br0" timeOffset="16113.9216">-508 787 10,'0'0'13,"19"-2"-2,-19 2-1,21 0 0,-21 0-1,19-6-1,-19 6 0,23-7 1,-23 7-2,20-8-1,-20 8 0,18-16-1,-18 16 0,19-13 0,-19 13 1,15-17-2,-15 17 0,11-15 0,-11 15 0,0 0-2,10-17 1,-10 17-1,0 0 0,1-15 0,-1 15 0,0 0-1,-5-16 0,5 16 1,0 0-1,0 0 0,-13-21-1,13 21 1,0 0-1,-17-12 0,17 12 1,-16-12-1,16 12 0,-19-8 0,19 8 0,-20-1 1,20 1-1,-17-3 0,17 3 1,-15 6 0,15-6-1,-16 13 0,16-13 2,-14 14-2,6 1 0,8-15 0,-11 29 1,11-29-2,-8 30 1,4-12 0,1 1 1,0-2-1,1 0 0,2-3 0,2 2-1,0-2 2,-2-14-1,4 21 0,-4-21 1,18 19-1,-18-19 1,22 16 0,-6-11 0,-16-5 0,33 8 0,-17-6 0,0 0 0,1-6 0,1 1 0,-2 1 0,0-1 0,2-2 0,-4-1 0,2 3-1,-2 0-1,3 1-1,-17 2-5,25-5-7,-25 5-13,0 0-5,19 2-2,-19-2 2</inkml:trace>
  <inkml:trace contextRef="#ctx0" brushRef="#br0" timeOffset="16401.9381">-82 852 28,'0'0'22,"20"0"-3,-20 0 0,0 0-5,8 15 0,-8-15-4,0 0-1,3 16-3,-3-16 0,3 18-3,-3-18 0,0 0-2,5 19-2,-5-19 0,-2 14-9,2-14-18,0 0-1,0 0-1,0 0 0</inkml:trace>
  <inkml:trace contextRef="#ctx0" brushRef="#br0" timeOffset="17103.9783">170 675 10,'0'0'24,"0"0"1,0 0 1,0 0-12,0 0-2,0 0-2,0 0-2,0 0-2,0 0-1,0 0-2,0 0 1,0 0-1,0 0 0,0 0-1,0 0 1,0 0-1,10 17 0,-10-17 0,0 0-1,-2 19 0,2-19 0,-3 18 0,3-18 1,-5 19-1,5-19-1,-5 23 0,4-9 1,1-14-1,-2 21 0,2-21 0,2 22 1,-2-22-1,4 24 0,-4-24 0,0 0 0,10 23 1,-10-23-1,0 0 0,14 16 1,-14-16-1,0 0 0,17 10 1,-17-10-1,0 0 1,17 4-1,-17-4 0,18 2 1,-18-2 0,21 0-1,-21 0 0,24-5 0,-24 5 0,25-1 1,-25 1-1,24-8-1,-24 8 1,21-4-2,-21 4-2,26-3-9,-26 3-16,0 0-3,16-5-1,-16 5 2</inkml:trace>
  <inkml:trace contextRef="#ctx0" brushRef="#br0" timeOffset="17692.0118">210 678 13,'0'0'26,"0"0"2,-11-18 2,11 18-13,0 0-3,10-22-1,-10 22-3,16-18-2,-2 16-3,-14 2-1,27-11 0,-27 11-2,31-9-1,-14 5-1,1 0-1,6 4-1,-6-10-5,9 10-7,-5 3-17,-6-11 0,10 15-2,-26-7 3</inkml:trace>
  <inkml:trace contextRef="#ctx0" brushRef="#br0" timeOffset="17398.9952">233 787 29,'0'0'27,"-16"-11"2,16 11-1,0 0-15,0 0-3,24 1-1,-24-1-3,19 0-1,-19 0-2,24 0-1,-24 0-1,26 3 0,-12-1-3,-14-2-1,22 0-4,-22 0-6,16-6-12,-1 10-6,-15-4 1,0 0 1</inkml:trace>
  <inkml:trace contextRef="#ctx0" brushRef="#br0" timeOffset="18321.0479">661 617 15,'1'14'27,"-1"-14"1,0 0 2,-19 11-12,19-11-3,-16 18-4,16-18-2,-19 24-4,19-24-1,-19 32-1,11-13-1,3 2-1,0-5 1,5 4 0,2-3-1,2-1 0,-4-16 0,16 27 0,-16-27 0,20 20 0,-20-20 0,25 12-1,-25-12 0,26 2 0,-12-2 1,-14 0-1,31-13 0,-17 4-1,2-3 1,-1 1-1,1-2 1,-5-4 0,0-1 0,-4 2-1,-4-2 1,-5 1-1,-3-1 0,-4-1 1,-4 1-1,-1 6 0,-4 0 0,-1-2 1,1 6-1,-1-2 1,1 5-1,2 2 1,2 5 0,14-2 0,-23 0-4,23 0-4,0 0-9,-9 29-13,9-29-2,-2 22 2,2-22-1</inkml:trace>
  <inkml:trace contextRef="#ctx0" brushRef="#br0" timeOffset="18743.072">932 642 43,'0'0'28,"-18"-1"2,18 1-6,0 0-12,0 0-3,6 16-2,-6-16-2,0 16-1,0-16-1,5 27 2,-5-27-2,10 35-1,-7-15 0,4 1 0,-3-2-1,0 0-1,2 0 0,-3-1-1,4-1 0,-7-17-2,11 21-2,-11-21-5,9 16-4,-9-16-16,0 0-1,0 0-1,0 0 2</inkml:trace>
  <inkml:trace contextRef="#ctx0" brushRef="#br0" timeOffset="19068.0906">927 614 12,'0'0'25,"0"0"3,22 0 0,-22 0-10,0 0-4,21-4-2,-21 4-2,19 2-3,-19-2-2,21 3-1,-21-3-1,24 2-1,-24-2 0,31 0-1,-15-3-1,0-1-1,0 6-3,-16-2-6,26-16-15,-10 21-6,-16-5-1,0 0 1</inkml:trace>
  <inkml:trace contextRef="#ctx0" brushRef="#br0" timeOffset="19337.106">959 759 44,'0'0'30,"0"0"2,0 0 1,16-22-20,3 25-2,-19-3-1,28-8-4,-28 8-2,33-8-1,-18 7-1,2 1-2,-1 3-2,-16-3-5,28-3-21,-12 12-6,-16-9 0,0 0 1</inkml:trace>
  <inkml:trace contextRef="#ctx0" brushRef="#br0" timeOffset="26277.503">-430 1377 15,'0'0'20,"0"0"0,0 0-7,0 0-2,0 0 0,0 0-3,16 3-1,-16-3 0,0 0 0,21 6-1,-21-6 0,19 0-1,-19 0 0,23-1-1,-23 1-1,27-7 1,-27 7-2,29-6 0,-13-1-1,-2 4 1,4-2-1,-3 1 0,-15 4-1,27-13 1,-27 13 0,24-20 0,-24 20 0,16-16 0,-16 16 1,10-19 0,-10 19 0,1-17-1,-1 17 0,-3-16 0,3 16 1,-8-16-2,8 16 1,-16-15-1,16 15 1,-19-13-1,4 10 1,15 3-1,-29-8 0,15 8 0,-1 2 0,1-1 1,0 4-2,14-5 1,-28 14 0,28-14 0,-22 26 0,22-26 0,-19 29 0,12-8 0,1-2 0,3 3 0,3 3 0,0-3 0,3-1 0,3 3-1,2-3 2,2-4-1,1-1 0,4-1 0,-1-6 1,0-1-1,4-3 1,0-3 0,-1-4 0,3 2 0,-1-1 0,0-1-1,-1-3 1,-1 2-2,1 1-1,-4-2-3,9 12-6,-23-8-6,21-15-15,-5 25-1,-16-10 0,21 6 2</inkml:trace>
  <inkml:trace contextRef="#ctx0" brushRef="#br0" timeOffset="26528.5173">83 1519 30,'0'0'27,"0"0"2,0 0-9,0 0-3,12-16-4,-12 16-2,0 0-2,9 15-3,-9-15-2,0 0 0,7 20-2,-7-20 0,6 16-3,-6-16-1,8 23-7,-8-23-14,-5 16-8,5-16-1,0 0 1</inkml:trace>
  <inkml:trace contextRef="#ctx0" brushRef="#br0" timeOffset="27119.5511">289 1365 24,'-2'15'29,"2"-15"1,0 0 2,0 0-13,-14-8-3,14 8-5,0 0-1,0 0-5,0 0 0,14-10-2,-14 10 0,15-6 0,-15 6-1,22-7 0,-22 7-1,26-1 0,-12-1 0,2 5-1,-1-1 1,-1 0-1,4 1 0,-18-3 0,28 3 0,-13-3-2,1 6-2,-16-6-7,18-14-24,-4 16 1,-14-2-1,0 0 1</inkml:trace>
  <inkml:trace contextRef="#ctx0" brushRef="#br0" timeOffset="27948.5986">696 1364 23,'16'9'24,"-19"-23"1,20 9-6,-17 5-6,20-6-1,-20 6-3,24-8 0,-8 6-2,-16 2-2,29-8 0,-29 8 0,29-10-1,-29 10-1,27-12-1,-27 12 1,22-16 0,-22 16-1,18-20-1,-18 20 0,11-19 0,-11 19 0,5-21 0,-5 21 0,-5-17 0,5 17 0,-13-18-1,13 18 1,-24-14-1,10 7 0,-2 4 0,-2 1 0,0 1 1,-2-1-2,2 9 1,-1-1 0,1 4 0,2 2 0,2 0 1,1 4-1,3 1 0,4 3 0,1-3 0,3 4 0,4 0 1,1-2-1,2 4 0,1-4 1,2 0 0,0-1-1,2 2 1,1-2-1,0-3 1,-11-15 0,28 25 0,-14-18 0,5 2 0,-1-4 1,3-5 0,0-8-1,4 8 1,-1-13 0,4 4-1,-4-3 0,0 0-1,0 3-3,-24 9-21,26-20-12,-12 18 1,-14 2-1,0 0 1</inkml:trace>
  <inkml:trace contextRef="#ctx0" brushRef="#br0" timeOffset="44928.5698">-237 1899 20,'10'23'21,"-10"-23"-3,0 0-3,0 0 0,0 0-4,0 0-1,0 0 0,21 11-2,-21-11-1,17 1 0,-17-1-2,23-6-1,-23 6-1,25-6 0,-25 6 0,26-7-1,-26 7 0,27-13-1,-27 13 0,28-16 0,-28 16 0,22-17 1,-14 2-2,-8 15 1,13-16 0,-13 16 0,5-17-1,-5 17 1,0 0-1,-7-16 1,7 16 0,0 0-1,-22-10 0,22 10 0,-23 0 1,9 2-1,-1-2 0,-1 4 0,0-2 0,-1 8 0,1-1 0,-2 1 1,2-2-2,0 5 1,3 3 0,13-16 1,-22 27-1,14-13 1,8-14-1,-13 31 1,10-15 0,4 2 0,-1-18 0,0 32 0,4-18 1,2 4-1,4-4 1,-10-14-1,25 24 1,-9-13-1,2-3 0,6-1 0,-5-6 0,7 1 0,-4-2 0,4 0 0,-5-6 0,1 1-1,-3-3 1,2 3-2,-3 2 0,-4-9-2,4 12-8,-18 0-24,0 0 1,24-14-2,-24 14 2</inkml:trace>
  <inkml:trace contextRef="#ctx0" brushRef="#br0" timeOffset="47473.7152">299 2010 16,'0'0'28,"0"0"0,0 0 1,0 0-10,0 0-3,-15 0-4,15 0-3,0 0-2,0 22-3,0-22 1,0 0-2,0 16-1,0-16-1,4 15 0,-4-15 0,0 0-1,0 0-1,0 0-3,0 0-12,0 0-16,0 0 0,-13-18-1,13 18 0</inkml:trace>
  <inkml:trace contextRef="#ctx0" brushRef="#br0" timeOffset="47935.7409">414 1862 27,'0'0'29,"0"0"2,0 0-1,-16-11-13,16 11-4,0 0-2,0 0-4,0 0-1,0 0-2,0 0-1,16 5 0,-16-5 0,16 2-1,-16-2 0,23-2-1,-23 2 0,29-6 0,-13 2 0,1 1-2,1 3 1,-18 0-2,30-6-4,-30 6-5,23-7-11,-23 7-11,0 0-1,17 7 1,-17-7 0</inkml:trace>
  <inkml:trace contextRef="#ctx0" brushRef="#br0" timeOffset="48239.759">437 1992 43,'0'0'30,"-21"3"3,21-3-1,0 0-16,0 0-4,16 5-2,-16-5-3,17-9-2,-17 9-1,25-13-1,-25 13 0,28-7-1,-13 3-1,-1 5-1,1 2 1,-1-3-2,4 5-1,-18-5-3,35 0-8,-21 3-23,-14-3 1,31-12 0,-31 12 0</inkml:trace>
  <inkml:trace contextRef="#ctx0" brushRef="#br0" timeOffset="50220.8725">865 1864 0,'-15'-8'23,"15"8"0,0 0 1,16 6-7,-16-6-4,15-1-2,-1 2 0,-14-1-2,24-6-2,-24 6 0,26-3-1,-26 3-2,22-7 0,-22 7-1,24-9 0,-24 9-1,23-12-1,-23 12 2,19-11-3,-19 11 1,18-11 0,-18 11 0,13-14-1,-13 14 1,0 0 0,11-21 0,-11 21 0,0-23-1,0 23 1,0 0 0,-10-19-1,10 19 1,-16-13-1,16 13 0,-22-11 0,22 11 1,-26-5-1,10 0 0,0 9 0,2-1 0,-1 2 0,1 4 0,-2 3 1,1 0-1,2 3 0,2 4 1,-2 2 0,4 0-1,2 4 1,1 1 0,3-2 0,3 0 0,3 0 0,0-5 0,7 4 1,-2-7 0,6-2 0,-14-14-1,32 21 1,-16-18 0,8 2 0,-1-7 0,2 1 0,0-7-1,2 1 0,-2-1-2,-4-6-1,5 12-10,-10 1-25,-16 1 1,21-16 0,-21 16-1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28:00.135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42 196 22,'21'8'24,"-21"-8"-5,0 0 1,18-8-4,-18 8-2,22-8-3,-22 8-1,29-15-2,-14 2-1,2 9-3,-1-11 0,2 6-1,0-4-1,-4 0 0,-3-1-1,-11 14 0,21-26 1,-21 26-1,10-26 0,-10 26 0,1-19-1,-1 19 1,-9-14 0,9 14-1,-24-7 0,24 7 1,-31 3-1,12 2 0,-4 2 0,3 2 0,-3 4 0,4 3 0,-2 2 0,3-1 0,1 7 0,4 2 0,-1 1 0,4 2 1,4-3-1,2 3 1,3-4 0,4 1 1,2-5 0,6-2 0,-11-19 0,32 24 0,-14-16 1,6-3-1,0-5 0,5-2 0,-2-4-1,2 4-1,1-7-1,-4-1-3,11 10-9,-10-3-22,-5-8 0,4 12 0,-8-9 0</inkml:trace>
  <inkml:trace contextRef="#ctx0" brushRef="#br0" timeOffset="426.0244">616 149 51,'0'0'30,"-3"16"1,3-16-6,0 0-11,0 0-3,0 0-3,16-11-2,-16 11-2,26-8-1,-12 0 0,6 8-1,-3 0 0,3-2-1,-3 2-1,1 0-1,-1 4 0,-2-6-3,3 10-2,-18-8-8,25-8-15,-25 8-4,0 0-1,19 8 2</inkml:trace>
  <inkml:trace contextRef="#ctx0" brushRef="#br0" timeOffset="701.04">618 294 49,'0'0'29,"0"14"3,0-14-9,0 0-9,21-2-1,-21 2-3,30-6-1,-15 0-3,7 4-1,-6-1-2,7 4 0,-6-1-1,3 0-2,-3-1-1,-1 1-3,7 6-5,-23-6-18,21-3-7,-2 6 0,-19-3-1</inkml:trace>
  <inkml:trace contextRef="#ctx0" brushRef="#br0" timeOffset="1067.061">1157 278 50,'5'14'32,"-5"-14"2,0 0-1,0 26-18,0-26-2,-5 17-6,5-17-2,-5 18-2,5-18-2,0 0 0,5 21-3,-5-21-6,9-15-26,-9 15 0,0 0-1,18-16 1</inkml:trace>
  <inkml:trace contextRef="#ctx0" brushRef="#br0" timeOffset="2027.1159">1462 169 44,'0'0'30,"0"0"3,14 0-5,-14 0-13,30-15-1,-18-1-4,15 14-2,-13-12-3,12 6-1,-10-3-1,5 3-1,-5-2-1,0 2 0,-16 8 0,22-18-1,-22 18 1,13-14-1,-13 14 0,5-14 0,-5 14 1,0 0-1,-14-21-1,14 21 1,-23-10 0,7 5 0,-3 2 0,-4 3-1,1-1 1,-5 2 0,-1 4 0,0 0 0,2 4-1,0 4 1,5 3 0,5 2 0,0 6 0,5 0 1,6 2-1,7 1 1,3 3 0,4-2 0,4-4 0,3 3 0,5-11 0,5 5 1,-4-7 0,7-3 0,-3-6 0,3 0 0,-5-5-1,3-2 1,-5 1-2,2-6 1,-3 1-2,-2-4-1,6 6-6,-25 4-24,19-21-6,-5 13 1,-14 8-1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28:13.595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1 221 15,'0'0'12,"0"0"0,0 0-1,0 0-1,0 0 0,0 0-1,14 4 0,-14-4-1,0 0-1,15-2 0,-15 2 0,0 0-2,22-8 1,-22 8-1,18-10 0,-18 10-1,21-13 0,-21 13-1,24-16 0,-24 16-1,24-17 1,-24 17-2,24-18 1,-24 18 0,24-21-1,-24 21 0,19-25 0,-13 9 0,-6 16 0,12-24 0,-12 24 1,3-23-2,-3 23 0,-5-19 1,5 19 0,0 0-1,-16-8 1,16 8-1,-19-5 0,19 5 0,-23 3 1,23-3-1,-25-1 0,10 1 0,15 0 0,-22 6 0,22-6 0,-23 6 0,23-6 0,-20 21-1,10-6 1,2-1 0,0 5 0,-2-3 0,4 5 0,-1 2 0,3-6 0,0 1 0,4 4 0,0-2 1,4-1 0,0 0 0,3-3 0,-7-16 0,19 31 0,-19-31 1,29 22-1,-11-17 1,1 3-1,3-3 1,2 1-1,2-4 1,1-4-1,-3-1 0,2 3 1,-2-3-1,-2-2 0,-1-3 0,-1 2-1,-4 1-1,-16 5-2,27-3-4,-27 3-7,9-23-21,-9 23 0,0 0 0,0 0 1</inkml:trace>
  <inkml:trace contextRef="#ctx0" brushRef="#br0" timeOffset="1002.0574">548 209 45,'0'0'30,"0"0"1,-15 3-8,15-3-7,0 0-3,0 0-3,23 1-2,-23-1-2,25-4-1,-10 0-1,6 1 0,-5-3-2,6 7-1,-4-4 1,3 0-1,-5-2 0,0-1 0,-2 1-1,0 3-1,-14 2-1,20-8-5,-1 11-15,-19-3-14,16-3 1,-16 3-1,0 0 1</inkml:trace>
  <inkml:trace contextRef="#ctx0" brushRef="#br0" timeOffset="669.0383">535 99 16,'0'0'25,"0"0"-3,0 0 0,0 0-4,0 0-2,0 0-3,24-3-3,-24 3-1,17-5-1,-17 5-1,24-4 0,-24 4-3,29-4 0,-29 4-1,31-6-1,-17 3 0,1 1-1,-15 2 0,25-1-2,-25 1 0,21-4-2,-21 4-2,0 0-3,24 5-10,-24-5-15,0 0 0,2 16-1,-2-16 2</inkml:trace>
  <inkml:trace contextRef="#ctx0" brushRef="#br0" timeOffset="4964.284">1045 302 34,'0'0'27,"0"0"-1,0 0-4,0 0-6,0 0-2,0 0-3,0 0-3,0 0-2,0 0 1,0 0-3,0 0-1,0 0-2,16 17 0,-16-17 0,0 0 0,8 16 0,-8-16-1,0 0 0,0 0-2,0 0-3,0 0-9,0 0-18,9-16-1,-13 2-1,4 14 1</inkml:trace>
  <inkml:trace contextRef="#ctx0" brushRef="#br0" timeOffset="6641.3799">1311 144 17,'0'0'21,"0"0"-4,0 0-1,0 0-1,14-6-2,-14 6-2,18-3-1,-18 3-2,21-3 0,-21 3-2,27-10 0,-13 2-1,6 3-1,-3-5-1,4 2 0,-3-3-1,4-2-1,-4-3 0,3 7 0,-5-4 2,0-2-3,-5-1 1,-11 16-1,19-25 1,-19 25 0,8-21-1,-8 21 1,-3-27-1,3 27 0,0 0 0,-24-23 1,24 23-1,-30-3 0,10 3 0,-4 3 0,-1 4 0,-1-1 1,-1 2-2,3 7 1,0 2 0,3-2 0,0 2 0,8 4 0,0 0 1,7 3 0,1-2 0,5 1 0,2-5 0,4 6 1,5-7 1,2-1-1,5-3 0,-1 3 0,1-9 0,4 4 0,-1-3-1,5-2 1,-5-6-1,3 8 0,-5-5 1,4-1-1,-3-4-1,0 2 1,-1-3 0,0 3-1,-1 0 1,-1-6-1,1-1-2,-3-2-3,7 12-14,-1-8-18,-21 5 2,27-19-2,-17 1 2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29:30.061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-262 271 12,'1'-16'17,"-1"16"-1,0 0 0,0 0-1,0 0 0,0 0-3,0 0-1,0 0-3,0 0-1,-16 7-1,16-7-2,-2 14-1,2-14-1,0 15-1,0-15 1,0 0-1,7 19 0,-7-19 0,0 0 0,0 0-1,0 0 1,16-8 0,-16 8 0,0 0 0,0 0-2,0 0-1,3-15-3,-3 15-9,7 15-14,-7-15-2,0 0 1,0 0-1</inkml:trace>
  <inkml:trace contextRef="#ctx0" brushRef="#br0" timeOffset="469.0268">20 4 19,'0'0'23,"-2"-15"-4,2 15 1,0 0-4,0 0-2,0 0-3,0 0-2,0 0-1,0 0-1,0 0-2,0 0 0,0 0-1,0 0-2,0 0 1,-5 24-2,4-6 0,-1 6 0,1 3 1,1 4-2,-4-1 1,3 4-1,-1-4 1,0-7-1,1 1 0,2-8 1,-1-16-1,4 17 0,-4-17-2,0 0-3,0 0-3,19-14-14,-19 14-8,14-27-3,1 16 2,-12-12 0</inkml:trace>
  <inkml:trace contextRef="#ctx0" brushRef="#br0" timeOffset="1230.0701">235-20 25,'0'0'28,"0"0"0,17-16 0,-17 16-11,15-15-3,4 9-4,-19 6-2,30-10-3,-15 7-1,6 4 0,-7 1-1,7 6-2,-7 0 0,2 7-1,-3 1 1,-2 0-1,-3 3 1,1 2 0,-5 3-1,-2-2 1,-2 1-1,-3-3 0,0 3 1,-4-2-1,-1 0 0,-5-7 1,0 0-1,-1-2 0,-2-1 0,0-3 0,-2-2 1,1-1 0,1-6 0,16 1 0,-24 3 1,24-3-1,-15-2 0,15 2-1,0 0-2,0 0-4,19 3-15,-4 4-13,-15-7 1,22 9-2,-22-9 1</inkml:trace>
  <inkml:trace contextRef="#ctx0" brushRef="#br0" timeOffset="775.0443">265-53 14,'-6'-16'24,"6"16"2,0 0-3,0 0-6,0 0-4,8 16-3,-4 2-2,-4-18-1,5 37-1,-5-16-2,4 8 0,-6-5-2,5 1 1,-3 1-2,3-3 1,-3-3-2,2-2 0,0-4-1,-2-14-1,3 24-3,-3-24-6,0 0-19,0 0-2,0 0 2,0 0 0</inkml:trace>
  <inkml:trace contextRef="#ctx0" brushRef="#br0" timeOffset="2345.1341">-312 956 7,'-15'-18'23,"15"18"1,0 0-3,0 0-3,0 0-4,0 0-2,0 0-2,0 0-1,0 0-2,0 0 0,20 23-2,-20-23 0,8 19-2,-8-19 2,8 19-3,-8-19-1,1 16 1,-1-16-1,0 0 0,0 0 0,0 0 0,0 0 0,0 0-1,0 0-1,0 0-4,0 0-7,0 0-19,0 0-1,0 0-1,-3-16 0</inkml:trace>
  <inkml:trace contextRef="#ctx0" brushRef="#br0" timeOffset="3080.1762">-19 866 25,'0'0'24,"0"0"-4,0 0-2,28-6-3,-12 4-3,0-6-2,6 3-2,2-7-2,7 2-1,-7-6-1,6 3 0,-6-6-2,3 4 0,-9-2 0,3 4-1,-10-1 1,-11 14-1,13-21 0,-13 21 0,-5-16 0,5 16-1,-21-13 1,5 8-1,-5 2 1,-1 3-1,-4-2 0,-1 7 0,0 1 0,-2 2 0,3 2 0,2 5 0,2-1 0,2 5 0,8 7 1,-1-4-1,3 2 3,7 5-3,0-3 3,4 3-2,3-7 2,5 4-1,-1-10 0,8 5 0,-16-21 1,32 25 0,-16-20-1,7 3 1,-1-8-1,4 2 0,-4-4 0,6-1-1,1-2-1,-4 0 0,4 2-3,-5-10-5,8 13-12,-3-4-15,-8-8-1,5 8 1,-9-6 0</inkml:trace>
  <inkml:trace contextRef="#ctx0" brushRef="#br0" timeOffset="3435.1965">559 860 28,'0'0'29,"-17"-7"3,17 7-2,0 0-9,0 0-8,0 0-3,15-11-3,-1 11-1,-14 0-3,29-9 1,-13 2-2,7 6 0,-6-1 0,3 2-1,-3 0-1,1 2 1,-18-2-1,26-4-1,-26 4-3,17-9-7,-17 9-22,24-7-2,-24 7 1,0 0 0</inkml:trace>
  <inkml:trace contextRef="#ctx0" brushRef="#br0" timeOffset="4270.2442">1070 836 25,'0'0'27,"-16"8"2,16-8 0,16 13-14,-16-13-2,18 1-4,-18-1-2,24-11 0,-10 1-3,5 6-1,-1-8 0,5 4-1,-3-4-1,0 2 0,0-1 0,4-1 0,-6-2 0,3 3-1,-3-2 1,-2-1-1,-4-1 0,-12 15 1,20-27-1,-20 27 0,5-23 1,-5 23 0,-12-19-1,12 19 0,-25-13 0,4 10 1,0 3-1,-6 3-1,-1 5 1,-2 5 0,1 3 0,0 3 0,2 4-1,3 1 1,3 8 1,5-3 0,5 0 0,4 1 0,3-4 2,10 3-1,-3-5 1,8-2 0,-11-22-1,29 32 0,-11-22 1,6-2-1,2-2 0,1-2-1,2-4 0,3 0-1,-2-2-1,-2-6-3,5 10-8,-10-6-24,-4-5-1,0 6 1,-19 3 0</inkml:trace>
  <inkml:trace contextRef="#ctx0" brushRef="#br0" timeOffset="4999.286">-243 1646 34,'0'0'29,"-15"-2"2,15 2-7,0 0-6,0 0-3,0 0-5,0 0-4,16 22 0,-16-22-2,8 17-2,-8-17 0,8 14 0,-8-14-1,0 0-1,0 0 0,0 0-2,13 18-4,-13-18-14,-8-16-12,8 16-2,0 0 1,16-15 0</inkml:trace>
  <inkml:trace contextRef="#ctx0" brushRef="#br0" timeOffset="5586.3195">61 1614 13,'0'0'26,"34"-2"2,-34 2 2,34-18-10,-12 15-4,-3-8-5,7 8-2,-10-10-2,8 8-2,-9-5 0,4 2-2,-19 8-2,24-17 0,-24 17-1,14-23 1,-14 23 0,5-29-1,-5 15 1,0 14-1,-8-24 1,8 24-1,-21-22 1,5 13-1,-1 3 1,-4 3-1,0 4 0,0 3 0,-1 2 0,2 7 0,0 1 0,4 6 1,0 0-1,6 4 1,-3-1-1,7 4 1,1-3 1,5 2-1,1-5 1,6 3-1,1-7 1,3 4 0,4-8 0,2 0 1,1-5-1,4 0 0,2-5 0,4 0-1,-3-4 1,4-2-1,0-4 0,1-1-1,1 0-2,-2-8-1,4 8-5,-12-14-13,5 4-16,0 7 1,-7-5-1,2 3 2</inkml:trace>
  <inkml:trace contextRef="#ctx0" brushRef="#br0" timeOffset="5914.3382">645 1455 68,'0'0'34,"18"-3"0,-18 3-7,1-16-16,17 16-1,-13-15-3,14 14-2,-19 1-2,31-10 0,-17 3-2,7 7 0,-5-1 0,0-1-1,-2 4-1,-14-2-1,29 1-1,-29-1-2,21 7-4,-21-7-10,0 0-15,0 0-1,0 0-1,-5 21 3</inkml:trace>
  <inkml:trace contextRef="#ctx0" brushRef="#br0" timeOffset="6162.3525">687 1580 43,'-2'14'32,"2"-14"1,0 0-3,-8 16-11,8-16-5,0 0-4,15-11-3,2 10-3,-17 1-1,32-7 0,-32 7-1,36-6-1,-19 7 0,1-2-1,3 2-2,-5-4-3,9 11-7,-25-8-21,29 3-2,-8 1-1,-21-4 1</inkml:trace>
  <inkml:trace contextRef="#ctx0" brushRef="#br0" timeOffset="6862.3925">1259 1575 46,'0'0'31,"0"0"1,0 0-2,23 11-16,-23-11-3,16-3-2,-16 3-3,22-10-1,-22 10-2,31-14 0,-17 3-1,4 0 0,-4-1-1,4-2 0,-5-4 0,1 5-1,-14 13 1,23-28 0,-15 13 0,-2 1-1,0-1 1,-6 15-1,2-19 0,-2 19 0,-10-16 0,10 16 0,-24-8 0,7 6 0,-4 2 0,0 2-1,-3 3 1,-3 3 0,1 6-1,-1-1 1,-1 8 0,4 1 0,4 6 0,0 1 0,6 1 1,4 0-1,5-1 1,7 3 0,3-3 0,8-1 0,-2-4 0,8 0 1,0-7 0,5 1 0,-1-8-1,4-2 1,-1-7 0,4 1-1,-2-5 1,2-7-1,-3-3 0,2-3-2,2 3-2,-12-16-13,2 9-21,0 0-1,-7-5 0,-3 4-1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30:04.624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6 9 13,'0'0'26,"-2"-18"2,2 18-3,0 0-6,0 0-4,0 0-3,0 0-3,0 23-2,0-23-3,2 38 0,-2-14-1,2 10-1,-4-4 1,4 7-2,-4-6 0,0 4 1,1-8-2,-1-3 1,1-8-1,1 0 0,0-16 0,0 19 1,0-19-2,0 0-1,0 0-3,0 0-4,0 0-8,16 15-15,-16-15-1,12-18 1,-8-3 2</inkml:trace>
  <inkml:trace contextRef="#ctx0" brushRef="#br0" timeOffset="300.0172">197 2 15,'0'0'30,"9"-22"0,-9 22 1,0 0-11,0 0-6,18 3-2,-18-3-4,0 27-1,-2-7-3,6 8-1,-8-2 0,8 11 0,-6-8-1,4 5-1,-2-9 0,3 2 0,0-4-1,0-5 0,0-4-2,-3-14 0,10 16-4,-10-16-4,0 0-9,0 0-14,0 0 0,14-21 0,-18 0 2</inkml:trace>
  <inkml:trace contextRef="#ctx0" brushRef="#br0" timeOffset="742.0423">221 10 29,'-2'-22'31,"2"22"0,2-15-2,-2-2-10,0 17-2,11-16-3,7 19-3,-18-3-6,29-11 0,-29 11-1,33 5-1,-15 4-2,4 4 0,-4 5 0,1 3-1,-4 4 0,-1 4 0,-4 1 0,-2 3 0,-4-1-1,-4-2 1,-3-1-1,-2-2 0,-6-3 1,-2-1-1,-1-6 1,-4-4 0,1-3 0,-1-4 0,-1-1 1,1-3 0,2-2 0,16 0 0,-24-4 0,24 4-1,0 0 1,-14-1 0,14 1-1,0 0 0,16-2-1,-16 2-3,25 3-2,-25-3-12,24-8-18,-3 13 0,-5-6 1,5 7-1</inkml:trace>
  <inkml:trace contextRef="#ctx0" brushRef="#br0" timeOffset="1050.0601">546 310 46,'0'0'32,"15"0"0,-15 0-1,0 0-17,0 0-2,0 0-3,19 2-3,-19-2-1,0 0-2,0 0 0,13 19-1,-13-19 0,0 0 0,0 0-1,5 16 0,-5-16-1,0 0 1,0 0-2,0 0-3,0 0-10,9 16-23,-9-16 2,0 0-1,-1-16 0</inkml:trace>
  <inkml:trace contextRef="#ctx0" brushRef="#br0" timeOffset="3589.2053">-135 894 21,'0'0'21,"0"0"-3,0 0-1,14-10-1,-14 10-4,0 0-1,24-3-1,-24 3-2,18-3-2,-18 3-1,24-7-1,-24 7-1,27-8-1,-27 8 0,32-12 0,-16 2 0,4-1-1,-6-2 1,2-2-1,0-1 0,-6 2 0,-1-4 0,-9 18 0,10-28 1,-10 28-1,-6-20-1,6 20 1,-16-16 0,16 16-1,-25-6 0,9 4 1,-3 4-1,0 1 0,0 2 0,-2 3 0,2 3 0,-2 2 0,0 5 0,5 1 0,0 3 0,6 4 0,-1 0 0,8 1 1,0-2 0,6 3 0,2-6 1,6-1 0,2-5 0,4 0 0,1-6 0,4 1 0,-4-8 0,8 2 0,-4-7-1,1 6-1,1-4 0,-4-5-1,5 8-3,-9-11-4,12 14-12,-5-1-14,-23-5 0,32 3-2,-32-3 3</inkml:trace>
  <inkml:trace contextRef="#ctx0" brushRef="#br0" timeOffset="3795.2171">325 1011 47,'0'0'30,"0"0"2,8 14-9,-8-14-8,0 0-2,0 0-5,6 18-5,-6-18-6,4 14-6,-4-14-22,16 8 0,-16-8-1,0 0 0</inkml:trace>
  <inkml:trace contextRef="#ctx0" brushRef="#br0" timeOffset="4136.2366">495 852 41,'0'0'31,"0"0"2,0 0 0,0 0-17,0 0-4,0 0-2,18 3-3,-4-3-4,-14 0 1,27-6-2,-11 1 0,2 5-1,-2-1 0,2-1 0,-4-3-1,1 4-1,-1 2-2,-14-1-5,27-6-19,-12 4-7,-15 2-1,14-3 0</inkml:trace>
  <inkml:trace contextRef="#ctx0" brushRef="#br0" timeOffset="4725.2702">835 849 29,'22'-2'30,"-22"2"2,29-6-1,-29 6-9,21-11-7,3 9-3,-6-12-9,7 9 0,-5-6 0,7 1-2,-6-3 1,1 4-2,1-3 1,-6 3-1,-2-1 1,-15 10-1,21-19 0,-21 19 1,9-19-1,-9 19 1,-3-20-1,3 20 0,-13-16 0,13 16 0,-25-16-1,5 10 1,-1 1-1,-1 4 1,-2 1-1,2 1 1,-3 4-1,3 5 1,1 1 0,4 3 0,-3 5 0,7 1 0,2 4 1,3 0-1,2 3 1,4-1 1,2-2-1,8 3 1,-1-6 0,5 0 1,1-7-1,7 2 0,-3-9 0,6 1 0,-1-2 0,5-4 0,2-4-1,2 2 0,-1-3-1,1-2-1,1 5-2,-10-14-8,9 2-25,-7 8 0,-24 4-1,25-10 0</inkml:trace>
  <inkml:trace contextRef="#ctx0" brushRef="#br0" timeOffset="8301.4748">-137 1558 10,'0'0'24,"0"0"2,0 0 0,0 0-9,0 0-2,0 0-2,26-8-3,-26 8 0,24-7-3,-24 7-1,32-11 0,-16 3-3,6 3 1,-4-6-1,1 6-1,1-9 0,-1 3 0,-3-5-1,0 3 0,-2-3 0,-14 16 1,15-28-2,-15 28 1,3-20 0,-3 20 0,0 0 0,-21-15 0,7 15-1,-1 0 0,-2 3 0,-3 2 0,0 3 0,-1 0 0,0 3 0,0 2-1,-1 5 2,4-2-1,0 3 1,4 0-2,1 1 2,3-1-1,4 0 0,3 0 0,3-4 0,3 2 0,5-2 0,-8-15 0,22 26 0,-6-15 1,4-5 0,4 2-1,-2-3 1,4-3 0,3-2 0,1 0-1,-1-5 0,0 2-1,0 3-2,-7-10-3,10 13-13,-3-4-17,-13-7 0,5 8 1,-21 0 0</inkml:trace>
  <inkml:trace contextRef="#ctx0" brushRef="#br0" timeOffset="8847.506">489 1579 40,'0'0'33,"0"0"0,0 0-1,9 17-15,-9-17-6,0 0-2,0 0-4,0 0-3,11 15-1,-11-15 0,0 0-1,10 14-2,-10-14-4,0 0-12,0 0-16,0 0 2,0 0-3,16 11 3</inkml:trace>
  <inkml:trace contextRef="#ctx0" brushRef="#br0" timeOffset="9470.5417">732 1510 39,'0'0'33,"-13"17"0,13-17-3,-16 3-11,16-3-3,0 0-5,18 10-2,-18-10-5,27-1-1,-27 1 1,37 0 0,-18-2-2,4 2-1,1 0 0,0 3-2,0 0-1,-5-1-3,10 9-8,-14-4-24,2-7 0,4 3 1,-6-6-1</inkml:trace>
  <inkml:trace contextRef="#ctx0" brushRef="#br0" timeOffset="9208.5267">719 1385 39,'0'0'32,"17"-12"1,-17 12 1,6-17-13,-6 17-9,0 0-3,19 0-3,-19 0-3,18-2 0,-18 2-1,24-2-1,-24 2 1,29-1-2,-15 2 0,-14-1-2,27 2-1,-27-2-4,23 7-5,-23-7-13,0 0-9,0 0-2,0 0 3,-5 19-1</inkml:trace>
  <inkml:trace contextRef="#ctx0" brushRef="#br0" timeOffset="10237.5854">1244 1466 35,'0'0'30,"0"0"3,27-12-2,-8 10-13,-11-13-5,20 12-3,-16-11-3,14 11-2,-8-12-1,7 10-1,-7-4 0,3 2-1,-3-2-1,-1 1 0,-1-2 0,0 2 0,-16 8 0,21-21 0,-21 21-1,11-19 1,-11 19-1,-1-16 1,1 16-1,-16-13 0,16 13 0,-28-3-1,11 3 1,-4 3-1,-3 5 1,0 3-1,-2 4 1,1 2-1,0 3 1,1 1 0,4 1-1,-1 0 2,5 1-1,1 1 0,6-2 1,2 1 0,6-2 0,2 1 0,4-3 1,6 4-1,2-9 0,5-1 0,1-2 1,5-3-1,-2-4 0,6 0 0,-3-7 0,4 0 0,-3-2 0,3 0 0,-2-4-1,-3-3-2,3 8-4,-14-12-22,5 3-11,-1 2 3,-9-10-2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30:44.216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0 249 13,'0'0'20,"0"0"-2,27-4-1,-27 4-3,18-6-1,-18 6-2,22-10-1,-6 9-1,-16 1-1,32-13-1,-32 13-1,32-18-1,-16 7-1,5 5-1,-5-9 0,2 7-1,-18 8 0,25-21 0,-25 21-1,21-19 1,-21 19-1,10-22 0,-10 22 0,0-26 0,0 26-1,-10-24 1,10 24 0,-17-22-1,17 22 1,-23-16-1,7 11 0,2 3 1,-4 5-1,0 4 0,-2 1-1,2 8 1,-1-2 0,-2 9-1,3-1 1,2 2 0,3 0-1,2 0 1,3 2 0,3-4 0,4 4 0,2-2 0,3-1 0,2 1 0,5-5 1,2 2 0,3-7 0,5 5 1,3-9-1,2 3 2,2-10-2,5 3 1,-3-6 0,4 0-1,-5-1 1,1-4-2,-6 2 1,2-2-1,-7-1-1,-3-4-2,0 10-4,-16 0-11,11-16-16,-11 16 0,0 0 0,21 3 0</inkml:trace>
  <inkml:trace contextRef="#ctx0" brushRef="#br0" timeOffset="761.0435">680 119 22,'0'0'29,"0"0"0,0 0-1,0 0-9,0 0-2,0 0-5,19-5-2,0 5-2,-19 0-2,35-10-2,-19 2-2,7 7 1,-9-1-3,6-1 0,-6 5-1,-14-2-2,27 4-1,-27-4-5,19 10-9,-19-10-15,0 0-1,-3 26 1,-11-20 0</inkml:trace>
  <inkml:trace contextRef="#ctx0" brushRef="#br0" timeOffset="1002.0573">689 263 13,'0'0'28,"0"0"2,0 0 1,0 0-9,15 5-4,-15-5-3,24-6-4,-24 6-2,30-5-4,-15 2-1,5 3-1,-4-2-1,5 0-2,-1 6-3,-6-9-3,10 8-16,0 2-12,-24-5 0,32-2 0,-32 2 0</inkml:trace>
  <inkml:trace contextRef="#ctx0" brushRef="#br0" timeOffset="1691.0967">1207 234 33,'0'0'30,"18"-1"4,-18 1-1,0 0-13,24-7-5,-24 7-5,21-9-3,-21 9-3,29-13-1,-29 13-1,32-11 0,-15 3-1,3-2 0,-4 0-1,1 1 1,-2-3-1,1 3 1,-16 9-1,22-24 1,-22 24-1,15-24 0,-15 24 0,1-24 1,-1 24-1,-9-21 0,9 21-1,-25-16 1,8 13-1,-4-1 0,-1 9 1,-6 2-1,3 2 0,-3 2 1,-1 7-1,2 0 1,2 1-1,2 3 1,2-1 0,5 0 0,3 0 1,7 0-1,3-4 1,6 3 0,0-1 0,5-3 0,5 0 0,5 2 0,1-6 1,5 5-1,0-6 1,5 0-1,0-5 1,3 2-1,-5-4 1,4-4-1,-6-5 0,1 0 0,-4-3-1,-1-2-2,0 2 0,-7-6-4,6 12-5,-20 2-24,0 0-1,22-16 0,-22 16-2</inkml:trace>
  <inkml:trace contextRef="#ctx0" brushRef="#br0" timeOffset="2172.1241">1796 330 50,'0'0'35,"0"0"-1,0 0 0,0 0-14,-16-12-8,16 12-6,0 0-1,0 0-2,-12 19 0,12-19-2,-3 22 1,3-22-1,-1 20 0,1-20 0,-5 16 0,5-16-1,0 0 1,0 0 0,0 0-1,0 0 0,0 0 1,16-15 0,-16 15-1,9-16 0,-9 16-1,2-16-2,-2 16-6,0 0-27,0 0-1,0 0 0,0 0-1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0-28T09:49:47.969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FC29B4B5-D751-444B-A293-9BDCA493B458}" emma:medium="tactile" emma:mode="ink">
          <msink:context xmlns:msink="http://schemas.microsoft.com/ink/2010/main" type="inkDrawing" rotatedBoundingBox="3107,10109 3165,7714 3456,7721 3399,10116" semanticType="verticalRange" shapeName="Other">
            <msink:sourceLink direction="with" ref="{5046491E-99AD-481A-9CFD-A8C83C389FDB}"/>
          </msink:context>
        </emma:interpretation>
      </emma:emma>
    </inkml:annotationXML>
    <inkml:trace contextRef="#ctx0" brushRef="#br0">316 43 903,'-6'-22'3354,"6"22"0,0 0-645,0 0-516,0 0-387,-18-21-516,18 21-129,0 0-516,0 0-258,-20 0 0,20 0-129,0 0-129,0 0 0,-16 15-129,16-15 0,-11 24 0,3-6 0,-3 3 0,0 4 129,-2 4-129,-2 4 0,1 2 0,1 1 0,-1 7 0,0 0 129,4 1 129,-1 0-129,2 0 0,-2 2 0,3-2 0,-2 5 0,3-7 0,-2 2-129,2 5 0,2-2 0,0 6 0,2 0 0,1 4 0,0 4 0,2-1-129,0 4 258,0-2-258,0 3 129,-1 2 129,0 3-129,-2-3 129,-3 3-129,-1-5 129,4 3-129,-3-4 129,2-2 0,3-4-129,1-2 129,4-1 0,7-5 0,3-4 0,3 4 129,2-9-129,5 2 129,-3-7 0,0-2 0,-1-6-129,-1 0-129,-3-6 129,0-2-129,-2-5 0,-14-15 129,25 21-258,-25-21 129,19 10-516,-19-10-903,0 0-2322,16-16-645,-13-1 129,-3-4-516</inkml:trace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31:23.327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0 206 12,'15'1'14,"-15"-1"-1,0 0 0,0 0-2,21-5 0,-21 5 0,16-1-3,-16 1 0,21-13-1,-21 13-2,25-10 0,-9 4 0,0-5-2,3 1 1,-2-6-1,2 8-1,-5-6 1,2 1-1,-3-2 0,-13 15 0,21-16 1,-21 16-1,10-19 0,-10 19-1,0 0 0,0-16 1,0 16-1,-15-14 0,15 14-1,-21-13 0,21 13 1,-25-5-1,10 3 1,-2 2-1,0 4 0,0 4 0,-2 0 0,-1 3 1,3 3-2,-1 4 1,2 1 0,3 2 0,2 5-1,5-4 1,1 4 0,5-2 0,3 1 0,5-5 0,2-1 1,2 5 0,4-10 1,4 6 0,-1-8 0,3 3 0,-1-9 1,3 6-1,2-8 0,-2-2 0,0-4-1,3 2 0,-3-3-1,0-2-2,4 4-4,-11-11-6,6 4-15,-1 10-6,-22-2 0,24-3 0</inkml:trace>
  <inkml:trace contextRef="#ctx0" brushRef="#br0" timeOffset="387.022">557 164 15,'14'-8'25,"-14"8"1,-3-15-4,3 15-4,0 0-3,0 0-3,0 0-3,0 0-2,6-14-1,-6 14-1,15-2-1,-1-2-1,-14 4 1,29-13-2,-13 2-1,3 1 0,-1 5 0,0-3-1,3 3 0,-7 2-1,4 8-2,-18-5-3,20 6-3,-20-6-5,0 0-9,10 28-8,-24-24-1,14-4 2</inkml:trace>
  <inkml:trace contextRef="#ctx0" brushRef="#br0" timeOffset="679.0388">570 255 33,'-15'-9'26,"15"9"-4,0 0-1,0 0-5,8 14-4,-8-14-1,18 2-3,-18-2-1,27 0 0,-27 0-3,35-2 1,-17-3-3,3 8 0,1-3-1,-1-1 0,2-1-1,-6 1-3,6 5-1,-23-4-7,32-8-20,-13 13-1,-19-5-1,18 0 0</inkml:trace>
  <inkml:trace contextRef="#ctx0" brushRef="#br0" timeOffset="7412.424">1142 190 15,'0'0'17,"0"0"-2,16-13 0,-16 13-3,0 0 1,15-16-2,-15 16-2,0 0-1,22-20-1,-22 20-1,21-14-1,-5 12 0,-16 2-1,24-11 0,-10 8-1,1-3-1,-1-2 1,-14 8-2,26-9 1,-26 9-1,21-14 0,-21 14-1,17-13 1,-17 13 0,0 0 0,13-19 0,-13 19 0,0 0-1,-6-16 1,6 16 0,-10-18-1,10 18 1,-14-13-1,14 13 0,-21-11 0,21 11 1,-24-16-1,24 16 0,-24-3 0,24 3 0,-26-5 0,26 5 0,-24 5 0,24-5 0,-22 16 0,22-16 0,-24 19 0,11-3-1,2 4 1,-2-4 1,1 4-2,0 0 1,0 1 0,3 1 0,1 2 0,3-5 0,3-1 0,4 6 0,3-3 1,3 0 2,0-7-2,6 5 2,-14-19-1,32 31 0,-14-22 1,3-1 0,0-6-1,4 4-1,-1-6 1,2 0 0,0-8-1,-4 0 0,1-3 0,1 3 0,-5 0-1,-5-6-2,4 7-4,-12-7-8,-6 14-21,16-7 0,-16 7-1,0 0 2</inkml:trace>
  <inkml:trace contextRef="#ctx0" brushRef="#br0" timeOffset="8428.4821">1658 287 30,'0'0'21,"0"0"0,0 0-2,-1 16-2,1-16-3,0 0-2,0 0-3,5 26-2,-5-26-1,0 0 0,0 0-3,9 18 0,-9-18 0,0 0-1,0 0-1,0 0 0,0 0 0,15 3 0,-15-3-1,0 0 1,0 0 0,0 0-1,1-15 1,-1 15-3,0 0-4,0 0-27,-14 0 1,14 0-1,0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41:31.16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3464 2570 13,'0'0'10,"0"0"-3,-5-10 0,5 10-2,0 0-1,-15-3 0,15 3-1,-17 0 0,17 0-1,-18 2 0,7-1 0,-1 2-1,2 2 0,-3 5 1,3-4-1,-2-1 0,2 2-1,1 5 0,4-3 2,-1 0-2,6-9 3,-3 13-1,3-13 0,5 17 0,-5-17 2,13 6 0,-13-6-1,14 5-1,-14-5 1,16 1-1,-16-1-1,14-6 1,-14 6-1,0 0 0,11-5-1,-11 5 1,0 0-2,0 0 1,-13 0 0,4 4-1,9-4 0,-18 10 0,8-2 0,1 1 1,9-9 1,-12 17-1,9-5 0,3-12 2,6 20 0,2-11-1,0 1 0,5-4 1,-1 4-1,1-3 0,1-3 1,-2 2-2,-2-1 0,1-4-2,-2 1-5,-9-2-16,20-1 0,-20 1-2,12-3 0</inkml:trace>
  <inkml:trace contextRef="#ctx0" brushRef="#br0" timeOffset="1818.104">6645 4915 11,'0'0'10,"-18"-1"0,18 1 0,-20 6-1,11-1 0,-5-4-1,2 5-1,0-1-1,1 1-1,1 4-1,2-1-1,8-9 0,-9 17-1,8-7 1,4-1-1,-3-9 1,13 10-1,-2-7 0,0-2 1,0 1-1,1-1-1,-1-2 0,-11 1 0,14-3 0,-14 3 0,0 0 0,0 0-1,0 0 0,0 0 0,-6 10 1,6-10-1,-18 14 0,7-6-1,-1 3 1,1 1 0,-1 3 0,4-2 0,-2 1 0,4-1 0,4 2 0,3-3 1,2-1 1,-3-11-1,19 17 1,-8-12 0,6 1 0,-2-3 0,4-1-1,-2-2-3,-1 1-9,-16-1-15,25 3-2,-25-3 2,18-5-2</inkml:trace>
  <inkml:trace contextRef="#ctx0" brushRef="#br0" timeOffset="3481.1991">9860 7311 6,'-9'-3'8,"9"3"0,-12-3-1,12 3 0,-15 0 0,15 0-1,-19 3 0,19-3-1,-17 6 0,6 0-1,0 0 1,0-1-2,2 4 0,9-9 0,-15 18 1,10-9-1,5-9-1,-4 13-1,5-3 1,-1-10-1,13 9 0,-13-9 0,15 6 0,-5-6 0,-10 0-1,14 3 1,-14-3 0,0 0-1,10 1 0,-10-1 0,0 0-1,0 0 1,-14 9-1,14-9 1,-17 9-1,17-9 0,-16 11 1,7-3-1,9-8 1,-12 15 0,12-15 1,-5 19 0,5-19-1,2 17 1,3-7 0,2 0 1,-7-10 0,17 15 0,-6-6 1,1-3-1,1 0 1,1-1-1,-2-1 0,-1-2-1,3 1-3,-4 1-5,2 3-13,-12-7-6,14 2 0,-14-2 1</inkml:trace>
  <inkml:trace contextRef="#ctx0" brushRef="#br0" timeOffset="5052.289">13001 9661 19,'0'0'16,"0"0"-2,-11-4 0,11 4-2,-11-3 0,11 3-3,-15 0-2,15 0-2,-17 4-1,17-4-2,-18 9-1,18-9 0,-17 15 0,17-15 0,-15 18 0,15-18 1,-10 18-1,10-18 0,1 17 1,-1-17-1,11 11 0,-1-7 0,1-1 0,1-4 0,1 0 0,-2-2-1,1 1 0,-12 2 1,15-5-1,-15 5 0,0 0 0,0 0 0,0 0 0,-14 2-1,-1 3 0,1 4 0,-5 1 0,2 2 1,-5 3-1,2-2 1,1 3 0,3-3-1,3 3 2,4-1-1,4-1 1,6-3 1,7-1 0,1-1 0,6-3 0,0-1 0,4-2 0,-2-3-3,0 1-12,-17-1-14,27-3-2,-21-6 1,10 10-1</inkml:trace>
  <inkml:trace contextRef="#ctx0" brushRef="#br0" timeOffset="6534.3736">16267 12121 6,'6'-13'18,"3"12"-3,-9 1-3,7-12 0,-7 12-2,4-9-1,-4 9-1,0 0-2,-5-9-2,5 9-1,-13-3 0,13 3 0,-20 2-1,7 1 1,-2 1 0,-1 0-1,-3 2 1,2 2 0,-2 0 1,1 0-2,2 1 1,2 1-1,14-10 0,-16 16-1,16-16 0,-1 15 1,1-15-1,13 10-1,-3-7 1,1-2 0,0 1-1,1-1 1,-2 0-1,-10-1-1,12 1 1,-12-1-1,0 0 1,-6 10-1,-4-5 0,1 1 0,-3 4 0,-1 0 1,2 1-1,-2 1 1,4-1 0,1 1 0,6 1 1,-1-2 0,5-1 0,-2-10 1,10 17-1,-1-10 1,4 1 0,-2-3 0,1 2-1,1-5 1,3 0-1,-3-1-1,1-3-1,1 3-6,-3-1-18,-4-11-4,11 14-3,-13-16 2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41:41.11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23482 17395 29,'0'0'22,"0"0"-1,0 0-3,0 0-5,0-10-3,0 10-3,0 0-1,0 0-2,0 0-1,-11-3 0,11 3-2,-15 3 0,5 1 0,-3-3 0,-1 5 0,-5 1 1,-2-2 0,5 2 0,-2 1 1,0 0-1,4-2 0,4 3 0,10-9-1,-7 15 0,7-15-1,8 13 0,1-10 0,6 3 0,-2 1 1,0-1-1,1-3 0,-2-1-1,-2 1 1,-10-3 0,10 7-1,-10-7 0,0 0 0,-13 10 2,13-10-2,-21 14 3,10-10-3,-1 5 3,3-1-2,9-8 3,-9 12-3,9-12 1,-3 10-1,3-10 1,17 13 0,-4-11 0,-2 1 0,4 5 0,-1-2 0,3-2 1,-2 1-2,-5-2 0,-10-3 0,20 9-3,-20-9-5,14 7-23,-14-7-1,0 0 1,-8-16-1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41:39.32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19387 14974 21,'0'0'15,"0"-10"0,0 10-2,0 0-2,0 0-1,0 0-3,-15-3-2,15 3-1,-16 1-2,7 0 1,9-1-1,-19 9 1,9-5-1,-3 4 1,1 0-1,2 2 2,-3-1-1,4 4 0,-3-3 0,7 2 1,0-3-1,6 2 0,-1-11-1,9 14 0,2-9 0,1 0-1,0-5 0,1 2-1,-1-1 1,0-1-1,-12 0 0,15-1 0,-15 1 0,0 0 0,0 0-1,0 0 0,-13 4 0,1 0 0,2 2 0,-3-1 0,0 2 0,1 1 0,-2 1 1,5 0 0,-1 4 0,5-4 1,1 2 0,5 1 1,0-2 1,7 0 0,-8-10 1,21 17-1,-9-14 0,4 2 0,1-3-1,1-2-3,0 3-9,2 5-22,-12-19 1,9 10-3,-11-13 3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57:23.789"/>
    </inkml:context>
    <inkml:brush xml:id="br0">
      <inkml:brushProperty name="width" value="0.05292" units="cm"/>
      <inkml:brushProperty name="height" value="0.05292" units="cm"/>
      <inkml:brushProperty name="color" value="#92D050"/>
    </inkml:brush>
  </inkml:definitions>
  <inkml:trace contextRef="#ctx0" brushRef="#br0">19313 3125 43,'0'0'33,"-4"10"1,4-10 0,0 0-13,0 0-8,0 0-5,0 0-4,0 0 0,19 9 0,-19-9-1,19 7 0,-7-6-1,4 3-1,-2-1 1,3 4 0,0-3-1,-1-2 0,0 2-1,-1 1 0,-2 0 1,-2 1 0,0-1-1,-2 1 0,-9-6 0,11 15 1,-11-15-1,7 16 0,-7-16 0,1 20 0,-2-11 1,-1 1-1,-2 1-1,-4-1 1,-3 4 1,-4 1-1,0-1 2,-5-1-2,1 0 1,-2 2-1,1-3 1,5-1 0,2-4-1,13-7 0,-13 11-1,13-11-2,5 11-10,-5-11-25,11 1 0,-1-4 0,1-3-2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57:34.486"/>
    </inkml:context>
    <inkml:brush xml:id="br0">
      <inkml:brushProperty name="width" value="0.05292" units="cm"/>
      <inkml:brushProperty name="height" value="0.05292" units="cm"/>
      <inkml:brushProperty name="color" value="#92D050"/>
    </inkml:brush>
  </inkml:definitions>
  <inkml:trace contextRef="#ctx0" brushRef="#br0">19461 12940 7,'0'0'14,"-14"-1"-1,14 1-3,-11 0 0,11 0-3,-11-6 0,11 6-1,-15-12-1,15 12 1,-16-17-2,6 4 0,-1 0-1,-1-1 1,0-2-1,-3-5 0,1 0 0,-3-3 0,2-3 0,-5-5 0,5-1 1,-8-8-1,5 2 1,-3-6-1,1-2 0,-2-6 0,2 2 1,0-4-1,-2-2-1,1-3 0,-1 3-1,0-1 2,2 2-1,-1-2-1,2 1 1,0-1-1,4 2 0,0-3 0,1-6 1,3-3-2,1 0 0,3-4 2,1 0-2,0-1 1,-1-1 0,1 1-1,-1 5 0,0-1 1,-1-1-1,-1 2 0,-1 1 0,2-2 2,0-2-2,1 0 0,2-3 1,1-1-1,2 2 0,1-4 1,-1-1 0,3 0-1,0-1 0,-2-1 1,0 0-1,0 0 0,0-1 1,0-1-1,3 0 0,-4-3 1,1-1-1,0-2 0,0 2 0,0-4 0,-2 3 0,-2 3 0,0 3 0,0 2 0,2 8 0,-2 2 0,2 0 0,1 7 0,3-2 0,1-1 0,5 2 0,1-2 1,4 0-1,1 0 0,4 0 0,-4-3 0,2 5 1,-1 1-2,-3-2 2,-1 1-1,-2 2 0,-3 3 1,-2 2-1,-2 1 1,-1 5-2,-1 1 3,0 0-2,-4 2 0,1-1 1,-1-2-2,0 3 2,1-2-1,2-5 1,0 0-2,1 4 1,3-1 1,0 4-1,2 0 0,0 0 0,-1-5-1,2 5 1,-1-1 0,1-4 1,0 0-2,1-3 1,0-1 0,0-2 0,1 5 1,-1-2-1,1-1 1,-2 3-2,0 1 2,1-1 0,-1-2-2,2 3 1,0 0-1,2-2 2,0 2-2,1-6 2,-1-1-2,0 5 1,1 0 1,0-1 0,2 0-1,0 4 0,-1-2-1,1 6 1,1 4 0,-1-3 0,0 1-1,0 4 0,-3-3 1,4 0 0,-3 0 1,1 0-1,3-1 0,-3 1 0,4 3 1,-3-1-1,2 4 1,0 1-1,0 2-1,-1 0 2,0 2-2,-1 0 0,-2-3 1,0 3 0,0 0-1,-2-3 1,-2 2 1,2-1-2,-3 0 2,3 0-1,-2-1 1,1 1-1,-2 3 0,0 4 0,4 0 0,-4 2 1,4 1-1,-2 0 0,4 2 0,-2-1 0,1 1-1,1-2 2,-1 2-2,0 0 1,1 3-1,-3-1 1,-1 2-1,0 2 1,0 1 1,-1 1-1,0 0 0,-1 0 0,0 0 0,3 0 0,-2-1 0,1 0 0,-1 2 0,2-2 0,-2 0 1,0 3-1,-2 2 1,0 1-1,-4 10 1,2-14-1,-2 14 1,-1-9 0,1 9-1,0 0 1,0 0-1,-3-10 0,3 10 0,0 0 0,1-9-1,-1 9 1,0 0 0,0 0 0,1-11 0,-1 11 0,0 0 1,0 0-1,0 0 0,0 0 0,2-11 0,-2 11 0,0 0 0,2-14 0,-2 14 0,3-11 0,-3 11 0,5-9 0,-5 9 0,0 0 0,3-10 0,-3 10 0,0 0 1,-10 4-1,1 2 0,-4 7 0,-5 3 0,-5 5 0,-3 2-1,-5 6 1,0 0 0,-2 0-1,1-2 1,4-2 0,4-6 0,6-3-1,4-5 1,4-3 0,10-8 0,-10 7 0,10-7-1,0 0 1,0 0 0,6-9 0,-6 9 0,12-11 0,-3 2 0,4-3 0,1-1 0,3-2 0,3-1 0,2 0 0,1-1 0,2-4 0,-1 4 1,-1 0-1,-1 4 0,-1 1 0,-4-2 0,-1 5 0,-4 2 0,0 3 0,-3 1 1,-9 3-1,16-3 0,-16 3 0,16 7 0,-16-7 1,16 13-1,-7-6 1,0 2-1,2 2 0,2 0 0,-2-1 1,2 0-1,0 1 0,1 2 0,-2-2 0,0 0 0,0 3 1,-3-4-1,1 5 0,-3-3 0,-1 0 1,-1-2-1,0 2 0,-5-12 0,7 16 1,-7-16-1,4 11 0,-4-11 0,0 0 1,0 0-1,0 0 1,0 0 0,0 0 0,0 0 0,0 0-1,0 0-1,0 0-1,-3 12-5,3-12-12,-12 2-16,12-2-1,0 0 0,-4 13 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57:23.241"/>
    </inkml:context>
    <inkml:brush xml:id="br0">
      <inkml:brushProperty name="width" value="0.05292" units="cm"/>
      <inkml:brushProperty name="height" value="0.05292" units="cm"/>
      <inkml:brushProperty name="color" value="#92D050"/>
    </inkml:brush>
  </inkml:definitions>
  <inkml:trace contextRef="#ctx0" brushRef="#br0">18391 3330 32,'0'0'27,"0"0"1,0 0-7,0 0-4,-10 2-4,10-2-2,0 0-2,15-1-2,-15 1-2,23-7-1,-9 3 1,12 2-2,1-6-1,9 3 1,2-3-2,11 4 0,2-1 1,7 1 0,3-5-2,3 3 1,3 2 0,2 2 0,-4-2 0,-1 0 0,-6 0-1,-3 3 1,-5-1 0,-1 2 0,-8-2-1,-7 0 0,-4 0 0,-6 3 0,-5-1 1,-5-2-1,-5 2-1,-9 0 1,0 0 1,0 0 0,0 0-2,0 0-2,0 0-2,0 0-11,0 0-20,0 0 0,0 0 0,0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2:04:40.802"/>
    </inkml:context>
    <inkml:brush xml:id="br0">
      <inkml:brushProperty name="width" value="0.05292" units="cm"/>
      <inkml:brushProperty name="height" value="0.05292" units="cm"/>
      <inkml:brushProperty name="color" value="#FFC00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11931 3910 4,'5'11'10,"-5"-11"-1,5 13-1,-5-13-2,8 16 0,-5-7-1,5 4-1,-4-2-1,4 5 0,-1 0 0,1 1-1,1 0 1,2 2-1,1 2 0,1 0 0,3 2 0,1 3 1,1-1-1,5 3 0,-1 0 0,3 3 2,1-3-2,-1 2 0,4 1 1,-2-2-1,3 1 0,0-3 0,0 1 0,-1-5-1,3 3 1,-1-1 0,0-3 0,1 1 0,0-2 0,0 0 0,0 3-1,2-1 0,-2-1 0,3-4-1,0 4 1,0-4-1,3 2 1,-3 1-1,2-5 0,-2 2 0,1 1 1,-1 0-1,3-1 0,-2 0 0,1 2 0,0-2 0,0 0 0,3 2 0,0-5 0,0 2 0,1 0 1,2 2-1,0-4 1,3 0-1,-1 3 0,0-4 0,-1 3 1,1-4-1,2 1 0,-1-1 0,-1 1 0,2 0 1,-2-3-1,4 0 0,-2 1 0,3 3 1,-3-1 0,2 1-1,-1-3 1,-3 2 0,3 3-1,-2-2 2,2 2-2,-5-6 1,0 5-1,1-6 0,0 5 1,2-1-1,-2-4 1,0-1-1,-1 3 0,1-1 0,3-1 1,-4 0-1,3-2 0,-2 0 1,0 2-1,-1 0 0,2-4 1,-4 1-1,2 2 0,2-2 1,-2 1-1,1-1 0,1 0 0,3-3 0,-2 3 0,6-1 1,-6-2-1,4 1 0,-2 0 0,0-2 0,2 0 0,-4 1 0,2-3 1,-2-2-2,3 2 2,-1-1-1,2-4 0,1 1 0,-2 2 0,1-3 1,-2 0-1,1-1 0,3 1 0,-5-1 0,3 1 0,-1 0 1,0-3-1,-1-1 0,3 1 0,1-1 1,1-1-1,0-1 1,0 0-1,-2-4 0,1 5 0,4-4 0,3 0 1,-3 1-1,1 0 0,2-4 0,2 1 1,2 2 0,1-3-1,-3 1 0,-2 1 1,2-2-2,1-1 1,-5 0-1,3 0 1,-3 0-1,2 0 1,2 1-1,-1-3 1,1 0 0,-5 1 0,3 3 0,-4-2 0,1 0 1,0-3-1,-3 2 0,0 0 0,-3 0 0,4-2 1,-1 0-1,-1 0-1,-1 0 2,-2 2-1,-2-1 0,-1 1 0,-2-3 0,-3 4-1,0 1 2,-1-2-1,-3 2 0,1 1 0,-2-1 0,-1 1 0,-2 2 1,-1-1-1,-4 0 0,1 2 0,-2-1 0,-3 0 1,2 2-1,-3 0 0,2 2 0,0-2 1,-2 4-2,-1-2 1,-1-1-1,0 2 1,0 0-1,-1 0 1,-3-2-1,0 3 1,-3-1 0,1 2-1,-2 1 2,1-2-1,0 1 0,-1 0 0,1 2 0,-1-1 0,3 0 0,-5-2 0,3 2 0,-1 1 0,-1 1 0,-1-1 0,-11 4 0,17-7 0,-17 7 0,13-5 0,-13 5 0,0 0 0,0 0 0,9-4-2,-9 4-1,0 0-3,0 0-7,0 0-16,0 0 0,0 0 0,0 0 1</inkml:trace>
  <inkml:trace contextRef="#ctx0" brushRef="#br0" timeOffset="1203.0688">19640 4359 6,'0'0'11,"0"0"-1,0 0 0,0 0-1,9 6-2,-9-6 0,0 0-1,16 5 0,-16-5-1,16 9 0,-16-9 0,16 8-1,-16-8 0,19 14-1,-9-7 0,1-2 0,5 2 0,-7-2-1,6 3 0,-5-3-1,2 1 1,-12-6-1,19 13 0,-19-13 0,11 11 0,-11-11-1,12 8 1,-12-8 0,0 0 0,11 11 0,-11-11 1,0 0-2,0 0 1,0 0 1,0 0-1,0 0 0,0 0 1,0 0-1,1 11 0,-1-11 1,-5 10-1,5-10 0,-13 15-1,6-6 1,1 1-1,-2 1 1,1-1-1,-2-1 0,-1 1 0,4 1 2,-1-2-2,7-9 0,-12 17 0,12-17 1,-9 15-1,9-15 2,-7 15-2,7-15 0,-6 9 0,6-9 1,0 0-1,-5 13-3,5-13-1,0 0-7,-3 13-11,3-13-8,0 0 2,0 0-1</inkml:trace>
  <inkml:trace contextRef="#ctx0" brushRef="#br0" timeOffset="6502.372">21607 7875 23,'5'-16'16,"-5"16"-1,2-15 0,-2 15-3,3-18 2,-3 5-5,2 1 0,-3-3-2,2-1 0,-3-3-2,3 0-1,-4-6 0,3 1-1,-4-5 1,3-3-2,-3-5 1,1 1-2,-2-6 1,2-3 0,-2-1-1,0-2 0,0-4 0,0 5-1,-1-3 2,1-3-1,-2 2 0,0-1 0,-1-2 0,0 4 0,-2-2 2,1 0-1,-1-2-2,-2 3 1,0-2 0,-3 4 0,0-3 0,-1 2 0,0 1 0,0 1 0,0 2 1,1-1-1,-1 1 0,2 3 0,0 0 0,0 2 0,-2-3 0,0 1 0,0-2-1,-1 4 1,0-2-1,1-3 1,-1 0-2,2-1 1,0-2 1,1 2-1,0 0 0,1 1 0,0-1 1,0 7-1,1 1 1,-2 0-1,0 0-1,2 4 1,-2 2 0,1 1 0,1 1-1,-1-2 2,0 1-2,2 3 1,0 0 1,0-1-1,0-1 0,1-1 0,0 4 1,0 3-2,2-2 2,-1 1-1,2 1 0,-3 3 0,3 2 1,-1 2-1,0-2 0,-1 2 1,2 0-1,-1 3 0,-2 0 1,3 1-1,-1-2 0,1 2 0,0 0 1,0-1 0,0 1-1,0 0 0,2-3-1,-4 4 1,3-1-1,0 0 2,-1-1-3,2 6 2,-2-2-1,2 1 1,5 10 1,-9-17-1,9 17 0,-8-14-1,8 14 2,-7-13-1,7 13 0,-4-13 0,4 13 0,-3-12 0,3 12 1,-4-9-1,4 9 0,0 0-1,-2-11 2,2 11-1,-2-10 0,2 10 0,0 0 0,-6-9 0,6 9 1,0 0-1,-6-10 0,6 10-1,0 0 2,0 0-1,0 0 0,0 0 0,-10-7 0,10 7 0,0 0 0,0 0 0,0 0 0,0 0 0,0 0 0,0 0 1,0 0-1,0 0 0,0 0 0,-8 15 0,8-15 0,-9 13 0,9-13 0,-13 19 0,6-8-1,-1 0 2,0-1-2,2-1 1,1 1 0,0-1 0,5-9 0,-7 13 0,7-13 0,0 0 0,-8 11 0,8-11 0,0 0 0,0 0 0,0 0 0,0 0 0,0 0 0,0 0 1,0 0-1,0 0 0,0 0 0,0 0 0,7-15 0,-7 15 0,5-14 0,-5 14 0,8-14 0,-3 5 0,-1-2 0,2-2 0,-1 2 0,0 0 0,-1 1 1,0-1-1,-1-1 0,-3 12-1,8-13 2,-8 13-1,0 0-1,7-11 1,-7 11 0,0 0 0,11 1 0,-11-1 0,13 2-1,-4 1 1,4 1 0,1 1 0,0 0 0,1-1 0,2 1 0,2 1 0,-4-1 0,2-1 0,-2-1 0,0 1 0,-2-1 0,0-1 0,-2 2 0,-11-4 0,17 2 0,-17-2-1,12 6-1,-12-6-6,0 0-20,9-2-7,-9 2 0,-11-3-1</inkml:trace>
  <inkml:trace contextRef="#ctx0" brushRef="#br1" timeOffset="13789.7888">19933 4164 4,'0'0'14,"0"0"-1,0 0-1,0 0-1,11 3 0,-11-3 0,0 0-1,0 0-1,13-3-1,-13 3-1,11-2 0,-2 3-2,-9-1 1,17-4-1,-8 0 0,3 2-1,-12 2 0,20-10-1,-11 3 1,2 1-1,-11 6 0,16-14-1,-16 14 0,10-15-1,-10 15 1,9-16-1,-9 16 0,3-13 1,-3 13-1,-2-15 1,2 15-2,-9-13 1,9 13 0,-11-9 0,11 9-1,-15-6 0,4 7 0,1 5 0,0-1 0,-2 3-1,0 1 0,-2 3 1,2-1 0,-1 6 0,0-4-1,3 1 1,-1-1 0,4 1 0,1-1 0,3-2 0,1 1 0,3-1 0,1 0 0,4 0 1,1 1 0,3-3 0,-1-3-1,4 5 1,1-6 1,0 3-1,2-3 1,-2 1-1,1-4 0,1 4 0,0-2 0,-1-2 0,-1 2-1,-1 0 0,1 0-1,-4-3 0,2 5-4,-12-6-5,20 3-11,-10 1-13,-10-4 0,13-2 0,-13 2 2</inkml:trace>
  <inkml:trace contextRef="#ctx0" brushRef="#br1" timeOffset="14551.8324">20285 4166 7,'0'0'25,"9"7"2,-9-7-5,0 0-2,13-6-5,-13 6-1,18-3-2,-7-3-3,4 8-1,-2-6-2,5 6 0,-5-4-2,3 2-1,-1-1-2,0 2 0,-4-2 0,2 1-1,-2 1-3,-11-1-7,18-7-19,-9 9-3,-9-2-2,0 0 1</inkml:trace>
  <inkml:trace contextRef="#ctx0" brushRef="#br1" timeOffset="15693.8977">20744 4164 15,'0'0'24,"16"-2"-2,-6-2-3,1 2-1,5 2-3,-5-6-1,7 5-3,-7-8-2,8 6-2,-8-6-1,5 6-1,-4-5 0,1 0-3,-3 0 1,1 2-2,-11 6 1,14-15 0,-14 15-1,8-15 0,-8 15 0,1-16 0,-1 16 0,-5-15 0,5 15-1,-12-15 0,12 15 1,-16-10-1,5 7 0,0 2-1,-1 3 1,-3 3 0,1 0 0,-3 5-1,2-1 1,-2 4-1,0 0 1,2 2 0,2-1 0,-1 0-1,5 1 1,1-1 1,1 1-1,5-3 1,2 1-1,3 1 1,0-3 0,6 1 0,-2-2 0,5-1 1,0-3 0,3 4-1,-2-4 1,5-2 0,-2-1-1,3 2 0,-1-5 0,3 3 1,-4 0-1,3-3-1,-3 0-1,-1 0-1,4 2-5,-11-9-12,2 4-18,5 2 1,-7-5-1,3 5 1</inkml:trace>
  <inkml:trace contextRef="#ctx0" brushRef="#br1" timeOffset="16589.9489">21232 4289 23,'0'0'30,"0"0"4,0 0-1,3-10-10,-3 10-5,0 0-3,0 0-6,0 0-1,0 0-2,0 0-2,0 0-1,0 0-1,-2 9 0,2-9-1,-1 10 0,1-10 0,0 0 0,0 14-1,0-14 0,0 0 0,0 0 0,0 0-2,0 0-3,14 8-5,-14-8-27,0 0 0,0 0 0,0-10-1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8:28:22.5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7887 1035 9,'0'0'16,"0"0"-1,0 0 0,0 0-4,0 0-1,0 0 1,0 0-3,0 0 1,0 0-2,0 0-1,17-50-1,-17 50 1,0 0 0,0 0-3,0 0 1,0 0-2,0 0-1,-55 7 1,55-7 0,0 0-1,-51 5-1,51-5 0,0 0 1,-56 16-1,56-16 1,0 0-1,-50 14 1,50-14-1,0 0 0,0 0 0,0 0-1,0 0 1,0 0 1,0 0-1,0 0-1,0 0 1,0 0 0,0 0 0,0 0 1,64 47-1,-64-47-1,0 0 4,71 21-2,-71-21-1,0 0 1,66 24 2,-66-24-3,0 0 2,0 0-2,36 52 0,-36-52 0,0 0 1,-19 58 0,19-58-2,-31 40 0,11-22 1,20-18 0,-42 25 1,22-11 0,20-14 0,0 0 0,-50-3 0,50 3 1,0 0 1,0 0-2,0 0-2,0 0 0,0 0-4,-26-50-7,37 50-19,-2 7 1,13-3-3,-22-4 2</inkml:trace>
  <inkml:trace contextRef="#ctx0" brushRef="#br0" timeOffset="402.0229">8014 1365 30,'17'-58'26,"-17"58"3,0 0-6,0 0-11,0 0 1,0 0-6,50-52 0,-50 52-4,0 0 2,0 0-2,0 0 1,0 0-2,54-34 0,-54 34-1,0 0 0,0 0 2,0 0-2,0 0-1,0 0 0,0 0 1,24 55-1,-23-28 1,0-8 0,-1-1-2,-1 7-1,1-4 2,-1-2-1,2 10-3,-1-29-4,3 11-5,-5 0-9,-2 6-8,9-6-2,-5-11 2</inkml:trace>
  <inkml:trace contextRef="#ctx0" brushRef="#br0" timeOffset="609.0348">8100 1476 16,'-17'-5'27,"17"5"0,-9-9 2,9 9-10,0 0-3,0 0-6,14 15-4,-3-14-1,5 1 1,1 3-4,5 0 1,-1-5-3,1 7-4,3-4-17,1 0-9,-12 3-1,9-2-1</inkml:trace>
  <inkml:trace contextRef="#ctx0" brushRef="#br0" timeOffset="1644.0936">10791 921 31,'0'0'18,"0"0"-2,0 0 0,0 0 0,0 0-6,0 0-2,0 0-1,0 0-2,0 0 1,-61-27 0,61 27-2,0 0-1,-51 5 1,51-5-2,0 0 0,0 0 0,0 0-1,0 0-1,-39 56 1,39-56-1,0 0 0,0 0 0,56 41-1,-56-41 0,0 0 0,68 36 3,-68-36-2,0 0 0,55 41 0,-55-41 1,0 0 0,0 0 1,6 58 2,-6-58-3,0 0 1,0 0 0,-61 42-1,61-42 0,0 0 2,-51 15-3,51-15-2,0 0-4,0 0-6,0 0-17,0 0-1,0 0-2,0 0-2</inkml:trace>
  <inkml:trace contextRef="#ctx0" brushRef="#br0" timeOffset="2151.123">11002 1159 40,'9'-57'29,"-9"57"4,0 0-1,0 0-19,0 0-5,0 0-2,0 0-3,0 0-1,0 0-1,57-30-2,-57 30 2,0 0-1,0 0 0,0 0 3,0 0-2,44 57 1,-44-57-2,0 0 2,-23 52-3,23-52 3,0 0-3,0 0 1,-47 56 0,47-56-1,0 0 1,0 0-2,0 0 3,0 0-2,0 0 2,0 0-1,0 0 1,43 51 1,-27-43-1,3-3 1,-3 7-1,2-3-2,-2 3-1,-2 3-11,-6 7-18,12-13-2,-12 8 0,6-4 1</inkml:trace>
  <inkml:trace contextRef="#ctx0" brushRef="#br0" timeOffset="3096.1771">14107 881 5,'0'0'23,"0"0"1,0 0-5,0 0-1,0 0-3,0 0-3,0 0-2,0 0-2,0 0-1,0 0-4,0 0 0,0 0-1,-62 12-2,62-12 0,-51 6 0,51-6 1,0 0 0,-62 27 0,62-27-1,0 0 1,0 0 1,0 0-1,0 0 1,0 0-2,0 0 0,56 47 2,-56-47-1,60 20-1,-60-20 0,58 21 1,-58-21-2,0 0 4,46 50-2,-46-50 0,0 0 0,0 0 3,-33 59-3,33-59 1,0 0-1,-69 42-1,69-42 1,-51 15-1,51-15 0,0 0 0,-53 3 0,53-3 0,0 0-2,0 0-6,0 0-13,0 0-10,0 0-2,0 0 1,0 0 2</inkml:trace>
  <inkml:trace contextRef="#ctx0" brushRef="#br0" timeOffset="3702.2117">14326 1137 74,'27'-52'33,"-27"52"-1,0 0-11,0 0-16,0 0-2,0 0-1,0 0 0,0 0-1,0 0-2,62-17 0,-62 17 4,0 0-2,0 0 1,0 0 0,41 50-3,-41-50 2,0 0 1,0 0-2,-27 54 0,27-54-1,0 0 2,0 0-1,0 0 0,0 0-1,-46 53 1,46-53 1,0 0-1,0 0 0,0 0-1,0 0 1,53 13 1,-53-13 0,0 0-2,0 0 1,0 0 0,50 24 0,-46-1 0,-3 0 0,-2-12-1,-1 4 1,-4 5-1,0-1 1,-3-1 0,0 6 0,-2-18 0,-2-3-1,1 9 1,0 0 0,12-12 1,-16 1-1,16-1-2,-9-5-3,9 5-11,0 0-15,0 0-1,0 0-1,18 6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8:47:31.9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23193 3039 37,'-11'-4'29,"11"4"2,0 0-5,0 0-8,0 0-4,0 0-3,12 6-2,-12-6-3,23-3-1,-8-2-1,5 5-2,2-4 0,-2 0-1,2-2-1,2-2 0,-3-3 1,2 3-1,-8-2 1,-1-2-1,-7 0 1,1 1-1,-7-4 1,-7 3 0,-6-3-1,-1 0 1,-2 0-1,-3 5 0,-2 2 0,-4 1 1,-1 6-1,4 4 0,1 5 0,-1 3 0,2 8-1,3 0 1,1 6 0,5 4 0,3 3 0,-1 2 0,4-1 0,6 0 0,0-3 0,2 0 1,6-6 0,1-4 1,3-5-2,5 0 1,4-6 1,1-1-1,4-5 0,5-2-1,-2-2-1,0-1-2,3 2-4,-15-10-18,-1 2-12,0 1-1,-12-3 2,-6 10-1</inkml:trace>
  <inkml:trace contextRef="#ctx0" brushRef="#br0" timeOffset="229.0131">23559 3197 43,'0'0'34,"9"14"0,-9-14 0,0 0-19,-3 13-1,3-13-7,-4 12-3,4-12-3,-2 11-6,2-11-23,12 10-7,-12-10 2,12-7-3</inkml:trace>
  <inkml:trace contextRef="#ctx0" brushRef="#br0" timeOffset="882.0505">23777 2823 50,'0'0'33,"0"0"2,7 9-2,-7-9-16,-3 15-5,-3-4-5,1 8-2,-3 1-3,6 4-1,1 1 0,-1 5-1,3-3 0,2 0 2,-2-1-3,5-1 2,-2-1-2,0-3 3,0-1-3,5-4 2,-1-1-1,2 1 0,5-3 0,0-4 0,7 2 0,5-3 0,2-3 0,1 0 0,-1-1 0,2-4-1,-2 1 0,-2-3-3,0 6-9,-6-2-23,-10-9 1,-11 7-2,16-14 3</inkml:trace>
  <inkml:trace contextRef="#ctx0" brushRef="#br0" timeOffset="1124.0637">23830 3085 55,'11'-1'35,"5"6"-1,4-4 0,-4-3-19,4 10-4,-6-8-5,11 5-4,-3-2-3,-2-5-6,9 5-16,-10-6-12,-9-8 1,3 4-3,-8-9 3</inkml:trace>
  <inkml:trace contextRef="#ctx0" brushRef="#br0" timeOffset="1318.0754">23682 2903 39,'-11'-6'33,"28"4"2,7-4 0,5-4-16,20 11-4,-9-9-6,15 9-4,-7-2-4,-1-2-5,-7 7-21,-8-3-9,-11-3-2,-6 3 0,-3-6 2</inkml:trace>
  <inkml:trace contextRef="#ctx0" brushRef="#br0" timeOffset="1805.103">24281 2862 50,'-12'12'33,"-3"-6"2,-5 10-1,3 3-21,-6-5-2,-6 9-7,15-2-1,6 4-1,6-2-1,5 3 0,8-2-1,2-5 0,5-1 0,-18-18 1,70 28-1,-70-28 2,75 11-2,-75-11 1,93-4-1,-93 4 1,84-18 0,-84 18-1,0 0 1,60-71-2,-60 71 2,-21-68 0,21 68 0,-49-74-1,4 41 0,0 7-1,-1 4 1,-2 6-1,10 9 1,3 3-2,8 8-2,1-1-8,16 4-23,8 8 0,4-5-1,11 6 1</inkml:trace>
  <inkml:trace contextRef="#ctx0" brushRef="#br0" timeOffset="2118.1212">24679 2861 21,'0'0'30,"0"0"2,62 34 2,-62-34-14,0 0-5,20 55-3,-20-55-3,2 54-3,-2-54-2,3 55-1,-3-55 0,0 0-2,-2 64 0,2-64-2,0 0-1,0 0-3,0 0-6,0 0-18,0 0-6,0 0 0,0 0 0</inkml:trace>
  <inkml:trace contextRef="#ctx0" brushRef="#br0" timeOffset="2388.1366">24682 2860 48,'0'0'34,"-17"-57"1,17 57-4,0 0-14,0 0-3,0 0-5,81-20-3,-81 20-1,70-1-3,-70 1 0,78 0-1,-78 0 0,81 2-2,-81-2 0,57 3-4,-57-3-4,0 0-14,0 0-12,0 0-1,0 0-1,0 0 2</inkml:trace>
  <inkml:trace contextRef="#ctx0" brushRef="#br0" timeOffset="2566.1465">24692 2926 30,'0'0'32,"0"0"3,0 0-2,7 57-12,-7-57-8,54 14-2,-54-14-6,95 4-5,-95-4-7,84 8-23,-84-8-3,59-2-1,-59 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0-28T09:49:49.753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66CC43F8-A061-43A4-A7E5-1DE9B17192F4}" emma:medium="tactile" emma:mode="ink">
          <msink:context xmlns:msink="http://schemas.microsoft.com/ink/2010/main" type="inkDrawing" rotatedBoundingBox="6536,7833 6739,9958 6450,9986 6246,7860" semanticType="verticalRange" shapeName="Other">
            <msink:sourceLink direction="with" ref="{5046491E-99AD-481A-9CFD-A8C83C389FDB}"/>
          </msink:context>
        </emma:interpretation>
      </emma:emma>
    </inkml:annotationXML>
    <inkml:trace contextRef="#ctx0" brushRef="#br0">60 9 1677,'-14'-4'3096,"1"4"-387,13 0-645,-15 0-129,15 0-258,0 0-258,-20-6-258,20 6 0,0 0-516,0 0 0,0 0 0,0 12-387,0-12 0,14 23 0,-4-6-129,6 4 129,-1 2-129,7 5 0,-2 8 0,2 2 129,1 1-129,-3 3 0,1 6 0,-1 0-129,-3 2 129,1 1-129,-4-4 129,-2 2-258,-3 0 129,1-4 0,-1 5 0,-2-7 0,3 1-129,0-1 129,2-4 0,-1-1 0,-1 2 0,2-1 0,-3-1-129,0 2 129,-2-3 0,-3 0 0,0 3-129,-3 2 129,0-2 129,-1-2-129,0-1 0,-2 1 0,-3-3 129,1-1-129,-1-4 129,3-2 0,-5 1-129,1 0 0,1 2 0,-4 0 129,-1 0-129,2 1 0,-2 4 0,1-7 0,0 3 0,2-3 0,-1-3 0,4 2 129,-2-3-129,1-3 129,1-1-129,-3 2 258,0 1-258,-1-3 129,1-2-129,-1 1 0,-1-3 0,0-1 129,9-16-129,-14 22 0,14-22 0,0 0 0,-11 17 0,11-17 0,0 0 0,0 0 0,0 0-129,0 0 129,0 0 0,0 0 0,3-9 0,-3 9-129,0 0-129,0 0-258,0 0-903,15-9-2709,-15 9-258,16-18-387,-7-1 129</inkml:trace>
  </inkml:traceGroup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200" units="cm"/>
        </inkml:traceFormat>
        <inkml:channelProperties>
          <inkml:channelProperty channel="X" name="resolution" value="28.36041" units="1/cm"/>
          <inkml:channelProperty channel="Y" name="resolution" value="28.36879" units="1/cm"/>
        </inkml:channelProperties>
      </inkml:inkSource>
      <inkml:timestamp xml:id="ts0" timeString="2012-10-24T00:13:58.5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12668 12414,'0'0,"0"32,16-32,-16 16,0 16,16-16,-16-1,0 1,0 0,0 0,0 16,0-16,0-16,0 15,0 1,0-16,0 32,0-16,0-16,0 16,0 0,0 0,-16-16,-32 0,16 0,1 0,-1 0,-16 0,17 0,-17 0,0 0,17 0,31 0,-32 0,16 0,0 0,0 0,0 0,16 0,-31 0,-1 0,16 0,0 0,0 0,-16 0,17 0,-1 0,-16 0,16 0,0 0,-31 0,31 0,0 0,-16 0,0 0,32 0,-16 0,-15 0,15 0,0 0,-16 0,32 0,-31 0,15 0,0 0,-16 0,16 0,0 0,-16 0,32 16,-15-16,-17 0,16 0,-16 0,1 0,31 0,-16 0,-16 15,16-15,-16 0,-15 0,31 0,-16 0,-16 0,33 0,-17 0,-16 0,32 0,0 0,-15-15,15 15,-16 0,16 0,16 0,-16 0,-15 0,15 0,-16 0,0 0,32 0,-32 0,16 0,1 0,-17 0,-16 0,32 0,-31 0,15 0,0 0,-15 0,15 0,16 0,-16 0,1 0,15 0,-16 0,16 0,16 0,-32 0,16 0,-15 0,15 0,0 0,0 0,0 0,0 0,0 0,-15 0,15 0,-16 0,16 0,16 0,-16 0,0 0,0 0,1 0,-1 0,0 0,0 0,-16 0,1 0,15 0,0 0,0 0,0 0,0 0,0 0,0-16,-15 16,31 0,-32 0,16 0,0 0,16 0,-16 0,0 0,1 0,-1 0,0 0,16 0,-16 0,-16 0,32 0,-32 0,16 0,1-16,-1 16,-16 0,16 0,-16 0,17 0,15 0,-32 0,16 0,0 0,0 0,0 0,0 0,-15 0,15 0,-16 0,-16 0,33 0,15 0,-16 0,-16 0,16 0,0 0,0 0,0 0,0 0,1 0,-1 0,0 0,0 0,16 0,-32 0,16 0,16 0,-15 0,-1 0,0 0,16 0,-16 0,-16 0,32 0,0-16,0 0,0 16,0-16,0 0,0 0,0 0,0 1,0-1,0 0,0 0,0 0,0 16,0-16,0 0,0 1,0-17,16 16,-16 0,0 16</inkml:trace>
  <inkml:trace contextRef="#ctx0" brushRef="#br0" timeOffset="2560.1465">8858 12414,'0'0,"0"0,-16 16,0-16,-16 32,17-16,-1 0,16-16,0 0,16-16,-1 16,17-16,-16 0,0 16,0 0,-16 0,16 0,0 0,0 0,-16 0,15 16,1 0,0-16,-16 0,0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200" units="cm"/>
        </inkml:traceFormat>
        <inkml:channelProperties>
          <inkml:channelProperty channel="X" name="resolution" value="28.36041" units="1/cm"/>
          <inkml:channelProperty channel="Y" name="resolution" value="28.36879" units="1/cm"/>
        </inkml:channelProperties>
      </inkml:inkSource>
      <inkml:timestamp xml:id="ts0" timeString="2012-10-24T00:14:26.645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14462 12478,'0'16,"0"15,0-15,0 16,0-16,-16 0,16 15,0 1,-16-16,16 16,0-16,0 0,0 0,0-1,-16 17,16-16,0 0,0-16,0 32,0-1,0-31,0 16,-16 16,16-16,0 16,0-1,0-15,0 16,16-16,-32 0,-31-16,-1 0,-15 0,-17 0,17 0,-17 0,17 0,-1 0,17 0,-1 0,-15 0,31 0,0 0,0 0,-15 0,15 0,0 0,1 0,-1 0,0 0,-32 0,17 0,-1 0,1 0,-17 0,1 0,-17 0,17 0,-1 0,-15 0,15 0,-15-32,15 32,-15 0,16 0,31 0,-32 0,17 0,-1 0,1 0,-1 0,-16 0,17 16,31-16,-48 0,17 0,-17 0,17 16,15-16,-16 0,-15 0,15 0,-15 0,31 0,-32 0,1 0,15 0,16 0,-31 0,31 0,-31 0,47 16,-16-16,-16 0,33 0,-17 15,-16-15,32 0,1 0,-17 16,0-16,16 0,0 0,-16 0,17 16,-17-16,16 0,0 0,-31 0,15 0,16 0,-32 0,16 0,1 0,-17 0,16 0,-31 0,31 0,-16 0,1-16,31 16,-32 0,17 0,-1 0,16-16,-16 16,0 0,17 0,-1 0,0-15,16 15,-16 0,-32-16,48 16,-31 0,-1 0,16 0,-16 0,16 0,16-16,-31 16,15 0,0 0,0-16,0 16,0 0,-15 0,31 0,-32 0,16 0,16 0,-32 0,16 0,0 0,0 0,16-16,0-16,0 17,0 15,0-32,0-16,0 32,0-16,0 1,0 15,0 16,16-16,-16 0,0 16,0-16,0 0,0 1,0-1,0-16,0 16,0 0,0 0,0 0,16 16,-16-16,0 1,0 15,0-16,0 0,0 0,0 16,0-16,0 0,0 0,0-15,0 15,0 16,0-16,0 16,-16 0,-15 16,15-16,16 16,-16 0,0-16,32 0,0 0,0-16,15 0,1 0,-32 16,16-32,16 32,-16 16,-16-16,16 16,-1 0,-15 0,16-16,-16 16,0-1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0-29T09:23:11.5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10003 10191 0</inkml:trace>
  <inkml:trace contextRef="#ctx0" brushRef="#br0" timeOffset="27997.6013">9006 6897 1419,'23'-12'4386,"-13"4"129,-1 4-645,-7-9-1290,8 12-645,-10 1-645,0 0-258,-1-12-129,1 12-258,-16 0-258,5 1 0,-4 3-129,-4 2-129,-3 2 0,0 0 0,-4 5 0,-1 1-129,-3 1 0,3 0 129,-2 3-258,5 0 129,-3 3 0,7 1 0,3-4 0,3 3 0,5-1 0,2-4 0,3-2-129,2-3-129,2 3-387,0-14-2967,0 0-774,0 0-774,0 0 0</inkml:trace>
  <inkml:trace contextRef="#ctx0" brushRef="#br0" timeOffset="28273.6171">8626 6991 4902,'-7'0'4902,"-2"7"-129,9-7-516,0 23-3096,-1-12-387,1 10-258,-1-3 258,1 4-516,0-1 0,0 0-258,0-3 258,0 0-258,1-7 387,-1-11-258,13 12 0,-2-11 0,3-1-258,0-7-2193,3-1-1935,2 1-645,-2-7-258,3-1-129</inkml:trace>
  <inkml:trace contextRef="#ctx0" brushRef="#br0" timeOffset="29297.6757">10807 6895 1677,'16'-11'4386,"-13"-2"387,-3 13-387,-13-17-2838,2 17-387,-8-6 0,3 6-387,-11 0-258,6 6-129,-9 0 0,2 8-129,-3 0-129,4 2 0,1 6-129,2 1 258,4 4-258,4 3 129,1-1-129,6 2 129,2-3 0,4-1-129,2-1 0,-2-6-258,5-2-258,-2-18-1161,-4 14-2709,4-14-258,0 0-516,0 0 258</inkml:trace>
  <inkml:trace contextRef="#ctx0" brushRef="#br0" timeOffset="29573.6915">10396 7032 5805,'-2'28'4515,"0"-11"0,2-17-1548,2 30-2322,-2-15 129,5 11-258,-2-13 129,4 7-258,-7-20 258,17 18-387,-8-16 258,5-1-129,1-1-387,3-10-4128,2-4-387,2 1-387,-2-5-516</inkml:trace>
  <inkml:trace contextRef="#ctx0" brushRef="#br0" timeOffset="33660.9252">12037 7672 4128,'0'0'4515,"0"0"-129,0 0-2580,0 0 129,-3 8-774,0 10-258,-6-6-516,2 7 129,-8-2-387,0 4 129,-3 1-129,-4 1 0,-2-1 0,-2-1 0,-2 3 0,-2-2-129,-1-1 0,0-2 0,1 2 0,-4-5-258,1 1 258,0-1-129,1-3 0,-3 2 0,1-1 129,-1-1 0,1-2-129,-4 0 129,3-1 0,-2 0 0,1-2 0,-1-2 0,2 2 0,3-3 129,-1-4-129,4 0 0,0-1 0,5 0 0,-2 0 129,3-2-129,-2-2 129,1 2-129,-1 2 129,2 0-129,-1 0 129,0 0-129,0 2 129,2 3-129,-2 2 0,2 0 0,0 0 0,-1 3 129,4-4-129,-1 4 129,1-3 0,4 1-129,1-1 129,3 1 0,-1 1-129,2-2 129,0 5-129,2-4 0,8-8 0,-11 21 0,6-11-129,5-10 0,-7 17-129,7-17-258,0 0-645,-9 0-1419,9 0-2064,-2-13 0,2-2-258</inkml:trace>
  <inkml:trace contextRef="#ctx0" brushRef="#br0" timeOffset="33976.9433">10589 8079 1548,'0'0'4773,"0"0"-129,-4 8-258,3 4-2322,1-12-774,-4 25-516,-1-13-129,5 7-387,-2-1-129,-1 3 0,1-3 0,-1-1 0,3-3 0,0-4 129,0-10 129,10 18 0,-1-15-129,5 1 0,1-4 0,4 3 0,0 1-258,5-3-516,4 8-1161,0-6-2709,1-1-387,-3-3-516,1 1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3-10-21T09:54:30.57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19547 14463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0-28T09:49:50.918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61C0CB57-9F58-4CA4-A3B5-6900E72856E1}" emma:medium="tactile" emma:mode="ink">
          <msink:context xmlns:msink="http://schemas.microsoft.com/ink/2010/main" type="writingRegion" rotatedBoundingBox="7099,8094 11661,7684 11911,10460 7349,10870"/>
        </emma:interpretation>
      </emma:emma>
    </inkml:annotationXML>
    <inkml:traceGroup>
      <inkml:annotationXML>
        <emma:emma xmlns:emma="http://www.w3.org/2003/04/emma" version="1.0">
          <emma:interpretation id="{784585F7-29FE-44CE-AD85-A4F0B11EB3BA}" emma:medium="tactile" emma:mode="ink">
            <msink:context xmlns:msink="http://schemas.microsoft.com/ink/2010/main" type="paragraph" rotatedBoundingBox="7099,8094 11661,7684 11772,8918 7210,932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C9B6573-1912-4B03-8479-10154842485A}" emma:medium="tactile" emma:mode="ink">
              <msink:context xmlns:msink="http://schemas.microsoft.com/ink/2010/main" type="line" rotatedBoundingBox="7099,8094 11661,7684 11772,8918 7210,9328"/>
            </emma:interpretation>
          </emma:emma>
        </inkml:annotationXML>
        <inkml:traceGroup>
          <inkml:annotationXML>
            <emma:emma xmlns:emma="http://www.w3.org/2003/04/emma" version="1.0">
              <emma:interpretation id="{FD8FBDF2-2ACE-4955-B092-CB185E88A7F4}" emma:medium="tactile" emma:mode="ink">
                <msink:context xmlns:msink="http://schemas.microsoft.com/ink/2010/main" type="inkWord" rotatedBoundingBox="7167,8850 7488,8821 7526,9242 7205,9271"/>
              </emma:interpretation>
              <emma:one-of disjunction-type="recognition" id="oneOf0">
                <emma:interpretation id="interp0" emma:lang="en-US" emma:confidence="1">
                  <emma:literal>=</emma:literal>
                </emma:interpretation>
                <emma:interpretation id="interp1" emma:lang="en-US" emma:confidence="0">
                  <emma:literal>:</emma:literal>
                </emma:interpretation>
                <emma:interpretation id="interp2" emma:lang="en-US" emma:confidence="0">
                  <emma:literal>☹</emma:literal>
                </emma:interpretation>
                <emma:interpretation id="interp3" emma:lang="en-US" emma:confidence="0">
                  <emma:literal>[</emma:literal>
                </emma:interpretation>
                <emma:interpretation id="interp4" emma:lang="en-US" emma:confidence="0">
                  <emma:literal>x</emma:literal>
                </emma:interpretation>
              </emma:one-of>
            </emma:emma>
          </inkml:annotationXML>
          <inkml:trace contextRef="#ctx0" brushRef="#br0">25-1 1548,'0'0'3612,"0"0"129,-13 8-1290,13-8-774,0 0-387,-13 0-387,13 0-258,0 0-387,0 0 129,0 0-258,0 0-129,0 0 129,0 0 129,0 0 0,0 0 129,0 0 0,11 11 129,-11-11-129,17 0 0,-17 0 0,21 0-129,-21 0 0,27 0-129,-12 0 0,2 0 0,-2 0 0,1 5 0,0-3 0,-2 3 0,0 2-129,-1-2 129,0 1 0,-13-6-129,27 10 0,-14-7 129,1 0-129,-14-3 0,19 5 0,-19-5 0,13 4-129,-13-4-129,0 0-258,0 0-516,0 0-1032,0 0-2193,0 0-129,0 0-516</inkml:trace>
          <inkml:trace contextRef="#ctx0" brushRef="#br0" timeOffset="816.0467">72 292 1548,'0'0'2838,"0"0"258,-14-1-645,14 1-387,0 0-258,0 0-258,-10-14-258,10 14-258,0 0-129,0 0-129,0 0-129,0 0-129,0 0-129,0 0 0,0 0 0,0 0 0,7-4-129,-7 4 0,18 0-129,-3 0 129,-3 1-258,5 5 129,0 2-129,4-4 0,-2 7 0,2 0 0,-3 0 0,1 2 0,-2-3 0,3 1 0,-6-6 0,0 5 0,0-6 0,-14-4 0,18 5 0,-18-5 0,0 0 0,0 0 0,0 0-129,0 0 129,0 0-129,0 0 0,0 0-387,0 0-516,17 12-903,-17-12-2580,0 0 0,0 0-645,10-14 387</inkml:trace>
        </inkml:traceGroup>
        <inkml:traceGroup>
          <inkml:annotationXML>
            <emma:emma xmlns:emma="http://www.w3.org/2003/04/emma" version="1.0">
              <emma:interpretation id="{D512E41F-89B6-46F4-92B9-E2642C0A3AD9}" emma:medium="tactile" emma:mode="ink">
                <msink:context xmlns:msink="http://schemas.microsoft.com/ink/2010/main" type="inkWord" rotatedBoundingBox="8425,7975 11661,7684 11772,8918 8536,9209">
                  <msink:destinationLink direction="with" ref="{00C78645-3346-4A0D-AEE6-66FBEF6A8BF8}"/>
                </msink:context>
              </emma:interpretation>
              <emma:one-of disjunction-type="recognition" id="oneOf1">
                <emma:interpretation id="interp5" emma:lang="en-US" emma:confidence="0">
                  <emma:literal>(arms!</emma:literal>
                </emma:interpretation>
                <emma:interpretation id="interp6" emma:lang="en-US" emma:confidence="1">
                  <emma:literal>(Q tm)!</emma:literal>
                </emma:interpretation>
                <emma:interpretation id="interp7" emma:lang="en-US" emma:confidence="0">
                  <emma:literal>(at ml!</emma:literal>
                </emma:interpretation>
                <emma:interpretation id="interp8" emma:lang="en-US" emma:confidence="0">
                  <emma:literal>(Out ml!</emma:literal>
                </emma:interpretation>
                <emma:interpretation id="interp9" emma:lang="en-US" emma:confidence="0">
                  <emma:literal>(atoms!</emma:literal>
                </emma:interpretation>
              </emma:one-of>
            </emma:emma>
          </inkml:annotationXML>
          <inkml:trace contextRef="#ctx0" brushRef="#br0" timeOffset="4068.2327">1472-887 1419,'0'0'1806,"0"0"-129,0 0-258,0 0-258,0 0-258,0 0-129,-13-3 0,13 3-258,0 0 129,0 0 0,0 0 0,-17 0 0,17 0 129,0 0-258,0 0 0,-18 6 129,18-6-258,-14 10-129,14-10-129,-14 16 258,14-16-387,-14 22 129,14-22-129,-17 32 0,9-14 129,0 1-129,0 1 129,-1 6-129,3-1 129,-1 3 0,0 1-129,4-1 0,-2 5 0,3-1 0,1 4 0,1-2 0,0 0 0,0 3 0,1-2 0,3 3 0,1 0 0,1 0 0,2 1 0,-1 1 129,3 0-129,-2-4 129,2-1 0,-1-1 129,3-3-129,-3-7 258,0-2-258,-1-8 0,-8-14 129,12 25-258,-12-25 129,0 0 0,12 18-129,-12-18 0,0 0 0,0 0-258,0 0-258,25 7-2322,-25-7-1290,18-7 129,-18 7-516</inkml:trace>
          <inkml:trace contextRef="#ctx0" brushRef="#br0" timeOffset="5180.2963">2065-592 2580,'-16'-3'2322,"1"3"-258,15 0-516,-18 0-516,18 0 129,-18 6-516,18-6 129,-23 15-129,23-15-258,-20 25 0,9-10 0,2 1-129,0 3 0,1 1-129,-1 3 0,0 1 258,2 3-387,-1-3 129,4 1 0,-1 0 0,4 2 0,1-3-129,1 0 0,8-1 129,4 0-129,-1 1 0,3-2 129,1-3-129,2-2 0,-1-1 0,2-5 0,0-1 0,-2-3 0,5 0 0,-3-4 0,-1-2 129,2 1-129,-2-2 0,-1 0 129,1 0 0,-2-6 258,3-2-129,-4-6-129,5-1 129,-4-6 0,3 1-129,-3-6 0,2 1 0,-1-3 0,-1 0 0,-1-2 129,0 1-129,-2 1 0,-2 0 0,-3 3 0,-1 2 0,-4-4 0,-2 5-129,-1 0 129,0 1 0,-3-1-129,-3 4 129,-1-3-129,-1 3 129,-2 1-129,10 17 0,-26-26 0,11 15 0,-1 4 0,-1-1 0,-1 7 0,-5 1-129,3 0 129,0 1 0,-1 10-129,1 4 0,1-1 0,0 6 0,6-2 0,0-1 0,2 4 0,2-3 0,2 0 129,0-2-129,2 0-129,5-16 0,-5 24 0,5-24-387,0 19-774,0-19-2322,0 0-516,12 10 0</inkml:trace>
          <inkml:trace contextRef="#ctx0" brushRef="#br0" timeOffset="5940.3398">2230-323 1548,'-16'9'3225,"16"-9"-387,0 0-645,0 0-516,-1 20 0,1-20-387,0 0 0,0 0-258,0 14-258,0-14-258,0 0-129,0 0-129,0 21-129,0-21 0,0 0 0,20 20-129,-20-20 129,20 13 0,-5-4 0,0-1 0,-3 3 0,2-1-129,0 6 129,-2-3-129,-12-13 0,22 29 129,-22-29-129,12 25 0,-12-25 129,13 22-258,-13-22 258,7 15-258,-7-15 129,0 0 0,16 20 0,-16-20-129,13 8 129,-13-8-258,0 0-129,24 16-903,-24-16-2580,0 0-387,15 0-387,-15 0 258</inkml:trace>
          <inkml:trace contextRef="#ctx0" brushRef="#br0" timeOffset="7016.4013">2719-293 2322,'18'-6'3741,"-18"6"129,15-10-1548,1 10-645,-16 0-516,28-5-387,-28 5-129,35-3-129,-22-3-258,7 5 129,-3-2-129,1 0 0,-1 1 0,-1-1-129,0-3 0,-1 3 0,-2-2-129,2 2 129,-15 3-129,22-13 0,-22 13-129,19-15-645,-3 10-2064,-16 5-1161,20-14-387,-20 14 0</inkml:trace>
          <inkml:trace contextRef="#ctx0" brushRef="#br0" timeOffset="6596.3772">2902-481 2193,'0'0'3096,"0"0"129,0 0-774,0 0-645,0 0-258,-13 0-387,13 0-387,0 0-129,-3 17-258,3-17-258,-3 22 129,2-4-129,1 1 0,-1 0 0,1 4-129,0-2 0,0 5 129,0 2-129,0-4 0,0 1-129,1-1 129,-1-1 0,0 2-129,0-3 129,0-5-129,0 2-129,0-19-258,-3 29-387,3-29-129,-2 17-903,2-17-1935,0 0-258,0 0 0</inkml:trace>
          <inkml:trace contextRef="#ctx0" brushRef="#br0" timeOffset="8456.4837">3267-466 2322,'0'0'3999,"0"0"387,0 0-1290,0 0-1032,0 0-387,0 0-258,0 0-516,0 0-258,0 0-129,-9 6-129,9-6-129,0 0 0,0 17-129,0-17-129,0 24 0,0-7 0,0 2 0,0 2-129,0 1 129,3 5 0,1-2 0,-2-1 0,3-1 0,-1-6-258,1-2 258,-5-15 0,10 27 0,-10-27 0,0 0 0,19 5 0,-19-5 0,13-5 258,-13 5-258,17-27 0,-7 13 0,-2-4 0,5-3 0,-2-2 0,2-1 129,-1-1 0,3 0 0,0-1 0,0 1 129,-2 2 0,1 1-129,-4 3 129,-10 19-129,18-25 0,-18 25 0,14-7-129,-14 7 0,0 0 0,10 17 0,-6-2 0,-3 3 0,0 5 0,1-2 0,-2 2 0,0-1 0,0 0 0,1-2 0,-1-4-129,2 0 129,-2-16 0,5 20-129,-5-20 129,0 0 0,15 7-129,-15-7 129,15-6 0,-15 6 0,18-27 0,-7 6 0,0 0 0,2-1 0,-1-1 0,0 2 0,-1 0 129,-1 3-129,0 2 0,-10 16 0,16-17 0,-16 17 0,15-5 0,-15 5 0,13 3 0,-13-3 0,13 24-129,-5-9 129,-2 7 0,-2 0 0,1 2 0,-3-2 0,2-2 0,-3-1 0,1-2 0,-2-17 0,0 23 0,0-23 0,0 14-129,0-14 129,0 0-129,0 0-129,0 18 0,0-18-129,0 0-258,0 0-129,-5 19-129,5-19-903,0 0-1677,0 0-903,0 0-258,0 0 0</inkml:trace>
          <inkml:trace contextRef="#ctx0" brushRef="#br0" timeOffset="9260.5297">4051-834 2451,'-13'9'4257,"13"-9"-645,0 0-645,-15 0-903,15 0-516,0 0-387,0 0-258,-18 0-129,18 0-258,0 0 0,0 0-129,0 0-129,-4 10 0,4-10 129,0 0-129,3 19-129,-3-19 129,11 20-129,-1-4 129,1-1-129,3 2 0,-3-1 0,3 4-129,0 1 0,-2 0 0,2 1 0,-4 1-129,-1 0 258,-3 3-258,-1 0 129,-1 2 129,-3 0-258,0 0 258,-1 4-129,0-3 0,-2 1 0,-4 0 0,-1 1 0,0-4 0,-1-1 0,-2-1 0,-1-2 0,0-2 0,2-4 0,-1-2 0,10-15 0,-16 21 0,16-21 0,0 0 129,-15 12-129,15-12 0,0 0 0,0 0 0,0 0-129,0 0 129,0 0-258,0 0-129,4-9-387,-4-8-2451,0 17-1290,21-29-258,-7 12-387</inkml:trace>
          <inkml:trace contextRef="#ctx0" brushRef="#br0" timeOffset="10844.6203">4505 78 2322,'9'-14'1935,"-9"14"-129,8-17-129,-8 17 0,0 0-129,0 0-129,0-17 0,0 17-129,0 0-387,0 0 129,0 0-387,-12 0-258,12 0 129,0 0-258,-15 10 0,15-10 0,0 0 0,-10 16 0,10-16-129,0 0 0,0 0 129,0 0-129,0 0 0,0 0 0,0 0 0,15 0 0,-15 0 0,17-2 0,-17 2 0,16-13-129,-16 13 0,0 0 0,16-14 129,-16 14-129,0 0 0,0 0 129,0 0-129,-7-7 0,7 7 258,0 0-258,-20 0 0,20 0 0,0 0 0,-13 10 0,13-10-387,0 0-1161,0 0-2580,0 0-387,0 0-129,0 0-258</inkml:trace>
          <inkml:trace contextRef="#ctx0" brushRef="#br0" timeOffset="10080.5764">4534-707 903,'0'0'3999,"0"0"-387,0 0-774,-4-17-258,4 17-645,0 0-258,0 0-258,0 0-645,0 0-129,-11 8-129,11-8-129,0 0-129,-7 27 129,7-27-129,-4 25-129,-1-11 129,2 7-258,-2 0 129,3 3-129,-3 4 0,1 0-129,-1 1 129,4 3 0,-4-3 0,5 4 0,-1-8 0,-1 0 0,2-2 0,0-5 0,0-3 0,0-15 0,3 24-129,-3-24 129,4 15 0,-4-15 0,0 0 0,0 0-129,8 14 129,-8-14-258,0 0-387,0 0-903,0 0-2709,19-10-129,-19 10-516,14-14 129</inkml:trace>
        </inkml:traceGroup>
      </inkml:traceGroup>
    </inkml:traceGroup>
    <inkml:traceGroup>
      <inkml:annotationXML>
        <emma:emma xmlns:emma="http://www.w3.org/2003/04/emma" version="1.0">
          <emma:interpretation id="{65E162F8-CB3B-408B-A31A-81792FEB733F}" emma:medium="tactile" emma:mode="ink">
            <msink:context xmlns:msink="http://schemas.microsoft.com/ink/2010/main" type="paragraph" rotatedBoundingBox="8640,9714 11277,9768 11262,10540 8625,10487" alignmentLevel="2"/>
          </emma:interpretation>
        </emma:emma>
      </inkml:annotationXML>
      <inkml:traceGroup>
        <inkml:annotationXML>
          <emma:emma xmlns:emma="http://www.w3.org/2003/04/emma" version="1.0">
            <emma:interpretation id="{A3473674-B252-441F-A0FD-0CA7A1239061}" emma:medium="tactile" emma:mode="ink">
              <msink:context xmlns:msink="http://schemas.microsoft.com/ink/2010/main" type="inkBullet" rotatedBoundingBox="8640,9714 9557,9733 9543,10433 8626,10415"/>
            </emma:interpretation>
            <emma:one-of disjunction-type="recognition" id="oneOf2">
              <emma:interpretation id="interp10" emma:lang="en-US" emma:confidence="1">
                <emma:literal>Q</emma:literal>
              </emma:interpretation>
              <emma:interpretation id="interp11" emma:lang="en-US" emma:confidence="0">
                <emma:literal>0</emma:literal>
              </emma:interpretation>
              <emma:interpretation id="interp12" emma:lang="en-US" emma:confidence="0">
                <emma:literal>a</emma:literal>
              </emma:interpretation>
              <emma:interpretation id="interp13" emma:lang="en-US" emma:confidence="0">
                <emma:literal>☺</emma:literal>
              </emma:interpretation>
              <emma:interpretation id="interp14" emma:lang="en-US" emma:confidence="0">
                <emma:literal>O</emma:literal>
              </emma:interpretation>
            </emma:one-of>
          </emma:emma>
        </inkml:annotationXML>
        <inkml:trace contextRef="#ctx0" brushRef="#br0" timeOffset="15683.897">1778 872 258,'-19'0'1548,"19"0"-129,-23 4-258,23-4 0,-25 6 0,25-6-129,-23 7 129,23-7-258,-24 8-258,24-8 129,-25 14 0,25-14 0,-27 25-387,14-6 258,-5-1-258,2 6 0,-2-2-129,2 6 258,0-6-129,1 7-129,1-8 258,5 2-258,1-4 0,5 0 0,2-1 0,1 0 0,0 2-129,6-1 0,3 5 258,3-3-258,1 3 129,4 3-258,1-1 258,-2-2-258,4 0 258,1 1-258,2-6 0,-4 4 0,7-6 0,-3-2 0,0-3 0,4-2 129,-2-2-129,0-1 129,0-4 0,3-3 0,-4 0 129,2-1-129,-2-10 129,2 0 0,-3-3 0,3-4 0,-2 0 0,3-7-129,-4-3-129,1 4 387,-2-2-387,0 3 129,-2-1-129,-4 1 129,-4 1-129,1 7 129,-6-4 0,2 1 0,-8 1 0,1-3-129,-2-4 129,0 5-129,-2-3 129,-6 0-129,-2 1 0,-4-2 0,-1 2 0,0 1 0,-4 2 0,3-1 0,-2 7 0,2-2 0,0 2 0,-2 2 0,1 4 0,-2-1 0,0 4 0,-2 2 0,2 1 0,0 0-129,2 0 129,-3 6 0,4 4 0,-2 1-129,2 2 129,0 2-129,3-2 0,-2 0 129,15-13-129,-25 23 0,25-23 129,-25 14-129,25-14 129,-21 12-129,21-12 0,-16 8-258,16-8-129,0 0-645,0 0-2967,0 18-258,0-18-258,16 5-129</inkml:trace>
        <inkml:trace contextRef="#ctx0" brushRef="#br0" timeOffset="16591.949">1894 1288 645,'0'0'2967,"0"0"-258,0 0-387,0 0-516,7 0-129,-7 0-387,0 0-129,0 0-258,20 0-258,-20 0 0,20 8-129,-20-8-129,25 24 0,-15-10 258,7 10-387,-2-9 129,1 8-129,0-3 129,5 2-129,1-8 129,2 8-258,-1-8 0,1-2 129,-1 0-129,-2-2 0,-1-2-129,-4 0 129,-16-8-129,20 11 129,-20-11-129,14 9 0,-14-9 0,0 0 0,15 7 258,-15-7-258,0 0-258,17 7 258,-17-7-258,15 5-258,-1 2-1032,-14-7-2451,20 0-387,-20 0-258,26-10-129</inkml:trace>
      </inkml:traceGroup>
      <inkml:traceGroup>
        <inkml:annotationXML>
          <emma:emma xmlns:emma="http://www.w3.org/2003/04/emma" version="1.0">
            <emma:interpretation id="{F932C899-025B-4E46-BBAB-69374BA7805E}" emma:medium="tactile" emma:mode="ink">
              <msink:context xmlns:msink="http://schemas.microsoft.com/ink/2010/main" type="line" rotatedBoundingBox="9867,9795 11276,9823 11262,10540 9852,10512"/>
            </emma:interpretation>
          </emma:emma>
        </inkml:annotationXML>
        <inkml:traceGroup>
          <inkml:annotationXML>
            <emma:emma xmlns:emma="http://www.w3.org/2003/04/emma" version="1.0">
              <emma:interpretation id="{65E7B22B-EB8A-4023-948F-897F59CD0650}" emma:medium="tactile" emma:mode="ink">
                <msink:context xmlns:msink="http://schemas.microsoft.com/ink/2010/main" type="inkWord" rotatedBoundingBox="9866,9863 10019,9866 10006,10515 9852,10512"/>
              </emma:interpretation>
              <emma:one-of disjunction-type="recognition" id="oneOf3">
                <emma:interpretation id="interp15" emma:lang="en-US" emma:confidence="0">
                  <emma:literal>!</emma:literal>
                </emma:interpretation>
                <emma:interpretation id="interp16" emma:lang="en-US" emma:confidence="0">
                  <emma:literal>y</emma:literal>
                </emma:interpretation>
                <emma:interpretation id="interp17" emma:lang="en-US" emma:confidence="0">
                  <emma:literal>&amp;</emma:literal>
                </emma:interpretation>
                <emma:interpretation id="interp18" emma:lang="en-US" emma:confidence="0">
                  <emma:literal>Y</emma:literal>
                </emma:interpretation>
                <emma:interpretation id="interp19" emma:lang="en-US" emma:confidence="0">
                  <emma:literal>Q</emma:literal>
                </emma:interpretation>
              </emma:one-of>
            </emma:emma>
          </inkml:annotationXML>
          <inkml:trace contextRef="#ctx0" brushRef="#br0" timeOffset="17628.0083">2774 1032 258,'0'0'2451,"-13"0"-129,13 0 0,-13 0-516,13 0 0,0 0-387,0 0 129,-21-6-387,21 6-129,0 0-129,0 0-258,-16-9-129,16 9 0,0 0-258,0 0 0,0 0 0,0 0-129,0 0 0,0 0-129,-14-3 129,14 3 0,0 8-129,0-8 129,0 29-129,2-7 0,1 2 129,-1 1-129,2 3-129,-1 2 129,-2 6 0,3-4 0,-2 4 129,1-2-129,0-1 0,1-4 0,2-3 129,-2-3-129,4-9 129,-2 5-129,-6-19-129,10 14 129,-10-14 0,0 0 0,0 0 0,0 0 0,0 0 0,0 0 0,11-17 0,-10-4 129,1 0-258,-1-5 129,0-2-129,-1-3 129,-1-3-129,1 2 129,0-1-129,-1 7 129,-2-2 0,-1 5 0,2 4 129,-1 1-129,3 18 0,-6-25 129,6 25-129,0 0 129,-9-18-129,9 18 0,0 0 0,0 0 0,0 0 0,-15 4 0,15-4 0,-6 17 0,6-17 0,-4 21-129,4-7-129,0-14-387,0 29-1161,0-29-2322,9 26-129,-5-10-258,-4-16 0</inkml:trace>
          <inkml:trace contextRef="#ctx0" brushRef="#br0" timeOffset="18544.0607">2838 1646 1806,'-15'-4'2580,"15"4"-258,0 0-129,-15-7-387,15 7-387,0 0 0,0 0-387,-15-7 0,15 7-387,0 0 129,0 0-258,0 0-129,0 0 258,-15-2-258,15 2 0,0 0-129,0 0 0,0 0 0,-7 10-129,7-10 0,0 0-129,-2 17 0,2-17 0,0 0 0,0 0 0,13 12 0,-13-12 0,16 0 0,-16 0 0,16 0 0,-16 0 0,0 0 0,14-14 0,-14 14 129,0 0-129,3-19 0,-3 19 0,0 0 0,0 0 0,-9-6 0,9 6-129,0 0-129,0 0 129,0 0-258,0 0-387,0 13-645,0-13-2064,0 0-645,10 3-387,-10-3 129</inkml:trace>
        </inkml:traceGroup>
        <inkml:traceGroup>
          <inkml:annotationXML>
            <emma:emma xmlns:emma="http://www.w3.org/2003/04/emma" version="1.0">
              <emma:interpretation id="{F9CD15C1-2CA7-47AD-8261-F5B1E4799096}" emma:medium="tactile" emma:mode="ink">
                <msink:context xmlns:msink="http://schemas.microsoft.com/ink/2010/main" type="inkWord" rotatedBoundingBox="10375,9805 11276,9823 11262,10521 10360,10503"/>
              </emma:interpretation>
              <emma:one-of disjunction-type="recognition" id="oneOf4">
                <emma:interpretation id="interp20" emma:lang="en-US" emma:confidence="0">
                  <emma:literal>mo.</emma:literal>
                </emma:interpretation>
                <emma:interpretation id="interp21" emma:lang="en-US" emma:confidence="0">
                  <emma:literal>in !</emma:literal>
                </emma:interpretation>
                <emma:interpretation id="interp22" emma:lang="en-US" emma:confidence="0">
                  <emma:literal>m !</emma:literal>
                </emma:interpretation>
                <emma:interpretation id="interp23" emma:lang="en-US" emma:confidence="0">
                  <emma:literal>m!</emma:literal>
                </emma:interpretation>
                <emma:interpretation id="interp24" emma:lang="en-US" emma:confidence="0">
                  <emma:literal>on !</emma:literal>
                </emma:interpretation>
              </emma:one-of>
            </emma:emma>
          </inkml:annotationXML>
          <inkml:trace contextRef="#ctx0" brushRef="#br0" timeOffset="19724.1282">3237 1212 516,'0'0'1677,"0"0"-387,-2-14 129,2 14-258,0 0 258,-4-18-387,4 18 0,0 0-129,-10-21 0,10 21 129,0 0-129,0 0 129,-9-17-258,9 17 0,0 0-129,0 0-129,0 0-129,0 0-129,-10 16-129,10-16 0,0 28-129,0-7 129,0-1-129,1 3 0,4 4 129,-1 1-258,2 4 258,1-6-129,-1 0 258,0 1-516,2-5 516,-1-1-258,-7-21 0,15 17 0,-15-17 0,14 5 0,-14-5 0,0 0 0,16-10 0,-11-7 129,3 3-129,-1-7 0,2-3 0,1-1 129,2 0-129,0 1 129,0-4 0,1 10 129,-2-6 0,0 9 0,-2-2 129,-9 17-129,16-21 0,-16 21 0,14-19 0,-14 19-129,0 0 0,15-3-129,-15 3 0,8 14 0,-5 3 0,2 3 0,-2 7 129,3 4-258,-2 2 129,1-3-129,1-1 129,-1-4-129,0-5 258,-1-4-258,-4-16 129,0 0-129,20 0 129,-15-7 129,2-13-258,-2 0 129,3-3-129,1-1 258,-1 0-258,2-2 129,0 4 0,3 4 0,-13 18 0,24-25 0,-24 25 0,23-16 0,-23 16 0,22-1 0,-22 1 0,16 11 0,-11 4 0,-1 4 0,-4 8 129,0 1-258,0-1 258,0-1-129,0-3 129,0-4-129,0-4 0,0-15 0,2 21 0,-2-21-129,0 0-129,14 2-516,-14-2-1806,20 0-1548,-20 0-516,0 0 129</inkml:trace>
          <inkml:trace contextRef="#ctx0" brushRef="#br0" timeOffset="20816.1904">4060 1063 645,'9'-15'2709,"-9"15"-516,1-19-129,-1 19-387,0 0-258,0-24-258,0 24 0,0 0-258,0-15-129,0 15 0,0 0-258,-9-16 129,9 16-258,0 0 0,0 0-129,-16 6 0,16-6-129,-10 18 0,10-18 129,-10 28-258,5-10 129,0 3-129,4 1 0,-2-1 0,3 4 129,-1 1-129,2 4 0,-1 0 0,0-1 0,0 0 129,0-3-129,0 1 0,2-4 0,-1-1 0,3-2 0,-4-20 0,8 27-129,-8-27 129,12 16-129,-12-16 129,0 0 0,15 0 0,-15 0 0,5-11 0,-5 11 0,0-26 0,0 8 129,0-2-258,0-2 258,1-1-258,0 3 129,-1-6 0,3 5 0,0-4-129,0 2 129,-1 2 129,2 0-129,-3 0 129,2 1 0,-3 1 0,0 0 0,0 0 0,0 1 0,-3 2 0,3 16 0,-12-21 0,12 21-129,-14-12 0,14 12 0,-15 0 0,15 0 0,-10 14 0,10-14 0,-7 24-129,3-7 129,1 1 0,2 0 0,0-1-129,-2 1 129,3-3-129,0-15 129,0 29 0,0-29-129,3 23 129,-3-23-129,1 16-129,-1-16-129,11 16-1161,-11-16-2451,0 0-258,17 6-258,-17-6 388</inkml:trace>
          <inkml:trace contextRef="#ctx0" brushRef="#br0" timeOffset="21868.2508">4059 1642 645,'-5'11'1806,"5"-11"516,0 0 129,0 0-129,0 0-387,0 0-129,0 0-387,0 0-387,0 0 0,0 0-516,0 0-129,0 0-129,0 0 0,1 16 0,-1-16 0,0 0-129,0 0 0,0 0 129,0 0-129,0 0 129,16 3 0,-16-3-129,0 0 129,2-12-129,-2 12 0,0 0-129,0 0 129,-9-9-129,9 9 0,0 0 0,-18 3 0,18-3 0,0 0 0,0 0-129,0 0 129,0 0 0,0 0 0,0 0 0,0 0 0,15 0 0,-15 0 0,19-7-129,-19 7 129,14-3-129,-14 3 129,0 0-129,0 0 0,0 0 0,0 0 129,0 0-129,0 0 0,0 0 129,0 0 0,0 0-129,-11 0 129,11 0 0,0 0 0,0 0-129,0 0-129,0 0-1161,0 0-2451,0 0-387,0 0-258,0 0 129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0-28T09:50:04.729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00C78645-3346-4A0D-AEE6-66FBEF6A8BF8}" emma:medium="tactile" emma:mode="ink">
          <msink:context xmlns:msink="http://schemas.microsoft.com/ink/2010/main" type="inkDrawing" rotatedBoundingBox="8325,9230 12096,9370 12092,9468 8322,9329" semanticType="underline" shapeName="Other">
            <msink:sourceLink direction="with" ref="{D512E41F-89B6-46F4-92B9-E2642C0A3AD9}"/>
          </msink:context>
        </emma:interpretation>
      </emma:emma>
    </inkml:annotationXML>
    <inkml:trace contextRef="#ctx0" brushRef="#br0">48 61 129,'0'0'1548,"0"0"-129,-15-7-258,15 7-129,0 0-258,0 0 0,0 0-258,0 0-387,0 0 129,-15-16 0,15 16-129,0 0 129,0 0 0,-3-16 258,3 16 129,0 0-129,0 0 129,0 0 129,0 0-258,0 0 129,-16-14-129,16 14 0,0 0-258,0 0 129,0 0-129,0 0 129,11-6 0,-11 6 0,21 0-129,-4 0 258,-5 0-258,8 4 129,-7-4-129,7 5 0,-5-4 0,5 2 129,-2-1-129,4 1 0,0-3 0,3 2 0,1-2-129,4 0 0,-1 0 0,2-2 0,2 0 0,2 2 0,-1-1-129,1 1 129,-5 0 0,2 0 0,1 0-129,-2 0 129,-5 0 0,2-2-129,-3-1 129,1 2-129,-2-2 129,2 1 0,-2-2-129,1 4 129,-1-2 0,-1 2-129,-1 0 258,0 0-258,3 0 129,0 0-129,-3 0 0,0 2 129,-1 1-129,1 0 0,-2 1 129,1-1-129,-4 2 0,5-1 0,-5 1 129,2-2 0,0-2 0,-1 1-129,2-1 129,-1-1-129,4 2 129,-1-1-129,3-1 0,1 3 0,3-2 129,1 1-129,3-1 0,-1 1 0,5-1 0,-4 1 129,0 1-129,-2 0 0,-2 1 0,2-2 0,-5 1 0,3-1 0,-3-1 129,2-1-129,1 0 0,0 0 0,1 0 0,1 0 0,-2-1 0,1 1 129,-3 0-129,2 0 0,-3 0 0,2 0 0,-1 0 0,-3 0 0,1 0 0,0 0 0,1 1 0,2-1 0,0 0 0,-1 1 0,3 1 0,2-1 0,3 1 0,-1 1 0,0-2 0,2 0 0,-2 1 0,2 1 0,-3-2 0,-2 0 0,-4 1 0,3-2 0,0 0 0,-3 0 0,0 0 0,-2 1 0,3-1 0,-3 2 0,2-1 0,-2 0 0,0 4 129,-1-3-129,-1 3 0,0-2 0,1-1 0,1 4 0,-5-1 0,3-2 0,-1 4 0,-2-1 0,3-3 0,-1 2 0,1-2 0,-1-2 0,2 3 0,-1-2 0,-2-2 0,0 0 0,2 0 0,0 0 0,-1 0 0,0 0 0,2 0 0,-2-3 0,3-1 0,-1 1 0,-1-2 0,2 1 0,-2-3 0,0 0 0,-2 2 0,-2 0 0,-2 2 0,0 2 0,-1-1 0,0 1 0,-1 1 0,-2 0 0,1-2 0,-14 2 0,23 0 0,-23 0 0,19-3-129,-19 3 129,15-1-258,-15 1-129,14 0-516,-14 0-2580,0 0-1161,0 0-129,0 0-387</inkml:trace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19:44.581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0 0 21,'0'0'23,"0"0"2,0 0-3,0 0-6,0 0-4,0 0-2,18 13-1,-18-13-1,14 9 0,-14-9-2,0 0 0,0 0 0,16 16-2,-16-16-1,0 0-3,0 0-2,0 0-17,0 0-13,0 0 1,0 0-2,3-14 1</inkml:trace>
  <inkml:trace contextRef="#ctx0" brushRef="#br0" timeOffset="2460.1407">292-181 11,'0'0'23,"14"5"-3,-14-5-2,0 0 1,0 0-4,16-13-3,-16 13-1,18-11-3,-18 11 0,21-10-3,-21 10 0,22-18-2,-22 18 0,23-13-1,-23 13 1,20-17-2,-20 17 2,20-21-1,-20 21-1,16-14 1,-16 14 0,14-25-1,-14 25 0,8-16 0,-8 16 0,-5-16-1,5 16 1,-12-17-1,12 17 0,-21-7 0,6 3 0,-1 2 0,16 2 0,-29 8 0,13-2-1,0 6 1,2-1 0,-2 3-1,5 4 1,3 6 1,0-5-1,3 4 0,2 1 0,3-2 1,3 4-1,0-4 1,3-1 0,2-6 0,2 5 0,6-7 0,0-5 1,2 0 0,6-3 0,-2-8-1,5 3 1,-1-7-1,1-1 0,-3-1-3,2-4-2,5 10-10,-7-4-20,-8-4 0,3 5 0,-19 6-1</inkml:trace>
  <inkml:trace contextRef="#ctx0" brushRef="#br0" timeOffset="3307.1891">896-356 25,'18'-5'25,"-18"5"2,0 0-6,0 0-4,0 0-4,0 0-3,0 0-4,10 21 0,-10-21-3,3 34 1,-6-12-1,4 1-2,-6 2 1,4 3-2,-2-1 1,-1 3-2,3-2 2,-4-4-2,3-5 0,2 3 1,4-4-1,-4-18 1,12 26 0,-12-26 0,21 8 0,-5-5 0,3-3 0,2-5 1,0 0-1,3-1-1,-1-4-2,-1 1-7,-7-8-20,9 13 2,-21-14-3,14 16 2</inkml:trace>
  <inkml:trace contextRef="#ctx0" brushRef="#br0" timeOffset="3548.2029">874-156 34,'0'0'29,"8"-16"1,16 18 0,-5-7-14,0-3-6,10 5-3,-6-5-2,6 5-4,-5 3-6,-5-3-15,-19 3-9,26-10-2,-26 10 1,0 0 0</inkml:trace>
  <inkml:trace contextRef="#ctx0" brushRef="#br0" timeOffset="3762.2152">871-313 41,'-31'-6'29,"31"6"0,0 0 2,-8-16-18,24 16-3,-1-11-3,9 9-3,1-4 0,6-2-2,1 4-7,-3-4-9,-7-1-15,12 14-3,-17-10 1,12 10 0</inkml:trace>
  <inkml:trace contextRef="#ctx0" brushRef="#br0" timeOffset="4254.2432">1292-364 23,'0'0'26,"16"13"0,-16-13 1,0 0-12,-12 14-5,4 2-3,1 2-2,-4 0-1,3 6-1,-3-2 0,1 5-1,2-1 1,3 0-1,2-10-1,6 6-1,2-6 1,-5-16 1,21 19-2,-5-14 1,0-6 0,5-1 0,-4-4 1,4-9-1,0-1 0,2 0-1,-3 0 1,-2-6 1,0-2-2,-5-1 0,-2 0-2,-6 2 2,-5-1 0,-8-1 0,-7-3-1,-3 9 0,-6 5 1,-1 3 0,-4 4 0,0 4-1,0 6 0,5 5 0,5 8-1,0-3-3,9 9-5,2 1-15,8-23-4,3 35-2,-3-35 2</inkml:trace>
  <inkml:trace contextRef="#ctx0" brushRef="#br0" timeOffset="4562.261">1655-394 51,'0'0'31,"0"0"0,0 0 1,0 0-20,0 17-5,-7-2-1,6 9-3,-7 3 0,5 10-1,-2-2 0,0 0-1,0-6 0,2 2-1,1-7 1,-1-5-3,8-5-2,-5-14-7,0 0-15,0 0-5,8-14-2,-8 14 1</inkml:trace>
  <inkml:trace contextRef="#ctx0" brushRef="#br0" timeOffset="4802.2746">1539-380 43,'-3'-19'31,"3"19"0,8-15 1,-1-2-17,15 15-4,-22 2-1,40-16-3,-22 5-2,7 8-1,-4-5-1,2 9-2,-1 2-1,-7-7-4,5 10-4,-20-6-8,21 0-15,-21 0-3,5 18 0,-5-18 1</inkml:trace>
  <inkml:trace contextRef="#ctx0" brushRef="#br0" timeOffset="5002.2861">1554-271 21,'-19'3'29,"19"13"0,0-16 4,0 0-11,24 7-6,-10-19-4,16 16-1,-5-16-4,8 9-2,-4-8-3,-3 5-5,7 6-18,-9 4-12,-24-4 0,20 2-2,-20-2 2</inkml:trace>
  <inkml:trace contextRef="#ctx0" brushRef="#br0" timeOffset="6131.3507">-27 520 29,'0'0'26,"0"0"0,0 0-5,0 0-3,0 0-6,0 0-4,0 0-3,1 17-2,-1-17 0,2 16-1,-2-16-1,5 15 1,-5-15-2,0 0-1,4 14-5,-4-14-14,0 0-9,0 0-1,-4-21 2</inkml:trace>
  <inkml:trace contextRef="#ctx0" brushRef="#br0" timeOffset="10988.6285">382 305 24,'0'-20'27,"0"20"1,0 0-1,8-24-8,-8 24-4,6-20-2,-6 20-4,16-15-1,2 10-2,-18 5-1,25-9-1,-25 9-1,29-2-1,-29 2 0,29 10-1,-29-10 0,23 25-1,-14-4 1,-1 0-1,-1 5-1,-4 4 1,0 2-1,-3-3 0,-2 2 0,-2-3 0,-3-4 0,-2 1 0,-1-6 0,-5-8 1,1-1 0,-2-2 0,16-8 0,-29 8 1,15-10 0,14 2 0,-21-6 0,21 6-1,0 0-1,0 0-2,0 0-8,0 0-23,0 0 2,0 0-3,17-2 2</inkml:trace>
  <inkml:trace contextRef="#ctx0" brushRef="#br0" timeOffset="10549.6034">386 301 41,'-1'-16'25,"1"16"-2,14-9-4,-14 9-2,0 0-4,0 0-4,15 14-2,-15-14-2,4 29 0,-5-10-2,6 5 1,-7-3-2,7 6-1,-5-2 0,1-1-1,1-2 0,0-8-3,2 3-3,-4-17-5,4 17-8,-4-17-11,0 0-2,0 0 2,0 0 0</inkml:trace>
  <inkml:trace contextRef="#ctx0" brushRef="#br0" timeOffset="10281.588">274 324 18,'0'0'22,"-16"-18"1,16 18-4,0 0 0,0-14-6,0 14-2,0-16-3,0 16-2,0 0-1,3-16-2,-3 16 0,0 0 0,2-16-1,-2 16 0,0 0 0,0 0 0,0 0 1,0 0-1,0 21 0,0-21 1,-2 25-2,2-2 0,-1-1 1,1 2-1,-4 2-1,4-4 1,-1-1 0,2 3-1,-2-6 1,1-18-1,0 21 0,0-21-1,1 17-1,-1-17-1,0 0-3,0 0-1,0 0-3,0 0-4,0 0-6,0 0-3,0 0-6,21-11 1,-22-8 2</inkml:trace>
  <inkml:trace contextRef="#ctx0" brushRef="#br0" timeOffset="11904.6809">54 938 61,'0'0'30,"0"0"1,0 0-6,0 0-13,0 0-6,0 0-3,0 0 0,0 0-2,-3 18 0,3-18 0,3 14-1,-3-14-1,0 0-1,8 19-6,-8-19-15,0 0-7,0 0-2,0 0 2</inkml:trace>
  <inkml:trace contextRef="#ctx0" brushRef="#br0" timeOffset="12994.7433">667 842 40,'0'0'32,"0"0"0,16-5 0,-16 5-11,0 0-7,29-11-4,-29 11-4,29-10-1,-15 4-3,4 6-1,-1 3 0,-17-3-5,28 3-5,-28-3-21,0 0-3,25 10-1,-25-10 0</inkml:trace>
  <inkml:trace contextRef="#ctx0" brushRef="#br0" timeOffset="13549.775">1066 810 75,'0'0'35,"23"-5"-1,-23 5-5,16-18-18,9 18-2,-10-13-3,7 9-2,-4-9-1,3 6-1,-2 1 0,2 0-1,-3-2 0,-1-4-1,-17 12 1,27-16-1,-27 16 1,18-17-1,-18 17 0,5-24 0,-5 24-1,-11-20 1,11 20-1,-26-17 0,10 12 0,-5 5-1,0 8 1,-6 2 1,1 2-1,-1 6 0,1 3 0,1 3 1,4 5 0,0 0 1,8-2-1,5 2 0,8-4 2,5 0-1,5-5 1,7 1-1,3-10 0,2 1 0,2-4 1,0-4-1,-1 1-1,-1-1 0,0 0-4,-22-4-6,29-4-27,-29 4 2,0 0-2,15 8 0</inkml:trace>
  <inkml:trace contextRef="#ctx0" brushRef="#br0" timeOffset="12580.7196">289 882 44,'14'10'27,"-14"-10"2,0 0-8,0 0-7,13-15-5,-13 15-3,17-6-2,-2 6-2,-15 0 0,24-5-1,-24 5-1,22-7 1,-22 7-1,23-8 0,-23 8 1,16-9-1,-16 9 0,11-15 1,-11 15-2,7-17 2,-7 17-1,1-18 0,-1 18-1,-8-21 1,8 21 0,-14-19 0,-2 9 1,16 10-2,-31-12 1,15 10 1,-3 4-1,1-1 1,-1 4 0,5 3-1,2 6 3,1 1-2,3 1 2,0 3-2,6-1 1,2 6-1,0-2 1,5-1-1,-1-6 1,7 4-1,-2-5 1,7 1 0,-16-15 0,32 16 0,-12-13-1,2 2 1,1-4-1,1-4-1,-2 3-3,-1-6-3,6 7-14,-1-1-12,-26 0-1,34-11-1,-34 11 1</inkml:trace>
  <inkml:trace contextRef="#ctx0" brushRef="#br0" timeOffset="14057.8041">163 1369 50,'0'0'32,"0"-17"2,0 17-1,0 0-15,0 0-5,0 0-5,0 0-4,0 0-2,0 0-1,0 0-1,12 19 0,-12-19 0,6 16-2,-6-16-3,7 18-4,-7-18-18,0 0-6,-5 14 0,5-14-1</inkml:trace>
  <inkml:trace contextRef="#ctx0" brushRef="#br0" timeOffset="14643.8376">494 1316 36,'21'0'30,"-21"0"2,0 0-1,19-3-11,-14-11-7,12 14-3,-17 0-5,21-18-1,-21 18-3,21-21 0,-21 21 0,18-19 0,-18 19-1,13-21 1,-13 21-1,6-22 0,-6 22 1,0-21-1,0 21 0,-10-19 0,10 19 0,-21-13-1,21 13 1,-28 0 0,12 3-1,-4 7 1,4 4 0,-3-1 0,5 1 0,-1 7 1,2 0 0,4 2 1,1-3-1,6 3 2,-1-9-1,6 10 0,-1-3 0,7-5 1,-9-16-1,21 27 0,-21-27 0,27 21-1,-11-13 1,5-3-1,-3-3-1,4 3 0,1-1 0,-4-8-1,7 4-4,-10-12-6,14 3-24,-7 4-1,-6-6 1,3 1-1</inkml:trace>
  <inkml:trace contextRef="#ctx0" brushRef="#br0" timeOffset="15205.8697">859 1357 52,'0'0'33,"-6"14"-1,6-14 1,0 0-16,21 5-5,-21-5-4,37 0-2,-16-3-1,6 3-2,-3-2-2,3 0-3,2 7-3,-11-11-8,6-1-21,-2 12 0,-22-5-2,32-3 2</inkml:trace>
  <inkml:trace contextRef="#ctx0" brushRef="#br0" timeOffset="14979.8564">885 1235 55,'11'-18'35,"-11"18"-1,0 0 0,15-16-8,-15 16-16,14-6-5,1 7-1,-15-1-1,25-3-2,-10 1-1,2 1 0,-1 1-2,-16 0-3,31 8-5,-31-8-15,0 0-10,0 0 0,0 0 0,0 0 1</inkml:trace>
  <inkml:trace contextRef="#ctx0" brushRef="#br0" timeOffset="30726.7575">1305 1313 22,'0'0'18,"-1"-19"-1,1 19 0,0 0 1,0 0-4,0 0-1,0 0-1,0 0-2,-5-16-2,5 16-1,0 0-1,0 0-1,16-5 0,-16 5-1,14-3-1,-14 3 0,23 2-1,-23-2-1,25-7 0,-25 7-1,28-3 1,-28 3 0,24-11-1,-24 11 1,19-18-1,-19 18 1,13-19 0,-13 19 0,3-24-1,-3 24 1,-3-26 0,3 26-1,-10-16 1,10 16-1,-18-16 0,18 16-1,-22 2 1,22-2 0,-27 16 0,27-16-1,-27 27 1,14-3 0,1 2-1,3-1 1,-1 3 0,4 4-1,1-5 2,3 2-1,1-2 1,4-4 0,2-7 0,4 4 1,-9-20 1,23 23 0,-23-23-1,30 8 0,-12-11 0,4-1 0,-1 0-2,0-12-4,8 9-11,-3-4-22,-7-10 2,0 7-2,-6-6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21:32.379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-2 28 22,'0'0'15,"0"0"-1,0 0 0,0 0-3,0 0 1,6-15-3,-6 15 1,0 0-2,0 0 0,0 0-1,0 0 0,-3-14-1,3 14 0,0 0-2,0 0-1,0 0 0,0 0-1,-3 14 0,3-14-1,2 28 1,-1-11-1,1 7 2,-2-1-2,0-1 0,1 5 0,1-1 0,-2-3 0,2-6-1,-1 2 0,-1-19 1,3 21-1,-3-21 0,0 0 0,4 16-1,-4-16-2,0 0-4,0 0-4,0 0-14,14-6-6,-14 6-2,0 0 2</inkml:trace>
  <inkml:trace contextRef="#ctx0" brushRef="#br0" timeOffset="830.0468">190-40 35,'0'0'27,"0"0"3,0 0-9,-1-17-6,1 17-3,0 0-3,25 3-1,-25-3-2,26 2-1,-26-2-1,35 4 0,-15 0-1,4 0-1,-5 0 0,7 4-1,-6 1 0,3-1 0,-4 3-1,-1 4-1,-4 6 2,-3-2-2,-1 8 1,-8-3-2,-1 4 1,-6 0-1,-1 3 1,-7-5 0,0-4 0,-3 0 0,-3-7 1,1-1 0,-1-2 1,0-6 1,0-8 0,4 7 0,-1-10 1,16 5 0,-21-6-1,21 6 0,0 0 0,0 0-2,0 0 0,0 0-3,0 0-3,15-10-13,-15 10-16,27 5 1,-27-5-1,34 3 2</inkml:trace>
  <inkml:trace contextRef="#ctx0" brushRef="#br0" timeOffset="337.0193">211 15 15,'-6'-19'28,"6"19"-1,0 0 3,0 0-12,0 0-2,0 0-6,0 0-2,0 0-2,16 21-2,-15-4 1,4 7 0,-5-1-2,7 7-2,-6-6 2,4 5-2,-3-3 1,3-2-2,-2-8 0,-3-16 0,9 29-2,-9-29-1,8 16-3,-8-16-7,0 0-11,16 5-7,-16-5-3,0 0 3</inkml:trace>
  <inkml:trace contextRef="#ctx0" brushRef="#br0" timeOffset="1143.0654">654 262 64,'0'0'32,"17"6"0,-17-6-8,0 0-13,0 0-2,0 0-4,4 15-1,-4-15-2,0 0-1,0 0 0,6 17-2,-6-17-2,0 0-14,0 0-16,0 0 0,0 0-1,0 0 1</inkml:trace>
  <inkml:trace contextRef="#ctx0" brushRef="#br0" timeOffset="27621.5798">240-20 10,'0'0'12,"0"0"-2,0 0 0,0 0-1,0 0 0,0 0-2,-11 16-1,11-16-1,5 25 0,0-9 1,-1-1-1,1-1 0,2 4-1,-3 3 1,1-4 0,-3-2-1,3 6 0,-2-5-1,0 5 0,0-4 0,2 2-1,-5-19-1,10 29 0,-10-29 1,8 20-1,-8-20 0,4 14-1,-4-14 1,0 0 0,0 0-1,0 0-1,0 0-2,0 0-4,0 0-8,18 18-11,-18-18-2,0 0 1,-6-15-1</inkml:trace>
  <inkml:trace contextRef="#ctx0" brushRef="#br0" timeOffset="25696.4698">469 1456 10,'0'0'22,"0"0"-1,0 0-3,0 0-1,0 0-2,0 0-3,0 0-3,-3-14-1,3 14-1,0 0-2,0 0-1,0 0-1,0 0 0,0 0 0,-5 14-1,5-14-1,0 0-1,0 0 1,-3 15-1,3-15 1,0 0-1,0 0 0,0 0 0,0 0 0,0 0 1,0 0-2,0 0-4,0 0-14,0 0-11,0 0 0,13-15 0,-21-5 0</inkml:trace>
  <inkml:trace contextRef="#ctx0" brushRef="#br0" timeOffset="26445.5124">213 1033 11,'0'0'21,"0"0"-2,-3 15-2,3-15 0,0 0-4,0 0-1,0 0-3,0 0-1,-16 9-2,16-9 0,0 0-2,0 0 0,0-16-2,0 16 0,0 0 0,0 0 0,11-22-1,-11 22-1,0 0 1,11-15 0,-11 15-1,0 0 1,0 0 0,0 0-1,0 0 1,0 0 0,-16-3-1,16 3 1,0 0-1,-16 21 1,16-21-1,0 0 0,-11 16 1,11-16-1,0 0-1,0 0-1,8 18-6,-8-18-23,0 0 1,19 0-1,-19 0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21:46.715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-315 830 9,'0'0'8,"-3"14"0,3-14 0,0 0-2,0 0 1,0 0-1,0 0-1,0 0 1,18 8-1,-18-8 0,14-2 1,-14 2 0,19-8-1,-19 8-1,23-14 1,-23 14-1,22-16-1,-22 16 1,21-19-1,-21 19-1,18-20 1,-18 20 0,14-16-1,-14 16 0,10-17 0,-10 17 0,3-15 1,-3 15-1,2-14 0,-2 14-1,0 0 1,-7-16 0,7 16 0,0 0-1,-14-18 0,14 18 0,-15-6 0,15 6-1,-19-2 1,19 2-1,-19 8 0,19-8 0,-21 21 0,21-21 0,-21 24 0,12-9 0,1 4 0,0 0 0,1-5 0,7-14-1,-11 31 1,9-17 0,-1 1 0,3-15 0,2 24 0,-2-24 0,8 24 0,-8-24 1,16 22 0,-16-22 0,22 16 0,-22-16 1,29 13 1,-15-13-1,4 2 0,-2-7 1,2 5-1,-1-2 0,-1-2 1,1-4-2,-1 6-1,-2 0 0,-14 2-3,27 5-3,-27-5-7,21-1-16,-5 18-3,-16-17 1,18 26 0</inkml:trace>
  <inkml:trace contextRef="#ctx0" brushRef="#br0" timeOffset="254.0144">121 979 3,'0'0'21,"16"9"0,-16-9-4,0 0-3,0 0-2,9 20-3,-9-20-3,0 0-2,8 16-1,-8-16-3,6 16-8,-6-16-15,14 3 0,-22-18-1,23 25 0</inkml:trace>
  <inkml:trace contextRef="#ctx0" brushRef="#br0" timeOffset="807.0459">322 712 9,'0'-14'24,"0"14"1,0 0-2,0 14-5,0-14-5,0 0-3,0 0-2,-3 18-2,3-18-1,3 15-2,-3-15-1,5 22 0,-2-6 0,-1 0-1,-1 0 0,-2 2 0,1 1-1,-2 3 1,0-2-1,1-4 0,1 1 0,0-1 0,0-16 0,3 24 0,-3-24 0,0 0-1,14 18 1,-14-18 0,18 8 0,-18-8 0,22-2 0,-22 2 1,28 0 0,-28 0 0,27-6 0,-27 6 0,27-6-1,-12 4 0,-15 2-2,30-6-5,-30 6-10,16-21-12,0 26-2,-16-5 2,0 0-1</inkml:trace>
  <inkml:trace contextRef="#ctx0" brushRef="#br0" timeOffset="1289.0737">315 701 26,'-24'-9'27,"24"9"0,0 0 1,-8-18-13,8 18-4,16-22-3,2 18-2,-18 4-2,34-25 0,-17 9-2,4 9-1,-2 1-3,-2-1-10,-17 7-17,33 2 0,-33-2-2,24 22 0</inkml:trace>
  <inkml:trace contextRef="#ctx0" brushRef="#br0" timeOffset="1063.0608">373 865 11,'0'0'23,"0"0"2,18-7-5,-18 7-5,24-12-2,-8 7-3,-16 5-2,29-13-2,-29 13-4,25-18-3,-25 18-6,20-6-14,-22-10-6,2 16 0,5-15 1</inkml:trace>
  <inkml:trace contextRef="#ctx0" brushRef="#br0" timeOffset="1878.1074">734 676 6,'0'0'25,"0"0"0,-2-18 2,2 18-10,0 0-3,0 0-4,0 0-3,0 0-1,-17 22-3,17-22 0,-19 29 0,7-11-1,3 6 0,-1-5-1,0 8-1,4-3 1,3-3-1,1-3 0,4 1 0,1-4 1,5-1-1,-8-14 1,24 13 0,-24-13-1,31 2 1,-14-7 0,4-3 1,-2-5-2,1-2 1,-1-2 0,0-2-1,0-4 1,-3-6 0,-1 0-1,-4 4 1,-1-1 0,-6-3 0,-4 2 0,-3 3-1,-6 1 1,-4 7 1,-5 2-1,0 1-1,-4 2 0,3 9 0,-2 7 1,2 3-1,-1 5-1,8 1 0,-1 7-2,5 0 0,6 10-4,2-31-8,-3 20-16,16 0-1,-13-20 2,24 19 0</inkml:trace>
  <inkml:trace contextRef="#ctx0" brushRef="#br0" timeOffset="2654.1518">1023 652 32,'0'0'28,"0"0"2,0 0-1,27-25-14,-9 19-4,-2-10-4,8 14-1,-5-4-3,2 1-2,-2 7-6,-19-2-18,19-3-6,0 12-3,-19-9 2</inkml:trace>
  <inkml:trace contextRef="#ctx0" brushRef="#br0" timeOffset="2453.1403">1023 526 49,'0'0'29,"-5"-20"2,5 20-7,13-16-10,-13 0-4,14 12-3,-14 4-1,21-13-2,-21 13-1,27-6-2,-11 8 1,-1 2 0,-1 1-2,-14-5-1,27 12-1,-27-12-3,28 20-4,-28-20-8,0 0-16,8 23 0,-8-23 1,-8 29 1</inkml:trace>
  <inkml:trace contextRef="#ctx0" brushRef="#br0" timeOffset="2180.1247">1076 496 27,'0'0'26,"9"14"1,-9-14 2,-1 15-17,4 10-3,-6 1-4,4 8 0,-2-4-1,2 7-2,-2-5-1,4 4 1,-2-6-2,1-6 1,0-6-2,1-2-2,3 0-4,-6-16-8,0 0-12,0 0-3,0 0 2,0 0-1</inkml:trace>
  <inkml:trace contextRef="#ctx0" brushRef="#br0" timeOffset="3842.2197">-292 1347 6,'0'0'22,"19"2"1,-19-2-4,0 0-1,16-5-3,-16 5-3,21 0-2,-21 0-2,26-8-1,-26 8-2,28-8-1,-13 0-1,1 7-1,0-6 0,0-1-1,0 3 1,-16 5-1,27-17 0,-27 17 0,23-18 0,-15 4 0,-8 14 0,6-20 0,-6 20 0,-3-24 0,3 24 1,-15-14-2,1 7 1,14 7 0,-29-4-1,13-1 0,-3 5 0,1 1 0,-1 4 0,1 0 0,4 5 0,0 1-1,14-11 1,-21 26-1,14-9 1,1 2 0,3 2-2,3 0 2,0 0-1,1 0 1,6 3 0,-1-3 0,4-4 0,1 1 1,3-2 1,2-5 0,2-3-1,4 0 1,-1-4 0,5 0 0,-4-2 0,4-4 0,0-4-1,-4 1-1,7 2-1,-8-5-3,9 10-5,-12-7-16,0-7-7,9 16-1,-11-11 0</inkml:trace>
  <inkml:trace contextRef="#ctx0" brushRef="#br0" timeOffset="4070.2328">357 1415 30,'0'0'28,"21"-2"2,-21 2-2,0 0-12,0 0-5,0 0-6,10 15-2,-10-15-1,0 0-5,0 0-9,24 17-16,-24-17-2,0 0 2,8-24-1</inkml:trace>
  <inkml:trace contextRef="#ctx0" brushRef="#br0" timeOffset="4377.2503">529 1202 49,'0'0'30,"0"0"0,14-5 0,-14 5-19,0 0-4,18 13-2,-18-13-1,19 4 0,-19-4-1,26 2-2,-12-2 1,2-2-2,-1 1 0,1-4-3,1 8-5,-17-3-14,23-16-9,-1 21-1,-22-5 0,24-5 1</inkml:trace>
  <inkml:trace contextRef="#ctx0" brushRef="#br0" timeOffset="5219.2985">954 1264 48,'29'-10'30,"-29"-6"0,17 10-7,-1 6-10,-16 0-4,29-19-4,-13 11-1,2 0-2,-1 0-1,3 4 1,-1 0-2,-3-4 1,-2-2 1,-14 10-2,24-11 1,-24 11 0,18-21-1,-18 21 1,6-26-1,-6 26 1,-3-19-2,3 19 2,-17-22-2,17 22 1,-29-10 0,11 8 0,-1 4 0,-4 0 0,1 6 0,1 3 0,2 10 0,0-5 0,3 6 0,3 4 0,3-2 1,5 3-1,2-1 0,6-2 1,2-8-1,6 6 1,-11-22 1,28 26 0,-14-18 1,7 2-1,-2-9 0,5 2 1,-1-6-1,4 0 0,-1-2-2,-1-3-1,2 0-3,-7-9-5,4 2-25,-5 9 1,-16-9-3,-3 15 2</inkml:trace>
  <inkml:trace contextRef="#ctx0" brushRef="#br0" timeOffset="7083.4051">-65 1732 10,'0'0'20,"16"7"1,-16-7-4,17-2-3,-17 2-1,22 2-2,-6 1-1,0-6-3,3 1 0,-3-8-2,4 7-1,-4-6 0,1-1-1,-2-6-1,-1 5 0,-3-5 0,-11 16 0,20-24 0,-20 24-1,11-23 1,-11 23-1,0 0 0,0-16 1,0 16-2,-15-6 1,15 6 0,-24-2-1,10 5 1,-2-4-1,-3 2 0,-1 4 0,1 3 0,-2-3 0,0 0 0,5 3-1,-1 0 1,2 2 0,4 4 0,11-14 0,-16 24-1,14-8 1,2 0 0,4 2 0,2-1 0,5 4 0,-11-21 1,29 31 0,-8-20 1,1-2 1,1-4-1,7 3 0,-2-11 1,0 3-1,-2-5 1,1 0-1,-6-4 0,3 6-1,-6-2 0,-2-5-3,0 7-3,-16 3-5,27-14-18,-11 18-6,-16-4 1,21 0 0</inkml:trace>
  <inkml:trace contextRef="#ctx0" brushRef="#br0" timeOffset="7381.4222">511 1776 32,'0'0'28,"0"0"1,0 0-7,0 0-5,0 0-5,0 0-3,0 0-3,5 14-2,-5-14-2,2 19-1,-2-19 1,0 0-2,1 23 0,-1-23-1,3 14-4,-3-14-7,15 23-17,-15-23-1,0 0-2,0 0 3</inkml:trace>
  <inkml:trace contextRef="#ctx0" brushRef="#br0" timeOffset="7772.4445">691 1626 25,'0'0'28,"0"0"1,0 0 2,16 0-13,-10-14-5,13 12-4,-9-14-2,6 15-2,-16 1-2,27-10 1,-27 10-3,24-5-1,-24 5 0,20 7-3,-20-7-4,16 13-6,-16-13-17,16 12-2,-16-12 1,0 18 0</inkml:trace>
  <inkml:trace contextRef="#ctx0" brushRef="#br0" timeOffset="8053.4606">721 1745 24,'0'0'28,"-14"10"0,14-10 2,0 0-11,0 0-4,17 14-6,-17-14-1,18-1-1,-18 1-1,24-2-1,-24 2-1,31-2 0,-17-2-2,4 5 1,-1-1-1,1-1-2,1-1-1,-3-1-2,7 6-6,-23-3-16,20-5-8,-4 5-1,-16 0-1</inkml:trace>
  <inkml:trace contextRef="#ctx0" brushRef="#br0" timeOffset="8807.5037">1181 1678 27,'0'0'29,"0"0"1,0 0 0,15-16-13,-15 16-4,14-15-4,2 9-2,-9-10-2,9 11 0,-16 5-2,24-21-1,-24 21 0,24-13-1,-24 13 1,22-9-1,-22 9 0,18-10 0,-18 10-1,14-9 1,-14 9 0,0 0 0,10-23-1,-10 23 1,-2-14-1,2 14 1,0 0 0,-19-15-1,19 15 0,-27-3 0,9 3 1,-3 0-1,2 8 0,-3 0-1,1 2 1,0 6 0,3 3 0,-1-3 0,3 3 0,5 4 0,3-2 0,3 1 0,2-1 1,6 0 0,2-4 0,6 6 0,0-7 0,7 0 1,-2-7 0,8 6 0,-5-10 0,5 4 1,-3-4-1,3-3 0,-3-2 0,0 1-1,-2-2 1,-1-6-1,-2 2-4,-5-9-5,7-2-28,-18 16-2,19-16 2,-11 2-2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22:53.089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0 177 7,'0'0'22,"0"0"0,0 0-5,0 0-3,0 0-1,16-8-3,-16 8-1,0 0-2,0 0 0,15-5-1,-15 5 0,14-3 0,-14 3-2,21-7-1,-21 7 0,26-14 0,-26 14-1,27-18 1,-16 1-2,7 10 1,-18 7-1,22-25 2,-22 25-2,21-23-1,-21 23 1,14-16 0,-14 16 0,0 0-1,10-19 1,-10 19-1,0 0 2,0 0-2,-14-15 1,14 15-1,-18-3 0,18 3 1,-22 8-1,22-8 0,-26 3 0,8 5 0,18-8 0,-29 15 0,29-15 0,-27 17 0,27-17-1,-21 21 1,21-21 0,-14 23 0,9-9 0,2 5-1,1 4 2,1-5-1,1 2 0,3 0-1,0 0 2,3 3-1,1-2 1,6-7 0,-13-14 0,25 27 0,-10-14 0,2-2 1,-1-4 0,5 1-1,-5-5 0,4 4 1,-3-6-1,-1-2 0,0-4 0,0 5-1,-1-3 1,-15 3 0,24-8-1,-24 8-1,19-12-1,-19 12-3,19-1-5,-19 1-18,0 0-6,0 0-2,15-13 2</inkml:trace>
  <inkml:trace contextRef="#ctx0" brushRef="#br0" timeOffset="1147.0656">595 183 29,'5'21'24,"-5"-21"-2,0 0-2,0 0-5,0 0-2,0 0-3,0 0-1,16 3-1,-16-3-1,21-1-1,-21 1 1,27 1-2,-27-1-1,35 0-1,-19-3 0,7 9-1,-4-4 0,0 0 0,-3-2-1,4 4 0,-20-4-1,27 5 1,-27-5-1,21-1 0,-21 1 1,14-2-1,-14 2 0,0 0 1,16-11-2,-16 11 0,0 0-2,0 0-6,0 0-20,15-7-5,-15 7 0,0 0-2</inkml:trace>
  <inkml:trace contextRef="#ctx0" brushRef="#br0" timeOffset="1543.0882">1111 292 28,'0'0'28,"0"0"2,0 0-6,-4 16-8,4-16-4,0 0-2,3 26-3,-3-26-1,-2 19-1,2-19-1,0 15-2,0-15 0,0 0 0,0 0-1,0 0 0,0 0-1,0 0-1,0 0-2,0 0-11,5-20-18,-5 20 0,3-21-1,-3 21 0</inkml:trace>
  <inkml:trace contextRef="#ctx0" brushRef="#br0" timeOffset="2385.1365">1415 161 28,'14'0'27,"-14"0"1,18-12-7,-1 4-3,-1-8-5,8 13-3,-4-11-1,5 4-4,-6-3-1,6 5-1,-6-3-1,0 3 1,-3 3-2,0-6 0,-16 11 0,24-16-1,-24 16 1,13-19 0,-13 19 0,2-18 0,-2 18-1,-10-19 1,10 19-1,-24-11 1,6 4-1,-4 7 0,-1 3 0,-1-1 1,-3 8-1,1-2 0,1 1 0,2 4 0,4 5 0,1-4 1,2-1-1,5 9 0,2-2 1,2 1 0,1 3 0,6 3 0,0-3 0,6 6 0,2-2 1,2-7 0,-1-4-1,7 6 0,-1-11 1,4 0 0,-1-8 0,6 0 0,-3-8-1,4 6 1,1-4 0,1-7-1,-1-7 0,0 3-1,-1 2-1,-6-8-5,9-2-30,-11 6 0,-9-2-1,-8 17-1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776101C-D557-4437-9B0C-D724BA3FF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031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9D13-2138-448A-8375-48BF5A5A0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C07ED-67B2-4346-AA03-AB1B12CC1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BF365-B055-4911-8388-524B161FD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370"/>
            <a:ext cx="8229600" cy="1143000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992"/>
            <a:ext cx="8229600" cy="4655172"/>
          </a:xfrm>
        </p:spPr>
        <p:txBody>
          <a:bodyPr/>
          <a:lstStyle>
            <a:lvl1pPr>
              <a:defRPr>
                <a:solidFill>
                  <a:srgbClr val="008000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39F37-B38C-4B45-8190-F702639AD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BB97C-414F-4ABD-A911-F57762907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924B7-028F-4C8A-B291-5A95FFDE4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B9809-E9C4-4E86-B86B-8CEF7A9DE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79B4E-7A54-4FE1-B1FE-99D3D4ACC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35010-6691-4A1D-90E6-E0769E1A2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3C80D-68D2-4345-949F-24FC763E5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D96BC-87F3-4F79-919D-82A70A25A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A688A63-B9C4-46E3-826F-D313A5FD9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70C0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8000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0.emf"/><Relationship Id="rId18" Type="http://schemas.openxmlformats.org/officeDocument/2006/relationships/customXml" Target="../ink/ink14.xml"/><Relationship Id="rId26" Type="http://schemas.openxmlformats.org/officeDocument/2006/relationships/customXml" Target="../ink/ink18.xml"/><Relationship Id="rId39" Type="http://schemas.openxmlformats.org/officeDocument/2006/relationships/image" Target="../media/image19.emf"/><Relationship Id="rId21" Type="http://schemas.openxmlformats.org/officeDocument/2006/relationships/image" Target="../media/image100.emf"/><Relationship Id="rId34" Type="http://schemas.openxmlformats.org/officeDocument/2006/relationships/customXml" Target="../ink/ink22.xml"/><Relationship Id="rId42" Type="http://schemas.openxmlformats.org/officeDocument/2006/relationships/customXml" Target="../ink/ink26.xml"/><Relationship Id="rId47" Type="http://schemas.openxmlformats.org/officeDocument/2006/relationships/image" Target="../media/image231.emf"/><Relationship Id="rId7" Type="http://schemas.openxmlformats.org/officeDocument/2006/relationships/image" Target="../media/image30.emf"/><Relationship Id="rId2" Type="http://schemas.openxmlformats.org/officeDocument/2006/relationships/customXml" Target="../ink/ink6.xml"/><Relationship Id="rId16" Type="http://schemas.openxmlformats.org/officeDocument/2006/relationships/customXml" Target="../ink/ink13.xml"/><Relationship Id="rId29" Type="http://schemas.openxmlformats.org/officeDocument/2006/relationships/image" Target="../media/image141.emf"/><Relationship Id="rId11" Type="http://schemas.openxmlformats.org/officeDocument/2006/relationships/image" Target="../media/image500.emf"/><Relationship Id="rId24" Type="http://schemas.openxmlformats.org/officeDocument/2006/relationships/customXml" Target="../ink/ink17.xml"/><Relationship Id="rId32" Type="http://schemas.openxmlformats.org/officeDocument/2006/relationships/customXml" Target="../ink/ink21.xml"/><Relationship Id="rId37" Type="http://schemas.openxmlformats.org/officeDocument/2006/relationships/image" Target="../media/image180.emf"/><Relationship Id="rId40" Type="http://schemas.openxmlformats.org/officeDocument/2006/relationships/customXml" Target="../ink/ink25.xml"/><Relationship Id="rId45" Type="http://schemas.openxmlformats.org/officeDocument/2006/relationships/image" Target="../media/image22.emf"/><Relationship Id="rId5" Type="http://schemas.openxmlformats.org/officeDocument/2006/relationships/image" Target="../media/image25.emf"/><Relationship Id="rId15" Type="http://schemas.openxmlformats.org/officeDocument/2006/relationships/image" Target="../media/image70.emf"/><Relationship Id="rId23" Type="http://schemas.openxmlformats.org/officeDocument/2006/relationships/image" Target="../media/image113.emf"/><Relationship Id="rId28" Type="http://schemas.openxmlformats.org/officeDocument/2006/relationships/customXml" Target="../ink/ink19.xml"/><Relationship Id="rId36" Type="http://schemas.openxmlformats.org/officeDocument/2006/relationships/customXml" Target="../ink/ink23.xml"/><Relationship Id="rId49" Type="http://schemas.openxmlformats.org/officeDocument/2006/relationships/image" Target="../media/image24.emf"/><Relationship Id="rId10" Type="http://schemas.openxmlformats.org/officeDocument/2006/relationships/customXml" Target="../ink/ink10.xml"/><Relationship Id="rId19" Type="http://schemas.openxmlformats.org/officeDocument/2006/relationships/image" Target="../media/image90.emf"/><Relationship Id="rId31" Type="http://schemas.openxmlformats.org/officeDocument/2006/relationships/image" Target="../media/image151.emf"/><Relationship Id="rId44" Type="http://schemas.openxmlformats.org/officeDocument/2006/relationships/customXml" Target="../ink/ink27.xml"/><Relationship Id="rId4" Type="http://schemas.openxmlformats.org/officeDocument/2006/relationships/customXml" Target="../ink/ink7.xml"/><Relationship Id="rId9" Type="http://schemas.openxmlformats.org/officeDocument/2006/relationships/image" Target="../media/image40.emf"/><Relationship Id="rId14" Type="http://schemas.openxmlformats.org/officeDocument/2006/relationships/customXml" Target="../ink/ink12.xml"/><Relationship Id="rId22" Type="http://schemas.openxmlformats.org/officeDocument/2006/relationships/customXml" Target="../ink/ink16.xml"/><Relationship Id="rId27" Type="http://schemas.openxmlformats.org/officeDocument/2006/relationships/image" Target="../media/image131.emf"/><Relationship Id="rId30" Type="http://schemas.openxmlformats.org/officeDocument/2006/relationships/customXml" Target="../ink/ink20.xml"/><Relationship Id="rId35" Type="http://schemas.openxmlformats.org/officeDocument/2006/relationships/image" Target="../media/image170.emf"/><Relationship Id="rId43" Type="http://schemas.openxmlformats.org/officeDocument/2006/relationships/image" Target="../media/image21.emf"/><Relationship Id="rId48" Type="http://schemas.openxmlformats.org/officeDocument/2006/relationships/customXml" Target="../ink/ink29.xml"/><Relationship Id="rId8" Type="http://schemas.openxmlformats.org/officeDocument/2006/relationships/customXml" Target="../ink/ink9.xml"/><Relationship Id="rId3" Type="http://schemas.openxmlformats.org/officeDocument/2006/relationships/image" Target="../media/image110.emf"/><Relationship Id="rId12" Type="http://schemas.openxmlformats.org/officeDocument/2006/relationships/customXml" Target="../ink/ink11.xml"/><Relationship Id="rId17" Type="http://schemas.openxmlformats.org/officeDocument/2006/relationships/image" Target="../media/image80.emf"/><Relationship Id="rId25" Type="http://schemas.openxmlformats.org/officeDocument/2006/relationships/image" Target="../media/image121.emf"/><Relationship Id="rId33" Type="http://schemas.openxmlformats.org/officeDocument/2006/relationships/image" Target="../media/image161.emf"/><Relationship Id="rId38" Type="http://schemas.openxmlformats.org/officeDocument/2006/relationships/customXml" Target="../ink/ink24.xml"/><Relationship Id="rId46" Type="http://schemas.openxmlformats.org/officeDocument/2006/relationships/customXml" Target="../ink/ink28.xml"/><Relationship Id="rId20" Type="http://schemas.openxmlformats.org/officeDocument/2006/relationships/customXml" Target="../ink/ink15.xml"/><Relationship Id="rId41" Type="http://schemas.openxmlformats.org/officeDocument/2006/relationships/image" Target="../media/image20.emf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emf"/><Relationship Id="rId2" Type="http://schemas.openxmlformats.org/officeDocument/2006/relationships/customXml" Target="../ink/ink3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1.emf"/><Relationship Id="rId4" Type="http://schemas.openxmlformats.org/officeDocument/2006/relationships/customXml" Target="../ink/ink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32.xml"/><Relationship Id="rId2" Type="http://schemas.openxmlformats.org/officeDocument/2006/relationships/hyperlink" Target="http://scala-lang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emf"/><Relationship Id="rId5" Type="http://schemas.openxmlformats.org/officeDocument/2006/relationships/customXml" Target="../ink/ink33.xml"/><Relationship Id="rId4" Type="http://schemas.openxmlformats.org/officeDocument/2006/relationships/image" Target="../media/image40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112.emf"/><Relationship Id="rId7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emf"/><Relationship Id="rId5" Type="http://schemas.openxmlformats.org/officeDocument/2006/relationships/image" Target="../media/image29.emf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dirty="0" smtClean="0"/>
              <a:t>Efficiency in </a:t>
            </a:r>
            <a:br>
              <a:rPr lang="en-US" dirty="0" smtClean="0"/>
            </a:br>
            <a:r>
              <a:rPr lang="en-US" dirty="0" smtClean="0"/>
              <a:t>Parsing Arbitrary Grammars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38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729" y="172788"/>
            <a:ext cx="8721642" cy="610984"/>
          </a:xfrm>
        </p:spPr>
        <p:txBody>
          <a:bodyPr/>
          <a:lstStyle/>
          <a:p>
            <a:r>
              <a:rPr lang="en-US" sz="3200" dirty="0" smtClean="0"/>
              <a:t>Resolving Ambiguity using Semantic Actions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92480"/>
            <a:ext cx="8382000" cy="574765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In Chomsky normal form:	semantic action: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	E ::= E R		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 (e</a:t>
            </a:r>
            <a:r>
              <a:rPr lang="en-US" sz="2400" baseline="-25000" dirty="0" smtClean="0">
                <a:solidFill>
                  <a:prstClr val="black"/>
                </a:solidFill>
                <a:sym typeface="Symbol"/>
              </a:rPr>
              <a:t>1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,e</a:t>
            </a:r>
            <a:r>
              <a:rPr lang="en-US" sz="2400" baseline="-25000" dirty="0" smtClean="0">
                <a:solidFill>
                  <a:prstClr val="black"/>
                </a:solidFill>
                <a:sym typeface="Symbol"/>
              </a:rPr>
              <a:t>2</a:t>
            </a:r>
            <a:r>
              <a:rPr lang="en-US" sz="2400" dirty="0">
                <a:solidFill>
                  <a:prstClr val="black"/>
                </a:solidFill>
                <a:sym typeface="Symbol"/>
              </a:rPr>
              <a:t>) =&gt; Minus(e</a:t>
            </a:r>
            <a:r>
              <a:rPr lang="en-US" sz="2400" baseline="-25000" dirty="0">
                <a:solidFill>
                  <a:prstClr val="black"/>
                </a:solidFill>
                <a:sym typeface="Symbol"/>
              </a:rPr>
              <a:t>1</a:t>
            </a:r>
            <a:r>
              <a:rPr lang="en-US" sz="2400" dirty="0">
                <a:solidFill>
                  <a:prstClr val="black"/>
                </a:solidFill>
                <a:sym typeface="Symbol"/>
              </a:rPr>
              <a:t>,e</a:t>
            </a:r>
            <a:r>
              <a:rPr lang="en-US" sz="2400" baseline="-25000" dirty="0">
                <a:solidFill>
                  <a:prstClr val="black"/>
                </a:solidFill>
                <a:sym typeface="Symbol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)  </a:t>
            </a:r>
            <a:r>
              <a:rPr lang="en-US" sz="2400" dirty="0" smtClean="0">
                <a:solidFill>
                  <a:srgbClr val="002060"/>
                </a:solidFill>
              </a:rPr>
              <a:t>mkMinus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	R ::= M e		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(_,e</a:t>
            </a:r>
            <a:r>
              <a:rPr lang="en-US" sz="2400" baseline="-25000" dirty="0" smtClean="0">
                <a:solidFill>
                  <a:prstClr val="black"/>
                </a:solidFill>
                <a:sym typeface="Symbol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) =&gt; e</a:t>
            </a:r>
            <a:r>
              <a:rPr lang="en-US" sz="2400" baseline="-25000" dirty="0" smtClean="0">
                <a:solidFill>
                  <a:prstClr val="black"/>
                </a:solidFill>
                <a:sym typeface="Symbol"/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	E ::= Ident		x =&gt; ID(x)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	M ::= –			_ =&gt; Nil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Input string: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a – b – c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0 1 2 3 4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64851" y="4833257"/>
            <a:ext cx="6253635" cy="1815882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((e,0,1),ID(a))   ((M,1,2),Nil)   ((e,2,3),ID(b))     ((M,3,4),Nil)    ((e,4,5),ID(c))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	          ((R,1,3),ID(b))		((R,3,5),ID(c))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((e,0,3),Minus(ID(a),ID(b)))</a:t>
            </a:r>
          </a:p>
          <a:p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</a:rPr>
              <a:t>	</a:t>
            </a:r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		((e,2,5),Minus(ID(b),ID(c)))</a:t>
            </a:r>
          </a:p>
          <a:p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</a:rPr>
              <a:t>		</a:t>
            </a:r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((R,1,5),Minus(ID(b</a:t>
            </a: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</a:rPr>
              <a:t>),ID(c</a:t>
            </a:r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)))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((e,0,5),Minus(</a:t>
            </a: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</a:rPr>
              <a:t>Minus(ID(a),ID(b</a:t>
            </a:r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)), ID(c)))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		</a:t>
            </a:r>
            <a:r>
              <a:rPr lang="en-US" sz="1600" strike="sngStrike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((e,0,5),Minus(ID(a), </a:t>
            </a:r>
            <a:r>
              <a:rPr lang="en-US" sz="1600" strike="sngStrike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Minus(ID(b),ID(c</a:t>
            </a:r>
            <a:r>
              <a:rPr lang="en-US" sz="1600" strike="sngStrike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))))</a:t>
            </a:r>
          </a:p>
        </p:txBody>
      </p:sp>
      <p:sp>
        <p:nvSpPr>
          <p:cNvPr id="5" name="Rectangle 4"/>
          <p:cNvSpPr/>
          <p:nvPr/>
        </p:nvSpPr>
        <p:spPr>
          <a:xfrm>
            <a:off x="2239735" y="4833257"/>
            <a:ext cx="4251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Calibri" panose="020F0502020204030204" pitchFamily="34" charset="0"/>
              </a:rPr>
              <a:t>P: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4119154" y="1515270"/>
            <a:ext cx="2908662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Rectangle 13"/>
          <p:cNvSpPr/>
          <p:nvPr/>
        </p:nvSpPr>
        <p:spPr>
          <a:xfrm>
            <a:off x="544286" y="2991919"/>
            <a:ext cx="7345680" cy="1384995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eaLnBrk="0" hangingPunct="0">
              <a:spcBef>
                <a:spcPct val="20000"/>
              </a:spcBef>
            </a:pPr>
            <a:r>
              <a:rPr lang="en-US" sz="2000" b="1" kern="0" dirty="0">
                <a:solidFill>
                  <a:srgbClr val="002060"/>
                </a:solidFill>
                <a:latin typeface="Calibri" pitchFamily="34" charset="0"/>
              </a:rPr>
              <a:t>def</a:t>
            </a:r>
            <a:r>
              <a:rPr lang="en-US" sz="2000" kern="0" dirty="0">
                <a:solidFill>
                  <a:srgbClr val="002060"/>
                </a:solidFill>
                <a:latin typeface="Calibri" pitchFamily="34" charset="0"/>
              </a:rPr>
              <a:t> mkMinus(e1 : Tree, e2: Tree) : Option[Tree] = (e1,e2) </a:t>
            </a:r>
            <a:r>
              <a:rPr lang="en-US" sz="2000" b="1" kern="0" dirty="0">
                <a:solidFill>
                  <a:srgbClr val="002060"/>
                </a:solidFill>
                <a:latin typeface="Calibri" pitchFamily="34" charset="0"/>
              </a:rPr>
              <a:t>match</a:t>
            </a:r>
            <a:r>
              <a:rPr lang="en-US" sz="2000" kern="0" dirty="0">
                <a:solidFill>
                  <a:srgbClr val="002060"/>
                </a:solidFill>
                <a:latin typeface="Calibri" pitchFamily="34" charset="0"/>
              </a:rPr>
              <a:t> {</a:t>
            </a:r>
            <a:br>
              <a:rPr lang="en-US" sz="2000" kern="0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en-US" sz="2000" kern="0" dirty="0">
                <a:solidFill>
                  <a:srgbClr val="002060"/>
                </a:solidFill>
                <a:latin typeface="Calibri" pitchFamily="34" charset="0"/>
              </a:rPr>
              <a:t>  </a:t>
            </a:r>
            <a:r>
              <a:rPr lang="en-US" sz="2000" b="1" kern="0" dirty="0">
                <a:solidFill>
                  <a:srgbClr val="002060"/>
                </a:solidFill>
                <a:latin typeface="Calibri" pitchFamily="34" charset="0"/>
              </a:rPr>
              <a:t>case</a:t>
            </a:r>
            <a:r>
              <a:rPr lang="en-US" sz="2000" kern="0" dirty="0">
                <a:solidFill>
                  <a:srgbClr val="002060"/>
                </a:solidFill>
                <a:latin typeface="Calibri" pitchFamily="34" charset="0"/>
              </a:rPr>
              <a:t> (_,Minus(_,_)) =&gt; None</a:t>
            </a:r>
            <a:br>
              <a:rPr lang="en-US" sz="2000" kern="0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en-US" sz="2000" kern="0" dirty="0">
                <a:solidFill>
                  <a:srgbClr val="002060"/>
                </a:solidFill>
                <a:latin typeface="Calibri" pitchFamily="34" charset="0"/>
              </a:rPr>
              <a:t>  </a:t>
            </a:r>
            <a:r>
              <a:rPr lang="en-US" sz="2000" b="1" kern="0" dirty="0">
                <a:solidFill>
                  <a:srgbClr val="002060"/>
                </a:solidFill>
                <a:latin typeface="Calibri" pitchFamily="34" charset="0"/>
              </a:rPr>
              <a:t>case</a:t>
            </a:r>
            <a:r>
              <a:rPr lang="en-US" sz="2000" kern="0" dirty="0">
                <a:solidFill>
                  <a:srgbClr val="002060"/>
                </a:solidFill>
                <a:latin typeface="Calibri" pitchFamily="34" charset="0"/>
              </a:rPr>
              <a:t> _ =&gt; Some(Minus(e1,e2))</a:t>
            </a:r>
          </a:p>
          <a:p>
            <a:pPr lvl="0" eaLnBrk="0" hangingPunct="0">
              <a:spcBef>
                <a:spcPct val="20000"/>
              </a:spcBef>
            </a:pPr>
            <a:r>
              <a:rPr lang="en-US" sz="2000" kern="0" dirty="0">
                <a:solidFill>
                  <a:srgbClr val="002060"/>
                </a:solidFill>
                <a:latin typeface="Calibri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05714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729" y="172788"/>
            <a:ext cx="8721642" cy="610984"/>
          </a:xfrm>
        </p:spPr>
        <p:txBody>
          <a:bodyPr/>
          <a:lstStyle/>
          <a:p>
            <a:r>
              <a:rPr lang="en-US" sz="3200" dirty="0" smtClean="0"/>
              <a:t>Expression with More Operators: All Trees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6353"/>
            <a:ext cx="8691154" cy="5747657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abstract class</a:t>
            </a:r>
            <a:r>
              <a:rPr lang="en-US" sz="2400" dirty="0" smtClean="0">
                <a:solidFill>
                  <a:srgbClr val="002060"/>
                </a:solidFill>
              </a:rPr>
              <a:t> T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b="1" dirty="0" smtClean="0">
                <a:solidFill>
                  <a:srgbClr val="002060"/>
                </a:solidFill>
              </a:rPr>
              <a:t>case class </a:t>
            </a:r>
            <a:r>
              <a:rPr lang="en-US" sz="2400" dirty="0" smtClean="0">
                <a:solidFill>
                  <a:srgbClr val="002060"/>
                </a:solidFill>
              </a:rPr>
              <a:t>ID(s:String) </a:t>
            </a:r>
            <a:r>
              <a:rPr lang="en-US" sz="2400" b="1" dirty="0" smtClean="0">
                <a:solidFill>
                  <a:srgbClr val="002060"/>
                </a:solidFill>
              </a:rPr>
              <a:t>extends </a:t>
            </a:r>
            <a:r>
              <a:rPr lang="en-US" sz="2400" dirty="0" smtClean="0">
                <a:solidFill>
                  <a:srgbClr val="002060"/>
                </a:solidFill>
              </a:rPr>
              <a:t>T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b="1" dirty="0" smtClean="0">
                <a:solidFill>
                  <a:srgbClr val="002060"/>
                </a:solidFill>
              </a:rPr>
              <a:t>case class </a:t>
            </a:r>
            <a:r>
              <a:rPr lang="en-US" sz="2400" dirty="0" smtClean="0">
                <a:solidFill>
                  <a:srgbClr val="002060"/>
                </a:solidFill>
              </a:rPr>
              <a:t>BinaryOp(e1:T,op:OP,e2:T) </a:t>
            </a:r>
            <a:r>
              <a:rPr lang="en-US" sz="2400" b="1" dirty="0" smtClean="0">
                <a:solidFill>
                  <a:srgbClr val="002060"/>
                </a:solidFill>
              </a:rPr>
              <a:t>extends </a:t>
            </a:r>
            <a:r>
              <a:rPr lang="en-US" sz="2400" dirty="0" smtClean="0">
                <a:solidFill>
                  <a:srgbClr val="002060"/>
                </a:solidFill>
              </a:rPr>
              <a:t>T</a:t>
            </a:r>
          </a:p>
          <a:p>
            <a:pPr marL="0" indent="0">
              <a:buNone/>
            </a:pPr>
            <a:r>
              <a:rPr lang="en-US" sz="2400" dirty="0" smtClean="0"/>
              <a:t>Ambiguous grammar: 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E ::= E  (–|^) E | (E) | Ident</a:t>
            </a:r>
          </a:p>
          <a:p>
            <a:pPr marL="0" indent="0">
              <a:buNone/>
            </a:pPr>
            <a:r>
              <a:rPr lang="en-US" sz="2400" dirty="0" smtClean="0"/>
              <a:t>Chomsky form:       semantic action f:</a:t>
            </a:r>
            <a:r>
              <a:rPr lang="en-US" sz="2400" dirty="0"/>
              <a:t>	 </a:t>
            </a:r>
            <a:r>
              <a:rPr lang="en-US" sz="2400" dirty="0" smtClean="0"/>
              <a:t>	    type of </a:t>
            </a:r>
            <a:r>
              <a:rPr lang="en-US" sz="2400" b="1" dirty="0" smtClean="0"/>
              <a:t>f</a:t>
            </a:r>
            <a:r>
              <a:rPr lang="en-US" sz="2400" dirty="0" smtClean="0"/>
              <a:t>  (can vary):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E</a:t>
            </a:r>
            <a:r>
              <a:rPr lang="en-US" sz="2400" dirty="0" smtClean="0">
                <a:solidFill>
                  <a:schemeClr val="tx1"/>
                </a:solidFill>
              </a:rPr>
              <a:t> ::= E R	  (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e</a:t>
            </a:r>
            <a:r>
              <a:rPr lang="en-US" sz="2400" baseline="-25000" dirty="0" smtClean="0">
                <a:solidFill>
                  <a:prstClr val="black"/>
                </a:solidFill>
                <a:sym typeface="Symbol"/>
              </a:rPr>
              <a:t>1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,(op,e</a:t>
            </a:r>
            <a:r>
              <a:rPr lang="en-US" sz="2400" baseline="-25000" dirty="0" smtClean="0">
                <a:solidFill>
                  <a:prstClr val="black"/>
                </a:solidFill>
                <a:sym typeface="Symbol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))=&gt;BinOp</a:t>
            </a: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e</a:t>
            </a:r>
            <a:r>
              <a:rPr lang="en-US" sz="2400" baseline="-25000" dirty="0" smtClean="0">
                <a:solidFill>
                  <a:prstClr val="black"/>
                </a:solidFill>
                <a:sym typeface="Symbol"/>
              </a:rPr>
              <a:t>1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,op,e</a:t>
            </a:r>
            <a:r>
              <a:rPr lang="en-US" sz="2400" baseline="-25000" dirty="0" smtClean="0">
                <a:solidFill>
                  <a:prstClr val="black"/>
                </a:solidFill>
                <a:sym typeface="Symbol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)   (T,(OP,T)) </a:t>
            </a:r>
            <a:r>
              <a:rPr lang="en-US" sz="2400" dirty="0">
                <a:solidFill>
                  <a:prstClr val="black"/>
                </a:solidFill>
                <a:sym typeface="Symbol"/>
              </a:rPr>
              <a:t>=&gt;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T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R ::= O E	 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(op,e</a:t>
            </a:r>
            <a:r>
              <a:rPr lang="en-US" sz="2400" baseline="-25000" dirty="0" smtClean="0">
                <a:solidFill>
                  <a:prstClr val="black"/>
                </a:solidFill>
                <a:sym typeface="Symbol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)=&gt;(op,e</a:t>
            </a:r>
            <a:r>
              <a:rPr lang="en-US" sz="2400" baseline="-25000" dirty="0" smtClean="0">
                <a:solidFill>
                  <a:prstClr val="black"/>
                </a:solidFill>
                <a:sym typeface="Symbol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)		    (OP,T) =&gt; (OP,T)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E ::= Ident	  x =&gt; ID(x)			    Token =&gt; T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O ::= –		  _ =&gt; MinusOp		    Token =&gt; OP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O ::= ^		  _ =&gt; PowerOp		    Token =&gt; OP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E</a:t>
            </a:r>
            <a:r>
              <a:rPr lang="en-US" sz="2400" dirty="0" smtClean="0">
                <a:solidFill>
                  <a:schemeClr val="tx1"/>
                </a:solidFill>
              </a:rPr>
              <a:t> ::= P Q	  (_,e) =&gt; e			    (Unit,T) =&gt; T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Q ::= </a:t>
            </a:r>
            <a:r>
              <a:rPr lang="en-US" sz="2400" dirty="0" smtClean="0">
                <a:solidFill>
                  <a:schemeClr val="tx1"/>
                </a:solidFill>
              </a:rPr>
              <a:t>E C	  (e,_) =&gt; e			    (T,Unit) =&gt; T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P ::= (		  _ =&gt; ()			    Token =&gt; Unit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C ::= )		  _ =&gt; ()			    Token =&gt; Unit</a:t>
            </a:r>
          </a:p>
        </p:txBody>
      </p:sp>
    </p:spTree>
    <p:extLst>
      <p:ext uri="{BB962C8B-B14F-4D97-AF65-F5344CB8AC3E}">
        <p14:creationId xmlns:p14="http://schemas.microsoft.com/office/powerpoint/2010/main" val="198535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6286"/>
            <a:ext cx="8229600" cy="4819878"/>
          </a:xfrm>
        </p:spPr>
        <p:txBody>
          <a:bodyPr/>
          <a:lstStyle/>
          <a:p>
            <a:r>
              <a:rPr lang="en-US" sz="2800" dirty="0" smtClean="0"/>
              <a:t>In addition to the tree, return the priority of the tree</a:t>
            </a:r>
          </a:p>
          <a:p>
            <a:pPr lvl="1"/>
            <a:r>
              <a:rPr lang="en-US" dirty="0" smtClean="0"/>
              <a:t>usually the priority is the top-level operator</a:t>
            </a:r>
          </a:p>
          <a:p>
            <a:pPr lvl="1"/>
            <a:r>
              <a:rPr lang="en-US" dirty="0" smtClean="0"/>
              <a:t>parenthesized expressions have high priority, as do other 'atomic' expressions (identifiers, literals)</a:t>
            </a:r>
          </a:p>
          <a:p>
            <a:r>
              <a:rPr lang="en-US" sz="2800" dirty="0" smtClean="0"/>
              <a:t>Disallow combining trees if the priority of current right-hand-side is higher than priority of results being combining</a:t>
            </a:r>
          </a:p>
          <a:p>
            <a:r>
              <a:rPr lang="en-US" sz="2800" dirty="0" smtClean="0"/>
              <a:t>Given: </a:t>
            </a:r>
            <a:r>
              <a:rPr lang="en-US" sz="2800" dirty="0" smtClean="0">
                <a:solidFill>
                  <a:schemeClr val="tx1"/>
                </a:solidFill>
              </a:rPr>
              <a:t>x - y * z  </a:t>
            </a:r>
            <a:r>
              <a:rPr lang="en-US" sz="2800" dirty="0" smtClean="0"/>
              <a:t>with priority of </a:t>
            </a:r>
            <a:r>
              <a:rPr lang="en-US" sz="2800" dirty="0" smtClean="0">
                <a:solidFill>
                  <a:schemeClr val="tx1"/>
                </a:solidFill>
              </a:rPr>
              <a:t>* </a:t>
            </a:r>
            <a:r>
              <a:rPr lang="en-US" sz="2800" dirty="0" smtClean="0"/>
              <a:t>higher than of </a:t>
            </a:r>
            <a:r>
              <a:rPr lang="en-US" sz="2800" dirty="0" smtClean="0">
                <a:solidFill>
                  <a:schemeClr val="tx1"/>
                </a:solidFill>
              </a:rPr>
              <a:t>-</a:t>
            </a:r>
          </a:p>
          <a:p>
            <a:pPr lvl="1"/>
            <a:r>
              <a:rPr lang="en-US" sz="2400" dirty="0" smtClean="0">
                <a:solidFill>
                  <a:srgbClr val="008000"/>
                </a:solidFill>
              </a:rPr>
              <a:t>disallow combining </a:t>
            </a:r>
            <a:r>
              <a:rPr lang="en-US" sz="2400" dirty="0" smtClean="0">
                <a:solidFill>
                  <a:schemeClr val="tx1"/>
                </a:solidFill>
              </a:rPr>
              <a:t>x-y </a:t>
            </a:r>
            <a:r>
              <a:rPr lang="en-US" sz="2400" dirty="0" smtClean="0">
                <a:solidFill>
                  <a:srgbClr val="008000"/>
                </a:solidFill>
              </a:rPr>
              <a:t>and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z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using</a:t>
            </a:r>
            <a:r>
              <a:rPr lang="en-US" sz="2400" dirty="0" smtClean="0"/>
              <a:t> *</a:t>
            </a:r>
          </a:p>
          <a:p>
            <a:pPr lvl="1"/>
            <a:r>
              <a:rPr lang="en-US" sz="2400" dirty="0" smtClean="0">
                <a:solidFill>
                  <a:srgbClr val="008000"/>
                </a:solidFill>
              </a:rPr>
              <a:t>allow combining </a:t>
            </a:r>
            <a:r>
              <a:rPr lang="en-US" sz="2400" dirty="0" smtClean="0"/>
              <a:t>x </a:t>
            </a:r>
            <a:r>
              <a:rPr lang="en-US" sz="2400" dirty="0" smtClean="0">
                <a:solidFill>
                  <a:srgbClr val="008000"/>
                </a:solidFill>
              </a:rPr>
              <a:t>and</a:t>
            </a:r>
            <a:r>
              <a:rPr lang="en-US" sz="2400" dirty="0" smtClean="0"/>
              <a:t> y*z </a:t>
            </a:r>
            <a:r>
              <a:rPr lang="en-US" sz="2400" dirty="0" smtClean="0">
                <a:solidFill>
                  <a:srgbClr val="008000"/>
                </a:solidFill>
              </a:rPr>
              <a:t>using </a:t>
            </a:r>
            <a:r>
              <a:rPr lang="en-US" sz="2400" dirty="0" smtClean="0"/>
              <a:t>-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934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729" y="172788"/>
            <a:ext cx="8721642" cy="610984"/>
          </a:xfrm>
        </p:spPr>
        <p:txBody>
          <a:bodyPr/>
          <a:lstStyle/>
          <a:p>
            <a:r>
              <a:rPr lang="en-US" sz="3200" dirty="0" smtClean="0"/>
              <a:t>Priorities and Associativity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6353"/>
            <a:ext cx="8691154" cy="5747657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abstract class</a:t>
            </a:r>
            <a:r>
              <a:rPr lang="en-US" sz="2400" dirty="0" smtClean="0">
                <a:solidFill>
                  <a:srgbClr val="002060"/>
                </a:solidFill>
              </a:rPr>
              <a:t> T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b="1" dirty="0" smtClean="0">
                <a:solidFill>
                  <a:srgbClr val="002060"/>
                </a:solidFill>
              </a:rPr>
              <a:t>case class </a:t>
            </a:r>
            <a:r>
              <a:rPr lang="en-US" sz="2400" dirty="0" smtClean="0">
                <a:solidFill>
                  <a:srgbClr val="002060"/>
                </a:solidFill>
              </a:rPr>
              <a:t>ID(s:String) </a:t>
            </a:r>
            <a:r>
              <a:rPr lang="en-US" sz="2400" b="1" dirty="0" smtClean="0">
                <a:solidFill>
                  <a:srgbClr val="002060"/>
                </a:solidFill>
              </a:rPr>
              <a:t>extends </a:t>
            </a:r>
            <a:r>
              <a:rPr lang="en-US" sz="2400" dirty="0" smtClean="0">
                <a:solidFill>
                  <a:srgbClr val="002060"/>
                </a:solidFill>
              </a:rPr>
              <a:t>T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b="1" dirty="0" smtClean="0">
                <a:solidFill>
                  <a:srgbClr val="002060"/>
                </a:solidFill>
              </a:rPr>
              <a:t>case class </a:t>
            </a:r>
            <a:r>
              <a:rPr lang="en-US" sz="2400" dirty="0" smtClean="0">
                <a:solidFill>
                  <a:srgbClr val="002060"/>
                </a:solidFill>
              </a:rPr>
              <a:t>BinaryOp(e1:T,op:OP,e2:T) </a:t>
            </a:r>
            <a:r>
              <a:rPr lang="en-US" sz="2400" b="1" dirty="0" smtClean="0">
                <a:solidFill>
                  <a:srgbClr val="002060"/>
                </a:solidFill>
              </a:rPr>
              <a:t>extends </a:t>
            </a:r>
            <a:r>
              <a:rPr lang="en-US" sz="2400" dirty="0" smtClean="0">
                <a:solidFill>
                  <a:srgbClr val="002060"/>
                </a:solidFill>
              </a:rPr>
              <a:t>T</a:t>
            </a:r>
          </a:p>
          <a:p>
            <a:pPr marL="0" indent="0">
              <a:buNone/>
            </a:pPr>
            <a:r>
              <a:rPr lang="en-US" sz="2400" dirty="0" smtClean="0"/>
              <a:t>Ambiguous grammar: 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E ::= E  (–|^) E | (E) | Ident</a:t>
            </a:r>
          </a:p>
          <a:p>
            <a:pPr marL="0" indent="0">
              <a:buNone/>
            </a:pPr>
            <a:r>
              <a:rPr lang="en-US" sz="2400" dirty="0" smtClean="0"/>
              <a:t>Chomsky form:       semantic action f:</a:t>
            </a:r>
            <a:r>
              <a:rPr lang="en-US" sz="2400" dirty="0"/>
              <a:t>	 </a:t>
            </a:r>
            <a:r>
              <a:rPr lang="en-US" sz="2400" dirty="0" smtClean="0"/>
              <a:t>	    type of </a:t>
            </a:r>
            <a:r>
              <a:rPr lang="en-US" sz="2400" b="1" dirty="0" smtClean="0"/>
              <a:t>f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E</a:t>
            </a:r>
            <a:r>
              <a:rPr lang="en-US" sz="2400" dirty="0" smtClean="0">
                <a:solidFill>
                  <a:schemeClr val="tx1"/>
                </a:solidFill>
              </a:rPr>
              <a:t> ::= E R	 			     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(T’,(OP,T’)) </a:t>
            </a:r>
            <a:r>
              <a:rPr lang="en-US" sz="2400" dirty="0">
                <a:solidFill>
                  <a:prstClr val="black"/>
                </a:solidFill>
                <a:sym typeface="Symbol"/>
              </a:rPr>
              <a:t>=&gt;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Option[T’]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R ::= O E	        	    type T’ = (Tree,Int)	   tree,priority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E ::= Ident	  </a:t>
            </a:r>
            <a:r>
              <a:rPr lang="en-US" sz="2400" dirty="0" smtClean="0">
                <a:solidFill>
                  <a:schemeClr val="bg1"/>
                </a:solidFill>
              </a:rPr>
              <a:t>x =&gt; ID(x)</a:t>
            </a:r>
            <a:r>
              <a:rPr lang="en-US" sz="2400" dirty="0" smtClean="0">
                <a:solidFill>
                  <a:schemeClr val="tx1"/>
                </a:solidFill>
              </a:rPr>
              <a:t>			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O ::= –		</a:t>
            </a:r>
            <a:r>
              <a:rPr lang="en-US" sz="2400" dirty="0" smtClean="0">
                <a:solidFill>
                  <a:schemeClr val="bg1"/>
                </a:solidFill>
              </a:rPr>
              <a:t>  _ =&gt; MinusOp</a:t>
            </a:r>
            <a:r>
              <a:rPr lang="en-US" sz="2400" dirty="0" smtClean="0">
                <a:solidFill>
                  <a:schemeClr val="tx1"/>
                </a:solidFill>
              </a:rPr>
              <a:t>		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O ::= ^		  </a:t>
            </a:r>
            <a:r>
              <a:rPr lang="en-US" sz="2400" dirty="0" smtClean="0">
                <a:solidFill>
                  <a:schemeClr val="bg1"/>
                </a:solidFill>
              </a:rPr>
              <a:t>_ =&gt; PowerOp</a:t>
            </a:r>
            <a:r>
              <a:rPr lang="en-US" sz="2400" dirty="0" smtClean="0">
                <a:solidFill>
                  <a:schemeClr val="tx1"/>
                </a:solidFill>
              </a:rPr>
              <a:t>		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E</a:t>
            </a:r>
            <a:r>
              <a:rPr lang="en-US" sz="2400" dirty="0" smtClean="0">
                <a:solidFill>
                  <a:schemeClr val="tx1"/>
                </a:solidFill>
              </a:rPr>
              <a:t> ::= P Q	  </a:t>
            </a:r>
            <a:r>
              <a:rPr lang="en-US" sz="2400" dirty="0" smtClean="0">
                <a:solidFill>
                  <a:schemeClr val="bg1"/>
                </a:solidFill>
              </a:rPr>
              <a:t>(_,e) =&gt; e	</a:t>
            </a:r>
            <a:r>
              <a:rPr lang="en-US" sz="2400" dirty="0" smtClean="0">
                <a:solidFill>
                  <a:schemeClr val="tx1"/>
                </a:solidFill>
              </a:rPr>
              <a:t>		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Q ::= </a:t>
            </a:r>
            <a:r>
              <a:rPr lang="en-US" sz="2400" dirty="0" smtClean="0">
                <a:solidFill>
                  <a:schemeClr val="tx1"/>
                </a:solidFill>
              </a:rPr>
              <a:t>E C	  </a:t>
            </a:r>
            <a:r>
              <a:rPr lang="en-US" sz="2400" dirty="0" smtClean="0">
                <a:solidFill>
                  <a:schemeClr val="bg1"/>
                </a:solidFill>
              </a:rPr>
              <a:t>(e,_) =&gt; e</a:t>
            </a:r>
            <a:r>
              <a:rPr lang="en-US" sz="2400" dirty="0" smtClean="0">
                <a:solidFill>
                  <a:schemeClr val="tx1"/>
                </a:solidFill>
              </a:rPr>
              <a:t>			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P ::= (		  </a:t>
            </a:r>
            <a:r>
              <a:rPr lang="en-US" sz="2400" dirty="0" smtClean="0">
                <a:solidFill>
                  <a:schemeClr val="bg1"/>
                </a:solidFill>
              </a:rPr>
              <a:t>_ =&gt; ()	</a:t>
            </a:r>
            <a:r>
              <a:rPr lang="en-US" sz="2400" dirty="0" smtClean="0">
                <a:solidFill>
                  <a:schemeClr val="tx1"/>
                </a:solidFill>
              </a:rPr>
              <a:t>		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C ::= )		  </a:t>
            </a:r>
            <a:r>
              <a:rPr lang="en-US" sz="2400" dirty="0" smtClean="0">
                <a:solidFill>
                  <a:schemeClr val="bg1"/>
                </a:solidFill>
              </a:rPr>
              <a:t>_ =&gt; ()</a:t>
            </a:r>
            <a:r>
              <a:rPr lang="en-US" sz="2400" dirty="0" smtClean="0">
                <a:solidFill>
                  <a:schemeClr val="tx1"/>
                </a:solidFill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55272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729" y="172788"/>
            <a:ext cx="8721642" cy="610984"/>
          </a:xfrm>
        </p:spPr>
        <p:txBody>
          <a:bodyPr/>
          <a:lstStyle/>
          <a:p>
            <a:r>
              <a:rPr lang="en-US" sz="3200" dirty="0" smtClean="0"/>
              <a:t>Priorities and Associativity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6353"/>
            <a:ext cx="8691154" cy="574765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Chomsky form:       semantic action f:	 	    type of </a:t>
            </a:r>
            <a:r>
              <a:rPr lang="en-US" sz="2400" b="1" dirty="0" smtClean="0"/>
              <a:t>f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E ::= E R	          mkBinOp		   	   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(T’,(OP,T’)) </a:t>
            </a:r>
            <a:r>
              <a:rPr lang="en-US" sz="2400" dirty="0">
                <a:solidFill>
                  <a:prstClr val="black"/>
                </a:solidFill>
                <a:sym typeface="Symbol"/>
              </a:rPr>
              <a:t>=&gt;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T’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>def</a:t>
            </a:r>
            <a:r>
              <a:rPr lang="en-US" sz="2000" dirty="0" smtClean="0">
                <a:solidFill>
                  <a:schemeClr val="tx1"/>
                </a:solidFill>
              </a:rPr>
              <a:t> mkBinOp((e</a:t>
            </a:r>
            <a:r>
              <a:rPr lang="en-US" sz="2000" baseline="-25000" dirty="0" smtClean="0">
                <a:solidFill>
                  <a:schemeClr val="tx1"/>
                </a:solidFill>
              </a:rPr>
              <a:t>1</a:t>
            </a:r>
            <a:r>
              <a:rPr lang="en-US" sz="2000" dirty="0" smtClean="0">
                <a:solidFill>
                  <a:schemeClr val="tx1"/>
                </a:solidFill>
              </a:rPr>
              <a:t>,p</a:t>
            </a:r>
            <a:r>
              <a:rPr lang="en-US" sz="2000" baseline="-25000" dirty="0" smtClean="0">
                <a:solidFill>
                  <a:schemeClr val="tx1"/>
                </a:solidFill>
              </a:rPr>
              <a:t>1</a:t>
            </a:r>
            <a:r>
              <a:rPr lang="en-US" sz="2000" dirty="0" smtClean="0">
                <a:solidFill>
                  <a:schemeClr val="tx1"/>
                </a:solidFill>
              </a:rPr>
              <a:t>):T’, (op:OP,(e</a:t>
            </a:r>
            <a:r>
              <a:rPr lang="en-US" sz="2000" baseline="-25000" dirty="0" smtClean="0">
                <a:solidFill>
                  <a:schemeClr val="tx1"/>
                </a:solidFill>
              </a:rPr>
              <a:t>2</a:t>
            </a:r>
            <a:r>
              <a:rPr lang="en-US" sz="2000" dirty="0" smtClean="0">
                <a:solidFill>
                  <a:schemeClr val="tx1"/>
                </a:solidFill>
              </a:rPr>
              <a:t>,p</a:t>
            </a:r>
            <a:r>
              <a:rPr lang="en-US" sz="2000" baseline="-25000" dirty="0" smtClean="0">
                <a:solidFill>
                  <a:schemeClr val="tx1"/>
                </a:solidFill>
              </a:rPr>
              <a:t>2</a:t>
            </a:r>
            <a:r>
              <a:rPr lang="en-US" sz="2000" dirty="0" smtClean="0">
                <a:solidFill>
                  <a:schemeClr val="tx1"/>
                </a:solidFill>
              </a:rPr>
              <a:t>):T’) ) : Option[T’] = {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en-US" sz="2000" b="1" dirty="0" smtClean="0">
                <a:solidFill>
                  <a:schemeClr val="tx1"/>
                </a:solidFill>
              </a:rPr>
              <a:t>val</a:t>
            </a:r>
            <a:r>
              <a:rPr lang="en-US" sz="2000" dirty="0" smtClean="0">
                <a:solidFill>
                  <a:schemeClr val="tx1"/>
                </a:solidFill>
              </a:rPr>
              <a:t> p = priorityOf(op)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en-US" sz="2000" b="1" dirty="0" smtClean="0">
                <a:solidFill>
                  <a:schemeClr val="tx1"/>
                </a:solidFill>
              </a:rPr>
              <a:t>if</a:t>
            </a:r>
            <a:r>
              <a:rPr lang="en-US" sz="2000" dirty="0" smtClean="0">
                <a:solidFill>
                  <a:schemeClr val="tx1"/>
                </a:solidFill>
              </a:rPr>
              <a:t> ( (p &lt; p</a:t>
            </a:r>
            <a:r>
              <a:rPr lang="en-US" sz="2000" baseline="-25000" dirty="0" smtClean="0">
                <a:solidFill>
                  <a:schemeClr val="tx1"/>
                </a:solidFill>
              </a:rPr>
              <a:t>1</a:t>
            </a:r>
            <a:r>
              <a:rPr lang="en-US" sz="2000" dirty="0" smtClean="0">
                <a:solidFill>
                  <a:schemeClr val="tx1"/>
                </a:solidFill>
              </a:rPr>
              <a:t> || (p==p</a:t>
            </a:r>
            <a:r>
              <a:rPr lang="en-US" sz="2000" baseline="-25000" dirty="0" smtClean="0">
                <a:solidFill>
                  <a:schemeClr val="tx1"/>
                </a:solidFill>
              </a:rPr>
              <a:t>1 </a:t>
            </a:r>
            <a:r>
              <a:rPr lang="en-US" sz="2000" dirty="0" smtClean="0">
                <a:solidFill>
                  <a:schemeClr val="tx1"/>
                </a:solidFill>
              </a:rPr>
              <a:t>&amp;&amp; isLeftAssoc(op))  &amp;&amp;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        (</a:t>
            </a:r>
            <a:r>
              <a:rPr lang="en-US" sz="2000" dirty="0">
                <a:solidFill>
                  <a:schemeClr val="tx1"/>
                </a:solidFill>
              </a:rPr>
              <a:t>p &lt; </a:t>
            </a:r>
            <a:r>
              <a:rPr lang="en-US" sz="2000" dirty="0" smtClean="0">
                <a:solidFill>
                  <a:schemeClr val="tx1"/>
                </a:solidFill>
              </a:rPr>
              <a:t>p</a:t>
            </a:r>
            <a:r>
              <a:rPr lang="en-US" sz="2000" baseline="-25000" dirty="0" smtClean="0">
                <a:solidFill>
                  <a:schemeClr val="tx1"/>
                </a:solidFill>
              </a:rPr>
              <a:t>2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|| (p==</a:t>
            </a:r>
            <a:r>
              <a:rPr lang="en-US" sz="2000" dirty="0" smtClean="0">
                <a:solidFill>
                  <a:schemeClr val="tx1"/>
                </a:solidFill>
              </a:rPr>
              <a:t>p</a:t>
            </a:r>
            <a:r>
              <a:rPr lang="en-US" sz="2000" baseline="-25000" dirty="0" smtClean="0">
                <a:solidFill>
                  <a:schemeClr val="tx1"/>
                </a:solidFill>
              </a:rPr>
              <a:t>2 </a:t>
            </a:r>
            <a:r>
              <a:rPr lang="en-US" sz="2000" dirty="0">
                <a:solidFill>
                  <a:schemeClr val="tx1"/>
                </a:solidFill>
              </a:rPr>
              <a:t>&amp;&amp; </a:t>
            </a:r>
            <a:r>
              <a:rPr lang="en-US" sz="2000" dirty="0" smtClean="0">
                <a:solidFill>
                  <a:schemeClr val="tx1"/>
                </a:solidFill>
              </a:rPr>
              <a:t>isRightAssoc(op)))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     Some((BinaryOp(e</a:t>
            </a:r>
            <a:r>
              <a:rPr lang="en-US" sz="2000" baseline="-25000" dirty="0" smtClean="0">
                <a:solidFill>
                  <a:schemeClr val="tx1"/>
                </a:solidFill>
              </a:rPr>
              <a:t>1</a:t>
            </a:r>
            <a:r>
              <a:rPr lang="en-US" sz="2000" dirty="0" smtClean="0">
                <a:solidFill>
                  <a:schemeClr val="tx1"/>
                </a:solidFill>
              </a:rPr>
              <a:t>,op,e</a:t>
            </a:r>
            <a:r>
              <a:rPr lang="en-US" sz="2000" baseline="-25000" dirty="0" smtClean="0">
                <a:solidFill>
                  <a:schemeClr val="tx1"/>
                </a:solidFill>
              </a:rPr>
              <a:t>2</a:t>
            </a:r>
            <a:r>
              <a:rPr lang="en-US" sz="2000" dirty="0" smtClean="0">
                <a:solidFill>
                  <a:schemeClr val="tx1"/>
                </a:solidFill>
              </a:rPr>
              <a:t>),p))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   </a:t>
            </a:r>
            <a:r>
              <a:rPr lang="en-US" sz="2000" b="1" dirty="0" smtClean="0">
                <a:solidFill>
                  <a:schemeClr val="tx1"/>
                </a:solidFill>
              </a:rPr>
              <a:t>else</a:t>
            </a:r>
            <a:r>
              <a:rPr lang="en-US" sz="2000" dirty="0" smtClean="0">
                <a:solidFill>
                  <a:schemeClr val="tx1"/>
                </a:solidFill>
              </a:rPr>
              <a:t> None  // there will another item in P that will apply instead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}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cf. middle operator:</a:t>
            </a:r>
            <a:r>
              <a:rPr lang="en-US" sz="2400" dirty="0" smtClean="0">
                <a:solidFill>
                  <a:schemeClr val="tx1"/>
                </a:solidFill>
              </a:rPr>
              <a:t>    a*b</a:t>
            </a:r>
            <a:r>
              <a:rPr lang="en-US" sz="2400" b="1" dirty="0" smtClean="0">
                <a:solidFill>
                  <a:schemeClr val="tx1"/>
                </a:solidFill>
              </a:rPr>
              <a:t>+</a:t>
            </a:r>
            <a:r>
              <a:rPr lang="en-US" sz="2400" dirty="0" smtClean="0">
                <a:solidFill>
                  <a:schemeClr val="tx1"/>
                </a:solidFill>
              </a:rPr>
              <a:t>c*d       a+b</a:t>
            </a:r>
            <a:r>
              <a:rPr lang="en-US" sz="2400" b="1" dirty="0" smtClean="0">
                <a:solidFill>
                  <a:schemeClr val="tx1"/>
                </a:solidFill>
              </a:rPr>
              <a:t>*</a:t>
            </a:r>
            <a:r>
              <a:rPr lang="en-US" sz="2400" dirty="0" smtClean="0">
                <a:solidFill>
                  <a:schemeClr val="tx1"/>
                </a:solidFill>
              </a:rPr>
              <a:t>c*d      a–b</a:t>
            </a:r>
            <a:r>
              <a:rPr lang="en-US" sz="2400" b="1" dirty="0" smtClean="0">
                <a:solidFill>
                  <a:schemeClr val="tx1"/>
                </a:solidFill>
              </a:rPr>
              <a:t>–</a:t>
            </a:r>
            <a:r>
              <a:rPr lang="en-US" sz="2400" dirty="0" smtClean="0">
                <a:solidFill>
                  <a:schemeClr val="tx1"/>
                </a:solidFill>
              </a:rPr>
              <a:t>c–d      a^b</a:t>
            </a:r>
            <a:r>
              <a:rPr lang="en-US" sz="2400" b="1" dirty="0" smtClean="0">
                <a:solidFill>
                  <a:schemeClr val="tx1"/>
                </a:solidFill>
              </a:rPr>
              <a:t>^</a:t>
            </a:r>
            <a:r>
              <a:rPr lang="en-US" sz="2400" dirty="0" smtClean="0">
                <a:solidFill>
                  <a:schemeClr val="tx1"/>
                </a:solidFill>
              </a:rPr>
              <a:t>c^d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Parentheses get priority p larger than all operators: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E </a:t>
            </a:r>
            <a:r>
              <a:rPr lang="en-US" sz="2400" dirty="0">
                <a:solidFill>
                  <a:schemeClr val="tx1"/>
                </a:solidFill>
              </a:rPr>
              <a:t>::= P </a:t>
            </a:r>
            <a:r>
              <a:rPr lang="en-US" sz="2400" dirty="0" smtClean="0">
                <a:solidFill>
                  <a:schemeClr val="tx1"/>
                </a:solidFill>
              </a:rPr>
              <a:t>Q		(_,(e,p)) =&gt; Some((e,MAX))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Q ::= E </a:t>
            </a:r>
            <a:r>
              <a:rPr lang="en-US" sz="2400" dirty="0" smtClean="0">
                <a:solidFill>
                  <a:schemeClr val="tx1"/>
                </a:solidFill>
              </a:rPr>
              <a:t>C		(e,_) =&gt; Some(e)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41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729" y="172788"/>
            <a:ext cx="8721642" cy="610984"/>
          </a:xfrm>
        </p:spPr>
        <p:txBody>
          <a:bodyPr/>
          <a:lstStyle/>
          <a:p>
            <a:r>
              <a:rPr lang="en-US" sz="3200" dirty="0"/>
              <a:t>Efficiency of Dynamic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83771"/>
            <a:ext cx="8382000" cy="574765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Chomsky normal form:	semantic action: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	E ::= E R		 </a:t>
            </a:r>
            <a:r>
              <a:rPr lang="en-US" sz="2400" dirty="0" smtClean="0">
                <a:solidFill>
                  <a:srgbClr val="002060"/>
                </a:solidFill>
              </a:rPr>
              <a:t>mkMinus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	R ::= M e		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(_,e</a:t>
            </a:r>
            <a:r>
              <a:rPr lang="en-US" sz="2400" baseline="-25000" dirty="0" smtClean="0">
                <a:solidFill>
                  <a:prstClr val="black"/>
                </a:solidFill>
                <a:sym typeface="Symbol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) =&gt; e</a:t>
            </a:r>
            <a:r>
              <a:rPr lang="en-US" sz="2400" baseline="-25000" dirty="0" smtClean="0">
                <a:solidFill>
                  <a:prstClr val="black"/>
                </a:solidFill>
                <a:sym typeface="Symbol"/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	E ::= Ident		x =&gt; ID(x)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	M ::= –			_ =&gt; Nil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Input string: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a – b – c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0 1 2 3 4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Naïve dynamic programming: derive all tuples (X,i,j) increasing j-i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Instead: derive only the needed tuples, first time we need them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Start from top non-terminal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Result: </a:t>
            </a:r>
            <a:r>
              <a:rPr lang="en-US" sz="2400" b="1" dirty="0" smtClean="0">
                <a:solidFill>
                  <a:schemeClr val="tx1"/>
                </a:solidFill>
              </a:rPr>
              <a:t>Earley’s parsing algorithm</a:t>
            </a:r>
            <a:r>
              <a:rPr lang="en-US" sz="2400" dirty="0" smtClean="0">
                <a:solidFill>
                  <a:schemeClr val="tx1"/>
                </a:solidFill>
              </a:rPr>
              <a:t> (also needs no normal form!)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Other efficient algos for LR(k),LALR(k) – not handle all grammars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64851" y="2804060"/>
            <a:ext cx="6253635" cy="1815882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((e,0,1),ID(a))   ((M,1,2),Nil)   ((e,2,3),ID(b))     ((M,3,4),Nil)    ((e,4,5),ID(c))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	          ((R,1,3),ID(b))		((R,3,5),ID(c))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((e,0,3),Minus(ID(a),ID(b)))</a:t>
            </a:r>
          </a:p>
          <a:p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</a:rPr>
              <a:t>	</a:t>
            </a:r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		((e,2,5),Minus(ID(b),ID(c)))</a:t>
            </a:r>
          </a:p>
          <a:p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</a:rPr>
              <a:t>		</a:t>
            </a:r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((R,1,5),Minus(ID(b</a:t>
            </a: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</a:rPr>
              <a:t>),ID(c</a:t>
            </a:r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)))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((e,0,5),Minus(</a:t>
            </a: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</a:rPr>
              <a:t>Minus(ID(a),ID(b</a:t>
            </a:r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)), ID(c)))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		</a:t>
            </a:r>
            <a:r>
              <a:rPr lang="en-US" sz="1600" strike="sngStrike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((e,0,5),Minus(ID(a), </a:t>
            </a:r>
            <a:r>
              <a:rPr lang="en-US" sz="1600" strike="sngStrike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Minus(ID(b),ID(c</a:t>
            </a:r>
            <a:r>
              <a:rPr lang="en-US" sz="1600" strike="sngStrike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))))</a:t>
            </a:r>
          </a:p>
        </p:txBody>
      </p:sp>
      <p:sp>
        <p:nvSpPr>
          <p:cNvPr id="5" name="Rectangle 4"/>
          <p:cNvSpPr/>
          <p:nvPr/>
        </p:nvSpPr>
        <p:spPr>
          <a:xfrm>
            <a:off x="2239735" y="2882441"/>
            <a:ext cx="4251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Calibri" panose="020F0502020204030204" pitchFamily="34" charset="0"/>
              </a:rPr>
              <a:t>P: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23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Dotted Rules Like Non-terminals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992"/>
            <a:ext cx="8229600" cy="71127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X ::= Y</a:t>
            </a:r>
            <a:r>
              <a:rPr lang="en-US" baseline="-25000" dirty="0" smtClean="0"/>
              <a:t>1</a:t>
            </a:r>
            <a:r>
              <a:rPr lang="en-US" dirty="0" smtClean="0"/>
              <a:t> Y</a:t>
            </a:r>
            <a:r>
              <a:rPr lang="en-US" baseline="-25000" dirty="0" smtClean="0"/>
              <a:t>2</a:t>
            </a:r>
            <a:r>
              <a:rPr lang="en-US" dirty="0" smtClean="0"/>
              <a:t> Y</a:t>
            </a:r>
            <a:r>
              <a:rPr lang="en-US" baseline="-25000" dirty="0" smtClean="0"/>
              <a:t>3</a:t>
            </a:r>
          </a:p>
        </p:txBody>
      </p:sp>
      <p:sp>
        <p:nvSpPr>
          <p:cNvPr id="4" name="Rectangle 3"/>
          <p:cNvSpPr/>
          <p:nvPr/>
        </p:nvSpPr>
        <p:spPr>
          <a:xfrm>
            <a:off x="364992" y="2259968"/>
            <a:ext cx="350776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Chomsky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transformation is (a simplification of) this: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	X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     ::= </a:t>
            </a:r>
            <a:r>
              <a:rPr lang="en-US" dirty="0">
                <a:latin typeface="Calibri" pitchFamily="34" charset="0"/>
                <a:cs typeface="Calibri" pitchFamily="34" charset="0"/>
              </a:rPr>
              <a:t>W</a:t>
            </a:r>
            <a:r>
              <a:rPr lang="en-US" baseline="-25000" dirty="0">
                <a:latin typeface="Calibri" pitchFamily="34" charset="0"/>
                <a:cs typeface="Calibri" pitchFamily="34" charset="0"/>
              </a:rPr>
              <a:t>123</a:t>
            </a:r>
            <a:r>
              <a:rPr lang="en-US" dirty="0">
                <a:latin typeface="Calibri" pitchFamily="34" charset="0"/>
                <a:cs typeface="Calibri" pitchFamily="34" charset="0"/>
              </a:rPr>
              <a:t/>
            </a:r>
            <a:br>
              <a:rPr lang="en-US" dirty="0">
                <a:latin typeface="Calibri" pitchFamily="34" charset="0"/>
                <a:cs typeface="Calibri" pitchFamily="34" charset="0"/>
              </a:rPr>
            </a:br>
            <a:r>
              <a:rPr lang="en-US" dirty="0">
                <a:latin typeface="Calibri" pitchFamily="34" charset="0"/>
                <a:cs typeface="Calibri" pitchFamily="34" charset="0"/>
              </a:rPr>
              <a:t>	W</a:t>
            </a:r>
            <a:r>
              <a:rPr lang="en-US" baseline="-25000" dirty="0">
                <a:latin typeface="Calibri" pitchFamily="34" charset="0"/>
                <a:cs typeface="Calibri" pitchFamily="34" charset="0"/>
              </a:rPr>
              <a:t>123</a:t>
            </a:r>
            <a:r>
              <a:rPr lang="en-US" dirty="0">
                <a:latin typeface="Calibri" pitchFamily="34" charset="0"/>
                <a:cs typeface="Calibri" pitchFamily="34" charset="0"/>
              </a:rPr>
              <a:t> ::=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W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12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Y</a:t>
            </a:r>
            <a:r>
              <a:rPr lang="en-US" baseline="-25000" dirty="0">
                <a:latin typeface="Calibri" pitchFamily="34" charset="0"/>
                <a:cs typeface="Calibri" pitchFamily="34" charset="0"/>
              </a:rPr>
              <a:t>3</a:t>
            </a:r>
          </a:p>
          <a:p>
            <a:pPr marL="0" indent="0">
              <a:buNone/>
            </a:pPr>
            <a:r>
              <a:rPr lang="en-US" baseline="-25000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W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12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  ::= W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2</a:t>
            </a:r>
          </a:p>
          <a:p>
            <a:pPr marL="0" indent="0">
              <a:buNone/>
            </a:pPr>
            <a:r>
              <a:rPr lang="en-US" baseline="-25000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W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    ::= W</a:t>
            </a:r>
            <a:r>
              <a:rPr lang="en-US" baseline="-25000" dirty="0">
                <a:latin typeface="Calibri" pitchFamily="34" charset="0"/>
                <a:cs typeface="Calibri" pitchFamily="34" charset="0"/>
                <a:sym typeface="Symbol"/>
              </a:rPr>
              <a:t>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1</a:t>
            </a:r>
          </a:p>
          <a:p>
            <a:pPr marL="0" indent="0">
              <a:buNone/>
            </a:pPr>
            <a:r>
              <a:rPr lang="en-US" baseline="-25000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W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  <a:sym typeface="Symbol"/>
              </a:rPr>
              <a:t>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Symbol"/>
              </a:rPr>
              <a:t>     ::= 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87153" y="2259968"/>
            <a:ext cx="393294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Early parser: dotted RHS as names of fresh non-terminals: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 X               ::= </a:t>
            </a:r>
            <a:r>
              <a:rPr lang="en-US" dirty="0">
                <a:latin typeface="Calibri" pitchFamily="34" charset="0"/>
                <a:cs typeface="Calibri" pitchFamily="34" charset="0"/>
              </a:rPr>
              <a:t>[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.]</a:t>
            </a:r>
            <a:r>
              <a:rPr lang="en-US" dirty="0">
                <a:latin typeface="Calibri" pitchFamily="34" charset="0"/>
                <a:cs typeface="Calibri" pitchFamily="34" charset="0"/>
              </a:rPr>
              <a:t/>
            </a:r>
            <a:br>
              <a:rPr lang="en-US" dirty="0"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[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.]   ::= </a:t>
            </a:r>
            <a:r>
              <a:rPr lang="en-US" dirty="0">
                <a:latin typeface="Calibri" pitchFamily="34" charset="0"/>
                <a:cs typeface="Calibri" pitchFamily="34" charset="0"/>
              </a:rPr>
              <a:t>[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en-US" dirty="0">
                <a:latin typeface="Calibri" pitchFamily="34" charset="0"/>
                <a:cs typeface="Calibri" pitchFamily="34" charset="0"/>
              </a:rPr>
              <a:t>]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 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3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 [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en-US" dirty="0">
                <a:latin typeface="Calibri" pitchFamily="34" charset="0"/>
                <a:cs typeface="Calibri" pitchFamily="34" charset="0"/>
              </a:rPr>
              <a:t>]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  ::= </a:t>
            </a:r>
            <a:r>
              <a:rPr lang="en-US" dirty="0">
                <a:latin typeface="Calibri" pitchFamily="34" charset="0"/>
                <a:cs typeface="Calibri" pitchFamily="34" charset="0"/>
              </a:rPr>
              <a:t>[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en-US" dirty="0">
                <a:latin typeface="Calibri" pitchFamily="34" charset="0"/>
                <a:cs typeface="Calibri" pitchFamily="34" charset="0"/>
              </a:rPr>
              <a:t>]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 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2</a:t>
            </a:r>
            <a:endParaRPr lang="en-US" baseline="-25000" dirty="0">
              <a:latin typeface="Calibri" pitchFamily="34" charset="0"/>
              <a:cs typeface="Calibri" pitchFamily="34" charset="0"/>
            </a:endParaRP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[Y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en-US" dirty="0">
                <a:latin typeface="Calibri" pitchFamily="34" charset="0"/>
                <a:cs typeface="Calibri" pitchFamily="34" charset="0"/>
              </a:rPr>
              <a:t>]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  ::= [.Y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en-US" dirty="0">
                <a:latin typeface="Calibri" pitchFamily="34" charset="0"/>
                <a:cs typeface="Calibri" pitchFamily="34" charset="0"/>
              </a:rPr>
              <a:t>]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 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1</a:t>
            </a:r>
            <a:endParaRPr lang="en-US" baseline="-25000" dirty="0">
              <a:latin typeface="Calibri" pitchFamily="34" charset="0"/>
              <a:cs typeface="Calibri" pitchFamily="34" charset="0"/>
            </a:endParaRP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 [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Y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en-US" dirty="0">
                <a:latin typeface="Calibri" pitchFamily="34" charset="0"/>
                <a:cs typeface="Calibri" pitchFamily="34" charset="0"/>
              </a:rPr>
              <a:t>]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  ::= 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Symbol"/>
              </a:rPr>
              <a:t>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11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370"/>
            <a:ext cx="8229600" cy="697558"/>
          </a:xfrm>
        </p:spPr>
        <p:txBody>
          <a:bodyPr/>
          <a:lstStyle/>
          <a:p>
            <a:r>
              <a:rPr lang="en-US" dirty="0" err="1" smtClean="0"/>
              <a:t>Earley</a:t>
            </a:r>
            <a:r>
              <a:rPr lang="en-US" dirty="0" smtClean="0"/>
              <a:t> Parser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90596"/>
            <a:ext cx="9160583" cy="5348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25390" y="762817"/>
            <a:ext cx="74764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alibri" pitchFamily="34" charset="0"/>
                <a:cs typeface="Calibri" pitchFamily="34" charset="0"/>
              </a:rPr>
              <a:t>- group the triples by last element: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S(q)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={(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A,p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)|</a:t>
            </a:r>
            <a:r>
              <a:rPr lang="en-US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A,p,q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Symbol"/>
              </a:rPr>
              <a:t>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P} </a:t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solidFill>
                  <a:srgbClr val="008000"/>
                </a:solidFill>
                <a:latin typeface="Calibri" pitchFamily="34" charset="0"/>
                <a:cs typeface="Calibri" pitchFamily="34" charset="0"/>
              </a:rPr>
              <a:t>- dotted rules effectively make productions at most binary</a:t>
            </a:r>
            <a:endParaRPr lang="en-US" dirty="0">
              <a:solidFill>
                <a:srgbClr val="008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27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624864"/>
              </p:ext>
            </p:extLst>
          </p:nvPr>
        </p:nvGraphicFramePr>
        <p:xfrm>
          <a:off x="13855" y="0"/>
          <a:ext cx="9130144" cy="68164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41268"/>
                <a:gridCol w="1141268"/>
                <a:gridCol w="1141268"/>
                <a:gridCol w="1141268"/>
                <a:gridCol w="1141268"/>
                <a:gridCol w="1141268"/>
                <a:gridCol w="1437410"/>
                <a:gridCol w="845126"/>
              </a:tblGrid>
              <a:tr h="85725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==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EOF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ID-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ID-ID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ID-ID==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ID-ID==ID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-ID==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-ID==ID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ID==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ID==ID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==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==ID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77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==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1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3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EOF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1276473" y="969982"/>
              <a:ext cx="655560" cy="70488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67113" y="958102"/>
                <a:ext cx="669960" cy="729000"/>
              </a:xfrm>
              <a:prstGeom prst="rect">
                <a:avLst/>
              </a:prstGeom>
            </p:spPr>
          </p:pic>
        </mc:Fallback>
      </mc:AlternateContent>
      <p:grpSp>
        <p:nvGrpSpPr>
          <p:cNvPr id="75" name="Group 74"/>
          <p:cNvGrpSpPr/>
          <p:nvPr/>
        </p:nvGrpSpPr>
        <p:grpSpPr>
          <a:xfrm>
            <a:off x="2586513" y="1004542"/>
            <a:ext cx="632160" cy="693720"/>
            <a:chOff x="2586513" y="1004542"/>
            <a:chExt cx="632160" cy="693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52" name="Ink 51"/>
                <p14:cNvContentPartPr/>
                <p14:nvPr/>
              </p14:nvContentPartPr>
              <p14:xfrm>
                <a:off x="2700633" y="1004542"/>
                <a:ext cx="245520" cy="548640"/>
              </p14:xfrm>
            </p:contentPart>
          </mc:Choice>
          <mc:Fallback xmlns="">
            <p:pic>
              <p:nvPicPr>
                <p:cNvPr id="52" name="Ink 51"/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690553" y="995182"/>
                  <a:ext cx="266760" cy="56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74" name="Ink 73"/>
                <p14:cNvContentPartPr/>
                <p14:nvPr/>
              </p14:nvContentPartPr>
              <p14:xfrm>
                <a:off x="2586513" y="1187782"/>
                <a:ext cx="632160" cy="510480"/>
              </p14:xfrm>
            </p:contentPart>
          </mc:Choice>
          <mc:Fallback xmlns="">
            <p:pic>
              <p:nvPicPr>
                <p:cNvPr id="74" name="Ink 73"/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577153" y="1176982"/>
                  <a:ext cx="646560" cy="529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0" name="Ink 79"/>
              <p14:cNvContentPartPr/>
              <p14:nvPr/>
            </p14:nvContentPartPr>
            <p14:xfrm>
              <a:off x="3654633" y="1182742"/>
              <a:ext cx="636480" cy="149400"/>
            </p14:xfrm>
          </p:contentPart>
        </mc:Choice>
        <mc:Fallback xmlns="">
          <p:pic>
            <p:nvPicPr>
              <p:cNvPr id="80" name="Ink 79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647793" y="1171582"/>
                <a:ext cx="650160" cy="17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5" name="Ink 84"/>
              <p14:cNvContentPartPr/>
              <p14:nvPr/>
            </p14:nvContentPartPr>
            <p14:xfrm>
              <a:off x="3634473" y="2709142"/>
              <a:ext cx="695880" cy="614880"/>
            </p14:xfrm>
          </p:contentPart>
        </mc:Choice>
        <mc:Fallback xmlns="">
          <p:pic>
            <p:nvPicPr>
              <p:cNvPr id="85" name="Ink 84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626193" y="2699062"/>
                <a:ext cx="708480" cy="63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99" name="Ink 98"/>
              <p14:cNvContentPartPr/>
              <p14:nvPr/>
            </p14:nvContentPartPr>
            <p14:xfrm>
              <a:off x="5123073" y="2889142"/>
              <a:ext cx="0" cy="14760"/>
            </p14:xfrm>
          </p:contentPart>
        </mc:Choice>
        <mc:Fallback xmlns="">
          <p:pic>
            <p:nvPicPr>
              <p:cNvPr id="99" name="Ink 98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0" y="0"/>
                <a:ext cx="0" cy="14760"/>
              </a:xfrm>
              <a:prstGeom prst="rect">
                <a:avLst/>
              </a:prstGeom>
            </p:spPr>
          </p:pic>
        </mc:Fallback>
      </mc:AlternateContent>
      <p:grpSp>
        <p:nvGrpSpPr>
          <p:cNvPr id="111" name="Group 110"/>
          <p:cNvGrpSpPr/>
          <p:nvPr/>
        </p:nvGrpSpPr>
        <p:grpSpPr>
          <a:xfrm>
            <a:off x="4857033" y="2722102"/>
            <a:ext cx="563400" cy="601920"/>
            <a:chOff x="4857033" y="2722102"/>
            <a:chExt cx="563400" cy="601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98" name="Ink 97"/>
                <p14:cNvContentPartPr/>
                <p14:nvPr/>
              </p14:nvContentPartPr>
              <p14:xfrm>
                <a:off x="4857033" y="2722102"/>
                <a:ext cx="563400" cy="601920"/>
              </p14:xfrm>
            </p:contentPart>
          </mc:Choice>
          <mc:Fallback xmlns="">
            <p:pic>
              <p:nvPicPr>
                <p:cNvPr id="98" name="Ink 97"/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851273" y="2713462"/>
                  <a:ext cx="572400" cy="62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10" name="Ink 109"/>
                <p14:cNvContentPartPr/>
                <p14:nvPr/>
              </p14:nvContentPartPr>
              <p14:xfrm>
                <a:off x="5136033" y="2839102"/>
                <a:ext cx="24480" cy="25560"/>
              </p14:xfrm>
            </p:contentPart>
          </mc:Choice>
          <mc:Fallback xmlns="">
            <p:pic>
              <p:nvPicPr>
                <p:cNvPr id="110" name="Ink 109"/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5126313" y="2829382"/>
                  <a:ext cx="38880" cy="44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31" name="Ink 130"/>
              <p14:cNvContentPartPr/>
              <p14:nvPr/>
            </p14:nvContentPartPr>
            <p14:xfrm>
              <a:off x="4861323" y="894802"/>
              <a:ext cx="687960" cy="769270"/>
            </p14:xfrm>
          </p:contentPart>
        </mc:Choice>
        <mc:Fallback xmlns="">
          <p:pic>
            <p:nvPicPr>
              <p:cNvPr id="131" name="Ink 130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850883" y="883998"/>
                <a:ext cx="710280" cy="7919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54" name="Ink 153"/>
              <p14:cNvContentPartPr/>
              <p14:nvPr/>
            </p14:nvContentPartPr>
            <p14:xfrm>
              <a:off x="5923713" y="2957902"/>
              <a:ext cx="636120" cy="138960"/>
            </p14:xfrm>
          </p:contentPart>
        </mc:Choice>
        <mc:Fallback xmlns="">
          <p:pic>
            <p:nvPicPr>
              <p:cNvPr id="154" name="Ink 153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912553" y="2945662"/>
                <a:ext cx="654480" cy="16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59" name="Ink 158"/>
              <p14:cNvContentPartPr/>
              <p14:nvPr/>
            </p14:nvContentPartPr>
            <p14:xfrm>
              <a:off x="5932353" y="1211902"/>
              <a:ext cx="638640" cy="164160"/>
            </p14:xfrm>
          </p:contentPart>
        </mc:Choice>
        <mc:Fallback xmlns="">
          <p:pic>
            <p:nvPicPr>
              <p:cNvPr id="159" name="Ink 158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921913" y="1201102"/>
                <a:ext cx="653040" cy="18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66" name="Ink 165"/>
              <p14:cNvContentPartPr/>
              <p14:nvPr/>
            </p14:nvContentPartPr>
            <p14:xfrm>
              <a:off x="5901393" y="4414462"/>
              <a:ext cx="691920" cy="669240"/>
            </p14:xfrm>
          </p:contentPart>
        </mc:Choice>
        <mc:Fallback xmlns="">
          <p:pic>
            <p:nvPicPr>
              <p:cNvPr id="166" name="Ink 165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891673" y="4404022"/>
                <a:ext cx="706320" cy="69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80" name="Ink 179"/>
              <p14:cNvContentPartPr/>
              <p14:nvPr/>
            </p14:nvContentPartPr>
            <p14:xfrm>
              <a:off x="7075713" y="4565302"/>
              <a:ext cx="633960" cy="626040"/>
            </p14:xfrm>
          </p:contentPart>
        </mc:Choice>
        <mc:Fallback xmlns="">
          <p:pic>
            <p:nvPicPr>
              <p:cNvPr id="180" name="Ink 179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063833" y="4553422"/>
                <a:ext cx="651240" cy="65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93" name="Ink 192"/>
              <p14:cNvContentPartPr/>
              <p14:nvPr/>
            </p14:nvContentPartPr>
            <p14:xfrm>
              <a:off x="7094793" y="2847052"/>
              <a:ext cx="646920" cy="149760"/>
            </p14:xfrm>
          </p:contentPart>
        </mc:Choice>
        <mc:Fallback xmlns="">
          <p:pic>
            <p:nvPicPr>
              <p:cNvPr id="193" name="Ink 192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7086873" y="2836252"/>
                <a:ext cx="665640" cy="17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99" name="Ink 198"/>
              <p14:cNvContentPartPr/>
              <p14:nvPr/>
            </p14:nvContentPartPr>
            <p14:xfrm>
              <a:off x="7073193" y="1079997"/>
              <a:ext cx="606960" cy="148680"/>
            </p14:xfrm>
          </p:contentPart>
        </mc:Choice>
        <mc:Fallback xmlns="">
          <p:pic>
            <p:nvPicPr>
              <p:cNvPr id="199" name="Ink 198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065633" y="1069557"/>
                <a:ext cx="625680" cy="16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205" name="Ink 204"/>
              <p14:cNvContentPartPr/>
              <p14:nvPr/>
            </p14:nvContentPartPr>
            <p14:xfrm>
              <a:off x="1190520" y="920520"/>
              <a:ext cx="4675320" cy="3528000"/>
            </p14:xfrm>
          </p:contentPart>
        </mc:Choice>
        <mc:Fallback xmlns="">
          <p:pic>
            <p:nvPicPr>
              <p:cNvPr id="205" name="Ink 204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182600" y="914760"/>
                <a:ext cx="4691160" cy="354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206" name="Ink 205"/>
              <p14:cNvContentPartPr/>
              <p14:nvPr/>
            </p14:nvContentPartPr>
            <p14:xfrm>
              <a:off x="8386560" y="6257520"/>
              <a:ext cx="67320" cy="92520"/>
            </p14:xfrm>
          </p:contentPart>
        </mc:Choice>
        <mc:Fallback xmlns="">
          <p:pic>
            <p:nvPicPr>
              <p:cNvPr id="206" name="Ink 205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8375400" y="6247440"/>
                <a:ext cx="88200" cy="11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207" name="Ink 206"/>
              <p14:cNvContentPartPr/>
              <p14:nvPr/>
            </p14:nvContentPartPr>
            <p14:xfrm>
              <a:off x="6919560" y="5385960"/>
              <a:ext cx="60120" cy="103320"/>
            </p14:xfrm>
          </p:contentPart>
        </mc:Choice>
        <mc:Fallback xmlns="">
          <p:pic>
            <p:nvPicPr>
              <p:cNvPr id="207" name="Ink 206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909120" y="5378040"/>
                <a:ext cx="78120" cy="120600"/>
              </a:xfrm>
              <a:prstGeom prst="rect">
                <a:avLst/>
              </a:prstGeom>
            </p:spPr>
          </p:pic>
        </mc:Fallback>
      </mc:AlternateContent>
      <p:grpSp>
        <p:nvGrpSpPr>
          <p:cNvPr id="259" name="Group 258"/>
          <p:cNvGrpSpPr/>
          <p:nvPr/>
        </p:nvGrpSpPr>
        <p:grpSpPr>
          <a:xfrm>
            <a:off x="6617160" y="1125000"/>
            <a:ext cx="515520" cy="3533760"/>
            <a:chOff x="6617160" y="1125000"/>
            <a:chExt cx="515520" cy="3533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53" name="Ink 252"/>
                <p14:cNvContentPartPr/>
                <p14:nvPr/>
              </p14:nvContentPartPr>
              <p14:xfrm>
                <a:off x="6951240" y="1125000"/>
                <a:ext cx="81000" cy="110520"/>
              </p14:xfrm>
            </p:contentPart>
          </mc:Choice>
          <mc:Fallback xmlns="">
            <p:pic>
              <p:nvPicPr>
                <p:cNvPr id="253" name="Ink 252"/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6937920" y="1115280"/>
                  <a:ext cx="108720" cy="13392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258" name="Group 257"/>
            <p:cNvGrpSpPr/>
            <p:nvPr/>
          </p:nvGrpSpPr>
          <p:grpSpPr>
            <a:xfrm>
              <a:off x="6617160" y="1166760"/>
              <a:ext cx="515520" cy="3492000"/>
              <a:chOff x="6617160" y="1166760"/>
              <a:chExt cx="515520" cy="349200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40">
                <p14:nvContentPartPr>
                  <p14:cNvPr id="254" name="Ink 253"/>
                  <p14:cNvContentPartPr/>
                  <p14:nvPr/>
                </p14:nvContentPartPr>
                <p14:xfrm>
                  <a:off x="6742800" y="1296000"/>
                  <a:ext cx="389880" cy="3362760"/>
                </p14:xfrm>
              </p:contentPart>
            </mc:Choice>
            <mc:Fallback xmlns="">
              <p:pic>
                <p:nvPicPr>
                  <p:cNvPr id="254" name="Ink 253"/>
                  <p:cNvPicPr/>
                  <p:nvPr/>
                </p:nvPicPr>
                <p:blipFill>
                  <a:blip r:embed="rId41"/>
                  <a:stretch>
                    <a:fillRect/>
                  </a:stretch>
                </p:blipFill>
                <p:spPr>
                  <a:xfrm>
                    <a:off x="6730560" y="1283040"/>
                    <a:ext cx="415800" cy="33811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2">
                <p14:nvContentPartPr>
                  <p14:cNvPr id="257" name="Ink 256"/>
                  <p14:cNvContentPartPr/>
                  <p14:nvPr/>
                </p14:nvContentPartPr>
                <p14:xfrm>
                  <a:off x="6617160" y="1166760"/>
                  <a:ext cx="399960" cy="33120"/>
                </p14:xfrm>
              </p:contentPart>
            </mc:Choice>
            <mc:Fallback xmlns="">
              <p:pic>
                <p:nvPicPr>
                  <p:cNvPr id="257" name="Ink 256"/>
                  <p:cNvPicPr/>
                  <p:nvPr/>
                </p:nvPicPr>
                <p:blipFill>
                  <a:blip r:embed="rId43"/>
                  <a:stretch>
                    <a:fillRect/>
                  </a:stretch>
                </p:blipFill>
                <p:spPr>
                  <a:xfrm>
                    <a:off x="6606000" y="1153080"/>
                    <a:ext cx="424800" cy="5832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260" name="Ink 259"/>
              <p14:cNvContentPartPr/>
              <p14:nvPr/>
            </p14:nvContentPartPr>
            <p14:xfrm>
              <a:off x="4295160" y="1393745"/>
              <a:ext cx="3488040" cy="1427760"/>
            </p14:xfrm>
          </p:contentPart>
        </mc:Choice>
        <mc:Fallback xmlns="">
          <p:pic>
            <p:nvPicPr>
              <p:cNvPr id="260" name="Ink 259"/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4292640" y="1391225"/>
                <a:ext cx="3500280" cy="143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2" name="Ink 1"/>
              <p14:cNvContentPartPr/>
              <p14:nvPr/>
            </p14:nvContentPartPr>
            <p14:xfrm>
              <a:off x="2769120" y="317160"/>
              <a:ext cx="2448000" cy="2278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2758320" y="306360"/>
                <a:ext cx="2471400" cy="24444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Rectangle 2"/>
          <p:cNvSpPr/>
          <p:nvPr/>
        </p:nvSpPr>
        <p:spPr>
          <a:xfrm>
            <a:off x="1211407" y="5638994"/>
            <a:ext cx="6373091" cy="1107996"/>
          </a:xfrm>
          <a:prstGeom prst="rect">
            <a:avLst/>
          </a:prstGeom>
          <a:solidFill>
            <a:srgbClr val="FBF4C1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rgbClr val="008000"/>
                </a:solidFill>
              </a:rPr>
              <a:t>e </a:t>
            </a:r>
            <a:r>
              <a:rPr lang="en-US" sz="2200" dirty="0" smtClean="0">
                <a:solidFill>
                  <a:srgbClr val="008000"/>
                </a:solidFill>
              </a:rPr>
              <a:t>::   .ID  ;  ID. </a:t>
            </a:r>
            <a:endParaRPr lang="en-US" sz="2200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sz="2200" dirty="0">
                <a:solidFill>
                  <a:srgbClr val="008000"/>
                </a:solidFill>
              </a:rPr>
              <a:t>       | </a:t>
            </a:r>
            <a:r>
              <a:rPr lang="en-US" sz="2200" dirty="0" smtClean="0">
                <a:solidFill>
                  <a:srgbClr val="008000"/>
                </a:solidFill>
              </a:rPr>
              <a:t>.e </a:t>
            </a:r>
            <a:r>
              <a:rPr lang="en-US" sz="2200" dirty="0">
                <a:solidFill>
                  <a:srgbClr val="008000"/>
                </a:solidFill>
              </a:rPr>
              <a:t>– e </a:t>
            </a:r>
            <a:r>
              <a:rPr lang="en-US" sz="2200" dirty="0" smtClean="0">
                <a:solidFill>
                  <a:srgbClr val="008000"/>
                </a:solidFill>
              </a:rPr>
              <a:t>  ; e. </a:t>
            </a:r>
            <a:r>
              <a:rPr lang="en-US" sz="2200" dirty="0">
                <a:solidFill>
                  <a:srgbClr val="008000"/>
                </a:solidFill>
              </a:rPr>
              <a:t>– e </a:t>
            </a:r>
            <a:r>
              <a:rPr lang="en-US" sz="2200" dirty="0" smtClean="0">
                <a:solidFill>
                  <a:srgbClr val="008000"/>
                </a:solidFill>
              </a:rPr>
              <a:t>  ; </a:t>
            </a:r>
            <a:r>
              <a:rPr lang="en-US" sz="2200" dirty="0">
                <a:solidFill>
                  <a:srgbClr val="008000"/>
                </a:solidFill>
              </a:rPr>
              <a:t>e </a:t>
            </a:r>
            <a:r>
              <a:rPr lang="en-US" sz="2200" dirty="0" smtClean="0">
                <a:solidFill>
                  <a:srgbClr val="008000"/>
                </a:solidFill>
              </a:rPr>
              <a:t>–. </a:t>
            </a:r>
            <a:r>
              <a:rPr lang="en-US" sz="2200" dirty="0">
                <a:solidFill>
                  <a:srgbClr val="008000"/>
                </a:solidFill>
              </a:rPr>
              <a:t>e </a:t>
            </a:r>
            <a:r>
              <a:rPr lang="en-US" sz="2200" dirty="0" smtClean="0">
                <a:solidFill>
                  <a:srgbClr val="008000"/>
                </a:solidFill>
              </a:rPr>
              <a:t>  ;  </a:t>
            </a:r>
            <a:r>
              <a:rPr lang="en-US" sz="2200" dirty="0">
                <a:solidFill>
                  <a:srgbClr val="008000"/>
                </a:solidFill>
              </a:rPr>
              <a:t>e – </a:t>
            </a:r>
            <a:r>
              <a:rPr lang="en-US" sz="2200" dirty="0" smtClean="0">
                <a:solidFill>
                  <a:srgbClr val="008000"/>
                </a:solidFill>
              </a:rPr>
              <a:t>e. </a:t>
            </a:r>
            <a:endParaRPr lang="en-US" sz="2200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sz="2200" dirty="0">
                <a:solidFill>
                  <a:srgbClr val="008000"/>
                </a:solidFill>
              </a:rPr>
              <a:t>       | </a:t>
            </a:r>
            <a:r>
              <a:rPr lang="en-US" sz="2200" dirty="0" smtClean="0">
                <a:solidFill>
                  <a:srgbClr val="008000"/>
                </a:solidFill>
              </a:rPr>
              <a:t>.e </a:t>
            </a:r>
            <a:r>
              <a:rPr lang="en-US" sz="2200" dirty="0">
                <a:solidFill>
                  <a:srgbClr val="008000"/>
                </a:solidFill>
              </a:rPr>
              <a:t>== e </a:t>
            </a:r>
            <a:r>
              <a:rPr lang="en-US" sz="2200" dirty="0" smtClean="0">
                <a:solidFill>
                  <a:srgbClr val="008000"/>
                </a:solidFill>
              </a:rPr>
              <a:t>; e. </a:t>
            </a:r>
            <a:r>
              <a:rPr lang="en-US" sz="2200" dirty="0">
                <a:solidFill>
                  <a:srgbClr val="008000"/>
                </a:solidFill>
              </a:rPr>
              <a:t>== e </a:t>
            </a:r>
            <a:r>
              <a:rPr lang="en-US" sz="2200" dirty="0" smtClean="0">
                <a:solidFill>
                  <a:srgbClr val="008000"/>
                </a:solidFill>
              </a:rPr>
              <a:t>; </a:t>
            </a:r>
            <a:r>
              <a:rPr lang="en-US" sz="2200" dirty="0">
                <a:solidFill>
                  <a:srgbClr val="008000"/>
                </a:solidFill>
              </a:rPr>
              <a:t>e </a:t>
            </a:r>
            <a:r>
              <a:rPr lang="en-US" sz="2200" dirty="0" smtClean="0">
                <a:solidFill>
                  <a:srgbClr val="008000"/>
                </a:solidFill>
              </a:rPr>
              <a:t>==. </a:t>
            </a:r>
            <a:r>
              <a:rPr lang="en-US" sz="2200" dirty="0">
                <a:solidFill>
                  <a:srgbClr val="008000"/>
                </a:solidFill>
              </a:rPr>
              <a:t>e </a:t>
            </a:r>
            <a:r>
              <a:rPr lang="en-US" sz="2200" dirty="0" smtClean="0">
                <a:solidFill>
                  <a:srgbClr val="008000"/>
                </a:solidFill>
              </a:rPr>
              <a:t>; </a:t>
            </a:r>
            <a:r>
              <a:rPr lang="en-US" sz="2200" dirty="0">
                <a:solidFill>
                  <a:srgbClr val="008000"/>
                </a:solidFill>
              </a:rPr>
              <a:t>e == </a:t>
            </a:r>
            <a:r>
              <a:rPr lang="en-US" sz="2200" dirty="0" smtClean="0">
                <a:solidFill>
                  <a:srgbClr val="008000"/>
                </a:solidFill>
              </a:rPr>
              <a:t>e.</a:t>
            </a:r>
            <a:endParaRPr lang="en-US" sz="2200" dirty="0">
              <a:solidFill>
                <a:srgbClr val="0080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4" name="Ink 3"/>
              <p14:cNvContentPartPr/>
              <p14:nvPr/>
            </p14:nvContentPartPr>
            <p14:xfrm>
              <a:off x="8335800" y="1001520"/>
              <a:ext cx="676080" cy="1713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8322120" y="987480"/>
                <a:ext cx="703080" cy="197280"/>
              </a:xfrm>
              <a:prstGeom prst="rect">
                <a:avLst/>
              </a:prstGeom>
            </p:spPr>
          </p:pic>
        </mc:Fallback>
      </mc:AlternateContent>
      <p:sp>
        <p:nvSpPr>
          <p:cNvPr id="32" name="Rectangle 31"/>
          <p:cNvSpPr/>
          <p:nvPr/>
        </p:nvSpPr>
        <p:spPr>
          <a:xfrm>
            <a:off x="1190520" y="5233102"/>
            <a:ext cx="4508151" cy="430887"/>
          </a:xfrm>
          <a:prstGeom prst="rect">
            <a:avLst/>
          </a:prstGeom>
          <a:solidFill>
            <a:srgbClr val="FBF4C1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200" dirty="0" smtClean="0">
                <a:solidFill>
                  <a:srgbClr val="008000"/>
                </a:solidFill>
              </a:rPr>
              <a:t>S ::   . e EOF  ;  e . EOF   ; e EOF .</a:t>
            </a:r>
            <a:endParaRPr lang="en-US" sz="22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9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 Grammars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1944"/>
            <a:ext cx="8229600" cy="4655172"/>
          </a:xfrm>
        </p:spPr>
        <p:txBody>
          <a:bodyPr/>
          <a:lstStyle/>
          <a:p>
            <a:r>
              <a:rPr lang="en-US" sz="2600" dirty="0" smtClean="0"/>
              <a:t>They extend context-free grammars to give parameters to non-terminals, have rules to combine attributes</a:t>
            </a:r>
          </a:p>
          <a:p>
            <a:r>
              <a:rPr lang="en-US" sz="2600" dirty="0" smtClean="0"/>
              <a:t>Attributes can have any type, but often they are trees</a:t>
            </a:r>
          </a:p>
          <a:p>
            <a:r>
              <a:rPr lang="en-US" sz="2600" dirty="0" smtClean="0"/>
              <a:t>Example:</a:t>
            </a:r>
          </a:p>
          <a:p>
            <a:pPr lvl="1"/>
            <a:r>
              <a:rPr lang="en-US" sz="2600" dirty="0" smtClean="0"/>
              <a:t>context-free grammar rule:  </a:t>
            </a:r>
            <a:br>
              <a:rPr lang="en-US" sz="2600" dirty="0" smtClean="0"/>
            </a:br>
            <a:r>
              <a:rPr lang="en-US" sz="2600" dirty="0" smtClean="0"/>
              <a:t>		A ::= B C</a:t>
            </a:r>
          </a:p>
          <a:p>
            <a:pPr lvl="1"/>
            <a:r>
              <a:rPr lang="en-US" sz="2600" dirty="0" smtClean="0"/>
              <a:t>attribute grammar rules:</a:t>
            </a:r>
            <a:br>
              <a:rPr lang="en-US" sz="2600" dirty="0" smtClean="0"/>
            </a:br>
            <a:r>
              <a:rPr lang="en-US" sz="2600" dirty="0"/>
              <a:t>		A ::= B C  </a:t>
            </a:r>
            <a:r>
              <a:rPr lang="en-US" sz="2600" b="1" dirty="0"/>
              <a:t>{ </a:t>
            </a:r>
            <a:r>
              <a:rPr lang="en-US" sz="2600" b="1" dirty="0" smtClean="0"/>
              <a:t>Plus($1</a:t>
            </a:r>
            <a:r>
              <a:rPr lang="en-US" sz="2600" b="1" dirty="0"/>
              <a:t>, $</a:t>
            </a:r>
            <a:r>
              <a:rPr lang="en-US" sz="2600" b="1" dirty="0" smtClean="0"/>
              <a:t>2</a:t>
            </a:r>
            <a:r>
              <a:rPr lang="en-US" sz="2600" b="1" dirty="0"/>
              <a:t>) </a:t>
            </a:r>
            <a:r>
              <a:rPr lang="en-US" sz="2600" b="1" dirty="0" smtClean="0"/>
              <a:t>}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/>
              <a:t>or, </a:t>
            </a:r>
            <a:r>
              <a:rPr lang="en-US" sz="2600" dirty="0" smtClean="0"/>
              <a:t>e.g.</a:t>
            </a:r>
            <a:br>
              <a:rPr lang="en-US" sz="2600" dirty="0" smtClean="0"/>
            </a:br>
            <a:r>
              <a:rPr lang="en-US" sz="2600" dirty="0" smtClean="0"/>
              <a:t>		A ::= B</a:t>
            </a:r>
            <a:r>
              <a:rPr lang="en-US" sz="2600" b="1" dirty="0" smtClean="0"/>
              <a:t>:x</a:t>
            </a:r>
            <a:r>
              <a:rPr lang="en-US" sz="2600" dirty="0" smtClean="0"/>
              <a:t> C</a:t>
            </a:r>
            <a:r>
              <a:rPr lang="en-US" sz="2600" b="1" dirty="0" smtClean="0"/>
              <a:t>:y</a:t>
            </a:r>
            <a:r>
              <a:rPr lang="en-US" sz="2600" dirty="0" smtClean="0"/>
              <a:t> </a:t>
            </a:r>
            <a:r>
              <a:rPr lang="en-US" sz="2600" b="1" dirty="0" smtClean="0"/>
              <a:t>{: RESULT := new Plus(</a:t>
            </a:r>
            <a:r>
              <a:rPr lang="en-US" sz="2600" b="1" dirty="0" err="1" smtClean="0"/>
              <a:t>x.v</a:t>
            </a:r>
            <a:r>
              <a:rPr lang="en-US" sz="2600" b="1" dirty="0" smtClean="0"/>
              <a:t>, </a:t>
            </a:r>
            <a:r>
              <a:rPr lang="en-US" sz="2600" b="1" dirty="0" err="1" smtClean="0"/>
              <a:t>y.v</a:t>
            </a:r>
            <a:r>
              <a:rPr lang="en-US" sz="2600" b="1" dirty="0" smtClean="0"/>
              <a:t>) :}</a:t>
            </a:r>
          </a:p>
          <a:p>
            <a:pPr marL="0" indent="0">
              <a:buNone/>
            </a:pPr>
            <a:r>
              <a:rPr lang="en-US" sz="2600" b="1" dirty="0" smtClean="0"/>
              <a:t>Semantic actions </a:t>
            </a:r>
            <a:r>
              <a:rPr lang="en-US" sz="2600" dirty="0" smtClean="0"/>
              <a:t>indicate how to compute attributes</a:t>
            </a:r>
          </a:p>
          <a:p>
            <a:r>
              <a:rPr lang="en-US" sz="2600" dirty="0" smtClean="0"/>
              <a:t>attributes computed bottom-up, or in more general ways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154680" y="4830188"/>
              <a:ext cx="1417680" cy="1317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45320" y="4820828"/>
                <a:ext cx="1436400" cy="15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3417480" y="4835948"/>
              <a:ext cx="1789200" cy="26892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408120" y="4826588"/>
                <a:ext cx="1807920" cy="287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4667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370"/>
            <a:ext cx="8229600" cy="689874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Parsing using CYK Algorithm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603" y="954823"/>
            <a:ext cx="8679116" cy="4568658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>
                <a:solidFill>
                  <a:srgbClr val="333399"/>
                </a:solidFill>
              </a:rPr>
              <a:t>1) Transform any grammar to Chomsky Form, </a:t>
            </a:r>
            <a:r>
              <a:rPr lang="en-US" sz="2200" b="1" dirty="0" smtClean="0">
                <a:solidFill>
                  <a:srgbClr val="333399"/>
                </a:solidFill>
              </a:rPr>
              <a:t>in this order</a:t>
            </a:r>
            <a:r>
              <a:rPr lang="en-US" sz="2200" dirty="0" smtClean="0">
                <a:solidFill>
                  <a:srgbClr val="333399"/>
                </a:solidFill>
              </a:rPr>
              <a:t>, to ensure:</a:t>
            </a:r>
            <a:endParaRPr lang="en-US" sz="2200" dirty="0">
              <a:solidFill>
                <a:srgbClr val="333399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200" dirty="0" smtClean="0">
                <a:solidFill>
                  <a:srgbClr val="000000"/>
                </a:solidFill>
              </a:rPr>
              <a:t>terminals t occur </a:t>
            </a:r>
            <a:r>
              <a:rPr lang="en-US" sz="2200" dirty="0">
                <a:solidFill>
                  <a:srgbClr val="000000"/>
                </a:solidFill>
              </a:rPr>
              <a:t>alone on </a:t>
            </a:r>
            <a:r>
              <a:rPr lang="en-US" sz="2200" dirty="0" smtClean="0">
                <a:solidFill>
                  <a:srgbClr val="000000"/>
                </a:solidFill>
              </a:rPr>
              <a:t>the right-hand side: X:=t</a:t>
            </a:r>
            <a:endParaRPr lang="en-US" sz="1800" dirty="0" smtClean="0">
              <a:solidFill>
                <a:srgbClr val="000000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200" dirty="0" smtClean="0">
                <a:solidFill>
                  <a:srgbClr val="000000"/>
                </a:solidFill>
              </a:rPr>
              <a:t>no unproductive non-terminals symbols</a:t>
            </a:r>
            <a:endParaRPr lang="en-US" sz="2200" dirty="0">
              <a:solidFill>
                <a:srgbClr val="000000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200" dirty="0" smtClean="0">
                <a:solidFill>
                  <a:srgbClr val="000000"/>
                </a:solidFill>
              </a:rPr>
              <a:t>no productions </a:t>
            </a:r>
            <a:r>
              <a:rPr lang="en-US" sz="2200" dirty="0">
                <a:solidFill>
                  <a:srgbClr val="000000"/>
                </a:solidFill>
              </a:rPr>
              <a:t>of arity more than </a:t>
            </a:r>
            <a:r>
              <a:rPr lang="en-US" sz="2200" dirty="0" smtClean="0">
                <a:solidFill>
                  <a:srgbClr val="000000"/>
                </a:solidFill>
              </a:rPr>
              <a:t>two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200" dirty="0" smtClean="0">
                <a:solidFill>
                  <a:srgbClr val="000000"/>
                </a:solidFill>
              </a:rPr>
              <a:t>no nullable symbols except for the start symbol</a:t>
            </a:r>
            <a:endParaRPr lang="en-US" sz="2200" dirty="0">
              <a:solidFill>
                <a:srgbClr val="000000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200" dirty="0" smtClean="0">
                <a:solidFill>
                  <a:srgbClr val="000000"/>
                </a:solidFill>
              </a:rPr>
              <a:t>no single non-terminal productions </a:t>
            </a:r>
            <a:r>
              <a:rPr lang="en-US" sz="2200" dirty="0">
                <a:solidFill>
                  <a:srgbClr val="000000"/>
                </a:solidFill>
              </a:rPr>
              <a:t>X::=</a:t>
            </a:r>
            <a:r>
              <a:rPr lang="en-US" sz="2200" dirty="0" smtClean="0">
                <a:solidFill>
                  <a:srgbClr val="000000"/>
                </a:solidFill>
              </a:rPr>
              <a:t>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no non-terminals unreachable from the starting </a:t>
            </a:r>
            <a:r>
              <a:rPr lang="en-US" sz="2200" dirty="0" smtClean="0">
                <a:solidFill>
                  <a:srgbClr val="000000"/>
                </a:solidFill>
              </a:rPr>
              <a:t>one</a:t>
            </a:r>
            <a:endParaRPr lang="en-US" sz="2200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en-US" sz="2200" dirty="0" smtClean="0">
                <a:solidFill>
                  <a:srgbClr val="000000"/>
                </a:solidFill>
              </a:rPr>
              <a:t>Have only rules X ::= Y Z,  X ::= t</a:t>
            </a:r>
            <a:endParaRPr lang="en-US" sz="2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200" b="1" dirty="0" smtClean="0">
                <a:solidFill>
                  <a:schemeClr val="tx1"/>
                </a:solidFill>
              </a:rPr>
              <a:t>Questions:</a:t>
            </a:r>
          </a:p>
          <a:p>
            <a:pPr lvl="1"/>
            <a:r>
              <a:rPr lang="en-US" sz="2200" dirty="0" smtClean="0"/>
              <a:t>What is the worst-case increase in grammar size in each step?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Does any step break the property established by previous ones?</a:t>
            </a:r>
          </a:p>
          <a:p>
            <a:pPr lvl="1"/>
            <a:endParaRPr lang="en-US" sz="2200" dirty="0"/>
          </a:p>
          <a:p>
            <a:pPr marL="0" indent="0">
              <a:buNone/>
            </a:pPr>
            <a:r>
              <a:rPr lang="en-US" sz="2600" dirty="0" smtClean="0">
                <a:solidFill>
                  <a:srgbClr val="333399"/>
                </a:solidFill>
              </a:rPr>
              <a:t>2) Apply </a:t>
            </a:r>
            <a:r>
              <a:rPr lang="en-US" sz="2600" dirty="0">
                <a:solidFill>
                  <a:srgbClr val="333399"/>
                </a:solidFill>
              </a:rPr>
              <a:t>CYK dynamic programming algorithm</a:t>
            </a:r>
          </a:p>
          <a:p>
            <a:pPr marL="457200" lvl="1" indent="0">
              <a:buNone/>
            </a:pPr>
            <a:endParaRPr lang="en-US" sz="2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26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Parser Generators:</a:t>
            </a:r>
            <a:br>
              <a:rPr lang="en-US" dirty="0" smtClean="0"/>
            </a:br>
            <a:r>
              <a:rPr lang="en-US" dirty="0" smtClean="0"/>
              <a:t>	Attribute Grammar -&gt; Parser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70992"/>
            <a:ext cx="8433227" cy="343142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1) Embedded: parser combinators (Scala, Haskell)</a:t>
            </a:r>
            <a:br>
              <a:rPr lang="en-US" dirty="0" smtClean="0"/>
            </a:br>
            <a:r>
              <a:rPr lang="en-US" dirty="0" smtClean="0"/>
              <a:t>They </a:t>
            </a:r>
            <a:r>
              <a:rPr lang="en-US" b="1" i="1" dirty="0" smtClean="0"/>
              <a:t>are</a:t>
            </a:r>
            <a:r>
              <a:rPr lang="en-US" dirty="0" smtClean="0"/>
              <a:t> code in some (functional) language</a:t>
            </a:r>
          </a:p>
          <a:p>
            <a:pPr marL="0" indent="0">
              <a:buNone/>
            </a:pPr>
            <a:r>
              <a:rPr lang="en-US" sz="2400" dirty="0" err="1" smtClean="0">
                <a:solidFill>
                  <a:schemeClr val="tx1"/>
                </a:solidFill>
                <a:hlinkClick r:id="rId2"/>
              </a:rPr>
              <a:t>def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ID : Parser = "x" | "y" | "z"  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err="1" smtClean="0">
                <a:solidFill>
                  <a:schemeClr val="tx1"/>
                </a:solidFill>
                <a:hlinkClick r:id="rId2"/>
              </a:rPr>
              <a:t>def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expr</a:t>
            </a:r>
            <a:r>
              <a:rPr lang="en-US" sz="2400" dirty="0">
                <a:solidFill>
                  <a:schemeClr val="tx1"/>
                </a:solidFill>
              </a:rPr>
              <a:t> : Parser = factor ~ (( "+" ~ factor | "-" ~ factor )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                             | epsilon)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err="1" smtClean="0">
                <a:solidFill>
                  <a:schemeClr val="tx1"/>
                </a:solidFill>
                <a:hlinkClick r:id="rId2"/>
              </a:rPr>
              <a:t>def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factor : Parser = term ~ (( "*" ~ term | "/" ~ term )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                               | </a:t>
            </a:r>
            <a:r>
              <a:rPr lang="en-US" sz="2400" dirty="0">
                <a:solidFill>
                  <a:schemeClr val="tx1"/>
                </a:solidFill>
              </a:rPr>
              <a:t>epsilon)  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err="1" smtClean="0">
                <a:solidFill>
                  <a:schemeClr val="tx1"/>
                </a:solidFill>
                <a:hlinkClick r:id="rId2"/>
              </a:rPr>
              <a:t>def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term : Parser = ( "(" ~ </a:t>
            </a:r>
            <a:r>
              <a:rPr lang="en-US" sz="2400" dirty="0" err="1">
                <a:solidFill>
                  <a:schemeClr val="tx1"/>
                </a:solidFill>
              </a:rPr>
              <a:t>expr</a:t>
            </a:r>
            <a:r>
              <a:rPr lang="en-US" sz="2400" dirty="0">
                <a:solidFill>
                  <a:schemeClr val="tx1"/>
                </a:solidFill>
              </a:rPr>
              <a:t> ~ ")" | ID | NUM 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  implementation in Scala: use </a:t>
            </a:r>
            <a:r>
              <a:rPr lang="en-US" sz="2400" b="1" dirty="0" smtClean="0">
                <a:solidFill>
                  <a:schemeClr val="tx1"/>
                </a:solidFill>
              </a:rPr>
              <a:t>overloading </a:t>
            </a:r>
            <a:r>
              <a:rPr lang="en-US" sz="2400" dirty="0" smtClean="0">
                <a:solidFill>
                  <a:schemeClr val="tx1"/>
                </a:solidFill>
              </a:rPr>
              <a:t>and </a:t>
            </a:r>
            <a:r>
              <a:rPr lang="en-US" sz="2400" b="1" dirty="0" smtClean="0">
                <a:solidFill>
                  <a:schemeClr val="tx1"/>
                </a:solidFill>
              </a:rPr>
              <a:t>implicits</a:t>
            </a:r>
          </a:p>
          <a:p>
            <a:pPr marL="0" indent="0">
              <a:buNone/>
            </a:pPr>
            <a:endParaRPr lang="en-US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883" y="5180735"/>
            <a:ext cx="8164286" cy="1532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spcBef>
                <a:spcPct val="20000"/>
              </a:spcBef>
            </a:pPr>
            <a:r>
              <a:rPr lang="en-US" sz="3200" kern="0" dirty="0" smtClean="0">
                <a:solidFill>
                  <a:srgbClr val="008000"/>
                </a:solidFill>
                <a:latin typeface="Calibri" pitchFamily="34" charset="0"/>
                <a:cs typeface="Calibri" pitchFamily="34" charset="0"/>
              </a:rPr>
              <a:t>2) Standalone </a:t>
            </a:r>
            <a:r>
              <a:rPr lang="en-US" sz="3200" kern="0" dirty="0">
                <a:solidFill>
                  <a:srgbClr val="008000"/>
                </a:solidFill>
                <a:latin typeface="Calibri" pitchFamily="34" charset="0"/>
                <a:cs typeface="Calibri" pitchFamily="34" charset="0"/>
              </a:rPr>
              <a:t>tools: JavaCC, Yacc, </a:t>
            </a:r>
            <a:r>
              <a:rPr lang="en-US" sz="3200" kern="0" dirty="0" smtClean="0">
                <a:solidFill>
                  <a:srgbClr val="008000"/>
                </a:solidFill>
                <a:latin typeface="Calibri" pitchFamily="34" charset="0"/>
                <a:cs typeface="Calibri" pitchFamily="34" charset="0"/>
              </a:rPr>
              <a:t>ANTLR, CUP</a:t>
            </a:r>
            <a:endParaRPr lang="en-US" sz="3200" kern="0" dirty="0">
              <a:solidFill>
                <a:srgbClr val="008000"/>
              </a:solidFill>
              <a:latin typeface="Calibri" pitchFamily="34" charset="0"/>
              <a:cs typeface="Calibri" pitchFamily="34" charset="0"/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sz="2800" kern="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typically </a:t>
            </a:r>
            <a:r>
              <a:rPr lang="en-US" sz="2800" b="1" i="1" kern="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generate </a:t>
            </a:r>
            <a:r>
              <a:rPr lang="en-US" sz="2800" kern="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code in a conventional programming languages (e.g. Java)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3098880" y="2464920"/>
              <a:ext cx="1234800" cy="12042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86640" y="2452680"/>
                <a:ext cx="1256760" cy="121896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TextBox 5"/>
          <p:cNvSpPr txBox="1"/>
          <p:nvPr/>
        </p:nvSpPr>
        <p:spPr>
          <a:xfrm>
            <a:off x="3820986" y="2318653"/>
            <a:ext cx="4021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implicit conversion: string s to skip(s)</a:t>
            </a:r>
            <a:endParaRPr lang="en-US" sz="20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4524" y="2517428"/>
            <a:ext cx="1671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concatenation</a:t>
            </a:r>
            <a:endParaRPr lang="en-US" sz="20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86196" y="3157696"/>
            <a:ext cx="4952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&lt;- often not really LL(1) but "try one by one",  must put first non-empty, then epsilon</a:t>
            </a:r>
            <a:endParaRPr lang="en-US" sz="18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9" name="Ink 8"/>
              <p14:cNvContentPartPr/>
              <p14:nvPr/>
            </p14:nvContentPartPr>
            <p14:xfrm>
              <a:off x="7036920" y="5206680"/>
              <a:ext cx="360" cy="36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027560" y="519732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5589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in CUP - LALR(1)  (not LL(1)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9553"/>
            <a:ext cx="8229600" cy="499661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precedence left PLUS, MINUS; </a:t>
            </a:r>
            <a:r>
              <a:rPr lang="en-US" sz="2400" dirty="0" smtClean="0">
                <a:solidFill>
                  <a:schemeClr val="tx1"/>
                </a:solidFill>
              </a:rPr>
              <a:t>              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precedence </a:t>
            </a:r>
            <a:r>
              <a:rPr lang="en-US" sz="2400" dirty="0">
                <a:solidFill>
                  <a:schemeClr val="tx1"/>
                </a:solidFill>
              </a:rPr>
              <a:t>left TIMES, DIVIDE, MOD; 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/>
              <a:t>// priorities disambiguate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precedence </a:t>
            </a:r>
            <a:r>
              <a:rPr lang="en-US" sz="2400" dirty="0">
                <a:solidFill>
                  <a:schemeClr val="tx1"/>
                </a:solidFill>
              </a:rPr>
              <a:t>left UMINUS;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err="1" smtClean="0">
                <a:solidFill>
                  <a:schemeClr val="tx1"/>
                </a:solidFill>
              </a:rPr>
              <a:t>expr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::= </a:t>
            </a:r>
            <a:r>
              <a:rPr lang="en-US" sz="2400" dirty="0" err="1">
                <a:solidFill>
                  <a:schemeClr val="tx1"/>
                </a:solidFill>
              </a:rPr>
              <a:t>expr</a:t>
            </a:r>
            <a:r>
              <a:rPr lang="en-US" sz="2400" dirty="0">
                <a:solidFill>
                  <a:schemeClr val="tx1"/>
                </a:solidFill>
              </a:rPr>
              <a:t> PLUS </a:t>
            </a:r>
            <a:r>
              <a:rPr lang="en-US" sz="2400" dirty="0" err="1">
                <a:solidFill>
                  <a:schemeClr val="tx1"/>
                </a:solidFill>
              </a:rPr>
              <a:t>expr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en-US" sz="2400" dirty="0"/>
              <a:t> // </a:t>
            </a:r>
            <a:r>
              <a:rPr lang="en-US" sz="2400" dirty="0" smtClean="0"/>
              <a:t>ambiguous grammar works here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         | </a:t>
            </a:r>
            <a:r>
              <a:rPr lang="en-US" sz="2400" dirty="0" err="1">
                <a:solidFill>
                  <a:schemeClr val="tx1"/>
                </a:solidFill>
              </a:rPr>
              <a:t>expr</a:t>
            </a:r>
            <a:r>
              <a:rPr lang="en-US" sz="2400" dirty="0">
                <a:solidFill>
                  <a:schemeClr val="tx1"/>
                </a:solidFill>
              </a:rPr>
              <a:t> MINUS </a:t>
            </a:r>
            <a:r>
              <a:rPr lang="en-US" sz="2400" dirty="0" err="1">
                <a:solidFill>
                  <a:schemeClr val="tx1"/>
                </a:solidFill>
              </a:rPr>
              <a:t>expr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         | </a:t>
            </a:r>
            <a:r>
              <a:rPr lang="en-US" sz="2400" dirty="0" err="1">
                <a:solidFill>
                  <a:schemeClr val="tx1"/>
                </a:solidFill>
              </a:rPr>
              <a:t>expr</a:t>
            </a:r>
            <a:r>
              <a:rPr lang="en-US" sz="2400" dirty="0">
                <a:solidFill>
                  <a:schemeClr val="tx1"/>
                </a:solidFill>
              </a:rPr>
              <a:t> TIMES </a:t>
            </a:r>
            <a:r>
              <a:rPr lang="en-US" sz="2400" dirty="0" err="1">
                <a:solidFill>
                  <a:schemeClr val="tx1"/>
                </a:solidFill>
              </a:rPr>
              <a:t>expr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         | </a:t>
            </a:r>
            <a:r>
              <a:rPr lang="en-US" sz="2400" dirty="0" err="1">
                <a:solidFill>
                  <a:schemeClr val="tx1"/>
                </a:solidFill>
              </a:rPr>
              <a:t>expr</a:t>
            </a:r>
            <a:r>
              <a:rPr lang="en-US" sz="2400" dirty="0">
                <a:solidFill>
                  <a:schemeClr val="tx1"/>
                </a:solidFill>
              </a:rPr>
              <a:t> DIVIDE </a:t>
            </a:r>
            <a:r>
              <a:rPr lang="en-US" sz="2400" dirty="0" err="1">
                <a:solidFill>
                  <a:schemeClr val="tx1"/>
                </a:solidFill>
              </a:rPr>
              <a:t>expr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         | </a:t>
            </a:r>
            <a:r>
              <a:rPr lang="en-US" sz="2400" dirty="0" err="1">
                <a:solidFill>
                  <a:schemeClr val="tx1"/>
                </a:solidFill>
              </a:rPr>
              <a:t>expr</a:t>
            </a:r>
            <a:r>
              <a:rPr lang="en-US" sz="2400" dirty="0">
                <a:solidFill>
                  <a:schemeClr val="tx1"/>
                </a:solidFill>
              </a:rPr>
              <a:t> MOD </a:t>
            </a:r>
            <a:r>
              <a:rPr lang="en-US" sz="2400" dirty="0" err="1">
                <a:solidFill>
                  <a:schemeClr val="tx1"/>
                </a:solidFill>
              </a:rPr>
              <a:t>expr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         | </a:t>
            </a:r>
            <a:r>
              <a:rPr lang="en-US" sz="2400" dirty="0">
                <a:solidFill>
                  <a:schemeClr val="tx1"/>
                </a:solidFill>
              </a:rPr>
              <a:t>MINUS </a:t>
            </a:r>
            <a:r>
              <a:rPr lang="en-US" sz="2400" dirty="0" err="1">
                <a:solidFill>
                  <a:schemeClr val="tx1"/>
                </a:solidFill>
              </a:rPr>
              <a:t>expr</a:t>
            </a:r>
            <a:r>
              <a:rPr lang="en-US" sz="2400" dirty="0">
                <a:solidFill>
                  <a:schemeClr val="tx1"/>
                </a:solidFill>
              </a:rPr>
              <a:t> %</a:t>
            </a:r>
            <a:r>
              <a:rPr lang="en-US" sz="2400" dirty="0" err="1">
                <a:solidFill>
                  <a:schemeClr val="tx1"/>
                </a:solidFill>
              </a:rPr>
              <a:t>prec</a:t>
            </a:r>
            <a:r>
              <a:rPr lang="en-US" sz="2400" dirty="0">
                <a:solidFill>
                  <a:schemeClr val="tx1"/>
                </a:solidFill>
              </a:rPr>
              <a:t> UMINUS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         | </a:t>
            </a:r>
            <a:r>
              <a:rPr lang="en-US" sz="2400" dirty="0">
                <a:solidFill>
                  <a:schemeClr val="tx1"/>
                </a:solidFill>
              </a:rPr>
              <a:t>LPAREN </a:t>
            </a:r>
            <a:r>
              <a:rPr lang="en-US" sz="2400" dirty="0" err="1">
                <a:solidFill>
                  <a:schemeClr val="tx1"/>
                </a:solidFill>
              </a:rPr>
              <a:t>expr</a:t>
            </a:r>
            <a:r>
              <a:rPr lang="en-US" sz="2400" dirty="0">
                <a:solidFill>
                  <a:schemeClr val="tx1"/>
                </a:solidFill>
              </a:rPr>
              <a:t> RPAREN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         | </a:t>
            </a:r>
            <a:r>
              <a:rPr lang="en-US" sz="2400" dirty="0">
                <a:solidFill>
                  <a:schemeClr val="tx1"/>
                </a:solidFill>
              </a:rPr>
              <a:t>NUMBER ;</a:t>
            </a:r>
          </a:p>
        </p:txBody>
      </p:sp>
    </p:spTree>
    <p:extLst>
      <p:ext uri="{BB962C8B-B14F-4D97-AF65-F5344CB8AC3E}">
        <p14:creationId xmlns:p14="http://schemas.microsoft.com/office/powerpoint/2010/main" val="414490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Java Actions to CUP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7345"/>
            <a:ext cx="8229600" cy="5088819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</a:rPr>
              <a:t>expr</a:t>
            </a:r>
            <a:r>
              <a:rPr lang="en-US" sz="2400" dirty="0">
                <a:solidFill>
                  <a:schemeClr val="tx1"/>
                </a:solidFill>
              </a:rPr>
              <a:t> ::= expr</a:t>
            </a:r>
            <a:r>
              <a:rPr lang="en-US" sz="2400" dirty="0"/>
              <a:t>:e1</a:t>
            </a:r>
            <a:r>
              <a:rPr lang="en-US" sz="2400" dirty="0">
                <a:solidFill>
                  <a:schemeClr val="tx1"/>
                </a:solidFill>
              </a:rPr>
              <a:t> PLUS expr</a:t>
            </a:r>
            <a:r>
              <a:rPr lang="en-US" sz="2400" dirty="0"/>
              <a:t>:e2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{: </a:t>
            </a:r>
            <a:r>
              <a:rPr lang="en-US" sz="2400" dirty="0"/>
              <a:t>RESULT = new Integer(e1.intValue() + e2.intValue()); </a:t>
            </a:r>
            <a:r>
              <a:rPr lang="en-US" sz="2400" dirty="0" smtClean="0"/>
              <a:t>:}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	| </a:t>
            </a:r>
            <a:r>
              <a:rPr lang="en-US" sz="2400" dirty="0">
                <a:solidFill>
                  <a:schemeClr val="tx1"/>
                </a:solidFill>
              </a:rPr>
              <a:t>expr</a:t>
            </a:r>
            <a:r>
              <a:rPr lang="en-US" sz="2400" dirty="0"/>
              <a:t>:e1</a:t>
            </a:r>
            <a:r>
              <a:rPr lang="en-US" sz="2400" dirty="0">
                <a:solidFill>
                  <a:schemeClr val="tx1"/>
                </a:solidFill>
              </a:rPr>
              <a:t> MINUS expr</a:t>
            </a:r>
            <a:r>
              <a:rPr lang="en-US" sz="2400" dirty="0"/>
              <a:t>:e2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/>
              <a:t>	{: </a:t>
            </a:r>
            <a:r>
              <a:rPr lang="en-US" sz="2400" dirty="0"/>
              <a:t>RESULT = new Integer(e1.intValue() - e2.intValue()); :}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	| </a:t>
            </a:r>
            <a:r>
              <a:rPr lang="en-US" sz="2400" dirty="0">
                <a:solidFill>
                  <a:schemeClr val="tx1"/>
                </a:solidFill>
              </a:rPr>
              <a:t>expr</a:t>
            </a:r>
            <a:r>
              <a:rPr lang="en-US" sz="2400" dirty="0"/>
              <a:t>:e1</a:t>
            </a:r>
            <a:r>
              <a:rPr lang="en-US" sz="2400" dirty="0">
                <a:solidFill>
                  <a:schemeClr val="tx1"/>
                </a:solidFill>
              </a:rPr>
              <a:t> TIMES expr</a:t>
            </a:r>
            <a:r>
              <a:rPr lang="en-US" sz="2400" dirty="0"/>
              <a:t>:e2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en-US" sz="2400" dirty="0" smtClean="0"/>
              <a:t>{: </a:t>
            </a:r>
            <a:r>
              <a:rPr lang="en-US" sz="2400" dirty="0"/>
              <a:t>RESULT = new Integer(e1.intValue() * e2.intValue()); </a:t>
            </a:r>
            <a:r>
              <a:rPr lang="en-US" sz="2400" dirty="0" smtClean="0"/>
              <a:t>:}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| </a:t>
            </a:r>
            <a:r>
              <a:rPr lang="en-US" sz="2400" dirty="0">
                <a:solidFill>
                  <a:schemeClr val="tx1"/>
                </a:solidFill>
              </a:rPr>
              <a:t>expr</a:t>
            </a:r>
            <a:r>
              <a:rPr lang="en-US" sz="2400" dirty="0"/>
              <a:t>:e1</a:t>
            </a:r>
            <a:r>
              <a:rPr lang="en-US" sz="2400" dirty="0">
                <a:solidFill>
                  <a:schemeClr val="tx1"/>
                </a:solidFill>
              </a:rPr>
              <a:t> DIVIDE expr</a:t>
            </a:r>
            <a:r>
              <a:rPr lang="en-US" sz="2400" dirty="0"/>
              <a:t>:e2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en-US" sz="2400" dirty="0" smtClean="0"/>
              <a:t>{: </a:t>
            </a:r>
            <a:r>
              <a:rPr lang="en-US" sz="2400" dirty="0"/>
              <a:t>RESULT = new Integer(e1.intValue() / e2.intValue()); :}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| </a:t>
            </a:r>
            <a:r>
              <a:rPr lang="en-US" sz="2400" dirty="0">
                <a:solidFill>
                  <a:schemeClr val="tx1"/>
                </a:solidFill>
              </a:rPr>
              <a:t>expr</a:t>
            </a:r>
            <a:r>
              <a:rPr lang="en-US" sz="2400" dirty="0"/>
              <a:t>:e1</a:t>
            </a:r>
            <a:r>
              <a:rPr lang="en-US" sz="2400" dirty="0">
                <a:solidFill>
                  <a:schemeClr val="tx1"/>
                </a:solidFill>
              </a:rPr>
              <a:t> MOD expr</a:t>
            </a:r>
            <a:r>
              <a:rPr lang="en-US" sz="2400" dirty="0"/>
              <a:t>:e2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/>
              <a:t>	{: </a:t>
            </a:r>
            <a:r>
              <a:rPr lang="en-US" sz="2400" dirty="0"/>
              <a:t>RESULT = new Integer(e1.intValue() % e2.intValue()); :} </a:t>
            </a:r>
            <a:r>
              <a:rPr lang="en-US" sz="2400" dirty="0" smtClean="0"/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| </a:t>
            </a:r>
            <a:r>
              <a:rPr lang="en-US" sz="2400" dirty="0" err="1">
                <a:solidFill>
                  <a:schemeClr val="tx1"/>
                </a:solidFill>
              </a:rPr>
              <a:t>NUMBER</a:t>
            </a:r>
            <a:r>
              <a:rPr lang="en-US" sz="2400" dirty="0" err="1"/>
              <a:t>:n</a:t>
            </a:r>
            <a:r>
              <a:rPr lang="en-US" sz="2400" dirty="0"/>
              <a:t> </a:t>
            </a:r>
            <a:r>
              <a:rPr lang="en-US" sz="2400" dirty="0" smtClean="0"/>
              <a:t>  {: </a:t>
            </a:r>
            <a:r>
              <a:rPr lang="en-US" sz="2400" dirty="0"/>
              <a:t>RESULT = n; :}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| </a:t>
            </a:r>
            <a:r>
              <a:rPr lang="en-US" sz="2400" dirty="0">
                <a:solidFill>
                  <a:schemeClr val="tx1"/>
                </a:solidFill>
              </a:rPr>
              <a:t>MINUS </a:t>
            </a:r>
            <a:r>
              <a:rPr lang="en-US" sz="2400" dirty="0" err="1">
                <a:solidFill>
                  <a:schemeClr val="tx1"/>
                </a:solidFill>
              </a:rPr>
              <a:t>expr</a:t>
            </a:r>
            <a:r>
              <a:rPr lang="en-US" sz="2400" dirty="0" err="1"/>
              <a:t>:e</a:t>
            </a:r>
            <a:r>
              <a:rPr lang="en-US" sz="2400" dirty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  {: </a:t>
            </a:r>
            <a:r>
              <a:rPr lang="en-US" sz="2400" dirty="0"/>
              <a:t>RESULT = new Integer(0 - </a:t>
            </a:r>
            <a:r>
              <a:rPr lang="en-US" sz="2400" dirty="0" err="1"/>
              <a:t>e.intValue</a:t>
            </a:r>
            <a:r>
              <a:rPr lang="en-US" sz="2400" dirty="0"/>
              <a:t>()); :} </a:t>
            </a:r>
            <a:r>
              <a:rPr lang="en-US" sz="2400" dirty="0" smtClean="0">
                <a:solidFill>
                  <a:schemeClr val="tx1"/>
                </a:solidFill>
              </a:rPr>
              <a:t>%</a:t>
            </a:r>
            <a:r>
              <a:rPr lang="en-US" sz="2400" dirty="0" err="1">
                <a:solidFill>
                  <a:schemeClr val="tx1"/>
                </a:solidFill>
              </a:rPr>
              <a:t>prec</a:t>
            </a:r>
            <a:r>
              <a:rPr lang="en-US" sz="2400" dirty="0">
                <a:solidFill>
                  <a:schemeClr val="tx1"/>
                </a:solidFill>
              </a:rPr>
              <a:t> UMINUS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	| </a:t>
            </a:r>
            <a:r>
              <a:rPr lang="en-US" sz="2400" dirty="0">
                <a:solidFill>
                  <a:schemeClr val="tx1"/>
                </a:solidFill>
              </a:rPr>
              <a:t>LPAREN </a:t>
            </a:r>
            <a:r>
              <a:rPr lang="en-US" sz="2400" dirty="0" err="1">
                <a:solidFill>
                  <a:schemeClr val="tx1"/>
                </a:solidFill>
              </a:rPr>
              <a:t>expr</a:t>
            </a:r>
            <a:r>
              <a:rPr lang="en-US" sz="2400" dirty="0" err="1"/>
              <a:t>:e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RPAREN</a:t>
            </a:r>
            <a:r>
              <a:rPr lang="en-US" sz="2400" dirty="0"/>
              <a:t> {: RESULT = e; :} ;</a:t>
            </a:r>
          </a:p>
        </p:txBody>
      </p:sp>
    </p:spTree>
    <p:extLst>
      <p:ext uri="{BB962C8B-B14F-4D97-AF65-F5344CB8AC3E}">
        <p14:creationId xmlns:p14="http://schemas.microsoft.com/office/powerpoint/2010/main" val="240174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Algorithms Do Tools Implement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9066"/>
            <a:ext cx="8229600" cy="4655172"/>
          </a:xfrm>
        </p:spPr>
        <p:txBody>
          <a:bodyPr/>
          <a:lstStyle/>
          <a:p>
            <a:r>
              <a:rPr lang="en-US" dirty="0" smtClean="0"/>
              <a:t>Many tools use LL(1)</a:t>
            </a:r>
          </a:p>
          <a:p>
            <a:pPr lvl="1"/>
            <a:r>
              <a:rPr lang="en-US" dirty="0" smtClean="0"/>
              <a:t>easy to understand, similar to hand-written parser</a:t>
            </a:r>
          </a:p>
          <a:p>
            <a:r>
              <a:rPr lang="en-US" dirty="0" smtClean="0"/>
              <a:t>Even more tools use LALR(1)</a:t>
            </a:r>
          </a:p>
          <a:p>
            <a:pPr lvl="1"/>
            <a:r>
              <a:rPr lang="en-US" dirty="0" smtClean="0"/>
              <a:t>in practice more flexible than LL(1)</a:t>
            </a:r>
          </a:p>
          <a:p>
            <a:pPr lvl="1"/>
            <a:r>
              <a:rPr lang="en-US" dirty="0" smtClean="0"/>
              <a:t>can encode priorities without rewriting grammars</a:t>
            </a:r>
          </a:p>
          <a:p>
            <a:pPr lvl="1"/>
            <a:r>
              <a:rPr lang="en-US" dirty="0" smtClean="0"/>
              <a:t>can have annoying shift-reduce conflicts</a:t>
            </a:r>
          </a:p>
          <a:p>
            <a:pPr lvl="1"/>
            <a:r>
              <a:rPr lang="en-US" dirty="0" smtClean="0"/>
              <a:t>still does not handle general grammars</a:t>
            </a:r>
          </a:p>
          <a:p>
            <a:r>
              <a:rPr lang="en-US" dirty="0" smtClean="0"/>
              <a:t>Today we should probably be using more parsers for general grammars, </a:t>
            </a:r>
            <a:br>
              <a:rPr lang="en-US" dirty="0" smtClean="0"/>
            </a:br>
            <a:r>
              <a:rPr lang="en-US" dirty="0" smtClean="0"/>
              <a:t>such as Earley’s (optimized CYK)</a:t>
            </a:r>
          </a:p>
        </p:txBody>
      </p:sp>
    </p:spTree>
    <p:extLst>
      <p:ext uri="{BB962C8B-B14F-4D97-AF65-F5344CB8AC3E}">
        <p14:creationId xmlns:p14="http://schemas.microsoft.com/office/powerpoint/2010/main" val="87100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CYK for Any Grammar Would Do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095" y="1263523"/>
            <a:ext cx="8479331" cy="465517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input: grammar G, non-terminals A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,...,A</a:t>
            </a:r>
            <a:r>
              <a:rPr lang="en-US" sz="2400" baseline="-25000" dirty="0" smtClean="0">
                <a:solidFill>
                  <a:schemeClr val="tx1"/>
                </a:solidFill>
              </a:rPr>
              <a:t>K</a:t>
            </a:r>
            <a:r>
              <a:rPr lang="en-US" sz="2400" dirty="0" smtClean="0">
                <a:solidFill>
                  <a:schemeClr val="tx1"/>
                </a:solidFill>
              </a:rPr>
              <a:t>, tokens t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,....t</a:t>
            </a:r>
            <a:r>
              <a:rPr lang="en-US" sz="2400" baseline="-25000" dirty="0" smtClean="0">
                <a:solidFill>
                  <a:schemeClr val="tx1"/>
                </a:solidFill>
              </a:rPr>
              <a:t>L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          word: </a:t>
            </a:r>
            <a:r>
              <a:rPr lang="en-US" sz="2400" b="1" dirty="0" smtClean="0">
                <a:solidFill>
                  <a:schemeClr val="tx1"/>
                </a:solidFill>
              </a:rPr>
              <a:t>w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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b="1" dirty="0">
                <a:solidFill>
                  <a:schemeClr val="tx1"/>
                </a:solidFill>
              </a:rPr>
              <a:t>w</a:t>
            </a:r>
            <a:r>
              <a:rPr lang="en-US" sz="2400" b="1" baseline="-25000" dirty="0">
                <a:solidFill>
                  <a:schemeClr val="tx1"/>
                </a:solidFill>
              </a:rPr>
              <a:t>(0)</a:t>
            </a:r>
            <a:r>
              <a:rPr lang="en-US" sz="2400" b="1" dirty="0">
                <a:solidFill>
                  <a:schemeClr val="tx1"/>
                </a:solidFill>
              </a:rPr>
              <a:t>w</a:t>
            </a:r>
            <a:r>
              <a:rPr lang="en-US" sz="2400" b="1" baseline="-25000" dirty="0">
                <a:solidFill>
                  <a:schemeClr val="tx1"/>
                </a:solidFill>
              </a:rPr>
              <a:t>(1)</a:t>
            </a:r>
            <a:r>
              <a:rPr lang="en-US" sz="2400" b="1" dirty="0">
                <a:solidFill>
                  <a:schemeClr val="tx1"/>
                </a:solidFill>
              </a:rPr>
              <a:t> …</a:t>
            </a:r>
            <a:r>
              <a:rPr lang="en-US" sz="2400" b="1" dirty="0" smtClean="0">
                <a:solidFill>
                  <a:schemeClr val="tx1"/>
                </a:solidFill>
              </a:rPr>
              <a:t>w</a:t>
            </a:r>
            <a:r>
              <a:rPr lang="en-US" sz="2400" b="1" baseline="-25000" dirty="0" smtClean="0">
                <a:solidFill>
                  <a:schemeClr val="tx1"/>
                </a:solidFill>
              </a:rPr>
              <a:t>(N-1)</a:t>
            </a:r>
            <a:r>
              <a:rPr lang="en-US" sz="2400" b="1" dirty="0" smtClean="0">
                <a:solidFill>
                  <a:schemeClr val="tx1"/>
                </a:solidFill>
              </a:rPr>
              <a:t/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	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         </a:t>
            </a:r>
            <a:r>
              <a:rPr lang="en-US" sz="2400" dirty="0" smtClean="0">
                <a:solidFill>
                  <a:schemeClr val="tx1"/>
                </a:solidFill>
              </a:rPr>
              <a:t>notation: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w</a:t>
            </a:r>
            <a:r>
              <a:rPr lang="en-US" sz="2400" baseline="-25000" dirty="0" smtClean="0">
                <a:solidFill>
                  <a:schemeClr val="tx1"/>
                </a:solidFill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</a:rPr>
              <a:t>..q </a:t>
            </a:r>
            <a:r>
              <a:rPr lang="en-US" sz="2400" dirty="0">
                <a:solidFill>
                  <a:schemeClr val="tx1"/>
                </a:solidFill>
              </a:rPr>
              <a:t> = w</a:t>
            </a:r>
            <a:r>
              <a:rPr lang="en-US" sz="2400" baseline="-25000" dirty="0">
                <a:solidFill>
                  <a:schemeClr val="tx1"/>
                </a:solidFill>
              </a:rPr>
              <a:t>(p)</a:t>
            </a:r>
            <a:r>
              <a:rPr lang="en-US" sz="2400" dirty="0">
                <a:solidFill>
                  <a:schemeClr val="tx1"/>
                </a:solidFill>
              </a:rPr>
              <a:t>w</a:t>
            </a:r>
            <a:r>
              <a:rPr lang="en-US" sz="2400" baseline="-25000" dirty="0">
                <a:solidFill>
                  <a:schemeClr val="tx1"/>
                </a:solidFill>
              </a:rPr>
              <a:t>(p+1) </a:t>
            </a:r>
            <a:r>
              <a:rPr lang="en-US" sz="2400" dirty="0">
                <a:solidFill>
                  <a:schemeClr val="tx1"/>
                </a:solidFill>
              </a:rPr>
              <a:t>…</a:t>
            </a:r>
            <a:r>
              <a:rPr lang="en-US" sz="2400" dirty="0" smtClean="0">
                <a:solidFill>
                  <a:schemeClr val="tx1"/>
                </a:solidFill>
              </a:rPr>
              <a:t>w</a:t>
            </a:r>
            <a:r>
              <a:rPr lang="en-US" sz="2400" baseline="-25000" dirty="0" smtClean="0">
                <a:solidFill>
                  <a:schemeClr val="tx1"/>
                </a:solidFill>
              </a:rPr>
              <a:t>(q-1)</a:t>
            </a:r>
            <a:br>
              <a:rPr lang="en-US" sz="2400" baseline="-25000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output</a:t>
            </a:r>
            <a:r>
              <a:rPr lang="en-US" sz="2400" dirty="0" smtClean="0">
                <a:solidFill>
                  <a:schemeClr val="tx1"/>
                </a:solidFill>
              </a:rPr>
              <a:t>: P set of  </a:t>
            </a:r>
            <a:r>
              <a:rPr lang="en-US" sz="2400" b="1" dirty="0" smtClean="0">
                <a:solidFill>
                  <a:schemeClr val="tx1"/>
                </a:solidFill>
              </a:rPr>
              <a:t>(A, </a:t>
            </a:r>
            <a:r>
              <a:rPr lang="en-US" sz="2400" b="1" dirty="0">
                <a:solidFill>
                  <a:schemeClr val="tx1"/>
                </a:solidFill>
              </a:rPr>
              <a:t>i</a:t>
            </a:r>
            <a:r>
              <a:rPr lang="en-US" sz="2400" b="1" dirty="0" smtClean="0">
                <a:solidFill>
                  <a:schemeClr val="tx1"/>
                </a:solidFill>
              </a:rPr>
              <a:t>, j)  </a:t>
            </a:r>
            <a:r>
              <a:rPr lang="en-US" sz="2400" dirty="0" smtClean="0">
                <a:solidFill>
                  <a:schemeClr val="tx1"/>
                </a:solidFill>
              </a:rPr>
              <a:t>implying</a:t>
            </a:r>
            <a:r>
              <a:rPr lang="en-US" sz="2400" b="1" dirty="0" smtClean="0">
                <a:solidFill>
                  <a:schemeClr val="tx1"/>
                </a:solidFill>
              </a:rPr>
              <a:t> A =&gt;</a:t>
            </a:r>
            <a:r>
              <a:rPr lang="en-US" sz="2400" b="1" baseline="30000" dirty="0" smtClean="0">
                <a:solidFill>
                  <a:schemeClr val="tx1"/>
                </a:solidFill>
              </a:rPr>
              <a:t>*</a:t>
            </a:r>
            <a:r>
              <a:rPr lang="en-US" sz="2400" b="1" dirty="0" smtClean="0">
                <a:solidFill>
                  <a:schemeClr val="tx1"/>
                </a:solidFill>
              </a:rPr>
              <a:t> w</a:t>
            </a:r>
            <a:r>
              <a:rPr lang="en-US" sz="2400" b="1" baseline="-25000" dirty="0">
                <a:solidFill>
                  <a:schemeClr val="tx1"/>
                </a:solidFill>
              </a:rPr>
              <a:t>i</a:t>
            </a:r>
            <a:r>
              <a:rPr lang="en-US" sz="2400" b="1" baseline="-25000" dirty="0" smtClean="0">
                <a:solidFill>
                  <a:schemeClr val="tx1"/>
                </a:solidFill>
              </a:rPr>
              <a:t>..</a:t>
            </a:r>
            <a:r>
              <a:rPr lang="en-US" sz="2400" b="1" baseline="-25000" dirty="0">
                <a:solidFill>
                  <a:schemeClr val="tx1"/>
                </a:solidFill>
              </a:rPr>
              <a:t>j</a:t>
            </a:r>
            <a:r>
              <a:rPr lang="en-US" sz="2400" baseline="-25000" dirty="0" smtClean="0">
                <a:solidFill>
                  <a:schemeClr val="tx1"/>
                </a:solidFill>
              </a:rPr>
              <a:t>    </a:t>
            </a:r>
            <a:r>
              <a:rPr lang="en-US" sz="2400" dirty="0" smtClean="0">
                <a:solidFill>
                  <a:schemeClr val="tx1"/>
                </a:solidFill>
              </a:rPr>
              <a:t>,   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can be: A</a:t>
            </a:r>
            <a:r>
              <a:rPr lang="en-US" sz="2400" baseline="-25000" dirty="0">
                <a:solidFill>
                  <a:schemeClr val="tx1"/>
                </a:solidFill>
              </a:rPr>
              <a:t>k</a:t>
            </a:r>
            <a:r>
              <a:rPr lang="en-US" sz="2400" dirty="0" smtClean="0">
                <a:solidFill>
                  <a:schemeClr val="tx1"/>
                </a:solidFill>
              </a:rPr>
              <a:t>, t</a:t>
            </a:r>
            <a:r>
              <a:rPr lang="en-US" sz="2400" baseline="-25000" dirty="0">
                <a:solidFill>
                  <a:schemeClr val="tx1"/>
                </a:solidFill>
              </a:rPr>
              <a:t>k</a:t>
            </a:r>
            <a:r>
              <a:rPr lang="en-US" sz="2400" dirty="0" smtClean="0">
                <a:solidFill>
                  <a:schemeClr val="tx1"/>
                </a:solidFill>
              </a:rPr>
              <a:t>, or 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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  </a:t>
            </a:r>
            <a:r>
              <a:rPr lang="en-US" sz="2400" b="1" dirty="0" smtClean="0"/>
              <a:t>P = {(w</a:t>
            </a:r>
            <a:r>
              <a:rPr lang="en-US" sz="2400" b="1" baseline="-25000" dirty="0" smtClean="0"/>
              <a:t>(i)</a:t>
            </a:r>
            <a:r>
              <a:rPr lang="en-US" sz="2400" b="1" dirty="0" smtClean="0"/>
              <a:t>,i,i+1)| 0 </a:t>
            </a:r>
            <a:r>
              <a:rPr lang="en-US" sz="2400" b="1" dirty="0">
                <a:sym typeface="Symbol"/>
              </a:rPr>
              <a:t></a:t>
            </a:r>
            <a:r>
              <a:rPr lang="en-US" sz="2400" b="1" dirty="0" smtClean="0"/>
              <a:t> i &lt; N-1}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>  repeat {</a:t>
            </a:r>
            <a:br>
              <a:rPr lang="en-US" sz="2400" b="1" dirty="0" smtClean="0"/>
            </a:br>
            <a:r>
              <a:rPr lang="en-US" sz="2400" b="1" dirty="0" smtClean="0"/>
              <a:t>     choose rule (A::=B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...B</a:t>
            </a:r>
            <a:r>
              <a:rPr lang="en-US" sz="2400" b="1" baseline="-25000" dirty="0" smtClean="0"/>
              <a:t>m</a:t>
            </a:r>
            <a:r>
              <a:rPr lang="en-US" sz="2400" b="1" dirty="0" smtClean="0"/>
              <a:t>)</a:t>
            </a:r>
            <a:r>
              <a:rPr lang="en-US" sz="2400" b="1" dirty="0" smtClean="0">
                <a:sym typeface="Symbol"/>
              </a:rPr>
              <a:t>G</a:t>
            </a:r>
            <a:r>
              <a:rPr lang="en-US" sz="2400" b="1" baseline="-25000" dirty="0" smtClean="0"/>
              <a:t/>
            </a:r>
            <a:br>
              <a:rPr lang="en-US" sz="2400" b="1" baseline="-25000" dirty="0" smtClean="0"/>
            </a:br>
            <a:r>
              <a:rPr lang="en-US" sz="2400" b="1" baseline="-25000" dirty="0" smtClean="0"/>
              <a:t>  </a:t>
            </a:r>
            <a:r>
              <a:rPr lang="en-US" sz="2400" b="1" dirty="0" smtClean="0"/>
              <a:t>   if ((A,k</a:t>
            </a:r>
            <a:r>
              <a:rPr lang="en-US" sz="2400" b="1" baseline="-25000" dirty="0" smtClean="0"/>
              <a:t>0</a:t>
            </a:r>
            <a:r>
              <a:rPr lang="en-US" sz="2400" b="1" dirty="0" smtClean="0"/>
              <a:t>,k</a:t>
            </a:r>
            <a:r>
              <a:rPr lang="en-US" sz="2400" b="1" baseline="-25000" dirty="0" smtClean="0"/>
              <a:t>m</a:t>
            </a:r>
            <a:r>
              <a:rPr lang="en-US" sz="2400" b="1" dirty="0"/>
              <a:t>)</a:t>
            </a:r>
            <a:r>
              <a:rPr lang="en-US" sz="2400" b="1" dirty="0">
                <a:sym typeface="Symbol"/>
              </a:rPr>
              <a:t></a:t>
            </a:r>
            <a:r>
              <a:rPr lang="en-US" sz="2400" b="1" dirty="0" smtClean="0"/>
              <a:t>P &amp;&amp;  (for </a:t>
            </a:r>
            <a:r>
              <a:rPr lang="en-US" sz="2400" b="1" dirty="0"/>
              <a:t>some </a:t>
            </a:r>
            <a:r>
              <a:rPr lang="en-US" sz="2400" b="1" dirty="0" smtClean="0"/>
              <a:t>k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,…,k</a:t>
            </a:r>
            <a:r>
              <a:rPr lang="en-US" sz="2400" b="1" baseline="-25000" dirty="0" smtClean="0"/>
              <a:t>m-1</a:t>
            </a:r>
            <a:r>
              <a:rPr lang="en-US" sz="2400" b="1" dirty="0" smtClean="0"/>
              <a:t>: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 smtClean="0"/>
              <a:t>         ((m=0 &amp;&amp; k</a:t>
            </a:r>
            <a:r>
              <a:rPr lang="en-US" sz="2400" b="1" baseline="-25000" dirty="0" smtClean="0"/>
              <a:t>0</a:t>
            </a:r>
            <a:r>
              <a:rPr lang="en-US" sz="2400" b="1" dirty="0" smtClean="0"/>
              <a:t>=k</a:t>
            </a:r>
            <a:r>
              <a:rPr lang="en-US" sz="2400" b="1" baseline="-25000" dirty="0" smtClean="0"/>
              <a:t>m</a:t>
            </a:r>
            <a:r>
              <a:rPr lang="en-US" sz="2400" b="1" dirty="0" smtClean="0"/>
              <a:t>) || (B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,k</a:t>
            </a:r>
            <a:r>
              <a:rPr lang="en-US" sz="2400" b="1" baseline="-25000" dirty="0" smtClean="0"/>
              <a:t>0</a:t>
            </a:r>
            <a:r>
              <a:rPr lang="en-US" sz="2400" b="1" dirty="0" smtClean="0"/>
              <a:t>,k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),(B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,k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,k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),...,(B</a:t>
            </a:r>
            <a:r>
              <a:rPr lang="en-US" sz="2400" b="1" baseline="-25000" dirty="0" smtClean="0"/>
              <a:t>m</a:t>
            </a:r>
            <a:r>
              <a:rPr lang="en-US" sz="2400" b="1" dirty="0" smtClean="0"/>
              <a:t>,k</a:t>
            </a:r>
            <a:r>
              <a:rPr lang="en-US" sz="2400" b="1" baseline="-25000" dirty="0" smtClean="0"/>
              <a:t>m-1</a:t>
            </a:r>
            <a:r>
              <a:rPr lang="en-US" sz="2400" b="1" dirty="0" smtClean="0"/>
              <a:t>,k</a:t>
            </a:r>
            <a:r>
              <a:rPr lang="en-US" sz="2400" b="1" baseline="-25000" dirty="0" smtClean="0"/>
              <a:t>m</a:t>
            </a:r>
            <a:r>
              <a:rPr lang="en-US" sz="2400" b="1" dirty="0" smtClean="0"/>
              <a:t>) </a:t>
            </a:r>
            <a:r>
              <a:rPr lang="en-US" sz="2400" b="1" dirty="0">
                <a:sym typeface="Symbol"/>
              </a:rPr>
              <a:t> </a:t>
            </a:r>
            <a:r>
              <a:rPr lang="en-US" sz="2400" b="1" dirty="0" smtClean="0"/>
              <a:t>P)))</a:t>
            </a:r>
            <a:br>
              <a:rPr lang="en-US" sz="2400" b="1" dirty="0" smtClean="0"/>
            </a:br>
            <a:r>
              <a:rPr lang="en-US" sz="2400" b="1" dirty="0" smtClean="0"/>
              <a:t>         P := P U</a:t>
            </a:r>
            <a:r>
              <a:rPr lang="en-US" sz="2400" b="1" dirty="0"/>
              <a:t> {(</a:t>
            </a:r>
            <a:r>
              <a:rPr lang="en-US" sz="2400" b="1" dirty="0" smtClean="0"/>
              <a:t>A,k</a:t>
            </a:r>
            <a:r>
              <a:rPr lang="en-US" sz="2400" b="1" baseline="-25000" dirty="0" smtClean="0"/>
              <a:t>0</a:t>
            </a:r>
            <a:r>
              <a:rPr lang="en-US" sz="2400" b="1" dirty="0" smtClean="0"/>
              <a:t>,k</a:t>
            </a:r>
            <a:r>
              <a:rPr lang="en-US" sz="2400" b="1" baseline="-25000" dirty="0" smtClean="0"/>
              <a:t>m</a:t>
            </a:r>
            <a:r>
              <a:rPr lang="en-US" sz="2400" b="1" dirty="0"/>
              <a:t>)}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  } until no more insertions possible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What is the maximal number of steps?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How long does it take to check step for a rule?</a:t>
            </a:r>
          </a:p>
        </p:txBody>
      </p:sp>
      <p:sp>
        <p:nvSpPr>
          <p:cNvPr id="5" name="Rectangle 4"/>
          <p:cNvSpPr/>
          <p:nvPr/>
        </p:nvSpPr>
        <p:spPr>
          <a:xfrm>
            <a:off x="6598261" y="5799642"/>
            <a:ext cx="206819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for a </a:t>
            </a:r>
            <a:br>
              <a:rPr lang="en-US" kern="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</a:br>
            <a:r>
              <a:rPr lang="en-US" kern="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given grammar</a:t>
            </a:r>
            <a:endParaRPr lang="en-US" dirty="0"/>
          </a:p>
        </p:txBody>
      </p:sp>
      <p:sp>
        <p:nvSpPr>
          <p:cNvPr id="6" name="Right Brace 5"/>
          <p:cNvSpPr/>
          <p:nvPr/>
        </p:nvSpPr>
        <p:spPr bwMode="auto">
          <a:xfrm>
            <a:off x="6289482" y="5755197"/>
            <a:ext cx="218172" cy="919889"/>
          </a:xfrm>
          <a:prstGeom prst="rightBrace">
            <a:avLst>
              <a:gd name="adj1" fmla="val 52067"/>
              <a:gd name="adj2" fmla="val 5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575109" y="4707444"/>
            <a:ext cx="4469933" cy="300602"/>
            <a:chOff x="3556933" y="202556"/>
            <a:chExt cx="4469933" cy="300602"/>
          </a:xfrm>
        </p:grpSpPr>
        <p:cxnSp>
          <p:nvCxnSpPr>
            <p:cNvPr id="7" name="Straight Connector 6"/>
            <p:cNvCxnSpPr/>
            <p:nvPr/>
          </p:nvCxnSpPr>
          <p:spPr bwMode="auto">
            <a:xfrm flipV="1">
              <a:off x="3556933" y="352686"/>
              <a:ext cx="4469933" cy="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3692555" y="202557"/>
              <a:ext cx="0" cy="30025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4767745" y="202556"/>
              <a:ext cx="0" cy="30025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7781961" y="202558"/>
              <a:ext cx="0" cy="30025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6380392" y="202903"/>
              <a:ext cx="0" cy="30025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5" name="Straight Connector 14"/>
          <p:cNvCxnSpPr/>
          <p:nvPr/>
        </p:nvCxnSpPr>
        <p:spPr bwMode="auto">
          <a:xfrm>
            <a:off x="5936611" y="4709716"/>
            <a:ext cx="0" cy="30025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809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0398"/>
            <a:ext cx="8442960" cy="4655172"/>
          </a:xfrm>
        </p:spPr>
        <p:txBody>
          <a:bodyPr/>
          <a:lstStyle/>
          <a:p>
            <a:r>
              <a:rPr lang="en-US" dirty="0" smtClean="0"/>
              <a:t>How many ways are there to split a string of length Q into m segments?</a:t>
            </a:r>
          </a:p>
          <a:p>
            <a:pPr lvl="1"/>
            <a:r>
              <a:rPr lang="en-US" dirty="0" smtClean="0"/>
              <a:t>number of {0,1} words of length Q+m with m zeros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Exponential in </a:t>
            </a:r>
            <a:r>
              <a:rPr lang="en-US" dirty="0" smtClean="0">
                <a:solidFill>
                  <a:schemeClr val="tx1"/>
                </a:solidFill>
              </a:rPr>
              <a:t>m</a:t>
            </a:r>
            <a:r>
              <a:rPr lang="en-US" dirty="0" smtClean="0"/>
              <a:t>, so algorithm is exponential.</a:t>
            </a:r>
          </a:p>
          <a:p>
            <a:r>
              <a:rPr lang="en-US" dirty="0" smtClean="0"/>
              <a:t>For binary rules, m=2, so algorithm is efficient.</a:t>
            </a:r>
          </a:p>
          <a:p>
            <a:pPr lvl="1"/>
            <a:r>
              <a:rPr lang="en-US" dirty="0" smtClean="0"/>
              <a:t>this is why we use at most binary rules in CYK</a:t>
            </a:r>
          </a:p>
          <a:p>
            <a:pPr lvl="1"/>
            <a:r>
              <a:rPr lang="en-US" dirty="0" smtClean="0"/>
              <a:t>transformation into Chomsky form is polynomial</a:t>
            </a:r>
          </a:p>
          <a:p>
            <a:pPr marL="0" indent="0">
              <a:buNone/>
            </a:pPr>
            <a:endParaRPr lang="en-US" dirty="0" smtClean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1924489" y="3209635"/>
              <a:ext cx="867240" cy="63576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12249" y="3202075"/>
                <a:ext cx="893160" cy="65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3" name="Ink 12"/>
              <p14:cNvContentPartPr/>
              <p14:nvPr/>
            </p14:nvContentPartPr>
            <p14:xfrm>
              <a:off x="1732969" y="3118915"/>
              <a:ext cx="110160" cy="85968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20369" y="3107395"/>
                <a:ext cx="129960" cy="88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6" name="Ink 15"/>
              <p14:cNvContentPartPr/>
              <p14:nvPr/>
            </p14:nvContentPartPr>
            <p14:xfrm>
              <a:off x="2862649" y="3169675"/>
              <a:ext cx="142920" cy="76536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850799" y="3158155"/>
                <a:ext cx="167338" cy="79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7" name="Ink 16"/>
              <p14:cNvContentPartPr/>
              <p14:nvPr/>
            </p14:nvContentPartPr>
            <p14:xfrm>
              <a:off x="3190609" y="3206395"/>
              <a:ext cx="1638000" cy="92124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179449" y="3196675"/>
                <a:ext cx="1662120" cy="94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8" name="Ink 27"/>
              <p14:cNvContentPartPr/>
              <p14:nvPr/>
            </p14:nvContentPartPr>
            <p14:xfrm>
              <a:off x="3606769" y="3676915"/>
              <a:ext cx="1357920" cy="56880"/>
            </p14:xfrm>
          </p:contentPart>
        </mc:Choice>
        <mc:Fallback xmlns="">
          <p:pic>
            <p:nvPicPr>
              <p:cNvPr id="28" name="Ink 2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596689" y="3663595"/>
                <a:ext cx="1381320" cy="84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7821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CYK Parser for Chomsky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095" y="1263523"/>
            <a:ext cx="8479331" cy="465517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input: grammar G, non-terminals A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,...,A</a:t>
            </a:r>
            <a:r>
              <a:rPr lang="en-US" sz="2400" baseline="-25000" dirty="0" smtClean="0">
                <a:solidFill>
                  <a:schemeClr val="tx1"/>
                </a:solidFill>
              </a:rPr>
              <a:t>K</a:t>
            </a:r>
            <a:r>
              <a:rPr lang="en-US" sz="2400" dirty="0" smtClean="0">
                <a:solidFill>
                  <a:schemeClr val="tx1"/>
                </a:solidFill>
              </a:rPr>
              <a:t>, tokens t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,....t</a:t>
            </a:r>
            <a:r>
              <a:rPr lang="en-US" sz="2400" baseline="-25000" dirty="0" smtClean="0">
                <a:solidFill>
                  <a:schemeClr val="tx1"/>
                </a:solidFill>
              </a:rPr>
              <a:t>L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          word: </a:t>
            </a:r>
            <a:r>
              <a:rPr lang="en-US" sz="2400" b="1" dirty="0" smtClean="0">
                <a:solidFill>
                  <a:schemeClr val="tx1"/>
                </a:solidFill>
              </a:rPr>
              <a:t>w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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b="1" dirty="0">
                <a:solidFill>
                  <a:schemeClr val="tx1"/>
                </a:solidFill>
              </a:rPr>
              <a:t>w</a:t>
            </a:r>
            <a:r>
              <a:rPr lang="en-US" sz="2400" b="1" baseline="-25000" dirty="0">
                <a:solidFill>
                  <a:schemeClr val="tx1"/>
                </a:solidFill>
              </a:rPr>
              <a:t>(0)</a:t>
            </a:r>
            <a:r>
              <a:rPr lang="en-US" sz="2400" b="1" dirty="0">
                <a:solidFill>
                  <a:schemeClr val="tx1"/>
                </a:solidFill>
              </a:rPr>
              <a:t>w</a:t>
            </a:r>
            <a:r>
              <a:rPr lang="en-US" sz="2400" b="1" baseline="-25000" dirty="0">
                <a:solidFill>
                  <a:schemeClr val="tx1"/>
                </a:solidFill>
              </a:rPr>
              <a:t>(1)</a:t>
            </a:r>
            <a:r>
              <a:rPr lang="en-US" sz="2400" b="1" dirty="0">
                <a:solidFill>
                  <a:schemeClr val="tx1"/>
                </a:solidFill>
              </a:rPr>
              <a:t> …</a:t>
            </a:r>
            <a:r>
              <a:rPr lang="en-US" sz="2400" b="1" dirty="0" smtClean="0">
                <a:solidFill>
                  <a:schemeClr val="tx1"/>
                </a:solidFill>
              </a:rPr>
              <a:t>w</a:t>
            </a:r>
            <a:r>
              <a:rPr lang="en-US" sz="2400" b="1" baseline="-25000" dirty="0" smtClean="0">
                <a:solidFill>
                  <a:schemeClr val="tx1"/>
                </a:solidFill>
              </a:rPr>
              <a:t>(N-1)</a:t>
            </a:r>
            <a:r>
              <a:rPr lang="en-US" sz="2400" b="1" dirty="0" smtClean="0">
                <a:solidFill>
                  <a:schemeClr val="tx1"/>
                </a:solidFill>
              </a:rPr>
              <a:t/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	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         </a:t>
            </a:r>
            <a:r>
              <a:rPr lang="en-US" sz="2400" dirty="0" smtClean="0">
                <a:solidFill>
                  <a:schemeClr val="tx1"/>
                </a:solidFill>
              </a:rPr>
              <a:t>notation: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w</a:t>
            </a:r>
            <a:r>
              <a:rPr lang="en-US" sz="2400" baseline="-25000" dirty="0" smtClean="0">
                <a:solidFill>
                  <a:schemeClr val="tx1"/>
                </a:solidFill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</a:rPr>
              <a:t>..q </a:t>
            </a:r>
            <a:r>
              <a:rPr lang="en-US" sz="2400" dirty="0">
                <a:solidFill>
                  <a:schemeClr val="tx1"/>
                </a:solidFill>
              </a:rPr>
              <a:t> = w</a:t>
            </a:r>
            <a:r>
              <a:rPr lang="en-US" sz="2400" baseline="-25000" dirty="0">
                <a:solidFill>
                  <a:schemeClr val="tx1"/>
                </a:solidFill>
              </a:rPr>
              <a:t>(p)</a:t>
            </a:r>
            <a:r>
              <a:rPr lang="en-US" sz="2400" dirty="0">
                <a:solidFill>
                  <a:schemeClr val="tx1"/>
                </a:solidFill>
              </a:rPr>
              <a:t>w</a:t>
            </a:r>
            <a:r>
              <a:rPr lang="en-US" sz="2400" baseline="-25000" dirty="0">
                <a:solidFill>
                  <a:schemeClr val="tx1"/>
                </a:solidFill>
              </a:rPr>
              <a:t>(p+1) </a:t>
            </a:r>
            <a:r>
              <a:rPr lang="en-US" sz="2400" dirty="0">
                <a:solidFill>
                  <a:schemeClr val="tx1"/>
                </a:solidFill>
              </a:rPr>
              <a:t>…</a:t>
            </a:r>
            <a:r>
              <a:rPr lang="en-US" sz="2400" dirty="0" smtClean="0">
                <a:solidFill>
                  <a:schemeClr val="tx1"/>
                </a:solidFill>
              </a:rPr>
              <a:t>w</a:t>
            </a:r>
            <a:r>
              <a:rPr lang="en-US" sz="2400" baseline="-25000" dirty="0" smtClean="0">
                <a:solidFill>
                  <a:schemeClr val="tx1"/>
                </a:solidFill>
              </a:rPr>
              <a:t>(q-1)</a:t>
            </a:r>
            <a:br>
              <a:rPr lang="en-US" sz="2400" baseline="-25000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output</a:t>
            </a:r>
            <a:r>
              <a:rPr lang="en-US" sz="2400" dirty="0" smtClean="0">
                <a:solidFill>
                  <a:schemeClr val="tx1"/>
                </a:solidFill>
              </a:rPr>
              <a:t>: P set of  </a:t>
            </a:r>
            <a:r>
              <a:rPr lang="en-US" sz="2400" b="1" dirty="0" smtClean="0">
                <a:solidFill>
                  <a:schemeClr val="tx1"/>
                </a:solidFill>
              </a:rPr>
              <a:t>(A, </a:t>
            </a:r>
            <a:r>
              <a:rPr lang="en-US" sz="2400" b="1" dirty="0">
                <a:solidFill>
                  <a:schemeClr val="tx1"/>
                </a:solidFill>
              </a:rPr>
              <a:t>i</a:t>
            </a:r>
            <a:r>
              <a:rPr lang="en-US" sz="2400" b="1" dirty="0" smtClean="0">
                <a:solidFill>
                  <a:schemeClr val="tx1"/>
                </a:solidFill>
              </a:rPr>
              <a:t>, j)  </a:t>
            </a:r>
            <a:r>
              <a:rPr lang="en-US" sz="2400" dirty="0" smtClean="0">
                <a:solidFill>
                  <a:schemeClr val="tx1"/>
                </a:solidFill>
              </a:rPr>
              <a:t>implying</a:t>
            </a:r>
            <a:r>
              <a:rPr lang="en-US" sz="2400" b="1" dirty="0" smtClean="0">
                <a:solidFill>
                  <a:schemeClr val="tx1"/>
                </a:solidFill>
              </a:rPr>
              <a:t> A =&gt;</a:t>
            </a:r>
            <a:r>
              <a:rPr lang="en-US" sz="2400" b="1" baseline="30000" dirty="0" smtClean="0">
                <a:solidFill>
                  <a:schemeClr val="tx1"/>
                </a:solidFill>
              </a:rPr>
              <a:t>*</a:t>
            </a:r>
            <a:r>
              <a:rPr lang="en-US" sz="2400" b="1" dirty="0" smtClean="0">
                <a:solidFill>
                  <a:schemeClr val="tx1"/>
                </a:solidFill>
              </a:rPr>
              <a:t> w</a:t>
            </a:r>
            <a:r>
              <a:rPr lang="en-US" sz="2400" b="1" baseline="-25000" dirty="0">
                <a:solidFill>
                  <a:schemeClr val="tx1"/>
                </a:solidFill>
              </a:rPr>
              <a:t>i</a:t>
            </a:r>
            <a:r>
              <a:rPr lang="en-US" sz="2400" b="1" baseline="-25000" dirty="0" smtClean="0">
                <a:solidFill>
                  <a:schemeClr val="tx1"/>
                </a:solidFill>
              </a:rPr>
              <a:t>..</a:t>
            </a:r>
            <a:r>
              <a:rPr lang="en-US" sz="2400" b="1" baseline="-25000" dirty="0">
                <a:solidFill>
                  <a:schemeClr val="tx1"/>
                </a:solidFill>
              </a:rPr>
              <a:t>j</a:t>
            </a:r>
            <a:r>
              <a:rPr lang="en-US" sz="2400" baseline="-25000" dirty="0" smtClean="0">
                <a:solidFill>
                  <a:schemeClr val="tx1"/>
                </a:solidFill>
              </a:rPr>
              <a:t>    </a:t>
            </a:r>
            <a:r>
              <a:rPr lang="en-US" sz="2400" dirty="0" smtClean="0">
                <a:solidFill>
                  <a:schemeClr val="tx1"/>
                </a:solidFill>
              </a:rPr>
              <a:t>,   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can be: A</a:t>
            </a:r>
            <a:r>
              <a:rPr lang="en-US" sz="2400" baseline="-25000" dirty="0">
                <a:solidFill>
                  <a:schemeClr val="tx1"/>
                </a:solidFill>
              </a:rPr>
              <a:t>k</a:t>
            </a:r>
            <a:r>
              <a:rPr lang="en-US" sz="2400" dirty="0" smtClean="0">
                <a:solidFill>
                  <a:schemeClr val="tx1"/>
                </a:solidFill>
              </a:rPr>
              <a:t>, t</a:t>
            </a:r>
            <a:r>
              <a:rPr lang="en-US" sz="2400" baseline="-25000" dirty="0">
                <a:solidFill>
                  <a:schemeClr val="tx1"/>
                </a:solidFill>
              </a:rPr>
              <a:t>k</a:t>
            </a:r>
            <a:r>
              <a:rPr lang="en-US" sz="2400" dirty="0" smtClean="0">
                <a:solidFill>
                  <a:schemeClr val="tx1"/>
                </a:solidFill>
              </a:rPr>
              <a:t>, or 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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  </a:t>
            </a:r>
            <a:r>
              <a:rPr lang="en-US" sz="2400" b="1" dirty="0" smtClean="0"/>
              <a:t>P = {(A,i,i+1)| 0 </a:t>
            </a:r>
            <a:r>
              <a:rPr lang="en-US" sz="2400" b="1" dirty="0">
                <a:sym typeface="Symbol"/>
              </a:rPr>
              <a:t></a:t>
            </a:r>
            <a:r>
              <a:rPr lang="en-US" sz="2400" b="1" dirty="0" smtClean="0"/>
              <a:t> i &lt; N-1  &amp;&amp;  ((A </a:t>
            </a:r>
            <a:r>
              <a:rPr lang="en-US" sz="2400" b="1" dirty="0"/>
              <a:t>::= w</a:t>
            </a:r>
            <a:r>
              <a:rPr lang="en-US" sz="2400" b="1" baseline="-25000" dirty="0"/>
              <a:t>(i</a:t>
            </a:r>
            <a:r>
              <a:rPr lang="en-US" sz="2400" b="1" baseline="-25000" dirty="0" smtClean="0"/>
              <a:t>)</a:t>
            </a:r>
            <a:r>
              <a:rPr lang="en-US" sz="2400" b="1" dirty="0" smtClean="0"/>
              <a:t>)</a:t>
            </a:r>
            <a:r>
              <a:rPr lang="en-US" sz="2400" b="1" dirty="0" smtClean="0">
                <a:sym typeface="Symbol"/>
              </a:rPr>
              <a:t>G)</a:t>
            </a:r>
            <a:r>
              <a:rPr lang="en-US" sz="2400" b="1" dirty="0" smtClean="0"/>
              <a:t>}   </a:t>
            </a:r>
            <a:r>
              <a:rPr lang="en-US" sz="2400" dirty="0" smtClean="0"/>
              <a:t>// unary rules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smtClean="0"/>
              <a:t>  repeat {</a:t>
            </a:r>
            <a:br>
              <a:rPr lang="en-US" sz="2400" b="1" dirty="0" smtClean="0"/>
            </a:br>
            <a:r>
              <a:rPr lang="en-US" sz="2400" b="1" dirty="0" smtClean="0"/>
              <a:t>     choose rule (A::=B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B</a:t>
            </a:r>
            <a:r>
              <a:rPr lang="en-US" sz="2400" b="1" baseline="-25000" dirty="0"/>
              <a:t>2</a:t>
            </a:r>
            <a:r>
              <a:rPr lang="en-US" sz="2400" b="1" dirty="0" smtClean="0"/>
              <a:t>)</a:t>
            </a:r>
            <a:r>
              <a:rPr lang="en-US" sz="2400" b="1" dirty="0" smtClean="0">
                <a:sym typeface="Symbol"/>
              </a:rPr>
              <a:t>G</a:t>
            </a:r>
            <a:r>
              <a:rPr lang="en-US" sz="2400" b="1" baseline="-25000" dirty="0" smtClean="0"/>
              <a:t/>
            </a:r>
            <a:br>
              <a:rPr lang="en-US" sz="2400" b="1" baseline="-25000" dirty="0" smtClean="0"/>
            </a:br>
            <a:r>
              <a:rPr lang="en-US" sz="2400" b="1" baseline="-25000" dirty="0" smtClean="0"/>
              <a:t>  </a:t>
            </a:r>
            <a:r>
              <a:rPr lang="en-US" sz="2400" b="1" dirty="0" smtClean="0"/>
              <a:t>   if ((A,k</a:t>
            </a:r>
            <a:r>
              <a:rPr lang="en-US" sz="2400" b="1" baseline="-25000" dirty="0" smtClean="0"/>
              <a:t>0</a:t>
            </a:r>
            <a:r>
              <a:rPr lang="en-US" sz="2400" b="1" dirty="0" smtClean="0"/>
              <a:t>,k</a:t>
            </a:r>
            <a:r>
              <a:rPr lang="en-US" sz="2400" b="1" baseline="-25000" dirty="0"/>
              <a:t>2</a:t>
            </a:r>
            <a:r>
              <a:rPr lang="en-US" sz="2400" b="1" dirty="0" smtClean="0"/>
              <a:t>)</a:t>
            </a:r>
            <a:r>
              <a:rPr lang="en-US" sz="2400" b="1" dirty="0">
                <a:sym typeface="Symbol"/>
              </a:rPr>
              <a:t></a:t>
            </a:r>
            <a:r>
              <a:rPr lang="en-US" sz="2400" b="1" dirty="0" smtClean="0"/>
              <a:t>P &amp;&amp;  for </a:t>
            </a:r>
            <a:r>
              <a:rPr lang="en-US" sz="2400" b="1" dirty="0"/>
              <a:t>some </a:t>
            </a:r>
            <a:r>
              <a:rPr lang="en-US" sz="2400" b="1" dirty="0" smtClean="0"/>
              <a:t>k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: (B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,k</a:t>
            </a:r>
            <a:r>
              <a:rPr lang="en-US" sz="2400" b="1" baseline="-25000" dirty="0" smtClean="0"/>
              <a:t>0</a:t>
            </a:r>
            <a:r>
              <a:rPr lang="en-US" sz="2400" b="1" dirty="0" smtClean="0"/>
              <a:t>,k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),(B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,k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,k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)</a:t>
            </a:r>
            <a:r>
              <a:rPr lang="en-US" sz="2400" b="1" dirty="0">
                <a:sym typeface="Symbol"/>
              </a:rPr>
              <a:t>  </a:t>
            </a:r>
            <a:r>
              <a:rPr lang="en-US" sz="2400" b="1" dirty="0"/>
              <a:t>P)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         P := P U</a:t>
            </a:r>
            <a:r>
              <a:rPr lang="en-US" sz="2400" b="1" dirty="0"/>
              <a:t> {(</a:t>
            </a:r>
            <a:r>
              <a:rPr lang="en-US" sz="2400" b="1" dirty="0" smtClean="0"/>
              <a:t>A,k</a:t>
            </a:r>
            <a:r>
              <a:rPr lang="en-US" sz="2400" b="1" baseline="-25000" dirty="0" smtClean="0"/>
              <a:t>0</a:t>
            </a:r>
            <a:r>
              <a:rPr lang="en-US" sz="2400" b="1" dirty="0" smtClean="0"/>
              <a:t>,k</a:t>
            </a:r>
            <a:r>
              <a:rPr lang="en-US" sz="2400" b="1" baseline="-25000" dirty="0"/>
              <a:t>2</a:t>
            </a:r>
            <a:r>
              <a:rPr lang="en-US" sz="2400" b="1" dirty="0" smtClean="0"/>
              <a:t>)}</a:t>
            </a:r>
            <a:br>
              <a:rPr lang="en-US" sz="2400" b="1" dirty="0" smtClean="0"/>
            </a:br>
            <a:r>
              <a:rPr lang="en-US" sz="2400" b="1" dirty="0" smtClean="0"/>
              <a:t>  } until no more insertions possible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return (S,0,N-1) </a:t>
            </a:r>
            <a:r>
              <a:rPr lang="en-US" sz="2400" b="1" dirty="0">
                <a:sym typeface="Symbol"/>
              </a:rPr>
              <a:t> </a:t>
            </a:r>
            <a:r>
              <a:rPr lang="en-US" sz="2400" b="1" dirty="0"/>
              <a:t>P</a:t>
            </a:r>
            <a:endParaRPr lang="en-US" sz="24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627480" y="6324656"/>
            <a:ext cx="71592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Next: not just </a:t>
            </a:r>
            <a:r>
              <a:rPr lang="en-US" b="1" dirty="0" smtClean="0">
                <a:latin typeface="Calibri" panose="020F0502020204030204" pitchFamily="34" charset="0"/>
              </a:rPr>
              <a:t>whether</a:t>
            </a:r>
            <a:r>
              <a:rPr lang="en-US" dirty="0" smtClean="0">
                <a:latin typeface="Calibri" panose="020F0502020204030204" pitchFamily="34" charset="0"/>
              </a:rPr>
              <a:t> it parses, but compute the </a:t>
            </a:r>
            <a:r>
              <a:rPr lang="en-US" b="1" dirty="0" smtClean="0">
                <a:latin typeface="Calibri" panose="020F0502020204030204" pitchFamily="34" charset="0"/>
              </a:rPr>
              <a:t>trees</a:t>
            </a:r>
            <a:r>
              <a:rPr lang="en-US" dirty="0" smtClean="0">
                <a:latin typeface="Calibri" panose="020F0502020204030204" pitchFamily="34" charset="0"/>
              </a:rPr>
              <a:t>!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82300" y="5900528"/>
            <a:ext cx="6005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Give a bound on the number of elements in </a:t>
            </a:r>
            <a:r>
              <a:rPr lang="en-US" b="1" kern="0" dirty="0" smtClean="0">
                <a:solidFill>
                  <a:srgbClr val="008000"/>
                </a:solidFill>
                <a:latin typeface="Calibri" pitchFamily="34" charset="0"/>
              </a:rPr>
              <a:t>P</a:t>
            </a:r>
            <a:r>
              <a:rPr lang="en-US" dirty="0">
                <a:latin typeface="Calibri" panose="020F0502020204030204" pitchFamily="34" charset="0"/>
              </a:rPr>
              <a:t>:</a:t>
            </a:r>
          </a:p>
        </p:txBody>
      </p:sp>
      <p:sp>
        <p:nvSpPr>
          <p:cNvPr id="7" name="Rectangle 6"/>
          <p:cNvSpPr/>
          <p:nvPr/>
        </p:nvSpPr>
        <p:spPr>
          <a:xfrm>
            <a:off x="6899836" y="5828620"/>
            <a:ext cx="21900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K(N+1)</a:t>
            </a:r>
            <a:r>
              <a:rPr lang="en-US" sz="2800" baseline="30000" dirty="0" smtClean="0">
                <a:latin typeface="Calibri" panose="020F0502020204030204" pitchFamily="34" charset="0"/>
              </a:rPr>
              <a:t>2</a:t>
            </a:r>
            <a:r>
              <a:rPr lang="en-US" sz="2800" dirty="0" smtClean="0">
                <a:latin typeface="Calibri" panose="020F0502020204030204" pitchFamily="34" charset="0"/>
              </a:rPr>
              <a:t>/2+LN</a:t>
            </a:r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40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dirty="0" smtClean="0"/>
              <a:t>Computing Parse Results</a:t>
            </a:r>
            <a:br>
              <a:rPr lang="en-US" dirty="0" smtClean="0"/>
            </a:br>
            <a:r>
              <a:rPr lang="en-US" dirty="0" smtClean="0"/>
              <a:t>Semantic 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73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CYK Algorithm Producing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095" y="1048371"/>
            <a:ext cx="8479331" cy="5436954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Rule </a:t>
            </a:r>
            <a:r>
              <a:rPr lang="en-US" sz="2400" b="1" dirty="0"/>
              <a:t>(A::=B</a:t>
            </a:r>
            <a:r>
              <a:rPr lang="en-US" sz="2400" b="1" baseline="-25000" dirty="0"/>
              <a:t>1</a:t>
            </a:r>
            <a:r>
              <a:rPr lang="en-US" sz="2400" b="1" dirty="0"/>
              <a:t>...B</a:t>
            </a:r>
            <a:r>
              <a:rPr lang="en-US" sz="2400" b="1" baseline="-25000" dirty="0"/>
              <a:t>m </a:t>
            </a:r>
            <a:r>
              <a:rPr lang="en-US" sz="2400" b="1" dirty="0"/>
              <a:t>, </a:t>
            </a:r>
            <a:r>
              <a:rPr lang="en-US" sz="2400" b="1" dirty="0">
                <a:solidFill>
                  <a:schemeClr val="tx1"/>
                </a:solidFill>
              </a:rPr>
              <a:t>f</a:t>
            </a:r>
            <a:r>
              <a:rPr lang="en-US" sz="2400" b="1" dirty="0"/>
              <a:t>)</a:t>
            </a:r>
            <a:r>
              <a:rPr lang="en-US" sz="2400" b="1" dirty="0">
                <a:sym typeface="Symbol"/>
              </a:rPr>
              <a:t></a:t>
            </a:r>
            <a:r>
              <a:rPr lang="en-US" sz="2400" b="1" dirty="0" smtClean="0">
                <a:sym typeface="Symbol"/>
              </a:rPr>
              <a:t>G </a:t>
            </a:r>
            <a:r>
              <a:rPr lang="en-US" sz="2400" dirty="0" smtClean="0">
                <a:solidFill>
                  <a:schemeClr val="tx1"/>
                </a:solidFill>
              </a:rPr>
              <a:t>with </a:t>
            </a:r>
            <a:r>
              <a:rPr lang="en-US" sz="2400" b="1" dirty="0" smtClean="0"/>
              <a:t>semantic action </a:t>
            </a:r>
            <a:r>
              <a:rPr lang="en-US" sz="2400" b="1" dirty="0" smtClean="0">
                <a:solidFill>
                  <a:schemeClr val="tx1"/>
                </a:solidFill>
              </a:rPr>
              <a:t>f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en-US" sz="2400" b="1" dirty="0" smtClean="0">
                <a:solidFill>
                  <a:schemeClr val="tx1"/>
                </a:solidFill>
              </a:rPr>
              <a:t>f : (R</a:t>
            </a:r>
            <a:r>
              <a:rPr lang="en-US" sz="2400" dirty="0" smtClean="0">
                <a:solidFill>
                  <a:schemeClr val="tx1"/>
                </a:solidFill>
              </a:rPr>
              <a:t>U</a:t>
            </a:r>
            <a:r>
              <a:rPr lang="en-US" sz="2400" b="1" dirty="0" smtClean="0">
                <a:solidFill>
                  <a:schemeClr val="tx1"/>
                </a:solidFill>
              </a:rPr>
              <a:t>T)</a:t>
            </a:r>
            <a:r>
              <a:rPr lang="en-US" sz="2400" b="1" baseline="30000" dirty="0" smtClean="0">
                <a:solidFill>
                  <a:schemeClr val="tx1"/>
                </a:solidFill>
              </a:rPr>
              <a:t>m</a:t>
            </a:r>
            <a:r>
              <a:rPr lang="en-US" sz="2400" b="1" dirty="0" smtClean="0">
                <a:solidFill>
                  <a:schemeClr val="tx1"/>
                </a:solidFill>
              </a:rPr>
              <a:t> -&gt; R		R – results (e.g.trees)    T - tokens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Useful parser: </a:t>
            </a:r>
            <a:r>
              <a:rPr lang="en-US" sz="2400" dirty="0" smtClean="0">
                <a:solidFill>
                  <a:schemeClr val="tx1"/>
                </a:solidFill>
              </a:rPr>
              <a:t>returning a set of result </a:t>
            </a:r>
            <a:r>
              <a:rPr lang="en-US" sz="2400" dirty="0">
                <a:solidFill>
                  <a:schemeClr val="tx1"/>
                </a:solidFill>
              </a:rPr>
              <a:t>(e.g. syntax </a:t>
            </a:r>
            <a:r>
              <a:rPr lang="en-US" sz="2400" dirty="0" smtClean="0">
                <a:solidFill>
                  <a:schemeClr val="tx1"/>
                </a:solidFill>
              </a:rPr>
              <a:t>trees)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  ((A, p, q),</a:t>
            </a:r>
            <a:r>
              <a:rPr lang="en-US" sz="2400" b="1" dirty="0" smtClean="0">
                <a:solidFill>
                  <a:schemeClr val="tx1"/>
                </a:solidFill>
              </a:rPr>
              <a:t>r</a:t>
            </a:r>
            <a:r>
              <a:rPr lang="en-US" sz="2400" dirty="0" smtClean="0">
                <a:solidFill>
                  <a:schemeClr val="tx1"/>
                </a:solidFill>
              </a:rPr>
              <a:t>):   A =&gt;</a:t>
            </a:r>
            <a:r>
              <a:rPr lang="en-US" sz="2400" baseline="30000" dirty="0" smtClean="0">
                <a:solidFill>
                  <a:schemeClr val="tx1"/>
                </a:solidFill>
              </a:rPr>
              <a:t>*</a:t>
            </a:r>
            <a:r>
              <a:rPr lang="en-US" sz="2400" dirty="0" smtClean="0">
                <a:solidFill>
                  <a:schemeClr val="tx1"/>
                </a:solidFill>
              </a:rPr>
              <a:t> w</a:t>
            </a:r>
            <a:r>
              <a:rPr lang="en-US" sz="2400" baseline="-25000" dirty="0" smtClean="0">
                <a:solidFill>
                  <a:schemeClr val="tx1"/>
                </a:solidFill>
              </a:rPr>
              <a:t>p..q   </a:t>
            </a:r>
            <a:r>
              <a:rPr lang="en-US" sz="2400" b="1" dirty="0" smtClean="0">
                <a:solidFill>
                  <a:schemeClr val="tx1"/>
                </a:solidFill>
              </a:rPr>
              <a:t>and</a:t>
            </a:r>
            <a:r>
              <a:rPr lang="en-US" sz="2400" dirty="0" smtClean="0">
                <a:solidFill>
                  <a:schemeClr val="tx1"/>
                </a:solidFill>
              </a:rPr>
              <a:t> the result of parsing is </a:t>
            </a:r>
            <a:r>
              <a:rPr lang="en-US" sz="2400" b="1" dirty="0" smtClean="0">
                <a:solidFill>
                  <a:schemeClr val="tx1"/>
                </a:solidFill>
              </a:rPr>
              <a:t>r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/>
              <a:t>P = </a:t>
            </a:r>
            <a:r>
              <a:rPr lang="en-US" sz="2400" b="1" dirty="0" smtClean="0"/>
              <a:t>{((</a:t>
            </a:r>
            <a:r>
              <a:rPr lang="en-US" sz="2400" b="1" dirty="0"/>
              <a:t>A,i,i+1</a:t>
            </a:r>
            <a:r>
              <a:rPr lang="en-US" sz="2400" b="1" dirty="0" smtClean="0"/>
              <a:t>),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f(w</a:t>
            </a:r>
            <a:r>
              <a:rPr lang="en-US" sz="2400" b="1" baseline="-25000" dirty="0" smtClean="0">
                <a:solidFill>
                  <a:schemeClr val="tx1"/>
                </a:solidFill>
              </a:rPr>
              <a:t>(i)</a:t>
            </a:r>
            <a:r>
              <a:rPr lang="en-US" sz="2400" b="1" dirty="0" smtClean="0">
                <a:solidFill>
                  <a:schemeClr val="tx1"/>
                </a:solidFill>
              </a:rPr>
              <a:t>)</a:t>
            </a:r>
            <a:r>
              <a:rPr lang="en-US" sz="2400" b="1" dirty="0" smtClean="0"/>
              <a:t>)| </a:t>
            </a:r>
            <a:r>
              <a:rPr lang="en-US" sz="2400" b="1" dirty="0"/>
              <a:t>0 </a:t>
            </a:r>
            <a:r>
              <a:rPr lang="en-US" sz="2400" b="1" dirty="0">
                <a:sym typeface="Symbol"/>
              </a:rPr>
              <a:t></a:t>
            </a:r>
            <a:r>
              <a:rPr lang="en-US" sz="2400" b="1" dirty="0"/>
              <a:t> i &lt; N-1  &amp;&amp;  ((A </a:t>
            </a:r>
            <a:r>
              <a:rPr lang="en-US" sz="2400" b="1" dirty="0" smtClean="0"/>
              <a:t>::=</a:t>
            </a:r>
            <a:r>
              <a:rPr lang="en-US" sz="2400" b="1" dirty="0"/>
              <a:t>w</a:t>
            </a:r>
            <a:r>
              <a:rPr lang="en-US" sz="2400" b="1" baseline="-25000" dirty="0"/>
              <a:t>(i)</a:t>
            </a:r>
            <a:r>
              <a:rPr lang="en-US" sz="2400" b="1" dirty="0" smtClean="0"/>
              <a:t>),</a:t>
            </a:r>
            <a:r>
              <a:rPr lang="en-US" sz="2400" b="1" dirty="0" smtClean="0">
                <a:solidFill>
                  <a:schemeClr val="tx1"/>
                </a:solidFill>
              </a:rPr>
              <a:t>f</a:t>
            </a:r>
            <a:r>
              <a:rPr lang="en-US" sz="2400" b="1" dirty="0" smtClean="0"/>
              <a:t>)</a:t>
            </a:r>
            <a:r>
              <a:rPr lang="en-US" sz="2400" b="1" dirty="0">
                <a:sym typeface="Symbol"/>
              </a:rPr>
              <a:t>G)</a:t>
            </a:r>
            <a:r>
              <a:rPr lang="en-US" sz="2400" b="1" dirty="0"/>
              <a:t>}   </a:t>
            </a:r>
            <a:r>
              <a:rPr lang="en-US" sz="2400" dirty="0"/>
              <a:t>// </a:t>
            </a:r>
            <a:r>
              <a:rPr lang="en-US" sz="2400" dirty="0" smtClean="0"/>
              <a:t>unary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smtClean="0"/>
              <a:t>  </a:t>
            </a:r>
            <a:r>
              <a:rPr lang="en-US" sz="2400" b="1" dirty="0"/>
              <a:t>repeat {</a:t>
            </a:r>
            <a:br>
              <a:rPr lang="en-US" sz="2400" b="1" dirty="0"/>
            </a:br>
            <a:r>
              <a:rPr lang="en-US" sz="2400" b="1" dirty="0"/>
              <a:t>    choose rule (A::=</a:t>
            </a:r>
            <a:r>
              <a:rPr lang="en-US" sz="2400" b="1" dirty="0" smtClean="0"/>
              <a:t>B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B</a:t>
            </a:r>
            <a:r>
              <a:rPr lang="en-US" sz="2400" b="1" baseline="-25000" dirty="0"/>
              <a:t>2</a:t>
            </a:r>
            <a:r>
              <a:rPr lang="en-US" sz="2400" b="1" baseline="-25000" dirty="0" smtClean="0"/>
              <a:t> </a:t>
            </a:r>
            <a:r>
              <a:rPr lang="en-US" sz="2400" b="1" dirty="0"/>
              <a:t>, </a:t>
            </a:r>
            <a:r>
              <a:rPr lang="en-US" sz="2400" b="1" dirty="0">
                <a:solidFill>
                  <a:schemeClr val="tx1"/>
                </a:solidFill>
              </a:rPr>
              <a:t>f</a:t>
            </a:r>
            <a:r>
              <a:rPr lang="en-US" sz="2400" b="1" dirty="0"/>
              <a:t>)</a:t>
            </a:r>
            <a:r>
              <a:rPr lang="en-US" sz="2400" b="1" dirty="0">
                <a:sym typeface="Symbol"/>
              </a:rPr>
              <a:t>G</a:t>
            </a:r>
            <a:br>
              <a:rPr lang="en-US" sz="2400" b="1" dirty="0">
                <a:sym typeface="Symbol"/>
              </a:rPr>
            </a:br>
            <a:r>
              <a:rPr lang="en-US" sz="2400" b="1" dirty="0" smtClean="0">
                <a:sym typeface="Symbol"/>
              </a:rPr>
              <a:t>    </a:t>
            </a:r>
            <a:r>
              <a:rPr lang="en-US" sz="2400" b="1" dirty="0" smtClean="0"/>
              <a:t>if </a:t>
            </a:r>
            <a:r>
              <a:rPr lang="en-US" sz="2400" b="1" dirty="0"/>
              <a:t>((</a:t>
            </a:r>
            <a:r>
              <a:rPr lang="en-US" sz="2400" b="1" dirty="0" smtClean="0"/>
              <a:t>A,k</a:t>
            </a:r>
            <a:r>
              <a:rPr lang="en-US" sz="2400" b="1" baseline="-25000" dirty="0" smtClean="0"/>
              <a:t>0</a:t>
            </a:r>
            <a:r>
              <a:rPr lang="en-US" sz="2400" b="1" dirty="0" smtClean="0"/>
              <a:t>,k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)</a:t>
            </a:r>
            <a:r>
              <a:rPr lang="en-US" sz="2400" b="1" dirty="0">
                <a:sym typeface="Symbol"/>
              </a:rPr>
              <a:t></a:t>
            </a:r>
            <a:r>
              <a:rPr lang="en-US" sz="2400" b="1" dirty="0"/>
              <a:t>P &amp;&amp;  </a:t>
            </a:r>
            <a:r>
              <a:rPr lang="en-US" sz="2400" b="1" dirty="0" smtClean="0"/>
              <a:t>for </a:t>
            </a:r>
            <a:r>
              <a:rPr lang="en-US" sz="2400" b="1" dirty="0"/>
              <a:t>some </a:t>
            </a:r>
            <a:r>
              <a:rPr lang="en-US" sz="2400" b="1" dirty="0" smtClean="0"/>
              <a:t>k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: </a:t>
            </a:r>
            <a:r>
              <a:rPr lang="en-US" sz="2400" b="1" dirty="0" smtClean="0">
                <a:sym typeface="Symbol"/>
              </a:rPr>
              <a:t>(</a:t>
            </a:r>
            <a:r>
              <a:rPr lang="en-US" sz="2400" b="1" dirty="0" smtClean="0"/>
              <a:t>(</a:t>
            </a:r>
            <a:r>
              <a:rPr lang="en-US" sz="2400" b="1" dirty="0"/>
              <a:t>B</a:t>
            </a:r>
            <a:r>
              <a:rPr lang="en-US" sz="2400" b="1" baseline="-25000" dirty="0"/>
              <a:t>1</a:t>
            </a:r>
            <a:r>
              <a:rPr lang="en-US" sz="2400" b="1" dirty="0"/>
              <a:t>,k</a:t>
            </a:r>
            <a:r>
              <a:rPr lang="en-US" sz="2400" b="1" baseline="-25000" dirty="0"/>
              <a:t>0</a:t>
            </a:r>
            <a:r>
              <a:rPr lang="en-US" sz="2400" b="1" dirty="0"/>
              <a:t>,k</a:t>
            </a:r>
            <a:r>
              <a:rPr lang="en-US" sz="2400" b="1" baseline="-25000" dirty="0"/>
              <a:t>1</a:t>
            </a:r>
            <a:r>
              <a:rPr lang="en-US" sz="2400" b="1" dirty="0"/>
              <a:t>),</a:t>
            </a:r>
            <a:r>
              <a:rPr lang="en-US" sz="2400" b="1" dirty="0">
                <a:solidFill>
                  <a:schemeClr val="tx1"/>
                </a:solidFill>
              </a:rPr>
              <a:t>r</a:t>
            </a:r>
            <a:r>
              <a:rPr lang="en-US" sz="2400" b="1" baseline="-25000" dirty="0">
                <a:solidFill>
                  <a:schemeClr val="tx1"/>
                </a:solidFill>
              </a:rPr>
              <a:t>1</a:t>
            </a:r>
            <a:r>
              <a:rPr lang="en-US" sz="2400" b="1" dirty="0"/>
              <a:t>), </a:t>
            </a:r>
            <a:r>
              <a:rPr lang="en-US" sz="2400" b="1" dirty="0" smtClean="0"/>
              <a:t>((B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,p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,p</a:t>
            </a:r>
            <a:r>
              <a:rPr lang="en-US" sz="2400" b="1" baseline="-25000" dirty="0"/>
              <a:t>2</a:t>
            </a:r>
            <a:r>
              <a:rPr lang="en-US" sz="2400" b="1" dirty="0" smtClean="0"/>
              <a:t>),</a:t>
            </a:r>
            <a:r>
              <a:rPr lang="en-US" sz="2400" b="1" dirty="0" smtClean="0">
                <a:solidFill>
                  <a:schemeClr val="tx1"/>
                </a:solidFill>
              </a:rPr>
              <a:t>r</a:t>
            </a:r>
            <a:r>
              <a:rPr lang="en-US" sz="24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2400" b="1" dirty="0" smtClean="0"/>
              <a:t>) </a:t>
            </a:r>
            <a:r>
              <a:rPr lang="en-US" sz="2400" b="1" dirty="0">
                <a:sym typeface="Symbol"/>
              </a:rPr>
              <a:t> </a:t>
            </a:r>
            <a:r>
              <a:rPr lang="en-US" sz="2400" b="1" dirty="0"/>
              <a:t>P</a:t>
            </a:r>
            <a:r>
              <a:rPr lang="en-US" sz="2400" b="1" baseline="-25000" dirty="0"/>
              <a:t/>
            </a:r>
            <a:br>
              <a:rPr lang="en-US" sz="2400" b="1" baseline="-25000" dirty="0"/>
            </a:br>
            <a:r>
              <a:rPr lang="en-US" sz="2400" b="1" baseline="-25000" dirty="0" smtClean="0"/>
              <a:t> </a:t>
            </a:r>
            <a:r>
              <a:rPr lang="en-US" sz="2400" b="1" dirty="0" smtClean="0"/>
              <a:t>       P </a:t>
            </a:r>
            <a:r>
              <a:rPr lang="en-US" sz="2400" b="1" dirty="0"/>
              <a:t>:= P U {( (</a:t>
            </a:r>
            <a:r>
              <a:rPr lang="en-US" sz="2400" b="1" dirty="0" smtClean="0"/>
              <a:t>A,k</a:t>
            </a:r>
            <a:r>
              <a:rPr lang="en-US" sz="2400" b="1" baseline="-25000" dirty="0" smtClean="0"/>
              <a:t>0</a:t>
            </a:r>
            <a:r>
              <a:rPr lang="en-US" sz="2400" b="1" dirty="0" smtClean="0"/>
              <a:t>,k</a:t>
            </a:r>
            <a:r>
              <a:rPr lang="en-US" sz="2400" b="1" baseline="-25000" dirty="0"/>
              <a:t>2</a:t>
            </a:r>
            <a:r>
              <a:rPr lang="en-US" sz="2400" b="1" dirty="0" smtClean="0"/>
              <a:t>), </a:t>
            </a:r>
            <a:r>
              <a:rPr lang="en-US" sz="2400" b="1" dirty="0" smtClean="0">
                <a:solidFill>
                  <a:schemeClr val="tx1"/>
                </a:solidFill>
              </a:rPr>
              <a:t>f</a:t>
            </a:r>
            <a:r>
              <a:rPr lang="en-US" sz="2400" b="1" dirty="0" smtClean="0">
                <a:solidFill>
                  <a:schemeClr val="tx1"/>
                </a:solidFill>
                <a:sym typeface="Symbol"/>
              </a:rPr>
              <a:t>(</a:t>
            </a:r>
            <a:r>
              <a:rPr lang="en-US" sz="2400" b="1" dirty="0" smtClean="0">
                <a:solidFill>
                  <a:schemeClr val="tx1"/>
                </a:solidFill>
              </a:rPr>
              <a:t>r</a:t>
            </a:r>
            <a:r>
              <a:rPr lang="en-US" sz="2400" b="1" baseline="-25000" dirty="0" smtClean="0">
                <a:solidFill>
                  <a:schemeClr val="tx1"/>
                </a:solidFill>
              </a:rPr>
              <a:t>1</a:t>
            </a:r>
            <a:r>
              <a:rPr lang="en-US" sz="2400" b="1" dirty="0" smtClean="0">
                <a:solidFill>
                  <a:schemeClr val="tx1"/>
                </a:solidFill>
              </a:rPr>
              <a:t>,r</a:t>
            </a:r>
            <a:r>
              <a:rPr lang="en-US" sz="2400" b="1" baseline="-25000" dirty="0">
                <a:solidFill>
                  <a:schemeClr val="tx1"/>
                </a:solidFill>
              </a:rPr>
              <a:t>2</a:t>
            </a:r>
            <a:r>
              <a:rPr lang="en-US" sz="2400" b="1" dirty="0" smtClean="0">
                <a:solidFill>
                  <a:schemeClr val="tx1"/>
                </a:solidFill>
              </a:rPr>
              <a:t>) </a:t>
            </a:r>
            <a:r>
              <a:rPr lang="en-US" sz="2400" b="1" dirty="0"/>
              <a:t>)} </a:t>
            </a:r>
            <a:br>
              <a:rPr lang="en-US" sz="2400" b="1" dirty="0"/>
            </a:br>
            <a:r>
              <a:rPr lang="en-US" sz="2400" b="1" dirty="0"/>
              <a:t>  } until no more insertions </a:t>
            </a:r>
            <a:r>
              <a:rPr lang="en-US" sz="2400" b="1" dirty="0" smtClean="0"/>
              <a:t>possible</a:t>
            </a:r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316917" y="6251110"/>
            <a:ext cx="55502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A bound on the number of elements in </a:t>
            </a:r>
            <a:r>
              <a:rPr lang="en-US" b="1" kern="0" dirty="0" smtClean="0">
                <a:solidFill>
                  <a:srgbClr val="008000"/>
                </a:solidFill>
                <a:latin typeface="Calibri" pitchFamily="34" charset="0"/>
              </a:rPr>
              <a:t>P</a:t>
            </a:r>
            <a:r>
              <a:rPr lang="en-US" dirty="0" smtClean="0">
                <a:latin typeface="Calibri" panose="020F0502020204030204" pitchFamily="34" charset="0"/>
              </a:rPr>
              <a:t>?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27499" y="6273131"/>
            <a:ext cx="28016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alibri" panose="020F0502020204030204" pitchFamily="34" charset="0"/>
              </a:rPr>
              <a:t>2</a:t>
            </a:r>
            <a:r>
              <a:rPr lang="en-US" sz="2000" baseline="30000" dirty="0" smtClean="0">
                <a:latin typeface="Calibri" panose="020F0502020204030204" pitchFamily="34" charset="0"/>
              </a:rPr>
              <a:t>N</a:t>
            </a:r>
            <a:r>
              <a:rPr lang="en-US" sz="2000" dirty="0" smtClean="0">
                <a:latin typeface="Calibri" panose="020F0502020204030204" pitchFamily="34" charset="0"/>
              </a:rPr>
              <a:t> : squared in each level</a:t>
            </a:r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4517" y="5420113"/>
            <a:ext cx="87030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Compute parse trees using identity functions as semantic actions: </a:t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>	</a:t>
            </a:r>
            <a:r>
              <a:rPr lang="en-US" b="1" kern="0" dirty="0" smtClean="0">
                <a:solidFill>
                  <a:srgbClr val="008000"/>
                </a:solidFill>
                <a:latin typeface="Calibri" pitchFamily="34" charset="0"/>
              </a:rPr>
              <a:t>((</a:t>
            </a:r>
            <a:r>
              <a:rPr lang="en-US" b="1" kern="0" dirty="0">
                <a:solidFill>
                  <a:srgbClr val="008000"/>
                </a:solidFill>
                <a:latin typeface="Calibri" pitchFamily="34" charset="0"/>
              </a:rPr>
              <a:t>A ::=</a:t>
            </a:r>
            <a:r>
              <a:rPr lang="en-US" b="1" kern="0" dirty="0" smtClean="0">
                <a:solidFill>
                  <a:srgbClr val="008000"/>
                </a:solidFill>
                <a:latin typeface="Calibri" pitchFamily="34" charset="0"/>
              </a:rPr>
              <a:t>w </a:t>
            </a:r>
            <a:r>
              <a:rPr lang="en-US" b="1" kern="0" baseline="-25000" dirty="0" smtClean="0">
                <a:solidFill>
                  <a:srgbClr val="008000"/>
                </a:solidFill>
                <a:latin typeface="Calibri" pitchFamily="34" charset="0"/>
              </a:rPr>
              <a:t>(i)</a:t>
            </a:r>
            <a:r>
              <a:rPr lang="en-US" b="1" kern="0" dirty="0" smtClean="0">
                <a:solidFill>
                  <a:srgbClr val="008000"/>
                </a:solidFill>
                <a:latin typeface="Calibri" pitchFamily="34" charset="0"/>
              </a:rPr>
              <a:t>),</a:t>
            </a:r>
            <a:r>
              <a:rPr lang="en-US" kern="0" dirty="0">
                <a:solidFill>
                  <a:prstClr val="black"/>
                </a:solidFill>
                <a:latin typeface="Calibri" pitchFamily="34" charset="0"/>
                <a:sym typeface="Symbol"/>
              </a:rPr>
              <a:t> </a:t>
            </a:r>
            <a:r>
              <a:rPr lang="en-US" kern="0" dirty="0" smtClean="0">
                <a:solidFill>
                  <a:prstClr val="black"/>
                </a:solidFill>
                <a:latin typeface="Calibri" pitchFamily="34" charset="0"/>
                <a:sym typeface="Symbol"/>
              </a:rPr>
              <a:t>x:R =&gt; x</a:t>
            </a:r>
            <a:r>
              <a:rPr lang="en-US" b="1" kern="0" dirty="0" smtClean="0">
                <a:solidFill>
                  <a:srgbClr val="008000"/>
                </a:solidFill>
                <a:latin typeface="Calibri" pitchFamily="34" charset="0"/>
              </a:rPr>
              <a:t>)     ((A::=B</a:t>
            </a:r>
            <a:r>
              <a:rPr lang="en-US" b="1" kern="0" baseline="-25000" dirty="0" smtClean="0">
                <a:solidFill>
                  <a:srgbClr val="008000"/>
                </a:solidFill>
                <a:latin typeface="Calibri" pitchFamily="34" charset="0"/>
              </a:rPr>
              <a:t>1</a:t>
            </a:r>
            <a:r>
              <a:rPr lang="en-US" b="1" kern="0" dirty="0" smtClean="0">
                <a:solidFill>
                  <a:srgbClr val="008000"/>
                </a:solidFill>
                <a:latin typeface="Calibri" pitchFamily="34" charset="0"/>
              </a:rPr>
              <a:t>B</a:t>
            </a:r>
            <a:r>
              <a:rPr lang="en-US" b="1" kern="0" baseline="-25000" dirty="0" smtClean="0">
                <a:solidFill>
                  <a:srgbClr val="008000"/>
                </a:solidFill>
                <a:latin typeface="Calibri" pitchFamily="34" charset="0"/>
              </a:rPr>
              <a:t>2</a:t>
            </a:r>
            <a:r>
              <a:rPr lang="en-US" b="1" kern="0" dirty="0" smtClean="0">
                <a:solidFill>
                  <a:srgbClr val="008000"/>
                </a:solidFill>
                <a:latin typeface="Calibri" pitchFamily="34" charset="0"/>
              </a:rPr>
              <a:t>),</a:t>
            </a:r>
            <a:r>
              <a:rPr lang="en-US" b="1" kern="0" dirty="0">
                <a:solidFill>
                  <a:prstClr val="black"/>
                </a:solidFill>
                <a:latin typeface="Calibri" pitchFamily="34" charset="0"/>
                <a:sym typeface="Symbol"/>
              </a:rPr>
              <a:t> </a:t>
            </a:r>
            <a:r>
              <a:rPr lang="en-US" kern="0" dirty="0">
                <a:solidFill>
                  <a:prstClr val="black"/>
                </a:solidFill>
                <a:latin typeface="Calibri" pitchFamily="34" charset="0"/>
                <a:sym typeface="Symbol"/>
              </a:rPr>
              <a:t> </a:t>
            </a:r>
            <a:r>
              <a:rPr lang="en-US" kern="0" dirty="0" smtClean="0">
                <a:solidFill>
                  <a:prstClr val="black"/>
                </a:solidFill>
                <a:latin typeface="Calibri" pitchFamily="34" charset="0"/>
                <a:sym typeface="Symbol"/>
              </a:rPr>
              <a:t>(r</a:t>
            </a:r>
            <a:r>
              <a:rPr lang="en-US" kern="0" baseline="-25000" dirty="0" smtClean="0">
                <a:solidFill>
                  <a:prstClr val="black"/>
                </a:solidFill>
                <a:latin typeface="Calibri" pitchFamily="34" charset="0"/>
                <a:sym typeface="Symbol"/>
              </a:rPr>
              <a:t>1</a:t>
            </a:r>
            <a:r>
              <a:rPr lang="en-US" kern="0" dirty="0" smtClean="0">
                <a:solidFill>
                  <a:prstClr val="black"/>
                </a:solidFill>
                <a:latin typeface="Calibri" pitchFamily="34" charset="0"/>
                <a:sym typeface="Symbol"/>
              </a:rPr>
              <a:t>,r</a:t>
            </a:r>
            <a:r>
              <a:rPr lang="en-US" kern="0" baseline="-25000" dirty="0" smtClean="0">
                <a:solidFill>
                  <a:prstClr val="black"/>
                </a:solidFill>
                <a:latin typeface="Calibri" pitchFamily="34" charset="0"/>
                <a:sym typeface="Symbol"/>
              </a:rPr>
              <a:t>2</a:t>
            </a:r>
            <a:r>
              <a:rPr lang="en-US" kern="0" dirty="0" smtClean="0">
                <a:solidFill>
                  <a:prstClr val="black"/>
                </a:solidFill>
                <a:latin typeface="Calibri" pitchFamily="34" charset="0"/>
                <a:sym typeface="Symbol"/>
              </a:rPr>
              <a:t>):R</a:t>
            </a:r>
            <a:r>
              <a:rPr lang="en-US" kern="0" baseline="30000" dirty="0" smtClean="0">
                <a:solidFill>
                  <a:prstClr val="black"/>
                </a:solidFill>
                <a:latin typeface="Calibri" pitchFamily="34" charset="0"/>
                <a:sym typeface="Symbol"/>
              </a:rPr>
              <a:t>2</a:t>
            </a:r>
            <a:r>
              <a:rPr lang="en-US" kern="0" dirty="0">
                <a:solidFill>
                  <a:prstClr val="black"/>
                </a:solidFill>
                <a:latin typeface="Calibri" pitchFamily="34" charset="0"/>
                <a:sym typeface="Symbol"/>
              </a:rPr>
              <a:t> </a:t>
            </a:r>
            <a:r>
              <a:rPr lang="en-US" kern="0" dirty="0" smtClean="0">
                <a:solidFill>
                  <a:prstClr val="black"/>
                </a:solidFill>
                <a:latin typeface="Calibri" pitchFamily="34" charset="0"/>
                <a:sym typeface="Symbol"/>
              </a:rPr>
              <a:t>=&gt; Node</a:t>
            </a:r>
            <a:r>
              <a:rPr lang="en-US" kern="0" baseline="-25000" dirty="0" smtClean="0">
                <a:solidFill>
                  <a:prstClr val="black"/>
                </a:solidFill>
                <a:latin typeface="Calibri" pitchFamily="34" charset="0"/>
                <a:sym typeface="Symbol"/>
              </a:rPr>
              <a:t>A</a:t>
            </a:r>
            <a:r>
              <a:rPr lang="en-US" kern="0" dirty="0" smtClean="0">
                <a:solidFill>
                  <a:prstClr val="black"/>
                </a:solidFill>
                <a:latin typeface="Calibri" pitchFamily="34" charset="0"/>
                <a:sym typeface="Symbol"/>
              </a:rPr>
              <a:t>(r</a:t>
            </a:r>
            <a:r>
              <a:rPr lang="en-US" kern="0" baseline="-25000" dirty="0" smtClean="0">
                <a:solidFill>
                  <a:prstClr val="black"/>
                </a:solidFill>
                <a:latin typeface="Calibri" pitchFamily="34" charset="0"/>
                <a:sym typeface="Symbol"/>
              </a:rPr>
              <a:t>1</a:t>
            </a:r>
            <a:r>
              <a:rPr lang="en-US" kern="0" dirty="0" smtClean="0">
                <a:solidFill>
                  <a:prstClr val="black"/>
                </a:solidFill>
                <a:latin typeface="Calibri" pitchFamily="34" charset="0"/>
                <a:sym typeface="Symbol"/>
              </a:rPr>
              <a:t>,r</a:t>
            </a:r>
            <a:r>
              <a:rPr lang="en-US" kern="0" baseline="-25000" dirty="0" smtClean="0">
                <a:solidFill>
                  <a:prstClr val="black"/>
                </a:solidFill>
                <a:latin typeface="Calibri" pitchFamily="34" charset="0"/>
                <a:sym typeface="Symbol"/>
              </a:rPr>
              <a:t>2</a:t>
            </a:r>
            <a:r>
              <a:rPr lang="en-US" kern="0" dirty="0" smtClean="0">
                <a:solidFill>
                  <a:prstClr val="black"/>
                </a:solidFill>
                <a:latin typeface="Calibri" pitchFamily="34" charset="0"/>
                <a:sym typeface="Symbol"/>
              </a:rPr>
              <a:t>)</a:t>
            </a:r>
            <a:r>
              <a:rPr lang="en-US" b="1" kern="0" dirty="0" smtClean="0">
                <a:solidFill>
                  <a:srgbClr val="008000"/>
                </a:solidFill>
                <a:latin typeface="Calibri" pitchFamily="34" charset="0"/>
              </a:rPr>
              <a:t> </a:t>
            </a:r>
            <a:r>
              <a:rPr lang="en-US" b="1" kern="0" dirty="0">
                <a:solidFill>
                  <a:srgbClr val="008000"/>
                </a:solidFill>
                <a:latin typeface="Calibri" pitchFamily="34" charset="0"/>
              </a:rPr>
              <a:t>)</a:t>
            </a:r>
            <a:endParaRPr lang="en-US" baseline="-25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07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729" y="172788"/>
            <a:ext cx="8721642" cy="610984"/>
          </a:xfrm>
        </p:spPr>
        <p:txBody>
          <a:bodyPr/>
          <a:lstStyle/>
          <a:p>
            <a:pPr algn="l"/>
            <a:r>
              <a:rPr lang="en-US" sz="3200" dirty="0" smtClean="0"/>
              <a:t>Computing Abstract Trees for Ambiguous Grammar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01189"/>
            <a:ext cx="8382000" cy="5747657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abstract class</a:t>
            </a:r>
            <a:r>
              <a:rPr lang="en-US" sz="2400" dirty="0" smtClean="0">
                <a:solidFill>
                  <a:srgbClr val="002060"/>
                </a:solidFill>
              </a:rPr>
              <a:t> Tree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b="1" dirty="0" smtClean="0">
                <a:solidFill>
                  <a:srgbClr val="002060"/>
                </a:solidFill>
              </a:rPr>
              <a:t>case class </a:t>
            </a:r>
            <a:r>
              <a:rPr lang="en-US" sz="2400" dirty="0" smtClean="0">
                <a:solidFill>
                  <a:srgbClr val="002060"/>
                </a:solidFill>
              </a:rPr>
              <a:t>ID(s:String) </a:t>
            </a:r>
            <a:r>
              <a:rPr lang="en-US" sz="2400" b="1" dirty="0" smtClean="0">
                <a:solidFill>
                  <a:srgbClr val="002060"/>
                </a:solidFill>
              </a:rPr>
              <a:t>extends </a:t>
            </a:r>
            <a:r>
              <a:rPr lang="en-US" sz="2400" dirty="0" smtClean="0">
                <a:solidFill>
                  <a:srgbClr val="002060"/>
                </a:solidFill>
              </a:rPr>
              <a:t>Tree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b="1" dirty="0" smtClean="0">
                <a:solidFill>
                  <a:srgbClr val="002060"/>
                </a:solidFill>
              </a:rPr>
              <a:t>case class </a:t>
            </a:r>
            <a:r>
              <a:rPr lang="en-US" sz="2400" dirty="0" smtClean="0">
                <a:solidFill>
                  <a:srgbClr val="002060"/>
                </a:solidFill>
              </a:rPr>
              <a:t>Minus(e1:Tree,e2:Tree) </a:t>
            </a:r>
            <a:r>
              <a:rPr lang="en-US" sz="2400" b="1" dirty="0" smtClean="0">
                <a:solidFill>
                  <a:srgbClr val="002060"/>
                </a:solidFill>
              </a:rPr>
              <a:t>extends </a:t>
            </a:r>
            <a:r>
              <a:rPr lang="en-US" sz="2400" dirty="0" smtClean="0">
                <a:solidFill>
                  <a:srgbClr val="002060"/>
                </a:solidFill>
              </a:rPr>
              <a:t>Tree</a:t>
            </a:r>
          </a:p>
          <a:p>
            <a:pPr marL="0" indent="0">
              <a:buNone/>
            </a:pPr>
            <a:r>
              <a:rPr lang="en-US" sz="2400" dirty="0" smtClean="0"/>
              <a:t>Ambiguous grammar: </a:t>
            </a:r>
            <a:r>
              <a:rPr lang="en-US" sz="2400" dirty="0" smtClean="0">
                <a:solidFill>
                  <a:schemeClr val="tx1"/>
                </a:solidFill>
              </a:rPr>
              <a:t>	E ::= E – E | Ident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type R   =  Tree</a:t>
            </a:r>
          </a:p>
          <a:p>
            <a:pPr marL="0" indent="0">
              <a:buNone/>
            </a:pPr>
            <a:r>
              <a:rPr lang="en-US" sz="2400" dirty="0" smtClean="0"/>
              <a:t>Chomsky normal form:	semantic actions: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	E ::= E R		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(e</a:t>
            </a:r>
            <a:r>
              <a:rPr lang="en-US" sz="2400" baseline="-25000" dirty="0" smtClean="0">
                <a:solidFill>
                  <a:prstClr val="black"/>
                </a:solidFill>
                <a:sym typeface="Symbol"/>
              </a:rPr>
              <a:t>1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,e</a:t>
            </a:r>
            <a:r>
              <a:rPr lang="en-US" sz="2400" baseline="-25000" dirty="0" smtClean="0">
                <a:solidFill>
                  <a:prstClr val="black"/>
                </a:solidFill>
                <a:sym typeface="Symbol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) =&gt; Minus(e</a:t>
            </a:r>
            <a:r>
              <a:rPr lang="en-US" sz="2400" baseline="-25000" dirty="0" smtClean="0">
                <a:solidFill>
                  <a:prstClr val="black"/>
                </a:solidFill>
                <a:sym typeface="Symbol"/>
              </a:rPr>
              <a:t>1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,e</a:t>
            </a:r>
            <a:r>
              <a:rPr lang="en-US" sz="2400" baseline="-25000" dirty="0" smtClean="0">
                <a:solidFill>
                  <a:prstClr val="black"/>
                </a:solidFill>
                <a:sym typeface="Symbol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)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	R ::= M E		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(_,e</a:t>
            </a:r>
            <a:r>
              <a:rPr lang="en-US" sz="2400" baseline="-25000" dirty="0" smtClean="0">
                <a:solidFill>
                  <a:prstClr val="black"/>
                </a:solidFill>
                <a:sym typeface="Symbol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) =&gt; e</a:t>
            </a:r>
            <a:r>
              <a:rPr lang="en-US" sz="2400" baseline="-25000" dirty="0" smtClean="0">
                <a:solidFill>
                  <a:prstClr val="black"/>
                </a:solidFill>
                <a:sym typeface="Symbol"/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	E ::= Ident		x =&gt; ID(x)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	M ::= –			_ =&gt; Nil</a:t>
            </a:r>
          </a:p>
          <a:p>
            <a:pPr marL="0" indent="0">
              <a:buNone/>
            </a:pPr>
            <a:r>
              <a:rPr lang="en-US" sz="2400" dirty="0" smtClean="0"/>
              <a:t>Input string: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a – b – c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0 1 2 3 4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64851" y="4833257"/>
            <a:ext cx="6350906" cy="1815882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((E,0,1),ID(a))   ((M,1,2),Nil)   ((E,2,3),ID(b))     ((M,3,4),Nil)    ((E,4,5),ID(c))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	          ((R,1,3),ID(b))		((R,3,5),ID(c))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((E,0,3),Minus(ID(a),ID(b)))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			((E,2,5),Minus(ID(b),ID(c)))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		((R,1,5),Minus(ID(b),ID(c)))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((E,0,5),Minus(Minus(ID(a),ID(b)), ID(c)))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		</a:t>
            </a: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((E,0,5),Minus(ID(a), Minus(ID(b),ID(c))))</a:t>
            </a:r>
          </a:p>
        </p:txBody>
      </p:sp>
      <p:sp>
        <p:nvSpPr>
          <p:cNvPr id="5" name="Rectangle 4"/>
          <p:cNvSpPr/>
          <p:nvPr/>
        </p:nvSpPr>
        <p:spPr>
          <a:xfrm>
            <a:off x="2239735" y="4833257"/>
            <a:ext cx="4251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Calibri" panose="020F0502020204030204" pitchFamily="34" charset="0"/>
              </a:rPr>
              <a:t>P: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16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CYK Algorithm with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095" y="1048371"/>
            <a:ext cx="8479331" cy="5436954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Rule </a:t>
            </a:r>
            <a:r>
              <a:rPr lang="en-US" sz="2400" b="1" dirty="0"/>
              <a:t>(A::=B</a:t>
            </a:r>
            <a:r>
              <a:rPr lang="en-US" sz="2400" b="1" baseline="-25000" dirty="0"/>
              <a:t>1</a:t>
            </a:r>
            <a:r>
              <a:rPr lang="en-US" sz="2400" b="1" dirty="0"/>
              <a:t>...B</a:t>
            </a:r>
            <a:r>
              <a:rPr lang="en-US" sz="2400" b="1" baseline="-25000" dirty="0"/>
              <a:t>m </a:t>
            </a:r>
            <a:r>
              <a:rPr lang="en-US" sz="2400" b="1" dirty="0"/>
              <a:t>, </a:t>
            </a:r>
            <a:r>
              <a:rPr lang="en-US" sz="2400" b="1" dirty="0">
                <a:solidFill>
                  <a:schemeClr val="tx1"/>
                </a:solidFill>
              </a:rPr>
              <a:t>f</a:t>
            </a:r>
            <a:r>
              <a:rPr lang="en-US" sz="2400" b="1" dirty="0"/>
              <a:t>)</a:t>
            </a:r>
            <a:r>
              <a:rPr lang="en-US" sz="2400" b="1" dirty="0">
                <a:sym typeface="Symbol"/>
              </a:rPr>
              <a:t></a:t>
            </a:r>
            <a:r>
              <a:rPr lang="en-US" sz="2400" b="1" dirty="0" smtClean="0">
                <a:sym typeface="Symbol"/>
              </a:rPr>
              <a:t>G  </a:t>
            </a:r>
            <a:r>
              <a:rPr lang="en-US" sz="2400" dirty="0" smtClean="0">
                <a:solidFill>
                  <a:schemeClr val="tx1"/>
                </a:solidFill>
              </a:rPr>
              <a:t>with</a:t>
            </a:r>
            <a:r>
              <a:rPr lang="en-US" sz="2400" b="1" dirty="0" smtClean="0">
                <a:solidFill>
                  <a:schemeClr val="tx1"/>
                </a:solidFill>
              </a:rPr>
              <a:t>  partial function </a:t>
            </a:r>
            <a:r>
              <a:rPr lang="en-US" sz="2400" dirty="0" smtClean="0">
                <a:solidFill>
                  <a:schemeClr val="tx1"/>
                </a:solidFill>
              </a:rPr>
              <a:t>semantic action </a:t>
            </a:r>
            <a:r>
              <a:rPr lang="en-US" sz="2400" b="1" dirty="0" smtClean="0">
                <a:solidFill>
                  <a:schemeClr val="tx1"/>
                </a:solidFill>
              </a:rPr>
              <a:t>f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en-US" sz="2400" b="1" dirty="0" smtClean="0">
                <a:solidFill>
                  <a:schemeClr val="tx1"/>
                </a:solidFill>
              </a:rPr>
              <a:t>f : (R</a:t>
            </a:r>
            <a:r>
              <a:rPr lang="en-US" sz="2400" dirty="0" smtClean="0">
                <a:solidFill>
                  <a:schemeClr val="tx1"/>
                </a:solidFill>
              </a:rPr>
              <a:t>U</a:t>
            </a:r>
            <a:r>
              <a:rPr lang="en-US" sz="2400" b="1" dirty="0" smtClean="0">
                <a:solidFill>
                  <a:schemeClr val="tx1"/>
                </a:solidFill>
              </a:rPr>
              <a:t>T)</a:t>
            </a:r>
            <a:r>
              <a:rPr lang="en-US" sz="2400" b="1" baseline="30000" dirty="0" smtClean="0">
                <a:solidFill>
                  <a:schemeClr val="tx1"/>
                </a:solidFill>
              </a:rPr>
              <a:t>m</a:t>
            </a:r>
            <a:r>
              <a:rPr lang="en-US" sz="2400" b="1" dirty="0" smtClean="0">
                <a:solidFill>
                  <a:schemeClr val="tx1"/>
                </a:solidFill>
              </a:rPr>
              <a:t> -&gt; Option[R]                         R – results    T - tokens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Useful parser: </a:t>
            </a:r>
            <a:r>
              <a:rPr lang="en-US" sz="2400" dirty="0" smtClean="0">
                <a:solidFill>
                  <a:schemeClr val="tx1"/>
                </a:solidFill>
              </a:rPr>
              <a:t>returning a set of results </a:t>
            </a:r>
            <a:r>
              <a:rPr lang="en-US" sz="2400" dirty="0">
                <a:solidFill>
                  <a:schemeClr val="tx1"/>
                </a:solidFill>
              </a:rPr>
              <a:t>(e.g. syntax </a:t>
            </a:r>
            <a:r>
              <a:rPr lang="en-US" sz="2400" dirty="0" smtClean="0">
                <a:solidFill>
                  <a:schemeClr val="tx1"/>
                </a:solidFill>
              </a:rPr>
              <a:t>trees)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  ((A, p, q),</a:t>
            </a:r>
            <a:r>
              <a:rPr lang="en-US" sz="2400" b="1" dirty="0" smtClean="0">
                <a:solidFill>
                  <a:schemeClr val="tx1"/>
                </a:solidFill>
              </a:rPr>
              <a:t>r</a:t>
            </a:r>
            <a:r>
              <a:rPr lang="en-US" sz="2400" dirty="0" smtClean="0">
                <a:solidFill>
                  <a:schemeClr val="tx1"/>
                </a:solidFill>
              </a:rPr>
              <a:t>):   A =&gt;</a:t>
            </a:r>
            <a:r>
              <a:rPr lang="en-US" sz="2400" baseline="30000" dirty="0" smtClean="0">
                <a:solidFill>
                  <a:schemeClr val="tx1"/>
                </a:solidFill>
              </a:rPr>
              <a:t>*</a:t>
            </a:r>
            <a:r>
              <a:rPr lang="en-US" sz="2400" dirty="0" smtClean="0">
                <a:solidFill>
                  <a:schemeClr val="tx1"/>
                </a:solidFill>
              </a:rPr>
              <a:t> w</a:t>
            </a:r>
            <a:r>
              <a:rPr lang="en-US" sz="2400" baseline="-25000" dirty="0" smtClean="0">
                <a:solidFill>
                  <a:schemeClr val="tx1"/>
                </a:solidFill>
              </a:rPr>
              <a:t>p..q   </a:t>
            </a:r>
            <a:r>
              <a:rPr lang="en-US" sz="2400" b="1" dirty="0" smtClean="0">
                <a:solidFill>
                  <a:schemeClr val="tx1"/>
                </a:solidFill>
              </a:rPr>
              <a:t>and</a:t>
            </a:r>
            <a:r>
              <a:rPr lang="en-US" sz="2400" dirty="0" smtClean="0">
                <a:solidFill>
                  <a:schemeClr val="tx1"/>
                </a:solidFill>
              </a:rPr>
              <a:t> the result of parsing is  </a:t>
            </a:r>
            <a:r>
              <a:rPr lang="en-US" sz="2400" b="1" dirty="0" smtClean="0">
                <a:solidFill>
                  <a:schemeClr val="tx1"/>
                </a:solidFill>
              </a:rPr>
              <a:t>r</a:t>
            </a:r>
            <a:r>
              <a:rPr lang="en-US" sz="2400" b="1" dirty="0" smtClean="0">
                <a:solidFill>
                  <a:schemeClr val="tx1"/>
                </a:solidFill>
                <a:sym typeface="Symbol"/>
              </a:rPr>
              <a:t>R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/>
              <a:t>P </a:t>
            </a:r>
            <a:r>
              <a:rPr lang="en-US" sz="2400" b="1" dirty="0"/>
              <a:t>= {((A,i,i+1),</a:t>
            </a:r>
            <a:r>
              <a:rPr lang="en-US" sz="2400" b="1" dirty="0">
                <a:solidFill>
                  <a:schemeClr val="tx1"/>
                </a:solidFill>
              </a:rPr>
              <a:t> f(w</a:t>
            </a:r>
            <a:r>
              <a:rPr lang="en-US" sz="2400" b="1" baseline="-25000" dirty="0">
                <a:solidFill>
                  <a:schemeClr val="tx1"/>
                </a:solidFill>
              </a:rPr>
              <a:t>(i</a:t>
            </a:r>
            <a:r>
              <a:rPr lang="en-US" sz="2400" b="1" baseline="-25000" dirty="0" smtClean="0">
                <a:solidFill>
                  <a:schemeClr val="tx1"/>
                </a:solidFill>
              </a:rPr>
              <a:t>)</a:t>
            </a:r>
            <a:r>
              <a:rPr lang="en-US" sz="2400" b="1" dirty="0" smtClean="0">
                <a:solidFill>
                  <a:schemeClr val="tx1"/>
                </a:solidFill>
              </a:rPr>
              <a:t>).get</a:t>
            </a:r>
            <a:r>
              <a:rPr lang="en-US" sz="2400" b="1" dirty="0" smtClean="0"/>
              <a:t>)| </a:t>
            </a:r>
            <a:r>
              <a:rPr lang="en-US" sz="2400" b="1" dirty="0"/>
              <a:t>0 </a:t>
            </a:r>
            <a:r>
              <a:rPr lang="en-US" sz="2400" b="1" dirty="0">
                <a:sym typeface="Symbol"/>
              </a:rPr>
              <a:t></a:t>
            </a:r>
            <a:r>
              <a:rPr lang="en-US" sz="2400" b="1" dirty="0"/>
              <a:t> i &lt; N-1  &amp;&amp;  ((A ::=w</a:t>
            </a:r>
            <a:r>
              <a:rPr lang="en-US" sz="2400" b="1" baseline="-25000" dirty="0"/>
              <a:t>(i)</a:t>
            </a:r>
            <a:r>
              <a:rPr lang="en-US" sz="2400" b="1" dirty="0"/>
              <a:t>),</a:t>
            </a:r>
            <a:r>
              <a:rPr lang="en-US" sz="2400" b="1" dirty="0">
                <a:solidFill>
                  <a:schemeClr val="tx1"/>
                </a:solidFill>
              </a:rPr>
              <a:t>f</a:t>
            </a:r>
            <a:r>
              <a:rPr lang="en-US" sz="2400" b="1" dirty="0"/>
              <a:t>)</a:t>
            </a:r>
            <a:r>
              <a:rPr lang="en-US" sz="2400" b="1" dirty="0">
                <a:sym typeface="Symbol"/>
              </a:rPr>
              <a:t>G)</a:t>
            </a:r>
            <a:r>
              <a:rPr lang="en-US" sz="2400" b="1" dirty="0"/>
              <a:t>}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/>
              <a:t>  repeat {</a:t>
            </a:r>
            <a:br>
              <a:rPr lang="en-US" sz="2400" b="1" dirty="0"/>
            </a:br>
            <a:r>
              <a:rPr lang="en-US" sz="2400" b="1" dirty="0"/>
              <a:t>    choose rule (A::=B</a:t>
            </a:r>
            <a:r>
              <a:rPr lang="en-US" sz="2400" b="1" baseline="-25000" dirty="0"/>
              <a:t>1</a:t>
            </a:r>
            <a:r>
              <a:rPr lang="en-US" sz="2400" b="1" dirty="0"/>
              <a:t>B</a:t>
            </a:r>
            <a:r>
              <a:rPr lang="en-US" sz="2400" b="1" baseline="-25000" dirty="0"/>
              <a:t>2 </a:t>
            </a:r>
            <a:r>
              <a:rPr lang="en-US" sz="2400" b="1" dirty="0"/>
              <a:t>, </a:t>
            </a:r>
            <a:r>
              <a:rPr lang="en-US" sz="2400" b="1" dirty="0">
                <a:solidFill>
                  <a:schemeClr val="tx1"/>
                </a:solidFill>
              </a:rPr>
              <a:t>f</a:t>
            </a:r>
            <a:r>
              <a:rPr lang="en-US" sz="2400" b="1" dirty="0"/>
              <a:t>)</a:t>
            </a:r>
            <a:r>
              <a:rPr lang="en-US" sz="2400" b="1" dirty="0">
                <a:sym typeface="Symbol"/>
              </a:rPr>
              <a:t>G</a:t>
            </a:r>
            <a:br>
              <a:rPr lang="en-US" sz="2400" b="1" dirty="0">
                <a:sym typeface="Symbol"/>
              </a:rPr>
            </a:br>
            <a:r>
              <a:rPr lang="en-US" sz="2400" b="1" dirty="0">
                <a:sym typeface="Symbol"/>
              </a:rPr>
              <a:t>    </a:t>
            </a:r>
            <a:r>
              <a:rPr lang="en-US" sz="2400" b="1" dirty="0"/>
              <a:t>if ((A,k</a:t>
            </a:r>
            <a:r>
              <a:rPr lang="en-US" sz="2400" b="1" baseline="-25000" dirty="0"/>
              <a:t>0</a:t>
            </a:r>
            <a:r>
              <a:rPr lang="en-US" sz="2400" b="1" dirty="0"/>
              <a:t>,k</a:t>
            </a:r>
            <a:r>
              <a:rPr lang="en-US" sz="2400" b="1" baseline="-25000" dirty="0"/>
              <a:t>2</a:t>
            </a:r>
            <a:r>
              <a:rPr lang="en-US" sz="2400" b="1" dirty="0"/>
              <a:t>)</a:t>
            </a:r>
            <a:r>
              <a:rPr lang="en-US" sz="2400" b="1" dirty="0">
                <a:sym typeface="Symbol"/>
              </a:rPr>
              <a:t></a:t>
            </a:r>
            <a:r>
              <a:rPr lang="en-US" sz="2400" b="1" dirty="0"/>
              <a:t>P &amp;&amp;  for some k</a:t>
            </a:r>
            <a:r>
              <a:rPr lang="en-US" sz="2400" b="1" baseline="-25000" dirty="0"/>
              <a:t>1</a:t>
            </a:r>
            <a:r>
              <a:rPr lang="en-US" sz="2400" b="1" dirty="0"/>
              <a:t>: </a:t>
            </a:r>
            <a:r>
              <a:rPr lang="en-US" sz="2400" b="1" dirty="0">
                <a:sym typeface="Symbol"/>
              </a:rPr>
              <a:t>(</a:t>
            </a:r>
            <a:r>
              <a:rPr lang="en-US" sz="2400" b="1" dirty="0"/>
              <a:t>(B</a:t>
            </a:r>
            <a:r>
              <a:rPr lang="en-US" sz="2400" b="1" baseline="-25000" dirty="0"/>
              <a:t>1</a:t>
            </a:r>
            <a:r>
              <a:rPr lang="en-US" sz="2400" b="1" dirty="0"/>
              <a:t>,k</a:t>
            </a:r>
            <a:r>
              <a:rPr lang="en-US" sz="2400" b="1" baseline="-25000" dirty="0"/>
              <a:t>0</a:t>
            </a:r>
            <a:r>
              <a:rPr lang="en-US" sz="2400" b="1" dirty="0"/>
              <a:t>,k</a:t>
            </a:r>
            <a:r>
              <a:rPr lang="en-US" sz="2400" b="1" baseline="-25000" dirty="0"/>
              <a:t>1</a:t>
            </a:r>
            <a:r>
              <a:rPr lang="en-US" sz="2400" b="1" dirty="0"/>
              <a:t>),</a:t>
            </a:r>
            <a:r>
              <a:rPr lang="en-US" sz="2400" b="1" dirty="0">
                <a:solidFill>
                  <a:schemeClr val="tx1"/>
                </a:solidFill>
              </a:rPr>
              <a:t>r</a:t>
            </a:r>
            <a:r>
              <a:rPr lang="en-US" sz="2400" b="1" baseline="-25000" dirty="0">
                <a:solidFill>
                  <a:schemeClr val="tx1"/>
                </a:solidFill>
              </a:rPr>
              <a:t>1</a:t>
            </a:r>
            <a:r>
              <a:rPr lang="en-US" sz="2400" b="1" dirty="0"/>
              <a:t>), ((B</a:t>
            </a:r>
            <a:r>
              <a:rPr lang="en-US" sz="2400" b="1" baseline="-25000" dirty="0"/>
              <a:t>2</a:t>
            </a:r>
            <a:r>
              <a:rPr lang="en-US" sz="2400" b="1" dirty="0"/>
              <a:t>,p</a:t>
            </a:r>
            <a:r>
              <a:rPr lang="en-US" sz="2400" b="1" baseline="-25000" dirty="0"/>
              <a:t>1</a:t>
            </a:r>
            <a:r>
              <a:rPr lang="en-US" sz="2400" b="1" dirty="0"/>
              <a:t>,p</a:t>
            </a:r>
            <a:r>
              <a:rPr lang="en-US" sz="2400" b="1" baseline="-25000" dirty="0"/>
              <a:t>2</a:t>
            </a:r>
            <a:r>
              <a:rPr lang="en-US" sz="2400" b="1" dirty="0"/>
              <a:t>),</a:t>
            </a:r>
            <a:r>
              <a:rPr lang="en-US" sz="2400" b="1" dirty="0">
                <a:solidFill>
                  <a:schemeClr val="tx1"/>
                </a:solidFill>
              </a:rPr>
              <a:t>r</a:t>
            </a:r>
            <a:r>
              <a:rPr lang="en-US" sz="2400" b="1" baseline="-25000" dirty="0">
                <a:solidFill>
                  <a:schemeClr val="tx1"/>
                </a:solidFill>
              </a:rPr>
              <a:t>2</a:t>
            </a:r>
            <a:r>
              <a:rPr lang="en-US" sz="2400" b="1" dirty="0"/>
              <a:t>) </a:t>
            </a:r>
            <a:r>
              <a:rPr lang="en-US" sz="2400" b="1" dirty="0">
                <a:sym typeface="Symbol"/>
              </a:rPr>
              <a:t> </a:t>
            </a:r>
            <a:r>
              <a:rPr lang="en-US" sz="2400" b="1" dirty="0" smtClean="0"/>
              <a:t>P</a:t>
            </a:r>
            <a:r>
              <a:rPr lang="en-US" sz="2400" b="1" baseline="-25000" dirty="0" smtClean="0"/>
              <a:t>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       and </a:t>
            </a:r>
            <a:r>
              <a:rPr lang="en-US" sz="2400" b="1" dirty="0" smtClean="0">
                <a:solidFill>
                  <a:schemeClr val="tx1"/>
                </a:solidFill>
              </a:rPr>
              <a:t>f</a:t>
            </a:r>
            <a:r>
              <a:rPr lang="en-US" sz="2400" b="1" dirty="0" smtClean="0">
                <a:solidFill>
                  <a:schemeClr val="tx1"/>
                </a:solidFill>
                <a:sym typeface="Symbol"/>
              </a:rPr>
              <a:t>(</a:t>
            </a:r>
            <a:r>
              <a:rPr lang="en-US" sz="2400" b="1" dirty="0" smtClean="0">
                <a:solidFill>
                  <a:schemeClr val="tx1"/>
                </a:solidFill>
              </a:rPr>
              <a:t>r</a:t>
            </a:r>
            <a:r>
              <a:rPr lang="en-US" sz="2400" b="1" baseline="-25000" dirty="0" smtClean="0">
                <a:solidFill>
                  <a:schemeClr val="tx1"/>
                </a:solidFill>
              </a:rPr>
              <a:t>1</a:t>
            </a:r>
            <a:r>
              <a:rPr lang="en-US" sz="2400" b="1" dirty="0" smtClean="0">
                <a:solidFill>
                  <a:schemeClr val="tx1"/>
                </a:solidFill>
              </a:rPr>
              <a:t>,r</a:t>
            </a:r>
            <a:r>
              <a:rPr lang="en-US" sz="2400" b="1" baseline="-25000" dirty="0">
                <a:solidFill>
                  <a:schemeClr val="tx1"/>
                </a:solidFill>
              </a:rPr>
              <a:t>2</a:t>
            </a:r>
            <a:r>
              <a:rPr lang="en-US" sz="2400" b="1" dirty="0" smtClean="0">
                <a:solidFill>
                  <a:schemeClr val="tx1"/>
                </a:solidFill>
              </a:rPr>
              <a:t>) != None	     </a:t>
            </a:r>
            <a:r>
              <a:rPr lang="en-US" sz="2400" dirty="0" smtClean="0">
                <a:solidFill>
                  <a:schemeClr val="tx1"/>
                </a:solidFill>
              </a:rPr>
              <a:t>//apply </a:t>
            </a:r>
            <a:r>
              <a:rPr lang="en-US" sz="2400" dirty="0">
                <a:solidFill>
                  <a:schemeClr val="tx1"/>
                </a:solidFill>
              </a:rPr>
              <a:t>rule only if </a:t>
            </a:r>
            <a:r>
              <a:rPr lang="en-US" sz="2400" b="1" dirty="0" smtClean="0">
                <a:solidFill>
                  <a:schemeClr val="tx1"/>
                </a:solidFill>
              </a:rPr>
              <a:t>f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is </a:t>
            </a:r>
            <a:r>
              <a:rPr lang="en-US" sz="2400" dirty="0" smtClean="0">
                <a:solidFill>
                  <a:schemeClr val="tx1"/>
                </a:solidFill>
              </a:rPr>
              <a:t>defined</a:t>
            </a:r>
          </a:p>
          <a:p>
            <a:pPr marL="0" indent="0">
              <a:buNone/>
            </a:pPr>
            <a:r>
              <a:rPr lang="en-US" sz="2400" b="1" dirty="0" smtClean="0"/>
              <a:t>       P := P U {( (A,k</a:t>
            </a:r>
            <a:r>
              <a:rPr lang="en-US" sz="2400" b="1" baseline="-25000" dirty="0" smtClean="0"/>
              <a:t>0</a:t>
            </a:r>
            <a:r>
              <a:rPr lang="en-US" sz="2400" b="1" dirty="0" smtClean="0"/>
              <a:t>,k</a:t>
            </a:r>
            <a:r>
              <a:rPr lang="en-US" sz="2400" b="1" baseline="-25000" dirty="0"/>
              <a:t>2</a:t>
            </a:r>
            <a:r>
              <a:rPr lang="en-US" sz="2400" b="1" dirty="0" smtClean="0"/>
              <a:t>), </a:t>
            </a:r>
            <a:r>
              <a:rPr lang="en-US" sz="2400" b="1" dirty="0" smtClean="0">
                <a:solidFill>
                  <a:schemeClr val="tx1"/>
                </a:solidFill>
              </a:rPr>
              <a:t>f</a:t>
            </a:r>
            <a:r>
              <a:rPr lang="en-US" sz="2400" b="1" dirty="0" smtClean="0">
                <a:solidFill>
                  <a:schemeClr val="tx1"/>
                </a:solidFill>
                <a:sym typeface="Symbol"/>
              </a:rPr>
              <a:t>(</a:t>
            </a:r>
            <a:r>
              <a:rPr lang="en-US" sz="2400" b="1" dirty="0" smtClean="0">
                <a:solidFill>
                  <a:schemeClr val="tx1"/>
                </a:solidFill>
              </a:rPr>
              <a:t>r</a:t>
            </a:r>
            <a:r>
              <a:rPr lang="en-US" sz="2400" b="1" baseline="-25000" dirty="0" smtClean="0">
                <a:solidFill>
                  <a:schemeClr val="tx1"/>
                </a:solidFill>
              </a:rPr>
              <a:t>1</a:t>
            </a:r>
            <a:r>
              <a:rPr lang="en-US" sz="2400" b="1" dirty="0" smtClean="0">
                <a:solidFill>
                  <a:schemeClr val="tx1"/>
                </a:solidFill>
              </a:rPr>
              <a:t>,r</a:t>
            </a:r>
            <a:r>
              <a:rPr lang="en-US" sz="24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2400" b="1" dirty="0" smtClean="0">
                <a:solidFill>
                  <a:schemeClr val="tx1"/>
                </a:solidFill>
              </a:rPr>
              <a:t>).get </a:t>
            </a:r>
            <a:r>
              <a:rPr lang="en-US" sz="2400" b="1" dirty="0" smtClean="0"/>
              <a:t>)} </a:t>
            </a:r>
            <a:br>
              <a:rPr lang="en-US" sz="2400" b="1" dirty="0" smtClean="0"/>
            </a:br>
            <a:r>
              <a:rPr lang="en-US" sz="2400" b="1" dirty="0" smtClean="0"/>
              <a:t>  } until no more insertions possible</a:t>
            </a:r>
          </a:p>
          <a:p>
            <a:pPr marL="0" indent="0">
              <a:buNone/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82055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  <p:tag name="FIRSTEVKA@C02HC034DJWT3PP7" val="4640"/>
</p:tagLst>
</file>

<file path=ppt/theme/theme1.xml><?xml version="1.0" encoding="utf-8"?>
<a:theme xmlns:a="http://schemas.openxmlformats.org/drawingml/2006/main" name="Default Desig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27521</TotalTime>
  <Words>898</Words>
  <Application>Microsoft Office PowerPoint</Application>
  <PresentationFormat>On-screen Show (4:3)</PresentationFormat>
  <Paragraphs>217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Symbol</vt:lpstr>
      <vt:lpstr>Default Design</vt:lpstr>
      <vt:lpstr>Efficiency in  Parsing Arbitrary Grammars</vt:lpstr>
      <vt:lpstr>Parsing using CYK Algorithm</vt:lpstr>
      <vt:lpstr>A CYK for Any Grammar Would Do This</vt:lpstr>
      <vt:lpstr>Observation</vt:lpstr>
      <vt:lpstr>CYK Parser for Chomsky form</vt:lpstr>
      <vt:lpstr>Computing Parse Results Semantic Actions</vt:lpstr>
      <vt:lpstr>A CYK Algorithm Producing Results</vt:lpstr>
      <vt:lpstr>Computing Abstract Trees for Ambiguous Grammar</vt:lpstr>
      <vt:lpstr>A CYK Algorithm with Constraints</vt:lpstr>
      <vt:lpstr>Resolving Ambiguity using Semantic Actions</vt:lpstr>
      <vt:lpstr>Expression with More Operators: All Trees</vt:lpstr>
      <vt:lpstr>Priorities</vt:lpstr>
      <vt:lpstr>Priorities and Associativity</vt:lpstr>
      <vt:lpstr>Priorities and Associativity</vt:lpstr>
      <vt:lpstr>Efficiency of Dynamic Programming</vt:lpstr>
      <vt:lpstr>Dotted Rules Like Non-terminals</vt:lpstr>
      <vt:lpstr>Earley Parser</vt:lpstr>
      <vt:lpstr>PowerPoint Presentation</vt:lpstr>
      <vt:lpstr>Attribute Grammars</vt:lpstr>
      <vt:lpstr>Parser Generators:  Attribute Grammar -&gt; Parser</vt:lpstr>
      <vt:lpstr>Example in CUP - LALR(1)  (not LL(1) )</vt:lpstr>
      <vt:lpstr>Adding Java Actions to CUP Rules</vt:lpstr>
      <vt:lpstr>Which Algorithms Do Tools Implement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Ordered Sets in the Calculus of Data Structures</dc:title>
  <dc:creator>Viktor Kuncak</dc:creator>
  <cp:lastModifiedBy>kuncak</cp:lastModifiedBy>
  <cp:revision>3626</cp:revision>
  <dcterms:created xsi:type="dcterms:W3CDTF">2005-06-07T20:03:32Z</dcterms:created>
  <dcterms:modified xsi:type="dcterms:W3CDTF">2013-10-23T15:46:22Z</dcterms:modified>
</cp:coreProperties>
</file>