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1134" r:id="rId2"/>
    <p:sldId id="1136" r:id="rId3"/>
    <p:sldId id="1137" r:id="rId4"/>
    <p:sldId id="1138" r:id="rId5"/>
    <p:sldId id="1135" r:id="rId6"/>
    <p:sldId id="1146" r:id="rId7"/>
    <p:sldId id="1145" r:id="rId8"/>
    <p:sldId id="1147" r:id="rId9"/>
    <p:sldId id="1148" r:id="rId10"/>
    <p:sldId id="1139" r:id="rId11"/>
    <p:sldId id="1150" r:id="rId12"/>
    <p:sldId id="1149" r:id="rId13"/>
    <p:sldId id="1050" r:id="rId14"/>
    <p:sldId id="1051" r:id="rId15"/>
    <p:sldId id="1052" r:id="rId16"/>
    <p:sldId id="1053" r:id="rId17"/>
    <p:sldId id="1142" r:id="rId18"/>
    <p:sldId id="1143" r:id="rId19"/>
    <p:sldId id="1144" r:id="rId20"/>
    <p:sldId id="1110" r:id="rId21"/>
    <p:sldId id="1109" r:id="rId22"/>
    <p:sldId id="1079" r:id="rId23"/>
    <p:sldId id="1080" r:id="rId24"/>
    <p:sldId id="1081" r:id="rId25"/>
    <p:sldId id="1082" r:id="rId26"/>
    <p:sldId id="1083" r:id="rId27"/>
    <p:sldId id="1084" r:id="rId28"/>
    <p:sldId id="1085" r:id="rId29"/>
    <p:sldId id="1087" r:id="rId30"/>
    <p:sldId id="1088" r:id="rId31"/>
    <p:sldId id="1089" r:id="rId32"/>
    <p:sldId id="1090" r:id="rId33"/>
    <p:sldId id="1151" r:id="rId34"/>
    <p:sldId id="1152" r:id="rId35"/>
    <p:sldId id="1157" r:id="rId36"/>
    <p:sldId id="1156" r:id="rId37"/>
    <p:sldId id="1153" r:id="rId38"/>
    <p:sldId id="1154" r:id="rId39"/>
    <p:sldId id="1155" r:id="rId40"/>
  </p:sldIdLst>
  <p:sldSz cx="9144000" cy="6858000" type="screen4x3"/>
  <p:notesSz cx="6858000" cy="9144000"/>
  <p:embeddedFontLst>
    <p:embeddedFont>
      <p:font typeface="Calibri" pitchFamily="34" charset="0"/>
      <p:regular r:id="rId43"/>
      <p:bold r:id="rId44"/>
      <p:italic r:id="rId45"/>
      <p:boldItalic r:id="rId46"/>
    </p:embeddedFont>
  </p:embeddedFontLst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BF4C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3" autoAdjust="0"/>
    <p:restoredTop sz="92609" autoAdjust="0"/>
  </p:normalViewPr>
  <p:slideViewPr>
    <p:cSldViewPr snapToGrid="0">
      <p:cViewPr varScale="1">
        <p:scale>
          <a:sx n="99" d="100"/>
          <a:sy n="99" d="100"/>
        </p:scale>
        <p:origin x="-126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2"/>
    </p:cViewPr>
  </p:sorterViewPr>
  <p:notesViewPr>
    <p:cSldViewPr snapToGrid="0">
      <p:cViewPr varScale="1">
        <p:scale>
          <a:sx n="56" d="100"/>
          <a:sy n="56" d="100"/>
        </p:scale>
        <p:origin x="-1848" y="-84"/>
      </p:cViewPr>
      <p:guideLst>
        <p:guide orient="horz" pos="2880"/>
        <p:guide pos="2160"/>
      </p:guideLst>
    </p:cSldViewPr>
  </p:notesViewPr>
  <p:gridSpacing cx="1800225" cy="18002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75-3524-4387-8CE3-F3226D8180E3}" type="datetimeFigureOut">
              <a:rPr lang="en-US" smtClean="0"/>
              <a:t>2012-10-22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09757-0F24-40A5-A9BB-710E2EC8F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8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06:20.6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12189 9447 33,'-9'-3'25,"9"3"-1,-10-2-2,10 2-3,-10 1-3,10-1-3,0 0-4,0 0 0,0 0-3,0 0 0,17 9-2,-2-9 1,8 4 0,3-2-1,8 1 0,5-2 0,7 2-1,3-3 0,4 1 0,2 0-1,6 0 0,1-4 0,3 2-1,-3 0 1,-1 0-1,-1 0 0,0 1 1,-3-1-2,-4 1 1,-6 2 0,-4 0-1,-5-3 0,-4 2 1,-4 0-1,-7-1 0,-6 0 0,-4-1-2,-4-1 0,-9 2-4,0 0-5,-3-12-17,-7 2-12,-2 1 2,-7-4-2,-1 1 3</inkml:trace>
  <inkml:trace contextRef="#ctx0" brushRef="#br0" timeOffset="875.0501">12356 9339 9,'0'0'23,"11"-5"-1,-11 5-3,10-3 0,-10 3-3,0 0-3,14 0-2,-14 0-1,9 1-2,-9-1-1,0 0-1,0 0-1,12 4 2,-12-4-2,0 0-1,0 0 0,0 0 0,-16 9 0,16-9-2,-19 9 0,6 0-1,-3-2 0,-2 4 0,-2 1 0,-1 0 0,0 1-1,-1 2 1,2-2-1,2 0 1,3-1 0,2-1 0,4-2-1,4 0 1,5-9-1,0 15 1,0-15 0,15 15 1,0-7-1,2 3 1,4-2 0,4 1 0,2-1 0,1 1 0,0-1-1,1 1 0,-2-2 0,-2 1-1,-2-3 0,-5 1 0,-2 0 0,-4-4-2,-1 0-1,-11-3-5,11-4-20,-11 4-11,1-11 1,-1 11-1,-3-25 1</inkml:trace>
  <inkml:trace contextRef="#ctx0" brushRef="#br0" timeOffset="1741.0996">13915 9389 19,'0'0'27,"0"0"2,0 0-4,0 0-4,0 0-2,0 0-3,0 0-4,0 0-2,15 23-3,-11-6-1,3 7-1,-2 0-2,2 4 0,-5 1-1,2 2-1,-1-3-1,-1-3-1,2-1-3,-3-10-5,6 0-15,-7-14-11,0 0-1,11-5 0,-13-15 1</inkml:trace>
  <inkml:trace contextRef="#ctx0" brushRef="#br0" timeOffset="1941.111">13913 9160 35,'0'0'28,"14"-6"1,-14 6 0,16-8-12,-16 8-13,18-4-4,-8 1-9,3-1-14,4 6-6,-4-6 0,4 6 1</inkml:trace>
  <inkml:trace contextRef="#ctx0" brushRef="#br0" timeOffset="2442.1397">14606 9043 23,'0'0'29,"-1"-15"2,1 15 2,-11-10-12,-2 1-3,13 9-5,-25-11-2,14 9-3,-5-3-3,4 5-1,-4 0-1,2 2-1,1 1-1,-2 6 0,1 1 1,0 5-1,1 0 0,0 5 0,2 1 1,4 4-1,-3 0 0,6 1 0,1 0 0,1 4 0,4-1 0,1 2-1,1-1 1,2 1 0,1-2-1,1 2 1,0-1-1,2-2 0,-2-2 0,-1-2-1,0-3 0,-1-2-1,-1-3-1,-5-6-1,2 2-4,-2-12-4,0 0-13,-12 9-11,3-13 0,9 4 0,-23-18 2</inkml:trace>
  <inkml:trace contextRef="#ctx0" brushRef="#br0" timeOffset="2716.1554">14267 9418 44,'0'0'31,"0"0"2,0 0-8,14 3-7,4-2-2,-2-8-2,11 6-4,-2-6-2,6 2-3,-2-2-1,2 1-1,-4-2-1,-1 4-1,-6 2-1,-4 0-2,-4 4-2,-12-2-4,17 5-8,-17-5-22,0 0 2,0 0-1,0 0 0</inkml:trace>
  <inkml:trace contextRef="#ctx0" brushRef="#br0" timeOffset="5266.3012">16151 9081 17,'10'-2'24,"-10"2"-2,0 0-3,0 0-1,0 0-4,0 0-2,0 0-3,1 13-1,-2-4-1,3 5-2,-4 0-2,2 4 0,-2-1-1,2 2 0,-2 0-2,2-4 0,0 1-1,0-5-3,2 1-3,-2-12-5,0 0-9,12 10-10,-10-20 0,-2 10 1</inkml:trace>
  <inkml:trace contextRef="#ctx0" brushRef="#br0" timeOffset="5526.3161">16271 9082 20,'10'9'24,"-10"-9"2,4 12-9,-2 0-2,0 1-4,1 3-1,-3-2-4,1 4-1,-4 0-1,5 0-1,-5-2-2,4-1-1,-1-2-3,2-3-5,-2-10-8,8 15-12,-8-15-1,0 0 1,6-20 0</inkml:trace>
  <inkml:trace contextRef="#ctx0" brushRef="#br0" timeOffset="5807.3322">16473 9070 7,'13'9'24,"-13"-9"2,8 20 0,-8-5-9,0 0-5,2 4-1,-2-1-3,3 2-2,-4-1-2,5-2-1,-4-1-2,3-5-3,1 0-5,-4-11-7,0 0-14,13 4-1,-11-16 1,-2 12-1</inkml:trace>
  <inkml:trace contextRef="#ctx0" brushRef="#br0" timeOffset="6022.3445">16621 9093 26,'0'12'28,"7"11"0,-8-5-3,2 0-10,3 6-2,-4-2-3,5-2-3,-4-1-3,3-2-5,1-3-7,-1 1-16,-4-15-6,0 0-1,0 0 1</inkml:trace>
  <inkml:trace contextRef="#ctx0" brushRef="#br0" timeOffset="6742.3856">17602 9184 33,'0'0'29,"0"0"1,6-9-8,-6 9-4,-6-10-4,-3 2-5,9 8-2,-22-10-2,8 5 0,-5-2-3,-2 6-1,-4 2 1,1 2-1,-4 5 0,-2 3 0,-2 4-1,0 4 1,0 7 0,3 2 0,1 2 1,4 3-1,3 2 0,8 2 1,4 1-1,8 0 1,3-3-1,8 0 0,3-1 0,6-4 1,3-4-1,3-1 1,4-7-1,3-1 0,2-5 1,0-4-2,1-5 0,-2-3-1,1-1-2,-3-10-3,1 5-6,-10-7-17,-3-3-6,0 3-1,-11-6 1</inkml:trace>
  <inkml:trace contextRef="#ctx0" brushRef="#br0" timeOffset="7090.4055">17209 9389 52,'15'1'31,"-3"2"4,0-3-6,1-2-15,9 6 0,-4-5-4,6 6-3,-1-2-1,5 1-2,0-2-2,2 2 0,-2-1-1,0-2 0,0-2-1,0 0 0,-3 0-2,-6-4-3,0 5-8,-8-3-23,-11 3 0,10-15-1,-13 3 1</inkml:trace>
  <inkml:trace contextRef="#ctx0" brushRef="#br0" timeOffset="7919.453">18325 9006 38,'9'-15'30,"-9"15"2,0 0-9,0 0-6,0 0-2,0 0-3,3 14-2,-4-2-3,3 9-1,-2 0 0,4 9-1,-3-1-2,1 7 1,-2 2-2,1 4 0,-2-1 0,0 0-1,-2-3 0,0 1-1,-1-2 1,0-5-1,-1-2 0,2-4 0,1-5-1,1-2 1,2-2 0,3-7 0,-4-10 0,19 11-1,-2-11 1,4-1 0,4 0 0,6-2 1,3 0-1,3 2 0,4-2 1,-4 2 0,0 2-1,-2-1 1,-3-2-1,-5 2 0,-5 2-1,-7-2-2,0 5-6,-15-5-22,0 0-7,0 0 1,0 0-2</inkml:trace>
  <inkml:trace contextRef="#ctx0" brushRef="#br0" timeOffset="8728.4992">19511 8895 21,'0'0'27,"0"0"2,3-10-3,-3 10-9,0 0-1,-9-4-2,9 4-4,-14 4 0,14-4-3,-21 11-2,7-2-2,-3 0 0,-1 8 0,-4 0-1,0 7 0,-2 1 0,1 5 0,0 5 0,5 3 0,-1 5 1,7 3-1,1 1 0,6 2 0,3 3 0,4 0 0,2-4-1,6 2 1,-1-6-1,2-1 0,3-5-1,-1-3 1,2-6 0,-1-1-1,1-5 0,-4-5 1,-1-3-2,0-4 0,-2-2-2,-8-9-3,14 4-14,-14-4-19,10-17 2,-5 2-2,-1-8 2</inkml:trace>
  <inkml:trace contextRef="#ctx0" brushRef="#br0" timeOffset="10038.5742">20160 9028 30,'9'0'28,"-9"0"3,0 0-10,-2-10-2,2 10-3,0 0-3,-17-11-4,17 11 0,-20-4-4,8 2 0,-5-1-2,2 4 0,-5 1-1,-1 3 0,-4 2-1,2 5 1,-5 2-1,2 6 0,-1 2 0,0 1 0,0 1-1,5 5 1,-2 2 0,5 0 0,3 0-1,2 1 1,4-1 0,3 1-1,2 0 1,3-2-1,6-2 0,2 0 1,2-3-1,6-4 1,2-2 0,6-1 0,4-7-1,4-1 1,4-4 0,2-5-1,4-5 1,1 1 0,0-3-1,-1-3 1,-3-1-1,-2-3 0,-4 1 0,-3-2 0,-5 1 1,-4-2-1,-6 1 0,-4 0-1,-4 0 1,-5-1 0,-6 1 0,-3 0 0,-4 0 0,-5 2 0,-2-1-1,-1 2 1,-3 4 0,0 1 0,0 1 0,2 3 0,1 2 0,2 0-1,4 3 1,3 0 0,2 0 0,10-3 0,0 0 0,0 12 0,10-9 0,3 2 0,5-1 0,2 1 1,4-1-1,0-1 1,1-2-1,-2 1 0,-1 1 1,-1-2-1,-4-1 1,-2 2-1,-3-1 0,-3 0 0,-9-1 1,11 3-1,-11-3 1,0 0-1,2 12 1,-2-12-1,-2 13 1,1-2-1,-1 3 0,1 2 1,0 2-1,0 3 1,0 0-1,1 4 0,-1 1 0,1 0 1,1-1-1,0-2 0,0-1 0,0-4 1,0-3-1,0-4 0,-1-11-1,0 0-3,9 3-6,-10-13-21,5-5-8,1-3 1,-1-7-1</inkml:trace>
  <inkml:trace contextRef="#ctx0" brushRef="#br0" timeOffset="10551.6035">20503 8872 46,'20'3'33,"-11"1"2,5 5 0,3 3-16,-5-4-5,8 11-4,-4-1-3,4 9-3,-1 1-1,3 5 0,-2 2-2,0 5 0,-1 5 0,-4-1-1,-1 3 0,-2-1 0,-4 2 1,-4 1-1,-3-3 0,-4-1 0,-3-2 0,-4-1 0,-3-1-1,0-5 2,-3-3-2,0-4 0,0-1-2,0-9-2,7 1-5,-4-10-17,13-10-9,-10 4-1,10-4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  <inkml:trace contextRef="#ctx0" brushRef="#br1" timeOffset="58897.3687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1" timeOffset="59632.410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1" timeOffset="60354.4521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1" timeOffset="62825.5932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1" timeOffset="64029.6623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8:47:31.9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23193 3039 37,'-11'-4'29,"11"4"2,0 0-5,0 0-8,0 0-4,0 0-3,12 6-2,-12-6-3,23-3-1,-8-2-1,5 5-2,2-4 0,-2 0-1,2-2-1,2-2 0,-3-3 1,2 3-1,-8-2 1,-1-2-1,-7 0 1,1 1-1,-7-4 1,-7 3 0,-6-3-1,-1 0 1,-2 0-1,-3 5 0,-2 2 0,-4 1 1,-1 6-1,4 4 0,1 5 0,-1 3 0,2 8-1,3 0 1,1 6 0,5 4 0,3 3 0,-1 2 0,4-1 0,6 0 0,0-3 0,2 0 1,6-6 0,1-4 1,3-5-2,5 0 1,4-6 1,1-1-1,4-5 0,5-2-1,-2-2-1,0-1-2,3 2-4,-15-10-18,-1 2-12,0 1-1,-12-3 2,-6 10-1</inkml:trace>
  <inkml:trace contextRef="#ctx0" brushRef="#br0" timeOffset="229.0131">23559 3197 43,'0'0'34,"9"14"0,-9-14 0,0 0-19,-3 13-1,3-13-7,-4 12-3,4-12-3,-2 11-6,2-11-23,12 10-7,-12-10 2,12-7-3</inkml:trace>
  <inkml:trace contextRef="#ctx0" brushRef="#br0" timeOffset="882.0505">23777 2823 50,'0'0'33,"0"0"2,7 9-2,-7-9-16,-3 15-5,-3-4-5,1 8-2,-3 1-3,6 4-1,1 1 0,-1 5-1,3-3 0,2 0 2,-2-1-3,5-1 2,-2-1-2,0-3 3,0-1-3,5-4 2,-1-1-1,2 1 0,5-3 0,0-4 0,7 2 0,5-3 0,2-3 0,1 0 0,-1-1 0,2-4-1,-2 1 0,-2-3-3,0 6-9,-6-2-23,-10-9 1,-11 7-2,16-14 3</inkml:trace>
  <inkml:trace contextRef="#ctx0" brushRef="#br0" timeOffset="1124.0639">23830 3085 55,'11'-1'35,"5"6"-1,4-4 0,-4-3-19,4 10-4,-6-8-5,11 5-4,-3-2-3,-2-5-6,9 5-16,-10-6-12,-9-8 1,3 4-3,-8-9 3</inkml:trace>
  <inkml:trace contextRef="#ctx0" brushRef="#br0" timeOffset="1318.0754">23682 2903 39,'-11'-6'33,"28"4"2,7-4 0,5-4-16,20 11-4,-9-9-6,15 9-4,-7-2-4,-1-2-5,-7 7-21,-8-3-9,-11-3-2,-6 3 0,-3-6 2</inkml:trace>
  <inkml:trace contextRef="#ctx0" brushRef="#br0" timeOffset="1805.103">24281 2862 50,'-12'12'33,"-3"-6"2,-5 10-1,3 3-21,-6-5-2,-6 9-7,15-2-1,6 4-1,6-2-1,5 3 0,8-2-1,2-5 0,5-1 0,-18-18 1,70 28-1,-70-28 2,75 11-2,-75-11 1,93-4-1,-93 4 1,84-18 0,-84 18-1,0 0 1,60-71-2,-60 71 2,-21-68 0,21 68 0,-49-74-1,4 41 0,0 7-1,-1 4 1,-2 6-1,10 9 1,3 3-2,8 8-2,1-1-8,16 4-23,8 8 0,4-5-1,11 6 1</inkml:trace>
  <inkml:trace contextRef="#ctx0" brushRef="#br0" timeOffset="2118.1212">24679 2861 21,'0'0'30,"0"0"2,62 34 2,-62-34-14,0 0-5,20 55-3,-20-55-3,2 54-3,-2-54-2,3 55-1,-3-55 0,0 0-2,-2 64 0,2-64-2,0 0-1,0 0-3,0 0-6,0 0-18,0 0-6,0 0 0,0 0 0</inkml:trace>
  <inkml:trace contextRef="#ctx0" brushRef="#br0" timeOffset="2388.1366">24682 2860 48,'0'0'34,"-17"-57"1,17 57-4,0 0-14,0 0-3,0 0-5,81-20-3,-81 20-1,70-1-3,-70 1 0,78 0-1,-78 0 0,81 2-2,-81-2 0,57 3-4,-57-3-4,0 0-14,0 0-12,0 0-1,0 0-1,0 0 2</inkml:trace>
  <inkml:trace contextRef="#ctx0" brushRef="#br0" timeOffset="2566.1465">24692 2926 30,'0'0'32,"0"0"3,0 0-2,7 57-12,-7-57-8,54 14-2,-54-14-6,95 4-5,-95-4-7,84 8-23,-84-8-3,59-2-1,-59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<inkml:trace contextRef="#ctx0" brushRef="#br0" timeOffset="2472.1414">4730 10507 70,'0'0'39,"0"0"-1,24-13-7,-4 1-16,13 8-2,-3-6-4,7 4-3,-2 0-1,2 3-3,-2 2-1,-3 0-3,-1 6-3,-8-4-4,9 10-12,-5-4-21,-6-2 3,0 1-3,-5-2 4</inkml:trace>
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<inkml:trace contextRef="#ctx0" brushRef="#br0" timeOffset="3334.1908">5831 10375 81,'0'0'39,"0"0"0,4 9 1,-1 3-30,-5 2-4,4 3-3,-1 4 0,3 4-1,-1 4-1,0 1 0,0 0 0,-2-1 0,0-4-1,0-1 0,0-2-1,-2-7-3,2-1-3,-1-14-13,0 0-22,0 0 3,-1-14-1,3-4 1</inkml:trace>
  <inkml:trace contextRef="#ctx0" brushRef="#br0" timeOffset="3527.2018">5779 10132 82,'-7'-11'40,"7"11"-2,0 0 2,5 10-31,-5-10-5,4 11-4,4 3-14,-1-1-25,-7-13 1,8 14-2,-8-14 1</inkml:trace>
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<inkml:trace contextRef="#ctx0" brushRef="#br0" timeOffset="7999.4576">4849 11705 71,'-11'-1'40,"11"1"-1,0 0 1,9-14-28,14 12-3,-2-4-3,7 4-2,2-2-3,1 0-2,1 2-3,-7-7-6,8 1-27,-5 2-4,-5-5 2,0-1-1</inkml:trace>
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06:59.8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12794 14022 8,'0'0'14,"0"0"-1,-1-10-1,1 10 1,0 0 0,0 0 0,0 0-3,1-11 1,-1 11-3,0 0-1,0 0-1,0 0-1,10-6-1,-10 6 0,10-2-1,-10 2 0,13-2 0,-13 2 0,18-3-1,-18 3 1,19 0-1,-9 0 0,1 3 0,-1-2-1,1 2 1,-2 0-1,1 1 1,0 1 0,-10-5-1,15 12 0,-15-12 0,14 13 0,-8-3 0,0-1 0,0 1 0,-1-1 0,2 4 0,-2-2 0,1 2 0,-1 0 0,0-1 0,0 2-1,0 0 1,-1 0 0,-1 0 0,-1 2-1,0-2 1,-1 3-1,0-1 0,-1 1 1,0-2-1,-2 3 0,1-2 0,-2 0 0,1 1 0,-2-1 0,0 0 0,-1-1 0,1 1 1,-1 0-1,0 1 0,0-1 0,-1 1 0,0 0 1,1 3-2,0 0 2,-1-2-2,0 1 2,-1-1-2,2 2 2,-1 0-2,1-3 1,1 0 0,0-1 0,0 2 0,3-2 0,0 1 0,1-1 0,1 2 0,0 1 0,-1-1 0,3 1 1,-1-1-1,-1 2 0,1 1 0,0-1 0,-1-1 0,2-1 0,-1 0 0,1 1 0,0-1 0,1-1 0,0 1 1,1-4-1,1 3 0,-1-2 1,1-2-1,0 1 0,1-1 1,0 0-1,0-1 0,0-1 1,1 0-1,0 0 1,1 1-1,0-2 0,1-2 1,2-3-1,0 1 1,1 0-1,0-3 0,1-1 1,-2 0-1,2-2 0,-1-1 0,-4 2 1,3-2-1,-3 0 0,-9 1 0,15-1 0,-15 1 0,14-6 0,-14 6 0,0 0 1,0 0-1,9-1 0,-9 1 1,0 0-1,0 0 1,0 0-1,-11 4 1,11-4-1,-11 5 0,11-5 1,-13 8-1,13-8 0,-14 14 0,14-14 0,-15 12 0,15-12 0,-14 16 0,14-16-1,-18 16 1,9-7 0,9-9 0,-17 18 0,17-18 0,-15 17 0,8-7 0,0-1 0,3 0 0,0 2 0,0 1 0,0 1 0,1-1 0,0 2 0,-1 2 0,1 0 0,0 2 0,0-2 0,1-1 0,-1 2 0,1 1 0,0 0 0,0-2 0,0 2 0,1-1 0,-1 2 0,0 1 0,1-1 0,-1 1 0,2-1 0,0-1 0,0 1 0,2 0 1,0 0-1,-1 2 0,0-2 0,0 1 0,1 0 1,-1-1-2,0 0 2,0 0-2,0-1 2,0-2-1,1-1 0,-1 1 0,1-1 0,-1 1 0,1-2 0,-1 0 1,1 3-2,0-3 2,-1 2-1,1-1 0,-1 1 0,2-1 0,-3-1 0,1-1 0,-1 1 0,-1 1 0,0 1 0,-3-2 0,1 1 0,-1-2 0,0 4 0,-1-2 0,-1 1 0,-1-3 0,-1-1 0,0 0 0,-1-1 0,-1-2 0,-1-1 0,0-2 0,-2-2 0,0-1 0,-2-1 0,0-1 0,-1-2 0,0 2 0,0-2 0,0-1 1,0-2-1,1 1 0,0 0 0,3 1 1,0-1-1,3 1 0,0-1 0,9 3 1,-13-1-1,13 1 0,0 0 1,0 0-1,-10-4-1,10 4 1,0 0-1,0 0 0,0 0-2,0 0-4,17 4-7,-17-4-24,13-1 2,-2-2-2,-11 3 2</inkml:trace>
  <inkml:trace contextRef="#ctx0" brushRef="#br0" timeOffset="5529.3163">13709 14254 13,'0'0'11,"0"0"1,0 0 0,0 0-1,0 0 0,0 0-2,0 0 1,0 0-2,0 0-2,-3 13 0,3-13-1,2 11 0,-2-11 0,2 22 0,-2-9-1,2 7 1,0 0-2,0 4 1,-1 0-1,1 3 0,0 2 0,-1 0-2,1 0 1,-2 0-2,0-1 1,-1-1-1,0-2 1,-1-1 0,-1-4-1,1-1 1,0-4-2,0-4-1,1-1-2,1-10-2,0 0-7,0 0-7,-3-16-12,7 6 2,-8-14 1</inkml:trace>
  <inkml:trace contextRef="#ctx0" brushRef="#br0" timeOffset="6070.3472">13674 14282 19,'0'-17'29,"9"4"2,-5-3-1,6-4-9,7 8-3,-3-7-4,8 8-2,-2-5-5,3 7-2,0 0-1,1 6-2,-3 4 0,-3 3-1,0 4-1,-3 4 0,-2 4 0,-6 4 0,-3 2-1,-4 1 1,-5 2-1,-3 0 0,-6-2 0,-2 1 0,-3-2 0,-2-3 1,-2-2 0,-1-1 0,1-4 0,3-2 1,1-1-1,3-1 1,3-1 0,4 0 0,9-7 0,-3 13 1,3-13 0,13 14 0,0-8 0,4 4 1,2-3-1,2 2 0,2 1 1,1 0-2,1-1 1,-3 2-1,1-2 0,-2 0-1,0-1 0,-1 1-2,-1-4 0,-4-2-3,0 2-2,-6-7-4,4 5-13,-3-5-12,-10 2 0,11-16-1,-9 2 2</inkml:trace>
  <inkml:trace contextRef="#ctx0" brushRef="#br0" timeOffset="6558.3751">14201 14334 47,'5'11'29,"-8"0"2,1 6-10,-2 10-8,-4 1-2,5 8-2,-1-3-2,6 3 0,0-6-1,6 0-2,3-7 1,5-4-2,0-13 0,6-4-1,-1-8-1,3-8 1,2-6-1,0-6 0,-3-5-1,0-1 1,-4-2-1,-3-2 1,-4 1-1,-4 4 0,-6 4 1,-5 3-1,-3 6 0,-3 6 0,0 8 0,0 7 0,-1 6 0,1 7 0,2 4 0,5 5 0,1 4 0,2 2 0,5 2 1,1 0-1,3-2 1,0 0-1,2-4 1,1-4-1,-2-4-1,1-5-3,-1-4-3,-11-10-11,10-2-20,0-3 2,-7-10-1,3 0 1</inkml:trace>
  <inkml:trace contextRef="#ctx0" brushRef="#br0" timeOffset="6858.3923">14554 14080 66,'13'4'35,"-10"5"0,2 11 1,-1 10-26,-4 1-2,3 11-1,-3 2-3,2 5 0,-1-1-2,2 2 0,-2-1 0,3-5 0,0-5-1,1-5-1,1-5 0,1-7-3,3-2-3,-10-20-8,21 8-24,-8-9 2,-2-8-3,2-1 2</inkml:trace>
  <inkml:trace contextRef="#ctx0" brushRef="#br0" timeOffset="7379.4221">14800 14514 42,'17'4'34,"-3"-6"2,5 3 0,1-3-14,-4-9-7,6 4-5,-4-5-3,5 2-2,-3-4-2,-1 1-1,-2-2 0,-1 0-1,-2-2 0,-3 2-1,-3-1 1,-1 0-1,-5-1 1,-2 3-1,-4-2 0,-4 3 1,-3 2-1,-3 2 0,-1 3 0,-3 4 0,-1 4 0,-2 2 0,-1 6-1,2 3 1,0 3 0,1 4-1,3 2 1,1 1 1,4 3-1,4 1 0,2 3 1,5 1-1,4-1 2,3 1-2,3-3 2,3-2-1,2-5 0,3 0 1,2-8-1,-1-3 0,2-4 0,1-4 0,-1-3-1,0-3-1,3-2-2,-5-5-3,5 5-7,-8-6-19,1-3-8,-1 0 1,-4-4-1</inkml:trace>
  <inkml:trace contextRef="#ctx0" brushRef="#br0" timeOffset="8055.4607">15506 14247 47,'0'0'32,"0"0"1,0 0-8,-4-16-7,4 16-5,-14-6-2,14 6-4,-22-2-1,9 3-2,-5 3 0,0 2-1,-3 3-1,2 4 0,-3 3-1,4 1 0,0 2 0,1 0 0,5-2 0,3 0-1,4-4 1,4-1-1,4-3 1,-3-9-1,16 13 1,-1-6-1,-2-3 1,5 0 0,1-1 0,3 0-1,0 0 1,-1 2-1,0-1 0,-2 2 1,0 0-1,-1 2 0,-3 2 0,-4 3 0,-3 0 0,-2 4-1,-3 1 1,-3 1-1,-4 0 1,-4 0-1,-5-2 2,-3 0-2,-3-1 1,-2-5 1,-2-2-1,1-2 1,0-4 1,4-1-1,2-2 0,6-3 0,10 3 1,-10-7-2,10 7 0,4-12-3,-4 12-7,15-4-28,-5-3-2,3 1 2,-4-6-2</inkml:trace>
  <inkml:trace contextRef="#ctx0" brushRef="#br0" timeOffset="10178.5822">17201 14065 25,'0'0'28,"0"0"2,0 0-8,0 0-3,0 0-4,0 0-3,0 0-4,0 0-1,0 0-2,0 0-1,0 0-1,2 16 0,-1-4-1,-1 4 0,2 4 0,-2 3 0,1 3 0,-1 2-1,1 4 0,-1 1 0,1 2 1,-2-2-1,1 1 0,-1-3-1,2-2 1,-1-1 0,1-5 0,-1-3-1,0-3 1,1-2-1,1-5 1,-2-10 0,0 12 0,0-12 0,0 0-1,0 0-1,0 0 0,0 0-3,-2-10-1,2 10-6,1-13-9,2-1-16,-3 14 0,7-23 1,0 11 0</inkml:trace>
  <inkml:trace contextRef="#ctx0" brushRef="#br0" timeOffset="10733.6139">17607 14016 4,'4'-14'19,"-4"14"-4,0 0-2,0 0 0,0 0-1,0 0 2,0 0-3,0 0 1,0 0-2,0 0-1,2 10 0,-2-10-2,0 14-1,-2-4 0,2 6-1,-2 0 0,3 5-1,-2 1-1,2 4 1,-2 2-2,2 0 1,-1 2-1,3 2-1,-2-2 1,1 0-1,1-3 0,0 0 0,0-5 0,1-1 0,-2-4 0,1-2-1,-1-5 1,0 0-1,-2-10-1,1 13 0,-1-13-2,0 0-1,-6 12-2,6-12-4,0 0-5,-17 2-7,8-4-11,9 2-2,-15-7 3,15 7 0</inkml:trace>
  <inkml:trace contextRef="#ctx0" brushRef="#br0" timeOffset="11298.6462">17273 14102 4,'0'0'21,"0"0"-6,0 0 1,0 0 0,0 0 0,0 0-2,0 0 0,7 14-1,-7-14-1,11 10-1,-11-10-1,16 19-1,-7-9-2,5 6-1,-1 0-2,5 5 0,-2 1-1,4 1-1,-1 1 0,3 2 0,-1-1-1,1 1 1,-1-4-1,-3 1 0,1-2 0,-1-1 0,-4-4 0,-1-2 0,-1-2-1,-2-3 0,-10-9 1,15 13-1,-15-13 0,9 4 1,-9-4-1,0 0 0,0 0 0,0 0-1,0 0-1,0-12-3,0 12-8,0 0-25,0 0 1,3-10-1,-3-1 2</inkml:trace>
  <inkml:trace contextRef="#ctx0" brushRef="#br0" timeOffset="12154.6952">18060 14292 10,'0'0'25,"0"0"0,0 0-4,0 0-1,0 0-2,10-6-4,0 9-1,-10-3-2,19 1-2,-7-2 0,7 4-3,-1-6-1,5 4 0,0-4-1,4 2 0,1-5-1,4 2-1,-1-2 0,3 2 0,-2 0-1,0 1 0,-2-3 0,0 4 0,-3 0 0,-3 1 0,-3 0-1,-3 0 1,-2 2 0,-4-2-1,-12 1 0,14 1 1,-14-1-1,0 0 0,0 0 0,0 0-2,0 0-2,0 0-4,0 0-10,-6-9-20,6 9 0,-8-15 0,0 5 1</inkml:trace>
  <inkml:trace contextRef="#ctx0" brushRef="#br0" timeOffset="12662.7243">18428 14090 37,'12'7'31,"-12"-7"2,0 0 0,12 4-17,-12-4-4,9 4-1,-9-4-3,14 6-1,-14-6-2,22 9 0,-9-5-2,5 3 0,0-2-1,1 1 0,2-1 0,0 0-1,-1 0 0,-2 1 0,-2 3-1,-1-1 1,-3 0-1,-3 3 1,-4 1-1,-3 1 0,-2 1 1,-3 0-1,-4 2 0,-2-1 0,-5 3 0,-1-2 0,-1 1 0,-2-1 0,-3-1 0,3 1 0,1-4 0,4-2 0,2-1 0,11-9 0,-14 12 0,14-12-1,0 0 0,0 0-3,12 3-5,-12-3-21,16-8-8,-4 3 0,0-3 0</inkml:trace>
  <inkml:trace contextRef="#ctx0" brushRef="#br0" timeOffset="13486.7714">19222 13866 49,'11'0'31,"-11"0"2,0 0-4,6 18-14,-9-5-6,4 6-2,-4 4-3,4 4 0,-2 0-2,2 5 1,-1 0-1,2 4 0,-1-2-1,1 2 0,-1 1-1,2-2 1,0-2 0,2 0-1,0-5 1,2 0 0,1-3 0,3-3 0,-1-3 0,0-1 0,2-3 0,-1-1 0,-2-1 0,3-2 0,-2-3 0,2 1 0,1-4 0,1-1 0,2-3 1,1 0-1,2-3 0,1 0 0,-1-2 0,0-2-1,-1 0-2,-2-2-1,-1 3-3,-6-6-10,0-1-22,-9 12 1,5-19-1,-7 9 1</inkml:trace>
  <inkml:trace contextRef="#ctx0" brushRef="#br0" timeOffset="13967.7989">19100 14181 19,'0'0'27,"0"0"-4,-6-11 0,6 11-1,0 0-2,10-13-2,3 14-4,-13-1-1,20-7-3,-10 1-1,8 7-2,-3-5-1,7 6-2,1-1 0,4 1-1,-1 0 0,4 2-1,2-2-1,0 2 0,-1-1 0,-2 0 0,-3-1-1,-3-1 1,-3 0-1,-4-1 1,-4 0-1,-12 0-1,11-4-1,-11 4-1,0 0-4,-8-10-13,8 10-20,-16-7 0,5 2 0,11 5 2</inkml:trace>
  <inkml:trace contextRef="#ctx0" brushRef="#br0" timeOffset="15586.8915">17295 14944 27,'0'0'17,"0"0"-1,0 0 0,0 0-1,0 0-3,0 0-2,0 0-2,-4 10-1,4-10-3,-7 13 0,7-13-1,-10 20 0,3-8-1,0 4 0,0 1 0,0 3 0,-1 1-1,2 3 1,-3 1 0,4 0 0,-2 1-1,2 0 0,0-2 1,2-1-1,-1-4 0,0 2 0,1-7 0,0 0 0,0-4 0,3-10 0,-5 15-1,5-15 2,0 0-2,-7 9-2,7-9 0,0 0-3,0 0-5,-4-9-11,4 9-11,-1-13-1,-3-1 1,4 14 2</inkml:trace>
  <inkml:trace contextRef="#ctx0" brushRef="#br0" timeOffset="16422.9391">17176 14952 14,'0'0'21,"-5"9"-2,5-9-1,-5 10-1,5-10-3,-1 9-2,1-9 0,0 0-3,3 11 0,-3-11-1,0 0-1,0 0-1,15-8 1,-7-2-3,3 0 0,0-3-1,4 3 0,-1-7-1,3 6-1,-2-2 1,3 3-1,-4 1 0,0 5 0,-3-1 1,1 5-2,-3 4 2,-9-4-1,12 12 0,-7 0 0,-1 3 0,-2 2 0,-1 2 0,1 1 0,-2-1-1,-1 0 1,1-4 0,-1-2-1,1-3-2,0-10-4,6 14-8,-6-14-24,0 0 2,0 0-2,0 0 1</inkml:trace>
  <inkml:trace contextRef="#ctx0" brushRef="#br0" timeOffset="17928.0254">15037 15717 6,'0'0'24,"0"0"1,0 0-5,0 0-3,-1 11-2,1-11-3,2 18-2,-3-8-3,3 6-2,-2 1 0,1 6-2,-1-1 0,1 1-1,-1 2 0,0 1-1,0-1 0,1 0 0,-1-5 0,1 0-1,0-3 1,0-5-1,-1-12 1,4 13-1,-4-13 1,0 0-1,10-8 1,-5-2-1,2-5 1,2 0-1,2-4 0,1-1 1,1-3 0,4 2 2,-3 0-2,5 5 1,-2-1-1,-2 6 1,1 4-1,-1 5 1,1 7-2,-3 4 1,0 4 0,-2 2-1,-3 4 1,0 0-1,-2 2 0,0 1 0,-4-5 1,1 0-1,-1-3 0,-1-2 0,1-2-1,-2-10 0,7 10-3,-7-10-5,12-4-8,-12 4-16,15-15 0,-2 4-1,-6-7 1</inkml:trace>
  <inkml:trace contextRef="#ctx0" brushRef="#br0" timeOffset="18335.0487">15481 15859 22,'3'18'27,"-9"-6"1,6 7-3,-3 3-11,-1-5-1,7 6-2,-2-7-1,8 3-2,-2-6-2,6-1 0,-1-6-2,6-2-1,-3-5-1,2-1 0,-2-5-1,2-2 0,-4-4 0,1 0 0,-5-3 0,-1-2 0,-2 2-1,-3-3 0,-4 1 0,-3 1 0,-4 2 0,-4 3 0,-3 0 0,-2 8-1,-4 0 1,0 6 0,0 4 0,-1 1 0,5 4-1,-1 1-1,9 3-1,0-5-5,11 3-8,4 0-13,-6-13-5,23 8-1,-9-11 2</inkml:trace>
  <inkml:trace contextRef="#ctx0" brushRef="#br0" timeOffset="18835.0773">15734 15802 28,'0'0'29,"0"0"3,14 20 0,-12-8-16,-4 0-3,4 9-3,-4-3-2,4 7-2,-3-1-2,2 1-1,-2-5-1,3 2-2,-2-5 1,2-6 0,-2-11-1,0 0 0,12 4 1,-12-4-1,16-21 0,-7 6 0,1-3 1,1 0-1,-2 0 0,2 0 1,-2 1-2,-2 5 2,-7 12-2,16-14 2,-16 14-1,11 3 0,-11-3 0,9 15 0,-5-2 1,2 1-1,-1 0 1,-1 5-1,1-3 1,-1 2-1,0 0 0,-1-3 0,1 0-1,-3-3-2,2-1-4,-3-11-10,0 0-17,0 0 0,0 0-2,3-14 2</inkml:trace>
  <inkml:trace contextRef="#ctx0" brushRef="#br0" timeOffset="19250.101">16068 15625 64,'11'-8'34,"-11"8"0,11 2-2,-6 8-21,-5 0-5,6 8-2,-6 1-1,3 4 0,-2 1-1,1 4-1,-4 1 0,4 1 0,-5-1 0,0 0-1,2-2 1,1-2-1,0-2 0,2 0 0,3-5 1,0-3-1,2-3 0,2-2 0,1-3 0,2-2 1,-1-2-1,3-2 0,-2-2 0,2 0 0,-1-2-1,-1-3-1,3 1-3,-6-7-5,6 5-12,-3-2-14,-7-4 1,1 2-1,-8-3 1</inkml:trace>
  <inkml:trace contextRef="#ctx0" brushRef="#br0" timeOffset="19522.1164">15991 15800 44,'-15'9'33,"15"-9"1,0 0 0,0 0-16,0 0-4,16 2-5,0-2-2,2-4-1,6 4-2,0-2 0,3 1-3,1 1 0,-1-1-3,3 2-2,-6-4-6,4 6-13,-4-1-15,-7-3 1,0 2-1,-7-2 2</inkml:trace>
  <inkml:trace contextRef="#ctx0" brushRef="#br0" timeOffset="20145.1521">16368 15928 31,'18'12'30,"-9"-11"2,6 3 0,1-4-16,-3-4-5,9 2-2,-5-5-2,4 2 0,-3-4-3,0 3-1,-2-2-1,-1-2 1,-2-2-2,-3 3 1,-2-2-2,-1-1 1,-4 1 0,-1-2-1,-5 1 1,-2 2-1,-5-3 1,0 2-1,-4 0 1,0 2-1,-3 3 0,1 2 0,-2 3 0,2 4 0,-1 4 0,1 4 0,-1 3 0,3 2 0,0 2 1,3 4-1,2 1 1,3-1 0,3 1 1,6-1-1,3-2 1,3 2-1,1-5 1,5-1 0,0-2 0,4-2-1,-1-4 1,2 1-1,0-6 1,1 1-1,0-4 0,1 0 0,-2-3-1,1 0 0,-2-3-1,-3-2-2,2 2-3,-7-8-9,5 0-24,-5 3 1,-6-5-2,1 1 3</inkml:trace>
  <inkml:trace contextRef="#ctx0" brushRef="#br0" timeOffset="20792.1891">16768 15791 50,'0'0'35,"14"1"0,-14-1 0,11 1-17,1 9-8,-12-10-3,22 20-2,-12-5-2,2 1-1,-3 1-1,-1 1 0,-2 0 0,-2 0-1,-1-4 0,-3-3-1,0 0 1,0-11-1,-4 14 1,4-14-1,0 0 1,0 0 0,-10-5-1,10 5 1,0-13 0,0 2 0,3 0 0,1-1 1,2-3-1,0 1 0,1-2 1,0 2-1,0 0 0,2 2 1,-3 0-1,-6 12 1,13-15-1,-13 15 0,13-7 0,-13 7 0,9-3 0,-9 3-1,9-1 1,-9 1 0,0 0-1,12-4 1,-12 4-1,0 0 0,7-10 1,-7 10-1,2-12 1,-2 12 0,-3-14 0,3 14 0,-5-13 0,5 13 1,-10-8-1,10 8 0,-10-4 1,10 4-1,0 0 0,-12 6 0,12-6 0,0 0 1,-8 12-1,8-12-1,-1 11-3,1-11-8,0 0-24,0 10 0,0-10 0,0 0-1</inkml:trace>
  <inkml:trace contextRef="#ctx0" brushRef="#br0" timeOffset="21897.2524">17205 15740 24,'0'0'31,"0"0"3,0 0-3,0 0-10,0 0-3,0 0-4,0 0-4,0 0-3,-6 15-2,5-1-2,3 3 0,-1 4-1,2 4-1,0 0 1,3 3-2,1-2 2,0-2-1,1-5 0,3-3-1,0-7 1,1-4 0,2-5-1,0-8 1,0-4-1,0-4 0,-1-5 0,0-3 2,-2-2-2,0 1 0,-2-1 0,-2 5 1,-2 1-1,1 5 0,0 5 0,-6 10-1,0 0 2,11-8-1,-11 8 0,9 12 0,-4-1 1,1 3 0,-1 4-1,1 0 0,0 2 1,1 0-1,1-2 1,0-1-2,0-3 2,-1-2-1,3-6 1,-10-6-1,16 1 1,-16-1-1,18-15 0,-11 2 1,2-3-1,2 0 0,-1-2 0,0 2 1,1 0-1,-1 3 0,-2 2 0,2 2 0,-10 9 0,15-8 0,-15 8 0,13 2 0,-13-2 0,12 11 0,-7 0 0,0 2 1,0 3-1,-1 2 0,0 2 1,-1-1-2,0-2 2,-1 0-2,0-1 1,-1-4-3,4-2-1,-5-10-3,7 11-10,-7-11-23,0 0 1,11-6 0,-7-4 1</inkml:trace>
  <inkml:trace contextRef="#ctx0" brushRef="#br0" timeOffset="22169.268">17855 15776 43,'0'0'34,"0"0"2,10 0 0,-10 0-14,2 13-10,-4-3-5,3 8-2,-2 1 0,3 2-2,-1 2 0,1 1-2,0-1 1,1 0-1,-1-1 0,2-6-1,-1-2-1,-3-14-4,7 18-8,-7-18-25,0 0 1,5-14-1,-6-2 0</inkml:trace>
  <inkml:trace contextRef="#ctx0" brushRef="#br0" timeOffset="22365.2791">17819 15604 75,'0'0'36,"0"0"-1,-5 10 2,5-10-31,0 0-7,0 0-17,16 13-18,-16-13 1,13 2-1,-13-2 1</inkml:trace>
  <inkml:trace contextRef="#ctx0" brushRef="#br0" timeOffset="23125.3227">18116 15738 30,'9'-15'34,"-9"15"1,0 0 1,1-12-15,-1 12-4,0 0-5,0 13-4,-3-3-4,3 8 0,-2 4-3,2 5 0,0 0 1,2 3-2,1 0 1,1-1 0,1-3 0,2-5-1,0-9 1,2-4 0,0-7-1,1-7 1,1-4-1,0-8 1,1-3-1,-1-3 1,2 0-1,-1-1 0,-1 3 0,0 3 1,-1 3-2,0 6 1,0 5 0,1 4 0,-2 4 0,1 5 0,2 4 0,-1 2 0,0 3 1,-1 1-1,-2 1 0,0 2 0,-2-1 0,-2 0-2,-3-2 0,-5-5-4,7 2-5,-3-15-9,0 0-19,0 0 2,0 0-1,0 0 2</inkml:trace>
  <inkml:trace contextRef="#ctx0" brushRef="#br0" timeOffset="23761.3589">18654 15786 37,'14'-1'30,"-14"1"3,9-14-8,-9 14-8,2-11-4,-2 11-1,-4-9-1,4 9-3,-14-6-2,14 6-1,-20-2 0,6 3-2,-3 0 0,0 3 0,-2 1-1,1 1 0,0-1-1,3 4 0,0 1 0,4 1 0,1 4 0,2 0 0,4 2 0,4 0-1,3 2 1,4 0 0,3-2 0,4 0-1,4-5 1,4-1-1,2-6 0,0-2 1,-1-3-1,-1-3 0,-3-5 0,-1-2 1,-5-3-1,-2-5 1,-3 0-2,-3-4 2,0-3-2,-2 0 2,-2-1-2,-2 2 1,-1 0 0,-2 4 0,0 5 0,-1 3 0,5 12 0,-11-7 0,11 7 0,-8 16 0,7-1 0,1 4 0,1 2 0,3 4 0,2 2 1,2 0-1,1 0 0,3-3 0,-1-4 0,1-1-1,2-5 1,-3-6-2,4-3-3,-5-9-4,6 2-20,-3-7-10,-5-6-1,4-4 1,-4-4 0</inkml:trace>
  <inkml:trace contextRef="#ctx0" brushRef="#br0" timeOffset="24155.3816">18928 15413 67,'0'0'37,"12"-7"-1,-12 7 2,17 13-24,-17-13-6,11 23-3,-7-5 0,3 7-2,-3 4-1,-1 4 0,-2 1-1,0 4 1,-2-1-1,0-2 1,-1 0-1,3-1 1,1-4 0,3-1-1,2-5 2,6-2-1,1-4 0,3 0-1,-1-2 1,2-3 0,-2-4-1,2 0 0,-3 0-1,-2-2 1,-3-2-2,-10-5-1,19 3-6,-19-3-31,0 0-4,10-19 2,-11-1-1</inkml:trace>
  <inkml:trace contextRef="#ctx0" brushRef="#br0" timeOffset="25538.4607">19789 14751 23,'-8'-14'17,"8"14"1,0 0-2,-6-9 0,6 9-2,0 0-1,-9-10-1,9 10-2,0 0 0,-9-11-2,9 11-1,0 0 0,0 0-1,0 0-1,0 0-1,0 0-1,6 14 1,0-4-1,6 5 0,0 3 0,6 5 0,0 1-1,6 4 1,3 2-2,2 2 1,2-2 0,4 1 0,0-2-1,3 0 0,0 0 0,-2-1 0,-1-2 0,-2-1 0,-2 0 0,-3 0-1,-4-2 1,-4-2-1,-3-5 0,-3 0 0,-3-4 0,-5-2-2,-6-10-1,0 0-4,0 0-9,0 0-23,-18-5 1,7-6-2,-6-7 2</inkml:trace>
  <inkml:trace contextRef="#ctx0" brushRef="#br0" timeOffset="26364.508">19754 14718 15,'0'0'20,"0"0"0,0 0 0,0 0-1,0 0-2,0 0-4,-11 6-1,11-6-3,0 0-3,-8 17-1,4-6-2,-3 3 0,1 3-1,-2 3 1,-1-1 1,3 2-1,2-3 0,4 0 0,0-6-1,5-1 1,-5-11 0,14 7-1,-4-13 0,0-2-1,-2-5 0,2-4 0,-4-1 0,0-4 0,-3-1-1,-2 1 0,-2 1 1,-1 1-1,-1 4 0,0 2 0,-1 2 1,0 2-1,4 10 1,-6-12 0,6 12 0,0 0 0,0 0 2,0 0-1,16 3 0,-6 1 1,3 1-1,3 3 1,3-2-1,3 2-1,1-1 0,4 2 0,0-1 0,1-1-1,0 0 1,1 0-1,-1-1-2,-4-4-2,3 6-15,-3-6-20,-9-4 0,-3 0-1,-6-7 1</inkml:trace>
  <inkml:trace contextRef="#ctx0" brushRef="#br0" timeOffset="27181.5547">20675 15154 31,'6'-13'29,"-6"13"3,4-10 0,-4 10-14,0 0-6,0 0-2,0 0 0,-7 10-3,5 6-2,-4 3 0,1 8-1,1 4-1,0 6-1,2 3 1,0 5-2,0 0 1,2 1-1,1-4 1,3 2-1,-1-7 1,5-1-1,3-7 0,2-4 0,4-5 1,1-5-1,3-4 0,2-6 0,1-4 0,-2-2 0,0-3-1,-1-4-1,-2 2-2,-3-5-2,-1 5-7,-10-8-13,-1 3-14,-4 11 1,-5-22-1,-3 12 1</inkml:trace>
  <inkml:trace contextRef="#ctx0" brushRef="#br0" timeOffset="27469.5712">20564 15471 54,'0'0'32,"-5"-11"2,5 11 0,-6-19-23,6 19-2,9-12 0,0 10-2,-9 2 0,21-5-1,-8 4-2,5 2-2,2-2 0,4 1-1,4 0 0,3-1-1,1 0-1,-1-3-2,3 1-3,-7-7-7,4 2-20,-6 1-4,-9-2-2,-5 2 3</inkml:trace>
  <inkml:trace contextRef="#ctx0" brushRef="#br0" timeOffset="28064.6052">20918 15542 40,'15'-2'32,"10"5"2,-4-9 0,-2-3-13,8 5-7,-4-6-5,5 3-2,-5-3-1,4-1-1,-4-3-1,0 2 0,-4-3-2,0 2 0,-3-3-1,-3 1 0,-5-1 0,-3 2-1,-5-1 1,-4 2 0,-5 1-1,-5 2 0,-4 2 1,-3 4-1,-2 2-1,-2 3 1,-3 7 0,0 3 0,1 5 0,1 2 0,2 3-1,3 3 1,3 3 0,4 1 0,6-3 0,6 2 0,7-1 1,3-1 0,7-1 0,7-4 0,2-3 1,3-2-1,3-2 1,1-3-1,0-6 0,1 1 0,-3-4 0,-3-2-1,-1-2 0,-1-3-1,-3 0-2,-6-5-3,4 6-9,-10-2-26,-2-7 1,-1 0 1,-5-3-1</inkml:trace>
  <inkml:trace contextRef="#ctx0" brushRef="#br0" timeOffset="28712.6423">21400 15340 76,'17'0'37,"-4"-2"0,5 7 1,0 3-27,-6-2-5,4 10-2,-5 1-1,1 6-1,-3 1-1,1 3 1,-4 1-2,-1-1 1,-2-2-1,-1-4 0,-1-5-1,-1-3 1,-2-4-1,2-9 1,0 0-1,-8-9 1,6-1 0,-1-6-1,1-2 1,1-1 0,1-3 0,1 1 0,2 1 0,2 0 1,1 3-1,2 1 0,3 5 1,1 2-1,1 2 0,1 3 1,1 1-1,3 3 1,0 1 0,-1 2-1,0-2 0,-1 0 1,-1 0-1,-1-1 1,-1-1-1,-4-2 0,-9 3 0,13-12 0,-7 2 1,-3 1-1,-2-1 0,-3 0 0,-3 1 0,5 9 0,-15-14 0,2 10 0,-2 4 0,0 3 0,-1 3 0,2 1-1,1 3 1,3 2 0,4-1 0,4-2 0,6 2-1,-4-11-4,19 17-14,-2-13-19,-5-6-1,4-1 1,-2-6-1</inkml:trace>
  <inkml:trace contextRef="#ctx0" brushRef="#br0" timeOffset="29901.7103">21920 15339 18,'0'0'26,"0"0"1,7-10-2,-7 10-9,0 0-1,0 0-3,0 0-1,0 0-1,0 0 0,0 0-2,0 0-2,0 0-1,0 0 0,1 18-1,-2-7-1,1 7 0,0 1-1,3 6 1,0 0-2,2 0 1,1 0-1,2-1 1,1-2-2,3-2 1,-3-6-1,-1-1 0,-8-13 1,17 14-1,-17-14 1,10-1-1,-10 1 0,7-18 0,-1 4 0,-1-5 0,1-4 0,0-2 0,2-1 0,2-1 0,1 4 0,1 0 0,0 2 0,0 7 0,1 2 0,-1 6 0,0 4 1,-2 6-1,-10-4 1,15 22-1,-9-5 0,-1 5 1,-1 2-1,-2 1 0,0 0 0,1-1 1,-1-2-2,0-3 2,2-6-1,-4-13 0,9 11 0,-9-11 1,14-5-1,-6-4 0,1-6 0,1-2 0,0-4 0,3-2 0,2 0 1,1-1-1,-1-2 1,4 3-1,-2 4 2,2 1-1,-3 4 0,2 3 0,-6 5-1,0 4 1,-3 3 0,-9-1 0,13 14-1,-9 0 1,-1 2-1,-2 3 1,1 2-1,0 3 0,-3-1 0,1 1 1,1-1-1,-1-2 0,-1-2 0,1-3-1,1-4-1,-1-12-2,2 12-6,-2-12-19,0 0-12,1-15 1,1 1-1,2 0 1</inkml:trace>
  <inkml:trace contextRef="#ctx0" brushRef="#br0" timeOffset="30255.7305">22625 15363 44,'15'2'34,"-15"-2"1,11 5 1,-11-5-12,-1 10-13,8 0-3,-7-10-1,3 24-2,-3-8 0,2 4-2,-1 0-1,1 3 0,-1-1-1,1 1-1,-2-1 1,2-3-1,-2-2 0,3-4 0,-1-2-3,-2-11-1,0 0-7,0 0-23,0-10-4,1-2 0,-2-10-1</inkml:trace>
  <inkml:trace contextRef="#ctx0" brushRef="#br0" timeOffset="30489.7439">22614 15131 76,'0'0'39,"0"0"-1,0 0 2,-12-10-27,12 10-6,0 0-1,11 10-3,-11-10-3,8 10-2,1-1-6,-9-9-13,0 0-18,15 9 0,-15-9-1,14 2 1</inkml:trace>
  <inkml:trace contextRef="#ctx0" brushRef="#br0" timeOffset="31365.794">22917 15359 43,'0'0'31,"9"-11"2,-9 11-8,10-3-10,-10 3-2,0 0-2,0 0-4,-1 18 0,-4-6-3,4 6 1,-4 3-2,3 4-1,-2 0 0,2 2-1,1-2 0,3 1 0,2-4 0,1-5-1,1-4 1,-6-13 0,14 10-1,-4-13 1,3-4 0,-1-4-1,-1-5 1,1-4 0,0-3-1,0-2 1,1 0 0,1 1-1,-5 0 0,4 4 1,0 1-1,-2 5 1,2 5-1,1 5 1,-2 3-1,0 5 0,2 4 1,-4 2-1,-1 5 0,3 2 0,-4 2 0,-3 1 1,1 3-1,-4 0 0,-4-1 0,2 2 0,-2 0 0,-3-3-1,1-3-1,1-3-1,1-1-4,2-14-5,0 0-21,0 0-5,9-6-1,2-4 2</inkml:trace>
  <inkml:trace contextRef="#ctx0" brushRef="#br0" timeOffset="32114.8369">23650 15419 34,'0'0'33,"11"-6"2,-11 6-7,-6-9-8,6 9-4,0 0-3,-12-11-3,1 5-3,1 3-1,-4 0-2,0 1-1,-1 2-2,-4 2 0,-2 2 0,1 4 0,-3 3 0,-1 3 0,2 4 0,-2 2 0,1 1 0,6 2 0,3 0 0,3-1 0,8 1-1,9-3 1,3-5-1,9-1 0,5-4 0,1-5 0,4-4 0,5-3 0,-3-6 0,-3-3-1,-1-2 1,-2-5 0,-5-1 0,-1-2 0,-5-2 0,-3-1-1,-4-2 1,1 2 1,-4 0-1,-3 3 0,-1 3 1,0 2-1,-1 5 0,2 11 0,0 0 1,0 0-2,0 0 1,-5 14 1,9 1-1,-1 6 1,1 2 0,2 2 0,-5 2 0,7 1-1,-2 1 1,1-3 1,0-2-3,2-5 1,-2-2-1,2-5-1,6-1-2,-15-11-9,21-9-26,-11 2-2,-4-6 1,1-2 0</inkml:trace>
  <inkml:trace contextRef="#ctx0" brushRef="#br0" timeOffset="32602.8648">24057 15042 59,'11'-1'37,"-2"5"-1,-9-4 2,0 0-21,6 15-9,-6-6 0,-1 7-3,-4 1-1,3 4 0,-1 2-1,0 5-1,-2 1-1,-2 3 0,-1 2-1,4 3 1,2-1-1,-3 3 0,-1-3 0,6 1 1,1-2 0,2 0 0,5-5 0,-1-3 0,0-5 0,8-2 0,-2-3 1,-2-3-2,0-6 1,-1-1 0,0-3-1,3 0 0,-3-3 0,-10-1 0,18-8-1,-2 0-2,0 4-7,-1-6-31,-1-7-1,-3 0 1,-3-6-1</inkml:trace>
  <inkml:trace contextRef="#ctx0" brushRef="#br0" timeOffset="37499.1448">12811 11376 5,'0'0'17,"0"0"-1,0 0 0,0 0-3,0 0 0,0 0-1,0 0-2,0 0 0,0 0-2,10-7-1,-10 7 0,0 0-1,11-5-1,-11 5 0,13-1-1,-3 4-1,-10-3 1,20 6-2,-10-1 1,1 3-1,1 1 1,0 0-2,0 0 1,-1 2 0,-1 0-1,2 1 0,-4 1 0,1-1 1,-2 3-1,2-1 0,-4 1 0,0 1-1,-1 0 1,0 0 0,-1 1-1,-1-1 1,-1 2 0,-1-1-1,1 2 0,-2-1 1,0-1-1,0 1 0,-1-1 0,0 2 1,-1-3-1,0 1 0,0-1 0,0 2 0,-1 1 0,1-3 1,0 1-1,-1 0 0,2 2 0,0 2 0,1-2 1,0 2-2,0-2 2,0 3-1,1 0 0,0 0 0,1-3 0,0 1 0,2 1 0,-1-1 0,3 1 0,-1 1 0,0-3 0,0 2 0,1 1 0,0-3 1,0 2-1,2 0 0,-2-2 0,1 0 0,1-1 0,0 0 1,4-4-1,0 1 0,2-4 0,-1 0 1,1-4-1,2 1 1,-2-2-1,3 1 1,-4-3-1,1-1 1,-1 0-1,0 0 0,1 0 1,0-2-1,1-1 0,-1 1 0,0-1 1,-1 0-1,0 0 0,-1-1 0,-11 1 1,15-1-1,-15 1 1,0 0 0,0 0-1,0 0 1,0 0 0,0 0 0,0 0 0,0 0-1,-10 6 1,10-6-1,-14 6 0,14-6 0,-16 10 0,16-10 0,-17 12 0,17-12 0,-15 14 0,15-14 0,-16 15 0,16-15 0,-13 20 0,6-9 0,0 0 0,1 2 0,0-1 1,0 2-2,1 0 2,1 1-2,-2-2 2,3 1-1,0-1-1,-1 3 1,2 1 0,-1 1 1,1 0-2,-1 1 1,2 0 0,-1 1 0,1 1 0,1-2 0,0 2 0,1 1 0,-1-1 0,1 2 1,1 0-1,0 0 0,-1-2 0,1 2 0,0-1 0,1-2 1,-1 0-1,0 0 0,0-1 0,0-1 0,0 1 0,1-1 0,0 3 1,0 1-1,-1-3 1,1 1-1,-2-2 1,1 3-1,0-2 0,-2-1 1,1-2-1,-1-2 0,-1 2 0,0-1 0,0 1 0,-1-3 1,-1 1-1,1-1 0,-2 1 0,0-3 0,0-1 0,-1 0 1,5-10-1,-12 12 0,12-12 0,-18 9 0,7-6 0,-2 0 0,0-2 0,0 3 0,-2-3 0,1 2 0,-1 0 0,3 1 0,0-1 0,1 1 0,0-1 0,0 0 0,2 0 0,9-3 1,-14 4-1,14-4 1,-12-2-1,12 2 1,0 0-1,-10-6 1,10 6-1,0 0 0,0 0 0,0 0-2,0 0-3,-5-11-12,5 11-22,0 0 1,7-20-1,-1 8 2</inkml:trace>
  <inkml:trace contextRef="#ctx0" brushRef="#br0" timeOffset="39150.2388">13684 11988 15,'11'-5'26,"-11"5"2,0 0 0,4 9-14,-4 2 0,2 6-2,-3 4-3,5 8-3,-2 2 0,2 6-2,-3 3-1,3 2 0,-2-1-1,2 0 0,-2-4-2,1-3 1,-2-5 0,0-4-2,1-5-1,-3-7-4,6-1-3,-5-12-6,0 0-12,0 0-7,1-15 3,1 3 0</inkml:trace>
  <inkml:trace contextRef="#ctx0" brushRef="#br0" timeOffset="39656.2682">13649 12046 33,'9'-16'30,"-4"-5"3,6-1-6,2 3-8,4-5-3,6 7-2,-1-2-5,6 8-2,-2 2-2,4 8-1,-3 5-2,1 5-1,-5 2 1,-2 7-2,-3 2 1,-5 2-1,-4 3 0,-5 2 0,-4-2-1,-5 1 1,-6 1-1,-5-2 0,-2 0 0,-5-2 1,0-2-1,-2-2 1,1-1 0,2-5 0,2-1 1,5-1 0,1-2 0,7 1 0,2-1 1,9 0 0,3 0 1,6 5-1,0-2 0,4 3 1,1-2-1,3 3 0,0-4-1,0 2 0,0-3 0,0-1-2,-1-1 0,1-4-2,1 0-3,-4-9-2,7 4-9,-8-10-13,1-1-8,1-2-1,-6-7 3</inkml:trace>
  <inkml:trace contextRef="#ctx0" brushRef="#br0" timeOffset="40123.293">14137 12182 42,'14'2'29,"-14"-2"3,2 11-10,0 4-7,-3 0-2,6 9-4,-3 0-1,5 4-1,-2-2-2,6 3-1,-1-7 0,6-1-1,-2-7 0,5-4-1,-1-10 0,1-3 0,-1-9-1,-1-4 0,-1-7 0,-3-3 0,-1 0 0,-4-4-1,-3 0 1,-3 1-1,-2 1 1,-2 3-1,-2 3 1,0 6-1,0 2 1,4 14-1,0 0 1,-10 0-1,10 14 1,1 2-1,3 6 1,1 5 0,0 2-1,2 2 1,1 0-1,1 0 1,1-4-1,1-1 0,1-3-2,-2-7-2,2-1-5,-12-15-9,21 1-20,-7-5 0,-6-8 0,1-4 1</inkml:trace>
  <inkml:trace contextRef="#ctx0" brushRef="#br0" timeOffset="40445.3133">14537 11874 64,'0'0'35,"0"0"1,5 10 1,-1 4-24,-4 0-3,6 12-4,-5 3-1,4 9-1,-3 5-1,2 2-1,2 1-1,-1 3 1,-1-1-2,2-3 1,1-3 0,3-5-1,1-7 0,2-6-1,3-5-2,-2-10-2,5-3-6,-5-13-13,0-5-15,3-1 1,-7-6 0,0 0 1</inkml:trace>
  <inkml:trace contextRef="#ctx0" brushRef="#br0" timeOffset="40926.3409">14742 12287 50,'18'11'35,"-18"-11"-2,20-6-4,-3 6-12,-6-11 0,11 6-6,-6-5-3,5 1-3,-3-5-1,0 2-1,-2-4-2,-2 0 1,-2 0-2,-3 0 1,-4-3 0,-2 3-1,-3-1 1,-3 0-1,-3 4 0,-3 1 0,-4 0 1,-1 5-1,-3 2 0,1 4-1,-3 4 1,2 5 0,-2 6 0,0 2 0,2 7-1,1 4 2,2 4-1,3 5 0,1 3 0,2 1 1,4-1 0,4 0 0,3-5 0,5-1 1,4-7-1,2-5 1,4-8-1,4-1 0,3-8-1,3-5 0,-1-5-1,0-2-2,3-1-3,-9-10-9,7 0-25,-4 0 1,-6-4 0,0 3-1</inkml:trace>
  <inkml:trace contextRef="#ctx0" brushRef="#br0" timeOffset="41461.3715">15339 12079 70,'0'0'35,"6"-12"1,-6 12 0,-12-10-26,12 10-1,-16-5-3,7 5-2,-5 0 0,1 3-1,-4 2-1,4 2-1,-4 4 0,2 0 1,0 2-1,4 1-1,1-3 1,4 3 0,3-3 0,4 1 0,6-3 0,3 0-1,3 1 1,5-2-1,3 0 1,3-1-1,3-2 1,1 4-1,0-1 0,-2 2 0,-3 2 0,-3 2 0,-5 1 0,-7 2 0,-7 4-1,-6-4 1,-5 3 0,-6-1 0,-5-4 0,-2 0 1,-2-3 0,0-3 0,2-3 0,5-1 0,1-4 0,5-3 0,12 2-2,-8-12-4,19 8-16,1-6-19,2-7 0,4 0 0,2-10-1</inkml:trace>
  <inkml:trace contextRef="#ctx0" brushRef="#br0" timeOffset="43036.4615">17492 11763 23,'0'0'30,"0"0"2,3-11 0,-3 11-11,0 0-6,0 0-3,0 0-2,0 0-3,0 0-2,0 0 0,-6 12-1,4-1-1,3 7 0,-3 3 0,4 7-1,0 1 0,2 4-1,-2 0 0,1 3 0,0 0 0,0 0 0,1-5 0,-1 0-1,-2-1 1,1-5-1,0-3 0,0-3 0,0-5 0,-1 0 1,2-3-1,-3-11 0,2 9-1,-2-9-1,0 0-1,0 0-1,0 0-5,-4-9-6,9-3-21,-1-1-1,-1-8-1,3-3 2</inkml:trace>
  <inkml:trace contextRef="#ctx0" brushRef="#br0" timeOffset="43522.4893">17923 11706 20,'0'0'26,"0"0"2,0 0-7,8-11-4,-8 11-1,0 0-3,0 0-2,0 0-2,0 0-2,0 0 0,0 0-2,-10 8-1,10 4-1,-1-1 0,1 8 0,0 2-1,2 3 1,0 4-1,2 5 0,0 0 0,1 3 0,-1 0-1,2 0 0,-1-1 0,1-1 0,-1-3 0,0-2-1,-2-3 0,-1-4 1,1-5-1,-1-4-1,0-2 0,-2-11-2,0 0-2,0 0-5,0 0-7,0 0-15,-7-12-5,1 2 0,-8-5 2</inkml:trace>
  <inkml:trace contextRef="#ctx0" brushRef="#br0" timeOffset="43977.5153">17558 11907 11,'-15'-18'25,"11"7"2,-7 0-4,5-1-5,6 12-1,-11-13-3,11 13-1,0 0-3,0 0-2,0 0 0,11 8-2,-1-1-1,3 6 0,3 1 0,5 4-1,2 0 0,7 3-1,0 1 0,3 1-1,0-1 0,3-3-1,-3 1 0,1-1 0,-2 0 0,-5-1 0,-2-2-1,-2 1 0,-3-3 1,-5 0-1,-1-5 1,-4-1-1,-10-8 0,0 0 0,9 8-1,-9-8-1,0 0-5,-7-18-9,5 7-23,2 11 1,-6-19-1,6 19 1</inkml:trace>
  <inkml:trace contextRef="#ctx0" brushRef="#br0" timeOffset="55911.1978">18396 12032 7,'0'0'22,"0"0"-3,0 0-2,0 0-2,0 0-2,0 0-2,0 0-1,6-9-1,-6 9 0,0 0 0,9-6-1,-9 6-1,13-5-1,-3 4 0,-10 1 0,20-4-1,-10 1-2,2 3 0,0-1 0,2 2-1,1-1 0,3 1-1,1 1 1,2-1 0,-2-1-1,4 1 0,-1-2 0,1 0 0,1 1 0,-1 0-1,-1 0 1,0 0-1,0 0 0,0 0 0,-2 0 1,-1 1-1,-1 0 0,0-1 0,-2 1 0,-2 0 0,-1 1 0,-2-1 0,-2 0 0,-9-1 0,16 1 0,-16-1-1,0 0-1,0 0-2,10-2-5,-10 2-7,-6-11-21,6 11 1,-7-9-1,7 9 3</inkml:trace>
  <inkml:trace contextRef="#ctx0" brushRef="#br0" timeOffset="56663.241">18834 11833 9,'7'12'26,"-7"-12"1,0 0-2,0 0-6,0 0-3,13 1-1,-13-1-4,0 0-1,10 0-2,-10 0-1,13 2-1,-3 1-2,-10-3 0,16 6-1,-16-6-1,19 9 0,-19-9 0,18 12-1,-8-1 0,1-1 0,-2 0-1,1 2 0,-2-2 1,1 1-1,0 0 1,-3-1-1,-6-10 0,12 15-1,-12-15 2,7 13-1,-7-13 0,3 13 0,-3-13 0,-1 15 0,1-15 1,-8 15-1,2-5 0,0 0 0,-2 1 0,-2 1 0,1 0 0,0 1 0,-2-1 0,3 0 0,-1 1 0,0-3 1,2 0-1,0 0 1,7-10 0,-9 14-1,9-14 1,-7 11-1,7-11 0,-2 10 0,2-10 0,0 0 0,0 12-1,0-12-1,0 0-5,0 0-8,0 0-22,0 0 0,1-16 0,2 2 1</inkml:trace>
  <inkml:trace contextRef="#ctx0" brushRef="#br0" timeOffset="57530.2905">19463 11739 20,'13'-8'26,"-13"8"-3,0 0-2,8-11-3,-8 11-3,0 0-2,0 0-3,0 0-1,2 10-3,-3 0 0,-3-1 0,3 8-2,-3 0 0,2 7-1,-2 3 1,3 3-2,-4 1 1,5 4-1,-2-2 0,3 2 0,-1-3 0,2-1 0,1-5-1,1-1 0,-1-4 0,1-6 0,-1-5-1,1 0 1,-4-10-1,0 0-1,0 0 0,0 0-3,0 0-2,1-12-4,-1 12-10,4-9-16,-5-1-1,1 10 1,0-24 1</inkml:trace>
  <inkml:trace contextRef="#ctx0" brushRef="#br0" timeOffset="58077.3218">19863 11655 9,'0'0'25,"0"0"1,0 0-4,0 0-3,0 0-2,0 0-3,0 0-3,-3 9-1,3-9-1,-4 13-1,4-2-2,-4-2-2,3 8 0,-3-1 0,2 4-1,-1 2 0,2 6-1,-2 1 1,2 2-1,-1 1 0,2 0 0,0-1 0,4 1-2,-2-3 2,1-2-2,1-5 0,0 0 1,0-4-1,0-3-1,0-4 1,-4-11-2,7 11-2,-7-11-3,0 0-5,0 0-9,-10-18-16,10 18 1,-11-21-1,5 7 2</inkml:trace>
  <inkml:trace contextRef="#ctx0" brushRef="#br0" timeOffset="58587.351">19500 11827 14,'0'0'23,"0"0"1,0 0-9,0 0 1,0 0-3,0 0 0,0 0-2,0 0-1,0 0-1,9 7 0,-9-7-1,20 12 0,-9-5-2,6 5 0,0 0-1,4 6-1,-3-2-1,5 3 0,0 1-1,1 0 0,-2 1 0,1-1-2,-1-3 1,-1 0 0,-2-1 0,0-1 0,-5-2-1,0-2 1,-5-2-1,-9-9 1,12 12-1,-12-12 0,0 0 1,0 0-1,0 0-1,0 0 0,0 0-4,0 0-10,-8-14-23,8 14 1,-6-16-1,6 16 1</inkml:trace>
  <inkml:trace contextRef="#ctx0" brushRef="#br0" timeOffset="59843.4228">20125 12175 18,'0'0'25,"0"0"-5,-7 10-2,7-10-1,0 0-2,0 0-2,0 0 0,0 0-2,0 0-2,0 0 0,9-6-1,-9 6-1,11-14-2,-11 14-1,13-19-1,-5 8 0,-2-3 0,3 3-1,-2-3 0,1 2 0,-2 1-1,0 0 1,-2 2-1,-4 9 0,9-12 0,-9 12 0,0 0-1,5-11 1,-5 11-1,0 0 1,0 0 0,0 0-1,5 12 0,-3-3 0,0 0 1,0 4-1,0 2 0,0 3 1,0 1-1,2 3 0,-1-1 0,-1 0 1,1 2-1,0-1 0,0 0 0,0-2 0,0 0 0,0-4 0,-2 1 0,0-3 0,0-2 0,-1-3 0,0-9-1,0 0 0,0 0-1,0 0 0,0 0-2,-10 1-2,10-1-2,-10-7-2,10 7-1,-14-5-3,14 5 3,-15-1 0,15 1 1,-17 2 2,17-2 4,-13 3 2,13-3 4,-10 6 3,10-6 1,0 0 2,-10 4 1,10-4 0,0 0 1,0 0 1,11 4-3,-2-2 0,-9-2-2,20 0-1,-10-1-1,4 2 0,-1-1-2,2 1-1,0-2 0,-1 3 0,0-2 0,-1 2-1,0-1 1,-3 0-1,0 0 0,-10-1 0,11 3 0,-11-3 1,0 0-1,0 0 0,0 0 0,0 0-1,0 0-1,2-12-5,-2 12-12,0 0-20,-2-14 1,2 14-1,-6-21 2</inkml:trace>
  <inkml:trace contextRef="#ctx0" brushRef="#br0" timeOffset="60825.479">20652 11732 16,'-3'-15'24,"3"15"-3,0 0-1,0 0 0,0 0-3,1-11-3,-1 11-2,0 0-2,0 0-1,0 0-1,0 0-2,4-10-1,-4 10-1,0 0-1,0 0 0,0 0-1,0 0-1,0 0 1,7 12 0,-7-12-1,0 20 1,0-5 0,1 5 0,-2 1 0,2 4-1,-1 4 1,2 4 0,-2 0 0,2 1-1,-2-1 0,4-1 0,-2-1 1,1-3-2,0-7 1,0-2-1,1-6 1,-1-3-1,0 0 0,-3-10 0,0 0 0,0 0 0,0 0-1,0 0 0,0 0-2,0 0-1,0 0-5,0 0-7,12-15-23,-12 15 1,11-13 0,-11 13 1</inkml:trace>
  <inkml:trace contextRef="#ctx0" brushRef="#br0" timeOffset="61400.5119">21040 11697 10,'10'-5'15,"-10"5"0,3-11 0,-3 11 0,0 0 0,2-10-1,-2 10-1,0 0-1,0 0-1,0 0 0,0 0-2,0 0-1,0 0 0,0 0-1,4 13-2,-3-2 1,-4-1-2,6 4 0,-5 2-1,3 4 0,-2 1 0,2 5 0,-1 1-1,4 1 0,-3 0 0,1-1-1,0-2 0,2 1 0,-1-3 0,2-2-1,0-5 0,0 0 0,-1-2 1,0-2-1,0 0 0,-4-12-1,3 13-1,-3-13-1,0 0-1,0 0-4,-8 10-5,-3-16-8,11 6-16,-9-11 0,-3 2-1,2 0 3</inkml:trace>
  <inkml:trace contextRef="#ctx0" brushRef="#br0" timeOffset="61946.5431">20673 11799 23,'0'0'26,"-10"-2"-6,10 2 1,0 0-3,0 0-2,0 0-2,0 0-2,0 0-3,0 0 2,11-2-4,-11 2 0,11 8-1,-2-1-1,1-1-1,3 6-1,2-1 0,3 3 0,3 2-1,4 3 0,-1-2 0,4 3-1,-1-1 0,1 1 0,-2-1 0,-2 0 0,1-2-1,-4-2 1,-1 0-1,-4-3 1,-2-2-1,-4-2 0,-10-8 1,15 11-1,-15-11 0,0 0 0,0 0 0,0 0 0,0 0-2,0 0-2,0 0-7,0 0-17,-6-12-11,6 12 1,3-13-2</inkml:trace>
  <inkml:trace contextRef="#ctx0" brushRef="#br0" timeOffset="63204.6151">21295 12183 11,'0'0'27,"0"0"0,0 0 2,0 0-10,-11-9-3,11 9-3,-2-9-3,2 9-1,0 0 0,5-12-2,-5 12-2,4-11-1,-4 11 0,7-14 0,-7 14-1,9-11 0,-9 11 0,12-11-1,-12 11 1,12-11-1,-12 11 0,10-7-1,-10 7 0,12-4 0,-12 4 0,10-1 0,-10 1 0,11 4-1,-11-4 1,13 10-1,-13-10 1,10 17-1,-5-6 0,-2 4 1,-1-1-1,1 2 0,-3-1 0,-1 2 0,-4-2 0,0 0 0,-2-1 0,-1-1 0,-2-1 0,3 0 0,-1 0 0,1-2 0,7-10 0,-15 18 0,15-18 0,-11 14 0,11-14 0,-13 14-1,13-14 1,-11 10 0,11-10 0,-7 10 0,7-10-1,0 0 1,-2 12 0,2-12 0,0 0 0,0 0 1,12 9-1,-12-9 0,13 1 0,-13-1 1,14 0-1,-4 0 1,1-1 0,1 2 0,-1-2 0,2 1 0,1 0 0,2 0-1,-3-1 1,2 1 0,-2 0-1,1 0 1,-2-1 0,-2 2-1,-10-1 1,16 1-1,-16-1 1,9 3-1,-9-3 0,0 0 0,0 0 0,0 0 0,0 0-2,0 0-1,-9 10-4,9-10-13,-15-8-20,15 8 0,-10-11 0,10 11 1</inkml:trace>
  <inkml:trace contextRef="#ctx0" brushRef="#br0" timeOffset="73569.2077">18958 17708 3,'0'0'8,"0"0"1,0 0-2,0 0-2,0 0 0,0 0-2,0 0-1,7-9 0,-7 9 0,0 0 0,0 0 2,0 0-1,0 0 1,0 0 1,0 0-1,0 0 1,0 0-2,0 0 1,0 0-2,0 0 1,0 0-1,0 0-1,7-9 0,-7 9-1,0 0 1,0 0 0,0 0-1,0 0 2,0 0 1,0 0 0,0 0 0,0 0 0,0 0 0,0 0 0,0 0 0,0 0 0,0 0-2,0 0-1,0 0 0,0 0 0,0 0-2,0 0 1,0 0 0,0 0-2,0 0 0,0 0-5,0 0-11,0 0-5,0 0 1,0 0 0</inkml:trace>
  <inkml:trace contextRef="#ctx0" brushRef="#br0" timeOffset="81642.6697">18253 12618 14,'0'0'10,"0"0"0,0 0 0,3-13-2,-3 13 1,0 0 0,11-6 0,-11 6 0,12-3-1,-3 3-1,2 2 0,0 4-1,3-1 0,2 4-1,1 0-1,1 4 0,1-2-1,0 4 1,-1-4-1,3 3 1,-6-3-1,4 0-1,-4-1 1,1 0-1,-2-3 0,0 2-1,-2-4 0,-2 0 0,0-2 1,-10-3-1,11 2 0,-11-2 1,0 0-1,0 0 0,0 0 0,-1-10-1,1 10-2,0 0-3,0 0-6,-10-6-11,10 6-9,0 0-2,0 0 2</inkml:trace>
  <inkml:trace contextRef="#ctx0" brushRef="#br0" timeOffset="82698.7301">19481 12485 12,'0'0'9,"9"-3"-1,-9 3 1,0 0-1,0 0-1,0 0 0,0 0 0,0 0-1,0 0 0,0 0 1,0 0-1,-9-1-1,9 1 1,-13 6-2,2 0 0,0 2-1,-2-1 1,-3 1-1,-1 2-1,-2 3 0,0 1 0,-5 1-1,2 1 1,-4 2-1,0 0-1,-1 1 1,0 1-1,1-4 0,-3 3 0,6-3 0,-1-1 0,2-1 1,3-3-1,1-1 1,3-2-1,4-3 1,11-5 0,-14 7-1,14-7 1,0 0-1,0 0 1,0 0-1,0 0 0,0 0 0,0 0 0,0 0-1,0 0-1,0 0-3,0 0-5,2-12-15,-2 12-3,0 0 1,17-5 1</inkml:trace>
  <inkml:trace contextRef="#ctx0" brushRef="#br0" timeOffset="83686.7864">19538 12831 6,'9'-1'9,"-9"1"1,19-9-2,-10 4 0,6 1-1,-2-3 0,7 1-1,-2 0-1,6-2 1,3-1-1,3 0 0,2 0 0,3-1-1,2 0 0,0-1-1,4 1-1,1-3 0,1 3-1,2-2 0,1 0 1,1 0 1,2-4 1,3 2 0,3-1 0,-2 2 0,0-3 0,0 2-1,0 1 0,-2 0-2,-5 5 0,-7-2-2,-5 3 2,-7 1-1,-5 3 0,-9 1 0,-13 2 0,11 1-2,-11-1-4,0 0-7,-11 8-15,-2-9 0,13 1 1,-20 2 0</inkml:trace>
  <inkml:trace contextRef="#ctx0" brushRef="#br0" timeOffset="85286.8781">17661 13044 7,'0'0'20,"0"0"-4,0 0 0,0 0-2,0 0-2,0 0-3,11 14-1,-9-5 0,0 3-1,-1 1-2,1 2 0,-4 1-2,4 2 0,-4 1 0,1 0 0,0-3-1,0-1 0,1-1-1,0-3 0,2 0 0,-2-11 0,3 12-1,-3-12 0,0 0 1,0 0 0,0 0-1,11-3 1,-11 3-1,7-13 0,-1 1 0,-1 2 1,3-3-1,1 1 0,-3-2 1,6-1 0,-4-1 1,5 1-1,-2 2 2,4 1-1,-4 1 0,2 3-1,-2 0 1,2 4 0,-2 2 0,-1 3-1,0 2-1,-10-3 1,15 13 0,-9-3-1,0 3 1,-1 1 0,-3 1-1,-1 2 1,-2 3 0,0-1-1,-1 0 1,0-2 0,0 0-1,-2-4 0,2 0 1,1-3-1,1-10-1,-1 9-2,1-9-5,0 0-7,0 0-17,14-8 0,-10-2-2,7 4 2</inkml:trace>
  <inkml:trace contextRef="#ctx0" brushRef="#br0" timeOffset="85853.9099">18126 13117 4,'-10'2'23,"10"-2"1,-11 5 1,11-5-8,-10 8-3,10-8-2,-14 17-1,4-8-3,3 4 0,-4 2-1,5 3-2,-1-1 0,6 3-1,-1-4 0,5 2-1,3-3 0,7 0-1,2-5 0,3-1-1,3-3 0,0-1 0,1-4 0,2-2 0,-3-4-1,-1 1 1,-2-4 0,-3 0-1,-2-3 1,-3-3-1,-3-3 0,-3 1 1,-2-3-2,-3 0 2,-4-1-2,-1-1 1,-4 3 0,-3 2 0,0 5 0,-4 2 0,1 4 0,-2 4 0,2 3 0,-1 5 0,2 2 0,0 0 0,4 4-1,0-2 0,4 5-3,2-7-6,7 3-11,4 2-13,-6-14 1,17 14-1,-7-15 1</inkml:trace>
  <inkml:trace contextRef="#ctx0" brushRef="#br0" timeOffset="86435.942">18398 13075 25,'11'2'29,"-11"-2"2,13-3 0,-13 3-9,0 0-9,9 18-2,-9-18-2,6 23-3,-6-8 0,4 5-2,-3-1 0,2 0-1,-2-1-1,3 1-1,-2-2 1,0-2-2,0-4 1,0-1-1,-2-10 1,6 9-1,-6-9 0,0 0 1,12-15-2,-7 5 1,1-2 0,1-2 0,0 0-1,1-2 1,1 2 0,0 3 0,0 0 0,2 1 0,-2 1 0,0 2 0,-9 7 0,18-10 1,-18 10-1,16-2 1,-16 2-1,15 6 1,-15-6-1,13 18 1,-8-6-1,1 2 0,-2 3 1,0 2-1,-1 0 1,-1-1-1,0 0 0,-1-1 0,0-1 0,-2-3-1,2-2-2,-1-11-4,2 15-8,-2-15-21,0 0 0,0 0 0,0 0 0</inkml:trace>
  <inkml:trace contextRef="#ctx0" brushRef="#br0" timeOffset="86921.9717">18862 12978 13,'-1'-12'29,"1"12"0,0-10 2,0 10-13,0 0-3,0 0-2,0 0-4,-1 15-4,2 0-1,-2 1 0,1 4-2,-1 3 0,2 1-1,-1 0 0,1 1-1,0-3 1,1 0 0,2-1 0,0-5-1,2 0 1,2-5 0,0 0 0,1-3 0,1-2 1,0-1-2,0-2 1,3-2-1,-2-1 1,0-1-2,4-1 0,-4-2-4,4 4-5,-15 0-10,13-16-13,-2 13-1,-11 3 1,8-11 0</inkml:trace>
  <inkml:trace contextRef="#ctx0" brushRef="#br0" timeOffset="87235.9896">18721 13072 22,'0'0'28,"0"0"2,7-11 0,-7 11-13,24-3-1,-9 1-4,7 5-1,-5-4-3,7 5-3,-5-1-1,3 1-2,-3 1-1,-2-1-2,-1 1-3,-4-1-4,3 3-9,-2 1-17,-13-8 1,20 8-2,-20-8 2</inkml:trace>
  <inkml:trace contextRef="#ctx0" brushRef="#br0" timeOffset="87919.0287">19175 13169 48,'0'0'31,"11"0"2,-11 0-7,15-6-11,-2 5-2,-1-4-4,3 4-3,-2-4-1,2 3-1,-1-4-2,0 3 0,-3-1-1,2 0-1,-3-1 1,-10 5-1,15-12 0,-15 12 1,8-14-1,-8 14 0,2-17 0,-5 8 0,3 9 0,-14-17-1,4 8 0,-3 2 1,-3 2-1,-1 1 0,0 2 1,-2 4-1,2 2 1,1 2 0,3 3 0,0 3 0,2 1 0,2 2 1,2 1-1,0 1 1,3-1 0,2 2 0,3 0 1,1 0-1,3 0 1,2-2-1,1-2 1,3 0-1,2-3 2,2-1-2,0-4 0,2 0 0,1-2 0,0-2-1,-1 1-2,1-4-1,-1 3-6,-6-7-8,0 0-21,0 2 2,-11 3-1,15-13 1</inkml:trace>
  <inkml:trace contextRef="#ctx0" brushRef="#br0" timeOffset="88498.0618">19481 13074 44,'0'0'32,"13"5"1,-13-5 0,9 10-18,1 2-4,-5-3-3,4 7-3,-2-2-2,0 4-1,-1-1 0,0 2-1,-1-2 0,-1-2-2,-1-1 0,-1-4-1,-2-10 1,3 13-1,-3-13 0,0 0 0,0 0 1,1-16 0,0 5-1,0-2 2,0-3-1,2 0 1,0-1-1,1 2 0,0-2 1,2 4-1,-1 2 1,0 1 0,-5 10 0,12-12 1,-12 12-1,13-5 1,-13 5 0,14 0-1,-3 0 1,-11 0-1,18 2 1,-18-2-1,16 2 0,-16-2 0,9-1 1,-9 1-1,0 0 0,0 0 0,-8-11 1,8 11-2,-14-7 1,14 7-2,-16-7-2,6 3-6,10 4-5,-12 5-17,12-5-1,0 0 0,-12 10 2</inkml:trace>
  <inkml:trace contextRef="#ctx0" brushRef="#br0" timeOffset="89326.1092">19831 13046 37,'0'0'30,"0"0"2,7 19-1,-5-8-18,-2-1-2,4 5-3,-3-3-2,3 6 0,-2-3-3,2 3-1,0-2 0,0-3 0,-1 1-1,2-3-1,-2-2 1,-3-9 0,8 10-1,-8-10 0,11-3-1,-11 3 1,13-13 0,-6 3-1,1-5 0,1 2 1,-1-4 0,0 3 0,0-1 0,0 2 0,-1 1 1,0 3-1,-7 9 2,12-10-1,-12 10 0,10 0 0,-10 0 1,7 11-1,-5-1 0,2 3 0,-1 0 0,0 3-1,3 0 1,-1-1 0,0 0 0,2-2-1,1-1 1,-8-12-1,16 14 1,-16-14-1,16-1-1,-16 1 1,16-15 0,-9 5 0,1-6 0,0 1 0,1-5-1,-2 2 1,3 2 0,-1-1 0,0 3 0,-1 3 1,0 1-1,-8 10 1,14-8 0,-14 8 0,12 4 0,-12-4 0,12 17 0,-6-6 0,-1 2-1,0 2 1,0 0 0,-1 3-1,-2-4 0,0 0 0,-1 1 0,-1-4-2,1 1-2,-1-12-6,-1 9-18,1-9-9,0 0 1,0 0-1</inkml:trace>
  <inkml:trace contextRef="#ctx0" brushRef="#br0" timeOffset="89629.1265">20419 13081 55,'4'11'33,"-4"-11"1,-2 17-2,4-1-19,-5-5-3,6 7-2,-5-4-4,4 3-1,-2-1-1,2-2-1,-1 0-2,-1-14-2,4 20-5,-4-20-8,0 0-18,0 0-1,0 0 0,6-14 0</inkml:trace>
  <inkml:trace contextRef="#ctx0" brushRef="#br0" timeOffset="89863.1399">20394 12909 72,'0'0'37,"0"0"-1,0 0-2,0 0-21,0 0-6,0 0-4,13 4-8,-13-4-12,13 12-19,-13-12 0,0 0-1,0 0 0</inkml:trace>
  <inkml:trace contextRef="#ctx0" brushRef="#br0" timeOffset="90744.1903">20559 13054 19,'0'0'30,"0"0"1,14-5 0,-14 5-10,0 0-4,10 7-3,-10-7-3,3 14-4,-3-4-2,2 5-2,-1 0-1,1 4 0,-1-2-1,1 1 0,-1-2 0,0-2-1,1 0 1,0-3-1,-2-11 1,0 0-1,0 0 0,13 5 0,-13-5 0,12-18-1,-3 3 0,1-2 1,-1 0-1,1-3 1,4 1 0,-1-2 0,1 3 1,1 3 0,-1 0 0,1 6 0,0 2 1,-2 5-1,-1 2 0,0 5 1,-3 1-2,-1 4 1,0 4-1,-4 1 1,-1 1-1,0 1 0,-3 0 0,0-3 0,-1-1-1,-1-2-1,2 0 0,0-11-3,2 9-4,-2-9-9,0 0-19,9-8 1,-3-2 0,6 4 1</inkml:trace>
  <inkml:trace contextRef="#ctx0" brushRef="#br0" timeOffset="91393.2274">21136 13019 26,'0'0'28,"-9"-10"3,9 10 1,0 0-15,-17-3-4,17 3-2,-18 1-3,18-1 0,-19 5-2,7 2-2,-1 0 0,1 3-1,0 1-1,1 3 0,0-1 0,3 4 0,1-2 0,5 1 0,3-3 0,5 1-1,2-2 0,5-1 0,1-1 0,4-3 0,-2-3 0,3-1-1,-3-3 0,-1-2 0,-2-2 0,-2-3-1,-2-3 1,-3-1-1,-1-3 1,-2-2-1,-1-3 1,-2-1-1,-1-4 1,-1 1 0,0 2 0,0-1 0,0 5 0,0 4 0,0 4 0,2 9 1,0 0 0,0 0-1,3 19 1,0-2 0,0 1 0,2 2 0,1 2-1,-1 0 1,1 1-1,-1-1 0,1-1 0,0-4 0,0 1 0,-1-5-3,2 1-1,-7-14-7,15 5-19,-15-5-8,12-8 2,-12 8-2</inkml:trace>
  <inkml:trace contextRef="#ctx0" brushRef="#br0" timeOffset="91780.2494">21375 12764 57,'10'-4'35,"-10"4"-1,0 0-3,0 0-14,13 14-5,-13-14-2,6 23-3,-5-7-2,5 3-1,-5 2-1,3 5-1,-2 2 0,0 2-1,-1 1-1,0 0 1,0-1-1,1 1 1,-1-3-1,2-4 0,1-2 0,1-4 0,2-5-1,1-4-1,3 2-3,-11-11-9,20-4-24,-9 3 0,-11 1 0,19-13 0</inkml:trace>
  <inkml:trace contextRef="#ctx0" brushRef="#br0" timeOffset="92469.2889">21813 12933 18,'0'0'30,"7"-11"1,-7 11 2,0 0-11,0 0-5,0 0-3,0 0-3,0 0-4,-14-5-1,14 5-2,-17 7-1,7-1 0,-3 1-1,2 2 0,-2-1-1,1 2 0,2 0 0,-1 0-1,5 0 1,2-1-1,4-9 0,1 15 1,-1-15-1,14 13 0,-4-8 1,3 0 0,0-1 0,0 0 0,0-1 0,2 3-1,-2-1 1,0 2 0,-3 0-1,-1 2 1,-2 0-1,-2 0 0,-3 1 0,-3 0-1,-1-1 1,-3 0 0,5-9 0,-18 16-1,7-9 1,-3-1 0,1 0 0,-2 0 0,1-3 0,1 0 0,4-1-2,-3-2-2,12 0-12,0 0-22,0 0 1,0 0-1,7-15 2</inkml:trace>
  <inkml:trace contextRef="#ctx0" brushRef="#br0" timeOffset="104020.9497">20304 16494 5,'0'0'5,"-12"-10"0,12 10 0,-10-10-1,10 10 0,-11-10-1,11 10 0,-16-12 0,16 12-1,-17-13-1,6 6 1,1 1-1,-3 0 0,1-2 0,-2 2 0,-1 0 0,-1-1 0,-2 0 1,1-2-1,-1 2 0,-2 1 1,1-1-1,-2-1 1,1 2 0,2 1 0,-2 1-1,-1-1 1,3 2 0,-2-2-1,2 2 0,-1-1 0,-1 1 1,3-1-1,-3 0 0,3 1 1,-3 0-1,0 0 0,2 2 1,-3-2-1,0 2 0,-1 2 0,-1 1-1,-1-1 1,-1 1-1,0 1 2,0 1-2,-3 1 0,0 0 0,-1 2 0,-1 0 0,0 1 0,0 0 0,0 1 0,-1 1 0,3 1 0,-1-1 0,3 2 0,2-2 0,4 3 0,0-3 0,4 1 0,0 1 0,4-3 0,0 2 0,-1 0 0,3 2 0,-2-2 0,2 5 0,-1-1 0,0 2 0,0 1 0,-3 0 0,3 2 0,-2-2 0,-1 4 1,0 0-1,-1-3 0,0 5 1,0-2-1,2 5 0,-2-2 0,2 1 1,-2 0-1,3 3 1,-1-1-1,0 0 0,1 2 0,0-2 0,2 2 0,0-4 0,1 3 0,3 0 0,0 0-1,3-2 1,1 2-1,2-3 2,1 4-2,2-1 1,1 2-1,1-4 2,2 4 2,-1 0-2,0 3 1,2-3 0,2 2 0,0 0-1,1-1 1,1 3-1,0 0 0,1-1-1,1 1 1,-14-35-1,29 75 2,-29-75 2,33 74-7,-33-74 3,40 70-4,-40-70 5,46 60-1,-46-60 0,51 53-1,-51-53-2,53 47 7,-53-47-3,55 44 3,-55-44-4,56 45 0,-56-45 0,58 38 0,-58-38 1,60 36-2,-60-36 2,61 25 1,-61-25 0,64 17 0,-64-17 1,64 11 0,-64-11 1,68 3 0,-68-3-1,69 0 0,-69 0 0,69-1-3,-69 1 3,72-3-1,-72 3 0,68-3 1,-68 3-1,69-7 1,-69 7-1,70-11 3,-70 11-4,65-13-2,-65 13 2,61-24-1,-61 24 1,53-21-4,-53 21 4,0 0-1,67-45 0,-67 45 3,0 0-4,59-47 1,-59 47-1,0 0 4,56-52-3,-56 52-1,0 0 1,0 0-2,60-61 2,-60 61 2,0 0 1,0 0 1,40-51-1,-40 51 0,0 0 0,0 0 1,34-53-1,-25 43-5,-1-6-1,0-1 2,2 4-3,-1-3 2,0 3-1,-1 0 0,2-1 0,-3-8 3,0 7-1,-1-5 1,1 2 0,-2 0-1,-1-1 1,0-6-1,-2 4 1,2 0-1,-2 7 0,0-10 1,-1 4-1,1-1 1,-2-1 0,1 0-2,-2 3 1,0-7-1,-1 1 1,0 4-1,-1 0 1,0-1-1,1 1 2,0-4-1,0 1 0,0 2 3,2 0-2,-1-2 1,1 2-1,0-1 1,-1 1-1,0 2 1,0 3-1,-1-3 0,0 3-1,-2-2 1,0 2 0,0-4 0,-2 1 0,-1 0-1,-2-3 1,2-1-1,-1 1 1,0-4-1,-1 2 1,1 0-1,0 1 1,1-1 0,-1 3 0,0 3 0,1-1 0,0 5 0,-2-2 0,2 2 0,-1-1 0,0 3 0,-1-2 0,0-2 0,0 1-1,-1 0 1,0-2 0,-2 2 0,0-2-1,0 1 1,0 1 0,-1 1 0,-1 0 0,-1 0 0,1 2 0,0 0 0,0 0 1,-1 1-2,0 1 1,0 0 0,1 2 0,-1-1-1,0 4 0,-1 0 0,0 2-1,-2-1-2,2 2-3,-3 1-11,-5-6-11,10 11 0,-9-12 2</inkml:trace>
  <inkml:trace contextRef="#ctx0" brushRef="#br0" timeOffset="109486.2621">18019 18178 1,'0'0'15,"0"0"-4,0 0 0,0 0 0,0 0 2,0 0-1,0 0 0,0 0-3,0 0-1,0 0 0,0 0 1,0 0-3,0 0-1,0 0 0,0 0 0,0 0-5,0 0 4,0 0-1,-54-34-2,54 34 0,0 0 1,0 0-1,-51 10 0,51-10 3,0 0-4,0 0-1,0 0 2,0 0 0,-50 58 0,50-58-1,0 0 0,-5 65 1,5-65 1,2 56-1,-2-56-1,7 63 1,-7-63-1,6 64 1,-6-64 0,4 64-2,-4-64 2,4 52-1,-4-52 0,0 0 0,3 67 0,-3-67 0,0 0-1,0 0 1,-3 56-1,3-56-1,0 0-1,0 0-2,0 0-3,0 0-4,0 0-8,0 0-7,0 0-3,0 0 4,0 0-1</inkml:trace>
  <inkml:trace contextRef="#ctx0" brushRef="#br0" timeOffset="109788.2795">17693 18548 6,'0'0'23,"0"0"3,0 0 2,0 0-9,0 0-3,0 0 0,50-42-1,-50 42-3,0 0-1,73-23-5,-73 23-1,0 0-2,71-13-1,-71 13-1,0 0-2,65 8-3,-65-8-2,0 0-8,58 9-9,-58-9-10,0 0 1,51 9-1,-51-9 1</inkml:trace>
  <inkml:trace contextRef="#ctx0" brushRef="#br0" timeOffset="110348.3116">18165 18404 8,'0'0'19,"0"0"4,0 0-1,0 0-12,0 0 0,0 0-1,0 0-2,0 0 0,0 0-1,22 61 0,-22-61-1,0 0 0,4 73-2,-4-73 0,0 0 0,6 75 0,-6-75-1,0 0-1,0 0 1,25 54-1,-25-54 1,0 0-1,0 0-1,51-12 2,-51 12-1,0 0 0,43-49 0,-43 49 0,0 0 0,37-77 0,-37 77-1,0 0 1,24-63 0,-24 63 2,0 0-1,0 0 0,0 0-1,0 0 2,0 0-1,0 0 1,0 0-2,0 0 1,0 0-1,-5 77 0,5-77 2,2 50-1,-2-50-1,7 54-2,-7-54 2,0 0-2,20 56-4,-20-56-3,0 0-8,0 0-12,0 0-6,0 0 0,0 0 1</inkml:trace>
  <inkml:trace contextRef="#ctx0" brushRef="#br0" timeOffset="110949.3459">18584 18367 28,'0'0'22,"0"0"6,0 0 2,0 0-18,0 62-5,0-62 3,0 0-1,6 65-2,-6-65 3,0 0-6,12 68 1,-12-68-3,0 0 4,15 59-5,-15-59-1,0 0 2,0 0-1,0 0-1,22 62 0,-22-62 0,0 0 0,0 0 1,0 0 0,0 0-2,0 0 1,27-70-1,-27 70 2,8-52 0,-8 52 0,0 0-1,16-63-3,-16 63 3,0 0 2,0 0 0,0 0-3,32-51 2,-32 51-1,0 0 1,0 0 3,0 0-3,0 0-4,0 0 3,54 26-2,-54-26 1,0 0-3,17 63 5,-17-63 0,0 0-1,9 68 3,-9-68-3,0 0 4,2 62-4,-2-62 5,0 0-6,0 0-2,0 0-2,0 0-3,0 0-13,0 0-11,0 0-2,0 0-2,0 0 1</inkml:trace>
  <inkml:trace contextRef="#ctx0" brushRef="#br0" timeOffset="111497.3773">18932 18360 35,'0'0'30,"0"0"1,0 0 2,0 0-22,0 0-1,13 64-2,-13-64-1,0 0 0,8 67-5,-8-67 2,2 57 0,-2-57-1,0 0-1,1 71-1,-1-71 0,0 0 0,0 0 4,0 0-5,0 0-1,0 0 1,0 0 1,0 0-1,0 0 0,52-41-1,-52 41 1,17-50 0,-17 50 0,0 0 0,33-65 0,-33 65 1,0 0-1,0 0 2,0 0-2,0 0 1,57-49 0,-57 49 1,0 0-2,0 0 1,0 0 0,32 52-1,-32-52 0,9 50 1,-9-50-1,7 49 0,-7-49 0,0 0 0,10 60-1,-10-60-1,0 0 0,0 0-8,0 0-6,0 0-19,0 0 1,50 17-2,-50-17 1</inkml:trace>
  <inkml:trace contextRef="#ctx0" brushRef="#br0" timeOffset="112067.4099">19334 18352 46,'0'0'30,"0"0"3,0 0-2,13 67-17,-13-67-7,0 0 3,12 50-2,-12-50-1,0 0-3,21 60 0,-21-60-1,0 0-1,0 0 0,0 0-1,0 0 0,54 46 0,-54-46 0,0 0 0,0 0 0,56-36 0,-56 36-1,0 0 1,0 0-1,58-64-2,-58 64 1,0 0-2,0 0 3,37-59 1,-37 59-1,0 0 0,0 0 1,0 0 2,0 0-3,0 0 5,0 55-5,0-55 0,-12 68 0,12-68 0,-18 82 0,18-82 0,-18 87 0,18-87 0,-17 75 1,17-75-1,-13 55 0,13-55 1,0 0-1,0 0 0,-6 54 0,6-54-3,0 0-7,0 0-17,0 0-9,0 0-1,0 0 2,0 0-1</inkml:trace>
  <inkml:trace contextRef="#ctx0" brushRef="#br0" timeOffset="113001.4633">20012 18413 27,'0'0'27,"0"0"-5,0 0 0,0 0-6,0 0-6,-13 53 0,13-53-1,0 0-4,14 71-2,-14-71-2,9 52 1,-9-52-1,0 0 3,7 69-4,-7-69 0,0 0 0,0 0 1,0 0 0,0 0-1,0 0 1,0 0-1,0 0 0,0 0 0,45-66 0,-45 66 0,0 0 1,41-70 1,-41 70 0,0 0 2,43-62-3,-43 62 2,0 0 0,0 0-1,0 0-1,59-31 0,-59 31 0,0 0 0,0 0 0,21 60 0,-21-60-1,3 56 0,-3-56 0,0 0 0,4 67-2,-4-67-3,0 0-2,0 0-11,6 57-14,-6-57 0,0 0-2,0 0 2</inkml:trace>
  <inkml:trace contextRef="#ctx0" brushRef="#br0" timeOffset="113697.5031">20585 18459 13,'0'0'24,"0"0"6,0 0-14,0 0-1,32-50 1,-32 50-2,0 0-2,0 0-2,0 0-2,0 0-2,0 0 0,-50-48-2,50 48-1,0 0 0,0 0-1,-54 16-3,54-16 3,0 0-2,0 0 2,-45 71-2,45-71 1,0 0-1,-17 73 1,17-73 1,5 50-1,-5-50-1,0 0 1,0 0 0,45 54 0,-45-54-1,0 0 0,56-3 0,-56 3 0,0 0 1,56-33-3,-56 33 1,0 0 0,34-62 0,-34 62 1,0 0 1,13-63-2,-13 63 1,0 0 1,-4-66-1,4 66 0,0 0 0,0 0 0,0 0 1,0 0-1,0 0 0,0 0 1,0 0 0,0 0 0,0 0 0,-1 68 0,1-68 0,9 63-1,-9-63 1,13 50-1,-13-50-1,0 0-2,25 64-3,-25-64-6,0 0-15,0 0-8,50 27-1,-50-27 2</inkml:trace>
  <inkml:trace contextRef="#ctx0" brushRef="#br0" timeOffset="114478.5477">20873 18345 45,'0'0'29,"0"0"2,0 0 0,0 0-16,0 0-10,33 56 1,-33-56 0,0 0 2,6 71-3,-6-71-1,6 53-1,-6-53 0,0 0-2,10 54 0,-10-54-1,0 0-1,0 0 2,0 0 0,0 0-2,0 0 0,0 0 2,0 0-1,0 0 1,56-59 0,-56 59-1,19-53-1,-19 53 3,20-54-1,-20 54 0,0 0 1,21-49-1,-21 49-1,0 0 3,0 0-1,0 0-1,0 0 0,0 0-1,32 62 1,-32-62 0,9 50-1,-9-50-1,0 0 0,11 57 1,-11-57 0,0 0 0,0 0-1,0 0 1,0 0 1,0 0-2,0 0 1,0 0 0,0 0-1,0 0 3,51-47-2,-51 47-1,0 0 1,34-61 1,-34 61-4,0 0 4,0 0 0,50-56-1,-50 56 0,0 0 1,0 0 1,0 0-2,0 0 2,51 12-2,-51-12 0,0 0 2,13 60-2,-13-60 0,3 55 0,-3-55 1,0 0 2,0 60-3,0-60-2,0 0-3,0 0-3,0 0-10,9 50-20,-9-50 1,0 0-4,0 0 4</inkml:trace>
  <inkml:trace contextRef="#ctx0" brushRef="#br0" timeOffset="115205.5894">21511 18436 31,'0'0'32,"0"0"2,0 0 1,56 33-15,-56-33-5,0 0-4,0 0-3,0 0-3,0 0-1,59-44-2,-59 44-1,0 0-3,0 0 3,0 0 0,52-45-1,-52 45-2,0 0 2,0 0-2,0 0 2,4-50 3,-4 50-3,0 0-2,0 0 3,0 0 2,-61-48-3,61 48 3,0 0-3,0 0 0,-51 14 1,51-14 2,0 0-2,0 0 0,-47 67 0,47-67 1,0 0-1,-24 65-2,24-65 3,0 0-4,-9 69 3,9-69-1,0 0 1,8 72-1,-8-72 1,0 0 3,25 57-3,-25-57 3,0 0-4,0 0 1,52 38 1,-52-38-1,0 0 1,50 4-1,-50-4 0,0 0-1,58-26 1,-58 26-2,0 0-5,55-37-8,-55 37-25,0 0-2,0 0 1,37-61 0</inkml:trace>
  <inkml:trace contextRef="#ctx0" brushRef="#br0" timeOffset="118236.7627">11520 18400 28,'0'0'19,"0"0"3,18 51-1,-18-51-7,0 0-5,0 0-1,10 61-2,-10-61 1,9 51-3,-9-51-2,12 53 1,-12-53-1,13 53 0,-13-53-2,0 0 0,16 70-1,-16-70 2,0 0-1,0 0 0,14 53 0,-14-53 0,0 0 1,0 0-1,0 0 1,0 0-1,0 0 0,14-79 1,-14 79-1,15-69 1,-15 69 0,19-80 0,-19 80 0,25-68 1,-25 68 0,0 0 0,0 0 1,0 0-1,54-7-1,-54 7 1,15 62 0,-15-62 0,12 72-1,-12-72 2,8 75-2,-8-75 0,6 63 0,-6-63-1,0 0 0,0 0-1,0 0-4,0 0-8,0 0-3,60-6-13,-60 6-3,0 0 1,41-79 0</inkml:trace>
  <inkml:trace contextRef="#ctx0" brushRef="#br0" timeOffset="118677.788">11992 18495 44,'0'0'27,"0"0"-6,13 59-1,-13-59-5,0 0-3,-12 67-1,12-67-2,0 0-3,7 71-1,-7-71-1,0 0-1,0 0 0,0 0-1,63 16 0,-63-16-1,0 0 0,60-56 0,-60 56 0,0 0 0,51-73-1,-51 73 0,21-53 0,-21 53 1,0 0-1,2-62 1,-2 62 0,0 0-3,0 0 3,-58-36-4,58 36 2,0 0-3,-73 20 4,73-20-1,0 0 0,-61 66-1,61-66-2,0 0 2,-16 61-8,16-61 0,0 0-15,0 0-7,51 36 0,-51-36 2</inkml:trace>
  <inkml:trace contextRef="#ctx0" brushRef="#br0" timeOffset="119173.8164">12323 18382 36,'0'0'32,"0"0"0,0 0-3,0 0-14,0 0-3,0 0-3,5 56-1,-5-56-4,0 0 0,17 62-2,-17-62 0,12 58 0,-12-58-2,9 63 1,-9-63-1,0 0 0,8 68 0,-8-68-1,0 0 1,0 0 0,0 0 1,0 0-2,35-56 1,-35 56 0,23-76 0,-23 76 1,25-73 0,-25 73-1,25-61-4,-25 61 4,0 0 1,28-52-1,-28 52-4,0 0 4,0 0-4,27 61 4,-27-61 5,12 67-6,-12-67 1,13 76 0,-13-76 4,12 70-4,-12-70 4,11 53-5,-11-53-1,0 0-2,0 0-11,0 0-16,0 0-1,46-50-2,-46 50 1</inkml:trace>
  <inkml:trace contextRef="#ctx0" brushRef="#br0" timeOffset="119534.837">12781 18131 50,'0'0'35,"0"0"-5,0 0-2,0 0-12,0 0-8,0 0 0,0 0-5,16 72-1,-16-72 0,8 64 0,-8-64 3,6 79-4,-6-79-1,2 91 1,-2-91-1,4 85 0,-4-85 0,9 70 1,-9-70-1,0 0 0,30 64-1,-30-64 0,0 0 0,0 0 1,60 2-2,-60-2-4,0 0-7,0 0-12,60-43-7,-60 43 0,0 0 0</inkml:trace>
  <inkml:trace contextRef="#ctx0" brushRef="#br0" timeOffset="119786.8514">12748 18346 43,'0'0'31,"0"0"7,0 0-4,0 0-15,0 0-4,0 0-4,0 0-2,0 0-3,0 0-2,65-3-1,-65 3-5,52 3-7,-52-3-3,55 4-7,-55-4-19,53 10 3,-53-10-2,0 0 3</inkml:trace>
  <inkml:trace contextRef="#ctx0" brushRef="#br0" timeOffset="120295.8805">13162 18409 41,'0'0'32,"13"52"4,-13-52-3,0 0-19,0 0 1,0 0-4,58 4-4,-58-4-1,0 0-4,0 0-4,63-46 4,-63 46 0,0 0-2,0 0 1,42-67 0,-42 67-1,0 0 1,0 0 4,0-62-5,0 62-1,0 0 1,0 0-3,0 0 3,-66-43 0,66 43 0,0 0-4,-53 26 3,53-26 2,0 0-2,-39 74-1,39-74 2,-12 70 1,12-70 0,0 76 4,0-76-2,9 62-2,-9-62 2,0 0 4,31 64-6,-31-64-1,0 0 2,0 0-1,64 19-4,-64-19 0,0 0-3,56-20-6,-56 20-8,0 0-16,59-54 0,-59 54-3,0 0 4</inkml:trace>
  <inkml:trace contextRef="#ctx0" brushRef="#br0" timeOffset="120669.9019">13463 18392 23,'0'0'32,"0"0"2,0 0-2,0 0-8,0 0-7,0 0-2,0 0-6,0 0-3,49 49-5,-49-49 2,0 0-1,35 65-2,-35-65 0,0 0 0,22 53-1,-22-53 1,0 0 3,0 0-5,0 0 0,0 0 2,0 0 0,0 0-1,0 0 0,-8-51 2,8 51-4,1-53 6,-1 53 0,0 0-2,19-56 1,-19 56 1,0 0-3,0 0-2,0 0-1,63-32-15,-63 32-19,0 0 2,0 0-4,56 8 3</inkml:trace>
  <inkml:trace contextRef="#ctx0" brushRef="#br0" timeOffset="121352.941">13799 18302 66,'0'0'34,"0"0"1,0 0 0,0 0-20,13 58-6,-13-58-6,8 50 2,-8-50-1,13 65-1,-13-65-2,14 67 2,-14-67-2,17 50 1,-17-50 3,0 0-6,0 0 2,0 0-1,50-3 1,-50 3-2,0 0 1,37-80 0,-37 80 1,21-65 0,-21 65 1,19-64-1,-19 64-2,0 0 2,0 0 0,0 0-1,0 0 1,0 0-2,0 0 0,0 0 1,26 72 0,-26-72-1,8 69 2,-8-69-1,0 0 1,22 69-1,-22-69 1,0 0 0,0 0-2,53-1 2,-53 1 0,0 0-1,53-58 0,-53 58 1,34-62 1,-34 62-1,0 0 0,41-73 0,-41 73-5,0 0 5,0 0-1,0 0 0,0 0-1,50-30 1,-50 30-4,0 0 5,17 53 4,-17-53-6,9 59-1,-9-59 4,9 56-1,-9-56-2,14 52 3,-14-52-5,0 0-3,0 0-5,0 0-8,0 0-21,61 6 1,-61-6 0,0 0 3</inkml:trace>
  <inkml:trace contextRef="#ctx0" brushRef="#br0" timeOffset="121585.9543">14509 18333 58,'0'0'35,"0"0"-3,0 0 4,52 38-14,-52-38-8,0 0-3,7 74-5,-7-74-1,4 61-1,-4-61 1,4 60-3,-4-60-2,4 52-2,-4-52-3,0 0-7,0 0-18,0 0-9,0 0 0,0 0 1</inkml:trace>
  <inkml:trace contextRef="#ctx0" brushRef="#br0" timeOffset="121791.9661">14592 18182 70,'0'0'38,"0"0"0,-51-36 0,51 36-17,0 0-15,0 0-8,0 0-23,0 0-13,0 0-2,0 0 4,0 0 2</inkml:trace>
  <inkml:trace contextRef="#ctx0" brushRef="#br0" timeOffset="122520.0077">14865 18230 51,'0'0'32,"5"71"0,-5-71 0,0 0-21,-7 70-2,7-70 1,-1 58-4,1-58-2,4 56-1,-4-56 3,0 0-5,18 60-1,-18-60 1,0 0-1,0 0 0,0 0 0,0 0 0,0 0 1,57-52 0,-57 52 0,0 0-1,24-72 1,-24 72 0,19-53 0,-19 53-2,0 0-2,0 0 3,0 0 2,44-51-1,-44 51-4,0 0 6,0 0-6,0 0 6,46 60 2,-46-60-3,0 0-2,30 65 0,-30-65 4,0 0-7,26 62 0,-26-62-11,0 0-21,0 0 0,31 52-2,-31-52 0</inkml:trace>
  <inkml:trace contextRef="#ctx0" brushRef="#br0" timeOffset="123128.0424">15342 18247 46,'49'11'32,"-49"-11"6,0 0-4,0 0-16,0 0-8,0 0 1,0 0-5,0 0-2,0 0-1,0 0-1,-44 53-1,44-53 0,0 0-1,0 0 2,-48 55 0,48-55 0,0 0-2,-31 58 0,31-58 2,0 0 1,-9 65-1,9-65-1,0 0 0,0 0-1,41 55 1,-41-55 2,0 0-5,57 1 2,-57-1 0,0 0-3,55-54 3,-55 54 0,0 0 2,36-69-3,-36 69 3,9-64-3,-9 64 0,-3-59 4,3 59-3,-12-60 0,12 60-1,0 0 1,-20-60-1,20 60 0,0 0 2,0 0 0,0 0-1,0 0-3,0 0 4,17 70-1,-17-70 1,16 56-3,-16-56 2,18 54-4,-18-54 4,0 0 2,28 69-4,-28-69-1,0 0-6,0 0-5,0 0-24,0 0 1,55 26-2,-55-26 1</inkml:trace>
  <inkml:trace contextRef="#ctx0" brushRef="#br0" timeOffset="123443.0605">15655 17971 89,'0'0'34,"0"0"-1,22 59 0,-22-59-24,9 55-3,-9-55 2,8 75-5,-8-75-1,5 86 1,-5-86-1,3 93 1,-3-93 0,2 81-2,-2-81-2,12 61 4,-12-61 0,0 0-2,31 56 0,-31-56-3,0 0-7,0 0-28,64-4 0,-64 4-1,0 0-4</inkml:trace>
  <inkml:trace contextRef="#ctx0" brushRef="#br0" timeOffset="124769.1364">16285 18291 12,'0'0'16,"0"0"7,0 0-16,-6 52 2,6-52 0,0 0 1,0 0 1,0 0 0,3 52-1,-3-52-1,0 0-2,8 68-2,-8-68 2,6 59-3,-6-59-1,6 58 0,-6-58 0,0 0 0,10 59 0,-10-59-1,0 0 1,0 0 0,0 0 1,0 0-1,0 0-1,0 0 0,0 0 1,0 0 1,0 0 0,0 0-2,0 0-1,50-14 0,-50 14-1,0 0-1,0 0-4,42-65-3,-42 65-6,0 0-7,43-66-10,-43 66-2,0 0-2,39-55 4</inkml:trace>
  <inkml:trace contextRef="#ctx0" brushRef="#br0" timeOffset="125197.1609">16441 18338 43,'0'0'34,"0"0"0,6 59-1,-6-59-17,0 0-3,0 0-3,18 68-7,-18-68 1,0 0-2,22 75-1,-22-75-2,0 0 2,25 61-1,-25-61-1,0 0 6,0 0-6,0 0 2,0 0 0,0 0 1,0 0-1,53 16 0,-53-16-1,0 0 0,19-71 1,-19 71-2,19-54-5,-19 54-6,0 0-11,32-59-15,-32 59 4,0 0-2,0 0 2</inkml:trace>
  <inkml:trace contextRef="#ctx0" brushRef="#br0" timeOffset="125470.1765">16735 18377 46,'0'0'32,"0"0"1,0 0 3,0 0-20,0 0-3,0 0-5,0 0-1,17 56-3,-17-56-1,0 0-1,4 69 0,-4-69-1,1 59-1,-1-59-1,1 59-2,-1-59-3,0 0-5,0 0-17,15 53-7,-15-53 1,0 0-1</inkml:trace>
  <inkml:trace contextRef="#ctx0" brushRef="#br0" timeOffset="125685.1888">16783 18161 70,'0'0'35,"0"0"0,0 0-1,0 0-24,0 0-5,0 0-5,0 0-10,0 0-9,0 0-15,0 0-3,0 0 3,0 0-4</inkml:trace>
  <inkml:trace contextRef="#ctx0" brushRef="#br0" timeOffset="125978.2055">16953 18108 30,'0'0'30,"0"0"4,0 0-4,39 61-12,-39-61-5,0 0-3,1 75-4,-1-75-2,-1 65-2,1-65 0,-4 73 0,4-73 2,-3 71-4,3-71-1,-1 64 1,1-64-1,0 0 0,6 62-3,-6-62-1,0 0-6,0 0-7,0 0-14,0 0-2,0 0 2,0 0 1</inkml:trace>
  <inkml:trace contextRef="#ctx0" brushRef="#br0" timeOffset="126206.2186">16940 18429 52,'0'0'33,"0"0"3,0 0-1,0 0-18,0 0-4,0 0-3,0 0-3,0 0-2,68-32 2,-68 32-8,0 0-5,65-16-6,-65 16-22,0 0-3,49-15 1,-49 15-3</inkml:trace>
  <inkml:trace contextRef="#ctx0" brushRef="#br0" timeOffset="126673.2453">17147 18010 43,'0'0'32,"0"0"3,6 55-2,-6-55-13,0 0-12,7 69-1,-7-69-1,10 69-3,-10-69 0,9 72 0,-9-72-2,8 89 0,-8-89 0,6 81 0,-6-81-1,4 77 0,-4-77 0,5 54 0,-5-54 1,0 0-1,0 0 0,0 0-1,0 0 0,0 0 1,0 0 1,51-49-1,-51 49 0,0 0 1,38-64 0,-38 64 1,0 0-1,0 0 1,56-28 0,-56 28-1,0 0 0,0 0 0,41 60-2,-41-60 1,15 52-2,-15-52-6,12 55-26,-12-55-1,0 0-1,0 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31:52.5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7919 5538 12,'1'9'13,"-1"-9"0,0 0 0,-7 10-2,7-10-1,-4 11 0,4-11 0,-4 13-1,4-13-2,-4 18 0,3-8-1,1 3 0,1 1-1,1 2-1,0 1 0,4 0-1,0 1-1,1 0 1,1-3-1,3 1 0,0-4-1,1 0 1,2 0-1,1-3 0,1-2 0,0 1 0,2-4 0,-1-1 0,2-1 0,1-2 0,-1-3-1,3 2 1,0-3 1,1-2-1,-2 1 0,2 1-1,-2-1 2,-1 2-1,0 0-1,-1-1 1,-2 1 0,1 1-1,-3 2 1,2 2-1,-4-2 1,3 1-1,-1 2 1,0 3-1,0 0 1,1 0-1,-2 1 0,2 2 0,-1 0 0,2 0 1,-4 1-1,3-1 0,-3-1 0,1 3 0,-2 0 0,-1-1 0,-1 2 0,-2 0 0,-2 5 0,-1-1-1,-2 1 1,-2-1 0,-1-2 0,0 2-1,-1-1 2,0-3-2,1-12 1,-3 13 0,3-13 0,0 0 0,0 0 0,0 0 0,0 0-1,0 0 1,0 0 0,-3-14 0,4 5 0,0-5 0,1-2 0,0 0 0,1 0 0,2-4 1,-1 1-2,2 2 1,0-2 0,1 4 0,2 0 1,0 2-1,1 0 0,3 3 1,0 2-1,2-1 1,1 0 0,4 2-1,1 0 0,2 0 1,2 0-1,1 0 1,0 1-1,2 2 1,-3 2-1,1 1 1,-1 2 0,0 2-1,1 0 1,-2 4-1,1-1 1,0 0 0,-1-1 0,1 1 0,-2-2 0,2-1 1,-3-2-1,2-3 0,-1-3 1,3-1-1,-1-6 1,3-2-1,-1-6 0,0 2 0,-2-2 1,-2 0-2,-3 3 1,-5 1 0,-3 3 0,-12 13-1,10-14 1,-10 14-1,0 0-3,-14-6-3,14 6-10,0 0-21,-20 9 1,10-8-2,-5 0 1</inkml:trace>
  <inkml:trace contextRef="#ctx0" brushRef="#br0" timeOffset="1616.0918">8629 6345 9,'0'0'19,"1"10"-2,-1-10-1,2 9-1,-2-9-1,0 0-2,0 12 0,0-12-2,0 0-1,0 9-2,0-9-1,0 0-1,-2 15-1,2-15-1,-1 16-1,1-3 0,0 1-1,-1 3 1,0 0-1,0 3 0,-1-1 0,1 5-1,-2 2 2,1 1-1,-1 0 0,1 0-1,1 1 1,0 0-1,0 1 1,1-2-1,0-2 0,0 0 0,1 2 0,-1-2 0,1-3 0,0 1 0,0-2 0,2 1 0,-2 1 0,0-1 1,0-1-2,0 0 1,-1 2 0,0 1 0,0-1 0,0-1 0,-1 1 0,0 1 0,0 2 0,-2-4 0,2 2 0,-1 1 0,0-1 0,1 0 0,0-1 1,0 0-2,0-4 1,1 4 0,0-1 0,0-1 0,0 0 0,0 1 0,-1 0 0,0 2 0,0-3 0,0-1 0,0 0 0,0 1 0,0-1 0,1-1 0,-1-1 0,1-1 0,-1 2 0,1 1 0,-1-1 0,1-3 0,-1 1 0,0 0-1,0 1 2,1-3-1,0 4 0,-1-4 0,1 2 0,0 0 0,0 0 0,0-3 0,-1 1 0,1 0-1,-1-3 2,0-1-1,1 0 0,0-11-1,-1 13 1,1-13 0,0 10 1,0-10-1,0 0 0,0 0 0,0 0-1,0 0-2,0 0-6,0 0-7,0 0-16,0 0 0,-11-2 0,11 2 0</inkml:trace>
  <inkml:trace contextRef="#ctx0" brushRef="#br0" timeOffset="3025.173">8495 7831 4,'0'0'12,"0"0"0,0 0-1,0 0 2,0 0-1,0 0 2,0 0 0,0 0-2,-10-8-1,10 8-1,0 0-2,0 0 0,-1 11-2,1-11-1,3 14-1,3-3 1,-4 2-2,4 1 0,-2 1 2,4 3-3,-3-1 1,4 3-1,-2 0 0,2 1-1,-1-2 1,2 2-1,-2-1 0,0 0 0,1 0-1,-2 0 1,0-1-1,0 0 0,-1-2 0,1-1 1,-1-1-1,0-1 0,0-1 0,-1-3 0,-5-10 0,9 18 0,-9-18 0,7 10 0,-7-10 0,0 0 0,0 0 0,0 0 1,0 0-1,0 0 0,0 0 1,0 0-1,0 0 0,0 0 1,0 0-1,0 0 0,4-10 0,-4 10 0,3-16 0,0 4 0,0-4 1,4-2 0,-1-6 1,3-1 0,1-5 1,4 0 0,-2-6-1,3 1 1,0-2-1,3 4 0,-3 1-1,1 2 0,-3 3-2,-1 6 2,-3 8-1,-2 1 1,-7 12-1,0 0 1,0 0-1,0 0-1,0 0-1,0 0-4,2 11-12,-2-11-20,0 0 1,-12-2-2,0-10 2</inkml:trace>
  <inkml:trace contextRef="#ctx0" brushRef="#br0" timeOffset="7390.4227">6308 5603 6,'0'0'20,"0"0"-3,0 0-3,-6 12-1,6-12-1,-4 14-1,4-14-3,-2 16-1,2-4-1,0 2-1,2-2-1,-1 2 0,5 2-1,-3 1 0,3-1 0,-1 1-1,2-1 0,1-3 0,3 1 0,-2-3 0,1-3-1,1-3 1,0 1-1,0-3 1,0 1-1,-1-4 1,2-1 0,-1-2-1,0 2 1,3-1 0,-1-2 0,1-2-1,0 2 1,1-1-1,1 0 2,-2 0-2,2 0 0,0-1 0,-2 4-1,2 0 1,-2 0 0,0 1-1,1 1 0,-2 2 1,0 1-1,-1 1 0,1-1 1,-2 0-1,0 3 0,-1 1 1,1-2 0,-11-5-1,17 13 1,-17-13-1,13 19 1,-10-10-1,-1 1 1,2 1-1,-4 0 0,2 1 1,-3-2-1,3 1 0,-4 0 0,2 1 0,0 1 0,0 0 0,0-2 0,-1-1 0,1 0 0,0-10 0,-1 16 0,1-16 0,0 0 0,1 10 0,-1-10 0,0 0 0,0 0 0,0 0 0,0 0 0,-1-11 0,1 2 1,0 0-1,1-4 0,-1 0-1,1 0 1,-1-2 0,1 2 1,1-1-2,2 2 1,0 0 0,-1 2 0,3 1 1,2-1-1,0 1 0,4 2 0,-1 0 0,2 2 0,-1 0 0,3 0 1,-2 3-1,0 1 0,2 2 0,-2 0 0,1 0 0,-1 1 1,1 1-1,0 3 0,-1-2 0,2 0 0,-1-1 0,1 2 0,-1 0 0,2-1 1,0 0-1,1-1 0,-1-2 0,2 1 1,0-2 0,0-2-1,1-2 1,-1-1-1,0 1 1,-1-2 0,-1-1 0,1-2 0,-2-2-1,0 3 1,-2-1 0,-1-2-1,0-1 1,-2 3-1,-3-2 1,-7 11-1,13-14 1,-13 14 0,6-14 0,-6 14-1,0 0 1,0-9 0,0 9-1,0 0 0,0 0-3,0 0-3,0 0-23,0 0-7,-16-7 0,16 7-2</inkml:trace>
  <inkml:trace contextRef="#ctx0" brushRef="#br0" timeOffset="27312.5621">6739 6375 16,'0'0'16,"-5"13"-4,5-13 1,-2 15-2,2-15-1,-2 15 1,2-3-1,-2-2-1,2 2 0,-4 0-2,4 4 1,-4 1-2,2 2 0,-3-1-1,3 2 0,-5 0 0,4 3-2,-2-1 1,3-2 0,-2-1-1,3 2-2,-2-5 1,3 2-1,-1-3 0,1 1 0,-1-2 0,1 4-1,-1 0 1,-1 1-1,0 1 1,0 1 0,0 0-1,-1 4 1,0 1 0,2 0 0,-1 1 0,1 3-1,-1 0 1,1 0 0,0 1 0,0 0-1,0-1 1,0 0-1,1-1 0,2 1 0,-1-3 1,1 1-2,1-2 2,-1-1-1,1-2 1,-1 1-1,0-5 0,-1 0 0,-1 1 1,-1-3-1,-2-1 0,2 3 0,-2-1 0,1 1 0,-1 0 0,0-2 0,-1 1 0,1 3 0,0 1 0,-1-3 1,0-1-2,0 2 1,1 1 0,1-1 0,-1 1 0,0-3 0,0 1 0,1 1 0,0 0 0,0 0 1,0 1-2,0 0 1,1 0 0,-1 0 0,1-2 0,0 2 0,1-2 0,-1-1 0,1-1 0,0-3 0,0 1 0,1-1 0,-1-1 0,-1-1 0,1 0 0,-1 0 0,0 1 0,0 2-1,0-1 1,0 1 0,-1 0 0,1 0 0,0-2 0,0 2-1,0-1 1,0-1 0,0 0 0,1-2 0,-1 1 0,0-2 0,1 0 0,0-10 0,-1 13 0,1-13 0,0 0 0,-1 11 0,1-11 0,0 0 0,0 0 0,-2 12-1,2-12 0,0 0-1,0 0-4,0 0-6,0 0-19,0 0-3,-10-14-1,8 5 1</inkml:trace>
  <inkml:trace contextRef="#ctx0" brushRef="#br0" timeOffset="28087.6065">6456 8028 20,'0'0'23,"8"20"-4,-6-10-3,3 4-2,-1-1-2,-1 2-4,0 1-1,-1 0-2,1 1 0,1 1-1,1 1-1,-1-2 0,2 3-2,-2-3 1,3 2-1,-1 0 0,1-2 0,-2-1 0,1 0 0,0 1-1,0-4 1,-1 2 0,0-4-1,0-2 1,0 3-1,-1-2 0,-4-10 0,9 13 0,-9-13 0,6 11 1,-6-11 0,0 0 0,9 3 2,-9-3 0,7-13 0,-1 2 0,2-4 2,0-6-2,3-1-1,2-3 1,1-1-2,3-3 0,0-1 0,1 0-1,2 4 0,0 1 1,0 1-1,-1 3 0,-1 3 0,-3 4 0,-2 4 0,-2 4-1,-11 6-1,13-2-9,-13 2-19,-6 9-3,6-9-1,-19 13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2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0:16:37.435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9.45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3:37.2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18569 12637 3,'0'0'5,"0"0"1,0 0 1,10 0 1,-10 0-1,0 0 0,0-9 0,0 9-1,0 0-1,2-11-2,-2 11 1,2-10-1,-2 10 0,4-12 0,-4 12 1,7-16 0,-7 16 0,10-20 0,-4 9 0,-1-2 0,2 1-1,-1-1 1,2-1-1,-1 1 0,1 1 0,0-1-1,4 1 1,-3-1-1,3 1 1,2-1-1,1 1 0,2 0 0,1-1 0,0 2 0,1 0 0,0 0-1,1 1 1,-1 1-1,-1-1 1,0 3-1,-1-1 0,1 1 0,0 1 0,-1 0 0,2 1 0,0 0 0,0 2-1,1-2 1,1 2-1,0-3 1,1 3-1,-3-3 0,3 3 1,-2-3 0,1 1-1,0 1 0,0 0 1,1 2-1,-1-1 0,1 3 1,-2-1-1,4 1 0,-1 0 1,2-1-1,0 0 0,1-1 0,0 0 1,2-1-1,1 1 0,-3-1 0,0 1 0,-1 0 1,-3 1-1,2 1 0,-2 0 0,0 0 0,2 0 0,1 0 0,0 1 0,1 0 1,-2 0-1,0-1 0,0 2 1,-2 1-1,-2-1 0,1-1 0,-2 3 0,0-4 0,-1 3 0,4-1 0,-1 0 1,2 0-1,1 2 0,0 0 0,-1-1 0,2 2 0,1-3 0,-1 4 0,-1-3 0,-1 1 0,1-2 0,1 3 0,-2-5 1,1 3-1,1-1 0,0-1 0,1 0 0,1-2 0,1 1 1,0-1-1,3 0 0,0-1 0,2 0 0,3-3 1,-1 4-1,2-3 0,0 1 0,1 0 0,-3-1 0,-1 0 0,-1 1 0,-4-1 1,0-1-1,0 0 0,0 1 0,-3-1 0,-1 0 0,-1 0 2,0-3-2,-2 2 0,-2 0 0,-3-1 1,-4 0-1,1 0 0,-4 1 0,0-1 0,-10 7 1,16-15-1,-16 15 0,12-15 0,-12 15 0,12-14 1,-12 14-1,9-14 0,-9 14 0,6-11 1,-6 11-1,5-11 0,-5 11 1,4-9-1,-4 9 0,0 0 0,6-9 0,-6 9 0,0 0 0,0 0 1,0 0-1,0 0 0,0 0 1,0 0-1,0 0 0,0 0 0,0 0 1,0 0-1,0 0 0,9-3 0,-9 3 0,0 0 0,6 9 1,-6-9-1,7 9 0,-7-9 1,12 10-1,-12-10 1,12 17-1,-12-17 1,16 17-1,-10-8 0,3-1 1,-1 1-1,0 1 1,1 0-1,0-3 0,2 2 1,1 0-1,2-1 0,0 0 1,1 0-1,3-1 1,-2-3-1,2 3 0,0-2 0,-1 1 1,2-3-1,-2 1 1,1-1-1,-1 0 0,2 1 0,0-1 1,1 0-1,1-1 0,1 3 1,-1-2-1,0 1 0,1-1 0,1 0 1,-2-1-1,-1 0 0,2 0 0,-1 0 0,1-1 0,2 0 0,-3-1 0,3 1 0,0-2 1,1 1-2,0-1 2,-1-1-1,1 1 0,-1 0 0,1-1 0,-1 0 0,-1 0 0,-1 1 0,1-1 0,0 1 0,-2-1 0,3 0 0,1 1 0,0 0 0,0-1 1,1-1-1,0 1 0,-1 1 0,1 0 1,-1-1-2,-4 0 1,3 0 0,0 2 0,0-1 0,-1 0 0,4-2 0,-2 1 0,1 1 0,1-1 0,-1 1 0,-1 0 0,0-1 0,1 1-1,-2 1 1,1-2 0,-3 2 0,1 0 0,-3 0 0,1-1 0,3 1 0,-3 0 0,0-1 1,-2 2-1,-1-1 0,1 2 0,1-2 1,-5 1-1,-4 1 0,1 0 0,-2 3 0,-10-5 0,16 9-1,-16-9 1,9 13 0,-9-13 0,14 15 0,-10-5 0,2 0 0,2-1 0,0 1 0,-1 1 0,3 0 0,-4 0 0,3 0-1,3 0 1,0 0 0,-4 0 0,5-1 0,-1 2 0,-4-3 0,4 1 0,-1 0 0,-6-1 0,1 0 1,2 0-1,-8-9 0,7 16 0,-7-16 0,4 16 1,-4-16-1,-1 16 0,1-16 0,-1 14 0,1-14 0,-3 15 0,3-15 1,5 13-2,-5-13-1,6 12-5,-6-12-19,17 10-10,-17-10 1,11-7-2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13.3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0 916 10,'0'0'5,"0"0"2,13-20-2,-13 20-1,10-20 0,-10 20-1,14-22 1,-14 22-1,15-24 1,-8 5-2,-7 19 1,19-30-1,-10 17 1,1-4-1,-1 2 1,3-3-1,-3 1 0,2 3 1,1-1-1,-1 0 0,1-1 0,0-1 1,2 2-2,1 0 1,0 1 1,1-1-1,1 0-1,0 1 1,-1-1-1,2 2 1,-1-1-1,3 0 0,-2 1 1,3-1-1,-3 2 0,3-2 0,2 2-1,-2 2 1,3 1-1,-4 0 1,4 0-1,-1-1 0,0 3 1,-1 1-1,-2 1 0,0-1 0,-2 0 0,1 3 0,-2 2 1,-2-1-1,0 1 0,0 2 0,0-2 0,-1 2 0,3 2 0,-2-1 1,1-1-1,1 4 0,0-2 0,-1 0 1,2 0-1,1 0 0,0-2 1,1 4-1,1-4 0,2 1 1,-1-1-1,3 1 1,0 1-1,1 0 1,-2 0-1,2 0 1,-3 2-1,1-2 0,-3 1 1,-1 1-1,-2-1 1,0-1-1,-1 2 0,1-1 1,-2-1-1,1 0 1,0 0-1,-1-1 1,1-1 0,1 1-1,3-1 1,-4-1 0,2 0-1,-2 2 1,3-1-1,-1 2 1,1-1-1,-2 1 1,-1-1-1,1 2 1,-1 1-1,2-2 1,-2 0-1,1 0 0,0 0 1,2-2-1,-1 1 1,3-2-1,0 0 0,-1 1 1,4 1-1,-3-2 1,1 0-1,1 1 0,-1-1 1,0 2-1,-1-2 0,-1 0 1,2-3-1,0 3 0,2-2 0,-2-1 1,3 2-1,0-1 0,-1-1 0,2 2 0,-2-2 0,-1 0 1,0-2-1,2 1 0,-4-1 0,3-1 0,-1 0 0,-1-2 0,4 1 1,-3 1-1,3-2 0,2 1 0,-3-2 0,2 2 0,-1 0 0,4-1 0,-7 1 0,5-1 0,-4 2 0,0 0 0,2 2 0,-3-5 0,2 4 0,-1-1 0,-2 3 0,-2-2 0,2 1 0,0-2 0,-2 0 0,-3 1 0,0-2 0,-1-1 0,1-1 0,-2 1 1,1-1-1,-3 2 0,1-2 0,0 0 0,-2-3 0,3 4 0,-16 8 0,25-21 0,-25 21 0,25-20 0,-25 20 0,22-21 0,-22 21 1,20-21-1,-20 21 0,18-23 0,-18 23 0,15-21 0,-15 21 0,14-20 0,-14 20 0,10-16 0,-10 16 0,8-14 0,-8 14 0,0 0 1,4-13-1,-4 13 0,0 0 0,0 0 1,0 0-2,0 0 1,0 0 0,0 0 0,0 0 0,0 0 0,0 0 0,-7 15-1,7-15 1,-2 15 0,2-15 0,0 21-1,0-21 1,3 24 0,0-9 0,-3-15 0,8 23 0,-2-9 0,2-1 0,-1 1 0,-7-14 0,17 22 0,-17-22 0,19 23 0,-19-23 0,23 21 0,-23-21 0,24 15 0,-24-15 0,24 17 0,-7-9 0,-2-4 1,2 2-1,1 0 0,-1 0 1,1 0-1,0-1 0,0 2 0,-1-1 1,1-1-1,-3 1 0,3-1 0,-1-1 0,1 2 1,3-3-1,-3 0 0,3 0 0,0-1 1,2-1-1,-2 1 0,2-1 0,0-2 0,-1 1 0,4 0 1,-3 0-1,1-2 0,2 2 0,-1-3 0,1 0 0,0 3 0,1-1 1,-3-1-1,2-1 0,0 2 0,-2-1 0,1 1 0,0 1 1,-1-2-1,0-1 0,0 2 0,-1 1 0,1-5 1,-1 2-1,-1 2 0,4-3 0,1 1 0,-1 0 0,0-1 0,-1-1 0,1 4 0,0-1 1,-2-1-1,-1 2 0,-4-1 0,3-1 0,-1 2 0,1 2 0,0-2 0,-1-1 0,1 2 0,3 2 0,-1-2 1,1 1-1,1-1 0,3 0 0,3 0 0,-1 0 0,4-4 0,-2-1 0,4 1 0,1-1 1,-2-1-1,-1 0 0,-2 0 0,-1 0 0,1 3 0,-3 0 0,-1 1 0,1-1 0,-4 3 0,2 0 0,1 0 0,-2 2 0,-1-4 0,0 4 0,0-2 0,-4 3 0,4 0 0,-5-2 0,0 4 0,2-4 0,-2 2 0,2-1 1,-2-2-1,2 2 0,-2-1 0,1-2 0,0 1 0,-4 0 0,6-4 0,-4 3 0,-2 1 0,1 0 0,1-2 0,-2 2 0,2 2 0,3-1 0,-7 3 0,4 0 1,1-1-1,0 0 0,0 3 0,-1-1 1,1 1-1,-3-2 0,3 1 0,-2-2 1,0 3-1,-2 0 1,0-2 0,-2 1-1,0 3 1,-2-2-1,1 1 1,-14-7-1,23 15 1,-23-15 0,19 23-1,-19-23 1,18 26 0,-7-13-1,-2 5 1,3 1 0,2-1-1,-2 0 0,0-2 1,0 1-1,0 0 1,-3-1-1,3-2 1,-4 0-1,-8-14 1,12 22 0,-12-22-1,9 14 1,-9-14-1,0 0 1,0 0-1,0 0 2,0 0-2,0 0 0,0 0-3,0 0-3,0 0-11,0 0-15,0 0-1,0 0 1,-14-11-1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6:22.6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1383 2,'0'0'3,"6"-17"0,-6 17 0,0 0 0,6-13-1,-6 13 0,0 0 1,8-17-1,-8 17-1,0 0 1,10-19 0,-10 19 0,8-14 0,-8 14 0,7-17 0,-7 17-1,10-16 1,-10 16-1,9-22 1,-9 22-1,10-19 0,-10 19-1,11-17 1,-11 17 0,10-21 0,-10 21-1,9-14 1,-9 14 0,8-19-1,-8 19 1,8-23-1,-8 23 0,7-21 1,-7 21-1,6-26 0,-6 26 1,6-22-1,-6 22 0,8-22 0,-8 22 1,7-21-1,-7 21 0,6-19 0,-6 19 0,8-20 0,-8 20 1,7-20-1,-7 20 0,8-19 0,-8 19 1,9-22-1,-9 22 0,12-22 0,-12 22 1,12-20-1,-12 20 0,12-21 0,-12 21 1,12-20-1,-12 20 0,13-21 1,-13 21-1,18-24 0,-8 10 1,-10 14-1,23-28 1,-8 14-1,-15 14 1,27-27 0,-15 13 0,4-1 0,-3 0 0,2-2 0,0 5 0,1-1 0,-1-3 0,-2 4 0,2 0-1,-15 12 1,25-19 0,-25 19-1,19-19 1,-19 19-1,18-15 1,-18 15-1,17-13 1,-17 13-1,18-15 1,-18 15-1,18-14 1,-18 14-1,18-12 0,-18 12 1,17-12-1,-17 12 0,15-11 0,-15 11 0,17-9 1,-17 9-1,16-10 0,-16 10 0,17-13 1,-17 13-1,20-12 1,-20 12-1,18-10 1,-18 10-1,18-9 0,-4 6 0,-14 3 1,24-5-1,-24 5 0,22-4 0,-22 4 2,26-3-2,-11 0 1,-15 3-1,24-3 0,-24 3 1,28-5-1,-28 5 0,27-6 1,-13 1-1,-14 5 0,25-4 1,-25 4-1,26-3 1,-26 3-1,21-3 0,-21 3 1,21 0-1,-21 0 0,21 0 1,-21 0-1,22-2 1,-22 2-1,24-1 1,-24 1-1,27-3 1,-12 1-1,0 1 1,0 1-1,2 0 1,0-2 0,2 1-1,1-1 1,0 1-1,-1-2 1,1-2-1,1 1 1,2-1-1,-4 2 1,1 0-1,-2 0 0,-1 0 1,1 2-1,-1-1 0,-1 0 0,1 2 1,-1 0-1,1-1 0,1 1 0,-1 0 0,0 0 1,-1-2-1,1 1 0,-1 1 0,1 0 1,0-2-1,-2 2 0,1-1 0,-2 2 1,0-1-1,-1 0 0,4-1 1,-4 2-1,4-1 0,-2-1 1,2 1-1,3-2 0,-2 2 0,1 0 1,-2 0-1,3-1 0,-5-1 0,4 2 0,-4-1 0,1 1 0,-1-2 0,0 2 0,0-1 1,-1 1-1,2 0 0,-1-2 0,2 2 0,0 0 0,1 0 0,-2 0 0,1 2 1,1-2-1,0 1 0,0-1 0,1 0 0,0 0 0,-1 2 0,-3-4 0,7 2 1,-6 0-1,4 0 0,-3 0 0,2 2 1,-1-2-1,2 0 0,1 0 0,-1-2 1,1 2-1,-1 0 0,-1-1 0,-1-1 0,1 1 0,-3-1 0,1 1 1,-1-2-1,-2 1 0,0 1 0,-1 1 0,-13 0 1,24-2-1,-24 2 0,28 0 0,-13 0 1,1-1-1,3-1 0,-1 1 1,3-1-1,-1-4 0,1 3 0,-2-1 0,-3 2 1,0-2-1,-2 1 0,-1-5 0,-13 8 0,20-8 1,-20 8-1,18-7 0,-18 7 0,17-9 0,-17 9 1,13-9-1,-13 9 0,14-11 0,-14 11 0,15-13 0,-15 13 0,14-16 0,-14 16 0,13-13 0,-13 13 0,12-14 0,-12 14 0,14-10 1,-14 10-1,0 0 0,18-16 1,-18 16-1,0 0 0,17-16 0,-17 16 1,0 0-1,13-15 1,-13 15 0,0 0 0,0 0 0,11-15 0,-11 15 0,0 0-1,0 0 1,12-16 0,-12 16-1,0 0 1,0 0-1,12-13 1,-12 13-1,0 0 0,0 0 1,0 0-1,11-17 1,-11 17-1,0 0 1,0 0-1,9-13 0,-9 13 1,0 0-1,0 0 1,0 0-1,0 0 0,0 0 0,0 0 1,0 0-1,0 0 0,0 0 0,0 0 0,0 0 0,0 0 0,7 13 0,-7-13 0,2 14 1,-2-14-1,3 15 0,-3-15 0,4 18 0,-4-18 1,5 17-1,-5-17 0,6 18 0,-6-18 0,8 17 0,-8-17 0,7 13 0,-7-13 0,12 14 0,-12-14 1,17 16-1,-17-16 1,21 17-1,-4-8 1,-2-1 0,3-2 0,-1-2-1,1-1 0,0 2 1,-1-1-1,-1-1 0,-2-1 0,-14-2 0,19 7 0,-19-7 1,19 9-1,-19-9 0,15 11 0,-15-11 0,15 11 0,-15-11 0,18 10 0,-18-10 0,20 14 0,-20-14 0,21 9 0,-21-9 0,24 9 0,-24-9 0,23 8 1,-23-8-1,22 7 0,-22-7 0,21 8 0,-21-8 0,22 6 0,-22-6 0,21 3 0,-21-3 0,21 3 0,-21-3 1,24 1-1,-24-1 0,27-1 0,-27 1 0,29 0 0,-12 0 0,1 1 0,0-1 0,-1-1 0,2 2 0,-2 1 0,3 1 0,-2-3 0,-2 1 0,1 1 1,-2-1-1,0 1 0,-1-2 0,-1 1 0,-13-1 0,23 0 0,-23 0 0,20-1 0,-20 1 0,19 0 0,-19 0 0,22 0 0,-22 0 0,24-2 0,-24 2 0,24 0 0,-24 0 0,23-1 0,-23 1 0,22 0 0,-22 0 0,21 1 0,-21-1 1,19-1-1,-19 1-1,22 1 2,-22-1-1,20-1 0,-20 1 0,21 0 0,-21 0 0,23 1 0,-23-1 0,24 0 0,-9 2 0,0-2 0,2 0 0,-2 0 0,3-2 0,0 1 0,0-1 0,-1 1 0,0-2 0,1 0 0,-3 3 0,0 0 0,0-2 0,-1 1 0,-1-1 0,1 1 0,0-1 0,-14 2 0,24-1 1,-24 1-1,24-3-1,-24 3 1,24-3 1,-10 3-1,-14 0 0,24-2 0,-24 2 0,24-3 0,-10 3 0,-14 0 0,25 0 0,-25 0 0,25-3 0,-25 3 0,24-1 0,-24 1 0,23-3 0,-23 3 0,21-3 0,-21 3 0,21 0 0,-21 0 0,23-2-1,-23 2 2,22 2-1,-22-2 0,24 0 0,-10-2 0,-14 2 0,23 3 0,-23-3 0,21 0 0,-21 0 0,21 5 0,-21-5 0,18 3 0,-18-3 0,21 3 0,-21-3 0,23 6 0,-9-5 0,-14-1 0,25 3 0,-25-3 0,26 5 0,-26-5 0,23 3 0,-10 0 0,-13-3 0,25 7 0,-25-7 0,22 8 0,-22-8 0,24 7 1,-10-2-1,0 0 0,-1-1 0,-13-4 0,27 9 0,-27-9 0,26 9 0,-12-3 0,-1-1 0,-13-5 0,23 9 0,-23-9 0,23 9 0,-23-9 0,19 11 0,-19-11 1,18 10-1,-18-10-1,17 11 2,-17-11-1,17 13 0,-17-13 0,16 12 0,-16-12 1,19 14-1,-19-14 0,16 14 0,-16-14 1,15 15-1,-15-15 0,17 13 0,-17-13 1,15 15-1,-15-15 0,15 17 0,-15-17 1,17 18-1,-17-18 0,12 17 1,-12-17-1,17 20 0,-17-20 0,15 19 1,-15-19-1,12 23 0,-3-10 1,-5 1-1,2 1 0,-6-15 1,14 23-1,-14-23 0,12 23 0,-12-23 0,11 19 1,-11-19-1,12 15 0,-12-15 0,4 17 1,-4-17-1,0 0 0,8 18 0,-8-18 0,0 0 1,3 15-1,-3-15 0,0 0 0,0 0 2,0 0-2,0 0 0,0 0 1,0 0-1,0 0-1,0 0-2,0 0-4,0 0-11,-11-16-14,11 16-1,-6-20 1,6 20-1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2.3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11 4,'0'0'13,"3"-15"0,-3 15-1,0 0-1,0 0-1,0 0 1,0 0-2,0 0 1,0 0-1,0 0-1,0 0-1,5 13 0,-5-13-1,-2 18-2,2-18 0,0 32-1,-1-17-1,1 6 0,0-1-1,1 1 0,-1-4 0,2-2-1,-2-15 1,-3 23-1,3-23-1,-2 15 0,2-15-2,0 0 0,-3 13-3,3-13-3,0 0-3,0 0-7,0 0-12,0 0 3,0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0.67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409 68 2,'0'0'10,"-14"-15"1,14 15-2,0 0 0,0 0-2,-15-16 0,15 16 0,0 0-1,-15-12-1,15 12-1,-14-7 0,14 7 1,-14-6-2,14 6 0,-21-6-1,21 6 0,-21-3 0,21 3 0,-24-3 0,24 3-1,-26 0 1,26 0-1,-24 3 0,24-3 1,-24 4 0,10 1-1,1-1 1,-1 1 0,0-1 0,-1 4 0,2-4 0,-1 4 0,14-8-1,-24 15 1,24-15-1,-20 20-1,20-20 1,-13 16-1,13-16 0,-8 20 0,8-20 0,-1 18 0,1-18 0,1 17 0,-1-17 0,5 16 0,-5-16 0,7 14 0,-7-14 0,11 14 0,-11-14 0,13 10 0,-13-10 0,19 12 0,-19-12 0,21 9 0,-21-9 0,22 11 0,-22-11 1,25 11-1,-25-11 0,21 10 0,-21-10 0,22 12 1,-22-12-1,22 14 0,-22-14 0,18 15 1,-18-15-1,16 15 0,-16-15 0,17 17 0,-17-17 0,17 18 1,-17-18-1,15 17 0,-15-17 0,15 19 0,-15-19 1,12 20-1,-12-20 0,4 18 0,-4-18 1,4 18-1,-4-18 0,1 18 1,-1-18-1,-5 15 0,5-15 1,-7 16-1,7-16 0,-14 12 0,14-12 1,-16 12-1,16-12 0,-21 6 0,7-5 0,14-1 1,-23 5-1,23-5 1,-25 1-1,11-2 1,-1-2 0,1 1 0,1-1 1,-1-1 0,-1-4-1,15 8 1,-26-13 0,26 13-1,-24-16 1,24 16-1,-21-16 1,21 16-1,-18-17 0,18 17 0,-17-12 0,17 12 0,-12-14-1,12 14 1,0 0 0,0 0-1,-15-13 1,15 13-1,0 0 0,0 0 0,0 0 0,0 0 0,0 0 0,0 0-1,0 0-1,0 0-3,18 6-3,-18-6-8,15-2-14,0 11-3,-15-9 2,17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33:48.88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6091 9667 25,'0'0'15,"0"0"1,0 0-2,0 0-2,0 0 0,-11 1-4,11-1-1,0 0-2,-14 5-1,14-5 0,-16 5-1,16-5 1,-17 6-2,6-1 0,-2 0 0,-1 4 0,-1-2 0,-2 2-1,-1 1 0,-1 1 0,-1 0 1,-2 1-1,-2-1 0,0 0 1,0 1-1,0-1 0,-2 1 0,0 1 0,-1-1-1,0 0 1,0 0-1,0 1 1,-1 1 0,-2-1 0,2 2 0,-2-1-1,0 2 1,1 0-1,-1 2 0,2 1 1,-2-4-1,3 4 0,-2-2 0,0 2 0,-1 0 0,1-1 0,0 3 0,-1-1 0,1 1 0,-3 2 0,-1-4 0,1 3 0,-1 0 0,-3 0 0,1-3 0,-2 2 0,1 0-1,-3-2 1,3 4 0,0-3 0,1-1 0,2 3 0,0-2 0,0 0 0,0 0 0,2 0 0,0 1 1,-1 2-1,0 1 0,-2 0 0,0 0 0,-2 3 0,1 0 0,-2 2 0,0-1 0,-2-1 0,1 0 0,1 0 0,2 0 0,1-2 0,1 1 0,3 0 0,-1-2 0,2-1 0,0 1 0,2-4 0,1-1 0,1 1 0,2-3 0,3-4 0,0-1 0,4 0 0,2-2 0,1 0 0,1-1 0,2 0 0,10-9 0,-16 14 0,16-14 1,-13 13-1,13-13 0,0 0 0,-10 10 0,10-10 0,0 0 0,0 0 0,0 0 0,0 0-1,0 0-1,0 0-2,0 0-4,0 0-6,0 0-16,0 0-2,8-13 2,-8 13 0</inkml:trace>
  <inkml:trace contextRef="#ctx0" brushRef="#br0" timeOffset="732.0418">3750 10952 18,'0'0'17,"0"0"-4,0 0-2,0 0-1,0 0-1,0 0-1,0 0 0,0 0 0,0 0-1,0 0 0,0 0-1,0 0-1,-11 15 0,9-5-2,-2 0-1,0 6-1,-2-1 0,0 5 1,-3-1-1,1 2 0,-2 0 0,-1 1 0,0-3 1,0 1-1,-1-2 0,3-2 1,1-1-1,0-3-1,2-1 1,6-11 0,-6 16-1,6-16 1,-1 9-1,1-9 1,0 0 0,9 4 1,-9-4 0,13-2 0,-13 2 0,19-1 1,-6-2 0,2 3-1,1-2 0,1 1-1,2 0 1,2 0-2,2-3 1,1 3-1,-1 0 0,0-1 0,-3 0 0,1 2 0,-3-2 0,-2 1 1,-5-3-1,-1 1 0,-10 3 0,12-6-2,-12 6-3,0 0-7,6-9-21,-6 9-1,0 0 0,0 0 1</inkml:trace>
  <inkml:trace contextRef="#ctx0" brushRef="#br0" timeOffset="15568.8905">8516 9948 1,'0'0'7,"0"0"1,0 0-1,0 0 1,11-2-1,-11 2 1,0 0 2,0 0 0,0 0 1,0 0 0,0 0-2,0 0 0,0 0-1,0 0-1,0 0-1,0 0 0,0 0 0,0 0-1,0 0 1,3 11 0,-3-11 0,-3 13-1,3-13 1,-6 20-3,3-11 0,-1 6-1,0-2 0,-2 4-1,1-3 1,-1 4-1,-2 0 1,1 2-1,-1 2 1,-2 2-1,1 0 0,2 4 0,-4 2-1,1 2 1,0 0-1,0 2 1,-3 3-1,1-1 1,-3 1-1,-1 3 0,-2 0 0,1 2 1,-4-1-1,-1 2 0,0-2 1,-2 3-1,-1-2 0,2-1 0,-1 0 0,1 1 0,-1 0 0,1 0 0,-1 0 0,1-2 0,-1 2 0,-3-1 0,-1 0 1,-3 2-1,-1 0 0,-2 0 0,-1 3 0,0 1 0,-3 3 0,0 1 1,-1-1-2,0 1 1,-1 0 0,0-2 0,0-1 0,-1-1 0,1-1 0,1-4 0,2 0 1,0-2-1,3-1 0,-1-1 0,1 0 0,2-3 1,0 1-2,-1 0 1,0 0 0,-1-1 0,-1 0 0,1 0 0,-1-1 0,-1-1 0,0-1 0,0-3 0,0 1 0,3-2 0,0 0 1,1-4-1,2 0 0,-1 1 0,2-1 1,-2-2-1,1 0 0,-1 2 0,-2-1 0,0 2 0,-2 1 0,-1 1 0,0 1 0,0 2 0,-2 1 0,0-1 0,1 1 1,0-2-1,0 0 0,0-1 0,0-2 0,3-3 1,2 0-2,0 0 2,-1-3-1,1 1 0,1 0 1,2-1 0,1-2 0,0 2-1,0-2 1,0 0-1,1 0 1,0-2-1,-2 1 0,-2-1 1,-1 1-1,-2 0 0,-2 1 0,-3 1 0,1 2 0,0-1 0,-1 0 0,1 3 0,-1-1 0,2 1 0,3-1 0,0-2 0,1 1-1,2-1 2,1-1-1,0-4 0,3 1 0,-1-2 0,0 0 0,-1-1 0,0-1 0,0 0 0,-1-1 0,0 1 0,-1 1 0,1 0-1,-1-1 1,2 3 0,1 0 0,-1 2 0,3-1 1,-3 1-1,0-3 0,1 2 0,1-1 0,-1 1 0,0-4 0,0 1 0,1 0 0,2 0 0,2-1 0,0-1 0,1-1 0,2 0 0,0-1 1,0-1-1,2-1-1,-1 3 2,2-1-2,-1-1 1,0 2 0,3-1 0,-1 0 0,2 1 0,3-1 0,-3-1 0,4-1 0,-1 2 0,2-4 0,9-5 0,-16 10-1,16-10 1,-15 7 0,15-7 1,-12 6-1,12-6 0,-10 4 0,10-4 0,0 0 0,-9 4-1,9-4 0,0 0 0,0 0-2,0 0-2,0 0-1,0 0-3,0 0-7,0 0-13,0 0-7,0 0-1,0 0 3</inkml:trace>
  <inkml:trace contextRef="#ctx0" brushRef="#br0" timeOffset="22489.2863">4110 13915 8,'0'0'9,"13"-8"3,-13 8 0,0 0 2,0 0 0,8-9-1,-8 9-1,0 0-3,0 0-1,0 0-3,5-12-2,-5 12 1,0 0-1,7-14 0,-7 14 0,8-9 1,-8 9 0,0 0-1,0 0 1,8-12 0,-8 12-1,0 0 0,0 0-1,0 0 1,0 0-1,0 0-1,-9 11 0,2-2 1,2 0 1,-2 4-1,-1 1-1,-2 2 1,-1 2-1,0 1 0,-2 2 0,0-3 0,-1 5-1,0-2 1,-1-1-1,2 2 0,0-2 1,0 1-1,1-1 0,0-4 1,3 0-1,0-5 1,3 1 0,-1-3 0,7-9 0,-9 10 1,9-10-1,0 0 1,0 0-1,-7 11 1,7-11-1,0 0-1,0 0 1,0 0 0,0 0-1,0 0 1,0 0-1,0 0 0,9-4 1,-9 4-1,0 0 0,10-5 0,-10 5 0,0 0 1,12-2-1,-12 2 0,11-3 1,-11 3-1,12-2 0,-12 2 1,13 0-1,-13 0 0,16 0 0,-7 2 0,1 0 1,3 2-1,0-2 0,3 5 1,0-4-1,1 1 1,-1 1 0,2 0 0,-1-1-1,0 1 1,-1 0 0,-2-2 0,-1 1-1,0 0 1,-1-1-1,-2 0 1,0 0-1,-10-3 0,15 6 1,-15-6-1,14 6 0,-14-6 0,13 8 0,-13-8 1,12 7-1,-12-7 0,14 7 0,-14-7 0,13 6 1,-13-6-1,12 3 0,-12-3 0,9 2 0,-9-2 0,0 0 0,9 2 0,-9-2 1,0 0-1,0 0 1,0 0-1,0 0 0,0 0-2,0 0-2,0 0-13,0 0-22,-11-16 1,1 10-1,-3-7 1</inkml:trace>
  <inkml:trace contextRef="#ctx0" brushRef="#br0" timeOffset="29189.6694">6000 15299 9,'0'0'9,"0"0"-1,0 0 2,0 0-1,0 0 0,0 0 0,0 0 0,0 0-1,0 0 1,0 0-1,0 0-1,0 0 0,0 0 0,0 0-2,0 0 1,0 0-1,0 0-1,0 0 0,0 0-1,0 0 1,0 0-1,0 0 0,0 0 0,0 0 0,-12 5 0,12-5 0,0 0 1,0 0-1,0 0-1,-11 9 0,11-9 0,-9 7 0,9-7-1,-13 9 1,13-9-1,-15 12 0,4-6 1,2 2-1,-2-2 0,-2 4 0,0-2-1,-4 3 1,-2 3 0,-2-1 0,-3 3-1,-1 2 1,-2 1-1,-2 0 1,-2 3-1,-1 0 1,-3 1-1,2-1 0,0 1 0,-2-2 0,1-1 0,0 2 1,2-4-1,2-1 0,3-1 0,0-1 0,2-1 1,3-1-1,-1 0 0,-1 1 0,-1-1 0,2 2 0,-2 1 0,0 0 0,-2 2 0,0-1 0,-1 2 0,1-2-1,0 2 1,-2 0 0,-2-2 0,0 1-1,-1-1 1,-2 0 0,2-1 0,-1 2 0,1-1 1,0-1-1,1 2 0,0-2 0,0 3 0,0-3 0,-1 2 0,1-2 0,1 1 0,-1 0-1,0 0 1,1-2 1,0 1-1,1 0-1,0 0 1,-1-1 0,1 0 0,2-1 0,-1 2 0,-1-3 0,0 2 0,1-2 0,0 1 0,2-1 0,-1 0 0,-1 0 0,0 2 0,4-2 0,-2 1 0,-1 0-1,0-1 1,3 1 0,2-2 0,1-1 0,2-2 0,2 2 1,2-5-1,4-1 0,2 1 0,9-6 1,-15 6-1,15-6 0,-9 4 0,9-4 0,0 0 0,0 0 0,0 0 0,0 0 0,0 0 0,0 0-1,0 0-1,0 0 0,0 0 0,0 0-1,0 0-2,0 0-3,0 0-5,0 0-7,0 0-7,0 0-8,0 0 2,12 1-1</inkml:trace>
  <inkml:trace contextRef="#ctx0" brushRef="#br0" timeOffset="30353.7361">3911 16346 8,'0'0'23,"0"0"-2,0 0-2,0 0-1,0 0-3,0 0-2,0 0-1,0 0-2,-9-6-2,9 6-2,0 0-2,0 0-1,0 0-1,0 0-1,0 0 0,0 0 0,-5-10 0,5 10 0,0 0-1,-1-10 0,1 10 0,4-11 1,-4 11-1,5-13 0,-5 13 0,8-15 2,-8 15-1,6-11 0,-6 11 0,0 0 1,5-9 0,-5 9 1,0 0-1,0 0 0,0 0 0,-8 12 0,8-12 0,-11 17 0,3-6-1,-2 3 0,-2 2 0,-1 0 0,1 2 0,-1-1 0,0 1 0,1 0 0,0-3-1,3 0 1,1-3-1,0 1 0,2 1 0,1-5 0,0 1 0,2 0 0,0-1 0,3-9 0,-4 17 1,4-17-1,-3 10 0,3-10 0,-6 14 1,6-14-1,-4 11 0,4-11 0,-6 10 0,6-10 0,-5 9 1,5-9-1,0 0 0,-5 12 0,5-12 0,0 0 0,0 0 0,0 0 1,0 0 0,0 0-1,0 0 1,0 0 0,13 7 0,-13-7 0,17 1 0,-7 0 0,5 1-1,2 0 0,3 0 1,0 1-1,2-1 0,2 2 1,2-2-1,1 1 0,-4-3 1,3 1-1,0-1 1,1 0 0,-2-2-1,-1 1 1,-1-2-1,-1-1 1,-2 2-1,-4-2 1,-4 1-1,-2 1 1,-10 2-1,13-2 0,-13 2 0,0 0 0,0 0 0,0 0 0,0 0-1,0 0-1,2 9-3,-2-9-1,5 10-7,-5-10-24,10 4-1,-1-4-1,-9 0 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5.58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19 0 21,'0'0'20,"0"0"-3,0 0-2,0 0-2,3 13-3,-3-13-2,1 15-2,1-1 0,-4 1-1,2 5 0,-3-2-1,2 3 0,-4-3-2,4 2 1,-4-2 0,2-4-1,3-14 0,-5 19-1,5-19 0,0 0-1,-3 14-1,3-14-1,0 0-3,0 0-5,0 0-11,14-2-10,-14 2 1,0 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7:54.818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400 35 18,'-15'-13'14,"15"13"-2,0 0-1,0 0-1,-20-8-1,20 8-1,-17-3-1,17 3-1,-19-5-1,19 5-1,-23-3 0,8 0-1,1 3-1,-2-1 0,1 1 0,-2-2 0,2 5-1,0 0 1,0-1-1,0 1 0,1 3-1,14-6 1,-26 9 0,26-9-1,-24 12 1,24-12-1,-21 15 1,21-15-1,-18 14 0,18-14 1,0 0-1,-15 23 0,15-23 0,0 15 0,0-15 0,4 13 1,-4-13-1,11 15 1,-11-15 0,15 8-1,-15-8 1,18 11 0,-18-11 0,23 9 0,-10-5 0,-13-4 0,27 8 0,-11-4 1,-1-1-1,1-1 0,1 5-1,1-2 1,-1 2-1,1-2 1,-3 3-1,0-4 1,2 7-1,-4-4 0,1 1 0,-14-8 0,21 12 1,-21-12-1,20 15 0,-20-15 0,12 17 1,-12-17-1,7 18 0,-7-18 1,2 21-1,-4-7 1,2-14-1,-6 24 0,6-24 0,-12 22 0,12-22 1,-18 25-1,18-25-1,-21 22 1,21-22 0,-24 18 0,10-12 0,1 2 0,-1-3 0,-1-2 0,-3 0 0,1-2 0,-1-1 1,-5-3-1,4 2 1,-4-4 0,0-1 1,2 0-1,3 1 1,-3-2-1,6 1 1,-2 0-1,17 6 0,-21-9 0,21 9-1,-14-3 1,14 3-1,0 0 0,-13-6 1,13 6-1,0 0 0,0 0 0,0 0 0,0 0 0,0 0 0,0 0 0,0 0-2,0 0 0,0 0-3,0 0-3,0 0-6,15 0-12,-15 0-6,0 0 0,22 4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10.57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1036 1,'0'0'8,"9"-15"-1,-9 15 1,3-14-1,-3 14-1,7-18 0,-7 18 0,8-20 0,-2 7-1,2-1-1,-2 1 1,1-1-1,2-3 0,0 1 0,0 1 1,2-2-2,0-1 0,-1 3-1,4-2 1,-4-3-2,5 4 1,2-2 0,4 1 0,-1-3 0,3 4-1,2-2 1,4-1-1,4 3 1,-1-1-1,3-3 1,0 1-1,1 2 0,5-2 1,-5 2-1,3-3 1,1 5-2,-1-3 1,-1 1 0,1 5-1,-4-3 1,0 6-1,-2 0 0,-3 1 0,-3 1 0,2 2 0,-3 4 0,-4-1 1,3 2-1,-3 0 0,4-1 0,-5 2 0,2 1 0,1-4 0,2 2 0,-2 2 0,2 1 0,1-3 0,0 1 0,5-1 0,1 0 0,0 0 0,2 0 1,1-1-1,-1-4 1,1 4-1,-1-1 0,-2 1 1,-1 1-1,-2 0 0,4-2 1,-6 4-1,3 1 0,-1-2 1,-3 1-1,2-1 0,1 1 0,-1 1 1,-2-2-1,5 1 0,-4 1 0,3-2 1,2 2-1,-1 0 0,-1-3 1,1 2-1,1 0 0,-1-1 0,1-2 1,-1-1-1,0-1 0,1 1 0,2 1 1,-3-1-1,0 1 0,1-1 0,-5 4 0,1-1 0,-3 4 0,-2 0 1,-1-2-1,-1 1 0,3 4 0,-4-4 0,3 2 0,0-4 0,0 2 1,2-1-1,1 0 0,-1 0 0,0-1 1,1-2-1,0 4 1,-1-2-1,3 1 0,-4-3 0,4 1 0,0-1 0,-1 0 0,1 0 0,1-1 0,2-1 0,0 1 0,1 1 0,0 1 0,1-1 0,-3 0 0,0 0 0,-1 2 0,0 1 1,-3-2-1,1 1 0,-3-2 0,-1 1 0,1 2 0,-3-1 0,1-2 0,0 2 0,1-1 0,-3 1 0,2-1 0,2 1 0,-2-4 0,4 2 0,-2 0 0,0 0 0,-2-3 0,4 2-1,-3-3 1,1 1 0,0 2 0,-1-2 0,4 0 0,-3 1 0,4-1 0,-2-1 0,2-1-1,0 1 1,1-1-1,0 2 1,0-1-1,-1 1 1,1 1 0,-1 1 0,-2 1 0,1-2 0,-4 1 0,0-1 0,0-1 0,-1 0 0,-2 0-1,-1 0 1,-1-2 0,1-1-1,0 2 1,-4 1 0,1-2 0,-2 1 0,0-2 0,-1 0 0,2 0 0,-16 6 0,28-15 0,-28 15 0,27-19 0,-12 9 0,0 1 0,-1 0 0,-14 9 0,24-23 0,-24 23 0,22-21 0,-22 21 0,17-23 0,-17 23 0,15-21 0,-15 21 0,12-20 0,-12 20 0,12-21 0,-12 21 0,11-23 0,-11 23 0,11-24 0,-7 11 0,1-1 0,-5 14 0,7-23 0,-7 23 0,6-21 0,-6 21 0,5-18 0,-5 18 0,6-14 0,-6 14 0,0 0 0,3-16 0,-3 16 0,0 0 0,0-14 0,0 14 0,0 0 0,0 0 1,0 0-1,0 0 0,0 0 0,0 0 0,0 0 0,-14 15 0,14-15 0,-3 18 0,2-4 0,-1 0 1,2-1-1,0-13 0,3 28 0,-1-15 0,2 2 1,-1 0-1,3-1 0,-6-14 0,18 26 1,-5-13-1,-13-13 0,25 21 0,-11-10 0,1-2 1,0 0-1,0 0 0,-1-1 0,-1-1 0,3 1 1,-16-8-1,24 15 0,-11-7 0,1-2 0,-14-6 0,23 13 0,-23-13 1,22 14-1,-8-8 0,0 0 0,1 0 0,-15-6 0,28 12 0,-11-6 0,0-1 0,1 1 0,0-2 1,-1 1-1,-1-1 0,4-1 0,-3 2 0,-1 1 1,2 3-1,-3-3 0,2-1 0,1-1 0,0 4 1,-1-1-1,1 1 1,0-4-1,5-2 0,-2 1 0,3 4 1,-6-4-1,5-1 0,1 4 0,-3-4 0,2 4 0,-5-3 0,3 1 0,-2-4 0,2 6 0,-2-4 0,0-7 1,2 4-1,0 1-1,3-2 1,-4-2 0,4 4 0,-3-6 0,3 6 1,-3 0-2,-2 1 2,2-5-1,-2 4 0,3 3 0,-4-3 0,1 4 0,1-4 0,3-1 0,-2-1 0,0 8 0,0-6 0,0 0 0,2 0 0,1 2 0,-1-2 0,0 4 0,-1-4 0,1-1 0,0 2 0,1-1 0,-3 0 0,0 0 1,0 2-1,-1-2 0,0 1 0,1 1 0,-2-2 0,4-3 0,-3 1 0,2 1 0,0-1 0,0 1 0,-4 1 0,5-3 0,-5 4 0,-1 5 0,3-3 0,-4 0 0,4 0 0,-4 2 0,4-4 0,-5 5 0,5-4 0,-2-1 0,2 1 0,-4-1 0,5-1 0,-1 0 0,-2 3 0,5-1 0,0-1-1,-1 1 1,1 1 0,1-2 0,-1 1 0,3 1 0,-1-1-1,-2-1 1,-2 4 0,0-4 0,0 1 0,-1 2 0,-2-1 0,-1 0 0,0 2 0,-1-1 0,-1-1 0,0 3 0,-1 0 0,1-3 0,-1 3 0,-1 2 0,2-2 0,-1 0 0,1 2 0,0-2 0,3 0 0,-2 0 0,0 0 0,-2-2 0,2 1 0,0-1 0,-3 3 0,2-3 0,-15-4 0,24 12 0,-24-12 0,25 17 0,-25-17 0,22 19 1,-22-19-1,23 25 0,-11-12 0,0 1 0,0 1 0,0-1 0,0 1 0,1 0 0,-1-2 0,1 3 0,-13-16 0,24 24 0,-24-24 0,23 25 0,-23-25 0,21 20 0,-21-20 0,15 23 0,-7-10 0,-8-13 0,9 28 0,-7-15 0,2 2 0,-1 3 0,0 1 0,2-3 0,-1 2 0,2-1 0,0-3-1,-1-1-3,-5-13-13,20 24-12,-20-24-2,0 0 1,-5-22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65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0 8 11,'0'0'19,"0"0"-2,0 0 0,17-9-3,-17 9 0,0 0-3,0 0-1,15-4-1,-15 4-1,15 15-1,-4 0-1,-4-2 0,10 12-1,-2 0 0,5 4-1,-2-3-2,5 5 1,-1-3 0,3 0-2,-1-2 0,0 0 0,-1-7-1,-1 4 1,-1-3-1,-2-8 1,-6-2-1,1-2-1,-14-8 0,13 9-1,-13-9-4,0 0-5,5-14-15,-5 14-7,0 0-1,0-15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0.700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230 0 18,'0'0'22,"0"0"-2,0 0-1,0 0-2,0 0-2,0 0-3,0 0 0,0 0-4,0 0 0,0 0-3,0 0 0,-21 4-2,21-4 0,-21 2 0,21-2-1,-27 6-1,10-6 1,-1 0-2,1 3 1,-1 1-1,2-1 1,-1 2-1,2-1 0,15-4-1,-21 12 1,21-12 0,0 0 0,-17 17 0,17-17 0,3 15 0,-3-15 0,12 14 1,-12-14-1,24 12 1,-9-5-1,2 4 0,1-3 1,-1-1-1,1 4 0,-3 4 1,2-3 0,-5 3-1,0 0 0,-3 0 1,0 2-1,-3 1 1,-3-3-2,0-1 1,-4 2 0,1-16-1,-5 25 1,-1-12 0,6-13-1,-17 20 1,17-20-1,-22 15 1,8-10 0,-1-1 0,-2-1-1,-1-3 2,-1 2-1,0-4 0,1 1 0,2 1 0,2-2 0,14 2 1,-21-1-1,21 1 0,0 0-1,0 0 0,0 0-1,0 0-2,0 0-5,0 0-7,0 0-17,17-14-2,-2 12 3,-15 2-1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0:01.629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9-5 19,'0'0'17,"0"0"0,-9 13-1,9-13 1,0 0-4,0 0 1,0 0-3,0 0 1,0 0-2,22 17-1,-22-17-1,20 12-1,-20-12-2,24 17-1,-24-17-2,23 21 0,-13-8 0,1 6-1,-5 2 0,2 0 0,-4 0 0,-1 3-1,-1 4 2,-4-3-2,-5 1 1,1-2-1,-2-4 0,-3 1 0,1-1 0,-2-4 0,-2-2 0,14-14 0,-21 19 0,21-19 0,-20 13 0,20-13 0,0 0-1,-18 3-1,18-3-3,0 0-3,0 0-8,0 0-18,0 0-2,0 0 1,0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14.2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-1 1308 5,'0'0'7,"0"0"0,0 0-1,3-14-1,-3 14-1,0 0 0,0 0-1,0 0 0,3-13 0,-3 13-1,0 0 0,4-16-1,-4 16 1,0 0-1,11-18 0,-11 18 0,7-13 0,-7 13 1,11-18-2,-11 18 1,11-17 0,-11 17 1,13-21-1,-13 21 0,15-26 0,-15 26 1,18-24-1,-9 9 0,2 0 0,-11 15 0,24-25 0,-13 12 0,-11 13-1,23-26 1,-23 26 0,21-24 0,-21 24-1,21-24 1,-11 9 0,-10 15 0,23-29 0,-23 29-1,24-26 1,-24 26 1,25-27-1,-25 27-1,22-20 1,-22 20-1,23-19 1,-23 19-1,23-19 0,-23 19 0,22-16 1,-22 16-1,23-21 0,-23 21 0,23-14 1,-23 14-1,21-17 0,-21 17 0,21-15 0,-21 15 0,21-9 1,-21 9-1,21-13 0,-21 13 0,23-9 1,-9 3-1,-14 6 0,24-11 0,-24 11 1,25-12-1,-11 7 0,-14 5 1,26-15-1,-13 11 0,-13 4 0,26-12 0,-8 7 1,-3-1-1,3 0 0,2 1 0,0 2 0,-1-3 1,0 3-2,0 0 2,-5-1-1,4 1 0,-4 0 0,-14 3 0,25-9 0,-11 6 1,-1-2-1,1-2 0,-14 7 0,26-8 0,-11 3 0,-1-1 0,1 3 1,1-3-1,1 3 0,1 0 0,3-1 0,0-4 0,1 4 1,2-1-1,3 1 1,-1-3-1,-1 3 1,3-2-1,-1-5 0,0 5 0,2-3 0,-4 3 0,1-1 0,0 1 0,-2-4-1,0 6 1,-1 1 1,0 0-1,-2-2 0,0 2 0,-1-1 0,1 2 0,-2 1 1,1-2-1,3 0 0,-1 3 0,4-2 0,0 2 0,1-1 0,0-1 0,0-1 1,2 2-1,-2 1 0,1-3 0,-1 0 0,-1 1 0,2 1 0,1-1 0,1 2 1,-1 0-1,0-1 0,-1 2 0,3 2 0,-3-3 1,3 2-1,-1-1 0,0 2 0,0-1 0,1-1 0,2 1 0,-4-1 0,2 1 0,-4 1 1,1-3-1,-3 0 0,1 0 0,-2 1 1,0 1-1,2-2 0,-3 0 0,3 0 1,-1 0-1,-1 0 0,1 0 1,-1 0-1,0 0 0,-4-2 0,4 2 0,-4 0 0,-2 0 0,3-1 1,0 1-1,2 1 0,-2-2 0,3 1 0,0 0 0,0 0 0,2 1 0,0-1 0,-2 2 0,2-2 0,-2 1 0,-1 1 1,-1-2-1,1 6 0,0-3 0,-2 1 0,1-1-1,-2 3 2,3-3-1,-4 5 0,6-2 0,-6-4 0,4 1 1,-2 0 0,0-2-1,-1 1 0,1-1 0,-1-1 0,1 0 0,0 2 1,0-5-1,2 3 1,-2-2-1,3 2 0,1 0 0,-1-4-1,-2 2 1,1 2 1,1 0-1,-4-1-1,3 1 1,-4-5 0,-1 5 0,2 3 0,-2-3 0,0 0 0,0 0 0,5 2 1,-5-1-1,5-1 0,-3 0 0,1 0 0,0 2 0,0-1 1,0-2-1,-1 1 0,1 1 0,0 2 0,2 0 1,3-1-1,-4-2 0,3 0 0,-1 3 0,0 0 0,2-3 0,-4 0 0,1 1 0,-3-4 0,1 3 0,-3-1 1,0-2-1,-1 0 0,-2 1 0,0-1 0,0 2 1,2-4-2,-1 2 1,4 0 0,-2 3-1,3 0 1,-1-1 0,3 1 0,-2-2 0,0 5 1,0-1-1,-3-1 0,2-2 0,-3 1 0,-1 0 0,-1-2-1,-15 2 2,26-3-2,-12 2 1,-14 1 0,24-5 1,-24 5-1,22-6 0,-22 6 0,23-6 0,-23 6 0,24-9 0,-10 4 1,0 2-1,-1-1-1,1 2 2,-1-1-1,1-1 0,-14 4 0,23-8 0,-23 8 0,24-9 0,-24 9 0,21-11 1,-21 11-2,20-12 1,-20 12 1,19-9-1,-19 9 0,17-12 0,-17 12 0,17-10 0,-17 10 0,16-11 0,-16 11 0,17-12 0,-17 12 0,18-12 0,-18 12 0,17-15 0,-17 15 0,18-15 0,-18 15 1,15-17-1,-15 17 0,12-20 0,-12 20 0,11-19 0,-11 19 0,7-23 0,-7 23 1,8-23-1,-8 23 0,7-22 0,-7 22 0,5-25 0,-5 25 0,4-21 0,-4 21 0,3-19 1,-3 19-1,2-17-1,-2 17 2,1-15-1,-1 15 0,0 0 0,0-20 0,0 20-1,0 0 2,0-16-1,0 16 0,0 0 0,0 0 0,3-14 1,-3 14 0,0 0-1,0 0 1,0 0-1,0 0 1,0 0-1,2 14 0,-2-14 0,4 16 0,-1-2 0,-3-14 1,10 24-1,-10-24 0,12 24 0,-6-10 1,1-1-1,1 2 1,1-1-1,-9-14 1,18 27-1,-18-27 1,20 25-1,-20-25 1,21 22-1,-21-22 1,24 18 0,-10-7 0,2-2 0,1-1 0,0 1 0,5-3 0,1 1-1,0-1 1,1 2 0,-3-2-1,2 0 1,-5 0-1,1 0 1,-5-1-1,0 2 0,-14-7 1,22 12-1,-22-12 1,26 14-1,-12-8 0,-14-6 1,25 13-1,-25-13 1,28 8-1,-13 0 1,-2-4-1,2 1 1,-1-2-1,1-2 1,2 4-1,-2-2 0,3 1 1,0-2-1,0-2 1,3 3-1,1 0 0,2-2 1,5 1-1,-1-1 0,1-2 0,0 2 0,-1 2 0,1-3 1,-3 0-1,-3 2 0,-4-2 0,-2 0 0,-1 0 1,0 0-1,-3-2 0,1 2 0,-14 0 0,25-1 0,-9 1 0,-1 0 0,0 1 1,3-1-1,3 0 0,0 0 1,5-1-1,1-1 0,0-1 0,2 0 0,0 0-1,-2 0 1,-3 2 0,2-2 0,-5 3 0,-1-2 0,-2-1 0,-1 2 0,-1 1 0,-1-2 0,2 1 0,0 1 0,-1-2 0,4 2 0,0 2 0,-1-4 0,1 4 0,0-4 0,4 2 0,-3-1 0,2 1 0,-2-3 0,1 0 0,1 3-1,1 0 1,0-2 0,-2 2 0,-1-1 0,-2-1 0,3 4 0,-4-2 0,0-3 0,-1 0 0,-2 1 0,1 1 0,1-1 0,-2 0 0,2-2 0,-2 1 0,1 1 0,0 2 0,0-3 0,-1 2 0,0-1 0,4 2 0,-3 0 0,2-1 0,2-1 0,0-1 0,-1 3 0,1 0 0,1-4 0,-3-2 0,3 1 0,-1 4 0,-2-2 0,3 0-1,-1 0 1,0 0 0,1 3-1,0 1 1,0-1 0,2-3 0,0 2 0,-1-1 0,1 2-1,1-1 2,-1-2-1,-1 0 0,3-1 0,-1 3 0,0-1 0,2 1 0,-2-1 0,-1 1-1,1 1 1,-3 0 0,2 0 0,-5 0 0,1 1 0,1-1 0,-2 2 1,-1-2-1,1 0 0,-1 0 0,1 0 0,0 1 0,-1-1 0,-1 0 0,2 0 0,3-1 0,-1 2 0,1-1 0,-4-1 0,4 1-1,2 0 1,-4 0 0,1 0-1,-5 0 1,2-2 0,-2 4-1,2-2 1,-4 1 0,-13-1-1,26-3 1,-11 3-1,-1 2 0,-1-2 0,4 1 1,-1-2-1,1 1 0,0 1 0,1 2 0,-1-4 0,1 1 0,0-2 1,-2 2-1,3 0 0,-1 0 1,0-1 0,0 1-1,-1 1 1,-1 2 0,-1-3 0,4 2 0,-3-2-1,1 2 1,-2 1 0,2-2 0,1-2 0,-2 1 0,2 0-1,-1 1 2,1-2-1,-1 1 0,1 0 0,-1 0 0,-2 0 0,1 1 0,3-2 0,-1-1 0,-2 4 0,2-2 0,1 0 0,-1 0 0,1-2 0,0 1 0,-1 1 0,3 0 0,-1 0 0,1-2 0,1 2 0,0 2 0,-1-1 0,1 1 0,1-1 1,-3 1-1,1 2 0,-3 1 0,0-1 0,-1-1 0,-2 3 0,2-1 0,-2-1 0,0 2 0,0-1 0,0-1 0,-1 1 0,2-1 0,1 3 0,0-3 0,-2 1 1,-2 2-1,4-1 0,-1 2 0,3-2 0,-1 3 1,-3-5-1,3 6 1,-1-4-1,4 1 1,-5-1-1,3 0 0,-4 5 1,1-5-1,3 3 0,-6-2 0,2 3 0,-1-4 0,1 1 0,-1 1 0,-1-2 0,-13-6 0,26 13 0,-26-13 0,23 12 0,-23-12 0,19 16 0,-19-16 0,15 16 0,-15-16 0,11 17 0,-11-17 1,10 19-1,-10-19 0,7 20 0,-7-20 0,4 15-1,-4-15-3,2 17-11,-2-17-14,0 0-1,0 0 0,0 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1:25.446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447 51 6,'0'-18'14,"0"18"-2,0 0 1,0 0-1,0 0-1,0 0-1,-9-15 0,9 15-2,0 0 0,0 0-1,-15-11-1,15 11 0,0 0-1,-21-6 1,21 6-1,-18-1 0,18 1 0,-27-2-1,13 7-1,-6-2 0,2-2 0,-3-2-2,1 5 1,-1 1 0,-1-2-1,0 3 1,1 0-2,2-3 1,-1 6 0,2 0-1,0-3 1,1 2-1,3 1 0,14-9 0,-19 16 0,19-16 0,-12 15 0,12-15 0,-2 17 0,2-17 1,6 20-1,-6-20 0,0 0 0,17 19 0,-17-19 0,19 14 1,-5-9-1,-14-5 1,26 7-1,-10-2 1,3-2 0,-1-2 0,4 2-1,-2 0 1,1 2 0,0-1 0,2-1-1,-5 5 1,3-1-1,-3 4 1,1-3-1,-4 2 1,-2 1-1,-13-11 0,25 22 0,-25-22 0,19 20 1,-19-20-1,12 21 0,-12-21 0,8 18 1,-8-18-1,4 22 0,-4-22 0,0 18 0,0-18 0,-4 16 0,4-16 0,-8 20 0,8-20-1,-15 14 2,15-14-1,-23 16 0,10-10 0,-2 0 0,-2-1 0,-1-2 0,-2 0 0,-2-2 0,0-1 0,0-1 0,-2 1 0,-1-3 1,3-2-1,-1 4 0,0-1 1,2-2-1,2 2 1,-1-2 0,3-4-1,4 7 1,-1-1 0,14 2 0,-23-10-1,23 10 0,0 0 1,-16-7-1,16 7 0,0 0 0,0 0-1,0 0-1,0 0 0,0 0-1,0 0-4,13 0-3,-13 0-16,22 5-9,-22-5-1,13-6 2</inkml:trace>
  <inkml:trace contextRef="#ctx0" brushRef="#br0" timeOffset="1197.0685">775-97 21,'0'0'22,"0"0"-2,0 0-1,5-14-2,-5 14-4,0 0-1,0 0-2,0 0-2,0 0-2,0 0-1,0 0-1,0 0-1,1 17 0,-1-17 0,0 20-1,-1-7 1,-4 2-1,1 3 0,-2 1 0,1 3-1,-2 1 1,1 0-1,-2-2 0,5 0-1,-1-4 1,-1-1-1,2-2 1,3-14-1,0 0 1,-5 15-1,5-15 1,0 0-1,0 0 1,0 0-1,0-14 1,0 14-1,6-18 0,-2 3 1,0-3-2,1-2 1,-1-4 0,2 1 0,0 2 1,-3-2-2,0 4 1,0 4-1,-3 15-2,0-17-4,0 17-9,0 0-18,0 14-1,0-14-1,0 0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09.0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0 963 2,'0'0'4,"14"-26"-1,-4 13 0,0-1-1,-10 14 0,21-27 1,-11 12-2,2 0 1,2 0 0,0 0 1,-1 1-1,2-6 1,0 4-1,2-1 0,0 0 1,1-4-1,0 0 1,2-2-1,1 1 0,3-2 0,-1-1 1,1-2-1,2 0 0,-1 3 0,4 0 0,-3-1 0,1 4-1,2 2 0,-2-3 0,3 7 0,-1 0 0,1-1 0,-3-1-1,5 5 1,0-2 0,0 1-1,2 2 1,1-1 0,4 0-1,-1 1 1,6 4-1,-2-4 1,1 2 0,2 0 0,-1 1-1,1-4 1,-2 5 0,2 2-1,-4-1 0,1 3 1,2 2-1,0-2 0,1 3 0,-1 4 1,3-4-1,-2 0 0,2 3 0,1-3 1,-2 2-1,1 2 1,4-1 1,0-1-1,5 1-1,3-3 1,0-2 0,3 2-1,2-3 0,-2 0 1,0-1-1,0 2 0,-3-1 1,-2 2-1,1-1 0,-2 2 1,1 2-1,2 1 0,0 1 0,-5-1 0,4 2 0,-2 1 0,-3 1 0,-2-1 0,-1 2 0,-6-1 0,-2-2 0,1 3 0,0-1 0,4-1 0,-3-3 0,4 2 0,-1-4 0,3 1 0,2 1 1,-1-3-1,-3 1 0,-1 1 0,3-1 0,-1-1 0,-1 2 0,0 1 0,-2-3 0,-1 1 0,-1 2 0,-2-3 0,-1 2 0,1 1 0,-4 0 0,2-2 1,3 2-1,0-1 0,-1 0 0,3-1 0,-1 2 0,0-3 1,0 2-1,1 1 0,-2-3 0,0 0 0,4 3 0,-3-2 0,5 1 0,-1-1 0,0 1 0,1 1 0,-1 0 0,-1 1 0,-3-1 0,1 0 0,-1 0 0,-3-1 1,1-1-2,2 2 1,-2-1 0,2-2 0,0 0 0,1 0 0,-1-2 0,0 2 0,-3 2 0,0-4 1,0 1-1,-1-1 0,0 1 0,-1-1 0,-1 2 0,1 0 1,0-3-1,-2 3 0,0 2 0,1-4 1,-3 2-1,1 2 1,2-4-1,-3 4 0,1-2 0,2-2 0,-2 1 1,2 1-1,0-2 0,0 1 0,-2-2 1,2 0-1,0 0 0,-2 0 0,2 0 0,-1-3 1,3-2-1,-1 3-1,0-2 2,-2 1-1,-1 1 0,-1-2 0,-2 1 0,-3 1 0,-1-1 1,-2-1-1,-3 1 0,2 0 0,-3-4 0,-1 3 0,1-4 0,-2 1 0,-1-1 0,0-2 0,2 0 1,-2-2-1,1 2 0,-3-1-1,2 2 1,-4-3 0,4 1 0,-3 2 0,-4-3 0,1 6 0,-14 9 0,23-21 0,-23 21 0,15-17 0,-15 17 0,0 0 0,0 0 1,0 0-1,13-9 0,-13 9 0,0 0 0,0 0 0,0 0 0,3 14 0,-3-14 0,0 0 1,3 18-1,-3-18 1,2 18-1,-2-18 0,4 21 1,-4-21-1,7 24 1,-3-9-1,-4-15 1,11 25 0,-11-25-1,13 25 1,-13-25 0,18 25 0,-18-25-1,20 18 1,-20-18 1,21 18-1,-21-18-1,23 16 1,-10-8 0,-13-8 0,25 15 0,-25-15-1,25 17 1,-25-17 0,26 19 0,-12-11 0,-14-8 0,27 17-1,-12-10 1,2 1 0,-2-1 0,1 1-1,3-4 1,-1 5-1,3-1 1,0-3-1,2 1 0,1 1 0,2-2 1,2 1-1,0 1 0,-1-2 1,1-1-1,3 4-1,-4 0 2,2-5-1,-2 3 0,0-2 0,3 2 0,-1-1 0,1 1 0,-1-3 0,1 0 0,2 1 0,-2-1 0,0-1 1,-2-1-1,0-1 0,-2 0 0,1 3 0,4 0 0,-4-3 0,0 3 0,2 0 0,-1 1 1,1-3-1,3 1 0,-3-2 0,-1-2 0,1 2 0,3-1 0,-2-3 1,0 3-1,-1-2 0,1 0 0,1 1 0,-4 2 0,1-3 0,-2 0 0,1 5 0,1-1 0,-3-2 0,6 1 0,-1-2 0,0 1 0,3 1 0,-1 0 0,3-5 0,-2 2 0,3 2 0,-4-2 0,0 1 0,3 4 0,-2-4 0,0 2 0,0 0 0,1 5 0,-4-5 0,5 3 0,-2-2 0,0 2 0,0 0 0,1-3 0,-3 2 0,1-4 0,0 4-1,-5-1 2,0-1-1,-1 0 0,0 0 0,0-1 0,-2 1 0,1 3 0,0-5 0,-1 1 0,1 4-1,0-3 1,-3-2 0,1 2 0,1-1 0,-3-1 0,2 1 0,-2 1-1,0-3 1,1 1 0,-1 4-1,1-1 1,0 1-1,0-1 1,1 1 0,1-2-1,0 1 1,2-1 0,0 0 0,2-1 0,1 1 0,1-2 0,1 2 0,-1 0 0,0-1 0,2-1 0,-2 4 0,0-2 0,-1 0 1,-2 1-1,-1-1 0,0 2 0,-2 1 0,-1 0 1,-2-2-1,3 1 0,-1 1 0,-1-2 0,-1 1 1,2 1-1,0-1 0,-1-1 0,3 4 0,-7-2 0,5 0 0,-4-2 0,2 5 1,0-4-1,1 5 0,2-1 0,-1-1 0,2-2 0,1 4 0,1 1 0,-1-3 1,1 2-1,-1-1 0,-2 0 0,0-1 0,0 4 0,-2-5 0,-1 4 0,0 1 0,0 3 0,-1-4 0,-1 4 0,-1 1 0,1-2-1,-3 4 1,-1 0 0,-1-1 1,-14-14-2,23 28 1,-16-12 0,-1 0 0,-1 2 0,-1-3 0,-2 1 0,-1 2-1,1-2 1,-2-16 0,3 26-1,-3-26-3,3 17-10,4-4-14,-7-13-1,0 0 1,-6-18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2:15.523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42 0 1,'0'0'22,"-3"20"1,3-20-4,-10 27-6,5-4 1,2-2-2,2 9-2,-4-3-1,5 8 0,-5-8-1,5 10-2,-1-9 0,1 3-2,-3-1-1,3-1 0,-2-7-1,2 1-1,-1-3 0,1-7 0,0-13-1,0 21 0,0-21-1,0 16-2,0-16-3,0 0-3,0 0-7,3 19-12,-3-19-4,0 0 0,3-22 1</inkml:trace>
  <inkml:trace contextRef="#ctx0" brushRef="#br0" timeOffset="1016.0582">54 123 7,'0'0'16,"0"0"0,0 0-1,0 0-1,0 0 0,0 0-1,15 19-1,-15-19-1,26 19 0,-12-10-1,10 12-1,-4-5-1,10 10-1,-1-5-2,7 6 1,-6-1-3,5 4 0,-2 1-1,-1-4 0,0 0-2,-2-1 1,-1-4-1,-8-2 0,-2-3-2,-4-8-3,2 1-7,-17-10-11,14 6-11,-14-6-1,0 0 1,15-15 0</inkml:trace>
  <inkml:trace contextRef="#ctx0" brushRef="#br0" timeOffset="562.0318">608-50 4,'0'0'24,"0"0"1,1 22-8,-1-22-1,-12 24-3,6-6-1,-2 3-2,7 3-2,-7 2-1,8 7-2,-6-3 1,5 5-2,-2 0 0,3 3-1,-3-5-1,0 5 0,3-5-1,-2 0 0,2-2 0,0-1-1,0-7 0,3 1 0,-3-3-1,0-6 0,0-15-3,0 20-2,0-20-3,0 0-5,0 0-16,0 0-2,-16-14 1,16 14 1</inkml:trace>
  <inkml:trace contextRef="#ctx0" brushRef="#br0" timeOffset="2119.1213">1176 381 2,'0'0'25,"0"0"2,0 0-3,0 0-5,-17 2-4,17-2-3,-16 4-3,16-4-1,-21 3-3,4 0-1,2 0-1,-3 2-1,0 1-1,0 0 1,1 2-1,2 1-1,1-5 1,14-4-1,-18 14 0,18-14 1,0 0 0,-5 16-1,5-16 1,16 6 0,-16-6 0,25 14 1,-7-9-1,1-1-1,2 5 2,-2-1-1,1-1-1,-2 2 1,-1 2-1,-4-2 0,1 3 1,-3 2-1,-11-14 0,13 29 0,-8-11 0,-4 0 0,-1-2 0,-1 3 0,-2-6 0,-2 2-1,-2 0 1,1 1 0,6-16 0,-20 16-1,20-16 1,-24 17 0,6-11 0,3-3 0,-4-2 0,0-2 0,1 1 0,-1 0 1,1-2-1,2-2 0,16 4 0,-26-6 0,26 6 0,-15-2 0,15 2 0,0 0-2,0 0-2,0 0-3,-11-13-4,11 13-8,15 0-14,-15 0 0,14-9 1,-14 9 1</inkml:trace>
  <inkml:trace contextRef="#ctx0" brushRef="#br0" timeOffset="2833.1621">1412 383 11,'0'0'20,"0"0"0,0 0 0,0 0-2,0 0-3,0 0-1,17 19-3,-17-19-1,12 23-1,-12-23-2,12 30-1,-8-11-2,8 0-1,-7 1 0,4 4-1,-3-1-1,2-1 0,-2 4 0,-2 0-1,4-1 1,-5 3 0,0-1-1,-3-3 0,-2-1 0,2 1 0,-6-6 1,2-1-1,4-17 0,-12 22 0,12-22 0,-11 16 0,11-16-1,0 0-1,0 0-3,-18 7-5,18-7-12,0 0-12,0 0 0,0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0:44:08.5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11278 8684 3,'2'-12'8,"-2"12"-1,2-10 1,-2 10-1,5-12 0,-5 12-1,6-15 0,-6 15 0,10-16 0,-5 6 0,1-2-1,1 2 0,1-3 1,0 2-1,1-1-1,-1 1 0,-1 0-1,2 0 0,-2 1 0,2-1-1,-1 0 0,3 1-1,-2 1 0,1-1 0,4 1 1,-3 0-1,5-2 0,-2 2 1,2 0-1,-2-2 1,2 2-1,-1 2 0,0 0 0,-1 2 0,-1 1 0,-1 1 0,-1 1 0,0 2-1,-2 1 1,1-1-1,0 1 1,-1 0-1,0 0 1,2 3-1,-2-2 1,1 0 0,0 0 0,-1 1-1,2-1 1,-1 2-1,0-1 1,-1-1 0,2-1-1,0 3 1,0-1-1,1 1 1,-12-4-1,18 6 1,-18-6-1,19 6 1,-19-6 0,15 6-1,-5-4 0,-10-2 1,16 4-1,-6-2 1,0-2-1,0 0 1,1-1-1,0 2 0,0-2 1,2-1 0,0-1-1,0 2 1,0-1-1,1 0 1,0-1-1,-1 0 1,1 0-1,-1 1 0,2-1 1,-2-3-1,3 1 1,-1-1-1,1-2 0,-1 0 1,1-1-1,0-2 1,-1-2-1,0 2 0,-1-1 0,-1-1 1,-1 1-1,2-1 0,-3 1 1,1 1-1,-3 0 0,0 0 0,-3 1 0,2 0 1,-8 10-1,10-14 0,-10 14 0,5-12 1,-5 12-1,1-10 0,-1 10 1,0 0-1,0 0 0,0 0 0,0 0 0,0 0 0,0 0 0,0 0 0,0 0 0,-4 10 0,4-10 0,2 13-1,-2-13 1,5 14 0,-5-14 0,8 15 0,-8-15 0,11 10 0,-11-10 0,14 10 0,-14-10 0,18 8 1,-8-4-1,2 0 0,1 0 0,1 0 0,0 1 1,1-1-1,1-1 0,1-2 1,-1 2-1,2-3 1,-2 2-1,1-2 1,1-2 0,0 2-1,-1 2 1,1-2 1,2 1-2,-4 0 1,1-1-1,-3 2 0,2 1 1,0-3-1,0 0 0,0 2 0,0-1 1,1-1-1,2 0 1,1-1-1,-2 1 0,1 1 0,-2-1 1,1 0 0,-1-2-1,0 3 0,1 1 1,-1-2 0,1-1-1,-1 0 1,4 0 0,0 1-1,1-1 1,0-3-1,0 0 1,-2 3-1,2-2 0,1 1 1,-4 1-1,1 0 0,0-1 1,-2 2-1,3 1 0,-1-1 1,-2 0-1,0 3 0,1-1 0,1 1 1,-1 3-1,0-1 0,0 1 0,1 2 1,-2 1-1,3-2 0,-5 1 0,2 2 0,-3-2 0,0 2 1,-3 0-1,1 0 0,-2-1 0,-1 2 0,0-1 0,-2 0 1,0 2-1,1-3 0,-1 1 0,0 3 0,-1-3 0,1 1 0,-1 1 1,0-1-1,0 1 0,-2 1 0,1-1 0,-1 1 0,-2 1 1,0 2-1,-1-1 0,0 2 0,-1-3 1,0 1-1,0-3 0,-1 2 0,0-3 0,0-11 1,-1 13-1,1-13 0,0 11 0,0-11 0,0 0 0,0 0 0,0 0-1,0 0-1,0 0-4,0 0-11,-9-4-18,9 4 0,-6-27-1,3 8 0</inkml:trace>
  <inkml:trace contextRef="#ctx0" brushRef="#br0" timeOffset="3601.206">13117 6912 5,'0'0'10,"0"0"-2,-4 11 0,4-11-2,0 0-1,-8 13-1,8-13 0,-12 18-1,5-6 0,-2-1 0,-1 5-1,0 2 1,-3 2-1,0 0 0,-1 1 0,1 3-1,-3-1 0,1 2 1,-2-1-1,1-1-1,-1 3 1,0 0-1,0 0 1,0 0 0,1-2-1,-2 2 1,2-1-1,-2 0 0,1-3 0,0 0 1,2 0-1,-2-1 0,3-1 0,-1-2 0,2 1 0,-1-3 0,3 3 0,0-2 0,0 0 0,1-3 0,1 2 0,0-2 0,1 1-1,1 0 1,0-1 0,1-2 1,-3-1-2,3 4 1,0-3 0,-1 0 0,-1 0 0,2-3 0,6-9 0,-11 19 0,11-19 0,-12 14 1,12-14-1,-9 12 0,9-12 0,-8 9 0,8-9 1,0 0 0,0 0-1,0 0 1,-9 9 1,9-9-1,0 0-1,0 0 1,0 0-1,0 0 0,0 0-1,0 0 0,0 0-2,0 0-3,3-10-6,-3 10-10,5-10 0</inkml:trace>
  <inkml:trace contextRef="#ctx0" brushRef="#br0" timeOffset="9648.5518">13564 6230 22,'0'0'26,"10"1"-2,-10-1 2,0 0-11,0 0-4,0 0-2,4 12-3,-4-12 0,7 23-1,-5-6 0,1 7 0,-2 1-2,1 7 0,-1 3-2,0 2 2,-1 0-2,1-1 0,-1-1 0,2 1 0,-1-3 0,2-6 0,0-1-1,-1-2 1,2-5-1,-2 0-1,1-4 0,-3-6-2,3 2-5,-3-11-3,-1 10-13,1-10-8,0 0-2,0 0 2</inkml:trace>
  <inkml:trace contextRef="#ctx0" brushRef="#br0" timeOffset="10069.5757">13569 6519 6,'3'-10'27,"10"7"2,-13 3 2,19-12-14,-3 11-2,-3 0-2,7 3-4,-4-1-3,5 6-1,0 0-2,0 1 0,-2 3-2,1 2 0,-5 3 0,-1 0 0,-7 4 1,-1 0-1,-7-1 0,-6 4-1,-6-2 1,-3-4-1,-4 0 1,-4-2-1,2-4 0,-4-2 0,2-2 1,5-4-1,2-1 0,5-1 1,12-1-1,-12-4-2,12 4-4,0 0-7,18-15-20,-3 13 1,-3-7-3,5 6 3</inkml:trace>
  <inkml:trace contextRef="#ctx0" brushRef="#br0" timeOffset="10663.6099">13962 6596 20,'24'-7'26,"-13"-4"2,7 7-9,-2 0-4,3-2-2,0 2-4,-2-3-2,2 2-1,-2-1-1,-1 1 0,-4-3-2,0 2 1,-4-4-2,-8 10 1,9-15-1,-8 4-1,-4-1 1,-3 2-1,-5-2 0,0 0 0,-4 0-1,0 0 0,0 2 0,-2 3 0,1 4 0,1 1 0,-1 7 0,2 6 0,0 3 0,-1 6 1,0 3-1,2 3 2,2-3-1,3 5 1,-1-1 1,7-1 0,0-4 0,6 2 0,1-5 1,5 0-1,1-3 0,4-1-1,3-6 0,3 1 0,3-3 0,-1-4-1,5-1-2,-2-3-2,4 0-7,-7-3-18,2-3-10,-1 0 1,-5-4-2</inkml:trace>
  <inkml:trace contextRef="#ctx0" brushRef="#br0" timeOffset="11178.6394">14652 6449 19,'0'0'29,"-17"-6"1,17 6-5,-21-4-6,5 0-2,2 6-5,-4-4-3,2 7-1,-4-2-1,3 8-3,-5 1 0,4 3-1,-3 2 0,2 6-1,3-2 0,3 2 1,3 1-1,5 0 0,9-5 0,4 1 0,5-4-1,3-2 0,4-4-1,1-1-2,4-2-1,-2-7-7,5 3-17,-2-4-9,-4-5-1,3 2-1</inkml:trace>
  <inkml:trace contextRef="#ctx0" brushRef="#br0" timeOffset="11926.6822">15039 6429 37,'0'0'30,"0"0"2,2-12-5,-2 12-14,-9 0-1,9 0-4,-14-1-2,14 1 0,-22 7-1,10 0-1,-5-1-1,-1 3 0,-3 2-1,1 5 0,-2 0-1,1 3 1,4 0 0,2 2-1,5 2 2,6 0-2,4-3 1,9-2-1,4-3 1,5-2-2,5-4 2,1-5-1,1-8-2,1-3 1,-2-3 0,-1-4 0,-3-2-1,-2-5 1,-1-1-1,-4-1 0,-3-2 1,-4-3 0,-1-1 0,-5 0 0,-1 2 0,-1 4 0,-4 4 0,1 4 0,5 15 0,-10-5 0,6 14 1,1 7-1,2 4 1,0 3-1,2 4 0,1 4 1,4-1 0,1 0-1,1-1 1,2-2-2,1-3-1,0-7-4,6 2-8,-4-8-24,0-11 2,2-2-3,1-11 1</inkml:trace>
  <inkml:trace contextRef="#ctx0" brushRef="#br0" timeOffset="12393.7089">15311 6345 57,'-8'15'35,"5"10"0,-4 5-3,-1-5-19,10 6-3,-4-3-4,7 3-2,-1-3 0,10-4 0,-3-7-3,7-1 1,1-8-2,4-3 1,1-6 0,-1-5-1,2-9 0,-3 2 0,0-5 1,-4-4-1,-2-4 0,-5-2 0,-4-1 0,-4 2 0,-1 3 0,-5 2 0,-1 3 0,-3 10 0,-2 6 0,-1 7 1,0 8-1,1 5 1,1 4-1,0 5 0,3 2 1,2-1-1,4 1 0,4-4-1,2 0-2,4-6-4,5 3-8,-2-8-22,3-9 0,5-2-2,-1-8 3</inkml:trace>
  <inkml:trace contextRef="#ctx0" brushRef="#br0" timeOffset="12795.7319">15903 6265 51,'-10'4'35,"-7"-1"0,2 10 0,0 4-19,-5-2-5,9 5-4,-2-3-2,6 7-1,2-3-1,6 1-1,2-2 0,6 0-1,0-3 0,3 3 0,3-3 0,-1-1 0,3-2-1,-3 1 1,0 0-1,-2 0 0,-5-1 1,-2 0-1,-7-1 0,-2 0 0,-5-2 0,-3-4 0,-3 0 0,-2-1-1,1-4 0,1-2-2,2 1-1,1-8-4,12 7-12,0 0-17,-10-9-1,10 9 0,10-16 2</inkml:trace>
  <inkml:trace contextRef="#ctx0" brushRef="#br0" timeOffset="13323.7621">16084 6490 37,'13'-4'34,"7"6"2,-4-6-1,0-3-16,8 6-3,-6-7-7,5 2-3,-4-4-2,0 2-2,-2-3 0,-2 1 0,-2 0-1,-2-1 0,-5-2 0,-2 2-1,-3 0 1,-4-1-1,-3 1 0,-3-1 0,-3 2 0,-2 4 0,-3 3 0,0 1 0,-2 3 0,1 6 0,-1 4 0,0 5 0,3 4 0,0 1 1,2 3-1,2 5 1,1 0 0,5 0 1,2-2 0,5 0 0,2-5 1,7 3-1,4-5 1,5-5 0,4-3 0,4-2-1,-1-2 1,2-3-2,-1-2 1,-2-3-2,-2-4-1,-4 0-2,0 4-5,-9-4-32,0-3-2,0 0 1,-6-6-1</inkml:trace>
  <inkml:trace contextRef="#ctx0" brushRef="#br0" timeOffset="14786.8458">17363 6054 9,'0'0'17,"0"0"1,-3-12-1,3 12-1,0 0 1,0 0-2,-14-8-2,4 5-1,1 4-3,-5-3-1,0 4-1,-6-1-3,0 3-1,-6-1 0,2 3 0,-3 1-1,0 0 0,-1 1-1,3 0 0,1 0 0,5 0 0,3 1-1,5-2 1,11-7 0,-12 17 0,12-17 0,6 16 0,6-8 1,3 4 0,4-4 0,4 6 1,2-1-1,5 3 0,0-2 0,2 5 0,-4 1-1,-1 4 0,-4 4 0,-7 0-1,-3 0 0,-7 3 0,-6 2 0,-6-3 0,-8-2 0,-4-2 0,-5-5 0,-2-1-1,-2-5 1,-5-4 0,1-6 0,1-1 0,2-3 1,6-3-1,1-3 1,6 0-1,2-3 1,13 8-1,-5-10 1,5 10-1,13-12-2,-1 8-2,4 6-4,-1-5-9,3 1-20,4 6 0,-1-4-1,4 5 2</inkml:trace>
  <inkml:trace contextRef="#ctx0" brushRef="#br0" timeOffset="15427.8824">18151 6317 22,'0'0'22,"0"0"-2,7-14-1,-7 14-2,0 0-1,0 0-2,-8-11-1,8 11-2,-18-4-2,7 4 0,-8 1-3,3 1 0,-10 2-1,2 4-1,-5 5 0,0 0 0,-2 4-1,4 6-1,-3-3 1,7 5-1,2 0-1,6 0 1,4-4-1,8 3 0,4-1 1,7-2-1,5-5-1,4 1 1,4-6-1,3-1-1,3-1-1,-1-9-4,5 4-10,-7-5-24,1-8 2,0 1-2,-3-3 3</inkml:trace>
  <inkml:trace contextRef="#ctx0" brushRef="#br0" timeOffset="16041.9175">18435 6407 1,'-9'0'27,"9"0"2,-15 3 2,5-4-10,0 4-3,-5-3-3,5 6-3,-9-4-2,7 8-2,-9-5-1,6 8-2,-4-1-1,4 2 0,-2-1-1,4 5-1,1 0 0,6-1 0,3 0-1,5-2 1,4 2-1,7-2 0,2-1 0,4-9-1,2-4 0,5-2 0,0-4 0,0-4 0,-2-5 0,-2-3 0,-3-3 0,-4 1 0,-2-2 0,-8-2 1,-3-3-1,-3 2 0,-2 2 0,-2 4 0,-2 3 0,0 6 1,-3 5-1,10 4 0,-11 17 1,4-2 0,4 5-1,2 2 1,2 1-1,1 2 0,6-1 0,-2-5 0,1-2-1,3-2-2,1-2-2,-11-13-6,21 8-10,-7-8-18,-3-8 2,4 1-2,-5-5 4</inkml:trace>
  <inkml:trace contextRef="#ctx0" brushRef="#br0" timeOffset="16477.9425">18677 6350 37,'0'0'33,"-8"23"3,-1-8-1,2 2-15,4 11-4,-3-5-7,6 6-3,-1-4-2,4-1-1,1-4-1,5-3 0,2-5-1,2-6 0,3-6 0,0-3 0,0-7 0,-1-1-1,2-7 1,-2-1-1,0-4 1,-3 2-1,-1 2 0,-1-1 0,-2 5 0,-2 3 0,-6 12 1,9-3-1,-9 3 1,7 14-1,-4-3 1,1 5 0,1 3 0,0 0 0,1-2-1,1 2 0,-1-3 1,0 1-2,0-2-1,-6-15-2,12 22-11,-12-22-25,0 0 3,0 0-2,0 0 1</inkml:trace>
  <inkml:trace contextRef="#ctx0" brushRef="#br0" timeOffset="17440.9976">19323 6032 44,'3'-10'32,"6"9"1,-9 1 0,0 0-19,0 0-5,-2 18 0,4 3-3,-2 3-1,5 10 0,-1 4-1,5 3 1,-2 1-1,5 4-2,-1-4 1,-1-2-2,-1-5 0,-1-4-1,-3-8 0,-1-3 0,-3-4 0,-1-16-1,-5 10 1,5-10-1,-15-5 1,8-5 0,-1-2 0,0-3 0,0-2-1,4 0 1,0 0 0,6-2 0,5 3 1,4 0-1,4 2 1,6 2 0,4 3 0,1 3-1,2 3 1,0 7 0,-2 5 0,-3 5-1,-5 4 0,-5 3 0,-5 3 0,-5 2 0,-6 0 0,-4-3 1,-5-3-2,-5-1 1,-4-3-1,-1-4 1,-4-2 0,0-5-1,1-3 1,3-1 0,4-2 0,2-3 0,7 0-1,9 4-1,0 0-2,0-17-5,17 16-9,-1-5-20,3-3 1,7 2-2,-2-5 3</inkml:trace>
  <inkml:trace contextRef="#ctx0" brushRef="#br0" timeOffset="17980.0284">19768 6440 15,'11'-3'31,"6"7"0,-3-8 2,5-1-11,1 3-7,-3-5-2,5 3-5,-3-4-1,1 3-3,-1-2-1,0-3 0,-7-1-1,2 2 0,-7-4-1,0 2 0,-5-1 1,-1 1-1,-4 0-1,3 11 1,-10-17-1,0 9 1,0 5-1,-2 1 0,-2-1 0,1 2 0,-3 5 0,1 1 1,-1 4-1,1 7 0,-2 0 1,3 5 1,-2 5-1,4 0 1,0-3 0,5 4 0,2-2 0,6-3 1,2-5-1,6 0 0,5-4 0,5 1 0,2-5 0,3-3 0,2-3-1,1 1 0,-2-2 0,-1-4 0,0-1-1,-3-3-1,-3 1-1,-4-2-3,1 5-8,-15 2-28,14-14 2,-14 14-1,5-14 0</inkml:trace>
  <inkml:trace contextRef="#ctx0" brushRef="#br0" timeOffset="18917.082">20575 6408 3,'26'0'27,"-14"-7"2,8 8 2,-3-5-12,2-3-2,2 3-3,-3-5-4,5 2-2,-6-6-1,2 5 0,-5-4-3,2 1 0,-6-2-1,-1 2-1,-5 1 0,1 1 0,-6-1-1,1 10 0,-13-17 0,1 13-1,-5 3 1,-2 1-1,-4 1 0,-2 5 0,-3 3 0,-1 6 0,1 3 1,2 2 1,4 0-1,2 5 0,5 0 1,6 2 1,4-2-1,9 1 1,5-2-1,5-1 0,4-1 1,3-2-1,1-4-1,2 0 0,-2-1 1,2-5-2,-1-4-2,-3-6-1,1 0-3,-4-10-6,8 5-12,-3-7-15,0-11 0,1 1 0,-2-5 2</inkml:trace>
  <inkml:trace contextRef="#ctx0" brushRef="#br0" timeOffset="19546.118">21068 6271 48,'-1'18'34,"-7"-2"2,5 7-1,0 6-17,-8-4-8,8 5-2,-6-3-3,4 4-1,1-5-1,8-3 0,-1-6-1,6-2-1,2-6 1,2-6-1,3-5 0,1-5 0,2-8-1,-2-1 0,1-5 1,0-6-1,-3-1 0,1 0-1,-3 3 1,-3 3 0,-1 5 0,-4 3 0,-5 14 0,0 0 0,0 0 0,5 15 0,-7 1 0,0 4 1,1 1-1,0 3 1,2-2 0,3-4 0,3-2-1,3-4 1,3-3 0,0-7 0,4-4-1,3-4 1,0-6-1,2-2 0,-1-4 1,-1-3-1,0 0 0,1 2 0,-4 1 0,-2 3 0,-5 4 1,-10 11-1,12-7 1,-12 7-1,-1 17 1,-3-4 0,-2 4-1,0 3 1,0 2-1,-1 0 0,3-1-2,2-4 0,5-1-3,-1-6-2,9 3-6,-11-13-6,21 2-9,-6-7-6,1-6-4,5 1 1,-3-7 4</inkml:trace>
  <inkml:trace contextRef="#ctx0" brushRef="#br0" timeOffset="20166.1534">21704 6377 51,'0'0'36,"18"-4"-4,-18 4-5,10 13-7,-1 6-3,-10-6-6,5 11-4,-5 0-2,3 2-2,-2-2-2,3 6 1,-3 0-1,1-1 0,1-2 0,0-1-1,0-3 1,0-3-2,-1-2 1,-1-8 0,0-10-2,-1 11 0,1-11 1,-5-10-1,2 1 1,-2-9-1,2-2 0,-1-5 1,1-3 1,0-4-1,2-2 1,0-1-1,1-1 1,2 4 1,0 1 0,2 2 0,1 0 1,5 6 0,-1 1 1,4 4 0,1 1-1,3 4 0,0 0-1,2 5 1,-2 6-1,2 2 0,-1 0-1,0 7 1,-2 2-1,0 6 1,-4 4-1,0-1 0,-5 3 0,-4 4 1,-6-1-1,-2-1 0,-5-1 0,-3-4 0,-4-2 0,-1-4 0,-2-3 0,2-6 1,-1-2-2,1-2 1,3-1 0,3-5-1,2 0 0,10 7-2,-10-14-2,7 2-6,3 12-11,15-13-18,-5 0 1,4-1 0,1-3 2</inkml:trace>
  <inkml:trace contextRef="#ctx0" brushRef="#br0" timeOffset="20513.1733">22157 5962 44,'8'-14'34,"4"8"2,-12 6-1,15-5-12,-8 18-11,-6 0-4,3 9-3,-4 2-1,0 7-1,-2 4 0,-1 4-1,-1-2 0,1 2-1,-1-1 0,-1 1-1,0 0 1,4-4-1,1-3 0,4-3 1,1-2-1,2-6 0,3-3 0,3-7 0,2-4-2,-1-5-3,2 1-6,-5-13-13,1-1-15,0-3 1,-3-7-1,-2 0 2</inkml:trace>
  <inkml:trace contextRef="#ctx0" brushRef="#br0" timeOffset="20743.1864">22092 6179 54,'-13'0'36,"13"0"0,0 0 1,-2 11-20,18-2-4,-5-6-6,9 11-2,-1-5-2,4 2-3,2 2-3,-4-4-4,3 4-7,-8-6-10,0-2-14,5-4 1,-5-4 0,2-2 1</inkml:trace>
  <inkml:trace contextRef="#ctx0" brushRef="#br0" timeOffset="21216.2134">22436 6176 47,'0'0'32,"3"23"2,-8-6-8,1-1-8,6 10-4,-6-4-5,9 5-1,-4-4-3,7 3 0,-1-5 0,7-3-1,-2-4 0,5-5-1,0-7-1,2 0 0,-2-7 0,5-3 0,-1-4-1,-1-2 0,-1-2 0,0 0-1,-4 1 1,1 0-1,-4 2 1,-4 3-1,-8 10 0,10-9 1,-10 9-2,-3 11 2,-3 2-1,0 4 0,-3 6 0,1 2 1,-4 5-1,0 3 0,1 1 0,1 4 1,1 1-1,0-3 1,2-1-1,0 0 0,2-2 1,3-4-1,0-3 0,0-5 0,2-5-2,-2-3-2,4 3-7,-2-16-29,0 0-1,0 0 1,-15-8-1</inkml:trace>
  <inkml:trace contextRef="#ctx0" brushRef="#br0" timeOffset="22447.2839">17342 7029 38,'0'0'30,"0"0"-3,0 0-4,0 0-3,0 0-3,-15-1-5,15 1-2,-9 0-2,9 0-3,-16 1-1,16-1-1,-20-1-1,8 4-1,-2 1 0,-2 0 0,0 3-1,-2 0 0,0 2 1,-1 0-1,1 4 0,-2-3 0,1 2-1,3 0 1,0-2 0,4 1 0,2-3 0,4 1 0,6-9 0,5 18 0,6-11 1,4 0 0,4-1 0,3 4 0,1-1 0,5 0 0,-1 1 0,-1 1 0,-2 2 0,-1 4 0,-2 2 0,-3-1-1,-7 1 1,-4 2-1,-5 0 1,-6 0-1,-6-5 0,-7 1 1,-3-3-2,-3-1 1,-2-4 1,-1-4-1,1-4 0,2 0 0,-1-3 0,6-2 0,2 0 0,1-3 0,5 1 0,10 6-2,-5-10 1,5 10-2,12-11-4,-6 1-7,12 2-19,0 2-5,-2-3-1,5-2 3</inkml:trace>
  <inkml:trace contextRef="#ctx0" brushRef="#br0" timeOffset="22828.3057">17455 6857 5,'10'0'27,"-9"-9"2,8 8 2,-9 1-13,12-7-1,-2 7-2,-10 0-3,12 1-2,-12-1 0,9 11-4,-8-1 0,3 4-1,-4 1-2,3 4 0,-4 1-1,2 3 0,-2-2-1,1-2 0,-2-2-1,2 0-1,0-1-4,0-16-7,0 0-25,2 13 1,-2-13-1,0 0 0</inkml:trace>
  <inkml:trace contextRef="#ctx0" brushRef="#br0" timeOffset="25930.4831">15105 7059 32,'-8'10'31,"5"0"1,-6 0-10,2-1-4,6 10-4,-5-1-4,7 8-2,-5 4-1,6 5-3,2 4 0,2 2-2,-2 0 1,4 0-2,-2-4 0,2 0-1,1-8 0,-1-6-1,0-4-1,-8-19-3,13 13-2,-13-13-5,15-8-1,-13-9-2,4 3-2,-5-7 0,1 1 0,-5-1 3,1 2 4,-3 1 5,0 3 4,-1 3 6,1 3 3,5 9 3,-5-14 4,5 14-1,0 0 2,15-10-1,-5 5-1,9 6-2,0-4-1,8 8-2,-1-3-3,5 6-1,-1 1-1,0 2-2,-2 2-1,-6 2 0,-4 1-1,-7-1 1,-7 2-1,-4-1 0,-11-1 0,-4-2 0,-8 1 0,-4-5 0,-3-2 0,0-1 0,1-2 0,0-2 0,5-2 0,6 0 0,7-4 0,11 4-1,0 0-1,0-9-1,13 7-3,-1-3-5,12 6-11,-1-3-14,0-1 0,3 2 0,-3-7 1</inkml:trace>
  <inkml:trace contextRef="#ctx0" brushRef="#br0" timeOffset="26443.5124">15608 7254 17,'-6'-10'29,"6"20"1,0-10 2,-10 21-13,9-1-5,-2-2-3,6 8-2,-1-2-3,6 2 1,-1-8-4,6 3 0,0-6-1,4-3 0,-2-5-1,4-5-1,0-5 1,0-3-1,-2-6 1,-1-4 0,-2-3-1,-2-2 1,-3-3-1,-1 0 1,-6-2-1,-1 2 0,-2 3 0,0 3 1,-2 3-1,3 15 1,-4-14 0,4 14-1,0 10 1,2 3 0,3 4 0,-1 2 0,1 2 0,2 2 0,0-2 0,2 1-1,-1-1 0,0-5-1,0-2-3,-1-5-5,4 3-9,-11-12-18,12 9-1,-2-10 1,-5-9 0</inkml:trace>
  <inkml:trace contextRef="#ctx0" brushRef="#br0" timeOffset="26804.5331">16051 6985 32,'2'-11'32,"7"11"2,-9 0 0,0 0-15,12 19-6,-12-2-3,4 11-4,-8 2-1,6 5-2,-6 2 0,3-1 0,-1 1-1,1 0 0,1-3-1,3-3 1,3-3-1,2-4-1,2-2 1,5-5 0,1-4 0,3-4-1,0-4 0,2-1 0,0-3-2,-4-6-3,4 3-9,-8-3-23,-2-7-1,-2 1 1,-6-4 0</inkml:trace>
  <inkml:trace contextRef="#ctx0" brushRef="#br0" timeOffset="27045.5469">15927 7210 36,'0'0'33,"0"0"3,9 2 0,9-5-17,13 8-3,0-7-5,7 6-3,-2-4-2,3 3-3,-6-2-1,-1 2-2,-4 1-2,-6-7-6,-1 4-14,-3-2-16,-8-5 1,0 1-2,-7-5 3</inkml:trace>
  <inkml:trace contextRef="#ctx0" brushRef="#br0" timeOffset="28381.6233">18292 7156 20,'0'0'18,"0"0"0,8-11 0,-8 11 0,0 0-2,7-10-1,-7 10 0,0 0-3,0 0-1,6-12-1,-6 12-2,0 0-1,0 0-1,-11-5-2,11 5-1,-21 4 0,8 2-1,-5 0 0,-2 3 0,-1 0-1,-3 5 0,-1 1 1,0 0-1,-1 1 0,6 0 1,1 2-1,5 3 0,1-1 1,7 0-1,6-2 0,7 2 0,6-1 0,3-3 0,5 0 0,3-5 0,2-2 0,3-1-1,-2-3 0,-2-4 0,-1-2-3,-4-2-1,0 1-7,-7-4-22,-1-3-8,-1-1 2,-2-2-1</inkml:trace>
  <inkml:trace contextRef="#ctx0" brushRef="#br0" timeOffset="29002.6589">18613 7220 48,'14'0'32,"-14"0"2,0 0-9,0 0-8,0 0-5,0 0-2,-18-1-3,8 4-2,-7-3-1,0 4 0,-3 0-1,1 3 0,-2 3-1,5 0 0,-2 1 0,5 3-1,2 0 1,5 1 0,3 1-1,6 0 0,3-2 0,4 0 0,3 1 1,4-6-1,0 0-1,3-3 0,0-4 1,-1-3-1,0-4 1,-2-4-1,-1-3 0,-2-3 0,-1-5 0,-3-3 1,-3-2-2,-3 1 1,0 0 0,-3 4 0,-2 2 0,-4 3 0,5 15 0,-10-10-1,10 10 2,-8 11-1,5-1 0,2 5-1,2 3 2,4 3-2,0 0 2,3 0-1,0 0 0,0 0 0,1-1 0,-1-5-1,2-3-2,-10-12-3,12 18-5,-12-18-13,0 0-17,9-3 3,-9 3-2,8-11 3</inkml:trace>
  <inkml:trace contextRef="#ctx0" brushRef="#br0" timeOffset="29578.6918">18906 7169 42,'10'-4'35,"-10"4"2,9-4-2,-9 4-9,-3 11-13,6-1-5,-5 0-3,3 6-2,-2 3 1,3 3-2,-1-1 1,1 2-2,-1-3 1,1 4-2,0-2 2,0-3-2,0-4 0,-1-2 0,-1-13 0,6 14 0,-6-14 1,9-3-1,-9 3-1,13-19 1,-4 5 0,0-8 0,1 0-1,2-1 1,1 2 0,1 1 0,0 1 0,-1 3 0,0 2 0,-2 9 0,-1 2 0,0 2 1,-10 1-1,12 6 1,-12-6-1,9 17 0,-5-3 1,-2 2-1,0 1 1,-1 4-2,-2-1 2,0 0-1,-1 1 1,-2-1-1,2-5 0,-1 0-1,1-3-1,2-12 0,-2 14-5,2-14-6,3-11-26,-3 11 1,11-18-2,-3 4 2</inkml:trace>
  <inkml:trace contextRef="#ctx0" brushRef="#br0" timeOffset="30099.7216">19313 7160 69,'8'11'36,"-8"-11"1,-2 16-7,4 1-15,-7-4-5,6 10-4,-3 0-1,4 1-1,-2-2-1,3 4-1,-1-3 0,3-3-1,0-3 0,2-7 0,-7-10-1,16 13 0,-7-13 1,2-6-1,-1-3 0,1-2-1,3-6 1,-2-2 0,2-4-1,-1-3 0,1 1 0,1 3 0,-3 2 0,1-2 1,-2 7-1,0 4 1,0 6 0,-11 5 1,14 4-1,-14-4 1,10 18-1,-8-1 0,0 4 2,-2 2-2,0 1 1,-1 1-1,-1 0 0,1 0 0,1-3 1,0-5-2,2-1-1,-1-6-2,4 1-7,-5-11-28,0 0 0,9-6 1,-4-6-2</inkml:trace>
  <inkml:trace contextRef="#ctx0" brushRef="#br0" timeOffset="30594.7499">19838 7221 59,'-13'10'36,"3"5"0,-3-3 1,0 0-22,8 10-4,-2-4-4,5 2-3,0-2 0,7 3-2,1-5 1,3-2-1,2-1-1,3-2 0,1-7-1,3 0 1,2-3-1,0-5 1,2-2-1,1-2 0,-2-5 0,0 1-1,-2-1 1,-4-5 0,-4-2-1,-5 0 1,-4 2-1,-5-3 0,-6 4 0,-5-2 0,-5 4 0,-4 8 1,-3 4-1,-1 3 1,-2 3-1,3 4 1,3 4-1,4 0 0,6 4-2,13-15-3,-3 21-7,7-8-22,7-8-1,6 1-3,2-9 3</inkml:trace>
  <inkml:trace contextRef="#ctx0" brushRef="#br0" timeOffset="31035.7751">20231 6930 43,'0'0'34,"0"0"2,0 0-1,10 2-15,-5 13-5,-6-3-6,6 7-2,-4 0-3,2 9 0,-2 1-1,0 3-1,-2 0 0,0 1-1,-1 1 0,0 0 0,0 0 0,2-4 0,1-4-1,2-1 1,2-4 0,3-3-1,3-4 0,1-4 1,2-5-1,4 2 0,2-2 1,2-5-1,0-2-2,0-2-1,2 3-4,-8-9-10,1 3-22,-3-2 0,-6-2-1,-2 1 2</inkml:trace>
  <inkml:trace contextRef="#ctx0" brushRef="#br0" timeOffset="31315.7912">20109 7181 62,'22'-3'38,"-6"-1"0,7 0 1,7 5-20,-6-8-7,8 8-5,-1-3-2,1 5-1,-3-1-2,-1 1-1,-3 1-3,-6-4-3,3 6-14,-4-5-22,-18-1 2,13-9-2,-12-1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05.5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 contextRef="#ctx0" brushRef="#br0">-4 1588 1,'0'0'6,"0"0"0,0 0 0,0 0-1,-13-20 0,13 20-1,0 0 0,0 0-1,0-18 0,0 18 0,3-15 0,-3 15 0,7-18 0,-7 18 0,6-20 0,-6 20 0,7-24-1,-2 10 1,-1 1-1,-4 13 0,9-31 0,-4 15-1,1 2 1,0-1-1,0 0 0,-2-2-1,-4 17 1,14-28-1,-14 28 1,15-23 0,-15 23 1,17-24-1,-17 24-1,16-23 1,-16 23 0,17-23 0,-17 23 0,18-24-1,-18 24 0,18-18 1,-18 18 0,15-23-1,-15 23 0,16-16 1,-16 16-1,15-14 0,-15 14 1,18-18-1,-18 18 0,23-14 1,-23 14-1,24-19 0,-24 19 0,28-18 1,-12 8-1,-3 1 0,2 0 0,-1 0 0,1 3 0,-1 0 1,-1-3-1,1 5 1,-14 4-1,26-14 0,-11 8 0,0 3 0,0-3 0,2 0 0,-1 1 0,1 1 0,-2-1 1,2 4-1,-2-2-1,1-2 1,-1 2 0,2 0 1,0-6-1,1 4 0,1-2 0,3-1 0,0-2 1,3 2-1,2-2 0,-2 2 0,3 0 0,-1 1 0,2-2 1,-2-3-2,0 4 1,-3-2 0,2 2 0,-2-1 0,2 0 0,-4 0 0,1 4 0,0 1 0,0 1 0,-1 1 1,-1-2-1,5 4 0,-3 1 0,4 2 0,0-1 1,0-2-2,4 3 1,0-2 1,3 4-1,-1-5 0,2 0 0,1 0 0,-1 1 0,0 1 0,2-2 0,1 0 0,-2-2 0,2 2 1,-2 0-1,2 2 0,0-5 1,-2 1-1,1 2 0,-4 0 1,3 0-1,-4-1 1,0-2 0,-1 1-1,1 2 1,1-1 0,2-2 0,-2 0-1,4 3 1,-2 1 0,1 1 0,0-4-1,0 2 1,-1 2-1,0 1 1,1-2 0,1 1-1,0-4 1,0 4-1,2 1 1,0-2 0,-1 2 0,0-1 0,1-1-1,-1 4 1,-3-2 0,3 0 0,-7-2 0,3 2-1,-4 2 0,0 0 1,0-2 0,-4 0-1,4-3 1,3 3-1,-2-2 1,0 1 0,1-5-1,1 4 0,-1-2 1,3 2-1,-3 1 0,-2-2 1,3-2-1,-3 4 0,2 2 1,0-2-1,3 1 1,-4-2-1,4-2 1,2 4-1,-1 1 1,2-2-1,-1-5 0,1 3 0,-5 0 0,2 0 1,-3 4-2,-2-4 2,-3 0-1,2 0 0,-2 3 2,1-3-2,2-4 0,2 2 1,-1 2 0,1 0 0,1-3-1,1 0 0,-1-1 0,2 4 0,-4 1 1,1-2-1,1-5-1,1 4 1,-3-1 0,3 3 0,0-1 1,0-1-1,-1-1-1,2 5 1,-2-2 0,0 1 0,2-1 1,-3-3-1,0 3 0,-1-1 0,-2 1 0,0-5 1,-2-1-1,2 3 0,-2 0 0,-1 1 0,4-1 0,-4 0 0,1-1 0,3 2 0,-3-1 1,3 0-1,-2-3 0,2 2 0,-4 1 0,2 0 0,0 0 0,-1 0 0,0-2 0,0 3 0,3 1 0,-1-1 0,3-1 0,-2-1 0,3-1 1,1 4-2,0-2 2,0-3-1,-1 0 0,0 0 0,0 0 0,-1 0 0,-2-2 0,1-1 0,-4 1 0,2 2 0,-4 0 0,1-1 1,-2-2-1,-1 0 0,1 3 0,-3-4 0,0 4 0,-1-4 1,-2 2-2,3 2 1,-4 2 1,1-2-1,-18 6 0,27-9-1,-27 9 2,28-12-2,-28 12 2,24-14-1,-11 5 0,1 3 0,0-2 0,1-1 0,0 2 0,-2-4 0,4 0 0,-2 2 0,3 2 0,-1-5 0,1 0 0,0 1 0,0 0 0,2-1 0,-2 3 0,0-3 1,-3-1-1,1 7-1,-1-4 2,-15 10-1,27-19 0,-27 19 0,24-18 0,-24 18 0,26-17 0,-26 17 1,24-23-1,-24 23-1,24-15 2,-24 15-1,23-19 0,-23 19 0,21-20 0,-21 20 0,17-15 0,-17 15 1,10-20-1,-10 20 0,11-15 0,-11 15 0,9-15 1,-9 15-1,6-17 0,-6 17-1,0 0 2,12-18-1,-12 18 0,0 0-1,12-20 1,-12 20 1,11-15-1,-11 15 0,9-18 0,-9 18 0,9-16 0,-9 16 0,9-17 0,-9 17-1,8-15 1,-8 15 0,0 0 0,10-14 0,-10 14 0,0 0 0,0 0 0,0 0 0,0 0 0,0 0-1,0 0 1,0 0-1,0 0 1,0 0-1,0 0 1,0 0-1,11 14 1,-11-14 0,4 18 0,-4-18 0,8 17-1,-8-17 1,9 22 0,-9-22 1,12 23-1,-12-23 0,17 24 0,-17-24 0,16 26 0,-16-26 1,20 18-1,-20-18 0,21 21 1,-21-21-1,18 17 0,-18-17 1,18 13-1,-18-13 0,21 22 1,-21-22-1,23 13 1,-23-13-1,24 18 1,-9-9 0,-1 0 0,3 1 0,-17-10-1,28 15 1,-14-5-1,3-2 1,-4-1 0,2 1-1,2 1 0,-2-3 1,3 3-1,-1-6 0,1 0 0,3 3 1,2 2-1,1-4 0,0-1 0,5 2 0,1-2 0,1 3 1,3 0-1,3-3 0,-1-1 0,0 2 0,3-1 1,-1 0-1,-1-1 0,0-1 0,-2-2 0,0 2 0,-3-1 1,-2-3-1,3 0 0,-3 2 0,1-2 0,-1-2 0,-3 5 0,0-5 0,0 2 0,1 3 0,-4 3 0,0-4 1,0 1-2,-1 1 1,1-1 0,0 0 1,1 0-1,-1 0 0,1-1 0,1 5 0,1 1 0,1-3 1,-1 1-1,3 0 0,2 0 0,1 1 0,-1-2 1,3-5-1,-1-2 0,4 5 0,0-3 0,-3 0 1,1 0-1,-3-2 0,0 1 0,-1 1 0,1 4 0,-1-2 2,0 1-4,-3 3 2,-1-2 0,1 2 2,0 1-2,0 0 0,-7-2 0,2 1-2,-1 0 4,0-3-2,1 0 0,0 1 0,0-1 0,2 2 0,0-1 0,-2-1 0,3-1 0,0 2-2,4-1 4,-3 0-2,3 2 0,-1-4 0,0 1 0,3 1 0,-2 1 0,-1-4 0,-1 0 0,-1 3 0,1-1 0,-2-1 1,0 1-1,1-2 0,2 0 0,3 3-1,-1 0 2,1-4-1,3 3 0,1-1 0,5 1 0,-1-2 0,-2 3 0,4-5 0,0 2 0,4 3 0,3-1 1,0-4-1,0 4 0,4-2 0,-1-2 0,2 1 0,-2 2 1,-2-5-1,2-1 0,-2 5 0,-1 2 0,-1-2 1,-2-1-1,-2 3 0,0-4 0,-1 7 0,-5-1 0,1-4 0,-1 3 0,-1 2 0,-3-2 0,-2 1 0,-3 4 1,0-7-1,-1 1-1,-3 6 1,-2-4 1,0-2-1,0 1 0,1 1 0,-3-2 0,2 2 0,1 1 0,-3-5 0,2-1 0,-1 4 0,1 2 0,0-4 1,1 2-2,-1-1 1,3 2 1,0 3-1,1-3 0,-1 2 0,0-4 0,2 4-1,-4-2 2,1 2-1,-3-4 0,-1 2 0,1 2 0,-2-1 0,2 2 0,0-4 0,-1 3 0,1 0 0,1 0 0,-1 0 1,1 2-1,0-2 0,0-2 0,-1 4 0,3-2 0,-2-2 0,2 1 0,-2 1-1,0-2 1,-3-1 1,2 3-2,-2-1 2,-1 0-2,1 2 1,-3-1 0,2-1 1,-2-1-2,0 2 1,-1-1 1,-1 1-1,-1 0 0,-1-3 0,0 1 0,-1 4 0,-13-5 0,26 10 0,-12-4 0,-1-3 0,-13-3 0,26 12 0,-13-2 0,1-4 0,4 0 0,-18-6 0,27 13 0,-10-4 1,-2-1-1,0-2 0,0-2 0,1 3 0,-16-7 0,24 13 0,-24-13 0,24 12 0,-24-12 0,26 17 0,-13-7 1,2-4-1,0 2 0,1 0 0,-1 2 0,-2-2 1,1-2-2,-1 0 2,1 0-1,-14-6 0,24 17 0,-24-17 1,24 9-2,-24-9 1,25 13 1,-25-13-1,24 14 0,-24-14 0,24 12 0,-24-12 0,18 18 0,-18-18 1,17 12-1,-17-12 0,16 14 0,-16-14 1,11 13-1,-11-13 0,14 12 0,-14-12 0,12 22 1,-12-22-1,12 22 1,-5-8-1,-7-14 1,14 24-1,-14-24 1,11 24-2,-11-24 1,12 21 0,-12-21 0,10 20 1,-10-20-1,9 21 0,-9-21 0,11 17 0,-11-17 0,9 13 0,-9-13 1,5 14-2,-5-14 2,0 0-1,0 0 0,0 0 0,0 0 0,6 14 1,-6-14-1,0 0 0,0 0-1,0 0-3,0 0-5,0 0-16,-14-11-10,14 11 0,0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021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495 24 5,'0'0'10,"0"0"1,0 0-1,0 0 1,0 0 0,0 0-2,0 0 0,0 0 1,0 0-2,8-14 0,-8 14-1,0 0-1,0 0-1,-15-7 0,15 7-1,-15 0 0,15 0-1,-18-3 0,18 3 0,-23 3-1,23-3 0,-26 0-1,26 0 0,-26 1 1,26-1-1,-25 2 0,11-4 0,-1 2 0,0 3 0,0 0 0,0-1 0,0-2 0,-2 6-1,2-2 0,0 5 0,-2-4 0,0 4 0,1-4 0,-2 7-1,1-5 1,0 1 1,2 1-1,0 0 0,2-1-1,13-8 1,-22 21 0,22-21 0,-13 18 0,13-18 0,-3 18 0,3-18 0,4 21 1,-4-21-1,15 15 0,-15-15 0,22 20 1,-22-20-1,25 14 0,-10-8 0,-1 0 1,3-2-1,-2 4 1,4-5-1,0 1 1,0 2-1,2-1 1,-1 1 0,1-2-1,-1 3 0,-2-4 0,2 6 0,-4 0 1,-1-3-1,-1 1 0,1 4 0,-15-11 1,24 20-1,-9-8 0,-15-12 0,26 15 0,-12-3 0,-1-3 0,-13-9 1,25 17-1,-25-17 0,19 15 0,-19-15 0,14 21 0,-14-21 1,7 16-1,-7-16 0,0 23 2,0-23-2,-6 24 1,6-24-1,-18 21 0,6-7 1,-2 0-1,1-5 1,-2 0-1,0 1 0,-2-2 1,0-2-1,1 2 1,-2-7-1,-2-1 0,0 6 0,-2-3 1,-3-1 0,3-2-1,1 1 1,-1-2 0,3 4 0,-2-3 0,2-2 1,0-4-1,2 6 0,1-3 0,-1-1 1,2-1-1,1-1 0,1-3 0,-1 1 0,14 8 0,-21-16 0,21 16-1,-20-15 0,20 15 1,-17-12-1,17 12 1,0 0-1,-16-13 0,16 13 0,0 0 0,0 0 0,0 0-1,0 0 0,0 0-1,0 0-2,0 0-5,0 0-8,0 0-19,0 0 0,20-3 0,-2-1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33:16.81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39 12 3,'0'-20'23,"0"20"-4,0 0 0,0 0-4,0 0 0,0 0-3,0 0-1,0 0-3,0 0 0,0 0-2,0 0 0,0 0-1,0 0 0,3 21-1,-3-3-1,-4-1 1,2 4 1,-4 2-2,3 2 0,-3-3 0,3 3-1,-1-4 1,1-1-1,-2-3-1,3 1 0,-1-5 0,3-13 0,-1 23 0,1-23-1,0 15 0,0-15 0,0 0 0,1 14 0,-1-14-1,0 0-4,0 0-4,0 0-13,0 0-13,0 0 0,0 0-2,0 0 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8.555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-412 44 10,'0'0'26,"17"-6"1,-17 6-7,0 0-2,0 0-4,0 0-4,0 0-2,0 0-2,0 0-1,-1 15-1,2 0-1,-5 2 0,4 11 0,-7 0-1,6 3 0,-5 3 0,4 0 0,-5 1-1,4 3 0,-2-3 0,1-5 1,1-3-2,-2 2 1,2-5-1,0-4 1,0-4-1,2-2 0,1-14 0,0 20 0,0-20-1,-2 13-2,2-13-1,0 0-2,0 0-4,0 0-7,0 0-11,20 0-6,-20 0 3,10-16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29:59.122"/>
    </inkml:context>
    <inkml:brush xml:id="br0">
      <inkml:brushProperty name="width" value="0.06667" units="cm"/>
      <inkml:brushProperty name="height" value="0.06667" units="cm"/>
      <inkml:brushProperty name="color" value="#92D050"/>
      <inkml:brushProperty name="fitToCurve" value="1"/>
    </inkml:brush>
  </inkml:definitions>
  <inkml:trace contextRef="#ctx0" brushRef="#br0">104 0 17,'0'0'16,"0"0"-1,-5 17-1,5-17-2,-10 19 1,5-1-2,-4 1-2,3 8 0,-4 0-1,2 6-1,-1 0-1,3 7-2,-2-2 0,4-1 0,-2 0-2,1-3 0,1-5-1,1 0 0,1-5-1,2-4 1,-1-5-1,1 0-1,0-15 0,0 20-2,0-20-3,0 0-4,0 0-5,7 13-11,-7-13-5,0 0 1,-10-16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17:47.40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2504 16781 8,'10'1'6,"-10"-1"0,0 0 1,0 0-1,0 0 2,0 0 1,0 0 0,0 0 1,0 0 0,0 0 2,0 0-1,0 0-1,0 0-1,0 0-1,0 0-1,0 0-1,-10-1 0,10 1-1,0 0 0,-9 7-2,9-7 0,-10 7 0,10-7 1,-12 9-3,12-9 2,-13 9-2,13-9 1,-12 10-1,12-10 0,-12 11 0,12-11 0,-14 9 0,4-4 0,10-5 0,-17 12 0,7-7 0,1-3 0,0 2 0,-2 1 0,2-1-1,-1 1 1,-1-3-1,1 2 0,0 1 0,1 0 0,-2-2 1,0 0-1,0 3 0,1-2 0,0 2 0,-1-1 0,1-1 0,0 0 0,0 2 0,1 0 0,9-6-1,-14 7 1,14-7 1,-14 4-1,14-4 0,-9 6 0,9-6 0,-9 6-1,9-6 2,0 0-2,-12 8 1,12-8 0,0 0 0,0 0 0,-10 10 0,10-10 0,0 0 0,-7 12 0,7-12 0,0 0 0,0 0-1,-4 10 1,4-10 1,0 0-1,0 0 1,9 4-1,-9-4 1,11 0 1,-11 0-1,16-2 0,-7 3 0,1 0 0,1 0 1,-1 2-1,0 0 0,0 1 0,1 2 0,-1-1 0,2 0 0,-3 1 0,1 0-1,-10-6 1,18 10-1,-9-6 1,1 2-1,-10-6 1,17 9-1,-8-6 0,-9-3 1,18 6-1,-18-6 1,18 12-1,-18-12 1,17 9-1,-17-9 0,16 8 0,-16-8 1,15 14-1,-15-14 0,16 7 0,-16-7 0,14 10 0,-14-10 0,14 8 0,-14-8 1,12 7-1,-12-7 0,9 8 0,-9-8 1,0 0-1,10 4 0,-10-4 0,0 0-1,0 0-2,0 0-5,0 0-18,0 0-13,-12-4 2,12 4-1,-19-6 1</inkml:trace>
  <inkml:trace contextRef="#ctx0" brushRef="#br0" timeOffset="1650.0936">2111 17366 37,'-9'7'24,"9"-7"-3,0 0 0,0 0-5,0 0-2,0 0-2,0 0-3,0 0-1,0 0-2,8-13 1,-8 13-2,11-5 0,-11 5-2,11-5 0,-11 5 0,15 0-1,-6 0 1,0 0-1,2 4-1,-2-6 1,2 6-1,0-4 1,-1-4-1,-10 4 0,17 1-1,-17-1 0,16-4 1,-16 4-1,15 2 1,-15-2 0,16 1-1,-16-1 0,16-2 1,-16 2 0,14 6-1,-14-6 1,14-2-1,-14 2 0,14-1 0,-14 1 1,12-1-1,-12 1 1,12-4-1,-12 4 1,12 0-1,-12 0 0,13-3 0,-13 3 1,15 0-1,-15 0 0,14 0 0,-14 0 0,16-1 1,-16 1-1,13 3 0,-13-3 0,13 3 0,-13-3 0,12-1 0,-12 1 0,9 0 0,-9 0 0,0 0 0,13 2 1,-13-2-2,0 0 1,12 3-1,-12-3 0,10-1 1,-10 1-1,0 0 1,12-2-1,-12 2 1,0 0 0,0 0 0,9 1 0,-9-1 0,0 0 1,0 0-1,0 0 0,0 0 0,10 2 0,-10-2 0,0 0 0,0 0 1,9 9-2,-9-9 1,0 0 0,0 0 0,0 0 0,0 0 0,9 1 0,-9-1-1,0 0 1,0 0 0,0 0 0,0 0 0,0 0-1,0 0-2,0 0-6,0 0-30,0 0 2,-18-2-1,3-5-1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4:36.10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20801 10953 12,'0'0'12,"0"0"0,7-10 0,-7 10-2,0 0 1,0 0 0,0 0 0,0 0-1,0 0 0,0 0 0,0 0 0,-2-9-2,2 9-1,0 0-2,0 0 0,0 0-1,-3 11 0,0-1-2,2 7 0,-3 2 1,0 6 0,0 2-1,1 3 0,-1 0 0,1 3 0,0 0 0,1 1 0,0-3-1,0-1 0,1-1 0,0-2-1,1-4 1,1-2-1,-1-7 1,2-1-1,-1-4 0,-1-9 1,4 9-1,-4-9 0,0 0 0,0 0-2,0 0-1,8-11-3,-8 11-7,0 0-16,4-15-6,-4 15-1,1-17 1</inkml:trace>
  <inkml:trace contextRef="#ctx0" brushRef="#br0" timeOffset="735.0418">21256 10945 13,'0'0'17,"0"0"-1,0 0-1,0 0-2,0 0 0,-9 14-4,9-14-1,-4 19-1,3-4 0,-2 1-1,3 7 0,-3 0-1,3 3 1,-3 0-2,2 4 1,-1-2-1,0 0-1,1-1 1,0 0-2,0-4 1,1-1-1,-1-3 0,2-3-1,-2-4 0,3-1-1,-2-11 0,-1 16-1,1-16-3,0 0 0,-4 13-4,4-13-2,0 0-5,0 0-11,-14 4-6,14-4 1,-9-8 1</inkml:trace>
  <inkml:trace contextRef="#ctx0" brushRef="#br0" timeOffset="1457.0827">20858 11001 6,'-13'-6'13,"13"6"0,0 0 1,0 0-1,0 0 0,0 0 0,0 0-2,0 0-1,0 0 0,0 0-1,16 14-1,-7-6-1,6 8 0,-1-1-1,7 8 0,0-2-1,6 7-1,-1-3 1,3 1-2,-1 3-1,0 0 0,-3-2 0,-2 0-1,-3-2 0,-2-1-1,-3-2 1,-1 0-1,-5-4 1,1-4-1,-1-3 0,-9-11 1,17 14-1,-17-14 1,12 4-1,-12-4 0,10-7-2,-10 7-4,6-12-7,-6 12-19,-1-14-3,1 14 0,0-18 0</inkml:trace>
  <inkml:trace contextRef="#ctx0" brushRef="#br0" timeOffset="3928.2247">21745 11323 31,'0'0'20,"0"0"-1,0 0-2,0 0-5,0 0-1,0 0-3,0 0 0,-6 11-2,6-11-1,-11 3 0,11-3-1,-17 3 0,6-2 0,2 1-1,-3-1 0,12-1-1,-20 3 0,20-3-1,-20 4 1,20-4-1,-16 2 1,16-2-1,-15 4 0,15-4 0,-11 4-1,11-4 1,-10 4-1,10-4 1,0 0-1,-9 7 0,9-7 0,0 0 0,-4 11 1,4-11-1,0 0 0,2 13 1,-2-13-1,5 10 1,-5-10 0,10 10 0,-10-10 0,15 13 0,-15-13 0,19 13 1,-6-7-1,-2 2-1,3-1 1,-1 1 0,0 0-1,-1 1 1,-1 0-1,1 1 1,-5 2-1,1-1 0,-2 0 0,-1 0 1,-2 1-1,-1 0 0,-2 0 0,-1-1 0,-1 1 0,-1-2 0,-4 0 0,-2 2 0,-1-3 0,-3-2 0,0-1 0,-3 1 0,0-3 0,-2-2 0,1 0 0,1-2 0,1-2 0,0 0 0,2 0 0,0-3 1,4 0-1,9 5 0,-15-8 1,15 8-1,0 0 0,-10-10 1,10 10-1,0 0 0,0 0 0,0 0 0,0 0-1,1-10-2,-1 10-2,0 0-8,13-5-19,-4 5-3,-9 0-1,18-10 1</inkml:trace>
  <inkml:trace contextRef="#ctx0" brushRef="#br0" timeOffset="5132.2936">21959 11356 13,'0'0'15,"0"0"0,0 0-1,0 0-2,0 0 0,0 0-1,0-9-2,0 9-1,0 0-1,0 0-1,0 0-1,-2-10 0,2 10 0,0 0-1,0 0 1,0 0-1,0 0-1,0 0 0,0 0 0,0 0 0,0 0-1,12 2 1,-12-2 0,0 0 0,16 15-1,-16-15 1,15 17-1,-8-7 0,2 3-1,-1 0 0,2 2 1,0 1-2,-2 1 1,0 0 0,-1 3-1,-2-1 1,-2 1-1,-2 1 0,-2-1 1,-2 1-1,-1 0 0,-1-2 0,-3-1 1,2-1-1,1-2 0,0-3 0,0-1 1,5-11-1,-7 14 0,7-14 0,0 0 0,-8 12 1,8-12-1,0 0 0,0 0 0,-6 10 0,6-10 0,0 0 0,1 9 0,-1-9-1,0 0 1,0 10 0,0-10-2,0 0-3,0 0-5,0 0-20,13-5-4,-12-6-2,-1 11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4.99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0" timeOffset="469.0268">14399 12824 14,'11'-2'30,"-11"2"1,0 0 2,0 0-15,-2 14-3,6-2-1,-8 0-5,6 8-1,0-2-2,1 7-1,0-2-2,-1 1-1,-2-4-1,1 1 0,-1-5-2,0-5-2,3-1-4,-3-10-12,0 0-16,-8-9 0,4-2-1,4 1 0</inkml:trace>
  <inkml:trace contextRef="#ctx0" brushRef="#br0" timeOffset="2239.1281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0" timeOffset="2646.1514">17351 12874 13,'0'0'30,"9"7"2,-9-7 3,-1 10-16,5 8-2,-7-2-3,7 8-3,-6-1-4,4 4-2,-2-3-2,0 0-1,-1-4-4,-2-9-7,3-11-27,4 12 1,-4-12-1,-4-18 1</inkml:trace>
  <inkml:trace contextRef="#ctx0" brushRef="#br1" timeOffset="-29121.6657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1" timeOffset="-26238.5007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1" timeOffset="-22859.3075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39.913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20618 12783 37,'0'0'33,"0"0"2,5 9-6,-5-9-11,2 21-3,-6-8-3,6 11-3,-5-2-4,3 7 0,-3-2-2,2 2 0,-1-4-2,1-1 0,0-3-1,1-8-3,3 0-3,-3-13-10,0 0-23,0 0 2,0-19-1,2 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0:59.02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12580 15657 5,'8'-21'12,"-8"21"-1,10-18 1,-10 18-3,16-15 0,-16 15-1,19-14-1,-19 14-1,21-8 1,-21 8-2,26-7-1,-12 5-1,-1 2 0,4 0 0,-3 3-1,2 0-1,-2 3 1,2 0-1,-2 4-1,0-1 1,1 1 0,-15-10-1,22 23 1,-22-23-1,20 24 1,-14-10-1,-6-14 0,15 28 1,-12-12-1,2 0 1,-2-2-1,0 1 1,-3-2-1,1 3 0,-1-16 0,-3 24 1,3-24-1,-6 22-1,6-22 1,-18 23 0,18-23 0,-26 18 0,10-6 0,-5-6 2,-1 2-1,0-2 1,2-1 1,-3-4 0,5 4 0,-1-4 0,5 1 0,14-2 0,-18 1-2,18-1 1,0 0-2,0 0-2,0 0-3,0 0-8,23-9-15,-23 9-1,21-15 0,-17 0 1</inkml:trace>
  <inkml:trace contextRef="#ctx0" brushRef="#br0" timeOffset="-654.0373">12644 15657 11,'0'0'11,"0"0"1,0 0-1,0 0-1,0 0-2,0 0 0,0 0-1,0 0 1,0 0-2,0 0-1,0 0-1,3 24 1,-3-7-2,0 2 1,0 6 0,1 3-1,-2 4 0,1 4 0,0 1-1,-2 2 0,1-1 0,1 3-1,-2-2 0,1-3 0,-1 2 0,2-6-1,-1-3 0,1-4 1,1-1-1,-1-5 0,2-6-1,-2-13-1,1 17-1,-1-17-1,0 0-2,0 0-3,0 0-2,0 0-3,0 0-4,-1-17-2,-7-1-5,8 18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30:50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10402 5541 19,'0'0'17,"0"0"0,-6-12-1,6 12-2,0 0-1,0 0-2,0 0-2,0 0-1,1 12-1,-1-12-2,1 21-1,-1-5 0,1 5-1,-1 0-1,1 3 0,-2-1-1,2 3 0,-1-2-1,0-1 1,1-2-1,0-3 1,0-3-1,2 0 0,-1-4 1,-2-11-1,7 11 0,-7-11 0,10 7 1,-10-7-1,15 0 1,-15 0-1,16-4 0,-6 2 0,1 2 1,0-1-1,0 0 0,2 3 1,-1-1-1,4 0 1,-1 0 0,2 1 0,2-3-1,0 3 1,4-1 0,0-2 0,0 1-1,1 0 1,2 1-1,2 2 1,-1-2-1,2-1 2,-1-1-2,1 3 0,1-2 1,0 0 0,0 0-1,-3-1 0,4-2 1,0 3-1,-1 0 1,1-1-1,0-1 0,0 2 0,1-2 1,2 1-1,-2 0 1,1-2-1,1 0 0,1 0 0,2 1 1,1-2-1,0 1 0,1 0 1,-2 0-1,0 1 1,-1 1-1,0-1 0,0 0 1,1 2-1,-1 0 1,1-2-1,3-1 0,-1 1 0,1-1 0,0 2 0,1 0 1,-1-1-1,1 2 0,0 1 0,-2 1 1,0-1-1,1 1 0,-3-2 0,2-1 0,-2 2 1,0-1-1,0-2 0,-1 0 0,1 2 0,1-1 0,2-1 0,-4 1 1,-1-3-1,1 0-1,1 1 1,-2 1 0,1-2 0,-3 1 0,-3 0 0,1 1 0,0 0 0,-2 2 0,-2-3 0,2 0 0,0 2-1,-1-1 1,0-2 1,-1 3-1,0-1 0,-1 0-1,0 3 1,-4 0 0,0-2 1,0 1-2,-1 2 1,0-2 0,-1 1 0,-1 1 0,0-2 0,1 1 0,-1 2 0,1-2 0,-2-1 0,2 0 0,0 1 0,0-1 0,1 0 0,-1 2 0,0-3 0,0 0 0,0 2 0,-2 0 0,1-2 0,-2 1 0,1 1 0,2-3 0,0 2 0,0 1 0,0-3 0,0 0 0,0 2 0,0 0 0,0-2 0,-1 2 0,-2-1 0,2 0 0,-1 2 0,0 0 0,2-3 0,-1 1 0,0 1 0,0-1 0,0 1 0,0 1 0,-1 0 0,0-2 0,-2 3 0,-2 2 0,0-3 1,1 1-1,-1-1 0,2 0 0,-2 0 0,1 0 0,0-2 0,0 0 0,1 1 0,-1 1 0,-1-1 0,0-1 0,-1 1 0,1 1 0,-1 1 0,0 0 0,1-2 0,1 0 0,1 1 0,-1 1 0,1 0 0,0 0 0,0-1 0,1-1 0,-1 1 0,-1 1 0,0-1 0,1-1 0,-1 0 0,3-2 0,-2 3 0,2-1 0,-2-1 0,2 0 0,-2 2 0,1-1 0,-1 0 0,1 0 0,-1-1 0,1-1 0,2 2 0,-2 0 0,1-3 0,-1 1 0,1 2 0,-2-1 0,1-1 0,0 2 0,-2-1 0,-1-1 0,3 2 0,-3 0 0,1-2 0,-1 1 0,1 0 0,-1 0 0,-1-1 0,0 0 0,0 0 0,2 1 0,1 1-1,-1 0 1,0-1 0,-2 0 0,0 1 0,0 0 0,0 1-1,-3-1 1,-10 0 0,17-3 0,-17 3 0,18 2 0,-9-2 0,-9 0-1,18-2 1,-7 1 0,-1 1 0,2 1 0,-2-2-1,3-1 1,-1 1-1,1 0 0,-1 1 1,-1 0-1,0-1 1,2 0-1,-4 2 0,2-1 1,-1 0-1,0 1 1,0-2-1,3 1 1,0 0 0,0-1-1,0-1 1,2 0 0,0 1 0,-2 0 0,1-1 0,-2 1 0,-1-2 0,-2 2 0,1 0 0,1 1 0,-2-3 0,0 1 0,1 1 0,0 0 0,0 1 0,0 0 0,-1-1 0,0 0 0,-9 1-1,17 3 1,-17-3 0,13 3 0,-13-3 0,11 0 0,-11 0 0,11 5 0,-11-5 0,9-1 0,-9 1-1,9 3 1,-9-3 0,12 3-2,-12-3 2,10 1-1,-10-1 0,13 5 1,-13-5-1,11 0 0,-11 0 1,13 2-1,-13-2 1,14 3-1,-14-3 1,13-1-1,-13 1 1,15 3 0,-15-3-1,10-1 1,-10 1 0,10 0-1,-10 0 1,10 1 0,-10-1 0,0 0 0,12-1 0,-12 1 0,0 0 0,12 1 0,-12-1-1,0 0 1,12 0 0,-12 0 0,0 0-1,11-1 1,-11 1-1,0 0 1,0 0 0,12-4 0,-12 4 0,0 0 0,8-9 0,-8 9 1,4-10-1,-4 10 0,2-11 1,0 2-1,-1-1 1,-1 10 0,3-19 0,-3 5 0,3 3 1,-1-2 0,0-2 2,-1 1-1,2 1 1,-3-2-1,2 5 1,-2-1 1,0 11-1,-2-20 0,2 20-1,-3-10 0,3 10-1,0 0 1,0 0-2,-5-12 0,5 12-1,0 0 0,0 0-1,0 0-2,-9 0-5,9 0-9,0 0-21,0 0 1,-11-4-1,0-8 1</inkml:trace>
  <inkml:trace contextRef="#ctx0" brushRef="#br0" timeOffset="1923.11">9920 5997 11,'0'0'23,"0"0"-4,0 0-1,0 0-1,0 0-4,1-12-2,-1 12-2,5-12-2,-5 12 0,8-16-1,-2 7 0,2-7-2,0 6 0,0-6 0,2 3 0,-2 0-1,1 1-1,-1-1 2,-8 13-3,14-17 1,-14 17 0,10-13-1,-10 13 0,0 0 0,0 0-1,0 0 0,0 0 1,0 0-1,0 0 0,0 0 1,0 0-1,0 0 1,7 15-1,-7-3 1,1 0-1,-1 4 1,0 2 0,0 4 0,0 4-1,0 0 1,0 2 0,0 1 0,0-2-1,-1 1 1,1 1-1,1-4 0,0-3 1,0-1-1,2-3 0,-1-2 0,0-2 0,0-3 0,-2-11 0,3 14 0,-3-14 0,0 0 0,0 0 0,0 0-1,-9 8 1,9-8-1,-12-2 0,12 2 0,-14-1 0,14 1 0,-16 0 0,16 0 1,-16 2-1,16-2 1,-16 4-1,16-4 1,-11 4 0,11-4 0,0 0 0,-9 1 0,9-1 1,0 0 0,0 0 0,11-2 1,-11 2 0,18-5-1,-3 4 1,0-1 0,3 0 0,-1-1-1,0 3 1,2-2-1,-2 2 0,1 1-1,-3-1 1,1-2-1,-4 4 1,2-1-1,-4-1 0,-10 0 1,13 2 0,-13-2-1,0 0 1,0 0 0,0 0-1,0 0 0,0 0-1,0 0-2,0 0-2,0 0-7,0 0-25,0 0 0,0 0-1,3-10 2</inkml:trace>
  <inkml:trace contextRef="#ctx0" brushRef="#br0" timeOffset="5905.3376">11126 6069 4,'0'0'9,"0"0"0,0 0 1,0 0 1,1-9-1,-1 9 1,0 0 0,0 0 1,0 0-2,0 0-1,-2-11 0,2 11-2,0 0-1,0 0 0,0 0-2,0 0 0,0 0 0,0 0-1,-2 11 0,2-11-1,-1 13 1,1-3-1,-2 2 0,3 2 0,-2 4 0,2-2-1,-1 2 0,2 3 0,0-3 1,2 1-2,-2 0 0,3 0 1,-3 0-1,4-1 0,-3 2 1,2-4-1,-2 2 0,2-2 0,-1 1 0,2-3 1,0 0-1,0-3 0,1-1 1,0 1-1,1-2 1,-8-9-1,16 13 1,-16-13-1,18 11 0,-18-11 1,17 10-1,-17-10 0,16 8 0,-16-8 1,15 10-1,-15-10 0,13 8 1,-13-8-1,8 11 0,-8-11 0,8 11 0,-8-11 0,0 0 0,9 12 0,-9-12 0,0 0 0,12 11 0,-12-11 0,12 5 0,-12-5 1,15 6-1,-5-5 0,0 0 0,3 3 1,1-2-1,3 0 1,1-1-1,3 0 0,1-2 1,1 2-1,2-1 0,1-1 0,0-1 0,0 1 0,1 2 1,1-1-1,4 1 1,2-1-1,1 0 1,3 1-1,2 1 1,5-1 0,0-2-1,2 1 0,-3 0 1,1 3-1,-1-3 0,-2 1 1,-1-2-1,-3 2 0,-1 0 0,-2-1 1,2 0-1,-2-1 0,-1 1 0,-1 1 0,0-1 1,1 0-1,-1 0 0,1 2 0,-2-2 0,-1 3 0,1-2 0,2-1 0,1 0 0,-2 1 0,1 0 0,-2-1 1,0-1-1,0 0 0,0 0 0,-3 1 0,2-1 0,-1-1 1,-1 0-2,1 1 1,-3 1 1,2-1-1,-3-2 0,3 2-1,-4-1 1,1 2 0,0 0 1,0-2-1,-1 1-1,0 2 1,1-1 0,1 0 0,0 1 0,1-2 0,1 0 0,-1 2 0,3-1 0,-1-2 1,-2-1-2,0 2 1,2-2 0,-1 1 0,-2 0 0,0-1 0,-1 1 0,0 1 0,-1 2 1,-1-2-1,-2 2 0,1 0 0,0 0 0,-2 0-1,2-1 1,1 0 0,-3 0 0,1 0 0,2 1 0,-3-1 1,0-1-1,0 1 0,-1 0 0,-2 0 0,2 0 0,0-2 0,-2 0 0,1 1 0,-2 0-1,2-1 2,-3-1-1,2 0 0,-1 1-1,-1 1 1,2 1 0,-1-1 0,1 0-1,-2 1 1,1 0 0,-2 2 0,3 0-1,0-2 1,-2 0 0,3 1 0,0 0 0,2-1 0,2 1 0,1-2 0,2 1 0,1 2 0,1 1 0,0-3 0,1 1 0,0 0 0,0 1 0,-1 0 0,1-1 0,0-1 0,0-1 0,-2 1 0,1 1 1,0-2-1,2 0 0,0 0-1,-1 0 2,0 1-1,-1 1 0,0-1 0,0-1 0,1 2-1,-2 0 2,-1 0-1,1-1 0,0 0 0,1-1 0,0 1 0,0 0 0,-1-2 0,-1-1 0,-2-1 0,1 3 0,-2-1 0,-1 0 0,-3-1 1,-2 1-1,0 0-1,-1 0 1,-1-1 1,1 0-1,-3 0-1,1 0 1,-1 0 0,3 0 0,-3 1 0,1-1 0,-2 2-1,0 0 1,2 0 0,-3 0 0,1 1-1,-2-1 1,1 2 0,0 0 0,0-2 0,0 2 0,1 0 0,1 0-1,1-1 1,-1 1-1,2-2 1,0 0 0,2 2-1,-1-1 1,1-2 0,-1 0 0,-1 1 0,0 0 0,0 0 0,-1-1 0,-1 0 0,0 0-1,-3 2 1,2 0 0,-2-1 0,-10 1 0,13-2-1,-13 2 1,10 0 0,-10 0 0,0 0 0,0 0 0,0 0-1,0 0 1,0 0 0,0 0 0,0 0 0,0 0 0,0 0 0,0 0 0,0 0 0,0 0 0,0 0 0,0 0 0,0 0 0,6-13 0,-6 13 0,-2-14 0,2 14 0,1-19 1,0 5-1,-1-2 0,2-2 0,-1-4 1,2 1-1,-2-1 1,-1-1 0,0 0 0,-1 4 0,-1 0 1,1 4 0,-2 3 0,0 2 0,-1 0-1,4 10 1,0 0-1,-10-11-1,10 11 1,0 0-2,0 0 1,0 0-2,0 0-1,-11 2-3,11-2-13,4 9-18,-4-9 1,0 0-1,-12-7 1</inkml:trace>
  <inkml:trace contextRef="#ctx0" brushRef="#br0" timeOffset="7601.4346">10790 6790 8,'0'0'25,"-1"-15"0,1 15-6,-2-11-1,2 11-4,0-10-2,0 10-3,-1-10-2,1 10 0,4-12-1,-4 12-1,8-11 0,-8 11-1,13-12-1,-13 12 2,15-11-3,-15 11 0,18-7 0,-9 3 0,1 3-2,0 2 2,0 0-1,-1 2 0,3 3 0,-3 0 0,1 3 0,0 3 0,-2 0 0,-2 0 0,0 3 0,-2 3 0,-2-1 0,-2 1-1,-4 3 1,-1-2-1,0 3 1,-3 0-1,-2-4 1,0-1-2,-2 4 1,-1-3 1,1-2-1,-1-2 0,-2 1-1,2-2 1,-1 0 0,4-1 0,0-7 0,10-5-1,-14 10 0,14-10 1,0 0 0,0 0-1,0 0 1,14 4 0,-3-4 1,4-1-1,4-3 1,2 0 0,1 3 0,2-1 0,0 1 0,0 0 0,-2 0 0,-2 1-1,-2 3 1,-2 0-1,-2-2 1,-3 1-1,0 3 1,-11-5-1,15 3 1,-15-3-1,0 0 1,10 1-2,-10-1-1,0 0-2,0 0-5,0 0-16,0 0-12,7-11 0,-7 11 0,0-11 1</inkml:trace>
  <inkml:trace contextRef="#ctx0" brushRef="#br0" timeOffset="12628.7223">12804 6843 9,'0'0'9,"-10"-4"0,10 4 1,0 0 1,0 0 0,-11-4 1,11 4 0,0 0 0,0 0-2,0 0 0,-12-8-1,12 8-2,0 0 0,0 0-2,0 0 0,0 0-2,-8 14 0,9-3 0,-5 3-2,4 3 1,-4 3 0,4 2-1,-2 1 1,3-1-1,-2-1 0,2 3 0,-1-4 1,-1-1-2,2-4 1,-2 0-1,2-4 0,-1 1 0,0-12 0,1 12 1,-1-12-1,0 0 0,13 7 0,-13-7 1,15 0-1,-5-3 1,1 2-1,2 0 1,0 0-1,2-1 1,0 1 0,3 1-1,0-1 1,3 1 0,1-1 0,2-1 1,-1-2-1,3 3-1,2-3 1,2 1 0,0 0 0,1 1-1,0-1 1,1 3-1,0 1 1,2-2-1,-3 1 1,1 2-1,2-2 1,0 1 0,3 1-1,-3-3 1,0 2-1,-1 1 0,0 0 1,-1-1-1,-2 0 1,0 2-1,0-3 1,1 2-1,1-2 0,0-2 1,2-3-1,2 3 0,4-1 1,-2-3-1,3 1 0,1-1 0,1 1 0,-1 0 1,2 1-1,-2-2 0,-2 1 0,1 1 1,-3 1-1,-1 0 1,-2-1-1,-2 1 0,-1 1 0,1 0 0,-2 1 0,0-1 1,0-1-1,2 3 0,-2-2 0,0 1 0,3 1 1,1-2-1,0 0 0,1 1 0,0 0 1,-1-1-1,2 0 0,-1 1 0,0-2 0,0 3 1,-1 0 0,-1-1-1,1 0 0,0 2 1,1-1-1,1-2 1,-4 2-1,1-1 0,1 0 0,0 0 1,2 2-1,-3-3 0,0 1 1,0 2-2,0-1 2,-1 0-1,-2 0 0,3 0 0,-1 0 0,0 2 0,-1-2 0,1 1 0,1 0 0,-2 1 0,0-1 0,-3 2 0,1-1 1,-3 0-1,-1-1 0,1 0 0,0 0 0,-1 0 0,-1 0 0,-2 0 0,-2 0 0,1-1 0,-4 3 1,-2-2-1,-3 0-1,-1 1 1,-3 0 0,-9-2 1,12 2-1,-12-2 0,10 0 0,-10 0 0,0 0 0,0 0 0,9 1 0,-9-1 0,0 0 0,0 0 0,0 0 0,10 4-1,-10-4 1,0 0 0,0 0 0,0 0 1,10 1-1,-10-1-1,0 0 1,3-9 0,-3 9 0,3-13 1,-2 1-2,1 2 1,0 1 0,-1-6 1,1 0-1,-1-1 0,0-1 0,0 0 0,-1 2 0,0-1 1,-1 1-1,0 3 0,0 2 1,1 10 0,-5-14-1,5 14 0,0 0 0,0 0-1,-9-4 0,9 4-2,0 0-3,0 0-8,-9 10-23,9-10 0,-9 10-2,9-10 3</inkml:trace>
  <inkml:trace contextRef="#ctx0" brushRef="#br0" timeOffset="14157.8098">12195 7203 11,'-10'-4'19,"10"4"-1,0 0 0,0 0-3,-3-10 1,3 10-3,0 0-2,5-13-1,-5 13 0,14-13-2,-3 10-1,-2-4-2,6 4 0,-3-3 0,5 3-2,-3-1-1,3 5 0,-2 0-1,0 1 0,-1 1 0,1 3-1,-4 2 1,1 2-1,-4 0 1,-1 1 0,-3 2-1,-1 1 0,-4 1 1,-2-2 0,-3 1-1,0-1 0,-3-1 1,0 0-1,1-3 1,8-9-1,-14 12 0,14-12-1,0 0 2,-10 10-1,10-10 0,0 0-1,0 0 1,14 3 0,-14-3 1,17 3 0,-3 0-1,2 0 0,1 0 1,1 0-1,0 2 1,0 0-1,-1 0 1,-1 3-1,-2-1 0,-4 1 1,-1 2-1,-2 2 0,-3 0 1,-2 2-1,-2-1 1,-3 1-1,-2-3 0,-3 3 1,0-3-1,-3-1 1,-4-1-1,0-2 0,-2-1 1,1-1-1,1 0 1,0-1 0,0-2-1,2 1 1,13-3 0,-17 3 0,17-3-1,-10 1 1,10-1-1,0 0 0,0 0-1,0 0 1,0 0-2,0 0 0,0 0-3,0 0-7,0 0-25,12-3 2,-12 3-2,8-12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2:30.276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17539 15550 1,'0'0'19,"0"0"-6,0 0-2,3 13 0,-3-13-1,0 0-1,0 0-1,0 14 1,0-14-2,-1 15 1,1-15-1,-2 18-1,2-18 0,0 24-1,2-10 0,-2-14 0,1 27-1,-1-27-1,3 29 1,-1-16-1,1 1-1,-5 3 0,5-2 0,-3 1 0,2 1-1,-1-2 1,-1 2-2,0-2 1,0 3 0,0-18-1,2 26 1,-2-26-2,1 21 2,-1-21-1,2 20 0,-2-20 0,0 0 0,0 15 0,0-15 0,0 0 2,0 0-2,0 0 1,0 0-1,0 0 0,0 0 0,0 0 1,0 0-1,0 0 0,0 0 0,-12-14 0,12 14 0,-6-13 0,6 13 0,-5-20 0,4 6 0,1 14 0,0-27 0,1 9-1,2 0 2,2 1-2,1 1 1,1 0 0,-7 16 0,16-25 0,-16 25-1,18-18 1,-18 18 0,21-13 0,-21 13 0,23-12 0,-23 12-2,24-7 2,-24 7 0,24-3 0,-24 3 0,20-3 0,-20 3 0,15 3 0,-15-3 0,0 0 0,15 6-1,-15-6 2,0 0-1,0 0 0,13 7 0,-13-7-1,0 0 1,0 0 0,14 3 0,-14-3 0,0 0 0,0 0 0,0 0 0,14-15 1,-14 15-1,0 0 0,4-18 0,-4 18 0,0 0 0,-3-18 0,3 18 0,0 0 0,-15-11 0,15 11 0,-14 2 0,14-2 0,-15 7 0,15-7 0,0 0 0,-13 17 0,13-17-1,0 0 1,4 17 0,-4-17 0,14 6 0,-14-6 0,20 1 0,-20-1 0,21-3 0,-21 3 0,18-9 0,-18 9 0,13-13 0,-13 13 0,10-14 1,-10 14-1,1-14 0,-1 14 0,0 0 0,-8-16 0,8 16 0,0 0-2,-13 0-4,13 0-6,-11 21-18,11-21-1,-12 21-2,12-21 1</inkml:trace>
  <inkml:trace contextRef="#ctx0" brushRef="#br0" timeOffset="-69334.9657">20766 15593 5,'0'0'12,"0"0"-1,0 0 0,0 0-1,0 0 0,0 0-1,0 0 0,0 0 0,0 0-1,0 0-2,0 0 0,-15-4 0,15 4 0,0 0-1,-17 6-1,17-6 1,-17 5-1,17-5-1,-19 4 1,5-2-2,14-2 1,-23 3-1,23-3 0,-25 4-1,10-1 1,-1-3-2,1 3 1,-1 2 0,1-2 0,1 0 0,0 0-1,1 1 0,13-4 0,-21 9 0,21-9 1,-16 13-1,16-13 0,-12 15-1,12-15 2,-10 19-1,10-19 0,-8 20 0,8-20 0,-4 24 0,2-10 0,2-1 0,0 4 0,2-2 1,1 0-1,0 0 1,1 0-1,-4-15 0,12 23 0,-12-23 1,16 17-1,-16-17 0,19 10 0,-5-7 0,-14-3 0,27 2 1,-10-5-1,-1-2 0,2 1 1,-1-5-1,1-3 0,-3 1 1,2-4-1,-3-3 0,-1 0 0,-1-1 0,-1 1 0,-2 0 0,-2 3 1,-1-2-1,-6 17 0,10-19 0,-10 19 0,3-20 0,-3 20 0,0 0 1,1-16-1,-1 16 0,0 0 2,0 0-2,0 0 1,0 0-1,-12-14 1,12 14-1,0 0 0,0 0 0,0 0 0,-14-5 0,14 5 0,0 0 0,0 0 0,0 0 0,0 0 0,0 0 0,0 0-1,0 0 2,0 0-2,0 0 2,0 0-1,0 0 0,0 0 0,0 0 0,0 0 0,0 0 0,9-13 0,-9 13 0,0 0 0,0 0 0,0 0 0,0 0 0,0 0 0,0 0 0,0 0 0,0 0 0,0 0 0,11 13 1,-11 1-1,-1 3 1,-2 4 0,-1 4-1,0 7 1,-2 1 0,0 4-1,0-1 1,-2 2 0,1-2 0,1 3-1,-2-5 1,2-1-1,0-1 1,0-2 0,1-3-1,1-1 0,1 0 0,0-5 1,3-3-1,-2 0 0,2-18 0,-1 24 0,1-24 1,-2 15-1,2-15 0,0 0 0,0 0 0,0 0 0,0 0 0,0 0 0,0 0 0,-4-15 0,4 15 0,0 0-1,0 0 0,-3-18-2,3 18-1,0 0-5,0 0-6,3-18-11,-3 18-7,0 0-2,-8-17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3:36.607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23:39.961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1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12580 15657 5,'8'-21'12,"-8"21"-1,10-18 1,-10 18-3,16-15 0,-16 15-1,19-14-1,-19 14-1,21-8 1,-21 8-2,26-7-1,-12 5-1,-1 2 0,4 0 0,-3 3-1,2 0-1,-2 3 1,2 0-1,-2 4-1,0-1 1,1 1 0,-15-10-1,22 23 1,-22-23-1,20 24 1,-14-10-1,-6-14 0,15 28 1,-12-12-1,2 0 1,-2-2-1,0 1 1,-3-2-1,1 3 0,-1-16 0,-3 24 1,3-24-1,-6 22-1,6-22 1,-18 23 0,18-23 0,-26 18 0,10-6 0,-5-6 2,-1 2-1,0-2 1,2-1 1,-3-4 0,5 4 0,-1-4 0,5 1 0,14-2 0,-18 1-2,18-1 1,0 0-2,0 0-2,0 0-3,0 0-8,23-9-15,-23 9-1,21-15 0,-17 0 1</inkml:trace>
  <inkml:trace contextRef="#ctx0" brushRef="#br0" timeOffset="1">12644 15657 11,'0'0'11,"0"0"1,0 0-1,0 0-1,0 0-2,0 0 0,0 0-1,0 0 1,0 0-2,0 0-1,0 0-1,3 24 1,-3-7-2,0 2 1,0 6 0,1 3-1,-2 4 0,1 4 0,0 1-1,-2 2 0,1-1 0,1 3-1,-2-2 0,1-3 0,-1 2 0,2-6-1,-1-3 0,1-4 1,1-1-1,-1-5 0,2-6-1,-2-13-1,1 17-1,-1-17-1,0 0-2,0 0-3,0 0-2,0 0-3,0 0-4,-1-17-2,-7-1-5,8 18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2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17539 15550 1,'0'0'19,"0"0"-6,0 0-2,3 13 0,-3-13-1,0 0-1,0 0-1,0 14 1,0-14-2,-1 15 1,1-15-1,-2 18-1,2-18 0,0 24-1,2-10 0,-2-14 0,1 27-1,-1-27-1,3 29 1,-1-16-1,1 1-1,-5 3 0,5-2 0,-3 1 0,2 1-1,-1-2 1,-1 2-2,0-2 1,0 3 0,0-18-1,2 26 1,-2-26-2,1 21 2,-1-21-1,2 20 0,-2-20 0,0 0 0,0 15 0,0-15 0,0 0 2,0 0-2,0 0 1,0 0-1,0 0 0,0 0 0,0 0 1,0 0-1,0 0 0,0 0 0,-12-14 0,12 14 0,-6-13 0,6 13 0,-5-20 0,4 6 0,1 14 0,0-27 0,1 9-1,2 0 2,2 1-2,1 1 1,1 0 0,-7 16 0,16-25 0,-16 25-1,18-18 1,-18 18 0,21-13 0,-21 13 0,23-12 0,-23 12-2,24-7 2,-24 7 0,24-3 0,-24 3 0,20-3 0,-20 3 0,15 3 0,-15-3 0,0 0 0,15 6-1,-15-6 2,0 0-1,0 0 0,13 7 0,-13-7-1,0 0 1,0 0 0,14 3 0,-14-3 0,0 0 0,0 0 0,0 0 0,14-15 1,-14 15-1,0 0 0,4-18 0,-4 18 0,0 0 0,-3-18 0,3 18 0,0 0 0,-15-11 0,15 11 0,-14 2 0,14-2 0,-15 7 0,15-7 0,0 0 0,-13 17 0,13-17-1,0 0 1,4 17 0,-4-17 0,14 6 0,-14-6 0,20 1 0,-20-1 0,21-3 0,-21 3 0,18-9 0,-18 9 0,13-13 0,-13 13 0,10-14 1,-10 14-1,1-14 0,-1 14 0,0 0 0,-8-16 0,8 16 0,0 0-2,-13 0-4,13 0-6,-11 21-18,11-21-1,-12 21-2,12-21 1</inkml:trace>
  <inkml:trace contextRef="#ctx0" brushRef="#br0" timeOffset="1">20766 15593 5,'0'0'12,"0"0"-1,0 0 0,0 0-1,0 0 0,0 0-1,0 0 0,0 0 0,0 0-1,0 0-2,0 0 0,-15-4 0,15 4 0,0 0-1,-17 6-1,17-6 1,-17 5-1,17-5-1,-19 4 1,5-2-2,14-2 1,-23 3-1,23-3 0,-25 4-1,10-1 1,-1-3-2,1 3 1,-1 2 0,1-2 0,1 0 0,0 0-1,1 1 0,13-4 0,-21 9 0,21-9 1,-16 13-1,16-13 0,-12 15-1,12-15 2,-10 19-1,10-19 0,-8 20 0,8-20 0,-4 24 0,2-10 0,2-1 0,0 4 0,2-2 1,1 0-1,0 0 1,1 0-1,-4-15 0,12 23 0,-12-23 1,16 17-1,-16-17 0,19 10 0,-5-7 0,-14-3 0,27 2 1,-10-5-1,-1-2 0,2 1 1,-1-5-1,1-3 0,-3 1 1,2-4-1,-3-3 0,-1 0 0,-1-1 0,-1 1 0,-2 0 0,-2 3 1,-1-2-1,-6 17 0,10-19 0,-10 19 0,3-20 0,-3 20 0,0 0 1,1-16-1,-1 16 0,0 0 2,0 0-2,0 0 1,0 0-1,-12-14 1,12 14-1,0 0 0,0 0 0,0 0 0,-14-5 0,14 5 0,0 0 0,0 0 0,0 0 0,0 0 0,0 0 0,0 0-1,0 0 2,0 0-2,0 0 2,0 0-1,0 0 0,0 0 0,0 0 0,0 0 0,0 0 0,9-13 0,-9 13 0,0 0 0,0 0 0,0 0 0,0 0 0,0 0 0,0 0 0,0 0 0,0 0 0,0 0 0,11 13 1,-11 1-1,-1 3 1,-2 4 0,-1 4-1,0 7 1,-2 1 0,0 4-1,0-1 1,-2 2 0,1-2 0,1 3-1,-2-5 1,2-1-1,0-1 1,0-2 0,1-3-1,1-1 0,1 0 0,0-5 1,3-3-1,-2 0 0,2-18 0,-1 24 0,1-24 1,-2 15-1,2-15 0,0 0 0,0 0 0,0 0 0,0 0 0,0 0 0,0 0 0,-4-15 0,4 15 0,0 0-1,0 0 0,-3-18-2,3 18-1,0 0-5,0 0-6,3-18-11,-3 18-7,0 0-2,-8-17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4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3:56:43.496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9:00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3162 10418 4,'0'0'15,"0"0"-2,0 0 1,14 5-2,-14-5 1,0 0 1,9-1-2,-9 1-2,0 0 0,0 0-1,0 0 0,0 0-2,11-9-1,-11 9-1,0 0-1,2-11 0,-2 11-1,0 0 1,0 0-1,-11-10 0,11 10 0,-13-3-1,4 1 1,-3 0-1,2 1-1,-3-1 1,0 3-1,0-1 0,-1 1-1,0 1 1,0 2-1,0 1 1,0 2 0,1 1-1,2 0 0,-1 0 1,3 4-1,1-2 1,0-1-1,2 1 0,2-1 1,1 1-1,2-1 1,1-9 0,3 17 0,-3-17 0,11 13 0,-11-13 0,19 12 0,-8-8 0,4 1 0,0 0 0,3 0 0,0 1 0,0 2 0,3 1-1,-1 3 0,1 2 0,-3 1 0,-2 1 0,-1 5 0,-5 1 0,-1 0 0,-7 1 1,-2 0-1,-4-1 0,-4 1 1,-2 0-1,-3-6 1,-2-1-1,-2-3 1,0-3-1,-3-2 1,1-4-1,2-3 0,-1-2 0,3-1 0,1-1 0,2-1 0,2 0 0,10 4 0,-11-9-1,11 9-1,0 0 0,4-12-3,6 11-3,-5-9-7,10 3-16,3 1-7,-3-4 0,6-2 2</inkml:trace>
  <inkml:trace contextRef="#ctx0" brushRef="#br0" timeOffset="608.0348">3417 10452 27,'0'0'29,"0"0"2,0 0-10,0 0-3,-6 16-4,-3-6-3,5 9-3,-6 1-1,5 8-1,-4-2 0,6 6-2,-2-2 1,4 3-2,2-2 0,4-2 0,5-5-1,2-2 0,4-5-1,2-5 0,4-5 0,4-6 0,0-7 0,0-4 0,0-6-1,-1-6 1,-2-4-1,-1-4 1,-4-3 0,-3-3-1,-5-3 0,-3 0 1,-3 0-1,-2 2 0,-3 2 1,-1 7-1,-1 4 0,-1 7 0,4 17 0,0 0 1,0 0-1,-8 19 1,7 6-1,2 6 1,0 6 0,1 3 0,2 4 0,0 0-1,2-2 1,2-3-1,0-5 1,1-3-2,1-6 0,1-8-1,0-2-2,-11-15-3,21 13-8,-21-13-18,14-13-6,-3-1 0,-3-8 2</inkml:trace>
  <inkml:trace contextRef="#ctx0" brushRef="#br0" timeOffset="1269.0726">3893 10151 48,'2'-20'34,"4"6"3,-6 2-2,3 3-17,-3 9-9,3 11-2,0 6-3,-1 5-1,2 9 0,-1 8-1,2 8 0,-2 3 0,3 2-1,-3 2 0,1 2 0,-2-1 0,1-5-1,-1-5 1,1-5-1,-1-8 1,0-4-1,-1-7 1,-1-12 0,0-9-1,0 0 0,-3-20 1,1-2-1,0-6 0,1-4 1,1-1-1,1 2 0,2-1 0,1 4 1,4 3 0,0 7-1,2 6 1,3 2 0,0 6-1,5 5 0,0 2 1,2 5-1,3 3 0,-1 3 1,1 2-1,-1 3 0,-3 2 0,-4 2 0,-5 1 1,-5-1-2,-5-1 2,-6 0-1,-3-1 0,-6-3 0,-3-5 0,-2-1 1,-4-5-1,3 1 1,-2-4 0,2-1 0,1-2 0,3-1 0,3 0 0,2-1 0,12 1-2,-13-1 1,13 1-2,0 0-1,0 0-3,0 0-3,19 4-15,-3-3-17,-2-5 2,7 2-1,0-7 2</inkml:trace>
  <inkml:trace contextRef="#ctx0" brushRef="#br0" timeOffset="1817.104">4610 10393 31,'-1'-14'32,"1"14"3,-16-5-4,3 0-13,2 8-3,-8-1-4,3 6-3,-5-3-3,3 7-1,-2-1 0,3 1-1,-1-1-1,6 2 0,1-4 0,6 2 0,3-2 0,2-9 0,8 15-1,2-5 1,4-2-1,2 1 0,1 0 0,2 3 0,-1 2-1,0 2 0,-2 1 0,-2 1 0,-5 1 0,-2 2 0,-3 0 0,-4-1 0,-4-3 0,-2 0 0,-5-3 0,-4-1 0,-1-5 0,-2-2 1,-1-2-1,0-2 1,0-3-1,4-1 1,2-1-1,2 0 0,11 3 0,-11-10-1,11 10-2,0-12 0,0 12-4,7-12-7,3 3-26,1 1 2,0-4-1,6 1 1</inkml:trace>
  <inkml:trace contextRef="#ctx0" brushRef="#br0" timeOffset="2232.1277">4845 10054 59,'1'-12'35,"-1"12"0,0 0 0,0 0-25,2 15-2,-2 5-1,5 8-3,-2 4-2,1 9 1,-2 7-1,1 2-1,-3 3 0,1 2 1,-1 1-1,1-1 1,-1-1-1,3-3 1,0-7-1,4-1 1,2-7 0,3-5-1,3-8 1,5-6 0,1-6-1,3-4 0,0-5 0,2-6 0,-1-5-1,-2-1-2,2-1-2,-8-6-4,3 5-12,-8-4-20,-8-2 0,-4-1 0,-8-3 1</inkml:trace>
  <inkml:trace contextRef="#ctx0" brushRef="#br0" timeOffset="2472.1414">4730 10507 70,'0'0'39,"0"0"-1,24-13-7,-4 1-16,13 8-2,-3-6-4,7 4-3,-2 0-1,2 3-3,-2 2-1,-3 0-3,-1 6-3,-8-4-4,9 10-12,-5-4-21,-6-2 3,0 1-3,-5-2 4</inkml:trace>
  <inkml:trace contextRef="#ctx0" brushRef="#br0" timeOffset="3031.1734">5305 10439 59,'8'-11'38,"-8"11"-1,0 0 2,0 0-21,8 22-8,-8-9-5,4 7-1,-2 5-2,1 4 0,0 3-1,0 2-1,0 1 0,-1-2 0,-1-2-1,-1-3-1,2-5 1,-4-10-1,2-13 0,0 0 0,0 0 0,-11-13 0,6-7 1,1-6 0,0-2-1,1 1 2,2 0-1,1 2 1,5 3 0,1 5 0,4 2 0,1 5 0,4 4 0,1 1 0,2 1 0,1 3 0,1-2 1,1 1-1,0-2 0,-3 0 1,-1-2-1,-4-3 0,1 0 0,-5-2 1,-4-1-1,-4 1 0,-4 1 1,3 10-1,-15-16 0,3 12 0,-1 3 0,1 2 0,-1 3 0,4 4 0,-1 2-1,6 0-2,3 6-5,0-6-14,1 2-14,7 3 0,-7-15-1,23 18 1</inkml:trace>
  <inkml:trace contextRef="#ctx0" brushRef="#br0" timeOffset="3334.1908">5831 10375 81,'0'0'39,"0"0"0,4 9 1,-1 3-30,-5 2-4,4 3-3,-1 4 0,3 4-1,-1 4-1,0 1 0,0 0 0,-2-1 0,0-4-1,0-1 0,0-2-1,-2-7-3,2-1-3,-1-14-13,0 0-22,0 0 3,-1-14-1,3-4 1</inkml:trace>
  <inkml:trace contextRef="#ctx0" brushRef="#br0" timeOffset="3527.2018">5779 10132 82,'-7'-11'40,"7"11"-2,0 0 2,5 10-31,-5-10-5,4 11-4,4 3-14,-1-1-25,-7-13 1,8 14-2,-8-14 1</inkml:trace>
  <inkml:trace contextRef="#ctx0" brushRef="#br0" timeOffset="4383.2508">6037 10401 18,'12'-1'30,"-12"1"1,17 0 2,-17 0-13,11 16-5,-2 1-4,-6 0-3,5 8 0,-7 3-3,5 4-2,-5-2 0,1 3-2,-2-3 1,1-1-1,0-4 0,-1-5-1,0-5 1,2-6-1,-2-9 0,0 0 0,13-8 1,-5-6-1,2-8 0,4-5 0,2-4 0,3-2 1,0-1-1,4 1 2,-2 3-1,1 5 0,-2 7 1,0 9 0,-3 6 0,0 8 0,-5 6-1,1 8 0,-5 7 0,-1 4 0,0 3 0,-3 0-1,-1-2 0,0 0-1,0-4-1,-1-7-4,4-1-6,-5-7-25,-1-12-1,16 3 0,-6-11 0</inkml:trace>
  <inkml:trace contextRef="#ctx0" brushRef="#br0" timeOffset="4951.2832">6896 10409 52,'0'0'35,"-22"-6"0,2 5-9,-4 11-8,-11-4-3,7 12-5,-8-2-3,7 7-1,2 0-3,6 7 0,5-2 0,11 3-1,7-2 0,9-2-1,7-3 1,7-3-1,4-6 0,4-8 0,1-4-1,-1-7 0,-2-6 0,-2-7 0,-7-6-1,-6-3 1,-5-3 0,-7-1-1,-5 0 1,-4 1 0,-3 4 0,-2 6 0,1 5-1,1 5 1,8 9 0,0 0 0,-9 16 0,13 4 0,4 8 0,0 6 0,2 6 0,3 7 0,-1 4 1,-1 2-1,-2 3 0,-3-1 0,-4-4 0,-4-6-1,-6-6 1,-6-6 0,-3-7 0,-7-5 0,-1-7-1,-3-2 1,1-5-3,-1-4-1,9 4-12,3-4-24,1-5 2,15 2-3,-14-4 3</inkml:trace>
  <inkml:trace contextRef="#ctx0" brushRef="#br0" timeOffset="5854.3349">3029 11375 39,'0'0'33,"0"0"2,0 0-1,-5 16-12,5 6-10,-3 3-5,5 10-2,-3 6-1,4 5 0,-2 3 0,4 2-1,-2-1-1,2-2 0,-2-1 0,1-2-1,-2-5 0,0-6 0,0-4-1,0-5-1,-1-4 1,1-4-3,1-4-1,-3-13-5,13 10-14,-3-9-16,-10-1 1,21-15 0,-11 3 2</inkml:trace>
  <inkml:trace contextRef="#ctx0" brushRef="#br0" timeOffset="6354.3635">3282 11836 47,'21'-4'33,"-4"-8"3,5 0-6,3 6-13,-3-8-5,7 4-3,-4-5-3,5 1-2,-3-4-1,0 1 0,-4 0-2,-1 0 1,-7-2-1,-3 4 0,-8 0 0,-6 1 0,-7 0 0,-7 6-1,-5 1 1,-3 2-1,-4 0 0,-2 1 0,-1 6-1,0 5 1,1 5 0,4 2 0,1 5 0,3 6 0,5 6 0,3 5 1,4 1 0,6 3 1,4-2 0,6 1-1,5-4 1,6-2 0,4-6 0,3-3-1,2-7 1,2-6-1,2-4 0,0-5-1,-1-2-1,-3-4-2,0 1-2,-7-7-4,8 6-16,-5-7-16,-6-1 2,3-2-2,-3-5 3</inkml:trace>
  <inkml:trace contextRef="#ctx0" brushRef="#br0" timeOffset="6809.3895">3845 11626 54,'5'-14'37,"-5"14"0,6-10 0,-6 10-16,4 16-11,-7-1-4,3 11-1,-1 2-2,2 7 0,-1 2-1,2 5 1,0-3-2,2-1 0,1-4 0,1-5 0,0-5-1,2-8 1,-8-16-1,18 8 0,-7-16 0,1-9 1,1-7-1,0-4 0,3-4 0,-1-2 0,2-1 0,-1 3 0,0 5 0,-2 7 0,0 6 0,-1 8 0,1 6 0,-5 8 0,0 8 0,2 2 1,-3 5-1,1 4 0,0 3 0,-2-1 0,-2 0-1,1-2-2,2-2-2,-6-8-5,11 0-19,-13-17-11,15 8 1,-2-11-2</inkml:trace>
  <inkml:trace contextRef="#ctx0" brushRef="#br0" timeOffset="7435.4253">4622 11636 41,'0'0'35,"0"0"3,-17-1-1,4 13-13,-9-7-10,5 8-4,-6-3-3,4 5-1,0 0-3,3 2 0,1 2-2,3 2 1,3-2-1,6 3 0,4-1-1,6 0 1,3 0-1,4-2 1,3-2-2,2-3 1,2-5 0,-1-3 0,1-8 0,-3-4-1,-1-5 1,-1-3-1,-3-6 1,-2-1-1,-4-6 1,-2-1 0,-2 3 0,-3-1 0,-2 3 0,0 4 0,-2 2 0,1 5 1,3 12-1,0 0 0,0 0 0,-3 15 1,6 2-1,1 7 0,3 5 0,2 6 0,1 5 1,-1 5-1,-1 3 0,-1 2 0,-1 1 1,-3 1-1,-4-3 0,-4-6 0,-4-5 1,-1-5-1,-5-7 0,0-6 0,-2-9 0,0-6 1,-1-6-2,3-3 1,1-4-3,2-5-1,7 2-6,-3-6-26,6-5-4,8-1 0,1-4-1</inkml:trace>
  <inkml:trace contextRef="#ctx0" brushRef="#br0" timeOffset="7784.4453">4983 11252 64,'0'0'37,"-2"12"0,1 9 1,5 9-28,-5-1-1,4 13-2,-1 5-1,2 7-1,-2 1-2,2 6 1,-3-3-1,4 2 0,-2-6-2,4-1 1,0-9 0,3-6 0,3-7-1,1-5 0,2-7-1,1-9 0,3-4-2,-2-8-4,4-1-5,-9-13-17,0-1-14,-1-3 1,-6-4 0,-4-1 1</inkml:trace>
  <inkml:trace contextRef="#ctx0" brushRef="#br0" timeOffset="7999.4576">4849 11705 71,'-11'-1'40,"11"1"-1,0 0 1,9-14-28,14 12-3,-2-4-3,7 4-2,2-2-3,1 0-2,1 2-3,-7-7-6,8 1-27,-5 2-4,-5-5 2,0-1-1</inkml:trace>
  <inkml:trace contextRef="#ctx0" brushRef="#br0" timeOffset="8532.488">5308 11180 65,'0'0'39,"0"0"0,-10 9 1,8 2-17,4 13-16,-2 4-1,4 8-1,-1 8-2,2 8 0,0 7-1,2 6 0,-2 1-1,-2 2 0,1-3 0,-1 0-1,1-8 0,-1-8 0,0-7 1,3-10-1,-2-9 0,2-7 0,-6-16 0,13 5 0,-5-15 0,0-7 0,3-2 0,1-6 0,1-3 0,4-3 0,0 0 0,5 1 0,2 3 0,-1 3 0,2 3 0,1 5 1,0 5-1,-2 7 0,-3 6 1,-1 8-1,-3 8 0,-3 6 0,-3 6 0,-1 7 1,-4 3-1,-1 0 0,-1-1 1,-1-2-1,-1-6 0,-1-7-3,4-2-3,-5-22-27,-3 9-10,3-9 2,-2-18-2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8:54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9418 4830 13,'-22'2'21,"6"5"-5,-5-2-3,0 4 0,1 0-1,0 0-2,2 3-2,-1 1-1,4 1-1,-3 3-2,2 2 0,-1 4-1,1 2 0,-3 2 0,2 3-1,-2 1-1,1 3 2,-1 1-2,2 4 1,-3 3 1,3 4-2,-1 1 2,2 3-1,-1 4 0,2 2-1,0 4 1,2 0 0,1 0-1,1-1 1,2 2 0,1 0-1,0-2 2,3-2-1,0 0 0,1 0-1,1 1 1,0 2-1,0-1 0,1-1 0,-3 1-1,2 1 1,-1-2-1,1 2 1,-1-1 0,-1-2-1,-1 0 0,-1 1 1,1 4-1,-1 1 1,-1-2-1,-1 2 1,1 3-1,1 0 1,1 4 0,0-2-1,-1-2 1,4 3-1,-1 0 1,2 2 0,0-4-1,1 0 0,-1-1 1,1 1-1,-1-2 1,0-3 0,-1 0-1,0 0 0,-2 2 1,1 0-1,-2-3 0,1 0 0,-1-3 0,-1 6 0,2-1 1,0-3-1,0-1 0,2 2 0,0 0 1,1 1-1,1 4 0,0-5 1,0-2-1,1 7-1,1-3 2,0-1-1,1 0 1,0 0-1,1-2 1,-1 2-1,1 2 0,-1-4 1,0 0-1,1 2 1,-1 1-1,0-2 1,-1 1 0,2-1 0,-2-4 0,0 3 0,-1-1 0,0 0 0,-2-4 0,1 1 0,-4 0 0,1-2 0,0 1-1,-2-1 1,-1 0-1,-1-1 0,0 2 0,0-1 1,-1 0-1,0-1 0,-1 1 0,0-1 0,-1-2 1,1-2-1,-1-4 0,-2-1 1,0-5-1,-4-4 0,0-4 1,-2-2-2,-2-3 2,0-2-2,-2-2 1,-2-4 0,-1 0 0,3-2 0,-1-1 0,-1-3 0,2 0 0,2-3 0,0-2 0,2-2 0,2-2 0,2 1 0,2-3 0,1-1 1,12 0-1,-16 0 1,16 0-1,-9 0 0,9 0 1,0 0-1,0 0 0,0 0 0,2 10 0,-2-10 0,12 10 0,-4 0 0,3-1 1,0 3-1,2 1 0,1 0 1,0 2-1,2 2 1,-1 2 0,1-1 0,-1 3-1,1 2 1,-1 1-1,2 1 0,-2 1 1,1 1-1,-2 1 0,1 3 0,1 1 0,1-1 0,-2 1 0,1 2 0,-2 1 0,1 0 0,-1 3 1,1-1-1,-3-1 0,1 2 0,-2 2 0,-1-1 0,2 0 0,-2 2 0,-1 0 0,1-2 1,-2 2-1,-1 3-1,1-1 1,0 3 0,-2 0 0,0 2 0,0-1 0,0 3-1,0-1 1,0 2 1,-1 0-1,0-2 0,0 2 0,2 0 0,-2 0 0,1 1 0,-1 0 0,-1 0 0,2 3 0,1 1 0,-2 0 0,0-1 1,-1-1-1,0 1 0,-1-1 0,-1-1 0,0-2 0,0-1 0,0-1 0,0 2 0,-1 0 1,1 0-1,0 1 0,0 0 0,-1 1 0,0-3 1,0 2-1,-1-4 0,1 3 0,0-2 0,-1-4 0,1 0 0,1-1 0,0 0 0,0 1 1,1 0-1,0-2 0,1 0 0,-1 2 0,0-1 1,0 0-1,-1 0 0,0-1 0,1 1-1,0-1 1,-2-1 0,2 1 0,-1-1 0,-1 1 0,1 0 0,1-1 0,-2 2 1,1-3-1,0 0 0,0 1 1,0-2-1,0-2 0,-1 0 1,0-3-1,0-4 1,0 1-1,0 1 0,-1-1 0,0 1 0,-1-2 0,1 1 0,1 1 0,-1 3 0,1 0 1,1 0-1,1-1 0,0 2 1,3 1-1,-2 0 1,2 0-1,2-1 0,0-2 0,1 0 1,1-1-1,1-2 1,1 1-1,0 0-1,2-1 1,-1-1 0,0 1 0,2-1 0,-2-1 0,1 1-1,0-2 1,0-1 0,-1 0 0,0 1 0,-1-2 0,3 0 1,-1-2-1,-1-4 0,0-2 1,-2-3-1,0-3 0,-1-5 0,-1 0 1,-9-8-1,10 8 0,-10-8 0,0 0 1,0 0-1,10 10 1,-10-10-1,0 0 0,0 0 0,0 0-1,0 0-1,0 0-2,0 0-4,0 0-20,0 0-15,0 0 2,0 0-2,-4-12 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4:11:13.9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12580 15657 5,'8'-21'12,"-8"21"-1,10-18 1,-10 18-3,16-15 0,-16 15-1,19-14-1,-19 14-1,21-8 1,-21 8-2,26-7-1,-12 5-1,-1 2 0,4 0 0,-3 3-1,2 0-1,-2 3 1,2 0-1,-2 4-1,0-1 1,1 1 0,-15-10-1,22 23 1,-22-23-1,20 24 1,-14-10-1,-6-14 0,15 28 1,-12-12-1,2 0 1,-2-2-1,0 1 1,-3-2-1,1 3 0,-1-16 0,-3 24 1,3-24-1,-6 22-1,6-22 1,-18 23 0,18-23 0,-26 18 0,10-6 0,-5-6 2,-1 2-1,0-2 1,2-1 1,-3-4 0,5 4 0,-1-4 0,5 1 0,14-2 0,-18 1-2,18-1 1,0 0-2,0 0-2,0 0-3,0 0-8,23-9-15,-23 9-1,21-15 0,-17 0 1</inkml:trace>
  <inkml:trace contextRef="#ctx0" brushRef="#br0" timeOffset="1">12644 15657 11,'0'0'11,"0"0"1,0 0-1,0 0-1,0 0-2,0 0 0,0 0-1,0 0 1,0 0-2,0 0-1,0 0-1,3 24 1,-3-7-2,0 2 1,0 6 0,1 3-1,-2 4 0,1 4 0,0 1-1,-2 2 0,1-1 0,1 3-1,-2-2 0,1-3 0,-1 2 0,2-6-1,-1-3 0,1-4 1,1-1-1,-1-5 0,2-6-1,-2-13-1,1 17-1,-1-17-1,0 0-2,0 0-3,0 0-2,0 0-3,0 0-4,-1-17-2,-7-1-5,8 18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3:40:04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10402 5541 19,'0'0'17,"0"0"0,-6-12-1,6 12-2,0 0-1,0 0-2,0 0-2,0 0-1,1 12-1,-1-12-2,1 21-1,-1-5 0,1 5-1,-1 0-1,1 3 0,-2-1-1,2 3 0,-1-2-1,0-1 1,1-2-1,0-3 1,0-3-1,2 0 0,-1-4 1,-2-11-1,7 11 0,-7-11 0,10 7 1,-10-7-1,15 0 1,-15 0-1,16-4 0,-6 2 0,1 2 1,0-1-1,0 0 0,2 3 1,-1-1-1,4 0 1,-1 0 0,2 1 0,2-3-1,0 3 1,4-1 0,0-2 0,0 1-1,1 0 1,2 1-1,2 2 1,-1-2-1,2-1 2,-1-1-2,1 3 0,1-2 1,0 0 0,0 0-1,-3-1 0,4-2 1,0 3-1,-1 0 1,1-1-1,0-1 0,0 2 0,1-2 1,2 1-1,-2 0 1,1-2-1,1 0 0,1 0 0,2 1 1,1-2-1,0 1 0,1 0 1,-2 0-1,0 1 1,-1 1-1,0-1 0,0 0 1,1 2-1,-1 0 1,1-2-1,3-1 0,-1 1 0,1-1 0,0 2 0,1 0 1,-1-1-1,1 2 0,0 1 0,-2 1 1,0-1-1,1 1 0,-3-2 0,2-1 0,-2 2 1,0-1-1,0-2 0,-1 0 0,1 2 0,1-1 0,2-1 0,-4 1 1,-1-3-1,1 0-1,1 1 1,-2 1 0,1-2 0,-3 1 0,-3 0 0,1 1 0,0 0 0,-2 2 0,-2-3 0,2 0 0,0 2-1,-1-1 1,0-2 1,-1 3-1,0-1 0,-1 0-1,0 3 1,-4 0 0,0-2 1,0 1-2,-1 2 1,0-2 0,-1 1 0,-1 1 0,0-2 0,1 1 0,-1 2 0,1-2 0,-2-1 0,2 0 0,0 1 0,0-1 0,1 0 0,-1 2 0,0-3 0,0 0 0,0 2 0,-2 0 0,1-2 0,-2 1 0,1 1 0,2-3 0,0 2 0,0 1 0,0-3 0,0 0 0,0 2 0,0 0 0,0-2 0,-1 2 0,-2-1 0,2 0 0,-1 2 0,0 0 0,2-3 0,-1 1 0,0 1 0,0-1 0,0 1 0,0 1 0,-1 0 0,0-2 0,-2 3 0,-2 2 0,0-3 1,1 1-1,-1-1 0,2 0 0,-2 0 0,1 0 0,0-2 0,0 0 0,1 1 0,-1 1 0,-1-1 0,0-1 0,-1 1 0,1 1 0,-1 1 0,0 0 0,1-2 0,1 0 0,1 1 0,-1 1 0,1 0 0,0 0 0,0-1 0,1-1 0,-1 1 0,-1 1 0,0-1 0,1-1 0,-1 0 0,3-2 0,-2 3 0,2-1 0,-2-1 0,2 0 0,-2 2 0,1-1 0,-1 0 0,1 0 0,-1-1 0,1-1 0,2 2 0,-2 0 0,1-3 0,-1 1 0,1 2 0,-2-1 0,1-1 0,0 2 0,-2-1 0,-1-1 0,3 2 0,-3 0 0,1-2 0,-1 1 0,1 0 0,-1 0 0,-1-1 0,0 0 0,0 0 0,2 1 0,1 1-1,-1 0 1,0-1 0,-2 0 0,0 1 0,0 0 0,0 1-1,-3-1 1,-10 0 0,17-3 0,-17 3 0,18 2 0,-9-2 0,-9 0-1,18-2 1,-7 1 0,-1 1 0,2 1 0,-2-2-1,3-1 1,-1 1-1,1 0 0,-1 1 1,-1 0-1,0-1 1,2 0-1,-4 2 0,2-1 1,-1 0-1,0 1 1,0-2-1,3 1 1,0 0 0,0-1-1,0-1 1,2 0 0,0 1 0,-2 0 0,1-1 0,-2 1 0,-1-2 0,-2 2 0,1 0 0,1 1 0,-2-3 0,0 1 0,1 1 0,0 0 0,0 1 0,0 0 0,-1-1 0,0 0 0,-9 1-1,17 3 1,-17-3 0,13 3 0,-13-3 0,11 0 0,-11 0 0,11 5 0,-11-5 0,9-1 0,-9 1-1,9 3 1,-9-3 0,12 3-2,-12-3 2,10 1-1,-10-1 0,13 5 1,-13-5-1,11 0 0,-11 0 1,13 2-1,-13-2 1,14 3-1,-14-3 1,13-1-1,-13 1 1,15 3 0,-15-3-1,10-1 1,-10 1 0,10 0-1,-10 0 1,10 1 0,-10-1 0,0 0 0,12-1 0,-12 1 0,0 0 0,12 1 0,-12-1-1,0 0 1,12 0 0,-12 0 0,0 0-1,11-1 1,-11 1-1,0 0 1,0 0 0,12-4 0,-12 4 0,0 0 0,8-9 0,-8 9 1,4-10-1,-4 10 0,2-11 1,0 2-1,-1-1 1,-1 10 0,3-19 0,-3 5 0,3 3 1,-1-2 0,0-2 2,-1 1-1,2 1 1,-3-2-1,2 5 1,-2-1 1,0 11-1,-2-20 0,2 20-1,-3-10 0,3 10-1,0 0 1,0 0-2,-5-12 0,5 12-1,0 0 0,0 0-1,0 0-2,-9 0-5,9 0-9,0 0-21,0 0 1,-11-4-1,0-8 1</inkml:trace>
  <inkml:trace contextRef="#ctx0" brushRef="#br0" timeOffset="1">9920 5997 11,'0'0'23,"0"0"-4,0 0-1,0 0-1,0 0-4,1-12-2,-1 12-2,5-12-2,-5 12 0,8-16-1,-2 7 0,2-7-2,0 6 0,0-6 0,2 3 0,-2 0-1,1 1-1,-1-1 2,-8 13-3,14-17 1,-14 17 0,10-13-1,-10 13 0,0 0 0,0 0-1,0 0 0,0 0 1,0 0-1,0 0 0,0 0 1,0 0-1,0 0 1,7 15-1,-7-3 1,1 0-1,-1 4 1,0 2 0,0 4 0,0 4-1,0 0 1,0 2 0,0 1 0,0-2-1,-1 1 1,1 1-1,1-4 0,0-3 1,0-1-1,2-3 0,-1-2 0,0-2 0,0-3 0,-2-11 0,3 14 0,-3-14 0,0 0 0,0 0 0,0 0-1,-9 8 1,9-8-1,-12-2 0,12 2 0,-14-1 0,14 1 0,-16 0 0,16 0 1,-16 2-1,16-2 1,-16 4-1,16-4 1,-11 4 0,11-4 0,0 0 0,-9 1 0,9-1 1,0 0 0,0 0 0,11-2 1,-11 2 0,18-5-1,-3 4 1,0-1 0,3 0 0,-1-1-1,0 3 1,2-2-1,-2 2 0,1 1-1,-3-1 1,1-2-1,-4 4 1,2-1-1,-4-1 0,-10 0 1,13 2 0,-13-2-1,0 0 1,0 0 0,0 0-1,0 0 0,0 0-1,0 0-2,0 0-2,0 0-7,0 0-25,0 0 0,0 0-1,3-10 2</inkml:trace>
  <inkml:trace contextRef="#ctx0" brushRef="#br0" timeOffset="2">11126 6069 4,'0'0'9,"0"0"0,0 0 1,0 0 1,1-9-1,-1 9 1,0 0 0,0 0 1,0 0-2,0 0-1,-2-11 0,2 11-2,0 0-1,0 0 0,0 0-2,0 0 0,0 0 0,0 0-1,-2 11 0,2-11-1,-1 13 1,1-3-1,-2 2 0,3 2 0,-2 4 0,2-2-1,-1 2 0,2 3 0,0-3 1,2 1-2,-2 0 0,3 0 1,-3 0-1,4-1 0,-3 2 1,2-4-1,-2 2 0,2-2 0,-1 1 0,2-3 1,0 0-1,0-3 0,1-1 1,0 1-1,1-2 1,-8-9-1,16 13 1,-16-13-1,18 11 0,-18-11 1,17 10-1,-17-10 0,16 8 0,-16-8 1,15 10-1,-15-10 0,13 8 1,-13-8-1,8 11 0,-8-11 0,8 11 0,-8-11 0,0 0 0,9 12 0,-9-12 0,0 0 0,12 11 0,-12-11 0,12 5 0,-12-5 1,15 6-1,-5-5 0,0 0 0,3 3 1,1-2-1,3 0 1,1-1-1,3 0 0,1-2 1,1 2-1,2-1 0,1-1 0,0-1 0,0 1 0,1 2 1,1-1-1,4 1 1,2-1-1,1 0 1,3 1-1,2 1 1,5-1 0,0-2-1,2 1 0,-3 0 1,1 3-1,-1-3 0,-2 1 1,-1-2-1,-3 2 0,-1 0 0,-2-1 1,2 0-1,-2-1 0,-1 1 0,-1 1 0,0-1 1,1 0-1,-1 0 0,1 2 0,-2-2 0,-1 3 0,1-2 0,2-1 0,1 0 0,-2 1 0,1 0 0,-2-1 1,0-1-1,0 0 0,0 0 0,-3 1 0,2-1 0,-1-1 1,-1 0-2,1 1 1,-3 1 1,2-1-1,-3-2 0,3 2-1,-4-1 1,1 2 0,0 0 1,0-2-1,-1 1-1,0 2 1,1-1 0,1 0 0,0 1 0,1-2 0,1 0 0,-1 2 0,3-1 0,-1-2 1,-2-1-2,0 2 1,2-2 0,-1 1 0,-2 0 0,0-1 0,-1 1 0,0 1 0,-1 2 1,-1-2-1,-2 2 0,1 0 0,0 0 0,-2 0-1,2-1 1,1 0 0,-3 0 0,1 0 0,2 1 0,-3-1 1,0-1-1,0 1 0,-1 0 0,-2 0 0,2 0 0,0-2 0,-2 0 0,1 1 0,-2 0-1,2-1 2,-3-1-1,2 0 0,-1 1-1,-1 1 1,2 1 0,-1-1 0,1 0-1,-2 1 1,1 0 0,-2 2 0,3 0-1,0-2 1,-2 0 0,3 1 0,0 0 0,2-1 0,2 1 0,1-2 0,2 1 0,1 2 0,1 1 0,0-3 0,1 1 0,0 0 0,0 1 0,-1 0 0,1-1 0,0-1 0,0-1 0,-2 1 0,1 1 1,0-2-1,2 0 0,0 0-1,-1 0 2,0 1-1,-1 1 0,0-1 0,0-1 0,1 2-1,-2 0 2,-1 0-1,1-1 0,0 0 0,1-1 0,0 1 0,0 0 0,-1-2 0,-1-1 0,-2-1 0,1 3 0,-2-1 0,-1 0 0,-3-1 1,-2 1-1,0 0-1,-1 0 1,-1-1 1,1 0-1,-3 0-1,1 0 1,-1 0 0,3 0 0,-3 1 0,1-1 0,-2 2-1,0 0 1,2 0 0,-3 0 0,1 1-1,-2-1 1,1 2 0,0 0 0,0-2 0,0 2 0,1 0 0,1 0-1,1-1 1,-1 1-1,2-2 1,0 0 0,2 2-1,-1-1 1,1-2 0,-1 0 0,-1 1 0,0 0 0,0 0 0,-1-1 0,-1 0 0,0 0-1,-3 2 1,2 0 0,-2-1 0,-10 1 0,13-2-1,-13 2 1,10 0 0,-10 0 0,0 0 0,0 0 0,0 0-1,0 0 1,0 0 0,0 0 0,0 0 0,0 0 0,0 0 0,0 0 0,0 0 0,0 0 0,0 0 0,0 0 0,0 0 0,6-13 0,-6 13 0,-2-14 0,2 14 0,1-19 1,0 5-1,-1-2 0,2-2 0,-1-4 1,2 1-1,-2-1 1,-1-1 0,0 0 0,-1 4 0,-1 0 1,1 4 0,-2 3 0,0 2 0,-1 0-1,4 10 1,0 0-1,-10-11-1,10 11 1,0 0-2,0 0 1,0 0-2,0 0-1,-11 2-3,11-2-13,4 9-18,-4-9 1,0 0-1,-12-7 1</inkml:trace>
  <inkml:trace contextRef="#ctx0" brushRef="#br0" timeOffset="3">10790 6790 8,'0'0'25,"-1"-15"0,1 15-6,-2-11-1,2 11-4,0-10-2,0 10-3,-1-10-2,1 10 0,4-12-1,-4 12-1,8-11 0,-8 11-1,13-12-1,-13 12 2,15-11-3,-15 11 0,18-7 0,-9 3 0,1 3-2,0 2 2,0 0-1,-1 2 0,3 3 0,-3 0 0,1 3 0,0 3 0,-2 0 0,-2 0 0,0 3 0,-2 3 0,-2-1 0,-2 1-1,-4 3 1,-1-2-1,0 3 1,-3 0-1,-2-4 1,0-1-2,-2 4 1,-1-3 1,1-2-1,-1-2 0,-2 1-1,2-2 1,-1 0 0,4-1 0,0-7 0,10-5-1,-14 10 0,14-10 1,0 0 0,0 0-1,0 0 1,14 4 0,-3-4 1,4-1-1,4-3 1,2 0 0,1 3 0,2-1 0,0 1 0,0 0 0,-2 0 0,-2 1-1,-2 3 1,-2 0-1,-2-2 1,-3 1-1,0 3 1,-11-5-1,15 3 1,-15-3-1,0 0 1,10 1-2,-10-1-1,0 0-2,0 0-5,0 0-16,0 0-12,7-11 0,-7 11 0,0-11 1</inkml:trace>
  <inkml:trace contextRef="#ctx0" brushRef="#br0" timeOffset="4">12804 6843 9,'0'0'9,"-10"-4"0,10 4 1,0 0 1,0 0 0,-11-4 1,11 4 0,0 0 0,0 0-2,0 0 0,-12-8-1,12 8-2,0 0 0,0 0-2,0 0 0,0 0-2,-8 14 0,9-3 0,-5 3-2,4 3 1,-4 3 0,4 2-1,-2 1 1,3-1-1,-2-1 0,2 3 0,-1-4 1,-1-1-2,2-4 1,-2 0-1,2-4 0,-1 1 0,0-12 0,1 12 1,-1-12-1,0 0 0,13 7 0,-13-7 1,15 0-1,-5-3 1,1 2-1,2 0 1,0 0-1,2-1 1,0 1 0,3 1-1,0-1 1,3 1 0,1-1 0,2-1 1,-1-2-1,3 3-1,2-3 1,2 1 0,0 0 0,1 1-1,0-1 1,1 3-1,0 1 1,2-2-1,-3 1 1,1 2-1,2-2 1,0 1 0,3 1-1,-3-3 1,0 2-1,-1 1 0,0 0 1,-1-1-1,-2 0 1,0 2-1,0-3 1,1 2-1,1-2 0,0-2 1,2-3-1,2 3 0,4-1 1,-2-3-1,3 1 0,1-1 0,1 1 0,-1 0 1,2 1-1,-2-2 0,-2 1 0,1 1 1,-3 1-1,-1 0 1,-2-1-1,-2 1 0,-1 1 0,1 0 0,-2 1 0,0-1 1,0-1-1,2 3 0,-2-2 0,0 1 0,3 1 1,1-2-1,0 0 0,1 1 0,0 0 1,-1-1-1,2 0 0,-1 1 0,0-2 0,0 3 1,-1 0 0,-1-1-1,1 0 0,0 2 1,1-1-1,1-2 1,-4 2-1,1-1 0,1 0 0,0 0 1,2 2-1,-3-3 0,0 1 1,0 2-2,0-1 2,-1 0-1,-2 0 0,3 0 0,-1 0 0,0 2 0,-1-2 0,1 1 0,1 0 0,-2 1 0,0-1 0,-3 2 0,1-1 1,-3 0-1,-1-1 0,1 0 0,0 0 0,-1 0 0,-1 0 0,-2 0 0,-2 0 0,1-1 0,-4 3 1,-2-2-1,-3 0-1,-1 1 1,-3 0 0,-9-2 1,12 2-1,-12-2 0,10 0 0,-10 0 0,0 0 0,0 0 0,9 1 0,-9-1 0,0 0 0,0 0 0,0 0 0,10 4-1,-10-4 1,0 0 0,0 0 0,0 0 1,10 1-1,-10-1-1,0 0 1,3-9 0,-3 9 0,3-13 1,-2 1-2,1 2 1,0 1 0,-1-6 1,1 0-1,-1-1 0,0-1 0,0 0 0,-1 2 0,0-1 1,-1 1-1,0 3 0,0 2 1,1 10 0,-5-14-1,5 14 0,0 0 0,0 0-1,-9-4 0,9 4-2,0 0-3,0 0-8,-9 10-23,9-10 0,-9 10-2,9-10 3</inkml:trace>
  <inkml:trace contextRef="#ctx0" brushRef="#br0" timeOffset="5">12195 7203 11,'-10'-4'19,"10"4"-1,0 0 0,0 0-3,-3-10 1,3 10-3,0 0-2,5-13-1,-5 13 0,14-13-2,-3 10-1,-2-4-2,6 4 0,-3-3 0,5 3-2,-3-1-1,3 5 0,-2 0-1,0 1 0,-1 1 0,1 3-1,-4 2 1,1 2-1,-4 0 1,-1 1 0,-3 2-1,-1 1 0,-4 1 1,-2-2 0,-3 1-1,0-1 0,-3-1 1,0 0-1,1-3 1,8-9-1,-14 12 0,14-12-1,0 0 2,-10 10-1,10-10 0,0 0-1,0 0 1,14 3 0,-14-3 1,17 3 0,-3 0-1,2 0 0,1 0 1,1 0-1,0 2 1,0 0-1,-1 0 1,-1 3-1,-2-1 0,-4 1 1,-1 2-1,-2 2 0,-3 0 1,-2 2-1,-2-1 1,-3 1-1,-2-3 0,-3 3 1,0-3-1,-3-1 1,-4-1-1,0-2 0,-2-1 1,1-1-1,1 0 1,0-1 0,0-2-1,2 1 1,13-3 0,-17 3 0,17-3-1,-10 1 1,10-1-1,0 0 0,0 0-1,0 0 1,0 0-2,0 0 0,0 0-3,0 0-7,0 0-25,12-3 2,-12 3-2,8-12 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4:11:13.9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17539 15550 1,'0'0'19,"0"0"-6,0 0-2,3 13 0,-3-13-1,0 0-1,0 0-1,0 14 1,0-14-2,-1 15 1,1-15-1,-2 18-1,2-18 0,0 24-1,2-10 0,-2-14 0,1 27-1,-1-27-1,3 29 1,-1-16-1,1 1-1,-5 3 0,5-2 0,-3 1 0,2 1-1,-1-2 1,-1 2-2,0-2 1,0 3 0,0-18-1,2 26 1,-2-26-2,1 21 2,-1-21-1,2 20 0,-2-20 0,0 0 0,0 15 0,0-15 0,0 0 2,0 0-2,0 0 1,0 0-1,0 0 0,0 0 0,0 0 1,0 0-1,0 0 0,0 0 0,-12-14 0,12 14 0,-6-13 0,6 13 0,-5-20 0,4 6 0,1 14 0,0-27 0,1 9-1,2 0 2,2 1-2,1 1 1,1 0 0,-7 16 0,16-25 0,-16 25-1,18-18 1,-18 18 0,21-13 0,-21 13 0,23-12 0,-23 12-2,24-7 2,-24 7 0,24-3 0,-24 3 0,20-3 0,-20 3 0,15 3 0,-15-3 0,0 0 0,15 6-1,-15-6 2,0 0-1,0 0 0,13 7 0,-13-7-1,0 0 1,0 0 0,14 3 0,-14-3 0,0 0 0,0 0 0,0 0 0,14-15 1,-14 15-1,0 0 0,4-18 0,-4 18 0,0 0 0,-3-18 0,3 18 0,0 0 0,-15-11 0,15 11 0,-14 2 0,14-2 0,-15 7 0,15-7 0,0 0 0,-13 17 0,13-17-1,0 0 1,4 17 0,-4-17 0,14 6 0,-14-6 0,20 1 0,-20-1 0,21-3 0,-21 3 0,18-9 0,-18 9 0,13-13 0,-13 13 0,10-14 1,-10 14-1,1-14 0,-1 14 0,0 0 0,-8-16 0,8 16 0,0 0-2,-13 0-4,13 0-6,-11 21-18,11-21-1,-12 21-2,12-21 1</inkml:trace>
  <inkml:trace contextRef="#ctx0" brushRef="#br0" timeOffset="1">20766 15593 5,'0'0'12,"0"0"-1,0 0 0,0 0-1,0 0 0,0 0-1,0 0 0,0 0 0,0 0-1,0 0-2,0 0 0,-15-4 0,15 4 0,0 0-1,-17 6-1,17-6 1,-17 5-1,17-5-1,-19 4 1,5-2-2,14-2 1,-23 3-1,23-3 0,-25 4-1,10-1 1,-1-3-2,1 3 1,-1 2 0,1-2 0,1 0 0,0 0-1,1 1 0,13-4 0,-21 9 0,21-9 1,-16 13-1,16-13 0,-12 15-1,12-15 2,-10 19-1,10-19 0,-8 20 0,8-20 0,-4 24 0,2-10 0,2-1 0,0 4 0,2-2 1,1 0-1,0 0 1,1 0-1,-4-15 0,12 23 0,-12-23 1,16 17-1,-16-17 0,19 10 0,-5-7 0,-14-3 0,27 2 1,-10-5-1,-1-2 0,2 1 1,-1-5-1,1-3 0,-3 1 1,2-4-1,-3-3 0,-1 0 0,-1-1 0,-1 1 0,-2 0 0,-2 3 1,-1-2-1,-6 17 0,10-19 0,-10 19 0,3-20 0,-3 20 0,0 0 1,1-16-1,-1 16 0,0 0 2,0 0-2,0 0 1,0 0-1,-12-14 1,12 14-1,0 0 0,0 0 0,0 0 0,-14-5 0,14 5 0,0 0 0,0 0 0,0 0 0,0 0 0,0 0 0,0 0-1,0 0 2,0 0-2,0 0 2,0 0-1,0 0 0,0 0 0,0 0 0,0 0 0,0 0 0,9-13 0,-9 13 0,0 0 0,0 0 0,0 0 0,0 0 0,0 0 0,0 0 0,0 0 0,0 0 0,0 0 0,11 13 1,-11 1-1,-1 3 1,-2 4 0,-1 4-1,0 7 1,-2 1 0,0 4-1,0-1 1,-2 2 0,1-2 0,1 3-1,-2-5 1,2-1-1,0-1 1,0-2 0,1-3-1,1-1 0,1 0 0,0-5 1,3-3-1,-2 0 0,2-18 0,-1 24 0,1-24 1,-2 15-1,2-15 0,0 0 0,0 0 0,0 0 0,0 0 0,0 0 0,0 0 0,-4-15 0,4 15 0,0 0-1,0 0 0,-3-18-2,3 18-1,0 0-5,0 0-6,3-18-11,-3 18-7,0 0-2,-8-17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4:11:13.9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 0 14,'0'0'22,"0"0"-3,0 0-4,0 0 0,-1 13-3,1-13-1,0 0-2,1 19 0,-1-19-2,2 18-1,1-5-1,-3-13-1,3 31 0,-3-15-1,3 4-1,-2-2 0,2 5 0,0-5 0,2 0-1,-1-3 0,2-1 0,-6-14 0,12 18 0,-12-18 1,0 0-1,17 9-1,-17-9 1,0 0 0,17 0 0,-17 0-1,0 0 0,15 1 0,-15-1 0,0 0 0,16 9 1,-16-9-1,19 6 1,-19-6-1,22 5 1,-22-5 0,27 2 0,-11-1 0,2 1-1,-2-1 0,2 1 1,4-1-1,2 1 0,-2-1 1,3 2-1,0-3 0,1 2 1,1-1 0,2-2-1,-3 1 0,1 0 1,2-2-1,-1 1 0,3-1 1,-1-1-1,2 3 0,-4 0 1,1 0-1,-3-1 0,-1 1 1,1 0-1,-2 0 0,1 1 1,-3-1-1,2 2 0,-1-2 0,1 3 0,-1 0 1,-2-2-1,0 1 0,-1-1 0,-2 1 1,0-2-1,0 1 0,1-1 0,-1-1 1,1 2-1,-1-1 0,2-1 0,1-1 0,0 1 0,4-1 0,0-2 0,1 1 0,0 0 0,-1-2 0,1 2 0,0 2 1,1-4-1,-4 2 0,-2 1 0,3 1 0,-3-1 0,0 1 0,2-1 0,-2 2 0,0 0 0,-1 3 0,1-3 0,2 0 0,0 0 1,-1 3-1,1-1 0,1-1 0,2 2 0,0-3 0,-1 4 1,1-1-1,0-2 0,-1 1 0,1-1 0,0 1 0,-2-1 0,0 2 1,0-1-1,-1-2 0,1 3-1,-1-2 2,-2 1-1,0-2 0,2 1 0,-2 1 0,0 1 0,5-2 0,-2 1 0,2-1 0,0 1 0,-2-1 1,0 1-1,0-1 0,0 1-1,-2-1 1,-3 2 0,1 0 0,1 0 0,0 0 0,0 0 0,4 0 0,-1-1 1,3 1-1,0-1 0,0-2 0,2 1 0,4-1 0,-1 0 0,3 0 0,1-1 0,0-1 0,1 0 0,2 1-1,3-1 1,-2-1 0,2 2 1,-1-2-1,3 0 0,0-2 0,1 2 0,0 0 0,1 2 0,-1 1 0,3 0 0,-1 0 0,0 1 0,-2 1 0,2 1 1,0 0-1,2-3 0,0 0 0,0 1 0,-1 1 0,-1-2 0,0 0 0,0 1 0,-5 1 0,-1-1 0,0-1 0,0 0 1,-4 0-1,1 2 0,-2-2 0,1-2 0,-2 1 0,-2 1 0,-3 0 0,-1 0 0,-1-2 0,0 2 0,-1 0 0,-1 2 0,1-1 0,0-1 0,-1 0 0,-1 2 0,3-2 0,-1-2 0,2 2 0,-1-1 0,3-1 0,-1 1 0,3-1 0,0 1 0,2-2 0,-2 1 0,2-1 0,0 2 0,-2-2 0,-1 1 1,3 2-1,-2 0 0,-3 0-1,-1 0 1,-3 2 0,-2-2 0,-2 1 0,-3 1 0,-19-2 0,22 1 0,-22-1 0,15 0 1,-15 0-1,0 0 0,0 0 0,14 0 0,-14 0 0,0 0 0,0 0 0,15-7 0,-15 7 0,15-8 0,-15 8 0,17-4 0,-17 4 0,21-5 0,-21 5 0,21-4 0,-21 4 0,20-2 0,-20 2 0,18-1 0,-18 1 0,17 0 0,-17 0 0,18 1 0,-18-1 0,18 0 0,-18 0 0,15 0 0,-15 0 0,14-1 0,-14 1 0,0 0 1,16-3-1,-16 3 0,0 0 0,0 0 0,17-11 0,-17 11 0,0 0 0,0 0 0,8-15 0,-8 15 1,0 0-1,0-15 0,0 15 0,0-14 1,0 14-1,-2-18 0,2 18 1,0-21-1,0 7 1,0 14-1,2-27 1,-2 27-1,1-23 0,-1 10 1,0 13-1,-1-21 0,1 21 1,-4-17-1,4 17 0,0 0 1,-6-15-1,6 15 0,0 0 0,0 0 1,0 0-1,0 0 0,0 0-1,0 0 1,0 0 0,0 0 0,0 0 1,0 0-1,0 0 0,0 0 0,0 0 0,0 0-1,0 0-2,6-15-4,-6 15-11,10 15-19,-10-15 0,0 0 0,-19 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1T04:11:13.9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37 1,'0'0'6,"3"-13"1,-3 13 0,0 0 1,-3-14 1,3 14 1,0 0 1,0 0 0,0 0-1,0-14 2,0 14-3,0 0 0,0 0-2,0 0 0,0 0-2,0 0 0,0 0-1,0 0-1,0 0 1,0 0-1,0 0 0,0 0 0,1 15 0,-1-15 0,2 20 0,-2-20-1,1 27 1,1-10-1,1 4 0,-2 0-1,1 2 0,-1 1 0,3-1 0,-3-1-1,2 1 1,0-3-1,0-2 1,0-4-1,2-1 1,-5-13-1,9 18 1,-9-18-1,0 0 1,16 17-1,-16-17 0,0 0 1,18 3-1,-18-3 0,16 0 1,-16 0-1,18-5 0,-5 4 1,2-2-1,4 1 0,2 2 1,1-1-1,3 1 0,0 0 0,4 1 1,0 1-1,0 1 0,-2 0 0,-2-2 0,3 2 1,0-1-1,-2-2 0,0 0 0,0 0 1,1 0-1,-2 0 0,0 0 0,-1 0 1,0 0-1,-3-2 0,0 4 1,4-2-1,-6 0 0,4 0 0,0-2 1,-1 1-1,2 2 0,-1-1 0,1-1 0,-4-2 0,4 3 1,-3 0-1,2-2 0,-2 2 0,2-1 1,-1-1-1,1 2 0,1 2 1,1-4-1,-1 2 0,-2 0 0,0 0 1,-1 0-1,-3 0 0,0 0 0,0 0 1,-1 2-1,1-2 0,-1 0 0,1-2 0,1 2 1,0 0-1,0-1 0,1-1 0,-2-1 0,-1 2 0,-2-1 0,1 2 1,-2-1-1,1-1 0,0 2 0,-1-1 0,1 1 0,-1 0 0,1 0 0,-2-2 0,1 4 0,1-4 0,-1 2 0,-1 0 0,1 2 0,1-2 0,-1 1 0,-1-1 0,2-1 0,2 1 0,1-3 0,0 1 0,-1 1 0,-1-2 0,3 0 0,-3 0 0,2 1 0,-4 2 0,1 0 0,-1 0 0,-1-1 0,2 1 0,-1 0 0,0 1 1,1 1-1,0-2-1,-2 0 1,3 1 1,-3-1-1,2 0 0,-1-1 0,1-1 0,-1 2-1,1 0 1,-2-1 0,1 1 0,-14 0 0,26 0 1,-13 0-1,-13 0 0,23-2 0,-23 2 0,21-1 0,-21 1 0,24 0 0,-24 0 0,23-2 0,-8 1 0,-15 1 0,24-2 0,-24 2 0,25-3 0,-25 3 0,22 2 0,-22-2 0,20 0 0,-20 0 0,21 0 0,-21 0 0,20-2 0,-20 2 0,21-3 0,-21 3 0,18-1 1,-18 1-1,17-3 0,-17 3 0,13-2 0,-13 2 0,0 0 0,17 0 0,-17 0-1,0 0 1,15-1 0,-15 1 0,0 0 0,0 0 0,15 0 0,-15 0 0,0 0 0,0 0 0,14 0 0,-14 0 0,0 0 0,0 0 0,0 0 0,0 0 0,15 1 0,-15-1 0,0 0 0,0 0 0,0 0 0,0 0 0,0 0 0,0 0 0,0 0 0,15 8 0,-15-8 0,0 0 0,0 0 0,0 0 0,0 0 0,0 0 0,0 0 1,0 0-1,0 0 0,0 0 0,0 0 0,0 0 0,1-16 0,-1 16 0,0 0 0,0 0 1,2-15-1,-2 15 0,0 0 0,-5-16 0,5 16 0,-3-15 0,3 15 0,-4-19 0,4 19 0,-5-21 0,4 8 0,1 13 0,-5-23 1,5 23-1,-3-21 0,3 21 1,0-23-1,0 23 1,0 0 0,3-16-1,-3 16 1,0 0-1,0 0 1,0 0-1,0 0 1,0 0-1,0 0 0,0 0 0,0 0 1,0 0-1,0 0 0,0 0 0,0 0 0,0 0-2,0 0 0,0 0-5,14-5-15,-14 5-16,0 0 1,0 0-1,0 0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23:56.35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 18 28,'0'0'28,"0"0"-1,0 0-1,0 0-11,0 0-3,0 0-4,0 0-1,0 0-2,0 0 0,-5 14-1,5-14 1,0 0-1,8 16-1,-8-16-1,0 0 0,0 0 0,0 0-1,0 0 0,0 0-1,0 0-3,0 0-6,-1-24-23,1 24-1,0-24-1,0 24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41:31.1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3464 2570 13,'0'0'10,"0"0"-3,-5-10 0,5 10-2,0 0-1,-15-3 0,15 3-1,-17 0 0,17 0-1,-18 2 0,7-1 0,-1 2-1,2 2 0,-3 5 1,3-4-1,-2-1 0,2 2-1,1 5 0,4-3 2,-1 0-2,6-9 3,-3 13-1,3-13 0,5 17 0,-5-17 2,13 6 0,-13-6-1,14 5-1,-14-5 1,16 1-1,-16-1-1,14-6 1,-14 6-1,0 0 0,11-5-1,-11 5 1,0 0-2,0 0 1,-13 0 0,4 4-1,9-4 0,-18 10 0,8-2 0,1 1 1,9-9 1,-12 17-1,9-5 0,3-12 2,6 20 0,2-11-1,0 1 0,5-4 1,-1 4-1,1-3 0,1-3 1,-2 2-2,-2-1 0,1-4-2,-2 1-5,-9-2-16,20-1 0,-20 1-2,12-3 0</inkml:trace>
  <inkml:trace contextRef="#ctx0" brushRef="#br0" timeOffset="1818.104">6645 4915 11,'0'0'10,"-18"-1"0,18 1 0,-20 6-1,11-1 0,-5-4-1,2 5-1,0-1-1,1 1-1,1 4-1,2-1-1,8-9 0,-9 17-1,8-7 1,4-1-1,-3-9 1,13 10-1,-2-7 0,0-2 1,0 1-1,1-1-1,-1-2 0,-11 1 0,14-3 0,-14 3 0,0 0 0,0 0-1,0 0 0,0 0 0,-6 10 1,6-10-1,-18 14 0,7-6-1,-1 3 1,1 1 0,-1 3 0,4-2 0,-2 1 0,4-1 0,4 2 0,3-3 1,2-1 1,-3-11-1,19 17 1,-8-12 0,6 1 0,-2-3 0,4-1-1,-2-2-3,-1 1-9,-16-1-15,25 3-2,-25-3 2,18-5-2</inkml:trace>
  <inkml:trace contextRef="#ctx0" brushRef="#br0" timeOffset="3481.1991">9860 7311 6,'-9'-3'8,"9"3"0,-12-3-1,12 3 0,-15 0 0,15 0-1,-19 3 0,19-3-1,-17 6 0,6 0-1,0 0 1,0-1-2,2 4 0,9-9 0,-15 18 1,10-9-1,5-9-1,-4 13-1,5-3 1,-1-10-1,13 9 0,-13-9 0,15 6 0,-5-6 0,-10 0-1,14 3 1,-14-3 0,0 0-1,10 1 0,-10-1 0,0 0-1,0 0 1,-14 9-1,14-9 1,-17 9-1,17-9 0,-16 11 1,7-3-1,9-8 1,-12 15 0,12-15 1,-5 19 0,5-19-1,2 17 1,3-7 0,2 0 1,-7-10 0,17 15 0,-6-6 1,1-3-1,1 0 1,1-1-1,-2-1 0,-1-2-1,3 1-3,-4 1-5,2 3-13,-12-7-6,14 2 0,-14-2 1</inkml:trace>
  <inkml:trace contextRef="#ctx0" brushRef="#br0" timeOffset="5052.289">13001 9661 19,'0'0'16,"0"0"-2,-11-4 0,11 4-2,-11-3 0,11 3-3,-15 0-2,15 0-2,-17 4-1,17-4-2,-18 9-1,18-9 0,-17 15 0,17-15 0,-15 18 0,15-18 1,-10 18-1,10-18 0,1 17 1,-1-17-1,11 11 0,-1-7 0,1-1 0,1-4 0,1 0 0,-2-2-1,1 1 0,-12 2 1,15-5-1,-15 5 0,0 0 0,0 0 0,0 0 0,-14 2-1,-1 3 0,1 4 0,-5 1 0,2 2 1,-5 3-1,2-2 1,1 3 0,3-3-1,3 3 2,4-1-1,4-1 1,6-3 1,7-1 0,1-1 0,6-3 0,0-1 0,4-2 0,-2-3-3,0 1-12,-17-1-14,27-3-2,-21-6 1,10 10-1</inkml:trace>
  <inkml:trace contextRef="#ctx0" brushRef="#br0" timeOffset="6534.3736">16267 12121 6,'6'-13'18,"3"12"-3,-9 1-3,7-12 0,-7 12-2,4-9-1,-4 9-1,0 0-2,-5-9-2,5 9-1,-13-3 0,13 3 0,-20 2-1,7 1 1,-2 1 0,-1 0-1,-3 2 1,2 2 0,-2 0 1,1 0-2,2 1 1,2 1-1,14-10 0,-16 16-1,16-16 0,-1 15 1,1-15-1,13 10-1,-3-7 1,1-2 0,0 1-1,1-1 1,-2 0-1,-10-1-1,12 1 1,-12-1-1,0 0 1,-6 10-1,-4-5 0,1 1 0,-3 4 0,-1 0 1,2 1-1,-2 1 1,4-1 0,1 1 0,6 1 1,-1-2 0,5-1 0,-2-10 1,10 17-1,-1-10 1,4 1 0,-2-3 0,1 2-1,1-5 1,3 0-1,-3-1-1,1-3-1,1 3-6,-3-1-18,-4-11-4,11 14-3,-13-16 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41:41.11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23482 17395 29,'0'0'22,"0"0"-1,0 0-3,0 0-5,0-10-3,0 10-3,0 0-1,0 0-2,0 0-1,-11-3 0,11 3-2,-15 3 0,5 1 0,-3-3 0,-1 5 0,-5 1 1,-2-2 0,5 2 0,-2 1 1,0 0-1,4-2 0,4 3 0,10-9-1,-7 15 0,7-15-1,8 13 0,1-10 0,6 3 0,-2 1 1,0-1-1,1-3 0,-2-1-1,-2 1 1,-10-3 0,10 7-1,-10-7 0,0 0 0,-13 10 2,13-10-2,-21 14 3,10-10-3,-1 5 3,3-1-2,9-8 3,-9 12-3,9-12 1,-3 10-1,3-10 1,17 13 0,-4-11 0,-2 1 0,4 5 0,-1-2 0,3-2 1,-2 1-2,-5-2 0,-10-3 0,20 9-3,-20-9-5,14 7-23,-14-7-1,0 0 1,-8-16-1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41:39.3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19387 14974 21,'0'0'15,"0"-10"0,0 10-2,0 0-2,0 0-1,0 0-3,-15-3-2,15 3-1,-16 1-2,7 0 1,9-1-1,-19 9 1,9-5-1,-3 4 1,1 0-1,2 2 2,-3-1-1,4 4 0,-3-3 0,7 2 1,0-3-1,6 2 0,-1-11-1,9 14 0,2-9 0,1 0-1,0-5 0,1 2-1,-1-1 1,0-1-1,-12 0 0,15-1 0,-15 1 0,0 0 0,0 0-1,0 0 0,-13 4 0,1 0 0,2 2 0,-3-1 0,0 2 0,1 1 0,-2 1 1,5 0 0,-1 4 0,5-4 1,1 2 0,5 1 1,0-2 1,7 0 0,-8-10 1,21 17-1,-9-14 0,4 2 0,1-3-1,1-2-3,0 3-9,2 5-22,-12-19 1,9 10-3,-11-13 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19:44.58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0 21,'0'0'23,"0"0"2,0 0-3,0 0-6,0 0-4,0 0-2,18 13-1,-18-13-1,14 9 0,-14-9-2,0 0 0,0 0 0,16 16-2,-16-16-1,0 0-3,0 0-2,0 0-17,0 0-13,0 0 1,0 0-2,3-14 1</inkml:trace>
  <inkml:trace contextRef="#ctx0" brushRef="#br0" timeOffset="2460.1407">292-181 11,'0'0'23,"14"5"-3,-14-5-2,0 0 1,0 0-4,16-13-3,-16 13-1,18-11-3,-18 11 0,21-10-3,-21 10 0,22-18-2,-22 18 0,23-13-1,-23 13 1,20-17-2,-20 17 2,20-21-1,-20 21-1,16-14 1,-16 14 0,14-25-1,-14 25 0,8-16 0,-8 16 0,-5-16-1,5 16 1,-12-17-1,12 17 0,-21-7 0,6 3 0,-1 2 0,16 2 0,-29 8 0,13-2-1,0 6 1,2-1 0,-2 3-1,5 4 1,3 6 1,0-5-1,3 4 0,2 1 0,3-2 1,3 4-1,0-4 1,3-1 0,2-6 0,2 5 0,6-7 0,0-5 1,2 0 0,6-3 0,-2-8-1,5 3 1,-1-7-1,1-1 0,-3-1-3,2-4-2,5 10-10,-7-4-20,-8-4 0,3 5 0,-19 6-1</inkml:trace>
  <inkml:trace contextRef="#ctx0" brushRef="#br0" timeOffset="3307.1891">896-356 25,'18'-5'25,"-18"5"2,0 0-6,0 0-4,0 0-4,0 0-3,0 0-4,10 21 0,-10-21-3,3 34 1,-6-12-1,4 1-2,-6 2 1,4 3-2,-2-1 1,-1 3-2,3-2 2,-4-4-2,3-5 0,2 3 1,4-4-1,-4-18 1,12 26 0,-12-26 0,21 8 0,-5-5 0,3-3 0,2-5 1,0 0-1,3-1-1,-1-4-2,-1 1-7,-7-8-20,9 13 2,-21-14-3,14 16 2</inkml:trace>
  <inkml:trace contextRef="#ctx0" brushRef="#br0" timeOffset="3548.2029">874-156 34,'0'0'29,"8"-16"1,16 18 0,-5-7-14,0-3-6,10 5-3,-6-5-2,6 5-4,-5 3-6,-5-3-15,-19 3-9,26-10-2,-26 10 1,0 0 0</inkml:trace>
  <inkml:trace contextRef="#ctx0" brushRef="#br0" timeOffset="3762.2152">871-313 41,'-31'-6'29,"31"6"0,0 0 2,-8-16-18,24 16-3,-1-11-3,9 9-3,1-4 0,6-2-2,1 4-7,-3-4-9,-7-1-15,12 14-3,-17-10 1,12 10 0</inkml:trace>
  <inkml:trace contextRef="#ctx0" brushRef="#br0" timeOffset="4254.2432">1292-364 23,'0'0'26,"16"13"0,-16-13 1,0 0-12,-12 14-5,4 2-3,1 2-2,-4 0-1,3 6-1,-3-2 0,1 5-1,2-1 1,3 0-1,2-10-1,6 6-1,2-6 1,-5-16 1,21 19-2,-5-14 1,0-6 0,5-1 0,-4-4 1,4-9-1,0-1 0,2 0-1,-3 0 1,-2-6 1,0-2-2,-5-1 0,-2 0-2,-6 2 2,-5-1 0,-8-1 0,-7-3-1,-3 9 0,-6 5 1,-1 3 0,-4 4 0,0 4-1,0 6 0,5 5 0,5 8-1,0-3-3,9 9-5,2 1-15,8-23-4,3 35-2,-3-35 2</inkml:trace>
  <inkml:trace contextRef="#ctx0" brushRef="#br0" timeOffset="4562.261">1655-394 51,'0'0'31,"0"0"0,0 0 1,0 0-20,0 17-5,-7-2-1,6 9-3,-7 3 0,5 10-1,-2-2 0,0 0-1,0-6 0,2 2-1,1-7 1,-1-5-3,8-5-2,-5-14-7,0 0-15,0 0-5,8-14-2,-8 14 1</inkml:trace>
  <inkml:trace contextRef="#ctx0" brushRef="#br0" timeOffset="4802.2746">1539-380 43,'-3'-19'31,"3"19"0,8-15 1,-1-2-17,15 15-4,-22 2-1,40-16-3,-22 5-2,7 8-1,-4-5-1,2 9-2,-1 2-1,-7-7-4,5 10-4,-20-6-8,21 0-15,-21 0-3,5 18 0,-5-18 1</inkml:trace>
  <inkml:trace contextRef="#ctx0" brushRef="#br0" timeOffset="5002.2861">1554-271 21,'-19'3'29,"19"13"0,0-16 4,0 0-11,24 7-6,-10-19-4,16 16-1,-5-16-4,8 9-2,-4-8-3,-3 5-5,7 6-18,-9 4-12,-24-4 0,20 2-2,-20-2 2</inkml:trace>
  <inkml:trace contextRef="#ctx0" brushRef="#br0" timeOffset="6131.3507">-27 520 29,'0'0'26,"0"0"0,0 0-5,0 0-3,0 0-6,0 0-4,0 0-3,1 17-2,-1-17 0,2 16-1,-2-16-1,5 15 1,-5-15-2,0 0-1,4 14-5,-4-14-14,0 0-9,0 0-1,-4-21 2</inkml:trace>
  <inkml:trace contextRef="#ctx0" brushRef="#br0" timeOffset="10988.6285">382 305 24,'0'-20'27,"0"20"1,0 0-1,8-24-8,-8 24-4,6-20-2,-6 20-4,16-15-1,2 10-2,-18 5-1,25-9-1,-25 9-1,29-2-1,-29 2 0,29 10-1,-29-10 0,23 25-1,-14-4 1,-1 0-1,-1 5-1,-4 4 1,0 2-1,-3-3 0,-2 2 0,-2-3 0,-3-4 0,-2 1 0,-1-6 0,-5-8 1,1-1 0,-2-2 0,16-8 0,-29 8 1,15-10 0,14 2 0,-21-6 0,21 6-1,0 0-1,0 0-2,0 0-8,0 0-23,0 0 2,0 0-3,17-2 2</inkml:trace>
  <inkml:trace contextRef="#ctx0" brushRef="#br0" timeOffset="10549.6034">386 301 41,'-1'-16'25,"1"16"-2,14-9-4,-14 9-2,0 0-4,0 0-4,15 14-2,-15-14-2,4 29 0,-5-10-2,6 5 1,-7-3-2,7 6-1,-5-2 0,1-1-1,1-2 0,0-8-3,2 3-3,-4-17-5,4 17-8,-4-17-11,0 0-2,0 0 2,0 0 0</inkml:trace>
  <inkml:trace contextRef="#ctx0" brushRef="#br0" timeOffset="10281.588">274 324 18,'0'0'22,"-16"-18"1,16 18-4,0 0 0,0-14-6,0 14-2,0-16-3,0 16-2,0 0-1,3-16-2,-3 16 0,0 0 0,2-16-1,-2 16 0,0 0 0,0 0 0,0 0 1,0 0-1,0 21 0,0-21 1,-2 25-2,2-2 0,-1-1 1,1 2-1,-4 2-1,4-4 1,-1-1 0,2 3-1,-2-6 1,1-18-1,0 21 0,0-21-1,1 17-1,-1-17-1,0 0-3,0 0-1,0 0-3,0 0-4,0 0-6,0 0-3,0 0-6,21-11 1,-22-8 2</inkml:trace>
  <inkml:trace contextRef="#ctx0" brushRef="#br0" timeOffset="11904.6809">54 938 61,'0'0'30,"0"0"1,0 0-6,0 0-13,0 0-6,0 0-3,0 0 0,0 0-2,-3 18 0,3-18 0,3 14-1,-3-14-1,0 0-1,8 19-6,-8-19-15,0 0-7,0 0-2,0 0 2</inkml:trace>
  <inkml:trace contextRef="#ctx0" brushRef="#br0" timeOffset="12994.7433">667 842 40,'0'0'32,"0"0"0,16-5 0,-16 5-11,0 0-7,29-11-4,-29 11-4,29-10-1,-15 4-3,4 6-1,-1 3 0,-17-3-5,28 3-5,-28-3-21,0 0-3,25 10-1,-25-10 0</inkml:trace>
  <inkml:trace contextRef="#ctx0" brushRef="#br0" timeOffset="13549.775">1066 810 75,'0'0'35,"23"-5"-1,-23 5-5,16-18-18,9 18-2,-10-13-3,7 9-2,-4-9-1,3 6-1,-2 1 0,2 0-1,-3-2 0,-1-4-1,-17 12 1,27-16-1,-27 16 1,18-17-1,-18 17 0,5-24 0,-5 24-1,-11-20 1,11 20-1,-26-17 0,10 12 0,-5 5-1,0 8 1,-6 2 1,1 2-1,-1 6 0,1 3 0,1 3 1,4 5 0,0 0 1,8-2-1,5 2 0,8-4 2,5 0-1,5-5 1,7 1-1,3-10 0,2 1 0,2-4 1,0-4-1,-1 1-1,-1-1 0,0 0-4,-22-4-6,29-4-27,-29 4 2,0 0-2,15 8 0</inkml:trace>
  <inkml:trace contextRef="#ctx0" brushRef="#br0" timeOffset="12580.7196">289 882 44,'14'10'27,"-14"-10"2,0 0-8,0 0-7,13-15-5,-13 15-3,17-6-2,-2 6-2,-15 0 0,24-5-1,-24 5-1,22-7 1,-22 7-1,23-8 0,-23 8 1,16-9-1,-16 9 0,11-15 1,-11 15-2,7-17 2,-7 17-1,1-18 0,-1 18-1,-8-21 1,8 21 0,-14-19 0,-2 9 1,16 10-2,-31-12 1,15 10 1,-3 4-1,1-1 1,-1 4 0,5 3-1,2 6 3,1 1-2,3 1 2,0 3-2,6-1 1,2 6-1,0-2 1,5-1-1,-1-6 1,7 4-1,-2-5 1,7 1 0,-16-15 0,32 16 0,-12-13-1,2 2 1,1-4-1,1-4-1,-2 3-3,-1-6-3,6 7-14,-1-1-12,-26 0-1,34-11-1,-34 11 1</inkml:trace>
  <inkml:trace contextRef="#ctx0" brushRef="#br0" timeOffset="14057.8041">163 1369 50,'0'0'32,"0"-17"2,0 17-1,0 0-15,0 0-5,0 0-5,0 0-4,0 0-2,0 0-1,0 0-1,12 19 0,-12-19 0,6 16-2,-6-16-3,7 18-4,-7-18-18,0 0-6,-5 14 0,5-14-1</inkml:trace>
  <inkml:trace contextRef="#ctx0" brushRef="#br0" timeOffset="14643.8376">494 1316 36,'21'0'30,"-21"0"2,0 0-1,19-3-11,-14-11-7,12 14-3,-17 0-5,21-18-1,-21 18-3,21-21 0,-21 21 0,18-19 0,-18 19-1,13-21 1,-13 21-1,6-22 0,-6 22 1,0-21-1,0 21 0,-10-19 0,10 19 0,-21-13-1,21 13 1,-28 0 0,12 3-1,-4 7 1,4 4 0,-3-1 0,5 1 0,-1 7 1,2 0 0,4 2 1,1-3-1,6 3 2,-1-9-1,6 10 0,-1-3 0,7-5 1,-9-16-1,21 27 0,-21-27 0,27 21-1,-11-13 1,5-3-1,-3-3-1,4 3 0,1-1 0,-4-8-1,7 4-4,-10-12-6,14 3-24,-7 4-1,-6-6 1,3 1-1</inkml:trace>
  <inkml:trace contextRef="#ctx0" brushRef="#br0" timeOffset="15205.8697">859 1357 52,'0'0'33,"-6"14"-1,6-14 1,0 0-16,21 5-5,-21-5-4,37 0-2,-16-3-1,6 3-2,-3-2-2,3 0-3,2 7-3,-11-11-8,6-1-21,-2 12 0,-22-5-2,32-3 2</inkml:trace>
  <inkml:trace contextRef="#ctx0" brushRef="#br0" timeOffset="14979.8564">885 1235 55,'11'-18'35,"-11"18"-1,0 0 0,15-16-8,-15 16-16,14-6-5,1 7-1,-15-1-1,25-3-2,-10 1-1,2 1 0,-1 1-2,-16 0-3,31 8-5,-31-8-15,0 0-10,0 0 0,0 0 0,0 0 1</inkml:trace>
  <inkml:trace contextRef="#ctx0" brushRef="#br0" timeOffset="30726.7575">1305 1313 22,'0'0'18,"-1"-19"-1,1 19 0,0 0 1,0 0-4,0 0-1,0 0-1,0 0-2,-5-16-2,5 16-1,0 0-1,0 0-1,16-5 0,-16 5-1,14-3-1,-14 3 0,23 2-1,-23-2-1,25-7 0,-25 7-1,28-3 1,-28 3 0,24-11-1,-24 11 1,19-18-1,-19 18 1,13-19 0,-13 19 0,3-24-1,-3 24 1,-3-26 0,3 26-1,-10-16 1,10 16-1,-18-16 0,18 16-1,-22 2 1,22-2 0,-27 16 0,27-16-1,-27 27 1,14-3 0,1 2-1,3-1 1,-1 3 0,4 4-1,1-5 2,3 2-1,1-2 1,4-4 0,2-7 0,4 4 1,-9-20 1,23 23 0,-23-23-1,30 8 0,-12-11 0,4-1 0,-1 0-2,0-12-4,8 9-11,-3-4-22,-7-10 2,0 7-2,-6-6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21:32.37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-2 28 22,'0'0'15,"0"0"-1,0 0 0,0 0-3,0 0 1,6-15-3,-6 15 1,0 0-2,0 0 0,0 0-1,0 0 0,-3-14-1,3 14 0,0 0-2,0 0-1,0 0 0,0 0-1,-3 14 0,3-14-1,2 28 1,-1-11-1,1 7 2,-2-1-2,0-1 0,1 5 0,1-1 0,-2-3 0,2-6-1,-1 2 0,-1-19 1,3 21-1,-3-21 0,0 0 0,4 16-1,-4-16-2,0 0-4,0 0-4,0 0-14,14-6-6,-14 6-2,0 0 2</inkml:trace>
  <inkml:trace contextRef="#ctx0" brushRef="#br0" timeOffset="830.047">190-40 35,'0'0'27,"0"0"3,0 0-9,-1-17-6,1 17-3,0 0-3,25 3-1,-25-3-2,26 2-1,-26-2-1,35 4 0,-15 0-1,4 0-1,-5 0 0,7 4-1,-6 1 0,3-1 0,-4 3-1,-1 4-1,-4 6 2,-3-2-2,-1 8 1,-8-3-2,-1 4 1,-6 0-1,-1 3 1,-7-5 0,0-4 0,-3 0 0,-3-7 1,1-1 0,-1-2 1,0-6 1,0-8 0,4 7 0,-1-10 1,16 5 0,-21-6-1,21 6 0,0 0 0,0 0-2,0 0 0,0 0-3,0 0-3,15-10-13,-15 10-16,27 5 1,-27-5-1,34 3 2</inkml:trace>
  <inkml:trace contextRef="#ctx0" brushRef="#br0" timeOffset="337.0193">211 15 15,'-6'-19'28,"6"19"-1,0 0 3,0 0-12,0 0-2,0 0-6,0 0-2,0 0-2,16 21-2,-15-4 1,4 7 0,-5-1-2,7 7-2,-6-6 2,4 5-2,-3-3 1,3-2-2,-2-8 0,-3-16 0,9 29-2,-9-29-1,8 16-3,-8-16-7,0 0-11,16 5-7,-16-5-3,0 0 3</inkml:trace>
  <inkml:trace contextRef="#ctx0" brushRef="#br0" timeOffset="1143.0654">654 262 64,'0'0'32,"17"6"0,-17-6-8,0 0-13,0 0-2,0 0-4,4 15-1,-4-15-2,0 0-1,0 0 0,6 17-2,-6-17-2,0 0-14,0 0-16,0 0 0,0 0-1,0 0 1</inkml:trace>
  <inkml:trace contextRef="#ctx0" brushRef="#br0" timeOffset="27621.5798">240-20 10,'0'0'12,"0"0"-2,0 0 0,0 0-1,0 0 0,0 0-2,-11 16-1,11-16-1,5 25 0,0-9 1,-1-1-1,1-1 0,2 4-1,-3 3 1,1-4 0,-3-2-1,3 6 0,-2-5-1,0 5 0,0-4 0,2 2-1,-5-19-1,10 29 0,-10-29 1,8 20-1,-8-20 0,4 14-1,-4-14 1,0 0 0,0 0-1,0 0-1,0 0-2,0 0-4,0 0-8,18 18-11,-18-18-2,0 0 1,-6-15-1</inkml:trace>
  <inkml:trace contextRef="#ctx0" brushRef="#br0" timeOffset="25696.4698">469 1456 10,'0'0'22,"0"0"-1,0 0-3,0 0-1,0 0-2,0 0-3,0 0-3,-3-14-1,3 14-1,0 0-2,0 0-1,0 0-1,0 0 0,0 0 0,-5 14-1,5-14-1,0 0-1,0 0 1,-3 15-1,3-15 1,0 0-1,0 0 0,0 0 0,0 0 0,0 0 1,0 0-2,0 0-4,0 0-14,0 0-11,0 0 0,13-15 0,-21-5 0</inkml:trace>
  <inkml:trace contextRef="#ctx0" brushRef="#br0" timeOffset="26445.5124">213 1033 11,'0'0'21,"0"0"-2,-3 15-2,3-15 0,0 0-4,0 0-1,0 0-3,0 0-1,-16 9-2,16-9 0,0 0-2,0 0 0,0-16-2,0 16 0,0 0 0,0 0 0,11-22-1,-11 22-1,0 0 1,11-15 0,-11 15-1,0 0 1,0 0 0,0 0-1,0 0 1,0 0 0,-16-3-1,16 3 1,0 0-1,-16 21 1,16-21-1,0 0 0,-11 16 1,11-16-1,0 0-1,0 0-1,8 18-6,-8-18-23,0 0 1,19 0-1,-19 0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21:46.71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-315 830 9,'0'0'8,"-3"14"0,3-14 0,0 0-2,0 0 1,0 0-1,0 0-1,0 0 1,18 8-1,-18-8 0,14-2 1,-14 2 0,19-8-1,-19 8-1,23-14 1,-23 14-1,22-16-1,-22 16 1,21-19-1,-21 19-1,18-20 1,-18 20 0,14-16-1,-14 16 0,10-17 0,-10 17 0,3-15 1,-3 15-1,2-14 0,-2 14-1,0 0 1,-7-16 0,7 16 0,0 0-1,-14-18 0,14 18 0,-15-6 0,15 6-1,-19-2 1,19 2-1,-19 8 0,19-8 0,-21 21 0,21-21 0,-21 24 0,12-9 0,1 4 0,0 0 0,1-5 0,7-14-1,-11 31 1,9-17 0,-1 1 0,3-15 0,2 24 0,-2-24 0,8 24 0,-8-24 1,16 22 0,-16-22 0,22 16 0,-22-16 1,29 13 1,-15-13-1,4 2 0,-2-7 1,2 5-1,-1-2 0,-1-2 1,1-4-2,-1 6-1,-2 0 0,-14 2-3,27 5-3,-27-5-7,21-1-16,-5 18-3,-16-17 1,18 26 0</inkml:trace>
  <inkml:trace contextRef="#ctx0" brushRef="#br0" timeOffset="254.0144">121 979 3,'0'0'21,"16"9"0,-16-9-4,0 0-3,0 0-2,9 20-3,-9-20-3,0 0-2,8 16-1,-8-16-3,6 16-8,-6-16-15,14 3 0,-22-18-1,23 25 0</inkml:trace>
  <inkml:trace contextRef="#ctx0" brushRef="#br0" timeOffset="807.0459">322 712 9,'0'-14'24,"0"14"1,0 0-2,0 14-5,0-14-5,0 0-3,0 0-2,-3 18-2,3-18-1,3 15-2,-3-15-1,5 22 0,-2-6 0,-1 0-1,-1 0 0,-2 2 0,1 1-1,-2 3 1,0-2-1,1-4 0,1 1 0,0-1 0,0-16 0,3 24 0,-3-24 0,0 0-1,14 18 1,-14-18 0,18 8 0,-18-8 0,22-2 0,-22 2 1,28 0 0,-28 0 0,27-6 0,-27 6 0,27-6-1,-12 4 0,-15 2-2,30-6-5,-30 6-10,16-21-12,0 26-2,-16-5 2,0 0-1</inkml:trace>
  <inkml:trace contextRef="#ctx0" brushRef="#br0" timeOffset="1289.0737">315 701 26,'-24'-9'27,"24"9"0,0 0 1,-8-18-13,8 18-4,16-22-3,2 18-2,-18 4-2,34-25 0,-17 9-2,4 9-1,-2 1-3,-2-1-10,-17 7-17,33 2 0,-33-2-2,24 22 0</inkml:trace>
  <inkml:trace contextRef="#ctx0" brushRef="#br0" timeOffset="1063.0608">373 865 11,'0'0'23,"0"0"2,18-7-5,-18 7-5,24-12-2,-8 7-3,-16 5-2,29-13-2,-29 13-4,25-18-3,-25 18-6,20-6-14,-22-10-6,2 16 0,5-15 1</inkml:trace>
  <inkml:trace contextRef="#ctx0" brushRef="#br0" timeOffset="1878.1074">734 676 6,'0'0'25,"0"0"0,-2-18 2,2 18-10,0 0-3,0 0-4,0 0-3,0 0-1,-17 22-3,17-22 0,-19 29 0,7-11-1,3 6 0,-1-5-1,0 8-1,4-3 1,3-3-1,1-3 0,4 1 0,1-4 1,5-1-1,-8-14 1,24 13 0,-24-13-1,31 2 1,-14-7 0,4-3 1,-2-5-2,1-2 1,-1-2 0,0-2-1,0-4 1,-3-6 0,-1 0-1,-4 4 1,-1-1 0,-6-3 0,-4 2 0,-3 3-1,-6 1 1,-4 7 1,-5 2-1,0 1-1,-4 2 0,3 9 0,-2 7 1,2 3-1,-1 5-1,8 1 0,-1 7-2,5 0 0,6 10-4,2-31-8,-3 20-16,16 0-1,-13-20 2,24 19 0</inkml:trace>
  <inkml:trace contextRef="#ctx0" brushRef="#br0" timeOffset="2654.1518">1023 652 32,'0'0'28,"0"0"2,0 0-1,27-25-14,-9 19-4,-2-10-4,8 14-1,-5-4-3,2 1-2,-2 7-6,-19-2-18,19-3-6,0 12-3,-19-9 2</inkml:trace>
  <inkml:trace contextRef="#ctx0" brushRef="#br0" timeOffset="2453.1403">1023 526 49,'0'0'29,"-5"-20"2,5 20-7,13-16-10,-13 0-4,14 12-3,-14 4-1,21-13-2,-21 13-1,27-6-2,-11 8 1,-1 2 0,-1 1-2,-14-5-1,27 12-1,-27-12-3,28 20-4,-28-20-8,0 0-16,8 23 0,-8-23 1,-8 29 1</inkml:trace>
  <inkml:trace contextRef="#ctx0" brushRef="#br0" timeOffset="2180.1247">1076 496 27,'0'0'26,"9"14"1,-9-14 2,-1 15-17,4 10-3,-6 1-4,4 8 0,-2-4-1,2 7-2,-2-5-1,4 4 1,-2-6-2,1-6 1,0-6-2,1-2-2,3 0-4,-6-16-8,0 0-12,0 0-3,0 0 2,0 0-1</inkml:trace>
  <inkml:trace contextRef="#ctx0" brushRef="#br0" timeOffset="3842.2197">-292 1347 6,'0'0'22,"19"2"1,-19-2-4,0 0-1,16-5-3,-16 5-3,21 0-2,-21 0-2,26-8-1,-26 8-2,28-8-1,-13 0-1,1 7-1,0-6 0,0-1-1,0 3 1,-16 5-1,27-17 0,-27 17 0,23-18 0,-15 4 0,-8 14 0,6-20 0,-6 20 0,-3-24 0,3 24 1,-15-14-2,1 7 1,14 7 0,-29-4-1,13-1 0,-3 5 0,1 1 0,-1 4 0,1 0 0,4 5 0,0 1-1,14-11 1,-21 26-1,14-9 1,1 2 0,3 2-2,3 0 2,0 0-1,1 0 1,6 3 0,-1-3 0,4-4 0,1 1 1,3-2 1,2-5 0,2-3-1,4 0 1,-1-4 0,5 0 0,-4-2 0,4-4 0,0-4-1,-4 1-1,7 2-1,-8-5-3,9 10-5,-12-7-16,0-7-7,9 16-1,-11-11 0</inkml:trace>
  <inkml:trace contextRef="#ctx0" brushRef="#br0" timeOffset="4070.2328">357 1415 30,'0'0'28,"21"-2"2,-21 2-2,0 0-12,0 0-5,0 0-6,10 15-2,-10-15-1,0 0-5,0 0-9,24 17-16,-24-17-2,0 0 2,8-24-1</inkml:trace>
  <inkml:trace contextRef="#ctx0" brushRef="#br0" timeOffset="4377.2503">529 1202 49,'0'0'30,"0"0"0,14-5 0,-14 5-19,0 0-4,18 13-2,-18-13-1,19 4 0,-19-4-1,26 2-2,-12-2 1,2-2-2,-1 1 0,1-4-3,1 8-5,-17-3-14,23-16-9,-1 21-1,-22-5 0,24-5 1</inkml:trace>
  <inkml:trace contextRef="#ctx0" brushRef="#br0" timeOffset="5219.2985">954 1264 48,'29'-10'30,"-29"-6"0,17 10-7,-1 6-10,-16 0-4,29-19-4,-13 11-1,2 0-2,-1 0-1,3 4 1,-1 0-2,-3-4 1,-2-2 1,-14 10-2,24-11 1,-24 11 0,18-21-1,-18 21 1,6-26-1,-6 26 1,-3-19-2,3 19 2,-17-22-2,17 22 1,-29-10 0,11 8 0,-1 4 0,-4 0 0,1 6 0,1 3 0,2 10 0,0-5 0,3 6 0,3 4 0,3-2 1,5 3-1,2-1 0,6-2 1,2-8-1,6 6 1,-11-22 1,28 26 0,-14-18 1,7 2-1,-2-9 0,5 2 1,-1-6-1,4 0 0,-1-2-2,-1-3-1,2 0-3,-7-9-5,4 2-25,-5 9 1,-16-9-3,-3 15 2</inkml:trace>
  <inkml:trace contextRef="#ctx0" brushRef="#br0" timeOffset="7083.4051">-65 1732 10,'0'0'20,"16"7"1,-16-7-4,17-2-3,-17 2-1,22 2-2,-6 1-1,0-6-3,3 1 0,-3-8-2,4 7-1,-4-6 0,1-1-1,-2-6-1,-1 5 0,-3-5 0,-11 16 0,20-24 0,-20 24-1,11-23 1,-11 23-1,0 0 0,0-16 1,0 16-2,-15-6 1,15 6 0,-24-2-1,10 5 1,-2-4-1,-3 2 0,-1 4 0,1 3 0,-2-3 0,0 0 0,5 3-1,-1 0 1,2 2 0,4 4 0,11-14 0,-16 24-1,14-8 1,2 0 0,4 2 0,2-1 0,5 4 0,-11-21 1,29 31 0,-8-20 1,1-2 1,1-4-1,7 3 0,-2-11 1,0 3-1,-2-5 1,1 0-1,-6-4 0,3 6-1,-6-2 0,-2-5-3,0 7-3,-16 3-5,27-14-18,-11 18-6,-16-4 1,21 0 0</inkml:trace>
  <inkml:trace contextRef="#ctx0" brushRef="#br0" timeOffset="7381.4222">511 1776 32,'0'0'28,"0"0"1,0 0-7,0 0-5,0 0-5,0 0-3,0 0-3,5 14-2,-5-14-2,2 19-1,-2-19 1,0 0-2,1 23 0,-1-23-1,3 14-4,-3-14-7,15 23-17,-15-23-1,0 0-2,0 0 3</inkml:trace>
  <inkml:trace contextRef="#ctx0" brushRef="#br0" timeOffset="7772.4445">691 1626 25,'0'0'28,"0"0"1,0 0 2,16 0-13,-10-14-5,13 12-4,-9-14-2,6 15-2,-16 1-2,27-10 1,-27 10-3,24-5-1,-24 5 0,20 7-3,-20-7-4,16 13-6,-16-13-17,16 12-2,-16-12 1,0 18 0</inkml:trace>
  <inkml:trace contextRef="#ctx0" brushRef="#br0" timeOffset="8053.4606">721 1745 24,'0'0'28,"-14"10"0,14-10 2,0 0-11,0 0-4,17 14-6,-17-14-1,18-1-1,-18 1-1,24-2-1,-24 2-1,31-2 0,-17-2-2,4 5 1,-1-1-1,1-1-2,1-1-1,-3-1-2,7 6-6,-23-3-16,20-5-8,-4 5-1,-16 0-1</inkml:trace>
  <inkml:trace contextRef="#ctx0" brushRef="#br0" timeOffset="8807.5037">1181 1678 27,'0'0'29,"0"0"1,0 0 0,15-16-13,-15 16-4,14-15-4,2 9-2,-9-10-2,9 11 0,-16 5-2,24-21-1,-24 21 0,24-13-1,-24 13 1,22-9-1,-22 9 0,18-10 0,-18 10-1,14-9 1,-14 9 0,0 0 0,10-23-1,-10 23 1,-2-14-1,2 14 1,0 0 0,-19-15-1,19 15 0,-27-3 0,9 3 1,-3 0-1,2 8 0,-3 0-1,1 2 1,0 6 0,3 3 0,-1-3 0,3 3 0,5 4 0,3-2 0,3 1 0,2-1 1,6 0 0,2-4 0,6 6 0,0-7 0,7 0 1,-2-7 0,8 6 0,-5-10 0,5 4 1,-3-4-1,3-3 0,-3-2 0,0 1-1,-2-2 1,-1-6-1,-2 2-4,-5-9-5,7-2-28,-18 16-2,19-16 2,-11 2-2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00:20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17708 14611 2,'0'0'15,"2"-13"-3,-2 13-2,-2-18 0,4 7 0,-2-2 0,2-2-1,1 1 1,0-2-2,2 0-1,-1-2-1,5 1-1,-1 0-2,2-1 1,-1-1-2,5 1 1,-3-1 0,5 0-1,-2 0 0,2 0 0,0 1 0,0 0-1,1 1 1,2 1-1,0 1 1,2-1-1,0 0 1,1 2-1,3-1 1,2 0-1,1-1 1,2 3-1,-1-2 0,1 2 1,0 0-1,0 1 0,-2 0 1,1 4-1,0-2 0,0 3 0,-3 0 0,1 2 0,-1 1 1,0 1-2,-1-2 1,1 4 1,-5-1-1,2 1 0,0 1 0,0-1-1,0 0 1,1 2-1,-1-1 1,0 0-1,0 1 1,0 1-1,-1-1 1,0 2-1,-1-1 0,1-1 1,0 1-1,0-1 1,0-1-1,2 1 0,0-1 0,0 0 1,3 0-1,1 0 0,-1 0 1,1 1-1,-1 0 1,0 1-1,0 0 0,-2 1 0,-2 0 0,-1 1 0,1-1 0,-3 4 0,3-3 0,-2 2 1,-1-1-1,1 0 0,0-1 0,0 1 0,1-1 0,1-2 1,-1 1-1,1-3 0,3-1 1,1 1-1,-1-2 0,2 1 0,2-1 0,0 0 0,0-2 0,1 1 0,-1-1 1,1 1-1,-1-1 0,1 1 0,-2 0 0,-2 1 1,2-1-1,0 1 0,-2-1 0,0 0 0,1 1 0,-2 0 0,0-1 0,-3 1 0,0-2 1,-2 1-1,-1 0 0,-1 0 0,-2-1 0,-2-1 0,-1 0 0,0 0 0,-2 0 1,1 1-1,-1-1 0,0-2 0,-2 2 0,-1-3 0,3 1 0,-12 7 0,19-17 1,-8 8-1,-1 0 0,1-2 0,0 2-1,-1 2 2,-1-3-1,1 2-1,-10 8 1,12-15 0,-12 15 0,7-15 0,-7 15 0,6-15 0,-6 15 0,5-14 0,-5 14 0,2-13 1,-2 13-1,1-11 0,-1 11 0,0 0 1,-1-10-1,1 10 0,0 0 0,0 0 1,0 0-1,0 0 0,0 0 0,0 0 0,0 0 0,0 0 0,0 0 0,0 0 0,0 0 0,0 0 0,0 0 0,1 9 0,-1-9 1,1 10-1,-1-10 0,3 11 0,-3-11 0,5 16 0,-5-16 0,7 15 0,-2-6 0,-5-9 1,10 18-1,-10-18 1,10 20-1,-5-9 1,0-1-1,1 1 1,0-1 0,1 0-1,0 0 1,0-1-1,-7-9 0,18 12 0,-9-5 0,1-2 1,0 0-1,1 0 0,0 0 0,1 1 0,0-1 0,1-1 1,-1 1-1,3-1 0,-1 0 0,3 0 0,0-1 0,2-1 1,0 3-1,1-3 0,3 1 1,0 0-1,-1-1 0,2 0 0,-1 1 0,0-2 1,-1 0-1,1 0 0,2 0 0,-1 0 0,1 0 0,-2-1 0,2 1 0,0 0 0,0 0 1,1-1-1,-4 1 0,3 0 0,1 0 0,1-1 0,0-1 0,1 1 0,2-2 0,2 2 0,1-2 0,1 0 1,0 0-1,0 0 0,1 1 0,-1-1 0,2 0 0,0 0 0,-2 0 0,0 1 1,-1-2-1,1 0 0,1 0 0,0 1 0,0 0 0,0-1 0,3-1 0,0 2 0,0 0 0,0-1 0,1 1 0,-2 0 0,-1-1 0,-1 2 0,-2 0 0,2-3 0,1 2 1,-3 1-1,0 0 0,0 0 0,-2 2 1,2-1-1,0 1 0,-4 2 0,0 1 0,1-1 0,0 0 0,-1 1 0,1-1-1,-1 1 1,-2 0 0,0 0 0,1-1 0,-3 1 0,0 0 0,0-2 1,-3 2-1,2-1 0,-2 0-1,-2 0 1,-1 1 1,3 0-1,-1 2 1,-4-2-1,1 2 1,0-1-1,0 0 0,-1 3 1,0-2-1,-5 1 0,3 1 0,0 3 0,-1-2 0,-3 2 0,5 0 0,-2 0 0,-2 0 0,6 1 0,1-1 0,-4-1 0,0 2 0,1-2 0,-3 1 0,0 0 0,0-2 0,-1 1 0,-6 0 1,4-1-1,1 0 0,-11-9 0,12 17 0,-12-17 0,10 17 0,-10-17 1,8 14-1,-8-14 0,-1 11 0,1-11 0,0 0 0,4 10 1,-4-10-1,0 0 0,0 0 0,0 0 0,0 0 0,0 0 0,0 0 0,0 0 0,0 0-1,0 0-1,0 0-3,0 0-15,0 0-20,0 0 2,-7-15-2,1 5 2</inkml:trace>
  <inkml:trace contextRef="#ctx0" brushRef="#br0" timeOffset="19823.1338">10173 13385 10,'0'0'10,"0"0"-2,0 0 0,0 0-1,0 0 0,0 0-1,0 0 1,0 0-2,0 0 1,0 0-1,0 0 2,0 0-1,0 0-1,0 0 0,0 0 0,0 0-1,0 0 1,0 0 0,0 0 0,0 0-2,0 0 0,0 0 0,0 0-1,0 0 0,0 0 0,0 0-1,4 10 0,-4-10 0,0 0 1,4 14-1,-4-14 0,-1 13 0,1-13-1,-3 18 0,1-8 1,-1 1-1,0 0 0,-1 0 1,0 1-1,-2-1 0,1 1 0,1-1 0,-1-1 1,0 1-1,5-11 0,-11 17 1,11-17-1,-11 15 0,11-15 1,-15 13-1,15-13 0,-18 12 1,18-12-1,-20 13 0,11-7 0,-3 0 0,1 0 0,1 0 0,-1 0 0,-1-1 0,1 0 1,0 1-1,-1 1 0,2-2 0,-2 0 0,1 2 0,1-2 0,-2 0 0,2 1 1,0-2-1,0 1 0,0-1 0,1-1 0,-1 0 0,1-1 0,-1 1 0,0-1 0,-2 2 0,0-2 0,-1 0 0,1 0 0,-1 1 0,-2 0 0,2 0 0,-3 0 0,1 1 0,-2-1 0,-1 3 1,-2-1-1,-2 0 0,-3 1 0,-2 0 0,-1 1 0,-5 0 0,0-1 0,-2 1 1,-1-1-1,0 1 0,-1-1 0,2-1 0,-2-1 0,1 1 0,-1-2 0,1 2 0,0-2 0,-1 0 0,1-1 0,-1 1 0,0 1 0,0-2 1,2 0-1,-2-1 0,1 2 0,0-2 0,0 0 0,2-1 0,0-2 0,2 1 0,0 1 0,-2-1 0,5-2 1,-1 2-1,0 2 0,0-2 0,1 0 0,-1 1 1,0-1-1,2 0 0,-3 1 0,0-1 0,0-1 0,0 1 0,-2 0 0,-1 0 1,0-1-1,-3 1 0,1-1 0,2 0 0,-2-1 1,1 1-1,-1 0 0,0 0 0,-1 0 0,0 0 0,1 0 0,-3-1 0,0 1 0,-2-1 0,0 1 0,-2-1 0,2-1 0,-2 1 0,0 0 0,1 0 0,0 0 0,1 0 0,1 0 0,-1 1 0,2-1 0,0 0 0,0 0 0,-2-1 0,2 1 0,-2 0 0,-1 0 0,3-1 0,-1 1 0,1 0 0,-2 0 0,1 0 0,1 1 0,0-3 0,2 2 0,-3 0 0,1 0 0,-1-1 0,1 1 0,0-2 0,-2 2 0,0-2 0,-2 1 0,0 0 0,1 0 0,-2 1 0,-2 0 0,1 0 0,-1 0 0,3 0 0,-2-1 0,-1 2 0,0 1 0,1-1 0,-2 1-1,1 1 1,-1 0 0,-1 0 0,-2 1 0,3-1 0,-1 0 0,0 1 0,1 0 0,0-1 0,2 0 0,-1 1 0,2-1 0,1 1 0,0-1 0,1 0 0,-1 0-1,1 0 2,0 1-1,0-2 0,3 1 0,-2 0-1,2-1 1,-1 1 0,3 0 0,1 0 0,1 0 0,-1-1 0,0 0 0,2 1 0,1-1 0,0-1 0,0 1 0,0 1 0,0-1 0,-1 1 0,0 1 0,-2-1 0,0 1 0,-2 1 0,0 0 0,0 0 0,-2 2-1,3-1 1,-1 0 0,-1 0 0,-2 1 0,4-1 0,-1 0 1,0 0-1,0 0 0,0 2 0,-1-3 0,1 2 0,-1-1 0,-1-1 0,0 2 0,0-2 0,0-1 0,0 2-1,1-1 1,3-1 0,-1 1 0,1 1 1,1 0-1,0 0 0,1-1 0,1 1 0,-1-1 0,0 2 0,0-1 0,0 0 0,2 0 0,-1 0 0,0 1 0,0-1 0,1 0 0,1 0 0,0-1-1,2 1 1,0 1 0,3-1 0,2 1 0,0 1 0,0-2 0,0 1 0,4-1 0,-2 1 1,0-1 0,1 1-1,2 0 0,-1 0 1,2 1-1,1-2 0,-1 1 1,3 1-1,-1 1 0,2 0 0,-2 1 0,2 1 0,0 0 0,-1 0 1,2 2-1,-2-2 0,3-2 0,-3 4 0,3-4-1,-2 0 1,3 0 0,-2 1-1,0 0 1,2 0 0,1 1 0,-1-1 0,1 2-1,1-1 1,9-8 0,-16 16 0,16-16 0,-12 17 0,12-17-1,-13 16 1,13-16 0,-9 18 0,4-8 0,0 1 0,0 2 0,1 0 0,0 1-1,1 0 1,1 2 0,0-1 0,0 2 0,1 0 0,1 0-1,-1 1 1,0-1 0,1 1 0,-2 0 0,2-1 0,-1-3 0,0 1 0,1-5 0,0 1 0,0-11-1,1 13 2,-1-13-1,0 0 0,1 11 0,-1-11 0,0 0 0,0 0 1,0 0-1,0 0 0,0 0 0,0 0-1,0 0-2,0 0-3,-3 11-9,3-11-15,0 0-3,0 0 1,0 0 0</inkml:trace>
  <inkml:trace contextRef="#ctx0" brushRef="#br0" timeOffset="24507.4017">10185 13393 1,'5'-9'3,"-5"9"-1,0 0 1,4-9-1,-4 9 1,0 0 1,-1-11-1,1 11 1,0 0 0,2-12 1,-2 12 0,0 0-1,2-12 0,-2 12 0,0 0 0,3-11-1,-3 11-1,0 0 0,-1-12 0,1 12 1,0 0-1,-2-11 1,2 11-1,0 0 1,-5-10-2,5 10 1,0 0 0,0 0-1,0 0 2,0 0-2,-10-7 1,10 7-1,0 0 1,0 0 0,0 0 1,0 0 0,0 0 0,0 0 0,0 0 0,-1 10 1,1-10-1,0 0 0,2 13 0,-2-13-1,1 10 0,-1-10 0,2 15 1,-2-15-1,6 15 0,-6-15 0,7 16 1,-7-16-1,10 15 1,-10-15-1,14 14 0,-14-14 1,15 14-1,-15-14-1,15 12 1,-15-12-1,16 16 0,-16-16 0,18 15-1,-18-15 1,17 16 0,-7-8 0,0 1 0,0-1 0,1-1 0,-1 0 0,0 2-1,1-3 1,-1 0-1,-1 0 2,1 1-2,0-3 1,0 4-1,1-4 0,-1 0 1,0-1-1,2 1 0,-2 1 0,0-3 0,-10-2 1,18 7-1,-18-7 0,16 7 0,-6-4 0,-10-3 0,17 6 0,-17-6 0,19 8 0,-9-3 0,1-1 0,-1 0 1,0-1-2,2 1 2,-1 0-1,0-2 0,2 1 0,-2 1 0,0-1 0,1 0 0,0 1 0,0 0 0,0-1 0,-2 2 0,3 0 0,0 0 0,3 0 0,-1 0 0,1 0 0,1 1 0,2-1 0,1 0 0,0-1 0,1 1 0,0 0 0,1-1 1,-1-1-1,2 1 0,-1-1 0,3 2 0,-1-2 0,1 1 1,0-2-1,-1 2 0,2-2 0,1 1 1,-2 1-1,2 0 0,1 0 0,0 0 0,0-1 0,3 1 1,3-2-1,0 2 0,1-1 0,0-1 0,1 0 1,1-1-1,1 0 0,-1 1 1,1-1-1,1-2 0,-1-1 0,3 4 0,-1-4 0,2 2 1,2 0-1,1-1 0,1 1 0,0 0 0,2 0 0,0-1 0,0 2 0,0-1 0,2 0 0,-1 1 0,-3 1 0,2-1 0,0-1 0,0 1 0,-1-1 0,2 0 0,-1-1 0,0 1 0,2-1 0,-2-2 0,1 2 0,-3-1 0,2 0 0,0 1 0,-3-1 0,-2 0 1,0-1-1,0 0 0,1 1 0,-2 0 0,-1 0 0,1 0 0,-1 0 0,0-1 0,0 1 0,-2 1 0,-1 0 0,0-1 0,1 0 0,-1 2 0,0-1 0,-1 0 0,2 0 0,0 0 0,0 0 0,1 1 0,-2-1 0,1 1 0,-1 0 0,1 0 0,0 1 0,-1-1 0,-2 1 0,0-1 0,1 1 0,1 0 0,-1 0 0,-1 0 0,-1 1 0,1 0 0,0-1 0,-1 1 0,1 1 0,-2-1 0,-1 0 0,0 0 0,2 0 0,-1 0 0,0 0 0,1-1 0,-3 0 0,-1 0 0,-1-1 0,0 0 0,-4 0 0,1 0 0,-1 0 0,1 0 0,-2 0 0,0-1 0,0 0 0,-1 1 0,1 0 0,-1-1 0,-1 1 0,-2 1 0,1-1 0,0 2 0,0-1 0,0 0 0,0 1 0,-1 0 0,2 0 0,0 0 0,0 0 0,1 2 0,0-2 0,2 1 0,-1 0 1,1 0-1,0 0 0,0 0-1,1 0 2,-1 0-1,2 0 0,-1 1 0,1-1 0,1 0 0,-1 0 0,0 0 0,-1 0 0,1-1 0,-2 1 0,1 0 0,1-1 0,-1 0 0,1 0 0,0 1 0,2-1 0,0-1 0,0 0 0,0 0 0,-1 0 0,0 1 0,-1-1 0,0 0 0,-2 1 0,-1 0 0,0 1 1,1 0-1,-3 1 0,1-1 0,0 2 1,0-1-1,-1 2 0,1-1 0,-1 0 0,1 0 0,-1 2 1,0 0-1,1 1 0,1 0 0,-1-1 0,-2 2-1,2-2 1,-2 2 0,-1-1 0,0-1 0,-1 0 0,-2 1 0,-1 0 0,-1-1 0,-1 0 0,-2 1 0,0 1 0,-2-2 0,-1 0 0,0 2 0,-10-9 0,15 16 0,-15-16 0,12 16 0,-12-16 0,8 17 0,-8-17 0,6 17 0,-6-17 0,6 17 0,-3-8 0,1 1 0,-4-10 0,3 17 0,-3-17 0,4 15 0,-4-15 0,3 12 0,-3-12 0,3 14 0,-3-14 0,3 13 0,-3-4 0,0-9 0,1 19 0,0-9 0,-1 1 0,0-1 0,-1 0 0,1 1 0,0-2-1,0-9 1,-2 16 0,2-16 0,-2 13 0,2-13 0,0 0 0,-3 10 0,3-10 0,0 0 1,0 0-2,0 0 0,0 0-3,0 0-5,0 0-24,0 0-2,-17-16 0,17 16 0</inkml:trace>
  <inkml:trace contextRef="#ctx0" brushRef="#br0" timeOffset="41426.3693">1911 12534 5,'0'0'11,"-1"-12"-2,1 12-1,0-11 0,0 11-1,3-14-2,-3 14 0,6-17-1,-1 5 0,3 1 0,-1-2 0,2-2 0,2-1-1,2 0 2,0-1-2,5-1 0,-1-2-1,4 2 0,1-1 0,7 0 0,0-1-1,5 0 0,1 1 0,2 0 0,4 0 0,-1 1 0,1-1 1,3 0-1,2 1 0,1-2 0,2 3 1,5-3-1,3 3 1,6-4 0,5-1 0,-1 1-1,4-1 1,1-1-1,2 2 0,1 1-1,-1-1 0,2 0 0,-2 4 0,2 1 0,1 0 1,0 1-1,1 1 0,0 0 0,0 1 0,0 2 1,-1-2-1,0 4 0,-1 0 0,-1 0 0,1 2 0,-3 1 0,0 1 0,-2 1 0,0 1 0,3-1 0,-1 2 0,-2 1 0,1 0 0,0 2 0,-1 2 1,-2 1-1,-1 0 0,-3 2 0,0 0 0,2 1 0,1 2 1,-2-1-1,0 0 0,2-1-1,0 3 2,-1-2-1,-1 1 0,-2 0 0,2 0 0,1-1 0,0 2 0,-1-1 0,-1-1 0,3 0 0,0 2 0,-1-1 0,0 0 0,-1-1 0,0 2 0,1 0 1,3 0-1,-4 1 0,1-3 0,1 2 0,2 0 1,-1 0-1,2-2 0,-1-2 1,3 3-2,0-3 2,1 2-1,0-1 0,-1 1 0,1-2 0,-1 2-1,1-2 1,-1 0 1,1 1-1,1-2 0,0 1 0,-1 1 0,2-2 0,-1 1 0,-1-1 0,2 1 0,0-1 0,-1 1 0,1-1 0,0 0 0,0-1 0,2 2 0,-2 0 0,0-1 0,0 2 0,2-3 0,-1 1 0,2-1 0,-2 0 0,1-3 0,1 1 0,-1-1 0,0 0 0,-1-2 0,2 2 0,-1-2 0,1 1 0,-2 0 1,2 0-1,-1 0 0,1-1 0,-1 0 0,0 1 0,0-1 0,-1 0 0,1-1 0,-1 1 0,2-1 0,-3 1 0,2-2 0,0 0 0,1-1 0,0-2 0,2 1 0,1 0 0,-1-1 0,0-1 0,-2 0 0,0 0 0,-2 1 1,1 0-1,-1-1 0,-3-1 0,-1 1 0,2 0 0,-3-2 0,0 0 0,-1-2 0,-2 1 0,-1-2 0,-1 1 0,-2-3 0,-4 1-1,-2-2 1,-1 1 0,-2 1 0,-5-2 0,-1 1 0,-3-3 0,-1 2 0,-1-1 0,-2-1 0,-1-1 0,-2-1 0,-2 0 0,-3-2 0,-3 0 1,-2-1-1,-3-1 0,-2 1 0,-7 0 0,0 0 0,-4-1 0,-2 3 0,-3 1 0,-2 1 0,-2 2 0,-4 0 0,-2 3-1,-3 3 1,0 1 0,4 9 0,-13-12 0,13 12 0,-15-5 0,15 5 0,-13 1 0,13-1 0,-11 9 1,11-9 0,-11 17-1,8-5 1,-1 2 0,2 2 0,1-1 1,1 4-1,1-2 0,2 1 1,2 1-1,1-2 0,2 1 0,0-1-1,1 2 1,3-3-1,0 1 1,0 0 0,3-3-1,0 0 1,5-1 0,2-1 0,0-1 0,2 0-1,1-3 1,2 2 0,1-2 0,2 0-1,-1-1 1,1 1 0,0-2-1,2 1 0,2-2 1,1 2-1,1 1 0,1-2 0,2 4 1,1-2-1,4 2 0,3-1 0,-3 1 1,3 1-1,0-1 0,2 0 0,2-2 1,0 1-2,2-3 1,1 2 0,4 0 0,-2-2 0,4-1 0,0-1 0,1 0 0,0-1 0,2 2 0,0-3 0,2 0-1,3 0 1,-1 0 0,0-1-1,5 1 1,0 0 0,-1-1-1,2 1 1,1 0 0,2 0 0,3 0 0,0 0 0,3-1 0,-1 1 0,1-1 0,1 0 0,2 1 0,1-1 0,1 1 0,1-1-1,1 1 1,1 0 0,2 1 0,0-2 0,1 2 0,0-2 0,0 0 0,2 1-1,-1-2 1,3 0 0,0-1 0,2 0 0,-2 0 0,-2 0 0,2-1 0,-1 0 0,0 0 0,-1 0 0,1 1 1,0 0-1,0-1 0,2 0 0,-3-2 0,0 2 0,1-1 0,-1 1 0,-2-3 0,-1 2 0,0-1 1,-1 1-1,2 0 1,-1-2-1,1 1 1,0 1-1,1 0 0,0 0 0,-1 0 1,-1-1-1,0 0 0,0 1 0,-2-1 0,-1 0 0,0 1 0,-1 0 1,-1 0-1,-1 1 0,-1 0 0,0 1 0,-2 0 0,-2 1 0,-2 0 0,-2 1 1,-2-1-1,-2 1 0,-2 1 0,-1 0 0,-3 1 0,-2-1 0,-3 1 0,-3 2 0,-1 1 1,-5 0-1,0 0 0,-4 1 0,-3 1 1,-1 0-1,-4 2 0,0-2 0,1 3 1,-2 0-1,-2 0 0,2 2 1,0-2-1,-1 2 2,-1 1-1,1 1 0,-4-1 0,2 2 0,-2-2-1,-3 3 1,-1-1 0,1 1 0,-2-1-1,0 2 1,-1-2 0,-2 2-1,-1-1 1,1 1 0,-4-2-1,-1 2 1,-1-2-1,2 1 0,-2-1 1,2 0-1,-1 0 0,-1 1 1,0 0-1,6 0 0,-1 3 1,-3 1-2,0-1 2,3 2-1,-2 1 0,2 0 0,0 0 0,-3 2 0,0-1 0,4 0 0,0 1 1,-1 2 0,-2 0 0,2 0 0,-4 0-1,3 0 1,-3 1 0,-2-1-1,-4-2 0,1 0 1,-2-1-2,-3-1 2,0-2-1,-5 0 0,-3-1-1,-1-3 1,1 1-3,-7-5-2,4 6-14,-4-3-17,-10-9 1,2 0-1,-7-13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22:53.089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0 177 7,'0'0'22,"0"0"0,0 0-5,0 0-3,0 0-1,16-8-3,-16 8-1,0 0-2,0 0 0,15-5-1,-15 5 0,14-3 0,-14 3-2,21-7-1,-21 7 0,26-14 0,-26 14-1,27-18 1,-16 1-2,7 10 1,-18 7-1,22-25 2,-22 25-2,21-23-1,-21 23 1,14-16 0,-14 16 0,0 0-1,10-19 1,-10 19-1,0 0 2,0 0-2,-14-15 1,14 15-1,-18-3 0,18 3 1,-22 8-1,22-8 0,-26 3 0,8 5 0,18-8 0,-29 15 0,29-15 0,-27 17 0,27-17-1,-21 21 1,21-21 0,-14 23 0,9-9 0,2 5-1,1 4 2,1-5-1,1 2 0,3 0-1,0 0 2,3 3-1,1-2 1,6-7 0,-13-14 0,25 27 0,-10-14 0,2-2 1,-1-4 0,5 1-1,-5-5 0,4 4 1,-3-6-1,-1-2 0,0-4 0,0 5-1,-1-3 1,-15 3 0,24-8-1,-24 8-1,19-12-1,-19 12-3,19-1-5,-19 1-18,0 0-6,0 0-2,15-13 2</inkml:trace>
  <inkml:trace contextRef="#ctx0" brushRef="#br0" timeOffset="1147.0656">595 183 29,'5'21'24,"-5"-21"-2,0 0-2,0 0-5,0 0-2,0 0-3,0 0-1,16 3-1,-16-3-1,21-1-1,-21 1 1,27 1-2,-27-1-1,35 0-1,-19-3 0,7 9-1,-4-4 0,0 0 0,-3-2-1,4 4 0,-20-4-1,27 5 1,-27-5-1,21-1 0,-21 1 1,14-2-1,-14 2 0,0 0 1,16-11-2,-16 11 0,0 0-2,0 0-6,0 0-20,15-7-5,-15 7 0,0 0-2</inkml:trace>
  <inkml:trace contextRef="#ctx0" brushRef="#br0" timeOffset="1543.0882">1111 292 28,'0'0'28,"0"0"2,0 0-6,-4 16-8,4-16-4,0 0-2,3 26-3,-3-26-1,-2 19-1,2-19-1,0 15-2,0-15 0,0 0 0,0 0-1,0 0 0,0 0-1,0 0-1,0 0-2,0 0-11,5-20-18,-5 20 0,3-21-1,-3 21 0</inkml:trace>
  <inkml:trace contextRef="#ctx0" brushRef="#br0" timeOffset="2385.1365">1415 161 28,'14'0'27,"-14"0"1,18-12-7,-1 4-3,-1-8-5,8 13-3,-4-11-1,5 4-4,-6-3-1,6 5-1,-6-3-1,0 3 1,-3 3-2,0-6 0,-16 11 0,24-16-1,-24 16 1,13-19 0,-13 19 0,2-18 0,-2 18-1,-10-19 1,10 19-1,-24-11 1,6 4-1,-4 7 0,-1 3 0,-1-1 1,-3 8-1,1-2 0,1 1 0,2 4 0,4 5 0,1-4 1,2-1-1,5 9 0,2-2 1,2 1 0,1 3 0,6 3 0,0-3 0,6 6 0,2-2 1,2-7 0,-1-4-1,7 6 0,-1-11 1,4 0 0,-1-8 0,6 0 0,-3-8-1,4 6 1,1-4 0,1-7-1,-1-7 0,0 3-1,-1 2-1,-6-8-5,9-2-30,-11 6 0,-9-2-1,-8 17-1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23:29.80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-210 291 8,'0'0'16,"0"0"-1,0 0-1,0 0-1,-13 16-1,13-16-1,0 0-2,0 0-2,-7 18-2,7-18-1,0 0 0,0 0-2,0 0 0,8 15 0,-8-15-1,0 0 1,0 0-1,0 0 1,15-5-1,-15 5 1,0 0-1,8-20 0,-8 20 0,5-19 0,-5 19 0,0 0 0,-4-16 0,4 16-2,0 0-1,0 0-3,0 0-6,-14 13-8,20 3-9,-6-16 1,0 18-1</inkml:trace>
  <inkml:trace contextRef="#ctx0" brushRef="#br0" timeOffset="481.0275">6 0 8,'0'0'22,"0"0"1,0 0-4,0 0-1,0 0-4,0 0-3,0 0-3,0 0-1,0 0-1,0 0-2,0 0 0,-5 25-2,7-2 1,-4-2-1,2 6 1,-1-2-1,1 11 0,0-7-1,0 1 1,0-8-1,1-1 0,-1-6-1,0-15 0,5 22-1,-5-22-2,0 0-5,0 0-12,0 0-9,14-14-2,-14-4 1,0 18 1</inkml:trace>
  <inkml:trace contextRef="#ctx0" brushRef="#br0" timeOffset="1216.0695">126-60 33,'0'0'25,"0"0"2,0 0-9,0 0-3,0 0-4,20-16-2,-6 18-3,-14-2 0,30-5-1,-15 5 0,6 2-2,-4-2 0,7 9-1,-4 2 1,-1 4-2,-3 4 0,-2 5-1,-1 2 0,-3 6-1,-4 5 0,-7-5 1,1 0-1,-4 0-2,-2-3 2,-2-5 1,-6-3 0,1-7 0,-3-4 1,1 1 0,-4-5 2,3-4-2,-2-4 1,18 2-1,-22 0 0,22 0 0,0 0-2,-16-6-3,16 6-8,16 10-20,-16-10 1,21 3-2,-21-3 1</inkml:trace>
  <inkml:trace contextRef="#ctx0" brushRef="#br0" timeOffset="769.044">138-8 29,'0'0'25,"0"0"2,0 0-8,14 22-3,-14-22-5,6 35-2,-6-15-2,5 10-2,-5-4-1,3 7-1,-3-5-1,4 2 0,-3-6 0,2-1-2,1-6-1,-4-17-2,9 26-5,-9-26-7,0 0-13,0 0-4,7-15 3,-7 15-1</inkml:trace>
  <inkml:trace contextRef="#ctx0" brushRef="#br0" timeOffset="3629.2076">412 819 29,'0'0'26,"-4"14"4,4-14-2,0 0-13,18-6-4,-18 6-3,29 0-2,-29 0-2,37-3 0,-18-2-2,4 0-2,1 4-1,-4-11-5,5 4-16,5 10-7,-16-15-3,12 15 2</inkml:trace>
  <inkml:trace contextRef="#ctx0" brushRef="#br0" timeOffset="4184.2392">784 777 6,'0'16'25,"0"-16"1,0 0 2,16 7-10,-2-12-3,5 3-3,-1-7-1,8 5-3,-7-7-2,8 3-1,-8-6-1,7 4-1,-7-6 0,5 3 0,-8-6-1,2 3-1,-3-3 0,-3 3 0,-2-2 1,-4-1-1,-6 1 0,0 2 0,0 16 0,-16-25 0,2 15-1,-2 8 1,-3 4-1,-4 8 0,1 4-1,-2 8 0,3 3 0,-2 7 1,9 4-1,-2-3 0,6 2 1,6-2 0,5-4 0,7 0 1,3-8 0,7 0 1,-2-8 0,8 0 0,-3-10 0,6 3 0,-6-4 0,3-4-2,-1 1-2,-9-11-5,10 0-27,-8 5 0,-16 7-1,14-16 1</inkml:trace>
  <inkml:trace contextRef="#ctx0" brushRef="#br0" timeOffset="2701.1545">-185 830 19,'7'16'23,"-7"-16"-2,0 0-3,-13 18-2,13-18-3,-7 22-3,7-22-2,-6 23-1,6-23-1,-3 21-2,3-21-1,-3 16-1,3-16-2,0 0-5,14 11-14,-14-11-8,0 0-3,19 1 1,-19-1 1</inkml:trace>
  <inkml:trace contextRef="#ctx0" brushRef="#br0" timeOffset="3349.1915">11 862 24,'0'0'24,"19"-9"1,-19 9-6,19-20-4,-19 20-5,26-25-3,-10 14-2,-2-6-1,-14 17-2,28-25 1,-28 25-1,22-29-1,-22 29 1,19-22-1,-19 22 1,10-23-1,-10 23 0,5-22 0,-5 22 0,-3-16-1,3 16 1,-10-16 0,10 16-1,-16-8 1,16 8-1,-26-4 0,12 4 0,-4 2 0,2 1 0,-3 2 0,3 0 1,-2 6-2,4 2 2,1 4-1,3 3 0,4 4 0,1 0 0,4 1 1,2 3-1,4-4 1,1 0 0,2-3 1,4-2 0,-12-19-1,25 26 2,-10-18 0,2 0 1,-1-8-2,5 4 0,0-5 1,0 1-1,0-2-1,1-6-2,4 5-2,-5-5-3,8 10-7,-12-4-17,-17 2-3,36-10 0,-36 10 1</inkml:trace>
  <inkml:trace contextRef="#ctx0" brushRef="#br0" timeOffset="4711.2694">-169 1521 25,'0'0'29,"0"0"0,0 0 3,0 0-10,15 18-8,-15-18-5,-4 21-3,4-21 0,0 19-4,0-19 0,5 16-1,-5-16 0,0 0-3,18-3-3,-18 3-12,10-31-14,9 25-1,-13-13 0,13 9 0</inkml:trace>
  <inkml:trace contextRef="#ctx0" brushRef="#br0" timeOffset="5259.3008">240 1472 20,'37'4'25,"-37"-4"2,40-11 0,-21 6-12,4-9-4,1 6-3,-5-8-2,5 8-1,-8-7-1,7 6 0,-23 9-1,25-21 1,-25 21-1,16-21 0,-16 21-1,4-24 1,-4 24-1,-4-21-1,4 21 1,-17-19-1,17 19-1,-31-13 1,14 10-1,-4 5 0,0 4 0,-2 2 0,1 6-1,1 6 1,2 1-1,4 4 1,3 7 1,4-4 0,1 0 0,7 0 1,3-3 0,4 1 0,2-7 0,7 2 0,1-11 0,2 4 0,2-9 0,1 3-1,-3-8 1,7 0 0,-4-2-1,-1-2 0,0 0-3,-2-9-2,5 12-6,-24 1-18,29-26-6,-8 18-1,-6-6 0</inkml:trace>
  <inkml:trace contextRef="#ctx0" brushRef="#br0" timeOffset="5614.3211">800 1449 31,'0'0'30,"14"-9"1,-14 9 1,0-23-14,0 23-4,0 0-5,21-8-2,-21 8-2,22-2-1,-22 2-2,29-3-1,-14 2 0,2 2 0,-17-1 0,29 0-2,-29 0-1,28-1-2,-14 9-3,-14-8-8,14-8-15,-14 8-3,0 0 0,16 3 1</inkml:trace>
  <inkml:trace contextRef="#ctx0" brushRef="#br0" timeOffset="5914.3382">825 1545 43,'0'0'30,"0"0"3,0 0 0,0 0-17,15 0-3,2 8-2,-17-8-2,26 0-2,-26 0-2,34-1-1,-34 1-2,29 1 0,-15-1 0,1-1-2,2 2-1,-17-1-3,34-4-3,-34 4-13,21-15-16,-5 15 0,-16 0 0,22-5 0</inkml:trace>
  <inkml:trace contextRef="#ctx0" brushRef="#br0" timeOffset="6596.3772">1337 1497 75,'16'-11'34,"0"11"-2,-16 0-8,16-22-14,5 14-3,-8-10-3,9 12 0,-3-7-2,4 3 0,-2-8 0,3 9-1,-3-2 1,-1-1-1,-2 0 0,0-1 0,-5-3 0,-13 16 0,19-21 0,-19 21 0,3-23 0,-3 23 0,-6-16 0,6 16-1,-23-8 0,6 5 0,-3 5 0,-2 4 0,-2 7-1,-5 1 1,2 6-1,-2 4 1,3 6-1,4-1 1,1 5 0,6-5 0,3-1 1,7 1-1,5-5 1,6-3 0,4-6 1,4 2-1,5-6 1,4 2-1,-1-6 1,6-1 0,-4-1-1,5 1 1,-4-6-1,1-1 0,-2 1-3,-5-8-2,10 9-17,-7-10-17,-4-7 1,0 1-2,-9-7 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23:56.35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 18 28,'0'0'28,"0"0"-1,0 0-1,0 0-11,0 0-3,0 0-4,0 0-1,0 0-2,0 0 0,-5 14-1,5-14 1,0 0-1,8 16-1,-8-16-1,0 0 0,0 0 0,0 0-1,0 0 0,0 0-1,0 0-3,0 0-6,-1-24-23,1 24-1,0-24-1,0 24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23:54.92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0 9,'0'0'8,"0"0"1,0 0 0,0 0 0,0 0-1,0 0-1,0 0 1,0 0-1,0 0 0,0 0 0,0 0 0,0 0 0,8 22-1,-8-22 0,2 32-1,-2-11 0,3 3-1,-3-3-1,3 3 0,-1-5-1,1 2 1,-1-6-2,-2-15 1,3 21-1,-3-21-1,3 17 1,-3-17 0,0 0-1,0 0 0,0 0 1,3 15-1,-3-15 0,0 0 1,0 0-2,0 0 0,7 16-2,-7-16-3,0 0-6,0 0-12,6-29-4,-6 29 0,10-27 1</inkml:trace>
  <inkml:trace contextRef="#ctx0" brushRef="#br0" timeOffset="421.024">162-19 11,'14'3'12,"-14"-3"0,0 0 0,0 0-1,0 0 0,0 0 0,0 0 0,0 0-1,4 22-2,0-2-1,-2-6 0,5 8-1,-6-2-2,7 4 0,-5-3 0,4 6-1,-4-6-1,2-2 0,-2 0-1,2-1 0,-2-4 0,-3-14-1,5 21-1,-5-21-1,0 0-1,0 0-5,0 0-8,8 16-12,-8-16-1,0 0 0,-15-24 2</inkml:trace>
  <inkml:trace contextRef="#ctx0" brushRef="#br0" timeOffset="1001.0569">157-19 16,'0'0'22,"0"0"-3,0 0-2,3-18-1,-3 18-4,0 0-1,0 0-3,0 0-1,16-3-1,-1 9-1,-15-6 0,26 11-1,-26-11-1,33 15-1,-17-9 0,5 1 0,-5-4-1,3 5 0,-3-3 0,2 1-1,-18-6 1,27 13 0,-27-13-1,23 24 0,-17-6 1,1 1 0,-6 2-1,-1 3 0,-1 3 0,-4 0 0,0 1 1,-5-6-1,1-1 0,-2-3 1,-1-1-1,12-17 1,-25 16 0,10-11-1,15-5 3,-25 3-2,25-3-1,-25-5 2,25 5-1,-17-6 0,17 6 0,0 0 1,-13-16-2,13 16 0,0 0 0,0 0-1,19-6-2,-19 6-8,18-15-20,1 20-2,-19-5 1,26 3-1</inkml:trace>
  <inkml:trace contextRef="#ctx0" brushRef="#br0" timeOffset="4249.2429">425 883 16,'0'0'25,"18"4"-1,-18-4-1,0 0-5,0 0-2,0 0-3,4 14-3,-4-14-3,-3 18-2,3-18-2,-3 22 0,3-22-3,-2 21 0,2-21-4,4 18-12,-4-18-13,0 0-2,0 0 1,16-18-1</inkml:trace>
  <inkml:trace contextRef="#ctx0" brushRef="#br0" timeOffset="4911.2809">577 798 35,'0'0'26,"0"0"-4,0 0-1,0 0-5,18-12-2,-18 12-3,19-10-2,-19 10-2,26-3-2,-26 3 0,30 5-2,-15-2 0,4 3-2,-19-6 0,29 10 1,-29-10-1,30 5 0,-30-5-1,26-2-1,-12 0-2,-14 2-6,23-20-24,-23 20 1,16-18-1,-16 18 0</inkml:trace>
  <inkml:trace contextRef="#ctx0" brushRef="#br0" timeOffset="5585.3194">1028 733 19,'22'3'26,"-22"-3"0,24-10-5,-9 7-3,3-2-4,-1 4-4,1-9-2,4 5-2,-4-6-2,6 5 0,-3-7-1,1 0-1,-3-1 0,6 2-1,-8-4 1,4 2-1,-5 1 0,0 0 1,-5-1-1,-11 14 0,16-19 0,-16 19 0,4-15 0,-4 15-1,0 0 1,-20-11-1,6 11 0,-4 1 1,-3 1-2,-3 3 1,-1 1 0,-1 1 0,-1 2-1,1 3 1,0 2 0,4 2 0,3 6 0,4 1 0,3-1 0,5 6 1,5-1-1,4 2 2,3-2-1,3-1 0,3-4 1,4 1 1,-1-3-1,2-2 1,-2-2-1,6-1 0,-6-4 0,7 2 0,-3-9-1,2-2 0,-2-7-1,5-3 0,1-3-2,-7-8-3,11 4-3,-16-14-14,0 7-12,4 11-1,-16 11 0,11-16 1</inkml:trace>
  <inkml:trace contextRef="#ctx0" brushRef="#br0" timeOffset="3955.2261">-135 779 11,'0'0'20,"0"0"-4,0 0-1,0 0-3,21-3 1,-21 3-2,18-3-1,-18 3-1,24-7-1,-10 4-2,1-3-1,4 1-1,-1-5 0,3-2-1,-2-1 0,3-2-1,-3-1 0,-1 2 0,-2-4 0,-1 4-1,-6-2 1,-9 16-2,13-20 1,-13 20 0,0 0 0,0-17 0,0 17-1,0 0 1,-21-5-1,21 5 0,-25 0 1,10 5-1,-3-2-1,-1 5 1,-2 0 0,2 3 0,-3 2 0,2 2 0,4 2 0,0 1 0,2-2 0,3 5 0,3 0 0,1-4 0,6 9 0,1-5-1,3 0 1,3-1 0,4 3 1,1-9 0,4 1 0,4-2 1,0-7 0,3 4-1,3-10 2,2 1-1,-2-6 0,3 2 0,-3-3 0,3 1 0,-4-2-2,-2-1-1,1 4-3,-9-6-3,7 13-8,-21-3-16,17-8-1,-2 11-3,-15-3 3</inkml:trace>
  <inkml:trace contextRef="#ctx0" brushRef="#br0" timeOffset="7015.4012">-114 1398 19,'16'8'24,"-16"-8"-2,0 0-1,18-21-4,-18 21-3,29-14-3,-15 3-2,7 4-2,-3-4-3,6 3 0,-5-2-3,3 6 1,-2-4-1,1 3-1,-2-6 0,-2 4 1,-2-2 0,-15 9 0,19-20 0,-19 20-1,8-21 1,-8 21 0,0 0 0,-8-20-1,8 20 1,-16-12-1,16 12 1,-27-6-1,9 4 0,1 1 0,-4 2 1,0 3-2,0 2 2,0-1-1,0 1-1,2 9 1,3 4 1,2 0-1,1 4 0,3 2 0,5 1 1,2 1-2,5 0 2,3-4 0,3-6-1,4 6 0,-12-23 2,31 26 0,-17-18 0,7 1 0,-3-6 1,4 7 0,-1-10-1,5 2 1,-4-6-1,5 3 0,1-4-1,-1-1 0,-1-1-1,-1-2-3,2 4-3,-7-8-12,-3 2-16,6 6 1,-23 5-2,30-11 2</inkml:trace>
  <inkml:trace contextRef="#ctx0" brushRef="#br0" timeOffset="12544.7175">520 1567 13,'0'0'23,"0"0"2,0 0-6,0 0-1,0 0-3,0 0-4,0 0-1,0 0-4,0 0 0,0 0-2,-16-10-1,16 10-1,0 0 0,0 0-1,0 0 0,0 0 0,0 0-1,-15-5 1,15 5-1,0 0 1,0 0-1,0 0 0,-16-1 0,16 1 0,0 0 0,0 0 1,0 0 0,-3 14-1,3-14 1,3 14 0,-3-14-1,3 21 1,-3-21 0,7 19-1,-7-19 0,0 0 2,8 15-2,-8-15 1,0 0 0,0 0 0,8-16-1,-8 16 1,1-16 0,-1 16 0,-1-15-1,1 15 1,0 0 0,0 0-1,0 0 0,0 0-1,0 0 0,0 0-3,0 0-7,-5 15-13,5-15-8,0 0 0,16 8 1</inkml:trace>
  <inkml:trace contextRef="#ctx0" brushRef="#br0" timeOffset="7462.4268">568 1302 22,'0'0'24,"0"0"3,0 0-6,0 0-3,0 0-5,14-5 0,-14 5-4,15-9-1,-15 9 0,22-10-1,-22 10-3,27-8 0,-12 1-1,2 7-1,-1 0 0,2-1-2,-18 1 0,29-2-2,-15 4-2,-14-2-2,23 3-4,-23-3-8,0 0-11,0 0-5,0 0 3,0 0 0</inkml:trace>
  <inkml:trace contextRef="#ctx0" brushRef="#br0" timeOffset="7718.4414">585 1453 16,'0'0'26,"0"0"2,0 0 1,0 0-9,0 0-4,0 0-4,16-5-3,-16 5-2,26-10-2,-10 2 0,5 5-2,-3-3-1,2 1-1,-4 3-3,4-3-2,-3 12-7,-2-6-14,-15-1-7,22 2-1,-22-2 1</inkml:trace>
  <inkml:trace contextRef="#ctx0" brushRef="#br0" timeOffset="13670.7819">1026 1438 25,'0'0'25,"0"0"1,0 0-7,16-13-5,-16 13-2,18-6-3,-18 6-1,29-18-2,-29 18-1,29-17-2,-13 4-1,1 2 1,-1-7-1,-1 4 0,-2-7-2,-2 6 2,-1-2-1,-1 2 0,-4 1 1,-5 14-1,2-21 1,-2 21-1,0 0-1,-12-14 1,12 14 0,-20-2-1,2 2 0,2 2 0,-7 1 1,3 0-1,-3 3 0,2 1 0,-3 6 0,5-1 0,0 6 0,6-2 0,0 5 0,5 1 1,2 2-1,2 1 1,4-6 0,2 3-1,4-4 1,1 4 0,4-7 0,2-1 1,-13-14 0,32 18 0,-16-12 0,6-1 0,-1-3 0,3 2 0,-1-5 0,2 2-1,0 1 0,-3-5 1,-1 0-3,0 1-1,3 2-4,-10-10-21,1-1-8,5 3 1,-10-11-2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24:29.66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29 29 14,'-15'-4'19,"15"4"-5,0 0-2,-4 15-4,4-15 1,0 0-2,0 0 1,-10 14-1,10-14-1,0 0 0,0 0-1,2 15-1,-2-15 0,0 0-1,0 0 0,0 0 0,19 8-1,-19-8 0,0 0-1,14-10 1,-14 10-1,0 0 0,15-19 0,-15 19 0,0 0 0,4-21 0,-4 21-1,0 0 1,-4-18 1,4 18-1,0 0 0,-16-9-1,16 9 1,0 0-1,-20 5 1,20-5-1,0 0 0,-12 19 0,12-19 0,-5 16 0,5-16 0,0 0 0,5 21 0,-5-21 0,0 0 0,0 0 0,17 11 1,-17-11-2,0 0-2,19-5-10,-3 8-16,-17-19-1,15 16 1,-15-19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26:39.27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0 182 4,'0'0'21,"14"0"1,-14 0-4,0 0-3,15-4-1,-15 4-3,22 0 0,-22 0-3,28-2 0,-28 2-1,28-8-1,-28 8-1,29-6-1,-29 6-1,29-13-1,-29 13 1,26-13-2,-26 13 0,24-16 0,-24 16 1,18-22-1,-18 22-1,8-25 2,-8 25-1,1-22 1,-1 22-2,-6-22 1,6 22 0,-15-15-1,15 15 1,-20-9-1,20 9 0,-26-5 0,11 6 0,1 6-1,0 2 1,-2 3 0,16-12-1,-28 33 1,15-17 0,1 5-1,0-2 1,3 4 0,2-6-1,3 3 1,0-3 0,4-1 0,4 0 0,2 0 1,-6-16-1,21 26 2,-8-12-1,3-4 1,-2-4 0,7 4-1,-3-3 1,2-1-1,0-1 0,-1 0 0,0-5-1,0 3 0,2 3-3,-6-12-4,7 9-15,-1-3-10,-21 0-1,29-13 0,-29 13 0</inkml:trace>
  <inkml:trace contextRef="#ctx0" brushRef="#br0" timeOffset="341.0195">447 168 18,'-3'18'28,"3"-18"0,0 0 2,0 0-10,0 0-6,21 1-3,-21-1-2,26-3-3,-26 3-2,32-3 0,-16 1-2,5 2-1,-4-1-1,1-1-3,3 7-6,-21-5-9,16-13-14,0 18 0,-16-5 1,14-5 0</inkml:trace>
  <inkml:trace contextRef="#ctx0" brushRef="#br0" timeOffset="1041.0595">839 174 44,'21'-1'30,"-21"1"-1,25-11-8,-7 12-7,-4-9-4,6 7-4,-6-7-1,5 4-3,0-2 0,1 3-1,-3 0 1,1-4-1,-4-1 0,2 3-1,-16 5 2,28-16 0,-28 16-2,17-19 1,-17 19 0,10-24 0,-10 24-1,-2-24 1,2 24 0,-14-22-1,14 22 1,-29-20-1,13 14-1,-5 1 1,-1 2 0,-1 5 0,-1 2 0,2 1 0,-1 5-1,6 6 1,-3 0 1,4 5-1,2 1-1,4 4 1,1-4 0,6 7 0,-1-2 0,6-4 0,1 1 1,5 0-1,-1-7 2,7 3-1,-1-3 0,4-2 1,-1-9 0,7 7-1,-4-7 1,4-1 0,-1-3-1,2-1 0,-3-5 0,3-1-1,-3 2 1,-3-5-2,1 1-2,-19 7-7,27-24-24,-11 21 1,-16 3-2,16-13 1</inkml:trace>
  <inkml:trace contextRef="#ctx0" brushRef="#br0" timeOffset="1483.0846">1341 266 29,'0'0'29,"0"0"3,0 0-4,0 0-9,0 0-4,0 0-4,16 6-2,-16-6-4,0 0-1,0 0-1,0 0-2,0 0 1,16 13-1,-16-13-1,0 0 1,8 16-1,-8-16 1,0 0-1,3 16 1,-3-16 0,0 0-1,0 0 2,0 0-1,0 0-1,0 0 1,0 0-3,0 0-5,-8-19-27,8 19 0,0 0 0,0 0-2</inkml:trace>
  <inkml:trace contextRef="#ctx0" brushRef="#br0" timeOffset="16113.9216">-508 787 10,'0'0'13,"19"-2"-2,-19 2-1,21 0 0,-21 0-1,19-6-1,-19 6 0,23-7 1,-23 7-2,20-8-1,-20 8 0,18-16-1,-18 16 0,19-13 0,-19 13 1,15-17-2,-15 17 0,11-15 0,-11 15 0,0 0-2,10-17 1,-10 17-1,0 0 0,1-15 0,-1 15 0,0 0-1,-5-16 0,5 16 1,0 0-1,0 0 0,-13-21-1,13 21 1,0 0-1,-17-12 0,17 12 1,-16-12-1,16 12 0,-19-8 0,19 8 0,-20-1 1,20 1-1,-17-3 0,17 3 1,-15 6 0,15-6-1,-16 13 0,16-13 2,-14 14-2,6 1 0,8-15 0,-11 29 1,11-29-2,-8 30 1,4-12 0,1 1 1,0-2-1,1 0 0,2-3 0,2 2-1,0-2 2,-2-14-1,4 21 0,-4-21 1,18 19-1,-18-19 1,22 16 0,-6-11 0,-16-5 0,33 8 0,-17-6 0,0 0 0,1-6 0,1 1 0,-2 1 0,0-1 0,2-2 0,-4-1 0,2 3-1,-2 0-1,3 1-1,-17 2-5,25-5-7,-25 5-13,0 0-5,19 2-2,-19-2 2</inkml:trace>
  <inkml:trace contextRef="#ctx0" brushRef="#br0" timeOffset="16401.9381">-82 852 28,'0'0'22,"20"0"-3,-20 0 0,0 0-5,8 15 0,-8-15-4,0 0-1,3 16-3,-3-16 0,3 18-3,-3-18 0,0 0-2,5 19-2,-5-19 0,-2 14-9,2-14-18,0 0-1,0 0-1,0 0 0</inkml:trace>
  <inkml:trace contextRef="#ctx0" brushRef="#br0" timeOffset="17103.9783">170 675 10,'0'0'24,"0"0"1,0 0 1,0 0-12,0 0-2,0 0-2,0 0-2,0 0-2,0 0-1,0 0-2,0 0 1,0 0-1,0 0 0,0 0-1,0 0 1,0 0-1,10 17 0,-10-17 0,0 0-1,-2 19 0,2-19 0,-3 18 0,3-18 1,-5 19-1,5-19-1,-5 23 0,4-9 1,1-14-1,-2 21 0,2-21 0,2 22 1,-2-22-1,4 24 0,-4-24 0,0 0 0,10 23 1,-10-23-1,0 0 0,14 16 1,-14-16-1,0 0 0,17 10 1,-17-10-1,0 0 1,17 4-1,-17-4 0,18 2 1,-18-2 0,21 0-1,-21 0 0,24-5 0,-24 5 0,25-1 1,-25 1-1,24-8-1,-24 8 1,21-4-2,-21 4-2,26-3-9,-26 3-16,0 0-3,16-5-1,-16 5 2</inkml:trace>
  <inkml:trace contextRef="#ctx0" brushRef="#br0" timeOffset="17692.0118">210 678 13,'0'0'26,"0"0"2,-11-18 2,11 18-13,0 0-3,10-22-1,-10 22-3,16-18-2,-2 16-3,-14 2-1,27-11 0,-27 11-2,31-9-1,-14 5-1,1 0-1,6 4-1,-6-10-5,9 10-7,-5 3-17,-6-11 0,10 15-2,-26-7 3</inkml:trace>
  <inkml:trace contextRef="#ctx0" brushRef="#br0" timeOffset="17398.9952">233 787 29,'0'0'27,"-16"-11"2,16 11-1,0 0-15,0 0-3,24 1-1,-24-1-3,19 0-1,-19 0-2,24 0-1,-24 0-1,26 3 0,-12-1-3,-14-2-1,22 0-4,-22 0-6,16-6-12,-1 10-6,-15-4 1,0 0 1</inkml:trace>
  <inkml:trace contextRef="#ctx0" brushRef="#br0" timeOffset="18321.0479">661 617 15,'1'14'27,"-1"-14"1,0 0 2,-19 11-12,19-11-3,-16 18-4,16-18-2,-19 24-4,19-24-1,-19 32-1,11-13-1,3 2-1,0-5 1,5 4 0,2-3-1,2-1 0,-4-16 0,16 27 0,-16-27 0,20 20 0,-20-20 0,25 12-1,-25-12 0,26 2 0,-12-2 1,-14 0-1,31-13 0,-17 4-1,2-3 1,-1 1-1,1-2 1,-5-4 0,0-1 0,-4 2-1,-4-2 1,-5 1-1,-3-1 0,-4-1 1,-4 1-1,-1 6 0,-4 0 0,-1-2 1,1 6-1,-1-2 1,1 5-1,2 2 1,2 5 0,14-2 0,-23 0-4,23 0-4,0 0-9,-9 29-13,9-29-2,-2 22 2,2-22-1</inkml:trace>
  <inkml:trace contextRef="#ctx0" brushRef="#br0" timeOffset="18743.072">932 642 43,'0'0'28,"-18"-1"2,18 1-6,0 0-12,0 0-3,6 16-2,-6-16-2,0 16-1,0-16-1,5 27 2,-5-27-2,10 35-1,-7-15 0,4 1 0,-3-2-1,0 0-1,2 0 0,-3-1-1,4-1 0,-7-17-2,11 21-2,-11-21-5,9 16-4,-9-16-16,0 0-1,0 0-1,0 0 2</inkml:trace>
  <inkml:trace contextRef="#ctx0" brushRef="#br0" timeOffset="19068.0906">927 614 12,'0'0'25,"0"0"3,22 0 0,-22 0-10,0 0-4,21-4-2,-21 4-2,19 2-3,-19-2-2,21 3-1,-21-3-1,24 2-1,-24-2 0,31 0-1,-15-3-1,0-1-1,0 6-3,-16-2-6,26-16-15,-10 21-6,-16-5-1,0 0 1</inkml:trace>
  <inkml:trace contextRef="#ctx0" brushRef="#br0" timeOffset="19337.106">959 759 44,'0'0'30,"0"0"2,0 0 1,16-22-20,3 25-2,-19-3-1,28-8-4,-28 8-2,33-8-1,-18 7-1,2 1-2,-1 3-2,-16-3-5,28-3-21,-12 12-6,-16-9 0,0 0 1</inkml:trace>
  <inkml:trace contextRef="#ctx0" brushRef="#br0" timeOffset="26277.503">-430 1377 15,'0'0'20,"0"0"0,0 0-7,0 0-2,0 0 0,0 0-3,16 3-1,-16-3 0,0 0 0,21 6-1,-21-6 0,19 0-1,-19 0 0,23-1-1,-23 1-1,27-7 1,-27 7-2,29-6 0,-13-1-1,-2 4 1,4-2-1,-3 1 0,-15 4-1,27-13 1,-27 13 0,24-20 0,-24 20 0,16-16 0,-16 16 1,10-19 0,-10 19 0,1-17-1,-1 17 0,-3-16 0,3 16 1,-8-16-2,8 16 1,-16-15-1,16 15 1,-19-13-1,4 10 1,15 3-1,-29-8 0,15 8 0,-1 2 0,1-1 1,0 4-2,14-5 1,-28 14 0,28-14 0,-22 26 0,22-26 0,-19 29 0,12-8 0,1-2 0,3 3 0,3 3 0,0-3 0,3-1 0,3 3-1,2-3 2,2-4-1,1-1 0,4-1 0,-1-6 1,0-1-1,4-3 1,0-3 0,-1-4 0,3 2 0,-1-1 0,0-1-1,-1-3 1,-1 2-2,1 1-1,-4-2-3,9 12-6,-23-8-6,21-15-15,-5 25-1,-16-10 0,21 6 2</inkml:trace>
  <inkml:trace contextRef="#ctx0" brushRef="#br0" timeOffset="26528.5173">83 1519 30,'0'0'27,"0"0"2,0 0-9,0 0-3,12-16-4,-12 16-2,0 0-2,9 15-3,-9-15-2,0 0 0,7 20-2,-7-20 0,6 16-3,-6-16-1,8 23-7,-8-23-14,-5 16-8,5-16-1,0 0 1</inkml:trace>
  <inkml:trace contextRef="#ctx0" brushRef="#br0" timeOffset="27119.5511">289 1365 24,'-2'15'29,"2"-15"1,0 0 2,0 0-13,-14-8-3,14 8-5,0 0-1,0 0-5,0 0 0,14-10-2,-14 10 0,15-6 0,-15 6-1,22-7 0,-22 7-1,26-1 0,-12-1 0,2 5-1,-1-1 1,-1 0-1,4 1 0,-18-3 0,28 3 0,-13-3-2,1 6-2,-16-6-7,18-14-24,-4 16 1,-14-2-1,0 0 1</inkml:trace>
  <inkml:trace contextRef="#ctx0" brushRef="#br0" timeOffset="27948.5986">696 1364 23,'16'9'24,"-19"-23"1,20 9-6,-17 5-6,20-6-1,-20 6-3,24-8 0,-8 6-2,-16 2-2,29-8 0,-29 8 0,29-10-1,-29 10-1,27-12-1,-27 12 1,22-16 0,-22 16-1,18-20-1,-18 20 0,11-19 0,-11 19 0,5-21 0,-5 21 0,-5-17 0,5 17 0,-13-18-1,13 18 1,-24-14-1,10 7 0,-2 4 0,-2 1 0,0 1 1,-2-1-2,2 9 1,-1-1 0,1 4 0,2 2 0,2 0 1,1 4-1,3 1 0,4 3 0,1-3 0,3 4 0,4 0 1,1-2-1,2 4 0,1-4 1,2 0 0,0-1-1,2 2 1,1-2-1,0-3 1,-11-15 0,28 25 0,-14-18 0,5 2 0,-1-4 1,3-5 0,0-8-1,4 8 1,-1-13 0,4 4-1,-4-3 0,0 0-1,0 3-3,-24 9-21,26-20-12,-12 18 1,-14 2-1,0 0 1</inkml:trace>
  <inkml:trace contextRef="#ctx0" brushRef="#br0" timeOffset="44928.5698">-237 1899 20,'10'23'21,"-10"-23"-3,0 0-3,0 0 0,0 0-4,0 0-1,0 0 0,21 11-2,-21-11-1,17 1 0,-17-1-2,23-6-1,-23 6-1,25-6 0,-25 6 0,26-7-1,-26 7 0,27-13-1,-27 13 0,28-16 0,-28 16 0,22-17 1,-14 2-2,-8 15 1,13-16 0,-13 16 0,5-17-1,-5 17 1,0 0-1,-7-16 1,7 16 0,0 0-1,-22-10 0,22 10 0,-23 0 1,9 2-1,-1-2 0,-1 4 0,0-2 0,-1 8 0,1-1 0,-2 1 1,2-2-2,0 5 1,3 3 0,13-16 1,-22 27-1,14-13 1,8-14-1,-13 31 1,10-15 0,4 2 0,-1-18 0,0 32 0,4-18 1,2 4-1,4-4 1,-10-14-1,25 24 1,-9-13-1,2-3 0,6-1 0,-5-6 0,7 1 0,-4-2 0,4 0 0,-5-6 0,1 1-1,-3-3 1,2 3-2,-3 2 0,-4-9-2,4 12-8,-18 0-24,0 0 1,24-14-2,-24 14 2</inkml:trace>
  <inkml:trace contextRef="#ctx0" brushRef="#br0" timeOffset="47473.7152">299 2010 16,'0'0'28,"0"0"0,0 0 1,0 0-10,0 0-3,-15 0-4,15 0-3,0 0-2,0 22-3,0-22 1,0 0-2,0 16-1,0-16-1,4 15 0,-4-15 0,0 0-1,0 0-1,0 0-3,0 0-12,0 0-16,0 0 0,-13-18-1,13 18 0</inkml:trace>
  <inkml:trace contextRef="#ctx0" brushRef="#br0" timeOffset="47935.7413">414 1862 27,'0'0'29,"0"0"2,0 0-1,-16-11-13,16 11-4,0 0-2,0 0-4,0 0-1,0 0-2,0 0-1,16 5 0,-16-5 0,16 2-1,-16-2 0,23-2-1,-23 2 0,29-6 0,-13 2 0,1 1-2,1 3 1,-18 0-2,30-6-4,-30 6-5,23-7-11,-23 7-11,0 0-1,17 7 1,-17-7 0</inkml:trace>
  <inkml:trace contextRef="#ctx0" brushRef="#br0" timeOffset="48239.759">437 1992 43,'0'0'30,"-21"3"3,21-3-1,0 0-16,0 0-4,16 5-2,-16-5-3,17-9-2,-17 9-1,25-13-1,-25 13 0,28-7-1,-13 3-1,-1 5-1,1 2 1,-1-3-2,4 5-1,-18-5-3,35 0-8,-21 3-23,-14-3 1,31-12 0,-31 12 0</inkml:trace>
  <inkml:trace contextRef="#ctx0" brushRef="#br0" timeOffset="50220.8725">865 1864 0,'-15'-8'23,"15"8"0,0 0 1,16 6-7,-16-6-4,15-1-2,-1 2 0,-14-1-2,24-6-2,-24 6 0,26-3-1,-26 3-2,22-7 0,-22 7-1,24-9 0,-24 9-1,23-12-1,-23 12 2,19-11-3,-19 11 1,18-11 0,-18 11 0,13-14-1,-13 14 1,0 0 0,11-21 0,-11 21 0,0-23-1,0 23 1,0 0 0,-10-19-1,10 19 1,-16-13-1,16 13 0,-22-11 0,22 11 1,-26-5-1,10 0 0,0 9 0,2-1 0,-1 2 0,1 4 0,-2 3 1,1 0-1,2 3 0,2 4 1,-2 2 0,4 0-1,2 4 1,1 1 0,3-2 0,3 0 0,3 0 0,0-5 0,7 4 1,-2-7 0,6-2 0,-14-14-1,32 21 1,-16-18 0,8 2 0,-1-7 0,2 1 0,0-7-1,2 1 0,-2-1-2,-4-6-1,5 12-10,-10 1-25,-16 1 1,21-16 0,-21 16-1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28:00.13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42 196 22,'21'8'24,"-21"-8"-5,0 0 1,18-8-4,-18 8-2,22-8-3,-22 8-1,29-15-2,-14 2-1,2 9-3,-1-11 0,2 6-1,0-4-1,-4 0 0,-3-1-1,-11 14 0,21-26 1,-21 26-1,10-26 0,-10 26 0,1-19-1,-1 19 1,-9-14 0,9 14-1,-24-7 0,24 7 1,-31 3-1,12 2 0,-4 2 0,3 2 0,-3 4 0,4 3 0,-2 2 0,3-1 0,1 7 0,4 2 0,-1 1 0,4 2 1,4-3-1,2 3 1,3-4 0,4 1 1,2-5 0,6-2 0,-11-19 0,32 24 0,-14-16 1,6-3-1,0-5 0,5-2 0,-2-4-1,2 4-1,1-7-1,-4-1-3,11 10-9,-10-3-22,-5-8 0,4 12 0,-8-9 0</inkml:trace>
  <inkml:trace contextRef="#ctx0" brushRef="#br0" timeOffset="426.0244">616 149 51,'0'0'30,"-3"16"1,3-16-6,0 0-11,0 0-3,0 0-3,16-11-2,-16 11-2,26-8-1,-12 0 0,6 8-1,-3 0 0,3-2-1,-3 2-1,1 0-1,-1 4 0,-2-6-3,3 10-2,-18-8-8,25-8-15,-25 8-4,0 0-1,19 8 2</inkml:trace>
  <inkml:trace contextRef="#ctx0" brushRef="#br0" timeOffset="701.04">618 294 49,'0'0'29,"0"14"3,0-14-9,0 0-9,21-2-1,-21 2-3,30-6-1,-15 0-3,7 4-1,-6-1-2,7 4 0,-6-1-1,3 0-2,-3-1-1,-1 1-3,7 6-5,-23-6-18,21-3-7,-2 6 0,-19-3-1</inkml:trace>
  <inkml:trace contextRef="#ctx0" brushRef="#br0" timeOffset="1067.061">1157 278 50,'5'14'32,"-5"-14"2,0 0-1,0 26-18,0-26-2,-5 17-6,5-17-2,-5 18-2,5-18-2,0 0 0,5 21-3,-5-21-6,9-15-26,-9 15 0,0 0-1,18-16 1</inkml:trace>
  <inkml:trace contextRef="#ctx0" brushRef="#br0" timeOffset="2027.1159">1462 169 44,'0'0'30,"0"0"3,14 0-5,-14 0-13,30-15-1,-18-1-4,15 14-2,-13-12-3,12 6-1,-10-3-1,5 3-1,-5-2-1,0 2 0,-16 8 0,22-18-1,-22 18 1,13-14-1,-13 14 0,5-14 0,-5 14 1,0 0-1,-14-21-1,14 21 1,-23-10 0,7 5 0,-3 2 0,-4 3-1,1-1 1,-5 2 0,-1 4 0,0 0 0,2 4-1,0 4 1,5 3 0,5 2 0,0 6 0,5 0 1,6 2-1,7 1 1,3 3 0,4-2 0,4-4 0,3 3 0,5-11 0,5 5 1,-4-7 0,7-3 0,-3-6 0,3 0 0,-5-5-1,3-2 1,-5 1-2,2-6 1,-3 1-2,-2-4-1,6 6-6,-25 4-24,19-21-6,-5 13 1,-14 8-1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28:13.595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1 221 15,'0'0'12,"0"0"0,0 0-1,0 0-1,0 0 0,0 0-1,14 4 0,-14-4-1,0 0-1,15-2 0,-15 2 0,0 0-2,22-8 1,-22 8-1,18-10 0,-18 10-1,21-13 0,-21 13-1,24-16 0,-24 16-1,24-17 1,-24 17-2,24-18 1,-24 18 0,24-21-1,-24 21 0,19-25 0,-13 9 0,-6 16 0,12-24 0,-12 24 1,3-23-2,-3 23 0,-5-19 1,5 19 0,0 0-1,-16-8 1,16 8-1,-19-5 0,19 5 0,-23 3 1,23-3-1,-25-1 0,10 1 0,15 0 0,-22 6 0,22-6 0,-23 6 0,23-6 0,-20 21-1,10-6 1,2-1 0,0 5 0,-2-3 0,4 5 0,-1 2 0,3-6 0,0 1 0,4 4 0,0-2 1,4-1 0,0 0 0,3-3 0,-7-16 0,19 31 0,-19-31 1,29 22-1,-11-17 1,1 3-1,3-3 1,2 1-1,2-4 1,1-4-1,-3-1 0,2 3 1,-2-3-1,-2-2 0,-1-3 0,-1 2-1,-4 1-1,-16 5-2,27-3-4,-27 3-7,9-23-21,-9 23 0,0 0 0,0 0 1</inkml:trace>
  <inkml:trace contextRef="#ctx0" brushRef="#br0" timeOffset="1002.0574">548 209 45,'0'0'30,"0"0"1,-15 3-8,15-3-7,0 0-3,0 0-3,23 1-2,-23-1-2,25-4-1,-10 0-1,6 1 0,-5-3-2,6 7-1,-4-4 1,3 0-1,-5-2 0,0-1 0,-2 1-1,0 3-1,-14 2-1,20-8-5,-1 11-15,-19-3-14,16-3 1,-16 3-1,0 0 1</inkml:trace>
  <inkml:trace contextRef="#ctx0" brushRef="#br0" timeOffset="669.0383">535 99 16,'0'0'25,"0"0"-3,0 0 0,0 0-4,0 0-2,0 0-3,24-3-3,-24 3-1,17-5-1,-17 5-1,24-4 0,-24 4-3,29-4 0,-29 4-1,31-6-1,-17 3 0,1 1-1,-15 2 0,25-1-2,-25 1 0,21-4-2,-21 4-2,0 0-3,24 5-10,-24-5-15,0 0 0,2 16-1,-2-16 2</inkml:trace>
  <inkml:trace contextRef="#ctx0" brushRef="#br0" timeOffset="4964.284">1045 302 34,'0'0'27,"0"0"-1,0 0-4,0 0-6,0 0-2,0 0-3,0 0-3,0 0-2,0 0 1,0 0-3,0 0-1,0 0-2,16 17 0,-16-17 0,0 0 0,8 16 0,-8-16-1,0 0 0,0 0-2,0 0-3,0 0-9,0 0-18,9-16-1,-13 2-1,4 14 1</inkml:trace>
  <inkml:trace contextRef="#ctx0" brushRef="#br0" timeOffset="6641.3799">1311 144 17,'0'0'21,"0"0"-4,0 0-1,0 0-1,14-6-2,-14 6-2,18-3-1,-18 3-2,21-3 0,-21 3-2,27-10 0,-13 2-1,6 3-1,-3-5-1,4 2 0,-3-3-1,4-2-1,-4-3 0,3 7 0,-5-4 2,0-2-3,-5-1 1,-11 16-1,19-25 1,-19 25 0,8-21-1,-8 21 1,-3-27-1,3 27 0,0 0 0,-24-23 1,24 23-1,-30-3 0,10 3 0,-4 3 0,-1 4 0,-1-1 1,-1 2-2,3 7 1,0 2 0,3-2 0,0 2 0,8 4 0,0 0 1,7 3 0,1-2 0,5 1 0,2-5 0,4 6 1,5-7 1,2-1-1,5-3 0,-1 3 0,1-9 0,4 4 0,-1-3-1,5-2 1,-5-6-1,3 8 0,-5-5 1,4-1-1,-3-4-1,0 2 1,-1-3 0,0 3-1,-1 0 1,-1-6-1,1-1-2,-3-2-3,7 12-14,-1-8-18,-21 5 2,27-19-2,-17 1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29:30.061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-262 271 12,'1'-16'17,"-1"16"-1,0 0 0,0 0-1,0 0 0,0 0-3,0 0-1,0 0-3,0 0-1,-16 7-1,16-7-2,-2 14-1,2-14-1,0 15-1,0-15 1,0 0-1,7 19 0,-7-19 0,0 0 0,0 0-1,0 0 1,16-8 0,-16 8 0,0 0 0,0 0-2,0 0-1,3-15-3,-3 15-9,7 15-14,-7-15-2,0 0 1,0 0-1</inkml:trace>
  <inkml:trace contextRef="#ctx0" brushRef="#br0" timeOffset="469.0268">20 4 19,'0'0'23,"-2"-15"-4,2 15 1,0 0-4,0 0-2,0 0-3,0 0-2,0 0-1,0 0-1,0 0-2,0 0 0,0 0-1,0 0-2,0 0 1,-5 24-2,4-6 0,-1 6 0,1 3 1,1 4-2,-4-1 1,3 4-1,-1-4 1,0-7-1,1 1 0,2-8 1,-1-16-1,4 17 0,-4-17-2,0 0-3,0 0-3,19-14-14,-19 14-8,14-27-3,1 16 2,-12-12 0</inkml:trace>
  <inkml:trace contextRef="#ctx0" brushRef="#br0" timeOffset="1230.0701">235-20 25,'0'0'28,"0"0"0,17-16 0,-17 16-11,15-15-3,4 9-4,-19 6-2,30-10-3,-15 7-1,6 4 0,-7 1-1,7 6-2,-7 0 0,2 7-1,-3 1 1,-2 0-1,-3 3 1,1 2 0,-5 3-1,-2-2 1,-2 1-1,-3-3 0,0 3 1,-4-2-1,-1 0 0,-5-7 1,0 0-1,-1-2 0,-2-1 0,0-3 0,-2-2 1,1-1 0,1-6 0,16 1 0,-24 3 1,24-3-1,-15-2 0,15 2-1,0 0-2,0 0-4,19 3-15,-4 4-13,-15-7 1,22 9-2,-22-9 1</inkml:trace>
  <inkml:trace contextRef="#ctx0" brushRef="#br0" timeOffset="775.0443">265-53 14,'-6'-16'24,"6"16"2,0 0-3,0 0-6,0 0-4,8 16-3,-4 2-2,-4-18-1,5 37-1,-5-16-2,4 8 0,-6-5-2,5 1 1,-3 1-2,3-3 1,-3-3-2,2-2 0,0-4-1,-2-14-1,3 24-3,-3-24-6,0 0-19,0 0-2,0 0 2,0 0 0</inkml:trace>
  <inkml:trace contextRef="#ctx0" brushRef="#br0" timeOffset="2345.1341">-312 956 7,'-15'-18'23,"15"18"1,0 0-3,0 0-3,0 0-4,0 0-2,0 0-2,0 0-1,0 0-2,0 0 0,20 23-2,-20-23 0,8 19-2,-8-19 2,8 19-3,-8-19-1,1 16 1,-1-16-1,0 0 0,0 0 0,0 0 0,0 0 0,0 0-1,0 0-1,0 0-4,0 0-7,0 0-19,0 0-1,0 0-1,-3-16 0</inkml:trace>
  <inkml:trace contextRef="#ctx0" brushRef="#br0" timeOffset="3080.1762">-19 866 25,'0'0'24,"0"0"-4,0 0-2,28-6-3,-12 4-3,0-6-2,6 3-2,2-7-2,7 2-1,-7-6-1,6 3 0,-6-6-2,3 4 0,-9-2 0,3 4-1,-10-1 1,-11 14-1,13-21 0,-13 21 0,-5-16 0,5 16-1,-21-13 1,5 8-1,-5 2 1,-1 3-1,-4-2 0,-1 7 0,0 1 0,-2 2 0,3 2 0,2 5 0,2-1 0,2 5 0,8 7 1,-1-4-1,3 2 3,7 5-3,0-3 3,4 3-2,3-7 2,5 4-1,-1-10 0,8 5 0,-16-21 1,32 25 0,-16-20-1,7 3 1,-1-8-1,4 2 0,-4-4 0,6-1-1,1-2-1,-4 0 0,4 2-3,-5-10-5,8 13-12,-3-4-15,-8-8-1,5 8 1,-9-6 0</inkml:trace>
  <inkml:trace contextRef="#ctx0" brushRef="#br0" timeOffset="3435.1965">559 860 28,'0'0'29,"-17"-7"3,17 7-2,0 0-9,0 0-8,0 0-3,15-11-3,-1 11-1,-14 0-3,29-9 1,-13 2-2,7 6 0,-6-1 0,3 2-1,-3 0-1,1 2 1,-18-2-1,26-4-1,-26 4-3,17-9-7,-17 9-22,24-7-2,-24 7 1,0 0 0</inkml:trace>
  <inkml:trace contextRef="#ctx0" brushRef="#br0" timeOffset="4270.2442">1070 836 25,'0'0'27,"-16"8"2,16-8 0,16 13-14,-16-13-2,18 1-4,-18-1-2,24-11 0,-10 1-3,5 6-1,-1-8 0,5 4-1,-3-4-1,0 2 0,0-1 0,4-1 0,-6-2 0,3 3-1,-3-2 1,-2-1-1,-4-1 0,-12 15 1,20-27-1,-20 27 0,5-23 1,-5 23 0,-12-19-1,12 19 0,-25-13 0,4 10 1,0 3-1,-6 3-1,-1 5 1,-2 5 0,1 3 0,0 3 0,2 4-1,3 1 1,3 8 1,5-3 0,5 0 0,4 1 0,3-4 2,10 3-1,-3-5 1,8-2 0,-11-22-1,29 32 0,-11-22 1,6-2-1,2-2 0,1-2-1,2-4 0,3 0-1,-2-2-1,-2-6-3,5 10-8,-10-6-24,-4-5-1,0 6 1,-19 3 0</inkml:trace>
  <inkml:trace contextRef="#ctx0" brushRef="#br0" timeOffset="4999.286">-243 1646 34,'0'0'29,"-15"-2"2,15 2-7,0 0-6,0 0-3,0 0-5,0 0-4,16 22 0,-16-22-2,8 17-2,-8-17 0,8 14 0,-8-14-1,0 0-1,0 0 0,0 0-2,13 18-4,-13-18-14,-8-16-12,8 16-2,0 0 1,16-15 0</inkml:trace>
  <inkml:trace contextRef="#ctx0" brushRef="#br0" timeOffset="5586.3195">61 1614 13,'0'0'26,"34"-2"2,-34 2 2,34-18-10,-12 15-4,-3-8-5,7 8-2,-10-10-2,8 8-2,-9-5 0,4 2-2,-19 8-2,24-17 0,-24 17-1,14-23 1,-14 23 0,5-29-1,-5 15 1,0 14-1,-8-24 1,8 24-1,-21-22 1,5 13-1,-1 3 1,-4 3-1,0 4 0,0 3 0,-1 2 0,2 7 0,0 1 0,4 6 1,0 0-1,6 4 1,-3-1-1,7 4 1,1-3 1,5 2-1,1-5 1,6 3-1,1-7 1,3 4 0,4-8 0,2 0 1,1-5-1,4 0 0,2-5 0,4 0-1,-3-4 1,4-2-1,0-4 0,1-1-1,1 0-2,-2-8-1,4 8-5,-12-14-13,5 4-16,0 7 1,-7-5-1,2 3 2</inkml:trace>
  <inkml:trace contextRef="#ctx0" brushRef="#br0" timeOffset="5914.3382">645 1455 68,'0'0'34,"18"-3"0,-18 3-7,1-16-16,17 16-1,-13-15-3,14 14-2,-19 1-2,31-10 0,-17 3-2,7 7 0,-5-1 0,0-1-1,-2 4-1,-14-2-1,29 1-1,-29-1-2,21 7-4,-21-7-10,0 0-15,0 0-1,0 0-1,-5 21 3</inkml:trace>
  <inkml:trace contextRef="#ctx0" brushRef="#br0" timeOffset="6162.3525">687 1580 43,'-2'14'32,"2"-14"1,0 0-3,-8 16-11,8-16-5,0 0-4,15-11-3,2 10-3,-17 1-1,32-7 0,-32 7-1,36-6-1,-19 7 0,1-2-1,3 2-2,-5-4-3,9 11-7,-25-8-21,29 3-2,-8 1-1,-21-4 1</inkml:trace>
  <inkml:trace contextRef="#ctx0" brushRef="#br0" timeOffset="6862.3925">1259 1575 46,'0'0'31,"0"0"1,0 0-2,23 11-16,-23-11-3,16-3-2,-16 3-3,22-10-1,-22 10-2,31-14 0,-17 3-1,4 0 0,-4-1-1,4-2 0,-5-4 0,1 5-1,-14 13 1,23-28 0,-15 13 0,-2 1-1,0-1 1,-6 15-1,2-19 0,-2 19 0,-10-16 0,10 16 0,-24-8 0,7 6 0,-4 2 0,0 2-1,-3 3 1,-3 3 0,1 6-1,-1-1 1,-1 8 0,4 1 0,4 6 0,0 1 0,6 1 1,4 0-1,5-1 1,7 3 0,3-3 0,8-1 0,-2-4 0,8 0 1,0-7 0,5 1 0,-1-8-1,4-2 1,-1-7 0,4 1-1,-2-5 1,2-7-1,-3-3 0,2-3-2,2 3-2,-12-16-13,2 9-21,0 0-1,-7-5 0,-3 4-1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30:04.624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6 9 13,'0'0'26,"-2"-18"2,2 18-3,0 0-6,0 0-4,0 0-3,0 0-3,0 23-2,0-23-3,2 38 0,-2-14-1,2 10-1,-4-4 1,4 7-2,-4-6 0,0 4 1,1-8-2,-1-3 1,1-8-1,1 0 0,0-16 0,0 19 1,0-19-2,0 0-1,0 0-3,0 0-4,0 0-8,16 15-15,-16-15-1,12-18 1,-8-3 2</inkml:trace>
  <inkml:trace contextRef="#ctx0" brushRef="#br0" timeOffset="300.0172">197 2 15,'0'0'30,"9"-22"0,-9 22 1,0 0-11,0 0-6,18 3-2,-18-3-4,0 27-1,-2-7-3,6 8-1,-8-2 0,8 11 0,-6-8-1,4 5-1,-2-9 0,3 2 0,0-4-1,0-5 0,0-4-2,-3-14 0,10 16-4,-10-16-4,0 0-9,0 0-14,0 0 0,14-21 0,-18 0 2</inkml:trace>
  <inkml:trace contextRef="#ctx0" brushRef="#br0" timeOffset="742.0423">221 10 29,'-2'-22'31,"2"22"0,2-15-2,-2-2-10,0 17-2,11-16-3,7 19-3,-18-3-6,29-11 0,-29 11-1,33 5-1,-15 4-2,4 4 0,-4 5 0,1 3-1,-4 4 0,-1 4 0,-4 1 0,-2 3 0,-4-1-1,-4-2 1,-3-1-1,-2-2 0,-6-3 1,-2-1-1,-1-6 1,-4-4 0,1-3 0,-1-4 0,-1-1 1,1-3 0,2-2 0,16 0 0,-24-4 0,24 4-1,0 0 1,-14-1 0,14 1-1,0 0 0,16-2-1,-16 2-3,25 3-2,-25-3-12,24-8-18,-3 13 0,-5-6 1,5 7-1</inkml:trace>
  <inkml:trace contextRef="#ctx0" brushRef="#br0" timeOffset="1050.0601">546 310 46,'0'0'32,"15"0"0,-15 0-1,0 0-17,0 0-2,0 0-3,19 2-3,-19-2-1,0 0-2,0 0 0,13 19-1,-13-19 0,0 0 0,0 0-1,5 16 0,-5-16-1,0 0 1,0 0-2,0 0-3,0 0-10,9 16-23,-9-16 2,0 0-1,-1-16 0</inkml:trace>
  <inkml:trace contextRef="#ctx0" brushRef="#br0" timeOffset="3589.2053">-135 894 21,'0'0'21,"0"0"-3,0 0-1,14-10-1,-14 10-4,0 0-1,24-3-1,-24 3-2,18-3-2,-18 3-1,24-7-1,-24 7-1,27-8-1,-27 8 0,32-12 0,-16 2 0,4-1-1,-6-2 1,2-2-1,0-1 0,-6 2 0,-1-4 0,-9 18 0,10-28 1,-10 28-1,-6-20-1,6 20 1,-16-16 0,16 16-1,-25-6 0,9 4 1,-3 4-1,0 1 0,0 2 0,-2 3 0,2 3 0,-2 2 0,0 5 0,5 1 0,0 3 0,6 4 0,-1 0 0,8 1 1,0-2 0,6 3 0,2-6 1,6-1 0,2-5 0,4 0 0,1-6 0,4 1 0,-4-8 0,8 2 0,-4-7-1,1 6-1,1-4 0,-4-5-1,5 8-3,-9-11-4,12 14-12,-5-1-14,-23-5 0,32 3-2,-32-3 3</inkml:trace>
  <inkml:trace contextRef="#ctx0" brushRef="#br0" timeOffset="3795.2171">325 1011 47,'0'0'30,"0"0"2,8 14-9,-8-14-8,0 0-2,0 0-5,6 18-5,-6-18-6,4 14-6,-4-14-22,16 8 0,-16-8-1,0 0 0</inkml:trace>
  <inkml:trace contextRef="#ctx0" brushRef="#br0" timeOffset="4136.2366">495 852 41,'0'0'31,"0"0"2,0 0 0,0 0-17,0 0-4,0 0-2,18 3-3,-4-3-4,-14 0 1,27-6-2,-11 1 0,2 5-1,-2-1 0,2-1 0,-4-3-1,1 4-1,-1 2-2,-14-1-5,27-6-19,-12 4-7,-15 2-1,14-3 0</inkml:trace>
  <inkml:trace contextRef="#ctx0" brushRef="#br0" timeOffset="4725.2702">835 849 29,'22'-2'30,"-22"2"2,29-6-1,-29 6-9,21-11-7,3 9-3,-6-12-9,7 9 0,-5-6 0,7 1-2,-6-3 1,1 4-2,1-3 1,-6 3-1,-2-1 1,-15 10-1,21-19 0,-21 19 1,9-19-1,-9 19 1,-3-20-1,3 20 0,-13-16 0,13 16 0,-25-16-1,5 10 1,-1 1-1,-1 4 1,-2 1-1,2 1 1,-3 4-1,3 5 1,1 1 0,4 3 0,-3 5 0,7 1 0,2 4 1,3 0-1,2 3 1,4-1 1,2-2-1,8 3 1,-1-6 0,5 0 1,1-7-1,7 2 0,-3-9 0,6 1 0,-1-2 0,5-4 0,2-4-1,2 2 0,-1-3-1,1-2-1,1 5-2,-10-14-8,9 2-25,-7 8 0,-24 4-1,25-10 0</inkml:trace>
  <inkml:trace contextRef="#ctx0" brushRef="#br0" timeOffset="8301.4748">-137 1558 10,'0'0'24,"0"0"2,0 0 0,0 0-9,0 0-2,0 0-2,26-8-3,-26 8 0,24-7-3,-24 7-1,32-11 0,-16 3-3,6 3 1,-4-6-1,1 6-1,1-9 0,-1 3 0,-3-5-1,0 3 0,-2-3 0,-14 16 1,15-28-2,-15 28 1,3-20 0,-3 20 0,0 0 0,-21-15 0,7 15-1,-1 0 0,-2 3 0,-3 2 0,0 3 0,-1 0 0,0 3 0,0 2-1,-1 5 2,4-2-1,0 3 1,4 0-2,1 1 2,3-1-1,4 0 0,3 0 0,3-4 0,3 2 0,5-2 0,-8-15 0,22 26 0,-6-15 1,4-5 0,4 2-1,-2-3 1,4-3 0,3-2 0,1 0-1,-1-5 0,0 2-1,0 3-2,-7-10-3,10 13-13,-3-4-17,-13-7 0,5 8 1,-21 0 0</inkml:trace>
  <inkml:trace contextRef="#ctx0" brushRef="#br0" timeOffset="8847.506">489 1579 40,'0'0'33,"0"0"0,0 0-1,9 17-15,-9-17-6,0 0-2,0 0-4,0 0-3,11 15-1,-11-15 0,0 0-1,10 14-2,-10-14-4,0 0-12,0 0-16,0 0 2,0 0-3,16 11 3</inkml:trace>
  <inkml:trace contextRef="#ctx0" brushRef="#br0" timeOffset="9470.5417">732 1510 39,'0'0'33,"-13"17"0,13-17-3,-16 3-11,16-3-3,0 0-5,18 10-2,-18-10-5,27-1-1,-27 1 1,37 0 0,-18-2-2,4 2-1,1 0 0,0 3-2,0 0-1,-5-1-3,10 9-8,-14-4-24,2-7 0,4 3 1,-6-6-1</inkml:trace>
  <inkml:trace contextRef="#ctx0" brushRef="#br0" timeOffset="9208.5267">719 1385 39,'0'0'32,"17"-12"1,-17 12 1,6-17-13,-6 17-9,0 0-3,19 0-3,-19 0-3,18-2 0,-18 2-1,24-2-1,-24 2 1,29-1-2,-15 2 0,-14-1-2,27 2-1,-27-2-4,23 7-5,-23-7-13,0 0-9,0 0-2,0 0 3,-5 19-1</inkml:trace>
  <inkml:trace contextRef="#ctx0" brushRef="#br0" timeOffset="10237.5854">1244 1466 35,'0'0'30,"0"0"3,27-12-2,-8 10-13,-11-13-5,20 12-3,-16-11-3,14 11-2,-8-12-1,7 10-1,-7-4 0,3 2-1,-3-2-1,-1 1 0,-1-2 0,0 2 0,-16 8 0,21-21 0,-21 21-1,11-19 1,-11 19-1,-1-16 1,1 16-1,-16-13 0,16 13 0,-28-3-1,11 3 1,-4 3-1,-3 5 1,0 3-1,-2 4 1,1 2-1,0 3 1,1 1 0,4 1-1,-1 0 2,5 1-1,1 1 0,6-2 1,2 1 0,6-2 0,2 1 0,4-3 1,6 4-1,2-9 0,5-1 0,1-2 1,5-3-1,-2-4 0,6 0 0,-3-7 0,4 0 0,-3-2 0,3 0 0,-2-4-1,-3-3-2,3 8-4,-14-12-22,5 3-11,-1 2 3,-9-10-2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10T21:12:05.87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12448 14480 18,'3'-11'15,"-3"11"-1,8-15-2,-8 15-2,11-20-1,-5 9-1,1-2-2,0-1-1,2-3 0,0 1-1,1-2-1,1 0 1,2-1 0,0 0 0,3-1-1,-1 0 0,2 2-1,1 0 0,0 3 0,0-1-1,0 3 0,0 1 1,-2 4-1,2 1 1,0 3-1,-1 0 1,2 2-1,-2 2 1,1 2-1,-2 0 1,2 2-1,-2-1 1,0 2-1,-3-1 1,3 2-1,-3-1 0,2 2 0,-2-2 0,3 1 0,-2-2-1,1 2 1,0 1 0,0-1-1,-1 0 1,1 1 0,1-1-1,1 2 1,-2 0 0,2-1-1,-1 0 1,2 0-1,-1-1 1,2 0-1,-2-2 0,1 0 2,1-1-2,0 0 1,1 0-1,1-1 0,-3-1 1,3 0-1,-1 0 0,-2 0 0,2-2 1,-2-1-1,2 0 0,-1-2 0,1 1 1,-1-1-1,1 0 0,0-2 0,0 0 0,0-1 0,0 2 1,0 1-1,-2-2 0,1 0 0,-1 0 0,-1-2 0,1 1 1,0-2-1,0-4 0,0 1 0,1-1 0,0-2 0,-2 0 1,2-2-1,-3 2 0,0 0 0,0 1 0,-2-1 1,-2 2-1,1 1 0,-4 2 0,-9 10 0,15-14 1,-15 14-1,8-11 0,-8 11 0,0 0 1,0 0-1,0 0 0,0 0 0,0 0 0,0 0 0,0 0 0,-3 11 0,3-11 0,-2 13 0,2-13 0,0 17 0,1-8 0,-1-9 0,4 18 0,-1-8 0,2 0 0,0 0 0,-5-10 0,15 18 1,-6-10-1,3 1 0,2-2 0,0-1 1,3 0-1,1-1 1,2-1 0,1 0 0,-3-3-1,4 0 1,-1-2 0,-1 1 0,-1 0 0,1-2 0,-2-1-1,1 2 1,-1-1-1,0 1 0,0-1 1,-1 1-1,3-2 0,0 2 1,0 1-1,1-1 0,-3 1 0,2 0 1,-2 1-1,0 1 0,-3-1 0,-1 0 1,-1 0-1,1-1 1,0 0-1,0-1 0,0-1 0,1-1 1,0 1-1,1-1 0,-1 1 0,1-1 0,-3 0 0,1 3 0,-1 0 0,1 0 1,-2 3-1,1 0 0,1 1 0,-1 1 0,2 1 0,0-1 0,-1 3 0,-1-1 0,-1-2 0,1 2 0,-2 0 0,0-1 0,-2 0 0,0 1 0,-9-7 0,18 16 0,-11-6 0,1-1 0,-1 4 0,1-2 1,-1 1-1,-1 1 0,1-1 0,0 1 0,-1-3 0,0 1 0,-1 0 0,1-1 0,0 0 0,-2 0 0,0-1 0,-4-9 1,8 17-1,-8-17 0,5 14 0,-5-14 0,4 10 0,-4-10 0,0 0 0,6 10 0,-6-10 0,0 0 0,0 0 0,0 0-2,0 0-4,0 0-14,2-11-17,-2 11 0,2-16-1,0 3 1</inkml:trace>
  <inkml:trace contextRef="#ctx0" brushRef="#br0" timeOffset="2883.165">15556 14509 6,'-10'-2'16,"10"2"-1,0 0-2,0 0-2,0 0-2,0 0-1,-3-11 0,3 11-3,5-12 1,-1 3-1,2-1 0,-1-1 0,4 1 0,-2-4 0,5 1-1,-2-4 0,4 3-1,-2-2 0,2 1 0,1-2-1,0 3 0,5-2 0,1 3-1,-2 0 1,3 2-1,0 0 0,2 2 0,-2 0 0,1 2 1,-2 0-1,-1 2 1,2 0-1,1 3 1,-2-1 0,2 2-1,-3-1 1,2 4-1,-2 0 0,1 1 0,0 0 1,-1-1-1,0 1 0,1 1 0,-1 0 0,2-1 0,-1-1 0,-1 2 0,-1 0 0,-1 1 0,-1 0 0,1 2-1,-4-3 1,2 3 0,0-2-1,1 0 1,0 2 0,1-1-1,-2-1 1,2 1-1,-1 0 0,1 2 1,-2-2-1,-2 1 0,0-1 0,1 0 1,0 0-1,0-1 0,1-3 0,1-1 0,2-3 1,0-3-1,1-4 0,-1-1 1,3-3-1,1-4 0,0 1 1,-3-2-1,2-2 0,-1 3 0,-2-1 0,1 1 0,-2-1 1,-1 2-1,-2-1 0,0 0-1,-3 3 2,1-1-1,-2 3 0,-1 1 0,-2-1 0,-2 3 0,-6 9 0,10-16 1,-10 16-1,7-14 0,-7 14 0,4-10 0,-4 10 0,0 0 0,1-11 0,-1 11 0,0 0 0,0 0 0,0 0 0,0 0 0,0 0 0,0 0 0,1 10 0,-1-10 1,1 13-2,-1-13 1,3 18 1,-1-9-1,1 1 0,1 2 0,1-2 0,2-1 0,0 2 0,1-2 1,3-1-1,-1 1 0,3-2 0,1-1 0,0 0 0,1 0 0,-1-1 0,2-1 1,-2 1-1,3-3 0,-2 0 0,1 0 0,1-1 1,1-1-1,2 0 0,1 0 0,2-1 0,-2 0 0,2 0 0,1-1 0,1 0 0,1 0 0,-1 0 0,1-1 0,-2 1 0,2 0 1,-2-1-1,-2 2 0,-1 0 0,-1-1 0,-2 1 0,-1 1 0,-1-1 0,1 1 0,1 0 0,-2-1 0,1-1 0,0 1 0,0 0 1,-1 0-1,1 0 0,-2 0 0,0 0 0,-2 1 0,2 1 0,-1-1 0,0 0 0,-2 2 0,2-1 0,-1 0 0,-1 0 0,2 0 0,-2 0 0,0 2 0,1-2 0,-2 1 0,0 1 0,0 3 0,-1-1 1,1 3-1,-1 0 0,-1 3 0,1 0 0,-1 1 0,2 3 0,0-2 0,-1 1 0,0 0 0,1 1 0,-1-3 0,1 2 0,-1-1 0,-2-2 0,0 3 0,-1-3 0,1-1 0,-3 1 0,0-1 1,0 0-1,-1 0 0,-4-10 0,8 15 0,-8-15 0,8 12 0,-8-12 1,0 0-1,6 9-1,-6-9 0,0 0-6,0 0-22,4-13-7,-4 13-2,3-24 1</inkml:trace>
  <inkml:trace contextRef="#ctx0" brushRef="#br0" timeOffset="6262.3582">18683 14463 7,'0'0'16,"0"0"-1,1-10-1,-1 10-1,2-16-3,-2 16 1,7-18-2,0 5-2,-2 1 0,2 0-2,0-2 0,3-1-1,-1-2-1,1 1-1,2-1 0,1 0-1,0 0 1,4 0 0,-2-1 0,4 3-1,-1 0 1,0 0 0,0 1 0,0 2 0,0 1-1,1 3 1,-2 0-1,1 1 0,0 4 0,3 1 0,-1 1-1,0 1 1,0 1 0,2 1 0,-3 1 0,3 2 0,-3-2 0,0 1 0,2-1 0,0 1 0,0-2 0,1 0 1,0-1-1,-1 0-1,2-1 1,0 1 0,-1 1-1,-1 0 2,0 1-2,0 2 0,-1-2 1,0 2-1,-2-1 0,-1 0 0,0 0 1,-2 1-1,1 0 0,-2-1 0,1 0 0,-1 0 0,1 1 1,-2-1-1,3 0 0,0-2 0,1 2 0,-1-3 1,1 2-1,-1-2 0,3 0 0,-1-1 0,0 1 1,-1 0-1,2 0 0,0 0 0,-1-1 0,1-1 0,1-1 1,-2 2-1,0-3 0,-1 0 0,-1-5 0,-1 5 0,1-3 0,-1 0 1,0-1-1,0-5 0,0 4 0,-1-2 0,2-1 0,-2-1 1,0 1-1,-2-1 0,-1 1 0,-1 0 0,-1 0 0,-1 1 0,-1-1 0,0 2 0,-2 0 1,-5 9-2,10-16 1,-10 16 0,8-10 0,-8 10 0,0 0 0,0 0 0,0 0 0,0 0 0,10-9 0,-10 9 1,0 0-1,0 0 0,0 0 0,0 0 1,0 0-1,0 0 0,0 0 1,4 11-1,-4-11 1,0 0-1,3 9 0,-3-9 0,0 0 0,5 14 0,-5-14 0,5 9 0,-5-9 0,8 9 0,-8-9 0,7 10 0,-7-10 0,10 9 1,-10-9-2,10 8 2,-10-8-1,13 10 0,-13-10 0,12 6 0,-12-6 0,15 4 0,-15-4 1,16 5-1,-4-5 0,-3 2 0,3-1 0,2 0 0,-1 0 0,2 0 1,0-1-1,1 1 0,-1 1 0,4-2 0,-3-1 0,2 1 1,1-1-1,-2 1 0,2-1 0,-3 0 0,0-2 0,-3 2 0,0 0 0,-1-1 0,-2 1 1,0-1-1,-1 0 0,1 1 0,0-1 0,0 0 0,1 0 0,1 1 0,0-2 0,2 0 0,2 1 0,-2 0 0,3-1 0,-2 1 0,1 0 0,1 0 0,-3 0 0,0 1 0,1 0 0,-2-1 1,2 1-1,-2 0 0,2-1 0,-1 2 0,0-1 0,0 0 0,1 2 0,-3 1 0,2-1 1,0 2-1,-2-1 0,1 0 1,-2 0-1,3 1 0,-4 0 1,3 0-1,-1 0 0,-1 2 0,1-1 1,1 1-1,-2 0 0,1 1 1,-1-1-1,0 3 0,0-1 0,-1-1 1,-1 2-1,1 0 0,-1-1 0,-1 2 0,-8-9 0,17 17 0,-9-8 0,0 0 0,2 2 0,-1 0 1,-1 0-1,1 0 0,-1 0 0,-1 1 0,0-1 0,-1 0 0,0 0 0,0 0 0,-1 1 0,-2 0 0,2 0 0,-1-2 0,-1 2 0,-1-2 0,0 0 0,-2-10 0,2 16 0,-2-16 0,1 12 1,-1-12-1,-1 10 0,1-10 0,0 0-1,0 0 1,1 10-1,-1-10-1,0 0-5,0 0-13,0 0-16,0 0 0,-14-17-1,14 17 1</inkml:trace>
  <inkml:trace contextRef="#ctx0" brushRef="#br1" timeOffset="29121.6657">14190 13062 12,'0'0'21,"0"0"-1,0 0-2,0 0-1,0 0-3,-7-10-2,7 10-3,0 0-2,-12-4-2,12 4-1,-15-2-1,5 1 0,0 1-1,-3-1 0,1 3-1,-3-1 1,1-1-1,-3 1 0,1 0 0,-3 0 0,3 2 0,-4 0 1,2-1-1,0 1 1,-1 2-1,2 0 0,1 2 1,1-1-1,1 3 0,1-1 2,1 0-2,2 2 0,3-1 0,7-9-1,-13 17 1,9-7 0,2-1-1,2-9 0,-1 17 1,1-17-1,7 13 1,-7-13-1,17 9 1,-7-6-1,2 1 1,1-2 0,2 0 0,0-2 0,3 1 0,-1 0 0,2-1 0,0 1 0,3 0 0,-2-1 0,1 2-1,-1 3 1,1 2 0,-3 3 0,2 1-1,-4 0 1,-1 5-1,-3 0 1,-1 2 0,-2-2-1,-5 3 0,-1 0 0,-4-1 0,-2 2 1,-3-1-1,-2-2 0,-4 1 0,-1-4 1,-2 0-1,-1-3 0,-3-2 0,-1-3 0,-2-1 1,-2-2-1,1-3 1,2-1 0,-2 0 1,2-4-1,3 2 1,1-1-1,5 1 0,1-1-1,11 4 1,-11-4-1,11 4 0,0 0-1,0 0 0,0 0-1,8-13-2,4 14-5,-12-1-10,15-12-20,-1 10 2,-4-7-1,5 1 2</inkml:trace>
  <inkml:trace contextRef="#ctx0" brushRef="#br1" timeOffset="29590.6925">14399 12824 14,'11'-2'30,"-11"2"1,0 0 2,0 0-15,-2 14-3,6-2-1,-8 0-5,6 8-1,0-2-2,1 7-1,0-2-2,-1 1-1,-2-4-1,1 1 0,-1-5-2,0-5-2,3-1-4,-3-10-12,0 0-16,-8-9 0,4-2-1,4 1 0</inkml:trace>
  <inkml:trace contextRef="#ctx0" brushRef="#br1" timeOffset="31360.7938">17127 13049 11,'0'0'15,"0"0"0,0 0 2,0 0-1,0 0 1,0 0-3,-12-5-1,12 5-3,-13-1-1,2-1-2,11 2-1,-20 2-1,8 1-1,-2-2-1,2 4-1,-4-1 1,2 0 0,-3 0-1,1 2 0,-2-1 0,0 2-1,0 0 1,1 1-1,1-1 0,1 2-1,2-1 1,2 0 0,11-8-1,-14 14 1,14-14-1,-3 15 1,3-15-1,9 13 1,-9-13-1,19 14 1,-6-8 0,2 0 0,1-1 0,2 1-1,0-1 1,2 1 0,-1 1 0,0 0 0,1 1 0,1 1-1,-3 0 1,0 1-1,-2 4 1,-2 0-1,-3 1 1,-2-1-1,-4 4 0,-4-1 0,-3 2 0,-5 1 1,0 0-1,-3-1 0,-3-1 0,0-3 0,-2-2 0,-1-1 0,-2-5 0,3-2 1,-6-5-1,3 0 1,-2-4-1,-1-1 1,1-1 0,0 0 0,0-1 0,4 2 0,0 0 0,4 1 0,3 0-1,9 4 1,-12-3-1,12 3 0,0 0-2,0 0 0,11 2-2,-11-2-3,20 3-11,-7-1-20,-2-6 0,3 1 0,-2-8 2</inkml:trace>
  <inkml:trace contextRef="#ctx0" brushRef="#br1" timeOffset="31767.8171">17351 12874 13,'0'0'30,"9"7"2,-9-7 3,-1 10-16,5 8-2,-7-2-3,7 8-3,-6-1-4,4 4-2,-2-3-2,0 0-1,-1-4-4,-2-9-7,3-11-27,4 12 1,-4-12-1,-4-18 1</inkml:trace>
  <inkml:trace contextRef="#ctx0" brushRef="#br1" timeOffset="33582.9209">20342 12907 32,'11'-6'21,"-11"6"-1,0 0-1,0 0-4,-8-10-2,8 10-2,-12-2-2,12 2-1,-19 1-2,10 2-1,-4-3 0,2 3-1,-5-2 1,2 4-1,-4-3-2,2 2 1,-4 2-1,2-1-1,-3 1 1,0 3-2,0-1 1,0 2 0,0 1 0,5 0-1,1-1 1,3 2-1,1-3 1,6 0-1,5-9 1,-2 15-1,2-15 1,12 14 0,-3-7-1,4 1 1,5-1 0,2 0 0,1 1 0,5 1 1,-1-2-2,1 2 1,0-1 0,-1 3 0,-2-1-1,0 1 1,-3 3-1,-4 0 0,2 4 1,-4 2-1,-1-1 1,-3 2-1,-4 2 1,-1-2-1,-5 1 1,-3-1-1,-4-4 0,-2 0 0,-4-2 0,-1-2 0,-4-3 0,0 0 0,-2-3 0,-2-2 0,-2-1 0,-1-2 1,-4-1-1,0 0 1,-1-3 0,2 0 0,2-2 0,3 1 0,3-4 0,4 3 0,4-2 0,12 6-1,-14-11 0,14 11 1,-4-11-2,4 11 1,0 0-2,9-12-2,-9 12-3,13-8-6,3 3-22,-2 2-4,-2-4 0,5 1 1</inkml:trace>
  <inkml:trace contextRef="#ctx0" brushRef="#br1" timeOffset="34036.9468">20618 12783 37,'0'0'33,"0"0"2,5 9-6,-5-9-11,2 21-3,-6-8-3,6 11-3,-5-2-4,3 7 0,-3-2-2,2 2 0,-1-4-2,1-1 0,0-3-1,1-8-3,3 0-3,-3-13-10,0 0-23,0 0 2,0-19-1,2 5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30:44.216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0 249 13,'0'0'20,"0"0"-2,27-4-1,-27 4-3,18-6-1,-18 6-2,22-10-1,-6 9-1,-16 1-1,32-13-1,-32 13-1,32-18-1,-16 7-1,5 5-1,-5-9 0,2 7-1,-18 8 0,25-21 0,-25 21-1,21-19 1,-21 19-1,10-22 0,-10 22 0,0-26 0,0 26-1,-10-24 1,10 24 0,-17-22-1,17 22 1,-23-16-1,7 11 0,2 3 1,-4 5-1,0 4 0,-2 1-1,2 8 1,-1-2 0,-2 9-1,3-1 1,2 2 0,3 0-1,2 0 1,3 2 0,3-4 0,4 4 0,2-2 0,3-1 0,2 1 0,5-5 1,2 2 0,3-7 0,5 5 1,3-9-1,2 3 2,2-10-2,5 3 1,-3-6 0,4 0-1,-5-1 1,1-4-2,-6 2 1,2-2-1,-7-1-1,-3-4-2,0 10-4,-16 0-11,11-16-16,-11 16 0,0 0 0,21 3 0</inkml:trace>
  <inkml:trace contextRef="#ctx0" brushRef="#br0" timeOffset="761.0435">680 119 22,'0'0'29,"0"0"0,0 0-1,0 0-9,0 0-2,0 0-5,19-5-2,0 5-2,-19 0-2,35-10-2,-19 2-2,7 7 1,-9-1-3,6-1 0,-6 5-1,-14-2-2,27 4-1,-27-4-5,19 10-9,-19-10-15,0 0-1,-3 26 1,-11-20 0</inkml:trace>
  <inkml:trace contextRef="#ctx0" brushRef="#br0" timeOffset="1002.0573">689 263 13,'0'0'28,"0"0"2,0 0 1,0 0-9,15 5-4,-15-5-3,24-6-4,-24 6-2,30-5-4,-15 2-1,5 3-1,-4-2-1,5 0-2,-1 6-3,-6-9-3,10 8-16,0 2-12,-24-5 0,32-2 0,-32 2 0</inkml:trace>
  <inkml:trace contextRef="#ctx0" brushRef="#br0" timeOffset="1691.0967">1207 234 33,'0'0'30,"18"-1"4,-18 1-1,0 0-13,24-7-5,-24 7-5,21-9-3,-21 9-3,29-13-1,-29 13-1,32-11 0,-15 3-1,3-2 0,-4 0-1,1 1 1,-2-3-1,1 3 1,-16 9-1,22-24 1,-22 24-1,15-24 0,-15 24 0,1-24 1,-1 24-1,-9-21 0,9 21-1,-25-16 1,8 13-1,-4-1 0,-1 9 1,-6 2-1,3 2 0,-3 2 1,-1 7-1,2 0 1,2 1-1,2 3 1,2-1 0,5 0 0,3 0 1,7 0-1,3-4 1,6 3 0,0-1 0,5-3 0,5 0 0,5 2 0,1-6 1,5 5-1,0-6 1,5 0-1,0-5 1,3 2-1,-5-4 1,4-4-1,-6-5 0,1 0 0,-4-3-1,-1-2-2,0 2 0,-7-6-4,6 12-5,-20 2-24,0 0-1,22-16 0,-22 16-2</inkml:trace>
  <inkml:trace contextRef="#ctx0" brushRef="#br0" timeOffset="2172.1241">1796 330 50,'0'0'35,"0"0"-1,0 0 0,0 0-14,-16-12-8,16 12-6,0 0-1,0 0-2,-12 19 0,12-19-2,-3 22 1,3-22-1,-1 20 0,1-20 0,-5 16 0,5-16-1,0 0 1,0 0 0,0 0-1,0 0 0,0 0 1,16-15 0,-16 15-1,9-16 0,-9 16-1,2-16-2,-2 16-6,0 0-27,0 0-1,0 0 0,0 0-1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31:23.327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 contextRef="#ctx0" brushRef="#br0">0 206 12,'15'1'14,"-15"-1"-1,0 0 0,0 0-2,21-5 0,-21 5 0,16-1-3,-16 1 0,21-13-1,-21 13-2,25-10 0,-9 4 0,0-5-2,3 1 1,-2-6-1,2 8-1,-5-6 1,2 1-1,-3-2 0,-13 15 0,21-16 1,-21 16-1,10-19 0,-10 19-1,0 0 0,0-16 1,0 16-1,-15-14 0,15 14-1,-21-13 0,21 13 1,-25-5-1,10 3 1,-2 2-1,0 4 0,0 4 0,-2 0 0,-1 3 1,3 3-2,-1 4 1,2 1 0,3 2 0,2 5-1,5-4 1,1 4 0,5-2 0,3 1 0,5-5 0,2-1 1,2 5 0,4-10 1,4 6 0,-1-8 0,3 3 0,-1-9 1,3 6-1,2-8 0,-2-2 0,0-4-1,3 2 0,-3-3-1,0-2-2,4 4-4,-11-11-6,6 4-15,-1 10-6,-22-2 0,24-3 0</inkml:trace>
  <inkml:trace contextRef="#ctx0" brushRef="#br0" timeOffset="387.022">557 164 15,'14'-8'25,"-14"8"1,-3-15-4,3 15-4,0 0-3,0 0-3,0 0-3,0 0-2,6-14-1,-6 14-1,15-2-1,-1-2-1,-14 4 1,29-13-2,-13 2-1,3 1 0,-1 5 0,0-3-1,3 3 0,-7 2-1,4 8-2,-18-5-3,20 6-3,-20-6-5,0 0-9,10 28-8,-24-24-1,14-4 2</inkml:trace>
  <inkml:trace contextRef="#ctx0" brushRef="#br0" timeOffset="679.0388">570 255 33,'-15'-9'26,"15"9"-4,0 0-1,0 0-5,8 14-4,-8-14-1,18 2-3,-18-2-1,27 0 0,-27 0-3,35-2 1,-17-3-3,3 8 0,1-3-1,-1-1 0,2-1-1,-6 1-3,6 5-1,-23-4-7,32-8-20,-13 13-1,-19-5-1,18 0 0</inkml:trace>
  <inkml:trace contextRef="#ctx0" brushRef="#br0" timeOffset="7412.424">1142 190 15,'0'0'17,"0"0"-2,16-13 0,-16 13-3,0 0 1,15-16-2,-15 16-2,0 0-1,22-20-1,-22 20-1,21-14-1,-5 12 0,-16 2-1,24-11 0,-10 8-1,1-3-1,-1-2 1,-14 8-2,26-9 1,-26 9-1,21-14 0,-21 14-1,17-13 1,-17 13 0,0 0 0,13-19 0,-13 19 0,0 0-1,-6-16 1,6 16 0,-10-18-1,10 18 1,-14-13-1,14 13 0,-21-11 0,21 11 1,-24-16-1,24 16 0,-24-3 0,24 3 0,-26-5 0,26 5 0,-24 5 0,24-5 0,-22 16 0,22-16 0,-24 19 0,11-3-1,2 4 1,-2-4 1,1 4-2,0 0 1,0 1 0,3 1 0,1 2 0,3-5 0,3-1 0,4 6 0,3-3 1,3 0 2,0-7-2,6 5 2,-14-19-1,32 31 0,-14-22 1,3-1 0,0-6-1,4 4-1,-1-6 1,2 0 0,0-8-1,-4 0 0,1-3 0,1 3 0,-5 0-1,-5-6-2,4 7-4,-12-7-8,-6 14-21,16-7 0,-16 7-1,0 0 2</inkml:trace>
  <inkml:trace contextRef="#ctx0" brushRef="#br0" timeOffset="8428.4821">1658 287 30,'0'0'21,"0"0"0,0 0-2,-1 16-2,1-16-3,0 0-2,0 0-3,5 26-2,-5-26-1,0 0 0,0 0-3,9 18 0,-9-18 0,0 0-1,0 0-1,0 0 0,0 0 0,15 3 0,-15-3-1,0 0 1,0 0 0,0 0-1,1-15 1,-1 15-3,0 0-4,0 0-27,-14 0 1,14 0-1,0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41:31.1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3464 2570 13,'0'0'10,"0"0"-3,-5-10 0,5 10-2,0 0-1,-15-3 0,15 3-1,-17 0 0,17 0-1,-18 2 0,7-1 0,-1 2-1,2 2 0,-3 5 1,3-4-1,-2-1 0,2 2-1,1 5 0,4-3 2,-1 0-2,6-9 3,-3 13-1,3-13 0,5 17 0,-5-17 2,13 6 0,-13-6-1,14 5-1,-14-5 1,16 1-1,-16-1-1,14-6 1,-14 6-1,0 0 0,11-5-1,-11 5 1,0 0-2,0 0 1,-13 0 0,4 4-1,9-4 0,-18 10 0,8-2 0,1 1 1,9-9 1,-12 17-1,9-5 0,3-12 2,6 20 0,2-11-1,0 1 0,5-4 1,-1 4-1,1-3 0,1-3 1,-2 2-2,-2-1 0,1-4-2,-2 1-5,-9-2-16,20-1 0,-20 1-2,12-3 0</inkml:trace>
  <inkml:trace contextRef="#ctx0" brushRef="#br0" timeOffset="1818.104">6645 4915 11,'0'0'10,"-18"-1"0,18 1 0,-20 6-1,11-1 0,-5-4-1,2 5-1,0-1-1,1 1-1,1 4-1,2-1-1,8-9 0,-9 17-1,8-7 1,4-1-1,-3-9 1,13 10-1,-2-7 0,0-2 1,0 1-1,1-1-1,-1-2 0,-11 1 0,14-3 0,-14 3 0,0 0 0,0 0-1,0 0 0,0 0 0,-6 10 1,6-10-1,-18 14 0,7-6-1,-1 3 1,1 1 0,-1 3 0,4-2 0,-2 1 0,4-1 0,4 2 0,3-3 1,2-1 1,-3-11-1,19 17 1,-8-12 0,6 1 0,-2-3 0,4-1-1,-2-2-3,-1 1-9,-16-1-15,25 3-2,-25-3 2,18-5-2</inkml:trace>
  <inkml:trace contextRef="#ctx0" brushRef="#br0" timeOffset="3481.1991">9860 7311 6,'-9'-3'8,"9"3"0,-12-3-1,12 3 0,-15 0 0,15 0-1,-19 3 0,19-3-1,-17 6 0,6 0-1,0 0 1,0-1-2,2 4 0,9-9 0,-15 18 1,10-9-1,5-9-1,-4 13-1,5-3 1,-1-10-1,13 9 0,-13-9 0,15 6 0,-5-6 0,-10 0-1,14 3 1,-14-3 0,0 0-1,10 1 0,-10-1 0,0 0-1,0 0 1,-14 9-1,14-9 1,-17 9-1,17-9 0,-16 11 1,7-3-1,9-8 1,-12 15 0,12-15 1,-5 19 0,5-19-1,2 17 1,3-7 0,2 0 1,-7-10 0,17 15 0,-6-6 1,1-3-1,1 0 1,1-1-1,-2-1 0,-1-2-1,3 1-3,-4 1-5,2 3-13,-12-7-6,14 2 0,-14-2 1</inkml:trace>
  <inkml:trace contextRef="#ctx0" brushRef="#br0" timeOffset="5052.289">13001 9661 19,'0'0'16,"0"0"-2,-11-4 0,11 4-2,-11-3 0,11 3-3,-15 0-2,15 0-2,-17 4-1,17-4-2,-18 9-1,18-9 0,-17 15 0,17-15 0,-15 18 0,15-18 1,-10 18-1,10-18 0,1 17 1,-1-17-1,11 11 0,-1-7 0,1-1 0,1-4 0,1 0 0,-2-2-1,1 1 0,-12 2 1,15-5-1,-15 5 0,0 0 0,0 0 0,0 0 0,-14 2-1,-1 3 0,1 4 0,-5 1 0,2 2 1,-5 3-1,2-2 1,1 3 0,3-3-1,3 3 2,4-1-1,4-1 1,6-3 1,7-1 0,1-1 0,6-3 0,0-1 0,4-2 0,-2-3-3,0 1-12,-17-1-14,27-3-2,-21-6 1,10 10-1</inkml:trace>
  <inkml:trace contextRef="#ctx0" brushRef="#br0" timeOffset="6534.3736">16267 12121 6,'6'-13'18,"3"12"-3,-9 1-3,7-12 0,-7 12-2,4-9-1,-4 9-1,0 0-2,-5-9-2,5 9-1,-13-3 0,13 3 0,-20 2-1,7 1 1,-2 1 0,-1 0-1,-3 2 1,2 2 0,-2 0 1,1 0-2,2 1 1,2 1-1,14-10 0,-16 16-1,16-16 0,-1 15 1,1-15-1,13 10-1,-3-7 1,1-2 0,0 1-1,1-1 1,-2 0-1,-10-1-1,12 1 1,-12-1-1,0 0 1,-6 10-1,-4-5 0,1 1 0,-3 4 0,-1 0 1,2 1-1,-2 1 1,4-1 0,1 1 0,6 1 1,-1-2 0,5-1 0,-2-10 1,10 17-1,-1-10 1,4 1 0,-2-3 0,1 2-1,1-5 1,3 0-1,-3-1-1,1-3-1,1 3-6,-3-1-18,-4-11-4,11 14-3,-13-16 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41:41.11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23482 17395 29,'0'0'22,"0"0"-1,0 0-3,0 0-5,0-10-3,0 10-3,0 0-1,0 0-2,0 0-1,-11-3 0,11 3-2,-15 3 0,5 1 0,-3-3 0,-1 5 0,-5 1 1,-2-2 0,5 2 0,-2 1 1,0 0-1,4-2 0,4 3 0,10-9-1,-7 15 0,7-15-1,8 13 0,1-10 0,6 3 0,-2 1 1,0-1-1,1-3 0,-2-1-1,-2 1 1,-10-3 0,10 7-1,-10-7 0,0 0 0,-13 10 2,13-10-2,-21 14 3,10-10-3,-1 5 3,3-1-2,9-8 3,-9 12-3,9-12 1,-3 10-1,3-10 1,17 13 0,-4-11 0,-2 1 0,4 5 0,-1-2 0,3-2 1,-2 1-2,-5-2 0,-10-3 0,20 9-3,-20-9-5,14 7-23,-14-7-1,0 0 1,-8-16-1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41:39.32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19387 14974 21,'0'0'15,"0"-10"0,0 10-2,0 0-2,0 0-1,0 0-3,-15-3-2,15 3-1,-16 1-2,7 0 1,9-1-1,-19 9 1,9-5-1,-3 4 1,1 0-1,2 2 2,-3-1-1,4 4 0,-3-3 0,7 2 1,0-3-1,6 2 0,-1-11-1,9 14 0,2-9 0,1 0-1,0-5 0,1 2-1,-1-1 1,0-1-1,-12 0 0,15-1 0,-15 1 0,0 0 0,0 0-1,0 0 0,-13 4 0,1 0 0,2 2 0,-3-1 0,0 2 0,1 1 0,-2 1 1,5 0 0,-1 4 0,5-4 1,1 2 0,5 1 1,0-2 1,7 0 0,-8-10 1,21 17-1,-9-14 0,4 2 0,1-3-1,1-2-3,0 3-9,2 5-22,-12-19 1,9 10-3,-11-13 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57:23.78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19313 3125 43,'0'0'33,"-4"10"1,4-10 0,0 0-13,0 0-8,0 0-5,0 0-4,0 0 0,19 9 0,-19-9-1,19 7 0,-7-6-1,4 3-1,-2-1 1,3 4 0,0-3-1,-1-2 0,0 2-1,-1 1 0,-2 0 1,-2 1 0,0-1-1,-2 1 0,-9-6 0,11 15 1,-11-15-1,7 16 0,-7-16 0,1 20 0,-2-11 1,-1 1-1,-2 1-1,-4-1 1,-3 4 1,-4 1-1,0-1 2,-5-1-2,1 0 1,-2 2-1,1-3 1,5-1 0,2-4-1,13-7 0,-13 11-1,13-11-2,5 11-10,-5-11-25,11 1 0,-1-4 0,1-3-2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57:34.48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19461 12940 7,'0'0'14,"-14"-1"-1,14 1-3,-11 0 0,11 0-3,-11-6 0,11 6-1,-15-12-1,15 12 1,-16-17-2,6 4 0,-1 0-1,-1-1 1,0-2-1,-3-5 0,1 0 0,-3-3 0,2-3 0,-5-5 0,5-1 1,-8-8-1,5 2 1,-3-6-1,1-2 0,-2-6 0,2 2 1,0-4-1,-2-2-1,1-3 0,-1 3-1,0-1 2,2 2-1,-1-2-1,2 1 1,0-1-1,4 2 0,0-3 0,1-6 1,3-3-2,1 0 0,3-4 2,1 0-2,0-1 1,-1-1 0,1 1-1,-1 5 0,0-1 1,-1-1-1,-1 2 0,-1 1 0,2-2 2,0-2-2,1 0 0,2-3 1,1-1-1,2 2 0,1-4 1,-1-1 0,3 0-1,0-1 0,-2-1 1,0 0-1,0 0 0,0-1 1,0-1-1,3 0 0,-4-3 1,1-1-1,0-2 0,0 2 0,0-4 0,-2 3 0,-2 3 0,0 3 0,0 2 0,2 8 0,-2 2 0,2 0 0,1 7 0,3-2 0,1-1 0,5 2 0,1-2 1,4 0-1,1 0 0,4 0 0,-4-3 0,2 5 1,-1 1-2,-3-2 2,-1 1-1,-2 2 0,-3 3 1,-2 2-1,-2 1 1,-1 5-2,-1 1 3,0 0-2,-4 2 0,1-1 1,-1-2-2,0 3 2,1-2-1,2-5 1,0 0-2,1 4 1,3-1 1,0 4-1,2 0 0,0 0 0,-1-5-1,2 5 1,-1-1 0,1-4 1,0 0-2,1-3 1,0-1 0,0-2 0,1 5 1,-1-2-1,1-1 1,-2 3-2,0 1 2,1-1 0,-1-2-2,2 3 1,0 0-1,2-2 2,0 2-2,1-6 2,-1-1-2,0 5 1,1 0 1,0-1 0,2 0-1,0 4 0,-1-2-1,1 6 1,1 4 0,-1-3 0,0 1-1,0 4 0,-3-3 1,4 0 0,-3 0 1,1 0-1,3-1 0,-3 1 0,4 3 1,-3-1-1,2 4 1,0 1-1,0 2-1,-1 0 2,0 2-2,-1 0 0,-2-3 1,0 3 0,0 0-1,-2-3 1,-2 2 1,2-1-2,-3 0 2,3 0-1,-2-1 1,1 1-1,-2 3 0,0 4 0,4 0 0,-4 2 1,4 1-1,-2 0 0,4 2 0,-2-1 0,1 1-1,1-2 2,-1 2-2,0 0 1,1 3-1,-3-1 1,-1 2-1,0 2 1,0 1 1,-1 1-1,0 0 0,-1 0 0,0 0 0,3 0 0,-2-1 0,1 0 0,-1 2 0,2-2 0,-2 0 1,0 3-1,-2 2 1,0 1-1,-4 10 1,2-14-1,-2 14 1,-1-9 0,1 9-1,0 0 1,0 0-1,-3-10 0,3 10 0,0 0 0,1-9-1,-1 9 1,0 0 0,0 0 0,1-11 0,-1 11 0,0 0 1,0 0-1,0 0 0,0 0 0,2-11 0,-2 11 0,0 0 0,2-14 0,-2 14 0,3-11 0,-3 11 0,5-9 0,-5 9 0,0 0 0,3-10 0,-3 10 0,0 0 1,-10 4-1,1 2 0,-4 7 0,-5 3 0,-5 5 0,-3 2-1,-5 6 1,0 0 0,-2 0-1,1-2 1,4-2 0,4-6 0,6-3-1,4-5 1,4-3 0,10-8 0,-10 7 0,10-7-1,0 0 1,0 0 0,6-9 0,-6 9 0,12-11 0,-3 2 0,4-3 0,1-1 0,3-2 0,3-1 0,2 0 0,1-1 0,2-4 0,-1 4 1,-1 0-1,-1 4 0,-1 1 0,-4-2 0,-1 5 0,-4 2 0,0 3 0,-3 1 1,-9 3-1,16-3 0,-16 3 0,16 7 0,-16-7 1,16 13-1,-7-6 1,0 2-1,2 2 0,2 0 0,-2-1 1,2 0-1,0 1 0,1 2 0,-2-2 0,0 0 0,0 3 1,-3-4-1,1 5 0,-3-3 0,-1 0 1,-1-2-1,0 2 0,-5-12 0,7 16 1,-7-16-1,4 11 0,-4-11 0,0 0 1,0 0-1,0 0 1,0 0 0,0 0 0,0 0 0,0 0-1,0 0-1,0 0-1,-3 12-5,3-12-12,-12 2-16,12-2-1,0 0 0,-4 13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1:57:23.24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18391 3330 32,'0'0'27,"0"0"1,0 0-7,0 0-4,-10 2-4,10-2-2,0 0-2,15-1-2,-15 1-2,23-7-1,-9 3 1,12 2-2,1-6-1,9 3 1,2-3-2,11 4 0,2-1 1,7 1 0,3-5-2,3 3 1,3 2 0,2 2 0,-4-2 0,-1 0 0,-6 0-1,-3 3 1,-5-1 0,-1 2 0,-8-2-1,-7 0 0,-4 0 0,-6 3 0,-5-1 1,-5-2-1,-5 2-1,-9 0 1,0 0 1,0 0 0,0 0-2,0 0-2,0 0-2,0 0-11,0 0-20,0 0 0,0 0 0,0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2:04:40.802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11931 3910 4,'5'11'10,"-5"-11"-1,5 13-1,-5-13-2,8 16 0,-5-7-1,5 4-1,-4-2-1,4 5 0,-1 0 0,1 1-1,1 0 1,2 2-1,1 2 0,1 0 0,3 2 0,1 3 1,1-1-1,5 3 0,-1 0 0,3 3 2,1-3-2,-1 2 0,4 1 1,-2-2-1,3 1 0,0-3 0,0 1 0,-1-5-1,3 3 1,-1-1 0,0-3 0,1 1 0,0-2 0,0 0 0,0 3-1,2-1 0,-2-1 0,3-4-1,0 4 1,0-4-1,3 2 1,-3 1-1,2-5 0,-2 2 0,1 1 1,-1 0-1,3-1 0,-2 0 0,1 2 0,0-2 0,0 0 0,3 2 0,0-5 0,0 2 0,1 0 1,2 2-1,0-4 1,3 0-1,-1 3 0,0-4 0,-1 3 1,1-4-1,2 1 0,-1-1 0,-1 1 0,2 0 1,-2-3-1,4 0 0,-2 1 0,3 3 1,-3-1 0,2 1-1,-1-3 1,-3 2 0,3 3-1,-2-2 2,2 2-2,-5-6 1,0 5-1,1-6 0,0 5 1,2-1-1,-2-4 1,0-1-1,-1 3 0,1-1 0,3-1 1,-4 0-1,3-2 0,-2 0 1,0 2-1,-1 0 0,2-4 1,-4 1-1,2 2 0,2-2 1,-2 1-1,1-1 0,1 0 0,3-3 0,-2 3 0,6-1 1,-6-2-1,4 1 0,-2 0 0,0-2 0,2 0 0,-4 1 0,2-3 1,-2-2-2,3 2 2,-1-1-1,2-4 0,1 1 0,-2 2 0,1-3 1,-2 0-1,1-1 0,3 1 0,-5-1 0,3 1 0,-1 0 1,0-3-1,-1-1 0,3 1 0,1-1 1,1-1-1,0-1 1,0 0-1,-2-4 0,1 5 0,4-4 0,3 0 1,-3 1-1,1 0 0,2-4 0,2 1 1,2 2 0,1-3-1,-3 1 0,-2 1 1,2-2-2,1-1 1,-5 0-1,3 0 1,-3 0-1,2 0 1,2 1-1,-1-3 1,1 0 0,-5 1 0,3 3 0,-4-2 0,1 0 1,0-3-1,-3 2 0,0 0 0,-3 0 0,4-2 1,-1 0-1,-1 0-1,-1 0 2,-2 2-1,-2-1 0,-1 1 0,-2-3 0,-3 4-1,0 1 2,-1-2-1,-3 2 0,1 1 0,-2-1 0,-1 1 0,-2 2 1,-1-1-1,-4 0 0,1 2 0,-2-1 0,-3 0 1,2 2-1,-3 0 0,2 2 0,0-2 1,-2 4-2,-1-2 1,-1-1-1,0 2 1,0 0-1,-1 0 1,-3-2-1,0 3 1,-3-1 0,1 2-1,-2 1 2,1-2-1,0 1 0,-1 0 0,1 2 0,-1-1 0,3 0 0,-5-2 0,3 2 0,-1 1 0,-1 1 0,-1-1 0,-11 4 0,17-7 0,-17 7 0,13-5 0,-13 5 0,0 0 0,0 0 0,9-4-2,-9 4-1,0 0-3,0 0-7,0 0-16,0 0 0,0 0 0,0 0 1</inkml:trace>
  <inkml:trace contextRef="#ctx0" brushRef="#br0" timeOffset="1203.0688">19640 4359 6,'0'0'11,"0"0"-1,0 0 0,0 0-1,9 6-2,-9-6 0,0 0-1,16 5 0,-16-5-1,16 9 0,-16-9 0,16 8-1,-16-8 0,19 14-1,-9-7 0,1-2 0,5 2 0,-7-2-1,6 3 0,-5-3-1,2 1 1,-12-6-1,19 13 0,-19-13 0,11 11 0,-11-11-1,12 8 1,-12-8 0,0 0 0,11 11 0,-11-11 1,0 0-2,0 0 1,0 0 1,0 0-1,0 0 0,0 0 1,0 0-1,1 11 0,-1-11 1,-5 10-1,5-10 0,-13 15-1,6-6 1,1 1-1,-2 1 1,1-1-1,-2-1 0,-1 1 0,4 1 2,-1-2-2,7-9 0,-12 17 0,12-17 1,-9 15-1,9-15 2,-7 15-2,7-15 0,-6 9 0,6-9 1,0 0-1,-5 13-3,5-13-1,0 0-7,-3 13-11,3-13-8,0 0 2,0 0-1</inkml:trace>
  <inkml:trace contextRef="#ctx0" brushRef="#br0" timeOffset="6502.372">21607 7875 23,'5'-16'16,"-5"16"-1,2-15 0,-2 15-3,3-18 2,-3 5-5,2 1 0,-3-3-2,2-1 0,-3-3-2,3 0-1,-4-6 0,3 1-1,-4-5 1,3-3-2,-3-5 1,1 1-2,-2-6 1,2-3 0,-2-1-1,0-2 0,0-4 0,0 5-1,-1-3 2,1-3-1,-2 2 0,0-1 0,-1-2 0,0 4 0,-2-2 2,1 0-1,-1-2-2,-2 3 1,0-2 0,-3 4 0,0-3 0,-1 2 0,0 1 0,0 1 0,0 2 1,1-1-1,-1 1 0,2 3 0,0 0 0,0 2 0,-2-3 0,0 1 0,0-2-1,-1 4 1,0-2-1,1-3 1,-1 0-2,2-1 1,0-2 1,1 2-1,0 0 0,1 1 0,0-1 1,0 7-1,1 1 1,-2 0-1,0 0-1,2 4 1,-2 2 0,1 1 0,1 1-1,-1-2 2,0 1-2,2 3 1,0 0 1,0-1-1,0-1 0,1-1 0,0 4 1,0 3-2,2-2 2,-1 1-1,2 1 0,-3 3 0,3 2 1,-1 2-1,0-2 0,-1 2 1,2 0-1,-1 3 0,-2 0 1,3 1-1,-1-2 0,1 2 0,0 0 1,0-1 0,0 1-1,0 0 0,2-3-1,-4 4 1,3-1-1,0 0 2,-1-1-3,2 6 2,-2-2-1,2 1 1,5 10 1,-9-17-1,9 17 0,-8-14-1,8 14 2,-7-13-1,7 13 0,-4-13 0,4 13 0,-3-12 0,3 12 1,-4-9-1,4 9 0,0 0-1,-2-11 2,2 11-1,-2-10 0,2 10 0,0 0 0,-6-9 0,6 9 1,0 0-1,-6-10 0,6 10-1,0 0 2,0 0-1,0 0 0,0 0 0,-10-7 0,10 7 0,0 0 0,0 0 0,0 0 0,0 0 0,0 0 0,0 0 1,0 0-1,0 0 0,0 0 0,-8 15 0,8-15 0,-9 13 0,9-13 0,-13 19 0,6-8-1,-1 0 2,0-1-2,2-1 1,1 1 0,0-1 0,5-9 0,-7 13 0,7-13 0,0 0 0,-8 11 0,8-11 0,0 0 0,0 0 0,0 0 0,0 0 0,0 0 0,0 0 1,0 0-1,0 0 0,0 0 0,0 0 0,7-15 0,-7 15 0,5-14 0,-5 14 0,8-14 0,-3 5 0,-1-2 0,2-2 0,-1 2 0,0 0 0,-1 1 1,0-1-1,-1-1 0,-3 12-1,8-13 2,-8 13-1,0 0-1,7-11 1,-7 11 0,0 0 0,11 1 0,-11-1 0,13 2-1,-4 1 1,4 1 0,1 1 0,0 0 0,1-1 0,2 1 0,2 1 0,-4-1 0,2-1 0,-2-1 0,0 1 0,-2-1 0,0-1 0,-2 2 0,-11-4 0,17 2 0,-17-2-1,12 6-1,-12-6-6,0 0-20,9-2-7,-9 2 0,-11-3-1</inkml:trace>
  <inkml:trace contextRef="#ctx0" brushRef="#br1" timeOffset="13789.7888">19933 4164 4,'0'0'14,"0"0"-1,0 0-1,0 0-1,11 3 0,-11-3 0,0 0-1,0 0-1,13-3-1,-13 3-1,11-2 0,-2 3-2,-9-1 1,17-4-1,-8 0 0,3 2-1,-12 2 0,20-10-1,-11 3 1,2 1-1,-11 6 0,16-14-1,-16 14 0,10-15-1,-10 15 1,9-16-1,-9 16 0,3-13 1,-3 13-1,-2-15 1,2 15-2,-9-13 1,9 13 0,-11-9 0,11 9-1,-15-6 0,4 7 0,1 5 0,0-1 0,-2 3-1,0 1 0,-2 3 1,2-1 0,-1 6 0,0-4-1,3 1 1,-1-1 0,4 1 0,1-1 0,3-2 0,1 1 0,3-1 0,1 0 0,4 0 1,1 1 0,3-3 0,-1-3-1,4 5 1,1-6 1,0 3-1,2-3 1,-2 1-1,1-4 0,1 4 0,0-2 0,-1-2 0,-1 2-1,-1 0 0,1 0-1,-4-3 0,2 5-4,-12-6-5,20 3-11,-10 1-13,-10-4 0,13-2 0,-13 2 2</inkml:trace>
  <inkml:trace contextRef="#ctx0" brushRef="#br1" timeOffset="14551.8324">20285 4166 7,'0'0'25,"9"7"2,-9-7-5,0 0-2,13-6-5,-13 6-1,18-3-2,-7-3-3,4 8-1,-2-6-2,5 6 0,-5-4-2,3 2-1,-1-1-2,0 2 0,-4-2 0,2 1-1,-2 1-3,-11-1-7,18-7-19,-9 9-3,-9-2-2,0 0 1</inkml:trace>
  <inkml:trace contextRef="#ctx0" brushRef="#br1" timeOffset="15693.8977">20744 4164 15,'0'0'24,"16"-2"-2,-6-2-3,1 2-1,5 2-3,-5-6-1,7 5-3,-7-8-2,8 6-2,-8-6-1,5 6-1,-4-5 0,1 0-3,-3 0 1,1 2-2,-11 6 1,14-15 0,-14 15-1,8-15 0,-8 15 0,1-16 0,-1 16 0,-5-15 0,5 15-1,-12-15 0,12 15 1,-16-10-1,5 7 0,0 2-1,-1 3 1,-3 3 0,1 0 0,-3 5-1,2-1 1,-2 4-1,0 0 1,2 2 0,2-1 0,-1 0-1,5 1 1,1-1 1,1 1-1,5-3 1,2 1-1,3 1 1,0-3 0,6 1 0,-2-2 0,5-1 1,0-3 0,3 4-1,-2-4 1,5-2 0,-2-1-1,3 2 0,-1-5 0,3 3 1,-4 0-1,3-3-1,-3 0-1,-1 0-1,4 2-5,-11-9-12,2 4-18,5 2 1,-7-5-1,3 5 1</inkml:trace>
  <inkml:trace contextRef="#ctx0" brushRef="#br1" timeOffset="16589.9489">21232 4289 23,'0'0'30,"0"0"4,0 0-1,3-10-10,-3 10-5,0 0-3,0 0-6,0 0-1,0 0-2,0 0-2,0 0-1,0 0-1,-2 9 0,2-9-1,-1 10 0,1-10 0,0 0 0,0 14-1,0-14 0,0 0 0,0 0 0,0 0-2,0 0-3,14 8-5,-14-8-27,0 0 0,0 0 0,0-10-1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1.58169E-7" units="1/dev"/>
        </inkml:channelProperties>
      </inkml:inkSource>
      <inkml:timestamp xml:id="ts0" timeString="2011-10-19T08:28:22.5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7887 1035 9,'0'0'16,"0"0"-1,0 0 0,0 0-4,0 0-1,0 0 1,0 0-3,0 0 1,0 0-2,0 0-1,17-50-1,-17 50 1,0 0 0,0 0-3,0 0 1,0 0-2,0 0-1,-55 7 1,55-7 0,0 0-1,-51 5-1,51-5 0,0 0 1,-56 16-1,56-16 1,0 0-1,-50 14 1,50-14-1,0 0 0,0 0 0,0 0-1,0 0 1,0 0 1,0 0-1,0 0-1,0 0 1,0 0 0,0 0 0,0 0 1,64 47-1,-64-47-1,0 0 4,71 21-2,-71-21-1,0 0 1,66 24 2,-66-24-3,0 0 2,0 0-2,36 52 0,-36-52 0,0 0 1,-19 58 0,19-58-2,-31 40 0,11-22 1,20-18 0,-42 25 1,22-11 0,20-14 0,0 0 0,-50-3 0,50 3 1,0 0 1,0 0-2,0 0-2,0 0 0,0 0-4,-26-50-7,37 50-19,-2 7 1,13-3-3,-22-4 2</inkml:trace>
  <inkml:trace contextRef="#ctx0" brushRef="#br0" timeOffset="402.0229">8014 1365 30,'17'-58'26,"-17"58"3,0 0-6,0 0-11,0 0 1,0 0-6,50-52 0,-50 52-4,0 0 2,0 0-2,0 0 1,0 0-2,54-34 0,-54 34-1,0 0 0,0 0 2,0 0-2,0 0-1,0 0 0,0 0 1,24 55-1,-23-28 1,0-8 0,-1-1-2,-1 7-1,1-4 2,-1-2-1,2 10-3,-1-29-4,3 11-5,-5 0-9,-2 6-8,9-6-2,-5-11 2</inkml:trace>
  <inkml:trace contextRef="#ctx0" brushRef="#br0" timeOffset="609.0348">8100 1476 16,'-17'-5'27,"17"5"0,-9-9 2,9 9-10,0 0-3,0 0-6,14 15-4,-3-14-1,5 1 1,1 3-4,5 0 1,-1-5-3,1 7-4,3-4-17,1 0-9,-12 3-1,9-2-1</inkml:trace>
  <inkml:trace contextRef="#ctx0" brushRef="#br0" timeOffset="1644.0936">10791 921 31,'0'0'18,"0"0"-2,0 0 0,0 0 0,0 0-6,0 0-2,0 0-1,0 0-2,0 0 1,-61-27 0,61 27-2,0 0-1,-51 5 1,51-5-2,0 0 0,0 0 0,0 0-1,0 0-1,-39 56 1,39-56-1,0 0 0,0 0 0,56 41-1,-56-41 0,0 0 0,68 36 3,-68-36-2,0 0 0,55 41 0,-55-41 1,0 0 0,0 0 1,6 58 2,-6-58-3,0 0 1,0 0 0,-61 42-1,61-42 0,0 0 2,-51 15-3,51-15-2,0 0-4,0 0-6,0 0-17,0 0-1,0 0-2,0 0-2</inkml:trace>
  <inkml:trace contextRef="#ctx0" brushRef="#br0" timeOffset="2151.123">11002 1159 40,'9'-57'29,"-9"57"4,0 0-1,0 0-19,0 0-5,0 0-2,0 0-3,0 0-1,0 0-1,57-30-2,-57 30 2,0 0-1,0 0 0,0 0 3,0 0-2,44 57 1,-44-57-2,0 0 2,-23 52-3,23-52 3,0 0-3,0 0 1,-47 56 0,47-56-1,0 0 1,0 0-2,0 0 3,0 0-2,0 0 2,0 0-1,0 0 1,43 51 1,-27-43-1,3-3 1,-3 7-1,2-3-2,-2 3-1,-2 3-11,-6 7-18,12-13-2,-12 8 0,6-4 1</inkml:trace>
  <inkml:trace contextRef="#ctx0" brushRef="#br0" timeOffset="3096.1771">14107 881 5,'0'0'23,"0"0"1,0 0-5,0 0-1,0 0-3,0 0-3,0 0-2,0 0-2,0 0-1,0 0-4,0 0 0,0 0-1,-62 12-2,62-12 0,-51 6 0,51-6 1,0 0 0,-62 27 0,62-27-1,0 0 1,0 0 1,0 0-1,0 0 1,0 0-2,0 0 0,56 47 2,-56-47-1,60 20-1,-60-20 0,58 21 1,-58-21-2,0 0 4,46 50-2,-46-50 0,0 0 0,0 0 3,-33 59-3,33-59 1,0 0-1,-69 42-1,69-42 1,-51 15-1,51-15 0,0 0 0,-53 3 0,53-3 0,0 0-2,0 0-6,0 0-13,0 0-10,0 0-2,0 0 1,0 0 2</inkml:trace>
  <inkml:trace contextRef="#ctx0" brushRef="#br0" timeOffset="3702.2117">14326 1137 74,'27'-52'33,"-27"52"-1,0 0-11,0 0-16,0 0-2,0 0-1,0 0 0,0 0-1,0 0-2,62-17 0,-62 17 4,0 0-2,0 0 1,0 0 0,41 50-3,-41-50 2,0 0 1,0 0-2,-27 54 0,27-54-1,0 0 2,0 0-1,0 0 0,0 0-1,-46 53 1,46-53 1,0 0-1,0 0 0,0 0-1,0 0 1,53 13 1,-53-13 0,0 0-2,0 0 1,0 0 0,50 24 0,-46-1 0,-3 0 0,-2-12-1,-1 4 1,-4 5-1,0-1 1,-3-1 0,0 6 0,-2-18 0,-2-3-1,1 9 1,0 0 0,12-12 1,-16 1-1,16-1-2,-9-5-3,9 5-11,0 0-15,0 0-1,0 0-1,18 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776101C-D557-4437-9B0C-D724BA3FF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03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88A63-B9C4-46E3-826F-D313A5FD9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urant_Institute_of_Mathematical_Sciences" TargetMode="External"/><Relationship Id="rId2" Type="http://schemas.openxmlformats.org/officeDocument/2006/relationships/hyperlink" Target="http://en.wikipedia.org/wiki/John_Cock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Bedford,_MA" TargetMode="External"/><Relationship Id="rId5" Type="http://schemas.openxmlformats.org/officeDocument/2006/relationships/hyperlink" Target="http://en.wikipedia.org/wiki/Tadao_Kasami" TargetMode="External"/><Relationship Id="rId4" Type="http://schemas.openxmlformats.org/officeDocument/2006/relationships/hyperlink" Target="http://en.wikipedia.org/wiki/New_York_University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2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11.emf"/><Relationship Id="rId4" Type="http://schemas.openxmlformats.org/officeDocument/2006/relationships/customXml" Target="../ink/ink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emf"/><Relationship Id="rId18" Type="http://schemas.openxmlformats.org/officeDocument/2006/relationships/customXml" Target="../ink/ink17.xml"/><Relationship Id="rId26" Type="http://schemas.openxmlformats.org/officeDocument/2006/relationships/customXml" Target="../ink/ink21.xml"/><Relationship Id="rId39" Type="http://schemas.openxmlformats.org/officeDocument/2006/relationships/image" Target="../media/image32.emf"/><Relationship Id="rId21" Type="http://schemas.openxmlformats.org/officeDocument/2006/relationships/image" Target="../media/image230.emf"/><Relationship Id="rId34" Type="http://schemas.openxmlformats.org/officeDocument/2006/relationships/customXml" Target="../ink/ink25.xml"/><Relationship Id="rId42" Type="http://schemas.openxmlformats.org/officeDocument/2006/relationships/customXml" Target="../ink/ink29.xml"/><Relationship Id="rId47" Type="http://schemas.openxmlformats.org/officeDocument/2006/relationships/image" Target="../media/image36.emf"/><Relationship Id="rId50" Type="http://schemas.openxmlformats.org/officeDocument/2006/relationships/customXml" Target="../ink/ink33.xml"/><Relationship Id="rId7" Type="http://schemas.openxmlformats.org/officeDocument/2006/relationships/image" Target="../media/image160.emf"/><Relationship Id="rId2" Type="http://schemas.openxmlformats.org/officeDocument/2006/relationships/customXml" Target="../ink/ink9.xml"/><Relationship Id="rId16" Type="http://schemas.openxmlformats.org/officeDocument/2006/relationships/customXml" Target="../ink/ink16.xml"/><Relationship Id="rId29" Type="http://schemas.openxmlformats.org/officeDocument/2006/relationships/image" Target="../media/image270.emf"/><Relationship Id="rId11" Type="http://schemas.openxmlformats.org/officeDocument/2006/relationships/image" Target="../media/image18.emf"/><Relationship Id="rId24" Type="http://schemas.openxmlformats.org/officeDocument/2006/relationships/customXml" Target="../ink/ink20.xml"/><Relationship Id="rId32" Type="http://schemas.openxmlformats.org/officeDocument/2006/relationships/customXml" Target="../ink/ink24.xml"/><Relationship Id="rId37" Type="http://schemas.openxmlformats.org/officeDocument/2006/relationships/image" Target="../media/image31.emf"/><Relationship Id="rId40" Type="http://schemas.openxmlformats.org/officeDocument/2006/relationships/customXml" Target="../ink/ink28.xml"/><Relationship Id="rId45" Type="http://schemas.openxmlformats.org/officeDocument/2006/relationships/image" Target="../media/image35.emf"/><Relationship Id="rId5" Type="http://schemas.openxmlformats.org/officeDocument/2006/relationships/image" Target="../media/image150.emf"/><Relationship Id="rId15" Type="http://schemas.openxmlformats.org/officeDocument/2006/relationships/image" Target="../media/image20.emf"/><Relationship Id="rId23" Type="http://schemas.openxmlformats.org/officeDocument/2006/relationships/image" Target="../media/image240.emf"/><Relationship Id="rId28" Type="http://schemas.openxmlformats.org/officeDocument/2006/relationships/customXml" Target="../ink/ink22.xml"/><Relationship Id="rId36" Type="http://schemas.openxmlformats.org/officeDocument/2006/relationships/customXml" Target="../ink/ink26.xml"/><Relationship Id="rId49" Type="http://schemas.openxmlformats.org/officeDocument/2006/relationships/image" Target="../media/image37.emf"/><Relationship Id="rId10" Type="http://schemas.openxmlformats.org/officeDocument/2006/relationships/customXml" Target="../ink/ink13.xml"/><Relationship Id="rId19" Type="http://schemas.openxmlformats.org/officeDocument/2006/relationships/image" Target="../media/image22.emf"/><Relationship Id="rId31" Type="http://schemas.openxmlformats.org/officeDocument/2006/relationships/image" Target="../media/image28.emf"/><Relationship Id="rId44" Type="http://schemas.openxmlformats.org/officeDocument/2006/relationships/customXml" Target="../ink/ink30.xml"/><Relationship Id="rId4" Type="http://schemas.openxmlformats.org/officeDocument/2006/relationships/customXml" Target="../ink/ink10.xml"/><Relationship Id="rId9" Type="http://schemas.openxmlformats.org/officeDocument/2006/relationships/image" Target="../media/image17.emf"/><Relationship Id="rId14" Type="http://schemas.openxmlformats.org/officeDocument/2006/relationships/customXml" Target="../ink/ink15.xml"/><Relationship Id="rId22" Type="http://schemas.openxmlformats.org/officeDocument/2006/relationships/customXml" Target="../ink/ink19.xml"/><Relationship Id="rId27" Type="http://schemas.openxmlformats.org/officeDocument/2006/relationships/image" Target="../media/image260.emf"/><Relationship Id="rId30" Type="http://schemas.openxmlformats.org/officeDocument/2006/relationships/customXml" Target="../ink/ink23.xml"/><Relationship Id="rId35" Type="http://schemas.openxmlformats.org/officeDocument/2006/relationships/image" Target="../media/image30.emf"/><Relationship Id="rId43" Type="http://schemas.openxmlformats.org/officeDocument/2006/relationships/image" Target="../media/image34.emf"/><Relationship Id="rId48" Type="http://schemas.openxmlformats.org/officeDocument/2006/relationships/customXml" Target="../ink/ink32.xml"/><Relationship Id="rId8" Type="http://schemas.openxmlformats.org/officeDocument/2006/relationships/customXml" Target="../ink/ink12.xml"/><Relationship Id="rId51" Type="http://schemas.openxmlformats.org/officeDocument/2006/relationships/image" Target="../media/image38.emf"/><Relationship Id="rId3" Type="http://schemas.openxmlformats.org/officeDocument/2006/relationships/image" Target="../media/image140.emf"/><Relationship Id="rId12" Type="http://schemas.openxmlformats.org/officeDocument/2006/relationships/customXml" Target="../ink/ink14.xml"/><Relationship Id="rId17" Type="http://schemas.openxmlformats.org/officeDocument/2006/relationships/image" Target="../media/image21.emf"/><Relationship Id="rId25" Type="http://schemas.openxmlformats.org/officeDocument/2006/relationships/image" Target="../media/image250.emf"/><Relationship Id="rId33" Type="http://schemas.openxmlformats.org/officeDocument/2006/relationships/image" Target="../media/image29.emf"/><Relationship Id="rId38" Type="http://schemas.openxmlformats.org/officeDocument/2006/relationships/customXml" Target="../ink/ink27.xml"/><Relationship Id="rId46" Type="http://schemas.openxmlformats.org/officeDocument/2006/relationships/customXml" Target="../ink/ink31.xml"/><Relationship Id="rId20" Type="http://schemas.openxmlformats.org/officeDocument/2006/relationships/customXml" Target="../ink/ink18.xml"/><Relationship Id="rId41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emf"/><Relationship Id="rId18" Type="http://schemas.openxmlformats.org/officeDocument/2006/relationships/customXml" Target="../ink/ink42.xml"/><Relationship Id="rId26" Type="http://schemas.openxmlformats.org/officeDocument/2006/relationships/customXml" Target="../ink/ink46.xml"/><Relationship Id="rId39" Type="http://schemas.openxmlformats.org/officeDocument/2006/relationships/image" Target="../media/image30.emf"/><Relationship Id="rId21" Type="http://schemas.openxmlformats.org/officeDocument/2006/relationships/image" Target="../media/image32.emf"/><Relationship Id="rId34" Type="http://schemas.openxmlformats.org/officeDocument/2006/relationships/customXml" Target="../ink/ink50.xml"/><Relationship Id="rId42" Type="http://schemas.openxmlformats.org/officeDocument/2006/relationships/customXml" Target="../ink/ink54.xml"/><Relationship Id="rId47" Type="http://schemas.openxmlformats.org/officeDocument/2006/relationships/image" Target="../media/image42.emf"/><Relationship Id="rId50" Type="http://schemas.openxmlformats.org/officeDocument/2006/relationships/customXml" Target="../ink/ink58.xml"/><Relationship Id="rId55" Type="http://schemas.openxmlformats.org/officeDocument/2006/relationships/image" Target="../media/image46.emf"/><Relationship Id="rId7" Type="http://schemas.openxmlformats.org/officeDocument/2006/relationships/image" Target="../media/image18.emf"/><Relationship Id="rId2" Type="http://schemas.openxmlformats.org/officeDocument/2006/relationships/customXml" Target="../ink/ink34.xml"/><Relationship Id="rId16" Type="http://schemas.openxmlformats.org/officeDocument/2006/relationships/customXml" Target="../ink/ink41.xml"/><Relationship Id="rId29" Type="http://schemas.openxmlformats.org/officeDocument/2006/relationships/image" Target="../media/image25.emf"/><Relationship Id="rId11" Type="http://schemas.openxmlformats.org/officeDocument/2006/relationships/image" Target="../media/image20.emf"/><Relationship Id="rId24" Type="http://schemas.openxmlformats.org/officeDocument/2006/relationships/customXml" Target="../ink/ink45.xml"/><Relationship Id="rId32" Type="http://schemas.openxmlformats.org/officeDocument/2006/relationships/customXml" Target="../ink/ink49.xml"/><Relationship Id="rId37" Type="http://schemas.openxmlformats.org/officeDocument/2006/relationships/image" Target="../media/image29.emf"/><Relationship Id="rId40" Type="http://schemas.openxmlformats.org/officeDocument/2006/relationships/customXml" Target="../ink/ink53.xml"/><Relationship Id="rId45" Type="http://schemas.openxmlformats.org/officeDocument/2006/relationships/image" Target="../media/image5.emf"/><Relationship Id="rId53" Type="http://schemas.openxmlformats.org/officeDocument/2006/relationships/image" Target="../media/image45.emf"/><Relationship Id="rId58" Type="http://schemas.openxmlformats.org/officeDocument/2006/relationships/customXml" Target="../ink/ink62.xml"/><Relationship Id="rId5" Type="http://schemas.openxmlformats.org/officeDocument/2006/relationships/image" Target="../media/image40.emf"/><Relationship Id="rId19" Type="http://schemas.openxmlformats.org/officeDocument/2006/relationships/image" Target="../media/image31.emf"/><Relationship Id="rId4" Type="http://schemas.openxmlformats.org/officeDocument/2006/relationships/customXml" Target="../ink/ink35.xml"/><Relationship Id="rId9" Type="http://schemas.openxmlformats.org/officeDocument/2006/relationships/image" Target="../media/image19.emf"/><Relationship Id="rId14" Type="http://schemas.openxmlformats.org/officeDocument/2006/relationships/customXml" Target="../ink/ink40.xml"/><Relationship Id="rId22" Type="http://schemas.openxmlformats.org/officeDocument/2006/relationships/customXml" Target="../ink/ink44.xml"/><Relationship Id="rId27" Type="http://schemas.openxmlformats.org/officeDocument/2006/relationships/image" Target="../media/image24.emf"/><Relationship Id="rId30" Type="http://schemas.openxmlformats.org/officeDocument/2006/relationships/customXml" Target="../ink/ink48.xml"/><Relationship Id="rId35" Type="http://schemas.openxmlformats.org/officeDocument/2006/relationships/image" Target="../media/image28.emf"/><Relationship Id="rId43" Type="http://schemas.openxmlformats.org/officeDocument/2006/relationships/image" Target="../media/image36.emf"/><Relationship Id="rId48" Type="http://schemas.openxmlformats.org/officeDocument/2006/relationships/customXml" Target="../ink/ink57.xml"/><Relationship Id="rId56" Type="http://schemas.openxmlformats.org/officeDocument/2006/relationships/customXml" Target="../ink/ink61.xml"/><Relationship Id="rId8" Type="http://schemas.openxmlformats.org/officeDocument/2006/relationships/customXml" Target="../ink/ink37.xml"/><Relationship Id="rId51" Type="http://schemas.openxmlformats.org/officeDocument/2006/relationships/image" Target="../media/image44.emf"/><Relationship Id="rId3" Type="http://schemas.openxmlformats.org/officeDocument/2006/relationships/image" Target="../media/image39.emf"/><Relationship Id="rId12" Type="http://schemas.openxmlformats.org/officeDocument/2006/relationships/customXml" Target="../ink/ink39.xml"/><Relationship Id="rId17" Type="http://schemas.openxmlformats.org/officeDocument/2006/relationships/image" Target="../media/image23.emf"/><Relationship Id="rId25" Type="http://schemas.openxmlformats.org/officeDocument/2006/relationships/image" Target="../media/image34.emf"/><Relationship Id="rId33" Type="http://schemas.openxmlformats.org/officeDocument/2006/relationships/image" Target="../media/image27.emf"/><Relationship Id="rId38" Type="http://schemas.openxmlformats.org/officeDocument/2006/relationships/customXml" Target="../ink/ink52.xml"/><Relationship Id="rId46" Type="http://schemas.openxmlformats.org/officeDocument/2006/relationships/customXml" Target="../ink/ink56.xml"/><Relationship Id="rId59" Type="http://schemas.openxmlformats.org/officeDocument/2006/relationships/image" Target="../media/image48.emf"/><Relationship Id="rId20" Type="http://schemas.openxmlformats.org/officeDocument/2006/relationships/customXml" Target="../ink/ink43.xml"/><Relationship Id="rId41" Type="http://schemas.openxmlformats.org/officeDocument/2006/relationships/image" Target="../media/image35.emf"/><Relationship Id="rId54" Type="http://schemas.openxmlformats.org/officeDocument/2006/relationships/customXml" Target="../ink/ink6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.xml"/><Relationship Id="rId15" Type="http://schemas.openxmlformats.org/officeDocument/2006/relationships/image" Target="../media/image22.emf"/><Relationship Id="rId23" Type="http://schemas.openxmlformats.org/officeDocument/2006/relationships/image" Target="../media/image33.emf"/><Relationship Id="rId28" Type="http://schemas.openxmlformats.org/officeDocument/2006/relationships/customXml" Target="../ink/ink47.xml"/><Relationship Id="rId36" Type="http://schemas.openxmlformats.org/officeDocument/2006/relationships/customXml" Target="../ink/ink51.xml"/><Relationship Id="rId49" Type="http://schemas.openxmlformats.org/officeDocument/2006/relationships/image" Target="../media/image43.emf"/><Relationship Id="rId57" Type="http://schemas.openxmlformats.org/officeDocument/2006/relationships/image" Target="../media/image47.emf"/><Relationship Id="rId10" Type="http://schemas.openxmlformats.org/officeDocument/2006/relationships/customXml" Target="../ink/ink38.xml"/><Relationship Id="rId31" Type="http://schemas.openxmlformats.org/officeDocument/2006/relationships/image" Target="../media/image26.emf"/><Relationship Id="rId44" Type="http://schemas.openxmlformats.org/officeDocument/2006/relationships/customXml" Target="../ink/ink55.xml"/><Relationship Id="rId52" Type="http://schemas.openxmlformats.org/officeDocument/2006/relationships/customXml" Target="../ink/ink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customXml" Target="../ink/ink63.xml"/><Relationship Id="rId7" Type="http://schemas.openxmlformats.org/officeDocument/2006/relationships/customXml" Target="../ink/ink65.xml"/><Relationship Id="rId2" Type="http://schemas.openxmlformats.org/officeDocument/2006/relationships/hyperlink" Target="http://scala-lang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customXml" Target="../ink/ink64.xml"/><Relationship Id="rId10" Type="http://schemas.openxmlformats.org/officeDocument/2006/relationships/image" Target="../media/image48.emf"/><Relationship Id="rId4" Type="http://schemas.openxmlformats.org/officeDocument/2006/relationships/image" Target="../media/image45.emf"/><Relationship Id="rId9" Type="http://schemas.openxmlformats.org/officeDocument/2006/relationships/customXml" Target="../ink/ink6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emf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6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acm.org/citation.cfm?doid=362007.362035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6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1.xml"/><Relationship Id="rId5" Type="http://schemas.openxmlformats.org/officeDocument/2006/relationships/image" Target="../media/image2.emf"/><Relationship Id="rId4" Type="http://schemas.openxmlformats.org/officeDocument/2006/relationships/customXml" Target="../ink/ink70.xml"/><Relationship Id="rId9" Type="http://schemas.openxmlformats.org/officeDocument/2006/relationships/image" Target="../media/image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emf"/><Relationship Id="rId34" Type="http://schemas.openxmlformats.org/officeDocument/2006/relationships/customXml" Target="../ink/ink75.xml"/><Relationship Id="rId33" Type="http://schemas.openxmlformats.org/officeDocument/2006/relationships/image" Target="../media/image16.emf"/><Relationship Id="rId2" Type="http://schemas.openxmlformats.org/officeDocument/2006/relationships/customXml" Target="../ink/ink73.xml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18.emf"/><Relationship Id="rId36" Type="http://schemas.openxmlformats.org/officeDocument/2006/relationships/customXml" Target="../ink/ink76.xml"/><Relationship Id="rId14" Type="http://schemas.openxmlformats.org/officeDocument/2006/relationships/customXml" Target="../ink/ink74.xml"/><Relationship Id="rId35" Type="http://schemas.openxmlformats.org/officeDocument/2006/relationships/image" Target="../media/image17.emf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emf"/><Relationship Id="rId18" Type="http://schemas.openxmlformats.org/officeDocument/2006/relationships/customXml" Target="../ink/ink85.xml"/><Relationship Id="rId26" Type="http://schemas.openxmlformats.org/officeDocument/2006/relationships/customXml" Target="../ink/ink89.xml"/><Relationship Id="rId39" Type="http://schemas.openxmlformats.org/officeDocument/2006/relationships/image" Target="../media/image19.emf"/><Relationship Id="rId21" Type="http://schemas.openxmlformats.org/officeDocument/2006/relationships/image" Target="../media/image100.emf"/><Relationship Id="rId34" Type="http://schemas.openxmlformats.org/officeDocument/2006/relationships/customXml" Target="../ink/ink93.xml"/><Relationship Id="rId42" Type="http://schemas.openxmlformats.org/officeDocument/2006/relationships/customXml" Target="../ink/ink97.xml"/><Relationship Id="rId47" Type="http://schemas.openxmlformats.org/officeDocument/2006/relationships/image" Target="../media/image23.emf"/><Relationship Id="rId7" Type="http://schemas.openxmlformats.org/officeDocument/2006/relationships/image" Target="../media/image30.emf"/><Relationship Id="rId2" Type="http://schemas.openxmlformats.org/officeDocument/2006/relationships/customXml" Target="../ink/ink77.xml"/><Relationship Id="rId16" Type="http://schemas.openxmlformats.org/officeDocument/2006/relationships/customXml" Target="../ink/ink84.xml"/><Relationship Id="rId29" Type="http://schemas.openxmlformats.org/officeDocument/2006/relationships/image" Target="../media/image14.emf"/><Relationship Id="rId11" Type="http://schemas.openxmlformats.org/officeDocument/2006/relationships/image" Target="../media/image50.emf"/><Relationship Id="rId24" Type="http://schemas.openxmlformats.org/officeDocument/2006/relationships/customXml" Target="../ink/ink88.xml"/><Relationship Id="rId32" Type="http://schemas.openxmlformats.org/officeDocument/2006/relationships/customXml" Target="../ink/ink92.xml"/><Relationship Id="rId37" Type="http://schemas.openxmlformats.org/officeDocument/2006/relationships/image" Target="../media/image18.emf"/><Relationship Id="rId40" Type="http://schemas.openxmlformats.org/officeDocument/2006/relationships/customXml" Target="../ink/ink96.xml"/><Relationship Id="rId45" Type="http://schemas.openxmlformats.org/officeDocument/2006/relationships/image" Target="../media/image22.emf"/><Relationship Id="rId5" Type="http://schemas.openxmlformats.org/officeDocument/2006/relationships/image" Target="../media/image25.emf"/><Relationship Id="rId15" Type="http://schemas.openxmlformats.org/officeDocument/2006/relationships/image" Target="../media/image70.emf"/><Relationship Id="rId23" Type="http://schemas.openxmlformats.org/officeDocument/2006/relationships/image" Target="../media/image11.emf"/><Relationship Id="rId28" Type="http://schemas.openxmlformats.org/officeDocument/2006/relationships/customXml" Target="../ink/ink90.xml"/><Relationship Id="rId36" Type="http://schemas.openxmlformats.org/officeDocument/2006/relationships/customXml" Target="../ink/ink94.xml"/><Relationship Id="rId49" Type="http://schemas.openxmlformats.org/officeDocument/2006/relationships/image" Target="../media/image24.emf"/><Relationship Id="rId10" Type="http://schemas.openxmlformats.org/officeDocument/2006/relationships/customXml" Target="../ink/ink81.xml"/><Relationship Id="rId19" Type="http://schemas.openxmlformats.org/officeDocument/2006/relationships/image" Target="../media/image90.emf"/><Relationship Id="rId31" Type="http://schemas.openxmlformats.org/officeDocument/2006/relationships/image" Target="../media/image15.emf"/><Relationship Id="rId44" Type="http://schemas.openxmlformats.org/officeDocument/2006/relationships/customXml" Target="../ink/ink98.xml"/><Relationship Id="rId4" Type="http://schemas.openxmlformats.org/officeDocument/2006/relationships/customXml" Target="../ink/ink78.xml"/><Relationship Id="rId9" Type="http://schemas.openxmlformats.org/officeDocument/2006/relationships/image" Target="../media/image40.emf"/><Relationship Id="rId14" Type="http://schemas.openxmlformats.org/officeDocument/2006/relationships/customXml" Target="../ink/ink83.xml"/><Relationship Id="rId22" Type="http://schemas.openxmlformats.org/officeDocument/2006/relationships/customXml" Target="../ink/ink87.xml"/><Relationship Id="rId27" Type="http://schemas.openxmlformats.org/officeDocument/2006/relationships/image" Target="../media/image13.emf"/><Relationship Id="rId30" Type="http://schemas.openxmlformats.org/officeDocument/2006/relationships/customXml" Target="../ink/ink91.xml"/><Relationship Id="rId35" Type="http://schemas.openxmlformats.org/officeDocument/2006/relationships/image" Target="../media/image17.emf"/><Relationship Id="rId43" Type="http://schemas.openxmlformats.org/officeDocument/2006/relationships/image" Target="../media/image21.emf"/><Relationship Id="rId48" Type="http://schemas.openxmlformats.org/officeDocument/2006/relationships/customXml" Target="../ink/ink100.xml"/><Relationship Id="rId8" Type="http://schemas.openxmlformats.org/officeDocument/2006/relationships/customXml" Target="../ink/ink80.xml"/><Relationship Id="rId3" Type="http://schemas.openxmlformats.org/officeDocument/2006/relationships/image" Target="../media/image110.emf"/><Relationship Id="rId12" Type="http://schemas.openxmlformats.org/officeDocument/2006/relationships/customXml" Target="../ink/ink82.xml"/><Relationship Id="rId17" Type="http://schemas.openxmlformats.org/officeDocument/2006/relationships/image" Target="../media/image80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95.xml"/><Relationship Id="rId46" Type="http://schemas.openxmlformats.org/officeDocument/2006/relationships/customXml" Target="../ink/ink99.xml"/><Relationship Id="rId20" Type="http://schemas.openxmlformats.org/officeDocument/2006/relationships/customXml" Target="../ink/ink86.xml"/><Relationship Id="rId41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if a token can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8386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first</a:t>
            </a:r>
            <a:r>
              <a:rPr lang="en-US" dirty="0">
                <a:solidFill>
                  <a:schemeClr val="tx1"/>
                </a:solidFill>
              </a:rPr>
              <a:t>(B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... </a:t>
            </a: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baseline="-25000" dirty="0" err="1">
                <a:solidFill>
                  <a:schemeClr val="tx1"/>
                </a:solidFill>
              </a:rPr>
              <a:t>p</a:t>
            </a:r>
            <a:r>
              <a:rPr lang="en-US" dirty="0">
                <a:solidFill>
                  <a:schemeClr val="tx1"/>
                </a:solidFill>
              </a:rPr>
              <a:t>) = {a</a:t>
            </a:r>
            <a:r>
              <a:rPr lang="en-US" b="1" dirty="0">
                <a:solidFill>
                  <a:schemeClr val="tx1"/>
                </a:solidFill>
                <a:sym typeface="Symbol"/>
              </a:rPr>
              <a:t></a:t>
            </a:r>
            <a:r>
              <a:rPr lang="en-US" dirty="0">
                <a:solidFill>
                  <a:schemeClr val="tx1"/>
                </a:solidFill>
              </a:rPr>
              <a:t> | B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...</a:t>
            </a:r>
            <a:r>
              <a:rPr lang="en-US" dirty="0" err="1">
                <a:solidFill>
                  <a:schemeClr val="tx1"/>
                </a:solidFill>
              </a:rPr>
              <a:t>B</a:t>
            </a:r>
            <a:r>
              <a:rPr lang="en-US" baseline="-25000" dirty="0" err="1">
                <a:solidFill>
                  <a:schemeClr val="tx1"/>
                </a:solidFill>
              </a:rPr>
              <a:t>p</a:t>
            </a:r>
            <a:r>
              <a:rPr lang="en-US" baseline="-25000" dirty="0">
                <a:solidFill>
                  <a:schemeClr val="tx1"/>
                </a:solidFill>
              </a:rPr>
              <a:t>    </a:t>
            </a:r>
            <a:r>
              <a:rPr lang="en-US" b="1" dirty="0">
                <a:solidFill>
                  <a:schemeClr val="tx1"/>
                </a:solidFill>
                <a:sym typeface="Symbol"/>
              </a:rPr>
              <a:t></a:t>
            </a:r>
            <a:r>
              <a:rPr lang="en-US" dirty="0">
                <a:solidFill>
                  <a:schemeClr val="tx1"/>
                </a:solidFill>
              </a:rPr>
              <a:t>...</a:t>
            </a:r>
            <a:r>
              <a:rPr lang="en-US" b="1" dirty="0">
                <a:solidFill>
                  <a:schemeClr val="tx1"/>
                </a:solidFill>
                <a:sym typeface="Symbol"/>
              </a:rPr>
              <a:t> </a:t>
            </a:r>
            <a:r>
              <a:rPr lang="en-US" dirty="0">
                <a:solidFill>
                  <a:schemeClr val="tx1"/>
                </a:solidFill>
              </a:rPr>
              <a:t>   aw </a:t>
            </a:r>
            <a:r>
              <a:rPr lang="en-US" dirty="0" smtClean="0">
                <a:solidFill>
                  <a:schemeClr val="tx1"/>
                </a:solidFill>
              </a:rPr>
              <a:t>}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follow</a:t>
            </a:r>
            <a:r>
              <a:rPr lang="en-US" dirty="0" smtClean="0">
                <a:solidFill>
                  <a:schemeClr val="tx1"/>
                </a:solidFill>
              </a:rPr>
              <a:t>(X) </a:t>
            </a:r>
            <a:r>
              <a:rPr lang="en-US" dirty="0">
                <a:solidFill>
                  <a:schemeClr val="tx1"/>
                </a:solidFill>
              </a:rPr>
              <a:t>= {a</a:t>
            </a:r>
            <a:r>
              <a:rPr lang="en-US" b="1" dirty="0">
                <a:solidFill>
                  <a:schemeClr val="tx1"/>
                </a:solidFill>
                <a:sym typeface="Symbol"/>
              </a:rPr>
              <a:t></a:t>
            </a:r>
            <a:r>
              <a:rPr lang="en-US" dirty="0">
                <a:solidFill>
                  <a:schemeClr val="tx1"/>
                </a:solidFill>
              </a:rPr>
              <a:t> | </a:t>
            </a:r>
            <a:r>
              <a:rPr lang="en-US" dirty="0" smtClean="0">
                <a:solidFill>
                  <a:schemeClr val="tx1"/>
                </a:solidFill>
              </a:rPr>
              <a:t>S    </a:t>
            </a:r>
            <a:r>
              <a:rPr lang="en-US" b="1" dirty="0" smtClean="0">
                <a:solidFill>
                  <a:schemeClr val="tx1"/>
                </a:solidFill>
                <a:sym typeface="Symbol"/>
              </a:rPr>
              <a:t></a:t>
            </a:r>
            <a:r>
              <a:rPr lang="en-US" dirty="0">
                <a:solidFill>
                  <a:schemeClr val="tx1"/>
                </a:solidFill>
              </a:rPr>
              <a:t>...</a:t>
            </a:r>
            <a:r>
              <a:rPr lang="en-US" b="1" dirty="0">
                <a:solidFill>
                  <a:schemeClr val="tx1"/>
                </a:solidFill>
                <a:sym typeface="Symbol"/>
              </a:rPr>
              <a:t> 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...</a:t>
            </a:r>
            <a:r>
              <a:rPr lang="en-US" dirty="0" err="1" smtClean="0">
                <a:solidFill>
                  <a:schemeClr val="tx1"/>
                </a:solidFill>
              </a:rPr>
              <a:t>Xa</a:t>
            </a:r>
            <a:r>
              <a:rPr lang="en-US" dirty="0" smtClean="0">
                <a:solidFill>
                  <a:schemeClr val="tx1"/>
                </a:solidFill>
              </a:rPr>
              <a:t>... </a:t>
            </a:r>
            <a:r>
              <a:rPr lang="en-US" dirty="0">
                <a:solidFill>
                  <a:schemeClr val="tx1"/>
                </a:solidFill>
              </a:rPr>
              <a:t>}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There exists a derivation from the start symbol that produces a sequence of terminals and </a:t>
            </a:r>
            <a:r>
              <a:rPr lang="en-US" dirty="0" err="1" smtClean="0"/>
              <a:t>nonterminals</a:t>
            </a:r>
            <a:r>
              <a:rPr lang="en-US" dirty="0" smtClean="0"/>
              <a:t> of the form  </a:t>
            </a:r>
            <a:r>
              <a:rPr lang="en-US" dirty="0" smtClean="0">
                <a:solidFill>
                  <a:schemeClr val="tx1"/>
                </a:solidFill>
              </a:rPr>
              <a:t>...</a:t>
            </a:r>
            <a:r>
              <a:rPr lang="en-US" dirty="0" err="1" smtClean="0">
                <a:solidFill>
                  <a:schemeClr val="tx1"/>
                </a:solidFill>
              </a:rPr>
              <a:t>Xa</a:t>
            </a:r>
            <a:r>
              <a:rPr lang="en-US" dirty="0" smtClean="0">
                <a:solidFill>
                  <a:schemeClr val="tx1"/>
                </a:solidFill>
              </a:rPr>
              <a:t>...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(the token 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dirty="0" smtClean="0"/>
              <a:t> follows the non-terminal </a:t>
            </a:r>
            <a:r>
              <a:rPr lang="en-US" dirty="0" smtClean="0">
                <a:solidFill>
                  <a:schemeClr val="tx1"/>
                </a:solidFill>
              </a:rPr>
              <a:t>X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34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994"/>
            <a:ext cx="8229600" cy="1143000"/>
          </a:xfrm>
        </p:spPr>
        <p:txBody>
          <a:bodyPr/>
          <a:lstStyle/>
          <a:p>
            <a:r>
              <a:rPr lang="en-US" dirty="0" smtClean="0"/>
              <a:t>What if we cannot transform the grammar into LL(1)?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1) Redesign your language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Use a more powerful parsing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 bwMode="auto">
          <a:xfrm>
            <a:off x="-627018" y="-117567"/>
            <a:ext cx="10933612" cy="6858001"/>
          </a:xfrm>
          <a:prstGeom prst="ellipse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07577" y="0"/>
            <a:ext cx="9170894" cy="6266329"/>
          </a:xfrm>
          <a:prstGeom prst="ellipse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09282" y="134471"/>
            <a:ext cx="8834718" cy="5701553"/>
          </a:xfrm>
          <a:prstGeom prst="ellipse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2354" y="282388"/>
            <a:ext cx="8014446" cy="5062843"/>
          </a:xfrm>
          <a:prstGeom prst="ellipse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95083" y="470647"/>
            <a:ext cx="7180729" cy="4280645"/>
          </a:xfrm>
          <a:prstGeom prst="ellipse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237129" y="527845"/>
            <a:ext cx="6723530" cy="3730579"/>
          </a:xfrm>
          <a:prstGeom prst="ellipse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700325" y="1156448"/>
            <a:ext cx="3734108" cy="2391526"/>
          </a:xfrm>
          <a:prstGeom prst="ellipse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168513" y="941295"/>
            <a:ext cx="4436765" cy="2662708"/>
          </a:xfrm>
          <a:prstGeom prst="ellipse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664400" y="1766455"/>
            <a:ext cx="1656152" cy="949858"/>
          </a:xfrm>
          <a:prstGeom prst="ellipse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regular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39311"/>
            <a:ext cx="8229600" cy="718689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Languages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7165" y="6264097"/>
            <a:ext cx="225895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Arial" charset="0"/>
              </a:rPr>
              <a:t>semi-decidable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973871" y="5806897"/>
            <a:ext cx="1505540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Arial" charset="0"/>
              </a:rPr>
              <a:t>decidable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52589" y="5345232"/>
            <a:ext cx="2478564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dirty="0">
                <a:latin typeface="Arial" charset="0"/>
              </a:rPr>
              <a:t>context-sensitive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73871" y="4751292"/>
            <a:ext cx="181011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Arial" charset="0"/>
              </a:rPr>
              <a:t>context-free</a:t>
            </a:r>
            <a:endParaRPr lang="en-US" dirty="0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67379" y="4258425"/>
            <a:ext cx="203613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Arial" charset="0"/>
              </a:rPr>
              <a:t>unambiguous</a:t>
            </a:r>
            <a:endParaRPr lang="en-US" dirty="0"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6813" y="3644343"/>
            <a:ext cx="303480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Arial" charset="0"/>
              </a:rPr>
              <a:t>deterministic = LR(1)</a:t>
            </a:r>
            <a:endParaRPr lang="en-US" dirty="0"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64098" y="2485481"/>
            <a:ext cx="90441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Arial" charset="0"/>
              </a:rPr>
              <a:t>LL(1)</a:t>
            </a:r>
            <a:endParaRPr lang="en-US" dirty="0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16070" y="3094047"/>
            <a:ext cx="133241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dirty="0" smtClean="0">
                <a:latin typeface="Arial" charset="0"/>
              </a:rPr>
              <a:t>LALR(1)</a:t>
            </a:r>
            <a:endParaRPr lang="en-US" dirty="0"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420036" y="1210236"/>
            <a:ext cx="3666563" cy="1891552"/>
          </a:xfrm>
          <a:prstGeom prst="ellipse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25769" y="2072594"/>
            <a:ext cx="684803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dirty="0" smtClean="0">
                <a:latin typeface="Arial" charset="0"/>
              </a:rPr>
              <a:t>SLR</a:t>
            </a:r>
            <a:endParaRPr lang="en-US" sz="2000" dirty="0"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585466" y="1400737"/>
            <a:ext cx="2590611" cy="1584510"/>
          </a:xfrm>
          <a:prstGeom prst="ellipse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71049" y="1961698"/>
            <a:ext cx="825867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dirty="0" smtClean="0">
                <a:latin typeface="Arial" charset="0"/>
              </a:rPr>
              <a:t>LR(0)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12" grpId="0" animBg="1"/>
      <p:bldP spid="15" grpId="0" animBg="1"/>
      <p:bldP spid="17" grpId="0" animBg="1"/>
      <p:bldP spid="19" grpId="0" animBg="1"/>
      <p:bldP spid="20" grpId="0" animBg="1"/>
      <p:bldP spid="5" grpId="0" animBg="1"/>
      <p:bldP spid="9" grpId="0"/>
      <p:bldP spid="10" grpId="0"/>
      <p:bldP spid="11" grpId="0"/>
      <p:bldP spid="13" grpId="0"/>
      <p:bldP spid="16" grpId="0"/>
      <p:bldP spid="18" grpId="0"/>
      <p:bldP spid="21" grpId="0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Remark: Grammars and Languages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Language S is a set of words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 each language S, there can be multiple possible grammars G such that S=L(G)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Language S is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Non-ambiguous if there exists a non-ambiguous grammar for it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LL(1) if there is an LL(1) grammar for </a:t>
            </a:r>
            <a:r>
              <a:rPr lang="en-US" dirty="0" smtClean="0">
                <a:solidFill>
                  <a:schemeClr val="tx1"/>
                </a:solidFill>
              </a:rPr>
              <a:t>it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Even if a language has ambiguous grammar, it can still be non-ambiguous if it also has a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non-ambiguous grammar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6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General Grammars: Why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168"/>
            <a:ext cx="8229600" cy="4655172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Can be difficult or impossible to make grammar unambiguous</a:t>
            </a:r>
          </a:p>
          <a:p>
            <a:endParaRPr lang="en-US" dirty="0" smtClean="0">
              <a:solidFill>
                <a:srgbClr val="333399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Some inputs are more complex than simple programming languages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mathematical formulas: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x = y /\ z	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?</a:t>
            </a:r>
            <a:r>
              <a:rPr lang="en-US" dirty="0" smtClean="0">
                <a:solidFill>
                  <a:srgbClr val="000000"/>
                </a:solidFill>
              </a:rPr>
              <a:t> 	(x=y) /\ z              x = (y /\ z)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future programming </a:t>
            </a:r>
            <a:r>
              <a:rPr lang="en-US" dirty="0" smtClean="0">
                <a:solidFill>
                  <a:srgbClr val="000000"/>
                </a:solidFill>
              </a:rPr>
              <a:t>languages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natural language:</a:t>
            </a:r>
          </a:p>
          <a:p>
            <a:pPr marL="457200" lvl="1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		I </a:t>
            </a:r>
            <a:r>
              <a:rPr lang="en-US" i="1" dirty="0">
                <a:solidFill>
                  <a:srgbClr val="000000"/>
                </a:solidFill>
              </a:rPr>
              <a:t>saw the man with the </a:t>
            </a:r>
            <a:r>
              <a:rPr lang="en-US" i="1" dirty="0" smtClean="0">
                <a:solidFill>
                  <a:srgbClr val="000000"/>
                </a:solidFill>
              </a:rPr>
              <a:t>telescope.</a:t>
            </a:r>
          </a:p>
        </p:txBody>
      </p:sp>
    </p:spTree>
    <p:extLst>
      <p:ext uri="{BB962C8B-B14F-4D97-AF65-F5344CB8AC3E}">
        <p14:creationId xmlns:p14="http://schemas.microsoft.com/office/powerpoint/2010/main" val="28051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Ambiguity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3943" y="5972248"/>
            <a:ext cx="8229600" cy="572243"/>
          </a:xfrm>
        </p:spPr>
        <p:txBody>
          <a:bodyPr/>
          <a:lstStyle/>
          <a:p>
            <a:pPr marL="457200" lvl="1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		I </a:t>
            </a:r>
            <a:r>
              <a:rPr lang="en-US" i="1" dirty="0">
                <a:solidFill>
                  <a:srgbClr val="000000"/>
                </a:solidFill>
              </a:rPr>
              <a:t>saw the man with the </a:t>
            </a:r>
            <a:r>
              <a:rPr lang="en-US" i="1" dirty="0" smtClean="0">
                <a:solidFill>
                  <a:srgbClr val="000000"/>
                </a:solidFill>
              </a:rPr>
              <a:t>telescope.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886" y="872762"/>
            <a:ext cx="166687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858" y="653687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4898" y="1813504"/>
            <a:ext cx="518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1)</a:t>
            </a:r>
            <a:endParaRPr lang="en-US" sz="3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1972" y="3624334"/>
            <a:ext cx="6906291" cy="2385625"/>
            <a:chOff x="421972" y="3624334"/>
            <a:chExt cx="6906291" cy="2385625"/>
          </a:xfrm>
        </p:grpSpPr>
        <p:sp>
          <p:nvSpPr>
            <p:cNvPr id="13" name="Rectangle 12"/>
            <p:cNvSpPr/>
            <p:nvPr/>
          </p:nvSpPr>
          <p:spPr>
            <a:xfrm>
              <a:off x="421972" y="4095150"/>
              <a:ext cx="5180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 sz="3200" dirty="0" smtClean="0">
                  <a:latin typeface="Calibri" pitchFamily="34" charset="0"/>
                  <a:cs typeface="Calibri" pitchFamily="34" charset="0"/>
                </a:rPr>
                <a:t>)</a:t>
              </a:r>
              <a:endParaRPr lang="en-US" sz="320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605371" y="3624334"/>
              <a:ext cx="5722892" cy="2385625"/>
              <a:chOff x="1605371" y="3465875"/>
              <a:chExt cx="5722892" cy="2385625"/>
            </a:xfrm>
          </p:grpSpPr>
          <p:pic>
            <p:nvPicPr>
              <p:cNvPr id="2054" name="Picture 6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930537" y="3465875"/>
                <a:ext cx="1397726" cy="20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5371" y="3508350"/>
                <a:ext cx="1666875" cy="2343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5915" y="3884192"/>
                <a:ext cx="1341393" cy="1929597"/>
              </a:xfrm>
              <a:prstGeom prst="snip1Rect">
                <a:avLst>
                  <a:gd name="adj" fmla="val 41987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7257" y="1346562"/>
            <a:ext cx="1449978" cy="20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6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1914" y="158178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CYK Parsing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6549" y="2926080"/>
            <a:ext cx="8523131" cy="352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lvl="0" eaLnBrk="0" hangingPunct="0"/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C: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2" tooltip="John Cocke"/>
              </a:rPr>
              <a:t>John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2" tooltip="John Cocke"/>
              </a:rPr>
              <a:t>Cocke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and Jacob T. Schwartz (1970).  Programming languages and their compilers: Preliminary notes. Technical report,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3" tooltip="Courant Institute of Mathematical Sciences"/>
              </a:rPr>
              <a:t>Courant Institute of Mathematical Sciences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  <a:hlinkClick r:id="rId4" tooltip="New York University"/>
              </a:rPr>
              <a:t>New York University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Y: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Daniel H.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Younger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(1967). Recognition and parsing of context-free languages in time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n</a:t>
            </a:r>
            <a:r>
              <a:rPr kumimoji="0" lang="en-US" sz="18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. 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Information and Control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10(2): 189–208.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K:</a:t>
            </a:r>
            <a:endParaRPr lang="en-US" dirty="0">
              <a:solidFill>
                <a:srgbClr val="000000"/>
              </a:solidFill>
              <a:latin typeface="Calibri" pitchFamily="34" charset="0"/>
              <a:cs typeface="Calibri" pitchFamily="34" charset="0"/>
              <a:hlinkClick r:id="rId5" tooltip="Tadao Kasami"/>
            </a:endParaRPr>
          </a:p>
          <a:p>
            <a:pPr lvl="0" eaLnBrk="0" hangingPunct="0"/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 tooltip="Tadao Kasami"/>
              </a:rPr>
              <a:t>T. </a:t>
            </a:r>
            <a:r>
              <a:rPr lang="en-US" sz="18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5" tooltip="Tadao Kasami"/>
              </a:rPr>
              <a:t>Kasami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(1965). An efficient recognition and syntax-analysis algorithm for context-free languages. Scientific report AFCRL-65-758, Air Force Cambridge Research Lab,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hlinkClick r:id="rId6" tooltip="Bedford, MA"/>
              </a:rPr>
              <a:t>Bedford, MA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4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Two Steps in the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>
                <a:solidFill>
                  <a:srgbClr val="333399"/>
                </a:solidFill>
              </a:rPr>
              <a:t>Transform grammar to normal form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00"/>
                </a:solidFill>
              </a:rPr>
              <a:t>	called Chomsky Normal Form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333399"/>
                </a:solidFill>
              </a:rPr>
              <a:t>(Noam Chomsky, mathematical linguist)</a:t>
            </a:r>
            <a:endParaRPr lang="en-US" sz="2000" dirty="0">
              <a:solidFill>
                <a:srgbClr val="333399"/>
              </a:solidFill>
            </a:endParaRPr>
          </a:p>
          <a:p>
            <a:pPr marL="514350" indent="-514350">
              <a:buAutoNum type="arabicParenR"/>
            </a:pPr>
            <a:endParaRPr lang="en-US" dirty="0" smtClean="0"/>
          </a:p>
          <a:p>
            <a:pPr marL="514350" indent="-514350">
              <a:buAutoNum type="arabicParenR"/>
            </a:pPr>
            <a:r>
              <a:rPr lang="en-US" dirty="0" smtClean="0">
                <a:solidFill>
                  <a:srgbClr val="333399"/>
                </a:solidFill>
              </a:rPr>
              <a:t>Parse input using transformed grammar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	dynamic programming algorithm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015" y="4637313"/>
            <a:ext cx="8190413" cy="18118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“</a:t>
            </a: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method for solving complex problems by breaking them down into simpler steps.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It </a:t>
            </a:r>
            <a:r>
              <a:rPr lang="en-US" dirty="0">
                <a:solidFill>
                  <a:srgbClr val="000000"/>
                </a:solidFill>
              </a:rPr>
              <a:t>is applicable to problems exhibiting the properties of overlapping </a:t>
            </a:r>
            <a:r>
              <a:rPr lang="en-US" dirty="0" err="1" smtClean="0">
                <a:solidFill>
                  <a:srgbClr val="000000"/>
                </a:solidFill>
              </a:rPr>
              <a:t>subproblems</a:t>
            </a:r>
            <a:r>
              <a:rPr lang="en-US" dirty="0" smtClean="0">
                <a:solidFill>
                  <a:srgbClr val="000000"/>
                </a:solidFill>
              </a:rPr>
              <a:t>”				        (&gt;WP)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2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Chomsky Normal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Essentially, only binary rules</a:t>
            </a:r>
          </a:p>
          <a:p>
            <a:r>
              <a:rPr lang="en-US" dirty="0" smtClean="0"/>
              <a:t>Concretely, these kinds of rules: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 smtClean="0"/>
              <a:t>X ::= Y Z</a:t>
            </a:r>
            <a:r>
              <a:rPr lang="en-US" dirty="0" smtClean="0"/>
              <a:t>		binary rule    X,Y,Z - non-terminals</a:t>
            </a:r>
          </a:p>
          <a:p>
            <a:pPr marL="457200" lvl="1" indent="0">
              <a:buNone/>
            </a:pPr>
            <a:r>
              <a:rPr lang="en-US" dirty="0"/>
              <a:t>X</a:t>
            </a:r>
            <a:r>
              <a:rPr lang="en-US" dirty="0" smtClean="0"/>
              <a:t> </a:t>
            </a:r>
            <a:r>
              <a:rPr lang="en-US" dirty="0"/>
              <a:t>::= a		non-terminal </a:t>
            </a:r>
            <a:r>
              <a:rPr lang="en-US" dirty="0" smtClean="0"/>
              <a:t>as a name for token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 ::= </a:t>
            </a:r>
            <a:r>
              <a:rPr lang="en-US" dirty="0" smtClean="0">
                <a:sym typeface="Symbol"/>
              </a:rPr>
              <a:t>		only for top-level symbol 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3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Balanced Parentheses Grammar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Original grammar G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dirty="0">
                <a:sym typeface="Symbol"/>
              </a:rPr>
              <a:t>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| ( S ) | S 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S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Modified grammar in Chomsky Normal Form: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dirty="0">
                <a:sym typeface="Symbol"/>
              </a:rPr>
              <a:t>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| S’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S’ 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|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| S’ S’ 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(</a:t>
            </a:r>
            <a:br>
              <a:rPr lang="en-US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)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Terminals: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</a:rPr>
              <a:t>(  )</a:t>
            </a:r>
            <a:r>
              <a:rPr lang="en-US" dirty="0" smtClean="0"/>
              <a:t>     </a:t>
            </a:r>
            <a:r>
              <a:rPr lang="en-US" dirty="0" err="1" smtClean="0">
                <a:solidFill>
                  <a:srgbClr val="333399"/>
                </a:solidFill>
              </a:rPr>
              <a:t>Nonterminals</a:t>
            </a:r>
            <a:r>
              <a:rPr lang="en-US" dirty="0" smtClean="0">
                <a:solidFill>
                  <a:srgbClr val="333399"/>
                </a:solidFill>
              </a:rPr>
              <a:t>: </a:t>
            </a:r>
            <a:r>
              <a:rPr lang="en-US" dirty="0" smtClean="0">
                <a:solidFill>
                  <a:srgbClr val="000000"/>
                </a:solidFill>
              </a:rPr>
              <a:t>S  </a:t>
            </a:r>
            <a:r>
              <a:rPr lang="en-US" dirty="0" err="1" smtClean="0">
                <a:solidFill>
                  <a:srgbClr val="000000"/>
                </a:solidFill>
              </a:rPr>
              <a:t>S</a:t>
            </a:r>
            <a:r>
              <a:rPr lang="en-US" dirty="0" smtClean="0">
                <a:solidFill>
                  <a:srgbClr val="000000"/>
                </a:solidFill>
              </a:rPr>
              <a:t>’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endParaRPr lang="en-US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377600" y="3193920"/>
              <a:ext cx="3105360" cy="328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65000" y="3185640"/>
                <a:ext cx="31323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147200" y="4090680"/>
              <a:ext cx="4582800" cy="2710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1080" y="4079520"/>
                <a:ext cx="4594320" cy="273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998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Idea How We Obtained the Grammar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   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   (     S   )</a:t>
            </a: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S’  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   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  |  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(  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    (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S)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S’ 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br>
              <a:rPr lang="en-US" dirty="0">
                <a:solidFill>
                  <a:srgbClr val="000000"/>
                </a:solidFill>
                <a:sym typeface="Wingdings" pitchFamily="2" charset="2"/>
              </a:rPr>
            </a:br>
            <a:endParaRPr lang="en-US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)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)</a:t>
            </a:r>
            <a:endParaRPr lang="en-US" baseline="-25000" dirty="0">
              <a:solidFill>
                <a:srgbClr val="00000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266560" y="1993680"/>
              <a:ext cx="1164600" cy="1045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7560" y="1990800"/>
                <a:ext cx="1187640" cy="10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298520" y="3480120"/>
              <a:ext cx="1772640" cy="2509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87360" y="3471840"/>
                <a:ext cx="1795320" cy="253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060080" y="2137320"/>
              <a:ext cx="4114800" cy="10000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7200" y="2125080"/>
                <a:ext cx="4132800" cy="10256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3250877" y="5678259"/>
            <a:ext cx="573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Chomsky </a:t>
            </a:r>
            <a:r>
              <a:rPr lang="en-US" dirty="0">
                <a:solidFill>
                  <a:srgbClr val="000000"/>
                </a:solidFill>
              </a:rPr>
              <a:t>Normal </a:t>
            </a:r>
            <a:r>
              <a:rPr lang="en-US" dirty="0" smtClean="0">
                <a:solidFill>
                  <a:srgbClr val="000000"/>
                </a:solidFill>
              </a:rPr>
              <a:t>Form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transformation can be done fully mechanically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7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for Computing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1"/>
            <a:ext cx="8229600" cy="52679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Given </a:t>
            </a:r>
            <a:r>
              <a:rPr lang="en-US" dirty="0" smtClean="0"/>
              <a:t>	X ::= YZ		</a:t>
            </a:r>
            <a:r>
              <a:rPr lang="en-US" dirty="0" smtClean="0">
                <a:solidFill>
                  <a:schemeClr val="tx1"/>
                </a:solidFill>
              </a:rPr>
              <a:t>(for reachable </a:t>
            </a:r>
            <a:r>
              <a:rPr lang="en-US" dirty="0" smtClean="0"/>
              <a:t>X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then</a:t>
            </a:r>
            <a:r>
              <a:rPr lang="en-US" dirty="0" smtClean="0"/>
              <a:t> </a:t>
            </a:r>
            <a:r>
              <a:rPr lang="en-US" b="1" dirty="0" smtClean="0"/>
              <a:t>first</a:t>
            </a:r>
            <a:r>
              <a:rPr lang="en-US" dirty="0" smtClean="0"/>
              <a:t>(Z) </a:t>
            </a:r>
            <a:r>
              <a:rPr lang="en-US" dirty="0" smtClean="0">
                <a:sym typeface="Symbol"/>
              </a:rPr>
              <a:t> </a:t>
            </a:r>
            <a:r>
              <a:rPr lang="en-US" b="1" dirty="0" smtClean="0"/>
              <a:t>follow</a:t>
            </a:r>
            <a:r>
              <a:rPr lang="en-US" dirty="0" smtClean="0"/>
              <a:t>(Y)</a:t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/>
              <a:t> </a:t>
            </a:r>
            <a:r>
              <a:rPr lang="en-US" b="1" dirty="0" smtClean="0"/>
              <a:t>follow</a:t>
            </a:r>
            <a:r>
              <a:rPr lang="en-US" dirty="0" smtClean="0"/>
              <a:t>(X) </a:t>
            </a:r>
            <a:r>
              <a:rPr lang="en-US" dirty="0">
                <a:sym typeface="Symbol"/>
              </a:rPr>
              <a:t> </a:t>
            </a:r>
            <a:r>
              <a:rPr lang="en-US" b="1" dirty="0" smtClean="0"/>
              <a:t>follow</a:t>
            </a:r>
            <a:r>
              <a:rPr lang="en-US" dirty="0" smtClean="0"/>
              <a:t>(Z)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  			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Now take care of </a:t>
            </a:r>
            <a:r>
              <a:rPr lang="en-US" b="1" dirty="0" err="1" smtClean="0">
                <a:solidFill>
                  <a:schemeClr val="tx1"/>
                </a:solidFill>
              </a:rPr>
              <a:t>nullable</a:t>
            </a:r>
            <a:r>
              <a:rPr lang="en-US" b="1" dirty="0" smtClean="0">
                <a:solidFill>
                  <a:schemeClr val="tx1"/>
                </a:solidFill>
              </a:rPr>
              <a:t> ones as well: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For each rule</a:t>
            </a:r>
            <a:r>
              <a:rPr lang="en-US" dirty="0" smtClean="0"/>
              <a:t>	X ::= Y</a:t>
            </a:r>
            <a:r>
              <a:rPr lang="en-US" baseline="-25000" dirty="0" smtClean="0"/>
              <a:t>1</a:t>
            </a:r>
            <a:r>
              <a:rPr lang="en-US" dirty="0" smtClean="0"/>
              <a:t> ...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p</a:t>
            </a:r>
            <a:r>
              <a:rPr lang="en-US" dirty="0" smtClean="0"/>
              <a:t> ...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q</a:t>
            </a:r>
            <a:r>
              <a:rPr lang="en-US" dirty="0" smtClean="0"/>
              <a:t> ...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r</a:t>
            </a:r>
            <a:endParaRPr lang="en-US" baseline="-25000" dirty="0" smtClean="0"/>
          </a:p>
          <a:p>
            <a:pPr marL="0" indent="0">
              <a:buNone/>
            </a:pPr>
            <a:r>
              <a:rPr lang="en-US" b="1" dirty="0" smtClean="0"/>
              <a:t>follow</a:t>
            </a:r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p</a:t>
            </a:r>
            <a:r>
              <a:rPr lang="en-US" dirty="0" smtClean="0"/>
              <a:t>) </a:t>
            </a:r>
            <a:r>
              <a:rPr lang="en-US" dirty="0" smtClean="0">
                <a:solidFill>
                  <a:schemeClr val="tx1"/>
                </a:solidFill>
              </a:rPr>
              <a:t>should contain:</a:t>
            </a:r>
          </a:p>
          <a:p>
            <a:r>
              <a:rPr lang="en-US" b="1" dirty="0" smtClean="0"/>
              <a:t>first(</a:t>
            </a:r>
            <a:r>
              <a:rPr lang="en-US" dirty="0" smtClean="0"/>
              <a:t>Y</a:t>
            </a:r>
            <a:r>
              <a:rPr lang="en-US" baseline="-25000" dirty="0" smtClean="0"/>
              <a:t>p+1</a:t>
            </a:r>
            <a:r>
              <a:rPr lang="en-US" dirty="0" smtClean="0"/>
              <a:t>Y</a:t>
            </a:r>
            <a:r>
              <a:rPr lang="en-US" baseline="-25000" dirty="0" smtClean="0"/>
              <a:t>p+2</a:t>
            </a:r>
            <a:r>
              <a:rPr lang="en-US" dirty="0" smtClean="0"/>
              <a:t>...</a:t>
            </a:r>
            <a:r>
              <a:rPr lang="en-US" dirty="0" err="1" smtClean="0"/>
              <a:t>Y</a:t>
            </a:r>
            <a:r>
              <a:rPr lang="en-US" baseline="-25000" dirty="0" err="1" smtClean="0"/>
              <a:t>r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dirty="0" smtClean="0"/>
              <a:t>also </a:t>
            </a:r>
            <a:r>
              <a:rPr lang="en-US" b="1" dirty="0" smtClean="0"/>
              <a:t>follow</a:t>
            </a:r>
            <a:r>
              <a:rPr lang="en-US" dirty="0" smtClean="0"/>
              <a:t>(X) if  </a:t>
            </a:r>
            <a:r>
              <a:rPr lang="en-US" b="1" dirty="0" err="1" smtClean="0"/>
              <a:t>nullable</a:t>
            </a:r>
            <a:r>
              <a:rPr lang="en-US" dirty="0" smtClean="0"/>
              <a:t>(Y</a:t>
            </a:r>
            <a:r>
              <a:rPr lang="en-US" baseline="-25000" dirty="0" smtClean="0"/>
              <a:t>p+1</a:t>
            </a:r>
            <a:r>
              <a:rPr lang="en-US" dirty="0"/>
              <a:t>Y</a:t>
            </a:r>
            <a:r>
              <a:rPr lang="en-US" baseline="-25000" dirty="0"/>
              <a:t>p+2</a:t>
            </a:r>
            <a:r>
              <a:rPr lang="en-US" dirty="0" smtClean="0"/>
              <a:t>Y</a:t>
            </a:r>
            <a:r>
              <a:rPr lang="en-US" baseline="-25000" dirty="0" smtClean="0"/>
              <a:t>r</a:t>
            </a:r>
            <a:r>
              <a:rPr lang="en-US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5828" y="2130878"/>
            <a:ext cx="161768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 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::= </a:t>
            </a:r>
            <a:r>
              <a:rPr lang="en-US" kern="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Xa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::= YZ</a:t>
            </a:r>
            <a:b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 ::= b</a:t>
            </a:r>
            <a:b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</a:b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Z ::= 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7685" y="3238873"/>
            <a:ext cx="294302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 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=&gt; </a:t>
            </a:r>
            <a:r>
              <a:rPr lang="en-US" kern="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Xa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=&gt; </a:t>
            </a:r>
            <a:r>
              <a:rPr lang="en-US" kern="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YZa</a:t>
            </a:r>
            <a:r>
              <a:rPr lang="en-US" kern="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=&gt; </a:t>
            </a:r>
            <a:r>
              <a:rPr lang="en-US" kern="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Yba</a:t>
            </a:r>
            <a:endParaRPr lang="en-US" kern="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495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Transforming Grammars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into Chomsky Normal Form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Steps:</a:t>
            </a:r>
            <a:endParaRPr lang="en-US" dirty="0">
              <a:solidFill>
                <a:schemeClr val="accent2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</a:t>
            </a:r>
            <a:r>
              <a:rPr lang="en-US" dirty="0">
                <a:solidFill>
                  <a:srgbClr val="000000"/>
                </a:solidFill>
              </a:rPr>
              <a:t>unproductive 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emove unreachable </a:t>
            </a:r>
            <a:r>
              <a:rPr lang="en-US" dirty="0">
                <a:solidFill>
                  <a:srgbClr val="000000"/>
                </a:solidFill>
              </a:rPr>
              <a:t>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epsilons </a:t>
            </a:r>
            <a:r>
              <a:rPr lang="en-US" dirty="0">
                <a:solidFill>
                  <a:srgbClr val="000000"/>
                </a:solidFill>
              </a:rPr>
              <a:t>(no non-start </a:t>
            </a:r>
            <a:r>
              <a:rPr lang="en-US" dirty="0" err="1">
                <a:solidFill>
                  <a:srgbClr val="000000"/>
                </a:solidFill>
              </a:rPr>
              <a:t>nullable</a:t>
            </a:r>
            <a:r>
              <a:rPr lang="en-US" dirty="0">
                <a:solidFill>
                  <a:srgbClr val="000000"/>
                </a:solidFill>
              </a:rPr>
              <a:t> symbols)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single non-terminal productions </a:t>
            </a:r>
            <a:r>
              <a:rPr lang="en-US" dirty="0">
                <a:solidFill>
                  <a:srgbClr val="000000"/>
                </a:solidFill>
              </a:rPr>
              <a:t>X::=</a:t>
            </a:r>
            <a:r>
              <a:rPr lang="en-US" dirty="0" smtClean="0">
                <a:solidFill>
                  <a:srgbClr val="000000"/>
                </a:solidFill>
              </a:rPr>
              <a:t>Y</a:t>
            </a:r>
            <a:endParaRPr 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transform productions w/ more than 3 on RHS</a:t>
            </a:r>
            <a:endParaRPr 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make terminals occur </a:t>
            </a:r>
            <a:r>
              <a:rPr lang="en-US" dirty="0">
                <a:solidFill>
                  <a:srgbClr val="000000"/>
                </a:solidFill>
              </a:rPr>
              <a:t>alone on right-hand </a:t>
            </a:r>
            <a:r>
              <a:rPr lang="en-US" dirty="0" smtClean="0">
                <a:solidFill>
                  <a:srgbClr val="000000"/>
                </a:solidFill>
              </a:rPr>
              <a:t>side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4) Eliminating single productions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1807785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Single production is of the form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X ::=Y</a:t>
            </a:r>
          </a:p>
          <a:p>
            <a:pPr marL="5715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where X,Y are non-terminals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01334" y="3200402"/>
            <a:ext cx="5238209" cy="27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::= assignment | </a:t>
            </a:r>
            <a:r>
              <a:rPr lang="en-US" sz="2800" dirty="0" err="1" smtClean="0">
                <a:solidFill>
                  <a:srgbClr val="008000"/>
                </a:solidFill>
              </a:rPr>
              <a:t>whileStmt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assignment ::=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=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whileStmt</a:t>
            </a:r>
            <a:r>
              <a:rPr lang="en-US" sz="2800" dirty="0" smtClean="0">
                <a:solidFill>
                  <a:srgbClr val="008000"/>
                </a:solidFill>
              </a:rPr>
              <a:t> ::= </a:t>
            </a:r>
            <a:r>
              <a:rPr lang="en-US" sz="2800" dirty="0" smtClean="0">
                <a:solidFill>
                  <a:srgbClr val="000000"/>
                </a:solidFill>
              </a:rPr>
              <a:t>while (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endParaRPr lang="en-US" sz="2800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4) Eliminate single productions - Result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3"/>
            <a:ext cx="8229600" cy="1180768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Generalizes removal of epsilon transitions from non-deterministic automata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01334" y="3200402"/>
            <a:ext cx="7759340" cy="27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>
                <a:solidFill>
                  <a:srgbClr val="008000"/>
                </a:solidFill>
              </a:rPr>
              <a:t>assignment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</a:t>
            </a:r>
            <a:r>
              <a:rPr lang="en-US" sz="2800" dirty="0" err="1">
                <a:solidFill>
                  <a:srgbClr val="008000"/>
                </a:solidFill>
              </a:rPr>
              <a:t>whileStmt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559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4) </a:t>
            </a:r>
            <a:r>
              <a:rPr lang="en-US" dirty="0" smtClean="0">
                <a:solidFill>
                  <a:srgbClr val="000000"/>
                </a:solidFill>
              </a:rPr>
              <a:t>“Single Production Terminator”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702"/>
            <a:ext cx="8229600" cy="2251922"/>
          </a:xfrm>
        </p:spPr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If there is single production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X ::=Y 	</a:t>
            </a:r>
            <a:r>
              <a:rPr lang="en-US" dirty="0" smtClean="0">
                <a:solidFill>
                  <a:srgbClr val="333399"/>
                </a:solidFill>
              </a:rPr>
              <a:t>put an edge </a:t>
            </a:r>
            <a:r>
              <a:rPr lang="en-US" dirty="0" smtClean="0">
                <a:solidFill>
                  <a:srgbClr val="000000"/>
                </a:solidFill>
              </a:rPr>
              <a:t>(X,Y)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into graph</a:t>
            </a:r>
          </a:p>
          <a:p>
            <a:pPr lvl="0"/>
            <a:r>
              <a:rPr lang="en-US" dirty="0">
                <a:solidFill>
                  <a:srgbClr val="333399"/>
                </a:solidFill>
              </a:rPr>
              <a:t>If there </a:t>
            </a:r>
            <a:r>
              <a:rPr lang="en-US" dirty="0" smtClean="0">
                <a:solidFill>
                  <a:srgbClr val="333399"/>
                </a:solidFill>
              </a:rPr>
              <a:t>is a </a:t>
            </a:r>
            <a:r>
              <a:rPr lang="en-US" dirty="0" smtClean="0">
                <a:solidFill>
                  <a:srgbClr val="000000"/>
                </a:solidFill>
              </a:rPr>
              <a:t>path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from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X to Z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in the graph, and there is rule </a:t>
            </a:r>
            <a:r>
              <a:rPr lang="en-US" dirty="0" smtClean="0">
                <a:solidFill>
                  <a:srgbClr val="000000"/>
                </a:solidFill>
              </a:rPr>
              <a:t>Z ::= s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… </a:t>
            </a:r>
            <a:r>
              <a:rPr lang="en-US" dirty="0" err="1">
                <a:solidFill>
                  <a:srgbClr val="000000"/>
                </a:solidFill>
              </a:rPr>
              <a:t>s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then add rule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92777" y="4441371"/>
            <a:ext cx="7354388" cy="216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008000"/>
                </a:solidFill>
              </a:rPr>
              <a:t>  program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/>
            </a:r>
            <a:br>
              <a:rPr lang="en-US" sz="2800" dirty="0">
                <a:solidFill>
                  <a:srgbClr val="008000"/>
                </a:solidFill>
              </a:rPr>
            </a:br>
            <a:r>
              <a:rPr lang="en-US" sz="2800" dirty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                  |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;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stmtSeq</a:t>
            </a:r>
            <a:r>
              <a:rPr lang="en-US" sz="2800" dirty="0" smtClean="0">
                <a:solidFill>
                  <a:srgbClr val="008000"/>
                </a:solidFill>
              </a:rPr>
              <a:t/>
            </a:r>
            <a:br>
              <a:rPr lang="en-US" sz="2800" dirty="0" smtClean="0">
                <a:solidFill>
                  <a:srgbClr val="008000"/>
                </a:solidFill>
              </a:rPr>
            </a:br>
            <a:r>
              <a:rPr lang="en-US" sz="2800" dirty="0" smtClean="0">
                <a:solidFill>
                  <a:srgbClr val="008000"/>
                </a:solidFill>
              </a:rPr>
              <a:t>  </a:t>
            </a:r>
            <a:r>
              <a:rPr lang="en-US" sz="2800" dirty="0" err="1" smtClean="0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8000"/>
                </a:solidFill>
              </a:rPr>
              <a:t> ::= 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=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expr</a:t>
            </a:r>
            <a:r>
              <a:rPr lang="en-US" sz="2800" dirty="0" smtClean="0">
                <a:solidFill>
                  <a:srgbClr val="008000"/>
                </a:solidFill>
              </a:rPr>
              <a:t> | </a:t>
            </a:r>
            <a:r>
              <a:rPr lang="en-US" sz="2800" dirty="0">
                <a:solidFill>
                  <a:srgbClr val="000000"/>
                </a:solidFill>
              </a:rPr>
              <a:t>while (</a:t>
            </a:r>
            <a:r>
              <a:rPr lang="en-US" sz="2800" dirty="0" err="1">
                <a:solidFill>
                  <a:srgbClr val="008000"/>
                </a:solidFill>
              </a:rPr>
              <a:t>expr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>
                <a:solidFill>
                  <a:srgbClr val="008000"/>
                </a:solidFill>
              </a:rPr>
              <a:t>stmt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endParaRPr lang="en-US" sz="28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86736" y="3420352"/>
            <a:ext cx="2476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::= s</a:t>
            </a:r>
            <a:r>
              <a:rPr lang="en-US" sz="3200" kern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</a:t>
            </a:r>
            <a:r>
              <a:rPr lang="en-US" sz="3200" kern="0" baseline="-25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… </a:t>
            </a:r>
            <a:r>
              <a:rPr lang="en-US" sz="3200" kern="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kern="0" baseline="-250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9617" y="3990537"/>
            <a:ext cx="5833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At the end, remove all single productions.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5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5) No more than 2 symbols on RHS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326003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becomes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br>
              <a:rPr lang="en-US" baseline="-25000" dirty="0" smtClean="0">
                <a:solidFill>
                  <a:srgbClr val="008000"/>
                </a:solidFill>
              </a:rPr>
            </a:br>
            <a:r>
              <a:rPr lang="en-US" baseline="-25000" dirty="0" smtClean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baseline="-25000" dirty="0" smtClean="0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71200" y="1977480"/>
              <a:ext cx="2291040" cy="740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2560" y="1969200"/>
                <a:ext cx="231408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010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6) A non-terminal for each terminal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16118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dirty="0" err="1">
                <a:solidFill>
                  <a:srgbClr val="008000"/>
                </a:solidFill>
              </a:rPr>
              <a:t>expr</a:t>
            </a:r>
            <a:r>
              <a:rPr lang="en-US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becomes</a:t>
            </a:r>
          </a:p>
          <a:p>
            <a:pPr marL="0" indent="0">
              <a:buNone/>
            </a:pPr>
            <a:r>
              <a:rPr lang="en-US" dirty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/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1</a:t>
            </a:r>
            <a:r>
              <a:rPr lang="en-US" dirty="0" smtClean="0">
                <a:solidFill>
                  <a:srgbClr val="008000"/>
                </a:solidFill>
              </a:rPr>
              <a:t> ::= N</a:t>
            </a:r>
            <a:r>
              <a:rPr lang="en-US" baseline="-25000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br>
              <a:rPr lang="en-US" baseline="-25000" dirty="0" smtClean="0">
                <a:solidFill>
                  <a:srgbClr val="008000"/>
                </a:solidFill>
              </a:rPr>
            </a:br>
            <a:r>
              <a:rPr lang="en-US" baseline="-25000" dirty="0" smtClean="0">
                <a:solidFill>
                  <a:srgbClr val="008000"/>
                </a:solidFill>
              </a:rPr>
              <a:t>	</a:t>
            </a:r>
            <a:r>
              <a:rPr lang="en-US" dirty="0" smtClean="0">
                <a:solidFill>
                  <a:srgbClr val="008000"/>
                </a:solidFill>
              </a:rPr>
              <a:t>stmt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err="1" smtClean="0">
                <a:solidFill>
                  <a:srgbClr val="008000"/>
                </a:solidFill>
              </a:rPr>
              <a:t>expr</a:t>
            </a:r>
            <a:r>
              <a:rPr lang="en-US" dirty="0" smtClean="0">
                <a:solidFill>
                  <a:srgbClr val="008000"/>
                </a:solidFill>
              </a:rPr>
              <a:t> 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stmt</a:t>
            </a:r>
            <a:r>
              <a:rPr lang="en-US" baseline="-25000" dirty="0" smtClean="0">
                <a:solidFill>
                  <a:srgbClr val="008000"/>
                </a:solidFill>
              </a:rPr>
              <a:t>3</a:t>
            </a:r>
            <a:r>
              <a:rPr lang="en-US" dirty="0" smtClean="0">
                <a:solidFill>
                  <a:srgbClr val="008000"/>
                </a:solidFill>
              </a:rPr>
              <a:t> ::= N</a:t>
            </a:r>
            <a:r>
              <a:rPr lang="en-US" baseline="-25000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</a:t>
            </a:r>
            <a:r>
              <a:rPr lang="en-US" dirty="0" err="1" smtClean="0">
                <a:solidFill>
                  <a:srgbClr val="008000"/>
                </a:solidFill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while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N</a:t>
            </a:r>
            <a:r>
              <a:rPr lang="en-US" baseline="-25000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	N</a:t>
            </a:r>
            <a:r>
              <a:rPr lang="en-US" baseline="-25000" dirty="0" smtClean="0">
                <a:solidFill>
                  <a:srgbClr val="000000"/>
                </a:solidFill>
              </a:rPr>
              <a:t>)</a:t>
            </a:r>
            <a:r>
              <a:rPr lang="en-US" dirty="0" smtClean="0">
                <a:solidFill>
                  <a:srgbClr val="008000"/>
                </a:solidFill>
              </a:rPr>
              <a:t> ::= 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baseline="-2500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571200" y="1977480"/>
              <a:ext cx="2291040" cy="740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62560" y="1969200"/>
                <a:ext cx="2314080" cy="76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101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using CYK 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99"/>
                </a:solidFill>
              </a:rPr>
              <a:t>Transform grammar into Chomsky Form:</a:t>
            </a:r>
            <a:endParaRPr lang="en-US" dirty="0">
              <a:solidFill>
                <a:srgbClr val="333399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</a:t>
            </a:r>
            <a:r>
              <a:rPr lang="en-US" dirty="0">
                <a:solidFill>
                  <a:srgbClr val="000000"/>
                </a:solidFill>
              </a:rPr>
              <a:t>unproductive 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</a:t>
            </a:r>
            <a:r>
              <a:rPr lang="en-US" dirty="0" smtClean="0">
                <a:solidFill>
                  <a:srgbClr val="000000"/>
                </a:solidFill>
              </a:rPr>
              <a:t>emove unreachable </a:t>
            </a:r>
            <a:r>
              <a:rPr lang="en-US" dirty="0">
                <a:solidFill>
                  <a:srgbClr val="000000"/>
                </a:solidFill>
              </a:rPr>
              <a:t>symbols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epsilons </a:t>
            </a:r>
            <a:r>
              <a:rPr lang="en-US" dirty="0">
                <a:solidFill>
                  <a:srgbClr val="000000"/>
                </a:solidFill>
              </a:rPr>
              <a:t>(no non-start </a:t>
            </a:r>
            <a:r>
              <a:rPr lang="en-US" dirty="0" err="1">
                <a:solidFill>
                  <a:srgbClr val="000000"/>
                </a:solidFill>
              </a:rPr>
              <a:t>nullable</a:t>
            </a:r>
            <a:r>
              <a:rPr lang="en-US" dirty="0">
                <a:solidFill>
                  <a:srgbClr val="000000"/>
                </a:solidFill>
              </a:rPr>
              <a:t> symbols)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remove single non-terminal productions </a:t>
            </a:r>
            <a:r>
              <a:rPr lang="en-US" dirty="0">
                <a:solidFill>
                  <a:srgbClr val="000000"/>
                </a:solidFill>
              </a:rPr>
              <a:t>X::=</a:t>
            </a:r>
            <a:r>
              <a:rPr lang="en-US" dirty="0" smtClean="0">
                <a:solidFill>
                  <a:srgbClr val="000000"/>
                </a:solidFill>
              </a:rPr>
              <a:t>Y</a:t>
            </a:r>
            <a:endParaRPr lang="en-US" dirty="0">
              <a:solidFill>
                <a:srgbClr val="000000"/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transform productions </a:t>
            </a:r>
            <a:r>
              <a:rPr lang="en-US" dirty="0">
                <a:solidFill>
                  <a:srgbClr val="000000"/>
                </a:solidFill>
              </a:rPr>
              <a:t>of </a:t>
            </a:r>
            <a:r>
              <a:rPr lang="en-US" dirty="0" err="1">
                <a:solidFill>
                  <a:srgbClr val="000000"/>
                </a:solidFill>
              </a:rPr>
              <a:t>arity</a:t>
            </a:r>
            <a:r>
              <a:rPr lang="en-US" dirty="0">
                <a:solidFill>
                  <a:srgbClr val="000000"/>
                </a:solidFill>
              </a:rPr>
              <a:t> more than two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make terminals occur </a:t>
            </a:r>
            <a:r>
              <a:rPr lang="en-US" dirty="0">
                <a:solidFill>
                  <a:srgbClr val="000000"/>
                </a:solidFill>
              </a:rPr>
              <a:t>alone on right-hand </a:t>
            </a:r>
            <a:r>
              <a:rPr lang="en-US" dirty="0" smtClean="0">
                <a:solidFill>
                  <a:srgbClr val="000000"/>
                </a:solidFill>
              </a:rPr>
              <a:t>side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Have only rules X ::= Y Z,  X ::= t, and possibly S ::= “”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Apply CYK dynamic programming algorithm</a:t>
            </a:r>
          </a:p>
        </p:txBody>
      </p:sp>
    </p:spTree>
    <p:extLst>
      <p:ext uri="{BB962C8B-B14F-4D97-AF65-F5344CB8AC3E}">
        <p14:creationId xmlns:p14="http://schemas.microsoft.com/office/powerpoint/2010/main" val="212226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Dynamic </a:t>
            </a:r>
            <a:r>
              <a:rPr lang="en-US" dirty="0" smtClean="0">
                <a:solidFill>
                  <a:srgbClr val="000000"/>
                </a:solidFill>
              </a:rPr>
              <a:t>Programming to Parse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33" y="1315622"/>
            <a:ext cx="8569235" cy="518968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3399"/>
                </a:solidFill>
              </a:rPr>
              <a:t>Assume Chomsky Normal Form, 3 types of rules: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S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dirty="0">
                <a:sym typeface="Symbol"/>
              </a:rPr>
              <a:t>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| S’ 		(only for the start non-terminal)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	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sym typeface="Wingdings" pitchFamily="2" charset="2"/>
              </a:rPr>
              <a:t>j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t		(names for terminals)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B0F0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chemeClr val="accent2"/>
                </a:solidFill>
                <a:sym typeface="Wingdings" pitchFamily="2" charset="2"/>
              </a:rPr>
              <a:t>N</a:t>
            </a:r>
            <a:r>
              <a:rPr lang="en-US" baseline="-25000" dirty="0" smtClean="0">
                <a:solidFill>
                  <a:schemeClr val="accent2"/>
                </a:solidFill>
                <a:sym typeface="Wingdings" pitchFamily="2" charset="2"/>
              </a:rPr>
              <a:t>i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 </a:t>
            </a:r>
            <a:r>
              <a:rPr lang="en-US" dirty="0" err="1" smtClean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8000"/>
                </a:solidFill>
                <a:sym typeface="Wingdings" pitchFamily="2" charset="2"/>
              </a:rPr>
              <a:t>j</a:t>
            </a:r>
            <a:r>
              <a:rPr lang="en-US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  <a:sym typeface="Wingdings" pitchFamily="2" charset="2"/>
              </a:rPr>
              <a:t>k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		(just </a:t>
            </a:r>
            <a:r>
              <a:rPr lang="en-US" b="1" dirty="0" smtClean="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 non-terminals on RHS)</a:t>
            </a:r>
            <a:endParaRPr lang="en-US" dirty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Decomposing long input:</a:t>
            </a:r>
          </a:p>
          <a:p>
            <a:pPr marL="57150" indent="0">
              <a:buNone/>
            </a:pPr>
            <a:endParaRPr lang="en-US" dirty="0">
              <a:sym typeface="Wingdings" pitchFamily="2" charset="2"/>
            </a:endParaRPr>
          </a:p>
          <a:p>
            <a:pPr marL="5715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57150" indent="0">
              <a:buNone/>
            </a:pPr>
            <a:endParaRPr lang="en-US" dirty="0">
              <a:sym typeface="Wingdings" pitchFamily="2" charset="2"/>
            </a:endParaRPr>
          </a:p>
          <a:p>
            <a:pPr marL="57150" indent="0">
              <a:buNone/>
            </a:pPr>
            <a:r>
              <a:rPr lang="en-US" dirty="0" smtClean="0">
                <a:solidFill>
                  <a:srgbClr val="333399"/>
                </a:solidFill>
                <a:sym typeface="Wingdings" pitchFamily="2" charset="2"/>
              </a:rPr>
              <a:t>find all ways to parse substrings of length 1,2,3,…</a:t>
            </a:r>
            <a:endParaRPr lang="en-US" dirty="0">
              <a:solidFill>
                <a:srgbClr val="333399"/>
              </a:solidFill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134102"/>
              </p:ext>
            </p:extLst>
          </p:nvPr>
        </p:nvGraphicFramePr>
        <p:xfrm>
          <a:off x="613953" y="5148150"/>
          <a:ext cx="79506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687600" y="4111920"/>
              <a:ext cx="7903080" cy="1148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2560" y="4101840"/>
                <a:ext cx="7921080" cy="11617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/>
          <p:cNvSpPr/>
          <p:nvPr/>
        </p:nvSpPr>
        <p:spPr>
          <a:xfrm>
            <a:off x="4639140" y="3648023"/>
            <a:ext cx="471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>
                <a:solidFill>
                  <a:srgbClr val="333399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</a:t>
            </a:r>
            <a:endParaRPr lang="en-US" sz="2800" dirty="0">
              <a:solidFill>
                <a:srgbClr val="33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3003" y="4297355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 err="1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j</a:t>
            </a:r>
            <a:endParaRPr lang="en-US" sz="2800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2854" y="4424510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N</a:t>
            </a:r>
            <a:r>
              <a:rPr lang="en-US" sz="2800" baseline="-2500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k</a:t>
            </a:r>
            <a:endParaRPr lang="en-US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91" name="Oval 90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88" name="Oval 87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240546"/>
              </p:ext>
            </p:extLst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755603" y="4915392"/>
              <a:ext cx="3215520" cy="621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51643" y="4907112"/>
                <a:ext cx="323280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315067"/>
              <a:ext cx="1734840" cy="613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303547"/>
                <a:ext cx="1743840" cy="6296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636266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6266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266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6266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6266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6266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36266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/>
              <p14:cNvContentPartPr/>
              <p14:nvPr/>
            </p14:nvContentPartPr>
            <p14:xfrm>
              <a:off x="1287311" y="3523679"/>
              <a:ext cx="1442160" cy="817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73991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8" name="Ink 17"/>
              <p14:cNvContentPartPr/>
              <p14:nvPr/>
            </p14:nvContentPartPr>
            <p14:xfrm>
              <a:off x="3158231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43471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32943" y="2040531"/>
                  <a:ext cx="3146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/>
          <p:cNvGrpSpPr/>
          <p:nvPr/>
        </p:nvGrpSpPr>
        <p:grpSpPr>
          <a:xfrm>
            <a:off x="6012823" y="2656131"/>
            <a:ext cx="2843640" cy="806400"/>
            <a:chOff x="6012823" y="2656131"/>
            <a:chExt cx="2843640" cy="806400"/>
          </a:xfrm>
        </p:grpSpPr>
        <p:grpSp>
          <p:nvGrpSpPr>
            <p:cNvPr id="50" name="Group 49"/>
            <p:cNvGrpSpPr/>
            <p:nvPr/>
          </p:nvGrpSpPr>
          <p:grpSpPr>
            <a:xfrm>
              <a:off x="6012823" y="2707611"/>
              <a:ext cx="2843640" cy="754920"/>
              <a:chOff x="6012823" y="2707611"/>
              <a:chExt cx="2843640" cy="754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43" name="Ink 42"/>
                  <p14:cNvContentPartPr/>
                  <p14:nvPr/>
                </p14:nvContentPartPr>
                <p14:xfrm>
                  <a:off x="6012823" y="3057171"/>
                  <a:ext cx="2843640" cy="405360"/>
                </p14:xfrm>
              </p:contentPart>
            </mc:Choice>
            <mc:Fallback xmlns="">
              <p:pic>
                <p:nvPicPr>
                  <p:cNvPr id="43" name="Ink 42"/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009223" y="3044571"/>
                    <a:ext cx="2856960" cy="42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47" name="Ink 46"/>
                  <p14:cNvContentPartPr/>
                  <p14:nvPr/>
                </p14:nvContentPartPr>
                <p14:xfrm>
                  <a:off x="7692223" y="2707611"/>
                  <a:ext cx="136800" cy="136080"/>
                </p14:xfrm>
              </p:contentPart>
            </mc:Choice>
            <mc:Fallback xmlns="">
              <p:pic>
                <p:nvPicPr>
                  <p:cNvPr id="47" name="Ink 46"/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7684663" y="2695371"/>
                    <a:ext cx="157680" cy="16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8" name="Ink 47"/>
                  <p14:cNvContentPartPr/>
                  <p14:nvPr/>
                </p14:nvContentPartPr>
                <p14:xfrm>
                  <a:off x="7920823" y="2798331"/>
                  <a:ext cx="83160" cy="138240"/>
                </p14:xfrm>
              </p:contentPart>
            </mc:Choice>
            <mc:Fallback xmlns="">
              <p:pic>
                <p:nvPicPr>
                  <p:cNvPr id="48" name="Ink 47"/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7904983" y="2783931"/>
                    <a:ext cx="113400" cy="16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9" name="Ink 48"/>
                  <p14:cNvContentPartPr/>
                  <p14:nvPr/>
                </p14:nvContentPartPr>
                <p14:xfrm>
                  <a:off x="8091463" y="2808771"/>
                  <a:ext cx="48240" cy="152640"/>
                </p14:xfrm>
              </p:contentPart>
            </mc:Choice>
            <mc:Fallback xmlns="">
              <p:pic>
                <p:nvPicPr>
                  <p:cNvPr id="49" name="Ink 48"/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8076703" y="2800131"/>
                    <a:ext cx="79560" cy="1774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78" name="Ink 77"/>
                <p14:cNvContentPartPr/>
                <p14:nvPr/>
              </p14:nvContentPartPr>
              <p14:xfrm>
                <a:off x="7653703" y="2671971"/>
                <a:ext cx="21600" cy="177840"/>
              </p14:xfrm>
            </p:contentPart>
          </mc:Choice>
          <mc:Fallback xmlns="">
            <p:pic>
              <p:nvPicPr>
                <p:cNvPr id="78" name="Ink 77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638943" y="2658651"/>
                  <a:ext cx="500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9" name="Ink 78"/>
                <p14:cNvContentPartPr/>
                <p14:nvPr/>
              </p14:nvContentPartPr>
              <p14:xfrm>
                <a:off x="7817143" y="2656131"/>
                <a:ext cx="37800" cy="194760"/>
              </p14:xfrm>
            </p:contentPart>
          </mc:Choice>
          <mc:Fallback xmlns="">
            <p:pic>
              <p:nvPicPr>
                <p:cNvPr id="79" name="Ink 78"/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04183" y="2649651"/>
                  <a:ext cx="57240" cy="210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3" name="Rectangle 82"/>
          <p:cNvSpPr/>
          <p:nvPr/>
        </p:nvSpPr>
        <p:spPr>
          <a:xfrm>
            <a:off x="6892532" y="2011707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ambiguity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8003983" y="2936571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659042"/>
              </p:ext>
            </p:extLst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4" name="Ink 93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5" name="Ink 94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431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4907057" y="3353876"/>
            <a:ext cx="2667243" cy="1984044"/>
            <a:chOff x="4907057" y="3353876"/>
            <a:chExt cx="2667243" cy="1984044"/>
          </a:xfrm>
        </p:grpSpPr>
        <p:sp>
          <p:nvSpPr>
            <p:cNvPr id="44" name="Oval 43"/>
            <p:cNvSpPr/>
            <p:nvPr/>
          </p:nvSpPr>
          <p:spPr bwMode="auto">
            <a:xfrm>
              <a:off x="4907057" y="4832660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723463" y="3353876"/>
              <a:ext cx="850837" cy="505260"/>
            </a:xfrm>
            <a:prstGeom prst="ellipse">
              <a:avLst/>
            </a:prstGeom>
            <a:gradFill>
              <a:gsLst>
                <a:gs pos="5000">
                  <a:srgbClr val="D6B19C"/>
                </a:gs>
                <a:gs pos="11000">
                  <a:srgbClr val="D49E6C"/>
                </a:gs>
                <a:gs pos="51000">
                  <a:srgbClr val="A65528"/>
                </a:gs>
                <a:gs pos="77000">
                  <a:srgbClr val="663012"/>
                </a:gs>
              </a:gsLst>
              <a:lin ang="16200000" scaled="0"/>
            </a:gradFill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512526" y="3456243"/>
            <a:ext cx="2458597" cy="1870671"/>
            <a:chOff x="5512526" y="3456243"/>
            <a:chExt cx="2458597" cy="1870671"/>
          </a:xfrm>
        </p:grpSpPr>
        <p:sp>
          <p:nvSpPr>
            <p:cNvPr id="51" name="Oval 50"/>
            <p:cNvSpPr/>
            <p:nvPr/>
          </p:nvSpPr>
          <p:spPr bwMode="auto">
            <a:xfrm>
              <a:off x="7120286" y="4821654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512526" y="3456243"/>
              <a:ext cx="850837" cy="5052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Algorithm Idea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2455097" cy="585507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S’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466403" y="4953552"/>
              <a:ext cx="145800" cy="1987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1643" y="4942752"/>
                <a:ext cx="1746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959163" y="4712867"/>
              <a:ext cx="1734840" cy="215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55563" y="4700627"/>
                <a:ext cx="1743840" cy="232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7"/>
          <p:cNvSpPr/>
          <p:nvPr/>
        </p:nvSpPr>
        <p:spPr>
          <a:xfrm>
            <a:off x="3727707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27707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27707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7707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7707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27707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27707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698103" y="3465051"/>
            <a:ext cx="3355200" cy="887400"/>
            <a:chOff x="4698103" y="3465051"/>
            <a:chExt cx="3355200" cy="88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9" name="Ink 18"/>
                <p14:cNvContentPartPr/>
                <p14:nvPr/>
              </p14:nvContentPartPr>
              <p14:xfrm>
                <a:off x="4698103" y="4009371"/>
                <a:ext cx="2307240" cy="330120"/>
              </p14:xfrm>
            </p:contentPart>
          </mc:Choice>
          <mc:Fallback xmlns="">
            <p:pic>
              <p:nvPicPr>
                <p:cNvPr id="19" name="Ink 18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93423" y="3996771"/>
                  <a:ext cx="232704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/>
                <p14:cNvContentPartPr/>
                <p14:nvPr/>
              </p14:nvContentPartPr>
              <p14:xfrm>
                <a:off x="5984383" y="3854211"/>
                <a:ext cx="2068920" cy="498240"/>
              </p14:xfrm>
            </p:contentPart>
          </mc:Choice>
          <mc:Fallback xmlns="">
            <p:pic>
              <p:nvPicPr>
                <p:cNvPr id="21" name="Ink 20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81143" y="3841251"/>
                  <a:ext cx="208728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/>
                <p14:cNvContentPartPr/>
                <p14:nvPr/>
              </p14:nvContentPartPr>
              <p14:xfrm>
                <a:off x="6031183" y="3559011"/>
                <a:ext cx="2520" cy="7920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18583" y="3547851"/>
                  <a:ext cx="288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/>
                <p14:cNvContentPartPr/>
                <p14:nvPr/>
              </p14:nvContentPartPr>
              <p14:xfrm>
                <a:off x="5812303" y="3626691"/>
                <a:ext cx="147600" cy="18972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97543" y="3616251"/>
                  <a:ext cx="166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/>
                <p14:cNvContentPartPr/>
                <p14:nvPr/>
              </p14:nvContentPartPr>
              <p14:xfrm>
                <a:off x="7281823" y="3465051"/>
                <a:ext cx="9000" cy="7812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268503" y="3456051"/>
                  <a:ext cx="33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/>
                <p14:cNvContentPartPr/>
                <p14:nvPr/>
              </p14:nvContentPartPr>
              <p14:xfrm>
                <a:off x="7064023" y="3521931"/>
                <a:ext cx="149760" cy="171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49263" y="3510411"/>
                  <a:ext cx="17820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6012823" y="2707611"/>
            <a:ext cx="2843640" cy="754920"/>
            <a:chOff x="6012823" y="2707611"/>
            <a:chExt cx="2843640" cy="75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Ink 42"/>
                <p14:cNvContentPartPr/>
                <p14:nvPr/>
              </p14:nvContentPartPr>
              <p14:xfrm>
                <a:off x="6012823" y="3057171"/>
                <a:ext cx="2843640" cy="40536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09223" y="3044571"/>
                  <a:ext cx="28569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7" name="Ink 46"/>
                <p14:cNvContentPartPr/>
                <p14:nvPr/>
              </p14:nvContentPartPr>
              <p14:xfrm>
                <a:off x="7692223" y="2707611"/>
                <a:ext cx="136800" cy="136080"/>
              </p14:xfrm>
            </p:contentPart>
          </mc:Choice>
          <mc:Fallback xmlns="">
            <p:pic>
              <p:nvPicPr>
                <p:cNvPr id="47" name="Ink 46"/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84663" y="2695371"/>
                  <a:ext cx="157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8" name="Ink 47"/>
                <p14:cNvContentPartPr/>
                <p14:nvPr/>
              </p14:nvContentPartPr>
              <p14:xfrm>
                <a:off x="7920823" y="2798331"/>
                <a:ext cx="83160" cy="138240"/>
              </p14:xfrm>
            </p:contentPart>
          </mc:Choice>
          <mc:Fallback xmlns="">
            <p:pic>
              <p:nvPicPr>
                <p:cNvPr id="48" name="Ink 47"/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04983" y="2783931"/>
                  <a:ext cx="113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9" name="Ink 48"/>
                <p14:cNvContentPartPr/>
                <p14:nvPr/>
              </p14:nvContentPartPr>
              <p14:xfrm>
                <a:off x="8091463" y="2808771"/>
                <a:ext cx="48240" cy="152640"/>
              </p14:xfrm>
            </p:contentPart>
          </mc:Choice>
          <mc:Fallback xmlns="">
            <p:pic>
              <p:nvPicPr>
                <p:cNvPr id="49" name="Ink 48"/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76703" y="2800131"/>
                  <a:ext cx="7956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4616023" y="2054931"/>
            <a:ext cx="3699720" cy="774720"/>
            <a:chOff x="4616023" y="2054931"/>
            <a:chExt cx="3699720" cy="77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7" name="Ink 56"/>
                <p14:cNvContentPartPr/>
                <p14:nvPr/>
              </p14:nvContentPartPr>
              <p14:xfrm>
                <a:off x="4616023" y="2358411"/>
                <a:ext cx="3699720" cy="471240"/>
              </p14:xfrm>
            </p:contentPart>
          </mc:Choice>
          <mc:Fallback xmlns="">
            <p:pic>
              <p:nvPicPr>
                <p:cNvPr id="57" name="Ink 56"/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10983" y="2346531"/>
                  <a:ext cx="371700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0" name="Ink 59"/>
                <p14:cNvContentPartPr/>
                <p14:nvPr/>
              </p14:nvContentPartPr>
              <p14:xfrm>
                <a:off x="6449863" y="2054931"/>
                <a:ext cx="282600" cy="209520"/>
              </p14:xfrm>
            </p:contentPart>
          </mc:Choice>
          <mc:Fallback xmlns="">
            <p:pic>
              <p:nvPicPr>
                <p:cNvPr id="60" name="Ink 59"/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432943" y="2040531"/>
                  <a:ext cx="314640" cy="24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4711783" y="1418811"/>
            <a:ext cx="4257720" cy="723240"/>
            <a:chOff x="4711783" y="1418811"/>
            <a:chExt cx="4257720" cy="72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4" name="Ink 63"/>
                <p14:cNvContentPartPr/>
                <p14:nvPr/>
              </p14:nvContentPartPr>
              <p14:xfrm>
                <a:off x="4711783" y="1795011"/>
                <a:ext cx="4257720" cy="347040"/>
              </p14:xfrm>
            </p:contentPart>
          </mc:Choice>
          <mc:Fallback xmlns="">
            <p:pic>
              <p:nvPicPr>
                <p:cNvPr id="64" name="Ink 63"/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08183" y="1784571"/>
                  <a:ext cx="42703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0" name="Ink 69"/>
                <p14:cNvContentPartPr/>
                <p14:nvPr/>
              </p14:nvContentPartPr>
              <p14:xfrm>
                <a:off x="7299463" y="1418811"/>
                <a:ext cx="547560" cy="329760"/>
              </p14:xfrm>
            </p:contentPart>
          </mc:Choice>
          <mc:Fallback xmlns="">
            <p:pic>
              <p:nvPicPr>
                <p:cNvPr id="70" name="Ink 69"/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84703" y="1411971"/>
                  <a:ext cx="577800" cy="35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/>
          <p:cNvGrpSpPr/>
          <p:nvPr/>
        </p:nvGrpSpPr>
        <p:grpSpPr>
          <a:xfrm>
            <a:off x="4085383" y="757851"/>
            <a:ext cx="4838760" cy="996840"/>
            <a:chOff x="4085383" y="757851"/>
            <a:chExt cx="4838760" cy="99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3" name="Ink 72"/>
                <p14:cNvContentPartPr/>
                <p14:nvPr/>
              </p14:nvContentPartPr>
              <p14:xfrm>
                <a:off x="4085383" y="1182651"/>
                <a:ext cx="4838760" cy="572040"/>
              </p14:xfrm>
            </p:contentPart>
          </mc:Choice>
          <mc:Fallback xmlns="">
            <p:pic>
              <p:nvPicPr>
                <p:cNvPr id="73" name="Ink 72"/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79263" y="1168971"/>
                  <a:ext cx="486108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6" name="Ink 75"/>
                <p14:cNvContentPartPr/>
                <p14:nvPr/>
              </p14:nvContentPartPr>
              <p14:xfrm>
                <a:off x="6458143" y="795291"/>
                <a:ext cx="200520" cy="227880"/>
              </p14:xfrm>
            </p:contentPart>
          </mc:Choice>
          <mc:Fallback xmlns="">
            <p:pic>
              <p:nvPicPr>
                <p:cNvPr id="76" name="Ink 75"/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441223" y="782331"/>
                  <a:ext cx="2325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7" name="Ink 76"/>
                <p14:cNvContentPartPr/>
                <p14:nvPr/>
              </p14:nvContentPartPr>
              <p14:xfrm>
                <a:off x="6708343" y="757851"/>
                <a:ext cx="15120" cy="110160"/>
              </p14:xfrm>
            </p:contentPart>
          </mc:Choice>
          <mc:Fallback xmlns="">
            <p:pic>
              <p:nvPicPr>
                <p:cNvPr id="77" name="Ink 76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91783" y="743811"/>
                  <a:ext cx="460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8" name="Ink 77"/>
              <p14:cNvContentPartPr/>
              <p14:nvPr/>
            </p14:nvContentPartPr>
            <p14:xfrm>
              <a:off x="7653703" y="2671971"/>
              <a:ext cx="21600" cy="17784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38943" y="2658651"/>
                <a:ext cx="50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9" name="Ink 78"/>
              <p14:cNvContentPartPr/>
              <p14:nvPr/>
            </p14:nvContentPartPr>
            <p14:xfrm>
              <a:off x="7817143" y="2656131"/>
              <a:ext cx="37800" cy="1947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804183" y="2649651"/>
                <a:ext cx="57240" cy="2109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Content Placeholder 2"/>
          <p:cNvSpPr txBox="1">
            <a:spLocks/>
          </p:cNvSpPr>
          <p:nvPr/>
        </p:nvSpPr>
        <p:spPr bwMode="auto">
          <a:xfrm>
            <a:off x="169818" y="1418811"/>
            <a:ext cx="3557890" cy="50734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– substring from p to q</a:t>
            </a:r>
          </a:p>
          <a:p>
            <a:pPr marL="57150" indent="0"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–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all non-terminals that</a:t>
            </a:r>
            <a:b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        could expand to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Initially  </a:t>
            </a:r>
            <a:r>
              <a:rPr lang="en-US" sz="2400" dirty="0" err="1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pp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 has </a:t>
            </a:r>
            <a:r>
              <a:rPr lang="en-US" sz="2400" dirty="0" err="1" smtClean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w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(</a:t>
            </a:r>
            <a:r>
              <a:rPr lang="en-US" sz="2400" baseline="-25000" dirty="0" err="1" smtClean="0">
                <a:solidFill>
                  <a:srgbClr val="000000"/>
                </a:solidFill>
                <a:sym typeface="Wingdings" pitchFamily="2" charset="2"/>
              </a:rPr>
              <a:t>p,p</a:t>
            </a:r>
            <a:r>
              <a:rPr lang="en-US" sz="2400" baseline="-25000" dirty="0" smtClean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en-US" sz="24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 algn="ctr"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key step of the algorithm:</a:t>
            </a:r>
          </a:p>
          <a:p>
            <a:pPr marL="57150" indent="0">
              <a:buNone/>
            </a:pP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f  X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 Y Z 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is </a:t>
            </a:r>
            <a:r>
              <a:rPr lang="en-US" sz="3000" dirty="0">
                <a:solidFill>
                  <a:srgbClr val="000000"/>
                </a:solidFill>
                <a:sym typeface="Wingdings" pitchFamily="2" charset="2"/>
              </a:rPr>
              <a:t>a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rule,</a:t>
            </a:r>
            <a:b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   Y is in </a:t>
            </a:r>
            <a:r>
              <a:rPr lang="en-US" sz="30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000" baseline="-25000" dirty="0" err="1" smtClean="0">
                <a:solidFill>
                  <a:srgbClr val="000000"/>
                </a:solidFill>
                <a:sym typeface="Wingdings" pitchFamily="2" charset="2"/>
              </a:rPr>
              <a:t>p</a:t>
            </a:r>
            <a:r>
              <a:rPr lang="en-US" sz="3000" baseline="-25000" dirty="0" smtClean="0">
                <a:solidFill>
                  <a:srgbClr val="000000"/>
                </a:solidFill>
                <a:sym typeface="Wingdings" pitchFamily="2" charset="2"/>
              </a:rPr>
              <a:t> r </a:t>
            </a: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, and</a:t>
            </a:r>
            <a:b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    Z is in d</a:t>
            </a:r>
            <a:r>
              <a:rPr lang="en-US" sz="3000" baseline="-25000" dirty="0" smtClean="0">
                <a:solidFill>
                  <a:srgbClr val="000000"/>
                </a:solidFill>
                <a:sym typeface="Wingdings" pitchFamily="2" charset="2"/>
              </a:rPr>
              <a:t>(r+1)q</a:t>
            </a:r>
            <a:endParaRPr lang="en-US" sz="3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3000" dirty="0" smtClean="0">
                <a:solidFill>
                  <a:srgbClr val="000000"/>
                </a:solidFill>
                <a:sym typeface="Wingdings" pitchFamily="2" charset="2"/>
              </a:rPr>
              <a:t>then put X into </a:t>
            </a:r>
            <a:r>
              <a:rPr lang="en-US" sz="3000" dirty="0" err="1" smtClean="0">
                <a:solidFill>
                  <a:srgbClr val="000000"/>
                </a:solidFill>
                <a:sym typeface="Wingdings" pitchFamily="2" charset="2"/>
              </a:rPr>
              <a:t>d</a:t>
            </a:r>
            <a:r>
              <a:rPr lang="en-US" sz="3000" baseline="-25000" dirty="0" err="1" smtClean="0">
                <a:solidFill>
                  <a:srgbClr val="000000"/>
                </a:solidFill>
                <a:sym typeface="Wingdings" pitchFamily="2" charset="2"/>
              </a:rPr>
              <a:t>pq</a:t>
            </a:r>
            <a:endParaRPr lang="en-US" sz="3000" baseline="-25000" dirty="0" smtClean="0">
              <a:solidFill>
                <a:srgbClr val="000000"/>
              </a:solidFill>
              <a:sym typeface="Wingdings" pitchFamily="2" charset="2"/>
            </a:endParaRPr>
          </a:p>
          <a:p>
            <a:pPr marL="57150" indent="0">
              <a:buNone/>
            </a:pP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(p     r &lt; q), </a:t>
            </a:r>
          </a:p>
          <a:p>
            <a:pPr marL="57150" indent="0">
              <a:buNone/>
            </a:pPr>
            <a:r>
              <a:rPr lang="en-US" sz="2400" dirty="0" smtClean="0">
                <a:solidFill>
                  <a:srgbClr val="000000"/>
                </a:solidFill>
                <a:sym typeface="Wingdings" pitchFamily="2" charset="2"/>
              </a:rPr>
              <a:t>in increasing value of (q-p)</a:t>
            </a:r>
            <a:endParaRPr lang="en-US" sz="2400" baseline="-25000" dirty="0" smtClean="0">
              <a:solidFill>
                <a:srgbClr val="000000"/>
              </a:solidFill>
              <a:sym typeface="Wingdings" pitchFamily="2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" name="Ink 21"/>
              <p14:cNvContentPartPr/>
              <p14:nvPr/>
            </p14:nvContentPartPr>
            <p14:xfrm>
              <a:off x="756720" y="5727648"/>
              <a:ext cx="166680" cy="213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4840" y="5716488"/>
                <a:ext cx="1929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8" name="Ink 27"/>
              <p14:cNvContentPartPr/>
              <p14:nvPr/>
            </p14:nvContentPartPr>
            <p14:xfrm>
              <a:off x="7750083" y="4315067"/>
              <a:ext cx="471960" cy="2980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36763" y="4303547"/>
                <a:ext cx="49824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9" name="Ink 28"/>
              <p14:cNvContentPartPr/>
              <p14:nvPr/>
            </p14:nvContentPartPr>
            <p14:xfrm>
              <a:off x="4755603" y="4929432"/>
              <a:ext cx="3215520" cy="607779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1643" y="4920070"/>
                <a:ext cx="3232800" cy="623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0" name="Ink 29"/>
              <p14:cNvContentPartPr/>
              <p14:nvPr/>
            </p14:nvContentPartPr>
            <p14:xfrm>
              <a:off x="7694643" y="4915392"/>
              <a:ext cx="5040" cy="975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80603" y="4907112"/>
                <a:ext cx="313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1" name="Ink 60"/>
              <p14:cNvContentPartPr/>
              <p14:nvPr/>
            </p14:nvContentPartPr>
            <p14:xfrm>
              <a:off x="4803123" y="5919432"/>
              <a:ext cx="117360" cy="248139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99883" y="5908988"/>
                <a:ext cx="131760" cy="270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5" name="Ink 64"/>
              <p14:cNvContentPartPr/>
              <p14:nvPr/>
            </p14:nvContentPartPr>
            <p14:xfrm>
              <a:off x="6586923" y="5911512"/>
              <a:ext cx="1163520" cy="260379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571803" y="5905390"/>
                <a:ext cx="1189080" cy="28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2" name="Ink 71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4" name="Ink 73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688473"/>
              </p:ext>
            </p:extLst>
          </p:nvPr>
        </p:nvGraphicFramePr>
        <p:xfrm>
          <a:off x="4080450" y="5463599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758500"/>
              </p:ext>
            </p:extLst>
          </p:nvPr>
        </p:nvGraphicFramePr>
        <p:xfrm>
          <a:off x="4082871" y="6085777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27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</a:t>
            </a:r>
            <a:r>
              <a:rPr lang="en-US" dirty="0" err="1" smtClean="0"/>
              <a:t>nullable</a:t>
            </a:r>
            <a:r>
              <a:rPr lang="en-US" dirty="0" smtClean="0"/>
              <a:t>, first, follow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stmtList</a:t>
            </a:r>
            <a:r>
              <a:rPr lang="en-US" dirty="0"/>
              <a:t> ::= </a:t>
            </a:r>
            <a:r>
              <a:rPr lang="en-US" dirty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/>
              <a:t> | </a:t>
            </a:r>
            <a:r>
              <a:rPr lang="en-US" dirty="0" err="1"/>
              <a:t>stmt</a:t>
            </a:r>
            <a:r>
              <a:rPr lang="en-US" dirty="0"/>
              <a:t>  </a:t>
            </a:r>
            <a:r>
              <a:rPr lang="en-US" dirty="0" err="1"/>
              <a:t>stmtList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 smtClean="0"/>
              <a:t>stmt</a:t>
            </a:r>
            <a:r>
              <a:rPr lang="en-US" dirty="0" smtClean="0"/>
              <a:t> </a:t>
            </a:r>
            <a:r>
              <a:rPr lang="en-US" dirty="0"/>
              <a:t>::= assign | block </a:t>
            </a:r>
          </a:p>
          <a:p>
            <a:pPr marL="0" indent="0">
              <a:buNone/>
            </a:pPr>
            <a:r>
              <a:rPr lang="en-US" dirty="0" smtClean="0"/>
              <a:t>assign </a:t>
            </a:r>
            <a:r>
              <a:rPr lang="en-US" dirty="0"/>
              <a:t>::= </a:t>
            </a:r>
            <a:r>
              <a:rPr lang="en-US" b="1" dirty="0">
                <a:solidFill>
                  <a:schemeClr val="tx1"/>
                </a:solidFill>
              </a:rPr>
              <a:t>ID  =  ID  ; </a:t>
            </a:r>
          </a:p>
          <a:p>
            <a:pPr marL="0" indent="0">
              <a:buNone/>
            </a:pPr>
            <a:r>
              <a:rPr lang="en-US" dirty="0" smtClean="0"/>
              <a:t>block </a:t>
            </a:r>
            <a:r>
              <a:rPr lang="en-US" dirty="0"/>
              <a:t>::= </a:t>
            </a:r>
            <a:r>
              <a:rPr lang="en-US" b="1" dirty="0" err="1">
                <a:solidFill>
                  <a:schemeClr val="tx1"/>
                </a:solidFill>
              </a:rPr>
              <a:t>beginof</a:t>
            </a:r>
            <a:r>
              <a:rPr lang="en-US" dirty="0"/>
              <a:t>  </a:t>
            </a:r>
            <a:r>
              <a:rPr lang="en-US" b="1" dirty="0">
                <a:solidFill>
                  <a:schemeClr val="tx1"/>
                </a:solidFill>
              </a:rPr>
              <a:t>ID</a:t>
            </a:r>
            <a:r>
              <a:rPr lang="en-US" dirty="0"/>
              <a:t> </a:t>
            </a:r>
            <a:r>
              <a:rPr lang="en-US" dirty="0" err="1"/>
              <a:t>stmtList</a:t>
            </a: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ID </a:t>
            </a:r>
            <a:r>
              <a:rPr lang="en-US" b="1" dirty="0" smtClean="0">
                <a:solidFill>
                  <a:schemeClr val="tx1"/>
                </a:solidFill>
              </a:rPr>
              <a:t>ends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Compute </a:t>
            </a:r>
            <a:r>
              <a:rPr lang="en-US" b="1" dirty="0" smtClean="0">
                <a:solidFill>
                  <a:schemeClr val="tx1"/>
                </a:solidFill>
              </a:rPr>
              <a:t>follow </a:t>
            </a:r>
            <a:r>
              <a:rPr lang="en-US" dirty="0" smtClean="0">
                <a:solidFill>
                  <a:schemeClr val="tx1"/>
                </a:solidFill>
              </a:rPr>
              <a:t>(for that we need </a:t>
            </a:r>
            <a:r>
              <a:rPr lang="en-US" b="1" dirty="0" err="1" smtClean="0">
                <a:solidFill>
                  <a:schemeClr val="tx1"/>
                </a:solidFill>
              </a:rPr>
              <a:t>nullable</a:t>
            </a:r>
            <a:r>
              <a:rPr lang="en-US" dirty="0" err="1" smtClean="0">
                <a:solidFill>
                  <a:schemeClr val="tx1"/>
                </a:solidFill>
              </a:rPr>
              <a:t>,</a:t>
            </a:r>
            <a:r>
              <a:rPr lang="en-US" b="1" dirty="0" err="1" smtClean="0">
                <a:solidFill>
                  <a:schemeClr val="tx1"/>
                </a:solidFill>
              </a:rPr>
              <a:t>first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7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87659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Algorithm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0" y="882605"/>
            <a:ext cx="8117457" cy="56071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INPUT</a:t>
            </a:r>
            <a:r>
              <a:rPr lang="en-US" dirty="0" smtClean="0">
                <a:solidFill>
                  <a:srgbClr val="000000"/>
                </a:solidFill>
              </a:rPr>
              <a:t>:  grammar </a:t>
            </a:r>
            <a:r>
              <a:rPr lang="en-US" dirty="0">
                <a:solidFill>
                  <a:srgbClr val="000000"/>
                </a:solidFill>
              </a:rPr>
              <a:t>G in Chomsky normal form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       word w to parse using 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OUTPUT</a:t>
            </a:r>
            <a:r>
              <a:rPr lang="en-US" dirty="0">
                <a:solidFill>
                  <a:srgbClr val="000000"/>
                </a:solidFill>
              </a:rPr>
              <a:t>: </a:t>
            </a:r>
            <a:r>
              <a:rPr lang="en-US" dirty="0">
                <a:solidFill>
                  <a:srgbClr val="000000"/>
                </a:solidFill>
                <a:hlinkClick r:id="rId2"/>
              </a:rPr>
              <a:t>true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iff</a:t>
            </a:r>
            <a:r>
              <a:rPr lang="en-US" dirty="0">
                <a:solidFill>
                  <a:srgbClr val="000000"/>
                </a:solidFill>
              </a:rPr>
              <a:t> (w in L(G))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N </a:t>
            </a:r>
            <a:r>
              <a:rPr lang="en-US" dirty="0">
                <a:solidFill>
                  <a:srgbClr val="000000"/>
                </a:solidFill>
              </a:rPr>
              <a:t>= |w|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0000"/>
                </a:solidFill>
                <a:hlinkClick r:id="rId2"/>
              </a:rPr>
              <a:t>var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 : Array[N][N]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p = 1 to N </a:t>
            </a:r>
            <a:r>
              <a:rPr lang="en-US" dirty="0">
                <a:solidFill>
                  <a:srgbClr val="000000"/>
                </a:solidFill>
              </a:rPr>
              <a:t>{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d(p)(p) </a:t>
            </a:r>
            <a:r>
              <a:rPr lang="en-US" dirty="0">
                <a:solidFill>
                  <a:srgbClr val="000000"/>
                </a:solidFill>
              </a:rPr>
              <a:t>= {X | G contains X-&gt;</a:t>
            </a:r>
            <a:r>
              <a:rPr lang="en-US" dirty="0" smtClean="0">
                <a:solidFill>
                  <a:srgbClr val="000000"/>
                </a:solidFill>
              </a:rPr>
              <a:t>w(p)} 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q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{p </a:t>
            </a:r>
            <a:r>
              <a:rPr lang="en-US" dirty="0">
                <a:solidFill>
                  <a:srgbClr val="000000"/>
                </a:solidFill>
              </a:rPr>
              <a:t>+ 1 .. N} </a:t>
            </a:r>
            <a:r>
              <a:rPr lang="en-US" dirty="0" smtClean="0">
                <a:solidFill>
                  <a:srgbClr val="000000"/>
                </a:solidFill>
              </a:rPr>
              <a:t>d(p)(q) </a:t>
            </a:r>
            <a:r>
              <a:rPr lang="en-US" dirty="0">
                <a:solidFill>
                  <a:srgbClr val="000000"/>
                </a:solidFill>
              </a:rPr>
              <a:t>= {} </a:t>
            </a:r>
            <a:r>
              <a:rPr lang="en-US" dirty="0" smtClean="0">
                <a:solidFill>
                  <a:srgbClr val="000000"/>
                </a:solidFill>
              </a:rPr>
              <a:t>}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k = 2 to N </a:t>
            </a:r>
            <a:r>
              <a:rPr lang="en-US" dirty="0">
                <a:solidFill>
                  <a:schemeClr val="accent2"/>
                </a:solidFill>
              </a:rPr>
              <a:t>// substring length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p </a:t>
            </a:r>
            <a:r>
              <a:rPr lang="en-US" dirty="0">
                <a:solidFill>
                  <a:srgbClr val="000000"/>
                </a:solidFill>
              </a:rPr>
              <a:t>= 0 to N-k </a:t>
            </a:r>
            <a:r>
              <a:rPr lang="en-US" dirty="0">
                <a:solidFill>
                  <a:srgbClr val="333399"/>
                </a:solidFill>
              </a:rPr>
              <a:t>// initial </a:t>
            </a:r>
            <a:r>
              <a:rPr lang="en-US" dirty="0" smtClean="0">
                <a:solidFill>
                  <a:srgbClr val="333399"/>
                </a:solidFill>
              </a:rPr>
              <a:t>position</a:t>
            </a:r>
            <a:br>
              <a:rPr lang="en-US" dirty="0" smtClean="0">
                <a:solidFill>
                  <a:srgbClr val="333399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j </a:t>
            </a:r>
            <a:r>
              <a:rPr lang="en-US" dirty="0">
                <a:solidFill>
                  <a:srgbClr val="000000"/>
                </a:solidFill>
              </a:rPr>
              <a:t>= 1 to k-1 </a:t>
            </a:r>
            <a:r>
              <a:rPr lang="en-US" dirty="0">
                <a:solidFill>
                  <a:srgbClr val="333399"/>
                </a:solidFill>
              </a:rPr>
              <a:t>// length of first half </a:t>
            </a:r>
            <a:endParaRPr lang="en-US" dirty="0" smtClean="0">
              <a:solidFill>
                <a:srgbClr val="333399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</a:t>
            </a:r>
            <a:r>
              <a:rPr lang="en-US" u="sng" dirty="0" err="1" smtClean="0">
                <a:solidFill>
                  <a:schemeClr val="accent1">
                    <a:lumMod val="50000"/>
                  </a:schemeClr>
                </a:solidFill>
              </a:rPr>
              <a:t>val</a:t>
            </a:r>
            <a:r>
              <a:rPr lang="en-US" dirty="0" smtClean="0">
                <a:solidFill>
                  <a:srgbClr val="000000"/>
                </a:solidFill>
              </a:rPr>
              <a:t> r = p+j-1; </a:t>
            </a:r>
            <a:r>
              <a:rPr lang="en-US" u="sng" dirty="0" err="1">
                <a:solidFill>
                  <a:schemeClr val="accent1">
                    <a:lumMod val="50000"/>
                  </a:schemeClr>
                </a:solidFill>
              </a:rPr>
              <a:t>val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q = p+k-1;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 (X</a:t>
            </a:r>
            <a:r>
              <a:rPr lang="en-US" dirty="0">
                <a:solidFill>
                  <a:srgbClr val="000000"/>
                </a:solidFill>
              </a:rPr>
              <a:t>::=Y Z) in </a:t>
            </a:r>
            <a:r>
              <a:rPr lang="en-US" dirty="0" smtClean="0">
                <a:solidFill>
                  <a:srgbClr val="000000"/>
                </a:solidFill>
              </a:rPr>
              <a:t>G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dirty="0" smtClean="0">
                <a:solidFill>
                  <a:srgbClr val="000000"/>
                </a:solidFill>
                <a:hlinkClick r:id="rId2"/>
              </a:rPr>
              <a:t>if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Y in </a:t>
            </a:r>
            <a:r>
              <a:rPr lang="en-US" dirty="0" smtClean="0">
                <a:solidFill>
                  <a:srgbClr val="000000"/>
                </a:solidFill>
              </a:rPr>
              <a:t>d(p)(r) </a:t>
            </a:r>
            <a:r>
              <a:rPr lang="en-US" dirty="0">
                <a:solidFill>
                  <a:srgbClr val="000000"/>
                </a:solidFill>
              </a:rPr>
              <a:t>and Z in </a:t>
            </a:r>
            <a:r>
              <a:rPr lang="en-US" dirty="0" smtClean="0">
                <a:solidFill>
                  <a:srgbClr val="000000"/>
                </a:solidFill>
              </a:rPr>
              <a:t>d(r+1)(q)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      d(p)(q) </a:t>
            </a:r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 smtClean="0">
                <a:solidFill>
                  <a:srgbClr val="000000"/>
                </a:solidFill>
              </a:rPr>
              <a:t>d(p)(q) </a:t>
            </a:r>
            <a:r>
              <a:rPr lang="en-US" dirty="0">
                <a:solidFill>
                  <a:srgbClr val="000000"/>
                </a:solidFill>
              </a:rPr>
              <a:t>union {X}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  <a:hlinkClick r:id="rId2"/>
              </a:rPr>
              <a:t>return</a:t>
            </a:r>
            <a:r>
              <a:rPr lang="en-US" dirty="0" smtClean="0">
                <a:solidFill>
                  <a:srgbClr val="000000"/>
                </a:solidFill>
              </a:rPr>
              <a:t>  S </a:t>
            </a:r>
            <a:r>
              <a:rPr lang="en-US" dirty="0">
                <a:solidFill>
                  <a:srgbClr val="000000"/>
                </a:solidFill>
              </a:rPr>
              <a:t>in </a:t>
            </a:r>
            <a:r>
              <a:rPr lang="en-US" dirty="0" smtClean="0">
                <a:solidFill>
                  <a:srgbClr val="000000"/>
                </a:solidFill>
              </a:rPr>
              <a:t>d(0)(N-1)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703315"/>
              </p:ext>
            </p:extLst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803123" y="5919432"/>
              <a:ext cx="117360" cy="248139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9883" y="5908988"/>
                <a:ext cx="131760" cy="270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586923" y="5911512"/>
              <a:ext cx="1163520" cy="260379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71803" y="5905390"/>
                <a:ext cx="1189080" cy="28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924699" y="1541622"/>
            <a:ext cx="4023360" cy="25078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>
              <a:buFontTx/>
              <a:buNone/>
            </a:pP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What is the running time as a function of grammar size and the size of input?</a:t>
            </a:r>
          </a:p>
          <a:p>
            <a:pPr marL="57150" indent="0" algn="ctr">
              <a:buFontTx/>
              <a:buNone/>
            </a:pPr>
            <a:r>
              <a:rPr lang="en-US" sz="2800" dirty="0">
                <a:solidFill>
                  <a:srgbClr val="000000"/>
                </a:solidFill>
                <a:sym typeface="Wingdings" pitchFamily="2" charset="2"/>
              </a:rPr>
              <a:t/>
            </a:r>
            <a:br>
              <a:rPr lang="en-US" sz="2800" dirty="0">
                <a:solidFill>
                  <a:srgbClr val="000000"/>
                </a:solidFill>
                <a:sym typeface="Wingdings" pitchFamily="2" charset="2"/>
              </a:rPr>
            </a:b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O(       )</a:t>
            </a:r>
          </a:p>
        </p:txBody>
      </p:sp>
    </p:spTree>
    <p:extLst>
      <p:ext uri="{BB962C8B-B14F-4D97-AF65-F5344CB8AC3E}">
        <p14:creationId xmlns:p14="http://schemas.microsoft.com/office/powerpoint/2010/main" val="19981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8515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Parsing another Input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537" y="883164"/>
            <a:ext cx="4310743" cy="1951476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S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’ 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  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| S’ S’ 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S)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S’ 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/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(</a:t>
            </a:r>
            <a:br>
              <a:rPr lang="en-US" dirty="0">
                <a:solidFill>
                  <a:srgbClr val="008000"/>
                </a:solidFill>
                <a:sym typeface="Wingdings" pitchFamily="2" charset="2"/>
              </a:rPr>
            </a:b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N</a:t>
            </a:r>
            <a:r>
              <a:rPr lang="en-US" baseline="-25000" dirty="0">
                <a:solidFill>
                  <a:srgbClr val="008000"/>
                </a:solidFill>
                <a:sym typeface="Wingdings" pitchFamily="2" charset="2"/>
              </a:rPr>
              <a:t>)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 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)</a:t>
            </a:r>
            <a:endParaRPr lang="en-US" dirty="0">
              <a:solidFill>
                <a:srgbClr val="008000"/>
              </a:solidFill>
              <a:sym typeface="Wingdings" pitchFamily="2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445728"/>
              </p:ext>
            </p:extLst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(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086806"/>
              </p:ext>
            </p:extLst>
          </p:nvPr>
        </p:nvGraphicFramePr>
        <p:xfrm>
          <a:off x="4097384" y="5444247"/>
          <a:ext cx="4543200" cy="599507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8000"/>
                          </a:solidFill>
                        </a:rPr>
                        <a:t>N</a:t>
                      </a:r>
                      <a:r>
                        <a:rPr lang="en-US" sz="2400" baseline="-25000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en-US" sz="2400" baseline="-25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440321" y="54717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40321" y="486319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40321" y="424975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0321" y="355306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40321" y="293475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40321" y="22772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40321" y="1672013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7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1091366" y="3523679"/>
              <a:ext cx="1442160" cy="8172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8046" y="3511439"/>
                <a:ext cx="147024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2962286" y="1647359"/>
              <a:ext cx="454680" cy="4353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47526" y="1643759"/>
                <a:ext cx="472680" cy="43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389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Number of Parse Trees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Let w denote word ()()()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t has two parse trees</a:t>
            </a:r>
          </a:p>
          <a:p>
            <a:r>
              <a:rPr lang="en-US" dirty="0" smtClean="0">
                <a:solidFill>
                  <a:srgbClr val="333399"/>
                </a:solidFill>
              </a:rPr>
              <a:t>Give a lower bound on number of parse trees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of the word </a:t>
            </a:r>
            <a:r>
              <a:rPr lang="en-US" dirty="0" err="1" smtClean="0">
                <a:solidFill>
                  <a:srgbClr val="333399"/>
                </a:solidFill>
              </a:rPr>
              <a:t>w</a:t>
            </a:r>
            <a:r>
              <a:rPr lang="en-US" baseline="30000" dirty="0" err="1" smtClean="0">
                <a:solidFill>
                  <a:srgbClr val="333399"/>
                </a:solidFill>
              </a:rPr>
              <a:t>n</a:t>
            </a:r>
            <a:r>
              <a:rPr lang="en-US" baseline="30000" dirty="0" smtClean="0">
                <a:solidFill>
                  <a:srgbClr val="333399"/>
                </a:solidFill>
              </a:rPr>
              <a:t> </a:t>
            </a:r>
            <a:r>
              <a:rPr lang="en-US" baseline="-25000" dirty="0" smtClean="0">
                <a:solidFill>
                  <a:srgbClr val="333399"/>
                </a:solidFill>
              </a:rPr>
              <a:t> 	</a:t>
            </a:r>
            <a:r>
              <a:rPr lang="en-US" dirty="0" smtClean="0">
                <a:solidFill>
                  <a:srgbClr val="333399"/>
                </a:solidFill>
              </a:rPr>
              <a:t>(n is positive integer)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</a:t>
            </a:r>
            <a:r>
              <a:rPr lang="en-US" baseline="30000" dirty="0" smtClean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  is the word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	()()() 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()()()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333399"/>
                </a:solidFill>
              </a:rPr>
              <a:t>CYK represents all parse trees compactly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can re-run algorithm to extract first parse tree, or enumerate parse trees one by one</a:t>
            </a:r>
          </a:p>
        </p:txBody>
      </p:sp>
    </p:spTree>
    <p:extLst>
      <p:ext uri="{BB962C8B-B14F-4D97-AF65-F5344CB8AC3E}">
        <p14:creationId xmlns:p14="http://schemas.microsoft.com/office/powerpoint/2010/main" val="14585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1914" y="1581785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008000"/>
                </a:solidFill>
              </a:rPr>
              <a:t>Earley’s</a:t>
            </a:r>
            <a:r>
              <a:rPr lang="en-US" dirty="0" smtClean="0">
                <a:solidFill>
                  <a:srgbClr val="008000"/>
                </a:solidFill>
              </a:rPr>
              <a:t> Algorithm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also parser arbitrary grammars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6549" y="3032096"/>
            <a:ext cx="8523131" cy="92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800" dirty="0"/>
              <a:t>J. </a:t>
            </a:r>
            <a:r>
              <a:rPr lang="en-US" sz="2800" dirty="0" err="1"/>
              <a:t>Earley</a:t>
            </a:r>
            <a:r>
              <a:rPr lang="en-US" sz="2800" dirty="0"/>
              <a:t>, </a:t>
            </a:r>
            <a:r>
              <a:rPr lang="en-US" sz="2800" dirty="0">
                <a:hlinkClick r:id="rId2"/>
              </a:rPr>
              <a:t>"An efficient context-free parsing algorithm"</a:t>
            </a:r>
            <a:r>
              <a:rPr lang="en-US" sz="2800" dirty="0"/>
              <a:t>, </a:t>
            </a:r>
            <a:r>
              <a:rPr lang="en-US" sz="2800" i="1" dirty="0"/>
              <a:t>Communications of the Association for Computing Machinery</a:t>
            </a:r>
            <a:r>
              <a:rPr lang="en-US" sz="2800" dirty="0"/>
              <a:t>, </a:t>
            </a:r>
            <a:r>
              <a:rPr lang="en-US" sz="2800" b="1" dirty="0"/>
              <a:t>13</a:t>
            </a:r>
            <a:r>
              <a:rPr lang="en-US" sz="2800" dirty="0"/>
              <a:t>:2:94-102, 1970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87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Z ::= X Y		</a:t>
            </a:r>
            <a:r>
              <a:rPr lang="en-US" dirty="0">
                <a:solidFill>
                  <a:schemeClr val="tx1"/>
                </a:solidFill>
              </a:rPr>
              <a:t>Z </a:t>
            </a:r>
            <a:r>
              <a:rPr lang="en-US" dirty="0" smtClean="0">
                <a:solidFill>
                  <a:schemeClr val="tx1"/>
                </a:solidFill>
              </a:rPr>
              <a:t>parses </a:t>
            </a:r>
            <a:r>
              <a:rPr lang="en-US" dirty="0" err="1" smtClean="0">
                <a:solidFill>
                  <a:schemeClr val="tx1"/>
                </a:solidFill>
              </a:rPr>
              <a:t>w</a:t>
            </a:r>
            <a:r>
              <a:rPr lang="en-US" baseline="-25000" dirty="0" err="1" smtClean="0">
                <a:solidFill>
                  <a:schemeClr val="tx1"/>
                </a:solidFill>
              </a:rPr>
              <a:t>pq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CYK: if </a:t>
            </a: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baseline="-25000" dirty="0" err="1" smtClean="0">
                <a:solidFill>
                  <a:schemeClr val="tx1"/>
                </a:solidFill>
              </a:rPr>
              <a:t>pr</a:t>
            </a:r>
            <a:r>
              <a:rPr lang="en-US" dirty="0" smtClean="0">
                <a:solidFill>
                  <a:schemeClr val="tx1"/>
                </a:solidFill>
              </a:rPr>
              <a:t> parses X and d</a:t>
            </a:r>
            <a:r>
              <a:rPr lang="en-US" baseline="-25000" dirty="0" smtClean="0">
                <a:solidFill>
                  <a:schemeClr val="tx1"/>
                </a:solidFill>
              </a:rPr>
              <a:t>(r+1)q</a:t>
            </a:r>
            <a:r>
              <a:rPr lang="en-US" dirty="0" smtClean="0">
                <a:solidFill>
                  <a:schemeClr val="tx1"/>
                </a:solidFill>
              </a:rPr>
              <a:t> parses Y, then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 </a:t>
            </a: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baseline="-25000" dirty="0" err="1" smtClean="0">
                <a:solidFill>
                  <a:schemeClr val="tx1"/>
                </a:solidFill>
              </a:rPr>
              <a:t>pq</a:t>
            </a:r>
            <a:r>
              <a:rPr lang="en-US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stores symbol Z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Earley’s</a:t>
            </a:r>
            <a:r>
              <a:rPr lang="en-US" dirty="0" smtClean="0">
                <a:solidFill>
                  <a:schemeClr val="tx1"/>
                </a:solidFill>
              </a:rPr>
              <a:t> parser: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 set </a:t>
            </a:r>
            <a:r>
              <a:rPr lang="en-US" dirty="0" err="1" smtClean="0">
                <a:solidFill>
                  <a:schemeClr val="tx1"/>
                </a:solidFill>
              </a:rPr>
              <a:t>S</a:t>
            </a:r>
            <a:r>
              <a:rPr lang="en-US" baseline="-25000" dirty="0" err="1" smtClean="0">
                <a:solidFill>
                  <a:schemeClr val="tx1"/>
                </a:solidFill>
              </a:rPr>
              <a:t>q</a:t>
            </a:r>
            <a:r>
              <a:rPr lang="en-US" baseline="-25000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stores </a:t>
            </a:r>
            <a:r>
              <a:rPr lang="en-US" i="1" dirty="0" smtClean="0">
                <a:solidFill>
                  <a:schemeClr val="tx1"/>
                </a:solidFill>
              </a:rPr>
              <a:t>item</a:t>
            </a:r>
            <a:r>
              <a:rPr lang="en-US" dirty="0" smtClean="0">
                <a:solidFill>
                  <a:schemeClr val="tx1"/>
                </a:solidFill>
              </a:rPr>
              <a:t> (Z ::= XY. , p)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Move forward, similar to top-down parsers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b="1" dirty="0" smtClean="0">
                <a:solidFill>
                  <a:schemeClr val="tx1"/>
                </a:solidFill>
              </a:rPr>
              <a:t>dotted rules </a:t>
            </a:r>
            <a:r>
              <a:rPr lang="en-US" dirty="0" smtClean="0">
                <a:solidFill>
                  <a:schemeClr val="tx1"/>
                </a:solidFill>
              </a:rPr>
              <a:t>to avoid binary rules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CYK </a:t>
            </a:r>
            <a:r>
              <a:rPr lang="en-US" dirty="0" err="1" smtClean="0">
                <a:solidFill>
                  <a:srgbClr val="008000"/>
                </a:solidFill>
              </a:rPr>
              <a:t>vs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Earley’s</a:t>
            </a:r>
            <a:r>
              <a:rPr lang="en-US" dirty="0" smtClean="0">
                <a:solidFill>
                  <a:srgbClr val="008000"/>
                </a:solidFill>
              </a:rPr>
              <a:t> Parser Comparison</a:t>
            </a:r>
            <a:endParaRPr lang="en-US" dirty="0">
              <a:solidFill>
                <a:srgbClr val="008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60002"/>
              </p:ext>
            </p:extLst>
          </p:nvPr>
        </p:nvGraphicFramePr>
        <p:xfrm>
          <a:off x="4075613" y="6114805"/>
          <a:ext cx="4543200" cy="599507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  <a:gridCol w="567900"/>
              </a:tblGrid>
              <a:tr h="59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803123" y="5919432"/>
              <a:ext cx="117360" cy="248139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9883" y="5908988"/>
                <a:ext cx="131760" cy="2708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586923" y="5911512"/>
              <a:ext cx="1163520" cy="260379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71803" y="5905390"/>
                <a:ext cx="1189080" cy="282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4767943" y="6489051"/>
              <a:ext cx="2017800" cy="126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56063" y="6480051"/>
                <a:ext cx="20455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7048543" y="6491931"/>
              <a:ext cx="916920" cy="1224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34503" y="6477891"/>
                <a:ext cx="948240" cy="1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16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Dotted Rules Like </a:t>
            </a:r>
            <a:r>
              <a:rPr lang="en-US" dirty="0" err="1" smtClean="0"/>
              <a:t>Nonterminals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71127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X ::= Y</a:t>
            </a:r>
            <a:r>
              <a:rPr lang="en-US" baseline="-25000" dirty="0" smtClean="0"/>
              <a:t>1</a:t>
            </a:r>
            <a:r>
              <a:rPr lang="en-US" dirty="0" smtClean="0"/>
              <a:t> Y</a:t>
            </a:r>
            <a:r>
              <a:rPr lang="en-US" baseline="-25000" dirty="0" smtClean="0"/>
              <a:t>2</a:t>
            </a:r>
            <a:r>
              <a:rPr lang="en-US" dirty="0" smtClean="0"/>
              <a:t> Y</a:t>
            </a:r>
            <a:r>
              <a:rPr lang="en-US" baseline="-25000" dirty="0" smtClean="0"/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364992" y="2259968"/>
            <a:ext cx="35077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Chomsky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transformation is (a simplification of) this: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alibri" pitchFamily="34" charset="0"/>
                <a:cs typeface="Calibri" pitchFamily="34" charset="0"/>
              </a:rPr>
              <a:t>	X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::= </a:t>
            </a:r>
            <a:r>
              <a:rPr lang="en-US" dirty="0">
                <a:latin typeface="Calibri" pitchFamily="34" charset="0"/>
                <a:cs typeface="Calibri" pitchFamily="34" charset="0"/>
              </a:rPr>
              <a:t>W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123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>	W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123</a:t>
            </a:r>
            <a:r>
              <a:rPr lang="en-US" dirty="0">
                <a:latin typeface="Calibri" pitchFamily="34" charset="0"/>
                <a:cs typeface="Calibri" pitchFamily="34" charset="0"/>
              </a:rPr>
              <a:t> ::=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</a:t>
            </a:r>
            <a:r>
              <a:rPr lang="en-US" baseline="-25000" dirty="0">
                <a:latin typeface="Calibri" pitchFamily="34" charset="0"/>
                <a:cs typeface="Calibri" pitchFamily="34" charset="0"/>
              </a:rPr>
              <a:t>3</a:t>
            </a:r>
          </a:p>
          <a:p>
            <a:pPr marL="0" indent="0">
              <a:buNone/>
            </a:pPr>
            <a:r>
              <a:rPr lang="en-US" baseline="-250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::= W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</a:p>
          <a:p>
            <a:pPr marL="0" indent="0">
              <a:buNone/>
            </a:pPr>
            <a:r>
              <a:rPr lang="en-US" baseline="-250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::= W</a:t>
            </a:r>
            <a:r>
              <a:rPr lang="en-US" baseline="-25000" dirty="0">
                <a:latin typeface="Calibri" pitchFamily="34" charset="0"/>
                <a:cs typeface="Calibri" pitchFamily="34" charset="0"/>
                <a:sym typeface="Symbol"/>
              </a:rPr>
              <a:t>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</a:p>
          <a:p>
            <a:pPr marL="0" indent="0">
              <a:buNone/>
            </a:pPr>
            <a:r>
              <a:rPr lang="en-US" baseline="-250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  <a:sym typeface="Symbol"/>
              </a:rPr>
              <a:t>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>     ::= 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7153" y="2259968"/>
            <a:ext cx="39329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Early parser: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dotted RHS as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names of fresh non-terminals: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X               ::= (Y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.)</a:t>
            </a: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.)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::=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 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3</a:t>
            </a: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  ::= </a:t>
            </a:r>
            <a:r>
              <a:rPr lang="en-US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baseline="-25000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  ::= (.Y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 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3</a:t>
            </a:r>
            <a:endParaRPr lang="en-US" baseline="-25000" dirty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(.Y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  ::=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/>
              </a:rPr>
              <a:t>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58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516"/>
            <a:ext cx="9160583" cy="534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331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Example: expressions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 ::= e EOF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 ::=  ID | e – e | e == e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8000"/>
                </a:solidFill>
              </a:rPr>
              <a:t>Rules with a dot inside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 ::= . e EOF | e . EOF | e EOF 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 ::= . ID | ID .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| . e – e | e . – e | e – . e | e – e . 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</a:t>
            </a:r>
            <a:r>
              <a:rPr lang="en-US" dirty="0">
                <a:solidFill>
                  <a:schemeClr val="tx1"/>
                </a:solidFill>
              </a:rPr>
              <a:t>| . </a:t>
            </a:r>
            <a:r>
              <a:rPr lang="en-US" dirty="0" smtClean="0">
                <a:solidFill>
                  <a:schemeClr val="tx1"/>
                </a:solidFill>
              </a:rPr>
              <a:t>e == </a:t>
            </a:r>
            <a:r>
              <a:rPr lang="en-US" dirty="0">
                <a:solidFill>
                  <a:schemeClr val="tx1"/>
                </a:solidFill>
              </a:rPr>
              <a:t>e | e . </a:t>
            </a:r>
            <a:r>
              <a:rPr lang="en-US" dirty="0" smtClean="0">
                <a:solidFill>
                  <a:schemeClr val="tx1"/>
                </a:solidFill>
              </a:rPr>
              <a:t>== </a:t>
            </a:r>
            <a:r>
              <a:rPr lang="en-US" dirty="0">
                <a:solidFill>
                  <a:schemeClr val="tx1"/>
                </a:solidFill>
              </a:rPr>
              <a:t>e | e </a:t>
            </a:r>
            <a:r>
              <a:rPr lang="en-US" dirty="0" smtClean="0">
                <a:solidFill>
                  <a:schemeClr val="tx1"/>
                </a:solidFill>
              </a:rPr>
              <a:t>== </a:t>
            </a:r>
            <a:r>
              <a:rPr lang="en-US" dirty="0">
                <a:solidFill>
                  <a:schemeClr val="tx1"/>
                </a:solidFill>
              </a:rPr>
              <a:t>. e | e </a:t>
            </a:r>
            <a:r>
              <a:rPr lang="en-US" dirty="0" smtClean="0">
                <a:solidFill>
                  <a:schemeClr val="tx1"/>
                </a:solidFill>
              </a:rPr>
              <a:t>== </a:t>
            </a:r>
            <a:r>
              <a:rPr lang="en-US" dirty="0">
                <a:solidFill>
                  <a:schemeClr val="tx1"/>
                </a:solidFill>
              </a:rPr>
              <a:t>e 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481611"/>
              </p:ext>
            </p:extLst>
          </p:nvPr>
        </p:nvGraphicFramePr>
        <p:xfrm>
          <a:off x="13855" y="0"/>
          <a:ext cx="9130144" cy="68164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1268"/>
                <a:gridCol w="1141268"/>
                <a:gridCol w="1141268"/>
                <a:gridCol w="1141268"/>
                <a:gridCol w="1141268"/>
                <a:gridCol w="1141268"/>
                <a:gridCol w="1437410"/>
                <a:gridCol w="845126"/>
              </a:tblGrid>
              <a:tr h="85725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==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ID-ID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ID-ID==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ID-ID==ID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-ID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-ID==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-ID==ID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ID==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ID==ID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==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==ID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==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1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3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9" name="Ink 98"/>
              <p14:cNvContentPartPr/>
              <p14:nvPr/>
            </p14:nvContentPartPr>
            <p14:xfrm>
              <a:off x="5123073" y="2889142"/>
              <a:ext cx="0" cy="1476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0"/>
                <a:ext cx="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5" name="Ink 204"/>
              <p14:cNvContentPartPr/>
              <p14:nvPr/>
            </p14:nvContentPartPr>
            <p14:xfrm>
              <a:off x="1190520" y="920520"/>
              <a:ext cx="4675320" cy="352800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82600" y="914760"/>
                <a:ext cx="4691160" cy="354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6" name="Ink 205"/>
              <p14:cNvContentPartPr/>
              <p14:nvPr/>
            </p14:nvContentPartPr>
            <p14:xfrm>
              <a:off x="8386560" y="6257520"/>
              <a:ext cx="67320" cy="9252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75400" y="6247440"/>
                <a:ext cx="882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7" name="Ink 206"/>
              <p14:cNvContentPartPr/>
              <p14:nvPr/>
            </p14:nvContentPartPr>
            <p14:xfrm>
              <a:off x="6919560" y="5385960"/>
              <a:ext cx="60120" cy="10332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09120" y="5378040"/>
                <a:ext cx="78120" cy="1206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1211407" y="5638994"/>
            <a:ext cx="6373091" cy="1107996"/>
          </a:xfrm>
          <a:prstGeom prst="rect">
            <a:avLst/>
          </a:prstGeom>
          <a:solidFill>
            <a:srgbClr val="FBF4C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</a:rPr>
              <a:t>e ::= . ID | ID .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</a:rPr>
              <a:t>       | . e – e | e . – e | e – . e | e – e .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</a:rPr>
              <a:t>       | . e == e | e . == e | e == . e | e == e 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190520" y="5233102"/>
            <a:ext cx="4508151" cy="430887"/>
          </a:xfrm>
          <a:prstGeom prst="rect">
            <a:avLst/>
          </a:prstGeom>
          <a:solidFill>
            <a:srgbClr val="FBF4C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08000"/>
                </a:solidFill>
              </a:rPr>
              <a:t>S </a:t>
            </a:r>
            <a:r>
              <a:rPr lang="en-US" sz="2200" dirty="0">
                <a:solidFill>
                  <a:srgbClr val="008000"/>
                </a:solidFill>
              </a:rPr>
              <a:t>::= . e EOF | e . EOF | e EOF .</a:t>
            </a:r>
          </a:p>
        </p:txBody>
      </p:sp>
    </p:spTree>
    <p:extLst>
      <p:ext uri="{BB962C8B-B14F-4D97-AF65-F5344CB8AC3E}">
        <p14:creationId xmlns:p14="http://schemas.microsoft.com/office/powerpoint/2010/main" val="7209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72897"/>
              </p:ext>
            </p:extLst>
          </p:nvPr>
        </p:nvGraphicFramePr>
        <p:xfrm>
          <a:off x="13855" y="0"/>
          <a:ext cx="9130144" cy="68164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1268"/>
                <a:gridCol w="1141268"/>
                <a:gridCol w="1141268"/>
                <a:gridCol w="1141268"/>
                <a:gridCol w="1141268"/>
                <a:gridCol w="1141268"/>
                <a:gridCol w="1437410"/>
                <a:gridCol w="845126"/>
              </a:tblGrid>
              <a:tr h="85725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==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ID-ID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ID-ID==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ID-ID==ID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-ID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-ID==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-ID==ID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ID==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ID==ID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==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==ID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==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12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30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276473" y="969982"/>
              <a:ext cx="655560" cy="704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7113" y="958102"/>
                <a:ext cx="669960" cy="72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/>
          <p:cNvGrpSpPr/>
          <p:nvPr/>
        </p:nvGrpSpPr>
        <p:grpSpPr>
          <a:xfrm>
            <a:off x="2586513" y="1004542"/>
            <a:ext cx="632160" cy="693720"/>
            <a:chOff x="2586513" y="1004542"/>
            <a:chExt cx="632160" cy="69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2" name="Ink 51"/>
                <p14:cNvContentPartPr/>
                <p14:nvPr/>
              </p14:nvContentPartPr>
              <p14:xfrm>
                <a:off x="2700633" y="1004542"/>
                <a:ext cx="245520" cy="548640"/>
              </p14:xfrm>
            </p:contentPart>
          </mc:Choice>
          <mc:Fallback xmlns="">
            <p:pic>
              <p:nvPicPr>
                <p:cNvPr id="52" name="Ink 5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90553" y="995182"/>
                  <a:ext cx="26676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4" name="Ink 73"/>
                <p14:cNvContentPartPr/>
                <p14:nvPr/>
              </p14:nvContentPartPr>
              <p14:xfrm>
                <a:off x="2586513" y="1187782"/>
                <a:ext cx="632160" cy="510480"/>
              </p14:xfrm>
            </p:contentPart>
          </mc:Choice>
          <mc:Fallback xmlns="">
            <p:pic>
              <p:nvPicPr>
                <p:cNvPr id="74" name="Ink 73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77153" y="1176982"/>
                  <a:ext cx="646560" cy="52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0" name="Ink 79"/>
              <p14:cNvContentPartPr/>
              <p14:nvPr/>
            </p14:nvContentPartPr>
            <p14:xfrm>
              <a:off x="3654633" y="1182742"/>
              <a:ext cx="636480" cy="14940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7793" y="1171582"/>
                <a:ext cx="6501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5" name="Ink 84"/>
              <p14:cNvContentPartPr/>
              <p14:nvPr/>
            </p14:nvContentPartPr>
            <p14:xfrm>
              <a:off x="3634473" y="2709142"/>
              <a:ext cx="695880" cy="61488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26193" y="2699062"/>
                <a:ext cx="70848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9" name="Ink 98"/>
              <p14:cNvContentPartPr/>
              <p14:nvPr/>
            </p14:nvContentPartPr>
            <p14:xfrm>
              <a:off x="5123073" y="2889142"/>
              <a:ext cx="0" cy="1476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0" y="0"/>
                <a:ext cx="0" cy="1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/>
          <p:cNvGrpSpPr/>
          <p:nvPr/>
        </p:nvGrpSpPr>
        <p:grpSpPr>
          <a:xfrm>
            <a:off x="4857033" y="2722102"/>
            <a:ext cx="563400" cy="601920"/>
            <a:chOff x="4857033" y="2722102"/>
            <a:chExt cx="563400" cy="60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8" name="Ink 97"/>
                <p14:cNvContentPartPr/>
                <p14:nvPr/>
              </p14:nvContentPartPr>
              <p14:xfrm>
                <a:off x="4857033" y="2722102"/>
                <a:ext cx="563400" cy="601920"/>
              </p14:xfrm>
            </p:contentPart>
          </mc:Choice>
          <mc:Fallback xmlns="">
            <p:pic>
              <p:nvPicPr>
                <p:cNvPr id="98" name="Ink 97"/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51273" y="2713462"/>
                  <a:ext cx="57240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0" name="Ink 109"/>
                <p14:cNvContentPartPr/>
                <p14:nvPr/>
              </p14:nvContentPartPr>
              <p14:xfrm>
                <a:off x="5136033" y="2839102"/>
                <a:ext cx="24480" cy="25560"/>
              </p14:xfrm>
            </p:contentPart>
          </mc:Choice>
          <mc:Fallback xmlns="">
            <p:pic>
              <p:nvPicPr>
                <p:cNvPr id="110" name="Ink 109"/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26313" y="2829382"/>
                  <a:ext cx="3888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1" name="Ink 130"/>
              <p14:cNvContentPartPr/>
              <p14:nvPr/>
            </p14:nvContentPartPr>
            <p14:xfrm>
              <a:off x="4861323" y="894802"/>
              <a:ext cx="687960" cy="769270"/>
            </p14:xfrm>
          </p:contentPart>
        </mc:Choice>
        <mc:Fallback xmlns="">
          <p:pic>
            <p:nvPicPr>
              <p:cNvPr id="131" name="Ink 13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50883" y="883998"/>
                <a:ext cx="710280" cy="791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4" name="Ink 153"/>
              <p14:cNvContentPartPr/>
              <p14:nvPr/>
            </p14:nvContentPartPr>
            <p14:xfrm>
              <a:off x="5923713" y="2957902"/>
              <a:ext cx="636120" cy="138960"/>
            </p14:xfrm>
          </p:contentPart>
        </mc:Choice>
        <mc:Fallback xmlns="">
          <p:pic>
            <p:nvPicPr>
              <p:cNvPr id="154" name="Ink 15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12553" y="2945662"/>
                <a:ext cx="6544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9" name="Ink 158"/>
              <p14:cNvContentPartPr/>
              <p14:nvPr/>
            </p14:nvContentPartPr>
            <p14:xfrm>
              <a:off x="5932353" y="1211902"/>
              <a:ext cx="638640" cy="164160"/>
            </p14:xfrm>
          </p:contentPart>
        </mc:Choice>
        <mc:Fallback xmlns="">
          <p:pic>
            <p:nvPicPr>
              <p:cNvPr id="159" name="Ink 15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921913" y="1201102"/>
                <a:ext cx="6530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6" name="Ink 165"/>
              <p14:cNvContentPartPr/>
              <p14:nvPr/>
            </p14:nvContentPartPr>
            <p14:xfrm>
              <a:off x="5901393" y="4414462"/>
              <a:ext cx="691920" cy="669240"/>
            </p14:xfrm>
          </p:contentPart>
        </mc:Choice>
        <mc:Fallback xmlns="">
          <p:pic>
            <p:nvPicPr>
              <p:cNvPr id="166" name="Ink 165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91673" y="4404022"/>
                <a:ext cx="706320" cy="69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0" name="Ink 179"/>
              <p14:cNvContentPartPr/>
              <p14:nvPr/>
            </p14:nvContentPartPr>
            <p14:xfrm>
              <a:off x="7075713" y="4565302"/>
              <a:ext cx="633960" cy="626040"/>
            </p14:xfrm>
          </p:contentPart>
        </mc:Choice>
        <mc:Fallback xmlns="">
          <p:pic>
            <p:nvPicPr>
              <p:cNvPr id="180" name="Ink 17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063833" y="4553422"/>
                <a:ext cx="65124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3" name="Ink 192"/>
              <p14:cNvContentPartPr/>
              <p14:nvPr/>
            </p14:nvContentPartPr>
            <p14:xfrm>
              <a:off x="7094793" y="2847052"/>
              <a:ext cx="646920" cy="149760"/>
            </p14:xfrm>
          </p:contentPart>
        </mc:Choice>
        <mc:Fallback xmlns="">
          <p:pic>
            <p:nvPicPr>
              <p:cNvPr id="193" name="Ink 19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86873" y="2836252"/>
                <a:ext cx="6656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99" name="Ink 198"/>
              <p14:cNvContentPartPr/>
              <p14:nvPr/>
            </p14:nvContentPartPr>
            <p14:xfrm>
              <a:off x="7073193" y="1079997"/>
              <a:ext cx="606960" cy="148680"/>
            </p14:xfrm>
          </p:contentPart>
        </mc:Choice>
        <mc:Fallback xmlns="">
          <p:pic>
            <p:nvPicPr>
              <p:cNvPr id="199" name="Ink 198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065633" y="1069557"/>
                <a:ext cx="6256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05" name="Ink 204"/>
              <p14:cNvContentPartPr/>
              <p14:nvPr/>
            </p14:nvContentPartPr>
            <p14:xfrm>
              <a:off x="1190520" y="920520"/>
              <a:ext cx="4675320" cy="3528000"/>
            </p14:xfrm>
          </p:contentPart>
        </mc:Choice>
        <mc:Fallback xmlns="">
          <p:pic>
            <p:nvPicPr>
              <p:cNvPr id="205" name="Ink 20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182600" y="914760"/>
                <a:ext cx="4691160" cy="354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6" name="Ink 205"/>
              <p14:cNvContentPartPr/>
              <p14:nvPr/>
            </p14:nvContentPartPr>
            <p14:xfrm>
              <a:off x="8386560" y="6257520"/>
              <a:ext cx="67320" cy="92520"/>
            </p14:xfrm>
          </p:contentPart>
        </mc:Choice>
        <mc:Fallback xmlns="">
          <p:pic>
            <p:nvPicPr>
              <p:cNvPr id="206" name="Ink 20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75400" y="6247440"/>
                <a:ext cx="8820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7" name="Ink 206"/>
              <p14:cNvContentPartPr/>
              <p14:nvPr/>
            </p14:nvContentPartPr>
            <p14:xfrm>
              <a:off x="6919560" y="5385960"/>
              <a:ext cx="60120" cy="103320"/>
            </p14:xfrm>
          </p:contentPart>
        </mc:Choice>
        <mc:Fallback xmlns="">
          <p:pic>
            <p:nvPicPr>
              <p:cNvPr id="207" name="Ink 20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09120" y="5378040"/>
                <a:ext cx="7812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9" name="Group 258"/>
          <p:cNvGrpSpPr/>
          <p:nvPr/>
        </p:nvGrpSpPr>
        <p:grpSpPr>
          <a:xfrm>
            <a:off x="6617160" y="1125000"/>
            <a:ext cx="515520" cy="3533760"/>
            <a:chOff x="6617160" y="1125000"/>
            <a:chExt cx="515520" cy="353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3" name="Ink 252"/>
                <p14:cNvContentPartPr/>
                <p14:nvPr/>
              </p14:nvContentPartPr>
              <p14:xfrm>
                <a:off x="6951240" y="1125000"/>
                <a:ext cx="81000" cy="110520"/>
              </p14:xfrm>
            </p:contentPart>
          </mc:Choice>
          <mc:Fallback xmlns="">
            <p:pic>
              <p:nvPicPr>
                <p:cNvPr id="253" name="Ink 252"/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37920" y="1115280"/>
                  <a:ext cx="108720" cy="133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8" name="Group 257"/>
            <p:cNvGrpSpPr/>
            <p:nvPr/>
          </p:nvGrpSpPr>
          <p:grpSpPr>
            <a:xfrm>
              <a:off x="6617160" y="1166760"/>
              <a:ext cx="515520" cy="3492000"/>
              <a:chOff x="6617160" y="1166760"/>
              <a:chExt cx="515520" cy="3492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54" name="Ink 253"/>
                  <p14:cNvContentPartPr/>
                  <p14:nvPr/>
                </p14:nvContentPartPr>
                <p14:xfrm>
                  <a:off x="6742800" y="1296000"/>
                  <a:ext cx="389880" cy="3362760"/>
                </p14:xfrm>
              </p:contentPart>
            </mc:Choice>
            <mc:Fallback xmlns="">
              <p:pic>
                <p:nvPicPr>
                  <p:cNvPr id="254" name="Ink 253"/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730560" y="1283040"/>
                    <a:ext cx="415800" cy="338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57" name="Ink 256"/>
                  <p14:cNvContentPartPr/>
                  <p14:nvPr/>
                </p14:nvContentPartPr>
                <p14:xfrm>
                  <a:off x="6617160" y="1166760"/>
                  <a:ext cx="399960" cy="33120"/>
                </p14:xfrm>
              </p:contentPart>
            </mc:Choice>
            <mc:Fallback xmlns="">
              <p:pic>
                <p:nvPicPr>
                  <p:cNvPr id="257" name="Ink 256"/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606000" y="1153080"/>
                    <a:ext cx="424800" cy="5832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60" name="Ink 259"/>
              <p14:cNvContentPartPr/>
              <p14:nvPr/>
            </p14:nvContentPartPr>
            <p14:xfrm>
              <a:off x="4295160" y="1393745"/>
              <a:ext cx="3488040" cy="1427760"/>
            </p14:xfrm>
          </p:contentPart>
        </mc:Choice>
        <mc:Fallback xmlns="">
          <p:pic>
            <p:nvPicPr>
              <p:cNvPr id="260" name="Ink 25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92640" y="1391225"/>
                <a:ext cx="3500280" cy="14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" name="Ink 1"/>
              <p14:cNvContentPartPr/>
              <p14:nvPr/>
            </p14:nvContentPartPr>
            <p14:xfrm>
              <a:off x="2769120" y="317160"/>
              <a:ext cx="2448000" cy="227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758320" y="306360"/>
                <a:ext cx="2471400" cy="2444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1211407" y="5638994"/>
            <a:ext cx="6373091" cy="1107996"/>
          </a:xfrm>
          <a:prstGeom prst="rect">
            <a:avLst/>
          </a:prstGeom>
          <a:solidFill>
            <a:srgbClr val="FBF4C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</a:rPr>
              <a:t>e ::= . ID | ID .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</a:rPr>
              <a:t>       | . e – e | e . – e | e – . e | e – e .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8000"/>
                </a:solidFill>
              </a:rPr>
              <a:t>       | . e == e | e . == e | e == . e | e == e 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" name="Ink 3"/>
              <p14:cNvContentPartPr/>
              <p14:nvPr/>
            </p14:nvContentPartPr>
            <p14:xfrm>
              <a:off x="8335800" y="1001520"/>
              <a:ext cx="676080" cy="171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322120" y="987480"/>
                <a:ext cx="703080" cy="19728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Rectangle 31"/>
          <p:cNvSpPr/>
          <p:nvPr/>
        </p:nvSpPr>
        <p:spPr>
          <a:xfrm>
            <a:off x="1190520" y="5233102"/>
            <a:ext cx="4508151" cy="430887"/>
          </a:xfrm>
          <a:prstGeom prst="rect">
            <a:avLst/>
          </a:prstGeom>
          <a:solidFill>
            <a:srgbClr val="FBF4C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08000"/>
                </a:solidFill>
              </a:rPr>
              <a:t>S </a:t>
            </a:r>
            <a:r>
              <a:rPr lang="en-US" sz="2200" dirty="0">
                <a:solidFill>
                  <a:srgbClr val="008000"/>
                </a:solidFill>
              </a:rPr>
              <a:t>::= . e EOF | e . EOF | e EOF .</a:t>
            </a:r>
          </a:p>
        </p:txBody>
      </p:sp>
    </p:spTree>
    <p:extLst>
      <p:ext uri="{BB962C8B-B14F-4D97-AF65-F5344CB8AC3E}">
        <p14:creationId xmlns:p14="http://schemas.microsoft.com/office/powerpoint/2010/main" val="62724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of 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grammar </a:t>
            </a:r>
            <a:r>
              <a:rPr lang="en-US" dirty="0" smtClean="0">
                <a:solidFill>
                  <a:schemeClr val="tx1"/>
                </a:solidFill>
              </a:rPr>
              <a:t>is not LL(1) because </a:t>
            </a:r>
            <a:r>
              <a:rPr lang="en-US" dirty="0">
                <a:solidFill>
                  <a:schemeClr val="tx1"/>
                </a:solidFill>
              </a:rPr>
              <a:t>we have 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nullable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/>
              <a:t>stmtList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first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/>
              <a:t>stmt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b="1" dirty="0" smtClean="0">
                <a:solidFill>
                  <a:schemeClr val="tx1"/>
                </a:solidFill>
                <a:sym typeface="Symbol"/>
              </a:rPr>
              <a:t> </a:t>
            </a:r>
            <a:r>
              <a:rPr lang="en-US" b="1" dirty="0" smtClean="0">
                <a:solidFill>
                  <a:schemeClr val="tx1"/>
                </a:solidFill>
              </a:rPr>
              <a:t>follow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/>
              <a:t>stmtList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= {</a:t>
            </a:r>
            <a:r>
              <a:rPr lang="en-US" b="1" dirty="0">
                <a:solidFill>
                  <a:schemeClr val="tx1"/>
                </a:solidFill>
              </a:rPr>
              <a:t>ID</a:t>
            </a:r>
            <a:r>
              <a:rPr lang="en-US" dirty="0">
                <a:solidFill>
                  <a:schemeClr val="tx1"/>
                </a:solidFill>
              </a:rPr>
              <a:t>}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If a recursive-descent parser </a:t>
            </a:r>
            <a:r>
              <a:rPr lang="en-US" dirty="0">
                <a:solidFill>
                  <a:schemeClr val="tx1"/>
                </a:solidFill>
              </a:rPr>
              <a:t>sees </a:t>
            </a:r>
            <a:r>
              <a:rPr lang="en-US" b="1" dirty="0">
                <a:solidFill>
                  <a:schemeClr val="tx1"/>
                </a:solidFill>
              </a:rPr>
              <a:t>ID</a:t>
            </a:r>
            <a:r>
              <a:rPr lang="en-US" dirty="0">
                <a:solidFill>
                  <a:schemeClr val="tx1"/>
                </a:solidFill>
              </a:rPr>
              <a:t>, it does not know if it should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finish parsing </a:t>
            </a:r>
            <a:r>
              <a:rPr lang="en-US" dirty="0" err="1" smtClean="0">
                <a:solidFill>
                  <a:srgbClr val="008000"/>
                </a:solidFill>
              </a:rPr>
              <a:t>stmtList</a:t>
            </a:r>
            <a:r>
              <a:rPr lang="en-US" dirty="0" smtClean="0">
                <a:solidFill>
                  <a:schemeClr val="tx1"/>
                </a:solidFill>
              </a:rPr>
              <a:t> or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parse another </a:t>
            </a:r>
            <a:r>
              <a:rPr lang="en-US" dirty="0" err="1" smtClean="0">
                <a:solidFill>
                  <a:srgbClr val="008000"/>
                </a:solidFill>
              </a:rPr>
              <a:t>stmt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5154"/>
            <a:ext cx="8229600" cy="1143000"/>
          </a:xfrm>
        </p:spPr>
        <p:txBody>
          <a:bodyPr/>
          <a:lstStyle/>
          <a:p>
            <a:r>
              <a:rPr lang="en-US" dirty="0"/>
              <a:t>LL(1) Grammar - good for </a:t>
            </a:r>
            <a:r>
              <a:rPr lang="en-US" dirty="0" smtClean="0"/>
              <a:t>building </a:t>
            </a:r>
            <a:r>
              <a:rPr lang="en-US" dirty="0"/>
              <a:t>recursive descent parsers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59428"/>
            <a:ext cx="8494699" cy="4166735"/>
          </a:xfrm>
        </p:spPr>
        <p:txBody>
          <a:bodyPr/>
          <a:lstStyle/>
          <a:p>
            <a:r>
              <a:rPr lang="en-US" dirty="0" smtClean="0"/>
              <a:t>Grammar is LL(1) if for each nonterminal X</a:t>
            </a:r>
          </a:p>
          <a:p>
            <a:pPr lvl="1"/>
            <a:r>
              <a:rPr lang="en-US" dirty="0" smtClean="0"/>
              <a:t>first sets of different alternatives of X are disjoint</a:t>
            </a:r>
          </a:p>
          <a:p>
            <a:pPr lvl="1"/>
            <a:r>
              <a:rPr lang="en-US" dirty="0" smtClean="0"/>
              <a:t>if </a:t>
            </a:r>
            <a:r>
              <a:rPr lang="en-US" dirty="0" err="1" smtClean="0"/>
              <a:t>nullable</a:t>
            </a:r>
            <a:r>
              <a:rPr lang="en-US" dirty="0" smtClean="0"/>
              <a:t>(X), first(X) must be disjoint from follow(X)</a:t>
            </a:r>
          </a:p>
          <a:p>
            <a:r>
              <a:rPr lang="en-US" dirty="0" smtClean="0"/>
              <a:t>For each LL(1) grammar we can build </a:t>
            </a:r>
            <a:br>
              <a:rPr lang="en-US" dirty="0" smtClean="0"/>
            </a:br>
            <a:r>
              <a:rPr lang="en-US" dirty="0" smtClean="0"/>
              <a:t>recursive-descent parser</a:t>
            </a:r>
          </a:p>
          <a:p>
            <a:r>
              <a:rPr lang="en-US" dirty="0" smtClean="0"/>
              <a:t>Each LL(1) grammar is unambiguous</a:t>
            </a:r>
          </a:p>
          <a:p>
            <a:r>
              <a:rPr lang="en-US" dirty="0" smtClean="0"/>
              <a:t>If a grammar is not LL(1), we can sometimes transform it into equivalent LL(1) grammar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for LL(1) Parser: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7107"/>
            <a:ext cx="2898321" cy="200024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 </a:t>
            </a:r>
            <a:r>
              <a:rPr lang="en-US" dirty="0"/>
              <a:t>::= B </a:t>
            </a:r>
            <a:r>
              <a:rPr lang="en-US" b="1" dirty="0" smtClean="0">
                <a:solidFill>
                  <a:schemeClr val="tx1"/>
                </a:solidFill>
              </a:rPr>
              <a:t>EOF </a:t>
            </a:r>
            <a:r>
              <a:rPr lang="en-US" b="1" baseline="30000" dirty="0" smtClean="0">
                <a:solidFill>
                  <a:schemeClr val="tx1"/>
                </a:solidFill>
              </a:rPr>
              <a:t/>
            </a:r>
            <a:br>
              <a:rPr lang="en-US" b="1" baseline="30000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       </a:t>
            </a:r>
            <a:r>
              <a:rPr lang="en-US" b="1" baseline="30000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</a:t>
            </a:r>
            <a:r>
              <a:rPr lang="en-US" b="1" baseline="30000" dirty="0" smtClean="0">
                <a:solidFill>
                  <a:schemeClr val="tx1"/>
                </a:solidFill>
              </a:rPr>
              <a:t>(1)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 ::=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/>
              <a:t> </a:t>
            </a:r>
            <a:r>
              <a:rPr lang="en-US" dirty="0"/>
              <a:t>| B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/>
              <a:t>B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        </a:t>
            </a:r>
            <a:r>
              <a:rPr lang="en-US" b="1" baseline="30000" dirty="0" smtClean="0">
                <a:solidFill>
                  <a:schemeClr val="tx1"/>
                </a:solidFill>
              </a:rPr>
              <a:t>(1)</a:t>
            </a:r>
            <a:r>
              <a:rPr lang="en-US" b="1" dirty="0" smtClean="0">
                <a:solidFill>
                  <a:schemeClr val="tx1"/>
                </a:solidFill>
              </a:rPr>
              <a:t>      </a:t>
            </a:r>
            <a:r>
              <a:rPr lang="en-US" b="1" baseline="30000" dirty="0" smtClean="0">
                <a:solidFill>
                  <a:schemeClr val="tx1"/>
                </a:solidFill>
              </a:rPr>
              <a:t>(2)</a:t>
            </a: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095727"/>
              </p:ext>
            </p:extLst>
          </p:nvPr>
        </p:nvGraphicFramePr>
        <p:xfrm>
          <a:off x="4626428" y="4053659"/>
          <a:ext cx="3464376" cy="110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6094"/>
                <a:gridCol w="866094"/>
                <a:gridCol w="866094"/>
                <a:gridCol w="866094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endParaRPr lang="en-US" b="1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en-US" b="1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{1,2}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9840" y="3703632"/>
            <a:ext cx="3186793" cy="193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dirty="0" err="1" smtClean="0">
                <a:solidFill>
                  <a:schemeClr val="tx1"/>
                </a:solidFill>
              </a:rPr>
              <a:t>nullable</a:t>
            </a:r>
            <a:r>
              <a:rPr lang="en-US" sz="2200" dirty="0" smtClean="0">
                <a:solidFill>
                  <a:schemeClr val="tx1"/>
                </a:solidFill>
              </a:rPr>
              <a:t>: B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first(S) = { </a:t>
            </a:r>
            <a:r>
              <a:rPr lang="en-US" sz="2200" b="1" dirty="0" smtClean="0">
                <a:solidFill>
                  <a:schemeClr val="tx1"/>
                </a:solidFill>
              </a:rPr>
              <a:t>(</a:t>
            </a:r>
            <a:r>
              <a:rPr lang="en-US" sz="2200" dirty="0" smtClean="0">
                <a:solidFill>
                  <a:schemeClr val="tx1"/>
                </a:solidFill>
              </a:rPr>
              <a:t> }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follow(S) = {}</a:t>
            </a:r>
          </a:p>
          <a:p>
            <a:pPr marL="0" indent="0">
              <a:buFontTx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first(B) = { </a:t>
            </a:r>
            <a:r>
              <a:rPr lang="en-US" sz="2200" b="1" dirty="0" smtClean="0">
                <a:solidFill>
                  <a:schemeClr val="tx1"/>
                </a:solidFill>
              </a:rPr>
              <a:t>(</a:t>
            </a:r>
            <a:r>
              <a:rPr lang="en-US" sz="2200" dirty="0" smtClean="0">
                <a:solidFill>
                  <a:schemeClr val="tx1"/>
                </a:solidFill>
              </a:rPr>
              <a:t> }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follow(B) = { </a:t>
            </a:r>
            <a:r>
              <a:rPr lang="en-US" sz="2200" b="1" dirty="0" smtClean="0">
                <a:solidFill>
                  <a:schemeClr val="tx1"/>
                </a:solidFill>
              </a:rPr>
              <a:t>)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b="1" dirty="0" smtClean="0">
                <a:solidFill>
                  <a:schemeClr val="tx1"/>
                </a:solidFill>
              </a:rPr>
              <a:t>(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en-US" sz="2200" b="1" dirty="0" smtClean="0">
                <a:solidFill>
                  <a:schemeClr val="tx1"/>
                </a:solidFill>
              </a:rPr>
              <a:t>EOF</a:t>
            </a:r>
            <a:r>
              <a:rPr lang="en-US" sz="2200" dirty="0" smtClean="0">
                <a:solidFill>
                  <a:schemeClr val="tx1"/>
                </a:solidFill>
              </a:rPr>
              <a:t> }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2980" y="3629926"/>
            <a:ext cx="17711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Parsing table:</a:t>
            </a:r>
            <a:endParaRPr lang="en-US" sz="2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449786" y="4816926"/>
            <a:ext cx="702128" cy="3469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7392" y="5137599"/>
            <a:ext cx="40351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parse conflict - choice </a:t>
            </a: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ambiguity:</a:t>
            </a:r>
            <a:b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grammar not LL(1)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409902" y="4474028"/>
            <a:ext cx="542112" cy="278943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01416" y="2257082"/>
            <a:ext cx="198163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empty entry:</a:t>
            </a:r>
          </a:p>
          <a:p>
            <a:pPr lvl="0"/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when parsing S,</a:t>
            </a:r>
            <a:b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if we see ) ,</a:t>
            </a:r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report error</a:t>
            </a:r>
            <a:endParaRPr lang="en-US" sz="22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8028216" y="3615655"/>
            <a:ext cx="436276" cy="1006679"/>
          </a:xfrm>
          <a:custGeom>
            <a:avLst/>
            <a:gdLst>
              <a:gd name="connsiteX0" fmla="*/ 318830 w 436276"/>
              <a:gd name="connsiteY0" fmla="*/ 0 h 1006679"/>
              <a:gd name="connsiteX1" fmla="*/ 352386 w 436276"/>
              <a:gd name="connsiteY1" fmla="*/ 41945 h 1006679"/>
              <a:gd name="connsiteX2" fmla="*/ 369164 w 436276"/>
              <a:gd name="connsiteY2" fmla="*/ 67112 h 1006679"/>
              <a:gd name="connsiteX3" fmla="*/ 411109 w 436276"/>
              <a:gd name="connsiteY3" fmla="*/ 117446 h 1006679"/>
              <a:gd name="connsiteX4" fmla="*/ 427887 w 436276"/>
              <a:gd name="connsiteY4" fmla="*/ 167780 h 1006679"/>
              <a:gd name="connsiteX5" fmla="*/ 436276 w 436276"/>
              <a:gd name="connsiteY5" fmla="*/ 192947 h 1006679"/>
              <a:gd name="connsiteX6" fmla="*/ 419498 w 436276"/>
              <a:gd name="connsiteY6" fmla="*/ 402672 h 1006679"/>
              <a:gd name="connsiteX7" fmla="*/ 394331 w 436276"/>
              <a:gd name="connsiteY7" fmla="*/ 486562 h 1006679"/>
              <a:gd name="connsiteX8" fmla="*/ 385942 w 436276"/>
              <a:gd name="connsiteY8" fmla="*/ 511728 h 1006679"/>
              <a:gd name="connsiteX9" fmla="*/ 377553 w 436276"/>
              <a:gd name="connsiteY9" fmla="*/ 536895 h 1006679"/>
              <a:gd name="connsiteX10" fmla="*/ 360775 w 436276"/>
              <a:gd name="connsiteY10" fmla="*/ 562062 h 1006679"/>
              <a:gd name="connsiteX11" fmla="*/ 343997 w 436276"/>
              <a:gd name="connsiteY11" fmla="*/ 612396 h 1006679"/>
              <a:gd name="connsiteX12" fmla="*/ 327219 w 436276"/>
              <a:gd name="connsiteY12" fmla="*/ 637563 h 1006679"/>
              <a:gd name="connsiteX13" fmla="*/ 318830 w 436276"/>
              <a:gd name="connsiteY13" fmla="*/ 662730 h 1006679"/>
              <a:gd name="connsiteX14" fmla="*/ 302052 w 436276"/>
              <a:gd name="connsiteY14" fmla="*/ 687897 h 1006679"/>
              <a:gd name="connsiteX15" fmla="*/ 293663 w 436276"/>
              <a:gd name="connsiteY15" fmla="*/ 713064 h 1006679"/>
              <a:gd name="connsiteX16" fmla="*/ 260107 w 436276"/>
              <a:gd name="connsiteY16" fmla="*/ 763398 h 1006679"/>
              <a:gd name="connsiteX17" fmla="*/ 243329 w 436276"/>
              <a:gd name="connsiteY17" fmla="*/ 788565 h 1006679"/>
              <a:gd name="connsiteX18" fmla="*/ 218162 w 436276"/>
              <a:gd name="connsiteY18" fmla="*/ 805343 h 1006679"/>
              <a:gd name="connsiteX19" fmla="*/ 151050 w 436276"/>
              <a:gd name="connsiteY19" fmla="*/ 864066 h 1006679"/>
              <a:gd name="connsiteX20" fmla="*/ 125883 w 436276"/>
              <a:gd name="connsiteY20" fmla="*/ 880844 h 1006679"/>
              <a:gd name="connsiteX21" fmla="*/ 83938 w 436276"/>
              <a:gd name="connsiteY21" fmla="*/ 922789 h 1006679"/>
              <a:gd name="connsiteX22" fmla="*/ 41993 w 436276"/>
              <a:gd name="connsiteY22" fmla="*/ 956345 h 1006679"/>
              <a:gd name="connsiteX23" fmla="*/ 25215 w 436276"/>
              <a:gd name="connsiteY23" fmla="*/ 981512 h 1006679"/>
              <a:gd name="connsiteX24" fmla="*/ 48 w 436276"/>
              <a:gd name="connsiteY24" fmla="*/ 1006679 h 100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6276" h="1006679">
                <a:moveTo>
                  <a:pt x="318830" y="0"/>
                </a:moveTo>
                <a:cubicBezTo>
                  <a:pt x="330015" y="13982"/>
                  <a:pt x="341643" y="27621"/>
                  <a:pt x="352386" y="41945"/>
                </a:cubicBezTo>
                <a:cubicBezTo>
                  <a:pt x="358435" y="50011"/>
                  <a:pt x="362709" y="59367"/>
                  <a:pt x="369164" y="67112"/>
                </a:cubicBezTo>
                <a:cubicBezTo>
                  <a:pt x="387979" y="89690"/>
                  <a:pt x="399207" y="90667"/>
                  <a:pt x="411109" y="117446"/>
                </a:cubicBezTo>
                <a:cubicBezTo>
                  <a:pt x="418292" y="133607"/>
                  <a:pt x="422294" y="151002"/>
                  <a:pt x="427887" y="167780"/>
                </a:cubicBezTo>
                <a:lnTo>
                  <a:pt x="436276" y="192947"/>
                </a:lnTo>
                <a:cubicBezTo>
                  <a:pt x="432053" y="264734"/>
                  <a:pt x="431194" y="332494"/>
                  <a:pt x="419498" y="402672"/>
                </a:cubicBezTo>
                <a:cubicBezTo>
                  <a:pt x="415272" y="428028"/>
                  <a:pt x="401790" y="464186"/>
                  <a:pt x="394331" y="486562"/>
                </a:cubicBezTo>
                <a:lnTo>
                  <a:pt x="385942" y="511728"/>
                </a:lnTo>
                <a:cubicBezTo>
                  <a:pt x="383146" y="520117"/>
                  <a:pt x="382458" y="529537"/>
                  <a:pt x="377553" y="536895"/>
                </a:cubicBezTo>
                <a:cubicBezTo>
                  <a:pt x="371960" y="545284"/>
                  <a:pt x="364870" y="552849"/>
                  <a:pt x="360775" y="562062"/>
                </a:cubicBezTo>
                <a:cubicBezTo>
                  <a:pt x="353592" y="578223"/>
                  <a:pt x="353807" y="597681"/>
                  <a:pt x="343997" y="612396"/>
                </a:cubicBezTo>
                <a:cubicBezTo>
                  <a:pt x="338404" y="620785"/>
                  <a:pt x="331728" y="628545"/>
                  <a:pt x="327219" y="637563"/>
                </a:cubicBezTo>
                <a:cubicBezTo>
                  <a:pt x="323264" y="645472"/>
                  <a:pt x="322785" y="654821"/>
                  <a:pt x="318830" y="662730"/>
                </a:cubicBezTo>
                <a:cubicBezTo>
                  <a:pt x="314321" y="671748"/>
                  <a:pt x="306561" y="678879"/>
                  <a:pt x="302052" y="687897"/>
                </a:cubicBezTo>
                <a:cubicBezTo>
                  <a:pt x="298097" y="695806"/>
                  <a:pt x="297957" y="705334"/>
                  <a:pt x="293663" y="713064"/>
                </a:cubicBezTo>
                <a:cubicBezTo>
                  <a:pt x="283870" y="730691"/>
                  <a:pt x="271292" y="746620"/>
                  <a:pt x="260107" y="763398"/>
                </a:cubicBezTo>
                <a:cubicBezTo>
                  <a:pt x="254514" y="771787"/>
                  <a:pt x="251718" y="782972"/>
                  <a:pt x="243329" y="788565"/>
                </a:cubicBezTo>
                <a:lnTo>
                  <a:pt x="218162" y="805343"/>
                </a:lnTo>
                <a:cubicBezTo>
                  <a:pt x="190199" y="847288"/>
                  <a:pt x="209773" y="824917"/>
                  <a:pt x="151050" y="864066"/>
                </a:cubicBezTo>
                <a:lnTo>
                  <a:pt x="125883" y="880844"/>
                </a:lnTo>
                <a:cubicBezTo>
                  <a:pt x="81142" y="947956"/>
                  <a:pt x="139865" y="866862"/>
                  <a:pt x="83938" y="922789"/>
                </a:cubicBezTo>
                <a:cubicBezTo>
                  <a:pt x="45993" y="960734"/>
                  <a:pt x="90988" y="940013"/>
                  <a:pt x="41993" y="956345"/>
                </a:cubicBezTo>
                <a:cubicBezTo>
                  <a:pt x="36400" y="964734"/>
                  <a:pt x="32344" y="974383"/>
                  <a:pt x="25215" y="981512"/>
                </a:cubicBezTo>
                <a:cubicBezTo>
                  <a:pt x="-2279" y="1009006"/>
                  <a:pt x="48" y="985666"/>
                  <a:pt x="48" y="1006679"/>
                </a:cubicBez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90009" y="5907040"/>
            <a:ext cx="44081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entry because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follow(B)</a:t>
            </a:r>
            <a:b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entry because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first(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998171" y="1288254"/>
            <a:ext cx="3153743" cy="80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endParaRPr 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for LL(1) Parsing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507186" cy="114974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Tells which alternative to take, given current token: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choice 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</a:rPr>
              <a:t>Nonterminal x Token </a:t>
            </a:r>
            <a:r>
              <a:rPr lang="en-US" sz="2800" dirty="0">
                <a:solidFill>
                  <a:schemeClr val="tx1"/>
                </a:solidFill>
              </a:rPr>
              <a:t>-&gt; Set[</a:t>
            </a:r>
            <a:r>
              <a:rPr lang="en-US" sz="2800" dirty="0" err="1">
                <a:solidFill>
                  <a:schemeClr val="tx1"/>
                </a:solidFill>
              </a:rPr>
              <a:t>Int</a:t>
            </a:r>
            <a:r>
              <a:rPr lang="en-US" sz="2800" dirty="0" smtClean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47923" y="2648688"/>
            <a:ext cx="2954606" cy="13224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A ::=  </a:t>
            </a:r>
            <a:r>
              <a:rPr lang="en-US" sz="1800" b="1" dirty="0" smtClean="0">
                <a:solidFill>
                  <a:schemeClr val="tx1"/>
                </a:solidFill>
              </a:rPr>
              <a:t>(1) 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B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>
                <a:solidFill>
                  <a:srgbClr val="008000"/>
                </a:solidFill>
              </a:rPr>
              <a:t>B</a:t>
            </a:r>
            <a:r>
              <a:rPr lang="en-US" sz="2400" baseline="-25000" dirty="0" err="1">
                <a:solidFill>
                  <a:srgbClr val="008000"/>
                </a:solidFill>
              </a:rPr>
              <a:t>p</a:t>
            </a:r>
            <a:r>
              <a:rPr lang="en-US" sz="2400" dirty="0">
                <a:solidFill>
                  <a:srgbClr val="008000"/>
                </a:solidFill>
              </a:rPr>
              <a:t/>
            </a:r>
            <a:br>
              <a:rPr lang="en-US" sz="2400" dirty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      </a:t>
            </a:r>
            <a:r>
              <a:rPr lang="en-US" sz="2400" dirty="0" smtClean="0">
                <a:solidFill>
                  <a:srgbClr val="008000"/>
                </a:solidFill>
              </a:rPr>
              <a:t>|</a:t>
            </a:r>
            <a:r>
              <a:rPr lang="en-US" sz="1800" b="1" dirty="0">
                <a:solidFill>
                  <a:prstClr val="black"/>
                </a:solidFill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</a:rPr>
              <a:t>(2) </a:t>
            </a:r>
            <a:r>
              <a:rPr lang="en-US" sz="2400" dirty="0" smtClean="0">
                <a:solidFill>
                  <a:srgbClr val="008000"/>
                </a:solidFill>
              </a:rPr>
              <a:t> C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C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q</a:t>
            </a:r>
            <a:r>
              <a:rPr lang="en-US" sz="2400" baseline="-25000" dirty="0" smtClean="0">
                <a:solidFill>
                  <a:srgbClr val="008000"/>
                </a:solidFill>
              </a:rPr>
              <a:t/>
            </a:r>
            <a:br>
              <a:rPr lang="en-US" sz="2400" baseline="-25000" dirty="0" smtClean="0">
                <a:solidFill>
                  <a:srgbClr val="008000"/>
                </a:solidFill>
              </a:rPr>
            </a:br>
            <a:r>
              <a:rPr lang="en-US" sz="2400" dirty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</a:rPr>
              <a:t>      | </a:t>
            </a:r>
            <a:r>
              <a:rPr lang="en-US" sz="1800" b="1" dirty="0" smtClean="0">
                <a:solidFill>
                  <a:prstClr val="black"/>
                </a:solidFill>
              </a:rPr>
              <a:t>(3)  </a:t>
            </a:r>
            <a:r>
              <a:rPr lang="en-US" sz="2400" dirty="0" smtClean="0">
                <a:solidFill>
                  <a:srgbClr val="008000"/>
                </a:solidFill>
              </a:rPr>
              <a:t>D</a:t>
            </a:r>
            <a:r>
              <a:rPr lang="en-US" sz="2400" baseline="-25000" dirty="0" smtClean="0">
                <a:solidFill>
                  <a:srgbClr val="008000"/>
                </a:solidFill>
              </a:rPr>
              <a:t>1 </a:t>
            </a:r>
            <a:r>
              <a:rPr lang="en-US" sz="2400" dirty="0" smtClean="0">
                <a:solidFill>
                  <a:srgbClr val="008000"/>
                </a:solidFill>
              </a:rPr>
              <a:t>... </a:t>
            </a:r>
            <a:r>
              <a:rPr lang="en-US" sz="2400" dirty="0" err="1" smtClean="0">
                <a:solidFill>
                  <a:srgbClr val="008000"/>
                </a:solidFill>
              </a:rPr>
              <a:t>D</a:t>
            </a:r>
            <a:r>
              <a:rPr lang="en-US" sz="2400" baseline="-25000" dirty="0" err="1" smtClean="0">
                <a:solidFill>
                  <a:srgbClr val="008000"/>
                </a:solidFill>
              </a:rPr>
              <a:t>r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4146156"/>
            <a:ext cx="8229600" cy="172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For example, when </a:t>
            </a:r>
            <a:r>
              <a:rPr lang="en-US" sz="2800" dirty="0"/>
              <a:t>parsing A and seeing token </a:t>
            </a:r>
            <a:r>
              <a:rPr lang="en-US" sz="2800" dirty="0">
                <a:solidFill>
                  <a:schemeClr val="tx1"/>
                </a:solidFill>
              </a:rPr>
              <a:t>t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choice(</a:t>
            </a:r>
            <a:r>
              <a:rPr lang="en-US" sz="2800" dirty="0" err="1" smtClean="0">
                <a:solidFill>
                  <a:schemeClr val="tx1"/>
                </a:solidFill>
              </a:rPr>
              <a:t>A,t</a:t>
            </a:r>
            <a:r>
              <a:rPr lang="en-US" sz="2800" dirty="0" smtClean="0">
                <a:solidFill>
                  <a:schemeClr val="tx1"/>
                </a:solidFill>
              </a:rPr>
              <a:t>) = {2}  means: </a:t>
            </a:r>
            <a:r>
              <a:rPr lang="en-US" sz="2800" dirty="0" smtClean="0"/>
              <a:t>parse alternative 2   (C</a:t>
            </a:r>
            <a:r>
              <a:rPr lang="en-US" sz="2800" baseline="-25000" dirty="0" smtClean="0"/>
              <a:t>1 </a:t>
            </a:r>
            <a:r>
              <a:rPr lang="en-US" sz="2800" dirty="0"/>
              <a:t>... </a:t>
            </a:r>
            <a:r>
              <a:rPr lang="en-US" sz="2800" dirty="0" err="1" smtClean="0"/>
              <a:t>C</a:t>
            </a:r>
            <a:r>
              <a:rPr lang="en-US" sz="2800" baseline="-25000" dirty="0" err="1" smtClean="0"/>
              <a:t>q</a:t>
            </a:r>
            <a:r>
              <a:rPr lang="en-US" sz="2800" dirty="0" smtClean="0"/>
              <a:t> )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choice(</a:t>
            </a:r>
            <a:r>
              <a:rPr lang="en-US" sz="2800" dirty="0" err="1">
                <a:solidFill>
                  <a:schemeClr val="tx1"/>
                </a:solidFill>
              </a:rPr>
              <a:t>A,t</a:t>
            </a:r>
            <a:r>
              <a:rPr lang="en-US" sz="2800" dirty="0">
                <a:solidFill>
                  <a:schemeClr val="tx1"/>
                </a:solidFill>
              </a:rPr>
              <a:t>) = </a:t>
            </a:r>
            <a:r>
              <a:rPr lang="en-US" sz="2800" dirty="0" smtClean="0">
                <a:solidFill>
                  <a:schemeClr val="tx1"/>
                </a:solidFill>
              </a:rPr>
              <a:t>{1}  means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/>
              <a:t>parse alternative </a:t>
            </a:r>
            <a:r>
              <a:rPr lang="en-US" sz="2800" dirty="0" smtClean="0"/>
              <a:t>3   (</a:t>
            </a:r>
            <a:r>
              <a:rPr lang="en-US" sz="2800" dirty="0"/>
              <a:t>D</a:t>
            </a:r>
            <a:r>
              <a:rPr lang="en-US" sz="2800" baseline="-25000" dirty="0"/>
              <a:t>1 </a:t>
            </a:r>
            <a:r>
              <a:rPr lang="en-US" sz="2800" dirty="0"/>
              <a:t>... </a:t>
            </a:r>
            <a:r>
              <a:rPr lang="en-US" sz="2800" dirty="0" err="1" smtClean="0"/>
              <a:t>D</a:t>
            </a:r>
            <a:r>
              <a:rPr lang="en-US" sz="2800" baseline="-25000" dirty="0" err="1" smtClean="0"/>
              <a:t>r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choice(</a:t>
            </a:r>
            <a:r>
              <a:rPr lang="en-US" sz="2800" dirty="0" err="1" smtClean="0">
                <a:solidFill>
                  <a:schemeClr val="tx1"/>
                </a:solidFill>
              </a:rPr>
              <a:t>A,t</a:t>
            </a:r>
            <a:r>
              <a:rPr lang="en-US" sz="2800" dirty="0" smtClean="0">
                <a:solidFill>
                  <a:schemeClr val="tx1"/>
                </a:solidFill>
              </a:rPr>
              <a:t>) = {}    means: </a:t>
            </a:r>
            <a:r>
              <a:rPr lang="en-US" sz="2800" dirty="0" smtClean="0"/>
              <a:t>report syntax error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choice(</a:t>
            </a:r>
            <a:r>
              <a:rPr lang="en-US" sz="2800" dirty="0" err="1" smtClean="0">
                <a:solidFill>
                  <a:schemeClr val="tx1"/>
                </a:solidFill>
              </a:rPr>
              <a:t>A,t</a:t>
            </a:r>
            <a:r>
              <a:rPr lang="en-US" sz="2800" dirty="0" smtClean="0">
                <a:solidFill>
                  <a:schemeClr val="tx1"/>
                </a:solidFill>
              </a:rPr>
              <a:t>) = {2,3} : not LL(1) grammar</a:t>
            </a:r>
            <a:endParaRPr lang="en-US" sz="28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15022" y="2499009"/>
            <a:ext cx="4647335" cy="17137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B0F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if   </a:t>
            </a:r>
            <a:r>
              <a:rPr lang="en-US" sz="2400" dirty="0" smtClean="0">
                <a:solidFill>
                  <a:schemeClr val="tx1"/>
                </a:solidFill>
              </a:rPr>
              <a:t>t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 smtClean="0">
                <a:solidFill>
                  <a:schemeClr val="tx1"/>
                </a:solidFill>
              </a:rPr>
              <a:t> first(</a:t>
            </a:r>
            <a:r>
              <a:rPr lang="en-US" sz="2400" dirty="0">
                <a:solidFill>
                  <a:srgbClr val="008000"/>
                </a:solidFill>
              </a:rPr>
              <a:t>C</a:t>
            </a:r>
            <a:r>
              <a:rPr lang="en-US" sz="2400" baseline="-25000" dirty="0">
                <a:solidFill>
                  <a:srgbClr val="008000"/>
                </a:solidFill>
              </a:rPr>
              <a:t>1 </a:t>
            </a:r>
            <a:r>
              <a:rPr lang="en-US" sz="2400" dirty="0">
                <a:solidFill>
                  <a:srgbClr val="008000"/>
                </a:solidFill>
              </a:rPr>
              <a:t>... </a:t>
            </a:r>
            <a:r>
              <a:rPr lang="en-US" sz="2400" dirty="0" err="1">
                <a:solidFill>
                  <a:srgbClr val="008000"/>
                </a:solidFill>
              </a:rPr>
              <a:t>C</a:t>
            </a:r>
            <a:r>
              <a:rPr lang="en-US" sz="2400" baseline="-25000" dirty="0" err="1">
                <a:solidFill>
                  <a:srgbClr val="008000"/>
                </a:solidFill>
              </a:rPr>
              <a:t>q</a:t>
            </a:r>
            <a:r>
              <a:rPr lang="en-US" sz="2400" dirty="0" smtClean="0">
                <a:solidFill>
                  <a:schemeClr val="tx1"/>
                </a:solidFill>
              </a:rPr>
              <a:t>)  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add 2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to choice(</a:t>
            </a:r>
            <a:r>
              <a:rPr lang="en-US" sz="2400" dirty="0" err="1" smtClean="0">
                <a:solidFill>
                  <a:schemeClr val="tx1"/>
                </a:solidFill>
              </a:rPr>
              <a:t>A,t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if   t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follow(A) add K to choice(</a:t>
            </a:r>
            <a:r>
              <a:rPr lang="en-US" sz="2400" dirty="0" err="1" smtClean="0">
                <a:solidFill>
                  <a:schemeClr val="tx1"/>
                </a:solidFill>
              </a:rPr>
              <a:t>A,t</a:t>
            </a:r>
            <a:r>
              <a:rPr lang="en-US" sz="2400" dirty="0" smtClean="0">
                <a:solidFill>
                  <a:schemeClr val="tx1"/>
                </a:solidFill>
              </a:rPr>
              <a:t>) where K is </a:t>
            </a:r>
            <a:r>
              <a:rPr lang="en-US" sz="2400" dirty="0" err="1" smtClean="0">
                <a:solidFill>
                  <a:schemeClr val="tx1"/>
                </a:solidFill>
              </a:rPr>
              <a:t>nullable</a:t>
            </a:r>
            <a:r>
              <a:rPr lang="en-US" sz="2400" dirty="0" smtClean="0">
                <a:solidFill>
                  <a:schemeClr val="tx1"/>
                </a:solidFill>
              </a:rPr>
              <a:t> alternative </a:t>
            </a:r>
          </a:p>
        </p:txBody>
      </p:sp>
    </p:spTree>
    <p:extLst>
      <p:ext uri="{BB962C8B-B14F-4D97-AF65-F5344CB8AC3E}">
        <p14:creationId xmlns:p14="http://schemas.microsoft.com/office/powerpoint/2010/main" val="31962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Transform Grammar for LL(1)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7108"/>
            <a:ext cx="2898321" cy="15430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 </a:t>
            </a:r>
            <a:r>
              <a:rPr lang="en-US" dirty="0"/>
              <a:t>::= B </a:t>
            </a:r>
            <a:r>
              <a:rPr lang="en-US" b="1" dirty="0" smtClean="0">
                <a:solidFill>
                  <a:schemeClr val="tx1"/>
                </a:solidFill>
              </a:rPr>
              <a:t>EOF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 ::=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  <a:sym typeface="Symbol"/>
              </a:rPr>
              <a:t></a:t>
            </a:r>
            <a:r>
              <a:rPr lang="en-US" dirty="0" smtClean="0"/>
              <a:t> </a:t>
            </a:r>
            <a:r>
              <a:rPr lang="en-US" dirty="0"/>
              <a:t>| B </a:t>
            </a: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dirty="0"/>
              <a:t>B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         </a:t>
            </a:r>
            <a:r>
              <a:rPr lang="en-US" b="1" baseline="30000" dirty="0" smtClean="0">
                <a:solidFill>
                  <a:schemeClr val="tx1"/>
                </a:solidFill>
              </a:rPr>
              <a:t>(1)</a:t>
            </a:r>
            <a:r>
              <a:rPr lang="en-US" b="1" dirty="0" smtClean="0">
                <a:solidFill>
                  <a:schemeClr val="tx1"/>
                </a:solidFill>
              </a:rPr>
              <a:t>      </a:t>
            </a:r>
            <a:r>
              <a:rPr lang="en-US" b="1" baseline="30000" dirty="0" smtClean="0">
                <a:solidFill>
                  <a:schemeClr val="tx1"/>
                </a:solidFill>
              </a:rPr>
              <a:t>(2)</a:t>
            </a:r>
            <a:endParaRPr lang="en-US" baseline="300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836196"/>
              </p:ext>
            </p:extLst>
          </p:nvPr>
        </p:nvGraphicFramePr>
        <p:xfrm>
          <a:off x="4977480" y="1612623"/>
          <a:ext cx="3464376" cy="110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6094"/>
                <a:gridCol w="866094"/>
                <a:gridCol w="866094"/>
                <a:gridCol w="866094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endParaRPr lang="en-US" b="1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en-US" b="1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{1,2}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itchFamily="34" charset="0"/>
                          <a:cs typeface="Calibri" pitchFamily="34" charset="0"/>
                        </a:rPr>
                        <a:t>{1}</a:t>
                      </a:r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38147" y="3083823"/>
            <a:ext cx="3186793" cy="115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8000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Transform the grammar so that parsing table has no conflicts.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4032" y="1188890"/>
            <a:ext cx="22511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Old </a:t>
            </a:r>
            <a:r>
              <a:rPr lang="en-US" sz="22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sz="22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arsing table:</a:t>
            </a:r>
            <a:endParaRPr lang="en-US" sz="22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00838" y="2375890"/>
            <a:ext cx="702128" cy="34698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20780" y="2722872"/>
            <a:ext cx="33284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conflict - choice ambiguity:</a:t>
            </a:r>
            <a:b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grammar not LL(1)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41061" y="3466004"/>
            <a:ext cx="44081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entry because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follow(B)</a:t>
            </a:r>
            <a:b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2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entry because </a:t>
            </a:r>
            <a:r>
              <a:rPr lang="en-US" sz="22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is in first(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200" dirty="0" smtClean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625006"/>
              </p:ext>
            </p:extLst>
          </p:nvPr>
        </p:nvGraphicFramePr>
        <p:xfrm>
          <a:off x="4991086" y="4932767"/>
          <a:ext cx="3464376" cy="1107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6094"/>
                <a:gridCol w="866094"/>
                <a:gridCol w="866094"/>
                <a:gridCol w="866094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EOF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  <a:endParaRPr lang="en-US" b="1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8000"/>
                          </a:solidFill>
                          <a:latin typeface="Calibri" pitchFamily="34" charset="0"/>
                          <a:cs typeface="Calibri" pitchFamily="34" charset="0"/>
                        </a:rPr>
                        <a:t>B</a:t>
                      </a:r>
                      <a:endParaRPr lang="en-US" b="1" dirty="0">
                        <a:solidFill>
                          <a:srgbClr val="008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508903" y="4468587"/>
            <a:ext cx="3671211" cy="2030185"/>
            <a:chOff x="508903" y="4468587"/>
            <a:chExt cx="3671211" cy="2030185"/>
          </a:xfrm>
        </p:grpSpPr>
        <p:sp>
          <p:nvSpPr>
            <p:cNvPr id="14" name="Content Placeholder 2"/>
            <p:cNvSpPr txBox="1">
              <a:spLocks/>
            </p:cNvSpPr>
            <p:nvPr/>
          </p:nvSpPr>
          <p:spPr bwMode="auto">
            <a:xfrm>
              <a:off x="508903" y="4468587"/>
              <a:ext cx="2898321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8000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dirty="0" smtClean="0"/>
                <a:t>S ::= B </a:t>
              </a:r>
              <a:r>
                <a:rPr lang="en-US" b="1" dirty="0" smtClean="0">
                  <a:solidFill>
                    <a:schemeClr val="tx1"/>
                  </a:solidFill>
                </a:rPr>
                <a:t>EOF 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B ::=  </a:t>
              </a:r>
              <a:r>
                <a:rPr lang="en-US" dirty="0" smtClean="0">
                  <a:solidFill>
                    <a:schemeClr val="tx1"/>
                  </a:solidFill>
                  <a:sym typeface="Symbol"/>
                </a:rPr>
                <a:t></a:t>
              </a:r>
              <a:r>
                <a:rPr lang="en-US" dirty="0" smtClean="0"/>
                <a:t> | </a:t>
              </a:r>
              <a:r>
                <a:rPr lang="en-US" b="1" dirty="0" smtClean="0">
                  <a:solidFill>
                    <a:schemeClr val="tx1"/>
                  </a:solidFill>
                </a:rPr>
                <a:t>(</a:t>
              </a:r>
              <a:r>
                <a:rPr lang="en-US" dirty="0" smtClean="0"/>
                <a:t>B</a:t>
              </a:r>
              <a:r>
                <a:rPr lang="en-US" b="1" dirty="0" smtClean="0">
                  <a:solidFill>
                    <a:schemeClr val="tx1"/>
                  </a:solidFill>
                </a:rPr>
                <a:t>)</a:t>
              </a:r>
              <a:r>
                <a:rPr lang="en-US" dirty="0"/>
                <a:t> B</a:t>
              </a:r>
              <a:r>
                <a:rPr lang="en-US" b="1" dirty="0" smtClean="0">
                  <a:solidFill>
                    <a:schemeClr val="tx1"/>
                  </a:solidFill>
                </a:rPr>
                <a:t/>
              </a:r>
              <a:br>
                <a:rPr lang="en-US" b="1" dirty="0" smtClean="0">
                  <a:solidFill>
                    <a:schemeClr val="tx1"/>
                  </a:solidFill>
                </a:rPr>
              </a:br>
              <a:r>
                <a:rPr lang="en-US" b="1" dirty="0" smtClean="0">
                  <a:solidFill>
                    <a:schemeClr val="tx1"/>
                  </a:solidFill>
                </a:rPr>
                <a:t>         </a:t>
              </a:r>
              <a:r>
                <a:rPr lang="en-US" b="1" baseline="30000" dirty="0" smtClean="0">
                  <a:solidFill>
                    <a:schemeClr val="tx1"/>
                  </a:solidFill>
                </a:rPr>
                <a:t>(1)</a:t>
              </a:r>
              <a:r>
                <a:rPr lang="en-US" b="1" dirty="0" smtClean="0">
                  <a:solidFill>
                    <a:schemeClr val="tx1"/>
                  </a:solidFill>
                </a:rPr>
                <a:t>      </a:t>
              </a:r>
              <a:r>
                <a:rPr lang="en-US" b="1" baseline="30000" dirty="0" smtClean="0">
                  <a:solidFill>
                    <a:schemeClr val="tx1"/>
                  </a:solidFill>
                </a:rPr>
                <a:t>(2)</a:t>
              </a:r>
              <a:endParaRPr lang="en-US" baseline="30000" dirty="0" smtClean="0"/>
            </a:p>
            <a:p>
              <a:pPr marL="0" indent="0">
                <a:buFontTx/>
                <a:buNone/>
              </a:pPr>
              <a:endParaRPr lang="en-US" dirty="0"/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590546" y="5951764"/>
              <a:ext cx="3589568" cy="547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rgbClr val="008000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2200" dirty="0" smtClean="0">
                  <a:solidFill>
                    <a:schemeClr val="tx1"/>
                  </a:solidFill>
                </a:rPr>
                <a:t>Left recursion is bad for LL(1)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6060892" y="6225268"/>
            <a:ext cx="1479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</a:rPr>
              <a:t>choice(</a:t>
            </a:r>
            <a:r>
              <a:rPr lang="en-US" sz="2000" dirty="0" err="1">
                <a:solidFill>
                  <a:prstClr val="black"/>
                </a:solidFill>
              </a:rPr>
              <a:t>A,t</a:t>
            </a:r>
            <a:r>
              <a:rPr lang="en-US" sz="2000" dirty="0">
                <a:solidFill>
                  <a:prstClr val="black"/>
                </a:solidFill>
              </a:rPr>
              <a:t>)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6071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759030"/>
          </a:xfrm>
        </p:spPr>
        <p:txBody>
          <a:bodyPr/>
          <a:lstStyle/>
          <a:p>
            <a:r>
              <a:rPr lang="en-US" dirty="0" smtClean="0"/>
              <a:t>Parse Table is Code for Generic Parser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007666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err="1">
                <a:solidFill>
                  <a:schemeClr val="tx1"/>
                </a:solidFill>
              </a:rPr>
              <a:t>var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stack</a:t>
            </a:r>
            <a:r>
              <a:rPr lang="en-US" sz="1800" dirty="0">
                <a:solidFill>
                  <a:schemeClr val="tx1"/>
                </a:solidFill>
              </a:rPr>
              <a:t> : </a:t>
            </a:r>
            <a:r>
              <a:rPr lang="en-US" sz="1800" dirty="0" smtClean="0">
                <a:solidFill>
                  <a:schemeClr val="tx1"/>
                </a:solidFill>
              </a:rPr>
              <a:t>Stack[</a:t>
            </a:r>
            <a:r>
              <a:rPr lang="en-US" sz="1800" dirty="0" err="1" smtClean="0">
                <a:solidFill>
                  <a:schemeClr val="tx1"/>
                </a:solidFill>
              </a:rPr>
              <a:t>GrammarSymbol</a:t>
            </a:r>
            <a:r>
              <a:rPr lang="en-US" sz="1800" dirty="0" smtClean="0">
                <a:solidFill>
                  <a:schemeClr val="tx1"/>
                </a:solidFill>
              </a:rPr>
              <a:t>] </a:t>
            </a:r>
            <a:r>
              <a:rPr lang="en-US" sz="1800" dirty="0"/>
              <a:t>// </a:t>
            </a:r>
            <a:r>
              <a:rPr lang="en-US" sz="1800" dirty="0" smtClean="0"/>
              <a:t>terminal or non-terminal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err="1" smtClean="0">
                <a:solidFill>
                  <a:srgbClr val="C00000"/>
                </a:solidFill>
              </a:rPr>
              <a:t>stack.push</a:t>
            </a:r>
            <a:r>
              <a:rPr lang="en-US" sz="1800" dirty="0" smtClean="0">
                <a:solidFill>
                  <a:srgbClr val="C00000"/>
                </a:solidFill>
              </a:rPr>
              <a:t>(EOF);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err="1" smtClean="0">
                <a:solidFill>
                  <a:srgbClr val="C00000"/>
                </a:solidFill>
              </a:rPr>
              <a:t>stack.push</a:t>
            </a:r>
            <a:r>
              <a:rPr lang="en-US" sz="1800" b="1" dirty="0" smtClean="0">
                <a:solidFill>
                  <a:srgbClr val="C00000"/>
                </a:solidFill>
              </a:rPr>
              <a:t>(</a:t>
            </a:r>
            <a:r>
              <a:rPr lang="en-US" sz="1800" b="1" dirty="0" err="1" smtClean="0">
                <a:solidFill>
                  <a:srgbClr val="C00000"/>
                </a:solidFill>
              </a:rPr>
              <a:t>StartNonterminal</a:t>
            </a:r>
            <a:r>
              <a:rPr lang="en-US" sz="1800" b="1" dirty="0" smtClean="0">
                <a:solidFill>
                  <a:srgbClr val="C00000"/>
                </a:solidFill>
              </a:rPr>
              <a:t>);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err="1" smtClean="0">
                <a:solidFill>
                  <a:schemeClr val="tx1"/>
                </a:solidFill>
              </a:rPr>
              <a:t>var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lex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= new </a:t>
            </a:r>
            <a:r>
              <a:rPr lang="en-US" sz="1800" dirty="0" err="1" smtClean="0">
                <a:solidFill>
                  <a:schemeClr val="tx1"/>
                </a:solidFill>
              </a:rPr>
              <a:t>Lexer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inputFile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while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(true) </a:t>
            </a:r>
            <a:r>
              <a:rPr lang="en-US" sz="1800" dirty="0" smtClean="0">
                <a:solidFill>
                  <a:schemeClr val="tx1"/>
                </a:solidFill>
              </a:rPr>
              <a:t>{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rgbClr val="C0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X = </a:t>
            </a:r>
            <a:r>
              <a:rPr lang="en-US" sz="1800" b="1" dirty="0" err="1" smtClean="0">
                <a:solidFill>
                  <a:srgbClr val="C00000"/>
                </a:solidFill>
              </a:rPr>
              <a:t>stack.pop</a:t>
            </a:r>
            <a:r>
              <a:rPr lang="en-US" sz="1800" b="1" dirty="0" smtClean="0">
                <a:solidFill>
                  <a:srgbClr val="C00000"/>
                </a:solidFill>
              </a:rPr>
              <a:t/>
            </a:r>
            <a:br>
              <a:rPr lang="en-US" sz="1800" b="1" dirty="0" smtClean="0">
                <a:solidFill>
                  <a:srgbClr val="C00000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en-US" sz="1800" dirty="0">
                <a:solidFill>
                  <a:schemeClr val="tx1"/>
                </a:solidFill>
              </a:rPr>
              <a:t>t = </a:t>
            </a:r>
            <a:r>
              <a:rPr lang="en-US" sz="1800" dirty="0" err="1" smtClean="0">
                <a:solidFill>
                  <a:schemeClr val="tx1"/>
                </a:solidFill>
              </a:rPr>
              <a:t>lex.curent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  if</a:t>
            </a:r>
            <a:r>
              <a:rPr lang="en-US" sz="1800" dirty="0" smtClean="0">
                <a:solidFill>
                  <a:schemeClr val="tx1"/>
                </a:solidFill>
              </a:rPr>
              <a:t> (</a:t>
            </a:r>
            <a:r>
              <a:rPr lang="en-US" sz="1800" dirty="0" err="1" smtClean="0">
                <a:solidFill>
                  <a:schemeClr val="tx1"/>
                </a:solidFill>
              </a:rPr>
              <a:t>isTerminal</a:t>
            </a:r>
            <a:r>
              <a:rPr lang="en-US" sz="1800" dirty="0" smtClean="0">
                <a:solidFill>
                  <a:schemeClr val="tx1"/>
                </a:solidFill>
              </a:rPr>
              <a:t>(X))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 </a:t>
            </a:r>
            <a:r>
              <a:rPr lang="en-US" sz="1800" b="1" dirty="0" smtClean="0">
                <a:solidFill>
                  <a:schemeClr val="tx1"/>
                </a:solidFill>
              </a:rPr>
              <a:t>if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(t==X) </a:t>
            </a:r>
            <a:r>
              <a:rPr lang="en-US" sz="1800" dirty="0" smtClean="0">
                <a:solidFill>
                  <a:schemeClr val="tx1"/>
                </a:solidFill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</a:rPr>
              <a:t>if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(X==EOF) </a:t>
            </a:r>
            <a:r>
              <a:rPr lang="en-US" sz="1800" b="1" dirty="0">
                <a:solidFill>
                  <a:schemeClr val="tx1"/>
                </a:solidFill>
              </a:rPr>
              <a:t>return </a:t>
            </a:r>
            <a:r>
              <a:rPr lang="en-US" sz="1800" dirty="0" smtClean="0">
                <a:solidFill>
                  <a:schemeClr val="tx1"/>
                </a:solidFill>
              </a:rPr>
              <a:t>success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                  </a:t>
            </a:r>
            <a:r>
              <a:rPr lang="en-US" sz="1800" b="1" dirty="0" smtClean="0">
                <a:solidFill>
                  <a:schemeClr val="tx1"/>
                </a:solidFill>
              </a:rPr>
              <a:t>else </a:t>
            </a:r>
            <a:r>
              <a:rPr lang="en-US" sz="1800" dirty="0" err="1">
                <a:solidFill>
                  <a:schemeClr val="tx1"/>
                </a:solidFill>
              </a:rPr>
              <a:t>lex.next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/>
              <a:t>// eat token </a:t>
            </a:r>
            <a:r>
              <a:rPr lang="en-US" sz="1800" dirty="0" smtClean="0"/>
              <a:t>t 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</a:rPr>
              <a:t>else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parseError</a:t>
            </a:r>
            <a:r>
              <a:rPr lang="en-US" sz="1800" dirty="0">
                <a:solidFill>
                  <a:schemeClr val="tx1"/>
                </a:solidFill>
              </a:rPr>
              <a:t>("Expected " + X</a:t>
            </a:r>
            <a:r>
              <a:rPr lang="en-US" sz="1800" dirty="0" smtClean="0">
                <a:solidFill>
                  <a:schemeClr val="tx1"/>
                </a:solidFill>
              </a:rPr>
              <a:t>)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  else </a:t>
            </a:r>
            <a:r>
              <a:rPr lang="en-US" sz="1800" dirty="0" smtClean="0">
                <a:solidFill>
                  <a:schemeClr val="tx1"/>
                </a:solidFill>
              </a:rPr>
              <a:t>{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dirty="0"/>
              <a:t>// </a:t>
            </a:r>
            <a:r>
              <a:rPr lang="en-US" sz="1800" dirty="0" smtClean="0"/>
              <a:t>non-terminal</a:t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tx1"/>
                </a:solidFill>
              </a:rPr>
              <a:t>    </a:t>
            </a:r>
            <a:r>
              <a:rPr lang="en-US" sz="1800" dirty="0" err="1">
                <a:solidFill>
                  <a:schemeClr val="tx1"/>
                </a:solidFill>
              </a:rPr>
              <a:t>cs</a:t>
            </a:r>
            <a:r>
              <a:rPr lang="en-US" sz="1800" dirty="0">
                <a:solidFill>
                  <a:schemeClr val="tx1"/>
                </a:solidFill>
              </a:rPr>
              <a:t> = choice(X)(t</a:t>
            </a:r>
            <a:r>
              <a:rPr lang="en-US" sz="1800" dirty="0" smtClean="0">
                <a:solidFill>
                  <a:schemeClr val="tx1"/>
                </a:solidFill>
              </a:rPr>
              <a:t>) </a:t>
            </a:r>
            <a:r>
              <a:rPr lang="en-US" sz="1800" dirty="0"/>
              <a:t>// </a:t>
            </a:r>
            <a:r>
              <a:rPr lang="en-US" sz="1800" dirty="0" smtClean="0"/>
              <a:t>look up parsing table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</a:t>
            </a:r>
            <a:r>
              <a:rPr lang="en-US" sz="1800" dirty="0" err="1">
                <a:solidFill>
                  <a:schemeClr val="tx1"/>
                </a:solidFill>
              </a:rPr>
              <a:t>cs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match </a:t>
            </a:r>
            <a:r>
              <a:rPr lang="en-US" sz="1800" dirty="0" smtClean="0">
                <a:solidFill>
                  <a:schemeClr val="tx1"/>
                </a:solidFill>
              </a:rPr>
              <a:t>{ </a:t>
            </a:r>
            <a:r>
              <a:rPr lang="en-US" sz="1800" dirty="0" smtClean="0"/>
              <a:t>// result is a set</a:t>
            </a:r>
            <a:r>
              <a:rPr lang="en-US" sz="1800" dirty="0">
                <a:solidFill>
                  <a:schemeClr val="tx1"/>
                </a:solidFill>
              </a:rPr>
              <a:t/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    </a:t>
            </a:r>
            <a:r>
              <a:rPr lang="en-US" sz="1800" b="1" dirty="0">
                <a:solidFill>
                  <a:schemeClr val="tx1"/>
                </a:solidFill>
              </a:rPr>
              <a:t>case </a:t>
            </a:r>
            <a:r>
              <a:rPr lang="en-US" sz="1800" dirty="0">
                <a:solidFill>
                  <a:schemeClr val="tx1"/>
                </a:solidFill>
              </a:rPr>
              <a:t>{</a:t>
            </a:r>
            <a:r>
              <a:rPr lang="en-US" sz="1800" dirty="0" err="1">
                <a:solidFill>
                  <a:schemeClr val="tx1"/>
                </a:solidFill>
              </a:rPr>
              <a:t>i</a:t>
            </a:r>
            <a:r>
              <a:rPr lang="en-US" sz="1800" dirty="0">
                <a:solidFill>
                  <a:schemeClr val="tx1"/>
                </a:solidFill>
              </a:rPr>
              <a:t>} </a:t>
            </a:r>
            <a:r>
              <a:rPr lang="en-US" sz="1800" dirty="0" smtClean="0">
                <a:solidFill>
                  <a:schemeClr val="tx1"/>
                </a:solidFill>
              </a:rPr>
              <a:t>=&gt; { </a:t>
            </a:r>
            <a:r>
              <a:rPr lang="en-US" sz="1800" dirty="0"/>
              <a:t>// exactly one </a:t>
            </a:r>
            <a:r>
              <a:rPr lang="en-US" sz="1800" dirty="0" smtClean="0"/>
              <a:t>choice</a:t>
            </a:r>
            <a:br>
              <a:rPr lang="en-US" sz="1800" dirty="0" smtClean="0"/>
            </a:br>
            <a:r>
              <a:rPr lang="en-US" sz="1800" dirty="0" smtClean="0">
                <a:solidFill>
                  <a:schemeClr val="tx1"/>
                </a:solidFill>
              </a:rPr>
              <a:t>      </a:t>
            </a:r>
            <a:r>
              <a:rPr lang="en-US" sz="1800" dirty="0" err="1">
                <a:solidFill>
                  <a:schemeClr val="tx1"/>
                </a:solidFill>
              </a:rPr>
              <a:t>rhs</a:t>
            </a:r>
            <a:r>
              <a:rPr lang="en-US" sz="1800" dirty="0">
                <a:solidFill>
                  <a:schemeClr val="tx1"/>
                </a:solidFill>
              </a:rPr>
              <a:t> = p(</a:t>
            </a:r>
            <a:r>
              <a:rPr lang="en-US" sz="1800" dirty="0" err="1">
                <a:solidFill>
                  <a:schemeClr val="tx1"/>
                </a:solidFill>
              </a:rPr>
              <a:t>X,i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/>
              <a:t>// choose correct right-hand </a:t>
            </a:r>
            <a:r>
              <a:rPr lang="en-US" sz="1800" dirty="0" smtClean="0"/>
              <a:t>side</a:t>
            </a:r>
            <a:br>
              <a:rPr lang="en-US" sz="1800" dirty="0" smtClean="0"/>
            </a:br>
            <a:r>
              <a:rPr lang="en-US" sz="1800" b="1" dirty="0" smtClean="0">
                <a:solidFill>
                  <a:srgbClr val="C00000"/>
                </a:solidFill>
              </a:rPr>
              <a:t>      </a:t>
            </a:r>
            <a:r>
              <a:rPr lang="en-US" sz="1800" b="1" dirty="0" err="1" smtClean="0">
                <a:solidFill>
                  <a:srgbClr val="C00000"/>
                </a:solidFill>
              </a:rPr>
              <a:t>stack.push</a:t>
            </a:r>
            <a:r>
              <a:rPr lang="en-US" sz="1800" b="1" dirty="0" smtClean="0">
                <a:solidFill>
                  <a:srgbClr val="C00000"/>
                </a:solidFill>
              </a:rPr>
              <a:t>(reverse(</a:t>
            </a:r>
            <a:r>
              <a:rPr lang="en-US" sz="1800" b="1" dirty="0" err="1" smtClean="0">
                <a:solidFill>
                  <a:srgbClr val="C00000"/>
                </a:solidFill>
              </a:rPr>
              <a:t>rhs</a:t>
            </a:r>
            <a:r>
              <a:rPr lang="en-US" sz="1800" b="1" dirty="0" smtClean="0">
                <a:solidFill>
                  <a:srgbClr val="C00000"/>
                </a:solidFill>
              </a:rPr>
              <a:t>)) </a:t>
            </a:r>
            <a:r>
              <a:rPr lang="en-US" sz="1800" dirty="0" smtClean="0">
                <a:solidFill>
                  <a:srgbClr val="C00000"/>
                </a:solidFill>
              </a:rPr>
              <a:t>}</a:t>
            </a:r>
            <a:br>
              <a:rPr lang="en-US" sz="1800" dirty="0" smtClean="0">
                <a:solidFill>
                  <a:srgbClr val="C00000"/>
                </a:solidFill>
              </a:rPr>
            </a:br>
            <a:r>
              <a:rPr lang="en-US" sz="1800" dirty="0" smtClean="0">
                <a:solidFill>
                  <a:srgbClr val="C00000"/>
                </a:solidFill>
              </a:rPr>
              <a:t>    </a:t>
            </a:r>
            <a:r>
              <a:rPr lang="en-US" sz="1800" b="1" dirty="0" smtClean="0">
                <a:solidFill>
                  <a:schemeClr val="tx1"/>
                </a:solidFill>
              </a:rPr>
              <a:t>case </a:t>
            </a:r>
            <a:r>
              <a:rPr lang="en-US" sz="1800" dirty="0">
                <a:solidFill>
                  <a:schemeClr val="tx1"/>
                </a:solidFill>
              </a:rPr>
              <a:t>{} =&gt; </a:t>
            </a:r>
            <a:r>
              <a:rPr lang="en-US" sz="1800" dirty="0" err="1">
                <a:solidFill>
                  <a:schemeClr val="tx1"/>
                </a:solidFill>
              </a:rPr>
              <a:t>parseError</a:t>
            </a:r>
            <a:r>
              <a:rPr lang="en-US" sz="1800" dirty="0">
                <a:solidFill>
                  <a:schemeClr val="tx1"/>
                </a:solidFill>
              </a:rPr>
              <a:t>("Parser expected an element of " + </a:t>
            </a:r>
            <a:r>
              <a:rPr lang="en-US" sz="1800" dirty="0" err="1">
                <a:solidFill>
                  <a:schemeClr val="tx1"/>
                </a:solidFill>
              </a:rPr>
              <a:t>unionOfAll</a:t>
            </a:r>
            <a:r>
              <a:rPr lang="en-US" sz="1800" dirty="0">
                <a:solidFill>
                  <a:schemeClr val="tx1"/>
                </a:solidFill>
              </a:rPr>
              <a:t>(choice(X</a:t>
            </a:r>
            <a:r>
              <a:rPr lang="en-US" sz="1800" dirty="0" smtClean="0">
                <a:solidFill>
                  <a:schemeClr val="tx1"/>
                </a:solidFill>
              </a:rPr>
              <a:t>)))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</a:t>
            </a:r>
            <a:r>
              <a:rPr lang="en-US" sz="1800" b="1" dirty="0">
                <a:solidFill>
                  <a:schemeClr val="tx1"/>
                </a:solidFill>
              </a:rPr>
              <a:t>case _</a:t>
            </a:r>
            <a:r>
              <a:rPr lang="en-US" sz="1800" dirty="0">
                <a:solidFill>
                  <a:schemeClr val="tx1"/>
                </a:solidFill>
              </a:rPr>
              <a:t> =&gt; crash</a:t>
            </a:r>
            <a:r>
              <a:rPr lang="en-US" sz="1800" dirty="0" smtClean="0">
                <a:solidFill>
                  <a:schemeClr val="tx1"/>
                </a:solidFill>
              </a:rPr>
              <a:t>(“parse table with conflicts - grammar was not </a:t>
            </a:r>
            <a:r>
              <a:rPr lang="en-US" sz="1800" dirty="0">
                <a:solidFill>
                  <a:schemeClr val="tx1"/>
                </a:solidFill>
              </a:rPr>
              <a:t>LL(1</a:t>
            </a:r>
            <a:r>
              <a:rPr lang="en-US" sz="1800" dirty="0" smtClean="0">
                <a:solidFill>
                  <a:schemeClr val="tx1"/>
                </a:solidFill>
              </a:rPr>
              <a:t>)")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}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}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48"/>
  <p:tag name="DEFAULTHEIGHT" val="200"/>
  <p:tag name="FIRSTEVKA@C02HC034DJWT3PP7" val="4640"/>
</p:tagLst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25425</TotalTime>
  <Words>1663</Words>
  <Application>Microsoft Office PowerPoint</Application>
  <PresentationFormat>On-screen Show (4:3)</PresentationFormat>
  <Paragraphs>460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Symbol</vt:lpstr>
      <vt:lpstr>Wingdings</vt:lpstr>
      <vt:lpstr>Default Design</vt:lpstr>
      <vt:lpstr>Computing if a token can follow</vt:lpstr>
      <vt:lpstr>Rule for Computing Follow</vt:lpstr>
      <vt:lpstr>Compute nullable, first, follow</vt:lpstr>
      <vt:lpstr>Conclusion of the Solution</vt:lpstr>
      <vt:lpstr>LL(1) Grammar - good for building recursive descent parsers </vt:lpstr>
      <vt:lpstr>Table for LL(1) Parser: Example</vt:lpstr>
      <vt:lpstr>Table for LL(1) Parsing</vt:lpstr>
      <vt:lpstr>Transform Grammar for LL(1)</vt:lpstr>
      <vt:lpstr>Parse Table is Code for Generic Parser</vt:lpstr>
      <vt:lpstr>What if we cannot transform the grammar into LL(1)?</vt:lpstr>
      <vt:lpstr>Languages</vt:lpstr>
      <vt:lpstr>Remark: Grammars and Languages</vt:lpstr>
      <vt:lpstr>Parsing General Grammars: Why</vt:lpstr>
      <vt:lpstr>Ambiguity</vt:lpstr>
      <vt:lpstr>CYK Parsing Algorithm</vt:lpstr>
      <vt:lpstr>Two Steps in the Algorithm</vt:lpstr>
      <vt:lpstr>Chomsky Normal Form</vt:lpstr>
      <vt:lpstr>Balanced Parentheses Grammar</vt:lpstr>
      <vt:lpstr>Idea How We Obtained the Grammar</vt:lpstr>
      <vt:lpstr>Transforming Grammars  into Chomsky Normal Form</vt:lpstr>
      <vt:lpstr>4) Eliminating single productions</vt:lpstr>
      <vt:lpstr>4) Eliminate single productions - Result</vt:lpstr>
      <vt:lpstr>4) “Single Production Terminator”</vt:lpstr>
      <vt:lpstr>5) No more than 2 symbols on RHS</vt:lpstr>
      <vt:lpstr>6) A non-terminal for each terminal</vt:lpstr>
      <vt:lpstr>Parsing using CYK Algorithm</vt:lpstr>
      <vt:lpstr>Dynamic Programming to Parse Input</vt:lpstr>
      <vt:lpstr>Parsing an Input</vt:lpstr>
      <vt:lpstr>Algorithm Idea</vt:lpstr>
      <vt:lpstr>Algorithm</vt:lpstr>
      <vt:lpstr>Parsing another Input</vt:lpstr>
      <vt:lpstr>Number of Parse Trees</vt:lpstr>
      <vt:lpstr>Earley’s Algorithm also parser arbitrary grammars</vt:lpstr>
      <vt:lpstr>CYK vs Earley’s Parser Comparison</vt:lpstr>
      <vt:lpstr>Dotted Rules Like Nonterminals</vt:lpstr>
      <vt:lpstr>PowerPoint Presentation</vt:lpstr>
      <vt:lpstr>Example: expressions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Ordered Sets in the Calculus of Data Structures</dc:title>
  <dc:creator>Viktor Kuncak</dc:creator>
  <cp:lastModifiedBy>kuncak</cp:lastModifiedBy>
  <cp:revision>3445</cp:revision>
  <dcterms:created xsi:type="dcterms:W3CDTF">2005-06-07T20:03:32Z</dcterms:created>
  <dcterms:modified xsi:type="dcterms:W3CDTF">2012-10-21T22:25:29Z</dcterms:modified>
</cp:coreProperties>
</file>