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1047" r:id="rId2"/>
    <p:sldId id="1048" r:id="rId3"/>
    <p:sldId id="1049" r:id="rId4"/>
    <p:sldId id="1060" r:id="rId5"/>
    <p:sldId id="1050" r:id="rId6"/>
    <p:sldId id="1051" r:id="rId7"/>
    <p:sldId id="1052" r:id="rId8"/>
    <p:sldId id="1053" r:id="rId9"/>
    <p:sldId id="1054" r:id="rId10"/>
    <p:sldId id="1055" r:id="rId11"/>
    <p:sldId id="1067" r:id="rId12"/>
    <p:sldId id="1068" r:id="rId13"/>
    <p:sldId id="1069" r:id="rId14"/>
    <p:sldId id="1070" r:id="rId15"/>
    <p:sldId id="1071" r:id="rId16"/>
    <p:sldId id="1072" r:id="rId17"/>
    <p:sldId id="1074" r:id="rId18"/>
    <p:sldId id="1075" r:id="rId19"/>
    <p:sldId id="1076" r:id="rId20"/>
    <p:sldId id="1077" r:id="rId21"/>
    <p:sldId id="1078" r:id="rId22"/>
    <p:sldId id="1079" r:id="rId23"/>
    <p:sldId id="1080" r:id="rId24"/>
    <p:sldId id="1081" r:id="rId25"/>
    <p:sldId id="1082" r:id="rId26"/>
    <p:sldId id="1083" r:id="rId27"/>
    <p:sldId id="1084" r:id="rId28"/>
    <p:sldId id="1085" r:id="rId29"/>
    <p:sldId id="1087" r:id="rId30"/>
    <p:sldId id="1088" r:id="rId31"/>
    <p:sldId id="1089" r:id="rId32"/>
    <p:sldId id="1090" r:id="rId33"/>
  </p:sldIdLst>
  <p:sldSz cx="9144000" cy="6858000" type="screen4x3"/>
  <p:notesSz cx="6858000" cy="9144000"/>
  <p:embeddedFontLst>
    <p:embeddedFont>
      <p:font typeface="Calibri" pitchFamily="3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3" autoAdjust="0"/>
    <p:restoredTop sz="92609" autoAdjust="0"/>
  </p:normalViewPr>
  <p:slideViewPr>
    <p:cSldViewPr snapToGrid="0">
      <p:cViewPr varScale="1">
        <p:scale>
          <a:sx n="93" d="100"/>
          <a:sy n="93" d="100"/>
        </p:scale>
        <p:origin x="-5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06:20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12189 9447 33,'-9'-3'25,"9"3"-1,-10-2-2,10 2-3,-10 1-3,10-1-3,0 0-4,0 0 0,0 0-3,0 0 0,17 9-2,-2-9 1,8 4 0,3-2-1,8 1 0,5-2 0,7 2-1,3-3 0,4 1 0,2 0-1,6 0 0,1-4 0,3 2-1,-3 0 1,-1 0-1,-1 0 0,0 1 1,-3-1-2,-4 1 1,-6 2 0,-4 0-1,-5-3 0,-4 2 1,-4 0-1,-7-1 0,-6 0 0,-4-1-2,-4-1 0,-9 2-4,0 0-5,-3-12-17,-7 2-12,-2 1 2,-7-4-2,-1 1 3</inkml:trace>
  <inkml:trace contextRef="#ctx0" brushRef="#br0" timeOffset="875.0501">12356 9339 9,'0'0'23,"11"-5"-1,-11 5-3,10-3 0,-10 3-3,0 0-3,14 0-2,-14 0-1,9 1-2,-9-1-1,0 0-1,0 0-1,12 4 2,-12-4-2,0 0-1,0 0 0,0 0 0,-16 9 0,16-9-2,-19 9 0,6 0-1,-3-2 0,-2 4 0,-2 1 0,-1 0 0,0 1-1,-1 2 1,2-2-1,2 0 1,3-1 0,2-1 0,4-2-1,4 0 1,5-9-1,0 15 1,0-15 0,15 15 1,0-7-1,2 3 1,4-2 0,4 1 0,2-1 0,1 1 0,0-1-1,1 1 0,-2-2 0,-2 1-1,-2-3 0,-5 1 0,-2 0 0,-4-4-2,-1 0-1,-11-3-5,11-4-20,-11 4-11,1-11 1,-1 11-1,-3-25 1</inkml:trace>
  <inkml:trace contextRef="#ctx0" brushRef="#br0" timeOffset="1741.0996">13915 9389 19,'0'0'27,"0"0"2,0 0-4,0 0-4,0 0-2,0 0-3,0 0-4,0 0-2,15 23-3,-11-6-1,3 7-1,-2 0-2,2 4 0,-5 1-1,2 2-1,-1-3-1,-1-3-1,2-1-3,-3-10-5,6 0-15,-7-14-11,0 0-1,11-5 0,-13-15 1</inkml:trace>
  <inkml:trace contextRef="#ctx0" brushRef="#br0" timeOffset="1941.111">13913 9160 35,'0'0'28,"14"-6"1,-14 6 0,16-8-12,-16 8-13,18-4-4,-8 1-9,3-1-14,4 6-6,-4-6 0,4 6 1</inkml:trace>
  <inkml:trace contextRef="#ctx0" brushRef="#br0" timeOffset="2442.1397">14606 9043 23,'0'0'29,"-1"-15"2,1 15 2,-11-10-12,-2 1-3,13 9-5,-25-11-2,14 9-3,-5-3-3,4 5-1,-4 0-1,2 2-1,1 1-1,-2 6 0,1 1 1,0 5-1,1 0 0,0 5 0,2 1 1,4 4-1,-3 0 0,6 1 0,1 0 0,1 4 0,4-1 0,1 2-1,1-1 1,2 1 0,1-2-1,1 2 1,0-1-1,2-2 0,-2-2 0,-1-2-1,0-3 0,-1-2-1,-1-3-1,-5-6-1,2 2-4,-2-12-4,0 0-13,-12 9-11,3-13 0,9 4 0,-23-18 2</inkml:trace>
  <inkml:trace contextRef="#ctx0" brushRef="#br0" timeOffset="2716.1554">14267 9418 44,'0'0'31,"0"0"2,0 0-8,14 3-7,4-2-2,-2-8-2,11 6-4,-2-6-2,6 2-3,-2-2-1,2 1-1,-4-2-1,-1 4-1,-6 2-1,-4 0-2,-4 4-2,-12-2-4,17 5-8,-17-5-22,0 0 2,0 0-1,0 0 0</inkml:trace>
  <inkml:trace contextRef="#ctx0" brushRef="#br0" timeOffset="5266.3012">16151 9081 17,'10'-2'24,"-10"2"-2,0 0-3,0 0-1,0 0-4,0 0-2,0 0-3,1 13-1,-2-4-1,3 5-2,-4 0-2,2 4 0,-2-1-1,2 2 0,-2 0-2,2-4 0,0 1-1,0-5-3,2 1-3,-2-12-5,0 0-9,12 10-10,-10-20 0,-2 10 1</inkml:trace>
  <inkml:trace contextRef="#ctx0" brushRef="#br0" timeOffset="5526.3161">16271 9082 20,'10'9'24,"-10"-9"2,4 12-9,-2 0-2,0 1-4,1 3-1,-3-2-4,1 4-1,-4 0-1,5 0-1,-5-2-2,4-1-1,-1-2-3,2-3-5,-2-10-8,8 15-12,-8-15-1,0 0 1,6-20 0</inkml:trace>
  <inkml:trace contextRef="#ctx0" brushRef="#br0" timeOffset="5807.3322">16473 9070 7,'13'9'24,"-13"-9"2,8 20 0,-8-5-9,0 0-5,2 4-1,-2-1-3,3 2-2,-4-1-2,5-2-1,-4-1-2,3-5-3,1 0-5,-4-11-7,0 0-14,13 4-1,-11-16 1,-2 12-1</inkml:trace>
  <inkml:trace contextRef="#ctx0" brushRef="#br0" timeOffset="6022.3445">16621 9093 26,'0'12'28,"7"11"0,-8-5-3,2 0-10,3 6-2,-4-2-3,5-2-3,-4-1-3,3-2-5,1-3-7,-1 1-16,-4-15-6,0 0-1,0 0 1</inkml:trace>
  <inkml:trace contextRef="#ctx0" brushRef="#br0" timeOffset="6742.3856">17602 9184 33,'0'0'29,"0"0"1,6-9-8,-6 9-4,-6-10-4,-3 2-5,9 8-2,-22-10-2,8 5 0,-5-2-3,-2 6-1,-4 2 1,1 2-1,-4 5 0,-2 3 0,-2 4-1,0 4 1,0 7 0,3 2 0,1 2 1,4 3-1,3 2 0,8 2 1,4 1-1,8 0 1,3-3-1,8 0 0,3-1 0,6-4 1,3-4-1,3-1 1,4-7-1,3-1 0,2-5 1,0-4-2,1-5 0,-2-3-1,1-1-2,-3-10-3,1 5-6,-10-7-17,-3-3-6,0 3-1,-11-6 1</inkml:trace>
  <inkml:trace contextRef="#ctx0" brushRef="#br0" timeOffset="7090.4055">17209 9389 52,'15'1'31,"-3"2"4,0-3-6,1-2-15,9 6 0,-4-5-4,6 6-3,-1-2-1,5 1-2,0-2-2,2 2 0,-2-1-1,0-2 0,0-2-1,0 0 0,-3 0-2,-6-4-3,0 5-8,-8-3-23,-11 3 0,10-15-1,-13 3 1</inkml:trace>
  <inkml:trace contextRef="#ctx0" brushRef="#br0" timeOffset="7919.453">18325 9006 38,'9'-15'30,"-9"15"2,0 0-9,0 0-6,0 0-2,0 0-3,3 14-2,-4-2-3,3 9-1,-2 0 0,4 9-1,-3-1-2,1 7 1,-2 2-2,1 4 0,-2-1 0,0 0-1,-2-3 0,0 1-1,-1-2 1,0-5-1,-1-2 0,2-4 0,1-5-1,1-2 1,2-2 0,3-7 0,-4-10 0,19 11-1,-2-11 1,4-1 0,4 0 0,6-2 1,3 0-1,3 2 0,4-2 1,-4 2 0,0 2-1,-2-1 1,-3-2-1,-5 2 0,-5 2-1,-7-2-2,0 5-6,-15-5-22,0 0-7,0 0 1,0 0-2</inkml:trace>
  <inkml:trace contextRef="#ctx0" brushRef="#br0" timeOffset="8728.4992">19511 8895 21,'0'0'27,"0"0"2,3-10-3,-3 10-9,0 0-1,-9-4-2,9 4-4,-14 4 0,14-4-3,-21 11-2,7-2-2,-3 0 0,-1 8 0,-4 0-1,0 7 0,-2 1 0,1 5 0,0 5 0,5 3 0,-1 5 1,7 3-1,1 1 0,6 2 0,3 3 0,4 0 0,2-4-1,6 2 1,-1-6-1,2-1 0,3-5-1,-1-3 1,2-6 0,-1-1-1,1-5 0,-4-5 1,-1-3-2,0-4 0,-2-2-2,-8-9-3,14 4-14,-14-4-19,10-17 2,-5 2-2,-1-8 2</inkml:trace>
  <inkml:trace contextRef="#ctx0" brushRef="#br0" timeOffset="10038.5742">20160 9028 30,'9'0'28,"-9"0"3,0 0-10,-2-10-2,2 10-3,0 0-3,-17-11-4,17 11 0,-20-4-4,8 2 0,-5-1-2,2 4 0,-5 1-1,-1 3 0,-4 2-1,2 5 1,-5 2-1,2 6 0,-1 2 0,0 1 0,0 1-1,5 5 1,-2 2 0,5 0 0,3 0-1,2 1 1,4-1 0,3 1-1,2 0 1,3-2-1,6-2 0,2 0 1,2-3-1,6-4 1,2-2 0,6-1 0,4-7-1,4-1 1,4-4 0,2-5-1,4-5 1,1 1 0,0-3-1,-1-3 1,-3-1-1,-2-3 0,-4 1 0,-3-2 0,-5 1 1,-4-2-1,-6 1 0,-4 0-1,-4 0 1,-5-1 0,-6 1 0,-3 0 0,-4 0 0,-5 2 0,-2-1-1,-1 2 1,-3 4 0,0 1 0,0 1 0,2 3 0,1 2 0,2 0-1,4 3 1,3 0 0,2 0 0,10-3 0,0 0 0,0 12 0,10-9 0,3 2 0,5-1 0,2 1 1,4-1-1,0-1 1,1-2-1,-2 1 0,-1 1 1,-1-2-1,-4-1 1,-2 2-1,-3-1 0,-3 0 0,-9-1 1,11 3-1,-11-3 1,0 0-1,2 12 1,-2-12-1,-2 13 1,1-2-1,-1 3 0,1 2 1,0 2-1,0 3 1,0 0-1,1 4 0,-1 1 0,1 0 1,1-1-1,0-2 0,0-1 0,0-4 1,0-3-1,0-4 0,-1-11-1,0 0-3,9 3-6,-10-13-21,5-5-8,1-3 1,-1-7-1</inkml:trace>
  <inkml:trace contextRef="#ctx0" brushRef="#br0" timeOffset="10551.6035">20503 8872 46,'20'3'33,"-11"1"2,5 5 0,3 3-16,-5-4-5,8 11-4,-4-1-3,4 9-3,-1 1-1,3 5 0,-2 2-2,0 5 0,-1 5 0,-4-1-1,-1 3 0,-2-1 0,-4 2 1,-4 1-1,-3-3 0,-4-1 0,-3-2 0,-4-1 0,-3-1-1,0-5 2,-3-3-2,0-4 0,0-1-2,0-9-2,7 1-5,-4-10-17,13-10-9,-10 4-1,10-4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00:20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17708 14611 2,'0'0'15,"2"-13"-3,-2 13-2,-2-18 0,4 7 0,-2-2 0,2-2-1,1 1 1,0-2-2,2 0-1,-1-2-1,5 1-1,-1 0-2,2-1 1,-1-1-2,5 1 1,-3-1 0,5 0-1,-2 0 0,2 0 0,0 1 0,0 0-1,1 1 1,2 1-1,0 1 1,2-1-1,0 0 1,1 2-1,3-1 1,2 0-1,1-1 1,2 3-1,-1-2 0,1 2 1,0 0-1,0 1 0,-2 0 1,1 4-1,0-2 0,0 3 0,-3 0 0,1 2 0,-1 1 1,0 1-2,-1-2 1,1 4 1,-5-1-1,2 1 0,0 1 0,0-1-1,0 0 1,1 2-1,-1-1 1,0 0-1,0 1 1,0 1-1,-1-1 1,0 2-1,-1-1 0,1-1 1,0 1-1,0-1 1,0-1-1,2 1 0,0-1 0,0 0 1,3 0-1,1 0 0,-1 0 1,1 1-1,-1 0 1,0 1-1,0 0 0,-2 1 0,-2 0 0,-1 1 0,1-1 0,-3 4 0,3-3 0,-2 2 1,-1-1-1,1 0 0,0-1 0,0 1 0,1-1 0,1-2 1,-1 1-1,1-3 0,3-1 1,1 1-1,-1-2 0,2 1 0,2-1 0,0 0 0,0-2 0,1 1 0,-1-1 1,1 1-1,-1-1 0,1 1 0,-2 0 0,-2 1 1,2-1-1,0 1 0,-2-1 0,0 0 0,1 1 0,-2 0 0,0-1 0,-3 1 0,0-2 1,-2 1-1,-1 0 0,-1 0 0,-2-1 0,-2-1 0,-1 0 0,0 0 0,-2 0 1,1 1-1,-1-1 0,0-2 0,-2 2 0,-1-3 0,3 1 0,-12 7 0,19-17 1,-8 8-1,-1 0 0,1-2 0,0 2-1,-1 2 2,-1-3-1,1 2-1,-10 8 1,12-15 0,-12 15 0,7-15 0,-7 15 0,6-15 0,-6 15 0,5-14 0,-5 14 0,2-13 1,-2 13-1,1-11 0,-1 11 0,0 0 1,-1-10-1,1 10 0,0 0 0,0 0 1,0 0-1,0 0 0,0 0 0,0 0 0,0 0 0,0 0 0,0 0 0,0 0 0,0 0 0,0 0 0,0 0 0,1 9 0,-1-9 1,1 10-1,-1-10 0,3 11 0,-3-11 0,5 16 0,-5-16 0,7 15 0,-2-6 0,-5-9 1,10 18-1,-10-18 1,10 20-1,-5-9 1,0-1-1,1 1 1,0-1 0,1 0-1,0 0 1,0-1-1,-7-9 0,18 12 0,-9-5 0,1-2 1,0 0-1,1 0 0,0 0 0,1 1 0,0-1 0,1-1 1,-1 1-1,3-1 0,-1 0 0,3 0 0,0-1 0,2-1 1,0 3-1,1-3 0,3 1 1,0 0-1,-1-1 0,2 0 0,-1 1 0,0-2 1,-1 0-1,1 0 0,2 0 0,-1 0 0,1 0 0,-2-1 0,2 1 0,0 0 0,0 0 1,1-1-1,-4 1 0,3 0 0,1 0 0,1-1 0,0-1 0,1 1 0,2-2 0,2 2 0,1-2 0,1 0 1,0 0-1,0 0 0,1 1 0,-1-1 0,2 0 0,0 0 0,-2 0 0,0 1 1,-1-2-1,1 0 0,1 0 0,0 1 0,0 0 0,0-1 0,3-1 0,0 2 0,0 0 0,0-1 0,1 1 0,-2 0 0,-1-1 0,-1 2 0,-2 0 0,2-3 0,1 2 1,-3 1-1,0 0 0,0 0 0,-2 2 1,2-1-1,0 1 0,-4 2 0,0 1 0,1-1 0,0 0 0,-1 1 0,1-1-1,-1 1 1,-2 0 0,0 0 0,1-1 0,-3 1 0,0 0 0,0-2 1,-3 2-1,2-1 0,-2 0-1,-2 0 1,-1 1 1,3 0-1,-1 2 1,-4-2-1,1 2 1,0-1-1,0 0 0,-1 3 1,0-2-1,-5 1 0,3 1 0,0 3 0,-1-2 0,-3 2 0,5 0 0,-2 0 0,-2 0 0,6 1 0,1-1 0,-4-1 0,0 2 0,1-2 0,-3 1 0,0 0 0,0-2 0,-1 1 0,-6 0 1,4-1-1,1 0 0,-11-9 0,12 17 0,-12-17 0,10 17 0,-10-17 1,8 14-1,-8-14 0,-1 11 0,1-11 0,0 0 0,4 10 1,-4-10-1,0 0 0,0 0 0,0 0 0,0 0 0,0 0 0,0 0 0,0 0 0,0 0-1,0 0-1,0 0-3,0 0-15,0 0-20,0 0 2,-7-15-2,1 5 2</inkml:trace>
  <inkml:trace contextRef="#ctx0" brushRef="#br0" timeOffset="19823.1338">10173 13385 10,'0'0'10,"0"0"-2,0 0 0,0 0-1,0 0 0,0 0-1,0 0 1,0 0-2,0 0 1,0 0-1,0 0 2,0 0-1,0 0-1,0 0 0,0 0 0,0 0-1,0 0 1,0 0 0,0 0 0,0 0-2,0 0 0,0 0 0,0 0-1,0 0 0,0 0 0,0 0-1,4 10 0,-4-10 0,0 0 1,4 14-1,-4-14 0,-1 13 0,1-13-1,-3 18 0,1-8 1,-1 1-1,0 0 0,-1 0 1,0 1-1,-2-1 0,1 1 0,1-1 0,-1-1 1,0 1-1,5-11 0,-11 17 1,11-17-1,-11 15 0,11-15 1,-15 13-1,15-13 0,-18 12 1,18-12-1,-20 13 0,11-7 0,-3 0 0,1 0 0,1 0 0,-1 0 0,-1-1 0,1 0 1,0 1-1,-1 1 0,2-2 0,-2 0 0,1 2 0,1-2 0,-2 0 0,2 1 1,0-2-1,0 1 0,0-1 0,1-1 0,-1 0 0,1-1 0,-1 1 0,0-1 0,-2 2 0,0-2 0,-1 0 0,1 0 0,-1 1 0,-2 0 0,2 0 0,-3 0 0,1 1 0,-2-1 0,-1 3 1,-2-1-1,-2 0 0,-3 1 0,-2 0 0,-1 1 0,-5 0 0,0-1 0,-2 1 1,-1-1-1,0 1 0,-1-1 0,2-1 0,-2-1 0,1 1 0,-1-2 0,1 2 0,0-2 0,-1 0 0,1-1 0,-1 1 0,0 1 0,0-2 1,2 0-1,-2-1 0,1 2 0,0-2 0,0 0 0,2-1 0,0-2 0,2 1 0,0 1 0,-2-1 0,5-2 1,-1 2-1,0 2 0,0-2 0,1 0 0,-1 1 1,0-1-1,2 0 0,-3 1 0,0-1 0,0-1 0,0 1 0,-2 0 0,-1 0 1,0-1-1,-3 1 0,1-1 0,2 0 0,-2-1 1,1 1-1,-1 0 0,0 0 0,-1 0 0,0 0 0,1 0 0,-3-1 0,0 1 0,-2-1 0,0 1 0,-2-1 0,2-1 0,-2 1 0,0 0 0,1 0 0,0 0 0,1 0 0,1 0 0,-1 1 0,2-1 0,0 0 0,0 0 0,-2-1 0,2 1 0,-2 0 0,-1 0 0,3-1 0,-1 1 0,1 0 0,-2 0 0,1 0 0,1 1 0,0-3 0,2 2 0,-3 0 0,1 0 0,-1-1 0,1 1 0,0-2 0,-2 2 0,0-2 0,-2 1 0,0 0 0,1 0 0,-2 1 0,-2 0 0,1 0 0,-1 0 0,3 0 0,-2-1 0,-1 2 0,0 1 0,1-1 0,-2 1-1,1 1 1,-1 0 0,-1 0 0,-2 1 0,3-1 0,-1 0 0,0 1 0,1 0 0,0-1 0,2 0 0,-1 1 0,2-1 0,1 1 0,0-1 0,1 0 0,-1 0-1,1 0 2,0 1-1,0-2 0,3 1 0,-2 0-1,2-1 1,-1 1 0,3 0 0,1 0 0,1 0 0,-1-1 0,0 0 0,2 1 0,1-1 0,0-1 0,0 1 0,0 1 0,0-1 0,-1 1 0,0 1 0,-2-1 0,0 1 0,-2 1 0,0 0 0,0 0 0,-2 2-1,3-1 1,-1 0 0,-1 0 0,-2 1 0,4-1 0,-1 0 1,0 0-1,0 0 0,0 2 0,-1-3 0,1 2 0,-1-1 0,-1-1 0,0 2 0,0-2 0,0-1 0,0 2-1,1-1 1,3-1 0,-1 1 0,1 1 1,1 0-1,0 0 0,1-1 0,1 1 0,-1-1 0,0 2 0,0-1 0,0 0 0,2 0 0,-1 0 0,0 1 0,0-1 0,1 0 0,1 0 0,0-1-1,2 1 1,0 1 0,3-1 0,2 1 0,0 1 0,0-2 0,0 1 0,4-1 0,-2 1 1,0-1 0,1 1-1,2 0 0,-1 0 1,2 1-1,1-2 0,-1 1 1,3 1-1,-1 1 0,2 0 0,-2 1 0,2 1 0,0 0 0,-1 0 1,2 2-1,-2-2 0,3-2 0,-3 4 0,3-4-1,-2 0 1,3 0 0,-2 1-1,0 0 1,2 0 0,1 1 0,-1-1 0,1 2-1,1-1 1,9-8 0,-16 16 0,16-16 0,-12 17 0,12-17-1,-13 16 1,13-16 0,-9 18 0,4-8 0,0 1 0,0 2 0,1 0 0,0 1-1,1 0 1,1 2 0,0-1 0,0 2 0,1 0 0,1 0-1,-1 1 1,0-1 0,1 1 0,-2 0 0,2-1 0,-1-3 0,0 1 0,1-5 0,0 1 0,0-11-1,1 13 2,-1-13-1,0 0 0,1 11 0,-1-11 0,0 0 0,0 0 1,0 0-1,0 0 0,0 0 0,0 0-1,0 0-2,0 0-3,-3 11-9,3-11-15,0 0-3,0 0 1,0 0 0</inkml:trace>
  <inkml:trace contextRef="#ctx0" brushRef="#br0" timeOffset="24507.4017">10185 13393 1,'5'-9'3,"-5"9"-1,0 0 1,4-9-1,-4 9 1,0 0 1,-1-11-1,1 11 1,0 0 0,2-12 1,-2 12 0,0 0-1,2-12 0,-2 12 0,0 0 0,3-11-1,-3 11-1,0 0 0,-1-12 0,1 12 1,0 0-1,-2-11 1,2 11-1,0 0 1,-5-10-2,5 10 1,0 0 0,0 0-1,0 0 2,0 0-2,-10-7 1,10 7-1,0 0 1,0 0 0,0 0 1,0 0 0,0 0 0,0 0 0,0 0 0,-1 10 1,1-10-1,0 0 0,2 13 0,-2-13-1,1 10 0,-1-10 0,2 15 1,-2-15-1,6 15 0,-6-15 0,7 16 1,-7-16-1,10 15 1,-10-15-1,14 14 0,-14-14 1,15 14-1,-15-14-1,15 12 1,-15-12-1,16 16 0,-16-16 0,18 15-1,-18-15 1,17 16 0,-7-8 0,0 1 0,0-1 0,1-1 0,-1 0 0,0 2-1,1-3 1,-1 0-1,-1 0 2,1 1-2,0-3 1,0 4-1,1-4 0,-1 0 1,0-1-1,2 1 0,-2 1 0,0-3 0,-10-2 1,18 7-1,-18-7 0,16 7 0,-6-4 0,-10-3 0,17 6 0,-17-6 0,19 8 0,-9-3 0,1-1 0,-1 0 1,0-1-2,2 1 2,-1 0-1,0-2 0,2 1 0,-2 1 0,0-1 0,1 0 0,0 1 0,0 0 0,0-1 0,-2 2 0,3 0 0,0 0 0,3 0 0,-1 0 0,1 0 0,1 1 0,2-1 0,1 0 0,0-1 0,1 1 0,0 0 0,1-1 1,-1-1-1,2 1 0,-1-1 0,3 2 0,-1-2 0,1 1 1,0-2-1,-1 2 0,2-2 0,1 1 1,-2 1-1,2 0 0,1 0 0,0 0 0,0-1 0,3 1 1,3-2-1,0 2 0,1-1 0,0-1 0,1 0 1,1-1-1,1 0 0,-1 1 1,1-1-1,1-2 0,-1-1 0,3 4 0,-1-4 0,2 2 1,2 0-1,1-1 0,1 1 0,0 0 0,2 0 0,0-1 0,0 2 0,0-1 0,2 0 0,-1 1 0,-3 1 0,2-1 0,0-1 0,0 1 0,-1-1 0,2 0 0,-1-1 0,0 1 0,2-1 0,-2-2 0,1 2 0,-3-1 0,2 0 0,0 1 0,-3-1 0,-2 0 1,0-1-1,0 0 0,1 1 0,-2 0 0,-1 0 0,1 0 0,-1 0 0,0-1 0,0 1 0,-2 1 0,-1 0 0,0-1 0,1 0 0,-1 2 0,0-1 0,-1 0 0,2 0 0,0 0 0,0 0 0,1 1 0,-2-1 0,1 1 0,-1 0 0,1 0 0,0 1 0,-1-1 0,-2 1 0,0-1 0,1 1 0,1 0 0,-1 0 0,-1 0 0,-1 1 0,1 0 0,0-1 0,-1 1 0,1 1 0,-2-1 0,-1 0 0,0 0 0,2 0 0,-1 0 0,0 0 0,1-1 0,-3 0 0,-1 0 0,-1-1 0,0 0 0,-4 0 0,1 0 0,-1 0 0,1 0 0,-2 0 0,0-1 0,0 0 0,-1 1 0,1 0 0,-1-1 0,-1 1 0,-2 1 0,1-1 0,0 2 0,0-1 0,0 0 0,0 1 0,-1 0 0,2 0 0,0 0 0,0 0 0,1 2 0,0-2 0,2 1 0,-1 0 1,1 0-1,0 0 0,0 0-1,1 0 2,-1 0-1,2 0 0,-1 1 0,1-1 0,1 0 0,-1 0 0,0 0 0,-1 0 0,1-1 0,-2 1 0,1 0 0,1-1 0,-1 0 0,1 0 0,0 1 0,2-1 0,0-1 0,0 0 0,0 0 0,-1 0 0,0 1 0,-1-1 0,0 0 0,-2 1 0,-1 0 0,0 1 1,1 0-1,-3 1 0,1-1 0,0 2 1,0-1-1,-1 2 0,1-1 0,-1 0 0,1 0 0,-1 2 1,0 0-1,1 1 0,1 0 0,-1-1 0,-2 2-1,2-2 1,-2 2 0,-1-1 0,0-1 0,-1 0 0,-2 1 0,-1 0 0,-1-1 0,-1 0 0,-2 1 0,0 1 0,-2-2 0,-1 0 0,0 2 0,-10-9 0,15 16 0,-15-16 0,12 16 0,-12-16 0,8 17 0,-8-17 0,6 17 0,-6-17 0,6 17 0,-3-8 0,1 1 0,-4-10 0,3 17 0,-3-17 0,4 15 0,-4-15 0,3 12 0,-3-12 0,3 14 0,-3-14 0,3 13 0,-3-4 0,0-9 0,1 19 0,0-9 0,-1 1 0,0-1 0,-1 0 0,1 1 0,0-2-1,0-9 1,-2 16 0,2-16 0,-2 13 0,2-13 0,0 0 0,-3 10 0,3-10 0,0 0 1,0 0-2,0 0 0,0 0-3,0 0-5,0 0-24,0 0-2,-17-16 0,17 16 0</inkml:trace>
  <inkml:trace contextRef="#ctx0" brushRef="#br0" timeOffset="41426.3693">1911 12534 5,'0'0'11,"-1"-12"-2,1 12-1,0-11 0,0 11-1,3-14-2,-3 14 0,6-17-1,-1 5 0,3 1 0,-1-2 0,2-2 0,2-1-1,2 0 2,0-1-2,5-1 0,-1-2-1,4 2 0,1-1 0,7 0 0,0-1-1,5 0 0,1 1 0,2 0 0,4 0 0,-1 1 0,1-1 1,3 0-1,2 1 0,1-2 0,2 3 1,5-3-1,3 3 1,6-4 0,5-1 0,-1 1-1,4-1 1,1-1-1,2 2 0,1 1-1,-1-1 0,2 0 0,-2 4 0,2 1 0,1 0 1,0 1-1,1 1 0,0 0 0,0 1 0,0 2 1,-1-2-1,0 4 0,-1 0 0,-1 0 0,1 2 0,-3 1 0,0 1 0,-2 1 0,0 1 0,3-1 0,-1 2 0,-2 1 0,1 0 0,0 2 0,-1 2 1,-2 1-1,-1 0 0,-3 2 0,0 0 0,2 1 0,1 2 1,-2-1-1,0 0 0,2-1-1,0 3 2,-1-2-1,-1 1 0,-2 0 0,2 0 0,1-1 0,0 2 0,-1-1 0,-1-1 0,3 0 0,0 2 0,-1-1 0,0 0 0,-1-1 0,0 2 0,1 0 1,3 0-1,-4 1 0,1-3 0,1 2 0,2 0 1,-1 0-1,2-2 0,-1-2 1,3 3-2,0-3 2,1 2-1,0-1 0,-1 1 0,1-2 0,-1 2-1,1-2 1,-1 0 1,1 1-1,1-2 0,0 1 0,-1 1 0,2-2 0,-1 1 0,-1-1 0,2 1 0,0-1 0,-1 1 0,1-1 0,0 0 0,0-1 0,2 2 0,-2 0 0,0-1 0,0 2 0,2-3 0,-1 1 0,2-1 0,-2 0 0,1-3 0,1 1 0,-1-1 0,0 0 0,-1-2 0,2 2 0,-1-2 0,1 1 0,-2 0 1,2 0-1,-1 0 0,1-1 0,-1 0 0,0 1 0,0-1 0,-1 0 0,1-1 0,-1 1 0,2-1 0,-3 1 0,2-2 0,0 0 0,1-1 0,0-2 0,2 1 0,1 0 0,-1-1 0,0-1 0,-2 0 0,0 0 0,-2 1 1,1 0-1,-1-1 0,-3-1 0,-1 1 0,2 0 0,-3-2 0,0 0 0,-1-2 0,-2 1 0,-1-2 0,-1 1 0,-2-3 0,-4 1-1,-2-2 1,-1 1 0,-2 1 0,-5-2 0,-1 1 0,-3-3 0,-1 2 0,-1-1 0,-2-1 0,-1-1 0,-2-1 0,-2 0 0,-3-2 0,-3 0 1,-2-1-1,-3-1 0,-2 1 0,-7 0 0,0 0 0,-4-1 0,-2 3 0,-3 1 0,-2 1 0,-2 2 0,-4 0 0,-2 3-1,-3 3 1,0 1 0,4 9 0,-13-12 0,13 12 0,-15-5 0,15 5 0,-13 1 0,13-1 0,-11 9 1,11-9 0,-11 17-1,8-5 1,-1 2 0,2 2 0,1-1 1,1 4-1,1-2 0,2 1 1,2 1-1,1-2 0,2 1 0,0-1-1,1 2 1,3-3-1,0 1 1,0 0 0,3-3-1,0 0 1,5-1 0,2-1 0,0-1 0,2 0-1,1-3 1,2 2 0,1-2 0,2 0-1,-1-1 1,1 1 0,0-2-1,2 1 0,2-2 1,1 2-1,1 1 0,1-2 0,2 4 1,1-2-1,4 2 0,3-1 0,-3 1 1,3 1-1,0-1 0,2 0 0,2-2 1,0 1-2,2-3 1,1 2 0,4 0 0,-2-2 0,4-1 0,0-1 0,1 0 0,0-1 0,2 2 0,0-3 0,2 0-1,3 0 1,-1 0 0,0-1-1,5 1 1,0 0 0,-1-1-1,2 1 1,1 0 0,2 0 0,3 0 0,0 0 0,3-1 0,-1 1 0,1-1 0,1 0 0,2 1 0,1-1 0,1 1 0,1-1-1,1 1 1,1 0 0,2 1 0,0-2 0,1 2 0,0-2 0,0 0 0,2 1-1,-1-2 1,3 0 0,0-1 0,2 0 0,-2 0 0,-2 0 0,2-1 0,-1 0 0,0 0 0,-1 0 0,1 1 1,0 0-1,0-1 0,2 0 0,-3-2 0,0 2 0,1-1 0,-1 1 0,-2-3 0,-1 2 0,0-1 1,-1 1-1,2 0 1,-1-2-1,1 1 1,0 1-1,1 0 0,0 0 0,-1 0 1,-1-1-1,0 0 0,0 1 0,-2-1 0,-1 0 0,0 1 0,-1 0 1,-1 0-1,-1 1 0,-1 0 0,0 1 0,-2 0 0,-2 1 0,-2 0 0,-2 1 1,-2-1-1,-2 1 0,-2 1 0,-1 0 0,-3 1 0,-2-1 0,-3 1 0,-3 2 0,-1 1 1,-5 0-1,0 0 0,-4 1 0,-3 1 1,-1 0-1,-4 2 0,0-2 0,1 3 1,-2 0-1,-2 0 0,2 2 1,0-2-1,-1 2 2,-1 1-1,1 1 0,-4-1 0,2 2 0,-2-2-1,-3 3 1,-1-1 0,1 1 0,-2-1-1,0 2 1,-1-2 0,-2 2-1,-1-1 1,1 1 0,-4-2-1,-1 2 1,-1-2-1,2 1 0,-2-1 1,2 0-1,-1 0 0,-1 1 1,0 0-1,6 0 0,-1 3 1,-3 1-2,0-1 2,3 2-1,-2 1 0,2 0 0,0 0 0,-3 2 0,0-1 0,4 0 0,0 1 1,-1 2 0,-2 0 0,2 0 0,-4 0-1,3 0 1,-3 1 0,-2-1-1,-4-2 0,1 0 1,-2-1-2,-3-1 2,0-2-1,-5 0 0,-3-1-1,-1-3 1,1 1-3,-7-5-2,4 6-14,-4-3-17,-10-9 1,2 0-1,-7-13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05.8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12448 14480 18,'3'-11'15,"-3"11"-1,8-15-2,-8 15-2,11-20-1,-5 9-1,1-2-2,0-1-1,2-3 0,0 1-1,1-2-1,1 0 1,2-1 0,0 0 0,3-1-1,-1 0 0,2 2-1,1 0 0,0 3 0,0-1-1,0 3 0,0 1 1,-2 4-1,2 1 1,0 3-1,-1 0 1,2 2-1,-2 2 1,1 2-1,-2 0 1,2 2-1,-2-1 1,0 2-1,-3-1 1,3 2-1,-3-1 0,2 2 0,-2-2 0,3 1 0,-2-2-1,1 2 1,0 1 0,0-1-1,-1 0 1,1 1 0,1-1-1,1 2 1,-2 0 0,2-1-1,-1 0 1,2 0-1,-1-1 1,2 0-1,-2-2 0,1 0 2,1-1-2,0 0 1,1 0-1,1-1 0,-3-1 1,3 0-1,-1 0 0,-2 0 0,2-2 1,-2-1-1,2 0 0,-1-2 0,1 1 1,-1-1-1,1 0 0,0-2 0,0 0 0,0-1 0,0 2 1,0 1-1,-2-2 0,1 0 0,-1 0 0,-1-2 0,1 1 1,0-2-1,0-4 0,0 1 0,1-1 0,0-2 0,-2 0 1,2-2-1,-3 2 0,0 0 0,0 1 0,-2-1 1,-2 2-1,1 1 0,-4 2 0,-9 10 0,15-14 1,-15 14-1,8-11 0,-8 11 0,0 0 1,0 0-1,0 0 0,0 0 0,0 0 0,0 0 0,0 0 0,-3 11 0,3-11 0,-2 13 0,2-13 0,0 17 0,1-8 0,-1-9 0,4 18 0,-1-8 0,2 0 0,0 0 0,-5-10 0,15 18 1,-6-10-1,3 1 0,2-2 0,0-1 1,3 0-1,1-1 1,2-1 0,1 0 0,-3-3-1,4 0 1,-1-2 0,-1 1 0,-1 0 0,1-2 0,-2-1-1,1 2 1,-1-1-1,0 1 0,0-1 1,-1 1-1,3-2 0,0 2 1,0 1-1,1-1 0,-3 1 0,2 0 1,-2 1-1,0 1 0,-3-1 0,-1 0 1,-1 0-1,1-1 1,0 0-1,0-1 0,0-1 0,1-1 1,0 1-1,1-1 0,-1 1 0,1-1 0,-3 0 0,1 3 0,-1 0 0,1 0 1,-2 3-1,1 0 0,1 1 0,-1 1 0,2 1 0,0-1 0,-1 3 0,-1-1 0,-1-2 0,1 2 0,-2 0 0,0-1 0,-2 0 0,0 1 0,-9-7 0,18 16 0,-11-6 0,1-1 0,-1 4 0,1-2 1,-1 1-1,-1 1 0,1-1 0,0 1 0,-1-3 0,0 1 0,-1 0 0,1-1 0,0 0 0,-2 0 0,0-1 0,-4-9 1,8 17-1,-8-17 0,5 14 0,-5-14 0,4 10 0,-4-10 0,0 0 0,6 10 0,-6-10 0,0 0 0,0 0 0,0 0-2,0 0-4,0 0-14,2-11-17,-2 11 0,2-16-1,0 3 1</inkml:trace>
  <inkml:trace contextRef="#ctx0" brushRef="#br0" timeOffset="2883.165">15556 14509 6,'-10'-2'16,"10"2"-1,0 0-2,0 0-2,0 0-2,0 0-1,-3-11 0,3 11-3,5-12 1,-1 3-1,2-1 0,-1-1 0,4 1 0,-2-4 0,5 1-1,-2-4 0,4 3-1,-2-2 0,2 1 0,1-2-1,0 3 0,5-2 0,1 3-1,-2 0 1,3 2-1,0 0 0,2 2 0,-2 0 0,1 2 1,-2 0-1,-1 2 1,2 0-1,1 3 1,-2-1 0,2 2-1,-3-1 1,2 4-1,-2 0 0,1 1 0,0 0 1,-1-1-1,0 1 0,1 1 0,-1 0 0,2-1 0,-1-1 0,-1 2 0,-1 0 0,-1 1 0,-1 0 0,1 2-1,-4-3 1,2 3 0,0-2-1,1 0 1,0 2 0,1-1-1,-2-1 1,2 1-1,-1 0 0,1 2 1,-2-2-1,-2 1 0,0-1 0,1 0 1,0 0-1,0-1 0,1-3 0,1-1 0,2-3 1,0-3-1,1-4 0,-1-1 1,3-3-1,1-4 0,0 1 1,-3-2-1,2-2 0,-1 3 0,-2-1 0,1 1 0,-2-1 1,-1 2-1,-2-1 0,0 0-1,-3 3 2,1-1-1,-2 3 0,-1 1 0,-2-1 0,-2 3 0,-6 9 0,10-16 1,-10 16-1,7-14 0,-7 14 0,4-10 0,-4 10 0,0 0 0,1-11 0,-1 11 0,0 0 0,0 0 0,0 0 0,0 0 0,0 0 0,0 0 0,1 10 0,-1-10 1,1 13-2,-1-13 1,3 18 1,-1-9-1,1 1 0,1 2 0,1-2 0,2-1 0,0 2 0,1-2 1,3-1-1,-1 1 0,3-2 0,1-1 0,0 0 0,1 0 0,-1-1 0,2-1 1,-2 1-1,3-3 0,-2 0 0,1 0 0,1-1 1,1-1-1,2 0 0,1 0 0,2-1 0,-2 0 0,2 0 0,1-1 0,1 0 0,1 0 0,-1 0 0,1-1 0,-2 1 0,2 0 1,-2-1-1,-2 2 0,-1 0 0,-1-1 0,-2 1 0,-1 1 0,-1-1 0,1 1 0,1 0 0,-2-1 0,1-1 0,0 1 0,0 0 1,-1 0-1,1 0 0,-2 0 0,0 0 0,-2 1 0,2 1 0,-1-1 0,0 0 0,-2 2 0,2-1 0,-1 0 0,-1 0 0,2 0 0,-2 0 0,0 2 0,1-2 0,-2 1 0,0 1 0,0 3 0,-1-1 1,1 3-1,-1 0 0,-1 3 0,1 0 0,-1 1 0,2 3 0,0-2 0,-1 1 0,0 0 0,1 1 0,-1-3 0,1 2 0,-1-1 0,-2-2 0,0 3 0,-1-3 0,1-1 0,-3 1 0,0-1 1,0 0-1,-1 0 0,-4-10 0,8 15 0,-8-15 0,8 12 0,-8-12 1,0 0-1,6 9-1,-6-9 0,0 0-6,0 0-22,4-13-7,-4 13-2,3-24 1</inkml:trace>
  <inkml:trace contextRef="#ctx0" brushRef="#br0" timeOffset="6262.3582">18683 14463 7,'0'0'16,"0"0"-1,1-10-1,-1 10-1,2-16-3,-2 16 1,7-18-2,0 5-2,-2 1 0,2 0-2,0-2 0,3-1-1,-1-2-1,1 1-1,2-1 0,1 0-1,0 0 1,4 0 0,-2-1 0,4 3-1,-1 0 1,0 0 0,0 1 0,0 2 0,0 1-1,1 3 1,-2 0-1,1 1 0,0 4 0,3 1 0,-1 1-1,0 1 1,0 1 0,2 1 0,-3 1 0,3 2 0,-3-2 0,0 1 0,2-1 0,0 1 0,0-2 0,1 0 1,0-1-1,-1 0-1,2-1 1,0 1 0,-1 1-1,-1 0 2,0 1-2,0 2 0,-1-2 1,0 2-1,-2-1 0,-1 0 0,0 0 1,-2 1-1,1 0 0,-2-1 0,1 0 0,-1 0 0,1 1 1,-2-1-1,3 0 0,0-2 0,1 2 0,-1-3 1,1 2-1,-1-2 0,3 0 0,-1-1 0,0 1 1,-1 0-1,2 0 0,0 0 0,-1-1 0,1-1 0,1-1 1,-2 2-1,0-3 0,-1 0 0,-1-5 0,-1 5 0,1-3 0,-1 0 1,0-1-1,0-5 0,0 4 0,-1-2 0,2-1 0,-2-1 1,0 1-1,-2-1 0,-1 1 0,-1 0 0,-1 0 0,-1 1 0,-1-1 0,0 2 0,-2 0 1,-5 9-2,10-16 1,-10 16 0,8-10 0,-8 10 0,0 0 0,0 0 0,0 0 0,0 0 0,10-9 0,-10 9 1,0 0-1,0 0 0,0 0 0,0 0 1,0 0-1,0 0 0,0 0 1,4 11-1,-4-11 1,0 0-1,3 9 0,-3-9 0,0 0 0,5 14 0,-5-14 0,5 9 0,-5-9 0,8 9 0,-8-9 0,7 10 0,-7-10 0,10 9 1,-10-9-2,10 8 2,-10-8-1,13 10 0,-13-10 0,12 6 0,-12-6 0,15 4 0,-15-4 1,16 5-1,-4-5 0,-3 2 0,3-1 0,2 0 0,-1 0 0,2 0 1,0-1-1,1 1 0,-1 1 0,4-2 0,-3-1 0,2 1 1,1-1-1,-2 1 0,2-1 0,-3 0 0,0-2 0,-3 2 0,0 0 0,-1-1 0,-2 1 1,0-1-1,-1 0 0,1 1 0,0-1 0,0 0 0,1 0 0,1 1 0,0-2 0,2 0 0,2 1 0,-2 0 0,3-1 0,-2 1 0,1 0 0,1 0 0,-3 0 0,0 1 0,1 0 0,-2-1 1,2 1-1,-2 0 0,2-1 0,-1 2 0,0-1 0,0 0 0,1 2 0,-3 1 0,2-1 1,0 2-1,-2-1 0,1 0 1,-2 0-1,3 1 0,-4 0 1,3 0-1,-1 0 0,-1 2 0,1-1 1,1 1-1,-2 0 0,1 1 1,-1-1-1,0 3 0,0-1 0,-1-1 1,-1 2-1,1 0 0,-1-1 0,-1 2 0,-8-9 0,17 17 0,-9-8 0,0 0 0,2 2 0,-1 0 1,-1 0-1,1 0 0,-1 0 0,-1 1 0,0-1 0,-1 0 0,0 0 0,0 0 0,-1 1 0,-2 0 0,2 0 0,-1-2 0,-1 2 0,-1-2 0,0 0 0,-2-10 0,2 16 0,-2-16 0,1 12 1,-1-12-1,-1 10 0,1-10 0,0 0-1,0 0 1,1 10-1,-1-10-1,0 0-5,0 0-13,0 0-16,0 0 0,-14-17-1,14 17 1</inkml:trace>
  <inkml:trace contextRef="#ctx0" brushRef="#br1" timeOffset="29121.6657">14190 13062 12,'0'0'21,"0"0"-1,0 0-2,0 0-1,0 0-3,-7-10-2,7 10-3,0 0-2,-12-4-2,12 4-1,-15-2-1,5 1 0,0 1-1,-3-1 0,1 3-1,-3-1 1,1-1-1,-3 1 0,1 0 0,-3 0 0,3 2 0,-4 0 1,2-1-1,0 1 1,-1 2-1,2 0 0,1 2 1,1-1-1,1 3 0,1-1 2,1 0-2,2 2 0,3-1 0,7-9-1,-13 17 1,9-7 0,2-1-1,2-9 0,-1 17 1,1-17-1,7 13 1,-7-13-1,17 9 1,-7-6-1,2 1 1,1-2 0,2 0 0,0-2 0,3 1 0,-1 0 0,2-1 0,0 1 0,3 0 0,-2-1 0,1 2-1,-1 3 1,1 2 0,-3 3 0,2 1-1,-4 0 1,-1 5-1,-3 0 1,-1 2 0,-2-2-1,-5 3 0,-1 0 0,-4-1 0,-2 2 1,-3-1-1,-2-2 0,-4 1 0,-1-4 1,-2 0-1,-1-3 0,-3-2 0,-1-3 0,-2-1 1,-2-2-1,1-3 1,2-1 0,-2 0 1,2-4-1,3 2 1,1-1-1,5 1 0,1-1-1,11 4 1,-11-4-1,11 4 0,0 0-1,0 0 0,0 0-1,8-13-2,4 14-5,-12-1-10,15-12-20,-1 10 2,-4-7-1,5 1 2</inkml:trace>
  <inkml:trace contextRef="#ctx0" brushRef="#br1" timeOffset="29590.6925">14399 12824 14,'11'-2'30,"-11"2"1,0 0 2,0 0-15,-2 14-3,6-2-1,-8 0-5,6 8-1,0-2-2,1 7-1,0-2-2,-1 1-1,-2-4-1,1 1 0,-1-5-2,0-5-2,3-1-4,-3-10-12,0 0-16,-8-9 0,4-2-1,4 1 0</inkml:trace>
  <inkml:trace contextRef="#ctx0" brushRef="#br1" timeOffset="31360.7938">17127 13049 11,'0'0'15,"0"0"0,0 0 2,0 0-1,0 0 1,0 0-3,-12-5-1,12 5-3,-13-1-1,2-1-2,11 2-1,-20 2-1,8 1-1,-2-2-1,2 4-1,-4-1 1,2 0 0,-3 0-1,1 2 0,-2-1 0,0 2-1,0 0 1,1 1-1,1-1 0,1 2-1,2-1 1,2 0 0,11-8-1,-14 14 1,14-14-1,-3 15 1,3-15-1,9 13 1,-9-13-1,19 14 1,-6-8 0,2 0 0,1-1 0,2 1-1,0-1 1,2 1 0,-1 1 0,0 0 0,1 1 0,1 1-1,-3 0 1,0 1-1,-2 4 1,-2 0-1,-3 1 1,-2-1-1,-4 4 0,-4-1 0,-3 2 0,-5 1 1,0 0-1,-3-1 0,-3-1 0,0-3 0,-2-2 0,-1-1 0,-2-5 0,3-2 1,-6-5-1,3 0 1,-2-4-1,-1-1 1,1-1 0,0 0 0,0-1 0,4 2 0,0 0 0,4 1 0,3 0-1,9 4 1,-12-3-1,12 3 0,0 0-2,0 0 0,11 2-2,-11-2-3,20 3-11,-7-1-20,-2-6 0,3 1 0,-2-8 2</inkml:trace>
  <inkml:trace contextRef="#ctx0" brushRef="#br1" timeOffset="31767.8171">17351 12874 13,'0'0'30,"9"7"2,-9-7 3,-1 10-16,5 8-2,-7-2-3,7 8-3,-6-1-4,4 4-2,-2-3-2,0 0-1,-1-4-4,-2-9-7,3-11-27,4 12 1,-4-12-1,-4-18 1</inkml:trace>
  <inkml:trace contextRef="#ctx0" brushRef="#br1" timeOffset="33582.9209">20342 12907 32,'11'-6'21,"-11"6"-1,0 0-1,0 0-4,-8-10-2,8 10-2,-12-2-2,12 2-1,-19 1-2,10 2-1,-4-3 0,2 3-1,-5-2 1,2 4-1,-4-3-2,2 2 1,-4 2-1,2-1-1,-3 1 1,0 3-2,0-1 1,0 2 0,0 1 0,5 0-1,1-1 1,3 2-1,1-3 1,6 0-1,5-9 1,-2 15-1,2-15 1,12 14 0,-3-7-1,4 1 1,5-1 0,2 0 0,1 1 0,5 1 1,-1-2-2,1 2 1,0-1 0,-1 3 0,-2-1-1,0 1 1,-3 3-1,-4 0 0,2 4 1,-4 2-1,-1-1 1,-3 2-1,-4 2 1,-1-2-1,-5 1 1,-3-1-1,-4-4 0,-2 0 0,-4-2 0,-1-2 0,-4-3 0,0 0 0,-2-3 0,-2-2 0,-2-1 0,-1-2 1,-4-1-1,0 0 1,-1-3 0,2 0 0,2-2 0,3 1 0,3-4 0,4 3 0,4-2 0,12 6-1,-14-11 0,14 11 1,-4-11-2,4 11 1,0 0-2,9-12-2,-9 12-3,13-8-6,3 3-22,-2 2-4,-2-4 0,5 1 1</inkml:trace>
  <inkml:trace contextRef="#ctx0" brushRef="#br1" timeOffset="34036.9468">20618 12783 37,'0'0'33,"0"0"2,5 9-6,-5-9-11,2 21-3,-6-8-3,6 11-3,-5-2-4,3 7 0,-3-2-2,2 2 0,-1-4-2,1-1 0,0-3-1,1-8-3,3 0-3,-3-13-10,0 0-23,0 0 2,0-19-1,2 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3:37.2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18569 12637 3,'0'0'5,"0"0"1,0 0 1,10 0 1,-10 0-1,0 0 0,0-9 0,0 9-1,0 0-1,2-11-2,-2 11 1,2-10-1,-2 10 0,4-12 0,-4 12 1,7-16 0,-7 16 0,10-20 0,-4 9 0,-1-2 0,2 1-1,-1-1 1,2-1-1,-1 1 0,1 1 0,0-1-1,4 1 1,-3-1-1,3 1 1,2-1-1,1 1 0,2 0 0,1-1 0,0 2 0,1 0 0,0 0-1,1 1 1,-1 1-1,-1-1 1,0 3-1,-1-1 0,1 1 0,0 1 0,-1 0 0,2 1 0,0 0 0,0 2-1,1-2 1,1 2-1,0-3 1,1 3-1,-3-3 0,3 3 1,-2-3 0,1 1-1,0 1 0,0 0 1,1 2-1,-1-1 0,1 3 1,-2-1-1,4 1 0,-1 0 1,2-1-1,0 0 0,1-1 0,0 0 1,2-1-1,1 1 0,-3-1 0,0 1 0,-1 0 1,-3 1-1,2 1 0,-2 0 0,0 0 0,2 0 0,1 0 0,0 1 0,1 0 1,-2 0-1,0-1 0,0 2 1,-2 1-1,-2-1 0,1-1 0,-2 3 0,0-4 0,-1 3 0,4-1 0,-1 0 1,2 0-1,1 2 0,0 0 0,-1-1 0,2 2 0,1-3 0,-1 4 0,-1-3 0,-1 1 0,1-2 0,1 3 0,-2-5 1,1 3-1,1-1 0,0-1 0,1 0 0,1-2 0,1 1 1,0-1-1,3 0 0,0-1 0,2 0 0,3-3 1,-1 4-1,2-3 0,0 1 0,1 0 0,-3-1 0,-1 0 0,-1 1 0,-4-1 1,0-1-1,0 0 0,0 1 0,-3-1 0,-1 0 0,-1 0 2,0-3-2,-2 2 0,-2 0 0,-3-1 1,-4 0-1,1 0 0,-4 1 0,0-1 0,-10 7 1,16-15-1,-16 15 0,12-15 0,-12 15 0,12-14 1,-12 14-1,9-14 0,-9 14 0,6-11 1,-6 11-1,5-11 0,-5 11 1,4-9-1,-4 9 0,0 0 0,6-9 0,-6 9 0,0 0 0,0 0 1,0 0-1,0 0 0,0 0 1,0 0-1,0 0 0,0 0 0,0 0 1,0 0-1,0 0 0,9-3 0,-9 3 0,0 0 0,6 9 1,-6-9-1,7 9 0,-7-9 1,12 10-1,-12-10 1,12 17-1,-12-17 1,16 17-1,-10-8 0,3-1 1,-1 1-1,0 1 1,1 0-1,0-3 0,2 2 1,1 0-1,2-1 0,0 0 1,1 0-1,3-1 1,-2-3-1,2 3 0,0-2 0,-1 1 1,2-3-1,-2 1 1,1-1-1,-1 0 0,2 1 0,0-1 1,1 0-1,1-1 0,1 3 1,-1-2-1,0 1 0,1-1 0,1 0 1,-2-1-1,-1 0 0,2 0 0,-1 0 0,1-1 0,2 0 0,-3-1 0,3 1 0,0-2 1,1 1-2,0-1 2,-1-1-1,1 1 0,-1 0 0,1-1 0,-1 0 0,-1 0 0,-1 1 0,1-1 0,0 1 0,-2-1 0,3 0 0,1 1 0,0 0 0,0-1 1,1-1-1,0 1 0,-1 1 0,1 0 1,-1-1-2,-4 0 1,3 0 0,0 2 0,0-1 0,-1 0 0,4-2 0,-2 1 0,1 1 0,1-1 0,-1 1 0,-1 0 0,0-1 0,1 1-1,-2 1 1,1-2 0,-3 2 0,1 0 0,-3 0 0,1-1 0,3 1 0,-3 0 0,0-1 1,-2 2-1,-1-1 0,1 2 0,1-2 1,-5 1-1,-4 1 0,1 0 0,-2 3 0,-10-5 0,16 9-1,-16-9 1,9 13 0,-9-13 0,14 15 0,-10-5 0,2 0 0,2-1 0,0 1 0,-1 1 0,3 0 0,-4 0 0,3 0-1,3 0 1,0 0 0,-4 0 0,5-1 0,-1 2 0,-4-3 0,4 1 0,-1 0 0,-6-1 0,1 0 1,2 0-1,-8-9 0,7 16 0,-7-16 0,4 16 1,-4-16-1,-1 16 0,1-16 0,-1 14 0,1-14 0,-3 15 0,3-15 1,5 13-2,-5-13-1,6 12-5,-6-12-19,17 10-10,-17-10 1,11-7-2</inkml:trace>
  <inkml:trace contextRef="#ctx0" brushRef="#br1" timeOffset="58897.3687">20801 10953 12,'0'0'12,"0"0"0,7-10 0,-7 10-2,0 0 1,0 0 0,0 0 0,0 0-1,0 0 0,0 0 0,0 0 0,-2-9-2,2 9-1,0 0-2,0 0 0,0 0-1,-3 11 0,0-1-2,2 7 0,-3 2 1,0 6 0,0 2-1,1 3 0,-1 0 0,1 3 0,0 0 0,1 1 0,0-3-1,0-1 0,1-1 0,0-2-1,1-4 1,1-2-1,-1-7 1,2-1-1,-1-4 0,-1-9 1,4 9-1,-4-9 0,0 0 0,0 0-2,0 0-1,8-11-3,-8 11-7,0 0-16,4-15-6,-4 15-1,1-17 1</inkml:trace>
  <inkml:trace contextRef="#ctx0" brushRef="#br1" timeOffset="59632.4108">21256 10945 13,'0'0'17,"0"0"-1,0 0-1,0 0-2,0 0 0,-9 14-4,9-14-1,-4 19-1,3-4 0,-2 1-1,3 7 0,-3 0-1,3 3 1,-3 0-2,2 4 1,-1-2-1,0 0-1,1-1 1,0 0-2,0-4 1,1-1-1,-1-3 0,2-3-1,-2-4 0,3-1-1,-2-11 0,-1 16-1,1-16-3,0 0 0,-4 13-4,4-13-2,0 0-5,0 0-11,-14 4-6,14-4 1,-9-8 1</inkml:trace>
  <inkml:trace contextRef="#ctx0" brushRef="#br1" timeOffset="60354.4521">20858 11001 6,'-13'-6'13,"13"6"0,0 0 1,0 0-1,0 0 0,0 0 0,0 0-2,0 0-1,0 0 0,0 0-1,16 14-1,-7-6-1,6 8 0,-1-1-1,7 8 0,0-2-1,6 7-1,-1-3 1,3 1-2,-1 3-1,0 0 0,-3-2 0,-2 0-1,-3-2 0,-2-1-1,-3-2 1,-1 0-1,-5-4 1,1-4-1,-1-3 0,-9-11 1,17 14-1,-17-14 1,12 4-1,-12-4 0,10-7-2,-10 7-4,6-12-7,-6 12-19,-1-14-3,1 14 0,0-18 0</inkml:trace>
  <inkml:trace contextRef="#ctx0" brushRef="#br1" timeOffset="62825.5932">21745 11323 31,'0'0'20,"0"0"-1,0 0-2,0 0-5,0 0-1,0 0-3,0 0 0,-6 11-2,6-11-1,-11 3 0,11-3-1,-17 3 0,6-2 0,2 1-1,-3-1 0,12-1-1,-20 3 0,20-3-1,-20 4 1,20-4-1,-16 2 1,16-2-1,-15 4 0,15-4 0,-11 4-1,11-4 1,-10 4-1,10-4 1,0 0-1,-9 7 0,9-7 0,0 0 0,-4 11 1,4-11-1,0 0 0,2 13 1,-2-13-1,5 10 1,-5-10 0,10 10 0,-10-10 0,15 13 0,-15-13 0,19 13 1,-6-7-1,-2 2-1,3-1 1,-1 1 0,0 0-1,-1 1 1,-1 0-1,1 1 1,-5 2-1,1-1 0,-2 0 0,-1 0 1,-2 1-1,-1 0 0,-2 0 0,-1-1 0,-1 1 0,-1-2 0,-4 0 0,-2 2 0,-1-3 0,-3-2 0,0-1 0,-3 1 0,0-3 0,-2-2 0,1 0 0,1-2 0,1-2 0,0 0 0,2 0 0,0-3 1,4 0-1,9 5 0,-15-8 1,15 8-1,0 0 0,-10-10 1,10 10-1,0 0 0,0 0 0,0 0 0,0 0-1,1-10-2,-1 10-2,0 0-8,13-5-19,-4 5-3,-9 0-1,18-10 1</inkml:trace>
  <inkml:trace contextRef="#ctx0" brushRef="#br1" timeOffset="64029.6623">21959 11356 13,'0'0'15,"0"0"0,0 0-1,0 0-2,0 0 0,0 0-1,0-9-2,0 9-1,0 0-1,0 0-1,0 0-1,-2-10 0,2 10 0,0 0-1,0 0 1,0 0-1,0 0-1,0 0 0,0 0 0,0 0 0,0 0-1,12 2 1,-12-2 0,0 0 0,16 15-1,-16-15 1,15 17-1,-8-7 0,2 3-1,-1 0 0,2 2 1,0 1-2,-2 1 1,0 0 0,-1 3-1,-2-1 1,-2 1-1,-2 1 0,-2-1 1,-2 1-1,-1 0 0,-1-2 0,-3-1 1,2-1-1,1-2 0,0-3 0,0-1 1,5-11-1,-7 14 0,7-14 0,0 0 0,-8 12 1,8-12-1,0 0 0,0 0 0,-6 10 0,6-10 0,0 0 0,1 9 0,-1-9-1,0 0 1,0 10 0,0-10-2,0 0-3,0 0-5,0 0-20,13-5-4,-12-6-2,-1 11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9:00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3162 10418 4,'0'0'15,"0"0"-2,0 0 1,14 5-2,-14-5 1,0 0 1,9-1-2,-9 1-2,0 0 0,0 0-1,0 0 0,0 0-2,11-9-1,-11 9-1,0 0-1,2-11 0,-2 11-1,0 0 1,0 0-1,-11-10 0,11 10 0,-13-3-1,4 1 1,-3 0-1,2 1-1,-3-1 1,0 3-1,0-1 0,-1 1-1,0 1 1,0 2-1,0 1 1,0 2 0,1 1-1,2 0 0,-1 0 1,3 4-1,1-2 1,0-1-1,2 1 0,2-1 1,1 1-1,2-1 1,1-9 0,3 17 0,-3-17 0,11 13 0,-11-13 0,19 12 0,-8-8 0,4 1 0,0 0 0,3 0 0,0 1 0,0 2 0,3 1-1,-1 3 0,1 2 0,-3 1 0,-2 1 0,-1 5 0,-5 1 0,-1 0 0,-7 1 1,-2 0-1,-4-1 0,-4 1 1,-2 0-1,-3-6 1,-2-1-1,-2-3 1,0-3-1,-3-2 1,1-4-1,2-3 0,-1-2 0,3-1 0,1-1 0,2-1 0,2 0 0,10 4 0,-11-9-1,11 9-1,0 0 0,4-12-3,6 11-3,-5-9-7,10 3-16,3 1-7,-3-4 0,6-2 2</inkml:trace>
  <inkml:trace contextRef="#ctx0" brushRef="#br0" timeOffset="608.0348">3417 10452 27,'0'0'29,"0"0"2,0 0-10,0 0-3,-6 16-4,-3-6-3,5 9-3,-6 1-1,5 8-1,-4-2 0,6 6-2,-2-2 1,4 3-2,2-2 0,4-2 0,5-5-1,2-2 0,4-5-1,2-5 0,4-5 0,4-6 0,0-7 0,0-4 0,0-6-1,-1-6 1,-2-4-1,-1-4 1,-4-3 0,-3-3-1,-5-3 0,-3 0 1,-3 0-1,-2 2 0,-3 2 1,-1 7-1,-1 4 0,-1 7 0,4 17 0,0 0 1,0 0-1,-8 19 1,7 6-1,2 6 1,0 6 0,1 3 0,2 4 0,0 0-1,2-2 1,2-3-1,0-5 1,1-3-2,1-6 0,1-8-1,0-2-2,-11-15-3,21 13-8,-21-13-18,14-13-6,-3-1 0,-3-8 2</inkml:trace>
  <inkml:trace contextRef="#ctx0" brushRef="#br0" timeOffset="1269.0726">3893 10151 48,'2'-20'34,"4"6"3,-6 2-2,3 3-17,-3 9-9,3 11-2,0 6-3,-1 5-1,2 9 0,-1 8-1,2 8 0,-2 3 0,3 2-1,-3 2 0,1 2 0,-2-1 0,1-5-1,-1-5 1,1-5-1,-1-8 1,0-4-1,-1-7 1,-1-12 0,0-9-1,0 0 0,-3-20 1,1-2-1,0-6 0,1-4 1,1-1-1,1 2 0,2-1 0,1 4 1,4 3 0,0 7-1,2 6 1,3 2 0,0 6-1,5 5 0,0 2 1,2 5-1,3 3 0,-1 3 1,1 2-1,-1 3 0,-3 2 0,-4 2 0,-5 1 1,-5-1-2,-5-1 2,-6 0-1,-3-1 0,-6-3 0,-3-5 0,-2-1 1,-4-5-1,3 1 1,-2-4 0,2-1 0,1-2 0,3-1 0,3 0 0,2-1 0,12 1-2,-13-1 1,13 1-2,0 0-1,0 0-3,0 0-3,19 4-15,-3-3-17,-2-5 2,7 2-1,0-7 2</inkml:trace>
  <inkml:trace contextRef="#ctx0" brushRef="#br0" timeOffset="1817.104">4610 10393 31,'-1'-14'32,"1"14"3,-16-5-4,3 0-13,2 8-3,-8-1-4,3 6-3,-5-3-3,3 7-1,-2-1 0,3 1-1,-1-1-1,6 2 0,1-4 0,6 2 0,3-2 0,2-9 0,8 15-1,2-5 1,4-2-1,2 1 0,1 0 0,2 3 0,-1 2-1,0 2 0,-2 1 0,-2 1 0,-5 1 0,-2 2 0,-3 0 0,-4-1 0,-4-3 0,-2 0 0,-5-3 0,-4-1 0,-1-5 0,-2-2 1,-1-2-1,0-2 1,0-3-1,4-1 1,2-1-1,2 0 0,11 3 0,-11-10-1,11 10-2,0-12 0,0 12-4,7-12-7,3 3-26,1 1 2,0-4-1,6 1 1</inkml:trace>
  <inkml:trace contextRef="#ctx0" brushRef="#br0" timeOffset="2232.1277">4845 10054 59,'1'-12'35,"-1"12"0,0 0 0,0 0-25,2 15-2,-2 5-1,5 8-3,-2 4-2,1 9 1,-2 7-1,1 2-1,-3 3 0,1 2 1,-1 1-1,1-1 1,-1-1-1,3-3 1,0-7-1,4-1 1,2-7 0,3-5-1,3-8 1,5-6 0,1-6-1,3-4 0,0-5 0,2-6 0,-1-5-1,-2-1-2,2-1-2,-8-6-4,3 5-12,-8-4-20,-8-2 0,-4-1 0,-8-3 1</inkml:trace>
  <inkml:trace contextRef="#ctx0" brushRef="#br0" timeOffset="2472.1414">4730 10507 70,'0'0'39,"0"0"-1,24-13-7,-4 1-16,13 8-2,-3-6-4,7 4-3,-2 0-1,2 3-3,-2 2-1,-3 0-3,-1 6-3,-8-4-4,9 10-12,-5-4-21,-6-2 3,0 1-3,-5-2 4</inkml:trace>
  <inkml:trace contextRef="#ctx0" brushRef="#br0" timeOffset="3031.1734">5305 10439 59,'8'-11'38,"-8"11"-1,0 0 2,0 0-21,8 22-8,-8-9-5,4 7-1,-2 5-2,1 4 0,0 3-1,0 2-1,0 1 0,-1-2 0,-1-2-1,-1-3-1,2-5 1,-4-10-1,2-13 0,0 0 0,0 0 0,-11-13 0,6-7 1,1-6 0,0-2-1,1 1 2,2 0-1,1 2 1,5 3 0,1 5 0,4 2 0,1 5 0,4 4 0,1 1 0,2 1 0,1 3 0,1-2 1,1 1-1,0-2 0,-3 0 1,-1-2-1,-4-3 0,1 0 0,-5-2 1,-4-1-1,-4 1 0,-4 1 1,3 10-1,-15-16 0,3 12 0,-1 3 0,1 2 0,-1 3 0,4 4 0,-1 2-1,6 0-2,3 6-5,0-6-14,1 2-14,7 3 0,-7-15-1,23 18 1</inkml:trace>
  <inkml:trace contextRef="#ctx0" brushRef="#br0" timeOffset="3334.1908">5831 10375 81,'0'0'39,"0"0"0,4 9 1,-1 3-30,-5 2-4,4 3-3,-1 4 0,3 4-1,-1 4-1,0 1 0,0 0 0,-2-1 0,0-4-1,0-1 0,0-2-1,-2-7-3,2-1-3,-1-14-13,0 0-22,0 0 3,-1-14-1,3-4 1</inkml:trace>
  <inkml:trace contextRef="#ctx0" brushRef="#br0" timeOffset="3527.2018">5779 10132 82,'-7'-11'40,"7"11"-2,0 0 2,5 10-31,-5-10-5,4 11-4,4 3-14,-1-1-25,-7-13 1,8 14-2,-8-14 1</inkml:trace>
  <inkml:trace contextRef="#ctx0" brushRef="#br0" timeOffset="4383.2508">6037 10401 18,'12'-1'30,"-12"1"1,17 0 2,-17 0-13,11 16-5,-2 1-4,-6 0-3,5 8 0,-7 3-3,5 4-2,-5-2 0,1 3-2,-2-3 1,1-1-1,0-4 0,-1-5-1,0-5 1,2-6-1,-2-9 0,0 0 0,13-8 1,-5-6-1,2-8 0,4-5 0,2-4 0,3-2 1,0-1-1,4 1 2,-2 3-1,1 5 0,-2 7 1,0 9 0,-3 6 0,0 8 0,-5 6-1,1 8 0,-5 7 0,-1 4 0,0 3 0,-3 0-1,-1-2 0,0 0-1,0-4-1,-1-7-4,4-1-6,-5-7-25,-1-12-1,16 3 0,-6-11 0</inkml:trace>
  <inkml:trace contextRef="#ctx0" brushRef="#br0" timeOffset="4951.2832">6896 10409 52,'0'0'35,"-22"-6"0,2 5-9,-4 11-8,-11-4-3,7 12-5,-8-2-3,7 7-1,2 0-3,6 7 0,5-2 0,11 3-1,7-2 0,9-2-1,7-3 1,7-3-1,4-6 0,4-8 0,1-4-1,-1-7 0,-2-6 0,-2-7 0,-7-6-1,-6-3 1,-5-3 0,-7-1-1,-5 0 1,-4 1 0,-3 4 0,-2 6 0,1 5-1,1 5 1,8 9 0,0 0 0,-9 16 0,13 4 0,4 8 0,0 6 0,2 6 0,3 7 0,-1 4 1,-1 2-1,-2 3 0,-3-1 0,-4-4 0,-4-6-1,-6-6 1,-6-6 0,-3-7 0,-7-5 0,-1-7-1,-3-2 1,1-5-3,-1-4-1,9 4-12,3-4-24,1-5 2,15 2-3,-14-4 3</inkml:trace>
  <inkml:trace contextRef="#ctx0" brushRef="#br0" timeOffset="5854.3349">3029 11375 39,'0'0'33,"0"0"2,0 0-1,-5 16-12,5 6-10,-3 3-5,5 10-2,-3 6-1,4 5 0,-2 3 0,4 2-1,-2-1-1,2-2 0,-2-1 0,1-2-1,-2-5 0,0-6 0,0-4-1,0-5-1,-1-4 1,1-4-3,1-4-1,-3-13-5,13 10-14,-3-9-16,-10-1 1,21-15 0,-11 3 2</inkml:trace>
  <inkml:trace contextRef="#ctx0" brushRef="#br0" timeOffset="6354.3635">3282 11836 47,'21'-4'33,"-4"-8"3,5 0-6,3 6-13,-3-8-5,7 4-3,-4-5-3,5 1-2,-3-4-1,0 1 0,-4 0-2,-1 0 1,-7-2-1,-3 4 0,-8 0 0,-6 1 0,-7 0 0,-7 6-1,-5 1 1,-3 2-1,-4 0 0,-2 1 0,-1 6-1,0 5 1,1 5 0,4 2 0,1 5 0,3 6 0,5 6 0,3 5 1,4 1 0,6 3 1,4-2 0,6 1-1,5-4 1,6-2 0,4-6 0,3-3-1,2-7 1,2-6-1,2-4 0,0-5-1,-1-2-1,-3-4-2,0 1-2,-7-7-4,8 6-16,-5-7-16,-6-1 2,3-2-2,-3-5 3</inkml:trace>
  <inkml:trace contextRef="#ctx0" brushRef="#br0" timeOffset="6809.3895">3845 11626 54,'5'-14'37,"-5"14"0,6-10 0,-6 10-16,4 16-11,-7-1-4,3 11-1,-1 2-2,2 7 0,-1 2-1,2 5 1,0-3-2,2-1 0,1-4 0,1-5 0,0-5-1,2-8 1,-8-16-1,18 8 0,-7-16 0,1-9 1,1-7-1,0-4 0,3-4 0,-1-2 0,2-1 0,-1 3 0,0 5 0,-2 7 0,0 6 0,-1 8 0,1 6 0,-5 8 0,0 8 0,2 2 1,-3 5-1,1 4 0,0 3 0,-2-1 0,-2 0-1,1-2-2,2-2-2,-6-8-5,11 0-19,-13-17-11,15 8 1,-2-11-2</inkml:trace>
  <inkml:trace contextRef="#ctx0" brushRef="#br0" timeOffset="7435.4253">4622 11636 41,'0'0'35,"0"0"3,-17-1-1,4 13-13,-9-7-10,5 8-4,-6-3-3,4 5-1,0 0-3,3 2 0,1 2-2,3 2 1,3-2-1,6 3 0,4-1-1,6 0 1,3 0-1,4-2 1,3-2-2,2-3 1,2-5 0,-1-3 0,1-8 0,-3-4-1,-1-5 1,-1-3-1,-3-6 1,-2-1-1,-4-6 1,-2-1 0,-2 3 0,-3-1 0,-2 3 0,0 4 0,-2 2 0,1 5 1,3 12-1,0 0 0,0 0 0,-3 15 1,6 2-1,1 7 0,3 5 0,2 6 0,1 5 1,-1 5-1,-1 3 0,-1 2 0,-1 1 1,-3 1-1,-4-3 0,-4-6 0,-4-5 1,-1-5-1,-5-7 0,0-6 0,-2-9 0,0-6 1,-1-6-2,3-3 1,1-4-3,2-5-1,7 2-6,-3-6-26,6-5-4,8-1 0,1-4-1</inkml:trace>
  <inkml:trace contextRef="#ctx0" brushRef="#br0" timeOffset="7784.4453">4983 11252 64,'0'0'37,"-2"12"0,1 9 1,5 9-28,-5-1-1,4 13-2,-1 5-1,2 7-1,-2 1-2,2 6 1,-3-3-1,4 2 0,-2-6-2,4-1 1,0-9 0,3-6 0,3-7-1,1-5 0,2-7-1,1-9 0,3-4-2,-2-8-4,4-1-5,-9-13-17,0-1-14,-1-3 1,-6-4 0,-4-1 1</inkml:trace>
  <inkml:trace contextRef="#ctx0" brushRef="#br0" timeOffset="7999.4576">4849 11705 71,'-11'-1'40,"11"1"-1,0 0 1,9-14-28,14 12-3,-2-4-3,7 4-2,2-2-3,1 0-2,1 2-3,-7-7-6,8 1-27,-5 2-4,-5-5 2,0-1-1</inkml:trace>
  <inkml:trace contextRef="#ctx0" brushRef="#br0" timeOffset="8532.488">5308 11180 65,'0'0'39,"0"0"0,-10 9 1,8 2-17,4 13-16,-2 4-1,4 8-1,-1 8-2,2 8 0,0 7-1,2 6 0,-2 1-1,-2 2 0,1-3 0,-1 0-1,1-8 0,-1-8 0,0-7 1,3-10-1,-2-9 0,2-7 0,-6-16 0,13 5 0,-5-15 0,0-7 0,3-2 0,1-6 0,1-3 0,4-3 0,0 0 0,5 1 0,2 3 0,-1 3 0,2 3 0,1 5 1,0 5-1,-2 7 0,-3 6 1,-1 8-1,-3 8 0,-3 6 0,-3 6 0,-1 7 1,-4 3-1,-1 0 0,-1-1 1,-1-2-1,-1-6 0,-1-7-3,4-2-3,-5-22-27,-3 9-10,3-9 2,-2-18-2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8:5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9418 4830 13,'-22'2'21,"6"5"-5,-5-2-3,0 4 0,1 0-1,0 0-2,2 3-2,-1 1-1,4 1-1,-3 3-2,2 2 0,-1 4-1,1 2 0,-3 2 0,2 3-1,-2 1-1,1 3 2,-1 1-2,2 4 1,-3 3 1,3 4-2,-1 1 2,2 3-1,-1 4 0,2 2-1,0 4 1,2 0 0,1 0-1,1-1 1,2 2 0,1 0-1,0-2 2,3-2-1,0 0 0,1 0-1,1 1 1,0 2-1,0-1 0,1-1 0,-3 1-1,2 1 1,-1-2-1,1 2 1,-1-1 0,-1-2-1,-1 0 0,-1 1 1,1 4-1,-1 1 1,-1-2-1,-1 2 1,1 3-1,1 0 1,1 4 0,0-2-1,-1-2 1,4 3-1,-1 0 1,2 2 0,0-4-1,1 0 0,-1-1 1,1 1-1,-1-2 1,0-3 0,-1 0-1,0 0 0,-2 2 1,1 0-1,-2-3 0,1 0 0,-1-3 0,-1 6 0,2-1 1,0-3-1,0-1 0,2 2 0,0 0 1,1 1-1,1 4 0,0-5 1,0-2-1,1 7-1,1-3 2,0-1-1,1 0 1,0 0-1,1-2 1,-1 2-1,1 2 0,-1-4 1,0 0-1,1 2 1,-1 1-1,0-2 1,-1 1 0,2-1 0,-2-4 0,0 3 0,-1-1 0,0 0 0,-2-4 0,1 1 0,-4 0 0,1-2 0,0 1-1,-2-1 1,-1 0-1,-1-1 0,0 2 0,0-1 1,-1 0-1,0-1 0,-1 1 0,0-1 0,-1-2 1,1-2-1,-1-4 0,-2-1 1,0-5-1,-4-4 0,0-4 1,-2-2-2,-2-3 2,0-2-2,-2-2 1,-2-4 0,-1 0 0,3-2 0,-1-1 0,-1-3 0,2 0 0,2-3 0,0-2 0,2-2 0,2-2 0,2 1 0,2-3 0,1-1 1,12 0-1,-16 0 1,16 0-1,-9 0 0,9 0 1,0 0-1,0 0 0,0 0 0,2 10 0,-2-10 0,12 10 0,-4 0 0,3-1 1,0 3-1,2 1 0,1 0 1,0 2-1,2 2 1,-1 2 0,1-1 0,-1 3-1,1 2 1,-1 1-1,2 1 0,-2 1 1,1 1-1,-2 1 0,1 3 0,1 1 0,1-1 0,-2 1 0,1 2 0,-2 1 0,1 0 0,-1 3 1,1-1-1,-3-1 0,1 2 0,-2 2 0,-1-1 0,2 0 0,-2 2 0,-1 0 0,1-2 1,-2 2-1,-1 3-1,1-1 1,0 3 0,-2 0 0,0 2 0,0-1 0,0 3-1,0-1 1,0 2 1,-1 0-1,0-2 0,0 2 0,2 0 0,-2 0 0,1 1 0,-1 0 0,-1 0 0,2 3 0,1 1 0,-2 0 0,0-1 1,-1-1-1,0 1 0,-1-1 0,-1-1 0,0-2 0,0-1 0,0-1 0,0 2 0,-1 0 1,1 0-1,0 1 0,0 0 0,-1 1 0,0-3 1,0 2-1,-1-4 0,1 3 0,0-2 0,-1-4 0,1 0 0,1-1 0,0 0 0,0 1 1,1 0-1,0-2 0,1 0 0,-1 2 0,0-1 1,0 0-1,-1 0 0,0-1 0,1 1-1,0-1 1,-2-1 0,2 1 0,-1-1 0,-1 1 0,1 0 0,1-1 0,-2 2 1,1-3-1,0 0 0,0 1 1,0-2-1,0-2 0,-1 0 1,0-3-1,0-4 1,0 1-1,0 1 0,-1-1 0,0 1 0,-1-2 0,1 1 0,1 1 0,-1 3 0,1 0 1,1 0-1,1-1 0,0 2 1,3 1-1,-2 0 1,2 0-1,2-1 0,0-2 0,1 0 1,1-1-1,1-2 1,1 1-1,0 0-1,2-1 1,-1-1 0,0 1 0,2-1 0,-2-1 0,1 1-1,0-2 1,0-1 0,-1 0 0,0 1 0,-1-2 0,3 0 1,-1-2-1,-1-4 0,0-2 1,-2-3-1,0-3 0,-1-5 0,-1 0 1,-9-8-1,10 8 0,-10-8 0,0 0 1,0 0-1,10 10 1,-10-10-1,0 0 0,0 0 0,0 0-1,0 0-1,0 0-2,0 0-4,0 0-20,0 0-15,0 0 2,0 0-2,-4-12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13.3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0 916 10,'0'0'5,"0"0"2,13-20-2,-13 20-1,10-20 0,-10 20-1,14-22 1,-14 22-1,15-24 1,-8 5-2,-7 19 1,19-30-1,-10 17 1,1-4-1,-1 2 1,3-3-1,-3 1 0,2 3 1,1-1-1,-1 0 0,1-1 0,0-1 1,2 2-2,1 0 1,0 1 1,1-1-1,1 0-1,0 1 1,-1-1-1,2 2 1,-1-1-1,3 0 0,-2 1 1,3-1-1,-3 2 0,3-2 0,2 2-1,-2 2 1,3 1-1,-4 0 1,4 0-1,-1-1 0,0 3 1,-1 1-1,-2 1 0,0-1 0,-2 0 0,1 3 0,-2 2 1,-2-1-1,0 1 0,0 2 0,0-2 0,-1 2 0,3 2 0,-2-1 1,1-1-1,1 4 0,0-2 0,-1 0 1,2 0-1,1 0 0,0-2 1,1 4-1,1-4 0,2 1 1,-1-1-1,3 1 1,0 1-1,1 0 1,-2 0-1,2 0 1,-3 2-1,1-2 0,-3 1 1,-1 1-1,-2-1 1,0-1-1,-1 2 0,1-1 1,-2-1-1,1 0 1,0 0-1,-1-1 1,1-1 0,1 1-1,3-1 1,-4-1 0,2 0-1,-2 2 1,3-1-1,-1 2 1,1-1-1,-2 1 1,-1-1-1,1 2 1,-1 1-1,2-2 1,-2 0-1,1 0 0,0 0 1,2-2-1,-1 1 1,3-2-1,0 0 0,-1 1 1,4 1-1,-3-2 1,1 0-1,1 1 0,-1-1 1,0 2-1,-1-2 0,-1 0 1,2-3-1,0 3 0,2-2 0,-2-1 1,3 2-1,0-1 0,-1-1 0,2 2 0,-2-2 0,-1 0 1,0-2-1,2 1 0,-4-1 0,3-1 0,-1 0 0,-1-2 0,4 1 1,-3 1-1,3-2 0,2 1 0,-3-2 0,2 2 0,-1 0 0,4-1 0,-7 1 0,5-1 0,-4 2 0,0 0 0,2 2 0,-3-5 0,2 4 0,-1-1 0,-2 3 0,-2-2 0,2 1 0,0-2 0,-2 0 0,-3 1 0,0-2 0,-1-1 0,1-1 0,-2 1 1,1-1-1,-3 2 0,1-2 0,0 0 0,-2-3 0,3 4 0,-16 8 0,25-21 0,-25 21 0,25-20 0,-25 20 0,22-21 0,-22 21 1,20-21-1,-20 21 0,18-23 0,-18 23 0,15-21 0,-15 21 0,14-20 0,-14 20 0,10-16 0,-10 16 0,8-14 0,-8 14 0,0 0 1,4-13-1,-4 13 0,0 0 0,0 0 1,0 0-2,0 0 1,0 0 0,0 0 0,0 0 0,0 0 0,0 0 0,-7 15-1,7-15 1,-2 15 0,2-15 0,0 21-1,0-21 1,3 24 0,0-9 0,-3-15 0,8 23 0,-2-9 0,2-1 0,-1 1 0,-7-14 0,17 22 0,-17-22 0,19 23 0,-19-23 0,23 21 0,-23-21 0,24 15 0,-24-15 0,24 17 0,-7-9 0,-2-4 1,2 2-1,1 0 0,-1 0 1,1 0-1,0-1 0,0 2 0,-1-1 1,1-1-1,-3 1 0,3-1 0,-1-1 0,1 2 1,3-3-1,-3 0 0,3 0 0,0-1 1,2-1-1,-2 1 0,2-1 0,0-2 0,-1 1 0,4 0 1,-3 0-1,1-2 0,2 2 0,-1-3 0,1 0 0,0 3 0,1-1 1,-3-1-1,2-1 0,0 2 0,-2-1 0,1 1 0,0 1 1,-1-2-1,0-1 0,0 2 0,-1 1 0,1-5 1,-1 2-1,-1 2 0,4-3 0,1 1 0,-1 0 0,0-1 0,-1-1 0,1 4 0,0-1 1,-2-1-1,-1 2 0,-4-1 0,3-1 0,-1 2 0,1 2 0,0-2 0,-1-1 0,1 2 0,3 2 0,-1-2 1,1 1-1,1-1 0,3 0 0,3 0 0,-1 0 0,4-4 0,-2-1 0,4 1 0,1-1 1,-2-1-1,-1 0 0,-2 0 0,-1 0 0,1 3 0,-3 0 0,-1 1 0,1-1 0,-4 3 0,2 0 0,1 0 0,-2 2 0,-1-4 0,0 4 0,0-2 0,-4 3 0,4 0 0,-5-2 0,0 4 0,2-4 0,-2 2 0,2-1 1,-2-2-1,2 2 0,-2-1 0,1-2 0,0 1 0,-4 0 0,6-4 0,-4 3 0,-2 1 0,1 0 0,1-2 0,-2 2 0,2 2 0,3-1 0,-7 3 0,4 0 1,1-1-1,0 0 0,0 3 0,-1-1 1,1 1-1,-3-2 0,3 1 0,-2-2 1,0 3-1,-2 0 1,0-2 0,-2 1-1,0 3 1,-2-2-1,1 1 1,-14-7-1,23 15 1,-23-15 0,19 23-1,-19-23 1,18 26 0,-7-13-1,-2 5 1,3 1 0,2-1-1,-2 0 0,0-2 1,0 1-1,0 0 1,-3-1-1,3-2 1,-4 0-1,-8-14 1,12 22 0,-12-22-1,9 14 1,-9-14-1,0 0 1,0 0-1,0 0 2,0 0-2,0 0 0,0 0-3,0 0-3,0 0-11,0 0-15,0 0-1,0 0 1,-14-11-1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22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1383 2,'0'0'3,"6"-17"0,-6 17 0,0 0 0,6-13-1,-6 13 0,0 0 1,8-17-1,-8 17-1,0 0 1,10-19 0,-10 19 0,8-14 0,-8 14 0,7-17 0,-7 17-1,10-16 1,-10 16-1,9-22 1,-9 22-1,10-19 0,-10 19-1,11-17 1,-11 17 0,10-21 0,-10 21-1,9-14 1,-9 14 0,8-19-1,-8 19 1,8-23-1,-8 23 0,7-21 1,-7 21-1,6-26 0,-6 26 1,6-22-1,-6 22 0,8-22 0,-8 22 1,7-21-1,-7 21 0,6-19 0,-6 19 0,8-20 0,-8 20 1,7-20-1,-7 20 0,8-19 0,-8 19 1,9-22-1,-9 22 0,12-22 0,-12 22 1,12-20-1,-12 20 0,12-21 0,-12 21 1,12-20-1,-12 20 0,13-21 1,-13 21-1,18-24 0,-8 10 1,-10 14-1,23-28 1,-8 14-1,-15 14 1,27-27 0,-15 13 0,4-1 0,-3 0 0,2-2 0,0 5 0,1-1 0,-1-3 0,-2 4 0,2 0-1,-15 12 1,25-19 0,-25 19-1,19-19 1,-19 19-1,18-15 1,-18 15-1,17-13 1,-17 13-1,18-15 1,-18 15-1,18-14 1,-18 14-1,18-12 0,-18 12 1,17-12-1,-17 12 0,15-11 0,-15 11 0,17-9 1,-17 9-1,16-10 0,-16 10 0,17-13 1,-17 13-1,20-12 1,-20 12-1,18-10 1,-18 10-1,18-9 0,-4 6 0,-14 3 1,24-5-1,-24 5 0,22-4 0,-22 4 2,26-3-2,-11 0 1,-15 3-1,24-3 0,-24 3 1,28-5-1,-28 5 0,27-6 1,-13 1-1,-14 5 0,25-4 1,-25 4-1,26-3 1,-26 3-1,21-3 0,-21 3 1,21 0-1,-21 0 0,21 0 1,-21 0-1,22-2 1,-22 2-1,24-1 1,-24 1-1,27-3 1,-12 1-1,0 1 1,0 1-1,2 0 1,0-2 0,2 1-1,1-1 1,0 1-1,-1-2 1,1-2-1,1 1 1,2-1-1,-4 2 1,1 0-1,-2 0 0,-1 0 1,1 2-1,-1-1 0,-1 0 0,1 2 1,-1 0-1,1-1 0,1 1 0,-1 0 0,0 0 1,-1-2-1,1 1 0,-1 1 0,1 0 1,0-2-1,-2 2 0,1-1 0,-2 2 1,0-1-1,-1 0 0,4-1 1,-4 2-1,4-1 0,-2-1 1,2 1-1,3-2 0,-2 2 0,1 0 1,-2 0-1,3-1 0,-5-1 0,4 2 0,-4-1 0,1 1 0,-1-2 0,0 2 0,0-1 1,-1 1-1,2 0 0,-1-2 0,2 2 0,0 0 0,1 0 0,-2 0 0,1 2 1,1-2-1,0 1 0,0-1 0,1 0 0,0 0 0,-1 2 0,-3-4 0,7 2 1,-6 0-1,4 0 0,-3 0 0,2 2 1,-1-2-1,2 0 0,1 0 0,-1-2 1,1 2-1,-1 0 0,-1-1 0,-1-1 0,1 1 0,-3-1 0,1 1 1,-1-2-1,-2 1 0,0 1 0,-1 1 0,-13 0 1,24-2-1,-24 2 0,28 0 0,-13 0 1,1-1-1,3-1 0,-1 1 1,3-1-1,-1-4 0,1 3 0,-2-1 0,-3 2 1,0-2-1,-2 1 0,-1-5 0,-13 8 0,20-8 1,-20 8-1,18-7 0,-18 7 0,17-9 0,-17 9 1,13-9-1,-13 9 0,14-11 0,-14 11 0,15-13 0,-15 13 0,14-16 0,-14 16 0,13-13 0,-13 13 0,12-14 0,-12 14 0,14-10 1,-14 10-1,0 0 0,18-16 1,-18 16-1,0 0 0,17-16 0,-17 16 1,0 0-1,13-15 1,-13 15 0,0 0 0,0 0 0,11-15 0,-11 15 0,0 0-1,0 0 1,12-16 0,-12 16-1,0 0 1,0 0-1,12-13 1,-12 13-1,0 0 0,0 0 1,0 0-1,11-17 1,-11 17-1,0 0 1,0 0-1,9-13 0,-9 13 1,0 0-1,0 0 1,0 0-1,0 0 0,0 0 0,0 0 1,0 0-1,0 0 0,0 0 0,0 0 0,0 0 0,0 0 0,7 13 0,-7-13 0,2 14 1,-2-14-1,3 15 0,-3-15 0,4 18 0,-4-18 1,5 17-1,-5-17 0,6 18 0,-6-18 0,8 17 0,-8-17 0,7 13 0,-7-13 0,12 14 0,-12-14 1,17 16-1,-17-16 1,21 17-1,-4-8 1,-2-1 0,3-2 0,-1-2-1,1-1 0,0 2 1,-1-1-1,-1-1 0,-2-1 0,-14-2 0,19 7 0,-19-7 1,19 9-1,-19-9 0,15 11 0,-15-11 0,15 11 0,-15-11 0,18 10 0,-18-10 0,20 14 0,-20-14 0,21 9 0,-21-9 0,24 9 0,-24-9 0,23 8 1,-23-8-1,22 7 0,-22-7 0,21 8 0,-21-8 0,22 6 0,-22-6 0,21 3 0,-21-3 0,21 3 0,-21-3 1,24 1-1,-24-1 0,27-1 0,-27 1 0,29 0 0,-12 0 0,1 1 0,0-1 0,-1-1 0,2 2 0,-2 1 0,3 1 0,-2-3 0,-2 1 0,1 1 1,-2-1-1,0 1 0,-1-2 0,-1 1 0,-13-1 0,23 0 0,-23 0 0,20-1 0,-20 1 0,19 0 0,-19 0 0,22 0 0,-22 0 0,24-2 0,-24 2 0,24 0 0,-24 0 0,23-1 0,-23 1 0,22 0 0,-22 0 0,21 1 0,-21-1 1,19-1-1,-19 1-1,22 1 2,-22-1-1,20-1 0,-20 1 0,21 0 0,-21 0 0,23 1 0,-23-1 0,24 0 0,-9 2 0,0-2 0,2 0 0,-2 0 0,3-2 0,0 1 0,0-1 0,-1 1 0,0-2 0,1 0 0,-3 3 0,0 0 0,0-2 0,-1 1 0,-1-1 0,1 1 0,0-1 0,-14 2 0,24-1 1,-24 1-1,24-3-1,-24 3 1,24-3 1,-10 3-1,-14 0 0,24-2 0,-24 2 0,24-3 0,-10 3 0,-14 0 0,25 0 0,-25 0 0,25-3 0,-25 3 0,24-1 0,-24 1 0,23-3 0,-23 3 0,21-3 0,-21 3 0,21 0 0,-21 0 0,23-2-1,-23 2 2,22 2-1,-22-2 0,24 0 0,-10-2 0,-14 2 0,23 3 0,-23-3 0,21 0 0,-21 0 0,21 5 0,-21-5 0,18 3 0,-18-3 0,21 3 0,-21-3 0,23 6 0,-9-5 0,-14-1 0,25 3 0,-25-3 0,26 5 0,-26-5 0,23 3 0,-10 0 0,-13-3 0,25 7 0,-25-7 0,22 8 0,-22-8 0,24 7 1,-10-2-1,0 0 0,-1-1 0,-13-4 0,27 9 0,-27-9 0,26 9 0,-12-3 0,-1-1 0,-13-5 0,23 9 0,-23-9 0,23 9 0,-23-9 0,19 11 0,-19-11 1,18 10-1,-18-10-1,17 11 2,-17-11-1,17 13 0,-17-13 0,16 12 0,-16-12 1,19 14-1,-19-14 0,16 14 0,-16-14 1,15 15-1,-15-15 0,17 13 0,-17-13 1,15 15-1,-15-15 0,15 17 0,-15-17 1,17 18-1,-17-18 0,12 17 1,-12-17-1,17 20 0,-17-20 0,15 19 1,-15-19-1,12 23 0,-3-10 1,-5 1-1,2 1 0,-6-15 1,14 23-1,-14-23 0,12 23 0,-12-23 0,11 19 1,-11-19-1,12 15 0,-12-15 0,4 17 1,-4-17-1,0 0 0,8 18 0,-8-18 0,0 0 1,3 15-1,-3-15 0,0 0 0,0 0 2,0 0-2,0 0 0,0 0 1,0 0-1,0 0-1,0 0-2,0 0-4,0 0-11,-11-16-14,11 16-1,-6-20 1,6 20-1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2.3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11 4,'0'0'13,"3"-15"0,-3 15-1,0 0-1,0 0-1,0 0 1,0 0-2,0 0 1,0 0-1,0 0-1,0 0-1,5 13 0,-5-13-1,-2 18-2,2-18 0,0 32-1,-1-17-1,1 6 0,0-1-1,1 1 0,-1-4 0,2-2-1,-2-15 1,-3 23-1,3-23-1,-2 15 0,2-15-2,0 0 0,-3 13-3,3-13-3,0 0-3,0 0-7,0 0-12,0 0 3,0 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0.67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409 68 2,'0'0'10,"-14"-15"1,14 15-2,0 0 0,0 0-2,-15-16 0,15 16 0,0 0-1,-15-12-1,15 12-1,-14-7 0,14 7 1,-14-6-2,14 6 0,-21-6-1,21 6 0,-21-3 0,21 3 0,-24-3 0,24 3-1,-26 0 1,26 0-1,-24 3 0,24-3 1,-24 4 0,10 1-1,1-1 1,-1 1 0,0-1 0,-1 4 0,2-4 0,-1 4 0,14-8-1,-24 15 1,24-15-1,-20 20-1,20-20 1,-13 16-1,13-16 0,-8 20 0,8-20 0,-1 18 0,1-18 0,1 17 0,-1-17 0,5 16 0,-5-16 0,7 14 0,-7-14 0,11 14 0,-11-14 0,13 10 0,-13-10 0,19 12 0,-19-12 0,21 9 0,-21-9 0,22 11 0,-22-11 1,25 11-1,-25-11 0,21 10 0,-21-10 0,22 12 1,-22-12-1,22 14 0,-22-14 0,18 15 1,-18-15-1,16 15 0,-16-15 0,17 17 0,-17-17 0,17 18 1,-17-18-1,15 17 0,-15-17 0,15 19 0,-15-19 1,12 20-1,-12-20 0,4 18 0,-4-18 1,4 18-1,-4-18 0,1 18 1,-1-18-1,-5 15 0,5-15 1,-7 16-1,7-16 0,-14 12 0,14-12 1,-16 12-1,16-12 0,-21 6 0,7-5 0,14-1 1,-23 5-1,23-5 1,-25 1-1,11-2 1,-1-2 0,1 1 0,1-1 1,-1-1 0,-1-4-1,15 8 1,-26-13 0,26 13-1,-24-16 1,24 16-1,-21-16 1,21 16-1,-18-17 0,18 17 0,-17-12 0,17 12 0,-12-14-1,12 14 1,0 0 0,0 0-1,-15-13 1,15 13-1,0 0 0,0 0 0,0 0 0,0 0 0,0 0 0,0 0-1,0 0-1,0 0-3,18 6-3,-18-6-8,15-2-14,0 11-3,-15-9 2,17 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5.5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19 0 21,'0'0'20,"0"0"-3,0 0-2,0 0-2,3 13-3,-3-13-2,1 15-2,1-1 0,-4 1-1,2 5 0,-3-2-1,2 3 0,-4-3-2,4 2 1,-4-2 0,2-4-1,3-14 0,-5 19-1,5-19 0,0 0-1,-3 14-1,3-14-1,0 0-3,0 0-5,0 0-11,14-2-10,-14 2 1,0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06:59.8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12794 14022 8,'0'0'14,"0"0"-1,-1-10-1,1 10 1,0 0 0,0 0 0,0 0-3,1-11 1,-1 11-3,0 0-1,0 0-1,0 0-1,10-6-1,-10 6 0,10-2-1,-10 2 0,13-2 0,-13 2 0,18-3-1,-18 3 1,19 0-1,-9 0 0,1 3 0,-1-2-1,1 2 1,-2 0-1,1 1 1,0 1 0,-10-5-1,15 12 0,-15-12 0,14 13 0,-8-3 0,0-1 0,0 1 0,-1-1 0,2 4 0,-2-2 0,1 2 0,-1 0 0,0-1 0,0 2-1,0 0 1,-1 0 0,-1 0 0,-1 2-1,0-2 1,-1 3-1,0-1 0,-1 1 1,0-2-1,-2 3 0,1-2 0,-2 0 0,1 1 0,-2-1 0,0 0 0,-1-1 0,1 1 1,-1 0-1,0 1 0,0-1 0,-1 1 0,0 0 1,1 3-2,0 0 2,-1-2-2,0 1 2,-1-1-2,2 2 2,-1 0-2,1-3 1,1 0 0,0-1 0,0 2 0,3-2 0,0 1 0,1-1 0,1 2 0,0 1 0,-1-1 0,3 1 1,-1-1-1,-1 2 0,1 1 0,0-1 0,-1-1 0,2-1 0,-1 0 0,1 1 0,0-1 0,1-1 0,0 1 1,1-4-1,1 3 0,-1-2 1,1-2-1,0 1 0,1-1 1,0 0-1,0-1 0,0-1 1,1 0-1,0 0 1,1 1-1,0-2 0,1-2 1,2-3-1,0 1 1,1 0-1,0-3 0,1-1 1,-2 0-1,2-2 0,-1-1 0,-4 2 1,3-2-1,-3 0 0,-9 1 0,15-1 0,-15 1 0,14-6 0,-14 6 0,0 0 1,0 0-1,9-1 0,-9 1 1,0 0-1,0 0 1,0 0-1,-11 4 1,11-4-1,-11 5 0,11-5 1,-13 8-1,13-8 0,-14 14 0,14-14 0,-15 12 0,15-12 0,-14 16 0,14-16-1,-18 16 1,9-7 0,9-9 0,-17 18 0,17-18 0,-15 17 0,8-7 0,0-1 0,3 0 0,0 2 0,0 1 0,0 1 0,1-1 0,0 2 0,-1 2 0,1 0 0,0 2 0,0-2 0,1-1 0,-1 2 0,1 1 0,0 0 0,0-2 0,0 2 0,1-1 0,-1 2 0,0 1 0,1-1 0,-1 1 0,2-1 0,0-1 0,0 1 0,2 0 1,0 0-1,-1 2 0,0-2 0,0 1 0,1 0 1,-1-1-2,0 0 2,0 0-2,0-1 2,0-2-1,1-1 0,-1 1 0,1-1 0,-1 1 0,1-2 0,-1 0 1,1 3-2,0-3 2,-1 2-1,1-1 0,-1 1 0,2-1 0,-3-1 0,1-1 0,-1 1 0,-1 1 0,0 1 0,-3-2 0,1 1 0,-1-2 0,0 4 0,-1-2 0,-1 1 0,-1-3 0,-1-1 0,0 0 0,-1-1 0,-1-2 0,-1-1 0,0-2 0,-2-2 0,0-1 0,-2-1 0,0-1 0,-1-2 0,0 2 0,0-2 0,0-1 1,0-2-1,1 1 0,0 0 0,3 1 1,0-1-1,3 1 0,0-1 0,9 3 1,-13-1-1,13 1 0,0 0 1,0 0-1,-10-4-1,10 4 1,0 0-1,0 0 0,0 0-2,0 0-4,17 4-7,-17-4-24,13-1 2,-2-2-2,-11 3 2</inkml:trace>
  <inkml:trace contextRef="#ctx0" brushRef="#br0" timeOffset="5529.3163">13709 14254 13,'0'0'11,"0"0"1,0 0 0,0 0-1,0 0 0,0 0-2,0 0 1,0 0-2,0 0-2,-3 13 0,3-13-1,2 11 0,-2-11 0,2 22 0,-2-9-1,2 7 1,0 0-2,0 4 1,-1 0-1,1 3 0,0 2 0,-1 0-2,1 0 1,-2 0-2,0-1 1,-1-1-1,0-2 1,-1-1 0,-1-4-1,1-1 1,0-4-2,0-4-1,1-1-2,1-10-2,0 0-7,0 0-7,-3-16-12,7 6 2,-8-14 1</inkml:trace>
  <inkml:trace contextRef="#ctx0" brushRef="#br0" timeOffset="6070.3472">13674 14282 19,'0'-17'29,"9"4"2,-5-3-1,6-4-9,7 8-3,-3-7-4,8 8-2,-2-5-5,3 7-2,0 0-1,1 6-2,-3 4 0,-3 3-1,0 4-1,-3 4 0,-2 4 0,-6 4 0,-3 2-1,-4 1 1,-5 2-1,-3 0 0,-6-2 0,-2 1 0,-3-2 0,-2-3 1,-2-2 0,-1-1 0,1-4 0,3-2 1,1-1-1,3-1 1,3-1 0,4 0 0,9-7 0,-3 13 1,3-13 0,13 14 0,0-8 0,4 4 1,2-3-1,2 2 0,2 1 1,1 0-2,1-1 1,-3 2-1,1-2 0,-2 0-1,0-1 0,-1 1-2,-1-4 0,-4-2-3,0 2-2,-6-7-4,4 5-13,-3-5-12,-10 2 0,11-16-1,-9 2 2</inkml:trace>
  <inkml:trace contextRef="#ctx0" brushRef="#br0" timeOffset="6558.3751">14201 14334 47,'5'11'29,"-8"0"2,1 6-10,-2 10-8,-4 1-2,5 8-2,-1-3-2,6 3 0,0-6-1,6 0-2,3-7 1,5-4-2,0-13 0,6-4-1,-1-8-1,3-8 1,2-6-1,0-6 0,-3-5-1,0-1 1,-4-2-1,-3-2 1,-4 1-1,-4 4 0,-6 4 1,-5 3-1,-3 6 0,-3 6 0,0 8 0,0 7 0,-1 6 0,1 7 0,2 4 0,5 5 0,1 4 0,2 2 0,5 2 1,1 0-1,3-2 1,0 0-1,2-4 1,1-4-1,-2-4-1,1-5-3,-1-4-3,-11-10-11,10-2-20,0-3 2,-7-10-1,3 0 1</inkml:trace>
  <inkml:trace contextRef="#ctx0" brushRef="#br0" timeOffset="6858.3923">14554 14080 66,'13'4'35,"-10"5"0,2 11 1,-1 10-26,-4 1-2,3 11-1,-3 2-3,2 5 0,-1-1-2,2 2 0,-2-1 0,3-5 0,0-5-1,1-5-1,1-5 0,1-7-3,3-2-3,-10-20-8,21 8-24,-8-9 2,-2-8-3,2-1 2</inkml:trace>
  <inkml:trace contextRef="#ctx0" brushRef="#br0" timeOffset="7379.4221">14800 14514 42,'17'4'34,"-3"-6"2,5 3 0,1-3-14,-4-9-7,6 4-5,-4-5-3,5 2-2,-3-4-2,-1 1-1,-2-2 0,-1 0-1,-2-2 0,-3 2-1,-3-1 1,-1 0-1,-5-1 1,-2 3-1,-4-2 0,-4 3 1,-3 2-1,-3 2 0,-1 3 0,-3 4 0,-1 4 0,-2 2 0,-1 6-1,2 3 1,0 3 0,1 4-1,3 2 1,1 1 1,4 3-1,4 1 0,2 3 1,5 1-1,4-1 2,3 1-2,3-3 2,3-2-1,2-5 0,3 0 1,2-8-1,-1-3 0,2-4 0,1-4 0,-1-3-1,0-3-1,3-2-2,-5-5-3,5 5-7,-8-6-19,1-3-8,-1 0 1,-4-4-1</inkml:trace>
  <inkml:trace contextRef="#ctx0" brushRef="#br0" timeOffset="8055.4607">15506 14247 47,'0'0'32,"0"0"1,0 0-8,-4-16-7,4 16-5,-14-6-2,14 6-4,-22-2-1,9 3-2,-5 3 0,0 2-1,-3 3-1,2 4 0,-3 3-1,4 1 0,0 2 0,1 0 0,5-2 0,3 0-1,4-4 1,4-1-1,4-3 1,-3-9-1,16 13 1,-1-6-1,-2-3 1,5 0 0,1-1 0,3 0-1,0 0 1,-1 2-1,0-1 0,-2 2 1,0 0-1,-1 2 0,-3 2 0,-4 3 0,-3 0 0,-2 4-1,-3 1 1,-3 1-1,-4 0 1,-4 0-1,-5-2 2,-3 0-2,-3-1 1,-2-5 1,-2-2-1,1-2 1,0-4 1,4-1-1,2-2 0,6-3 0,10 3 1,-10-7-2,10 7 0,4-12-3,-4 12-7,15-4-28,-5-3-2,3 1 2,-4-6-2</inkml:trace>
  <inkml:trace contextRef="#ctx0" brushRef="#br0" timeOffset="10178.5822">17201 14065 25,'0'0'28,"0"0"2,0 0-8,0 0-3,0 0-4,0 0-3,0 0-4,0 0-1,0 0-2,0 0-1,0 0-1,2 16 0,-1-4-1,-1 4 0,2 4 0,-2 3 0,1 3 0,-1 2-1,1 4 0,-1 1 0,1 2 1,-2-2-1,1 1 0,-1-3-1,2-2 1,-1-1 0,1-5 0,-1-3-1,0-3 1,1-2-1,1-5 1,-2-10 0,0 12 0,0-12 0,0 0-1,0 0-1,0 0 0,0 0-3,-2-10-1,2 10-6,1-13-9,2-1-16,-3 14 0,7-23 1,0 11 0</inkml:trace>
  <inkml:trace contextRef="#ctx0" brushRef="#br0" timeOffset="10733.6139">17607 14016 4,'4'-14'19,"-4"14"-4,0 0-2,0 0 0,0 0-1,0 0 2,0 0-3,0 0 1,0 0-2,0 0-1,2 10 0,-2-10-2,0 14-1,-2-4 0,2 6-1,-2 0 0,3 5-1,-2 1-1,2 4 1,-2 2-2,2 0 1,-1 2-1,3 2-1,-2-2 1,1 0-1,1-3 0,0 0 0,0-5 0,1-1 0,-2-4 0,1-2-1,-1-5 1,0 0-1,-2-10-1,1 13 0,-1-13-2,0 0-1,-6 12-2,6-12-4,0 0-5,-17 2-7,8-4-11,9 2-2,-15-7 3,15 7 0</inkml:trace>
  <inkml:trace contextRef="#ctx0" brushRef="#br0" timeOffset="11298.6462">17273 14102 4,'0'0'21,"0"0"-6,0 0 1,0 0 0,0 0 0,0 0-2,0 0 0,7 14-1,-7-14-1,11 10-1,-11-10-1,16 19-1,-7-9-2,5 6-1,-1 0-2,5 5 0,-2 1-1,4 1-1,-1 1 0,3 2 0,-1-1-1,1 1 1,-1-4-1,-3 1 0,1-2 0,-1-1 0,-4-4 0,-1-2 0,-1-2-1,-2-3 0,-10-9 1,15 13-1,-15-13 0,9 4 1,-9-4-1,0 0 0,0 0 0,0 0-1,0 0-1,0-12-3,0 12-8,0 0-25,0 0 1,3-10-1,-3-1 2</inkml:trace>
  <inkml:trace contextRef="#ctx0" brushRef="#br0" timeOffset="12154.6952">18060 14292 10,'0'0'25,"0"0"0,0 0-4,0 0-1,0 0-2,10-6-4,0 9-1,-10-3-2,19 1-2,-7-2 0,7 4-3,-1-6-1,5 4 0,0-4-1,4 2 0,1-5-1,4 2-1,-1-2 0,3 2 0,-2 0-1,0 1 0,-2-3 0,0 4 0,-3 0 0,-3 1 0,-3 0-1,-3 0 1,-2 2 0,-4-2-1,-12 1 0,14 1 1,-14-1-1,0 0 0,0 0 0,0 0-2,0 0-2,0 0-4,0 0-10,-6-9-20,6 9 0,-8-15 0,0 5 1</inkml:trace>
  <inkml:trace contextRef="#ctx0" brushRef="#br0" timeOffset="12662.7243">18428 14090 37,'12'7'31,"-12"-7"2,0 0 0,12 4-17,-12-4-4,9 4-1,-9-4-3,14 6-1,-14-6-2,22 9 0,-9-5-2,5 3 0,0-2-1,1 1 0,2-1 0,0 0-1,-1 0 0,-2 1 0,-2 3-1,-1-1 1,-3 0-1,-3 3 1,-4 1-1,-3 1 0,-2 1 1,-3 0-1,-4 2 0,-2-1 0,-5 3 0,-1-2 0,-1 1 0,-2-1 0,-3-1 0,3 1 0,1-4 0,4-2 0,2-1 0,11-9 0,-14 12 0,14-12-1,0 0 0,0 0-3,12 3-5,-12-3-21,16-8-8,-4 3 0,0-3 0</inkml:trace>
  <inkml:trace contextRef="#ctx0" brushRef="#br0" timeOffset="13486.7714">19222 13866 49,'11'0'31,"-11"0"2,0 0-4,6 18-14,-9-5-6,4 6-2,-4 4-3,4 4 0,-2 0-2,2 5 1,-1 0-1,2 4 0,-1-2-1,1 2 0,-1 1-1,2-2 1,0-2 0,2 0-1,0-5 1,2 0 0,1-3 0,3-3 0,-1-3 0,0-1 0,2-3 0,-1-1 0,-2-1 0,3-2 0,-2-3 0,2 1 0,1-4 0,1-1 0,2-3 1,1 0-1,2-3 0,1 0 0,-1-2 0,0-2-1,-1 0-2,-2-2-1,-1 3-3,-6-6-10,0-1-22,-9 12 1,5-19-1,-7 9 1</inkml:trace>
  <inkml:trace contextRef="#ctx0" brushRef="#br0" timeOffset="13967.7989">19100 14181 19,'0'0'27,"0"0"-4,-6-11 0,6 11-1,0 0-2,10-13-2,3 14-4,-13-1-1,20-7-3,-10 1-1,8 7-2,-3-5-1,7 6-2,1-1 0,4 1-1,-1 0 0,4 2-1,2-2-1,0 2 0,-1-1 0,-2 0 0,-3-1-1,-3-1 1,-3 0-1,-4-1 1,-4 0-1,-12 0-1,11-4-1,-11 4-1,0 0-4,-8-10-13,8 10-20,-16-7 0,5 2 0,11 5 2</inkml:trace>
  <inkml:trace contextRef="#ctx0" brushRef="#br0" timeOffset="15586.8915">17295 14944 27,'0'0'17,"0"0"-1,0 0 0,0 0-1,0 0-3,0 0-2,0 0-2,-4 10-1,4-10-3,-7 13 0,7-13-1,-10 20 0,3-8-1,0 4 0,0 1 0,0 3 0,-1 1-1,2 3 1,-3 1 0,4 0 0,-2 1-1,2 0 0,0-2 1,2-1-1,-1-4 0,0 2 0,1-7 0,0 0 0,0-4 0,3-10 0,-5 15-1,5-15 2,0 0-2,-7 9-2,7-9 0,0 0-3,0 0-5,-4-9-11,4 9-11,-1-13-1,-3-1 1,4 14 2</inkml:trace>
  <inkml:trace contextRef="#ctx0" brushRef="#br0" timeOffset="16422.9391">17176 14952 14,'0'0'21,"-5"9"-2,5-9-1,-5 10-1,5-10-3,-1 9-2,1-9 0,0 0-3,3 11 0,-3-11-1,0 0-1,0 0-1,15-8 1,-7-2-3,3 0 0,0-3-1,4 3 0,-1-7-1,3 6-1,-2-2 1,3 3-1,-4 1 0,0 5 0,-3-1 1,1 5-2,-3 4 2,-9-4-1,12 12 0,-7 0 0,-1 3 0,-2 2 0,-1 2 0,1 1 0,-2-1-1,-1 0 1,1-4 0,-1-2-1,1-3-2,0-10-4,6 14-8,-6-14-24,0 0 2,0 0-2,0 0 1</inkml:trace>
  <inkml:trace contextRef="#ctx0" brushRef="#br0" timeOffset="17928.0254">15037 15717 6,'0'0'24,"0"0"1,0 0-5,0 0-3,-1 11-2,1-11-3,2 18-2,-3-8-3,3 6-2,-2 1 0,1 6-2,-1-1 0,1 1-1,-1 2 0,0 1-1,0-1 0,1 0 0,-1-5 0,1 0-1,0-3 1,0-5-1,-1-12 1,4 13-1,-4-13 1,0 0-1,10-8 1,-5-2-1,2-5 1,2 0-1,2-4 0,1-1 1,1-3 0,4 2 2,-3 0-2,5 5 1,-2-1-1,-2 6 1,1 4-1,-1 5 1,1 7-2,-3 4 1,0 4 0,-2 2-1,-3 4 1,0 0-1,-2 2 0,0 1 0,-4-5 1,1 0-1,-1-3 0,-1-2 0,1-2-1,-2-10 0,7 10-3,-7-10-5,12-4-8,-12 4-16,15-15 0,-2 4-1,-6-7 1</inkml:trace>
  <inkml:trace contextRef="#ctx0" brushRef="#br0" timeOffset="18335.0487">15481 15859 22,'3'18'27,"-9"-6"1,6 7-3,-3 3-11,-1-5-1,7 6-2,-2-7-1,8 3-2,-2-6-2,6-1 0,-1-6-2,6-2-1,-3-5-1,2-1 0,-2-5-1,2-2 0,-4-4 0,1 0 0,-5-3 0,-1-2 0,-2 2-1,-3-3 0,-4 1 0,-3 1 0,-4 2 0,-4 3 0,-3 0 0,-2 8-1,-4 0 1,0 6 0,0 4 0,-1 1 0,5 4-1,-1 1-1,9 3-1,0-5-5,11 3-8,4 0-13,-6-13-5,23 8-1,-9-11 2</inkml:trace>
  <inkml:trace contextRef="#ctx0" brushRef="#br0" timeOffset="18835.0773">15734 15802 28,'0'0'29,"0"0"3,14 20 0,-12-8-16,-4 0-3,4 9-3,-4-3-2,4 7-2,-3-1-2,2 1-1,-2-5-1,3 2-2,-2-5 1,2-6 0,-2-11-1,0 0 0,12 4 1,-12-4-1,16-21 0,-7 6 0,1-3 1,1 0-1,-2 0 0,2 0 1,-2 1-2,-2 5 2,-7 12-2,16-14 2,-16 14-1,11 3 0,-11-3 0,9 15 0,-5-2 1,2 1-1,-1 0 1,-1 5-1,1-3 1,-1 2-1,0 0 0,-1-3 0,1 0-1,-3-3-2,2-1-4,-3-11-10,0 0-17,0 0 0,0 0-2,3-14 2</inkml:trace>
  <inkml:trace contextRef="#ctx0" brushRef="#br0" timeOffset="19250.101">16068 15625 64,'11'-8'34,"-11"8"0,11 2-2,-6 8-21,-5 0-5,6 8-2,-6 1-1,3 4 0,-2 1-1,1 4-1,-4 1 0,4 1 0,-5-1 0,0 0-1,2-2 1,1-2-1,0-2 0,2 0 0,3-5 1,0-3-1,2-3 0,2-2 0,1-3 0,2-2 1,-1-2-1,3-2 0,-2-2 0,2 0 0,-1-2-1,-1-3-1,3 1-3,-6-7-5,6 5-12,-3-2-14,-7-4 1,1 2-1,-8-3 1</inkml:trace>
  <inkml:trace contextRef="#ctx0" brushRef="#br0" timeOffset="19522.1164">15991 15800 44,'-15'9'33,"15"-9"1,0 0 0,0 0-16,0 0-4,16 2-5,0-2-2,2-4-1,6 4-2,0-2 0,3 1-3,1 1 0,-1-1-3,3 2-2,-6-4-6,4 6-13,-4-1-15,-7-3 1,0 2-1,-7-2 2</inkml:trace>
  <inkml:trace contextRef="#ctx0" brushRef="#br0" timeOffset="20145.1521">16368 15928 31,'18'12'30,"-9"-11"2,6 3 0,1-4-16,-3-4-5,9 2-2,-5-5-2,4 2 0,-3-4-3,0 3-1,-2-2-1,-1-2 1,-2-2-2,-3 3 1,-2-2-2,-1-1 1,-4 1 0,-1-2-1,-5 1 1,-2 2-1,-5-3 1,0 2-1,-4 0 1,0 2-1,-3 3 0,1 2 0,-2 3 0,2 4 0,-1 4 0,1 4 0,-1 3 0,3 2 0,0 2 1,3 4-1,2 1 1,3-1 0,3 1 1,6-1-1,3-2 1,3 2-1,1-5 1,5-1 0,0-2 0,4-2-1,-1-4 1,2 1-1,0-6 1,1 1-1,0-4 0,1 0 0,-2-3-1,1 0 0,-2-3-1,-3-2-2,2 2-3,-7-8-9,5 0-24,-5 3 1,-6-5-2,1 1 3</inkml:trace>
  <inkml:trace contextRef="#ctx0" brushRef="#br0" timeOffset="20792.1891">16768 15791 50,'0'0'35,"14"1"0,-14-1 0,11 1-17,1 9-8,-12-10-3,22 20-2,-12-5-2,2 1-1,-3 1-1,-1 1 0,-2 0 0,-2 0-1,-1-4 0,-3-3-1,0 0 1,0-11-1,-4 14 1,4-14-1,0 0 1,0 0 0,-10-5-1,10 5 1,0-13 0,0 2 0,3 0 0,1-1 1,2-3-1,0 1 0,1-2 1,0 2-1,0 0 0,2 2 1,-3 0-1,-6 12 1,13-15-1,-13 15 0,13-7 0,-13 7 0,9-3 0,-9 3-1,9-1 1,-9 1 0,0 0-1,12-4 1,-12 4-1,0 0 0,7-10 1,-7 10-1,2-12 1,-2 12 0,-3-14 0,3 14 0,-5-13 0,5 13 1,-10-8-1,10 8 0,-10-4 1,10 4-1,0 0 0,-12 6 0,12-6 0,0 0 1,-8 12-1,8-12-1,-1 11-3,1-11-8,0 0-24,0 10 0,0-10 0,0 0-1</inkml:trace>
  <inkml:trace contextRef="#ctx0" brushRef="#br0" timeOffset="21897.2524">17205 15740 24,'0'0'31,"0"0"3,0 0-3,0 0-10,0 0-3,0 0-4,0 0-4,0 0-3,-6 15-2,5-1-2,3 3 0,-1 4-1,2 4-1,0 0 1,3 3-2,1-2 2,0-2-1,1-5 0,3-3-1,0-7 1,1-4 0,2-5-1,0-8 1,0-4-1,0-4 0,-1-5 0,0-3 2,-2-2-2,0 1 0,-2-1 0,-2 5 1,-2 1-1,1 5 0,0 5 0,-6 10-1,0 0 2,11-8-1,-11 8 0,9 12 0,-4-1 1,1 3 0,-1 4-1,1 0 0,0 2 1,1 0-1,1-2 1,0-1-2,0-3 2,-1-2-1,3-6 1,-10-6-1,16 1 1,-16-1-1,18-15 0,-11 2 1,2-3-1,2 0 0,-1-2 0,0 2 1,1 0-1,-1 3 0,-2 2 0,2 2 0,-10 9 0,15-8 0,-15 8 0,13 2 0,-13-2 0,12 11 0,-7 0 0,0 2 1,0 3-1,-1 2 0,0 2 1,-1-1-2,0-2 2,-1 0-2,0-1 1,-1-4-3,4-2-1,-5-10-3,7 11-10,-7-11-23,0 0 1,11-6 0,-7-4 1</inkml:trace>
  <inkml:trace contextRef="#ctx0" brushRef="#br0" timeOffset="22169.268">17855 15776 43,'0'0'34,"0"0"2,10 0 0,-10 0-14,2 13-10,-4-3-5,3 8-2,-2 1 0,3 2-2,-1 2 0,1 1-2,0-1 1,1 0-1,-1-1 0,2-6-1,-1-2-1,-3-14-4,7 18-8,-7-18-25,0 0 1,5-14-1,-6-2 0</inkml:trace>
  <inkml:trace contextRef="#ctx0" brushRef="#br0" timeOffset="22365.2791">17819 15604 75,'0'0'36,"0"0"-1,-5 10 2,5-10-31,0 0-7,0 0-17,16 13-18,-16-13 1,13 2-1,-13-2 1</inkml:trace>
  <inkml:trace contextRef="#ctx0" brushRef="#br0" timeOffset="23125.3227">18116 15738 30,'9'-15'34,"-9"15"1,0 0 1,1-12-15,-1 12-4,0 0-5,0 13-4,-3-3-4,3 8 0,-2 4-3,2 5 0,0 0 1,2 3-2,1 0 1,1-1 0,1-3 0,2-5-1,0-9 1,2-4 0,0-7-1,1-7 1,1-4-1,0-8 1,1-3-1,-1-3 1,2 0-1,-1-1 0,-1 3 0,0 3 1,-1 3-2,0 6 1,0 5 0,1 4 0,-2 4 0,1 5 0,2 4 0,-1 2 0,0 3 1,-1 1-1,-2 1 0,0 2 0,-2-1 0,-2 0-2,-3-2 0,-5-5-4,7 2-5,-3-15-9,0 0-19,0 0 2,0 0-1,0 0 2</inkml:trace>
  <inkml:trace contextRef="#ctx0" brushRef="#br0" timeOffset="23761.3589">18654 15786 37,'14'-1'30,"-14"1"3,9-14-8,-9 14-8,2-11-4,-2 11-1,-4-9-1,4 9-3,-14-6-2,14 6-1,-20-2 0,6 3-2,-3 0 0,0 3 0,-2 1-1,1 1 0,0-1-1,3 4 0,0 1 0,4 1 0,1 4 0,2 0 0,4 2 0,4 0-1,3 2 1,4 0 0,3-2 0,4 0-1,4-5 1,4-1-1,2-6 0,0-2 1,-1-3-1,-1-3 0,-3-5 0,-1-2 1,-5-3-1,-2-5 1,-3 0-2,-3-4 2,0-3-2,-2 0 2,-2-1-2,-2 2 1,-1 0 0,-2 4 0,0 5 0,-1 3 0,5 12 0,-11-7 0,11 7 0,-8 16 0,7-1 0,1 4 0,1 2 0,3 4 0,2 2 1,2 0-1,1 0 0,3-3 0,-1-4 0,1-1-1,2-5 1,-3-6-2,4-3-3,-5-9-4,6 2-20,-3-7-10,-5-6-1,4-4 1,-4-4 0</inkml:trace>
  <inkml:trace contextRef="#ctx0" brushRef="#br0" timeOffset="24155.3816">18928 15413 67,'0'0'37,"12"-7"-1,-12 7 2,17 13-24,-17-13-6,11 23-3,-7-5 0,3 7-2,-3 4-1,-1 4 0,-2 1-1,0 4 1,-2-1-1,0-2 1,-1 0-1,3-1 1,1-4 0,3-1-1,2-5 2,6-2-1,1-4 0,3 0-1,-1-2 1,2-3 0,-2-4-1,2 0 0,-3 0-1,-2-2 1,-3-2-2,-10-5-1,19 3-6,-19-3-31,0 0-4,10-19 2,-11-1-1</inkml:trace>
  <inkml:trace contextRef="#ctx0" brushRef="#br0" timeOffset="25538.4607">19789 14751 23,'-8'-14'17,"8"14"1,0 0-2,-6-9 0,6 9-2,0 0-1,-9-10-1,9 10-2,0 0 0,-9-11-2,9 11-1,0 0 0,0 0-1,0 0-1,0 0-1,0 0-1,6 14 1,0-4-1,6 5 0,0 3 0,6 5 0,0 1-1,6 4 1,3 2-2,2 2 1,2-2 0,4 1 0,0-2-1,3 0 0,0 0 0,-2-1 0,-1-2 0,-2-1 0,-2 0 0,-3 0-1,-4-2 1,-4-2-1,-3-5 0,-3 0 0,-3-4 0,-5-2-2,-6-10-1,0 0-4,0 0-9,0 0-23,-18-5 1,7-6-2,-6-7 2</inkml:trace>
  <inkml:trace contextRef="#ctx0" brushRef="#br0" timeOffset="26364.508">19754 14718 15,'0'0'20,"0"0"0,0 0 0,0 0-1,0 0-2,0 0-4,-11 6-1,11-6-3,0 0-3,-8 17-1,4-6-2,-3 3 0,1 3-1,-2 3 1,-1-1 1,3 2-1,2-3 0,4 0 0,0-6-1,5-1 1,-5-11 0,14 7-1,-4-13 0,0-2-1,-2-5 0,2-4 0,-4-1 0,0-4 0,-3-1-1,-2 1 0,-2 1 1,-1 1-1,-1 4 0,0 2 0,-1 2 1,0 2-1,4 10 1,-6-12 0,6 12 0,0 0 0,0 0 2,0 0-1,16 3 0,-6 1 1,3 1-1,3 3 1,3-2-1,3 2-1,1-1 0,4 2 0,0-1 0,1-1-1,0 0 1,1 0-1,-1-1-2,-4-4-2,3 6-15,-3-6-20,-9-4 0,-3 0-1,-6-7 1</inkml:trace>
  <inkml:trace contextRef="#ctx0" brushRef="#br0" timeOffset="27181.5547">20675 15154 31,'6'-13'29,"-6"13"3,4-10 0,-4 10-14,0 0-6,0 0-2,0 0 0,-7 10-3,5 6-2,-4 3 0,1 8-1,1 4-1,0 6-1,2 3 1,0 5-2,0 0 1,2 1-1,1-4 1,3 2-1,-1-7 1,5-1-1,3-7 0,2-4 0,4-5 1,1-5-1,3-4 0,2-6 0,1-4 0,-2-2 0,0-3-1,-1-4-1,-2 2-2,-3-5-2,-1 5-7,-10-8-13,-1 3-14,-4 11 1,-5-22-1,-3 12 1</inkml:trace>
  <inkml:trace contextRef="#ctx0" brushRef="#br0" timeOffset="27469.5712">20564 15471 54,'0'0'32,"-5"-11"2,5 11 0,-6-19-23,6 19-2,9-12 0,0 10-2,-9 2 0,21-5-1,-8 4-2,5 2-2,2-2 0,4 1-1,4 0 0,3-1-1,1 0-1,-1-3-2,3 1-3,-7-7-7,4 2-20,-6 1-4,-9-2-2,-5 2 3</inkml:trace>
  <inkml:trace contextRef="#ctx0" brushRef="#br0" timeOffset="28064.6052">20918 15542 40,'15'-2'32,"10"5"2,-4-9 0,-2-3-13,8 5-7,-4-6-5,5 3-2,-5-3-1,4-1-1,-4-3-1,0 2 0,-4-3-2,0 2 0,-3-3-1,-3 1 0,-5-1 0,-3 2-1,-5-1 1,-4 2 0,-5 1-1,-5 2 0,-4 2 1,-3 4-1,-2 2-1,-2 3 1,-3 7 0,0 3 0,1 5 0,1 2 0,2 3-1,3 3 1,3 3 0,4 1 0,6-3 0,6 2 0,7-1 1,3-1 0,7-1 0,7-4 0,2-3 1,3-2-1,3-2 1,1-3-1,0-6 0,1 1 0,-3-4 0,-3-2-1,-1-2 0,-1-3-1,-3 0-2,-6-5-3,4 6-9,-10-2-26,-2-7 1,-1 0 1,-5-3-1</inkml:trace>
  <inkml:trace contextRef="#ctx0" brushRef="#br0" timeOffset="28712.6423">21400 15340 76,'17'0'37,"-4"-2"0,5 7 1,0 3-27,-6-2-5,4 10-2,-5 1-1,1 6-1,-3 1-1,1 3 1,-4 1-2,-1-1 1,-2-2-1,-1-4 0,-1-5-1,-1-3 1,-2-4-1,2-9 1,0 0-1,-8-9 1,6-1 0,-1-6-1,1-2 1,1-1 0,1-3 0,1 1 0,2 1 0,2 0 1,1 3-1,2 1 0,3 5 1,1 2-1,1 2 0,1 3 1,1 1-1,3 3 1,0 1 0,-1 2-1,0-2 0,-1 0 1,-1 0-1,-1-1 1,-1-1-1,-4-2 0,-9 3 0,13-12 0,-7 2 1,-3 1-1,-2-1 0,-3 0 0,-3 1 0,5 9 0,-15-14 0,2 10 0,-2 4 0,0 3 0,-1 3 0,2 1-1,1 3 1,3 2 0,4-1 0,4-2 0,6 2-1,-4-11-4,19 17-14,-2-13-19,-5-6-1,4-1 1,-2-6-1</inkml:trace>
  <inkml:trace contextRef="#ctx0" brushRef="#br0" timeOffset="29901.7103">21920 15339 18,'0'0'26,"0"0"1,7-10-2,-7 10-9,0 0-1,0 0-3,0 0-1,0 0-1,0 0 0,0 0-2,0 0-2,0 0-1,0 0 0,1 18-1,-2-7-1,1 7 0,0 1-1,3 6 1,0 0-2,2 0 1,1 0-1,2-1 1,1-2-2,3-2 1,-3-6-1,-1-1 0,-8-13 1,17 14-1,-17-14 1,10-1-1,-10 1 0,7-18 0,-1 4 0,-1-5 0,1-4 0,0-2 0,2-1 0,2-1 0,1 4 0,1 0 0,0 2 0,0 7 0,1 2 0,-1 6 0,0 4 1,-2 6-1,-10-4 1,15 22-1,-9-5 0,-1 5 1,-1 2-1,-2 1 0,0 0 0,1-1 1,-1-2-2,0-3 2,2-6-1,-4-13 0,9 11 0,-9-11 1,14-5-1,-6-4 0,1-6 0,1-2 0,0-4 0,3-2 0,2 0 1,1-1-1,-1-2 1,4 3-1,-2 4 2,2 1-1,-3 4 0,2 3 0,-6 5-1,0 4 1,-3 3 0,-9-1 0,13 14-1,-9 0 1,-1 2-1,-2 3 1,1 2-1,0 3 0,-3-1 0,1 1 1,1-1-1,-1-2 0,-1-2 0,1-3-1,1-4-1,-1-12-2,2 12-6,-2-12-19,0 0-12,1-15 1,1 1-1,2 0 1</inkml:trace>
  <inkml:trace contextRef="#ctx0" brushRef="#br0" timeOffset="30255.7305">22625 15363 44,'15'2'34,"-15"-2"1,11 5 1,-11-5-12,-1 10-13,8 0-3,-7-10-1,3 24-2,-3-8 0,2 4-2,-1 0-1,1 3 0,-1-1-1,1 1-1,-2-1 1,2-3-1,-2-2 0,3-4 0,-1-2-3,-2-11-1,0 0-7,0 0-23,0-10-4,1-2 0,-2-10-1</inkml:trace>
  <inkml:trace contextRef="#ctx0" brushRef="#br0" timeOffset="30489.7439">22614 15131 76,'0'0'39,"0"0"-1,0 0 2,-12-10-27,12 10-6,0 0-1,11 10-3,-11-10-3,8 10-2,1-1-6,-9-9-13,0 0-18,15 9 0,-15-9-1,14 2 1</inkml:trace>
  <inkml:trace contextRef="#ctx0" brushRef="#br0" timeOffset="31365.794">22917 15359 43,'0'0'31,"9"-11"2,-9 11-8,10-3-10,-10 3-2,0 0-2,0 0-4,-1 18 0,-4-6-3,4 6 1,-4 3-2,3 4-1,-2 0 0,2 2-1,1-2 0,3 1 0,2-4 0,1-5-1,1-4 1,-6-13 0,14 10-1,-4-13 1,3-4 0,-1-4-1,-1-5 1,1-4 0,0-3-1,0-2 1,1 0 0,1 1-1,-5 0 0,4 4 1,0 1-1,-2 5 1,2 5-1,1 5 1,-2 3-1,0 5 0,2 4 1,-4 2-1,-1 5 0,3 2 0,-4 2 0,-3 1 1,1 3-1,-4 0 0,-4-1 0,2 2 0,-2 0 0,-3-3-1,1-3-1,1-3-1,1-1-4,2-14-5,0 0-21,0 0-5,9-6-1,2-4 2</inkml:trace>
  <inkml:trace contextRef="#ctx0" brushRef="#br0" timeOffset="32114.8369">23650 15419 34,'0'0'33,"11"-6"2,-11 6-7,-6-9-8,6 9-4,0 0-3,-12-11-3,1 5-3,1 3-1,-4 0-2,0 1-1,-1 2-2,-4 2 0,-2 2 0,1 4 0,-3 3 0,-1 3 0,2 4 0,-2 2 0,1 1 0,6 2 0,3 0 0,3-1 0,8 1-1,9-3 1,3-5-1,9-1 0,5-4 0,1-5 0,4-4 0,5-3 0,-3-6 0,-3-3-1,-1-2 1,-2-5 0,-5-1 0,-1-2 0,-5-2 0,-3-1-1,-4-2 1,1 2 1,-4 0-1,-3 3 0,-1 3 1,0 2-1,-1 5 0,2 11 0,0 0 1,0 0-2,0 0 1,-5 14 1,9 1-1,-1 6 1,1 2 0,2 2 0,-5 2 0,7 1-1,-2 1 1,1-3 1,0-2-3,2-5 1,-2-2-1,2-5-1,6-1-2,-15-11-9,21-9-26,-11 2-2,-4-6 1,1-2 0</inkml:trace>
  <inkml:trace contextRef="#ctx0" brushRef="#br0" timeOffset="32602.8648">24057 15042 59,'11'-1'37,"-2"5"-1,-9-4 2,0 0-21,6 15-9,-6-6 0,-1 7-3,-4 1-1,3 4 0,-1 2-1,0 5-1,-2 1-1,-2 3 0,-1 2-1,4 3 1,2-1-1,-3 3 0,-1-3 0,6 1 1,1-2 0,2 0 0,5-5 0,-1-3 0,0-5 0,8-2 0,-2-3 1,-2-3-2,0-6 1,-1-1 0,0-3-1,3 0 0,-3-3 0,-10-1 0,18-8-1,-2 0-2,0 4-7,-1-6-31,-1-7-1,-3 0 1,-3-6-1</inkml:trace>
  <inkml:trace contextRef="#ctx0" brushRef="#br0" timeOffset="37499.1448">12811 11376 5,'0'0'17,"0"0"-1,0 0 0,0 0-3,0 0 0,0 0-1,0 0-2,0 0 0,0 0-2,10-7-1,-10 7 0,0 0-1,11-5-1,-11 5 0,13-1-1,-3 4-1,-10-3 1,20 6-2,-10-1 1,1 3-1,1 1 1,0 0-2,0 0 1,-1 2 0,-1 0-1,2 1 0,-4 1 0,1-1 1,-2 3-1,2-1 0,-4 1 0,0 1-1,-1 0 1,0 0 0,-1 1-1,-1-1 1,-1 2 0,-1-1-1,1 2 0,-2-1 1,0-1-1,0 1 0,-1-1 0,0 2 1,-1-3-1,0 1 0,0-1 0,0 2 0,-1 1 0,1-3 1,0 1-1,-1 0 0,2 2 0,0 2 0,1-2 1,0 2-2,0-2 2,0 3-1,1 0 0,0 0 0,1-3 0,0 1 0,2 1 0,-1-1 0,3 1 0,-1 1 0,0-3 0,0 2 0,1 1 0,0-3 1,0 2-1,2 0 0,-2-2 0,1 0 0,1-1 0,0 0 1,4-4-1,0 1 0,2-4 0,-1 0 1,1-4-1,2 1 1,-2-2-1,3 1 1,-4-3-1,1-1 1,-1 0-1,0 0 0,1 0 1,0-2-1,1-1 0,-1 1 0,0-1 1,-1 0-1,0 0 0,-1-1 0,-11 1 1,15-1-1,-15 1 1,0 0 0,0 0-1,0 0 1,0 0 0,0 0 0,0 0 0,0 0-1,-10 6 1,10-6-1,-14 6 0,14-6 0,-16 10 0,16-10 0,-17 12 0,17-12 0,-15 14 0,15-14 0,-16 15 0,16-15 0,-13 20 0,6-9 0,0 0 0,1 2 0,0-1 1,0 2-2,1 0 2,1 1-2,-2-2 2,3 1-1,0-1-1,-1 3 1,2 1 0,-1 1 1,1 0-2,-1 1 1,2 0 0,-1 1 0,1 1 0,1-2 0,0 2 0,1 1 0,-1-1 0,1 2 1,1 0-1,0 0 0,-1-2 0,1 2 0,0-1 0,1-2 1,-1 0-1,0 0 0,0-1 0,0-1 0,0 1 0,1-1 0,0 3 1,0 1-1,-1-3 1,1 1-1,-2-2 1,1 3-1,0-2 0,-2-1 1,1-2-1,-1-2 0,-1 2 0,0-1 0,0 1 0,-1-3 1,-1 1-1,1-1 0,-2 1 0,0-3 0,0-1 0,-1 0 1,5-10-1,-12 12 0,12-12 0,-18 9 0,7-6 0,-2 0 0,0-2 0,0 3 0,-2-3 0,1 2 0,-1 0 0,3 1 0,0-1 0,1 1 0,0-1 0,0 0 0,2 0 0,9-3 1,-14 4-1,14-4 1,-12-2-1,12 2 1,0 0-1,-10-6 1,10 6-1,0 0 0,0 0 0,0 0-2,0 0-3,-5-11-12,5 11-22,0 0 1,7-20-1,-1 8 2</inkml:trace>
  <inkml:trace contextRef="#ctx0" brushRef="#br0" timeOffset="39150.2388">13684 11988 15,'11'-5'26,"-11"5"2,0 0 0,4 9-14,-4 2 0,2 6-2,-3 4-3,5 8-3,-2 2 0,2 6-2,-3 3-1,3 2 0,-2-1-1,2 0 0,-2-4-2,1-3 1,-2-5 0,0-4-2,1-5-1,-3-7-4,6-1-3,-5-12-6,0 0-12,0 0-7,1-15 3,1 3 0</inkml:trace>
  <inkml:trace contextRef="#ctx0" brushRef="#br0" timeOffset="39656.2682">13649 12046 33,'9'-16'30,"-4"-5"3,6-1-6,2 3-8,4-5-3,6 7-2,-1-2-5,6 8-2,-2 2-2,4 8-1,-3 5-2,1 5-1,-5 2 1,-2 7-2,-3 2 1,-5 2-1,-4 3 0,-5 2 0,-4-2-1,-5 1 1,-6 1-1,-5-2 0,-2 0 0,-5-2 1,0-2-1,-2-2 1,1-1 0,2-5 0,2-1 1,5-1 0,1-2 0,7 1 0,2-1 1,9 0 0,3 0 1,6 5-1,0-2 0,4 3 1,1-2-1,3 3 0,0-4-1,0 2 0,0-3 0,0-1-2,-1-1 0,1-4-2,1 0-3,-4-9-2,7 4-9,-8-10-13,1-1-8,1-2-1,-6-7 3</inkml:trace>
  <inkml:trace contextRef="#ctx0" brushRef="#br0" timeOffset="40123.2937">14137 12182 42,'14'2'29,"-14"-2"3,2 11-10,0 4-7,-3 0-2,6 9-4,-3 0-1,5 4-1,-2-2-2,6 3-1,-1-7 0,6-1-1,-2-7 0,5-4-1,-1-10 0,1-3 0,-1-9-1,-1-4 0,-1-7 0,-3-3 0,-1 0 0,-4-4-1,-3 0 1,-3 1-1,-2 1 1,-2 3-1,-2 3 1,0 6-1,0 2 1,4 14-1,0 0 1,-10 0-1,10 14 1,1 2-1,3 6 1,1 5 0,0 2-1,2 2 1,1 0-1,1 0 1,1-4-1,1-1 0,1-3-2,-2-7-2,2-1-5,-12-15-9,21 1-20,-7-5 0,-6-8 0,1-4 1</inkml:trace>
  <inkml:trace contextRef="#ctx0" brushRef="#br0" timeOffset="40445.3133">14537 11874 64,'0'0'35,"0"0"1,5 10 1,-1 4-24,-4 0-3,6 12-4,-5 3-1,4 9-1,-3 5-1,2 2-1,2 1-1,-1 3 1,-1-1-2,2-3 1,1-3 0,3-5-1,1-7 0,2-6-1,3-5-2,-2-10-2,5-3-6,-5-13-13,0-5-15,3-1 1,-7-6 0,0 0 1</inkml:trace>
  <inkml:trace contextRef="#ctx0" brushRef="#br0" timeOffset="40926.3409">14742 12287 50,'18'11'35,"-18"-11"-2,20-6-4,-3 6-12,-6-11 0,11 6-6,-6-5-3,5 1-3,-3-5-1,0 2-1,-2-4-2,-2 0 1,-2 0-2,-3 0 1,-4-3 0,-2 3-1,-3-1 1,-3 0-1,-3 4 0,-3 1 0,-4 0 1,-1 5-1,-3 2 0,1 4-1,-3 4 1,2 5 0,-2 6 0,0 2 0,2 7-1,1 4 2,2 4-1,3 5 0,1 3 0,2 1 1,4-1 0,4 0 0,3-5 0,5-1 1,4-7-1,2-5 1,4-8-1,4-1 0,3-8-1,3-5 0,-1-5-1,0-2-2,3-1-3,-9-10-9,7 0-25,-4 0 1,-6-4 0,0 3-1</inkml:trace>
  <inkml:trace contextRef="#ctx0" brushRef="#br0" timeOffset="41461.3715">15339 12079 70,'0'0'35,"6"-12"1,-6 12 0,-12-10-26,12 10-1,-16-5-3,7 5-2,-5 0 0,1 3-1,-4 2-1,4 2-1,-4 4 0,2 0 1,0 2-1,4 1-1,1-3 1,4 3 0,3-3 0,4 1 0,6-3 0,3 0-1,3 1 1,5-2-1,3 0 1,3-1-1,3-2 1,1 4-1,0-1 0,-2 2 0,-3 2 0,-3 2 0,-5 1 0,-7 2 0,-7 4-1,-6-4 1,-5 3 0,-6-1 0,-5-4 0,-2 0 1,-2-3 0,0-3 0,2-3 0,5-1 0,1-4 0,5-3 0,12 2-2,-8-12-4,19 8-16,1-6-19,2-7 0,4 0 0,2-10-1</inkml:trace>
  <inkml:trace contextRef="#ctx0" brushRef="#br0" timeOffset="43036.4615">17492 11763 23,'0'0'30,"0"0"2,3-11 0,-3 11-11,0 0-6,0 0-3,0 0-2,0 0-3,0 0-2,0 0 0,-6 12-1,4-1-1,3 7 0,-3 3 0,4 7-1,0 1 0,2 4-1,-2 0 0,1 3 0,0 0 0,0 0 0,1-5 0,-1 0-1,-2-1 1,1-5-1,0-3 0,0-3 0,0-5 0,-1 0 1,2-3-1,-3-11 0,2 9-1,-2-9-1,0 0-1,0 0-1,0 0-5,-4-9-6,9-3-21,-1-1-1,-1-8-1,3-3 2</inkml:trace>
  <inkml:trace contextRef="#ctx0" brushRef="#br0" timeOffset="43522.4893">17923 11706 20,'0'0'26,"0"0"2,0 0-7,8-11-4,-8 11-1,0 0-3,0 0-2,0 0-2,0 0-2,0 0 0,0 0-2,-10 8-1,10 4-1,-1-1 0,1 8 0,0 2-1,2 3 1,0 4-1,2 5 0,0 0 0,1 3 0,-1 0-1,2 0 0,-1-1 0,1-1 0,-1-3 0,0-2-1,-2-3 0,-1-4 1,1-5-1,-1-4-1,0-2 0,-2-11-2,0 0-2,0 0-5,0 0-7,0 0-15,-7-12-5,1 2 0,-8-5 2</inkml:trace>
  <inkml:trace contextRef="#ctx0" brushRef="#br0" timeOffset="43977.5153">17558 11907 11,'-15'-18'25,"11"7"2,-7 0-4,5-1-5,6 12-1,-11-13-3,11 13-1,0 0-3,0 0-2,0 0 0,11 8-2,-1-1-1,3 6 0,3 1 0,5 4-1,2 0 0,7 3-1,0 1 0,3 1-1,0-1 0,3-3-1,-3 1 0,1-1 0,-2 0 0,-5-1 0,-2-2-1,-2 1 0,-3-3 1,-5 0-1,-1-5 1,-4-1-1,-10-8 0,0 0 0,9 8-1,-9-8-1,0 0-5,-7-18-9,5 7-23,2 11 1,-6-19-1,6 19 1</inkml:trace>
  <inkml:trace contextRef="#ctx0" brushRef="#br0" timeOffset="55911.1978">18396 12032 7,'0'0'22,"0"0"-3,0 0-2,0 0-2,0 0-2,0 0-2,0 0-1,6-9-1,-6 9 0,0 0 0,9-6-1,-9 6-1,13-5-1,-3 4 0,-10 1 0,20-4-1,-10 1-2,2 3 0,0-1 0,2 2-1,1-1 0,3 1-1,1 1 1,2-1 0,-2-1-1,4 1 0,-1-2 0,1 0 0,1 1 0,-1 0-1,-1 0 1,0 0-1,0 0 0,0 0 0,-2 0 1,-1 1-1,-1 0 0,0-1 0,-2 1 0,-2 0 0,-1 1 0,-2-1 0,-2 0 0,-9-1 0,16 1 0,-16-1-1,0 0-1,0 0-2,10-2-5,-10 2-7,-6-11-21,6 11 1,-7-9-1,7 9 3</inkml:trace>
  <inkml:trace contextRef="#ctx0" brushRef="#br0" timeOffset="56663.241">18834 11833 9,'7'12'26,"-7"-12"1,0 0-2,0 0-6,0 0-3,13 1-1,-13-1-4,0 0-1,10 0-2,-10 0-1,13 2-1,-3 1-2,-10-3 0,16 6-1,-16-6-1,19 9 0,-19-9 0,18 12-1,-8-1 0,1-1 0,-2 0-1,1 2 0,-2-2 1,1 1-1,0 0 1,-3-1-1,-6-10 0,12 15-1,-12-15 2,7 13-1,-7-13 0,3 13 0,-3-13 0,-1 15 0,1-15 1,-8 15-1,2-5 0,0 0 0,-2 1 0,-2 1 0,1 0 0,0 1 0,-2-1 0,3 0 0,-1 1 0,0-3 1,2 0-1,0 0 1,7-10 0,-9 14-1,9-14 1,-7 11-1,7-11 0,-2 10 0,2-10 0,0 0 0,0 12-1,0-12-1,0 0-5,0 0-8,0 0-22,0 0 0,1-16 0,2 2 1</inkml:trace>
  <inkml:trace contextRef="#ctx0" brushRef="#br0" timeOffset="57530.2905">19463 11739 20,'13'-8'26,"-13"8"-3,0 0-2,8-11-3,-8 11-3,0 0-2,0 0-3,0 0-1,2 10-3,-3 0 0,-3-1 0,3 8-2,-3 0 0,2 7-1,-2 3 1,3 3-2,-4 1 1,5 4-1,-2-2 0,3 2 0,-1-3 0,2-1 0,1-5-1,1-1 0,-1-4 0,1-6 0,-1-5-1,1 0 1,-4-10-1,0 0-1,0 0 0,0 0-3,0 0-2,1-12-4,-1 12-10,4-9-16,-5-1-1,1 10 1,0-24 1</inkml:trace>
  <inkml:trace contextRef="#ctx0" brushRef="#br0" timeOffset="58077.3218">19863 11655 9,'0'0'25,"0"0"1,0 0-4,0 0-3,0 0-2,0 0-3,0 0-3,-3 9-1,3-9-1,-4 13-1,4-2-2,-4-2-2,3 8 0,-3-1 0,2 4-1,-1 2 0,2 6-1,-2 1 1,2 2-1,-1 1 0,2 0 0,0-1 0,4 1-2,-2-3 2,1-2-2,1-5 0,0 0 1,0-4-1,0-3-1,0-4 1,-4-11-2,7 11-2,-7-11-3,0 0-5,0 0-9,-10-18-16,10 18 1,-11-21-1,5 7 2</inkml:trace>
  <inkml:trace contextRef="#ctx0" brushRef="#br0" timeOffset="58587.351">19500 11827 14,'0'0'23,"0"0"1,0 0-9,0 0 1,0 0-3,0 0 0,0 0-2,0 0-1,0 0-1,9 7 0,-9-7-1,20 12 0,-9-5-2,6 5 0,0 0-1,4 6-1,-3-2-1,5 3 0,0 1-1,1 0 0,-2 1 0,1-1-2,-1-3 1,-1 0 0,-2-1 0,0-1 0,-5-2-1,0-2 1,-5-2-1,-9-9 1,12 12-1,-12-12 0,0 0 1,0 0-1,0 0-1,0 0 0,0 0-4,0 0-10,-8-14-23,8 14 1,-6-16-1,6 16 1</inkml:trace>
  <inkml:trace contextRef="#ctx0" brushRef="#br0" timeOffset="59843.4228">20125 12175 18,'0'0'25,"0"0"-5,-7 10-2,7-10-1,0 0-2,0 0-2,0 0 0,0 0-2,0 0-2,0 0 0,9-6-1,-9 6-1,11-14-2,-11 14-1,13-19-1,-5 8 0,-2-3 0,3 3-1,-2-3 0,1 2 0,-2 1-1,0 0 1,-2 2-1,-4 9 0,9-12 0,-9 12 0,0 0-1,5-11 1,-5 11-1,0 0 1,0 0 0,0 0-1,5 12 0,-3-3 0,0 0 1,0 4-1,0 2 0,0 3 1,0 1-1,2 3 0,-1-1 0,-1 0 1,1 2-1,0-1 0,0 0 0,0-2 0,0 0 0,0-4 0,-2 1 0,0-3 0,0-2 0,-1-3 0,0-9-1,0 0 0,0 0-1,0 0 0,0 0-2,-10 1-2,10-1-2,-10-7-2,10 7-1,-14-5-3,14 5 3,-15-1 0,15 1 1,-17 2 2,17-2 4,-13 3 2,13-3 4,-10 6 3,10-6 1,0 0 2,-10 4 1,10-4 0,0 0 1,0 0 1,11 4-3,-2-2 0,-9-2-2,20 0-1,-10-1-1,4 2 0,-1-1-2,2 1-1,0-2 0,-1 3 0,0-2 0,-1 2-1,0-1 1,-3 0-1,0 0 0,-10-1 0,11 3 0,-11-3 1,0 0-1,0 0 0,0 0 0,0 0-1,0 0-1,2-12-5,-2 12-12,0 0-20,-2-14 1,2 14-1,-6-21 2</inkml:trace>
  <inkml:trace contextRef="#ctx0" brushRef="#br0" timeOffset="60825.479">20652 11732 16,'-3'-15'24,"3"15"-3,0 0-1,0 0 0,0 0-3,1-11-3,-1 11-2,0 0-2,0 0-1,0 0-1,0 0-2,4-10-1,-4 10-1,0 0-1,0 0 0,0 0-1,0 0-1,0 0 1,7 12 0,-7-12-1,0 20 1,0-5 0,1 5 0,-2 1 0,2 4-1,-1 4 1,2 4 0,-2 0 0,2 1-1,-2-1 0,4-1 0,-2-1 1,1-3-2,0-7 1,0-2-1,1-6 1,-1-3-1,0 0 0,-3-10 0,0 0 0,0 0 0,0 0-1,0 0 0,0 0-2,0 0-1,0 0-5,0 0-7,12-15-23,-12 15 1,11-13 0,-11 13 1</inkml:trace>
  <inkml:trace contextRef="#ctx0" brushRef="#br0" timeOffset="61400.5119">21040 11697 10,'10'-5'15,"-10"5"0,3-11 0,-3 11 0,0 0 0,2-10-1,-2 10-1,0 0-1,0 0-1,0 0 0,0 0-2,0 0-1,0 0 0,0 0-1,4 13-2,-3-2 1,-4-1-2,6 4 0,-5 2-1,3 4 0,-2 1 0,2 5 0,-1 1-1,4 1 0,-3 0 0,1-1-1,0-2 0,2 1 0,-1-3 0,2-2-1,0-5 0,0 0 0,-1-2 1,0-2-1,0 0 0,-4-12-1,3 13-1,-3-13-1,0 0-1,0 0-4,-8 10-5,-3-16-8,11 6-16,-9-11 0,-3 2-1,2 0 3</inkml:trace>
  <inkml:trace contextRef="#ctx0" brushRef="#br0" timeOffset="61946.5431">20673 11799 23,'0'0'26,"-10"-2"-6,10 2 1,0 0-3,0 0-2,0 0-2,0 0-2,0 0-3,0 0 2,11-2-4,-11 2 0,11 8-1,-2-1-1,1-1-1,3 6-1,2-1 0,3 3 0,3 2-1,4 3 0,-1-2 0,4 3-1,-1-1 0,1 1 0,-2-1 0,-2 0 0,1-2-1,-4-2 1,-1 0-1,-4-3 1,-2-2-1,-4-2 0,-10-8 1,15 11-1,-15-11 0,0 0 0,0 0 0,0 0 0,0 0-2,0 0-2,0 0-7,0 0-17,-6-12-11,6 12 1,3-13-2</inkml:trace>
  <inkml:trace contextRef="#ctx0" brushRef="#br0" timeOffset="63204.6151">21295 12183 11,'0'0'27,"0"0"0,0 0 2,0 0-10,-11-9-3,11 9-3,-2-9-3,2 9-1,0 0 0,5-12-2,-5 12-2,4-11-1,-4 11 0,7-14 0,-7 14-1,9-11 0,-9 11 0,12-11-1,-12 11 1,12-11-1,-12 11 0,10-7-1,-10 7 0,12-4 0,-12 4 0,10-1 0,-10 1 0,11 4-1,-11-4 1,13 10-1,-13-10 1,10 17-1,-5-6 0,-2 4 1,-1-1-1,1 2 0,-3-1 0,-1 2 0,-4-2 0,0 0 0,-2-1 0,-1-1 0,-2-1 0,3 0 0,-1 0 0,1-2 0,7-10 0,-15 18 0,15-18 0,-11 14 0,11-14 0,-13 14-1,13-14 1,-11 10 0,11-10 0,-7 10 0,7-10-1,0 0 1,-2 12 0,2-12 0,0 0 0,0 0 1,12 9-1,-12-9 0,13 1 0,-13-1 1,14 0-1,-4 0 1,1-1 0,1 2 0,-1-2 0,2 1 0,1 0 0,2 0-1,-3-1 1,2 1 0,-2 0-1,1 0 1,-2-1 0,-2 2-1,-10-1 1,16 1-1,-16-1 1,9 3-1,-9-3 0,0 0 0,0 0 0,0 0 0,0 0-2,0 0-1,-9 10-4,9-10-13,-15-8-20,15 8 0,-10-11 0,10 11 1</inkml:trace>
  <inkml:trace contextRef="#ctx0" brushRef="#br0" timeOffset="73569.2077">18958 17708 3,'0'0'8,"0"0"1,0 0-2,0 0-2,0 0 0,0 0-2,0 0-1,7-9 0,-7 9 0,0 0 0,0 0 2,0 0-1,0 0 1,0 0 1,0 0-1,0 0 1,0 0-2,0 0 1,0 0-2,0 0 1,0 0-1,0 0-1,7-9 0,-7 9-1,0 0 1,0 0 0,0 0-1,0 0 2,0 0 1,0 0 0,0 0 0,0 0 0,0 0 0,0 0 0,0 0 0,0 0 0,0 0-2,0 0-1,0 0 0,0 0 0,0 0-2,0 0 1,0 0 0,0 0-2,0 0 0,0 0-5,0 0-11,0 0-5,0 0 1,0 0 0</inkml:trace>
  <inkml:trace contextRef="#ctx0" brushRef="#br0" timeOffset="81642.6697">18253 12618 14,'0'0'10,"0"0"0,0 0 0,3-13-2,-3 13 1,0 0 0,11-6 0,-11 6 0,12-3-1,-3 3-1,2 2 0,0 4-1,3-1 0,2 4-1,1 0-1,1 4 0,1-2-1,0 4 1,-1-4-1,3 3 1,-6-3-1,4 0-1,-4-1 1,1 0-1,-2-3 0,0 2-1,-2-4 0,-2 0 0,0-2 1,-10-3-1,11 2 0,-11-2 1,0 0-1,0 0 0,0 0 0,-1-10-1,1 10-2,0 0-3,0 0-6,-10-6-11,10 6-9,0 0-2,0 0 2</inkml:trace>
  <inkml:trace contextRef="#ctx0" brushRef="#br0" timeOffset="82698.7301">19481 12485 12,'0'0'9,"9"-3"-1,-9 3 1,0 0-1,0 0-1,0 0 0,0 0 0,0 0-1,0 0 0,0 0 1,0 0-1,-9-1-1,9 1 1,-13 6-2,2 0 0,0 2-1,-2-1 1,-3 1-1,-1 2-1,-2 3 0,0 1 0,-5 1-1,2 1 1,-4 2-1,0 0-1,-1 1 1,0 1-1,1-4 0,-3 3 0,6-3 0,-1-1 0,2-1 1,3-3-1,1-1 1,3-2-1,4-3 1,11-5 0,-14 7-1,14-7 1,0 0-1,0 0 1,0 0-1,0 0 0,0 0 0,0 0 0,0 0-1,0 0-1,0 0-3,0 0-5,2-12-15,-2 12-3,0 0 1,17-5 1</inkml:trace>
  <inkml:trace contextRef="#ctx0" brushRef="#br0" timeOffset="83686.7864">19538 12831 6,'9'-1'9,"-9"1"1,19-9-2,-10 4 0,6 1-1,-2-3 0,7 1-1,-2 0-1,6-2 1,3-1-1,3 0 0,2 0 0,3-1-1,2 0 0,0-1-1,4 1-1,1-3 0,1 3-1,2-2 0,1 0 1,1 0 1,2-4 1,3 2 0,3-1 0,-2 2 0,0-3 0,0 2-1,0 1 0,-2 0-2,-5 5 0,-7-2-2,-5 3 2,-7 1-1,-5 3 0,-9 1 0,-13 2 0,11 1-2,-11-1-4,0 0-7,-11 8-15,-2-9 0,13 1 1,-20 2 0</inkml:trace>
  <inkml:trace contextRef="#ctx0" brushRef="#br0" timeOffset="85286.8781">17661 13044 7,'0'0'20,"0"0"-4,0 0 0,0 0-2,0 0-2,0 0-3,11 14-1,-9-5 0,0 3-1,-1 1-2,1 2 0,-4 1-2,4 2 0,-4 1 0,1 0 0,0-3-1,0-1 0,1-1-1,0-3 0,2 0 0,-2-11 0,3 12-1,-3-12 0,0 0 1,0 0 0,0 0-1,11-3 1,-11 3-1,7-13 0,-1 1 0,-1 2 1,3-3-1,1 1 0,-3-2 1,6-1 0,-4-1 1,5 1-1,-2 2 2,4 1-1,-4 1 0,2 3-1,-2 0 1,2 4 0,-2 2 0,-1 3-1,0 2-1,-10-3 1,15 13 0,-9-3-1,0 3 1,-1 1 0,-3 1-1,-1 2 1,-2 3 0,0-1-1,-1 0 1,0-2 0,0 0-1,-2-4 0,2 0 1,1-3-1,1-10-1,-1 9-2,1-9-5,0 0-7,0 0-17,14-8 0,-10-2-2,7 4 2</inkml:trace>
  <inkml:trace contextRef="#ctx0" brushRef="#br0" timeOffset="85853.9099">18126 13117 4,'-10'2'23,"10"-2"1,-11 5 1,11-5-8,-10 8-3,10-8-2,-14 17-1,4-8-3,3 4 0,-4 2-1,5 3-2,-1-1 0,6 3-1,-1-4 0,5 2-1,3-3 0,7 0-1,2-5 0,3-1-1,3-3 0,0-1 0,1-4 0,2-2 0,-3-4-1,-1 1 1,-2-4 0,-3 0-1,-2-3 1,-3-3-1,-3-3 0,-3 1 1,-2-3-2,-3 0 2,-4-1-2,-1-1 1,-4 3 0,-3 2 0,0 5 0,-4 2 0,1 4 0,-2 4 0,2 3 0,-1 5 0,2 2 0,0 0 0,4 4-1,0-2 0,4 5-3,2-7-6,7 3-11,4 2-13,-6-14 1,17 14-1,-7-15 1</inkml:trace>
  <inkml:trace contextRef="#ctx0" brushRef="#br0" timeOffset="86435.9427">18398 13075 25,'11'2'29,"-11"-2"2,13-3 0,-13 3-9,0 0-9,9 18-2,-9-18-2,6 23-3,-6-8 0,4 5-2,-3-1 0,2 0-1,-2-1-1,3 1-1,-2-2 1,0-2-2,0-4 1,0-1-1,-2-10 1,6 9-1,-6-9 0,0 0 1,12-15-2,-7 5 1,1-2 0,1-2 0,0 0-1,1-2 1,1 2 0,0 3 0,0 0 0,2 1 0,-2 1 0,0 2 0,-9 7 0,18-10 1,-18 10-1,16-2 1,-16 2-1,15 6 1,-15-6-1,13 18 1,-8-6-1,1 2 0,-2 3 1,0 2-1,-1 0 1,-1-1-1,0 0 0,-1-1 0,0-1 0,-2-3-1,2-2-2,-1-11-4,2 15-8,-2-15-21,0 0 0,0 0 0,0 0 0</inkml:trace>
  <inkml:trace contextRef="#ctx0" brushRef="#br0" timeOffset="86921.9717">18862 12978 13,'-1'-12'29,"1"12"0,0-10 2,0 10-13,0 0-3,0 0-2,0 0-4,-1 15-4,2 0-1,-2 1 0,1 4-2,-1 3 0,2 1-1,-1 0 0,1 1-1,0-3 1,1 0 0,2-1 0,0-5-1,2 0 1,2-5 0,0 0 0,1-3 0,1-2 1,0-1-2,0-2 1,3-2-1,-2-1 1,0-1-2,4-1 0,-4-2-4,4 4-5,-15 0-10,13-16-13,-2 13-1,-11 3 1,8-11 0</inkml:trace>
  <inkml:trace contextRef="#ctx0" brushRef="#br0" timeOffset="87235.9896">18721 13072 22,'0'0'28,"0"0"2,7-11 0,-7 11-13,24-3-1,-9 1-4,7 5-1,-5-4-3,7 5-3,-5-1-1,3 1-2,-3 1-1,-2-1-2,-1 1-3,-4-1-4,3 3-9,-2 1-17,-13-8 1,20 8-2,-20-8 2</inkml:trace>
  <inkml:trace contextRef="#ctx0" brushRef="#br0" timeOffset="87919.0287">19175 13169 48,'0'0'31,"11"0"2,-11 0-7,15-6-11,-2 5-2,-1-4-4,3 4-3,-2-4-1,2 3-1,-1-4-2,0 3 0,-3-1-1,2 0-1,-3-1 1,-10 5-1,15-12 0,-15 12 1,8-14-1,-8 14 0,2-17 0,-5 8 0,3 9 0,-14-17-1,4 8 0,-3 2 1,-3 2-1,-1 1 0,0 2 1,-2 4-1,2 2 1,1 2 0,3 3 0,0 3 0,2 1 0,2 2 1,2 1-1,0 1 1,3-1 0,2 2 0,3 0 1,1 0-1,3 0 1,2-2-1,1-2 1,3 0-1,2-3 2,2-1-2,0-4 0,2 0 0,1-2 0,0-2-1,-1 1-2,1-4-1,-1 3-6,-6-7-8,0 0-21,0 2 2,-11 3-1,15-13 1</inkml:trace>
  <inkml:trace contextRef="#ctx0" brushRef="#br0" timeOffset="88498.0618">19481 13074 44,'0'0'32,"13"5"1,-13-5 0,9 10-18,1 2-4,-5-3-3,4 7-3,-2-2-2,0 4-1,-1-1 0,0 2-1,-1-2 0,-1-2-2,-1-1 0,-1-4-1,-2-10 1,3 13-1,-3-13 0,0 0 0,0 0 1,1-16 0,0 5-1,0-2 2,0-3-1,2 0 1,0-1-1,1 2 0,0-2 1,2 4-1,-1 2 1,0 1 0,-5 10 0,12-12 1,-12 12-1,13-5 1,-13 5 0,14 0-1,-3 0 1,-11 0-1,18 2 1,-18-2-1,16 2 0,-16-2 0,9-1 1,-9 1-1,0 0 0,0 0 0,-8-11 1,8 11-2,-14-7 1,14 7-2,-16-7-2,6 3-6,10 4-5,-12 5-17,12-5-1,0 0 0,-12 10 2</inkml:trace>
  <inkml:trace contextRef="#ctx0" brushRef="#br0" timeOffset="89326.1092">19831 13046 37,'0'0'30,"0"0"2,7 19-1,-5-8-18,-2-1-2,4 5-3,-3-3-2,3 6 0,-2-3-3,2 3-1,0-2 0,0-3 0,-1 1-1,2-3-1,-2-2 1,-3-9 0,8 10-1,-8-10 0,11-3-1,-11 3 1,13-13 0,-6 3-1,1-5 0,1 2 1,-1-4 0,0 3 0,0-1 0,0 2 0,-1 1 1,0 3-1,-7 9 2,12-10-1,-12 10 0,10 0 0,-10 0 1,7 11-1,-5-1 0,2 3 0,-1 0 0,0 3-1,3 0 1,-1-1 0,0 0 0,2-2-1,1-1 1,-8-12-1,16 14 1,-16-14-1,16-1-1,-16 1 1,16-15 0,-9 5 0,1-6 0,0 1 0,1-5-1,-2 2 1,3 2 0,-1-1 0,0 3 0,-1 3 1,0 1-1,-8 10 1,14-8 0,-14 8 0,12 4 0,-12-4 0,12 17 0,-6-6 0,-1 2-1,0 2 1,0 0 0,-1 3-1,-2-4 0,0 0 0,-1 1 0,-1-4-2,1 1-2,-1-12-6,-1 9-18,1-9-9,0 0 1,0 0-1</inkml:trace>
  <inkml:trace contextRef="#ctx0" brushRef="#br0" timeOffset="89629.1265">20419 13081 55,'4'11'33,"-4"-11"1,-2 17-2,4-1-19,-5-5-3,6 7-2,-5-4-4,4 3-1,-2-1-1,2-2-1,-1 0-2,-1-14-2,4 20-5,-4-20-8,0 0-18,0 0-1,0 0 0,6-14 0</inkml:trace>
  <inkml:trace contextRef="#ctx0" brushRef="#br0" timeOffset="89863.1399">20394 12909 72,'0'0'37,"0"0"-1,0 0-2,0 0-21,0 0-6,0 0-4,13 4-8,-13-4-12,13 12-19,-13-12 0,0 0-1,0 0 0</inkml:trace>
  <inkml:trace contextRef="#ctx0" brushRef="#br0" timeOffset="90744.1903">20559 13054 19,'0'0'30,"0"0"1,14-5 0,-14 5-10,0 0-4,10 7-3,-10-7-3,3 14-4,-3-4-2,2 5-2,-1 0-1,1 4 0,-1-2-1,1 1 0,-1-2 0,0-2-1,1 0 1,0-3-1,-2-11 1,0 0-1,0 0 0,13 5 0,-13-5 0,12-18-1,-3 3 0,1-2 1,-1 0-1,1-3 1,4 1 0,-1-2 0,1 3 1,1 3 0,-1 0 0,1 6 0,0 2 1,-2 5-1,-1 2 0,0 5 1,-3 1-2,-1 4 1,0 4-1,-4 1 1,-1 1-1,0 1 0,-3 0 0,0-3 0,-1-1-1,-1-2-1,2 0 0,0-11-3,2 9-4,-2-9-9,0 0-19,9-8 1,-3-2 0,6 4 1</inkml:trace>
  <inkml:trace contextRef="#ctx0" brushRef="#br0" timeOffset="91393.2274">21136 13019 26,'0'0'28,"-9"-10"3,9 10 1,0 0-15,-17-3-4,17 3-2,-18 1-3,18-1 0,-19 5-2,7 2-2,-1 0 0,1 3-1,0 1-1,1 3 0,0-1 0,3 4 0,1-2 0,5 1 0,3-3 0,5 1-1,2-2 0,5-1 0,1-1 0,4-3 0,-2-3 0,3-1-1,-3-3 0,-1-2 0,-2-2 0,-2-3-1,-2-3 1,-3-1-1,-1-3 1,-2-2-1,-1-3 1,-2-1-1,-1-4 1,-1 1 0,0 2 0,0-1 0,0 5 0,0 4 0,0 4 0,2 9 1,0 0 0,0 0-1,3 19 1,0-2 0,0 1 0,2 2 0,1 2-1,-1 0 1,1 1-1,-1-1 0,1-1 0,0-4 0,0 1 0,-1-5-3,2 1-1,-7-14-7,15 5-19,-15-5-8,12-8 2,-12 8-2</inkml:trace>
  <inkml:trace contextRef="#ctx0" brushRef="#br0" timeOffset="91780.2494">21375 12764 57,'10'-4'35,"-10"4"-1,0 0-3,0 0-14,13 14-5,-13-14-2,6 23-3,-5-7-2,5 3-1,-5 2-1,3 5-1,-2 2 0,0 2-1,-1 1-1,0 0 1,0-1-1,1 1 1,-1-3-1,2-4 0,1-2 0,1-4 0,2-5-1,1-4-1,3 2-3,-11-11-9,20-4-24,-9 3 0,-11 1 0,19-13 0</inkml:trace>
  <inkml:trace contextRef="#ctx0" brushRef="#br0" timeOffset="92469.2889">21813 12933 18,'0'0'30,"7"-11"1,-7 11 2,0 0-11,0 0-5,0 0-3,0 0-3,0 0-4,-14-5-1,14 5-2,-17 7-1,7-1 0,-3 1-1,2 2 0,-2-1-1,1 2 0,2 0 0,-1 0-1,5 0 1,2-1-1,4-9 0,1 15 1,-1-15-1,14 13 0,-4-8 1,3 0 0,0-1 0,0 0 0,0-1 0,2 3-1,-2-1 1,0 2 0,-3 0-1,-1 2 1,-2 0-1,-2 0 0,-3 1 0,-3 0-1,-1-1 1,-3 0 0,5-9 0,-18 16-1,7-9 1,-3-1 0,1 0 0,-2 0 0,1-3 0,1 0 0,4-1-2,-3-2-2,12 0-12,0 0-22,0 0 1,0 0-1,7-15 2</inkml:trace>
  <inkml:trace contextRef="#ctx0" brushRef="#br0" timeOffset="104020.9497">20304 16494 5,'0'0'5,"-12"-10"0,12 10 0,-10-10-1,10 10 0,-11-10-1,11 10 0,-16-12 0,16 12-1,-17-13-1,6 6 1,1 1-1,-3 0 0,1-2 0,-2 2 0,-1 0 0,-1-1 0,-2 0 1,1-2-1,-1 2 0,-2 1 1,1-1-1,-2-1 1,1 2 0,2 1 0,-2 1-1,-1-1 1,3 2 0,-2-2-1,2 2 0,-1-1 0,-1 1 1,3-1-1,-3 0 0,3 1 1,-3 0-1,0 0 0,2 2 1,-3-2-1,0 2 0,-1 2 0,-1 1-1,-1-1 1,-1 1-1,0 1 2,0 1-2,-3 1 0,0 0 0,-1 2 0,-1 0 0,0 1 0,0 0 0,0 1 0,-1 1 0,3 1 0,-1-1 0,3 2 0,2-2 0,4 3 0,0-3 0,4 1 0,0 1 0,4-3 0,0 2 0,-1 0 0,3 2 0,-2-2 0,2 5 0,-1-1 0,0 2 0,0 1 0,-3 0 0,3 2 0,-2-2 0,-1 4 1,0 0-1,-1-3 0,0 5 1,0-2-1,2 5 0,-2-2 0,2 1 1,-2 0-1,3 3 1,-1-1-1,0 0 0,1 2 0,0-2 0,2 2 0,0-4 0,1 3 0,3 0 0,0 0-1,3-2 1,1 2-1,2-3 2,1 4-2,2-1 1,1 2-1,1-4 2,2 4 2,-1 0-2,0 3 1,2-3 0,2 2 0,0 0-1,1-1 1,1 3-1,0 0 0,1-1-1,1 1 1,-14-35-1,29 75 2,-29-75 2,33 74-7,-33-74 3,40 70-4,-40-70 5,46 60-1,-46-60 0,51 53-1,-51-53-2,53 47 7,-53-47-3,55 44 3,-55-44-4,56 45 0,-56-45 0,58 38 0,-58-38 1,60 36-2,-60-36 2,61 25 1,-61-25 0,64 17 0,-64-17 1,64 11 0,-64-11 1,68 3 0,-68-3-1,69 0 0,-69 0 0,69-1-3,-69 1 3,72-3-1,-72 3 0,68-3 1,-68 3-1,69-7 1,-69 7-1,70-11 3,-70 11-4,65-13-2,-65 13 2,61-24-1,-61 24 1,53-21-4,-53 21 4,0 0-1,67-45 0,-67 45 3,0 0-4,59-47 1,-59 47-1,0 0 4,56-52-3,-56 52-1,0 0 1,0 0-2,60-61 2,-60 61 2,0 0 1,0 0 1,40-51-1,-40 51 0,0 0 0,0 0 1,34-53-1,-25 43-5,-1-6-1,0-1 2,2 4-3,-1-3 2,0 3-1,-1 0 0,2-1 0,-3-8 3,0 7-1,-1-5 1,1 2 0,-2 0-1,-1-1 1,0-6-1,-2 4 1,2 0-1,-2 7 0,0-10 1,-1 4-1,1-1 1,-2-1 0,1 0-2,-2 3 1,0-7-1,-1 1 1,0 4-1,-1 0 1,0-1-1,1 1 2,0-4-1,0 1 0,0 2 3,2 0-2,-1-2 1,1 2-1,0-1 1,-1 1-1,0 2 1,0 3-1,-1-3 0,0 3-1,-2-2 1,0 2 0,0-4 0,-2 1 0,-1 0-1,-2-3 1,2-1-1,-1 1 1,0-4-1,-1 2 1,1 0-1,0 1 1,1-1 0,-1 3 0,0 3 0,1-1 0,0 5 0,-2-2 0,2 2 0,-1-1 0,0 3 0,-1-2 0,0-2 0,0 1-1,-1 0 1,0-2 0,-2 2 0,0-2-1,0 1 1,0 1 0,-1 1 0,-1 0 0,-1 0 0,1 2 0,0 0 0,0 0 1,-1 1-2,0 1 1,0 0 0,1 2 0,-1-1-1,0 4 0,-1 0 0,0 2-1,-2-1-2,2 2-3,-3 1-11,-5-6-11,10 11 0,-9-12 2</inkml:trace>
  <inkml:trace contextRef="#ctx0" brushRef="#br0" timeOffset="109486.2621">18019 18178 1,'0'0'15,"0"0"-4,0 0 0,0 0 0,0 0 2,0 0-1,0 0 0,0 0-3,0 0-1,0 0 0,0 0 1,0 0-3,0 0-1,0 0 0,0 0 0,0 0-5,0 0 4,0 0-1,-54-34-2,54 34 0,0 0 1,0 0-1,-51 10 0,51-10 3,0 0-4,0 0-1,0 0 2,0 0 0,-50 58 0,50-58-1,0 0 0,-5 65 1,5-65 1,2 56-1,-2-56-1,7 63 1,-7-63-1,6 64 1,-6-64 0,4 64-2,-4-64 2,4 52-1,-4-52 0,0 0 0,3 67 0,-3-67 0,0 0-1,0 0 1,-3 56-1,3-56-1,0 0-1,0 0-2,0 0-3,0 0-4,0 0-8,0 0-7,0 0-3,0 0 4,0 0-1</inkml:trace>
  <inkml:trace contextRef="#ctx0" brushRef="#br0" timeOffset="109788.2795">17693 18548 6,'0'0'23,"0"0"3,0 0 2,0 0-9,0 0-3,0 0 0,50-42-1,-50 42-3,0 0-1,73-23-5,-73 23-1,0 0-2,71-13-1,-71 13-1,0 0-2,65 8-3,-65-8-2,0 0-8,58 9-9,-58-9-10,0 0 1,51 9-1,-51-9 1</inkml:trace>
  <inkml:trace contextRef="#ctx0" brushRef="#br0" timeOffset="110348.3116">18165 18404 8,'0'0'19,"0"0"4,0 0-1,0 0-12,0 0 0,0 0-1,0 0-2,0 0 0,0 0-1,22 61 0,-22-61-1,0 0 0,4 73-2,-4-73 0,0 0 0,6 75 0,-6-75-1,0 0-1,0 0 1,25 54-1,-25-54 1,0 0-1,0 0-1,51-12 2,-51 12-1,0 0 0,43-49 0,-43 49 0,0 0 0,37-77 0,-37 77-1,0 0 1,24-63 0,-24 63 2,0 0-1,0 0 0,0 0-1,0 0 2,0 0-1,0 0 1,0 0-2,0 0 1,0 0-1,-5 77 0,5-77 2,2 50-1,-2-50-1,7 54-2,-7-54 2,0 0-2,20 56-4,-20-56-3,0 0-8,0 0-12,0 0-6,0 0 0,0 0 1</inkml:trace>
  <inkml:trace contextRef="#ctx0" brushRef="#br0" timeOffset="110949.3459">18584 18367 28,'0'0'22,"0"0"6,0 0 2,0 0-18,0 62-5,0-62 3,0 0-1,6 65-2,-6-65 3,0 0-6,12 68 1,-12-68-3,0 0 4,15 59-5,-15-59-1,0 0 2,0 0-1,0 0-1,22 62 0,-22-62 0,0 0 0,0 0 1,0 0 0,0 0-2,0 0 1,27-70-1,-27 70 2,8-52 0,-8 52 0,0 0-1,16-63-3,-16 63 3,0 0 2,0 0 0,0 0-3,32-51 2,-32 51-1,0 0 1,0 0 3,0 0-3,0 0-4,0 0 3,54 26-2,-54-26 1,0 0-3,17 63 5,-17-63 0,0 0-1,9 68 3,-9-68-3,0 0 4,2 62-4,-2-62 5,0 0-6,0 0-2,0 0-2,0 0-3,0 0-13,0 0-11,0 0-2,0 0-2,0 0 1</inkml:trace>
  <inkml:trace contextRef="#ctx0" brushRef="#br0" timeOffset="111497.3773">18932 18360 35,'0'0'30,"0"0"1,0 0 2,0 0-22,0 0-1,13 64-2,-13-64-1,0 0 0,8 67-5,-8-67 2,2 57 0,-2-57-1,0 0-1,1 71-1,-1-71 0,0 0 0,0 0 4,0 0-5,0 0-1,0 0 1,0 0 1,0 0-1,0 0 0,52-41-1,-52 41 1,17-50 0,-17 50 0,0 0 0,33-65 0,-33 65 1,0 0-1,0 0 2,0 0-2,0 0 1,57-49 0,-57 49 1,0 0-2,0 0 1,0 0 0,32 52-1,-32-52 0,9 50 1,-9-50-1,7 49 0,-7-49 0,0 0 0,10 60-1,-10-60-1,0 0 0,0 0-8,0 0-6,0 0-19,0 0 1,50 17-2,-50-17 1</inkml:trace>
  <inkml:trace contextRef="#ctx0" brushRef="#br0" timeOffset="112067.4099">19334 18352 46,'0'0'30,"0"0"3,0 0-2,13 67-17,-13-67-7,0 0 3,12 50-2,-12-50-1,0 0-3,21 60 0,-21-60-1,0 0-1,0 0 0,0 0-1,0 0 0,54 46 0,-54-46 0,0 0 0,0 0 0,56-36 0,-56 36-1,0 0 1,0 0-1,58-64-2,-58 64 1,0 0-2,0 0 3,37-59 1,-37 59-1,0 0 0,0 0 1,0 0 2,0 0-3,0 0 5,0 55-5,0-55 0,-12 68 0,12-68 0,-18 82 0,18-82 0,-18 87 0,18-87 0,-17 75 1,17-75-1,-13 55 0,13-55 1,0 0-1,0 0 0,-6 54 0,6-54-3,0 0-7,0 0-17,0 0-9,0 0-1,0 0 2,0 0-1</inkml:trace>
  <inkml:trace contextRef="#ctx0" brushRef="#br0" timeOffset="113001.4633">20012 18413 27,'0'0'27,"0"0"-5,0 0 0,0 0-6,0 0-6,-13 53 0,13-53-1,0 0-4,14 71-2,-14-71-2,9 52 1,-9-52-1,0 0 3,7 69-4,-7-69 0,0 0 0,0 0 1,0 0 0,0 0-1,0 0 1,0 0-1,0 0 0,0 0 0,45-66 0,-45 66 0,0 0 1,41-70 1,-41 70 0,0 0 2,43-62-3,-43 62 2,0 0 0,0 0-1,0 0-1,59-31 0,-59 31 0,0 0 0,0 0 0,21 60 0,-21-60-1,3 56 0,-3-56 0,0 0 0,4 67-2,-4-67-3,0 0-2,0 0-11,6 57-14,-6-57 0,0 0-2,0 0 2</inkml:trace>
  <inkml:trace contextRef="#ctx0" brushRef="#br0" timeOffset="113697.5031">20585 18459 13,'0'0'24,"0"0"6,0 0-14,0 0-1,32-50 1,-32 50-2,0 0-2,0 0-2,0 0-2,0 0-2,0 0 0,-50-48-2,50 48-1,0 0 0,0 0-1,-54 16-3,54-16 3,0 0-2,0 0 2,-45 71-2,45-71 1,0 0-1,-17 73 1,17-73 1,5 50-1,-5-50-1,0 0 1,0 0 0,45 54 0,-45-54-1,0 0 0,56-3 0,-56 3 0,0 0 1,56-33-3,-56 33 1,0 0 0,34-62 0,-34 62 1,0 0 1,13-63-2,-13 63 1,0 0 1,-4-66-1,4 66 0,0 0 0,0 0 0,0 0 1,0 0-1,0 0 0,0 0 1,0 0 0,0 0 0,0 0 0,-1 68 0,1-68 0,9 63-1,-9-63 1,13 50-1,-13-50-1,0 0-2,25 64-3,-25-64-6,0 0-15,0 0-8,50 27-1,-50-27 2</inkml:trace>
  <inkml:trace contextRef="#ctx0" brushRef="#br0" timeOffset="114478.5477">20873 18345 45,'0'0'29,"0"0"2,0 0 0,0 0-16,0 0-10,33 56 1,-33-56 0,0 0 2,6 71-3,-6-71-1,6 53-1,-6-53 0,0 0-2,10 54 0,-10-54-1,0 0-1,0 0 2,0 0 0,0 0-2,0 0 0,0 0 2,0 0-1,0 0 1,56-59 0,-56 59-1,19-53-1,-19 53 3,20-54-1,-20 54 0,0 0 1,21-49-1,-21 49-1,0 0 3,0 0-1,0 0-1,0 0 0,0 0-1,32 62 1,-32-62 0,9 50-1,-9-50-1,0 0 0,11 57 1,-11-57 0,0 0 0,0 0-1,0 0 1,0 0 1,0 0-2,0 0 1,0 0 0,0 0-1,0 0 3,51-47-2,-51 47-1,0 0 1,34-61 1,-34 61-4,0 0 4,0 0 0,50-56-1,-50 56 0,0 0 1,0 0 1,0 0-2,0 0 2,51 12-2,-51-12 0,0 0 2,13 60-2,-13-60 0,3 55 0,-3-55 1,0 0 2,0 60-3,0-60-2,0 0-3,0 0-3,0 0-10,9 50-20,-9-50 1,0 0-4,0 0 4</inkml:trace>
  <inkml:trace contextRef="#ctx0" brushRef="#br0" timeOffset="115205.5894">21511 18436 31,'0'0'32,"0"0"2,0 0 1,56 33-15,-56-33-5,0 0-4,0 0-3,0 0-3,0 0-1,59-44-2,-59 44-1,0 0-3,0 0 3,0 0 0,52-45-1,-52 45-2,0 0 2,0 0-2,0 0 2,4-50 3,-4 50-3,0 0-2,0 0 3,0 0 2,-61-48-3,61 48 3,0 0-3,0 0 0,-51 14 1,51-14 2,0 0-2,0 0 0,-47 67 0,47-67 1,0 0-1,-24 65-2,24-65 3,0 0-4,-9 69 3,9-69-1,0 0 1,8 72-1,-8-72 1,0 0 3,25 57-3,-25-57 3,0 0-4,0 0 1,52 38 1,-52-38-1,0 0 1,50 4-1,-50-4 0,0 0-1,58-26 1,-58 26-2,0 0-5,55-37-8,-55 37-25,0 0-2,0 0 1,37-61 0</inkml:trace>
  <inkml:trace contextRef="#ctx0" brushRef="#br0" timeOffset="118236.7627">11520 18400 28,'0'0'19,"0"0"3,18 51-1,-18-51-7,0 0-5,0 0-1,10 61-2,-10-61 1,9 51-3,-9-51-2,12 53 1,-12-53-1,13 53 0,-13-53-2,0 0 0,16 70-1,-16-70 2,0 0-1,0 0 0,14 53 0,-14-53 0,0 0 1,0 0-1,0 0 1,0 0-1,0 0 0,14-79 1,-14 79-1,15-69 1,-15 69 0,19-80 0,-19 80 0,25-68 1,-25 68 0,0 0 0,0 0 1,0 0-1,54-7-1,-54 7 1,15 62 0,-15-62 0,12 72-1,-12-72 2,8 75-2,-8-75 0,6 63 0,-6-63-1,0 0 0,0 0-1,0 0-4,0 0-8,0 0-3,60-6-13,-60 6-3,0 0 1,41-79 0</inkml:trace>
  <inkml:trace contextRef="#ctx0" brushRef="#br0" timeOffset="118677.788">11992 18495 44,'0'0'27,"0"0"-6,13 59-1,-13-59-5,0 0-3,-12 67-1,12-67-2,0 0-3,7 71-1,-7-71-1,0 0-1,0 0 0,0 0-1,63 16 0,-63-16-1,0 0 0,60-56 0,-60 56 0,0 0 0,51-73-1,-51 73 0,21-53 0,-21 53 1,0 0-1,2-62 1,-2 62 0,0 0-3,0 0 3,-58-36-4,58 36 2,0 0-3,-73 20 4,73-20-1,0 0 0,-61 66-1,61-66-2,0 0 2,-16 61-8,16-61 0,0 0-15,0 0-7,51 36 0,-51-36 2</inkml:trace>
  <inkml:trace contextRef="#ctx0" brushRef="#br0" timeOffset="119173.8164">12323 18382 36,'0'0'32,"0"0"0,0 0-3,0 0-14,0 0-3,0 0-3,5 56-1,-5-56-4,0 0 0,17 62-2,-17-62 0,12 58 0,-12-58-2,9 63 1,-9-63-1,0 0 0,8 68 0,-8-68-1,0 0 1,0 0 0,0 0 1,0 0-2,35-56 1,-35 56 0,23-76 0,-23 76 1,25-73 0,-25 73-1,25-61-4,-25 61 4,0 0 1,28-52-1,-28 52-4,0 0 4,0 0-4,27 61 4,-27-61 5,12 67-6,-12-67 1,13 76 0,-13-76 4,12 70-4,-12-70 4,11 53-5,-11-53-1,0 0-2,0 0-11,0 0-16,0 0-1,46-50-2,-46 50 1</inkml:trace>
  <inkml:trace contextRef="#ctx0" brushRef="#br0" timeOffset="119534.837">12781 18131 50,'0'0'35,"0"0"-5,0 0-2,0 0-12,0 0-8,0 0 0,0 0-5,16 72-1,-16-72 0,8 64 0,-8-64 3,6 79-4,-6-79-1,2 91 1,-2-91-1,4 85 0,-4-85 0,9 70 1,-9-70-1,0 0 0,30 64-1,-30-64 0,0 0 0,0 0 1,60 2-2,-60-2-4,0 0-7,0 0-12,60-43-7,-60 43 0,0 0 0</inkml:trace>
  <inkml:trace contextRef="#ctx0" brushRef="#br0" timeOffset="119786.8514">12748 18346 43,'0'0'31,"0"0"7,0 0-4,0 0-15,0 0-4,0 0-4,0 0-2,0 0-3,0 0-2,65-3-1,-65 3-5,52 3-7,-52-3-3,55 4-7,-55-4-19,53 10 3,-53-10-2,0 0 3</inkml:trace>
  <inkml:trace contextRef="#ctx0" brushRef="#br0" timeOffset="120295.8805">13162 18409 41,'0'0'32,"13"52"4,-13-52-3,0 0-19,0 0 1,0 0-4,58 4-4,-58-4-1,0 0-4,0 0-4,63-46 4,-63 46 0,0 0-2,0 0 1,42-67 0,-42 67-1,0 0 1,0 0 4,0-62-5,0 62-1,0 0 1,0 0-3,0 0 3,-66-43 0,66 43 0,0 0-4,-53 26 3,53-26 2,0 0-2,-39 74-1,39-74 2,-12 70 1,12-70 0,0 76 4,0-76-2,9 62-2,-9-62 2,0 0 4,31 64-6,-31-64-1,0 0 2,0 0-1,64 19-4,-64-19 0,0 0-3,56-20-6,-56 20-8,0 0-16,59-54 0,-59 54-3,0 0 4</inkml:trace>
  <inkml:trace contextRef="#ctx0" brushRef="#br0" timeOffset="120669.9019">13463 18392 23,'0'0'32,"0"0"2,0 0-2,0 0-8,0 0-7,0 0-2,0 0-6,0 0-3,49 49-5,-49-49 2,0 0-1,35 65-2,-35-65 0,0 0 0,22 53-1,-22-53 1,0 0 3,0 0-5,0 0 0,0 0 2,0 0 0,0 0-1,0 0 0,-8-51 2,8 51-4,1-53 6,-1 53 0,0 0-2,19-56 1,-19 56 1,0 0-3,0 0-2,0 0-1,63-32-15,-63 32-19,0 0 2,0 0-4,56 8 3</inkml:trace>
  <inkml:trace contextRef="#ctx0" brushRef="#br0" timeOffset="121352.941">13799 18302 66,'0'0'34,"0"0"1,0 0 0,0 0-20,13 58-6,-13-58-6,8 50 2,-8-50-1,13 65-1,-13-65-2,14 67 2,-14-67-2,17 50 1,-17-50 3,0 0-6,0 0 2,0 0-1,50-3 1,-50 3-2,0 0 1,37-80 0,-37 80 1,21-65 0,-21 65 1,19-64-1,-19 64-2,0 0 2,0 0 0,0 0-1,0 0 1,0 0-2,0 0 0,0 0 1,26 72 0,-26-72-1,8 69 2,-8-69-1,0 0 1,22 69-1,-22-69 1,0 0 0,0 0-2,53-1 2,-53 1 0,0 0-1,53-58 0,-53 58 1,34-62 1,-34 62-1,0 0 0,41-73 0,-41 73-5,0 0 5,0 0-1,0 0 0,0 0-1,50-30 1,-50 30-4,0 0 5,17 53 4,-17-53-6,9 59-1,-9-59 4,9 56-1,-9-56-2,14 52 3,-14-52-5,0 0-3,0 0-5,0 0-8,0 0-21,61 6 1,-61-6 0,0 0 3</inkml:trace>
  <inkml:trace contextRef="#ctx0" brushRef="#br0" timeOffset="121585.9543">14509 18333 58,'0'0'35,"0"0"-3,0 0 4,52 38-14,-52-38-8,0 0-3,7 74-5,-7-74-1,4 61-1,-4-61 1,4 60-3,-4-60-2,4 52-2,-4-52-3,0 0-7,0 0-18,0 0-9,0 0 0,0 0 1</inkml:trace>
  <inkml:trace contextRef="#ctx0" brushRef="#br0" timeOffset="121791.9661">14592 18182 70,'0'0'38,"0"0"0,-51-36 0,51 36-17,0 0-15,0 0-8,0 0-23,0 0-13,0 0-2,0 0 4,0 0 2</inkml:trace>
  <inkml:trace contextRef="#ctx0" brushRef="#br0" timeOffset="122520.0077">14865 18230 51,'0'0'32,"5"71"0,-5-71 0,0 0-21,-7 70-2,7-70 1,-1 58-4,1-58-2,4 56-1,-4-56 3,0 0-5,18 60-1,-18-60 1,0 0-1,0 0 0,0 0 0,0 0 0,0 0 1,57-52 0,-57 52 0,0 0-1,24-72 1,-24 72 0,19-53 0,-19 53-2,0 0-2,0 0 3,0 0 2,44-51-1,-44 51-4,0 0 6,0 0-6,0 0 6,46 60 2,-46-60-3,0 0-2,30 65 0,-30-65 4,0 0-7,26 62 0,-26-62-11,0 0-21,0 0 0,31 52-2,-31-52 0</inkml:trace>
  <inkml:trace contextRef="#ctx0" brushRef="#br0" timeOffset="123128.0424">15342 18247 46,'49'11'32,"-49"-11"6,0 0-4,0 0-16,0 0-8,0 0 1,0 0-5,0 0-2,0 0-1,0 0-1,-44 53-1,44-53 0,0 0-1,0 0 2,-48 55 0,48-55 0,0 0-2,-31 58 0,31-58 2,0 0 1,-9 65-1,9-65-1,0 0 0,0 0-1,41 55 1,-41-55 2,0 0-5,57 1 2,-57-1 0,0 0-3,55-54 3,-55 54 0,0 0 2,36-69-3,-36 69 3,9-64-3,-9 64 0,-3-59 4,3 59-3,-12-60 0,12 60-1,0 0 1,-20-60-1,20 60 0,0 0 2,0 0 0,0 0-1,0 0-3,0 0 4,17 70-1,-17-70 1,16 56-3,-16-56 2,18 54-4,-18-54 4,0 0 2,28 69-4,-28-69-1,0 0-6,0 0-5,0 0-24,0 0 1,55 26-2,-55-26 1</inkml:trace>
  <inkml:trace contextRef="#ctx0" brushRef="#br0" timeOffset="123443.0605">15655 17971 89,'0'0'34,"0"0"-1,22 59 0,-22-59-24,9 55-3,-9-55 2,8 75-5,-8-75-1,5 86 1,-5-86-1,3 93 1,-3-93 0,2 81-2,-2-81-2,12 61 4,-12-61 0,0 0-2,31 56 0,-31-56-3,0 0-7,0 0-28,64-4 0,-64 4-1,0 0-4</inkml:trace>
  <inkml:trace contextRef="#ctx0" brushRef="#br0" timeOffset="124769.1364">16285 18291 12,'0'0'16,"0"0"7,0 0-16,-6 52 2,6-52 0,0 0 1,0 0 1,0 0 0,3 52-1,-3-52-1,0 0-2,8 68-2,-8-68 2,6 59-3,-6-59-1,6 58 0,-6-58 0,0 0 0,10 59 0,-10-59-1,0 0 1,0 0 0,0 0 1,0 0-1,0 0-1,0 0 0,0 0 1,0 0 1,0 0 0,0 0-2,0 0-1,50-14 0,-50 14-1,0 0-1,0 0-4,42-65-3,-42 65-6,0 0-7,43-66-10,-43 66-2,0 0-2,39-55 4</inkml:trace>
  <inkml:trace contextRef="#ctx0" brushRef="#br0" timeOffset="125197.1609">16441 18338 43,'0'0'34,"0"0"0,6 59-1,-6-59-17,0 0-3,0 0-3,18 68-7,-18-68 1,0 0-2,22 75-1,-22-75-2,0 0 2,25 61-1,-25-61-1,0 0 6,0 0-6,0 0 2,0 0 0,0 0 1,0 0-1,53 16 0,-53-16-1,0 0 0,19-71 1,-19 71-2,19-54-5,-19 54-6,0 0-11,32-59-15,-32 59 4,0 0-2,0 0 2</inkml:trace>
  <inkml:trace contextRef="#ctx0" brushRef="#br0" timeOffset="125470.1765">16735 18377 46,'0'0'32,"0"0"1,0 0 3,0 0-20,0 0-3,0 0-5,0 0-1,17 56-3,-17-56-1,0 0-1,4 69 0,-4-69-1,1 59-1,-1-59-1,1 59-2,-1-59-3,0 0-5,0 0-17,15 53-7,-15-53 1,0 0-1</inkml:trace>
  <inkml:trace contextRef="#ctx0" brushRef="#br0" timeOffset="125685.1888">16783 18161 70,'0'0'35,"0"0"0,0 0-1,0 0-24,0 0-5,0 0-5,0 0-10,0 0-9,0 0-15,0 0-3,0 0 3,0 0-4</inkml:trace>
  <inkml:trace contextRef="#ctx0" brushRef="#br0" timeOffset="125978.2055">16953 18108 30,'0'0'30,"0"0"4,0 0-4,39 61-12,-39-61-5,0 0-3,1 75-4,-1-75-2,-1 65-2,1-65 0,-4 73 0,4-73 2,-3 71-4,3-71-1,-1 64 1,1-64-1,0 0 0,6 62-3,-6-62-1,0 0-6,0 0-7,0 0-14,0 0-2,0 0 2,0 0 1</inkml:trace>
  <inkml:trace contextRef="#ctx0" brushRef="#br0" timeOffset="126206.2186">16940 18429 52,'0'0'33,"0"0"3,0 0-1,0 0-18,0 0-4,0 0-3,0 0-3,0 0-2,68-32 2,-68 32-8,0 0-5,65-16-6,-65 16-22,0 0-3,49-15 1,-49 15-3</inkml:trace>
  <inkml:trace contextRef="#ctx0" brushRef="#br0" timeOffset="126673.2453">17147 18010 43,'0'0'32,"0"0"3,6 55-2,-6-55-13,0 0-12,7 69-1,-7-69-1,10 69-3,-10-69 0,9 72 0,-9-72-2,8 89 0,-8-89 0,6 81 0,-6-81-1,4 77 0,-4-77 0,5 54 0,-5-54 1,0 0-1,0 0 0,0 0-1,0 0 0,0 0 1,0 0 1,51-49-1,-51 49 0,0 0 1,38-64 0,-38 64 1,0 0-1,0 0 1,56-28 0,-56 28-1,0 0 0,0 0 0,41 60-2,-41-60 1,15 52-2,-15-52-6,12 55-26,-12-55-1,0 0-1,0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4.818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400 35 18,'-15'-13'14,"15"13"-2,0 0-1,0 0-1,-20-8-1,20 8-1,-17-3-1,17 3-1,-19-5-1,19 5-1,-23-3 0,8 0-1,1 3-1,-2-1 0,1 1 0,-2-2 0,2 5-1,0 0 1,0-1-1,0 1 0,1 3-1,14-6 1,-26 9 0,26-9-1,-24 12 1,24-12-1,-21 15 1,21-15-1,-18 14 0,18-14 1,0 0-1,-15 23 0,15-23 0,0 15 0,0-15 0,4 13 1,-4-13-1,11 15 1,-11-15 0,15 8-1,-15-8 1,18 11 0,-18-11 0,23 9 0,-10-5 0,-13-4 0,27 8 0,-11-4 1,-1-1-1,1-1 0,1 5-1,1-2 1,-1 2-1,1-2 1,-3 3-1,0-4 1,2 7-1,-4-4 0,1 1 0,-14-8 0,21 12 1,-21-12-1,20 15 0,-20-15 0,12 17 1,-12-17-1,7 18 0,-7-18 1,2 21-1,-4-7 1,2-14-1,-6 24 0,6-24 0,-12 22 0,12-22 1,-18 25-1,18-25-1,-21 22 1,21-22 0,-24 18 0,10-12 0,1 2 0,-1-3 0,-1-2 0,-3 0 0,1-2 0,-1-1 1,-5-3-1,4 2 1,-4-4 0,0-1 1,2 0-1,3 1 1,-3-2-1,6 1 1,-2 0-1,17 6 0,-21-9 0,21 9-1,-14-3 1,14 3-1,0 0 0,-13-6 1,13 6-1,0 0 0,0 0 0,0 0 0,0 0 0,0 0 0,0 0 0,0 0-2,0 0 0,0 0-3,0 0-3,0 0-6,15 0-12,-15 0-6,0 0 0,22 4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14.2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1308 5,'0'0'7,"0"0"0,0 0-1,3-14-1,-3 14-1,0 0 0,0 0-1,0 0 0,3-13 0,-3 13-1,0 0 0,4-16-1,-4 16 1,0 0-1,11-18 0,-11 18 0,7-13 0,-7 13 1,11-18-2,-11 18 1,11-17 0,-11 17 1,13-21-1,-13 21 0,15-26 0,-15 26 1,18-24-1,-9 9 0,2 0 0,-11 15 0,24-25 0,-13 12 0,-11 13-1,23-26 1,-23 26 0,21-24 0,-21 24-1,21-24 1,-11 9 0,-10 15 0,23-29 0,-23 29-1,24-26 1,-24 26 1,25-27-1,-25 27-1,22-20 1,-22 20-1,23-19 1,-23 19-1,23-19 0,-23 19 0,22-16 1,-22 16-1,23-21 0,-23 21 0,23-14 1,-23 14-1,21-17 0,-21 17 0,21-15 0,-21 15 0,21-9 1,-21 9-1,21-13 0,-21 13 0,23-9 1,-9 3-1,-14 6 0,24-11 0,-24 11 1,25-12-1,-11 7 0,-14 5 1,26-15-1,-13 11 0,-13 4 0,26-12 0,-8 7 1,-3-1-1,3 0 0,2 1 0,0 2 0,-1-3 1,0 3-2,0 0 2,-5-1-1,4 1 0,-4 0 0,-14 3 0,25-9 0,-11 6 1,-1-2-1,1-2 0,-14 7 0,26-8 0,-11 3 0,-1-1 0,1 3 1,1-3-1,1 3 0,1 0 0,3-1 0,0-4 0,1 4 1,2-1-1,3 1 1,-1-3-1,-1 3 1,3-2-1,-1-5 0,0 5 0,2-3 0,-4 3 0,1-1 0,0 1 0,-2-4-1,0 6 1,-1 1 1,0 0-1,-2-2 0,0 2 0,-1-1 0,1 2 0,-2 1 1,1-2-1,3 0 0,-1 3 0,4-2 0,0 2 0,1-1 0,0-1 0,0-1 1,2 2-1,-2 1 0,1-3 0,-1 0 0,-1 1 0,2 1 0,1-1 0,1 2 1,-1 0-1,0-1 0,-1 2 0,3 2 0,-3-3 1,3 2-1,-1-1 0,0 2 0,0-1 0,1-1 0,2 1 0,-4-1 0,2 1 0,-4 1 1,1-3-1,-3 0 0,1 0 0,-2 1 1,0 1-1,2-2 0,-3 0 0,3 0 1,-1 0-1,-1 0 0,1 0 1,-1 0-1,0 0 0,-4-2 0,4 2 0,-4 0 0,-2 0 0,3-1 1,0 1-1,2 1 0,-2-2 0,3 1 0,0 0 0,0 0 0,2 1 0,0-1 0,-2 2 0,2-2 0,-2 1 0,-1 1 1,-1-2-1,1 6 0,0-3 0,-2 1 0,1-1-1,-2 3 2,3-3-1,-4 5 0,6-2 0,-6-4 0,4 1 1,-2 0 0,0-2-1,-1 1 0,1-1 0,-1-1 0,1 0 0,0 2 1,0-5-1,2 3 1,-2-2-1,3 2 0,1 0 0,-1-4-1,-2 2 1,1 2 1,1 0-1,-4-1-1,3 1 1,-4-5 0,-1 5 0,2 3 0,-2-3 0,0 0 0,0 0 0,5 2 1,-5-1-1,5-1 0,-3 0 0,1 0 0,0 2 0,0-1 1,0-2-1,-1 1 0,1 1 0,0 2 0,2 0 1,3-1-1,-4-2 0,3 0 0,-1 3 0,0 0 0,2-3 0,-4 0 0,1 1 0,-3-4 0,1 3 0,-3-1 1,0-2-1,-1 0 0,-2 1 0,0-1 0,0 2 1,2-4-2,-1 2 1,4 0 0,-2 3-1,3 0 1,-1-1 0,3 1 0,-2-2 0,0 5 1,0-1-1,-3-1 0,2-2 0,-3 1 0,-1 0 0,-1-2-1,-15 2 2,26-3-2,-12 2 1,-14 1 0,24-5 1,-24 5-1,22-6 0,-22 6 0,23-6 0,-23 6 0,24-9 0,-10 4 1,0 2-1,-1-1-1,1 2 2,-1-1-1,1-1 0,-14 4 0,23-8 0,-23 8 0,24-9 0,-24 9 0,21-11 1,-21 11-2,20-12 1,-20 12 1,19-9-1,-19 9 0,17-12 0,-17 12 0,17-10 0,-17 10 0,16-11 0,-16 11 0,17-12 0,-17 12 0,18-12 0,-18 12 0,17-15 0,-17 15 0,18-15 0,-18 15 1,15-17-1,-15 17 0,12-20 0,-12 20 0,11-19 0,-11 19 0,7-23 0,-7 23 1,8-23-1,-8 23 0,7-22 0,-7 22 0,5-25 0,-5 25 0,4-21 0,-4 21 0,3-19 1,-3 19-1,2-17-1,-2 17 2,1-15-1,-1 15 0,0 0 0,0-20 0,0 20-1,0 0 2,0-16-1,0 16 0,0 0 0,0 0 0,3-14 1,-3 14 0,0 0-1,0 0 1,0 0-1,0 0 1,0 0-1,2 14 0,-2-14 0,4 16 0,-1-2 0,-3-14 1,10 24-1,-10-24 0,12 24 0,-6-10 1,1-1-1,1 2 1,1-1-1,-9-14 1,18 27-1,-18-27 1,20 25-1,-20-25 1,21 22-1,-21-22 1,24 18 0,-10-7 0,2-2 0,1-1 0,0 1 0,5-3 0,1 1-1,0-1 1,1 2 0,-3-2-1,2 0 1,-5 0-1,1 0 1,-5-1-1,0 2 0,-14-7 1,22 12-1,-22-12 1,26 14-1,-12-8 0,-14-6 1,25 13-1,-25-13 1,28 8-1,-13 0 1,-2-4-1,2 1 1,-1-2-1,1-2 1,2 4-1,-2-2 0,3 1 1,0-2-1,0-2 1,3 3-1,1 0 0,2-2 1,5 1-1,-1-1 0,1-2 0,0 2 0,-1 2 0,1-3 1,-3 0-1,-3 2 0,-4-2 0,-2 0 0,-1 0 1,0 0-1,-3-2 0,1 2 0,-14 0 0,25-1 0,-9 1 0,-1 0 0,0 1 1,3-1-1,3 0 0,0 0 1,5-1-1,1-1 0,0-1 0,2 0 0,0 0-1,-2 0 1,-3 2 0,2-2 0,-5 3 0,-1-2 0,-2-1 0,-1 2 0,-1 1 0,-1-2 0,2 1 0,0 1 0,-1-2 0,4 2 0,0 2 0,-1-4 0,1 4 0,0-4 0,4 2 0,-3-1 0,2 1 0,-2-3 0,1 0 0,1 3-1,1 0 1,0-2 0,-2 2 0,-1-1 0,-2-1 0,3 4 0,-4-2 0,0-3 0,-1 0 0,-2 1 0,1 1 0,1-1 0,-2 0 0,2-2 0,-2 1 0,1 1 0,0 2 0,0-3 0,-1 2 0,0-1 0,4 2 0,-3 0 0,2-1 0,2-1 0,0-1 0,-1 3 0,1 0 0,1-4 0,-3-2 0,3 1 0,-1 4 0,-2-2 0,3 0-1,-1 0 1,0 0 0,1 3-1,0 1 1,0-1 0,2-3 0,0 2 0,-1-1 0,1 2-1,1-1 2,-1-2-1,-1 0 0,3-1 0,-1 3 0,0-1 0,2 1 0,-2-1 0,-1 1-1,1 1 1,-3 0 0,2 0 0,-5 0 0,1 1 0,1-1 0,-2 2 1,-1-2-1,1 0 0,-1 0 0,1 0 0,0 1 0,-1-1 0,-1 0 0,2 0 0,3-1 0,-1 2 0,1-1 0,-4-1 0,4 1-1,2 0 1,-4 0 0,1 0-1,-5 0 1,2-2 0,-2 4-1,2-2 1,-4 1 0,-13-1-1,26-3 1,-11 3-1,-1 2 0,-1-2 0,4 1 1,-1-2-1,1 1 0,0 1 0,1 2 0,-1-4 0,1 1 0,0-2 1,-2 2-1,3 0 0,-1 0 1,0-1 0,0 1-1,-1 1 1,-1 2 0,-1-3 0,4 2 0,-3-2-1,1 2 1,-2 1 0,2-2 0,1-2 0,-2 1 0,2 0-1,-1 1 2,1-2-1,-1 1 0,1 0 0,-1 0 0,-2 0 0,1 1 0,3-2 0,-1-1 0,-2 4 0,2-2 0,1 0 0,-1 0 0,1-2 0,0 1 0,-1 1 0,3 0 0,-1 0 0,1-2 0,1 2 0,0 2 0,-1-1 0,1 1 0,1-1 1,-3 1-1,1 2 0,-3 1 0,0-1 0,-1-1 0,-2 3 0,2-1 0,-2-1 0,0 2 0,0-1 0,0-1 0,-1 1 0,2-1 0,1 3 0,0-3 0,-2 1 1,-2 2-1,4-1 0,-1 2 0,3-2 0,-1 3 1,-3-5-1,3 6 1,-1-4-1,4 1 1,-5-1-1,3 0 0,-4 5 1,1-5-1,3 3 0,-6-2 0,2 3 0,-1-4 0,1 1 0,-1 1 0,-1-2 0,-13-6 0,26 13 0,-26-13 0,23 12 0,-23-12 0,19 16 0,-19-16 0,15 16 0,-15-16 0,11 17 0,-11-17 1,10 19-1,-10-19 0,7 20 0,-7-20 0,4 15-1,-4-15-3,2 17-11,-2-17-14,0 0-1,0 0 0,0 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25.446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447 51 6,'0'-18'14,"0"18"-2,0 0 1,0 0-1,0 0-1,0 0-1,-9-15 0,9 15-2,0 0 0,0 0-1,-15-11-1,15 11 0,0 0-1,-21-6 1,21 6-1,-18-1 0,18 1 0,-27-2-1,13 7-1,-6-2 0,2-2 0,-3-2-2,1 5 1,-1 1 0,-1-2-1,0 3 1,1 0-2,2-3 1,-1 6 0,2 0-1,0-3 1,1 2-1,3 1 0,14-9 0,-19 16 0,19-16 0,-12 15 0,12-15 0,-2 17 0,2-17 1,6 20-1,-6-20 0,0 0 0,17 19 0,-17-19 0,19 14 1,-5-9-1,-14-5 1,26 7-1,-10-2 1,3-2 0,-1-2 0,4 2-1,-2 0 1,1 2 0,0-1 0,2-1-1,-5 5 1,3-1-1,-3 4 1,1-3-1,-4 2 1,-2 1-1,-13-11 0,25 22 0,-25-22 0,19 20 1,-19-20-1,12 21 0,-12-21 0,8 18 1,-8-18-1,4 22 0,-4-22 0,0 18 0,0-18 0,-4 16 0,4-16 0,-8 20 0,8-20-1,-15 14 2,15-14-1,-23 16 0,10-10 0,-2 0 0,-2-1 0,-1-2 0,-2 0 0,-2-2 0,0-1 0,0-1 0,-2 1 0,-1-3 1,3-2-1,-1 4 0,0-1 1,2-2-1,2 2 1,-1-2 0,3-4-1,4 7 1,-1-1 0,14 2 0,-23-10-1,23 10 0,0 0 1,-16-7-1,16 7 0,0 0 0,0 0-1,0 0-1,0 0 0,0 0-1,0 0-4,13 0-3,-13 0-16,22 5-9,-22-5-1,13-6 2</inkml:trace>
  <inkml:trace contextRef="#ctx0" brushRef="#br0" timeOffset="1197.0685">775-97 21,'0'0'22,"0"0"-2,0 0-1,5-14-2,-5 14-4,0 0-1,0 0-2,0 0-2,0 0-2,0 0-1,0 0-1,0 0-1,1 17 0,-1-17 0,0 20-1,-1-7 1,-4 2-1,1 3 0,-2 1 0,1 3-1,-2 1 1,1 0-1,-2-2 0,5 0-1,-1-4 1,-1-1-1,2-2 1,3-14-1,0 0 1,-5 15-1,5-15 1,0 0-1,0 0 1,0 0-1,0-14 1,0 14-1,6-18 0,-2 3 1,0-3-2,1-2 1,-1-4 0,2 1 0,0 2 1,-3-2-2,0 4 1,0 4-1,-3 15-2,0-17-4,0 17-9,0 0-18,0 14-1,0-14-1,0 0 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09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0 963 2,'0'0'4,"14"-26"-1,-4 13 0,0-1-1,-10 14 0,21-27 1,-11 12-2,2 0 1,2 0 0,0 0 1,-1 1-1,2-6 1,0 4-1,2-1 0,0 0 1,1-4-1,0 0 1,2-2-1,1 1 0,3-2 0,-1-1 1,1-2-1,2 0 0,-1 3 0,4 0 0,-3-1 0,1 4-1,2 2 0,-2-3 0,3 7 0,-1 0 0,1-1 0,-3-1-1,5 5 1,0-2 0,0 1-1,2 2 1,1-1 0,4 0-1,-1 1 1,6 4-1,-2-4 1,1 2 0,2 0 0,-1 1-1,1-4 1,-2 5 0,2 2-1,-4-1 0,1 3 1,2 2-1,0-2 0,1 3 0,-1 4 1,3-4-1,-2 0 0,2 3 0,1-3 1,-2 2-1,1 2 1,4-1 1,0-1-1,5 1-1,3-3 1,0-2 0,3 2-1,2-3 0,-2 0 1,0-1-1,0 2 0,-3-1 1,-2 2-1,1-1 0,-2 2 1,1 2-1,2 1 0,0 1 0,-5-1 0,4 2 0,-2 1 0,-3 1 0,-2-1 0,-1 2 0,-6-1 0,-2-2 0,1 3 0,0-1 0,4-1 0,-3-3 0,4 2 0,-1-4 0,3 1 0,2 1 1,-1-3-1,-3 1 0,-1 1 0,3-1 0,-1-1 0,-1 2 0,0 1 0,-2-3 0,-1 1 0,-1 2 0,-2-3 0,-1 2 0,1 1 0,-4 0 0,2-2 1,3 2-1,0-1 0,-1 0 0,3-1 0,-1 2 0,0-3 1,0 2-1,1 1 0,-2-3 0,0 0 0,4 3 0,-3-2 0,5 1 0,-1-1 0,0 1 0,1 1 0,-1 0 0,-1 1 0,-3-1 0,1 0 0,-1 0 0,-3-1 1,1-1-2,2 2 1,-2-1 0,2-2 0,0 0 0,1 0 0,-1-2 0,0 2 0,-3 2 0,0-4 1,0 1-1,-1-1 0,0 1 0,-1-1 0,-1 2 0,1 0 1,0-3-1,-2 3 0,0 2 0,1-4 1,-3 2-1,1 2 1,2-4-1,-3 4 0,1-2 0,2-2 0,-2 1 1,2 1-1,0-2 0,0 1 0,-2-2 1,2 0-1,0 0 0,-2 0 0,2 0 0,-1-3 1,3-2-1,-1 3-1,0-2 2,-2 1-1,-1 1 0,-1-2 0,-2 1 0,-3 1 0,-1-1 1,-2-1-1,-3 1 0,2 0 0,-3-4 0,-1 3 0,1-4 0,-2 1 0,-1-1 0,0-2 0,2 0 1,-2-2-1,1 2 0,-3-1-1,2 2 1,-4-3 0,4 1 0,-3 2 0,-4-3 0,1 6 0,-14 9 0,23-21 0,-23 21 0,15-17 0,-15 17 0,0 0 0,0 0 1,0 0-1,13-9 0,-13 9 0,0 0 0,0 0 0,0 0 0,3 14 0,-3-14 0,0 0 1,3 18-1,-3-18 1,2 18-1,-2-18 0,4 21 1,-4-21-1,7 24 1,-3-9-1,-4-15 1,11 25 0,-11-25-1,13 25 1,-13-25 0,18 25 0,-18-25-1,20 18 1,-20-18 1,21 18-1,-21-18-1,23 16 1,-10-8 0,-13-8 0,25 15 0,-25-15-1,25 17 1,-25-17 0,26 19 0,-12-11 0,-14-8 0,27 17-1,-12-10 1,2 1 0,-2-1 0,1 1-1,3-4 1,-1 5-1,3-1 1,0-3-1,2 1 0,1 1 0,2-2 1,2 1-1,0 1 0,-1-2 1,1-1-1,3 4-1,-4 0 2,2-5-1,-2 3 0,0-2 0,3 2 0,-1-1 0,1 1 0,-1-3 0,1 0 0,2 1 0,-2-1 0,0-1 1,-2-1-1,0-1 0,-2 0 0,1 3 0,4 0 0,-4-3 0,0 3 0,2 0 0,-1 1 1,1-3-1,3 1 0,-3-2 0,-1-2 0,1 2 0,3-1 0,-2-3 1,0 3-1,-1-2 0,1 0 0,1 1 0,-4 2 0,1-3 0,-2 0 0,1 5 0,1-1 0,-3-2 0,6 1 0,-1-2 0,0 1 0,3 1 0,-1 0 0,3-5 0,-2 2 0,3 2 0,-4-2 0,0 1 0,3 4 0,-2-4 0,0 2 0,0 0 0,1 5 0,-4-5 0,5 3 0,-2-2 0,0 2 0,0 0 0,1-3 0,-3 2 0,1-4 0,0 4-1,-5-1 2,0-1-1,-1 0 0,0 0 0,0-1 0,-2 1 0,1 3 0,0-5 0,-1 1 0,1 4-1,0-3 1,-3-2 0,1 2 0,1-1 0,-3-1 0,2 1 0,-2 1-1,0-3 1,1 1 0,-1 4-1,1-1 1,0 1-1,0-1 1,1 1 0,1-2-1,0 1 1,2-1 0,0 0 0,2-1 0,1 1 0,1-2 0,1 2 0,-1 0 0,0-1 0,2-1 0,-2 4 0,0-2 0,-1 0 1,-2 1-1,-1-1 0,0 2 0,-2 1 0,-1 0 1,-2-2-1,3 1 0,-1 1 0,-1-2 0,-1 1 1,2 1-1,0-1 0,-1-1 0,3 4 0,-7-2 0,5 0 0,-4-2 0,2 5 1,0-4-1,1 5 0,2-1 0,-1-1 0,2-2 0,1 4 0,1 1 0,-1-3 1,1 2-1,-1-1 0,-2 0 0,0-1 0,0 4 0,-2-5 0,-1 4 0,0 1 0,0 3 0,-1-4 0,-1 4 0,-1 1 0,1-2-1,-3 4 1,-1 0 0,-1-1 1,-14-14-2,23 28 1,-16-12 0,-1 0 0,-1 2 0,-1-3 0,-2 1 0,-1 2-1,1-2 1,-2-16 0,3 26-1,-3-26-3,3 17-10,4-4-14,-7-13-1,0 0 1,-6-18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15.523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42 0 1,'0'0'22,"-3"20"1,3-20-4,-10 27-6,5-4 1,2-2-2,2 9-2,-4-3-1,5 8 0,-5-8-1,5 10-2,-1-9 0,1 3-2,-3-1-1,3-1 0,-2-7-1,2 1-1,-1-3 0,1-7 0,0-13-1,0 21 0,0-21-1,0 16-2,0-16-3,0 0-3,0 0-7,3 19-12,-3-19-4,0 0 0,3-22 1</inkml:trace>
  <inkml:trace contextRef="#ctx0" brushRef="#br0" timeOffset="1016.0582">54 123 7,'0'0'16,"0"0"0,0 0-1,0 0-1,0 0 0,0 0-1,15 19-1,-15-19-1,26 19 0,-12-10-1,10 12-1,-4-5-1,10 10-1,-1-5-2,7 6 1,-6-1-3,5 4 0,-2 1-1,-1-4 0,0 0-2,-2-1 1,-1-4-1,-8-2 0,-2-3-2,-4-8-3,2 1-7,-17-10-11,14 6-11,-14-6-1,0 0 1,15-15 0</inkml:trace>
  <inkml:trace contextRef="#ctx0" brushRef="#br0" timeOffset="562.0318">608-50 4,'0'0'24,"0"0"1,1 22-8,-1-22-1,-12 24-3,6-6-1,-2 3-2,7 3-2,-7 2-1,8 7-2,-6-3 1,5 5-2,-2 0 0,3 3-1,-3-5-1,0 5 0,3-5-1,-2 0 0,2-2 0,0-1-1,0-7 0,3 1 0,-3-3-1,0-6 0,0-15-3,0 20-2,0-20-3,0 0-5,0 0-16,0 0-2,-16-14 1,16 14 1</inkml:trace>
  <inkml:trace contextRef="#ctx0" brushRef="#br0" timeOffset="2119.1213">1176 381 2,'0'0'25,"0"0"2,0 0-3,0 0-5,-17 2-4,17-2-3,-16 4-3,16-4-1,-21 3-3,4 0-1,2 0-1,-3 2-1,0 1-1,0 0 1,1 2-1,2 1-1,1-5 1,14-4-1,-18 14 0,18-14 1,0 0 0,-5 16-1,5-16 1,16 6 0,-16-6 0,25 14 1,-7-9-1,1-1-1,2 5 2,-2-1-1,1-1-1,-2 2 1,-1 2-1,-4-2 0,1 3 1,-3 2-1,-11-14 0,13 29 0,-8-11 0,-4 0 0,-1-2 0,-1 3 0,-2-6 0,-2 2-1,-2 0 1,1 1 0,6-16 0,-20 16-1,20-16 1,-24 17 0,6-11 0,3-3 0,-4-2 0,0-2 0,1 1 0,-1 0 1,1-2-1,2-2 0,16 4 0,-26-6 0,26 6 0,-15-2 0,15 2 0,0 0-2,0 0-2,0 0-3,-11-13-4,11 13-8,15 0-14,-15 0 0,14-9 1,-14 9 1</inkml:trace>
  <inkml:trace contextRef="#ctx0" brushRef="#br0" timeOffset="2833.1621">1412 383 11,'0'0'20,"0"0"0,0 0 0,0 0-2,0 0-3,0 0-1,17 19-3,-17-19-1,12 23-1,-12-23-2,12 30-1,-8-11-2,8 0-1,-7 1 0,4 4-1,-3-1-1,2-1 0,-2 4 0,-2 0-1,4-1 1,-5 3 0,0-1-1,-3-3 0,-2-1 0,2 1 0,-6-6 1,2-1-1,4-17 0,-12 22 0,12-22 0,-11 16 0,11-16-1,0 0-1,0 0-3,-18 7-5,18-7-12,0 0-12,0 0 0,0 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05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1588 1,'0'0'6,"0"0"0,0 0 0,0 0-1,-13-20 0,13 20-1,0 0 0,0 0-1,0-18 0,0 18 0,3-15 0,-3 15 0,7-18 0,-7 18 0,6-20 0,-6 20 0,7-24-1,-2 10 1,-1 1-1,-4 13 0,9-31 0,-4 15-1,1 2 1,0-1-1,0 0 0,-2-2-1,-4 17 1,14-28-1,-14 28 1,15-23 0,-15 23 1,17-24-1,-17 24-1,16-23 1,-16 23 0,17-23 0,-17 23 0,18-24-1,-18 24 0,18-18 1,-18 18 0,15-23-1,-15 23 0,16-16 1,-16 16-1,15-14 0,-15 14 1,18-18-1,-18 18 0,23-14 1,-23 14-1,24-19 0,-24 19 0,28-18 1,-12 8-1,-3 1 0,2 0 0,-1 0 0,1 3 0,-1 0 1,-1-3-1,1 5 1,-14 4-1,26-14 0,-11 8 0,0 3 0,0-3 0,2 0 0,-1 1 0,1 1 0,-2-1 1,2 4-1,-2-2-1,1-2 1,-1 2 0,2 0 1,0-6-1,1 4 0,1-2 0,3-1 0,0-2 1,3 2-1,2-2 0,-2 2 0,3 0 0,-1 1 0,2-2 1,-2-3-2,0 4 1,-3-2 0,2 2 0,-2-1 0,2 0 0,-4 0 0,1 4 0,0 1 0,0 1 0,-1 1 1,-1-2-1,5 4 0,-3 1 0,4 2 0,0-1 1,0-2-2,4 3 1,0-2 1,3 4-1,-1-5 0,2 0 0,1 0 0,-1 1 0,0 1 0,2-2 0,1 0 0,-2-2 0,2 2 1,-2 0-1,2 2 0,0-5 1,-2 1-1,1 2 0,-4 0 1,3 0-1,-4-1 1,0-2 0,-1 1-1,1 2 1,1-1 0,2-2 0,-2 0-1,4 3 1,-2 1 0,1 1 0,0-4-1,0 2 1,-1 2-1,0 1 1,1-2 0,1 1-1,0-4 1,0 4-1,2 1 1,0-2 0,-1 2 0,0-1 0,1-1-1,-1 4 1,-3-2 0,3 0 0,-7-2 0,3 2-1,-4 2 0,0 0 1,0-2 0,-4 0-1,4-3 1,3 3-1,-2-2 1,0 1 0,1-5-1,1 4 0,-1-2 1,3 2-1,-3 1 0,-2-2 1,3-2-1,-3 4 0,2 2 1,0-2-1,3 1 1,-4-2-1,4-2 1,2 4-1,-1 1 1,2-2-1,-1-5 0,1 3 0,-5 0 0,2 0 1,-3 4-2,-2-4 2,-3 0-1,2 0 0,-2 3 2,1-3-2,2-4 0,2 2 1,-1 2 0,1 0 0,1-3-1,1 0 0,-1-1 0,2 4 0,-4 1 1,1-2-1,1-5-1,1 4 1,-3-1 0,3 3 0,0-1 1,0-1-1,-1-1-1,2 5 1,-2-2 0,0 1 0,2-1 1,-3-3-1,0 3 0,-1-1 0,-2 1 0,0-5 1,-2-1-1,2 3 0,-2 0 0,-1 1 0,4-1 0,-4 0 0,1-1 0,3 2 0,-3-1 1,3 0-1,-2-3 0,2 2 0,-4 1 0,2 0 0,0 0 0,-1 0 0,0-2 0,0 3 0,3 1 0,-1-1 0,3-1 0,-2-1 0,3-1 1,1 4-2,0-2 2,0-3-1,-1 0 0,0 0 0,0 0 0,-1 0 0,-2-2 0,1-1 0,-4 1 0,2 2 0,-4 0 0,1-1 1,-2-2-1,-1 0 0,1 3 0,-3-4 0,0 4 0,-1-4 1,-2 2-2,3 2 1,-4 2 1,1-2-1,-18 6 0,27-9-1,-27 9 2,28-12-2,-28 12 2,24-14-1,-11 5 0,1 3 0,0-2 0,1-1 0,0 2 0,-2-4 0,4 0 0,-2 2 0,3 2 0,-1-5 0,1 0 0,0 1 0,0 0 0,2-1 0,-2 3 0,0-3 1,-3-1-1,1 7-1,-1-4 2,-15 10-1,27-19 0,-27 19 0,24-18 0,-24 18 0,26-17 0,-26 17 1,24-23-1,-24 23-1,24-15 2,-24 15-1,23-19 0,-23 19 0,21-20 0,-21 20 0,17-15 0,-17 15 1,10-20-1,-10 20 0,11-15 0,-11 15 0,9-15 1,-9 15-1,6-17 0,-6 17-1,0 0 2,12-18-1,-12 18 0,0 0-1,12-20 1,-12 20 1,11-15-1,-11 15 0,9-18 0,-9 18 0,9-16 0,-9 16 0,9-17 0,-9 17-1,8-15 1,-8 15 0,0 0 0,10-14 0,-10 14 0,0 0 0,0 0 0,0 0 0,0 0 0,0 0-1,0 0 1,0 0-1,0 0 1,0 0-1,0 0 1,0 0-1,11 14 1,-11-14 0,4 18 0,-4-18 0,8 17-1,-8-17 1,9 22 0,-9-22 1,12 23-1,-12-23 0,17 24 0,-17-24 0,16 26 0,-16-26 1,20 18-1,-20-18 0,21 21 1,-21-21-1,18 17 0,-18-17 1,18 13-1,-18-13 0,21 22 1,-21-22-1,23 13 1,-23-13-1,24 18 1,-9-9 0,-1 0 0,3 1 0,-17-10-1,28 15 1,-14-5-1,3-2 1,-4-1 0,2 1-1,2 1 0,-2-3 1,3 3-1,-1-6 0,1 0 0,3 3 1,2 2-1,1-4 0,0-1 0,5 2 0,1-2 0,1 3 1,3 0-1,3-3 0,-1-1 0,0 2 0,3-1 1,-1 0-1,-1-1 0,0-1 0,-2-2 0,0 2 0,-3-1 1,-2-3-1,3 0 0,-3 2 0,1-2 0,-1-2 0,-3 5 0,0-5 0,0 2 0,1 3 0,-4 3 0,0-4 1,0 1-2,-1 1 1,1-1 0,0 0 1,1 0-1,-1 0 0,1-1 0,1 5 0,1 1 0,1-3 1,-1 1-1,3 0 0,2 0 0,1 1 0,-1-2 1,3-5-1,-1-2 0,4 5 0,0-3 0,-3 0 1,1 0-1,-3-2 0,0 1 0,-1 1 0,1 4 0,-1-2 2,0 1-4,-3 3 2,-1-2 0,1 2 2,0 1-2,0 0 0,-7-2 0,2 1-2,-1 0 4,0-3-2,1 0 0,0 1 0,0-1 0,2 2 0,0-1 0,-2-1 0,3-1 0,0 2-2,4-1 4,-3 0-2,3 2 0,-1-4 0,0 1 0,3 1 0,-2 1 0,-1-4 0,-1 0 0,-1 3 0,1-1 0,-2-1 1,0 1-1,1-2 0,2 0 0,3 3-1,-1 0 2,1-4-1,3 3 0,1-1 0,5 1 0,-1-2 0,-2 3 0,4-5 0,0 2 0,4 3 0,3-1 1,0-4-1,0 4 0,4-2 0,-1-2 0,2 1 0,-2 2 1,-2-5-1,2-1 0,-2 5 0,-1 2 0,-1-2 1,-2-1-1,-2 3 0,0-4 0,-1 7 0,-5-1 0,1-4 0,-1 3 0,-1 2 0,-3-2 0,-2 1 0,-3 4 1,0-7-1,-1 1-1,-3 6 1,-2-4 1,0-2-1,0 1 0,1 1 0,-3-2 0,2 2 0,1 1 0,-3-5 0,2-1 0,-1 4 0,1 2 0,0-4 1,1 2-2,-1-1 1,3 2 1,0 3-1,1-3 0,-1 2 0,0-4 0,2 4-1,-4-2 2,1 2-1,-3-4 0,-1 2 0,1 2 0,-2-1 0,2 2 0,0-4 0,-1 3 0,1 0 0,1 0 0,-1 0 1,1 2-1,0-2 0,0-2 0,-1 4 0,3-2 0,-2-2 0,2 1 0,-2 1-1,0-2 1,-3-1 1,2 3-2,-2-1 2,-1 0-2,1 2 1,-3-1 0,2-1 1,-2-1-2,0 2 1,-1-1 1,-1 1-1,-1 0 0,-1-3 0,0 1 0,-1 4 0,-13-5 0,26 10 0,-12-4 0,-1-3 0,-13-3 0,26 12 0,-13-2 0,1-4 0,4 0 0,-18-6 0,27 13 0,-10-4 1,-2-1-1,0-2 0,0-2 0,1 3 0,-16-7 0,24 13 0,-24-13 0,24 12 0,-24-12 0,26 17 0,-13-7 1,2-4-1,0 2 0,1 0 0,-1 2 0,-2-2 1,1-2-2,-1 0 2,1 0-1,-14-6 0,24 17 0,-24-17 1,24 9-2,-24-9 1,25 13 1,-25-13-1,24 14 0,-24-14 0,24 12 0,-24-12 0,18 18 0,-18-18 1,17 12-1,-17-12 0,16 14 0,-16-14 1,11 13-1,-11-13 0,14 12 0,-14-12 0,12 22 1,-12-22-1,12 22 1,-5-8-1,-7-14 1,14 24-1,-14-24 1,11 24-2,-11-24 1,12 21 0,-12-21 0,10 20 1,-10-20-1,9 21 0,-9-21 0,11 17 0,-11-17 0,9 13 0,-9-13 1,5 14-2,-5-14 2,0 0-1,0 0 0,0 0 0,0 0 0,6 14 1,-6-14-1,0 0 0,0 0-1,0 0-3,0 0-5,0 0-16,-14-11-10,14 11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02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495 24 5,'0'0'10,"0"0"1,0 0-1,0 0 1,0 0 0,0 0-2,0 0 0,0 0 1,0 0-2,8-14 0,-8 14-1,0 0-1,0 0-1,-15-7 0,15 7-1,-15 0 0,15 0-1,-18-3 0,18 3 0,-23 3-1,23-3 0,-26 0-1,26 0 0,-26 1 1,26-1-1,-25 2 0,11-4 0,-1 2 0,0 3 0,0 0 0,0-1 0,0-2 0,-2 6-1,2-2 0,0 5 0,-2-4 0,0 4 0,1-4 0,-2 7-1,1-5 1,0 1 1,2 1-1,0 0 0,2-1-1,13-8 1,-22 21 0,22-21 0,-13 18 0,13-18 0,-3 18 0,3-18 0,4 21 1,-4-21-1,15 15 0,-15-15 0,22 20 1,-22-20-1,25 14 0,-10-8 0,-1 0 1,3-2-1,-2 4 1,4-5-1,0 1 1,0 2-1,2-1 1,-1 1 0,1-2-1,-1 3 0,-2-4 0,2 6 0,-4 0 1,-1-3-1,-1 1 0,1 4 0,-15-11 1,24 20-1,-9-8 0,-15-12 0,26 15 0,-12-3 0,-1-3 0,-13-9 1,25 17-1,-25-17 0,19 15 0,-19-15 0,14 21 0,-14-21 1,7 16-1,-7-16 0,0 23 2,0-23-2,-6 24 1,6-24-1,-18 21 0,6-7 1,-2 0-1,1-5 1,-2 0-1,0 1 0,-2-2 1,0-2-1,1 2 1,-2-7-1,-2-1 0,0 6 0,-2-3 1,-3-1 0,3-2-1,1 1 1,-1-2 0,3 4 0,-2-3 0,2-2 1,0-4-1,2 6 0,1-3 0,-1-1 1,2-1-1,1-1 0,1-3 0,-1 1 0,14 8 0,-21-16 0,21 16-1,-20-15 0,20 15 1,-17-12-1,17 12 1,0 0-1,-16-13 0,16 13 0,0 0 0,0 0 0,0 0-1,0 0 0,0 0-1,0 0-2,0 0-5,0 0-8,0 0-19,0 0 0,20-3 0,-2-1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81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39 12 3,'0'-20'23,"0"20"-4,0 0 0,0 0-4,0 0 0,0 0-3,0 0-1,0 0-3,0 0 0,0 0-2,0 0 0,0 0-1,0 0 0,3 21-1,-3-3-1,-4-1 1,2 4 1,-4 2-2,3 2 0,-3-3 0,3 3-1,-1-4 1,1-1-1,-2-3-1,3 1 0,-1-5 0,3-13 0,-1 23 0,1-23-1,0 15 0,0-15 0,0 0 0,1 14 0,-1-14-1,0 0-4,0 0-4,0 0-13,0 0-13,0 0 0,0 0-2,0 0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10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1036 1,'0'0'8,"9"-15"-1,-9 15 1,3-14-1,-3 14-1,7-18 0,-7 18 0,8-20 0,-2 7-1,2-1-1,-2 1 1,1-1-1,2-3 0,0 1 0,0 1 1,2-2-2,0-1 0,-1 3-1,4-2 1,-4-3-2,5 4 1,2-2 0,4 1 0,-1-3 0,3 4-1,2-2 1,4-1-1,4 3 1,-1-1-1,3-3 1,0 1-1,1 2 0,5-2 1,-5 2-1,3-3 1,1 5-2,-1-3 1,-1 1 0,1 5-1,-4-3 1,0 6-1,-2 0 0,-3 1 0,-3 1 0,2 2 0,-3 4 0,-4-1 1,3 2-1,-3 0 0,4-1 0,-5 2 0,2 1 0,1-4 0,2 2 0,-2 2 0,2 1 0,1-3 0,0 1 0,5-1 0,1 0 0,0 0 0,2 0 1,1-1-1,-1-4 1,1 4-1,-1-1 0,-2 1 1,-1 1-1,-2 0 0,4-2 1,-6 4-1,3 1 0,-1-2 1,-3 1-1,2-1 0,1 1 0,-1 1 1,-2-2-1,5 1 0,-4 1 0,3-2 1,2 2-1,-1 0 0,-1-3 1,1 2-1,1 0 0,-1-1 0,1-2 1,-1-1-1,0-1 0,1 1 0,2 1 1,-3-1-1,0 1 0,1-1 0,-5 4 0,1-1 0,-3 4 0,-2 0 1,-1-2-1,-1 1 0,3 4 0,-4-4 0,3 2 0,0-4 0,0 2 1,2-1-1,1 0 0,-1 0 0,0-1 1,1-2-1,0 4 1,-1-2-1,3 1 0,-4-3 0,4 1 0,0-1 0,-1 0 0,1 0 0,1-1 0,2-1 0,0 1 0,1 1 0,0 1 0,1-1 0,-3 0 0,0 0 0,-1 2 0,0 1 1,-3-2-1,1 1 0,-3-2 0,-1 1 0,1 2 0,-3-1 0,1-2 0,0 2 0,1-1 0,-3 1 0,2-1 0,2 1 0,-2-4 0,4 2 0,-2 0 0,0 0 0,-2-3 0,4 2-1,-3-3 1,1 1 0,0 2 0,-1-2 0,4 0 0,-3 1 0,4-1 0,-2-1 0,2-1-1,0 1 1,1-1-1,0 2 1,0-1-1,-1 1 1,1 1 0,-1 1 0,-2 1 0,1-2 0,-4 1 0,0-1 0,0-1 0,-1 0 0,-2 0-1,-1 0 1,-1-2 0,1-1-1,0 2 1,-4 1 0,1-2 0,-2 1 0,0-2 0,-1 0 0,2 0 0,-16 6 0,28-15 0,-28 15 0,27-19 0,-12 9 0,0 1 0,-1 0 0,-14 9 0,24-23 0,-24 23 0,22-21 0,-22 21 0,17-23 0,-17 23 0,15-21 0,-15 21 0,12-20 0,-12 20 0,12-21 0,-12 21 0,11-23 0,-11 23 0,11-24 0,-7 11 0,1-1 0,-5 14 0,7-23 0,-7 23 0,6-21 0,-6 21 0,5-18 0,-5 18 0,6-14 0,-6 14 0,0 0 0,3-16 0,-3 16 0,0 0 0,0-14 0,0 14 0,0 0 0,0 0 1,0 0-1,0 0 0,0 0 0,0 0 0,0 0 0,-14 15 0,14-15 0,-3 18 0,2-4 0,-1 0 1,2-1-1,0-13 0,3 28 0,-1-15 0,2 2 1,-1 0-1,3-1 0,-6-14 0,18 26 1,-5-13-1,-13-13 0,25 21 0,-11-10 0,1-2 1,0 0-1,0 0 0,-1-1 0,-1-1 0,3 1 1,-16-8-1,24 15 0,-11-7 0,1-2 0,-14-6 0,23 13 0,-23-13 1,22 14-1,-8-8 0,0 0 0,1 0 0,-15-6 0,28 12 0,-11-6 0,0-1 0,1 1 0,0-2 1,-1 1-1,-1-1 0,4-1 0,-3 2 0,-1 1 1,2 3-1,-3-3 0,2-1 0,1-1 0,0 4 1,-1-1-1,1 1 1,0-4-1,5-2 0,-2 1 0,3 4 1,-6-4-1,5-1 0,1 4 0,-3-4 0,2 4 0,-5-3 0,3 1 0,-2-4 0,2 6 0,-2-4 0,0-7 1,2 4-1,0 1-1,3-2 1,-4-2 0,4 4 0,-3-6 0,3 6 1,-3 0-2,-2 1 2,2-5-1,-2 4 0,3 3 0,-4-3 0,1 4 0,1-4 0,3-1 0,-2-1 0,0 8 0,0-6 0,0 0 0,2 0 0,1 2 0,-1-2 0,0 4 0,-1-4 0,1-1 0,0 2 0,1-1 0,-3 0 0,0 0 1,0 2-1,-1-2 0,0 1 0,1 1 0,-2-2 0,4-3 0,-3 1 0,2 1 0,0-1 0,0 1 0,-4 1 0,5-3 0,-5 4 0,-1 5 0,3-3 0,-4 0 0,4 0 0,-4 2 0,4-4 0,-5 5 0,5-4 0,-2-1 0,2 1 0,-4-1 0,5-1 0,-1 0 0,-2 3 0,5-1 0,0-1-1,-1 1 1,1 1 0,1-2 0,-1 1 0,3 1 0,-1-1-1,-2-1 1,-2 4 0,0-4 0,0 1 0,-1 2 0,-2-1 0,-1 0 0,0 2 0,-1-1 0,-1-1 0,0 3 0,-1 0 0,1-3 0,-1 3 0,-1 2 0,2-2 0,-1 0 0,1 2 0,0-2 0,3 0 0,-2 0 0,0 0 0,-2-2 0,2 1 0,0-1 0,-3 3 0,2-3 0,-15-4 0,24 12 0,-24-12 0,25 17 0,-25-17 0,22 19 1,-22-19-1,23 25 0,-11-12 0,0 1 0,0 1 0,0-1 0,0 1 0,1 0 0,-1-2 0,1 3 0,-13-16 0,24 24 0,-24-24 0,23 25 0,-23-25 0,21 20 0,-21-20 0,15 23 0,-7-10 0,-8-13 0,9 28 0,-7-15 0,2 2 0,-1 3 0,0 1 0,2-3 0,-1 2 0,2-1 0,0-3-1,-1-1-3,-5-13-13,20 24-12,-20-24-2,0 0 1,-5-22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65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8 11,'0'0'19,"0"0"-2,0 0 0,17-9-3,-17 9 0,0 0-3,0 0-1,15-4-1,-15 4-1,15 15-1,-4 0-1,-4-2 0,10 12-1,-2 0 0,5 4-1,-2-3-2,5 5 1,-1-3 0,3 0-2,-1-2 0,0 0 0,-1-7-1,-1 4 1,-1-3-1,-2-8 1,-6-2-1,1-2-1,-14-8 0,13 9-1,-13-9-4,0 0-5,5-14-15,-5 14-7,0 0-1,0-15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31:52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7919 5538 12,'1'9'13,"-1"-9"0,0 0 0,-7 10-2,7-10-1,-4 11 0,4-11 0,-4 13-1,4-13-2,-4 18 0,3-8-1,1 3 0,1 1-1,1 2-1,0 1 0,4 0-1,0 1-1,1 0 1,1-3-1,3 1 0,0-4-1,1 0 1,2 0-1,1-3 0,1-2 0,0 1 0,2-4 0,-1-1 0,2-1 0,1-2 0,-1-3-1,3 2 1,0-3 1,1-2-1,-2 1 0,2 1-1,-2-1 2,-1 2-1,0 0-1,-1-1 1,-2 1 0,1 1-1,-3 2 1,2 2-1,-4-2 1,3 1-1,-1 2 1,0 3-1,0 0 1,1 0-1,-2 1 0,2 2 0,-1 0 0,2 0 1,-4 1-1,3-1 0,-3-1 0,1 3 0,-2 0 0,-1-1 0,-1 2 0,-2 0 0,-2 5 0,-1-1-1,-2 1 1,-2-1 0,-1-2 0,0 2-1,-1-1 2,0-3-2,1-12 1,-3 13 0,3-13 0,0 0 0,0 0 0,0 0 0,0 0-1,0 0 1,0 0 0,-3-14 0,4 5 0,0-5 0,1-2 0,0 0 0,1 0 0,2-4 1,-1 1-2,2 2 1,0-2 0,1 4 0,2 0 1,0 2-1,1 0 0,3 3 1,0 2-1,2-1 1,1 0 0,4 2-1,1 0 0,2 0 1,2 0-1,1 0 1,0 1-1,2 2 1,-3 2-1,1 1 1,-1 2 0,0 2-1,1 0 1,-2 4-1,1-1 1,0 0 0,-1-1 0,1 1 0,-2-2 0,2-1 1,-3-2-1,2-3 0,-1-3 1,3-1-1,-1-6 1,3-2-1,-1-6 0,0 2 0,-2-2 1,-2 0-2,-3 3 1,-5 1 0,-3 3 0,-12 13-1,10-14 1,-10 14-1,0 0-3,-14-6-3,14 6-10,0 0-21,-20 9 1,10-8-2,-5 0 1</inkml:trace>
  <inkml:trace contextRef="#ctx0" brushRef="#br0" timeOffset="1616.0918">8629 6345 9,'0'0'19,"1"10"-2,-1-10-1,2 9-1,-2-9-1,0 0-2,0 12 0,0-12-2,0 0-1,0 9-2,0-9-1,0 0-1,-2 15-1,2-15-1,-1 16-1,1-3 0,0 1-1,-1 3 1,0 0-1,0 3 0,-1-1 0,1 5-1,-2 2 2,1 1-1,-1 0 0,1 0-1,1 1 1,0 0-1,0 1 1,1-2-1,0-2 0,0 0 0,1 2 0,-1-2 0,1-3 0,0 1 0,0-2 0,2 1 0,-2 1 0,0-1 1,0-1-2,0 0 1,-1 2 0,0 1 0,0-1 0,0-1 0,-1 1 0,0 1 0,0 2 0,-2-4 0,2 2 0,-1 1 0,0-1 0,1 0 0,0-1 1,0 0-2,0-4 1,1 4 0,0-1 0,0-1 0,0 0 0,0 1 0,-1 0 0,0 2 0,0-3 0,0-1 0,0 0 0,0 1 0,0-1 0,1-1 0,-1-1 0,1-1 0,-1 2 0,1 1 0,-1-1 0,1-3 0,-1 1 0,0 0-1,0 1 2,1-3-1,0 4 0,-1-4 0,1 2 0,0 0 0,0 0 0,0-3 0,-1 1 0,1 0-1,-1-3 2,0-1-1,1 0 0,0-11-1,-1 13 1,1-13 0,0 10 1,0-10-1,0 0 0,0 0 0,0 0-1,0 0-2,0 0-6,0 0-7,0 0-16,0 0 0,-11-2 0,11 2 0</inkml:trace>
  <inkml:trace contextRef="#ctx0" brushRef="#br0" timeOffset="3025.173">8495 7831 4,'0'0'12,"0"0"0,0 0-1,0 0 2,0 0-1,0 0 2,0 0 0,0 0-2,-10-8-1,10 8-1,0 0-2,0 0 0,-1 11-2,1-11-1,3 14-1,3-3 1,-4 2-2,4 1 0,-2 1 2,4 3-3,-3-1 1,4 3-1,-2 0 0,2 1-1,-1-2 1,2 2-1,-2-1 0,0 0 0,1 0-1,-2 0 1,0-1-1,0 0 0,-1-2 0,1-1 1,-1-1-1,0-1 0,0-1 0,-1-3 0,-5-10 0,9 18 0,-9-18 0,7 10 0,-7-10 0,0 0 0,0 0 0,0 0 1,0 0-1,0 0 0,0 0 1,0 0-1,0 0 0,0 0 1,0 0-1,0 0 0,4-10 0,-4 10 0,3-16 0,0 4 0,0-4 1,4-2 0,-1-6 1,3-1 0,1-5 1,4 0 0,-2-6-1,3 1 1,0-2-1,3 4 0,-3 1-1,1 2 0,-3 3-2,-1 6 2,-3 8-1,-2 1 1,-7 12-1,0 0 1,0 0-1,0 0-1,0 0-1,0 0-4,2 11-12,-2-11-20,0 0 1,-12-2-2,0-10 2</inkml:trace>
  <inkml:trace contextRef="#ctx0" brushRef="#br0" timeOffset="7390.4227">6308 5603 6,'0'0'20,"0"0"-3,0 0-3,-6 12-1,6-12-1,-4 14-1,4-14-3,-2 16-1,2-4-1,0 2-1,2-2-1,-1 2 0,5 2-1,-3 1 0,3-1 0,-1 1-1,2-1 0,1-3 0,3 1 0,-2-3 0,1-3-1,1-3 1,0 1-1,0-3 1,0 1-1,-1-4 1,2-1 0,-1-2-1,0 2 1,3-1 0,-1-2 0,1-2-1,0 2 1,1-1-1,1 0 2,-2 0-2,2 0 0,0-1 0,-2 4-1,2 0 1,-2 0 0,0 1-1,1 1 0,-2 2 1,0 1-1,-1 1 0,1-1 1,-2 0-1,0 3 0,-1 1 1,1-2 0,-11-5-1,17 13 1,-17-13-1,13 19 1,-10-10-1,-1 1 1,2 1-1,-4 0 0,2 1 1,-3-2-1,3 1 0,-4 0 0,2 1 0,0 1 0,0 0 0,0-2 0,-1-1 0,1 0 0,0-10 0,-1 16 0,1-16 0,0 0 0,1 10 0,-1-10 0,0 0 0,0 0 0,0 0 0,0 0 0,-1-11 0,1 2 1,0 0-1,1-4 0,-1 0-1,1 0 1,-1-2 0,1 2 1,1-1-2,2 2 1,0 0 0,-1 2 0,3 1 1,2-1-1,0 1 0,4 2 0,-1 0 0,2 2 0,-1 0 0,3 0 1,-2 3-1,0 1 0,2 2 0,-2 0 0,1 0 0,-1 1 1,1 1-1,0 3 0,-1-2 0,2 0 0,-1-1 0,1 2 0,-1 0 0,2-1 1,0 0-1,1-1 0,-1-2 0,2 1 1,0-2 0,0-2-1,1-2 1,-1-1-1,0 1 1,-1-2 0,-1-1 0,1-2 0,-2-2-1,0 3 1,-2-1 0,-1-2-1,0-1 1,-2 3-1,-3-2 1,-7 11-1,13-14 1,-13 14 0,6-14 0,-6 14-1,0 0 1,0-9 0,0 9-1,0 0 0,0 0-3,0 0-3,0 0-23,0 0-7,-16-7 0,16 7-2</inkml:trace>
  <inkml:trace contextRef="#ctx0" brushRef="#br0" timeOffset="27312.5621">6739 6375 16,'0'0'16,"-5"13"-4,5-13 1,-2 15-2,2-15-1,-2 15 1,2-3-1,-2-2-1,2 2 0,-4 0-2,4 4 1,-4 1-2,2 2 0,-3-1-1,3 2 0,-5 0 0,4 3-2,-2-1 1,3-2 0,-2-1-1,3 2-2,-2-5 1,3 2-1,-1-3 0,1 1 0,-1-2 0,1 4-1,-1 0 1,-1 1-1,0 1 1,0 1 0,0 0-1,-1 4 1,0 1 0,2 0 0,-1 1 0,1 3-1,-1 0 1,1 0 0,0 1 0,0 0-1,0-1 1,0 0-1,1-1 0,2 1 0,-1-3 1,1 1-2,1-2 2,-1-1-1,1-2 1,-1 1-1,0-5 0,-1 0 0,-1 1 1,-1-3-1,-2-1 0,2 3 0,-2-1 0,1 1 0,-1 0 0,0-2 0,-1 1 0,1 3 0,0 1 0,-1-3 1,0-1-2,0 2 1,1 1 0,1-1 0,-1 1 0,0-3 0,0 1 0,1 1 0,0 0 0,0 0 1,0 1-2,0 0 1,1 0 0,-1 0 0,1-2 0,0 2 0,1-2 0,-1-1 0,1-1 0,0-3 0,0 1 0,1-1 0,-1-1 0,-1-1 0,1 0 0,-1 0 0,0 1 0,0 2-1,0-1 1,0 1 0,-1 0 0,1 0 0,0-2 0,0 2-1,0-1 1,0-1 0,0 0 0,1-2 0,-1 1 0,0-2 0,1 0 0,0-10 0,-1 13 0,1-13 0,0 0 0,-1 11 0,1-11 0,0 0 0,0 0 0,-2 12-1,2-12 0,0 0-1,0 0-4,0 0-6,0 0-19,0 0-3,-10-14-1,8 5 1</inkml:trace>
  <inkml:trace contextRef="#ctx0" brushRef="#br0" timeOffset="28087.6065">6456 8028 20,'0'0'23,"8"20"-4,-6-10-3,3 4-2,-1-1-2,-1 2-4,0 1-1,-1 0-2,1 1 0,1 1-1,1 1-1,-1-2 0,2 3-2,-2-3 1,3 2-1,-1 0 0,1-2 0,-2-1 0,1 0 0,0 1-1,0-4 1,-1 2 0,0-4-1,0-2 1,0 3-1,-1-2 0,-4-10 0,9 13 0,-9-13 0,6 11 1,-6-11 0,0 0 0,9 3 2,-9-3 0,7-13 0,-1 2 0,2-4 2,0-6-2,3-1-1,2-3 1,1-1-2,3-3 0,0-1 0,1 0-1,2 4 0,0 1 1,0 1-1,-1 3 0,-1 3 0,-3 4 0,-2 4 0,-2 4-1,-11 6-1,13-2-9,-13 2-19,-6 9-3,6-9-1,-19 13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0.70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230 0 18,'0'0'22,"0"0"-2,0 0-1,0 0-2,0 0-2,0 0-3,0 0 0,0 0-4,0 0 0,0 0-3,0 0 0,-21 4-2,21-4 0,-21 2 0,21-2-1,-27 6-1,10-6 1,-1 0-2,1 3 1,-1 1-1,2-1 1,-1 2-1,2-1 0,15-4-1,-21 12 1,21-12 0,0 0 0,-17 17 0,17-17 0,3 15 0,-3-15 0,12 14 1,-12-14-1,24 12 1,-9-5-1,2 4 0,1-3 1,-1-1-1,1 4 0,-3 4 1,2-3 0,-5 3-1,0 0 0,-3 0 1,0 2-1,-3 1 1,-3-3-2,0-1 1,-4 2 0,1-16-1,-5 25 1,-1-12 0,6-13-1,-17 20 1,17-20-1,-22 15 1,8-10 0,-1-1 0,-2-1-1,-1-3 2,-1 2-1,0-4 0,1 1 0,2 1 0,2-2 0,14 2 1,-21-1-1,21 1 0,0 0-1,0 0 0,0 0-1,0 0-2,0 0-5,0 0-7,0 0-17,17-14-2,-2 12 3,-15 2-1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1.629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9-5 19,'0'0'17,"0"0"0,-9 13-1,9-13 1,0 0-4,0 0 1,0 0-3,0 0 1,0 0-2,22 17-1,-22-17-1,20 12-1,-20-12-2,24 17-1,-24-17-2,23 21 0,-13-8 0,1 6-1,-5 2 0,2 0 0,-4 0 0,-1 3-1,-1 4 2,-4-3-2,-5 1 1,1-2-1,-2-4 0,-3 1 0,1-1 0,-2-4 0,-2-2 0,14-14 0,-21 19 0,21-19 0,-20 13 0,20-13 0,0 0-1,-18 3-1,18-3-3,0 0-3,0 0-8,0 0-18,0 0-2,0 0 1,0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8.55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-412 44 10,'0'0'26,"17"-6"1,-17 6-7,0 0-2,0 0-4,0 0-4,0 0-2,0 0-2,0 0-1,-1 15-1,2 0-1,-5 2 0,4 11 0,-7 0-1,6 3 0,-5 3 0,4 0 0,-5 1-1,4 3 0,-2-3 0,1-5 1,1-3-2,-2 2 1,2-5-1,0-4 1,0-4-1,2-2 0,1-14 0,0 20 0,0-20-1,-2 13-2,2-13-1,0 0-2,0 0-4,0 0-7,0 0-11,20 0-6,-20 0 3,10-16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122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104 0 17,'0'0'16,"0"0"-1,-5 17-1,5-17-2,-10 19 1,5-1-2,-4 1-2,3 8 0,-4 0-1,2 6-1,-1 0-1,3 7-2,-2-2 0,4-1 0,-2 0-2,1-3 0,1-5-1,1 0 0,1-5-1,2-4 1,-1-5-1,1 0-1,0-15 0,0 20-2,0-20-3,0 0-4,0 0-5,7 13-11,-7-13-5,0 0 1,-10-16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0:16:37.432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0:16:37.435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9.45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20342 12907 32,'11'-6'21,"-11"6"-1,0 0-1,0 0-4,-8-10-2,8 10-2,-12-2-2,12 2-1,-19 1-2,10 2-1,-4-3 0,2 3-1,-5-2 1,2 4-1,-4-3-2,2 2 1,-4 2-1,2-1-1,-3 1 1,0 3-2,0-1 1,0 2 0,0 1 0,5 0-1,1-1 1,3 2-1,1-3 1,6 0-1,5-9 1,-2 15-1,2-15 1,12 14 0,-3-7-1,4 1 1,5-1 0,2 0 0,1 1 0,5 1 1,-1-2-2,1 2 1,0-1 0,-1 3 0,-2-1-1,0 1 1,-3 3-1,-4 0 0,2 4 1,-4 2-1,-1-1 1,-3 2-1,-4 2 1,-1-2-1,-5 1 1,-3-1-1,-4-4 0,-2 0 0,-4-2 0,-1-2 0,-4-3 0,0 0 0,-2-3 0,-2-2 0,-2-1 0,-1-2 1,-4-1-1,0 0 1,-1-3 0,2 0 0,2-2 0,3 1 0,3-4 0,4 3 0,4-2 0,12 6-1,-14-11 0,14 11 1,-4-11-2,4 11 1,0 0-2,9-12-2,-9 12-3,13-8-6,3 3-22,-2 2-4,-2-4 0,5 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3:37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18569 12637 3,'0'0'5,"0"0"1,0 0 1,10 0 1,-10 0-1,0 0 0,0-9 0,0 9-1,0 0-1,2-11-2,-2 11 1,2-10-1,-2 10 0,4-12 0,-4 12 1,7-16 0,-7 16 0,10-20 0,-4 9 0,-1-2 0,2 1-1,-1-1 1,2-1-1,-1 1 0,1 1 0,0-1-1,4 1 1,-3-1-1,3 1 1,2-1-1,1 1 0,2 0 0,1-1 0,0 2 0,1 0 0,0 0-1,1 1 1,-1 1-1,-1-1 1,0 3-1,-1-1 0,1 1 0,0 1 0,-1 0 0,2 1 0,0 0 0,0 2-1,1-2 1,1 2-1,0-3 1,1 3-1,-3-3 0,3 3 1,-2-3 0,1 1-1,0 1 0,0 0 1,1 2-1,-1-1 0,1 3 1,-2-1-1,4 1 0,-1 0 1,2-1-1,0 0 0,1-1 0,0 0 1,2-1-1,1 1 0,-3-1 0,0 1 0,-1 0 1,-3 1-1,2 1 0,-2 0 0,0 0 0,2 0 0,1 0 0,0 1 0,1 0 1,-2 0-1,0-1 0,0 2 1,-2 1-1,-2-1 0,1-1 0,-2 3 0,0-4 0,-1 3 0,4-1 0,-1 0 1,2 0-1,1 2 0,0 0 0,-1-1 0,2 2 0,1-3 0,-1 4 0,-1-3 0,-1 1 0,1-2 0,1 3 0,-2-5 1,1 3-1,1-1 0,0-1 0,1 0 0,1-2 0,1 1 1,0-1-1,3 0 0,0-1 0,2 0 0,3-3 1,-1 4-1,2-3 0,0 1 0,1 0 0,-3-1 0,-1 0 0,-1 1 0,-4-1 1,0-1-1,0 0 0,0 1 0,-3-1 0,-1 0 0,-1 0 2,0-3-2,-2 2 0,-2 0 0,-3-1 1,-4 0-1,1 0 0,-4 1 0,0-1 0,-10 7 1,16-15-1,-16 15 0,12-15 0,-12 15 0,12-14 1,-12 14-1,9-14 0,-9 14 0,6-11 1,-6 11-1,5-11 0,-5 11 1,4-9-1,-4 9 0,0 0 0,6-9 0,-6 9 0,0 0 0,0 0 1,0 0-1,0 0 0,0 0 1,0 0-1,0 0 0,0 0 0,0 0 1,0 0-1,0 0 0,9-3 0,-9 3 0,0 0 0,6 9 1,-6-9-1,7 9 0,-7-9 1,12 10-1,-12-10 1,12 17-1,-12-17 1,16 17-1,-10-8 0,3-1 1,-1 1-1,0 1 1,1 0-1,0-3 0,2 2 1,1 0-1,2-1 0,0 0 1,1 0-1,3-1 1,-2-3-1,2 3 0,0-2 0,-1 1 1,2-3-1,-2 1 1,1-1-1,-1 0 0,2 1 0,0-1 1,1 0-1,1-1 0,1 3 1,-1-2-1,0 1 0,1-1 0,1 0 1,-2-1-1,-1 0 0,2 0 0,-1 0 0,1-1 0,2 0 0,-3-1 0,3 1 0,0-2 1,1 1-2,0-1 2,-1-1-1,1 1 0,-1 0 0,1-1 0,-1 0 0,-1 0 0,-1 1 0,1-1 0,0 1 0,-2-1 0,3 0 0,1 1 0,0 0 0,0-1 1,1-1-1,0 1 0,-1 1 0,1 0 1,-1-1-2,-4 0 1,3 0 0,0 2 0,0-1 0,-1 0 0,4-2 0,-2 1 0,1 1 0,1-1 0,-1 1 0,-1 0 0,0-1 0,1 1-1,-2 1 1,1-2 0,-3 2 0,1 0 0,-3 0 0,1-1 0,3 1 0,-3 0 0,0-1 1,-2 2-1,-1-1 0,1 2 0,1-2 1,-5 1-1,-4 1 0,1 0 0,-2 3 0,-10-5 0,16 9-1,-16-9 1,9 13 0,-9-13 0,14 15 0,-10-5 0,2 0 0,2-1 0,0 1 0,-1 1 0,3 0 0,-4 0 0,3 0-1,3 0 1,0 0 0,-4 0 0,5-1 0,-1 2 0,-4-3 0,4 1 0,-1 0 0,-6-1 0,1 0 1,2 0-1,-8-9 0,7 16 0,-7-16 0,4 16 1,-4-16-1,-1 16 0,1-16 0,-1 14 0,1-14 0,-3 15 0,3-15 1,5 13-2,-5-13-1,6 12-5,-6-12-19,17 10-10,-17-10 1,11-7-2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13.3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0 916 10,'0'0'5,"0"0"2,13-20-2,-13 20-1,10-20 0,-10 20-1,14-22 1,-14 22-1,15-24 1,-8 5-2,-7 19 1,19-30-1,-10 17 1,1-4-1,-1 2 1,3-3-1,-3 1 0,2 3 1,1-1-1,-1 0 0,1-1 0,0-1 1,2 2-2,1 0 1,0 1 1,1-1-1,1 0-1,0 1 1,-1-1-1,2 2 1,-1-1-1,3 0 0,-2 1 1,3-1-1,-3 2 0,3-2 0,2 2-1,-2 2 1,3 1-1,-4 0 1,4 0-1,-1-1 0,0 3 1,-1 1-1,-2 1 0,0-1 0,-2 0 0,1 3 0,-2 2 1,-2-1-1,0 1 0,0 2 0,0-2 0,-1 2 0,3 2 0,-2-1 1,1-1-1,1 4 0,0-2 0,-1 0 1,2 0-1,1 0 0,0-2 1,1 4-1,1-4 0,2 1 1,-1-1-1,3 1 1,0 1-1,1 0 1,-2 0-1,2 0 1,-3 2-1,1-2 0,-3 1 1,-1 1-1,-2-1 1,0-1-1,-1 2 0,1-1 1,-2-1-1,1 0 1,0 0-1,-1-1 1,1-1 0,1 1-1,3-1 1,-4-1 0,2 0-1,-2 2 1,3-1-1,-1 2 1,1-1-1,-2 1 1,-1-1-1,1 2 1,-1 1-1,2-2 1,-2 0-1,1 0 0,0 0 1,2-2-1,-1 1 1,3-2-1,0 0 0,-1 1 1,4 1-1,-3-2 1,1 0-1,1 1 0,-1-1 1,0 2-1,-1-2 0,-1 0 1,2-3-1,0 3 0,2-2 0,-2-1 1,3 2-1,0-1 0,-1-1 0,2 2 0,-2-2 0,-1 0 1,0-2-1,2 1 0,-4-1 0,3-1 0,-1 0 0,-1-2 0,4 1 1,-3 1-1,3-2 0,2 1 0,-3-2 0,2 2 0,-1 0 0,4-1 0,-7 1 0,5-1 0,-4 2 0,0 0 0,2 2 0,-3-5 0,2 4 0,-1-1 0,-2 3 0,-2-2 0,2 1 0,0-2 0,-2 0 0,-3 1 0,0-2 0,-1-1 0,1-1 0,-2 1 1,1-1-1,-3 2 0,1-2 0,0 0 0,-2-3 0,3 4 0,-16 8 0,25-21 0,-25 21 0,25-20 0,-25 20 0,22-21 0,-22 21 1,20-21-1,-20 21 0,18-23 0,-18 23 0,15-21 0,-15 21 0,14-20 0,-14 20 0,10-16 0,-10 16 0,8-14 0,-8 14 0,0 0 1,4-13-1,-4 13 0,0 0 0,0 0 1,0 0-2,0 0 1,0 0 0,0 0 0,0 0 0,0 0 0,0 0 0,-7 15-1,7-15 1,-2 15 0,2-15 0,0 21-1,0-21 1,3 24 0,0-9 0,-3-15 0,8 23 0,-2-9 0,2-1 0,-1 1 0,-7-14 0,17 22 0,-17-22 0,19 23 0,-19-23 0,23 21 0,-23-21 0,24 15 0,-24-15 0,24 17 0,-7-9 0,-2-4 1,2 2-1,1 0 0,-1 0 1,1 0-1,0-1 0,0 2 0,-1-1 1,1-1-1,-3 1 0,3-1 0,-1-1 0,1 2 1,3-3-1,-3 0 0,3 0 0,0-1 1,2-1-1,-2 1 0,2-1 0,0-2 0,-1 1 0,4 0 1,-3 0-1,1-2 0,2 2 0,-1-3 0,1 0 0,0 3 0,1-1 1,-3-1-1,2-1 0,0 2 0,-2-1 0,1 1 0,0 1 1,-1-2-1,0-1 0,0 2 0,-1 1 0,1-5 1,-1 2-1,-1 2 0,4-3 0,1 1 0,-1 0 0,0-1 0,-1-1 0,1 4 0,0-1 1,-2-1-1,-1 2 0,-4-1 0,3-1 0,-1 2 0,1 2 0,0-2 0,-1-1 0,1 2 0,3 2 0,-1-2 1,1 1-1,1-1 0,3 0 0,3 0 0,-1 0 0,4-4 0,-2-1 0,4 1 0,1-1 1,-2-1-1,-1 0 0,-2 0 0,-1 0 0,1 3 0,-3 0 0,-1 1 0,1-1 0,-4 3 0,2 0 0,1 0 0,-2 2 0,-1-4 0,0 4 0,0-2 0,-4 3 0,4 0 0,-5-2 0,0 4 0,2-4 0,-2 2 0,2-1 1,-2-2-1,2 2 0,-2-1 0,1-2 0,0 1 0,-4 0 0,6-4 0,-4 3 0,-2 1 0,1 0 0,1-2 0,-2 2 0,2 2 0,3-1 0,-7 3 0,4 0 1,1-1-1,0 0 0,0 3 0,-1-1 1,1 1-1,-3-2 0,3 1 0,-2-2 1,0 3-1,-2 0 1,0-2 0,-2 1-1,0 3 1,-2-2-1,1 1 1,-14-7-1,23 15 1,-23-15 0,19 23-1,-19-23 1,18 26 0,-7-13-1,-2 5 1,3 1 0,2-1-1,-2 0 0,0-2 1,0 1-1,0 0 1,-3-1-1,3-2 1,-4 0-1,-8-14 1,12 22 0,-12-22-1,9 14 1,-9-14-1,0 0 1,0 0-1,0 0 2,0 0-2,0 0 0,0 0-3,0 0-3,0 0-11,0 0-15,0 0-1,0 0 1,-14-11-1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22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1383 2,'0'0'3,"6"-17"0,-6 17 0,0 0 0,6-13-1,-6 13 0,0 0 1,8-17-1,-8 17-1,0 0 1,10-19 0,-10 19 0,8-14 0,-8 14 0,7-17 0,-7 17-1,10-16 1,-10 16-1,9-22 1,-9 22-1,10-19 0,-10 19-1,11-17 1,-11 17 0,10-21 0,-10 21-1,9-14 1,-9 14 0,8-19-1,-8 19 1,8-23-1,-8 23 0,7-21 1,-7 21-1,6-26 0,-6 26 1,6-22-1,-6 22 0,8-22 0,-8 22 1,7-21-1,-7 21 0,6-19 0,-6 19 0,8-20 0,-8 20 1,7-20-1,-7 20 0,8-19 0,-8 19 1,9-22-1,-9 22 0,12-22 0,-12 22 1,12-20-1,-12 20 0,12-21 0,-12 21 1,12-20-1,-12 20 0,13-21 1,-13 21-1,18-24 0,-8 10 1,-10 14-1,23-28 1,-8 14-1,-15 14 1,27-27 0,-15 13 0,4-1 0,-3 0 0,2-2 0,0 5 0,1-1 0,-1-3 0,-2 4 0,2 0-1,-15 12 1,25-19 0,-25 19-1,19-19 1,-19 19-1,18-15 1,-18 15-1,17-13 1,-17 13-1,18-15 1,-18 15-1,18-14 1,-18 14-1,18-12 0,-18 12 1,17-12-1,-17 12 0,15-11 0,-15 11 0,17-9 1,-17 9-1,16-10 0,-16 10 0,17-13 1,-17 13-1,20-12 1,-20 12-1,18-10 1,-18 10-1,18-9 0,-4 6 0,-14 3 1,24-5-1,-24 5 0,22-4 0,-22 4 2,26-3-2,-11 0 1,-15 3-1,24-3 0,-24 3 1,28-5-1,-28 5 0,27-6 1,-13 1-1,-14 5 0,25-4 1,-25 4-1,26-3 1,-26 3-1,21-3 0,-21 3 1,21 0-1,-21 0 0,21 0 1,-21 0-1,22-2 1,-22 2-1,24-1 1,-24 1-1,27-3 1,-12 1-1,0 1 1,0 1-1,2 0 1,0-2 0,2 1-1,1-1 1,0 1-1,-1-2 1,1-2-1,1 1 1,2-1-1,-4 2 1,1 0-1,-2 0 0,-1 0 1,1 2-1,-1-1 0,-1 0 0,1 2 1,-1 0-1,1-1 0,1 1 0,-1 0 0,0 0 1,-1-2-1,1 1 0,-1 1 0,1 0 1,0-2-1,-2 2 0,1-1 0,-2 2 1,0-1-1,-1 0 0,4-1 1,-4 2-1,4-1 0,-2-1 1,2 1-1,3-2 0,-2 2 0,1 0 1,-2 0-1,3-1 0,-5-1 0,4 2 0,-4-1 0,1 1 0,-1-2 0,0 2 0,0-1 1,-1 1-1,2 0 0,-1-2 0,2 2 0,0 0 0,1 0 0,-2 0 0,1 2 1,1-2-1,0 1 0,0-1 0,1 0 0,0 0 0,-1 2 0,-3-4 0,7 2 1,-6 0-1,4 0 0,-3 0 0,2 2 1,-1-2-1,2 0 0,1 0 0,-1-2 1,1 2-1,-1 0 0,-1-1 0,-1-1 0,1 1 0,-3-1 0,1 1 1,-1-2-1,-2 1 0,0 1 0,-1 1 0,-13 0 1,24-2-1,-24 2 0,28 0 0,-13 0 1,1-1-1,3-1 0,-1 1 1,3-1-1,-1-4 0,1 3 0,-2-1 0,-3 2 1,0-2-1,-2 1 0,-1-5 0,-13 8 0,20-8 1,-20 8-1,18-7 0,-18 7 0,17-9 0,-17 9 1,13-9-1,-13 9 0,14-11 0,-14 11 0,15-13 0,-15 13 0,14-16 0,-14 16 0,13-13 0,-13 13 0,12-14 0,-12 14 0,14-10 1,-14 10-1,0 0 0,18-16 1,-18 16-1,0 0 0,17-16 0,-17 16 1,0 0-1,13-15 1,-13 15 0,0 0 0,0 0 0,11-15 0,-11 15 0,0 0-1,0 0 1,12-16 0,-12 16-1,0 0 1,0 0-1,12-13 1,-12 13-1,0 0 0,0 0 1,0 0-1,11-17 1,-11 17-1,0 0 1,0 0-1,9-13 0,-9 13 1,0 0-1,0 0 1,0 0-1,0 0 0,0 0 0,0 0 1,0 0-1,0 0 0,0 0 0,0 0 0,0 0 0,0 0 0,7 13 0,-7-13 0,2 14 1,-2-14-1,3 15 0,-3-15 0,4 18 0,-4-18 1,5 17-1,-5-17 0,6 18 0,-6-18 0,8 17 0,-8-17 0,7 13 0,-7-13 0,12 14 0,-12-14 1,17 16-1,-17-16 1,21 17-1,-4-8 1,-2-1 0,3-2 0,-1-2-1,1-1 0,0 2 1,-1-1-1,-1-1 0,-2-1 0,-14-2 0,19 7 0,-19-7 1,19 9-1,-19-9 0,15 11 0,-15-11 0,15 11 0,-15-11 0,18 10 0,-18-10 0,20 14 0,-20-14 0,21 9 0,-21-9 0,24 9 0,-24-9 0,23 8 1,-23-8-1,22 7 0,-22-7 0,21 8 0,-21-8 0,22 6 0,-22-6 0,21 3 0,-21-3 0,21 3 0,-21-3 1,24 1-1,-24-1 0,27-1 0,-27 1 0,29 0 0,-12 0 0,1 1 0,0-1 0,-1-1 0,2 2 0,-2 1 0,3 1 0,-2-3 0,-2 1 0,1 1 1,-2-1-1,0 1 0,-1-2 0,-1 1 0,-13-1 0,23 0 0,-23 0 0,20-1 0,-20 1 0,19 0 0,-19 0 0,22 0 0,-22 0 0,24-2 0,-24 2 0,24 0 0,-24 0 0,23-1 0,-23 1 0,22 0 0,-22 0 0,21 1 0,-21-1 1,19-1-1,-19 1-1,22 1 2,-22-1-1,20-1 0,-20 1 0,21 0 0,-21 0 0,23 1 0,-23-1 0,24 0 0,-9 2 0,0-2 0,2 0 0,-2 0 0,3-2 0,0 1 0,0-1 0,-1 1 0,0-2 0,1 0 0,-3 3 0,0 0 0,0-2 0,-1 1 0,-1-1 0,1 1 0,0-1 0,-14 2 0,24-1 1,-24 1-1,24-3-1,-24 3 1,24-3 1,-10 3-1,-14 0 0,24-2 0,-24 2 0,24-3 0,-10 3 0,-14 0 0,25 0 0,-25 0 0,25-3 0,-25 3 0,24-1 0,-24 1 0,23-3 0,-23 3 0,21-3 0,-21 3 0,21 0 0,-21 0 0,23-2-1,-23 2 2,22 2-1,-22-2 0,24 0 0,-10-2 0,-14 2 0,23 3 0,-23-3 0,21 0 0,-21 0 0,21 5 0,-21-5 0,18 3 0,-18-3 0,21 3 0,-21-3 0,23 6 0,-9-5 0,-14-1 0,25 3 0,-25-3 0,26 5 0,-26-5 0,23 3 0,-10 0 0,-13-3 0,25 7 0,-25-7 0,22 8 0,-22-8 0,24 7 1,-10-2-1,0 0 0,-1-1 0,-13-4 0,27 9 0,-27-9 0,26 9 0,-12-3 0,-1-1 0,-13-5 0,23 9 0,-23-9 0,23 9 0,-23-9 0,19 11 0,-19-11 1,18 10-1,-18-10-1,17 11 2,-17-11-1,17 13 0,-17-13 0,16 12 0,-16-12 1,19 14-1,-19-14 0,16 14 0,-16-14 1,15 15-1,-15-15 0,17 13 0,-17-13 1,15 15-1,-15-15 0,15 17 0,-15-17 1,17 18-1,-17-18 0,12 17 1,-12-17-1,17 20 0,-17-20 0,15 19 1,-15-19-1,12 23 0,-3-10 1,-5 1-1,2 1 0,-6-15 1,14 23-1,-14-23 0,12 23 0,-12-23 0,11 19 1,-11-19-1,12 15 0,-12-15 0,4 17 1,-4-17-1,0 0 0,8 18 0,-8-18 0,0 0 1,3 15-1,-3-15 0,0 0 0,0 0 2,0 0-2,0 0 0,0 0 1,0 0-1,0 0-1,0 0-2,0 0-4,0 0-11,-11-16-14,11 16-1,-6-20 1,6 20-1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33:48.88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6091 9667 25,'0'0'15,"0"0"1,0 0-2,0 0-2,0 0 0,-11 1-4,11-1-1,0 0-2,-14 5-1,14-5 0,-16 5-1,16-5 1,-17 6-2,6-1 0,-2 0 0,-1 4 0,-1-2 0,-2 2-1,-1 1 0,-1 1 0,-1 0 1,-2 1-1,-2-1 0,0 0 1,0 1-1,0-1 0,-2 1 0,0 1 0,-1-1-1,0 0 1,0 0-1,0 1 1,-1 1 0,-2-1 0,2 2 0,-2-1-1,0 2 1,1 0-1,-1 2 0,2 1 1,-2-4-1,3 4 0,-2-2 0,0 2 0,-1 0 0,1-1 0,0 3 0,-1-1 0,1 1 0,-3 2 0,-1-4 0,1 3 0,-1 0 0,-3 0 0,1-3 0,-2 2 0,1 0-1,-3-2 1,3 4 0,0-3 0,1-1 0,2 3 0,0-2 0,0 0 0,0 0 0,2 0 0,0 1 1,-1 2-1,0 1 0,-2 0 0,0 0 0,-2 3 0,1 0 0,-2 2 0,0-1 0,-2-1 0,1 0 0,1 0 0,2 0 0,1-2 0,1 1 0,3 0 0,-1-2 0,2-1 0,0 1 0,2-4 0,1-1 0,1 1 0,2-3 0,3-4 0,0-1 0,4 0 0,2-2 0,1 0 0,1-1 0,2 0 0,10-9 0,-16 14 0,16-14 1,-13 13-1,13-13 0,0 0 0,-10 10 0,10-10 0,0 0 0,0 0 0,0 0 0,0 0-1,0 0-1,0 0-2,0 0-4,0 0-6,0 0-16,0 0-2,8-13 2,-8 13 0</inkml:trace>
  <inkml:trace contextRef="#ctx0" brushRef="#br0" timeOffset="732.0418">3750 10952 18,'0'0'17,"0"0"-4,0 0-2,0 0-1,0 0-1,0 0-1,0 0 0,0 0 0,0 0-1,0 0 0,0 0-1,0 0-1,-11 15 0,9-5-2,-2 0-1,0 6-1,-2-1 0,0 5 1,-3-1-1,1 2 0,-2 0 0,-1 1 0,0-3 1,0 1-1,-1-2 0,3-2 1,1-1-1,0-3-1,2-1 1,6-11 0,-6 16-1,6-16 1,-1 9-1,1-9 1,0 0 0,9 4 1,-9-4 0,13-2 0,-13 2 0,19-1 1,-6-2 0,2 3-1,1-2 0,1 1-1,2 0 1,2 0-2,2-3 1,1 3-1,-1 0 0,0-1 0,-3 0 0,1 2 0,-3-2 0,-2 1 1,-5-3-1,-1 1 0,-10 3 0,12-6-2,-12 6-3,0 0-7,6-9-21,-6 9-1,0 0 0,0 0 1</inkml:trace>
  <inkml:trace contextRef="#ctx0" brushRef="#br0" timeOffset="15568.8905">8516 9948 1,'0'0'7,"0"0"1,0 0-1,0 0 1,11-2-1,-11 2 1,0 0 2,0 0 0,0 0 1,0 0 0,0 0-2,0 0 0,0 0-1,0 0-1,0 0-1,0 0 0,0 0 0,0 0-1,0 0 1,3 11 0,-3-11 0,-3 13-1,3-13 1,-6 20-3,3-11 0,-1 6-1,0-2 0,-2 4-1,1-3 1,-1 4-1,-2 0 1,1 2-1,-1 2 1,-2 2-1,1 0 0,2 4 0,-4 2-1,1 2 1,0 0-1,0 2 1,-3 3-1,1-1 1,-3 1-1,-1 3 0,-2 0 0,1 2 1,-4-1-1,-1 2 0,0-2 1,-2 3-1,-1-2 0,2-1 0,-1 0 0,1 1 0,-1 0 0,1 0 0,-1 0 0,1-2 0,-1 2 0,-3-1 0,-1 0 1,-3 2-1,-1 0 0,-2 0 0,-1 3 0,0 1 0,-3 3 0,0 1 1,-1-1-2,0 1 1,-1 0 0,0-2 0,0-1 0,-1-1 0,1-1 0,1-4 0,2 0 1,0-2-1,3-1 0,-1-1 0,1 0 0,2-3 1,0 1-2,-1 0 1,0 0 0,-1-1 0,-1 0 0,1 0 0,-1-1 0,-1-1 0,0-1 0,0-3 0,0 1 0,3-2 0,0 0 1,1-4-1,2 0 0,-1 1 0,2-1 1,-2-2-1,1 0 0,-1 2 0,-2-1 0,0 2 0,-2 1 0,-1 1 0,0 1 0,0 2 0,-2 1 0,0-1 0,1 1 1,0-2-1,0 0 0,0-1 0,0-2 0,3-3 1,2 0-2,0 0 2,-1-3-1,1 1 0,1 0 1,2-1 0,1-2 0,0 2-1,0-2 1,0 0-1,1 0 1,0-2-1,-2 1 0,-2-1 1,-1 1-1,-2 0 0,-2 1 0,-3 1 0,1 2 0,0-1 0,-1 0 0,1 3 0,-1-1 0,2 1 0,3-1 0,0-2 0,1 1-1,2-1 2,1-1-1,0-4 0,3 1 0,-1-2 0,0 0 0,-1-1 0,0-1 0,0 0 0,-1-1 0,0 1 0,-1 1 0,1 0-1,-1-1 1,2 3 0,1 0 0,-1 2 0,3-1 1,-3 1-1,0-3 0,1 2 0,1-1 0,-1 1 0,0-4 0,0 1 0,1 0 0,2 0 0,2-1 0,0-1 0,1-1 0,2 0 0,0-1 1,0-1-1,2-1-1,-1 3 2,2-1-2,-1-1 1,0 2 0,3-1 0,-1 0 0,2 1 0,3-1 0,-3-1 0,4-1 0,-1 2 0,2-4 0,9-5 0,-16 10-1,16-10 1,-15 7 0,15-7 1,-12 6-1,12-6 0,-10 4 0,10-4 0,0 0 0,-9 4-1,9-4 0,0 0 0,0 0-2,0 0-2,0 0-1,0 0-3,0 0-7,0 0-13,0 0-7,0 0-1,0 0 3</inkml:trace>
  <inkml:trace contextRef="#ctx0" brushRef="#br0" timeOffset="22489.2863">4110 13915 8,'0'0'9,"13"-8"3,-13 8 0,0 0 2,0 0 0,8-9-1,-8 9-1,0 0-3,0 0-1,0 0-3,5-12-2,-5 12 1,0 0-1,7-14 0,-7 14 0,8-9 1,-8 9 0,0 0-1,0 0 1,8-12 0,-8 12-1,0 0 0,0 0-1,0 0 1,0 0-1,0 0-1,-9 11 0,2-2 1,2 0 1,-2 4-1,-1 1-1,-2 2 1,-1 2-1,0 1 0,-2 2 0,0-3 0,-1 5-1,0-2 1,-1-1-1,2 2 0,0-2 1,0 1-1,1-1 0,0-4 1,3 0-1,0-5 1,3 1 0,-1-3 0,7-9 0,-9 10 1,9-10-1,0 0 1,0 0-1,-7 11 1,7-11-1,0 0-1,0 0 1,0 0 0,0 0-1,0 0 1,0 0-1,0 0 0,9-4 1,-9 4-1,0 0 0,10-5 0,-10 5 0,0 0 1,12-2-1,-12 2 0,11-3 1,-11 3-1,12-2 0,-12 2 1,13 0-1,-13 0 0,16 0 0,-7 2 0,1 0 1,3 2-1,0-2 0,3 5 1,0-4-1,1 1 1,-1 1 0,2 0 0,-1-1-1,0 1 1,-1 0 0,-2-2 0,-1 1-1,0 0 1,-1-1-1,-2 0 1,0 0-1,-10-3 0,15 6 1,-15-6-1,14 6 0,-14-6 0,13 8 0,-13-8 1,12 7-1,-12-7 0,14 7 0,-14-7 0,13 6 1,-13-6-1,12 3 0,-12-3 0,9 2 0,-9-2 0,0 0 0,9 2 0,-9-2 1,0 0-1,0 0 1,0 0-1,0 0 0,0 0-2,0 0-2,0 0-13,0 0-22,-11-16 1,1 10-1,-3-7 1</inkml:trace>
  <inkml:trace contextRef="#ctx0" brushRef="#br0" timeOffset="29189.6694">6000 15299 9,'0'0'9,"0"0"-1,0 0 2,0 0-1,0 0 0,0 0 0,0 0 0,0 0-1,0 0 1,0 0-1,0 0-1,0 0 0,0 0 0,0 0-2,0 0 1,0 0-1,0 0-1,0 0 0,0 0-1,0 0 1,0 0-1,0 0 0,0 0 0,0 0 0,-12 5 0,12-5 0,0 0 1,0 0-1,0 0-1,-11 9 0,11-9 0,-9 7 0,9-7-1,-13 9 1,13-9-1,-15 12 0,4-6 1,2 2-1,-2-2 0,-2 4 0,0-2-1,-4 3 1,-2 3 0,-2-1 0,-3 3-1,-1 2 1,-2 1-1,-2 0 1,-2 3-1,-1 0 1,-3 1-1,2-1 0,0 1 0,-2-2 0,1-1 0,0 2 1,2-4-1,2-1 0,3-1 0,0-1 0,2-1 1,3-1-1,-1 0 0,-1 1 0,-1-1 0,2 2 0,-2 1 0,0 0 0,-2 2 0,0-1 0,-1 2 0,1-2-1,0 2 1,-2 0 0,-2-2 0,0 1-1,-1-1 1,-2 0 0,2-1 0,-1 2 0,1-1 1,0-1-1,1 2 0,0-2 0,0 3 0,0-3 0,-1 2 0,1-2 0,1 1 0,-1 0-1,0 0 1,1-2 1,0 1-1,1 0-1,0 0 1,-1-1 0,1 0 0,2-1 0,-1 2 0,-1-3 0,0 2 0,1-2 0,0 1 0,2-1 0,-1 0 0,-1 0 0,0 2 0,4-2 0,-2 1 0,-1 0-1,0-1 1,3 1 0,2-2 0,1-1 0,2-2 0,2 2 1,2-5-1,4-1 0,2 1 0,9-6 1,-15 6-1,15-6 0,-9 4 0,9-4 0,0 0 0,0 0 0,0 0 0,0 0 0,0 0 0,0 0-1,0 0-1,0 0 0,0 0 0,0 0-1,0 0-2,0 0-3,0 0-5,0 0-7,0 0-7,0 0-8,0 0 2,12 1-1</inkml:trace>
  <inkml:trace contextRef="#ctx0" brushRef="#br0" timeOffset="30353.7361">3911 16346 8,'0'0'23,"0"0"-2,0 0-2,0 0-1,0 0-3,0 0-2,0 0-1,0 0-2,-9-6-2,9 6-2,0 0-2,0 0-1,0 0-1,0 0-1,0 0 0,0 0 0,-5-10 0,5 10 0,0 0-1,-1-10 0,1 10 0,4-11 1,-4 11-1,5-13 0,-5 13 0,8-15 2,-8 15-1,6-11 0,-6 11 0,0 0 1,5-9 0,-5 9 1,0 0-1,0 0 0,0 0 0,-8 12 0,8-12 0,-11 17 0,3-6-1,-2 3 0,-2 2 0,-1 0 0,1 2 0,-1-1 0,0 1 0,1 0 0,0-3-1,3 0 1,1-3-1,0 1 0,2 1 0,1-5 0,0 1 0,2 0 0,0-1 0,3-9 0,-4 17 1,4-17-1,-3 10 0,3-10 0,-6 14 1,6-14-1,-4 11 0,4-11 0,-6 10 0,6-10 0,-5 9 1,5-9-1,0 0 0,-5 12 0,5-12 0,0 0 0,0 0 0,0 0 1,0 0 0,0 0-1,0 0 1,0 0 0,13 7 0,-13-7 0,17 1 0,-7 0 0,5 1-1,2 0 0,3 0 1,0 1-1,2-1 0,2 2 1,2-2-1,1 1 0,-4-3 1,3 1-1,0-1 1,1 0 0,-2-2-1,-1 1 1,-1-2-1,-1-1 1,-2 2-1,-4-2 1,-4 1-1,-2 1 1,-10 2-1,13-2 0,-13 2 0,0 0 0,0 0 0,0 0 0,0 0-1,0 0-1,2 9-3,-2-9-1,5 10-7,-5-10-24,10 4-1,-1-4-1,-9 0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2.3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11 4,'0'0'13,"3"-15"0,-3 15-1,0 0-1,0 0-1,0 0 1,0 0-2,0 0 1,0 0-1,0 0-1,0 0-1,5 13 0,-5-13-1,-2 18-2,2-18 0,0 32-1,-1-17-1,1 6 0,0-1-1,1 1 0,-1-4 0,2-2-1,-2-15 1,-3 23-1,3-23-1,-2 15 0,2-15-2,0 0 0,-3 13-3,3-13-3,0 0-3,0 0-7,0 0-12,0 0 3,0 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0.67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409 68 2,'0'0'10,"-14"-15"1,14 15-2,0 0 0,0 0-2,-15-16 0,15 16 0,0 0-1,-15-12-1,15 12-1,-14-7 0,14 7 1,-14-6-2,14 6 0,-21-6-1,21 6 0,-21-3 0,21 3 0,-24-3 0,24 3-1,-26 0 1,26 0-1,-24 3 0,24-3 1,-24 4 0,10 1-1,1-1 1,-1 1 0,0-1 0,-1 4 0,2-4 0,-1 4 0,14-8-1,-24 15 1,24-15-1,-20 20-1,20-20 1,-13 16-1,13-16 0,-8 20 0,8-20 0,-1 18 0,1-18 0,1 17 0,-1-17 0,5 16 0,-5-16 0,7 14 0,-7-14 0,11 14 0,-11-14 0,13 10 0,-13-10 0,19 12 0,-19-12 0,21 9 0,-21-9 0,22 11 0,-22-11 1,25 11-1,-25-11 0,21 10 0,-21-10 0,22 12 1,-22-12-1,22 14 0,-22-14 0,18 15 1,-18-15-1,16 15 0,-16-15 0,17 17 0,-17-17 0,17 18 1,-17-18-1,15 17 0,-15-17 0,15 19 0,-15-19 1,12 20-1,-12-20 0,4 18 0,-4-18 1,4 18-1,-4-18 0,1 18 1,-1-18-1,-5 15 0,5-15 1,-7 16-1,7-16 0,-14 12 0,14-12 1,-16 12-1,16-12 0,-21 6 0,7-5 0,14-1 1,-23 5-1,23-5 1,-25 1-1,11-2 1,-1-2 0,1 1 0,1-1 1,-1-1 0,-1-4-1,15 8 1,-26-13 0,26 13-1,-24-16 1,24 16-1,-21-16 1,21 16-1,-18-17 0,18 17 0,-17-12 0,17 12 0,-12-14-1,12 14 1,0 0 0,0 0-1,-15-13 1,15 13-1,0 0 0,0 0 0,0 0 0,0 0 0,0 0 0,0 0-1,0 0-1,0 0-3,18 6-3,-18-6-8,15-2-14,0 11-3,-15-9 2,17 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5.5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19 0 21,'0'0'20,"0"0"-3,0 0-2,0 0-2,3 13-3,-3-13-2,1 15-2,1-1 0,-4 1-1,2 5 0,-3-2-1,2 3 0,-4-3-2,4 2 1,-4-2 0,2-4-1,3-14 0,-5 19-1,5-19 0,0 0-1,-3 14-1,3-14-1,0 0-3,0 0-5,0 0-11,14-2-10,-14 2 1,0 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4.818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400 35 18,'-15'-13'14,"15"13"-2,0 0-1,0 0-1,-20-8-1,20 8-1,-17-3-1,17 3-1,-19-5-1,19 5-1,-23-3 0,8 0-1,1 3-1,-2-1 0,1 1 0,-2-2 0,2 5-1,0 0 1,0-1-1,0 1 0,1 3-1,14-6 1,-26 9 0,26-9-1,-24 12 1,24-12-1,-21 15 1,21-15-1,-18 14 0,18-14 1,0 0-1,-15 23 0,15-23 0,0 15 0,0-15 0,4 13 1,-4-13-1,11 15 1,-11-15 0,15 8-1,-15-8 1,18 11 0,-18-11 0,23 9 0,-10-5 0,-13-4 0,27 8 0,-11-4 1,-1-1-1,1-1 0,1 5-1,1-2 1,-1 2-1,1-2 1,-3 3-1,0-4 1,2 7-1,-4-4 0,1 1 0,-14-8 0,21 12 1,-21-12-1,20 15 0,-20-15 0,12 17 1,-12-17-1,7 18 0,-7-18 1,2 21-1,-4-7 1,2-14-1,-6 24 0,6-24 0,-12 22 0,12-22 1,-18 25-1,18-25-1,-21 22 1,21-22 0,-24 18 0,10-12 0,1 2 0,-1-3 0,-1-2 0,-3 0 0,1-2 0,-1-1 1,-5-3-1,4 2 1,-4-4 0,0-1 1,2 0-1,3 1 1,-3-2-1,6 1 1,-2 0-1,17 6 0,-21-9 0,21 9-1,-14-3 1,14 3-1,0 0 0,-13-6 1,13 6-1,0 0 0,0 0 0,0 0 0,0 0 0,0 0 0,0 0 0,0 0-2,0 0 0,0 0-3,0 0-3,0 0-6,15 0-12,-15 0-6,0 0 0,22 4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10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1036 1,'0'0'8,"9"-15"-1,-9 15 1,3-14-1,-3 14-1,7-18 0,-7 18 0,8-20 0,-2 7-1,2-1-1,-2 1 1,1-1-1,2-3 0,0 1 0,0 1 1,2-2-2,0-1 0,-1 3-1,4-2 1,-4-3-2,5 4 1,2-2 0,4 1 0,-1-3 0,3 4-1,2-2 1,4-1-1,4 3 1,-1-1-1,3-3 1,0 1-1,1 2 0,5-2 1,-5 2-1,3-3 1,1 5-2,-1-3 1,-1 1 0,1 5-1,-4-3 1,0 6-1,-2 0 0,-3 1 0,-3 1 0,2 2 0,-3 4 0,-4-1 1,3 2-1,-3 0 0,4-1 0,-5 2 0,2 1 0,1-4 0,2 2 0,-2 2 0,2 1 0,1-3 0,0 1 0,5-1 0,1 0 0,0 0 0,2 0 1,1-1-1,-1-4 1,1 4-1,-1-1 0,-2 1 1,-1 1-1,-2 0 0,4-2 1,-6 4-1,3 1 0,-1-2 1,-3 1-1,2-1 0,1 1 0,-1 1 1,-2-2-1,5 1 0,-4 1 0,3-2 1,2 2-1,-1 0 0,-1-3 1,1 2-1,1 0 0,-1-1 0,1-2 1,-1-1-1,0-1 0,1 1 0,2 1 1,-3-1-1,0 1 0,1-1 0,-5 4 0,1-1 0,-3 4 0,-2 0 1,-1-2-1,-1 1 0,3 4 0,-4-4 0,3 2 0,0-4 0,0 2 1,2-1-1,1 0 0,-1 0 0,0-1 1,1-2-1,0 4 1,-1-2-1,3 1 0,-4-3 0,4 1 0,0-1 0,-1 0 0,1 0 0,1-1 0,2-1 0,0 1 0,1 1 0,0 1 0,1-1 0,-3 0 0,0 0 0,-1 2 0,0 1 1,-3-2-1,1 1 0,-3-2 0,-1 1 0,1 2 0,-3-1 0,1-2 0,0 2 0,1-1 0,-3 1 0,2-1 0,2 1 0,-2-4 0,4 2 0,-2 0 0,0 0 0,-2-3 0,4 2-1,-3-3 1,1 1 0,0 2 0,-1-2 0,4 0 0,-3 1 0,4-1 0,-2-1 0,2-1-1,0 1 1,1-1-1,0 2 1,0-1-1,-1 1 1,1 1 0,-1 1 0,-2 1 0,1-2 0,-4 1 0,0-1 0,0-1 0,-1 0 0,-2 0-1,-1 0 1,-1-2 0,1-1-1,0 2 1,-4 1 0,1-2 0,-2 1 0,0-2 0,-1 0 0,2 0 0,-16 6 0,28-15 0,-28 15 0,27-19 0,-12 9 0,0 1 0,-1 0 0,-14 9 0,24-23 0,-24 23 0,22-21 0,-22 21 0,17-23 0,-17 23 0,15-21 0,-15 21 0,12-20 0,-12 20 0,12-21 0,-12 21 0,11-23 0,-11 23 0,11-24 0,-7 11 0,1-1 0,-5 14 0,7-23 0,-7 23 0,6-21 0,-6 21 0,5-18 0,-5 18 0,6-14 0,-6 14 0,0 0 0,3-16 0,-3 16 0,0 0 0,0-14 0,0 14 0,0 0 0,0 0 1,0 0-1,0 0 0,0 0 0,0 0 0,0 0 0,-14 15 0,14-15 0,-3 18 0,2-4 0,-1 0 1,2-1-1,0-13 0,3 28 0,-1-15 0,2 2 1,-1 0-1,3-1 0,-6-14 0,18 26 1,-5-13-1,-13-13 0,25 21 0,-11-10 0,1-2 1,0 0-1,0 0 0,-1-1 0,-1-1 0,3 1 1,-16-8-1,24 15 0,-11-7 0,1-2 0,-14-6 0,23 13 0,-23-13 1,22 14-1,-8-8 0,0 0 0,1 0 0,-15-6 0,28 12 0,-11-6 0,0-1 0,1 1 0,0-2 1,-1 1-1,-1-1 0,4-1 0,-3 2 0,-1 1 1,2 3-1,-3-3 0,2-1 0,1-1 0,0 4 1,-1-1-1,1 1 1,0-4-1,5-2 0,-2 1 0,3 4 1,-6-4-1,5-1 0,1 4 0,-3-4 0,2 4 0,-5-3 0,3 1 0,-2-4 0,2 6 0,-2-4 0,0-7 1,2 4-1,0 1-1,3-2 1,-4-2 0,4 4 0,-3-6 0,3 6 1,-3 0-2,-2 1 2,2-5-1,-2 4 0,3 3 0,-4-3 0,1 4 0,1-4 0,3-1 0,-2-1 0,0 8 0,0-6 0,0 0 0,2 0 0,1 2 0,-1-2 0,0 4 0,-1-4 0,1-1 0,0 2 0,1-1 0,-3 0 0,0 0 1,0 2-1,-1-2 0,0 1 0,1 1 0,-2-2 0,4-3 0,-3 1 0,2 1 0,0-1 0,0 1 0,-4 1 0,5-3 0,-5 4 0,-1 5 0,3-3 0,-4 0 0,4 0 0,-4 2 0,4-4 0,-5 5 0,5-4 0,-2-1 0,2 1 0,-4-1 0,5-1 0,-1 0 0,-2 3 0,5-1 0,0-1-1,-1 1 1,1 1 0,1-2 0,-1 1 0,3 1 0,-1-1-1,-2-1 1,-2 4 0,0-4 0,0 1 0,-1 2 0,-2-1 0,-1 0 0,0 2 0,-1-1 0,-1-1 0,0 3 0,-1 0 0,1-3 0,-1 3 0,-1 2 0,2-2 0,-1 0 0,1 2 0,0-2 0,3 0 0,-2 0 0,0 0 0,-2-2 0,2 1 0,0-1 0,-3 3 0,2-3 0,-15-4 0,24 12 0,-24-12 0,25 17 0,-25-17 0,22 19 1,-22-19-1,23 25 0,-11-12 0,0 1 0,0 1 0,0-1 0,0 1 0,1 0 0,-1-2 0,1 3 0,-13-16 0,24 24 0,-24-24 0,23 25 0,-23-25 0,21 20 0,-21-20 0,15 23 0,-7-10 0,-8-13 0,9 28 0,-7-15 0,2 2 0,-1 3 0,0 1 0,2-3 0,-1 2 0,2-1 0,0-3-1,-1-1-3,-5-13-13,20 24-12,-20-24-2,0 0 1,-5-22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65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8 11,'0'0'19,"0"0"-2,0 0 0,17-9-3,-17 9 0,0 0-3,0 0-1,15-4-1,-15 4-1,15 15-1,-4 0-1,-4-2 0,10 12-1,-2 0 0,5 4-1,-2-3-2,5 5 1,-1-3 0,3 0-2,-1-2 0,0 0 0,-1-7-1,-1 4 1,-1-3-1,-2-8 1,-6-2-1,1-2-1,-14-8 0,13 9-1,-13-9-4,0 0-5,5-14-15,-5 14-7,0 0-1,0-15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0.70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230 0 18,'0'0'22,"0"0"-2,0 0-1,0 0-2,0 0-2,0 0-3,0 0 0,0 0-4,0 0 0,0 0-3,0 0 0,-21 4-2,21-4 0,-21 2 0,21-2-1,-27 6-1,10-6 1,-1 0-2,1 3 1,-1 1-1,2-1 1,-1 2-1,2-1 0,15-4-1,-21 12 1,21-12 0,0 0 0,-17 17 0,17-17 0,3 15 0,-3-15 0,12 14 1,-12-14-1,24 12 1,-9-5-1,2 4 0,1-3 1,-1-1-1,1 4 0,-3 4 1,2-3 0,-5 3-1,0 0 0,-3 0 1,0 2-1,-3 1 1,-3-3-2,0-1 1,-4 2 0,1-16-1,-5 25 1,-1-12 0,6-13-1,-17 20 1,17-20-1,-22 15 1,8-10 0,-1-1 0,-2-1-1,-1-3 2,-1 2-1,0-4 0,1 1 0,2 1 0,2-2 0,14 2 1,-21-1-1,21 1 0,0 0-1,0 0 0,0 0-1,0 0-2,0 0-5,0 0-7,0 0-17,17-14-2,-2 12 3,-15 2-1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1.629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9-5 19,'0'0'17,"0"0"0,-9 13-1,9-13 1,0 0-4,0 0 1,0 0-3,0 0 1,0 0-2,22 17-1,-22-17-1,20 12-1,-20-12-2,24 17-1,-24-17-2,23 21 0,-13-8 0,1 6-1,-5 2 0,2 0 0,-4 0 0,-1 3-1,-1 4 2,-4-3-2,-5 1 1,1-2-1,-2-4 0,-3 1 0,1-1 0,-2-4 0,-2-2 0,14-14 0,-21 19 0,21-19 0,-20 13 0,20-13 0,0 0-1,-18 3-1,18-3-3,0 0-3,0 0-8,0 0-18,0 0-2,0 0 1,0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14.2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1308 5,'0'0'7,"0"0"0,0 0-1,3-14-1,-3 14-1,0 0 0,0 0-1,0 0 0,3-13 0,-3 13-1,0 0 0,4-16-1,-4 16 1,0 0-1,11-18 0,-11 18 0,7-13 0,-7 13 1,11-18-2,-11 18 1,11-17 0,-11 17 1,13-21-1,-13 21 0,15-26 0,-15 26 1,18-24-1,-9 9 0,2 0 0,-11 15 0,24-25 0,-13 12 0,-11 13-1,23-26 1,-23 26 0,21-24 0,-21 24-1,21-24 1,-11 9 0,-10 15 0,23-29 0,-23 29-1,24-26 1,-24 26 1,25-27-1,-25 27-1,22-20 1,-22 20-1,23-19 1,-23 19-1,23-19 0,-23 19 0,22-16 1,-22 16-1,23-21 0,-23 21 0,23-14 1,-23 14-1,21-17 0,-21 17 0,21-15 0,-21 15 0,21-9 1,-21 9-1,21-13 0,-21 13 0,23-9 1,-9 3-1,-14 6 0,24-11 0,-24 11 1,25-12-1,-11 7 0,-14 5 1,26-15-1,-13 11 0,-13 4 0,26-12 0,-8 7 1,-3-1-1,3 0 0,2 1 0,0 2 0,-1-3 1,0 3-2,0 0 2,-5-1-1,4 1 0,-4 0 0,-14 3 0,25-9 0,-11 6 1,-1-2-1,1-2 0,-14 7 0,26-8 0,-11 3 0,-1-1 0,1 3 1,1-3-1,1 3 0,1 0 0,3-1 0,0-4 0,1 4 1,2-1-1,3 1 1,-1-3-1,-1 3 1,3-2-1,-1-5 0,0 5 0,2-3 0,-4 3 0,1-1 0,0 1 0,-2-4-1,0 6 1,-1 1 1,0 0-1,-2-2 0,0 2 0,-1-1 0,1 2 0,-2 1 1,1-2-1,3 0 0,-1 3 0,4-2 0,0 2 0,1-1 0,0-1 0,0-1 1,2 2-1,-2 1 0,1-3 0,-1 0 0,-1 1 0,2 1 0,1-1 0,1 2 1,-1 0-1,0-1 0,-1 2 0,3 2 0,-3-3 1,3 2-1,-1-1 0,0 2 0,0-1 0,1-1 0,2 1 0,-4-1 0,2 1 0,-4 1 1,1-3-1,-3 0 0,1 0 0,-2 1 1,0 1-1,2-2 0,-3 0 0,3 0 1,-1 0-1,-1 0 0,1 0 1,-1 0-1,0 0 0,-4-2 0,4 2 0,-4 0 0,-2 0 0,3-1 1,0 1-1,2 1 0,-2-2 0,3 1 0,0 0 0,0 0 0,2 1 0,0-1 0,-2 2 0,2-2 0,-2 1 0,-1 1 1,-1-2-1,1 6 0,0-3 0,-2 1 0,1-1-1,-2 3 2,3-3-1,-4 5 0,6-2 0,-6-4 0,4 1 1,-2 0 0,0-2-1,-1 1 0,1-1 0,-1-1 0,1 0 0,0 2 1,0-5-1,2 3 1,-2-2-1,3 2 0,1 0 0,-1-4-1,-2 2 1,1 2 1,1 0-1,-4-1-1,3 1 1,-4-5 0,-1 5 0,2 3 0,-2-3 0,0 0 0,0 0 0,5 2 1,-5-1-1,5-1 0,-3 0 0,1 0 0,0 2 0,0-1 1,0-2-1,-1 1 0,1 1 0,0 2 0,2 0 1,3-1-1,-4-2 0,3 0 0,-1 3 0,0 0 0,2-3 0,-4 0 0,1 1 0,-3-4 0,1 3 0,-3-1 1,0-2-1,-1 0 0,-2 1 0,0-1 0,0 2 1,2-4-2,-1 2 1,4 0 0,-2 3-1,3 0 1,-1-1 0,3 1 0,-2-2 0,0 5 1,0-1-1,-3-1 0,2-2 0,-3 1 0,-1 0 0,-1-2-1,-15 2 2,26-3-2,-12 2 1,-14 1 0,24-5 1,-24 5-1,22-6 0,-22 6 0,23-6 0,-23 6 0,24-9 0,-10 4 1,0 2-1,-1-1-1,1 2 2,-1-1-1,1-1 0,-14 4 0,23-8 0,-23 8 0,24-9 0,-24 9 0,21-11 1,-21 11-2,20-12 1,-20 12 1,19-9-1,-19 9 0,17-12 0,-17 12 0,17-10 0,-17 10 0,16-11 0,-16 11 0,17-12 0,-17 12 0,18-12 0,-18 12 0,17-15 0,-17 15 0,18-15 0,-18 15 1,15-17-1,-15 17 0,12-20 0,-12 20 0,11-19 0,-11 19 0,7-23 0,-7 23 1,8-23-1,-8 23 0,7-22 0,-7 22 0,5-25 0,-5 25 0,4-21 0,-4 21 0,3-19 1,-3 19-1,2-17-1,-2 17 2,1-15-1,-1 15 0,0 0 0,0-20 0,0 20-1,0 0 2,0-16-1,0 16 0,0 0 0,0 0 0,3-14 1,-3 14 0,0 0-1,0 0 1,0 0-1,0 0 1,0 0-1,2 14 0,-2-14 0,4 16 0,-1-2 0,-3-14 1,10 24-1,-10-24 0,12 24 0,-6-10 1,1-1-1,1 2 1,1-1-1,-9-14 1,18 27-1,-18-27 1,20 25-1,-20-25 1,21 22-1,-21-22 1,24 18 0,-10-7 0,2-2 0,1-1 0,0 1 0,5-3 0,1 1-1,0-1 1,1 2 0,-3-2-1,2 0 1,-5 0-1,1 0 1,-5-1-1,0 2 0,-14-7 1,22 12-1,-22-12 1,26 14-1,-12-8 0,-14-6 1,25 13-1,-25-13 1,28 8-1,-13 0 1,-2-4-1,2 1 1,-1-2-1,1-2 1,2 4-1,-2-2 0,3 1 1,0-2-1,0-2 1,3 3-1,1 0 0,2-2 1,5 1-1,-1-1 0,1-2 0,0 2 0,-1 2 0,1-3 1,-3 0-1,-3 2 0,-4-2 0,-2 0 0,-1 0 1,0 0-1,-3-2 0,1 2 0,-14 0 0,25-1 0,-9 1 0,-1 0 0,0 1 1,3-1-1,3 0 0,0 0 1,5-1-1,1-1 0,0-1 0,2 0 0,0 0-1,-2 0 1,-3 2 0,2-2 0,-5 3 0,-1-2 0,-2-1 0,-1 2 0,-1 1 0,-1-2 0,2 1 0,0 1 0,-1-2 0,4 2 0,0 2 0,-1-4 0,1 4 0,0-4 0,4 2 0,-3-1 0,2 1 0,-2-3 0,1 0 0,1 3-1,1 0 1,0-2 0,-2 2 0,-1-1 0,-2-1 0,3 4 0,-4-2 0,0-3 0,-1 0 0,-2 1 0,1 1 0,1-1 0,-2 0 0,2-2 0,-2 1 0,1 1 0,0 2 0,0-3 0,-1 2 0,0-1 0,4 2 0,-3 0 0,2-1 0,2-1 0,0-1 0,-1 3 0,1 0 0,1-4 0,-3-2 0,3 1 0,-1 4 0,-2-2 0,3 0-1,-1 0 1,0 0 0,1 3-1,0 1 1,0-1 0,2-3 0,0 2 0,-1-1 0,1 2-1,1-1 2,-1-2-1,-1 0 0,3-1 0,-1 3 0,0-1 0,2 1 0,-2-1 0,-1 1-1,1 1 1,-3 0 0,2 0 0,-5 0 0,1 1 0,1-1 0,-2 2 1,-1-2-1,1 0 0,-1 0 0,1 0 0,0 1 0,-1-1 0,-1 0 0,2 0 0,3-1 0,-1 2 0,1-1 0,-4-1 0,4 1-1,2 0 1,-4 0 0,1 0-1,-5 0 1,2-2 0,-2 4-1,2-2 1,-4 1 0,-13-1-1,26-3 1,-11 3-1,-1 2 0,-1-2 0,4 1 1,-1-2-1,1 1 0,0 1 0,1 2 0,-1-4 0,1 1 0,0-2 1,-2 2-1,3 0 0,-1 0 1,0-1 0,0 1-1,-1 1 1,-1 2 0,-1-3 0,4 2 0,-3-2-1,1 2 1,-2 1 0,2-2 0,1-2 0,-2 1 0,2 0-1,-1 1 2,1-2-1,-1 1 0,1 0 0,-1 0 0,-2 0 0,1 1 0,3-2 0,-1-1 0,-2 4 0,2-2 0,1 0 0,-1 0 0,1-2 0,0 1 0,-1 1 0,3 0 0,-1 0 0,1-2 0,1 2 0,0 2 0,-1-1 0,1 1 0,1-1 1,-3 1-1,1 2 0,-3 1 0,0-1 0,-1-1 0,-2 3 0,2-1 0,-2-1 0,0 2 0,0-1 0,0-1 0,-1 1 0,2-1 0,1 3 0,0-3 0,-2 1 1,-2 2-1,4-1 0,-1 2 0,3-2 0,-1 3 1,-3-5-1,3 6 1,-1-4-1,4 1 1,-5-1-1,3 0 0,-4 5 1,1-5-1,3 3 0,-6-2 0,2 3 0,-1-4 0,1 1 0,-1 1 0,-1-2 0,-13-6 0,26 13 0,-26-13 0,23 12 0,-23-12 0,19 16 0,-19-16 0,15 16 0,-15-16 0,11 17 0,-11-17 1,10 19-1,-10-19 0,7 20 0,-7-20 0,4 15-1,-4-15-3,2 17-11,-2-17-14,0 0-1,0 0 0,0 0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25.446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447 51 6,'0'-18'14,"0"18"-2,0 0 1,0 0-1,0 0-1,0 0-1,-9-15 0,9 15-2,0 0 0,0 0-1,-15-11-1,15 11 0,0 0-1,-21-6 1,21 6-1,-18-1 0,18 1 0,-27-2-1,13 7-1,-6-2 0,2-2 0,-3-2-2,1 5 1,-1 1 0,-1-2-1,0 3 1,1 0-2,2-3 1,-1 6 0,2 0-1,0-3 1,1 2-1,3 1 0,14-9 0,-19 16 0,19-16 0,-12 15 0,12-15 0,-2 17 0,2-17 1,6 20-1,-6-20 0,0 0 0,17 19 0,-17-19 0,19 14 1,-5-9-1,-14-5 1,26 7-1,-10-2 1,3-2 0,-1-2 0,4 2-1,-2 0 1,1 2 0,0-1 0,2-1-1,-5 5 1,3-1-1,-3 4 1,1-3-1,-4 2 1,-2 1-1,-13-11 0,25 22 0,-25-22 0,19 20 1,-19-20-1,12 21 0,-12-21 0,8 18 1,-8-18-1,4 22 0,-4-22 0,0 18 0,0-18 0,-4 16 0,4-16 0,-8 20 0,8-20-1,-15 14 2,15-14-1,-23 16 0,10-10 0,-2 0 0,-2-1 0,-1-2 0,-2 0 0,-2-2 0,0-1 0,0-1 0,-2 1 0,-1-3 1,3-2-1,-1 4 0,0-1 1,2-2-1,2 2 1,-1-2 0,3-4-1,4 7 1,-1-1 0,14 2 0,-23-10-1,23 10 0,0 0 1,-16-7-1,16 7 0,0 0 0,0 0-1,0 0-1,0 0 0,0 0-1,0 0-4,13 0-3,-13 0-16,22 5-9,-22-5-1,13-6 2</inkml:trace>
  <inkml:trace contextRef="#ctx0" brushRef="#br0" timeOffset="1197.0685">775-97 21,'0'0'22,"0"0"-2,0 0-1,5-14-2,-5 14-4,0 0-1,0 0-2,0 0-2,0 0-2,0 0-1,0 0-1,0 0-1,1 17 0,-1-17 0,0 20-1,-1-7 1,-4 2-1,1 3 0,-2 1 0,1 3-1,-2 1 1,1 0-1,-2-2 0,5 0-1,-1-4 1,-1-1-1,2-2 1,3-14-1,0 0 1,-5 15-1,5-15 1,0 0-1,0 0 1,0 0-1,0-14 1,0 14-1,6-18 0,-2 3 1,0-3-2,1-2 1,-1-4 0,2 1 0,0 2 1,-3-2-2,0 4 1,0 4-1,-3 15-2,0-17-4,0 17-9,0 0-18,0 14-1,0-14-1,0 0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44:08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11278 8684 3,'2'-12'8,"-2"12"-1,2-10 1,-2 10-1,5-12 0,-5 12-1,6-15 0,-6 15 0,10-16 0,-5 6 0,1-2-1,1 2 0,1-3 1,0 2-1,1-1-1,-1 1 0,-1 0-1,2 0 0,-2 1 0,2-1-1,-1 0 0,3 1-1,-2 1 0,1-1 0,4 1 1,-3 0-1,5-2 0,-2 2 1,2 0-1,-2-2 1,2 2-1,-1 2 0,0 0 0,-1 2 0,-1 1 0,-1 1 0,-1 1 0,0 2-1,-2 1 1,1-1-1,0 1 1,-1 0-1,0 0 1,2 3-1,-2-2 1,1 0 0,0 0 0,-1 1-1,2-1 1,-1 2-1,0-1 1,-1-1 0,2-1-1,0 3 1,0-1-1,1 1 1,-12-4-1,18 6 1,-18-6-1,19 6 1,-19-6 0,15 6-1,-5-4 0,-10-2 1,16 4-1,-6-2 1,0-2-1,0 0 1,1-1-1,0 2 0,0-2 1,2-1 0,0-1-1,0 2 1,0-1-1,1 0 1,0-1-1,-1 0 1,1 0-1,-1 1 0,2-1 1,-2-3-1,3 1 1,-1-1-1,1-2 0,-1 0 1,1-1-1,0-2 1,-1-2-1,0 2 0,-1-1 0,-1-1 1,-1 1-1,2-1 0,-3 1 1,1 1-1,-3 0 0,0 0 0,-3 1 0,2 0 1,-8 10-1,10-14 0,-10 14 0,5-12 1,-5 12-1,1-10 0,-1 10 1,0 0-1,0 0 0,0 0 0,0 0 0,0 0 0,0 0 0,0 0 0,0 0 0,-4 10 0,4-10 0,2 13-1,-2-13 1,5 14 0,-5-14 0,8 15 0,-8-15 0,11 10 0,-11-10 0,14 10 0,-14-10 0,18 8 1,-8-4-1,2 0 0,1 0 0,1 0 0,0 1 1,1-1-1,1-1 0,1-2 1,-1 2-1,2-3 1,-2 2-1,1-2 1,1-2 0,0 2-1,-1 2 1,1-2 1,2 1-2,-4 0 1,1-1-1,-3 2 0,2 1 1,0-3-1,0 0 0,0 2 0,0-1 1,1-1-1,2 0 1,1-1-1,-2 1 0,1 1 0,-2-1 1,1 0 0,-1-2-1,0 3 0,1 1 1,-1-2 0,1-1-1,-1 0 1,4 0 0,0 1-1,1-1 1,0-3-1,0 0 1,-2 3-1,2-2 0,1 1 1,-4 1-1,1 0 0,0-1 1,-2 2-1,3 1 0,-1-1 1,-2 0-1,0 3 0,1-1 0,1 1 1,-1 3-1,0-1 0,0 1 0,1 2 1,-2 1-1,3-2 0,-5 1 0,2 2 0,-3-2 0,0 2 1,-3 0-1,1 0 0,-2-1 0,-1 2 0,0-1 0,-2 0 1,0 2-1,1-3 0,-1 1 0,0 3 0,-1-3 0,1 1 0,-1 1 1,0-1-1,0 1 0,-2 1 0,1-1 0,-1 1 0,-2 1 1,0 2-1,-1-1 0,0 2 0,-1-3 1,0 1-1,0-3 0,-1 2 0,0-3 0,0-11 1,-1 13-1,1-13 0,0 11 0,0-11 0,0 0 0,0 0 0,0 0-1,0 0-1,0 0-4,0 0-11,-9-4-18,9 4 0,-6-27-1,3 8 0</inkml:trace>
  <inkml:trace contextRef="#ctx0" brushRef="#br0" timeOffset="3601.206">13117 6912 5,'0'0'10,"0"0"-2,-4 11 0,4-11-2,0 0-1,-8 13-1,8-13 0,-12 18-1,5-6 0,-2-1 0,-1 5-1,0 2 1,-3 2-1,0 0 0,-1 1 0,1 3-1,-3-1 0,1 2 1,-2-1-1,1-1-1,-1 3 1,0 0-1,0 0 1,0 0 0,1-2-1,-2 2 1,2-1-1,-2 0 0,1-3 0,0 0 1,2 0-1,-2-1 0,3-1 0,-1-2 0,2 1 0,-1-3 0,3 3 0,0-2 0,0 0 0,1-3 0,1 2 0,0-2 0,1 1-1,1 0 1,0-1 0,1-2 1,-3-1-2,3 4 1,0-3 0,-1 0 0,-1 0 0,2-3 0,6-9 0,-11 19 0,11-19 0,-12 14 1,12-14-1,-9 12 0,9-12 0,-8 9 0,8-9 1,0 0 0,0 0-1,0 0 1,-9 9 1,9-9-1,0 0-1,0 0 1,0 0-1,0 0 0,0 0-1,0 0 0,0 0-2,0 0-3,3-10-6,-3 10-10,5-10 0</inkml:trace>
  <inkml:trace contextRef="#ctx0" brushRef="#br0" timeOffset="9648.5518">13564 6230 22,'0'0'26,"10"1"-2,-10-1 2,0 0-11,0 0-4,0 0-2,4 12-3,-4-12 0,7 23-1,-5-6 0,1 7 0,-2 1-2,1 7 0,-1 3-2,0 2 2,-1 0-2,1-1 0,-1-1 0,2 1 0,-1-3 0,2-6 0,0-1-1,-1-2 1,2-5-1,-2 0-1,1-4 0,-3-6-2,3 2-5,-3-11-3,-1 10-13,1-10-8,0 0-2,0 0 2</inkml:trace>
  <inkml:trace contextRef="#ctx0" brushRef="#br0" timeOffset="10069.5757">13569 6519 6,'3'-10'27,"10"7"2,-13 3 2,19-12-14,-3 11-2,-3 0-2,7 3-4,-4-1-3,5 6-1,0 0-2,0 1 0,-2 3-2,1 2 0,-5 3 0,-1 0 0,-7 4 1,-1 0-1,-7-1 0,-6 4-1,-6-2 1,-3-4-1,-4 0 1,-4-2-1,2-4 0,-4-2 0,2-2 1,5-4-1,2-1 0,5-1 1,12-1-1,-12-4-2,12 4-4,0 0-7,18-15-20,-3 13 1,-3-7-3,5 6 3</inkml:trace>
  <inkml:trace contextRef="#ctx0" brushRef="#br0" timeOffset="10663.6099">13962 6596 20,'24'-7'26,"-13"-4"2,7 7-9,-2 0-4,3-2-2,0 2-4,-2-3-2,2 2-1,-2-1-1,-1 1 0,-4-3-2,0 2 1,-4-4-2,-8 10 1,9-15-1,-8 4-1,-4-1 1,-3 2-1,-5-2 0,0 0 0,-4 0-1,0 0 0,0 2 0,-2 3 0,1 4 0,1 1 0,-1 7 0,2 6 0,0 3 0,-1 6 1,0 3-1,2 3 2,2-3-1,3 5 1,-1-1 1,7-1 0,0-4 0,6 2 0,1-5 1,5 0-1,1-3 0,4-1-1,3-6 0,3 1 0,3-3 0,-1-4-1,5-1-2,-2-3-2,4 0-7,-7-3-18,2-3-10,-1 0 1,-5-4-2</inkml:trace>
  <inkml:trace contextRef="#ctx0" brushRef="#br0" timeOffset="11178.6394">14652 6449 19,'0'0'29,"-17"-6"1,17 6-5,-21-4-6,5 0-2,2 6-5,-4-4-3,2 7-1,-4-2-1,3 8-3,-5 1 0,4 3-1,-3 2 0,2 6-1,3-2 0,3 2 1,3 1-1,5 0 0,9-5 0,4 1 0,5-4-1,3-2 0,4-4-1,1-1-2,4-2-1,-2-7-7,5 3-17,-2-4-9,-4-5-1,3 2-1</inkml:trace>
  <inkml:trace contextRef="#ctx0" brushRef="#br0" timeOffset="11926.6822">15039 6429 37,'0'0'30,"0"0"2,2-12-5,-2 12-14,-9 0-1,9 0-4,-14-1-2,14 1 0,-22 7-1,10 0-1,-5-1-1,-1 3 0,-3 2-1,1 5 0,-2 0-1,1 3 1,4 0 0,2 2-1,5 2 2,6 0-2,4-3 1,9-2-1,4-3 1,5-2-2,5-4 2,1-5-1,1-8-2,1-3 1,-2-3 0,-1-4 0,-3-2-1,-2-5 1,-1-1-1,-4-1 0,-3-2 1,-4-3 0,-1-1 0,-5 0 0,-1 2 0,-1 4 0,-4 4 0,1 4 0,5 15 0,-10-5 0,6 14 1,1 7-1,2 4 1,0 3-1,2 4 0,1 4 1,4-1 0,1 0-1,1-1 1,2-2-2,1-3-1,0-7-4,6 2-8,-4-8-24,0-11 2,2-2-3,1-11 1</inkml:trace>
  <inkml:trace contextRef="#ctx0" brushRef="#br0" timeOffset="12393.7089">15311 6345 57,'-8'15'35,"5"10"0,-4 5-3,-1-5-19,10 6-3,-4-3-4,7 3-2,-1-3 0,10-4 0,-3-7-3,7-1 1,1-8-2,4-3 1,1-6 0,-1-5-1,2-9 0,-3 2 0,0-5 1,-4-4-1,-2-4 0,-5-2 0,-4-1 0,-4 2 0,-1 3 0,-5 2 0,-1 3 0,-3 10 0,-2 6 0,-1 7 1,0 8-1,1 5 1,1 4-1,0 5 0,3 2 1,2-1-1,4 1 0,4-4-1,2 0-2,4-6-4,5 3-8,-2-8-22,3-9 0,5-2-2,-1-8 3</inkml:trace>
  <inkml:trace contextRef="#ctx0" brushRef="#br0" timeOffset="12795.7319">15903 6265 51,'-10'4'35,"-7"-1"0,2 10 0,0 4-19,-5-2-5,9 5-4,-2-3-2,6 7-1,2-3-1,6 1-1,2-2 0,6 0-1,0-3 0,3 3 0,3-3 0,-1-1 0,3-2-1,-3 1 1,0 0-1,-2 0 0,-5-1 1,-2 0-1,-7-1 0,-2 0 0,-5-2 0,-3-4 0,-3 0 0,-2-1-1,1-4 0,1-2-2,2 1-1,1-8-4,12 7-12,0 0-17,-10-9-1,10 9 0,10-16 2</inkml:trace>
  <inkml:trace contextRef="#ctx0" brushRef="#br0" timeOffset="13323.7621">16084 6490 37,'13'-4'34,"7"6"2,-4-6-1,0-3-16,8 6-3,-6-7-7,5 2-3,-4-4-2,0 2-2,-2-3 0,-2 1 0,-2 0-1,-2-1 0,-5-2 0,-2 2-1,-3 0 1,-4-1-1,-3 1 0,-3-1 0,-3 2 0,-2 4 0,-3 3 0,0 1 0,-2 3 0,1 6 0,-1 4 0,0 5 0,3 4 0,0 1 1,2 3-1,2 5 1,1 0 0,5 0 1,2-2 0,5 0 0,2-5 1,7 3-1,4-5 1,5-5 0,4-3 0,4-2-1,-1-2 1,2-3-2,-1-2 1,-2-3-2,-2-4-1,-4 0-2,0 4-5,-9-4-32,0-3-2,0 0 1,-6-6-1</inkml:trace>
  <inkml:trace contextRef="#ctx0" brushRef="#br0" timeOffset="14786.8458">17363 6054 9,'0'0'17,"0"0"1,-3-12-1,3 12-1,0 0 1,0 0-2,-14-8-2,4 5-1,1 4-3,-5-3-1,0 4-1,-6-1-3,0 3-1,-6-1 0,2 3 0,-3 1-1,0 0 0,-1 1-1,3 0 0,1 0 0,5 0 0,3 1-1,5-2 1,11-7 0,-12 17 0,12-17 0,6 16 0,6-8 1,3 4 0,4-4 0,4 6 1,2-1-1,5 3 0,0-2 0,2 5 0,-4 1-1,-1 4 0,-4 4 0,-7 0-1,-3 0 0,-7 3 0,-6 2 0,-6-3 0,-8-2 0,-4-2 0,-5-5 0,-2-1-1,-2-5 1,-5-4 0,1-6 0,1-1 0,2-3 1,6-3-1,1-3 1,6 0-1,2-3 1,13 8-1,-5-10 1,5 10-1,13-12-2,-1 8-2,4 6-4,-1-5-9,3 1-20,4 6 0,-1-4-1,4 5 2</inkml:trace>
  <inkml:trace contextRef="#ctx0" brushRef="#br0" timeOffset="15427.8824">18151 6317 22,'0'0'22,"0"0"-2,7-14-1,-7 14-2,0 0-1,0 0-2,-8-11-1,8 11-2,-18-4-2,7 4 0,-8 1-3,3 1 0,-10 2-1,2 4-1,-5 5 0,0 0 0,-2 4-1,4 6-1,-3-3 1,7 5-1,2 0-1,6 0 1,4-4-1,8 3 0,4-1 1,7-2-1,5-5-1,4 1 1,4-6-1,3-1-1,3-1-1,-1-9-4,5 4-10,-7-5-24,1-8 2,0 1-2,-3-3 3</inkml:trace>
  <inkml:trace contextRef="#ctx0" brushRef="#br0" timeOffset="16041.9175">18435 6407 1,'-9'0'27,"9"0"2,-15 3 2,5-4-10,0 4-3,-5-3-3,5 6-3,-9-4-2,7 8-2,-9-5-1,6 8-2,-4-1-1,4 2 0,-2-1-1,4 5-1,1 0 0,6-1 0,3 0-1,5-2 1,4 2-1,7-2 0,2-1 0,4-9-1,2-4 0,5-2 0,0-4 0,0-4 0,-2-5 0,-2-3 0,-3-3 0,-4 1 0,-2-2 0,-8-2 1,-3-3-1,-3 2 0,-2 2 0,-2 4 0,-2 3 0,0 6 1,-3 5-1,10 4 0,-11 17 1,4-2 0,4 5-1,2 2 1,2 1-1,1 2 0,6-1 0,-2-5 0,1-2-1,3-2-2,1-2-2,-11-13-6,21 8-10,-7-8-18,-3-8 2,4 1-2,-5-5 4</inkml:trace>
  <inkml:trace contextRef="#ctx0" brushRef="#br0" timeOffset="16477.9425">18677 6350 37,'0'0'33,"-8"23"3,-1-8-1,2 2-15,4 11-4,-3-5-7,6 6-3,-1-4-2,4-1-1,1-4-1,5-3 0,2-5-1,2-6 0,3-6 0,0-3 0,0-7 0,-1-1-1,2-7 1,-2-1-1,0-4 1,-3 2-1,-1 2 0,-1-1 0,-2 5 0,-2 3 0,-6 12 1,9-3-1,-9 3 1,7 14-1,-4-3 1,1 5 0,1 3 0,0 0 0,1-2-1,1 2 0,-1-3 1,0 1-2,0-2-1,-6-15-2,12 22-11,-12-22-25,0 0 3,0 0-2,0 0 1</inkml:trace>
  <inkml:trace contextRef="#ctx0" brushRef="#br0" timeOffset="17440.9976">19323 6032 44,'3'-10'32,"6"9"1,-9 1 0,0 0-19,0 0-5,-2 18 0,4 3-3,-2 3-1,5 10 0,-1 4-1,5 3 1,-2 1-1,5 4-2,-1-4 1,-1-2-2,-1-5 0,-1-4-1,-3-8 0,-1-3 0,-3-4 0,-1-16-1,-5 10 1,5-10-1,-15-5 1,8-5 0,-1-2 0,0-3 0,0-2-1,4 0 1,0 0 0,6-2 0,5 3 1,4 0-1,4 2 1,6 2 0,4 3 0,1 3-1,2 3 1,0 7 0,-2 5 0,-3 5-1,-5 4 0,-5 3 0,-5 3 0,-5 2 0,-6 0 0,-4-3 1,-5-3-2,-5-1 1,-4-3-1,-1-4 1,-4-2 0,0-5-1,1-3 1,3-1 0,4-2 0,2-3 0,7 0-1,9 4-1,0 0-2,0-17-5,17 16-9,-1-5-20,3-3 1,7 2-2,-2-5 3</inkml:trace>
  <inkml:trace contextRef="#ctx0" brushRef="#br0" timeOffset="17980.0284">19768 6440 15,'11'-3'31,"6"7"0,-3-8 2,5-1-11,1 3-7,-3-5-2,5 3-5,-3-4-1,1 3-3,-1-2-1,0-3 0,-7-1-1,2 2 0,-7-4-1,0 2 0,-5-1 1,-1 1-1,-4 0-1,3 11 1,-10-17-1,0 9 1,0 5-1,-2 1 0,-2-1 0,1 2 0,-3 5 0,1 1 1,-1 4-1,1 7 0,-2 0 1,3 5 1,-2 5-1,4 0 1,0-3 0,5 4 0,2-2 0,6-3 1,2-5-1,6 0 0,5-4 0,5 1 0,2-5 0,3-3 0,2-3-1,1 1 0,-2-2 0,-1-4 0,0-1-1,-3-3-1,-3 1-1,-4-2-3,1 5-8,-15 2-28,14-14 2,-14 14-1,5-14 0</inkml:trace>
  <inkml:trace contextRef="#ctx0" brushRef="#br0" timeOffset="18917.082">20575 6408 3,'26'0'27,"-14"-7"2,8 8 2,-3-5-12,2-3-2,2 3-3,-3-5-4,5 2-2,-6-6-1,2 5 0,-5-4-3,2 1 0,-6-2-1,-1 2-1,-5 1 0,1 1 0,-6-1-1,1 10 0,-13-17 0,1 13-1,-5 3 1,-2 1-1,-4 1 0,-2 5 0,-3 3 0,-1 6 0,1 3 1,2 2 1,4 0-1,2 5 0,5 0 1,6 2 1,4-2-1,9 1 1,5-2-1,5-1 0,4-1 1,3-2-1,1-4-1,2 0 0,-2-1 1,2-5-2,-1-4-2,-3-6-1,1 0-3,-4-10-6,8 5-12,-3-7-15,0-11 0,1 1 0,-2-5 2</inkml:trace>
  <inkml:trace contextRef="#ctx0" brushRef="#br0" timeOffset="19546.118">21068 6271 48,'-1'18'34,"-7"-2"2,5 7-1,0 6-17,-8-4-8,8 5-2,-6-3-3,4 4-1,1-5-1,8-3 0,-1-6-1,6-2-1,2-6 1,2-6-1,3-5 0,1-5 0,2-8-1,-2-1 0,1-5 1,0-6-1,-3-1 0,1 0-1,-3 3 1,-3 3 0,-1 5 0,-4 3 0,-5 14 0,0 0 0,0 0 0,5 15 0,-7 1 0,0 4 1,1 1-1,0 3 1,2-2 0,3-4 0,3-2-1,3-4 1,3-3 0,0-7 0,4-4-1,3-4 1,0-6-1,2-2 0,-1-4 1,-1-3-1,0 0 0,1 2 0,-4 1 0,-2 3 0,-5 4 1,-10 11-1,12-7 1,-12 7-1,-1 17 1,-3-4 0,-2 4-1,0 3 1,0 2-1,-1 0 0,3-1-2,2-4 0,5-1-3,-1-6-2,9 3-6,-11-13-6,21 2-9,-6-7-6,1-6-4,5 1 1,-3-7 4</inkml:trace>
  <inkml:trace contextRef="#ctx0" brushRef="#br0" timeOffset="20166.1534">21704 6377 51,'0'0'36,"18"-4"-4,-18 4-5,10 13-7,-1 6-3,-10-6-6,5 11-4,-5 0-2,3 2-2,-2-2-2,3 6 1,-3 0-1,1-1 0,1-2 0,0-1-1,0-3 1,0-3-2,-1-2 1,-1-8 0,0-10-2,-1 11 0,1-11 1,-5-10-1,2 1 1,-2-9-1,2-2 0,-1-5 1,1-3 1,0-4-1,2-2 1,0-1-1,1-1 1,2 4 1,0 1 0,2 2 0,1 0 1,5 6 0,-1 1 1,4 4 0,1 1-1,3 4 0,0 0-1,2 5 1,-2 6-1,2 2 0,-1 0-1,0 7 1,-2 2-1,0 6 1,-4 4-1,0-1 0,-5 3 0,-4 4 1,-6-1-1,-2-1 0,-5-1 0,-3-4 0,-4-2 0,-1-4 0,-2-3 0,2-6 1,-1-2-2,1-2 1,3-1 0,3-5-1,2 0 0,10 7-2,-10-14-2,7 2-6,3 12-11,15-13-18,-5 0 1,4-1 0,1-3 2</inkml:trace>
  <inkml:trace contextRef="#ctx0" brushRef="#br0" timeOffset="20513.1733">22157 5962 44,'8'-14'34,"4"8"2,-12 6-1,15-5-12,-8 18-11,-6 0-4,3 9-3,-4 2-1,0 7-1,-2 4 0,-1 4-1,-1-2 0,1 2-1,-1-1 0,-1 1-1,0 0 1,4-4-1,1-3 0,4-3 1,1-2-1,2-6 0,3-3 0,3-7 0,2-4-2,-1-5-3,2 1-6,-5-13-13,1-1-15,0-3 1,-3-7-1,-2 0 2</inkml:trace>
  <inkml:trace contextRef="#ctx0" brushRef="#br0" timeOffset="20743.1864">22092 6179 54,'-13'0'36,"13"0"0,0 0 1,-2 11-20,18-2-4,-5-6-6,9 11-2,-1-5-2,4 2-3,2 2-3,-4-4-4,3 4-7,-8-6-10,0-2-14,5-4 1,-5-4 0,2-2 1</inkml:trace>
  <inkml:trace contextRef="#ctx0" brushRef="#br0" timeOffset="21216.2134">22436 6176 47,'0'0'32,"3"23"2,-8-6-8,1-1-8,6 10-4,-6-4-5,9 5-1,-4-4-3,7 3 0,-1-5 0,7-3-1,-2-4 0,5-5-1,0-7-1,2 0 0,-2-7 0,5-3 0,-1-4-1,-1-2 0,-1-2 0,0 0-1,-4 1 1,1 0-1,-4 2 1,-4 3-1,-8 10 0,10-9 1,-10 9-2,-3 11 2,-3 2-1,0 4 0,-3 6 0,1 2 1,-4 5-1,0 3 0,1 1 0,1 4 1,1 1-1,0-3 1,2-1-1,0 0 0,2-2 1,3-4-1,0-3 0,0-5 0,2-5-2,-2-3-2,4 3-7,-2-16-29,0 0-1,0 0 1,-15-8-1</inkml:trace>
  <inkml:trace contextRef="#ctx0" brushRef="#br0" timeOffset="22447.2839">17342 7029 38,'0'0'30,"0"0"-3,0 0-4,0 0-3,0 0-3,-15-1-5,15 1-2,-9 0-2,9 0-3,-16 1-1,16-1-1,-20-1-1,8 4-1,-2 1 0,-2 0 0,0 3-1,-2 0 0,0 2 1,-1 0-1,1 4 0,-2-3 0,1 2-1,3 0 1,0-2 0,4 1 0,2-3 0,4 1 0,6-9 0,5 18 0,6-11 1,4 0 0,4-1 0,3 4 0,1-1 0,5 0 0,-1 1 0,-1 1 0,-2 2 0,-1 4 0,-2 2 0,-3-1-1,-7 1 1,-4 2-1,-5 0 1,-6 0-1,-6-5 0,-7 1 1,-3-3-2,-3-1 1,-2-4 1,-1-4-1,1-4 0,2 0 0,-1-3 0,6-2 0,2 0 0,1-3 0,5 1 0,10 6-2,-5-10 1,5 10-2,12-11-4,-6 1-7,12 2-19,0 2-5,-2-3-1,5-2 3</inkml:trace>
  <inkml:trace contextRef="#ctx0" brushRef="#br0" timeOffset="22828.3057">17455 6857 5,'10'0'27,"-9"-9"2,8 8 2,-9 1-13,12-7-1,-2 7-2,-10 0-3,12 1-2,-12-1 0,9 11-4,-8-1 0,3 4-1,-4 1-2,3 4 0,-4 1-1,2 3 0,-2-2-1,1-2 0,-2-2-1,2 0-1,0-1-4,0-16-7,0 0-25,2 13 1,-2-13-1,0 0 0</inkml:trace>
  <inkml:trace contextRef="#ctx0" brushRef="#br0" timeOffset="25930.4831">15105 7059 32,'-8'10'31,"5"0"1,-6 0-10,2-1-4,6 10-4,-5-1-4,7 8-2,-5 4-1,6 5-3,2 4 0,2 2-2,-2 0 1,4 0-2,-2-4 0,2 0-1,1-8 0,-1-6-1,0-4-1,-8-19-3,13 13-2,-13-13-5,15-8-1,-13-9-2,4 3-2,-5-7 0,1 1 0,-5-1 3,1 2 4,-3 1 5,0 3 4,-1 3 6,1 3 3,5 9 3,-5-14 4,5 14-1,0 0 2,15-10-1,-5 5-1,9 6-2,0-4-1,8 8-2,-1-3-3,5 6-1,-1 1-1,0 2-2,-2 2-1,-6 2 0,-4 1-1,-7-1 1,-7 2-1,-4-1 0,-11-1 0,-4-2 0,-8 1 0,-4-5 0,-3-2 0,0-1 0,1-2 0,0-2 0,5-2 0,6 0 0,7-4 0,11 4-1,0 0-1,0-9-1,13 7-3,-1-3-5,12 6-11,-1-3-14,0-1 0,3 2 0,-3-7 1</inkml:trace>
  <inkml:trace contextRef="#ctx0" brushRef="#br0" timeOffset="26443.5124">15608 7254 17,'-6'-10'29,"6"20"1,0-10 2,-10 21-13,9-1-5,-2-2-3,6 8-2,-1-2-3,6 2 1,-1-8-4,6 3 0,0-6-1,4-3 0,-2-5-1,4-5-1,0-5 1,0-3-1,-2-6 1,-1-4 0,-2-3-1,-2-2 1,-3-3-1,-1 0 1,-6-2-1,-1 2 0,-2 3 0,0 3 1,-2 3-1,3 15 1,-4-14 0,4 14-1,0 10 1,2 3 0,3 4 0,-1 2 0,1 2 0,2 2 0,0-2 0,2 1-1,-1-1 0,0-5-1,0-2-3,-1-5-5,4 3-9,-11-12-18,12 9-1,-2-10 1,-5-9 0</inkml:trace>
  <inkml:trace contextRef="#ctx0" brushRef="#br0" timeOffset="26804.5331">16051 6985 32,'2'-11'32,"7"11"2,-9 0 0,0 0-15,12 19-6,-12-2-3,4 11-4,-8 2-1,6 5-2,-6 2 0,3-1 0,-1 1-1,1 0 0,1-3-1,3-3 1,3-3-1,2-4-1,2-2 1,5-5 0,1-4 0,3-4-1,0-4 0,2-1 0,0-3-2,-4-6-3,4 3-9,-8-3-23,-2-7-1,-2 1 1,-6-4 0</inkml:trace>
  <inkml:trace contextRef="#ctx0" brushRef="#br0" timeOffset="27045.5469">15927 7210 36,'0'0'33,"0"0"3,9 2 0,9-5-17,13 8-3,0-7-5,7 6-3,-2-4-2,3 3-3,-6-2-1,-1 2-2,-4 1-2,-6-7-6,-1 4-14,-3-2-16,-8-5 1,0 1-2,-7-5 3</inkml:trace>
  <inkml:trace contextRef="#ctx0" brushRef="#br0" timeOffset="28381.6233">18292 7156 20,'0'0'18,"0"0"0,8-11 0,-8 11 0,0 0-2,7-10-1,-7 10 0,0 0-3,0 0-1,6-12-1,-6 12-2,0 0-1,0 0-1,-11-5-2,11 5-1,-21 4 0,8 2-1,-5 0 0,-2 3 0,-1 0-1,-3 5 0,-1 1 1,0 0-1,-1 1 0,6 0 1,1 2-1,5 3 0,1-1 1,7 0-1,6-2 0,7 2 0,6-1 0,3-3 0,5 0 0,3-5 0,2-2 0,3-1-1,-2-3 0,-2-4 0,-1-2-3,-4-2-1,0 1-7,-7-4-22,-1-3-8,-1-1 2,-2-2-1</inkml:trace>
  <inkml:trace contextRef="#ctx0" brushRef="#br0" timeOffset="29002.6589">18613 7220 48,'14'0'32,"-14"0"2,0 0-9,0 0-8,0 0-5,0 0-2,-18-1-3,8 4-2,-7-3-1,0 4 0,-3 0-1,1 3 0,-2 3-1,5 0 0,-2 1 0,5 3-1,2 0 1,5 1 0,3 1-1,6 0 0,3-2 0,4 0 0,3 1 1,4-6-1,0 0-1,3-3 0,0-4 1,-1-3-1,0-4 1,-2-4-1,-1-3 0,-2-3 0,-1-5 0,-3-3 1,-3-2-2,-3 1 1,0 0 0,-3 4 0,-2 2 0,-4 3 0,5 15 0,-10-10-1,10 10 2,-8 11-1,5-1 0,2 5-1,2 3 2,4 3-2,0 0 2,3 0-1,0 0 0,0 0 0,1-1 0,-1-5-1,2-3-2,-10-12-3,12 18-5,-12-18-13,0 0-17,9-3 3,-9 3-2,8-11 3</inkml:trace>
  <inkml:trace contextRef="#ctx0" brushRef="#br0" timeOffset="29578.6918">18906 7169 42,'10'-4'35,"-10"4"2,9-4-2,-9 4-9,-3 11-13,6-1-5,-5 0-3,3 6-2,-2 3 1,3 3-2,-1-1 1,1 2-2,-1-3 1,1 4-2,0-2 2,0-3-2,0-4 0,-1-2 0,-1-13 0,6 14 0,-6-14 1,9-3-1,-9 3-1,13-19 1,-4 5 0,0-8 0,1 0-1,2-1 1,1 2 0,1 1 0,0 1 0,-1 3 0,0 2 0,-2 9 0,-1 2 0,0 2 1,-10 1-1,12 6 1,-12-6-1,9 17 0,-5-3 1,-2 2-1,0 1 1,-1 4-2,-2-1 2,0 0-1,-1 1 1,-2-1-1,2-5 0,-1 0-1,1-3-1,2-12 0,-2 14-5,2-14-6,3-11-26,-3 11 1,11-18-2,-3 4 2</inkml:trace>
  <inkml:trace contextRef="#ctx0" brushRef="#br0" timeOffset="30099.7216">19313 7160 69,'8'11'36,"-8"-11"1,-2 16-7,4 1-15,-7-4-5,6 10-4,-3 0-1,4 1-1,-2-2-1,3 4-1,-1-3 0,3-3-1,0-3 0,2-7 0,-7-10-1,16 13 0,-7-13 1,2-6-1,-1-3 0,1-2-1,3-6 1,-2-2 0,2-4-1,-1-3 0,1 1 0,1 3 0,-3 2 0,1-2 1,-2 7-1,0 4 1,0 6 0,-11 5 1,14 4-1,-14-4 1,10 18-1,-8-1 0,0 4 2,-2 2-2,0 1 1,-1 1-1,-1 0 0,1 0 0,1-3 1,0-5-2,2-1-1,-1-6-2,4 1-7,-5-11-28,0 0 0,9-6 1,-4-6-2</inkml:trace>
  <inkml:trace contextRef="#ctx0" brushRef="#br0" timeOffset="30594.7499">19838 7221 59,'-13'10'36,"3"5"0,-3-3 1,0 0-22,8 10-4,-2-4-4,5 2-3,0-2 0,7 3-2,1-5 1,3-2-1,2-1-1,3-2 0,1-7-1,3 0 1,2-3-1,0-5 1,2-2-1,1-2 0,-2-5 0,0 1-1,-2-1 1,-4-5 0,-4-2-1,-5 0 1,-4 2-1,-5-3 0,-6 4 0,-5-2 0,-5 4 0,-4 8 1,-3 4-1,-1 3 1,-2 3-1,3 4 1,3 4-1,4 0 0,6 4-2,13-15-3,-3 21-7,7-8-22,7-8-1,6 1-3,2-9 3</inkml:trace>
  <inkml:trace contextRef="#ctx0" brushRef="#br0" timeOffset="31035.7751">20231 6930 43,'0'0'34,"0"0"2,0 0-1,10 2-15,-5 13-5,-6-3-6,6 7-2,-4 0-3,2 9 0,-2 1-1,0 3-1,-2 0 0,0 1-1,-1 1 0,0 0 0,0 0 0,2-4 0,1-4-1,2-1 1,2-4 0,3-3-1,3-4 0,1-4 1,2-5-1,4 2 0,2-2 1,2-5-1,0-2-2,0-2-1,2 3-4,-8-9-10,1 3-22,-3-2 0,-6-2-1,-2 1 2</inkml:trace>
  <inkml:trace contextRef="#ctx0" brushRef="#br0" timeOffset="31315.7912">20109 7181 62,'22'-3'38,"-6"-1"0,7 0 1,7 5-20,-6-8-7,8 8-5,-1-3-2,1 5-1,-3-1-2,-1 1-1,-3 1-3,-6-4-3,3 6-14,-4-5-22,-18-1 2,13-9-2,-12-1 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09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0 963 2,'0'0'4,"14"-26"-1,-4 13 0,0-1-1,-10 14 0,21-27 1,-11 12-2,2 0 1,2 0 0,0 0 1,-1 1-1,2-6 1,0 4-1,2-1 0,0 0 1,1-4-1,0 0 1,2-2-1,1 1 0,3-2 0,-1-1 1,1-2-1,2 0 0,-1 3 0,4 0 0,-3-1 0,1 4-1,2 2 0,-2-3 0,3 7 0,-1 0 0,1-1 0,-3-1-1,5 5 1,0-2 0,0 1-1,2 2 1,1-1 0,4 0-1,-1 1 1,6 4-1,-2-4 1,1 2 0,2 0 0,-1 1-1,1-4 1,-2 5 0,2 2-1,-4-1 0,1 3 1,2 2-1,0-2 0,1 3 0,-1 4 1,3-4-1,-2 0 0,2 3 0,1-3 1,-2 2-1,1 2 1,4-1 1,0-1-1,5 1-1,3-3 1,0-2 0,3 2-1,2-3 0,-2 0 1,0-1-1,0 2 0,-3-1 1,-2 2-1,1-1 0,-2 2 1,1 2-1,2 1 0,0 1 0,-5-1 0,4 2 0,-2 1 0,-3 1 0,-2-1 0,-1 2 0,-6-1 0,-2-2 0,1 3 0,0-1 0,4-1 0,-3-3 0,4 2 0,-1-4 0,3 1 0,2 1 1,-1-3-1,-3 1 0,-1 1 0,3-1 0,-1-1 0,-1 2 0,0 1 0,-2-3 0,-1 1 0,-1 2 0,-2-3 0,-1 2 0,1 1 0,-4 0 0,2-2 1,3 2-1,0-1 0,-1 0 0,3-1 0,-1 2 0,0-3 1,0 2-1,1 1 0,-2-3 0,0 0 0,4 3 0,-3-2 0,5 1 0,-1-1 0,0 1 0,1 1 0,-1 0 0,-1 1 0,-3-1 0,1 0 0,-1 0 0,-3-1 1,1-1-2,2 2 1,-2-1 0,2-2 0,0 0 0,1 0 0,-1-2 0,0 2 0,-3 2 0,0-4 1,0 1-1,-1-1 0,0 1 0,-1-1 0,-1 2 0,1 0 1,0-3-1,-2 3 0,0 2 0,1-4 1,-3 2-1,1 2 1,2-4-1,-3 4 0,1-2 0,2-2 0,-2 1 1,2 1-1,0-2 0,0 1 0,-2-2 1,2 0-1,0 0 0,-2 0 0,2 0 0,-1-3 1,3-2-1,-1 3-1,0-2 2,-2 1-1,-1 1 0,-1-2 0,-2 1 0,-3 1 0,-1-1 1,-2-1-1,-3 1 0,2 0 0,-3-4 0,-1 3 0,1-4 0,-2 1 0,-1-1 0,0-2 0,2 0 1,-2-2-1,1 2 0,-3-1-1,2 2 1,-4-3 0,4 1 0,-3 2 0,-4-3 0,1 6 0,-14 9 0,23-21 0,-23 21 0,15-17 0,-15 17 0,0 0 0,0 0 1,0 0-1,13-9 0,-13 9 0,0 0 0,0 0 0,0 0 0,3 14 0,-3-14 0,0 0 1,3 18-1,-3-18 1,2 18-1,-2-18 0,4 21 1,-4-21-1,7 24 1,-3-9-1,-4-15 1,11 25 0,-11-25-1,13 25 1,-13-25 0,18 25 0,-18-25-1,20 18 1,-20-18 1,21 18-1,-21-18-1,23 16 1,-10-8 0,-13-8 0,25 15 0,-25-15-1,25 17 1,-25-17 0,26 19 0,-12-11 0,-14-8 0,27 17-1,-12-10 1,2 1 0,-2-1 0,1 1-1,3-4 1,-1 5-1,3-1 1,0-3-1,2 1 0,1 1 0,2-2 1,2 1-1,0 1 0,-1-2 1,1-1-1,3 4-1,-4 0 2,2-5-1,-2 3 0,0-2 0,3 2 0,-1-1 0,1 1 0,-1-3 0,1 0 0,2 1 0,-2-1 0,0-1 1,-2-1-1,0-1 0,-2 0 0,1 3 0,4 0 0,-4-3 0,0 3 0,2 0 0,-1 1 1,1-3-1,3 1 0,-3-2 0,-1-2 0,1 2 0,3-1 0,-2-3 1,0 3-1,-1-2 0,1 0 0,1 1 0,-4 2 0,1-3 0,-2 0 0,1 5 0,1-1 0,-3-2 0,6 1 0,-1-2 0,0 1 0,3 1 0,-1 0 0,3-5 0,-2 2 0,3 2 0,-4-2 0,0 1 0,3 4 0,-2-4 0,0 2 0,0 0 0,1 5 0,-4-5 0,5 3 0,-2-2 0,0 2 0,0 0 0,1-3 0,-3 2 0,1-4 0,0 4-1,-5-1 2,0-1-1,-1 0 0,0 0 0,0-1 0,-2 1 0,1 3 0,0-5 0,-1 1 0,1 4-1,0-3 1,-3-2 0,1 2 0,1-1 0,-3-1 0,2 1 0,-2 1-1,0-3 1,1 1 0,-1 4-1,1-1 1,0 1-1,0-1 1,1 1 0,1-2-1,0 1 1,2-1 0,0 0 0,2-1 0,1 1 0,1-2 0,1 2 0,-1 0 0,0-1 0,2-1 0,-2 4 0,0-2 0,-1 0 1,-2 1-1,-1-1 0,0 2 0,-2 1 0,-1 0 1,-2-2-1,3 1 0,-1 1 0,-1-2 0,-1 1 1,2 1-1,0-1 0,-1-1 0,3 4 0,-7-2 0,5 0 0,-4-2 0,2 5 1,0-4-1,1 5 0,2-1 0,-1-1 0,2-2 0,1 4 0,1 1 0,-1-3 1,1 2-1,-1-1 0,-2 0 0,0-1 0,0 4 0,-2-5 0,-1 4 0,0 1 0,0 3 0,-1-4 0,-1 4 0,-1 1 0,1-2-1,-3 4 1,-1 0 0,-1-1 1,-14-14-2,23 28 1,-16-12 0,-1 0 0,-1 2 0,-1-3 0,-2 1 0,-1 2-1,1-2 1,-2-16 0,3 26-1,-3-26-3,3 17-10,4-4-14,-7-13-1,0 0 1,-6-18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15.523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42 0 1,'0'0'22,"-3"20"1,3-20-4,-10 27-6,5-4 1,2-2-2,2 9-2,-4-3-1,5 8 0,-5-8-1,5 10-2,-1-9 0,1 3-2,-3-1-1,3-1 0,-2-7-1,2 1-1,-1-3 0,1-7 0,0-13-1,0 21 0,0-21-1,0 16-2,0-16-3,0 0-3,0 0-7,3 19-12,-3-19-4,0 0 0,3-22 1</inkml:trace>
  <inkml:trace contextRef="#ctx0" brushRef="#br0" timeOffset="1016.0582">54 123 7,'0'0'16,"0"0"0,0 0-1,0 0-1,0 0 0,0 0-1,15 19-1,-15-19-1,26 19 0,-12-10-1,10 12-1,-4-5-1,10 10-1,-1-5-2,7 6 1,-6-1-3,5 4 0,-2 1-1,-1-4 0,0 0-2,-2-1 1,-1-4-1,-8-2 0,-2-3-2,-4-8-3,2 1-7,-17-10-11,14 6-11,-14-6-1,0 0 1,15-15 0</inkml:trace>
  <inkml:trace contextRef="#ctx0" brushRef="#br0" timeOffset="562.0318">608-50 4,'0'0'24,"0"0"1,1 22-8,-1-22-1,-12 24-3,6-6-1,-2 3-2,7 3-2,-7 2-1,8 7-2,-6-3 1,5 5-2,-2 0 0,3 3-1,-3-5-1,0 5 0,3-5-1,-2 0 0,2-2 0,0-1-1,0-7 0,3 1 0,-3-3-1,0-6 0,0-15-3,0 20-2,0-20-3,0 0-5,0 0-16,0 0-2,-16-14 1,16 14 1</inkml:trace>
  <inkml:trace contextRef="#ctx0" brushRef="#br0" timeOffset="2119.1213">1176 381 2,'0'0'25,"0"0"2,0 0-3,0 0-5,-17 2-4,17-2-3,-16 4-3,16-4-1,-21 3-3,4 0-1,2 0-1,-3 2-1,0 1-1,0 0 1,1 2-1,2 1-1,1-5 1,14-4-1,-18 14 0,18-14 1,0 0 0,-5 16-1,5-16 1,16 6 0,-16-6 0,25 14 1,-7-9-1,1-1-1,2 5 2,-2-1-1,1-1-1,-2 2 1,-1 2-1,-4-2 0,1 3 1,-3 2-1,-11-14 0,13 29 0,-8-11 0,-4 0 0,-1-2 0,-1 3 0,-2-6 0,-2 2-1,-2 0 1,1 1 0,6-16 0,-20 16-1,20-16 1,-24 17 0,6-11 0,3-3 0,-4-2 0,0-2 0,1 1 0,-1 0 1,1-2-1,2-2 0,16 4 0,-26-6 0,26 6 0,-15-2 0,15 2 0,0 0-2,0 0-2,0 0-3,-11-13-4,11 13-8,15 0-14,-15 0 0,14-9 1,-14 9 1</inkml:trace>
  <inkml:trace contextRef="#ctx0" brushRef="#br0" timeOffset="2833.1621">1412 383 11,'0'0'20,"0"0"0,0 0 0,0 0-2,0 0-3,0 0-1,17 19-3,-17-19-1,12 23-1,-12-23-2,12 30-1,-8-11-2,8 0-1,-7 1 0,4 4-1,-3-1-1,2-1 0,-2 4 0,-2 0-1,4-1 1,-5 3 0,0-1-1,-3-3 0,-2-1 0,2 1 0,-6-6 1,2-1-1,4-17 0,-12 22 0,12-22 0,-11 16 0,11-16-1,0 0-1,0 0-3,-18 7-5,18-7-12,0 0-12,0 0 0,0 0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05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1588 1,'0'0'6,"0"0"0,0 0 0,0 0-1,-13-20 0,13 20-1,0 0 0,0 0-1,0-18 0,0 18 0,3-15 0,-3 15 0,7-18 0,-7 18 0,6-20 0,-6 20 0,7-24-1,-2 10 1,-1 1-1,-4 13 0,9-31 0,-4 15-1,1 2 1,0-1-1,0 0 0,-2-2-1,-4 17 1,14-28-1,-14 28 1,15-23 0,-15 23 1,17-24-1,-17 24-1,16-23 1,-16 23 0,17-23 0,-17 23 0,18-24-1,-18 24 0,18-18 1,-18 18 0,15-23-1,-15 23 0,16-16 1,-16 16-1,15-14 0,-15 14 1,18-18-1,-18 18 0,23-14 1,-23 14-1,24-19 0,-24 19 0,28-18 1,-12 8-1,-3 1 0,2 0 0,-1 0 0,1 3 0,-1 0 1,-1-3-1,1 5 1,-14 4-1,26-14 0,-11 8 0,0 3 0,0-3 0,2 0 0,-1 1 0,1 1 0,-2-1 1,2 4-1,-2-2-1,1-2 1,-1 2 0,2 0 1,0-6-1,1 4 0,1-2 0,3-1 0,0-2 1,3 2-1,2-2 0,-2 2 0,3 0 0,-1 1 0,2-2 1,-2-3-2,0 4 1,-3-2 0,2 2 0,-2-1 0,2 0 0,-4 0 0,1 4 0,0 1 0,0 1 0,-1 1 1,-1-2-1,5 4 0,-3 1 0,4 2 0,0-1 1,0-2-2,4 3 1,0-2 1,3 4-1,-1-5 0,2 0 0,1 0 0,-1 1 0,0 1 0,2-2 0,1 0 0,-2-2 0,2 2 1,-2 0-1,2 2 0,0-5 1,-2 1-1,1 2 0,-4 0 1,3 0-1,-4-1 1,0-2 0,-1 1-1,1 2 1,1-1 0,2-2 0,-2 0-1,4 3 1,-2 1 0,1 1 0,0-4-1,0 2 1,-1 2-1,0 1 1,1-2 0,1 1-1,0-4 1,0 4-1,2 1 1,0-2 0,-1 2 0,0-1 0,1-1-1,-1 4 1,-3-2 0,3 0 0,-7-2 0,3 2-1,-4 2 0,0 0 1,0-2 0,-4 0-1,4-3 1,3 3-1,-2-2 1,0 1 0,1-5-1,1 4 0,-1-2 1,3 2-1,-3 1 0,-2-2 1,3-2-1,-3 4 0,2 2 1,0-2-1,3 1 1,-4-2-1,4-2 1,2 4-1,-1 1 1,2-2-1,-1-5 0,1 3 0,-5 0 0,2 0 1,-3 4-2,-2-4 2,-3 0-1,2 0 0,-2 3 2,1-3-2,2-4 0,2 2 1,-1 2 0,1 0 0,1-3-1,1 0 0,-1-1 0,2 4 0,-4 1 1,1-2-1,1-5-1,1 4 1,-3-1 0,3 3 0,0-1 1,0-1-1,-1-1-1,2 5 1,-2-2 0,0 1 0,2-1 1,-3-3-1,0 3 0,-1-1 0,-2 1 0,0-5 1,-2-1-1,2 3 0,-2 0 0,-1 1 0,4-1 0,-4 0 0,1-1 0,3 2 0,-3-1 1,3 0-1,-2-3 0,2 2 0,-4 1 0,2 0 0,0 0 0,-1 0 0,0-2 0,0 3 0,3 1 0,-1-1 0,3-1 0,-2-1 0,3-1 1,1 4-2,0-2 2,0-3-1,-1 0 0,0 0 0,0 0 0,-1 0 0,-2-2 0,1-1 0,-4 1 0,2 2 0,-4 0 0,1-1 1,-2-2-1,-1 0 0,1 3 0,-3-4 0,0 4 0,-1-4 1,-2 2-2,3 2 1,-4 2 1,1-2-1,-18 6 0,27-9-1,-27 9 2,28-12-2,-28 12 2,24-14-1,-11 5 0,1 3 0,0-2 0,1-1 0,0 2 0,-2-4 0,4 0 0,-2 2 0,3 2 0,-1-5 0,1 0 0,0 1 0,0 0 0,2-1 0,-2 3 0,0-3 1,-3-1-1,1 7-1,-1-4 2,-15 10-1,27-19 0,-27 19 0,24-18 0,-24 18 0,26-17 0,-26 17 1,24-23-1,-24 23-1,24-15 2,-24 15-1,23-19 0,-23 19 0,21-20 0,-21 20 0,17-15 0,-17 15 1,10-20-1,-10 20 0,11-15 0,-11 15 0,9-15 1,-9 15-1,6-17 0,-6 17-1,0 0 2,12-18-1,-12 18 0,0 0-1,12-20 1,-12 20 1,11-15-1,-11 15 0,9-18 0,-9 18 0,9-16 0,-9 16 0,9-17 0,-9 17-1,8-15 1,-8 15 0,0 0 0,10-14 0,-10 14 0,0 0 0,0 0 0,0 0 0,0 0 0,0 0-1,0 0 1,0 0-1,0 0 1,0 0-1,0 0 1,0 0-1,11 14 1,-11-14 0,4 18 0,-4-18 0,8 17-1,-8-17 1,9 22 0,-9-22 1,12 23-1,-12-23 0,17 24 0,-17-24 0,16 26 0,-16-26 1,20 18-1,-20-18 0,21 21 1,-21-21-1,18 17 0,-18-17 1,18 13-1,-18-13 0,21 22 1,-21-22-1,23 13 1,-23-13-1,24 18 1,-9-9 0,-1 0 0,3 1 0,-17-10-1,28 15 1,-14-5-1,3-2 1,-4-1 0,2 1-1,2 1 0,-2-3 1,3 3-1,-1-6 0,1 0 0,3 3 1,2 2-1,1-4 0,0-1 0,5 2 0,1-2 0,1 3 1,3 0-1,3-3 0,-1-1 0,0 2 0,3-1 1,-1 0-1,-1-1 0,0-1 0,-2-2 0,0 2 0,-3-1 1,-2-3-1,3 0 0,-3 2 0,1-2 0,-1-2 0,-3 5 0,0-5 0,0 2 0,1 3 0,-4 3 0,0-4 1,0 1-2,-1 1 1,1-1 0,0 0 1,1 0-1,-1 0 0,1-1 0,1 5 0,1 1 0,1-3 1,-1 1-1,3 0 0,2 0 0,1 1 0,-1-2 1,3-5-1,-1-2 0,4 5 0,0-3 0,-3 0 1,1 0-1,-3-2 0,0 1 0,-1 1 0,1 4 0,-1-2 2,0 1-4,-3 3 2,-1-2 0,1 2 2,0 1-2,0 0 0,-7-2 0,2 1-2,-1 0 4,0-3-2,1 0 0,0 1 0,0-1 0,2 2 0,0-1 0,-2-1 0,3-1 0,0 2-2,4-1 4,-3 0-2,3 2 0,-1-4 0,0 1 0,3 1 0,-2 1 0,-1-4 0,-1 0 0,-1 3 0,1-1 0,-2-1 1,0 1-1,1-2 0,2 0 0,3 3-1,-1 0 2,1-4-1,3 3 0,1-1 0,5 1 0,-1-2 0,-2 3 0,4-5 0,0 2 0,4 3 0,3-1 1,0-4-1,0 4 0,4-2 0,-1-2 0,2 1 0,-2 2 1,-2-5-1,2-1 0,-2 5 0,-1 2 0,-1-2 1,-2-1-1,-2 3 0,0-4 0,-1 7 0,-5-1 0,1-4 0,-1 3 0,-1 2 0,-3-2 0,-2 1 0,-3 4 1,0-7-1,-1 1-1,-3 6 1,-2-4 1,0-2-1,0 1 0,1 1 0,-3-2 0,2 2 0,1 1 0,-3-5 0,2-1 0,-1 4 0,1 2 0,0-4 1,1 2-2,-1-1 1,3 2 1,0 3-1,1-3 0,-1 2 0,0-4 0,2 4-1,-4-2 2,1 2-1,-3-4 0,-1 2 0,1 2 0,-2-1 0,2 2 0,0-4 0,-1 3 0,1 0 0,1 0 0,-1 0 1,1 2-1,0-2 0,0-2 0,-1 4 0,3-2 0,-2-2 0,2 1 0,-2 1-1,0-2 1,-3-1 1,2 3-2,-2-1 2,-1 0-2,1 2 1,-3-1 0,2-1 1,-2-1-2,0 2 1,-1-1 1,-1 1-1,-1 0 0,-1-3 0,0 1 0,-1 4 0,-13-5 0,26 10 0,-12-4 0,-1-3 0,-13-3 0,26 12 0,-13-2 0,1-4 0,4 0 0,-18-6 0,27 13 0,-10-4 1,-2-1-1,0-2 0,0-2 0,1 3 0,-16-7 0,24 13 0,-24-13 0,24 12 0,-24-12 0,26 17 0,-13-7 1,2-4-1,0 2 0,1 0 0,-1 2 0,-2-2 1,1-2-2,-1 0 2,1 0-1,-14-6 0,24 17 0,-24-17 1,24 9-2,-24-9 1,25 13 1,-25-13-1,24 14 0,-24-14 0,24 12 0,-24-12 0,18 18 0,-18-18 1,17 12-1,-17-12 0,16 14 0,-16-14 1,11 13-1,-11-13 0,14 12 0,-14-12 0,12 22 1,-12-22-1,12 22 1,-5-8-1,-7-14 1,14 24-1,-14-24 1,11 24-2,-11-24 1,12 21 0,-12-21 0,10 20 1,-10-20-1,9 21 0,-9-21 0,11 17 0,-11-17 0,9 13 0,-9-13 1,5 14-2,-5-14 2,0 0-1,0 0 0,0 0 0,0 0 0,6 14 1,-6-14-1,0 0 0,0 0-1,0 0-3,0 0-5,0 0-16,-14-11-10,14 11 0,0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02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495 24 5,'0'0'10,"0"0"1,0 0-1,0 0 1,0 0 0,0 0-2,0 0 0,0 0 1,0 0-2,8-14 0,-8 14-1,0 0-1,0 0-1,-15-7 0,15 7-1,-15 0 0,15 0-1,-18-3 0,18 3 0,-23 3-1,23-3 0,-26 0-1,26 0 0,-26 1 1,26-1-1,-25 2 0,11-4 0,-1 2 0,0 3 0,0 0 0,0-1 0,0-2 0,-2 6-1,2-2 0,0 5 0,-2-4 0,0 4 0,1-4 0,-2 7-1,1-5 1,0 1 1,2 1-1,0 0 0,2-1-1,13-8 1,-22 21 0,22-21 0,-13 18 0,13-18 0,-3 18 0,3-18 0,4 21 1,-4-21-1,15 15 0,-15-15 0,22 20 1,-22-20-1,25 14 0,-10-8 0,-1 0 1,3-2-1,-2 4 1,4-5-1,0 1 1,0 2-1,2-1 1,-1 1 0,1-2-1,-1 3 0,-2-4 0,2 6 0,-4 0 1,-1-3-1,-1 1 0,1 4 0,-15-11 1,24 20-1,-9-8 0,-15-12 0,26 15 0,-12-3 0,-1-3 0,-13-9 1,25 17-1,-25-17 0,19 15 0,-19-15 0,14 21 0,-14-21 1,7 16-1,-7-16 0,0 23 2,0-23-2,-6 24 1,6-24-1,-18 21 0,6-7 1,-2 0-1,1-5 1,-2 0-1,0 1 0,-2-2 1,0-2-1,1 2 1,-2-7-1,-2-1 0,0 6 0,-2-3 1,-3-1 0,3-2-1,1 1 1,-1-2 0,3 4 0,-2-3 0,2-2 1,0-4-1,2 6 0,1-3 0,-1-1 1,2-1-1,1-1 0,1-3 0,-1 1 0,14 8 0,-21-16 0,21 16-1,-20-15 0,20 15 1,-17-12-1,17 12 1,0 0-1,-16-13 0,16 13 0,0 0 0,0 0 0,0 0-1,0 0 0,0 0-1,0 0-2,0 0-5,0 0-8,0 0-19,0 0 0,20-3 0,-2-1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81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39 12 3,'0'-20'23,"0"20"-4,0 0 0,0 0-4,0 0 0,0 0-3,0 0-1,0 0-3,0 0 0,0 0-2,0 0 0,0 0-1,0 0 0,3 21-1,-3-3-1,-4-1 1,2 4 1,-4 2-2,3 2 0,-3-3 0,3 3-1,-1-4 1,1-1-1,-2-3-1,3 1 0,-1-5 0,3-13 0,-1 23 0,1-23-1,0 15 0,0-15 0,0 0 0,1 14 0,-1-14-1,0 0-4,0 0-4,0 0-13,0 0-13,0 0 0,0 0-2,0 0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8.55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-412 44 10,'0'0'26,"17"-6"1,-17 6-7,0 0-2,0 0-4,0 0-4,0 0-2,0 0-2,0 0-1,-1 15-1,2 0-1,-5 2 0,4 11 0,-7 0-1,6 3 0,-5 3 0,4 0 0,-5 1-1,4 3 0,-2-3 0,1-5 1,1-3-2,-2 2 1,2-5-1,0-4 1,0-4-1,2-2 0,1-14 0,0 20 0,0-20-1,-2 13-2,2-13-1,0 0-2,0 0-4,0 0-7,0 0-11,20 0-6,-20 0 3,10-16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122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104 0 17,'0'0'16,"0"0"-1,-5 17-1,5-17-2,-10 19 1,5-1-2,-4 1-2,3 8 0,-4 0-1,2 6-1,-1 0-1,3 7-2,-2-2 0,4-1 0,-2 0-2,1-3 0,1-5-1,1 0 0,1-5-1,2-4 1,-1-5-1,1 0-1,0-15 0,0 20-2,0-20-3,0 0-4,0 0-5,7 13-11,-7-13-5,0 0 1,-10-16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17:47.40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2504 16781 8,'10'1'6,"-10"-1"0,0 0 1,0 0-1,0 0 2,0 0 1,0 0 0,0 0 1,0 0 0,0 0 2,0 0-1,0 0-1,0 0-1,0 0-1,0 0-1,0 0-1,-10-1 0,10 1-1,0 0 0,-9 7-2,9-7 0,-10 7 0,10-7 1,-12 9-3,12-9 2,-13 9-2,13-9 1,-12 10-1,12-10 0,-12 11 0,12-11 0,-14 9 0,4-4 0,10-5 0,-17 12 0,7-7 0,1-3 0,0 2 0,-2 1 0,2-1-1,-1 1 1,-1-3-1,1 2 0,0 1 0,1 0 0,-2-2 1,0 0-1,0 3 0,1-2 0,0 2 0,-1-1 0,1-1 0,0 0 0,0 2 0,1 0 0,9-6-1,-14 7 1,14-7 1,-14 4-1,14-4 0,-9 6 0,9-6 0,-9 6-1,9-6 2,0 0-2,-12 8 1,12-8 0,0 0 0,0 0 0,-10 10 0,10-10 0,0 0 0,-7 12 0,7-12 0,0 0 0,0 0-1,-4 10 1,4-10 1,0 0-1,0 0 1,9 4-1,-9-4 1,11 0 1,-11 0-1,16-2 0,-7 3 0,1 0 0,1 0 1,-1 2-1,0 0 0,0 1 0,1 2 0,-1-1 0,2 0 0,-3 1 0,1 0-1,-10-6 1,18 10-1,-9-6 1,1 2-1,-10-6 1,17 9-1,-8-6 0,-9-3 1,18 6-1,-18-6 1,18 12-1,-18-12 1,17 9-1,-17-9 0,16 8 0,-16-8 1,15 14-1,-15-14 0,16 7 0,-16-7 0,14 10 0,-14-10 0,14 8 0,-14-8 1,12 7-1,-12-7 0,9 8 0,-9-8 1,0 0-1,10 4 0,-10-4 0,0 0-1,0 0-2,0 0-5,0 0-18,0 0-13,-12-4 2,12 4-1,-19-6 1</inkml:trace>
  <inkml:trace contextRef="#ctx0" brushRef="#br0" timeOffset="1650.0936">2111 17366 37,'-9'7'24,"9"-7"-3,0 0 0,0 0-5,0 0-2,0 0-2,0 0-3,0 0-1,0 0-2,8-13 1,-8 13-2,11-5 0,-11 5-2,11-5 0,-11 5 0,15 0-1,-6 0 1,0 0-1,2 4-1,-2-6 1,2 6-1,0-4 1,-1-4-1,-10 4 0,17 1-1,-17-1 0,16-4 1,-16 4-1,15 2 1,-15-2 0,16 1-1,-16-1 0,16-2 1,-16 2 0,14 6-1,-14-6 1,14-2-1,-14 2 0,14-1 0,-14 1 1,12-1-1,-12 1 1,12-4-1,-12 4 1,12 0-1,-12 0 0,13-3 0,-13 3 1,15 0-1,-15 0 0,14 0 0,-14 0 0,16-1 1,-16 1-1,13 3 0,-13-3 0,13 3 0,-13-3 0,12-1 0,-12 1 0,9 0 0,-9 0 0,0 0 0,13 2 1,-13-2-2,0 0 1,12 3-1,-12-3 0,10-1 1,-10 1-1,0 0 1,12-2-1,-12 2 1,0 0 0,0 0 0,9 1 0,-9-1 0,0 0 1,0 0-1,0 0 0,0 0 0,10 2 0,-10-2 0,0 0 0,0 0 1,9 9-2,-9-9 1,0 0 0,0 0 0,0 0 0,0 0 0,9 1 0,-9-1-1,0 0 1,0 0 0,0 0 0,0 0 0,0 0-1,0 0-2,0 0-6,0 0-30,0 0 2,-18-2-1,3-5-1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4:36.10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20801 10953 12,'0'0'12,"0"0"0,7-10 0,-7 10-2,0 0 1,0 0 0,0 0 0,0 0-1,0 0 0,0 0 0,0 0 0,-2-9-2,2 9-1,0 0-2,0 0 0,0 0-1,-3 11 0,0-1-2,2 7 0,-3 2 1,0 6 0,0 2-1,1 3 0,-1 0 0,1 3 0,0 0 0,1 1 0,0-3-1,0-1 0,1-1 0,0-2-1,1-4 1,1-2-1,-1-7 1,2-1-1,-1-4 0,-1-9 1,4 9-1,-4-9 0,0 0 0,0 0-2,0 0-1,8-11-3,-8 11-7,0 0-16,4-15-6,-4 15-1,1-17 1</inkml:trace>
  <inkml:trace contextRef="#ctx0" brushRef="#br0" timeOffset="735.0418">21256 10945 13,'0'0'17,"0"0"-1,0 0-1,0 0-2,0 0 0,-9 14-4,9-14-1,-4 19-1,3-4 0,-2 1-1,3 7 0,-3 0-1,3 3 1,-3 0-2,2 4 1,-1-2-1,0 0-1,1-1 1,0 0-2,0-4 1,1-1-1,-1-3 0,2-3-1,-2-4 0,3-1-1,-2-11 0,-1 16-1,1-16-3,0 0 0,-4 13-4,4-13-2,0 0-5,0 0-11,-14 4-6,14-4 1,-9-8 1</inkml:trace>
  <inkml:trace contextRef="#ctx0" brushRef="#br0" timeOffset="1457.0827">20858 11001 6,'-13'-6'13,"13"6"0,0 0 1,0 0-1,0 0 0,0 0 0,0 0-2,0 0-1,0 0 0,0 0-1,16 14-1,-7-6-1,6 8 0,-1-1-1,7 8 0,0-2-1,6 7-1,-1-3 1,3 1-2,-1 3-1,0 0 0,-3-2 0,-2 0-1,-3-2 0,-2-1-1,-3-2 1,-1 0-1,-5-4 1,1-4-1,-1-3 0,-9-11 1,17 14-1,-17-14 1,12 4-1,-12-4 0,10-7-2,-10 7-4,6-12-7,-6 12-19,-1-14-3,1 14 0,0-18 0</inkml:trace>
  <inkml:trace contextRef="#ctx0" brushRef="#br0" timeOffset="3928.2247">21745 11323 31,'0'0'20,"0"0"-1,0 0-2,0 0-5,0 0-1,0 0-3,0 0 0,-6 11-2,6-11-1,-11 3 0,11-3-1,-17 3 0,6-2 0,2 1-1,-3-1 0,12-1-1,-20 3 0,20-3-1,-20 4 1,20-4-1,-16 2 1,16-2-1,-15 4 0,15-4 0,-11 4-1,11-4 1,-10 4-1,10-4 1,0 0-1,-9 7 0,9-7 0,0 0 0,-4 11 1,4-11-1,0 0 0,2 13 1,-2-13-1,5 10 1,-5-10 0,10 10 0,-10-10 0,15 13 0,-15-13 0,19 13 1,-6-7-1,-2 2-1,3-1 1,-1 1 0,0 0-1,-1 1 1,-1 0-1,1 1 1,-5 2-1,1-1 0,-2 0 0,-1 0 1,-2 1-1,-1 0 0,-2 0 0,-1-1 0,-1 1 0,-1-2 0,-4 0 0,-2 2 0,-1-3 0,-3-2 0,0-1 0,-3 1 0,0-3 0,-2-2 0,1 0 0,1-2 0,1-2 0,0 0 0,2 0 0,0-3 1,4 0-1,9 5 0,-15-8 1,15 8-1,0 0 0,-10-10 1,10 10-1,0 0 0,0 0 0,0 0 0,0 0-1,1-10-2,-1 10-2,0 0-8,13-5-19,-4 5-3,-9 0-1,18-10 1</inkml:trace>
  <inkml:trace contextRef="#ctx0" brushRef="#br0" timeOffset="5132.2936">21959 11356 13,'0'0'15,"0"0"0,0 0-1,0 0-2,0 0 0,0 0-1,0-9-2,0 9-1,0 0-1,0 0-1,0 0-1,-2-10 0,2 10 0,0 0-1,0 0 1,0 0-1,0 0-1,0 0 0,0 0 0,0 0 0,0 0-1,12 2 1,-12-2 0,0 0 0,16 15-1,-16-15 1,15 17-1,-8-7 0,2 3-1,-1 0 0,2 2 1,0 1-2,-2 1 1,0 0 0,-1 3-1,-2-1 1,-2 1-1,-2 1 0,-2-1 1,-2 1-1,-1 0 0,-1-2 0,-3-1 1,2-1-1,1-2 0,0-3 0,0-1 1,5-11-1,-7 14 0,7-14 0,0 0 0,-8 12 1,8-12-1,0 0 0,0 0 0,-6 10 0,6-10 0,0 0 0,1 9 0,-1-9-1,0 0 1,0 10 0,0-10-2,0 0-3,0 0-5,0 0-20,13-5-4,-12-6-2,-1 11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4.99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14190 13062 12,'0'0'21,"0"0"-1,0 0-2,0 0-1,0 0-3,-7-10-2,7 10-3,0 0-2,-12-4-2,12 4-1,-15-2-1,5 1 0,0 1-1,-3-1 0,1 3-1,-3-1 1,1-1-1,-3 1 0,1 0 0,-3 0 0,3 2 0,-4 0 1,2-1-1,0 1 1,-1 2-1,2 0 0,1 2 1,1-1-1,1 3 0,1-1 2,1 0-2,2 2 0,3-1 0,7-9-1,-13 17 1,9-7 0,2-1-1,2-9 0,-1 17 1,1-17-1,7 13 1,-7-13-1,17 9 1,-7-6-1,2 1 1,1-2 0,2 0 0,0-2 0,3 1 0,-1 0 0,2-1 0,0 1 0,3 0 0,-2-1 0,1 2-1,-1 3 1,1 2 0,-3 3 0,2 1-1,-4 0 1,-1 5-1,-3 0 1,-1 2 0,-2-2-1,-5 3 0,-1 0 0,-4-1 0,-2 2 1,-3-1-1,-2-2 0,-4 1 0,-1-4 1,-2 0-1,-1-3 0,-3-2 0,-1-3 0,-2-1 1,-2-2-1,1-3 1,2-1 0,-2 0 1,2-4-1,3 2 1,1-1-1,5 1 0,1-1-1,11 4 1,-11-4-1,11 4 0,0 0-1,0 0 0,0 0-1,8-13-2,4 14-5,-12-1-10,15-12-20,-1 10 2,-4-7-1,5 1 2</inkml:trace>
  <inkml:trace contextRef="#ctx0" brushRef="#br0" timeOffset="469.0268">14399 12824 14,'11'-2'30,"-11"2"1,0 0 2,0 0-15,-2 14-3,6-2-1,-8 0-5,6 8-1,0-2-2,1 7-1,0-2-2,-1 1-1,-2-4-1,1 1 0,-1-5-2,0-5-2,3-1-4,-3-10-12,0 0-16,-8-9 0,4-2-1,4 1 0</inkml:trace>
  <inkml:trace contextRef="#ctx0" brushRef="#br0" timeOffset="2239.1281">17127 13049 11,'0'0'15,"0"0"0,0 0 2,0 0-1,0 0 1,0 0-3,-12-5-1,12 5-3,-13-1-1,2-1-2,11 2-1,-20 2-1,8 1-1,-2-2-1,2 4-1,-4-1 1,2 0 0,-3 0-1,1 2 0,-2-1 0,0 2-1,0 0 1,1 1-1,1-1 0,1 2-1,2-1 1,2 0 0,11-8-1,-14 14 1,14-14-1,-3 15 1,3-15-1,9 13 1,-9-13-1,19 14 1,-6-8 0,2 0 0,1-1 0,2 1-1,0-1 1,2 1 0,-1 1 0,0 0 0,1 1 0,1 1-1,-3 0 1,0 1-1,-2 4 1,-2 0-1,-3 1 1,-2-1-1,-4 4 0,-4-1 0,-3 2 0,-5 1 1,0 0-1,-3-1 0,-3-1 0,0-3 0,-2-2 0,-1-1 0,-2-5 0,3-2 1,-6-5-1,3 0 1,-2-4-1,-1-1 1,1-1 0,0 0 0,0-1 0,4 2 0,0 0 0,4 1 0,3 0-1,9 4 1,-12-3-1,12 3 0,0 0-2,0 0 0,11 2-2,-11-2-3,20 3-11,-7-1-20,-2-6 0,3 1 0,-2-8 2</inkml:trace>
  <inkml:trace contextRef="#ctx0" brushRef="#br0" timeOffset="2646.1514">17351 12874 13,'0'0'30,"9"7"2,-9-7 3,-1 10-16,5 8-2,-7-2-3,7 8-3,-6-1-4,4 4-2,-2-3-2,0 0-1,-1-4-4,-2-9-7,3-11-27,4 12 1,-4-12-1,-4-18 1</inkml:trace>
  <inkml:trace contextRef="#ctx0" brushRef="#br1" timeOffset="-29121.6657">12448 14480 18,'3'-11'15,"-3"11"-1,8-15-2,-8 15-2,11-20-1,-5 9-1,1-2-2,0-1-1,2-3 0,0 1-1,1-2-1,1 0 1,2-1 0,0 0 0,3-1-1,-1 0 0,2 2-1,1 0 0,0 3 0,0-1-1,0 3 0,0 1 1,-2 4-1,2 1 1,0 3-1,-1 0 1,2 2-1,-2 2 1,1 2-1,-2 0 1,2 2-1,-2-1 1,0 2-1,-3-1 1,3 2-1,-3-1 0,2 2 0,-2-2 0,3 1 0,-2-2-1,1 2 1,0 1 0,0-1-1,-1 0 1,1 1 0,1-1-1,1 2 1,-2 0 0,2-1-1,-1 0 1,2 0-1,-1-1 1,2 0-1,-2-2 0,1 0 2,1-1-2,0 0 1,1 0-1,1-1 0,-3-1 1,3 0-1,-1 0 0,-2 0 0,2-2 1,-2-1-1,2 0 0,-1-2 0,1 1 1,-1-1-1,1 0 0,0-2 0,0 0 0,0-1 0,0 2 1,0 1-1,-2-2 0,1 0 0,-1 0 0,-1-2 0,1 1 1,0-2-1,0-4 0,0 1 0,1-1 0,0-2 0,-2 0 1,2-2-1,-3 2 0,0 0 0,0 1 0,-2-1 1,-2 2-1,1 1 0,-4 2 0,-9 10 0,15-14 1,-15 14-1,8-11 0,-8 11 0,0 0 1,0 0-1,0 0 0,0 0 0,0 0 0,0 0 0,0 0 0,-3 11 0,3-11 0,-2 13 0,2-13 0,0 17 0,1-8 0,-1-9 0,4 18 0,-1-8 0,2 0 0,0 0 0,-5-10 0,15 18 1,-6-10-1,3 1 0,2-2 0,0-1 1,3 0-1,1-1 1,2-1 0,1 0 0,-3-3-1,4 0 1,-1-2 0,-1 1 0,-1 0 0,1-2 0,-2-1-1,1 2 1,-1-1-1,0 1 0,0-1 1,-1 1-1,3-2 0,0 2 1,0 1-1,1-1 0,-3 1 0,2 0 1,-2 1-1,0 1 0,-3-1 0,-1 0 1,-1 0-1,1-1 1,0 0-1,0-1 0,0-1 0,1-1 1,0 1-1,1-1 0,-1 1 0,1-1 0,-3 0 0,1 3 0,-1 0 0,1 0 1,-2 3-1,1 0 0,1 1 0,-1 1 0,2 1 0,0-1 0,-1 3 0,-1-1 0,-1-2 0,1 2 0,-2 0 0,0-1 0,-2 0 0,0 1 0,-9-7 0,18 16 0,-11-6 0,1-1 0,-1 4 0,1-2 1,-1 1-1,-1 1 0,1-1 0,0 1 0,-1-3 0,0 1 0,-1 0 0,1-1 0,0 0 0,-2 0 0,0-1 0,-4-9 1,8 17-1,-8-17 0,5 14 0,-5-14 0,4 10 0,-4-10 0,0 0 0,6 10 0,-6-10 0,0 0 0,0 0 0,0 0-2,0 0-4,0 0-14,2-11-17,-2 11 0,2-16-1,0 3 1</inkml:trace>
  <inkml:trace contextRef="#ctx0" brushRef="#br1" timeOffset="-26238.5007">15556 14509 6,'-10'-2'16,"10"2"-1,0 0-2,0 0-2,0 0-2,0 0-1,-3-11 0,3 11-3,5-12 1,-1 3-1,2-1 0,-1-1 0,4 1 0,-2-4 0,5 1-1,-2-4 0,4 3-1,-2-2 0,2 1 0,1-2-1,0 3 0,5-2 0,1 3-1,-2 0 1,3 2-1,0 0 0,2 2 0,-2 0 0,1 2 1,-2 0-1,-1 2 1,2 0-1,1 3 1,-2-1 0,2 2-1,-3-1 1,2 4-1,-2 0 0,1 1 0,0 0 1,-1-1-1,0 1 0,1 1 0,-1 0 0,2-1 0,-1-1 0,-1 2 0,-1 0 0,-1 1 0,-1 0 0,1 2-1,-4-3 1,2 3 0,0-2-1,1 0 1,0 2 0,1-1-1,-2-1 1,2 1-1,-1 0 0,1 2 1,-2-2-1,-2 1 0,0-1 0,1 0 1,0 0-1,0-1 0,1-3 0,1-1 0,2-3 1,0-3-1,1-4 0,-1-1 1,3-3-1,1-4 0,0 1 1,-3-2-1,2-2 0,-1 3 0,-2-1 0,1 1 0,-2-1 1,-1 2-1,-2-1 0,0 0-1,-3 3 2,1-1-1,-2 3 0,-1 1 0,-2-1 0,-2 3 0,-6 9 0,10-16 1,-10 16-1,7-14 0,-7 14 0,4-10 0,-4 10 0,0 0 0,1-11 0,-1 11 0,0 0 0,0 0 0,0 0 0,0 0 0,0 0 0,0 0 0,1 10 0,-1-10 1,1 13-2,-1-13 1,3 18 1,-1-9-1,1 1 0,1 2 0,1-2 0,2-1 0,0 2 0,1-2 1,3-1-1,-1 1 0,3-2 0,1-1 0,0 0 0,1 0 0,-1-1 0,2-1 1,-2 1-1,3-3 0,-2 0 0,1 0 0,1-1 1,1-1-1,2 0 0,1 0 0,2-1 0,-2 0 0,2 0 0,1-1 0,1 0 0,1 0 0,-1 0 0,1-1 0,-2 1 0,2 0 1,-2-1-1,-2 2 0,-1 0 0,-1-1 0,-2 1 0,-1 1 0,-1-1 0,1 1 0,1 0 0,-2-1 0,1-1 0,0 1 0,0 0 1,-1 0-1,1 0 0,-2 0 0,0 0 0,-2 1 0,2 1 0,-1-1 0,0 0 0,-2 2 0,2-1 0,-1 0 0,-1 0 0,2 0 0,-2 0 0,0 2 0,1-2 0,-2 1 0,0 1 0,0 3 0,-1-1 1,1 3-1,-1 0 0,-1 3 0,1 0 0,-1 1 0,2 3 0,0-2 0,-1 1 0,0 0 0,1 1 0,-1-3 0,1 2 0,-1-1 0,-2-2 0,0 3 0,-1-3 0,1-1 0,-3 1 0,0-1 1,0 0-1,-1 0 0,-4-10 0,8 15 0,-8-15 0,8 12 0,-8-12 1,0 0-1,6 9-1,-6-9 0,0 0-6,0 0-22,4-13-7,-4 13-2,3-24 1</inkml:trace>
  <inkml:trace contextRef="#ctx0" brushRef="#br1" timeOffset="-22859.3075">18683 14463 7,'0'0'16,"0"0"-1,1-10-1,-1 10-1,2-16-3,-2 16 1,7-18-2,0 5-2,-2 1 0,2 0-2,0-2 0,3-1-1,-1-2-1,1 1-1,2-1 0,1 0-1,0 0 1,4 0 0,-2-1 0,4 3-1,-1 0 1,0 0 0,0 1 0,0 2 0,0 1-1,1 3 1,-2 0-1,1 1 0,0 4 0,3 1 0,-1 1-1,0 1 1,0 1 0,2 1 0,-3 1 0,3 2 0,-3-2 0,0 1 0,2-1 0,0 1 0,0-2 0,1 0 1,0-1-1,-1 0-1,2-1 1,0 1 0,-1 1-1,-1 0 2,0 1-2,0 2 0,-1-2 1,0 2-1,-2-1 0,-1 0 0,0 0 1,-2 1-1,1 0 0,-2-1 0,1 0 0,-1 0 0,1 1 1,-2-1-1,3 0 0,0-2 0,1 2 0,-1-3 1,1 2-1,-1-2 0,3 0 0,-1-1 0,0 1 1,-1 0-1,2 0 0,0 0 0,-1-1 0,1-1 0,1-1 1,-2 2-1,0-3 0,-1 0 0,-1-5 0,-1 5 0,1-3 0,-1 0 1,0-1-1,0-5 0,0 4 0,-1-2 0,2-1 0,-2-1 1,0 1-1,-2-1 0,-1 1 0,-1 0 0,-1 0 0,-1 1 0,-1-1 0,0 2 0,-2 0 1,-5 9-2,10-16 1,-10 16 0,8-10 0,-8 10 0,0 0 0,0 0 0,0 0 0,0 0 0,10-9 0,-10 9 1,0 0-1,0 0 0,0 0 0,0 0 1,0 0-1,0 0 0,0 0 1,4 11-1,-4-11 1,0 0-1,3 9 0,-3-9 0,0 0 0,5 14 0,-5-14 0,5 9 0,-5-9 0,8 9 0,-8-9 0,7 10 0,-7-10 0,10 9 1,-10-9-2,10 8 2,-10-8-1,13 10 0,-13-10 0,12 6 0,-12-6 0,15 4 0,-15-4 1,16 5-1,-4-5 0,-3 2 0,3-1 0,2 0 0,-1 0 0,2 0 1,0-1-1,1 1 0,-1 1 0,4-2 0,-3-1 0,2 1 1,1-1-1,-2 1 0,2-1 0,-3 0 0,0-2 0,-3 2 0,0 0 0,-1-1 0,-2 1 1,0-1-1,-1 0 0,1 1 0,0-1 0,0 0 0,1 0 0,1 1 0,0-2 0,2 0 0,2 1 0,-2 0 0,3-1 0,-2 1 0,1 0 0,1 0 0,-3 0 0,0 1 0,1 0 0,-2-1 1,2 1-1,-2 0 0,2-1 0,-1 2 0,0-1 0,0 0 0,1 2 0,-3 1 0,2-1 1,0 2-1,-2-1 0,1 0 1,-2 0-1,3 1 0,-4 0 1,3 0-1,-1 0 0,-1 2 0,1-1 1,1 1-1,-2 0 0,1 1 1,-1-1-1,0 3 0,0-1 0,-1-1 1,-1 2-1,1 0 0,-1-1 0,-1 2 0,-8-9 0,17 17 0,-9-8 0,0 0 0,2 2 0,-1 0 1,-1 0-1,1 0 0,-1 0 0,-1 1 0,0-1 0,-1 0 0,0 0 0,0 0 0,-1 1 0,-2 0 0,2 0 0,-1-2 0,-1 2 0,-1-2 0,0 0 0,-2-10 0,2 16 0,-2-16 0,1 12 1,-1-12-1,-1 10 0,1-10 0,0 0-1,0 0 1,1 10-1,-1-10-1,0 0-5,0 0-13,0 0-16,0 0 0,-14-17-1,14 17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9:58:02.92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10713 9317 18,'2'-13'28,"-2"13"0,-1-16-7,0 2-5,2 1-2,-4-3-5,7 4-2,-2-5-2,3 6 0,-1-6 0,4 6-1,-1-1-1,6 1 0,0 0-1,5 2 1,-1 2-1,5 0 0,1 1-1,1 4 0,-2 0 0,2 5 0,-3 3-1,-3 0 1,-2 4-1,-3 5 1,-3 2-1,-3 2 1,-4 5 0,-1 1-1,-2 1 1,-1 3-1,-4 1 0,-2-1 0,-3-1 1,-1 4-2,-3-3 1,-4-1 0,-3 0 0,-3-2 0,0 0-1,-1 0 1,1-1 0,-1-3 0,3-1 0,1-4 0,3 0 0,6-3 0,3-3 0,9-11 0,-10 14 0,10-14 1,8 10 0,1-5 1,3-3-1,6 3 1,1-1 0,5 1 0,1-2-1,3 1 1,0-1-1,0 2 0,-3-1 0,-4-2-1,-2-1 0,-4 1-2,-1-1-1,-14-1-3,18-4-10,-18 4-21,9-19 0,-3 5 0,-2-10 1</inkml:trace>
  <inkml:trace contextRef="#ctx0" brushRef="#br0" timeOffset="803.0459">11265 8973 26,'6'-11'20,"-6"11"-2,5-17-1,-2 7-2,0-4-3,-3 14-1,7-20-2,-3 9-1,-4 11-1,5-13-2,-5 13 0,0 0-2,0 0 0,-3 9 0,0 3-1,1 5-1,-2 5 0,1 3 0,-2 2-1,-1 3 1,-1-1 1,1-1-2,0 0 0,1-3 1,1-6-1,2-4 1,2-4 0,0-11 0,0 0 0,12 0 0,-5-11 1,4-2-1,-1-5 1,3 0-1,1-3 1,1-1-1,2 0 0,2 2 0,-3 2 0,2 3 0,0 4-1,1 5 0,-2 4 1,1 7-1,-3 6 0,0 4 0,-3 4 1,-2 4-1,-4 2 1,-3 2-1,-4-1 0,-1 0 1,-1-3-1,-1-3 0,-1-3 0,3-5 0,2-12-4,0 10-9,0-10-23,0 0 0,11-21-1,-2 8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9.91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20618 12783 37,'0'0'33,"0"0"2,5 9-6,-5-9-11,2 21-3,-6-8-3,6 11-3,-5-2-4,3 7 0,-3-2-2,2 2 0,-1-4-2,1-1 0,0-3-1,1-8-3,3 0-3,-3-13-10,0 0-23,0 0 2,0-19-1,2 5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0:59.02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12580 15657 5,'8'-21'12,"-8"21"-1,10-18 1,-10 18-3,16-15 0,-16 15-1,19-14-1,-19 14-1,21-8 1,-21 8-2,26-7-1,-12 5-1,-1 2 0,4 0 0,-3 3-1,2 0-1,-2 3 1,2 0-1,-2 4-1,0-1 1,1 1 0,-15-10-1,22 23 1,-22-23-1,20 24 1,-14-10-1,-6-14 0,15 28 1,-12-12-1,2 0 1,-2-2-1,0 1 1,-3-2-1,1 3 0,-1-16 0,-3 24 1,3-24-1,-6 22-1,6-22 1,-18 23 0,18-23 0,-26 18 0,10-6 0,-5-6 2,-1 2-1,0-2 1,2-1 1,-3-4 0,5 4 0,-1-4 0,5 1 0,14-2 0,-18 1-2,18-1 1,0 0-2,0 0-2,0 0-3,0 0-8,23-9-15,-23 9-1,21-15 0,-17 0 1</inkml:trace>
  <inkml:trace contextRef="#ctx0" brushRef="#br0" timeOffset="-654.0373">12644 15657 11,'0'0'11,"0"0"1,0 0-1,0 0-1,0 0-2,0 0 0,0 0-1,0 0 1,0 0-2,0 0-1,0 0-1,3 24 1,-3-7-2,0 2 1,0 6 0,1 3-1,-2 4 0,1 4 0,0 1-1,-2 2 0,1-1 0,1 3-1,-2-2 0,1-3 0,-1 2 0,2-6-1,-1-3 0,1-4 1,1-1-1,-1-5 0,2-6-1,-2-13-1,1 17-1,-1-17-1,0 0-2,0 0-3,0 0-2,0 0-3,0 0-4,-1-17-2,-7-1-5,8 18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2:30.276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17539 15550 1,'0'0'19,"0"0"-6,0 0-2,3 13 0,-3-13-1,0 0-1,0 0-1,0 14 1,0-14-2,-1 15 1,1-15-1,-2 18-1,2-18 0,0 24-1,2-10 0,-2-14 0,1 27-1,-1-27-1,3 29 1,-1-16-1,1 1-1,-5 3 0,5-2 0,-3 1 0,2 1-1,-1-2 1,-1 2-2,0-2 1,0 3 0,0-18-1,2 26 1,-2-26-2,1 21 2,-1-21-1,2 20 0,-2-20 0,0 0 0,0 15 0,0-15 0,0 0 2,0 0-2,0 0 1,0 0-1,0 0 0,0 0 0,0 0 1,0 0-1,0 0 0,0 0 0,-12-14 0,12 14 0,-6-13 0,6 13 0,-5-20 0,4 6 0,1 14 0,0-27 0,1 9-1,2 0 2,2 1-2,1 1 1,1 0 0,-7 16 0,16-25 0,-16 25-1,18-18 1,-18 18 0,21-13 0,-21 13 0,23-12 0,-23 12-2,24-7 2,-24 7 0,24-3 0,-24 3 0,20-3 0,-20 3 0,15 3 0,-15-3 0,0 0 0,15 6-1,-15-6 2,0 0-1,0 0 0,13 7 0,-13-7-1,0 0 1,0 0 0,14 3 0,-14-3 0,0 0 0,0 0 0,0 0 0,14-15 1,-14 15-1,0 0 0,4-18 0,-4 18 0,0 0 0,-3-18 0,3 18 0,0 0 0,-15-11 0,15 11 0,-14 2 0,14-2 0,-15 7 0,15-7 0,0 0 0,-13 17 0,13-17-1,0 0 1,4 17 0,-4-17 0,14 6 0,-14-6 0,20 1 0,-20-1 0,21-3 0,-21 3 0,18-9 0,-18 9 0,13-13 0,-13 13 0,10-14 1,-10 14-1,1-14 0,-1 14 0,0 0 0,-8-16 0,8 16 0,0 0-2,-13 0-4,13 0-6,-11 21-18,11-21-1,-12 21-2,12-21 1</inkml:trace>
  <inkml:trace contextRef="#ctx0" brushRef="#br0" timeOffset="-69334.9657">20766 15593 5,'0'0'12,"0"0"-1,0 0 0,0 0-1,0 0 0,0 0-1,0 0 0,0 0 0,0 0-1,0 0-2,0 0 0,-15-4 0,15 4 0,0 0-1,-17 6-1,17-6 1,-17 5-1,17-5-1,-19 4 1,5-2-2,14-2 1,-23 3-1,23-3 0,-25 4-1,10-1 1,-1-3-2,1 3 1,-1 2 0,1-2 0,1 0 0,0 0-1,1 1 0,13-4 0,-21 9 0,21-9 1,-16 13-1,16-13 0,-12 15-1,12-15 2,-10 19-1,10-19 0,-8 20 0,8-20 0,-4 24 0,2-10 0,2-1 0,0 4 0,2-2 1,1 0-1,0 0 1,1 0-1,-4-15 0,12 23 0,-12-23 1,16 17-1,-16-17 0,19 10 0,-5-7 0,-14-3 0,27 2 1,-10-5-1,-1-2 0,2 1 1,-1-5-1,1-3 0,-3 1 1,2-4-1,-3-3 0,-1 0 0,-1-1 0,-1 1 0,-2 0 0,-2 3 1,-1-2-1,-6 17 0,10-19 0,-10 19 0,3-20 0,-3 20 0,0 0 1,1-16-1,-1 16 0,0 0 2,0 0-2,0 0 1,0 0-1,-12-14 1,12 14-1,0 0 0,0 0 0,0 0 0,-14-5 0,14 5 0,0 0 0,0 0 0,0 0 0,0 0 0,0 0 0,0 0-1,0 0 2,0 0-2,0 0 2,0 0-1,0 0 0,0 0 0,0 0 0,0 0 0,0 0 0,9-13 0,-9 13 0,0 0 0,0 0 0,0 0 0,0 0 0,0 0 0,0 0 0,0 0 0,0 0 0,0 0 0,11 13 1,-11 1-1,-1 3 1,-2 4 0,-1 4-1,0 7 1,-2 1 0,0 4-1,0-1 1,-2 2 0,1-2 0,1 3-1,-2-5 1,2-1-1,0-1 1,0-2 0,1-3-1,1-1 0,1 0 0,0-5 1,3-3-1,-2 0 0,2-18 0,-1 24 0,1-24 1,-2 15-1,2-15 0,0 0 0,0 0 0,0 0 0,0 0 0,0 0 0,0 0 0,-4-15 0,4 15 0,0 0-1,0 0 0,-3-18-2,3 18-1,0 0-5,0 0-6,3-18-11,-3 18-7,0 0-2,-8-17 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3:36.607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3:39.961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1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12580 15657 5,'8'-21'12,"-8"21"-1,10-18 1,-10 18-3,16-15 0,-16 15-1,19-14-1,-19 14-1,21-8 1,-21 8-2,26-7-1,-12 5-1,-1 2 0,4 0 0,-3 3-1,2 0-1,-2 3 1,2 0-1,-2 4-1,0-1 1,1 1 0,-15-10-1,22 23 1,-22-23-1,20 24 1,-14-10-1,-6-14 0,15 28 1,-12-12-1,2 0 1,-2-2-1,0 1 1,-3-2-1,1 3 0,-1-16 0,-3 24 1,3-24-1,-6 22-1,6-22 1,-18 23 0,18-23 0,-26 18 0,10-6 0,-5-6 2,-1 2-1,0-2 1,2-1 1,-3-4 0,5 4 0,-1-4 0,5 1 0,14-2 0,-18 1-2,18-1 1,0 0-2,0 0-2,0 0-3,0 0-8,23-9-15,-23 9-1,21-15 0,-17 0 1</inkml:trace>
  <inkml:trace contextRef="#ctx0" brushRef="#br0" timeOffset="1">12644 15657 11,'0'0'11,"0"0"1,0 0-1,0 0-1,0 0-2,0 0 0,0 0-1,0 0 1,0 0-2,0 0-1,0 0-1,3 24 1,-3-7-2,0 2 1,0 6 0,1 3-1,-2 4 0,1 4 0,0 1-1,-2 2 0,1-1 0,1 3-1,-2-2 0,1-3 0,-1 2 0,2-6-1,-1-3 0,1-4 1,1-1-1,-1-5 0,2-6-1,-2-13-1,1 17-1,-1-17-1,0 0-2,0 0-3,0 0-2,0 0-3,0 0-4,-1-17-2,-7-1-5,8 18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2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17539 15550 1,'0'0'19,"0"0"-6,0 0-2,3 13 0,-3-13-1,0 0-1,0 0-1,0 14 1,0-14-2,-1 15 1,1-15-1,-2 18-1,2-18 0,0 24-1,2-10 0,-2-14 0,1 27-1,-1-27-1,3 29 1,-1-16-1,1 1-1,-5 3 0,5-2 0,-3 1 0,2 1-1,-1-2 1,-1 2-2,0-2 1,0 3 0,0-18-1,2 26 1,-2-26-2,1 21 2,-1-21-1,2 20 0,-2-20 0,0 0 0,0 15 0,0-15 0,0 0 2,0 0-2,0 0 1,0 0-1,0 0 0,0 0 0,0 0 1,0 0-1,0 0 0,0 0 0,-12-14 0,12 14 0,-6-13 0,6 13 0,-5-20 0,4 6 0,1 14 0,0-27 0,1 9-1,2 0 2,2 1-2,1 1 1,1 0 0,-7 16 0,16-25 0,-16 25-1,18-18 1,-18 18 0,21-13 0,-21 13 0,23-12 0,-23 12-2,24-7 2,-24 7 0,24-3 0,-24 3 0,20-3 0,-20 3 0,15 3 0,-15-3 0,0 0 0,15 6-1,-15-6 2,0 0-1,0 0 0,13 7 0,-13-7-1,0 0 1,0 0 0,14 3 0,-14-3 0,0 0 0,0 0 0,0 0 0,14-15 1,-14 15-1,0 0 0,4-18 0,-4 18 0,0 0 0,-3-18 0,3 18 0,0 0 0,-15-11 0,15 11 0,-14 2 0,14-2 0,-15 7 0,15-7 0,0 0 0,-13 17 0,13-17-1,0 0 1,4 17 0,-4-17 0,14 6 0,-14-6 0,20 1 0,-20-1 0,21-3 0,-21 3 0,18-9 0,-18 9 0,13-13 0,-13 13 0,10-14 1,-10 14-1,1-14 0,-1 14 0,0 0 0,-8-16 0,8 16 0,0 0-2,-13 0-4,13 0-6,-11 21-18,11-21-1,-12 21-2,12-21 1</inkml:trace>
  <inkml:trace contextRef="#ctx0" brushRef="#br0" timeOffset="1">20766 15593 5,'0'0'12,"0"0"-1,0 0 0,0 0-1,0 0 0,0 0-1,0 0 0,0 0 0,0 0-1,0 0-2,0 0 0,-15-4 0,15 4 0,0 0-1,-17 6-1,17-6 1,-17 5-1,17-5-1,-19 4 1,5-2-2,14-2 1,-23 3-1,23-3 0,-25 4-1,10-1 1,-1-3-2,1 3 1,-1 2 0,1-2 0,1 0 0,0 0-1,1 1 0,13-4 0,-21 9 0,21-9 1,-16 13-1,16-13 0,-12 15-1,12-15 2,-10 19-1,10-19 0,-8 20 0,8-20 0,-4 24 0,2-10 0,2-1 0,0 4 0,2-2 1,1 0-1,0 0 1,1 0-1,-4-15 0,12 23 0,-12-23 1,16 17-1,-16-17 0,19 10 0,-5-7 0,-14-3 0,27 2 1,-10-5-1,-1-2 0,2 1 1,-1-5-1,1-3 0,-3 1 1,2-4-1,-3-3 0,-1 0 0,-1-1 0,-1 1 0,-2 0 0,-2 3 1,-1-2-1,-6 17 0,10-19 0,-10 19 0,3-20 0,-3 20 0,0 0 1,1-16-1,-1 16 0,0 0 2,0 0-2,0 0 1,0 0-1,-12-14 1,12 14-1,0 0 0,0 0 0,0 0 0,-14-5 0,14 5 0,0 0 0,0 0 0,0 0 0,0 0 0,0 0 0,0 0-1,0 0 2,0 0-2,0 0 2,0 0-1,0 0 0,0 0 0,0 0 0,0 0 0,0 0 0,9-13 0,-9 13 0,0 0 0,0 0 0,0 0 0,0 0 0,0 0 0,0 0 0,0 0 0,0 0 0,0 0 0,11 13 1,-11 1-1,-1 3 1,-2 4 0,-1 4-1,0 7 1,-2 1 0,0 4-1,0-1 1,-2 2 0,1-2 0,1 3-1,-2-5 1,2-1-1,0-1 1,0-2 0,1-3-1,1-1 0,1 0 0,0-5 1,3-3-1,-2 0 0,2-18 0,-1 24 0,1-24 1,-2 15-1,2-15 0,0 0 0,0 0 0,0 0 0,0 0 0,0 0 0,0 0 0,-4-15 0,4 15 0,0 0-1,0 0 0,-3-18-2,3 18-1,0 0-5,0 0-6,3-18-11,-3 18-7,0 0-2,-8-17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6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9:00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3162 10418 4,'0'0'15,"0"0"-2,0 0 1,14 5-2,-14-5 1,0 0 1,9-1-2,-9 1-2,0 0 0,0 0-1,0 0 0,0 0-2,11-9-1,-11 9-1,0 0-1,2-11 0,-2 11-1,0 0 1,0 0-1,-11-10 0,11 10 0,-13-3-1,4 1 1,-3 0-1,2 1-1,-3-1 1,0 3-1,0-1 0,-1 1-1,0 1 1,0 2-1,0 1 1,0 2 0,1 1-1,2 0 0,-1 0 1,3 4-1,1-2 1,0-1-1,2 1 0,2-1 1,1 1-1,2-1 1,1-9 0,3 17 0,-3-17 0,11 13 0,-11-13 0,19 12 0,-8-8 0,4 1 0,0 0 0,3 0 0,0 1 0,0 2 0,3 1-1,-1 3 0,1 2 0,-3 1 0,-2 1 0,-1 5 0,-5 1 0,-1 0 0,-7 1 1,-2 0-1,-4-1 0,-4 1 1,-2 0-1,-3-6 1,-2-1-1,-2-3 1,0-3-1,-3-2 1,1-4-1,2-3 0,-1-2 0,3-1 0,1-1 0,2-1 0,2 0 0,10 4 0,-11-9-1,11 9-1,0 0 0,4-12-3,6 11-3,-5-9-7,10 3-16,3 1-7,-3-4 0,6-2 2</inkml:trace>
  <inkml:trace contextRef="#ctx0" brushRef="#br0" timeOffset="608.0348">3417 10452 27,'0'0'29,"0"0"2,0 0-10,0 0-3,-6 16-4,-3-6-3,5 9-3,-6 1-1,5 8-1,-4-2 0,6 6-2,-2-2 1,4 3-2,2-2 0,4-2 0,5-5-1,2-2 0,4-5-1,2-5 0,4-5 0,4-6 0,0-7 0,0-4 0,0-6-1,-1-6 1,-2-4-1,-1-4 1,-4-3 0,-3-3-1,-5-3 0,-3 0 1,-3 0-1,-2 2 0,-3 2 1,-1 7-1,-1 4 0,-1 7 0,4 17 0,0 0 1,0 0-1,-8 19 1,7 6-1,2 6 1,0 6 0,1 3 0,2 4 0,0 0-1,2-2 1,2-3-1,0-5 1,1-3-2,1-6 0,1-8-1,0-2-2,-11-15-3,21 13-8,-21-13-18,14-13-6,-3-1 0,-3-8 2</inkml:trace>
  <inkml:trace contextRef="#ctx0" brushRef="#br0" timeOffset="1269.0726">3893 10151 48,'2'-20'34,"4"6"3,-6 2-2,3 3-17,-3 9-9,3 11-2,0 6-3,-1 5-1,2 9 0,-1 8-1,2 8 0,-2 3 0,3 2-1,-3 2 0,1 2 0,-2-1 0,1-5-1,-1-5 1,1-5-1,-1-8 1,0-4-1,-1-7 1,-1-12 0,0-9-1,0 0 0,-3-20 1,1-2-1,0-6 0,1-4 1,1-1-1,1 2 0,2-1 0,1 4 1,4 3 0,0 7-1,2 6 1,3 2 0,0 6-1,5 5 0,0 2 1,2 5-1,3 3 0,-1 3 1,1 2-1,-1 3 0,-3 2 0,-4 2 0,-5 1 1,-5-1-2,-5-1 2,-6 0-1,-3-1 0,-6-3 0,-3-5 0,-2-1 1,-4-5-1,3 1 1,-2-4 0,2-1 0,1-2 0,3-1 0,3 0 0,2-1 0,12 1-2,-13-1 1,13 1-2,0 0-1,0 0-3,0 0-3,19 4-15,-3-3-17,-2-5 2,7 2-1,0-7 2</inkml:trace>
  <inkml:trace contextRef="#ctx0" brushRef="#br0" timeOffset="1817.104">4610 10393 31,'-1'-14'32,"1"14"3,-16-5-4,3 0-13,2 8-3,-8-1-4,3 6-3,-5-3-3,3 7-1,-2-1 0,3 1-1,-1-1-1,6 2 0,1-4 0,6 2 0,3-2 0,2-9 0,8 15-1,2-5 1,4-2-1,2 1 0,1 0 0,2 3 0,-1 2-1,0 2 0,-2 1 0,-2 1 0,-5 1 0,-2 2 0,-3 0 0,-4-1 0,-4-3 0,-2 0 0,-5-3 0,-4-1 0,-1-5 0,-2-2 1,-1-2-1,0-2 1,0-3-1,4-1 1,2-1-1,2 0 0,11 3 0,-11-10-1,11 10-2,0-12 0,0 12-4,7-12-7,3 3-26,1 1 2,0-4-1,6 1 1</inkml:trace>
  <inkml:trace contextRef="#ctx0" brushRef="#br0" timeOffset="2232.1277">4845 10054 59,'1'-12'35,"-1"12"0,0 0 0,0 0-25,2 15-2,-2 5-1,5 8-3,-2 4-2,1 9 1,-2 7-1,1 2-1,-3 3 0,1 2 1,-1 1-1,1-1 1,-1-1-1,3-3 1,0-7-1,4-1 1,2-7 0,3-5-1,3-8 1,5-6 0,1-6-1,3-4 0,0-5 0,2-6 0,-1-5-1,-2-1-2,2-1-2,-8-6-4,3 5-12,-8-4-20,-8-2 0,-4-1 0,-8-3 1</inkml:trace>
  <inkml:trace contextRef="#ctx0" brushRef="#br0" timeOffset="2472.1414">4730 10507 70,'0'0'39,"0"0"-1,24-13-7,-4 1-16,13 8-2,-3-6-4,7 4-3,-2 0-1,2 3-3,-2 2-1,-3 0-3,-1 6-3,-8-4-4,9 10-12,-5-4-21,-6-2 3,0 1-3,-5-2 4</inkml:trace>
  <inkml:trace contextRef="#ctx0" brushRef="#br0" timeOffset="3031.1734">5305 10439 59,'8'-11'38,"-8"11"-1,0 0 2,0 0-21,8 22-8,-8-9-5,4 7-1,-2 5-2,1 4 0,0 3-1,0 2-1,0 1 0,-1-2 0,-1-2-1,-1-3-1,2-5 1,-4-10-1,2-13 0,0 0 0,0 0 0,-11-13 0,6-7 1,1-6 0,0-2-1,1 1 2,2 0-1,1 2 1,5 3 0,1 5 0,4 2 0,1 5 0,4 4 0,1 1 0,2 1 0,1 3 0,1-2 1,1 1-1,0-2 0,-3 0 1,-1-2-1,-4-3 0,1 0 0,-5-2 1,-4-1-1,-4 1 0,-4 1 1,3 10-1,-15-16 0,3 12 0,-1 3 0,1 2 0,-1 3 0,4 4 0,-1 2-1,6 0-2,3 6-5,0-6-14,1 2-14,7 3 0,-7-15-1,23 18 1</inkml:trace>
  <inkml:trace contextRef="#ctx0" brushRef="#br0" timeOffset="3334.1908">5831 10375 81,'0'0'39,"0"0"0,4 9 1,-1 3-30,-5 2-4,4 3-3,-1 4 0,3 4-1,-1 4-1,0 1 0,0 0 0,-2-1 0,0-4-1,0-1 0,0-2-1,-2-7-3,2-1-3,-1-14-13,0 0-22,0 0 3,-1-14-1,3-4 1</inkml:trace>
  <inkml:trace contextRef="#ctx0" brushRef="#br0" timeOffset="3527.2018">5779 10132 82,'-7'-11'40,"7"11"-2,0 0 2,5 10-31,-5-10-5,4 11-4,4 3-14,-1-1-25,-7-13 1,8 14-2,-8-14 1</inkml:trace>
  <inkml:trace contextRef="#ctx0" brushRef="#br0" timeOffset="4383.2508">6037 10401 18,'12'-1'30,"-12"1"1,17 0 2,-17 0-13,11 16-5,-2 1-4,-6 0-3,5 8 0,-7 3-3,5 4-2,-5-2 0,1 3-2,-2-3 1,1-1-1,0-4 0,-1-5-1,0-5 1,2-6-1,-2-9 0,0 0 0,13-8 1,-5-6-1,2-8 0,4-5 0,2-4 0,3-2 1,0-1-1,4 1 2,-2 3-1,1 5 0,-2 7 1,0 9 0,-3 6 0,0 8 0,-5 6-1,1 8 0,-5 7 0,-1 4 0,0 3 0,-3 0-1,-1-2 0,0 0-1,0-4-1,-1-7-4,4-1-6,-5-7-25,-1-12-1,16 3 0,-6-11 0</inkml:trace>
  <inkml:trace contextRef="#ctx0" brushRef="#br0" timeOffset="4951.2832">6896 10409 52,'0'0'35,"-22"-6"0,2 5-9,-4 11-8,-11-4-3,7 12-5,-8-2-3,7 7-1,2 0-3,6 7 0,5-2 0,11 3-1,7-2 0,9-2-1,7-3 1,7-3-1,4-6 0,4-8 0,1-4-1,-1-7 0,-2-6 0,-2-7 0,-7-6-1,-6-3 1,-5-3 0,-7-1-1,-5 0 1,-4 1 0,-3 4 0,-2 6 0,1 5-1,1 5 1,8 9 0,0 0 0,-9 16 0,13 4 0,4 8 0,0 6 0,2 6 0,3 7 0,-1 4 1,-1 2-1,-2 3 0,-3-1 0,-4-4 0,-4-6-1,-6-6 1,-6-6 0,-3-7 0,-7-5 0,-1-7-1,-3-2 1,1-5-3,-1-4-1,9 4-12,3-4-24,1-5 2,15 2-3,-14-4 3</inkml:trace>
  <inkml:trace contextRef="#ctx0" brushRef="#br0" timeOffset="5854.3349">3029 11375 39,'0'0'33,"0"0"2,0 0-1,-5 16-12,5 6-10,-3 3-5,5 10-2,-3 6-1,4 5 0,-2 3 0,4 2-1,-2-1-1,2-2 0,-2-1 0,1-2-1,-2-5 0,0-6 0,0-4-1,0-5-1,-1-4 1,1-4-3,1-4-1,-3-13-5,13 10-14,-3-9-16,-10-1 1,21-15 0,-11 3 2</inkml:trace>
  <inkml:trace contextRef="#ctx0" brushRef="#br0" timeOffset="6354.3635">3282 11836 47,'21'-4'33,"-4"-8"3,5 0-6,3 6-13,-3-8-5,7 4-3,-4-5-3,5 1-2,-3-4-1,0 1 0,-4 0-2,-1 0 1,-7-2-1,-3 4 0,-8 0 0,-6 1 0,-7 0 0,-7 6-1,-5 1 1,-3 2-1,-4 0 0,-2 1 0,-1 6-1,0 5 1,1 5 0,4 2 0,1 5 0,3 6 0,5 6 0,3 5 1,4 1 0,6 3 1,4-2 0,6 1-1,5-4 1,6-2 0,4-6 0,3-3-1,2-7 1,2-6-1,2-4 0,0-5-1,-1-2-1,-3-4-2,0 1-2,-7-7-4,8 6-16,-5-7-16,-6-1 2,3-2-2,-3-5 3</inkml:trace>
  <inkml:trace contextRef="#ctx0" brushRef="#br0" timeOffset="6809.3895">3845 11626 54,'5'-14'37,"-5"14"0,6-10 0,-6 10-16,4 16-11,-7-1-4,3 11-1,-1 2-2,2 7 0,-1 2-1,2 5 1,0-3-2,2-1 0,1-4 0,1-5 0,0-5-1,2-8 1,-8-16-1,18 8 0,-7-16 0,1-9 1,1-7-1,0-4 0,3-4 0,-1-2 0,2-1 0,-1 3 0,0 5 0,-2 7 0,0 6 0,-1 8 0,1 6 0,-5 8 0,0 8 0,2 2 1,-3 5-1,1 4 0,0 3 0,-2-1 0,-2 0-1,1-2-2,2-2-2,-6-8-5,11 0-19,-13-17-11,15 8 1,-2-11-2</inkml:trace>
  <inkml:trace contextRef="#ctx0" brushRef="#br0" timeOffset="7435.4253">4622 11636 41,'0'0'35,"0"0"3,-17-1-1,4 13-13,-9-7-10,5 8-4,-6-3-3,4 5-1,0 0-3,3 2 0,1 2-2,3 2 1,3-2-1,6 3 0,4-1-1,6 0 1,3 0-1,4-2 1,3-2-2,2-3 1,2-5 0,-1-3 0,1-8 0,-3-4-1,-1-5 1,-1-3-1,-3-6 1,-2-1-1,-4-6 1,-2-1 0,-2 3 0,-3-1 0,-2 3 0,0 4 0,-2 2 0,1 5 1,3 12-1,0 0 0,0 0 0,-3 15 1,6 2-1,1 7 0,3 5 0,2 6 0,1 5 1,-1 5-1,-1 3 0,-1 2 0,-1 1 1,-3 1-1,-4-3 0,-4-6 0,-4-5 1,-1-5-1,-5-7 0,0-6 0,-2-9 0,0-6 1,-1-6-2,3-3 1,1-4-3,2-5-1,7 2-6,-3-6-26,6-5-4,8-1 0,1-4-1</inkml:trace>
  <inkml:trace contextRef="#ctx0" brushRef="#br0" timeOffset="7784.4453">4983 11252 64,'0'0'37,"-2"12"0,1 9 1,5 9-28,-5-1-1,4 13-2,-1 5-1,2 7-1,-2 1-2,2 6 1,-3-3-1,4 2 0,-2-6-2,4-1 1,0-9 0,3-6 0,3-7-1,1-5 0,2-7-1,1-9 0,3-4-2,-2-8-4,4-1-5,-9-13-17,0-1-14,-1-3 1,-6-4 0,-4-1 1</inkml:trace>
  <inkml:trace contextRef="#ctx0" brushRef="#br0" timeOffset="7999.4576">4849 11705 71,'-11'-1'40,"11"1"-1,0 0 1,9-14-28,14 12-3,-2-4-3,7 4-2,2-2-3,1 0-2,1 2-3,-7-7-6,8 1-27,-5 2-4,-5-5 2,0-1-1</inkml:trace>
  <inkml:trace contextRef="#ctx0" brushRef="#br0" timeOffset="8532.488">5308 11180 65,'0'0'39,"0"0"0,-10 9 1,8 2-17,4 13-16,-2 4-1,4 8-1,-1 8-2,2 8 0,0 7-1,2 6 0,-2 1-1,-2 2 0,1-3 0,-1 0-1,1-8 0,-1-8 0,0-7 1,3-10-1,-2-9 0,2-7 0,-6-16 0,13 5 0,-5-15 0,0-7 0,3-2 0,1-6 0,1-3 0,4-3 0,0 0 0,5 1 0,2 3 0,-1 3 0,2 3 0,1 5 1,0 5-1,-2 7 0,-3 6 1,-1 8-1,-3 8 0,-3 6 0,-3 6 0,-1 7 1,-4 3-1,-1 0 0,-1-1 1,-1-2-1,-1-6 0,-1-7-3,4-2-3,-5-22-27,-3 9-10,3-9 2,-2-18-2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3:13:11.1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16297 15142 14,'0'0'17,"0"0"-1,0 0-2,0 0 0,0 0-1,0 0-2,0 0-1,0 0-2,0 0 0,0 0-2,0 0-1,0 0 1,0 0-2,0 0 0,11-5 0,-11 5 0,11-2-1,-11 2-1,16-3 1,-7 2-1,1-2 0,0 1 0,2 1-1,2 1 0,-3 0 0,3 1 1,-3 1-1,1 3 0,0 1-1,0 2 1,-3 1 0,1 1 0,-2 0 0,1 3 0,-3 2 0,1 2 0,-1 0 0,-1 3 0,-2-1 0,0 2 0,-2 1 0,-1 2-1,-1 0 1,-1 0 0,-3 2-1,1 2 1,-1-1 0,-2 2-1,2 2 0,0 0 1,1 0-1,1 1 1,1 0-1,1-2 0,2 1 0,2 0 1,1-3-1,3 2 0,3-3 1,1-1-1,2-3 1,3 1-1,0-2 0,3-2 0,4-3 1,0-1-1,-1-2 1,3 0-1,1-1 0,1-2 1,-2-1-1,0-2 0,-2 0 0,0-3 0,-3-2 1,-3-2-1,-1-2 0,-4 0 0,-2-2 0,-10 3 0,15-8 1,-15 8-1,0 0 0,8-12 1,-8 12-1,0 0 0,-5-10 0,5 10 0,-11 3 0,11-3 0,-15 13 0,7-1 0,0 6 1,-2 1-1,2 4-1,0 4 2,0 2-2,1 3 2,2 3-2,0 0 2,1 2-1,2 3 0,0 4 0,1 1 0,2-1 0,0 1 0,3 4 0,0 1 0,1 2 0,1 3 0,0-3 1,1 4-1,-2-1 0,-1 1 1,0 3-1,-2-4-1,-1-2 1,-2-3-1,-2-3 1,-2-8 0,-2 0 1,-2-3 0,-2-13 1,-1-1 1,-2-7 0,0-4 0,-3-4 0,3-1 1,-3-4-2,2-4-1,0 3 0,2-2-1,1 0 1,3 3-1,9-2-1,-10 4 0,10-4-1,-1 11-2,1-11-4,8 13-22,-8-13-9,18-6 1,-18 6-1,21-23-1</inkml:trace>
  <inkml:trace contextRef="#ctx0" brushRef="#br0" timeOffset="14574.8336">17448 15909 27,'12'-5'28,"-14"-5"2,2 10-9,1-11-3,-1 11-2,0 0-2,-1-14-5,1 14 1,0 0-4,0 0-2,0 0 1,0 16-3,0-16 0,0 23 0,-1-5 0,2 4-1,0 0 1,2 2-1,-1 3 0,1 1 0,-1 1 0,2-3 0,-1 0 0,1-3-1,-1-3 1,1-3-1,-1-3 0,-3-14 0,7 13 0,-7-13 0,0 0 0,0 0 0,7-10 0,-6-2 0,1-1 0,1-5 0,0-1 0,3-3 0,3-1 1,0 1 0,2 0 0,3 1-1,-1 1 1,3 4 0,-1 2 0,2 3 0,-1 5 0,0 3-1,2 6 1,0 3-1,-2 6 0,0 2 1,-2 5-1,-2 2 1,-3 4-1,-1 0 0,-4-1 0,-1 1 0,-2-4 1,0-2-1,0-2 0,0-1 0,1-6-1,-2-10 1,4 15-2,-4-15 0,0 0-1,0 0-4,15 8-13,-15-8-18,10-9 1,-10 9 0,9-17 1</inkml:trace>
  <inkml:trace contextRef="#ctx0" brushRef="#br0" timeOffset="15141.8654">18114 15950 49,'0'0'31,"-7"15"3,0-5-9,-2 0-8,7 4-3,-6-1-5,5 7-3,-3-1-1,6 6-1,-2-1-1,3 2 0,2-1-1,3-1 0,0-3-1,4-3 0,1-5-1,3-2 1,1-7-1,3-4 0,-1-6 1,2-4-1,0-4 1,-1-4-1,-1-2 0,-1-5 0,-1-1 1,-4 0-1,-3-2 0,-2 1 0,-5 2 0,-3 1 0,-5 3 0,-3 4 0,-3 2 0,-4 5 0,-3 5 0,-1 5 1,-2 6-1,-1 4 0,0 4 0,2 1 0,3 5-1,2-3-2,6 5-3,1-8-10,6 3-21,7 0 1,0-5-2,8 0 2</inkml:trace>
  <inkml:trace contextRef="#ctx0" brushRef="#br0" timeOffset="15648.895">18417 15923 73,'0'0'34,"0"0"1,0 0-10,0 0-13,11 9-4,-11-9-2,8 12-3,-4-1-1,2 4 0,0 4 0,0 3-1,-1 3-1,0 1 1,0 1-1,0 0 0,1-4 0,0-4 0,1-2 0,-1-5 1,-6-12-1,16 11 0,-16-11 0,17-10 0,-6-1 0,-1-6 0,0-2 1,4-4-1,-1-3 1,2 1 0,0-1 1,2 3-1,-4 0 0,1 5 0,-2 3-2,-2 2-1,1 8-5,-11 5-11,0 0-20,0 0 1,0 0-1,3 11 2</inkml:trace>
  <inkml:trace contextRef="#ctx0" brushRef="#br0" timeOffset="16202.9267">18598 15919 60,'0'0'35,"-1"17"-1,1-7-3,1 0-16,10 6-5,-4 1-3,7 4-3,-3 1-1,3 1-1,-1 0 0,0-1-1,-2 1-1,1-1 0,-3-7 0,-1 1 1,2-6-1,-3-1 0,-7-9 0,14 11 0,-14-11 1,13-2-1,-13 2 0,13-11 1,-6 0 0,3 0 1,-2-5-1,4-4 1,-1-3 0,1-1 1,-1-4-1,3 1 0,-3 0 0,1 1 0,-3 1-1,-1 1 1,1 3-1,-3 5-1,-1 2 0,-2 4-1,-3 10-3,3-12-8,-3 12-26,0 0-2,1 10 1,-1-10-1</inkml:trace>
  <inkml:trace contextRef="#ctx0" brushRef="#br0" timeOffset="17326.991">19489 15859 16,'10'-3'26,"-10"3"0,2-11-3,-2 11-4,0 0-3,0 0-3,0 0-2,0 0-4,-7 19-2,4-3-2,0 3 0,1 6 1,-1 1-1,3 5-1,0-1 1,4 2-1,1-4 0,6-1 1,1-6-2,5-5 1,0-6 0,4-7-1,1-8 1,1-5-1,2-6 0,0-4 0,-2-5 0,-1 0 0,-2-5 0,-1 0 1,-4-2-2,-2 2 2,-6 0-2,-2 4 2,-4 1-2,-2 4 2,-2 5-2,-1 6 1,4 10 0,-13-1 0,13 1 0,-11 23-1,6-2 1,2 3-1,1 4 1,2 2-1,2 3 1,2 1-1,2-1 1,1-4-1,3 0 0,-1-5-1,3 0 0,-1-8-1,1-2-3,-12-14-5,24 9-12,-11-10-16,-3-7 1,0-3 0,-5-9 1</inkml:trace>
  <inkml:trace contextRef="#ctx0" brushRef="#br0" timeOffset="17882.0228">20022 15785 57,'0'0'34,"11"20"-1,-10-8 1,-6 6-20,5 6-6,-2 1-1,3 6-2,-2 0-1,2 1-1,0-1 0,2-3-2,1-2-1,2-3 0,0-6 1,2-3-1,-8-14 0,17 12 0,-8-12 1,2-3-1,-2-6 0,1-3 0,1-1 0,-1-3 0,0-3 1,1-1-1,-1-1 0,0 0 0,0 0 1,0 0 1,-1 0-1,1 4 1,-3 2-1,1 3 2,-2 3-2,-6 9 1,12 0-1,-12 0 0,9 18 0,-5-5-1,0 4 1,2 0-1,-2 5 1,0-3-1,1 1 0,-1 1 0,0 1 0,-1 0-1,0 1-1,-2-3 0,2 0-3,-4-7-5,6 2-15,0-3-14,-5-12 1,0 0 0,0 0 1</inkml:trace>
  <inkml:trace contextRef="#ctx0" brushRef="#br0" timeOffset="19090.0918">20544 15874 8,'0'0'27,"3"-15"1,-3 15-2,0-9-5,0 9-3,0 0-1,0 0-4,-1 11-3,1-11-2,4 23-3,-2-6-1,4 2-1,-2 2-1,3 2-1,-2-3 0,1-2-1,-1 2-1,-2-5-1,0 1 0,-2-6 0,-1-10-1,0 11 0,0-11 0,0 0 0,0 0 1,-7-17-1,5 4 2,-1 0 0,2-3 1,0 0 1,1-3 0,2 3 1,1-2 0,2 2 1,2-3-2,2 4 2,3-1-1,0 3 0,1 0-1,1 4 0,1 2-1,1 4 1,2 2-1,-1 1 1,1 4-1,-1 0 0,1 1 0,-2-2 0,0 1 0,-3-3 0,-1-2 0,-2 0 1,-10 1-1,16-13 0,-11 4-1,0-1 1,-3 0 0,0 1 0,-2 9 0,-2-18 0,2 18 0,-7-12 0,7 12 0,-13-6 0,13 6 0,-15 3 0,15-3 1,-16 8-1,16-8 0,-13 12 1,13-12-2,-5 16 0,7-6-4,-2-10-10,0 0-18,21 15-1,-21-15-1,23 4 2</inkml:trace>
  <inkml:trace contextRef="#ctx0" brushRef="#br0" timeOffset="19772.1308">21129 15893 28,'0'0'29,"0"0"1,-13 7 1,13-7-14,0 0-3,0 0-2,3 14-5,-3-14 1,17 8-3,-7-7-2,4 3-1,2-3 0,3 0-1,0-2 0,2 0 0,-1-2 0,2-5 0,-2-1-1,0-1 1,-3-3 0,-1 0-1,-2-2 0,-4 0 1,-1-2-1,-5 3 1,-2 0-1,-5 0 0,-3 1 0,-4 1 0,-3 4 0,-2 2 0,-2 4 0,-3 4 0,-1 5 0,1 4 0,-2 5 0,0 3 1,0 4 0,1 3 0,0 1 0,5 1 0,0 0 1,6 0 0,2-4 1,5 3-2,4-6 1,5-1 0,4-3 0,6-1 0,2-3-1,5-2 0,4-1-1,0-5-1,3 0-4,-3-9-6,6 0-28,-2 0 1,-5-8 0,-2 1 0</inkml:trace>
  <inkml:trace contextRef="#ctx0" brushRef="#br0" timeOffset="20607.1786">21866 15869 21,'0'0'26,"0"-11"2,0 11-3,-11-8-7,-2 3-3,-2 7-3,-9-3-1,4 6-1,-10-1 0,3 8-4,-3-3 0,3 7-1,-2-1-1,5 6-1,3-2 0,5 5-2,6-1 1,6 1 0,4-2 0,5 1-1,4-2 0,6-3 0,3-2 0,3-6-1,0-5 1,2-3-1,0-5 0,1-6 0,-2-3 0,-1-5-1,-1-5 1,-3 0 0,-2-4-1,-3-2 2,0-1-2,-6 3 1,-2 1 0,-2 4 1,-4 4-1,-1 6 1,3 11 0,-14-2-1,5 11 2,2 6-2,0 4 2,0 3-1,2 3 0,3 0-1,3 0 0,3 0 0,4-1-2,2-6-2,6 3-4,-1-13-7,11 4-14,2-7-9,-1-8 0,3-4 0,-3-9 2</inkml:trace>
  <inkml:trace contextRef="#ctx0" brushRef="#br0" timeOffset="20908.1958">22293 15806 53,'-17'2'35,"-1"9"-1,-8 1 2,-10 2-20,7 11-4,-7-4-2,6 7-2,-3-1-2,8 4-1,4-4-1,9 1-1,8-3-2,8 0 0,7-4 0,8-2-2,6-2-1,2-9-2,6 2-3,-6-13-5,8 3-14,-4-7-13,-5-8 1,-1 0-1,-5-10 2</inkml:trace>
  <inkml:trace contextRef="#ctx0" brushRef="#br0" timeOffset="21403.2242">22392 15493 48,'-1'-28'34,"4"13"1,-5 3 0,2 12-10,0 0-14,0 0-3,-4 27-2,0-3-1,3 13-1,-2 3 0,2 8-1,0 0-1,3 8-1,-1-1 1,3 2-2,0-4 0,3-2 0,0-5 0,1-4-1,2-6 1,-1-10-1,2-7 0,-1-8 0,3-7 0,-3-8 0,4-6 0,-2-6 0,-1-4 0,2-4 0,0-2 1,-2-1 0,3 1 0,-1 4 0,-1 2 0,-2 5 2,0 5-2,-10 10 1,15-2 1,-9 11-2,-2 2 2,-1 6-1,0 3 0,-1 3-1,2 3 0,0-1-1,2 1-3,-4-9-5,9 9-11,3-7-19,-14-19 0,18 15 0,-7-18 1</inkml:trace>
  <inkml:trace contextRef="#ctx0" brushRef="#br0" timeOffset="22205.27">23088 15912 40,'0'0'31,"-10"-13"2,10 13 0,-19-14-17,-1 6-5,8 5-1,-8 0-5,2 6 0,-2-1-1,2 8-2,-2 2 1,5 3-2,1 2 1,1 4-2,3 0 1,5 2-1,3 0 1,4-1-1,3-1 0,5-3 0,4-6 0,4-3 0,4-5 1,0-4-1,1-5 1,2-4 0,-2-4-1,-1-4 1,-1-2 0,-4-2-1,-4-2 1,-2-4 0,-5-1-1,-5 1 0,-4 0 1,0 3 0,-5 2 0,-2 5 0,1 5-1,-2 8 1,0 5 0,11-1 0,-14 21 0,10-2-1,2 3 1,4 3-1,0 1 1,4 0-2,4 3 1,1-2-1,2-2-1,0-5-2,2 0-4,-6-10-8,6-4-23,-2 0 2,-13-6-1,18-12 2</inkml:trace>
  <inkml:trace contextRef="#ctx0" brushRef="#br0" timeOffset="22867.3079">23294 15479 50,'3'-9'33,"8"12"2,-11-3 0,8 13-11,-7 9-17,-2 4-1,6 11-1,-9 3-1,7 7 1,-5 4-2,4 2-1,-4-1 0,7 0-2,-2-3 0,-2-2 0,5-5-1,-1-5 0,1-8 0,3-7 0,0-6 0,-9-16 0,16 9 0,-5-15 0,-1-8 0,-1-4 1,1-5-1,-6-5 1,0-5 0,0-2 0,-2 1 0,-1 2 1,-2 3 0,4 4 0,-2 3 0,3 9 0,-4 13 0,14-8 1,-14 8-1,18 13-1,-4 2 1,-1 4-1,3 3 0,-1 1-1,2 3 2,3 1-3,-6 0 2,-2 0-1,-1-4 0,-4-2 0,-3-1 0,-4-2 0,-6-2 0,-5-2 1,-5-2 0,-3-1 0,-3-1 0,-7-3 1,-2 0 0,0 0 0,1-2 0,2 1 0,5-1-1,2-3 0,6 0 0,15-2-3,0 0-2,0 0-9,8-17-23,9 11 0,-2-7-1,9 0 2</inkml:trace>
  <inkml:trace contextRef="#ctx0" brushRef="#br0" timeOffset="23200.3269">23705 15417 71,'0'0'37,"10"15"-1,-4 2 2,-6 8-27,1 1-6,4 12 0,-3 3-2,5 8 1,-7 3-1,2 3-2,2 2 1,-2 0-2,-1-4 0,3-2-2,1-1-1,-3-9-4,8 2-4,-6-16-16,-2-7-11,6-3 1,-8-17-1,13 3 2</inkml:trace>
  <inkml:trace contextRef="#ctx0" brushRef="#br0" timeOffset="23716.3564">23969 15980 50,'23'-2'33,"3"3"3,-3-7-1,-7 0-21,8 5-3,-4-6-3,1 2-2,-5-5-1,-3 2-1,0-4-2,1-2 0,-2-2-1,-7-2 1,-4-1-2,-2 2 1,-1 0-1,-1 2 0,-4 1 0,-6 5 0,-3 4 0,4 3 1,-3 4-1,-4 2 0,-1 4 0,0 6 1,-2 3 0,0 5-1,1 2 1,-5 4 0,4 2 0,5 4 0,-1-1 1,6 0-1,5 1 1,7-1 0,6-6 0,9-1 1,5-6-1,4-1 0,3-5 0,3-4 0,0-7 0,3-2-1,-6-3-1,-3-4 0,0 0-3,-4-9-3,5 9-13,-2-8-23,-12-3-1,-6-1 2,-3-2-1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8:5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9418 4830 13,'-22'2'21,"6"5"-5,-5-2-3,0 4 0,1 0-1,0 0-2,2 3-2,-1 1-1,4 1-1,-3 3-2,2 2 0,-1 4-1,1 2 0,-3 2 0,2 3-1,-2 1-1,1 3 2,-1 1-2,2 4 1,-3 3 1,3 4-2,-1 1 2,2 3-1,-1 4 0,2 2-1,0 4 1,2 0 0,1 0-1,1-1 1,2 2 0,1 0-1,0-2 2,3-2-1,0 0 0,1 0-1,1 1 1,0 2-1,0-1 0,1-1 0,-3 1-1,2 1 1,-1-2-1,1 2 1,-1-1 0,-1-2-1,-1 0 0,-1 1 1,1 4-1,-1 1 1,-1-2-1,-1 2 1,1 3-1,1 0 1,1 4 0,0-2-1,-1-2 1,4 3-1,-1 0 1,2 2 0,0-4-1,1 0 0,-1-1 1,1 1-1,-1-2 1,0-3 0,-1 0-1,0 0 0,-2 2 1,1 0-1,-2-3 0,1 0 0,-1-3 0,-1 6 0,2-1 1,0-3-1,0-1 0,2 2 0,0 0 1,1 1-1,1 4 0,0-5 1,0-2-1,1 7-1,1-3 2,0-1-1,1 0 1,0 0-1,1-2 1,-1 2-1,1 2 0,-1-4 1,0 0-1,1 2 1,-1 1-1,0-2 1,-1 1 0,2-1 0,-2-4 0,0 3 0,-1-1 0,0 0 0,-2-4 0,1 1 0,-4 0 0,1-2 0,0 1-1,-2-1 1,-1 0-1,-1-1 0,0 2 0,0-1 1,-1 0-1,0-1 0,-1 1 0,0-1 0,-1-2 1,1-2-1,-1-4 0,-2-1 1,0-5-1,-4-4 0,0-4 1,-2-2-2,-2-3 2,0-2-2,-2-2 1,-2-4 0,-1 0 0,3-2 0,-1-1 0,-1-3 0,2 0 0,2-3 0,0-2 0,2-2 0,2-2 0,2 1 0,2-3 0,1-1 1,12 0-1,-16 0 1,16 0-1,-9 0 0,9 0 1,0 0-1,0 0 0,0 0 0,2 10 0,-2-10 0,12 10 0,-4 0 0,3-1 1,0 3-1,2 1 0,1 0 1,0 2-1,2 2 1,-1 2 0,1-1 0,-1 3-1,1 2 1,-1 1-1,2 1 0,-2 1 1,1 1-1,-2 1 0,1 3 0,1 1 0,1-1 0,-2 1 0,1 2 0,-2 1 0,1 0 0,-1 3 1,1-1-1,-3-1 0,1 2 0,-2 2 0,-1-1 0,2 0 0,-2 2 0,-1 0 0,1-2 1,-2 2-1,-1 3-1,1-1 1,0 3 0,-2 0 0,0 2 0,0-1 0,0 3-1,0-1 1,0 2 1,-1 0-1,0-2 0,0 2 0,2 0 0,-2 0 0,1 1 0,-1 0 0,-1 0 0,2 3 0,1 1 0,-2 0 0,0-1 1,-1-1-1,0 1 0,-1-1 0,-1-1 0,0-2 0,0-1 0,0-1 0,0 2 0,-1 0 1,1 0-1,0 1 0,0 0 0,-1 1 0,0-3 1,0 2-1,-1-4 0,1 3 0,0-2 0,-1-4 0,1 0 0,1-1 0,0 0 0,0 1 1,1 0-1,0-2 0,1 0 0,-1 2 0,0-1 1,0 0-1,-1 0 0,0-1 0,1 1-1,0-1 1,-2-1 0,2 1 0,-1-1 0,-1 1 0,1 0 0,1-1 0,-2 2 1,1-3-1,0 0 0,0 1 1,0-2-1,0-2 0,-1 0 1,0-3-1,0-4 1,0 1-1,0 1 0,-1-1 0,0 1 0,-1-2 0,1 1 0,1 1 0,-1 3 0,1 0 1,1 0-1,1-1 0,0 2 1,3 1-1,-2 0 1,2 0-1,2-1 0,0-2 0,1 0 1,1-1-1,1-2 1,1 1-1,0 0-1,2-1 1,-1-1 0,0 1 0,2-1 0,-2-1 0,1 1-1,0-2 1,0-1 0,-1 0 0,0 1 0,-1-2 0,3 0 1,-1-2-1,-1-4 0,0-2 1,-2-3-1,0-3 0,-1-5 0,-1 0 1,-9-8-1,10 8 0,-10-8 0,0 0 1,0 0-1,10 10 1,-10-10-1,0 0 0,0 0 0,0 0-1,0 0-1,0 0-2,0 0-4,0 0-20,0 0-15,0 0 2,0 0-2,-4-12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3:30:50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10402 5541 19,'0'0'17,"0"0"0,-6-12-1,6 12-2,0 0-1,0 0-2,0 0-2,0 0-1,1 12-1,-1-12-2,1 21-1,-1-5 0,1 5-1,-1 0-1,1 3 0,-2-1-1,2 3 0,-1-2-1,0-1 1,1-2-1,0-3 1,0-3-1,2 0 0,-1-4 1,-2-11-1,7 11 0,-7-11 0,10 7 1,-10-7-1,15 0 1,-15 0-1,16-4 0,-6 2 0,1 2 1,0-1-1,0 0 0,2 3 1,-1-1-1,4 0 1,-1 0 0,2 1 0,2-3-1,0 3 1,4-1 0,0-2 0,0 1-1,1 0 1,2 1-1,2 2 1,-1-2-1,2-1 2,-1-1-2,1 3 0,1-2 1,0 0 0,0 0-1,-3-1 0,4-2 1,0 3-1,-1 0 1,1-1-1,0-1 0,0 2 0,1-2 1,2 1-1,-2 0 1,1-2-1,1 0 0,1 0 0,2 1 1,1-2-1,0 1 0,1 0 1,-2 0-1,0 1 1,-1 1-1,0-1 0,0 0 1,1 2-1,-1 0 1,1-2-1,3-1 0,-1 1 0,1-1 0,0 2 0,1 0 1,-1-1-1,1 2 0,0 1 0,-2 1 1,0-1-1,1 1 0,-3-2 0,2-1 0,-2 2 1,0-1-1,0-2 0,-1 0 0,1 2 0,1-1 0,2-1 0,-4 1 1,-1-3-1,1 0-1,1 1 1,-2 1 0,1-2 0,-3 1 0,-3 0 0,1 1 0,0 0 0,-2 2 0,-2-3 0,2 0 0,0 2-1,-1-1 1,0-2 1,-1 3-1,0-1 0,-1 0-1,0 3 1,-4 0 0,0-2 1,0 1-2,-1 2 1,0-2 0,-1 1 0,-1 1 0,0-2 0,1 1 0,-1 2 0,1-2 0,-2-1 0,2 0 0,0 1 0,0-1 0,1 0 0,-1 2 0,0-3 0,0 0 0,0 2 0,-2 0 0,1-2 0,-2 1 0,1 1 0,2-3 0,0 2 0,0 1 0,0-3 0,0 0 0,0 2 0,0 0 0,0-2 0,-1 2 0,-2-1 0,2 0 0,-1 2 0,0 0 0,2-3 0,-1 1 0,0 1 0,0-1 0,0 1 0,0 1 0,-1 0 0,0-2 0,-2 3 0,-2 2 0,0-3 1,1 1-1,-1-1 0,2 0 0,-2 0 0,1 0 0,0-2 0,0 0 0,1 1 0,-1 1 0,-1-1 0,0-1 0,-1 1 0,1 1 0,-1 1 0,0 0 0,1-2 0,1 0 0,1 1 0,-1 1 0,1 0 0,0 0 0,0-1 0,1-1 0,-1 1 0,-1 1 0,0-1 0,1-1 0,-1 0 0,3-2 0,-2 3 0,2-1 0,-2-1 0,2 0 0,-2 2 0,1-1 0,-1 0 0,1 0 0,-1-1 0,1-1 0,2 2 0,-2 0 0,1-3 0,-1 1 0,1 2 0,-2-1 0,1-1 0,0 2 0,-2-1 0,-1-1 0,3 2 0,-3 0 0,1-2 0,-1 1 0,1 0 0,-1 0 0,-1-1 0,0 0 0,0 0 0,2 1 0,1 1-1,-1 0 1,0-1 0,-2 0 0,0 1 0,0 0 0,0 1-1,-3-1 1,-10 0 0,17-3 0,-17 3 0,18 2 0,-9-2 0,-9 0-1,18-2 1,-7 1 0,-1 1 0,2 1 0,-2-2-1,3-1 1,-1 1-1,1 0 0,-1 1 1,-1 0-1,0-1 1,2 0-1,-4 2 0,2-1 1,-1 0-1,0 1 1,0-2-1,3 1 1,0 0 0,0-1-1,0-1 1,2 0 0,0 1 0,-2 0 0,1-1 0,-2 1 0,-1-2 0,-2 2 0,1 0 0,1 1 0,-2-3 0,0 1 0,1 1 0,0 0 0,0 1 0,0 0 0,-1-1 0,0 0 0,-9 1-1,17 3 1,-17-3 0,13 3 0,-13-3 0,11 0 0,-11 0 0,11 5 0,-11-5 0,9-1 0,-9 1-1,9 3 1,-9-3 0,12 3-2,-12-3 2,10 1-1,-10-1 0,13 5 1,-13-5-1,11 0 0,-11 0 1,13 2-1,-13-2 1,14 3-1,-14-3 1,13-1-1,-13 1 1,15 3 0,-15-3-1,10-1 1,-10 1 0,10 0-1,-10 0 1,10 1 0,-10-1 0,0 0 0,12-1 0,-12 1 0,0 0 0,12 1 0,-12-1-1,0 0 1,12 0 0,-12 0 0,0 0-1,11-1 1,-11 1-1,0 0 1,0 0 0,12-4 0,-12 4 0,0 0 0,8-9 0,-8 9 1,4-10-1,-4 10 0,2-11 1,0 2-1,-1-1 1,-1 10 0,3-19 0,-3 5 0,3 3 1,-1-2 0,0-2 2,-1 1-1,2 1 1,-3-2-1,2 5 1,-2-1 1,0 11-1,-2-20 0,2 20-1,-3-10 0,3 10-1,0 0 1,0 0-2,-5-12 0,5 12-1,0 0 0,0 0-1,0 0-2,-9 0-5,9 0-9,0 0-21,0 0 1,-11-4-1,0-8 1</inkml:trace>
  <inkml:trace contextRef="#ctx0" brushRef="#br0" timeOffset="1923.11">9920 5997 11,'0'0'23,"0"0"-4,0 0-1,0 0-1,0 0-4,1-12-2,-1 12-2,5-12-2,-5 12 0,8-16-1,-2 7 0,2-7-2,0 6 0,0-6 0,2 3 0,-2 0-1,1 1-1,-1-1 2,-8 13-3,14-17 1,-14 17 0,10-13-1,-10 13 0,0 0 0,0 0-1,0 0 0,0 0 1,0 0-1,0 0 0,0 0 1,0 0-1,0 0 1,7 15-1,-7-3 1,1 0-1,-1 4 1,0 2 0,0 4 0,0 4-1,0 0 1,0 2 0,0 1 0,0-2-1,-1 1 1,1 1-1,1-4 0,0-3 1,0-1-1,2-3 0,-1-2 0,0-2 0,0-3 0,-2-11 0,3 14 0,-3-14 0,0 0 0,0 0 0,0 0-1,-9 8 1,9-8-1,-12-2 0,12 2 0,-14-1 0,14 1 0,-16 0 0,16 0 1,-16 2-1,16-2 1,-16 4-1,16-4 1,-11 4 0,11-4 0,0 0 0,-9 1 0,9-1 1,0 0 0,0 0 0,11-2 1,-11 2 0,18-5-1,-3 4 1,0-1 0,3 0 0,-1-1-1,0 3 1,2-2-1,-2 2 0,1 1-1,-3-1 1,1-2-1,-4 4 1,2-1-1,-4-1 0,-10 0 1,13 2 0,-13-2-1,0 0 1,0 0 0,0 0-1,0 0 0,0 0-1,0 0-2,0 0-2,0 0-7,0 0-25,0 0 0,0 0-1,3-10 2</inkml:trace>
  <inkml:trace contextRef="#ctx0" brushRef="#br0" timeOffset="5905.3376">11126 6069 4,'0'0'9,"0"0"0,0 0 1,0 0 1,1-9-1,-1 9 1,0 0 0,0 0 1,0 0-2,0 0-1,-2-11 0,2 11-2,0 0-1,0 0 0,0 0-2,0 0 0,0 0 0,0 0-1,-2 11 0,2-11-1,-1 13 1,1-3-1,-2 2 0,3 2 0,-2 4 0,2-2-1,-1 2 0,2 3 0,0-3 1,2 1-2,-2 0 0,3 0 1,-3 0-1,4-1 0,-3 2 1,2-4-1,-2 2 0,2-2 0,-1 1 0,2-3 1,0 0-1,0-3 0,1-1 1,0 1-1,1-2 1,-8-9-1,16 13 1,-16-13-1,18 11 0,-18-11 1,17 10-1,-17-10 0,16 8 0,-16-8 1,15 10-1,-15-10 0,13 8 1,-13-8-1,8 11 0,-8-11 0,8 11 0,-8-11 0,0 0 0,9 12 0,-9-12 0,0 0 0,12 11 0,-12-11 0,12 5 0,-12-5 1,15 6-1,-5-5 0,0 0 0,3 3 1,1-2-1,3 0 1,1-1-1,3 0 0,1-2 1,1 2-1,2-1 0,1-1 0,0-1 0,0 1 0,1 2 1,1-1-1,4 1 1,2-1-1,1 0 1,3 1-1,2 1 1,5-1 0,0-2-1,2 1 0,-3 0 1,1 3-1,-1-3 0,-2 1 1,-1-2-1,-3 2 0,-1 0 0,-2-1 1,2 0-1,-2-1 0,-1 1 0,-1 1 0,0-1 1,1 0-1,-1 0 0,1 2 0,-2-2 0,-1 3 0,1-2 0,2-1 0,1 0 0,-2 1 0,1 0 0,-2-1 1,0-1-1,0 0 0,0 0 0,-3 1 0,2-1 0,-1-1 1,-1 0-2,1 1 1,-3 1 1,2-1-1,-3-2 0,3 2-1,-4-1 1,1 2 0,0 0 1,0-2-1,-1 1-1,0 2 1,1-1 0,1 0 0,0 1 0,1-2 0,1 0 0,-1 2 0,3-1 0,-1-2 1,-2-1-2,0 2 1,2-2 0,-1 1 0,-2 0 0,0-1 0,-1 1 0,0 1 0,-1 2 1,-1-2-1,-2 2 0,1 0 0,0 0 0,-2 0-1,2-1 1,1 0 0,-3 0 0,1 0 0,2 1 0,-3-1 1,0-1-1,0 1 0,-1 0 0,-2 0 0,2 0 0,0-2 0,-2 0 0,1 1 0,-2 0-1,2-1 2,-3-1-1,2 0 0,-1 1-1,-1 1 1,2 1 0,-1-1 0,1 0-1,-2 1 1,1 0 0,-2 2 0,3 0-1,0-2 1,-2 0 0,3 1 0,0 0 0,2-1 0,2 1 0,1-2 0,2 1 0,1 2 0,1 1 0,0-3 0,1 1 0,0 0 0,0 1 0,-1 0 0,1-1 0,0-1 0,0-1 0,-2 1 0,1 1 1,0-2-1,2 0 0,0 0-1,-1 0 2,0 1-1,-1 1 0,0-1 0,0-1 0,1 2-1,-2 0 2,-1 0-1,1-1 0,0 0 0,1-1 0,0 1 0,0 0 0,-1-2 0,-1-1 0,-2-1 0,1 3 0,-2-1 0,-1 0 0,-3-1 1,-2 1-1,0 0-1,-1 0 1,-1-1 1,1 0-1,-3 0-1,1 0 1,-1 0 0,3 0 0,-3 1 0,1-1 0,-2 2-1,0 0 1,2 0 0,-3 0 0,1 1-1,-2-1 1,1 2 0,0 0 0,0-2 0,0 2 0,1 0 0,1 0-1,1-1 1,-1 1-1,2-2 1,0 0 0,2 2-1,-1-1 1,1-2 0,-1 0 0,-1 1 0,0 0 0,0 0 0,-1-1 0,-1 0 0,0 0-1,-3 2 1,2 0 0,-2-1 0,-10 1 0,13-2-1,-13 2 1,10 0 0,-10 0 0,0 0 0,0 0 0,0 0-1,0 0 1,0 0 0,0 0 0,0 0 0,0 0 0,0 0 0,0 0 0,0 0 0,0 0 0,0 0 0,0 0 0,0 0 0,6-13 0,-6 13 0,-2-14 0,2 14 0,1-19 1,0 5-1,-1-2 0,2-2 0,-1-4 1,2 1-1,-2-1 1,-1-1 0,0 0 0,-1 4 0,-1 0 1,1 4 0,-2 3 0,0 2 0,-1 0-1,4 10 1,0 0-1,-10-11-1,10 11 1,0 0-2,0 0 1,0 0-2,0 0-1,-11 2-3,11-2-13,4 9-18,-4-9 1,0 0-1,-12-7 1</inkml:trace>
  <inkml:trace contextRef="#ctx0" brushRef="#br0" timeOffset="7601.4346">10790 6790 8,'0'0'25,"-1"-15"0,1 15-6,-2-11-1,2 11-4,0-10-2,0 10-3,-1-10-2,1 10 0,4-12-1,-4 12-1,8-11 0,-8 11-1,13-12-1,-13 12 2,15-11-3,-15 11 0,18-7 0,-9 3 0,1 3-2,0 2 2,0 0-1,-1 2 0,3 3 0,-3 0 0,1 3 0,0 3 0,-2 0 0,-2 0 0,0 3 0,-2 3 0,-2-1 0,-2 1-1,-4 3 1,-1-2-1,0 3 1,-3 0-1,-2-4 1,0-1-2,-2 4 1,-1-3 1,1-2-1,-1-2 0,-2 1-1,2-2 1,-1 0 0,4-1 0,0-7 0,10-5-1,-14 10 0,14-10 1,0 0 0,0 0-1,0 0 1,14 4 0,-3-4 1,4-1-1,4-3 1,2 0 0,1 3 0,2-1 0,0 1 0,0 0 0,-2 0 0,-2 1-1,-2 3 1,-2 0-1,-2-2 1,-3 1-1,0 3 1,-11-5-1,15 3 1,-15-3-1,0 0 1,10 1-2,-10-1-1,0 0-2,0 0-5,0 0-16,0 0-12,7-11 0,-7 11 0,0-11 1</inkml:trace>
  <inkml:trace contextRef="#ctx0" brushRef="#br0" timeOffset="12628.7223">12804 6843 9,'0'0'9,"-10"-4"0,10 4 1,0 0 1,0 0 0,-11-4 1,11 4 0,0 0 0,0 0-2,0 0 0,-12-8-1,12 8-2,0 0 0,0 0-2,0 0 0,0 0-2,-8 14 0,9-3 0,-5 3-2,4 3 1,-4 3 0,4 2-1,-2 1 1,3-1-1,-2-1 0,2 3 0,-1-4 1,-1-1-2,2-4 1,-2 0-1,2-4 0,-1 1 0,0-12 0,1 12 1,-1-12-1,0 0 0,13 7 0,-13-7 1,15 0-1,-5-3 1,1 2-1,2 0 1,0 0-1,2-1 1,0 1 0,3 1-1,0-1 1,3 1 0,1-1 0,2-1 1,-1-2-1,3 3-1,2-3 1,2 1 0,0 0 0,1 1-1,0-1 1,1 3-1,0 1 1,2-2-1,-3 1 1,1 2-1,2-2 1,0 1 0,3 1-1,-3-3 1,0 2-1,-1 1 0,0 0 1,-1-1-1,-2 0 1,0 2-1,0-3 1,1 2-1,1-2 0,0-2 1,2-3-1,2 3 0,4-1 1,-2-3-1,3 1 0,1-1 0,1 1 0,-1 0 1,2 1-1,-2-2 0,-2 1 0,1 1 1,-3 1-1,-1 0 1,-2-1-1,-2 1 0,-1 1 0,1 0 0,-2 1 0,0-1 1,0-1-1,2 3 0,-2-2 0,0 1 0,3 1 1,1-2-1,0 0 0,1 1 0,0 0 1,-1-1-1,2 0 0,-1 1 0,0-2 0,0 3 1,-1 0 0,-1-1-1,1 0 0,0 2 1,1-1-1,1-2 1,-4 2-1,1-1 0,1 0 0,0 0 1,2 2-1,-3-3 0,0 1 1,0 2-2,0-1 2,-1 0-1,-2 0 0,3 0 0,-1 0 0,0 2 0,-1-2 0,1 1 0,1 0 0,-2 1 0,0-1 0,-3 2 0,1-1 1,-3 0-1,-1-1 0,1 0 0,0 0 0,-1 0 0,-1 0 0,-2 0 0,-2 0 0,1-1 0,-4 3 1,-2-2-1,-3 0-1,-1 1 1,-3 0 0,-9-2 1,12 2-1,-12-2 0,10 0 0,-10 0 0,0 0 0,0 0 0,9 1 0,-9-1 0,0 0 0,0 0 0,0 0 0,10 4-1,-10-4 1,0 0 0,0 0 0,0 0 1,10 1-1,-10-1-1,0 0 1,3-9 0,-3 9 0,3-13 1,-2 1-2,1 2 1,0 1 0,-1-6 1,1 0-1,-1-1 0,0-1 0,0 0 0,-1 2 0,0-1 1,-1 1-1,0 3 0,0 2 1,1 10 0,-5-14-1,5 14 0,0 0 0,0 0-1,-9-4 0,9 4-2,0 0-3,0 0-8,-9 10-23,9-10 0,-9 10-2,9-10 3</inkml:trace>
  <inkml:trace contextRef="#ctx0" brushRef="#br0" timeOffset="14157.8098">12195 7203 11,'-10'-4'19,"10"4"-1,0 0 0,0 0-3,-3-10 1,3 10-3,0 0-2,5-13-1,-5 13 0,14-13-2,-3 10-1,-2-4-2,6 4 0,-3-3 0,5 3-2,-3-1-1,3 5 0,-2 0-1,0 1 0,-1 1 0,1 3-1,-4 2 1,1 2-1,-4 0 1,-1 1 0,-3 2-1,-1 1 0,-4 1 1,-2-2 0,-3 1-1,0-1 0,-3-1 1,0 0-1,1-3 1,8-9-1,-14 12 0,14-12-1,0 0 2,-10 10-1,10-10 0,0 0-1,0 0 1,14 3 0,-14-3 1,17 3 0,-3 0-1,2 0 0,1 0 1,1 0-1,0 2 1,0 0-1,-1 0 1,-1 3-1,-2-1 0,-4 1 1,-1 2-1,-2 2 0,-3 0 1,-2 2-1,-2-1 1,-3 1-1,-2-3 0,-3 3 1,0-3-1,-3-1 1,-4-1-1,0-2 0,-2-1 1,1-1-1,1 0 1,0-1 0,0-2-1,2 1 1,13-3 0,-17 3 0,17-3-1,-10 1 1,10-1-1,0 0 0,0 0-1,0 0 1,0 0-2,0 0 0,0 0-3,0 0-7,0 0-25,12-3 2,-12 3-2,8-12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3:40:04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10402 5541 19,'0'0'17,"0"0"0,-6-12-1,6 12-2,0 0-1,0 0-2,0 0-2,0 0-1,1 12-1,-1-12-2,1 21-1,-1-5 0,1 5-1,-1 0-1,1 3 0,-2-1-1,2 3 0,-1-2-1,0-1 1,1-2-1,0-3 1,0-3-1,2 0 0,-1-4 1,-2-11-1,7 11 0,-7-11 0,10 7 1,-10-7-1,15 0 1,-15 0-1,16-4 0,-6 2 0,1 2 1,0-1-1,0 0 0,2 3 1,-1-1-1,4 0 1,-1 0 0,2 1 0,2-3-1,0 3 1,4-1 0,0-2 0,0 1-1,1 0 1,2 1-1,2 2 1,-1-2-1,2-1 2,-1-1-2,1 3 0,1-2 1,0 0 0,0 0-1,-3-1 0,4-2 1,0 3-1,-1 0 1,1-1-1,0-1 0,0 2 0,1-2 1,2 1-1,-2 0 1,1-2-1,1 0 0,1 0 0,2 1 1,1-2-1,0 1 0,1 0 1,-2 0-1,0 1 1,-1 1-1,0-1 0,0 0 1,1 2-1,-1 0 1,1-2-1,3-1 0,-1 1 0,1-1 0,0 2 0,1 0 1,-1-1-1,1 2 0,0 1 0,-2 1 1,0-1-1,1 1 0,-3-2 0,2-1 0,-2 2 1,0-1-1,0-2 0,-1 0 0,1 2 0,1-1 0,2-1 0,-4 1 1,-1-3-1,1 0-1,1 1 1,-2 1 0,1-2 0,-3 1 0,-3 0 0,1 1 0,0 0 0,-2 2 0,-2-3 0,2 0 0,0 2-1,-1-1 1,0-2 1,-1 3-1,0-1 0,-1 0-1,0 3 1,-4 0 0,0-2 1,0 1-2,-1 2 1,0-2 0,-1 1 0,-1 1 0,0-2 0,1 1 0,-1 2 0,1-2 0,-2-1 0,2 0 0,0 1 0,0-1 0,1 0 0,-1 2 0,0-3 0,0 0 0,0 2 0,-2 0 0,1-2 0,-2 1 0,1 1 0,2-3 0,0 2 0,0 1 0,0-3 0,0 0 0,0 2 0,0 0 0,0-2 0,-1 2 0,-2-1 0,2 0 0,-1 2 0,0 0 0,2-3 0,-1 1 0,0 1 0,0-1 0,0 1 0,0 1 0,-1 0 0,0-2 0,-2 3 0,-2 2 0,0-3 1,1 1-1,-1-1 0,2 0 0,-2 0 0,1 0 0,0-2 0,0 0 0,1 1 0,-1 1 0,-1-1 0,0-1 0,-1 1 0,1 1 0,-1 1 0,0 0 0,1-2 0,1 0 0,1 1 0,-1 1 0,1 0 0,0 0 0,0-1 0,1-1 0,-1 1 0,-1 1 0,0-1 0,1-1 0,-1 0 0,3-2 0,-2 3 0,2-1 0,-2-1 0,2 0 0,-2 2 0,1-1 0,-1 0 0,1 0 0,-1-1 0,1-1 0,2 2 0,-2 0 0,1-3 0,-1 1 0,1 2 0,-2-1 0,1-1 0,0 2 0,-2-1 0,-1-1 0,3 2 0,-3 0 0,1-2 0,-1 1 0,1 0 0,-1 0 0,-1-1 0,0 0 0,0 0 0,2 1 0,1 1-1,-1 0 1,0-1 0,-2 0 0,0 1 0,0 0 0,0 1-1,-3-1 1,-10 0 0,17-3 0,-17 3 0,18 2 0,-9-2 0,-9 0-1,18-2 1,-7 1 0,-1 1 0,2 1 0,-2-2-1,3-1 1,-1 1-1,1 0 0,-1 1 1,-1 0-1,0-1 1,2 0-1,-4 2 0,2-1 1,-1 0-1,0 1 1,0-2-1,3 1 1,0 0 0,0-1-1,0-1 1,2 0 0,0 1 0,-2 0 0,1-1 0,-2 1 0,-1-2 0,-2 2 0,1 0 0,1 1 0,-2-3 0,0 1 0,1 1 0,0 0 0,0 1 0,0 0 0,-1-1 0,0 0 0,-9 1-1,17 3 1,-17-3 0,13 3 0,-13-3 0,11 0 0,-11 0 0,11 5 0,-11-5 0,9-1 0,-9 1-1,9 3 1,-9-3 0,12 3-2,-12-3 2,10 1-1,-10-1 0,13 5 1,-13-5-1,11 0 0,-11 0 1,13 2-1,-13-2 1,14 3-1,-14-3 1,13-1-1,-13 1 1,15 3 0,-15-3-1,10-1 1,-10 1 0,10 0-1,-10 0 1,10 1 0,-10-1 0,0 0 0,12-1 0,-12 1 0,0 0 0,12 1 0,-12-1-1,0 0 1,12 0 0,-12 0 0,0 0-1,11-1 1,-11 1-1,0 0 1,0 0 0,12-4 0,-12 4 0,0 0 0,8-9 0,-8 9 1,4-10-1,-4 10 0,2-11 1,0 2-1,-1-1 1,-1 10 0,3-19 0,-3 5 0,3 3 1,-1-2 0,0-2 2,-1 1-1,2 1 1,-3-2-1,2 5 1,-2-1 1,0 11-1,-2-20 0,2 20-1,-3-10 0,3 10-1,0 0 1,0 0-2,-5-12 0,5 12-1,0 0 0,0 0-1,0 0-2,-9 0-5,9 0-9,0 0-21,0 0 1,-11-4-1,0-8 1</inkml:trace>
  <inkml:trace contextRef="#ctx0" brushRef="#br0" timeOffset="1">9920 5997 11,'0'0'23,"0"0"-4,0 0-1,0 0-1,0 0-4,1-12-2,-1 12-2,5-12-2,-5 12 0,8-16-1,-2 7 0,2-7-2,0 6 0,0-6 0,2 3 0,-2 0-1,1 1-1,-1-1 2,-8 13-3,14-17 1,-14 17 0,10-13-1,-10 13 0,0 0 0,0 0-1,0 0 0,0 0 1,0 0-1,0 0 0,0 0 1,0 0-1,0 0 1,7 15-1,-7-3 1,1 0-1,-1 4 1,0 2 0,0 4 0,0 4-1,0 0 1,0 2 0,0 1 0,0-2-1,-1 1 1,1 1-1,1-4 0,0-3 1,0-1-1,2-3 0,-1-2 0,0-2 0,0-3 0,-2-11 0,3 14 0,-3-14 0,0 0 0,0 0 0,0 0-1,-9 8 1,9-8-1,-12-2 0,12 2 0,-14-1 0,14 1 0,-16 0 0,16 0 1,-16 2-1,16-2 1,-16 4-1,16-4 1,-11 4 0,11-4 0,0 0 0,-9 1 0,9-1 1,0 0 0,0 0 0,11-2 1,-11 2 0,18-5-1,-3 4 1,0-1 0,3 0 0,-1-1-1,0 3 1,2-2-1,-2 2 0,1 1-1,-3-1 1,1-2-1,-4 4 1,2-1-1,-4-1 0,-10 0 1,13 2 0,-13-2-1,0 0 1,0 0 0,0 0-1,0 0 0,0 0-1,0 0-2,0 0-2,0 0-7,0 0-25,0 0 0,0 0-1,3-10 2</inkml:trace>
  <inkml:trace contextRef="#ctx0" brushRef="#br0" timeOffset="2">11126 6069 4,'0'0'9,"0"0"0,0 0 1,0 0 1,1-9-1,-1 9 1,0 0 0,0 0 1,0 0-2,0 0-1,-2-11 0,2 11-2,0 0-1,0 0 0,0 0-2,0 0 0,0 0 0,0 0-1,-2 11 0,2-11-1,-1 13 1,1-3-1,-2 2 0,3 2 0,-2 4 0,2-2-1,-1 2 0,2 3 0,0-3 1,2 1-2,-2 0 0,3 0 1,-3 0-1,4-1 0,-3 2 1,2-4-1,-2 2 0,2-2 0,-1 1 0,2-3 1,0 0-1,0-3 0,1-1 1,0 1-1,1-2 1,-8-9-1,16 13 1,-16-13-1,18 11 0,-18-11 1,17 10-1,-17-10 0,16 8 0,-16-8 1,15 10-1,-15-10 0,13 8 1,-13-8-1,8 11 0,-8-11 0,8 11 0,-8-11 0,0 0 0,9 12 0,-9-12 0,0 0 0,12 11 0,-12-11 0,12 5 0,-12-5 1,15 6-1,-5-5 0,0 0 0,3 3 1,1-2-1,3 0 1,1-1-1,3 0 0,1-2 1,1 2-1,2-1 0,1-1 0,0-1 0,0 1 0,1 2 1,1-1-1,4 1 1,2-1-1,1 0 1,3 1-1,2 1 1,5-1 0,0-2-1,2 1 0,-3 0 1,1 3-1,-1-3 0,-2 1 1,-1-2-1,-3 2 0,-1 0 0,-2-1 1,2 0-1,-2-1 0,-1 1 0,-1 1 0,0-1 1,1 0-1,-1 0 0,1 2 0,-2-2 0,-1 3 0,1-2 0,2-1 0,1 0 0,-2 1 0,1 0 0,-2-1 1,0-1-1,0 0 0,0 0 0,-3 1 0,2-1 0,-1-1 1,-1 0-2,1 1 1,-3 1 1,2-1-1,-3-2 0,3 2-1,-4-1 1,1 2 0,0 0 1,0-2-1,-1 1-1,0 2 1,1-1 0,1 0 0,0 1 0,1-2 0,1 0 0,-1 2 0,3-1 0,-1-2 1,-2-1-2,0 2 1,2-2 0,-1 1 0,-2 0 0,0-1 0,-1 1 0,0 1 0,-1 2 1,-1-2-1,-2 2 0,1 0 0,0 0 0,-2 0-1,2-1 1,1 0 0,-3 0 0,1 0 0,2 1 0,-3-1 1,0-1-1,0 1 0,-1 0 0,-2 0 0,2 0 0,0-2 0,-2 0 0,1 1 0,-2 0-1,2-1 2,-3-1-1,2 0 0,-1 1-1,-1 1 1,2 1 0,-1-1 0,1 0-1,-2 1 1,1 0 0,-2 2 0,3 0-1,0-2 1,-2 0 0,3 1 0,0 0 0,2-1 0,2 1 0,1-2 0,2 1 0,1 2 0,1 1 0,0-3 0,1 1 0,0 0 0,0 1 0,-1 0 0,1-1 0,0-1 0,0-1 0,-2 1 0,1 1 1,0-2-1,2 0 0,0 0-1,-1 0 2,0 1-1,-1 1 0,0-1 0,0-1 0,1 2-1,-2 0 2,-1 0-1,1-1 0,0 0 0,1-1 0,0 1 0,0 0 0,-1-2 0,-1-1 0,-2-1 0,1 3 0,-2-1 0,-1 0 0,-3-1 1,-2 1-1,0 0-1,-1 0 1,-1-1 1,1 0-1,-3 0-1,1 0 1,-1 0 0,3 0 0,-3 1 0,1-1 0,-2 2-1,0 0 1,2 0 0,-3 0 0,1 1-1,-2-1 1,1 2 0,0 0 0,0-2 0,0 2 0,1 0 0,1 0-1,1-1 1,-1 1-1,2-2 1,0 0 0,2 2-1,-1-1 1,1-2 0,-1 0 0,-1 1 0,0 0 0,0 0 0,-1-1 0,-1 0 0,0 0-1,-3 2 1,2 0 0,-2-1 0,-10 1 0,13-2-1,-13 2 1,10 0 0,-10 0 0,0 0 0,0 0 0,0 0-1,0 0 1,0 0 0,0 0 0,0 0 0,0 0 0,0 0 0,0 0 0,0 0 0,0 0 0,0 0 0,0 0 0,0 0 0,6-13 0,-6 13 0,-2-14 0,2 14 0,1-19 1,0 5-1,-1-2 0,2-2 0,-1-4 1,2 1-1,-2-1 1,-1-1 0,0 0 0,-1 4 0,-1 0 1,1 4 0,-2 3 0,0 2 0,-1 0-1,4 10 1,0 0-1,-10-11-1,10 11 1,0 0-2,0 0 1,0 0-2,0 0-1,-11 2-3,11-2-13,4 9-18,-4-9 1,0 0-1,-12-7 1</inkml:trace>
  <inkml:trace contextRef="#ctx0" brushRef="#br0" timeOffset="3">10790 6790 8,'0'0'25,"-1"-15"0,1 15-6,-2-11-1,2 11-4,0-10-2,0 10-3,-1-10-2,1 10 0,4-12-1,-4 12-1,8-11 0,-8 11-1,13-12-1,-13 12 2,15-11-3,-15 11 0,18-7 0,-9 3 0,1 3-2,0 2 2,0 0-1,-1 2 0,3 3 0,-3 0 0,1 3 0,0 3 0,-2 0 0,-2 0 0,0 3 0,-2 3 0,-2-1 0,-2 1-1,-4 3 1,-1-2-1,0 3 1,-3 0-1,-2-4 1,0-1-2,-2 4 1,-1-3 1,1-2-1,-1-2 0,-2 1-1,2-2 1,-1 0 0,4-1 0,0-7 0,10-5-1,-14 10 0,14-10 1,0 0 0,0 0-1,0 0 1,14 4 0,-3-4 1,4-1-1,4-3 1,2 0 0,1 3 0,2-1 0,0 1 0,0 0 0,-2 0 0,-2 1-1,-2 3 1,-2 0-1,-2-2 1,-3 1-1,0 3 1,-11-5-1,15 3 1,-15-3-1,0 0 1,10 1-2,-10-1-1,0 0-2,0 0-5,0 0-16,0 0-12,7-11 0,-7 11 0,0-11 1</inkml:trace>
  <inkml:trace contextRef="#ctx0" brushRef="#br0" timeOffset="4">12804 6843 9,'0'0'9,"-10"-4"0,10 4 1,0 0 1,0 0 0,-11-4 1,11 4 0,0 0 0,0 0-2,0 0 0,-12-8-1,12 8-2,0 0 0,0 0-2,0 0 0,0 0-2,-8 14 0,9-3 0,-5 3-2,4 3 1,-4 3 0,4 2-1,-2 1 1,3-1-1,-2-1 0,2 3 0,-1-4 1,-1-1-2,2-4 1,-2 0-1,2-4 0,-1 1 0,0-12 0,1 12 1,-1-12-1,0 0 0,13 7 0,-13-7 1,15 0-1,-5-3 1,1 2-1,2 0 1,0 0-1,2-1 1,0 1 0,3 1-1,0-1 1,3 1 0,1-1 0,2-1 1,-1-2-1,3 3-1,2-3 1,2 1 0,0 0 0,1 1-1,0-1 1,1 3-1,0 1 1,2-2-1,-3 1 1,1 2-1,2-2 1,0 1 0,3 1-1,-3-3 1,0 2-1,-1 1 0,0 0 1,-1-1-1,-2 0 1,0 2-1,0-3 1,1 2-1,1-2 0,0-2 1,2-3-1,2 3 0,4-1 1,-2-3-1,3 1 0,1-1 0,1 1 0,-1 0 1,2 1-1,-2-2 0,-2 1 0,1 1 1,-3 1-1,-1 0 1,-2-1-1,-2 1 0,-1 1 0,1 0 0,-2 1 0,0-1 1,0-1-1,2 3 0,-2-2 0,0 1 0,3 1 1,1-2-1,0 0 0,1 1 0,0 0 1,-1-1-1,2 0 0,-1 1 0,0-2 0,0 3 1,-1 0 0,-1-1-1,1 0 0,0 2 1,1-1-1,1-2 1,-4 2-1,1-1 0,1 0 0,0 0 1,2 2-1,-3-3 0,0 1 1,0 2-2,0-1 2,-1 0-1,-2 0 0,3 0 0,-1 0 0,0 2 0,-1-2 0,1 1 0,1 0 0,-2 1 0,0-1 0,-3 2 0,1-1 1,-3 0-1,-1-1 0,1 0 0,0 0 0,-1 0 0,-1 0 0,-2 0 0,-2 0 0,1-1 0,-4 3 1,-2-2-1,-3 0-1,-1 1 1,-3 0 0,-9-2 1,12 2-1,-12-2 0,10 0 0,-10 0 0,0 0 0,0 0 0,9 1 0,-9-1 0,0 0 0,0 0 0,0 0 0,10 4-1,-10-4 1,0 0 0,0 0 0,0 0 1,10 1-1,-10-1-1,0 0 1,3-9 0,-3 9 0,3-13 1,-2 1-2,1 2 1,0 1 0,-1-6 1,1 0-1,-1-1 0,0-1 0,0 0 0,-1 2 0,0-1 1,-1 1-1,0 3 0,0 2 1,1 10 0,-5-14-1,5 14 0,0 0 0,0 0-1,-9-4 0,9 4-2,0 0-3,0 0-8,-9 10-23,9-10 0,-9 10-2,9-10 3</inkml:trace>
  <inkml:trace contextRef="#ctx0" brushRef="#br0" timeOffset="5">12195 7203 11,'-10'-4'19,"10"4"-1,0 0 0,0 0-3,-3-10 1,3 10-3,0 0-2,5-13-1,-5 13 0,14-13-2,-3 10-1,-2-4-2,6 4 0,-3-3 0,5 3-2,-3-1-1,3 5 0,-2 0-1,0 1 0,-1 1 0,1 3-1,-4 2 1,1 2-1,-4 0 1,-1 1 0,-3 2-1,-1 1 0,-4 1 1,-2-2 0,-3 1-1,0-1 0,-3-1 1,0 0-1,1-3 1,8-9-1,-14 12 0,14-12-1,0 0 2,-10 10-1,10-10 0,0 0-1,0 0 1,14 3 0,-14-3 1,17 3 0,-3 0-1,2 0 0,1 0 1,1 0-1,0 2 1,0 0-1,-1 0 1,-1 3-1,-2-1 0,-4 1 1,-1 2-1,-2 2 0,-3 0 1,-2 2-1,-2-1 1,-3 1-1,-2-3 0,-3 3 1,0-3-1,-3-1 1,-4-1-1,0-2 0,-2-1 1,1-1-1,1 0 1,0-1 0,0-2-1,2 1 1,13-3 0,-17 3 0,17-3-1,-10 1 1,10-1-1,0 0 0,0 0-1,0 0 1,0 0-2,0 0 0,0 0-3,0 0-7,0 0-25,12-3 2,-12 3-2,8-12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1.emf"/><Relationship Id="rId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emf"/><Relationship Id="rId18" Type="http://schemas.openxmlformats.org/officeDocument/2006/relationships/customXml" Target="../ink/ink19.xml"/><Relationship Id="rId26" Type="http://schemas.openxmlformats.org/officeDocument/2006/relationships/customXml" Target="../ink/ink23.xml"/><Relationship Id="rId39" Type="http://schemas.openxmlformats.org/officeDocument/2006/relationships/image" Target="../media/image32.emf"/><Relationship Id="rId21" Type="http://schemas.openxmlformats.org/officeDocument/2006/relationships/image" Target="../media/image230.emf"/><Relationship Id="rId34" Type="http://schemas.openxmlformats.org/officeDocument/2006/relationships/customXml" Target="../ink/ink27.xml"/><Relationship Id="rId42" Type="http://schemas.openxmlformats.org/officeDocument/2006/relationships/customXml" Target="../ink/ink31.xml"/><Relationship Id="rId47" Type="http://schemas.openxmlformats.org/officeDocument/2006/relationships/image" Target="../media/image36.emf"/><Relationship Id="rId50" Type="http://schemas.openxmlformats.org/officeDocument/2006/relationships/customXml" Target="../ink/ink35.xml"/><Relationship Id="rId7" Type="http://schemas.openxmlformats.org/officeDocument/2006/relationships/image" Target="../media/image16.emf"/><Relationship Id="rId2" Type="http://schemas.openxmlformats.org/officeDocument/2006/relationships/customXml" Target="../ink/ink11.xml"/><Relationship Id="rId16" Type="http://schemas.openxmlformats.org/officeDocument/2006/relationships/customXml" Target="../ink/ink18.xml"/><Relationship Id="rId29" Type="http://schemas.openxmlformats.org/officeDocument/2006/relationships/image" Target="../media/image270.emf"/><Relationship Id="rId11" Type="http://schemas.openxmlformats.org/officeDocument/2006/relationships/image" Target="../media/image18.emf"/><Relationship Id="rId24" Type="http://schemas.openxmlformats.org/officeDocument/2006/relationships/customXml" Target="../ink/ink22.xml"/><Relationship Id="rId32" Type="http://schemas.openxmlformats.org/officeDocument/2006/relationships/customXml" Target="../ink/ink26.xml"/><Relationship Id="rId37" Type="http://schemas.openxmlformats.org/officeDocument/2006/relationships/image" Target="../media/image31.emf"/><Relationship Id="rId40" Type="http://schemas.openxmlformats.org/officeDocument/2006/relationships/customXml" Target="../ink/ink30.xml"/><Relationship Id="rId45" Type="http://schemas.openxmlformats.org/officeDocument/2006/relationships/image" Target="../media/image35.emf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23" Type="http://schemas.openxmlformats.org/officeDocument/2006/relationships/image" Target="../media/image240.emf"/><Relationship Id="rId28" Type="http://schemas.openxmlformats.org/officeDocument/2006/relationships/customXml" Target="../ink/ink24.xml"/><Relationship Id="rId36" Type="http://schemas.openxmlformats.org/officeDocument/2006/relationships/customXml" Target="../ink/ink28.xml"/><Relationship Id="rId49" Type="http://schemas.openxmlformats.org/officeDocument/2006/relationships/image" Target="../media/image37.emf"/><Relationship Id="rId10" Type="http://schemas.openxmlformats.org/officeDocument/2006/relationships/customXml" Target="../ink/ink15.xml"/><Relationship Id="rId19" Type="http://schemas.openxmlformats.org/officeDocument/2006/relationships/image" Target="../media/image22.emf"/><Relationship Id="rId31" Type="http://schemas.openxmlformats.org/officeDocument/2006/relationships/image" Target="../media/image28.emf"/><Relationship Id="rId44" Type="http://schemas.openxmlformats.org/officeDocument/2006/relationships/customXml" Target="../ink/ink32.xml"/><Relationship Id="rId4" Type="http://schemas.openxmlformats.org/officeDocument/2006/relationships/customXml" Target="../ink/ink12.xml"/><Relationship Id="rId9" Type="http://schemas.openxmlformats.org/officeDocument/2006/relationships/image" Target="../media/image17.emf"/><Relationship Id="rId14" Type="http://schemas.openxmlformats.org/officeDocument/2006/relationships/customXml" Target="../ink/ink17.xml"/><Relationship Id="rId22" Type="http://schemas.openxmlformats.org/officeDocument/2006/relationships/customXml" Target="../ink/ink21.xml"/><Relationship Id="rId27" Type="http://schemas.openxmlformats.org/officeDocument/2006/relationships/image" Target="../media/image260.emf"/><Relationship Id="rId30" Type="http://schemas.openxmlformats.org/officeDocument/2006/relationships/customXml" Target="../ink/ink25.xml"/><Relationship Id="rId35" Type="http://schemas.openxmlformats.org/officeDocument/2006/relationships/image" Target="../media/image30.emf"/><Relationship Id="rId43" Type="http://schemas.openxmlformats.org/officeDocument/2006/relationships/image" Target="../media/image34.emf"/><Relationship Id="rId48" Type="http://schemas.openxmlformats.org/officeDocument/2006/relationships/customXml" Target="../ink/ink34.xml"/><Relationship Id="rId8" Type="http://schemas.openxmlformats.org/officeDocument/2006/relationships/customXml" Target="../ink/ink14.xml"/><Relationship Id="rId51" Type="http://schemas.openxmlformats.org/officeDocument/2006/relationships/image" Target="../media/image38.emf"/><Relationship Id="rId3" Type="http://schemas.openxmlformats.org/officeDocument/2006/relationships/image" Target="../media/image14.emf"/><Relationship Id="rId12" Type="http://schemas.openxmlformats.org/officeDocument/2006/relationships/customXml" Target="../ink/ink16.xml"/><Relationship Id="rId17" Type="http://schemas.openxmlformats.org/officeDocument/2006/relationships/image" Target="../media/image21.emf"/><Relationship Id="rId25" Type="http://schemas.openxmlformats.org/officeDocument/2006/relationships/image" Target="../media/image250.emf"/><Relationship Id="rId33" Type="http://schemas.openxmlformats.org/officeDocument/2006/relationships/image" Target="../media/image29.emf"/><Relationship Id="rId38" Type="http://schemas.openxmlformats.org/officeDocument/2006/relationships/customXml" Target="../ink/ink29.xml"/><Relationship Id="rId46" Type="http://schemas.openxmlformats.org/officeDocument/2006/relationships/customXml" Target="../ink/ink33.xml"/><Relationship Id="rId20" Type="http://schemas.openxmlformats.org/officeDocument/2006/relationships/customXml" Target="../ink/ink20.xml"/><Relationship Id="rId41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emf"/><Relationship Id="rId18" Type="http://schemas.openxmlformats.org/officeDocument/2006/relationships/customXml" Target="../ink/ink44.xml"/><Relationship Id="rId26" Type="http://schemas.openxmlformats.org/officeDocument/2006/relationships/customXml" Target="../ink/ink48.xml"/><Relationship Id="rId39" Type="http://schemas.openxmlformats.org/officeDocument/2006/relationships/image" Target="../media/image30.emf"/><Relationship Id="rId21" Type="http://schemas.openxmlformats.org/officeDocument/2006/relationships/image" Target="../media/image32.emf"/><Relationship Id="rId34" Type="http://schemas.openxmlformats.org/officeDocument/2006/relationships/customXml" Target="../ink/ink52.xml"/><Relationship Id="rId42" Type="http://schemas.openxmlformats.org/officeDocument/2006/relationships/customXml" Target="../ink/ink56.xml"/><Relationship Id="rId47" Type="http://schemas.openxmlformats.org/officeDocument/2006/relationships/image" Target="../media/image42.emf"/><Relationship Id="rId50" Type="http://schemas.openxmlformats.org/officeDocument/2006/relationships/customXml" Target="../ink/ink60.xml"/><Relationship Id="rId55" Type="http://schemas.openxmlformats.org/officeDocument/2006/relationships/image" Target="../media/image46.emf"/><Relationship Id="rId7" Type="http://schemas.openxmlformats.org/officeDocument/2006/relationships/image" Target="../media/image18.emf"/><Relationship Id="rId2" Type="http://schemas.openxmlformats.org/officeDocument/2006/relationships/customXml" Target="../ink/ink36.xml"/><Relationship Id="rId16" Type="http://schemas.openxmlformats.org/officeDocument/2006/relationships/customXml" Target="../ink/ink43.xml"/><Relationship Id="rId29" Type="http://schemas.openxmlformats.org/officeDocument/2006/relationships/image" Target="../media/image25.emf"/><Relationship Id="rId11" Type="http://schemas.openxmlformats.org/officeDocument/2006/relationships/image" Target="../media/image20.emf"/><Relationship Id="rId24" Type="http://schemas.openxmlformats.org/officeDocument/2006/relationships/customXml" Target="../ink/ink47.xml"/><Relationship Id="rId32" Type="http://schemas.openxmlformats.org/officeDocument/2006/relationships/customXml" Target="../ink/ink51.xml"/><Relationship Id="rId37" Type="http://schemas.openxmlformats.org/officeDocument/2006/relationships/image" Target="../media/image29.emf"/><Relationship Id="rId40" Type="http://schemas.openxmlformats.org/officeDocument/2006/relationships/customXml" Target="../ink/ink55.xml"/><Relationship Id="rId45" Type="http://schemas.openxmlformats.org/officeDocument/2006/relationships/image" Target="../media/image41.emf"/><Relationship Id="rId53" Type="http://schemas.openxmlformats.org/officeDocument/2006/relationships/image" Target="../media/image45.emf"/><Relationship Id="rId58" Type="http://schemas.openxmlformats.org/officeDocument/2006/relationships/customXml" Target="../ink/ink64.xml"/><Relationship Id="rId5" Type="http://schemas.openxmlformats.org/officeDocument/2006/relationships/image" Target="../media/image40.emf"/><Relationship Id="rId19" Type="http://schemas.openxmlformats.org/officeDocument/2006/relationships/image" Target="../media/image31.emf"/><Relationship Id="rId4" Type="http://schemas.openxmlformats.org/officeDocument/2006/relationships/customXml" Target="../ink/ink37.xml"/><Relationship Id="rId9" Type="http://schemas.openxmlformats.org/officeDocument/2006/relationships/image" Target="../media/image19.emf"/><Relationship Id="rId14" Type="http://schemas.openxmlformats.org/officeDocument/2006/relationships/customXml" Target="../ink/ink42.xml"/><Relationship Id="rId22" Type="http://schemas.openxmlformats.org/officeDocument/2006/relationships/customXml" Target="../ink/ink46.xml"/><Relationship Id="rId27" Type="http://schemas.openxmlformats.org/officeDocument/2006/relationships/image" Target="../media/image24.emf"/><Relationship Id="rId30" Type="http://schemas.openxmlformats.org/officeDocument/2006/relationships/customXml" Target="../ink/ink50.xml"/><Relationship Id="rId35" Type="http://schemas.openxmlformats.org/officeDocument/2006/relationships/image" Target="../media/image28.emf"/><Relationship Id="rId43" Type="http://schemas.openxmlformats.org/officeDocument/2006/relationships/image" Target="../media/image36.emf"/><Relationship Id="rId48" Type="http://schemas.openxmlformats.org/officeDocument/2006/relationships/customXml" Target="../ink/ink59.xml"/><Relationship Id="rId56" Type="http://schemas.openxmlformats.org/officeDocument/2006/relationships/customXml" Target="../ink/ink63.xml"/><Relationship Id="rId8" Type="http://schemas.openxmlformats.org/officeDocument/2006/relationships/customXml" Target="../ink/ink39.xml"/><Relationship Id="rId51" Type="http://schemas.openxmlformats.org/officeDocument/2006/relationships/image" Target="../media/image44.emf"/><Relationship Id="rId3" Type="http://schemas.openxmlformats.org/officeDocument/2006/relationships/image" Target="../media/image39.emf"/><Relationship Id="rId12" Type="http://schemas.openxmlformats.org/officeDocument/2006/relationships/customXml" Target="../ink/ink41.xml"/><Relationship Id="rId17" Type="http://schemas.openxmlformats.org/officeDocument/2006/relationships/image" Target="../media/image23.emf"/><Relationship Id="rId25" Type="http://schemas.openxmlformats.org/officeDocument/2006/relationships/image" Target="../media/image34.emf"/><Relationship Id="rId33" Type="http://schemas.openxmlformats.org/officeDocument/2006/relationships/image" Target="../media/image27.emf"/><Relationship Id="rId38" Type="http://schemas.openxmlformats.org/officeDocument/2006/relationships/customXml" Target="../ink/ink54.xml"/><Relationship Id="rId46" Type="http://schemas.openxmlformats.org/officeDocument/2006/relationships/customXml" Target="../ink/ink58.xml"/><Relationship Id="rId59" Type="http://schemas.openxmlformats.org/officeDocument/2006/relationships/image" Target="../media/image48.emf"/><Relationship Id="rId20" Type="http://schemas.openxmlformats.org/officeDocument/2006/relationships/customXml" Target="../ink/ink45.xml"/><Relationship Id="rId41" Type="http://schemas.openxmlformats.org/officeDocument/2006/relationships/image" Target="../media/image35.emf"/><Relationship Id="rId54" Type="http://schemas.openxmlformats.org/officeDocument/2006/relationships/customXml" Target="../ink/ink6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.xml"/><Relationship Id="rId15" Type="http://schemas.openxmlformats.org/officeDocument/2006/relationships/image" Target="../media/image22.emf"/><Relationship Id="rId23" Type="http://schemas.openxmlformats.org/officeDocument/2006/relationships/image" Target="../media/image33.emf"/><Relationship Id="rId28" Type="http://schemas.openxmlformats.org/officeDocument/2006/relationships/customXml" Target="../ink/ink49.xml"/><Relationship Id="rId36" Type="http://schemas.openxmlformats.org/officeDocument/2006/relationships/customXml" Target="../ink/ink53.xml"/><Relationship Id="rId49" Type="http://schemas.openxmlformats.org/officeDocument/2006/relationships/image" Target="../media/image43.emf"/><Relationship Id="rId57" Type="http://schemas.openxmlformats.org/officeDocument/2006/relationships/image" Target="../media/image47.emf"/><Relationship Id="rId10" Type="http://schemas.openxmlformats.org/officeDocument/2006/relationships/customXml" Target="../ink/ink40.xml"/><Relationship Id="rId31" Type="http://schemas.openxmlformats.org/officeDocument/2006/relationships/image" Target="../media/image26.emf"/><Relationship Id="rId44" Type="http://schemas.openxmlformats.org/officeDocument/2006/relationships/customXml" Target="../ink/ink57.xml"/><Relationship Id="rId52" Type="http://schemas.openxmlformats.org/officeDocument/2006/relationships/customXml" Target="../ink/ink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customXml" Target="../ink/ink65.xml"/><Relationship Id="rId7" Type="http://schemas.openxmlformats.org/officeDocument/2006/relationships/customXml" Target="../ink/ink67.xml"/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customXml" Target="../ink/ink66.xml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customXml" Target="../ink/ink6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7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urant_Institute_of_Mathematical_Sciences" TargetMode="External"/><Relationship Id="rId2" Type="http://schemas.openxmlformats.org/officeDocument/2006/relationships/hyperlink" Target="http://en.wikipedia.org/wiki/John_Cock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Bedford,_MA" TargetMode="External"/><Relationship Id="rId5" Type="http://schemas.openxmlformats.org/officeDocument/2006/relationships/hyperlink" Target="http://en.wikipedia.org/wiki/Tadao_Kasami" TargetMode="External"/><Relationship Id="rId4" Type="http://schemas.openxmlformats.org/officeDocument/2006/relationships/hyperlink" Target="http://en.wikipedia.org/wiki/New_York_Universit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Balanced Parentheses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Show that the following balanced parentheses grammar is ambiguous (by finding two parse trees for some input sequence) and find unambiguous grammar for the same language.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B ::=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 smtClean="0">
                <a:solidFill>
                  <a:schemeClr val="tx1"/>
                </a:solidFill>
              </a:rPr>
              <a:t> |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 B </a:t>
            </a:r>
            <a:r>
              <a:rPr lang="en-US" b="1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| B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Idea How We Obtained the Grammar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  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   (     S   )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S’ 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 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 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  |  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(  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  (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S’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br>
              <a:rPr lang="en-US" dirty="0">
                <a:solidFill>
                  <a:srgbClr val="000000"/>
                </a:solidFill>
                <a:sym typeface="Wingdings" pitchFamily="2" charset="2"/>
              </a:rPr>
            </a:b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)</a:t>
            </a:r>
            <a:endParaRPr lang="en-US" baseline="-25000" dirty="0">
              <a:solidFill>
                <a:srgbClr val="000000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66560" y="1993680"/>
              <a:ext cx="1164600" cy="1045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7560" y="1990800"/>
                <a:ext cx="1187640" cy="10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298520" y="3480120"/>
              <a:ext cx="1772640" cy="2509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7360" y="3471840"/>
                <a:ext cx="1795320" cy="25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060080" y="2137320"/>
              <a:ext cx="4114800" cy="1000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7200" y="2125080"/>
                <a:ext cx="4132800" cy="1025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3250877" y="5678259"/>
            <a:ext cx="573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Chomsky </a:t>
            </a:r>
            <a:r>
              <a:rPr lang="en-US" dirty="0">
                <a:solidFill>
                  <a:srgbClr val="000000"/>
                </a:solidFill>
              </a:rPr>
              <a:t>Normal </a:t>
            </a:r>
            <a:r>
              <a:rPr lang="en-US" dirty="0" smtClean="0">
                <a:solidFill>
                  <a:srgbClr val="000000"/>
                </a:solidFill>
              </a:rPr>
              <a:t>Form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transformation can be done fully mechanically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Transforming to Chomsky Form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Steps:</a:t>
            </a:r>
            <a:endParaRPr lang="en-US" dirty="0">
              <a:solidFill>
                <a:schemeClr val="accent2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</a:t>
            </a:r>
            <a:r>
              <a:rPr lang="en-US" dirty="0">
                <a:solidFill>
                  <a:srgbClr val="000000"/>
                </a:solidFill>
              </a:rPr>
              <a:t>unproductive 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emove unreachable </a:t>
            </a:r>
            <a:r>
              <a:rPr lang="en-US" dirty="0">
                <a:solidFill>
                  <a:srgbClr val="000000"/>
                </a:solidFill>
              </a:rPr>
              <a:t>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epsilons </a:t>
            </a:r>
            <a:r>
              <a:rPr lang="en-US" dirty="0">
                <a:solidFill>
                  <a:srgbClr val="000000"/>
                </a:solidFill>
              </a:rPr>
              <a:t>(no non-start </a:t>
            </a:r>
            <a:r>
              <a:rPr lang="en-US" dirty="0" err="1">
                <a:solidFill>
                  <a:srgbClr val="000000"/>
                </a:solidFill>
              </a:rPr>
              <a:t>nullable</a:t>
            </a:r>
            <a:r>
              <a:rPr lang="en-US" dirty="0">
                <a:solidFill>
                  <a:srgbClr val="000000"/>
                </a:solidFill>
              </a:rPr>
              <a:t> symbols)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single non-terminal productions </a:t>
            </a:r>
            <a:r>
              <a:rPr lang="en-US" dirty="0">
                <a:solidFill>
                  <a:srgbClr val="000000"/>
                </a:solidFill>
              </a:rPr>
              <a:t>X::=</a:t>
            </a:r>
            <a:r>
              <a:rPr lang="en-US" dirty="0" smtClean="0">
                <a:solidFill>
                  <a:srgbClr val="000000"/>
                </a:solidFill>
              </a:rPr>
              <a:t>Y</a:t>
            </a:r>
            <a:endParaRPr lang="en-US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transform productions </a:t>
            </a:r>
            <a:r>
              <a:rPr lang="en-US" dirty="0" smtClean="0">
                <a:solidFill>
                  <a:srgbClr val="000000"/>
                </a:solidFill>
              </a:rPr>
              <a:t>w/ more </a:t>
            </a:r>
            <a:r>
              <a:rPr lang="en-US" dirty="0" smtClean="0">
                <a:solidFill>
                  <a:srgbClr val="000000"/>
                </a:solidFill>
              </a:rPr>
              <a:t>than 3 on RHS</a:t>
            </a:r>
            <a:endParaRPr lang="en-US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make terminals occur </a:t>
            </a:r>
            <a:r>
              <a:rPr lang="en-US" dirty="0">
                <a:solidFill>
                  <a:srgbClr val="000000"/>
                </a:solidFill>
              </a:rPr>
              <a:t>alone on right-hand </a:t>
            </a:r>
            <a:r>
              <a:rPr lang="en-US" dirty="0" smtClean="0">
                <a:solidFill>
                  <a:srgbClr val="000000"/>
                </a:solidFill>
              </a:rPr>
              <a:t>side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7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1) Unproductive non-terminals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37410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What is funny about this </a:t>
            </a:r>
            <a:r>
              <a:rPr lang="en-US" dirty="0" smtClean="0">
                <a:solidFill>
                  <a:srgbClr val="000000"/>
                </a:solidFill>
              </a:rPr>
              <a:t>grammar: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:=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|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| </a:t>
            </a:r>
            <a:r>
              <a:rPr lang="en-US" dirty="0" smtClean="0">
                <a:solidFill>
                  <a:srgbClr val="000000"/>
                </a:solidFill>
              </a:rPr>
              <a:t>if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else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term </a:t>
            </a:r>
            <a:r>
              <a:rPr lang="en-US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8000"/>
                </a:solidFill>
              </a:rPr>
              <a:t> term 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  <a:r>
              <a:rPr lang="en-US" dirty="0" smtClean="0">
                <a:solidFill>
                  <a:srgbClr val="008000"/>
                </a:solidFill>
              </a:rPr>
              <a:t> term </a:t>
            </a:r>
            <a:r>
              <a:rPr lang="en-US" dirty="0" smtClean="0">
                <a:solidFill>
                  <a:srgbClr val="000000"/>
                </a:solidFill>
              </a:rPr>
              <a:t>–</a:t>
            </a:r>
            <a:r>
              <a:rPr lang="en-US" dirty="0" smtClean="0">
                <a:solidFill>
                  <a:srgbClr val="008000"/>
                </a:solidFill>
              </a:rPr>
              <a:t> term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term</a:t>
            </a:r>
            <a:r>
              <a:rPr lang="en-US" dirty="0" smtClean="0">
                <a:solidFill>
                  <a:srgbClr val="008000"/>
                </a:solidFill>
              </a:rPr>
              <a:t> ::= factor </a:t>
            </a:r>
            <a:r>
              <a:rPr lang="en-US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8000"/>
                </a:solidFill>
              </a:rPr>
              <a:t> factor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factor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882" y="5242025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There is no derivation of a sequence of tokens from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expr</a:t>
            </a:r>
            <a:endParaRPr lang="en-US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882" y="5721978"/>
            <a:ext cx="897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Why?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1523" y="5700764"/>
            <a:ext cx="7107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every step will have at least one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term, or factor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882" y="6162429"/>
            <a:ext cx="7773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If it cannot derive sequence of tokens we call it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unproductive</a:t>
            </a:r>
            <a:endParaRPr lang="en-US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05006" y="912016"/>
            <a:ext cx="4407408" cy="55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How to compute them?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3978946"/>
            <a:ext cx="8229600" cy="26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:=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|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| </a:t>
            </a:r>
            <a:r>
              <a:rPr lang="en-US" dirty="0" smtClean="0">
                <a:solidFill>
                  <a:srgbClr val="000000"/>
                </a:solidFill>
              </a:rPr>
              <a:t>if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else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term </a:t>
            </a:r>
            <a:r>
              <a:rPr lang="en-US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8000"/>
                </a:solidFill>
              </a:rPr>
              <a:t> term | term </a:t>
            </a:r>
            <a:r>
              <a:rPr lang="en-US" dirty="0" smtClean="0">
                <a:solidFill>
                  <a:srgbClr val="000000"/>
                </a:solidFill>
              </a:rPr>
              <a:t>–</a:t>
            </a:r>
            <a:r>
              <a:rPr lang="en-US" dirty="0" smtClean="0">
                <a:solidFill>
                  <a:srgbClr val="008000"/>
                </a:solidFill>
              </a:rPr>
              <a:t> term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term</a:t>
            </a:r>
            <a:r>
              <a:rPr lang="en-US" dirty="0" smtClean="0">
                <a:solidFill>
                  <a:srgbClr val="008000"/>
                </a:solidFill>
              </a:rPr>
              <a:t> ::= factor </a:t>
            </a:r>
            <a:r>
              <a:rPr lang="en-US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8000"/>
                </a:solidFill>
              </a:rPr>
              <a:t> factor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factor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program ::=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program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1) Unproductive </a:t>
            </a:r>
            <a:r>
              <a:rPr lang="en-US" dirty="0" smtClean="0">
                <a:solidFill>
                  <a:srgbClr val="000000"/>
                </a:solidFill>
              </a:rPr>
              <a:t>non-terminals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24"/>
            <a:ext cx="8229600" cy="2560205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Productive symbols are obtained using these two rules (what remains is unproductive)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Terminals </a:t>
            </a:r>
            <a:r>
              <a:rPr lang="en-US" dirty="0" smtClean="0">
                <a:solidFill>
                  <a:srgbClr val="000000"/>
                </a:solidFill>
              </a:rPr>
              <a:t>(tokens) are </a:t>
            </a:r>
            <a:r>
              <a:rPr lang="en-US" dirty="0" smtClean="0">
                <a:solidFill>
                  <a:srgbClr val="000000"/>
                </a:solidFill>
              </a:rPr>
              <a:t>productive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If X::= s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… 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baseline="-25000" dirty="0" err="1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is rule and each 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is productive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then </a:t>
            </a:r>
            <a:r>
              <a:rPr lang="en-US" dirty="0">
                <a:solidFill>
                  <a:srgbClr val="000000"/>
                </a:solidFill>
              </a:rPr>
              <a:t>X is </a:t>
            </a:r>
            <a:r>
              <a:rPr lang="en-US" dirty="0" smtClean="0">
                <a:solidFill>
                  <a:srgbClr val="000000"/>
                </a:solidFill>
              </a:rPr>
              <a:t>productive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39541" y="4366796"/>
            <a:ext cx="300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Delete unproductive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ymbols.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Will the meaning of top-level symbol (program) change?</a:t>
            </a:r>
          </a:p>
        </p:txBody>
      </p:sp>
    </p:spTree>
    <p:extLst>
      <p:ext uri="{BB962C8B-B14F-4D97-AF65-F5344CB8AC3E}">
        <p14:creationId xmlns:p14="http://schemas.microsoft.com/office/powerpoint/2010/main" val="32702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470992"/>
            <a:ext cx="8229600" cy="374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What is funny about this grammar with starting terminal ‘</a:t>
            </a:r>
            <a:r>
              <a:rPr lang="en-US" dirty="0" smtClean="0">
                <a:solidFill>
                  <a:srgbClr val="008000"/>
                </a:solidFill>
              </a:rPr>
              <a:t>program</a:t>
            </a:r>
            <a:r>
              <a:rPr lang="en-US" dirty="0" smtClean="0">
                <a:solidFill>
                  <a:srgbClr val="000000"/>
                </a:solidFill>
              </a:rPr>
              <a:t>’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program ::=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program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assignment |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assignment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>
                <a:solidFill>
                  <a:srgbClr val="008000"/>
                </a:solidFill>
              </a:rPr>
              <a:t>ifStmt</a:t>
            </a:r>
            <a:r>
              <a:rPr lang="en-US" dirty="0">
                <a:solidFill>
                  <a:srgbClr val="008000"/>
                </a:solidFill>
              </a:rPr>
              <a:t> ::= </a:t>
            </a:r>
            <a:r>
              <a:rPr lang="en-US" dirty="0">
                <a:solidFill>
                  <a:srgbClr val="000000"/>
                </a:solidFill>
              </a:rPr>
              <a:t>if 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else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2) Unreachable non-terminals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882" y="5908231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way to reach symbol ‘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ifStmt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 from ‘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program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1333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2) </a:t>
            </a:r>
            <a:r>
              <a:rPr lang="en-US" dirty="0" smtClean="0">
                <a:solidFill>
                  <a:srgbClr val="000000"/>
                </a:solidFill>
              </a:rPr>
              <a:t>Computing unreachable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non-terminals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882" y="5908231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is the general algorithm?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470992"/>
            <a:ext cx="8229600" cy="374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What is funny about this grammar with starting terminal ‘</a:t>
            </a:r>
            <a:r>
              <a:rPr lang="en-US" dirty="0" smtClean="0">
                <a:solidFill>
                  <a:srgbClr val="008000"/>
                </a:solidFill>
              </a:rPr>
              <a:t>program</a:t>
            </a:r>
            <a:r>
              <a:rPr lang="en-US" dirty="0" smtClean="0">
                <a:solidFill>
                  <a:srgbClr val="000000"/>
                </a:solidFill>
              </a:rPr>
              <a:t>’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program ::=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program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assignment |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assignment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>
                <a:solidFill>
                  <a:srgbClr val="008000"/>
                </a:solidFill>
              </a:rPr>
              <a:t>ifStmt</a:t>
            </a:r>
            <a:r>
              <a:rPr lang="en-US" dirty="0">
                <a:solidFill>
                  <a:srgbClr val="008000"/>
                </a:solidFill>
              </a:rPr>
              <a:t> ::= </a:t>
            </a:r>
            <a:r>
              <a:rPr lang="en-US" dirty="0">
                <a:solidFill>
                  <a:srgbClr val="000000"/>
                </a:solidFill>
              </a:rPr>
              <a:t>if 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else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::=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</a:p>
        </p:txBody>
      </p:sp>
    </p:spTree>
    <p:extLst>
      <p:ext uri="{BB962C8B-B14F-4D97-AF65-F5344CB8AC3E}">
        <p14:creationId xmlns:p14="http://schemas.microsoft.com/office/powerpoint/2010/main" val="30189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2) Unreachable non-terminals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Reachable terminals are obtained using the following rules (the rest are unreachable)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starting non-terminal is reachable (program)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If X::= s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… </a:t>
            </a: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is rule and 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4508" y="3058163"/>
            <a:ext cx="3043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is reachable then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1782" y="3488043"/>
            <a:ext cx="7537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each non-terminal among s</a:t>
            </a:r>
            <a:r>
              <a:rPr lang="en-US" sz="280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</a:t>
            </a:r>
            <a:r>
              <a:rPr lang="en-US" sz="280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…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aseline="-25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 reachable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39541" y="4366796"/>
            <a:ext cx="300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Delete unreachable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ymbols.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Will the meaning of top-level symbol (program) change?</a:t>
            </a:r>
          </a:p>
        </p:txBody>
      </p:sp>
    </p:spTree>
    <p:extLst>
      <p:ext uri="{BB962C8B-B14F-4D97-AF65-F5344CB8AC3E}">
        <p14:creationId xmlns:p14="http://schemas.microsoft.com/office/powerpoint/2010/main" val="138211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3) Removing Empty Strings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992"/>
            <a:ext cx="8268789" cy="6843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Ensure only top-level symbol can be </a:t>
            </a:r>
            <a:r>
              <a:rPr lang="en-US" dirty="0" err="1" smtClean="0">
                <a:solidFill>
                  <a:srgbClr val="000000"/>
                </a:solidFill>
              </a:rPr>
              <a:t>nullable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5577" y="2168059"/>
            <a:ext cx="8438605" cy="367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program ::=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“”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| assignment |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assignment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882" y="5908231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to do it in this example?</a:t>
            </a:r>
          </a:p>
        </p:txBody>
      </p:sp>
    </p:spTree>
    <p:extLst>
      <p:ext uri="{BB962C8B-B14F-4D97-AF65-F5344CB8AC3E}">
        <p14:creationId xmlns:p14="http://schemas.microsoft.com/office/powerpoint/2010/main" val="16745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3) Removing Empty </a:t>
            </a:r>
            <a:r>
              <a:rPr lang="en-US" dirty="0" smtClean="0">
                <a:solidFill>
                  <a:srgbClr val="000000"/>
                </a:solidFill>
              </a:rPr>
              <a:t>Strings - Result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5577" y="1645922"/>
            <a:ext cx="8438605" cy="46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program ::= “” |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       |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assignment |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} 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r>
              <a:rPr lang="en-US" dirty="0" smtClean="0">
                <a:solidFill>
                  <a:srgbClr val="000000"/>
                </a:solidFill>
              </a:rPr>
              <a:t>{ }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assignment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</a:t>
            </a:r>
            <a:r>
              <a:rPr lang="en-US" dirty="0">
                <a:solidFill>
                  <a:srgbClr val="000000"/>
                </a:solidFill>
              </a:rPr>
              <a:t> while 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</a:p>
        </p:txBody>
      </p:sp>
    </p:spTree>
    <p:extLst>
      <p:ext uri="{BB962C8B-B14F-4D97-AF65-F5344CB8AC3E}">
        <p14:creationId xmlns:p14="http://schemas.microsoft.com/office/powerpoint/2010/main" val="2892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3) Removing Empty </a:t>
            </a:r>
            <a:r>
              <a:rPr lang="en-US" dirty="0" smtClean="0">
                <a:solidFill>
                  <a:srgbClr val="000000"/>
                </a:solidFill>
              </a:rPr>
              <a:t>Strings -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Compute the set of </a:t>
            </a:r>
            <a:r>
              <a:rPr lang="en-US" dirty="0" err="1" smtClean="0">
                <a:solidFill>
                  <a:schemeClr val="accent2"/>
                </a:solidFill>
              </a:rPr>
              <a:t>nullable</a:t>
            </a:r>
            <a:r>
              <a:rPr lang="en-US" dirty="0" smtClean="0">
                <a:solidFill>
                  <a:schemeClr val="accent2"/>
                </a:solidFill>
              </a:rPr>
              <a:t> non-terminals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Add extra rules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If X::= s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… </a:t>
            </a: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is rule </a:t>
            </a:r>
            <a:r>
              <a:rPr lang="en-US" dirty="0" smtClean="0">
                <a:solidFill>
                  <a:srgbClr val="000000"/>
                </a:solidFill>
              </a:rPr>
              <a:t>then add new rules of form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X::=  r</a:t>
            </a:r>
            <a:r>
              <a:rPr lang="en-US" baseline="-25000" dirty="0" smtClean="0">
                <a:solidFill>
                  <a:srgbClr val="000000"/>
                </a:solidFill>
              </a:rPr>
              <a:t>1 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… </a:t>
            </a:r>
            <a:r>
              <a:rPr lang="en-US" dirty="0" err="1" smtClean="0">
                <a:solidFill>
                  <a:srgbClr val="000000"/>
                </a:solidFill>
              </a:rPr>
              <a:t>r</a:t>
            </a:r>
            <a:r>
              <a:rPr lang="en-US" baseline="-25000" dirty="0" err="1" smtClean="0">
                <a:solidFill>
                  <a:srgbClr val="000000"/>
                </a:solidFill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</a:rPr>
              <a:t>  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where </a:t>
            </a:r>
            <a:r>
              <a:rPr lang="en-US" dirty="0" err="1" smtClean="0">
                <a:solidFill>
                  <a:srgbClr val="000000"/>
                </a:solidFill>
              </a:rPr>
              <a:t>r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is either 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or, if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333399"/>
                </a:solidFill>
              </a:rPr>
              <a:t>Remove all empty right-hand sides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If starting symbol S was </a:t>
            </a:r>
            <a:r>
              <a:rPr lang="en-US" dirty="0" err="1" smtClean="0">
                <a:solidFill>
                  <a:srgbClr val="333399"/>
                </a:solidFill>
              </a:rPr>
              <a:t>nullable</a:t>
            </a:r>
            <a:r>
              <a:rPr lang="en-US" dirty="0" smtClean="0">
                <a:solidFill>
                  <a:srgbClr val="333399"/>
                </a:solidFill>
              </a:rPr>
              <a:t>, then introduce a new start symbol S’ instead, and add rule  </a:t>
            </a:r>
            <a:r>
              <a:rPr lang="en-US" dirty="0" smtClean="0">
                <a:solidFill>
                  <a:srgbClr val="000000"/>
                </a:solidFill>
              </a:rPr>
              <a:t>S’ ::= S | “”   		</a:t>
            </a:r>
          </a:p>
        </p:txBody>
      </p:sp>
      <p:sp>
        <p:nvSpPr>
          <p:cNvPr id="4" name="Rectangle 3"/>
          <p:cNvSpPr/>
          <p:nvPr/>
        </p:nvSpPr>
        <p:spPr>
          <a:xfrm>
            <a:off x="4545867" y="3570262"/>
            <a:ext cx="3043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nullable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then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399" y="4070264"/>
            <a:ext cx="7537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280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can also be the empty string (so it disappears)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854160" y="3195720"/>
              <a:ext cx="297000" cy="321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1560" y="3184560"/>
                <a:ext cx="321480" cy="3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824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Dangling 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dangling-else problem happens when the conditional statements are parsed using the following grammar.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	S ::= S </a:t>
            </a:r>
            <a:r>
              <a:rPr lang="en-US" b="1" dirty="0" smtClean="0">
                <a:solidFill>
                  <a:schemeClr val="tx1"/>
                </a:solidFill>
              </a:rPr>
              <a:t>;</a:t>
            </a:r>
            <a:r>
              <a:rPr lang="en-US" dirty="0" smtClean="0">
                <a:solidFill>
                  <a:schemeClr val="tx1"/>
                </a:solidFill>
              </a:rPr>
              <a:t> 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S ::= </a:t>
            </a:r>
            <a:r>
              <a:rPr lang="en-US" dirty="0">
                <a:solidFill>
                  <a:schemeClr val="tx1"/>
                </a:solidFill>
              </a:rPr>
              <a:t>id </a:t>
            </a:r>
            <a:r>
              <a:rPr lang="en-US" b="1" dirty="0">
                <a:solidFill>
                  <a:schemeClr val="tx1"/>
                </a:solidFill>
              </a:rPr>
              <a:t>:=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S ::= </a:t>
            </a:r>
            <a:r>
              <a:rPr lang="en-US" b="1" dirty="0">
                <a:solidFill>
                  <a:schemeClr val="tx1"/>
                </a:solidFill>
              </a:rPr>
              <a:t>if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b="1" dirty="0">
                <a:solidFill>
                  <a:schemeClr val="tx1"/>
                </a:solidFill>
              </a:rPr>
              <a:t>then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S ::= </a:t>
            </a:r>
            <a:r>
              <a:rPr lang="en-US" b="1" dirty="0">
                <a:solidFill>
                  <a:schemeClr val="tx1"/>
                </a:solidFill>
              </a:rPr>
              <a:t>if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b="1" dirty="0">
                <a:solidFill>
                  <a:schemeClr val="tx1"/>
                </a:solidFill>
              </a:rPr>
              <a:t>then</a:t>
            </a:r>
            <a:r>
              <a:rPr lang="en-US" dirty="0">
                <a:solidFill>
                  <a:schemeClr val="tx1"/>
                </a:solidFill>
              </a:rPr>
              <a:t> S else S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>Find </a:t>
            </a:r>
            <a:r>
              <a:rPr lang="en-US" dirty="0"/>
              <a:t>an unambiguous grammar that accepts the same conditional statements and matches the else statement with the nearest unmatched if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3) Removing Empty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Since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dirty="0" err="1" smtClean="0">
                <a:solidFill>
                  <a:srgbClr val="000000"/>
                </a:solidFill>
              </a:rPr>
              <a:t>nullable</a:t>
            </a:r>
            <a:r>
              <a:rPr lang="en-US" dirty="0" smtClean="0">
                <a:solidFill>
                  <a:srgbClr val="000000"/>
                </a:solidFill>
              </a:rPr>
              <a:t>, the rule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err="1">
                <a:solidFill>
                  <a:srgbClr val="008000"/>
                </a:solidFill>
              </a:rPr>
              <a:t>blockStmt</a:t>
            </a:r>
            <a:r>
              <a:rPr lang="en-US" dirty="0">
                <a:solidFill>
                  <a:srgbClr val="008000"/>
                </a:solidFill>
              </a:rPr>
              <a:t> ::= </a:t>
            </a:r>
            <a:r>
              <a:rPr lang="en-US" dirty="0">
                <a:solidFill>
                  <a:srgbClr val="000000"/>
                </a:solidFill>
              </a:rPr>
              <a:t>{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gives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{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} </a:t>
            </a:r>
            <a:r>
              <a:rPr lang="en-US" dirty="0">
                <a:solidFill>
                  <a:srgbClr val="008000"/>
                </a:solidFill>
              </a:rPr>
              <a:t>| </a:t>
            </a:r>
            <a:r>
              <a:rPr lang="en-US" dirty="0">
                <a:solidFill>
                  <a:srgbClr val="000000"/>
                </a:solidFill>
              </a:rPr>
              <a:t>{ 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Since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are </a:t>
            </a:r>
            <a:r>
              <a:rPr lang="en-US" dirty="0" err="1" smtClean="0">
                <a:solidFill>
                  <a:srgbClr val="000000"/>
                </a:solidFill>
              </a:rPr>
              <a:t>nullable</a:t>
            </a:r>
            <a:r>
              <a:rPr lang="en-US" dirty="0" smtClean="0">
                <a:solidFill>
                  <a:srgbClr val="000000"/>
                </a:solidFill>
              </a:rPr>
              <a:t>, the rule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::=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gives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	      |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 </a:t>
            </a:r>
            <a:r>
              <a:rPr lang="en-US" dirty="0">
                <a:solidFill>
                  <a:srgbClr val="008000"/>
                </a:solidFill>
              </a:rPr>
              <a:t>| </a:t>
            </a:r>
            <a:r>
              <a:rPr lang="en-US" dirty="0">
                <a:solidFill>
                  <a:srgbClr val="000000"/>
                </a:solidFill>
              </a:rPr>
              <a:t>;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4) Eliminating single productions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1807785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Single production is of the form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X ::=Y</a:t>
            </a:r>
          </a:p>
          <a:p>
            <a:pPr marL="5715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where X,Y are non-terminals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01334" y="3200402"/>
            <a:ext cx="5238209" cy="27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  program ::=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::=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::= assignment | </a:t>
            </a:r>
            <a:r>
              <a:rPr lang="en-US" sz="2800" dirty="0" err="1" smtClean="0">
                <a:solidFill>
                  <a:srgbClr val="008000"/>
                </a:solidFill>
              </a:rPr>
              <a:t>whileStmt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assignment ::=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=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whileStmt</a:t>
            </a:r>
            <a:r>
              <a:rPr lang="en-US" sz="2800" dirty="0" smtClean="0">
                <a:solidFill>
                  <a:srgbClr val="008000"/>
                </a:solidFill>
              </a:rPr>
              <a:t> ::= </a:t>
            </a:r>
            <a:r>
              <a:rPr lang="en-US" sz="2800" dirty="0" smtClean="0">
                <a:solidFill>
                  <a:srgbClr val="000000"/>
                </a:solidFill>
              </a:rPr>
              <a:t>while (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endParaRPr lang="en-US" sz="28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4) Eliminate single productions - Result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3"/>
            <a:ext cx="8229600" cy="1180768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Generalizes removal of epsilon transitions from non-deterministic automata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01334" y="3200402"/>
            <a:ext cx="7759340" cy="27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  program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>
                <a:solidFill>
                  <a:srgbClr val="008000"/>
                </a:solidFill>
              </a:rPr>
              <a:t>assignment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>
                <a:solidFill>
                  <a:srgbClr val="008000"/>
                </a:solidFill>
              </a:rPr>
              <a:t>  </a:t>
            </a:r>
            <a:r>
              <a:rPr lang="en-US" sz="2800" dirty="0" err="1">
                <a:solidFill>
                  <a:srgbClr val="008000"/>
                </a:solidFill>
              </a:rPr>
              <a:t>whileStmt</a:t>
            </a:r>
            <a:r>
              <a:rPr lang="en-US" sz="2800" dirty="0">
                <a:solidFill>
                  <a:srgbClr val="008000"/>
                </a:solidFill>
              </a:rPr>
              <a:t> ::=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0000"/>
                </a:solidFill>
              </a:rPr>
              <a:t>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866920" y="5445000"/>
              <a:ext cx="2862360" cy="838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6120" y="5432760"/>
                <a:ext cx="2880360" cy="86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59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4) </a:t>
            </a:r>
            <a:r>
              <a:rPr lang="en-US" dirty="0" smtClean="0">
                <a:solidFill>
                  <a:srgbClr val="000000"/>
                </a:solidFill>
              </a:rPr>
              <a:t>“Single Production Terminator”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702"/>
            <a:ext cx="8229600" cy="2251922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If there is single production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X ::=Y 	</a:t>
            </a:r>
            <a:r>
              <a:rPr lang="en-US" dirty="0" smtClean="0">
                <a:solidFill>
                  <a:srgbClr val="333399"/>
                </a:solidFill>
              </a:rPr>
              <a:t>put an edge </a:t>
            </a:r>
            <a:r>
              <a:rPr lang="en-US" dirty="0" smtClean="0">
                <a:solidFill>
                  <a:srgbClr val="000000"/>
                </a:solidFill>
              </a:rPr>
              <a:t>(X,Y)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into graph</a:t>
            </a:r>
          </a:p>
          <a:p>
            <a:pPr lvl="0"/>
            <a:r>
              <a:rPr lang="en-US" dirty="0">
                <a:solidFill>
                  <a:srgbClr val="333399"/>
                </a:solidFill>
              </a:rPr>
              <a:t>If there </a:t>
            </a:r>
            <a:r>
              <a:rPr lang="en-US" dirty="0" smtClean="0">
                <a:solidFill>
                  <a:srgbClr val="333399"/>
                </a:solidFill>
              </a:rPr>
              <a:t>is a </a:t>
            </a:r>
            <a:r>
              <a:rPr lang="en-US" dirty="0" smtClean="0">
                <a:solidFill>
                  <a:srgbClr val="000000"/>
                </a:solidFill>
              </a:rPr>
              <a:t>path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from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X to Z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in the graph, and there is rule </a:t>
            </a:r>
            <a:r>
              <a:rPr lang="en-US" dirty="0" smtClean="0">
                <a:solidFill>
                  <a:srgbClr val="000000"/>
                </a:solidFill>
              </a:rPr>
              <a:t>Z ::= s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… </a:t>
            </a: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then add rule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92777" y="4441371"/>
            <a:ext cx="7354388" cy="216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  program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6736" y="3420352"/>
            <a:ext cx="2476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::= s</a:t>
            </a:r>
            <a:r>
              <a:rPr lang="en-US" sz="3200" kern="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</a:t>
            </a:r>
            <a:r>
              <a:rPr lang="en-US" sz="3200" kern="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… </a:t>
            </a:r>
            <a:r>
              <a:rPr lang="en-US" sz="32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kern="0" baseline="-25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617" y="3990537"/>
            <a:ext cx="5833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At the end, remove all single productions.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9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5) No more than 2 symbols on RHS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32600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becomes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br>
              <a:rPr lang="en-US" baseline="-25000" dirty="0" smtClean="0">
                <a:solidFill>
                  <a:srgbClr val="008000"/>
                </a:solidFill>
              </a:rPr>
            </a:br>
            <a:r>
              <a:rPr lang="en-US" baseline="-25000" dirty="0" smtClean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endParaRPr lang="en-US" baseline="-25000" dirty="0" smtClean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71200" y="1977480"/>
              <a:ext cx="2291040" cy="740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2560" y="1969200"/>
                <a:ext cx="2314080" cy="7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01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6) A non-terminal for each terminal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1611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becomes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::= N</a:t>
            </a:r>
            <a:r>
              <a:rPr lang="en-US" baseline="-25000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br>
              <a:rPr lang="en-US" baseline="-25000" dirty="0" smtClean="0">
                <a:solidFill>
                  <a:srgbClr val="008000"/>
                </a:solidFill>
              </a:rPr>
            </a:br>
            <a:r>
              <a:rPr lang="en-US" baseline="-25000" dirty="0" smtClean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> ::= N</a:t>
            </a:r>
            <a:r>
              <a:rPr lang="en-US" baseline="-25000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N</a:t>
            </a:r>
            <a:r>
              <a:rPr lang="en-US" baseline="-25000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N</a:t>
            </a:r>
            <a:r>
              <a:rPr lang="en-US" baseline="-25000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aseline="-25000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571200" y="1977480"/>
              <a:ext cx="2291040" cy="740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2560" y="1969200"/>
                <a:ext cx="2314080" cy="7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10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using CYK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Transform grammar into Chomsky Form:</a:t>
            </a:r>
            <a:endParaRPr lang="en-US" dirty="0">
              <a:solidFill>
                <a:srgbClr val="333399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</a:t>
            </a:r>
            <a:r>
              <a:rPr lang="en-US" dirty="0">
                <a:solidFill>
                  <a:srgbClr val="000000"/>
                </a:solidFill>
              </a:rPr>
              <a:t>unproductive 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emove unreachable </a:t>
            </a:r>
            <a:r>
              <a:rPr lang="en-US" dirty="0">
                <a:solidFill>
                  <a:srgbClr val="000000"/>
                </a:solidFill>
              </a:rPr>
              <a:t>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epsilons </a:t>
            </a:r>
            <a:r>
              <a:rPr lang="en-US" dirty="0">
                <a:solidFill>
                  <a:srgbClr val="000000"/>
                </a:solidFill>
              </a:rPr>
              <a:t>(no non-start </a:t>
            </a:r>
            <a:r>
              <a:rPr lang="en-US" dirty="0" err="1">
                <a:solidFill>
                  <a:srgbClr val="000000"/>
                </a:solidFill>
              </a:rPr>
              <a:t>nullable</a:t>
            </a:r>
            <a:r>
              <a:rPr lang="en-US" dirty="0">
                <a:solidFill>
                  <a:srgbClr val="000000"/>
                </a:solidFill>
              </a:rPr>
              <a:t> symbols)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single non-terminal productions </a:t>
            </a:r>
            <a:r>
              <a:rPr lang="en-US" dirty="0">
                <a:solidFill>
                  <a:srgbClr val="000000"/>
                </a:solidFill>
              </a:rPr>
              <a:t>X::=</a:t>
            </a:r>
            <a:r>
              <a:rPr lang="en-US" dirty="0" smtClean="0">
                <a:solidFill>
                  <a:srgbClr val="000000"/>
                </a:solidFill>
              </a:rPr>
              <a:t>Y</a:t>
            </a:r>
            <a:endParaRPr lang="en-US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transform productions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err="1">
                <a:solidFill>
                  <a:srgbClr val="000000"/>
                </a:solidFill>
              </a:rPr>
              <a:t>arity</a:t>
            </a:r>
            <a:r>
              <a:rPr lang="en-US" dirty="0">
                <a:solidFill>
                  <a:srgbClr val="000000"/>
                </a:solidFill>
              </a:rPr>
              <a:t> more than two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make terminals occur </a:t>
            </a:r>
            <a:r>
              <a:rPr lang="en-US" dirty="0">
                <a:solidFill>
                  <a:srgbClr val="000000"/>
                </a:solidFill>
              </a:rPr>
              <a:t>alone on right-hand </a:t>
            </a:r>
            <a:r>
              <a:rPr lang="en-US" dirty="0" smtClean="0">
                <a:solidFill>
                  <a:srgbClr val="000000"/>
                </a:solidFill>
              </a:rPr>
              <a:t>side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Have only rules X ::= Y Z,  X ::= t, and possibly S ::= “”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333399"/>
                </a:solidFill>
              </a:rPr>
              <a:t>Apply CYK dynamic programming algorithm</a:t>
            </a:r>
          </a:p>
        </p:txBody>
      </p:sp>
    </p:spTree>
    <p:extLst>
      <p:ext uri="{BB962C8B-B14F-4D97-AF65-F5344CB8AC3E}">
        <p14:creationId xmlns:p14="http://schemas.microsoft.com/office/powerpoint/2010/main" val="21222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Dynamic </a:t>
            </a:r>
            <a:r>
              <a:rPr lang="en-US" dirty="0" smtClean="0">
                <a:solidFill>
                  <a:srgbClr val="000000"/>
                </a:solidFill>
              </a:rPr>
              <a:t>Programming to Parse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3" y="1315622"/>
            <a:ext cx="8569235" cy="51896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Assume Chomsky Normal Form, 3 types of rules: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“” | S’ 		(only for the start non-terminal)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sym typeface="Wingdings" pitchFamily="2" charset="2"/>
              </a:rPr>
              <a:t>j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t		(names for terminals)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F0"/>
                </a:solidFill>
                <a:sym typeface="Wingdings" pitchFamily="2" charset="2"/>
              </a:rPr>
              <a:t>	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</a:t>
            </a:r>
            <a:r>
              <a:rPr lang="en-US" dirty="0" err="1" smtClean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8000"/>
                </a:solidFill>
                <a:sym typeface="Wingdings" pitchFamily="2" charset="2"/>
              </a:rPr>
              <a:t>j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sym typeface="Wingdings" pitchFamily="2" charset="2"/>
              </a:rPr>
              <a:t>k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		(just </a:t>
            </a:r>
            <a:r>
              <a:rPr lang="en-US" b="1" dirty="0" smtClean="0">
                <a:solidFill>
                  <a:srgbClr val="00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non-terminals on RHS)</a:t>
            </a: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Decomposing long input:</a:t>
            </a:r>
          </a:p>
          <a:p>
            <a:pPr marL="57150" indent="0">
              <a:buNone/>
            </a:pPr>
            <a:endParaRPr lang="en-US" dirty="0">
              <a:sym typeface="Wingdings" pitchFamily="2" charset="2"/>
            </a:endParaRPr>
          </a:p>
          <a:p>
            <a:pPr marL="5715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57150" indent="0">
              <a:buNone/>
            </a:pPr>
            <a:endParaRPr lang="en-US" dirty="0">
              <a:sym typeface="Wingdings" pitchFamily="2" charset="2"/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rgbClr val="333399"/>
                </a:solidFill>
                <a:sym typeface="Wingdings" pitchFamily="2" charset="2"/>
              </a:rPr>
              <a:t>find all ways to parse substrings of length 1,2,3,…</a:t>
            </a:r>
            <a:endParaRPr lang="en-US" dirty="0">
              <a:solidFill>
                <a:srgbClr val="333399"/>
              </a:solidFill>
              <a:sym typeface="Wingdings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134102"/>
              </p:ext>
            </p:extLst>
          </p:nvPr>
        </p:nvGraphicFramePr>
        <p:xfrm>
          <a:off x="613953" y="5148150"/>
          <a:ext cx="79506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687600" y="4111920"/>
              <a:ext cx="7903080" cy="1148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560" y="4101840"/>
                <a:ext cx="7921080" cy="11617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4639140" y="3648023"/>
            <a:ext cx="471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3399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>
                <a:solidFill>
                  <a:srgbClr val="333399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</a:t>
            </a:r>
            <a:endParaRPr lang="en-US" sz="2800" dirty="0">
              <a:solidFill>
                <a:srgbClr val="33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3003" y="4297355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j</a:t>
            </a:r>
            <a:endParaRPr lang="en-US" sz="28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2854" y="4424510"/>
            <a:ext cx="52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k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4907057" y="3353876"/>
            <a:ext cx="2667243" cy="1984044"/>
            <a:chOff x="4907057" y="3353876"/>
            <a:chExt cx="2667243" cy="1984044"/>
          </a:xfrm>
        </p:grpSpPr>
        <p:sp>
          <p:nvSpPr>
            <p:cNvPr id="91" name="Oval 90"/>
            <p:cNvSpPr/>
            <p:nvPr/>
          </p:nvSpPr>
          <p:spPr bwMode="auto">
            <a:xfrm>
              <a:off x="4907057" y="4832660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6723463" y="3353876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512526" y="3456243"/>
            <a:ext cx="2458597" cy="1870671"/>
            <a:chOff x="5512526" y="3456243"/>
            <a:chExt cx="2458597" cy="1870671"/>
          </a:xfrm>
        </p:grpSpPr>
        <p:sp>
          <p:nvSpPr>
            <p:cNvPr id="88" name="Oval 87"/>
            <p:cNvSpPr/>
            <p:nvPr/>
          </p:nvSpPr>
          <p:spPr bwMode="auto">
            <a:xfrm>
              <a:off x="7120286" y="4821654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512526" y="3456243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an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4310743" cy="1951476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 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S’ S’ 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(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240546"/>
              </p:ext>
            </p:extLst>
          </p:nvPr>
        </p:nvGraphicFramePr>
        <p:xfrm>
          <a:off x="4097384" y="5444247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55603" y="4915392"/>
              <a:ext cx="3215520" cy="621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1643" y="4907112"/>
                <a:ext cx="323280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959163" y="4315067"/>
              <a:ext cx="1734840" cy="613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563" y="4303547"/>
                <a:ext cx="1743840" cy="6296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636266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6266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266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6266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6266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266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36266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287311" y="3523679"/>
              <a:ext cx="1442160" cy="817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3991" y="3511439"/>
                <a:ext cx="147024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3158231" y="1647359"/>
              <a:ext cx="454680" cy="4353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3471" y="1643759"/>
                <a:ext cx="472680" cy="437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/>
          <p:cNvGrpSpPr/>
          <p:nvPr/>
        </p:nvGrpSpPr>
        <p:grpSpPr>
          <a:xfrm>
            <a:off x="4698103" y="3465051"/>
            <a:ext cx="3355200" cy="887400"/>
            <a:chOff x="4698103" y="3465051"/>
            <a:chExt cx="335520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/>
                <p14:cNvContentPartPr/>
                <p14:nvPr/>
              </p14:nvContentPartPr>
              <p14:xfrm>
                <a:off x="4698103" y="4009371"/>
                <a:ext cx="2307240" cy="330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93423" y="3996771"/>
                  <a:ext cx="2327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/>
                <p14:cNvContentPartPr/>
                <p14:nvPr/>
              </p14:nvContentPartPr>
              <p14:xfrm>
                <a:off x="5984383" y="3854211"/>
                <a:ext cx="2068920" cy="498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81143" y="3841251"/>
                  <a:ext cx="2087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/>
                <p14:cNvContentPartPr/>
                <p14:nvPr/>
              </p14:nvContentPartPr>
              <p14:xfrm>
                <a:off x="6031183" y="3559011"/>
                <a:ext cx="2520" cy="7920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18583" y="3547851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/>
                <p14:cNvContentPartPr/>
                <p14:nvPr/>
              </p14:nvContentPartPr>
              <p14:xfrm>
                <a:off x="5812303" y="3626691"/>
                <a:ext cx="147600" cy="1897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97543" y="3616251"/>
                  <a:ext cx="16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Ink 35"/>
                <p14:cNvContentPartPr/>
                <p14:nvPr/>
              </p14:nvContentPartPr>
              <p14:xfrm>
                <a:off x="7281823" y="3465051"/>
                <a:ext cx="9000" cy="78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68503" y="3456051"/>
                  <a:ext cx="3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/>
                <p14:cNvContentPartPr/>
                <p14:nvPr/>
              </p14:nvContentPartPr>
              <p14:xfrm>
                <a:off x="7064023" y="3521931"/>
                <a:ext cx="149760" cy="171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49263" y="3510411"/>
                  <a:ext cx="1782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4616023" y="2054931"/>
            <a:ext cx="3699720" cy="774720"/>
            <a:chOff x="4616023" y="2054931"/>
            <a:chExt cx="369972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7" name="Ink 56"/>
                <p14:cNvContentPartPr/>
                <p14:nvPr/>
              </p14:nvContentPartPr>
              <p14:xfrm>
                <a:off x="4616023" y="2358411"/>
                <a:ext cx="3699720" cy="4712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10983" y="2346531"/>
                  <a:ext cx="3717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0" name="Ink 59"/>
                <p14:cNvContentPartPr/>
                <p14:nvPr/>
              </p14:nvContentPartPr>
              <p14:xfrm>
                <a:off x="6449863" y="2054931"/>
                <a:ext cx="282600" cy="20952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32943" y="2040531"/>
                  <a:ext cx="3146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711783" y="1418811"/>
            <a:ext cx="4257720" cy="723240"/>
            <a:chOff x="4711783" y="1418811"/>
            <a:chExt cx="42577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4" name="Ink 63"/>
                <p14:cNvContentPartPr/>
                <p14:nvPr/>
              </p14:nvContentPartPr>
              <p14:xfrm>
                <a:off x="4711783" y="1795011"/>
                <a:ext cx="4257720" cy="347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08183" y="1784571"/>
                  <a:ext cx="4270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0" name="Ink 69"/>
                <p14:cNvContentPartPr/>
                <p14:nvPr/>
              </p14:nvContentPartPr>
              <p14:xfrm>
                <a:off x="7299463" y="1418811"/>
                <a:ext cx="547560" cy="32976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84703" y="1411971"/>
                  <a:ext cx="5778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085383" y="757851"/>
            <a:ext cx="4838760" cy="996840"/>
            <a:chOff x="4085383" y="757851"/>
            <a:chExt cx="483876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3" name="Ink 72"/>
                <p14:cNvContentPartPr/>
                <p14:nvPr/>
              </p14:nvContentPartPr>
              <p14:xfrm>
                <a:off x="4085383" y="1182651"/>
                <a:ext cx="4838760" cy="5720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79263" y="1168971"/>
                  <a:ext cx="48610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6" name="Ink 75"/>
                <p14:cNvContentPartPr/>
                <p14:nvPr/>
              </p14:nvContentPartPr>
              <p14:xfrm>
                <a:off x="6458143" y="795291"/>
                <a:ext cx="200520" cy="227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41223" y="782331"/>
                  <a:ext cx="23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7" name="Ink 76"/>
                <p14:cNvContentPartPr/>
                <p14:nvPr/>
              </p14:nvContentPartPr>
              <p14:xfrm>
                <a:off x="6708343" y="757851"/>
                <a:ext cx="15120" cy="1101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91783" y="743811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6012823" y="2656131"/>
            <a:ext cx="2843640" cy="806400"/>
            <a:chOff x="6012823" y="2656131"/>
            <a:chExt cx="2843640" cy="806400"/>
          </a:xfrm>
        </p:grpSpPr>
        <p:grpSp>
          <p:nvGrpSpPr>
            <p:cNvPr id="50" name="Group 49"/>
            <p:cNvGrpSpPr/>
            <p:nvPr/>
          </p:nvGrpSpPr>
          <p:grpSpPr>
            <a:xfrm>
              <a:off x="6012823" y="2707611"/>
              <a:ext cx="2843640" cy="754920"/>
              <a:chOff x="6012823" y="2707611"/>
              <a:chExt cx="2843640" cy="754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3" name="Ink 42"/>
                  <p14:cNvContentPartPr/>
                  <p14:nvPr/>
                </p14:nvContentPartPr>
                <p14:xfrm>
                  <a:off x="6012823" y="3057171"/>
                  <a:ext cx="2843640" cy="405360"/>
                </p14:xfrm>
              </p:contentPart>
            </mc:Choice>
            <mc:Fallback xmlns="">
              <p:pic>
                <p:nvPicPr>
                  <p:cNvPr id="43" name="Ink 42"/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009223" y="3044571"/>
                    <a:ext cx="2856960" cy="42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7" name="Ink 46"/>
                  <p14:cNvContentPartPr/>
                  <p14:nvPr/>
                </p14:nvContentPartPr>
                <p14:xfrm>
                  <a:off x="7692223" y="2707611"/>
                  <a:ext cx="136800" cy="136080"/>
                </p14:xfrm>
              </p:contentPart>
            </mc:Choice>
            <mc:Fallback xmlns="">
              <p:pic>
                <p:nvPicPr>
                  <p:cNvPr id="47" name="Ink 46"/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7684663" y="2695371"/>
                    <a:ext cx="157680" cy="16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8" name="Ink 47"/>
                  <p14:cNvContentPartPr/>
                  <p14:nvPr/>
                </p14:nvContentPartPr>
                <p14:xfrm>
                  <a:off x="7920823" y="2798331"/>
                  <a:ext cx="83160" cy="138240"/>
                </p14:xfrm>
              </p:contentPart>
            </mc:Choice>
            <mc:Fallback xmlns="">
              <p:pic>
                <p:nvPicPr>
                  <p:cNvPr id="48" name="Ink 47"/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7904983" y="2783931"/>
                    <a:ext cx="11340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9" name="Ink 48"/>
                  <p14:cNvContentPartPr/>
                  <p14:nvPr/>
                </p14:nvContentPartPr>
                <p14:xfrm>
                  <a:off x="8091463" y="2808771"/>
                  <a:ext cx="48240" cy="152640"/>
                </p14:xfrm>
              </p:contentPart>
            </mc:Choice>
            <mc:Fallback xmlns="">
              <p:pic>
                <p:nvPicPr>
                  <p:cNvPr id="49" name="Ink 48"/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076703" y="2800131"/>
                    <a:ext cx="79560" cy="177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8" name="Ink 77"/>
                <p14:cNvContentPartPr/>
                <p14:nvPr/>
              </p14:nvContentPartPr>
              <p14:xfrm>
                <a:off x="7653703" y="2671971"/>
                <a:ext cx="21600" cy="177840"/>
              </p14:xfrm>
            </p:contentPart>
          </mc:Choice>
          <mc:Fallback xmlns="">
            <p:pic>
              <p:nvPicPr>
                <p:cNvPr id="78" name="Ink 77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38943" y="2658651"/>
                  <a:ext cx="50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9" name="Ink 78"/>
                <p14:cNvContentPartPr/>
                <p14:nvPr/>
              </p14:nvContentPartPr>
              <p14:xfrm>
                <a:off x="7817143" y="2656131"/>
                <a:ext cx="37800" cy="19476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04183" y="2649651"/>
                  <a:ext cx="57240" cy="210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3" name="Rectangle 82"/>
          <p:cNvSpPr/>
          <p:nvPr/>
        </p:nvSpPr>
        <p:spPr>
          <a:xfrm>
            <a:off x="6892532" y="2011707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ambiguity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8003983" y="2936571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659042"/>
              </p:ext>
            </p:extLst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4" name="Ink 93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5" name="Ink 94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431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907057" y="3353876"/>
            <a:ext cx="2667243" cy="1984044"/>
            <a:chOff x="4907057" y="3353876"/>
            <a:chExt cx="2667243" cy="1984044"/>
          </a:xfrm>
        </p:grpSpPr>
        <p:sp>
          <p:nvSpPr>
            <p:cNvPr id="44" name="Oval 43"/>
            <p:cNvSpPr/>
            <p:nvPr/>
          </p:nvSpPr>
          <p:spPr bwMode="auto">
            <a:xfrm>
              <a:off x="4907057" y="4832660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723463" y="3353876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12526" y="3456243"/>
            <a:ext cx="2458597" cy="1870671"/>
            <a:chOff x="5512526" y="3456243"/>
            <a:chExt cx="2458597" cy="1870671"/>
          </a:xfrm>
        </p:grpSpPr>
        <p:sp>
          <p:nvSpPr>
            <p:cNvPr id="51" name="Oval 50"/>
            <p:cNvSpPr/>
            <p:nvPr/>
          </p:nvSpPr>
          <p:spPr bwMode="auto">
            <a:xfrm>
              <a:off x="7120286" y="4821654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5512526" y="3456243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Algorithm Idea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2455097" cy="585507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S’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466403" y="4953552"/>
              <a:ext cx="145800" cy="198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1643" y="4942752"/>
                <a:ext cx="174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959163" y="4712867"/>
              <a:ext cx="1734840" cy="215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563" y="4700627"/>
                <a:ext cx="1743840" cy="2325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727707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27707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27707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7707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7707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7707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27707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698103" y="3465051"/>
            <a:ext cx="3355200" cy="887400"/>
            <a:chOff x="4698103" y="3465051"/>
            <a:chExt cx="335520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/>
                <p14:cNvContentPartPr/>
                <p14:nvPr/>
              </p14:nvContentPartPr>
              <p14:xfrm>
                <a:off x="4698103" y="4009371"/>
                <a:ext cx="2307240" cy="330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93423" y="3996771"/>
                  <a:ext cx="2327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/>
                <p14:cNvContentPartPr/>
                <p14:nvPr/>
              </p14:nvContentPartPr>
              <p14:xfrm>
                <a:off x="5984383" y="3854211"/>
                <a:ext cx="2068920" cy="498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81143" y="3841251"/>
                  <a:ext cx="2087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/>
                <p14:cNvContentPartPr/>
                <p14:nvPr/>
              </p14:nvContentPartPr>
              <p14:xfrm>
                <a:off x="6031183" y="3559011"/>
                <a:ext cx="2520" cy="7920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18583" y="3547851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/>
                <p14:cNvContentPartPr/>
                <p14:nvPr/>
              </p14:nvContentPartPr>
              <p14:xfrm>
                <a:off x="5812303" y="3626691"/>
                <a:ext cx="147600" cy="1897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97543" y="3616251"/>
                  <a:ext cx="16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/>
                <p14:cNvContentPartPr/>
                <p14:nvPr/>
              </p14:nvContentPartPr>
              <p14:xfrm>
                <a:off x="7281823" y="3465051"/>
                <a:ext cx="9000" cy="78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68503" y="3456051"/>
                  <a:ext cx="3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" name="Ink 36"/>
                <p14:cNvContentPartPr/>
                <p14:nvPr/>
              </p14:nvContentPartPr>
              <p14:xfrm>
                <a:off x="7064023" y="3521931"/>
                <a:ext cx="149760" cy="171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49263" y="3510411"/>
                  <a:ext cx="1782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6012823" y="2707611"/>
            <a:ext cx="2843640" cy="754920"/>
            <a:chOff x="6012823" y="2707611"/>
            <a:chExt cx="2843640" cy="75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3" name="Ink 42"/>
                <p14:cNvContentPartPr/>
                <p14:nvPr/>
              </p14:nvContentPartPr>
              <p14:xfrm>
                <a:off x="6012823" y="3057171"/>
                <a:ext cx="2843640" cy="40536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09223" y="3044571"/>
                  <a:ext cx="28569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Ink 46"/>
                <p14:cNvContentPartPr/>
                <p14:nvPr/>
              </p14:nvContentPartPr>
              <p14:xfrm>
                <a:off x="7692223" y="2707611"/>
                <a:ext cx="136800" cy="13608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84663" y="2695371"/>
                  <a:ext cx="157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8" name="Ink 47"/>
                <p14:cNvContentPartPr/>
                <p14:nvPr/>
              </p14:nvContentPartPr>
              <p14:xfrm>
                <a:off x="7920823" y="2798331"/>
                <a:ext cx="83160" cy="13824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04983" y="2783931"/>
                  <a:ext cx="113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9" name="Ink 48"/>
                <p14:cNvContentPartPr/>
                <p14:nvPr/>
              </p14:nvContentPartPr>
              <p14:xfrm>
                <a:off x="8091463" y="2808771"/>
                <a:ext cx="48240" cy="15264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76703" y="2800131"/>
                  <a:ext cx="795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4616023" y="2054931"/>
            <a:ext cx="3699720" cy="774720"/>
            <a:chOff x="4616023" y="2054931"/>
            <a:chExt cx="369972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7" name="Ink 56"/>
                <p14:cNvContentPartPr/>
                <p14:nvPr/>
              </p14:nvContentPartPr>
              <p14:xfrm>
                <a:off x="4616023" y="2358411"/>
                <a:ext cx="3699720" cy="4712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10983" y="2346531"/>
                  <a:ext cx="3717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0" name="Ink 59"/>
                <p14:cNvContentPartPr/>
                <p14:nvPr/>
              </p14:nvContentPartPr>
              <p14:xfrm>
                <a:off x="6449863" y="2054931"/>
                <a:ext cx="282600" cy="20952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32943" y="2040531"/>
                  <a:ext cx="3146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711783" y="1418811"/>
            <a:ext cx="4257720" cy="723240"/>
            <a:chOff x="4711783" y="1418811"/>
            <a:chExt cx="42577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4" name="Ink 63"/>
                <p14:cNvContentPartPr/>
                <p14:nvPr/>
              </p14:nvContentPartPr>
              <p14:xfrm>
                <a:off x="4711783" y="1795011"/>
                <a:ext cx="4257720" cy="347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08183" y="1784571"/>
                  <a:ext cx="4270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0" name="Ink 69"/>
                <p14:cNvContentPartPr/>
                <p14:nvPr/>
              </p14:nvContentPartPr>
              <p14:xfrm>
                <a:off x="7299463" y="1418811"/>
                <a:ext cx="547560" cy="32976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84703" y="1411971"/>
                  <a:ext cx="5778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085383" y="757851"/>
            <a:ext cx="4838760" cy="996840"/>
            <a:chOff x="4085383" y="757851"/>
            <a:chExt cx="483876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3" name="Ink 72"/>
                <p14:cNvContentPartPr/>
                <p14:nvPr/>
              </p14:nvContentPartPr>
              <p14:xfrm>
                <a:off x="4085383" y="1182651"/>
                <a:ext cx="4838760" cy="5720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79263" y="1168971"/>
                  <a:ext cx="48610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6" name="Ink 75"/>
                <p14:cNvContentPartPr/>
                <p14:nvPr/>
              </p14:nvContentPartPr>
              <p14:xfrm>
                <a:off x="6458143" y="795291"/>
                <a:ext cx="200520" cy="227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41223" y="782331"/>
                  <a:ext cx="23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7" name="Ink 76"/>
                <p14:cNvContentPartPr/>
                <p14:nvPr/>
              </p14:nvContentPartPr>
              <p14:xfrm>
                <a:off x="6708343" y="757851"/>
                <a:ext cx="15120" cy="1101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91783" y="743811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8" name="Ink 77"/>
              <p14:cNvContentPartPr/>
              <p14:nvPr/>
            </p14:nvContentPartPr>
            <p14:xfrm>
              <a:off x="7653703" y="2671971"/>
              <a:ext cx="21600" cy="17784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38943" y="2658651"/>
                <a:ext cx="500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9" name="Ink 78"/>
              <p14:cNvContentPartPr/>
              <p14:nvPr/>
            </p14:nvContentPartPr>
            <p14:xfrm>
              <a:off x="7817143" y="2656131"/>
              <a:ext cx="37800" cy="1947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04183" y="2649651"/>
                <a:ext cx="57240" cy="21096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169818" y="1418811"/>
            <a:ext cx="3557890" cy="50734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– substring from p to q</a:t>
            </a:r>
          </a:p>
          <a:p>
            <a:pPr marL="57150" indent="0"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–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all non-terminals that</a:t>
            </a:r>
            <a:b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        could expand to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Initially  </a:t>
            </a:r>
            <a:r>
              <a:rPr lang="en-US" sz="2400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pp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has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p,p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 algn="ctr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key step of the algorithm:</a:t>
            </a:r>
          </a:p>
          <a:p>
            <a:pPr marL="57150" indent="0">
              <a:buNone/>
            </a:pP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f  X 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 Y Z 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is 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a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rule,</a:t>
            </a:r>
            <a:b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   Y is in </a:t>
            </a:r>
            <a:r>
              <a:rPr lang="en-US" sz="30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000" baseline="-25000" dirty="0" err="1" smtClean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3000" baseline="-25000" dirty="0" smtClean="0">
                <a:solidFill>
                  <a:srgbClr val="000000"/>
                </a:solidFill>
                <a:sym typeface="Wingdings" pitchFamily="2" charset="2"/>
              </a:rPr>
              <a:t> r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, and</a:t>
            </a:r>
            <a:b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   Z is in d</a:t>
            </a:r>
            <a:r>
              <a:rPr lang="en-US" sz="3000" baseline="-25000" dirty="0" smtClean="0">
                <a:solidFill>
                  <a:srgbClr val="000000"/>
                </a:solidFill>
                <a:sym typeface="Wingdings" pitchFamily="2" charset="2"/>
              </a:rPr>
              <a:t>(r+1)q</a:t>
            </a:r>
            <a:endParaRPr lang="en-US" sz="3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then put X into </a:t>
            </a:r>
            <a:r>
              <a:rPr lang="en-US" sz="30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0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endParaRPr lang="en-US" sz="3000" baseline="-25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(p     r &lt; q), </a:t>
            </a:r>
          </a:p>
          <a:p>
            <a:pPr marL="57150" indent="0"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in increasing value of (q-p)</a:t>
            </a:r>
            <a:endParaRPr lang="en-US" sz="2400" baseline="-250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" name="Ink 21"/>
              <p14:cNvContentPartPr/>
              <p14:nvPr/>
            </p14:nvContentPartPr>
            <p14:xfrm>
              <a:off x="756720" y="5727648"/>
              <a:ext cx="166680" cy="213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4840" y="5716488"/>
                <a:ext cx="1929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/>
              <p14:cNvContentPartPr/>
              <p14:nvPr/>
            </p14:nvContentPartPr>
            <p14:xfrm>
              <a:off x="7750083" y="4315067"/>
              <a:ext cx="471960" cy="2980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736763" y="4303547"/>
                <a:ext cx="49824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/>
              <p14:cNvContentPartPr/>
              <p14:nvPr/>
            </p14:nvContentPartPr>
            <p14:xfrm>
              <a:off x="4755603" y="4929432"/>
              <a:ext cx="3215520" cy="607779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1643" y="4920070"/>
                <a:ext cx="3232800" cy="623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/>
              <p14:cNvContentPartPr/>
              <p14:nvPr/>
            </p14:nvContentPartPr>
            <p14:xfrm>
              <a:off x="7694643" y="4915392"/>
              <a:ext cx="5040" cy="975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80603" y="4907112"/>
                <a:ext cx="313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1" name="Ink 60"/>
              <p14:cNvContentPartPr/>
              <p14:nvPr/>
            </p14:nvContentPartPr>
            <p14:xfrm>
              <a:off x="4803123" y="5919432"/>
              <a:ext cx="117360" cy="248139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99883" y="5908988"/>
                <a:ext cx="131760" cy="270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Ink 64"/>
              <p14:cNvContentPartPr/>
              <p14:nvPr/>
            </p14:nvContentPartPr>
            <p14:xfrm>
              <a:off x="6586923" y="5911512"/>
              <a:ext cx="1163520" cy="260379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71803" y="5905390"/>
                <a:ext cx="1189080" cy="282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2" name="Ink 71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4" name="Ink 73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688473"/>
              </p:ext>
            </p:extLst>
          </p:nvPr>
        </p:nvGraphicFramePr>
        <p:xfrm>
          <a:off x="4080450" y="5463599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758500"/>
              </p:ext>
            </p:extLst>
          </p:nvPr>
        </p:nvGraphicFramePr>
        <p:xfrm>
          <a:off x="4082871" y="6085777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27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Recursive and Right Recursive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call a production rule “left recursive” if it is of the </a:t>
            </a:r>
            <a:r>
              <a:rPr lang="en-US" dirty="0" smtClean="0"/>
              <a:t>form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1"/>
                </a:solidFill>
              </a:rPr>
              <a:t>A ::= A p</a:t>
            </a:r>
          </a:p>
          <a:p>
            <a:pPr marL="0" indent="0">
              <a:buNone/>
            </a:pPr>
            <a:r>
              <a:rPr lang="en-US" dirty="0" smtClean="0"/>
              <a:t>for some sequence of symbols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dirty="0" smtClean="0"/>
              <a:t>. Similarly, </a:t>
            </a:r>
            <a:r>
              <a:rPr lang="en-US" dirty="0"/>
              <a:t>a </a:t>
            </a:r>
            <a:r>
              <a:rPr lang="en-US" dirty="0" smtClean="0"/>
              <a:t>"right-recursive" </a:t>
            </a:r>
            <a:r>
              <a:rPr lang="en-US" dirty="0"/>
              <a:t>rule is </a:t>
            </a:r>
            <a:r>
              <a:rPr lang="en-US" dirty="0" smtClean="0"/>
              <a:t>of a form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tx1"/>
                </a:solidFill>
              </a:rPr>
              <a:t>A ::= </a:t>
            </a:r>
            <a:r>
              <a:rPr lang="en-US" dirty="0" smtClean="0">
                <a:solidFill>
                  <a:schemeClr val="tx1"/>
                </a:solidFill>
              </a:rPr>
              <a:t>q A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/>
              <a:t>Is every </a:t>
            </a:r>
            <a:r>
              <a:rPr lang="en-US" dirty="0"/>
              <a:t>context free grammar that contains both left and right recursive </a:t>
            </a:r>
            <a:r>
              <a:rPr lang="en-US" dirty="0" smtClean="0"/>
              <a:t>rule, </a:t>
            </a:r>
            <a:r>
              <a:rPr lang="en-US" dirty="0"/>
              <a:t>for a </a:t>
            </a:r>
            <a:r>
              <a:rPr lang="en-US" dirty="0" smtClean="0"/>
              <a:t>some </a:t>
            </a:r>
            <a:r>
              <a:rPr lang="en-US" dirty="0" smtClean="0"/>
              <a:t>nonterminal </a:t>
            </a:r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dirty="0" smtClean="0"/>
              <a:t>ambiguous?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7659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0" y="882605"/>
            <a:ext cx="8117457" cy="5607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INPUT</a:t>
            </a:r>
            <a:r>
              <a:rPr lang="en-US" dirty="0" smtClean="0">
                <a:solidFill>
                  <a:srgbClr val="000000"/>
                </a:solidFill>
              </a:rPr>
              <a:t>:  grammar </a:t>
            </a:r>
            <a:r>
              <a:rPr lang="en-US" dirty="0">
                <a:solidFill>
                  <a:srgbClr val="000000"/>
                </a:solidFill>
              </a:rPr>
              <a:t>G in Chomsky normal form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       word w to parse using 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OUTPUT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true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iff</a:t>
            </a:r>
            <a:r>
              <a:rPr lang="en-US" dirty="0">
                <a:solidFill>
                  <a:srgbClr val="000000"/>
                </a:solidFill>
              </a:rPr>
              <a:t> (w in L(G))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N </a:t>
            </a:r>
            <a:r>
              <a:rPr lang="en-US" dirty="0">
                <a:solidFill>
                  <a:srgbClr val="000000"/>
                </a:solidFill>
              </a:rPr>
              <a:t>= |w|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  <a:hlinkClick r:id="rId2"/>
              </a:rPr>
              <a:t>var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 : Array[N][N]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p = 1 to N </a:t>
            </a:r>
            <a:r>
              <a:rPr lang="en-US" dirty="0">
                <a:solidFill>
                  <a:srgbClr val="000000"/>
                </a:solidFill>
              </a:rPr>
              <a:t>{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d(p)(p) </a:t>
            </a:r>
            <a:r>
              <a:rPr lang="en-US" dirty="0">
                <a:solidFill>
                  <a:srgbClr val="000000"/>
                </a:solidFill>
              </a:rPr>
              <a:t>= {X | G contains X-&gt;</a:t>
            </a:r>
            <a:r>
              <a:rPr lang="en-US" dirty="0" smtClean="0">
                <a:solidFill>
                  <a:srgbClr val="000000"/>
                </a:solidFill>
              </a:rPr>
              <a:t>w(p)}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q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{p </a:t>
            </a:r>
            <a:r>
              <a:rPr lang="en-US" dirty="0">
                <a:solidFill>
                  <a:srgbClr val="000000"/>
                </a:solidFill>
              </a:rPr>
              <a:t>+ 1 .. N} </a:t>
            </a:r>
            <a:r>
              <a:rPr lang="en-US" dirty="0" smtClean="0">
                <a:solidFill>
                  <a:srgbClr val="000000"/>
                </a:solidFill>
              </a:rPr>
              <a:t>d(p)(q) </a:t>
            </a:r>
            <a:r>
              <a:rPr lang="en-US" dirty="0">
                <a:solidFill>
                  <a:srgbClr val="000000"/>
                </a:solidFill>
              </a:rPr>
              <a:t>= {} </a:t>
            </a:r>
            <a:r>
              <a:rPr lang="en-US" dirty="0" smtClean="0">
                <a:solidFill>
                  <a:srgbClr val="000000"/>
                </a:solidFill>
              </a:rPr>
              <a:t>}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k = 2 to N </a:t>
            </a:r>
            <a:r>
              <a:rPr lang="en-US" dirty="0">
                <a:solidFill>
                  <a:schemeClr val="accent2"/>
                </a:solidFill>
              </a:rPr>
              <a:t>// substring length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p </a:t>
            </a:r>
            <a:r>
              <a:rPr lang="en-US" dirty="0">
                <a:solidFill>
                  <a:srgbClr val="000000"/>
                </a:solidFill>
              </a:rPr>
              <a:t>= 0 to N-k </a:t>
            </a:r>
            <a:r>
              <a:rPr lang="en-US" dirty="0">
                <a:solidFill>
                  <a:srgbClr val="333399"/>
                </a:solidFill>
              </a:rPr>
              <a:t>// initial </a:t>
            </a:r>
            <a:r>
              <a:rPr lang="en-US" dirty="0" smtClean="0">
                <a:solidFill>
                  <a:srgbClr val="333399"/>
                </a:solidFill>
              </a:rPr>
              <a:t>position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j </a:t>
            </a:r>
            <a:r>
              <a:rPr lang="en-US" dirty="0">
                <a:solidFill>
                  <a:srgbClr val="000000"/>
                </a:solidFill>
              </a:rPr>
              <a:t>= 1 to k-1 </a:t>
            </a:r>
            <a:r>
              <a:rPr lang="en-US" dirty="0">
                <a:solidFill>
                  <a:srgbClr val="333399"/>
                </a:solidFill>
              </a:rPr>
              <a:t>// length of first half </a:t>
            </a:r>
            <a:endParaRPr lang="en-US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u="sng" dirty="0" err="1" smtClean="0">
                <a:solidFill>
                  <a:schemeClr val="accent1">
                    <a:lumMod val="50000"/>
                  </a:schemeClr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r = p+j-1; </a:t>
            </a:r>
            <a:r>
              <a:rPr lang="en-US" u="sng" dirty="0" err="1">
                <a:solidFill>
                  <a:schemeClr val="accent1">
                    <a:lumMod val="50000"/>
                  </a:schemeClr>
                </a:solidFill>
              </a:rPr>
              <a:t>val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q = p+k-1;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(X</a:t>
            </a:r>
            <a:r>
              <a:rPr lang="en-US" dirty="0">
                <a:solidFill>
                  <a:srgbClr val="000000"/>
                </a:solidFill>
              </a:rPr>
              <a:t>::=Y Z) in </a:t>
            </a:r>
            <a:r>
              <a:rPr lang="en-US" dirty="0" smtClean="0">
                <a:solidFill>
                  <a:srgbClr val="000000"/>
                </a:solidFill>
              </a:rPr>
              <a:t>G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if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Y in </a:t>
            </a:r>
            <a:r>
              <a:rPr lang="en-US" dirty="0" smtClean="0">
                <a:solidFill>
                  <a:srgbClr val="000000"/>
                </a:solidFill>
              </a:rPr>
              <a:t>d(p)(r) </a:t>
            </a:r>
            <a:r>
              <a:rPr lang="en-US" dirty="0">
                <a:solidFill>
                  <a:srgbClr val="000000"/>
                </a:solidFill>
              </a:rPr>
              <a:t>and Z in </a:t>
            </a:r>
            <a:r>
              <a:rPr lang="en-US" dirty="0" smtClean="0">
                <a:solidFill>
                  <a:srgbClr val="000000"/>
                </a:solidFill>
              </a:rPr>
              <a:t>d(r+1)(q)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   d(p)(q)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000000"/>
                </a:solidFill>
              </a:rPr>
              <a:t>d(p)(q) </a:t>
            </a:r>
            <a:r>
              <a:rPr lang="en-US" dirty="0">
                <a:solidFill>
                  <a:srgbClr val="000000"/>
                </a:solidFill>
              </a:rPr>
              <a:t>union {X}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  <a:hlinkClick r:id="rId2"/>
              </a:rPr>
              <a:t>return</a:t>
            </a:r>
            <a:r>
              <a:rPr lang="en-US" dirty="0" smtClean="0">
                <a:solidFill>
                  <a:srgbClr val="000000"/>
                </a:solidFill>
              </a:rPr>
              <a:t>  S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d(0)(N-1)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703315"/>
              </p:ext>
            </p:extLst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803123" y="5919432"/>
              <a:ext cx="117360" cy="248139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9883" y="5908988"/>
                <a:ext cx="131760" cy="270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586923" y="5911512"/>
              <a:ext cx="1163520" cy="260379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1803" y="5905390"/>
                <a:ext cx="1189080" cy="282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924699" y="1541622"/>
            <a:ext cx="4023360" cy="25078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What is the running time as a function of grammar size and the size of input?</a:t>
            </a:r>
          </a:p>
          <a:p>
            <a:pPr marL="57150" indent="0" algn="ctr">
              <a:buFontTx/>
              <a:buNone/>
            </a:pP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en-US" sz="2800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O(       )</a:t>
            </a:r>
          </a:p>
        </p:txBody>
      </p:sp>
    </p:spTree>
    <p:extLst>
      <p:ext uri="{BB962C8B-B14F-4D97-AF65-F5344CB8AC3E}">
        <p14:creationId xmlns:p14="http://schemas.microsoft.com/office/powerpoint/2010/main" val="19981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another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4310743" cy="1951476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 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S’ S’ 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(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445728"/>
              </p:ext>
            </p:extLst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086806"/>
              </p:ext>
            </p:extLst>
          </p:nvPr>
        </p:nvGraphicFramePr>
        <p:xfrm>
          <a:off x="4097384" y="5444247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40321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0321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40321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0321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0321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40321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40321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1091366" y="3523679"/>
              <a:ext cx="1442160" cy="817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8046" y="3511439"/>
                <a:ext cx="147024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2962286" y="1647359"/>
              <a:ext cx="454680" cy="4353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7526" y="1643759"/>
                <a:ext cx="472680" cy="437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38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Number of Parse Trees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Let w denote word ()()()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t has two parse trees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Give a lower bound on number of parse trees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of the word </a:t>
            </a:r>
            <a:r>
              <a:rPr lang="en-US" dirty="0" err="1" smtClean="0">
                <a:solidFill>
                  <a:srgbClr val="333399"/>
                </a:solidFill>
              </a:rPr>
              <a:t>w</a:t>
            </a:r>
            <a:r>
              <a:rPr lang="en-US" baseline="30000" dirty="0" err="1" smtClean="0">
                <a:solidFill>
                  <a:srgbClr val="333399"/>
                </a:solidFill>
              </a:rPr>
              <a:t>n</a:t>
            </a:r>
            <a:r>
              <a:rPr lang="en-US" baseline="30000" dirty="0" smtClean="0">
                <a:solidFill>
                  <a:srgbClr val="333399"/>
                </a:solidFill>
              </a:rPr>
              <a:t> </a:t>
            </a:r>
            <a:r>
              <a:rPr lang="en-US" baseline="-25000" dirty="0" smtClean="0">
                <a:solidFill>
                  <a:srgbClr val="333399"/>
                </a:solidFill>
              </a:rPr>
              <a:t> 	</a:t>
            </a:r>
            <a:r>
              <a:rPr lang="en-US" dirty="0" smtClean="0">
                <a:solidFill>
                  <a:srgbClr val="333399"/>
                </a:solidFill>
              </a:rPr>
              <a:t>(n is positive integer)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</a:t>
            </a:r>
            <a:r>
              <a:rPr lang="en-US" baseline="30000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  is the word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()()() ()()()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()()()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()()()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()()()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333399"/>
                </a:solidFill>
              </a:rPr>
              <a:t>CYK represents all parse trees compactly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can re-run algorithm to extract first parse tree, or enumerate parse trees one by one</a:t>
            </a:r>
          </a:p>
        </p:txBody>
      </p:sp>
    </p:spTree>
    <p:extLst>
      <p:ext uri="{BB962C8B-B14F-4D97-AF65-F5344CB8AC3E}">
        <p14:creationId xmlns:p14="http://schemas.microsoft.com/office/powerpoint/2010/main" val="1458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Transforming Grammars into </a:t>
            </a:r>
            <a:br>
              <a:rPr lang="en-US" dirty="0" smtClean="0"/>
            </a:br>
            <a:r>
              <a:rPr lang="en-US" dirty="0" smtClean="0"/>
              <a:t>Chomsky Normal Form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1) To parse them using CYK Algorithm</a:t>
            </a:r>
            <a:br>
              <a:rPr lang="en-US" sz="3600" dirty="0" smtClean="0"/>
            </a:br>
            <a:r>
              <a:rPr lang="en-US" sz="3600" dirty="0" smtClean="0"/>
              <a:t>2) To simplify them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67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Why Parse General Grammars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168"/>
            <a:ext cx="8229600" cy="4655172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Can be difficult or impossible to make grammar </a:t>
            </a:r>
            <a:r>
              <a:rPr lang="en-US" dirty="0" smtClean="0">
                <a:solidFill>
                  <a:srgbClr val="333399"/>
                </a:solidFill>
              </a:rPr>
              <a:t>unambiguous</a:t>
            </a:r>
          </a:p>
          <a:p>
            <a:endParaRPr lang="en-US" dirty="0" smtClean="0">
              <a:solidFill>
                <a:srgbClr val="333399"/>
              </a:solidFill>
            </a:endParaRPr>
          </a:p>
          <a:p>
            <a:r>
              <a:rPr lang="en-US" dirty="0" smtClean="0">
                <a:solidFill>
                  <a:srgbClr val="333399"/>
                </a:solidFill>
              </a:rPr>
              <a:t>Some </a:t>
            </a:r>
            <a:r>
              <a:rPr lang="en-US" dirty="0" smtClean="0">
                <a:solidFill>
                  <a:srgbClr val="333399"/>
                </a:solidFill>
              </a:rPr>
              <a:t>inputs are more complex than simple programming languages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mathematical formulas: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x = y /\ z	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?</a:t>
            </a:r>
            <a:r>
              <a:rPr lang="en-US" dirty="0" smtClean="0">
                <a:solidFill>
                  <a:srgbClr val="000000"/>
                </a:solidFill>
              </a:rPr>
              <a:t> 	(x=y) /\ z              x = (y /\ z)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future programming </a:t>
            </a:r>
            <a:r>
              <a:rPr lang="en-US" dirty="0" smtClean="0">
                <a:solidFill>
                  <a:srgbClr val="000000"/>
                </a:solidFill>
              </a:rPr>
              <a:t>languages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natural </a:t>
            </a:r>
            <a:r>
              <a:rPr lang="en-US" dirty="0" smtClean="0">
                <a:solidFill>
                  <a:srgbClr val="000000"/>
                </a:solidFill>
              </a:rPr>
              <a:t>language: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		I </a:t>
            </a:r>
            <a:r>
              <a:rPr lang="en-US" i="1" dirty="0">
                <a:solidFill>
                  <a:srgbClr val="000000"/>
                </a:solidFill>
              </a:rPr>
              <a:t>saw the man with the </a:t>
            </a:r>
            <a:r>
              <a:rPr lang="en-US" i="1" dirty="0" smtClean="0">
                <a:solidFill>
                  <a:srgbClr val="000000"/>
                </a:solidFill>
              </a:rPr>
              <a:t>telescope</a:t>
            </a:r>
            <a:r>
              <a:rPr lang="en-US" i="1" dirty="0" smtClean="0">
                <a:solidFill>
                  <a:srgbClr val="000000"/>
                </a:solidFill>
              </a:rPr>
              <a:t>.</a:t>
            </a:r>
            <a:endParaRPr lang="en-US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Ambiguity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3943" y="5972248"/>
            <a:ext cx="8229600" cy="572243"/>
          </a:xfrm>
        </p:spPr>
        <p:txBody>
          <a:bodyPr/>
          <a:lstStyle/>
          <a:p>
            <a:pPr marL="457200" lvl="1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		I </a:t>
            </a:r>
            <a:r>
              <a:rPr lang="en-US" i="1" dirty="0">
                <a:solidFill>
                  <a:srgbClr val="000000"/>
                </a:solidFill>
              </a:rPr>
              <a:t>saw the man with the </a:t>
            </a:r>
            <a:r>
              <a:rPr lang="en-US" i="1" dirty="0" smtClean="0">
                <a:solidFill>
                  <a:srgbClr val="000000"/>
                </a:solidFill>
              </a:rPr>
              <a:t>telescope.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86" y="872762"/>
            <a:ext cx="16668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58" y="653687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4898" y="1813504"/>
            <a:ext cx="518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1)</a:t>
            </a: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1972" y="3624334"/>
            <a:ext cx="6906291" cy="2385625"/>
            <a:chOff x="421972" y="3624334"/>
            <a:chExt cx="6906291" cy="2385625"/>
          </a:xfrm>
        </p:grpSpPr>
        <p:sp>
          <p:nvSpPr>
            <p:cNvPr id="13" name="Rectangle 12"/>
            <p:cNvSpPr/>
            <p:nvPr/>
          </p:nvSpPr>
          <p:spPr>
            <a:xfrm>
              <a:off x="421972" y="4095150"/>
              <a:ext cx="5180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3200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en-US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05371" y="3624334"/>
              <a:ext cx="5722892" cy="2385625"/>
              <a:chOff x="1605371" y="3465875"/>
              <a:chExt cx="5722892" cy="2385625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930537" y="3465875"/>
                <a:ext cx="1397726" cy="20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5371" y="3508350"/>
                <a:ext cx="1666875" cy="2343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5915" y="3884192"/>
                <a:ext cx="1341393" cy="1929597"/>
              </a:xfrm>
              <a:prstGeom prst="snip1Rect">
                <a:avLst>
                  <a:gd name="adj" fmla="val 4198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7257" y="1346562"/>
            <a:ext cx="1449978" cy="20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6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1914" y="158178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CYK Parsing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6549" y="2926080"/>
            <a:ext cx="8523131" cy="352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lvl="0" eaLnBrk="0" hangingPunct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C: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2" tooltip="John Cocke"/>
              </a:rPr>
              <a:t>John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2" tooltip="John Cocke"/>
              </a:rPr>
              <a:t>Cocke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and Jacob T. Schwartz (1970).  Programming languages and their compilers: Preliminary notes. Technical report,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3" tooltip="Courant Institute of Mathematical Sciences"/>
              </a:rPr>
              <a:t>Courant Institute of Mathematical Sciences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4" tooltip="New York University"/>
              </a:rPr>
              <a:t>New York University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Y: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Daniel H.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Younger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(1967). Recognition and parsing of context-free languages in time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n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Information and Control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10(2): 189–208.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K: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  <a:hlinkClick r:id="rId5" tooltip="Tadao Kasami"/>
            </a:endParaRPr>
          </a:p>
          <a:p>
            <a:pPr lvl="0" eaLnBrk="0" hangingPunct="0"/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5" tooltip="Tadao Kasami"/>
              </a:rPr>
              <a:t>T. </a:t>
            </a:r>
            <a:r>
              <a:rPr lang="en-US" sz="1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5" tooltip="Tadao Kasami"/>
              </a:rPr>
              <a:t>Kasami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(1965). An efficient recognition and syntax-analysis algorithm for context-free languages. Scientific report AFCRL-65-758, Air Force Cambridge Research Lab,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6" tooltip="Bedford, MA"/>
              </a:rPr>
              <a:t>Bedford, MA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Two Steps in the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>
                <a:solidFill>
                  <a:srgbClr val="333399"/>
                </a:solidFill>
              </a:rPr>
              <a:t>Transform grammar to normal form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00"/>
                </a:solidFill>
              </a:rPr>
              <a:t>	called Chomsky Normal Form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333399"/>
                </a:solidFill>
              </a:rPr>
              <a:t>(Noam Chomsky, mathematical linguist)</a:t>
            </a:r>
            <a:endParaRPr lang="en-US" sz="2000" dirty="0">
              <a:solidFill>
                <a:srgbClr val="333399"/>
              </a:solidFill>
            </a:endParaRP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333399"/>
                </a:solidFill>
              </a:rPr>
              <a:t>Parse input using transformed grammar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dynamic programming algorithm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015" y="4637313"/>
            <a:ext cx="8190413" cy="18118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“</a:t>
            </a: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method for solving complex problems by breaking them down into simpler steps.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It </a:t>
            </a:r>
            <a:r>
              <a:rPr lang="en-US" dirty="0">
                <a:solidFill>
                  <a:srgbClr val="000000"/>
                </a:solidFill>
              </a:rPr>
              <a:t>is applicable to problems exhibiting the properties of overlapping </a:t>
            </a:r>
            <a:r>
              <a:rPr lang="en-US" dirty="0" err="1" smtClean="0">
                <a:solidFill>
                  <a:srgbClr val="000000"/>
                </a:solidFill>
              </a:rPr>
              <a:t>subproblems</a:t>
            </a:r>
            <a:r>
              <a:rPr lang="en-US" dirty="0" smtClean="0">
                <a:solidFill>
                  <a:srgbClr val="000000"/>
                </a:solidFill>
              </a:rPr>
              <a:t>”				        (&gt;WP)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Balanced Parentheses Grammar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Original grammar 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“” | ( S ) | S 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S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Modified grammar in Chomsky Normal Form: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“” | S’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S’ 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|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| S’ S’ 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(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)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Terminals: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(  )</a:t>
            </a:r>
            <a:r>
              <a:rPr lang="en-US" dirty="0" smtClean="0"/>
              <a:t>     </a:t>
            </a:r>
            <a:r>
              <a:rPr lang="en-US" dirty="0" err="1" smtClean="0">
                <a:solidFill>
                  <a:srgbClr val="333399"/>
                </a:solidFill>
              </a:rPr>
              <a:t>Nonterminals</a:t>
            </a:r>
            <a:r>
              <a:rPr lang="en-US" dirty="0" smtClean="0">
                <a:solidFill>
                  <a:srgbClr val="333399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S  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’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endParaRPr lang="en-US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377600" y="3193920"/>
              <a:ext cx="3105360" cy="328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5000" y="3185640"/>
                <a:ext cx="3132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147200" y="4090680"/>
              <a:ext cx="4582800" cy="2710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1080" y="4079520"/>
                <a:ext cx="4594320" cy="27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370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24226</TotalTime>
  <Words>1122</Words>
  <Application>Microsoft Office PowerPoint</Application>
  <PresentationFormat>On-screen Show (4:3)</PresentationFormat>
  <Paragraphs>295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Symbol</vt:lpstr>
      <vt:lpstr>Wingdings</vt:lpstr>
      <vt:lpstr>Default Design</vt:lpstr>
      <vt:lpstr>Exercise: Balanced Parentheses</vt:lpstr>
      <vt:lpstr>Dangling Else</vt:lpstr>
      <vt:lpstr>Left Recursive and Right Recursive</vt:lpstr>
      <vt:lpstr>  Transforming Grammars into  Chomsky Normal Form  1) To parse them using CYK Algorithm 2) To simplify them</vt:lpstr>
      <vt:lpstr>Why Parse General Grammars</vt:lpstr>
      <vt:lpstr>Ambiguity</vt:lpstr>
      <vt:lpstr>CYK Parsing Algorithm</vt:lpstr>
      <vt:lpstr>Two Steps in the Algorithm</vt:lpstr>
      <vt:lpstr>Balanced Parentheses Grammar</vt:lpstr>
      <vt:lpstr>Idea How We Obtained the Grammar</vt:lpstr>
      <vt:lpstr>Transforming to Chomsky Form</vt:lpstr>
      <vt:lpstr>1) Unproductive non-terminals</vt:lpstr>
      <vt:lpstr>1) Unproductive non-terminals</vt:lpstr>
      <vt:lpstr>2) Unreachable non-terminals</vt:lpstr>
      <vt:lpstr>2) Computing unreachable  non-terminals</vt:lpstr>
      <vt:lpstr>2) Unreachable non-terminals</vt:lpstr>
      <vt:lpstr>3) Removing Empty Strings</vt:lpstr>
      <vt:lpstr>3) Removing Empty Strings - Result</vt:lpstr>
      <vt:lpstr>3) Removing Empty Strings - Algorithm</vt:lpstr>
      <vt:lpstr>3) Removing Empty Strings</vt:lpstr>
      <vt:lpstr>4) Eliminating single productions</vt:lpstr>
      <vt:lpstr>4) Eliminate single productions - Result</vt:lpstr>
      <vt:lpstr>4) “Single Production Terminator”</vt:lpstr>
      <vt:lpstr>5) No more than 2 symbols on RHS</vt:lpstr>
      <vt:lpstr>6) A non-terminal for each terminal</vt:lpstr>
      <vt:lpstr>Parsing using CYK Algorithm</vt:lpstr>
      <vt:lpstr>Dynamic Programming to Parse Input</vt:lpstr>
      <vt:lpstr>Parsing an Input</vt:lpstr>
      <vt:lpstr>Algorithm Idea</vt:lpstr>
      <vt:lpstr>Algorithm</vt:lpstr>
      <vt:lpstr>Parsing another Input</vt:lpstr>
      <vt:lpstr>Number of Parse Trees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sysadmin</cp:lastModifiedBy>
  <cp:revision>3246</cp:revision>
  <dcterms:created xsi:type="dcterms:W3CDTF">2005-06-07T20:03:32Z</dcterms:created>
  <dcterms:modified xsi:type="dcterms:W3CDTF">2012-10-09T22:23:25Z</dcterms:modified>
</cp:coreProperties>
</file>