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038" r:id="rId2"/>
    <p:sldId id="1036" r:id="rId3"/>
    <p:sldId id="1037" r:id="rId4"/>
    <p:sldId id="1035" r:id="rId5"/>
    <p:sldId id="1039" r:id="rId6"/>
    <p:sldId id="1040" r:id="rId7"/>
    <p:sldId id="1026" r:id="rId8"/>
    <p:sldId id="1027" r:id="rId9"/>
    <p:sldId id="1028" r:id="rId10"/>
    <p:sldId id="1029" r:id="rId11"/>
    <p:sldId id="1030" r:id="rId12"/>
    <p:sldId id="1031" r:id="rId13"/>
    <p:sldId id="1032" r:id="rId14"/>
    <p:sldId id="1033" r:id="rId15"/>
    <p:sldId id="1041" r:id="rId16"/>
    <p:sldId id="1042" r:id="rId17"/>
    <p:sldId id="1043" r:id="rId18"/>
    <p:sldId id="1044" r:id="rId19"/>
    <p:sldId id="1045" r:id="rId20"/>
    <p:sldId id="1046" r:id="rId21"/>
    <p:sldId id="1047" r:id="rId22"/>
    <p:sldId id="1048" r:id="rId23"/>
    <p:sldId id="1049" r:id="rId24"/>
    <p:sldId id="1060" r:id="rId25"/>
    <p:sldId id="1050" r:id="rId26"/>
    <p:sldId id="1051" r:id="rId27"/>
    <p:sldId id="1052" r:id="rId28"/>
    <p:sldId id="1053" r:id="rId29"/>
    <p:sldId id="1054" r:id="rId30"/>
    <p:sldId id="1055" r:id="rId31"/>
    <p:sldId id="1056" r:id="rId32"/>
    <p:sldId id="1057" r:id="rId33"/>
    <p:sldId id="1061" r:id="rId34"/>
    <p:sldId id="1062" r:id="rId35"/>
    <p:sldId id="1063" r:id="rId36"/>
    <p:sldId id="1064" r:id="rId37"/>
    <p:sldId id="1065" r:id="rId38"/>
    <p:sldId id="1066" r:id="rId39"/>
    <p:sldId id="1067" r:id="rId40"/>
    <p:sldId id="1068" r:id="rId41"/>
    <p:sldId id="1069" r:id="rId42"/>
    <p:sldId id="1070" r:id="rId43"/>
    <p:sldId id="1071" r:id="rId44"/>
    <p:sldId id="1072" r:id="rId45"/>
    <p:sldId id="1073" r:id="rId46"/>
    <p:sldId id="1074" r:id="rId47"/>
    <p:sldId id="1075" r:id="rId48"/>
    <p:sldId id="1076" r:id="rId49"/>
    <p:sldId id="1077" r:id="rId50"/>
    <p:sldId id="1078" r:id="rId51"/>
    <p:sldId id="1079" r:id="rId52"/>
    <p:sldId id="1080" r:id="rId53"/>
    <p:sldId id="1081" r:id="rId54"/>
    <p:sldId id="1082" r:id="rId55"/>
    <p:sldId id="1083" r:id="rId56"/>
  </p:sldIdLst>
  <p:sldSz cx="9144000" cy="6858000" type="screen4x3"/>
  <p:notesSz cx="6858000" cy="9144000"/>
  <p:embeddedFontLst>
    <p:embeddedFont>
      <p:font typeface="Calibri" pitchFamily="34" charset="0"/>
      <p:regular r:id="rId59"/>
      <p:bold r:id="rId60"/>
      <p:italic r:id="rId61"/>
      <p:boldItalic r:id="rId62"/>
    </p:embeddedFont>
  </p:embeddedFontLst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99" d="100"/>
          <a:sy n="9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7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2012-10-07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33.775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0B040A1-2034-46B2-8F76-0BDBD33BDED1}" emma:medium="tactile" emma:mode="ink">
          <msink:context xmlns:msink="http://schemas.microsoft.com/ink/2010/main" type="writingRegion" rotatedBoundingBox="19145,7731 20915,7552 20975,8144 19205,8323"/>
        </emma:interpretation>
      </emma:emma>
    </inkml:annotationXML>
    <inkml:traceGroup>
      <inkml:annotationXML>
        <emma:emma xmlns:emma="http://www.w3.org/2003/04/emma" version="1.0">
          <emma:interpretation id="{E33F2E20-3FAF-4180-AA88-13036D5F3D5A}" emma:medium="tactile" emma:mode="ink">
            <msink:context xmlns:msink="http://schemas.microsoft.com/ink/2010/main" type="paragraph" rotatedBoundingBox="19145,7731 20915,7552 20975,8144 19205,8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C45CA9-0CA6-4B98-9F4D-5676FAEF405F}" emma:medium="tactile" emma:mode="ink">
              <msink:context xmlns:msink="http://schemas.microsoft.com/ink/2010/main" type="line" rotatedBoundingBox="19145,7731 20915,7552 20975,8144 19205,8323"/>
            </emma:interpretation>
          </emma:emma>
        </inkml:annotationXML>
        <inkml:traceGroup>
          <inkml:annotationXML>
            <emma:emma xmlns:emma="http://www.w3.org/2003/04/emma" version="1.0">
              <emma:interpretation id="{E4F2EE4B-4540-4242-9493-A8314EF402FC}" emma:medium="tactile" emma:mode="ink">
                <msink:context xmlns:msink="http://schemas.microsoft.com/ink/2010/main" type="inkWord" rotatedBoundingBox="19145,7731 20915,7552 20975,8144 19205,8323">
                  <msink:destinationLink direction="with" ref="{D88736D1-7961-466B-955C-8EC18955B67D}"/>
                </msink:context>
              </emma:interpretation>
              <emma:one-of disjunction-type="recognition" id="oneOf0">
                <emma:interpretation id="interp0" emma:lang="en-US" emma:confidence="1">
                  <emma:literal>while</emma:literal>
                </emma:interpretation>
                <emma:interpretation id="interp1" emma:lang="en-US" emma:confidence="0">
                  <emma:literal>white</emma:literal>
                </emma:interpretation>
                <emma:interpretation id="interp2" emma:lang="en-US" emma:confidence="0">
                  <emma:literal>vr hill</emma:literal>
                </emma:interpretation>
                <emma:interpretation id="interp3" emma:lang="en-US" emma:confidence="0">
                  <emma:literal>wh ile</emma:literal>
                </emma:interpretation>
                <emma:interpretation id="interp4" emma:lang="en-US" emma:confidence="0">
                  <emma:literal>vr hile</emma:literal>
                </emma:interpretation>
              </emma:one-of>
            </emma:emma>
          </inkml:annotationXML>
          <inkml:trace contextRef="#ctx0" brushRef="#br0">0 12 645,'0'0'2967,"0"0"-903,0 0 0,0 0 0,0 0-645,7-16-129,-7 16-258,0 0 0,0 0-129,0 0-129,0 0 0,0 0-258,0 0 0,0 0 129,0 0-258,0 0 0,0 0-129,0 0 0,0 0 0,0 0 0,0 0-129,0 0 129,0 0-129,0 0 0,0 10 0,0-10 0,0 22 0,-2-7 0,2 3-129,-1 0 0,1 3 0,0 0 0,0 1 258,0 0-258,1-1 0,3 1 0,-1-5 129,0 2-129,-3-19 0,5 26 0,-5-26 0,5 15 0,-5-15 0,0 0 0,0 0 0,0 0 0,14 0 129,-14 0-129,14-14 0,-14 14 0,21-27 0,-8 8 0,0 2 0,2-2 0,-1-2 0,2 0 129,-1 2-129,2-2 0,-2 4 0,0 1 0,-3 2 129,-12 14-129,23-25 129,-23 25-129,17-17 129,-17 17-129,0 0 0,15-7 0,-15 7-129,0 0 0,0 0-129,13 11-258,-13-11-645,0 0-2838,6 18-645,-6-18-387,0 0 129</inkml:trace>
          <inkml:trace contextRef="#ctx0" brushRef="#br0" timeOffset="864.1098">160-29 2580,'0'0'2580,"0"10"0,0-10 0,0 16-516,0-16-387,7 21-516,-7-21-129,2 25-258,-2-25 0,4 33-129,-4-17-258,4 6 0,-4-4 0,5 6-129,-4-3 0,3 2 0,-1-2-129,0-3 0,1 3-129,-1-5 129,-3-16-129,7 24 129,-7-24 0,0 0-129,0 0 129,16 11 0,-16-11-129,12-7 129,-12 7 0,17-22-129,-6 7 129,1 0-129,2-3 0,1-1 0,1 3 0,1-3 0,-4 2 0,2 5 258,0-1-258,-15 13 0,22-18 0,-22 18 0,14-8 0,-14 8 0,0 0 0,13-5 0,-13 5 0,0 0 0,0 0 0,0 0 0,0 0 0,0 0 0,0 0 0,0 0 0,0 0 0,14 3 0,-14-3 0,0 0 0,0 0-258,0 0 129,0 0-129,0 0-258,0 0-645,0 0-1419,0 0-2064,-7-3 0,7 3-387</inkml:trace>
          <inkml:trace contextRef="#ctx0" brushRef="#br0" timeOffset="1935.7458">683-284 1548,'0'0'3096,"0"0"-258,0 0-258,0 0-387,0 0-387,0 0-387,0 0-258,0 0-129,0 0-258,-7 22-258,-1-8 0,6 9-129,-6 4-129,3 7 129,0-3 0,0 9-129,-1-3 0,2 6 0,-2-5 129,3 4-258,0-10 0,0-2-129,2-2 0,0-7 129,1-3-129,0-18 0,0 22 0,0-22 0,0 0 129,0 0-129,0 0 0,8-17 0,-1 2 0,-1-1 0,5-1 0,-1 0 0,1 0 0,3 0-129,0 3 129,0 2 0,-1 3 0,1 2 0,-1 4 0,0 0 0,-13 3 0,24 3 0,-24-3 0,20 17 0,-11-2 0,-2-1 0,1 4 0,-3 0 0,-1 2 0,-1-2 0,-1-2 0,-1 1 0,-1-17 0,0 26 0,0-26 0,0 19 0,0-19 0,0 0-129,0 16 129,0-16-129,0 0-516,0 0-516,0 0-3096,0 0-387,7-9-387,-7 9 129</inkml:trace>
          <inkml:trace contextRef="#ctx0" brushRef="#br0" timeOffset="2268.2878">1102-29 258,'-10'33'3999,"1"-19"258,9 4-1290,0 6-1290,0-24 0,0 36 0,0-36-645,0 29-387,0-29 0,2 22-258,-2-22-129,2 15-129,-2-15-258,0 0-387,4 16-2193,-4-16-1419,0 0-387,0 0-129</inkml:trace>
          <inkml:trace contextRef="#ctx0" brushRef="#br0" timeOffset="2523.8205">1158-342 2967,'0'0'3354,"0"0"129,0 0-2838,0 0-2064,0 0-1935,2 19 0</inkml:trace>
          <inkml:trace contextRef="#ctx0" brushRef="#br0" timeOffset="2987.8794">1367-339 2709,'0'0'4773,"0"0"-387,0 0-129,0 0-3096,3 25-387,-4-9 258,1 13-129,-12 1-387,9 9 129,-7-3-129,3 5 0,-5-4-129,6 2-129,-6-4 0,7-1 0,-1-7-129,1-2 0,2-6 0,3 0-129,0-5 129,0-14 0,12 15-129,-12-15 0,25 3 129,-9-3-129,3 0-129,-5-8 0,7 7-516,-21 1-903,32-21-2967,-32 21-387,18-7-129,-18 7-387</inkml:trace>
          <inkml:trace contextRef="#ctx0" brushRef="#br0" timeOffset="4768.1055">1187-237 1032,'0'0'903,"16"-21"-129,-16 21-129,5-16 258,-5 16-129,0-16 129,0 16 0,0 0 0,-7-3-129,7 3 129,-18 4 0,18-4-258,-18 19 129,18-19-258,-15 19 258,15-19 0,-8 22-129,8-22 0,0 14-129,0-14 0,0 0 0,0 0-258,14 17 129,-14-17-129,0 0 0,16 0-129,-16 0 0,0 0 0,10-15 129,-10 15-129,0 0-129,0 0-129,0-18-258,0 18-645,0 0-3096,-15 3-129,15-3-258,0 0 388</inkml:trace>
          <inkml:trace contextRef="#ctx0" brushRef="#br0" timeOffset="3747.976">1564 38 774,'10'16'4257,"-10"-16"129,0 0-1419,20 0-903,-20 0 0,20 0-774,-20 0-258,21-5-387,-21 5-129,24-9 0,-24 9-129,21-10 0,-21 10-129,16-13 129,-16 13-258,15-13 129,-15 13-258,10-15 129,-10 15-129,9-16 129,-9 16-258,4-17 129,-4 17-129,0-21 0,0 21 0,-7-24 0,7 24-129,-18-18 129,18 18-129,-24-12 129,11 11 0,-2 1 0,2 0 129,-1 6 0,0 4 0,-1 4 0,15-14 0,-25 28 0,14-10 129,-2 0-129,5 0 129,1 2-129,2-1 129,0 1 0,4-2 0,1 2 0,0-4 129,0 0-129,0-16 0,11 26 0,-11-26 0,19 21 129,-19-21-129,20 14 0,-6-10 129,-2 1-129,3-2 0,3 2 0,-2-4 0,3-1-129,0 0 129,-2 0-129,2-4-258,-4-6-387,9 10-2193,-24 0-1677,21-18-645,-21 18-129,3-27 130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31.7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4E2F35-8200-40AC-A7C6-3F06758A3CF1}" emma:medium="tactile" emma:mode="ink">
          <msink:context xmlns:msink="http://schemas.microsoft.com/ink/2010/main" type="inkDrawing" rotatedBoundingBox="5023,7781 5744,6653 5774,6671 5053,7800" semanticType="callout" shapeName="Other">
            <msink:sourceLink direction="with" ref="{13495689-5BC6-4147-B6F0-A44BE9F37319}"/>
            <msink:sourceLink direction="with" ref="{53C4311B-F13A-45EC-9F3A-909F92053F20}"/>
          </msink:context>
        </emma:interpretation>
      </emma:emma>
    </inkml:annotationXML>
    <inkml:trace contextRef="#ctx0" brushRef="#br0">-114 566 1032,'0'0'1548,"0"0"-129,0 0-258,0 0 0,0 0-258,0 0-387,0 0-129,0 0-129,0 0-129,0 0 0,0 0 129,0 0-258,0 0 258,0 0-129,0 0 0,0 0 258,0 0-258,0 0 129,0 0 0,0 0 0,0 0-129,0 0 0,0 0 0,0 0 129,0 0-129,0 0 129,0 0-129,0 0-129,0 0 129,0 0 129,0 0-129,0 0 258,0 0-129,0 0 0,0 0 0,-5 14 258,5-14-258,0 0 0,-5 18-129,5-18 0,-10 16 129,10-16-129,-14 27 0,3-11 129,0 4 129,-4-1 129,2 6 0,-2-2-129,0 3-129,0-3 258,1 3-258,0-4 129,3 3-387,-1-3 0,-1-1-129,2 3 258,-2-2-129,0 4 0,-1-2 0,0 0 0,0 1 0,-1 1 0,0-2 0,-1 0 0,1 0 0,-1-2 0,0 1 0,1 2 0,-3-1 0,-1 1 0,1 1 0,-2 2 0,1-3 0,0-1 0,-1 2 0,4-5 0,1 1 0,3-4 0,1-3 129,0 2-129,1-3 0,1 1 0,-1 0 0,1 0 0,2-1 129,-4 2-129,4-1 0,-4 2 0,1-2 0,1-1 0,9-14 0,-15 25 0,15-25 0,-13 17 0,13-17 0,-12 16 0,12-16 0,0 0 0,0 0 0,0 0-129,0 0 129,0 0 0,0 0-129,0 0-129,0 0-516,0 0-774,0 0-1677,0 0-903,0 0-516,0-11 388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43.9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194A50-779C-414E-B662-9949E6701D10}" emma:medium="tactile" emma:mode="ink">
          <msink:context xmlns:msink="http://schemas.microsoft.com/ink/2010/main" type="inkDrawing" rotatedBoundingBox="6787,6645 6937,7632 6897,7638 6747,6651" semanticType="callout" shapeName="Other">
            <msink:sourceLink direction="with" ref="{EFBD1473-5F4A-41B7-9B53-A5C15B350AA2}"/>
            <msink:sourceLink direction="with" ref="{53C4311B-F13A-45EC-9F3A-909F92053F20}"/>
          </msink:context>
        </emma:interpretation>
      </emma:emma>
    </inkml:annotationXML>
    <inkml:trace contextRef="#ctx0" brushRef="#br0">928 558 1161,'0'0'1419,"0"0"-129,0 0-129,0 0 129,0 0-129,0 0-129,0 0 0,0 0-129,0 0-129,0 0 0,0 0-258,0 0 129,0 0 0,0 0-258,0 0 0,0 0 129,0 0-258,0 0 129,0 0-258,0 0 129,-8 8-129,8-8 129,0 0-129,-2 23 0,2-23 0,-3 21-129,3-21 129,0 24 0,0-8 0,0-2 0,0 4-129,0 0 258,1 0-129,2 1 129,-1-3-129,1 3 258,-1-3-258,1 2-129,-1-4 258,2 4-258,-1-3 0,2 2-129,-3-3 258,2 2-258,1-1 258,0 0-129,-5-15 129,3 28-129,-3-28 0,5 24 129,-5-24-129,4 21 0,-4-21 0,4 21 129,-4-21-129,2 23 0,-2-23 0,3 28 0,1-11 0,-2 0 0,2 0 0,0-3 0,2 1 0,-2 0 0,-4-15 0,7 27 0,-7-27 0,9 24 0,-9-24 0,3 22 0,-1-8 0,-2-14 0,1 29 0,-1-29 0,1 26 0,0-12 0,-1-14 0,2 28 0,-2-28 0,3 24 0,-3-24 0,2 20 0,-2-20 0,1 15 0,-1-15 0,0 0 0,0 0 0,0 15 0,0-15 0,0 0 0,0 0 0,0 0 0,0 19 0,0-19 0,0 0 0,0 22 0,0-22 0,0 19 0,0-19 0,0 17 0,0-17 0,1 14 0,-1-14 0,0 0 0,0 0 0,1 15 0,-1-15 0,0 0 0,0 0 129,0 0-129,0 0 0,0 0 0,0 0 0,0 0 0,0 0 0,0 0 0,0 0 0,0 0-129,0 0 129,0 0 0,0 0-129,0 0-258,15 16-645,-15-16-903,0 0-2193,0 0-258,0 0-258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17:47.40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2504 16781 8,'10'1'6,"-10"-1"0,0 0 1,0 0-1,0 0 2,0 0 1,0 0 0,0 0 1,0 0 0,0 0 2,0 0-1,0 0-1,0 0-1,0 0-1,0 0-1,0 0-1,-10-1 0,10 1-1,0 0 0,-9 7-2,9-7 0,-10 7 0,10-7 1,-12 9-3,12-9 2,-13 9-2,13-9 1,-12 10-1,12-10 0,-12 11 0,12-11 0,-14 9 0,4-4 0,10-5 0,-17 12 0,7-7 0,1-3 0,0 2 0,-2 1 0,2-1-1,-1 1 1,-1-3-1,1 2 0,0 1 0,1 0 0,-2-2 1,0 0-1,0 3 0,1-2 0,0 2 0,-1-1 0,1-1 0,0 0 0,0 2 0,1 0 0,9-6-1,-14 7 1,14-7 1,-14 4-1,14-4 0,-9 6 0,9-6 0,-9 6-1,9-6 2,0 0-2,-12 8 1,12-8 0,0 0 0,0 0 0,-10 10 0,10-10 0,0 0 0,-7 12 0,7-12 0,0 0 0,0 0-1,-4 10 1,4-10 1,0 0-1,0 0 1,9 4-1,-9-4 1,11 0 1,-11 0-1,16-2 0,-7 3 0,1 0 0,1 0 1,-1 2-1,0 0 0,0 1 0,1 2 0,-1-1 0,2 0 0,-3 1 0,1 0-1,-10-6 1,18 10-1,-9-6 1,1 2-1,-10-6 1,17 9-1,-8-6 0,-9-3 1,18 6-1,-18-6 1,18 12-1,-18-12 1,17 9-1,-17-9 0,16 8 0,-16-8 1,15 14-1,-15-14 0,16 7 0,-16-7 0,14 10 0,-14-10 0,14 8 0,-14-8 1,12 7-1,-12-7 0,9 8 0,-9-8 1,0 0-1,10 4 0,-10-4 0,0 0-1,0 0-2,0 0-5,0 0-18,0 0-13,-12-4 2,12 4-1,-19-6 1</inkml:trace>
  <inkml:trace contextRef="#ctx0" brushRef="#br0" timeOffset="1650.0937">2111 17366 37,'-9'7'24,"9"-7"-3,0 0 0,0 0-5,0 0-2,0 0-2,0 0-3,0 0-1,0 0-2,8-13 1,-8 13-2,11-5 0,-11 5-2,11-5 0,-11 5 0,15 0-1,-6 0 1,0 0-1,2 4-1,-2-6 1,2 6-1,0-4 1,-1-4-1,-10 4 0,17 1-1,-17-1 0,16-4 1,-16 4-1,15 2 1,-15-2 0,16 1-1,-16-1 0,16-2 1,-16 2 0,14 6-1,-14-6 1,14-2-1,-14 2 0,14-1 0,-14 1 1,12-1-1,-12 1 1,12-4-1,-12 4 1,12 0-1,-12 0 0,13-3 0,-13 3 1,15 0-1,-15 0 0,14 0 0,-14 0 0,16-1 1,-16 1-1,13 3 0,-13-3 0,13 3 0,-13-3 0,12-1 0,-12 1 0,9 0 0,-9 0 0,0 0 0,13 2 1,-13-2-2,0 0 1,12 3-1,-12-3 0,10-1 1,-10 1-1,0 0 1,12-2-1,-12 2 1,0 0 0,0 0 0,9 1 0,-9-1 0,0 0 1,0 0-1,0 0 0,0 0 0,10 2 0,-10-2 0,0 0 0,0 0 1,9 9-2,-9-9 1,0 0 0,0 0 0,0 0 0,0 0 0,9 1 0,-9-1-1,0 0 1,0 0 0,0 0 0,0 0 0,0 0-1,0 0-2,0 0-6,0 0-30,0 0 2,-18-2-1,3-5-1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24.50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A9FA88-6710-4CFA-8E21-BB7CF7A4B48E}" emma:medium="tactile" emma:mode="ink">
          <msink:context xmlns:msink="http://schemas.microsoft.com/ink/2010/main" type="inkDrawing" rotatedBoundingBox="6090,9639 6448,8586 6475,8596 6117,9648" semanticType="callout" shapeName="Other">
            <msink:sourceLink direction="with" ref="{EFBD1473-5F4A-41B7-9B53-A5C15B350AA2}"/>
            <msink:sourceLink direction="with" ref="{CBA18956-F2EF-40E2-AB43-C339C8A3105F}"/>
          </msink:context>
        </emma:interpretation>
      </emma:emma>
    </inkml:annotationXML>
    <inkml:trace contextRef="#ctx0" brushRef="#br0">343 0 129,'0'0'903,"0"0"0,0 0-129,0 0 0,0 0 0,0 0-129,0 0 0,0 0-129,0 0 387,0 0-129,0 0 0,-4 9-129,4-9 0,0 0-129,-4 23 129,4-23-258,-7 18 0,7-18 0,-8 21-129,8-21 129,-7 24-129,7-24-129,-8 26 129,8-26-129,-5 27 258,5-27-258,-7 29 0,7-29 0,-6 26 0,6-26 0,-9 27 0,9-27-129,-8 26 129,6-9-129,-3 0 258,1 3-258,-2-4 0,1 5 129,0 0 0,-1 1 0,-1-1-129,4-4 258,-4 3-258,1-7 129,0 7 0,1-4-129,-3-2 0,2 3 0,-1-3 129,-2 3-129,1-1 0,0-1 0,0 2 0,2-1 0,0 1 0,-2 1 0,1 0 0,0 1 0,0-1 0,1 3 0,-1-2 0,1 3 0,-1-1 0,0 1-129,0-3 258,2 2-258,-3-1 129,2 2 0,-1-6 0,0 3 0,2-2 0,0-3 0,2 2 0,3-16 0,-10 23 129,10-23-258,-7 20 258,7-20-129,-7 15 0,7-15 0,0 0 0,-8 14 0,8-14 0,0 0 0,0 0 0,0 0 0,0 0 0,0 0 0,0 0 0,0 0 0,0 0-258,9-6-1290,-9 6-2064,11-16-258,-11 16-387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29:5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19066 9706 6,'0'0'6,"0"0"0,0 0 0,0 0 2,-10-1 0,10 1 0,0 0 2,-8 13 0,8-13 0,-5 16 2,5-16-2,-4 18-1,4-18-1,-5 19-1,1-8-1,4 4-1,-4-2-1,3 4 0,-4 2-1,3 5 0,-2 0 1,2 2-2,-2 0 1,-1 3-1,0-2 0,1 4 0,0-5-1,0 1 1,-1-2-1,2 0 1,-1-1-1,1-5 0,2-1 0,-1-1-1,1-3 1,0-3-1,0 0 0,0-2 1,1-9-1,-2 11 0,2-11-1,0 0-1,0 11-4,0-11-3,0 0-9,0 0-12,6-18-4,-6 18 1,12-21 1</inkml:trace>
  <inkml:trace contextRef="#ctx0" brushRef="#br0" timeOffset="669.0382">19504 9697 12,'0'0'14,"12"-8"-2,-12 8 0,0 0-1,0 0 1,0 0 0,0 0-1,0 0-1,1 17 0,-1-17-1,-4 23-1,-1-9-1,3 7-1,-5-1-2,0 6 1,0 1-2,0 4 0,-2-1-1,1 2 0,1-2 0,1 1-1,1-3 1,2-1-1,-1-4 0,2-3 0,0 0 0,2-4-1,-1-2 0,1-3 1,1-1-1,-1-10-1,1 13-1,-1-13-3,0 0-2,0 0-6,0 0-10,0 0-10,-4-14-1,4 14 2</inkml:trace>
  <inkml:trace contextRef="#ctx0" brushRef="#br0" timeOffset="1322.0756">19079 9773 8,'0'0'10,"0"0"-1,-11-9 1,11 9 1,0 0 0,0 0 0,0 0 1,0 0 0,0 0 0,0 0-1,12 13-1,-12-13-1,15 18-1,-7-9-1,5 8-1,-4-2-1,6 5-1,-5 0 0,3 6-1,-2-1-1,2 1 0,0 0 0,1-1-1,1-3 1,1 2-2,0-5 1,0-2 0,-1-1-1,0-2 1,-1 0-1,-2-1 1,0-3-1,-2 1 0,-1-4 0,-9-7 1,17 14-1,-17-14 0,14 9 0,-14-9 0,13 4 0,-13-4 0,10 3-3,-10-3-4,0 0-13,13-4-14,-13 4-1,7-11-1,-7 1 1</inkml:trace>
  <inkml:trace contextRef="#ctx0" brushRef="#br0" timeOffset="2599.1483">19502 9280 11,'0'0'18,"12"-5"-2,-12 5-2,15-6-1,-15 6-2,16-3-1,-7 2-2,2-4-2,-11 5 0,17 0 0,-5 1 0,-2-1-1,2 3-1,-1-3-1,0 3 1,-11-3-1,18 9-1,-18-9-1,12 8 0,-12-8 0,6 14-1,-6-14 1,1 14 0,-1-14-1,-7 19 1,7-19-1,-13 19 0,13-19 0,-18 18 1,8-10-1,-1 0 0,2 0 0,9-8 1,-15 10-1,15-10 0,0 0 1,-11 5 0,11-5-1,0 0 2,0 0-1,13-6 0,-13 6 1,16-4 0,-5 3 0,0 0-1,-1 0 2,2 3-2,1 0 0,-3 0-1,2 1 1,-1 3-1,-1 0 0,1 2 1,-11-8-1,16 16 0,-16-16 0,13 19 0,-8-8 0,-5-11 1,5 19-1,-3-9 0,-1-1-1,-2 1 1,-1-1 0,2-9 0,-7 16 0,7-16 0,-14 14 0,4-8 1,0-2-1,-2 4 0,0-4 0,-2 2 0,2-2 0,1 0 1,-2-1-1,13-3 0,-16 8 0,16-8 1,-12 1-1,12-1 0,0 0 0,0 0 0,0 0-1,0 0-1,0 0-7,0 0-15,0 0-10,0 0 0,11-11 1</inkml:trace>
  <inkml:trace contextRef="#ctx0" brushRef="#br0" timeOffset="7567.4328">19824 9822 19,'0'0'18,"0"0"-3,0 0 0,0 0-2,0 0 0,0 0-3,0 0-2,-9 3-1,9-3-2,0 0 0,0 0 0,-12 10-1,12-10-1,-4 16-1,2-6 1,-1 5 0,0 4-1,-1 1 0,0 4 0,-1 2 0,0 1 0,0 0-1,0 3 1,0-3-1,1-1 0,0 0 0,-3-4 0,4 1 0,-2-1-1,2-4 1,-2-3-1,3-3 0,-2 0 0,2-3 0,2-9 0,-2 12-1,2-12 0,0 0-2,0 0-4,2 11-6,-2-11-14,0 0-6,10-8 1,-7-5 0</inkml:trace>
  <inkml:trace contextRef="#ctx0" brushRef="#br0" timeOffset="8583.4908">20214 9926 11,'0'0'15,"0"0"-1,0 0 1,5-9-1,-5 9-2,0 0 1,-5-12-3,5 12-1,0 0-2,-13-8 0,13 8-2,-11-5 0,11 5-1,-16 0 0,7-1-1,-1 3 0,-2 0-1,0 3 1,-3 0-1,-1 3 0,0-1 0,0 4-2,-1 1 2,3 0-1,1 0 0,1 3-1,2-3 1,2 4 0,0-2-1,1 0 2,2 0-2,0 2 1,0-1-1,2 0 1,-1-1-1,4-1 1,1 2-1,4-2 0,0 0 1,2-2-1,-1-1 0,2 2 1,3-5-1,1 1 0,2-2 0,0-1 1,2-3-1,-1 1 0,3-2 0,0-1 0,-2 0 0,0-4 0,-2 1 0,-1-1 1,-1 0-1,-2-1 0,0-2 0,-10 7 0,16-13 0,-16 13 0,12-11 0,-12 11 0,5-13 0,-5 13 0,-1-14 0,1 14 0,-7-14 0,7 14 0,-11-15 0,11 15 0,-17-9 0,17 9 0,-17-6 0,7 5-1,1 2 1,0 0 0,9-1 0,-15 2 0,15-2 0,0 0 0,-10 4 0,10-4-1,0 0-1,0 0-4,0 0-3,5-13-9,-5 13-16,15-12 0,-8 1 1,7 6 1</inkml:trace>
  <inkml:trace contextRef="#ctx0" brushRef="#br0" timeOffset="9357.5352">20385 9838 20,'0'0'16,"0"0"0,0 0-1,0 0 1,0 0-1,-9 1-3,9-1-2,0 0-1,-7 9-2,7-9-1,-4 12-1,4-12-1,-2 19-1,1-7 0,0 1 0,-1 5-2,1-2 1,0 5-1,0 1 0,0 3 0,-3-3 0,1 6-1,-1 1 1,2 0 1,-2 1-2,2 0 1,-1 1 0,2 0 0,1-2-1,1-2 1,0-3-1,1-3 0,1-2 1,-1-4-1,2-2 0,-4-13-1,7 14-2,-7-14-4,0 0-7,9 10-17,-9-10-2,0 0-1,0 0 1</inkml:trace>
  <inkml:trace contextRef="#ctx0" brushRef="#br0" timeOffset="16140.9232">19663 10059 0,'0'0'19,"0"0"-6,0 0 0,0 0-3,0 0 0,-10 2-2,10-2 0,0 0 1,0 0-1,0 0 0,-9 10 0,9-10-1,0 0-1,0 0-1,-3 10-1,3-10 0,0 0-2,-3 9 0,3-9 0,0 0-1,0 0 1,0 0 0,0 0 0,0 0-1,0 0 1,0 0 0,0 0 0,0 0-1,0 0 0,7-10 0,-7 10 0,3-9 0,-3 9 0,0 0-1,2-13 1,-2 13 0,0 0 1,0 0-2,0 0 1,0 0-1,0 0 1,0 0-1,0 0 1,0 0-1,-4 10 0,4-10 0,0 0-1,0 0 0,6 9-5,-6-9-6,0 0-21,0 0 1,1-12-2,-1 12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16.92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2469CD-2225-4541-AC04-E17FD088B7A3}" emma:medium="tactile" emma:mode="ink">
          <msink:context xmlns:msink="http://schemas.microsoft.com/ink/2010/main" type="writingRegion" rotatedBoundingBox="6093,10475 6379,12994 5846,13054 5560,10536"/>
        </emma:interpretation>
      </emma:emma>
    </inkml:annotationXML>
    <inkml:traceGroup>
      <inkml:annotationXML>
        <emma:emma xmlns:emma="http://www.w3.org/2003/04/emma" version="1.0">
          <emma:interpretation id="{995033A5-84CC-4B2D-8308-1B37EB8F6E74}" emma:medium="tactile" emma:mode="ink">
            <msink:context xmlns:msink="http://schemas.microsoft.com/ink/2010/main" type="paragraph" rotatedBoundingBox="6093,10475 6379,12994 5846,13054 5560,10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FD4430-7F41-409D-B514-EAD85BCF4373}" emma:medium="tactile" emma:mode="ink">
              <msink:context xmlns:msink="http://schemas.microsoft.com/ink/2010/main" type="line" rotatedBoundingBox="6093,10475 6379,12994 5846,13054 5560,10536"/>
            </emma:interpretation>
          </emma:emma>
        </inkml:annotationXML>
        <inkml:traceGroup>
          <inkml:annotationXML>
            <emma:emma xmlns:emma="http://www.w3.org/2003/04/emma" version="1.0">
              <emma:interpretation id="{83EE2FCB-C435-4B5F-909A-AE7A4199F06D}" emma:medium="tactile" emma:mode="ink">
                <msink:context xmlns:msink="http://schemas.microsoft.com/ink/2010/main" type="inkWord" rotatedBoundingBox="6093,10475 6379,12994 5846,13054 5560,10536"/>
              </emma:interpretation>
              <emma:one-of disjunction-type="recognition" id="oneOf0">
                <emma:interpretation id="interp0" emma:lang="en-US" emma:confidence="0">
                  <emma:literal>Dix</emma:literal>
                </emma:interpretation>
                <emma:interpretation id="interp1" emma:lang="en-US" emma:confidence="0">
                  <emma:literal>"I</emma:literal>
                </emma:interpretation>
                <emma:interpretation id="interp2" emma:lang="en-US" emma:confidence="0">
                  <emma:literal>pix</emma:literal>
                </emma:interpretation>
                <emma:interpretation id="interp3" emma:lang="en-US" emma:confidence="0">
                  <emma:literal>Dix.</emma:literal>
                </emma:interpretation>
                <emma:interpretation id="interp4" emma:lang="en-US" emma:confidence="0">
                  <emma:literal>"nix</emma:literal>
                </emma:interpretation>
              </emma:one-of>
            </emma:emma>
          </inkml:annotationXML>
          <inkml:trace contextRef="#ctx0" brushRef="#br0">4 0 129,'0'0'1419,"0"0"129,0 0-387,0 0 129,0 0 0,0 0 0,0 0-129,0 0-258,0 0 129,0 0-258,0 0-258,0 0 129,0 0-258,0 0 129,0 0-258,0 0-129,-4 9 129,4-9 129,0 23-258,0-7 129,0-16 0,0 29 0,0-14-129,1 3 258,1-4-129,1 5-129,-1-1 129,-1 3-129,0 0 0,0 1 0,-1 1-129,2 1 129,-2 0 0,2 1-129,-1 1 0,1 2 129,0-3 0,3 0-129,-2 1 0,2-2 129,0 2-129,0-2 258,0 5-129,0-2-129,0-1 129,-2 0-129,4 1 129,-2-3 0,-3-6-129,3 2 129,-4-6-129,-1-14 0,0 19 129,0-19-129,0 0 0,0 0 0,0 0 0,0 0 0,0 0-645,2-8-1290,-2 8-2193,0-19 129,0 4-387,0 15 259</inkml:trace>
          <inkml:trace contextRef="#ctx0" brushRef="#br0" timeOffset="5224.1634">66 968 2322,'0'0'2322,"0"0"0,10 9 0,-6 9-258,-4-2-258,4 7-387,-4 4-387,6 4 0,-6-4-516,8 5 0,-7-3-129,8 0 0,-4-4-129,1 1-129,-2-4 0,3-6 0,-3 2-129,-4-18-129,9 21-129,-9-21-387,0 0-516,0 0-1548,0 0-1290,0 0-258,0 0 129</inkml:trace>
          <inkml:trace contextRef="#ctx0" brushRef="#br0" timeOffset="4755.6039">-184 972 774,'0'0'1806,"0"0"0,0 0-258,0 0 129,0 0-129,0 0-387,0 0 0,0-16-129,0 16-129,0 0 0,0 0-129,0 0-129,0 0-129,0 0 0,0 0-129,0 0 0,0 0 0,0 0 129,0 0-258,0 0 0,0 0 0,0 0 129,0 0-129,0 0-129,5 18 129,-5-2 0,5 5-129,-2 0 129,1 5-129,-1-1 0,1 4 0,-3 0-129,3-1 129,-3-4 0,1 3 0,-1-5-129,3-2 0,-4-2 0,1-4 258,-1-14-258,4 23 0,-4-23-258,2 14 258,-2-14-258,0 0 0,4 18-258,-4-18-387,0 0-903,0 0-1677,0 0-645,1 15-516,-1-15 387</inkml:trace>
          <inkml:trace contextRef="#ctx0" brushRef="#br0" timeOffset="5883.7469">3 995 2322,'3'-18'3354,"9"4"-774,-12 14-516,0 0-258,15-19-387,-15 19-129,15-9-258,-15 9-129,17-2-129,-4 2-258,-13 0 129,28 4-129,-10-1-258,2 4 129,1-1-258,2 4 129,0-2-129,-1 3 0,0-1-129,1 4 129,-6-1-129,0 0 0,-5 1 0,3 3 0,-6-1 0,2 2 0,-3 4 0,-3-3 0,0 2 0,-3 3 0,-1-5-129,-1-1 129,0 0 0,-5-3 0,5-15 0,-20 24 0,20-24 0,-21 21 0,6-12 0,-1-3 129,0 3-129,-4-3 0,1 1 0,2-1 129,-3-1-129,5 1 129,-2-4-129,17-2 129,-23 5-129,23-5 129,0 0-129,0 0 0,0 0 0,0 0-129,0 0-129,0 0-516,15 0-1032,-15 0-2322,13 0 0,-13 0-645,14 4 387</inkml:trace>
          <inkml:trace contextRef="#ctx0" brushRef="#br0" timeOffset="7203.9148">29 1658 2322,'0'0'3741,"0"0"387,0 0-1548,0-19-645,0 19-129,0 0-516,0 0-258,0 0-258,2 8-258,-2-8 0,5 23-129,-3-8-129,5 10 129,-2-2-129,1 6 0,-2-1-129,4 2-129,-3-1 129,-2-3-129,2-1 0,-2-6 0,-1-3 0,-2-16 0,7 20-129,-7-20 0,0 0-516,0 0-258,8 17-1032,-8-17-1548,0 0-903,0 0-129,0 0-129</inkml:trace>
          <inkml:trace contextRef="#ctx0" brushRef="#br0" timeOffset="7935.5076">344 2129 3225,'0'0'3999,"0"12"-129,0 3-1677,0-15-387,-10 30-258,-5-12-516,6 11 0,-7-5-387,1 10-129,-4-6 0,1 4-258,-1-3 0,2-1 0,0-3-129,3-2-129,-1-3 0,6-4 129,9-16-258,-12 24 129,12-24-129,0 0-258,-6 20-387,6-20-516,0 0-1806,0 0-1290,0 0 129,0 0-258</inkml:trace>
          <inkml:trace contextRef="#ctx0" brushRef="#br0" timeOffset="8371.5631">96 2283 3354,'0'-16'3999,"0"16"-129,-3-22-2064,3 22-258,0 0 0,0 0-258,0 0-258,0 0-387,0 0 0,0 0-258,0 0 129,7 0-129,-7 0-129,18 21 129,-3-11 0,6 7-129,0-2-129,8 3 129,1-4-129,1 3-129,2-5 129,1 2-129,-3-3 0,0 0 129,-5-1-129,-2-2 0,-3-3-129,-3 0 129,-3 2-387,-15-7-774,20 1-2064,-20-1-1032,0 0-387,0 0-258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1:5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13926 8,'0'0'14,"0"0"0,0 0-1,-3-10-1,3 10 0,-4-9-2,4 9 1,0 0-3,-11-11-1,11 11 0,-10-7-2,10 7-1,-14-6-1,14 6 0,-18-1-1,7 0 0,-2 2 0,-1 0 0,-2 2-1,-2 2 2,0-2-2,-1 2 1,1-1 0,-2 2-1,3-2 0,-2 3 1,4-2-1,-2-1-1,0 2 1,2-1-1,0 4 0,2-3 1,2 2-1,0-2 1,2 5-1,9-11 1,-13 13-1,13-13 1,-10 14 0,10-14-1,-3 14 1,3-14 0,3 14-1,-3-14 1,8 18-1,-2-9 1,-6-9 0,14 17-1,-4-9 1,0 0 0,1-2 0,3 1-1,-1-2 1,3-1 1,0 0-1,-1-1-1,2-1 1,1 0 0,-2 1-1,1 0 1,0 1-1,-2 0 1,0 0-1,1 2 0,-2 0 1,-1 3-1,0-1 0,-1-1 0,-1 3 1,-2 1-1,1 0 0,-2 2 0,-1-1 1,-1 2-1,-1 2 0,-2 1 1,1 0-1,-2 0 0,-1 0 0,-1-1 0,-1-1 0,-1 0 1,-2-1-1,0-1 0,-2 0 0,0 0 0,-2-1 0,-3-1 0,-1 1 1,-3-2-1,-1-1 1,-4-1-1,0 0 1,-4-2 0,-1-2 0,-1-1 0,1 0 0,0-2 0,1-1 0,1-2 0,2-1 1,3-2-1,2 1 0,1-3-1,2 0 2,1 1-1,12 6-1,-16-10 1,16 10-1,-11-6 0,11 6 0,0 0 1,0 0-2,0 0 0,0 0-2,0 0-3,14-2-11,-5 0-20,6 2 0,-2-7 0,4 1 1</inkml:trace>
  <inkml:trace contextRef="#ctx0" brushRef="#br0" timeOffset="886.0507">12564 13713 17,'0'0'14,"2"-15"0,-2 15 1,0 0-1,1-9-1,-1 9-1,0 0-1,0 0-3,0 0-1,0 0 0,0 0-2,0 0-1,0 0 0,7 15 0,-7-15 0,5 23 1,-4-9-1,3 5 0,-3 0 1,3 3-2,-3-3 0,3 2-1,-4 1 1,1-1-2,0-2 1,-1-1-1,0-3 1,1 0-2,-1-4 1,0-1-1,0-10 0,1 10 0,-1-10-3,0 0-3,0 0-11,9 5-18,-9-5 0,0 0-1,-4-22 1</inkml:trace>
  <inkml:trace contextRef="#ctx0" brushRef="#br0" timeOffset="11898.6805">11592 14888 14,'0'0'8,"-3"-12"0,3 12 1,-1-18-4,3 9-1,-1-3 0,2 3 0,1-2-1,0-1-1,2 2 0,-1 0 0,1 0-1,0 1 0,0 0-1,-6 9 1,14-16-1,-14 16 0,12-11 0,-12 11 0,15-6 0,-15 6 1,16 0-1,-7 2 0,2 1 1,2 0 0,1 0 0,1 0 0,2 0 1,-1-1 0,2-1 0,0 0 0,1-1 0,-1 0 1,2-1-1,0 1 0,-1-1-1,2 0 0,1 0 0,0-1 0,0 0 0,3-1 1,-2 0-1,2 0 0,0 1 1,-1-1-1,1 0 0,0 0 0,-1 3 0,-1 0 0,0 0 0,-2 0-1,2 1 1,-4 1-1,1 0 1,1-1 0,-2-1-1,3 2 1,1 0-1,-2-1 0,2 0 1,0-1-1,1 0 0,-2 1 1,2 0-1,0-2 0,0 1 1,0 0-1,1 0 0,3 0 0,-2 0 0,3-1 0,-1 0 0,1 0 1,0 0-1,0-1 0,0 0 0,-1-3 1,0 3-1,0-2 0,0 1 1,2 1-1,1 0 0,-1 0 1,0 1-1,0 1 0,0 0 0,0 0 1,-1 1-1,-1-1 0,-2 1 0,1 0 0,0 0 1,-1 1-1,0-1 0,0 1 0,-2 0 0,0 0 0,-1 1 1,0 0-1,-1-1 0,0-1 0,-2 0 0,1-1 0,0 0 0,-1-1 1,-1-1-1,3-1-1,-2 2 1,2-2 0,0 1 0,0 1-1,1 0 1,1 0-1,0-1 1,-2 1-1,2 0 1,1 0-1,-2 0 1,0 0 0,0 1-1,1 1 1,-1-1 0,-2 0 0,0 1 0,1 0 0,-3 1 0,-1 1 0,1-1 0,-4 0 0,1 1 0,-3 2 0,1-3 0,-2 1 0,1-1 0,0 0 0,-2 0 0,1 0 0,0 0 0,-1 1 0,2 0 0,-2-1 0,-1 0 0,1 0-1,-11-2 1,16 5 0,-16-5 0,12 2 0,-12-2 0,0 0 0,0 0 1,0 0-1,0 0 0,0 0 1,9 0-1,-9 0 0,0 0 0,0 0 0,0 0 0,0 0 0,0 0 0,0 0 1,0 0 0,0 0 1,0 0 0,-6 16 1,4-4 1,-3-2 0,2 6-1,-1 1 1,1 2 0,0-3-1,1 4-1,0-4 0,1-1 0,-1-2-1,2-3-1,-1-1-2,1-9-7,0 0-18,0 14-5,0-14 0,0 0 1</inkml:trace>
  <inkml:trace contextRef="#ctx0" brushRef="#br0" timeOffset="16367.9362">11615 14853 0,'-2'10'2,"2"-10"-1,0 0 0,-5 15 0,5-15-1,-4 12 1,4-12-1,-4 17 1,4-17-1,-4 15 0,4-15 0,-3 12 1,3-12-1,-2 13 0,2-13 1,-2 11-1,2-11 1,0 10-1,0-10 1,0 0-1,0 12 1,0-12-1,0 0 1,0 0 0,0 0 1,0 0 0,0 0-1,0 9 0,0-9 1,0 0-1,0 0-1,0 0 1,0 0-1,-1 12 0,1-12 0,0 0 0,-2 10 0,2-10 0,0 0 1,0 0 0,0 0-1,0 0 1,0 0 0,0 0 0,0 0 0,0 0 0,0 0-2,0 0-1,0 0-2,9-6-4,-9 6-5</inkml:trace>
  <inkml:trace contextRef="#ctx0" brushRef="#br0" timeOffset="20498.1724">15548 13803 2,'0'0'9,"0"0"-1,1-10-1,-1 10-1,0 0-1,0 0-1,0 0 0,0 0 1,0 0 0,0 0 0,-1-10 1,1 10 1,0 0-1,0 0 1,-10-5-1,10 5 0,-10-1 0,10 1-1,-16 0 0,7 1-1,0 2 0,-3-2 0,1 1-1,-2 0 0,3 0-1,-3 0 0,-1 1 1,-1-1-2,1 1 1,-2-1 0,-1 2-1,0 0 0,-3 1 0,1 0 0,2 1-1,-2 2 1,1 1-1,0-1 1,2 2-1,-1-1 1,3-1 0,0 2-1,0 0 1,2-1 0,1-3-1,11-6 1,-15 17-1,15-17 0,-8 15 0,8-15 1,-2 15-1,2-15 0,0 14 0,0-14 0,6 15 0,-6-15 1,13 12 0,-4-8 0,4 1 0,3-1 0,5-1 1,0-1-1,5-1 0,3 1 0,0-1 0,1 0 0,0 2 1,-1 0-2,-1 2 1,-1 1 0,-1 1-1,-4 0 1,0 3 0,0 0-1,-2 0 1,-2 1-1,0 2 1,-3-1-1,-2 1 0,1 1 1,-3-1-1,-1 1 0,-1-1 1,-2 3-1,0-1 1,-2 2-1,0-1 0,-4 2 0,0 1 1,-2 1-1,-2 1 1,-2-3-1,1 2 0,-2-2 1,-2-2-1,-3 0 1,-1-2-1,-3-1 1,-3-1-1,-4-3 1,-2 2 0,-4-4 0,2 0-1,-2-3 1,0-1 0,-1-4 0,2-1-1,2-2 1,3-1-1,1-2 0,0-1 1,3 0-1,2 1 0,3 0 1,2 1-1,2 1 0,9 5 0,-13-6 0,13 6 0,0 0 0,-10-3-1,10 3-1,0 0-2,0 0-5,13 7-8,-1-5-18,4 3-1,-3-6 0,6 2 1</inkml:trace>
  <inkml:trace contextRef="#ctx0" brushRef="#br0" timeOffset="21113.2076">15712 13611 8,'2'-12'18,"-6"-5"0,5 5-2,-3-1-1,1 3 0,1 10-4,-1-14-2,1 14 0,0 0-2,3 12-1,1 2-1,2 5 0,0 3 0,2 6 0,0 0-1,3 1 0,-4-3-1,3 0 0,-6-6 1,2-1-3,-5-7 1,3-2-2,-4-10-1,0 0-8,0 0-19,15 9-6,-15-9 0,7-11 0</inkml:trace>
  <inkml:trace contextRef="#ctx0" brushRef="#br0" timeOffset="36859.1082">14965 15028 2,'0'0'4,"0"0"-1,-2-12 1,2 12-1,4-12 1,-4 12 0,4-18 0,-4 18-1,5-19 1,-2 9-1,-1 0 0,1 0-1,-1-1 0,2 0 0,0 1-1,1-2 1,-1 1 0,1 0 0,0 0 0,0 1 1,0-1 0,2 2-1,-7 9 1,14-14 0,-14 14-1,20-15 0,-11 9 1,3 2-1,1 1-1,-1 1 1,2 1 1,-2-2-2,1 3 0,1 1-1,0 2 1,0-1 0,-2 1-1,1 1 1,-1 0 0,0 1 0,0-2 0,0 1 0,0-1 0,0 0-1,0-2 1,1 1 0,0-1 0,1 0 0,-1 1 0,1-1 0,-2 0 0,1-2 0,1 0 0,0-2 0,1-2 1,-1-4-1,1 0 0,-1-4 1,3 0-1,-4 0 0,2-2 0,-4 1 0,0 2 0,-2 1-1,-9 11 0,13-15 1,-13 15-1,7-10 0,-7 10 1,0 0-1,0 0 1,0 0-1,0 0 0,0 0 1,0 0-1,0 0 0,0 0 0,0 0 0,0 0-1,0 0 1,6 14 0,-6-14 1,7 15-1,-2-4 0,1-2 0,1 2 0,3-1 1,-1 0-1,1-2 0,2-2 0,0 1 1,0-2-1,2-1 1,1-2 0,3 0 0,-1-1-1,2 0 1,1-1 0,-1-1 0,3-2 0,0 2 0,-1-2 0,2 0-1,1 0 1,0-1 0,1 2 0,0 1 0,3 0-1,0 0 1,1 1 0,0 2-1,-1 0 1,2 2-1,-1 0 0,0 0 1,-1 0-1,0 0 0,1 0 1,-1-2-1,2-1 0,1 1 1,0-3-1,2 0 1,-1-1-1,1 0 1,-1-1-1,1 2 1,-1 0-1,-1-1 1,2 1 0,-1 1 0,1 1 0,-1 0 0,-1 1-1,0 0 1,-2 0 0,0 1-1,-2 0 1,-1 0-1,-4 1 1,1 1-1,1-1 1,-2 2-1,-1 0 1,-1 2 0,0-3-1,-3 3 1,1-2 0,-3 0-1,-1 2 1,-2-1-1,-1 0 1,1 2-1,-2 2 0,0-1 1,1 0-1,-1 2 0,-1-2 0,1 2 0,-1-1 0,-1-1 0,1 0 0,-1 1 1,0-1-1,-1 2 0,1-2 0,-1-1 0,-1 0 0,-1 1 1,-1-1-1,-4-9 0,6 14 0,-6-14 0,3 9 0,-3-9 0,0 0 1,0 0-1,0 0 0,0 0-1,0 0-3,0 0-9,0 0-19,0 0-2,-9-18 2,9 18-1</inkml:trace>
  <inkml:trace contextRef="#ctx0" brushRef="#br0" timeOffset="38568.2054">18598 13791 7,'0'-13'20,"0"13"-3,0 0-2,-4-9-2,4 9-2,0 0 0,-9-11-3,9 11 0,0 0-2,-11-11-1,11 11-1,-10-5 0,10 5-1,-15-2 0,4 4-1,-1-1 0,-1 2-1,-4 0 0,2 2-1,-3 0 1,-1 1 0,0-1 0,0 1 0,3 0-1,-1 2 1,3 1 0,1-1 0,1 1-1,3 2 1,2-2-1,0 1 1,7-10 0,-10 18-1,7-9 1,3-9 0,0 17 1,0-17-1,9 12 1,0-7 0,7-2 1,4 0-1,3-2 0,4 2 1,2 0-2,2 1 1,1 0-1,1 4-1,-4 1 1,0 4-1,-3-2 0,-1 5 1,-3-2-1,-1 5 0,-2-1 1,-3 2-1,-1 2 1,-5-2-1,-1 4 0,-2 1 0,-3 1 0,-3-2 1,-5 0-1,-2-1 1,-3-1-1,-2-2 0,-3-4 1,-2-3-1,-4-1 1,-1-3 0,-3-3-1,0-2 1,-3-2 0,1 0-1,0-4 1,1 0-1,4-1 1,2 0-1,4-2 0,2 2 0,4-1 0,9 4-1,-10-7 0,10 7-3,0 0-3,4-17-7,5 15-6,-9 2-14,15-9-2,-1 5 1,-6-11 2</inkml:trace>
  <inkml:trace contextRef="#ctx0" brushRef="#br0" timeOffset="39117.2368">18831 13461 11,'0'0'18,"0"0"-1,-7-10 0,7 10-2,-6-10 2,6 10-4,-3-9 0,3 9-3,0 0-2,-1-11-2,1 11-1,0 0-2,0 0 1,0 0-1,9 18-1,-4-4 1,0 5-1,2 5 2,-2 3-2,3 5 0,-4-1-1,0 1 1,-1-2-1,-1-2 0,-1-5 0,0-4-1,0-3-1,-1-16-2,3 16-3,-3-16-10,0 0-17,0 0-1,0 0-2,0 0 2</inkml:trace>
  <inkml:trace contextRef="#ctx0" brushRef="#br0" timeOffset="42347.422">17975 14995 9,'7'-13'8,"-1"-7"1,3 3-1,-1-6 0,2 4-1,1-2-1,-1 2 0,0 2-2,3 0 0,-2 4 0,1 0-2,1 5 0,0 0-1,0 3 0,0 1 1,3 2-1,-3 1 0,3 2 1,-1 1 0,1 2-1,-2 2 1,4-1 0,-3-1 1,4 2 0,-3-1-1,3 0 1,1-2 0,1-1 0,-1-3 0,2 1-1,-3-3 1,3-2 0,-1-2 0,1 1-1,-2-5 1,1 1-1,2-3 0,-1 0-1,2 0 0,1 2 0,-1-2-1,-4 3 1,2 1 0,-3 0-1,-3 2 1,0 1-1,-3 1 1,-4 0 0,-9 5 0,16-9 0,-16 9 0,10-7 1,-10 7-1,0 0 0,0 0-1,0 0 1,0 0-1,0 0 0,0 0 1,0 0-2,0 0 1,0 0 0,0 0 0,7 11 0,-7-11 0,8 12 0,-8-12 0,11 14 0,-11-14 0,18 18 0,-9-9 0,2-1 0,1 3 0,1-2 0,-1 0 0,3 0 0,-2-2 1,3-1-1,-2 0 1,2-2-1,0 0 1,1-1-1,2-2 1,1 0-1,0 0 1,2-1-1,-2 0 1,2 1-1,-1 2 1,0-2-1,-2 2 1,-1 1-1,1 1 1,0 0-1,0 0 1,0-1-1,0-1 0,2 1 1,-1-3-1,1 0 0,-1-1 0,2 1 1,1 0-1,-2 0 0,4 0 1,-4-1-1,3 1 0,-2 0 1,0 1-1,0-2 0,-2-1 1,1 2-1,1-1 0,1 0 1,-2-1 0,2 1-1,0-1 1,-1 1 0,1-1-1,1 0 1,-3-1-1,-1 2 2,2-1-1,0 1-1,0 0 1,1-1-1,2 0 0,0-1 1,1 1-1,1-2 1,-1 0-1,1 1 0,-2 0 1,-1-1-1,-2 3 0,-1 0 0,-2 3 1,-4-1-1,1 0 0,-3 1 0,1 0 0,-1 0 1,1 0-1,-1-1 0,0-1 0,2 0 0,1 0 1,3-1-1,-2-1 0,0 1 1,0 0-1,-2 1 0,1 0 0,-3 0 0,-3 2 0,0 2 0,-10-5 0,15 12 1,-15-12-1,13 18 0,-8-7 0,-1 2 0,-1 3 0,-1-1 1,1 2-1,-2 0 0,0 1 0,0-2 0,-1-3 0,0-2 0,-1-1 1,1-10-1,-1 11 0,1-11-1,0 0-6,0 0-18,0 0-9,-4-12-2,-1-3 2</inkml:trace>
  <inkml:trace contextRef="#ctx0" brushRef="#br0" timeOffset="44545.5478">21826 13757 0,'0'0'12,"0"0"-1,3-13-1,-3 13-2,0 0 1,0 0-2,-1-13-1,1 13 0,0 0 0,0-12-1,0 12 2,0 0-2,-2-9 0,2 9 1,0 0 0,0 0-1,-11-11-1,11 11 0,-11-3 0,11 3 0,-14-2-1,4 2 1,10 0-1,-20 2 0,5 0-1,-1-2 0,-1 3 0,-1-1 0,-2 1-1,-1-1 0,0 2 1,-2 0-2,3 1 1,2 1 0,-1 2-1,2 0 0,0 1 0,3 0 0,2 2 0,2-2 0,3 1 0,1 0 0,6-10 1,-1 16-1,1-16 0,10 15 0,-1-10 0,1 0 0,4 0 0,1 0 0,3 1 1,2 1 0,0 0-1,4 0 1,2 0-1,0 4 1,1-2-1,-1 4 1,1 0 0,0-2-1,-2 5 0,-2-1 0,-4 4 1,0-3-1,-4 6 0,-2-1 0,-5 2 0,-4 1 1,-2 0-1,-4-1 0,-3 0 1,-3-2 0,-2-2 1,-2-4 0,0 0 0,-4-5 0,3 0 1,-5-4-1,4-3 1,-5-2-1,1 0-1,-2-4 0,1-1 0,0-4-1,0 2 0,1-2 1,2 2-2,1-2 1,5 0 0,10 8-2,-11-10-1,11 10-2,0 0-3,9-5-9,-9 5-13,18-5-5,1 3 0,-4-10 2</inkml:trace>
  <inkml:trace contextRef="#ctx0" brushRef="#br0" timeOffset="44926.5695">22095 13491 31,'0'0'27,"0"0"2,6 14-12,-4-4-5,2 8-3,-3 2-2,4 4-1,-4 2 0,4 4-2,-3-3 0,1 2-1,-3-3-2,1-2-1,1-2-6,-5-4-7,1-7-18,6 7-2,-10-9 2,7 5-1</inkml:trace>
  <inkml:trace contextRef="#ctx0" brushRef="#br0" timeOffset="47257.7028">21102 15107 5,'0'-15'22,"0"15"-4,0-21-1,0 10-3,0-4 0,-1 0-2,2 0-2,-2-4-1,5 3 0,-3-5-3,4 3 0,0-3-1,2 2-2,0 1 1,3 0-2,0 0 0,0 2-1,3 2 0,-1 1 0,1 1-1,1 4 1,2-1-1,0 3 0,1 3 1,0 1-1,5 1 0,0 2 0,2 2 1,3 0-1,1 1 1,0 1-1,2 2 0,0 1 1,-3 0-1,0-1 1,-3 2-1,-2-2 0,0 0 1,-2-1-1,0-4 2,0 1-1,-2-5-1,-2 0 1,0-2 0,-1-2-1,-5-1 1,4-2-1,-5-4 1,-1 1-1,1-2 1,-2 0-1,0-1 0,-2 1 0,1-2 0,-2 3 1,0 0-1,-2 2 0,0 2 0,-2 9 0,1-11 0,-1 11 0,0 0 0,0 0 0,0 0 0,0 0 0,0 0 0,0 0 0,0 0 0,0 0-1,5 11 1,-5-11 0,9 12 0,-9-12 0,12 17 0,-12-17 0,16 17 0,-6-8 0,0-1 0,1-1 0,1 1 0,0 0 0,2 0 1,-1-1-1,1 0 0,1 0 0,0 0 0,2-1 0,1 1 0,-1-2 0,1 0 1,0-1-2,2-2 2,2 1-1,-1-3 0,1 0 0,1-1 0,0 0 0,0-1 0,0 0 0,2 0 1,0 0-1,-2 0 0,0 2 1,1-1-1,-3 4 0,0-2 1,1 1-1,-2 1 0,-2-1 0,2 2 0,0 0-1,-1-1 1,2 1 0,1-1 0,-1 1 0,2-1-1,1-2 1,2-1 0,-1-1 0,2 0 0,0-1-1,-1-2 1,1 2 0,1-1-1,-2 1 1,-2 0 0,0 0 0,1 1 0,-2 0 0,-1 1 0,-1-1 0,-2 2 1,0-1-1,1 2 0,-2 0 0,-3 0 0,5-1 0,-3 2-1,3-2 1,3 1-1,-4 0 0,2 0 0,2 0 1,-2-1-1,0 1 0,4-1 1,-4 2-1,0-2 1,5 1-1,0-1-1,-1 0 2,0 0-1,-1 0 1,-1 0-1,0-1 1,-1-1 0,-4 2-1,-1 0 1,1 1 0,2-2 0,-4 2 0,3-1 0,2 1 0,-5 0 1,4 0-1,-1 0 0,-1 0 0,-3 1 0,2-2 0,-3 1 0,-1-1 0,0 2-1,1-1 1,-4 0 0,4 0-1,1 0 1,-1-1 0,2 2 0,1-1 0,-2 1 0,3 1 0,-1 1 0,-2-1 0,-3 1 0,4 1 1,-4 1-1,-1 2 0,0-2 0,-2 3 0,-1 0 1,4 0-1,-2 1 0,-3 2 1,2-3-1,2 2 0,1-1 0,1 1 0,-3 0 0,-2-1 0,0 0 0,4 1 0,-2 0 0,-3-2 0,-3 2 0,0-2 0,2-1 0,-6-9 0,12 17 0,-12-17 0,4 14 1,-4-14-1,4 15 0,-4-15 2,0 0-2,-6 11 0,6-11 1,0 0-1,0 0 0,0 0-1,-10 0-1,10 0-1,0 0-2,-7-9-5,7 9-12,0 0-12,-15-6 0,15 6 1</inkml:trace>
  <inkml:trace contextRef="#ctx0" brushRef="#br0" timeOffset="103298.9083">12095 16564 2,'0'0'4,"0"0"-1,-9 7 0,9-7 1,0 0 0,-13 3 1,13-3 0,0 0-1,-10 5 1,10-5 0,0 0 0,0 0 0,-9 2-2,9-2 1,0 0-1,-9 5 0,9-5-1,0 0 1,0 0-1,-13 14 1,13-14 0,0 0-1,-9 11 2,9-11-2,0 0-1,-11 12 1,11-12-1,-9 11 0,9-11 0,-6 12-1,6-12 1,-4 11-1,4-11 0,-2 13 1,2-13-1,-1 13 1,1-13-1,-1 14 1,1-14-1,0 14 1,0-14-1,1 16 0,-1-16 1,2 14 0,-2-14 0,5 15-1,-5-15 1,6 13 0,-6-13-1,9 13 1,-9-13 0,10 11-1,-10-11 0,9 9 0,-9-9 0,11 10 0,-11-10 1,12 10-1,-12-10 0,12 9 0,-12-9 1,16 10-1,-16-10 0,14 7 0,-14-7 0,13 6 0,-13-6 0,13 5 1,-13-5-1,11 2 0,-11-2 1,12 0-1,-12 0 1,13-3 0,-13 3-1,12-5 0,-12 5 1,13-10-1,-13 10 0,15-13 1,-15 13-1,12-16 0,-6 6 0,1 0 1,-2-1-1,0-1 0,-2-1 0,0 1 1,-1 1-1,1 1 0,-2-1 1,-1 11-1,2-18 0,-2 18 1,0-13-1,0 13 1,-4-15-1,4 15 1,-7-15 0,7 15-1,-11-16 0,2 6 0,2 1 0,1 0 0,-3 1 1,2-2-2,-2 3 1,9 7 0,-13-12 0,13 12 0,-15-8 0,6 8 0,9 0 0,-18 2 0,6 2 0,1-2 0,-4 3 0,0 4 0,3-4-1,-1 4 0,2-2-1,-2 0-2,13-7-5,-12 17-9,12-17-9,0 0 1,0 0 0</inkml:trace>
  <inkml:trace contextRef="#ctx0" brushRef="#br0" timeOffset="104394.971">13633 16549 21,'0'0'16,"0"0"-2,0 0-1,0 0-2,0 0 0,-10 1-2,10-1-2,-4 11-2,4-11 0,-3 14-1,2-2 0,0-1 0,1 5-1,0-1-1,1 1 1,0 2-2,0 1 1,1 1-1,-1-1 1,-1 0-1,1-2 0,0-1 0,-1-1 0,-1-2 0,1-13 0,1 16-1,-1-16 0,1 13 0,-1-13-2,2 10-1,-2-10-3,0 0-5,6 16-10,-6-16-10,0 0 2,0 0 0</inkml:trace>
  <inkml:trace contextRef="#ctx0" brushRef="#br0" timeOffset="106087.0677">15179 16591 8,'3'-15'18,"-3"15"-2,0 0 0,0-12-2,0 12 1,1-9-4,-1 9-1,3-13-1,-3 13-1,6-16-1,-6 16-1,7-14-2,-7 14 0,9-15 0,-9 15-1,10-9-1,-10 9-1,10-4 1,-10 4-1,10-3 0,-10 3-1,12 4 1,-12-4-1,10 4 1,-10-4-1,11 8 0,-11-8 1,10 17-1,-4-8 0,-2 0 0,0 5 0,0-3 1,-1 3-1,-1-2 1,0 1-1,-1-2 0,-4 1 0,1-2 0,-2 0 0,0 0 0,-1 0-1,-1 3 1,0-2 0,-2 2-1,0-3 1,0 1 0,0 1-1,-1 0 1,0-4 0,9-8-1,-16 18 1,16-18-1,-13 13 1,13-13 0,-8 10 0,8-10 0,0 0 0,0 0 0,0 0 1,0 0-1,0 0 0,0 0 1,-2 9 0,2-9 0,0 0 0,14-1 0,-14 1 1,17 4 0,-6-3 0,1-2-1,2 1 0,0-1 0,2 0 0,0 1-1,1-1 1,-4-2 0,4 4-1,-5-3 0,0 2 1,-1 3-1,-2-3 0,-9 0 0,14 1 0,-14-1 1,9 2-2,-9-2 1,0 0-2,14 4-4,-14-4-9,0 0-19,0 0 1,6-16-2,-6 16 1</inkml:trace>
  <inkml:trace contextRef="#ctx0" brushRef="#br0" timeOffset="107545.1512">16670 16586 18,'4'-10'26,"-4"10"-3,8-11-2,-8 11-5,12-10-3,-12 10-2,16-11-3,-5 1-2,4 5-1,-1-3-1,4 5-1,-1 1 0,1 2-1,-1 0-1,0 3 0,-1 1 0,-1 0-1,-1 2 1,-3 1-1,-1-3 1,-1 5-1,-9-9 1,9 17 0,-8-7-1,-2 4 0,-3 0 1,-2 1-1,-3 0 0,0-2 0,0 1 0,-1-1-1,2-3 1,8-10 1,-11 8-1,11-8 0,0 0 1,0 0 2,8-13-2,-8 13 0,18-14 1,-6 10-1,1-1 0,2 2 0,0 3-1,1 2 1,-1 2-1,-1 2 0,-2 2 0,0 1 1,-4 5-1,-2-1 0,-2 4 0,-2-1 0,-3 3 0,-1-1 1,-4 2-1,0 0 1,-3-2-1,-2 2 2,-2-7-1,0 3 1,-2-6-1,0 2 1,0-6-1,0-1 1,1-2-2,0-2 1,3 0-1,1 0 1,10-1-1,-16 1 0,16-1-1,-9-1-1,9 1-1,0 0-7,2-13-27,-2 13 1,12-23 0,1 5 0</inkml:trace>
  <inkml:trace contextRef="#ctx0" brushRef="#br0" timeOffset="108960.2321">18224 16480 19,'0'0'26,"0"0"-8,0 0-1,0 0-1,0 0-2,0 0-2,0 0-3,-10-2-1,10 2-3,-2 9-1,2-9-1,0 17-2,0-6 1,0 0-1,-1 2 0,0-1 1,0 1-1,-2 1 0,-2-1-1,-1 0 1,0-2-1,-1 0 1,0 1-2,7-12 1,-14 15 0,14-15 0,-7 10 0,7-10 0,0 0 0,0 0 0,12-1 0,-12 1 0,18-4 0,-7 2 0,3 3-1,-1 0 1,2-1 1,-1 0-1,0 0 0,-1 0 0,-2-1 0,0 0 0,-11 1 0,15-9 1,-15 9-2,9-4 2,-9 4-1,0 0 0,8-11 0,-8 11 0,0 0 1,0 0-1,0 0 0,0 0 0,0 0-1,0 0 2,-10 8-1,10-8 1,-2 18-1,2-3 1,2 2-1,-1 0 1,3 1 0,-2 2-1,2 1 0,-1-2 1,1-5-1,-2-2 0,1-2 0,-3-10 0,3 12-1,-3-12 0,0 0-2,10-2-2,-10 2-5,5-9-10,-5 9-12,5-15-2,-5 15 2</inkml:trace>
  <inkml:trace contextRef="#ctx0" brushRef="#br0" timeOffset="110443.317">19800 16553 2,'0'0'27,"0"0"0,0 0-3,0 0-5,0 0-4,-1-14-3,1 14-4,0 0-2,0 0-1,-1-10-1,1 10-2,0 0 0,-2 11 0,2-11-1,-5 13 1,5-13-1,-5 18 0,5-18 1,-5 16-1,5-16 1,-3 18-2,3-18 1,0 16-1,0-16 1,4 15-1,-4-15 0,6 10 1,-6-10-1,10 4 2,-10-4-1,13-1 0,-13 1 0,13-2 0,-13 2 0,17-3 0,-17 3-1,16-1 1,-7 0-1,1 3 0,-1-1 0,1 2 0,1 0 1,-2 1-1,1 0 0,0 3 0,-1 0 0,-9-7 0,17 13 0,-10-3 0,-1-1 0,-6-9 0,7 20 0,-6-10 0,-1 0 0,-2 2 1,-2-2-1,-2-1 0,6-9 0,-18 18 0,7-10 1,-2-1-1,0 0 0,-2-2 0,-2-1 0,0-1 0,1 2 0,1-4 1,0 1-1,3 1 0,1-3 1,11 0-1,-13 3 1,13-3-1,0 0 0,0 0 0,0 0-1,-3-9-1,3 9-3,7-10-8,-7 10-12,16-9-9,-13-3-2,-3 12 2</inkml:trace>
  <inkml:trace contextRef="#ctx0" brushRef="#br0" timeOffset="110997.3487">19813 16582 15,'-2'-10'23,"2"10"-4,0 0-4,9-12-1,-9 12-4,0 0-2,5-11 0,-5 11-2,0 0 1,0 0 0,0 0 0,-2-10-2,2 10 1,0 0-2,0 0 1,0 0-1,0 0 0,5-13 1,-5 13-2,0 0 0,11-8 0,-11 8 0,9-6-1,-9 6 0,15-6 0,-15 6-1,21-3 0,-10-1 1,4 3-1,-1-1 0,1 1-1,-1 1 1,0-1-1,-2 0-1,0 1 1,-12 0-1,14 3-1,-14-3-1,0 0-5,0 0-11,9 9-17,-9-9 0,0 0-1,-12-7 2</inkml:trace>
  <inkml:trace contextRef="#ctx0" brushRef="#br0" timeOffset="113269.4786">21609 16525 11,'0'0'15,"-10"-3"-2,10 3 0,0 0-2,0 0-3,0 0 0,0 0-1,0 0-2,-11 4 0,11-4-1,0 0 0,0 0 1,-9-1-1,9 1 1,0 0-1,0 0 0,-10-7 0,10 7 0,0 0-1,0 0 2,-14-2-2,14 2 2,-10 0-2,10 0 1,-10 1-2,10-1 1,-13-1-1,13 1 0,-11 5-1,11-5-1,-13 6 1,13-6 1,-15 9-1,15-9 0,-17 14 1,7-7-1,-1-2 0,1 5 0,-2-3 0,3 2 0,-2-4 0,2 4 0,0-3 0,3 4 0,6-10 0,-12 13 0,8-4-1,1 0 1,0 2-1,2-1 0,1 0 0,0 0 0,2 3 0,1-1 1,1 1-1,2-2 0,1 0 0,1 2 0,0 0 0,2-1 0,1-1 0,1-1 1,-1 0-2,2-1 1,-1-1 0,3-4 0,-2 4 0,1-4 0,-1-3 0,2 1 0,-2-2 0,0-3 0,0 1 0,-1-1-1,-1-3 1,-1 2 0,-1-2 1,-9 6-1,15-12 0,-15 12 0,10-15 0,-10 15 0,6-12 0,-6 12 0,2-15 0,-2 15 0,-2-10 0,2 10 0,-7-11 0,7 11 1,-11-8-2,11 8 2,-17-4-1,7 2 0,-1-1 0,0 4 0,-1 0 0,-1-4 1,0 4-1,-1-1 0,2 1 0,-2 1 0,3 1 0,-1-1 0,-1 1 0,3 4 0,1-3-1,-2-1 1,11-3-1,-14 6-2,14-6-3,-10 6-9,10-6-21,0 0 1,0 0-1,7-12 2</inkml:trace>
  <inkml:trace contextRef="#ctx0" brushRef="#br0" timeOffset="114828.5678">22975 16530 9,'0'0'17,"0"0"-1,0 0-1,0 0-2,0 0-2,0 0-1,0 0-1,0 0-1,0 0 0,0 0-1,0 0 1,0 0-1,0 0 1,-7-10-1,7 10-2,0 0 0,0 0-1,0 0 1,10 0-2,-10 0 0,12 1-1,-12-1 1,18 2-1,-7-2 0,0 1 0,-2-2-1,6 1 0,-3-1-1,-1 1 1,1-1-1,0 0 0,-2-1 0,1 0 0,-1 0 0,-10 2 0,16-1 0,-16 1 0,15-1 0,-15 1 0,11 3 1,-11-3-1,0 0 0,10 5 0,-10-5 0,0 0 0,5 10 1,-5-10-1,0 0 0,2 13 1,-2-13-1,-1 11 1,1-11-1,-3 16 1,3-16-1,-6 17 1,5-8-1,-1 4 0,-1 0 1,2 3-1,0 1 0,-2 0 0,-1 0 1,1 5-1,-1-2 0,0 1 0,1 0 1,-1 0-1,-1-4 0,2 3 1,2-2-1,-3-5 1,1 0-1,2-2 0,-3-1 0,4-10 0,-2 17 0,2-17 0,-7 11 0,7-11 0,-2 12 0,2-12-1,0 0-2,0 0-2,-1 11-9,1-11-24,0 0 1,0 0-1,-13-7 1</inkml:trace>
  <inkml:trace contextRef="#ctx0" brushRef="#br0" timeOffset="128399.344">12175 10092 16,'3'-9'23,"-3"9"-4,0 0-4,0 0 1,0 0-4,-7-13-2,7 13-1,-5-12-1,5 12 0,-6-10-1,6 10-2,-9-7 0,9 7 0,-12-6-1,12 6 0,-18-4 0,18 4-1,-18-2-1,7 3 0,0-1 0,0 0-1,-2 1 0,1 3 1,-3-2-1,0 1 0,0 0-1,0 0 1,-3 0-1,2 2 1,-2-1-1,1 0 1,-1 2-1,1-1 0,1 0 0,1 1 1,2 0-1,0 1 0,2 1 0,1 0 0,1 0 0,1 2 0,2 0 0,0 0 0,1 3 0,3-2 0,2 1 0,1 0 0,3 0-1,2-2 1,-6-10 0,18 18 1,-6-14-1,3 3 1,0-7-1,5 3 1,-1-4 0,3 1 0,2 2 0,1-2-1,1 3 1,0 1-1,1 3 0,-1-1 1,1 6-1,-1-1 0,-1 1 0,-3 2 0,-1 2 1,0 1-1,-4-1 0,-1 4 0,-4-2 0,-2 0 1,-1 1-1,-4-2 0,-2 1 0,-4-1 0,-3-2 1,-2 1-1,-5-3 0,-3 4 0,-4-1 1,-2-1-1,-4-4 1,-1-1-1,-3-2 0,0-2 0,-1-6 0,1-6 0,1-1-1,2 0 1,2 0 0,2 0 0,4 0 0,2 2 0,4 3 0,11 2 0,-15 0-1,15 0 0,0 0-1,0 0-4,0 0-6,13 5-17,-13-5-7,21 0-1,-8-3 1</inkml:trace>
  <inkml:trace contextRef="#ctx0" brushRef="#br0" timeOffset="128921.3739">12377 9895 4,'6'-9'27,"-7"-10"2,5 9 1,-4-3-12,0 1-4,0 12-3,1-10-3,-1 10-2,0 0-1,2 18 0,0-3-1,2 5 0,-1 4 1,2 6-1,1 0 0,0 2-2,-2-3 1,2 0-1,0-6 0,-2-3-2,2-6-1,-6-14-3,9 12-7,-9-12-24,0 0 1,5-14-2,-9-2 1</inkml:trace>
  <inkml:trace contextRef="#ctx0" brushRef="#br0" timeOffset="137047.8387">15590 9889 23,'1'-10'19,"-1"10"-1,0 0-2,-4-12 0,4 12-4,0 0-1,-10-9-2,10 9-2,-9-3-1,9 3-1,-12-1-1,12 1-1,-15 1 0,15-1-1,-17 1 0,6 1 0,-2-2 0,-1 2-1,-1 1 1,-3 1-2,1 0 1,-2 2 0,-2 1-1,2 0 1,-1 0-1,1 1 0,0 0 0,1-1 0,2 2 1,0-1 0,2 2 1,1-2-2,2 2 0,2 0 1,9-10-1,-16 16 0,16-16 0,-10 17 1,10-17-1,-5 16 0,5-16 0,-2 15 0,2-6 0,0-9 1,6 14-1,-6-14 1,12 14-1,-2-10 1,1 0 0,3 0 0,2-1 0,3 2 0,0-1 0,2-1 0,1 0-1,0 2 1,0 1 0,1-2-1,-2 2 0,1-1 1,-2 0-1,-1 1 0,0 2 1,-1-1-1,-2-1 0,0 4 0,-3 0 0,1 0 0,-2 2 0,-1-1 0,0 0 0,-3 1 0,-3 1 0,-1 0 0,-2 2-1,-3 1 1,-2 1 0,-2-1 0,-3 4-1,-3-1 1,0 0 0,-2-1 0,-3-3 0,-1-1 1,-1-3-1,-1-2 0,-1-4 1,-1-2 0,-1-1 0,3-4 0,-2-2 0,2 1 0,1-3 0,2 2 1,2 0-1,2 1 0,2-1-1,10 4 1,-12-3-1,12 3 0,0 0-1,0 0-2,0 0-1,0 0-4,16-1-6,-16 1-17,17-5-4,-1 5-2,-3-7 3</inkml:trace>
  <inkml:trace contextRef="#ctx0" brushRef="#br0" timeOffset="137689.8754">15777 9729 11,'0'0'27,"-3"-11"-2,3 11-2,1-10-5,-1 10-3,0 0-3,1-11-3,-1 11-1,0 0-2,11 15-1,-9-4-1,4 7-1,-2 0 1,2 5-1,-2 0-1,0 1 0,-2-3-1,2-4 0,-1-3 0,0-2-1,-3-12 1,7 10-2,-7-10-3,0 0-5,10-4-13,-10 4-12,0 0-1,7-9 1,-7 9 0</inkml:trace>
  <inkml:trace contextRef="#ctx0" brushRef="#br0" timeOffset="158935.0905">18976 9896 9,'-7'-11'20,"7"11"-1,0 0-1,0 0-4,-8-11 1,8 11-5,0 0-1,-13-7-2,13 7-1,-12-3-2,12 3-1,-15 0-1,6 1 0,-2 0 0,-1-1-1,-2 0 0,-1 1 0,-3-1 0,-1-1-1,-2 2 1,-3 1-1,0 0 1,-1 3-1,-3 5 0,3-2 0,-1 5 1,2 4-1,2-1 1,0 2-1,1 1 0,4-1 0,1-1 0,1 0 0,2-1 0,3-3 0,2-1 0,2 0 0,4-1 1,2-1 0,0-10 0,9 15 0,-9-15 1,17 14 0,-5-9 1,3 0 0,2-2 0,2 1-1,2 0 1,4-1 0,1 1-2,1 0 0,2 0 0,0 3 0,-1 0-1,0 3 1,-2-1-1,-1 3 0,-4 5 0,-2-1 0,-3 2 0,-3 2 0,-3-1 0,-1 2-1,-5 1 1,-2-2 0,-4 0 0,-1 1-1,-4-2 1,-2 0 0,-1-2 0,-3 1 0,-1-4-1,-2 1 1,-1-5 1,-4 1 0,-3-5-1,2-2 1,-3-1 0,-1-3 0,-1-2 0,2-1 0,1-2 0,4 1-1,4-2 0,3 1 0,13 5 0,-11-8 0,11 8-2,10-8-1,5 6-5,2-9-10,7-2-15,8 4-3,-2-9 3,6 6-1</inkml:trace>
  <inkml:trace contextRef="#ctx0" brushRef="#br0" timeOffset="159417.1181">19160 9821 17,'3'-17'25,"-3"17"-6,0 0-1,0 0-2,0 0-4,-3 12-3,4 1-2,-2-1 0,3 6 0,-2 2 0,2 5-1,-1-1 0,2 2-2,-2-2 1,2 0-2,-2-3 1,1-2-2,0-6-2,-2-13-2,4 17-4,-4-17-7,0 0-18,14-6-2,-12-4-1,-2 10 1</inkml:trace>
  <inkml:trace contextRef="#ctx0" brushRef="#br0" timeOffset="191278.9405">12186 6584 26,'0'0'20,"0"0"0,0 0-3,-10 1 1,10-1-4,-11 3-2,1-4-2,10 1-2,-16-1-3,16 1 0,-21 2-1,11-2-1,-2-1-1,0 2 0,0-1 0,-1 2 1,-2-1-2,0 1 0,0-2-1,-1 4 1,-1-1-1,1 0 1,0 2-1,0 0 0,1 2 1,1-1-1,2 2 0,0-3 1,3 3-1,9-8 0,-14 17 0,8-5 0,2-3 0,2 1-1,2 1 1,2 2 0,1 0 0,3-1 0,2-1 0,2-1 0,5-1 0,1-1 0,7-2 1,2-3-1,4-2 0,3 1 1,4 0 0,1 0 0,1 1-1,0 2 0,-3 1 1,-1 3-1,-4 5 1,-3-2-1,-5 4 0,-4 2 1,-4 3-1,-2 1 0,-7 2 0,-3 1 0,-3 0 0,-5 3 0,-4-1 0,-2-1 0,-5-2 0,-4 0-1,-3-4 1,-2-2 1,-2-4-1,-1-5 0,-1-4 1,1-3-1,2-5 1,0-5 0,3-2 0,2-3 0,3 1-1,1-2 1,3 3-1,3 0 1,3 1-2,9 10 0,-9-13-2,9 13-2,0 0-4,6-18-9,5 8-17,6 6-1,-2-8 2,8 4 0</inkml:trace>
  <inkml:trace contextRef="#ctx0" brushRef="#br0" timeOffset="191698.9643">12374 6351 22,'0'0'29,"0"-12"1,0 12-10,0 0-3,0 0-1,3 17-4,-3-5-5,6 8-1,-3 0-2,3 8-1,-1-2 1,2-1-2,1-3-2,-3 1-1,4-3-6,-5-7-6,-4-13-19,15 19-2,-15-19 0,0 0 0</inkml:trace>
  <inkml:trace contextRef="#ctx0" brushRef="#br0" timeOffset="200292.4559">15612 6468 9,'0'0'14,"0"0"0,0 0-2,-6-9 0,6 9-1,0 0-1,-6-12 1,6 12-2,0 0-2,-14-10 0,14 10-1,-18-3 0,5 2-2,-2 1 0,-2 0-1,-4 4-1,-2-2 0,0 2 0,1 0-1,-2 2-1,1 1 1,3 4-1,-1 0-1,3 1 2,3 1-2,1 1 1,2 1 0,4 0 0,0-2 0,3-3-1,5-10 1,-2 17 0,2-17 0,5 12 0,-5-12 1,13 5 0,-13-5 0,19 7 0,-7-2 1,5-2 0,-1 0 0,6 2-1,-2 0 1,5 3-1,-1-1 0,2 3 0,-1-3-1,-2 7 0,2-2 0,-3 4 1,-1-2-2,-2 4 2,0-1-2,-4 1 1,0 0 0,-3-2-1,-1-1 1,0 0-1,-4 0 1,-1-3 0,-3 0-1,-1-1 1,-2-11 0,-8 19 0,-1-8 0,-5-4 1,-2 2-1,-5 3 1,-3-2 1,0-1-1,-3-3 0,-2-3 1,-1-1 0,5 2 1,-2-6-1,6-1-1,5-1 0,1 3 0,5 1-1,10 0 0,0 0-2,0 0-5,0 0-3,13-9-9,-2-3-14,11 0-1,-2-11 0,8 4 2</inkml:trace>
  <inkml:trace contextRef="#ctx0" brushRef="#br0" timeOffset="200627.4752">15892 6112 21,'0'0'29,"0"0"1,0 0 1,-8 24-18,7-1-3,-3 3-2,3 9-2,-2 2-1,2 2-2,0-1-1,2 0 0,-2-6-2,2-2 1,0-5-3,-1-8-3,4-1-6,-3-2-16,-1-14-6,4 12 1,-4-12 1</inkml:trace>
  <inkml:trace contextRef="#ctx0" brushRef="#br0" timeOffset="214428.2646">12247 3832 7,'0'0'15,"0"0"0,0 0-1,0 0 1,0 0 0,0 0 1,0 0-1,0 0-1,0 0-1,0 0-2,0 0-2,-5-10-1,5 10-1,-13-3-3,3 4 0,-4-1-1,-4 1-1,0 1 0,-2 2-1,-2 1 1,0 2-1,-1-1-1,0 2 0,0 0 0,5 3 0,0 2 0,2-1 0,0 3 0,6 0 0,2 5 0,2-1 0,2 0 0,3 1 0,3 0 0,1-1 0,4 0 0,0-3 0,3-1 0,5-2-1,1-1 2,4-5-1,5-2 0,5-1 0,2-2 0,3-1 0,1 0 0,1-1 0,0-1 0,-1 3 0,-4 1 0,-3-1 0,-3 4 0,-1-1 0,-6 2 0,-3 2 0,-3 4 0,-4-1 1,-4 4-1,-5 1 0,-5 4 0,-4 0 0,-4 0 0,-1 2 1,-4-1-1,-1-1 0,-3-1 0,0-2 1,1-6-2,-2-1 2,0-1-1,1-2 1,2-2-1,-1-1 1,2-2-1,4 2 0,3-1-1,0-4-2,12 0-2,0 0-7,3-19-18,13 7-6,0-12-1,8-4 1</inkml:trace>
  <inkml:trace contextRef="#ctx0" brushRef="#br0" timeOffset="214767.284">12484 3505 44,'0'0'32,"5"-10"3,-5 10-1,5 16-24,-3-4 0,6 9 0,-3 4-4,4 8-2,-2 2-1,3 3-1,-1-1 0,2 0-2,-1-4-1,-2-9-4,5-1-17,0-5-14,-13-18 1,14 4-2,-13-20 1</inkml:trace>
  <inkml:trace contextRef="#ctx0" brushRef="#br0" timeOffset="220521.6131">14268 3402 14,'46'48'24,"-7"-12"1,10 15-5,-2-5-11,4 3-5,6 2-1,5 2-2,2-1 1,-2 0 1,0 0 0,1-4 1,1 0 0,-2-1-1,3 1 1,-1 3-1,2 3-1,5 1-1,2 4 0,5 4-1,3 3 0,3 2 0,4 2 0,5 3 0,3 2 0,2 2 0,0 2 0,4 4-1,1 3 1,3 2 1,-1 8-1,0 3 0,-4 4 1,1 5-1,2 3 0,-5 1 0,-1 3 1,1 4-1,-1 0 1,0-1 1,3 3-1,-3-1 1,3 3 1,2 2 0,1 4-1,-5-3 1,4 8 1,-4-1-1,1 1 0,-3 1 0,1 1 0,-4-3 0,2 4 1,-1-1-1,-1 3 0,-3-1 1,3 4-2,-2 0 0,-1 5 0,-3-2 0,1 3-1,-1-1 0,1 0 0,0 1 0,-1 1-1,1-1 1,1-1 0,2 2-1,1-2 1,-1 0-1,2-1 0,0-2 0,4 1 0,0-1 1,3 1-1,1 1 0,2 2 0,5-3 1,1 4-1,2 0 1,-1-3 0,4-1-1,0-2 0,3-1 1,3-2 0,2-1 0,2-3 1,2 0-1,6 1 0,2 3 1,3 2-1,0 2 1,6 5 0,2 3-1,7 5 0,3-1-1,3 2 1,6-3-1,8-5-1,4-4-2,7-14-7,5-13-30,2-7 0,-5-8 1,-18-6-2</inkml:trace>
  <inkml:trace contextRef="#ctx0" brushRef="#br0" timeOffset="241522.8143">12730 3263 2,'-29'-20'13,"5"7"-6,-7 1-8,-2 1-1,-4 0 3,-3 0 1,0-1 1,-1 1 0,0-3 0,0 3 0,-1-3-2,3 3-2,1 1-2,0-1-1,3 5-1,-1-1 1,2 5 0,-2 1 1,4 4 1,-2 1 1,5 3 0,-1 0 0,4 3 0,0-2-1,2 1 0,1 0 2,0 0-1,-1-2 2,0 2 0,-1 4 2,-3-1 0,2 6-1,-2 0 1,0 5-1,1 3-1,0 2 0,-1 1 0,2 0-1,1 1 1,2-1 1,-2 1 1,5 1-1,-1-2 1,5 3 0,0 1 0,3 4 0,1 0-1,4 1-1,3 1 0,2-2 1,3-1-2,3 2 1,1-4 1,5-1 0,0 2 0,2 0 0,2 0 1,0 2 0,2 4 0,0 1-1,4 2 0,-2 5 0,4-2-1,1 3 0,0-1 0,3-1 0,2-5 0,3 0-1,2-4 1,2-4 0,3-2 0,1-3 0,3-2 0,1-2 0,5 1 0,-2-4 1,6-4-1,1-3 1,0-3-1,4-4-1,0-3 1,1-5-1,2-5 1,-2-6 0,2-1-1,-1-7 2,2-5-1,1-3 0,2-4 0,-2-4 0,0-2 0,2-1 0,0-4 0,-4-2-1,-2-4 1,-3-5-1,-2-3 0,-3-4 0,-4-4 0,-5-7 0,-4 1 0,-4-1 0,-6-3 0,-3 3 0,-9 2 1,-5 2-1,-5 6 1,-8 5 1,-8 5 0,-7 4 0,-6 9 1,-10 3 0,-7 4 0,-10 4 0,-5 0-1,-9 0 0,-7 2 0,-6 1-1,-5-3 0,-5 1-2,-1 0 0,-1 1-4,-4 1-6,-4-2-17,5 14 0,-11-3 1</inkml:trace>
  <inkml:trace contextRef="#ctx0" brushRef="#br0" timeOffset="246081.075">10185 3877 30,'5'-14'28,"-5"14"1,2-10-9,-2 10-6,-8-10-4,8 10-3,-16-3-2,3 3-1,3 2 0,-4 0-1,-1 6 0,-2-1 0,-1 5-1,-2 0 0,3 1-1,-3 2 1,4 1-1,-2 3 2,7 0-2,1-2 1,6 4-2,3-3 2,4 2-1,5-2 1,4 1-1,5-3 0,1-2 1,6-2-1,3-4 0,2-3 0,4-2-1,-1-4 1,1-4-1,-2-4 1,-1-3-1,-4-4 1,-4-3 0,-5-3-1,-5-1 1,-4-3-1,-6 2 1,-5-2-1,-4-1 1,-4 4-2,-3 0 0,-3 4-1,-4 3-1,2 5-2,-9-1-3,7 13-7,-7 0-10,0 5-9,7 9-1,-5-4 2</inkml:trace>
  <inkml:trace contextRef="#ctx0" brushRef="#br0" timeOffset="246629.1063">10105 4074 6,'0'0'26,"-19"-2"0,19 2-2,-19 6-7,6-1-3,1 4-3,-1 1-4,3 5-1,-1 2-1,4 2-2,1 1 0,4 4-1,1 0 1,5 0-1,2 1 0,6-1-1,0-2 1,4 1 0,2-3-1,5-3 0,3-3 0,2 1 0,0-7-1,3-3 1,1-5 0,1-4 1,-3-5-1,0-2 0,-4-7 0,-2-2 1,-2-4 0,-4 0 0,-7-2 1,-4 0-1,-6 0 0,-5 2-1,-7 2 0,-6 2-1,-6 4-1,-5-1-3,-2 8-4,-8-2-10,-1 4-17,6 6 0,-2-2 0,8 4 1</inkml:trace>
  <inkml:trace contextRef="#ctx0" brushRef="#br0" timeOffset="261192.9393">11742 18147 12,'0'0'16,"0"0"1,-41 49-5,41-49 0,0 0-2,-9 51 0,9-51-2,0 0 3,0 0-5,0 0 0,42 58 0,-42-58 1,0 0-3,0 0 0,59 28-2,-59-28 1,0 0 0,58 29-1,-58-29 0,0 0-5,73 49 5,-73-49 0,53 40-1,-53-40 0,56 44-1,-56-44-2,56 42 3,-56-42 5,59 31-5,-59-31-1,64 25 1,-64-25 0,68 14 0,-68-14 5,73 8-5,-73-8-1,77 9 0,-77-9 0,83-2-1,-83 2 2,89-13-1,-89 13 0,95-25 0,-45 6 1,0-2 0,2 3 0,-2-4 2,2-1-1,-52 23 0,97-26-6,-97 26 5,84-29 1,-84 29-1,75-22 1,-75 22-2,68-5 0,-68 5 2,63-8 3,-63 8-5,63 7-3,-63-7 3,65 5 0,-65-5 2,63 0-2,-63 0 0,65 3-1,-65-3 2,66-4 3,-66 4-4,65 6 0,-65-6 0,68 7 0,-68-7 1,75 10-1,-75-10 2,76 6-1,-76-6 0,87 3-4,-87-3 5,93 4 0,-93-4-1,95 6-1,-95-6 0,100 6 1,-100-6-1,95 8 4,-95-8-4,98 11-1,-98-11 3,95 14 0,-95-14-1,96 15-1,-96-15 0,99 11-3,-99-11 2,95 11 2,-44-8-1,1 5-2,-3-7 2,1 0 1,0 8 0,2-6 3,1-1-5,2 1 1,-3 1-1,1-6 1,2 0 3,-1 2-5,1-6 2,0-1 1,1 5 0,-2-2-1,2-6 2,0 6-1,1 7-1,0-5 0,-2 2 1,1 5-1,-2-6 0,1 1 1,0 4-3,0-2 2,-2-4-3,2 3 4,2 0-1,0-4 0,3 7 0,2 4 1,-1-6 1,2-2-1,1 3 1,2 8-2,-2-7 0,1-1 0,1-5-1,0-3 1,2 7-3,1 3 2,0-6 1,1-5 1,4 1-1,1-1 0,-1 4 1,3 2 1,-1-5 1,0-5-2,1 11-2,1-4 1,-2-1 2,0 10-2,1-7 1,-2-3-1,3 5-2,-3 4 2,2-10 2,0 0-1,-1 7-2,1-11 1,-2 13-1,0 0 1,-4-12 2,2 9 0,-3 5-2,-1 1-1,0-11 1,-1 7 0,-2-10 1,0 4-4,0 9 1,-1-10-2,0 0 5,0-6-6,-2 10 5,1 0-4,1-6 4,-3 5 5,-3-6-3,-1-1 0,-1 7-3,-3 7 6,0-6-6,-1-5 4,1 10-3,1-11 0,1 8-1,2-4 1,-2-3 0,1-2 0,-1 6 1,-1 0-3,0-3 1,-1 4-1,-2-5 2,0 5 0,-2 1 0,2-2-1,-52 1 0,99-8 3,-99 8-1,95 4-3,-95-4 1,91 3 0,-91-3 2,86 1 0,-86-1-2,88 10 1,-88-10 0,80 1 2,-80-1-2,71 5 0,-71-5 0,65 6-1,-65-6 1,54-4 0,-54 4 0,50 3 0,-50-3 1,0 0-4,71-8 4,-71 8-1,0 0-1,59-10 2,-59 10-1,0 0 0,0 0-2,57-25 4,-57 25-3,0 0 2,0 0 0,0 0-1,58-56-2,-58 56 2,0 0 3,30-53-5,-30 53 3,0 0-1,20-60 0,-20 60-1,0 0 3,9-58-5,-9 58 2,0 0 2,0 0-3,-1-56 2,1 56 1,0 0 1,0 0-2,0 0 3,0 0-4,0 0 2,0 0-4,0 0-8,0 0-18,0 0-12,0 0 2,0 0-2,-6-55 4</inkml:trace>
  <inkml:trace contextRef="#ctx0" brushRef="#br0" timeOffset="267194.2826">11494 11823 6,'-22'-12'15,"22"12"-4,-13-17-1,9 5-3,-1-3-1,3-2 0,1-3 0,0-2-1,0-3 2,2-3 0,0-1 0,1-2-1,3-1 0,-1-3-1,1 3-1,1-3 0,1 2-1,1-1-1,-2 0 0,-1-3 0,1 2-1,-2 1 1,-1 0-1,0 3 0,0 1 0,-3 3 1,2 5 0,-2 5 0,0 3 0,-1 4 0,1 10 0,0 0-1,0 0 0,0 0 0,1 9-1,3 2 0,5 2 0,3 0 0,4 1 1,4-2-1,3 1 0,7-2 1,3-1-1,5-3 0,3-2 0,3-1 1,4-2-1,4-2 1,3-1 0,0-2-1,3-1 1,0 0 1,0 0-1,0-1 0,1 3 0,-5-2 1,2 4-1,-2-1 0,2 2 0,1 1 1,1 0-1,0-1 0,3 5 1,0-3-1,1 1 0,1-1 0,-1 2 0,0-1 0,1 1 0,-2 0 0,2-2 0,2-1-1,1 1 1,0 0 0,0 0-1,0-1 1,1 1-1,2 2 1,-5-1-1,1 4 2,-5-4-2,2 3 1,-1 0-1,-2 2 1,-2-2 0,-2-1-1,4 2 0,-5-2 1,3 3-1,-5-3 0,1-1 0,0 2 0,-1-1 0,0-1 1,-1 0-1,-2-1 0,1 1 0,-3 0 1,-3-1-1,-3 0 0,-1 0 0,-1-1 0,-1 1 0,-2-1 0,-2 0 0,0 0 0,-1 0 1,-1-1-1,1 1 0,-2 0 0,0 0 0,-3-1 0,2-1 0,-2-1 0,1 1 0,0 1 1,0-2-1,-2 0 0,0 0 0,0 0 0,-1 2 0,1-1 0,-3 0 0,3-1 0,-2 3-1,0 0 1,1-1 0,0 1 0,-1 0 1,1 2-1,0-1 0,-1 2 0,2-1 0,1-1 0,1 2 0,0 1 0,2-1 0,1 0 0,1 0 0,0-1 0,1 3 0,0-1 0,0-1 0,-1 0 0,-1 2 0,1-1 0,1-1 0,-1 0 0,1 0 1,-2 1-1,0-1 0,0-2 0,0 2 0,-2-2 0,1 1 0,-2 1 0,-1-1 0,3 0 0,-1 0 0,-1 2 0,2-3 1,-2 3-2,-1-2 2,1 1-1,-2-1 0,-3 0 0,-1-1 0,-4 1 0,1-1 0,-1-1 0,-2 0 0,4-1-1,-1 0 2,1-1-1,-1 0 0,0-1 0,0 1 0,0-2 0,-1 0 0,-2 0 0,-1 0 0,1-1 0,1 1 0,0-1 0,0-1 0,1 0 1,2 0-2,-2-2 2,0 1-2,2 0 1,-1-1 1,0 0-1,2 1-1,-1 1 2,-2-2-1,3 2 0,-1 0 0,-2 1 0,1 0 0,-2 1 0,2-1 0,-1 1 0,-2 2 0,1-2 0,0 0 0,0-1 0,1 2 0,-3-1 0,2 1 0,-3-2 0,2 1 0,-3 0 0,1 1 0,-2 1 0,1-2 1,-3 2-2,0 0 2,1 0-1,-1 1 0,-1-2 0,2 1 0,-2-1 0,0 1-1,-10-1 1,17 0 0,-17 0 0,10 0 0,-10 0 0,0 0 0,0 0 0,0 0 0,0 0 0,0 0 0,-7 9 0,7-9 0,0 0 0,-12 13 1,12-13-1,0 0 0,-10 10-1,10-10 1,0 0 0,-4 9 0,4-9 0,0 0 0,0 0 0,1 10 1,-1-10-1,0 0 0,0 0 0,0 0 0,0 0 0,0 0 0,10 3 0,-10-3 0,0 0 0,11 0 0,-11 0 0,0 0 0,12-1 0,-12 1-1,11 1 2,-11-1-1,9-1 0,-9 1 0,12 1 0,-12-1 0,12-1 0,-12 1 0,12 0 0,-12 0 0,13 3 0,-13-3 0,11 2 0,-11-2 0,10 5 0,-10-5 0,12 7 0,-12-7 0,11 12 1,-11-12-1,18 17 0,-8-5 0,4 0 0,1 4 0,1 3 1,4 1-1,-2 1 0,0 3 0,-1 2 1,-3 0-1,0-2 0,-4-1 0,-3-2 0,0-1 0,-3-3 1,-2-2-2,0-3 1,-1-1 0,-1-2 0,0-9 0,1 12 0,-1-12 0,0 0-2,0 11-2,0-11-13,2 13-20,-15-14 0,-1-3-1,-14-12 2</inkml:trace>
  <inkml:trace contextRef="#ctx0" brushRef="#br0" timeOffset="271470.5272">18785 12659 0,'-50'7'7,"-8"0"-1,-2 8-2,-8 2-1,-6 7-2,-3 5 0,-6 8 0,-3 3-2,-1 9 1,-1 4 0,3 7 0,4 5 0,6 5 0,8 5 0,9 9 0,9 5 0,12 2-1,9 3 0,11 2-1,12 0 1,13 1-1,8-1 0,11-8-1,9-2 2,6-6-1,7-4 1,8-5 0,2-6 1,7-6 0,5-7 1,7-7 0,4-6 1,5-3 1,3-7 1,4-4 2,2-10 1,3-1 2,-4-9 1,4-4 1,-2-9 0,3-6 0,0-10 0,-1-10-3,-1-7-2,-1-11-2,1-10 0,-7-11-2,-4-10-1,-6-12 1,-9-7-1,-10-14 1,-11-7 0,-15-8 0,-11-2 1,-16-4-1,-14 1 0,-17 2 0,-14 5 0,-19 8-1,-11 8 0,-22 9-1,-19 13-1,-16 16 0,-17 14-3,-16 21-4,-18 16-5,-14 16-16,-7 31 0,-17 13 1</inkml:trace>
  <inkml:trace contextRef="#ctx0" brushRef="#br0" timeOffset="272859.6066">11795 9379 8,'-84'65'9,"-2"5"0,9 12-1,-1 5-1,10 14-1,10 8 0,10 10-1,13 6 0,13 8-2,10 0 0,15 1-2,13-4 0,15-7-1,10-10 1,15-9-1,9-10 2,15-13-1,6-13 1,10-11 0,8-10 1,7-12 2,4-8 0,3-15 1,9-10 0,0-14 2,5-8-1,-2-14 1,-1-10 0,-6-14-1,-2-9 0,-9-17-1,-7-11-1,-16-14-1,-8-10 0,-18-15 1,-12-9-2,-16-8-1,-13-5 0,-23-2 0,-17 5-2,-21 7 1,-17 7-1,-19 12-2,-21 13 0,-19 19-2,-18 14-4,-9 26-4,-12 15-10,-9 15-12,1 25-1,-7 11 2</inkml:trace>
  <inkml:trace contextRef="#ctx0" brushRef="#br0" timeOffset="273749.6576">13245 11262 19,'48'32'21,"-5"-7"1,13 1-16,-1 10-1,11 3 0,8 4 0,2 1 2,8 4 0,5 0 1,7 4 0,7-3 0,9 5 0,3-1-1,13 5 0,2-2-1,6 2-1,5 0-1,9 4 0,1-2 0,8 2 1,-2-2-2,3-1 0,1 2-1,2 1 0,-6-3 0,0 0-1,-1 2 1,-3-1-2,-5 2 1,-4 1 0,-6-2-1,-1-1 1,-6-1 0,-5 0-1,-9-4 1,-3-4 0,-8-3-1,-8-5 0,-7-4 0,-12-5-2,-6-1-6,-19-9-21,-8-11-7,-8-6-1,-19-19 1</inkml:trace>
  <inkml:trace contextRef="#ctx0" brushRef="#br0" timeOffset="275092.7344">13985 9809 21,'18'-11'27,"7"4"1,-8-7-10,0-2-4,3-5-2,-5-6-3,4 1-1,-3-8-2,0-3-1,-2-9-1,5-2 0,-4-10-2,3-2 1,-1-8-1,1-7 0,0-4 0,1 1 1,-2-3 0,1 1-1,-5 1 1,-1 2-1,-5 3 1,-2 6-1,-7 1 0,-3 0 0,-4 1 0,-3 1-1,-3 2 1,1 1-1,-5 2 1,0-1-2,-3 1 1,-2 5 0,-7 2-1,-1 4 1,-5 1-1,-5 3 0,-5-1 0,0 5 1,-4 3-1,-3-2 0,0 3 0,1 2 0,0 1 0,-2 2 0,0 2 0,2 2 0,-3 0 0,3 3 0,0 3-1,1-3 1,1 2 0,-1 2 0,4 2-1,1 0 1,3 4-1,3 0 1,-1 4 1,1 5-1,2 2 0,2 0 0,2 3 0,5 3-1,2 1 1,6 0 0,4 1 0,6-2 0,12-2 0,-14 8-2,14-8 1,-1 10-2,1-10-2,0 0-2,20 19-9,-20-19-9,21 3-10,-1-4-2,0-11 3</inkml:trace>
  <inkml:trace contextRef="#ctx0" brushRef="#br0" timeOffset="275618.7645">13177 7020 0,'0'0'23,"0"0"2,0 0 0,0 0-12,0 0-3,0 0 0,-11-13-1,2 9-1,-3-1-1,0 1-2,-6-1 0,0 3-1,-4 0-1,-1 2-1,-3 0 1,2 4-1,-6-1 1,1 4-1,-3 3 0,1 3 1,-2 0-2,0 7 0,-1-2 1,1 4 0,0-1-1,6 2 0,1-3 1,5 3-1,3-2 1,8 0 0,5 4 1,7 4 0,7 1 0,9 5 0,6 1-1,7 5 1,4 1-1,3 7-1,3-3 0,0 0 0,-3-2-1,-2 1 1,-3-4-2,-5-3 1,-2 0-3,-5-10-5,7-1-23,-4 4-5,-3-15-1,-7-4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7:19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18378 3138 18,'0'0'26,"0"0"-1,3-10-6,-3 10-3,0 0-3,-8-11-4,8 11-2,-12-9 0,12 9-1,-21-11-1,9 7 0,-7-2-2,2 2 0,-2 0-1,-2 1 0,-2 0 0,0 3 0,-2 1-1,-2 2-1,1 2 1,1 2-1,0 3 0,2 1 1,1 2-1,2 1 0,4-2 0,2 3 0,3-2-1,4 1 1,3-1 0,3 1 0,6-1 0,4 1 1,3 1 0,6-2-1,6 4 1,3 0 0,2 0 0,4 0-1,-2 0 1,1 1-1,-1-1 0,-1 2 0,-5-2-1,-3-1 1,-4 1 0,-3 2-1,-3 1 0,-4-1 1,-4 3-1,-4-1 1,-3-2-1,-5 1 1,-4-3 1,-3-1 0,-6-2 1,-3-2 1,-6-6 1,-2 1-1,-5-7 1,3-1 0,-2-3 0,4-1-2,0-4 0,5-2 0,4 1-1,6-1-2,5 1 0,3-1-2,9 11-4,-4-19-6,13 10-26,4 1 2,1-5-1,10 5 1</inkml:trace>
  <inkml:trace contextRef="#ctx0" brushRef="#br0" timeOffset="420.024">18778 2775 35,'11'7'33,"-11"-7"2,8 17 0,1 0-22,-8-1-1,6 12 0,-6-1-4,5 8-2,-7-1-3,1 3 0,-5-2-2,0-1-2,0-1-4,-5-9-9,-2-3-23,5 0 0,-4-11 0,11-10 0</inkml:trace>
  <inkml:trace contextRef="#ctx0" brushRef="#br0" timeOffset="2505.1432">17717 3927 17,'0'0'12,"10"-2"0,-10 2-1,10-3-2,-10 3 1,0 0-1,11 0 2,-11 0-2,0 0-1,0 0 0,-6 14 1,-5-10-2,11-4 0,-23 17-1,10-3-1,-7-2-1,1 5-1,-7-1 0,0 5-2,-4 0 1,-2 2-1,-4 1 0,2 1-1,-3 2 0,0 0 0,2 0 1,1-2-1,1 1 0,3 1 0,2-3 0,1 0 0,4-4 0,-1 0 0,5-2 0,0 0 0,2-3 0,2-3 0,2-2 0,2-1 0,0-2-1,11-7-3,-12 11-6,12-11-18,-10 2-4,10-2-2,0 0 2</inkml:trace>
  <inkml:trace contextRef="#ctx0" brushRef="#br0" timeOffset="3349.1915">16762 4800 20,'13'-5'31,"-10"-8"0,5 3 0,-8 10-13,-4-17-3,4 17-4,-11-12-4,11 12-1,-22-6-2,6 4-1,-7 0-1,0 4-1,-6-1 1,-1 2-1,-2 2-1,-1 2 0,0 1 0,0 3 0,2 1 0,3 2 0,3 1-1,4 3 1,3 1 0,5 0 0,3 1 0,8 0-1,4 1 1,6 1-1,6 1 1,6-1 0,3 0 0,3 2 0,4-1-1,1 0 1,2 1-1,-1-5 1,-3 3-2,-4-1 1,-3-1-1,-7-1 1,-3-1-1,-8 0 0,-6 3 2,-7-1 0,-7-2 0,-5 0 2,-4-2 0,-3 1-1,-5-5 1,-2-1 0,-1-6-1,3-1 0,2-5 1,5-1-1,4-1-1,4-6 1,6 1-3,7-4-3,9 2-10,2-1-19,7-8-1,10 1-1,1-9 2</inkml:trace>
  <inkml:trace contextRef="#ctx0" brushRef="#br0" timeOffset="3662.2094">17173 4665 18,'0'0'31,"14"20"0,-14-20 3,-5 23-18,3 2 1,-4-4-5,1 11-4,-4-4-2,1 2-3,0-3-3,0-1-4,4 2-14,3-4-16,-6-10-1,4 0 0,3-14 1</inkml:trace>
  <inkml:trace contextRef="#ctx0" brushRef="#br0" timeOffset="6588.3768">18516 4032 6,'0'0'24,"-13"-10"-2,13 10-4,0 0 0,-2-10-5,2 10-1,0 0-3,0 0-1,0 0-1,0 0-2,0 0 0,13 4-1,-13-4-1,15 15 0,-4-7 0,6 8-1,2-3 1,3 6-1,1-2 1,4 5-1,1 1-1,3 1 0,2 2 0,0 0 0,0 2-1,1 1 1,2 0-1,0 1 1,0-2-1,-1 0 0,-2 0 1,1-1 0,-3-2 0,0-1 0,-3-3 0,0-1 0,-4-1 0,-1-3 1,-2-2-1,0-1 0,-4 0-1,0-5 0,-2 1-4,-5-7-7,-10-2-25,18 9 1,-18-9-2,0 0 2</inkml:trace>
  <inkml:trace contextRef="#ctx0" brushRef="#br0" timeOffset="7190.4112">19886 4905 41,'5'-22'33,"-4"10"1,-9 1-6,-2-7-14,2 7-4,-8-5-4,0 7-1,-4 1-3,-4 2 0,-4 4-2,-1 3 0,-2 4 0,1 2 0,2 3 0,1 0 0,6 3 0,4-1-1,8 3 1,5-2 0,6 1 0,6 1 1,4-1-1,6 2 0,7 2 1,3-2 0,2 1-1,0 2 1,-1 2-1,-1 1 0,-4 3 0,-3-2 0,-8 1-1,-4 3 1,-6 0-1,-5-2 1,-5-3 0,-5 0 0,-3-1 2,-4-3 1,-5-2 0,3-4 0,-3-3 0,3-3 0,-1-6 0,5-1-1,0-8-3,5-1-1,5 0-4,-4-7-5,8-1-22,2 1-4,-2-3 0,5 2 1</inkml:trace>
  <inkml:trace contextRef="#ctx0" brushRef="#br0" timeOffset="7499.4289">20061 4487 31,'23'-12'31,"-9"-3"3,6 12-1,1 5-18,-10 4-2,4 11-3,-7 4-2,3 10-2,-5 3-1,1 7-2,-4 0 1,0 1-2,-2-1-2,-2-3-2,3 1-6,-6-5-29,2-11 1,4-5-2,-2-18 1</inkml:trace>
  <inkml:trace contextRef="#ctx0" brushRef="#br0" timeOffset="9376.5363">19388 6053 37,'0'0'30,"-13"1"-3,2-1-5,2 4-3,-7-6-4,5 9-3,-6-5-2,6 4-3,-4-1-2,1 6-2,-2 1 0,2 2-1,0 4-1,0 4 0,1 1 0,3 8-1,0 2 1,5 3 0,2 0-1,3 3 0,3 1 1,4-2-1,3-1 0,3-4 1,3-2-1,2 1 1,5-3 0,-1-3-1,2-5 0,1 0-2,2-2-1,-3-7-4,5 4-12,-2-9-18,-7-6 0,5 1 0,-5-9 1</inkml:trace>
  <inkml:trace contextRef="#ctx0" brushRef="#br0" timeOffset="10365.5928">20003 6032 11,'0'0'30,"0"0"1,0 0 2,0 0-12,0 0-4,20-4-3,-8 0-4,8 8-1,-1-5-2,4 6-1,0 2-2,0 2-1,-1 3-1,0 4 0,-2 4-1,-3 2-1,-1 4 0,-2 2 0,-2 2 0,-2 3 0,-3 2 0,-3 0 0,-3-1-1,-4-1 1,-3 0-1,-4-3 1,-5-1 0,-1-3 0,-3-5-1,-2-1 1,2-4 0,-1-3-1,4-3-3,-2-7-8,3-4-25,6 0 0,-2-8 1,6-1-1</inkml:trace>
  <inkml:trace contextRef="#ctx0" brushRef="#br0" timeOffset="11024.6305">19628 5559 18,'-4'-9'29,"4"9"-5,-1-11 0,1 11-4,0 0-4,-11-9-4,11 9-4,-16 15-2,5-1-2,-4 4-3,-2 7 0,-2 2 0,-2 1 1,-1 0-1,1 0 0,1-4 1,1 0-2,6-7-2,-1-5-1,9-2-5,5-10-6,0 0-13,0 0-8,0 0 2,15-6 1</inkml:trace>
  <inkml:trace contextRef="#ctx0" brushRef="#br0" timeOffset="11399.652">19983 5449 33,'-10'-6'29,"10"6"3,0 0-1,3 12-19,7 0-1,1 3-3,5 9-1,2 1 0,5 9-2,-3 1-1,5 4-1,-3-1-2,-1-2-1,0 1-5,-6-11-7,-1-5-22,-1 2-1,-7-13-1,1 2 1</inkml:trace>
  <inkml:trace contextRef="#ctx0" brushRef="#br0" timeOffset="14908.8527">16006 5525 14,'6'-10'30,"5"6"-2,-11 4 4,0 0-14,-11-5-2,-2 8-4,0 11-4,-10 2-2,0 8 0,-9 5-3,-1 7 0,-4-1-1,0 5 0,-2-2-1,3-2 1,0-3-2,5-4 1,3-4 0,5-5-1,6-5 0,2-5-2,15-10-1,-13 12-4,13-12-7,0 0-15,13 3-6,5-5-1,-2-7 2</inkml:trace>
  <inkml:trace contextRef="#ctx0" brushRef="#br0" timeOffset="15269.8733">16710 5696 31,'0'0'34,"-8"-11"1,8 11 1,11-7-16,5 18-8,-1-3 0,9 11-4,0 2-2,3 4-2,1 0-2,0 4-1,0 1-3,-3-8-3,1 4-9,-7-4-24,-5-10 1,0 1-2,-14-13 3</inkml:trace>
  <inkml:trace contextRef="#ctx0" brushRef="#br0" timeOffset="15990.9146">15304 6075 15,'-11'-3'29,"11"3"1,-10-7 1,-1 2-17,11 5-2,-23-4-3,7 8-2,-4 0-3,-4 5-2,-5 1 1,0 6-1,-4 0 1,2 4-1,0 0 0,4 2 0,3-2 1,11 0-2,5-4 0,11-1 1,7-5-1,12 2-1,7 1 1,7-2 0,4 2-1,0 2 0,3 2 1,-5 1-1,-5 5 0,-8-3 1,-9-1-1,-8 4 0,-11-2 1,-6-3 1,-8-1-1,-6-2 0,-5-2 1,-2-3-1,-2-4 0,4-5-1,2-3-2,3-5-2,11 1-6,1-8-18,12-5-7,12-1-1,5-9 1</inkml:trace>
  <inkml:trace contextRef="#ctx0" brushRef="#br0" timeOffset="16244.9291">15806 5979 59,'0'0'36,"0"0"-3,-2-10 2,2 10-27,-11 11-2,7-1-2,3 6-2,0 0-1,2 6-2,3 3 0,-1-2-4,7 3-9,-2 2-20,0-6-1,7 1 0,-2-9 0</inkml:trace>
  <inkml:trace contextRef="#ctx0" brushRef="#br0" timeOffset="16865.9646">17224 6069 21,'0'0'27,"-11"-2"1,11 2-8,-18 6-5,2-5 0,-1 6-4,-7-3-1,3 5-1,-4-5-1,6 5-2,-2-3-1,7 2-1,2-1-2,8 2-1,4-9 0,18 19 0,-3-6-1,6 1 0,4 1 0,3 4 0,1 0-1,0 2 1,-4 3-1,-2 0 0,-3 1 0,-6 2 0,-6 0 1,-5 0 0,-7-1 1,-6 1 0,-6-4 0,-6 0 1,-3-4 0,-3-4 0,-1-5 0,3-3-1,4-3-2,2-9-3,20 5-9,-11-18-24,11-3 2,11-3-2,1-13 1</inkml:trace>
  <inkml:trace contextRef="#ctx0" brushRef="#br0" timeOffset="17072.9765">17458 5828 68,'17'14'35,"-13"-4"1,2 5-1,-3 5-30,-2 3-2,-1 3-4,0 5-10,-6 3-25,-3-8 1,1 2-1,-9-4 1</inkml:trace>
  <inkml:trace contextRef="#ctx0" brushRef="#br0" timeOffset="19097.0922">14861 6871 2,'1'-13'16,"-1"13"-1,0 0-4,0 0-2,0 0-3,-8-9 0,8 9 0,0 0 1,-10 1 1,10-1-1,-10 4 0,10-4 1,-14 10-1,3-4 1,0 4-1,-3-3-1,1 9 0,-3-1 0,1 6 0,-2 0-1,3 5-1,1-3 0,6 5 0,2 0-1,7 1-1,4-5 0,5 1-1,4-4-1,6-3 1,4-1-3,-1-5-1,3 1-5,-4-5-9,1-2-17,4 2-1,-6-9 1,3 2 0</inkml:trace>
  <inkml:trace contextRef="#ctx0" brushRef="#br0" timeOffset="19458.1128">15392 6796 19,'18'2'28,"-9"-9"1,8 11 2,-2 7-19,-1 1-1,2 6-1,-3 1-4,3 7-1,-3 0-1,-1 4-1,-6 0 0,-2-1-2,-6-4-1,-3 0-2,-1-1-3,-8-7-6,3-4-12,0 0-9,-11-10-1,5 3 0</inkml:trace>
  <inkml:trace contextRef="#ctx0" brushRef="#br0" timeOffset="19880.137">14939 6535 7,'-20'8'27,"6"14"-1,-11-7-8,3 5-2,-3-1-3,2-3-5,5 1-5,2-4-4,5 0-6,11-13-12,-5 13-9,5-13 1,0 0 0</inkml:trace>
  <inkml:trace contextRef="#ctx0" brushRef="#br0" timeOffset="20313.1618">15531 6576 27,'0'0'31,"-9"6"4,9-6-1,2 11-14,-2-11-6,12 8-1,-12-8-6,25 13 0,-12-6-2,8 4-2,-1-1-2,1 3-2,4 2-3,-3-5-6,5 3-18,-3 1-9,-4-7-1,1 1 2</inkml:trace>
  <inkml:trace contextRef="#ctx0" brushRef="#br0" timeOffset="21255.2157">16974 6709 4,'0'0'28,"3"-13"-1,-3 13 4,0 0-13,0 0-3,-13 13-4,3-5-4,0 4-1,-6 1-1,2 4-1,-5 2-1,2-1-1,-2 2 0,1-2-1,3-2-2,1-2 0,7 0-2,7-14-4,-8 15-9,10-6-16,-2-9-2,0 0 2,10-5 0</inkml:trace>
  <inkml:trace contextRef="#ctx0" brushRef="#br0" timeOffset="21697.241">16850 6986 14,'-10'16'27,"-11"-7"2,4 7-8,-2 5-4,-2-2-1,3 5-3,-1-3-3,7 7-1,0-5-2,11 2 0,0 0-3,6 2-2,4-3 0,6-3-2,2 0 0,4-3-4,4-1-5,-4-3-11,3-9-14,8 1 0,-7-7 0,7 1 1</inkml:trace>
  <inkml:trace contextRef="#ctx0" brushRef="#br0" timeOffset="22504.2871">17368 6703 17,'-6'-10'20,"6"10"0,0 0-1,-7-9 0,7 9-4,-12-9 0,12 9-3,-11-11 0,11 11-4,0 0-2,0 0 1,0 0-4,0 0 0,6 12-1,7-1 0,2 1-1,4 4 1,3 0-2,0 4 1,1 0-1,-1-2 0,0 3 0,-3-4-2,0 2-3,-5-7-7,2-4-20,0 0-2,-6-7-2,3 0 2</inkml:trace>
  <inkml:trace contextRef="#ctx0" brushRef="#br0" timeOffset="23160.3247">17781 6923 18,'0'0'32,"12"6"3,1-1 0,1 0-12,-1-4-4,8 12-4,-4-6-5,4 7-3,-3 1-2,0 4-1,-6 4-2,-2 4 0,-6 2-2,-3-1 1,-5-1-1,-2 2 0,-3-3 0,-3-2 0,1-1-2,-3-7-4,5 4-10,-1-3-23,-1-10 2,1 3-2,-2-6 1</inkml:trace>
  <inkml:trace contextRef="#ctx0" brushRef="#br1" timeOffset="41693.3847">3071 633 31,'0'0'19,"0"0"0,0 0-1,0 0-2,0 0-2,0 0-3,0 0-1,0 0-2,0 0-2,0 0-1,0 0-1,0 0 0,0 0-1,-60-45 1,60 45-3,0 0 0,0 0 1,-65-21-2,65 21 0,0 0 1,-66 5-2,66-5 1,0 0 0,-68 24 0,68-24 0,0 0-1,-57 33 1,57-33 0,0 0 0,0 0 1,0 0 0,0 0-1,0 0 2,0 0 0,0 0 0,22 51 0,-22-51 1,0 0-2,70 17 1,-70-17-1,56 22-1,-56-22 0,58 21 1,-58-21-1,51 24 0,-51-24 1,0 0-3,59 48 2,-59-48 1,0 0 0,31 56-2,-31-56 1,0 0-1,4 57 1,-4-57 1,0 0-2,0 0 0,-35 53 1,35-53 1,0 0-1,-55 22 0,55-22 2,0 0-2,-68 1 1,68-1 1,0 0-1,-67-12-1,67 12 1,0 0 0,-49-24-1,49 24-1,0 0 0,0 0-3,0 0-3,0 0-7,0 0-18,0 0-6,0 0 0,0 0 2</inkml:trace>
  <inkml:trace contextRef="#ctx0" brushRef="#br1" timeOffset="42046.4049">3335 487 45,'0'0'34,"0"0"1,0 0 1,0 0-22,0 0-1,0 0-5,0 0-2,37 51-2,-37-51 0,9 57-2,-9-57-1,0 0-2,10 69-4,-10-69-10,0 0-23,0 0 1,0 0-2,3 49 2</inkml:trace>
  <inkml:trace contextRef="#ctx0" brushRef="#br1" timeOffset="43448.4851">2656 1121 45,'0'0'28,"0"0"-4,0 0-3,0 0-3,0 0-5,0 0-2,0 0-4,0 0-1,0 0-2,-73 36 0,73-36-2,-61 48 0,25-20-3,0 6-1,-1 2 3,0-1-3,0 3 2,1-4-3,3-2 3,1-5-2,6 0 2,2-16 0,4 1-1,5-7-1,15-5-6,-17-1-7,17 1-19,0 0-2,-4-9 2,4 9-1</inkml:trace>
  <inkml:trace contextRef="#ctx0" brushRef="#br1" timeOffset="44105.5225">1801 1715 11,'0'-12'32,"0"12"-1,0 0 1,-9-2-12,9 2-2,-13 3-6,13-3-3,-23 11-2,8-3-2,-6-1-2,-1 3 0,-5 2-1,0 2-1,-2 1 0,0-2-1,3 2 1,0-1-1,3 2 1,4-3-2,8 1 2,4-2-1,8 0 1,5 2-1,7-2 1,8 0-1,4-1 1,4 0 0,1 6-1,2-1 3,-1 3-3,-2-1 3,-3 0-3,-5 3 2,-3 0-2,-6 1 2,-4-4-2,-8 0 0,-3 0 0,-7-2 0,-3 2 0,-5-3 0,-2-3-1,-4 0 1,-1-3 0,-1-4 0,0-3 0,1-3 0,4-3 0,1 0 0,4-2-1,4-1-1,12 7-1,-7-14-4,7 14-9,15-6-22,3-3 1,8 1-1,-1-7 2</inkml:trace>
  <inkml:trace contextRef="#ctx0" brushRef="#br1" timeOffset="44491.5447">2174 1593 11,'0'0'31,"0"0"1,-10 3 2,5 9-15,-6 3-3,7 5-5,-9 2-4,8 6-1,-4-2-2,5 3-2,-3-2-1,2-6-2,2 0-4,-2-6-4,8 1-14,1-2-12,-4-14 0,1 11 0</inkml:trace>
  <inkml:trace contextRef="#ctx0" brushRef="#br1" timeOffset="45339.5928">3354 1131 29,'0'0'32,"0"0"-3,0 0-5,0 0-3,0 0-4,0 0-2,0 0-3,12 58-4,-12-58-3,44 49-1,-18-13-1,7 1-2,-1 6 0,1 2-2,-1 4 1,0-3-1,-2 2 0,-3-7-2,-4-2 0,-2-3-2,-1-4-1,-7-9-3,4 0-8,-10-2-17,0-8-1,1 0-2,-8-13 3</inkml:trace>
  <inkml:trace contextRef="#ctx0" brushRef="#br1" timeOffset="46032.6328">4449 1942 13,'-10'-4'29,"10"4"2,-21-5 2,2 0-15,3 5-3,-6-5-2,3 6-5,-8-4-1,2 5 0,-5 0-2,4 3-2,1-1-1,1 2-1,2 0 0,4 2-1,5 4 0,6-1 0,3 2-1,4 0 1,5 1 0,6 1-1,6 2 1,2 0 0,5 0-1,2-1 1,2 2-1,-1-1-1,0 4 0,-5 0 0,-1 1-1,-6 0 0,-4 4 0,-5-2 0,-5 1 2,-5 0 0,-5-1 1,-6-1 2,-5-5 0,-3 1 3,-5-9-1,0 1 0,-3-7 0,6-1-1,0-6 0,6-2-3,3-1-1,3-5-5,13 11-9,-4-11-22,5-8 1,6 3-2,0-8 3</inkml:trace>
  <inkml:trace contextRef="#ctx0" brushRef="#br1" timeOffset="46298.6481">4691 1543 54,'14'-8'35,"2"5"-1,-4 4-4,-12-1-19,18 22-2,-11-2-2,3 7-2,-5 5-3,1 4 0,-2 3-1,-2 0-5,0 5-9,-2-1-24,-6-9 1,2-4-2,-7-11 3</inkml:trace>
  <inkml:trace contextRef="#ctx0" brushRef="#br1" timeOffset="47018.6893">3914 2608 7,'18'-6'30,"-18"6"1,10-8 2,-10 8-15,0 0-3,0 0-5,-18-1-3,7 9-3,-7 7-1,0 4 0,-4 7-2,-3 3 0,-3 6 0,-2 3 1,-3 2-2,-1 1 1,0-2-1,-3-3 1,3-2-2,3-5 0,6-3-4,1-11-4,11 1-11,6-7-13,-3-13-1,10 4 1,-3-15 1</inkml:trace>
  <inkml:trace contextRef="#ctx0" brushRef="#br1" timeOffset="47709.7288">3349 3431 30,'-10'1'28,"10"-1"2,-18 13-11,2-11-7,2 4-2,-7 0-4,1 2 0,-3-1-2,2 2 0,0-2 0,3 1-1,1 1 0,5-2-1,1-2 1,11-5-2,0 15 1,10-7-2,3 0 1,6 3 1,1 0-2,5 3 1,1 0-1,1 1 0,-3 3-1,-4 1 1,0 3 0,-7 0-2,-3 1 2,-6-2 0,-4 2 0,-6-1 0,-5-4 3,-2 0-1,-7-5 0,1 0 1,-4-5-1,0-2 1,0-4 0,3 0-1,1-3 0,4-1-2,3 0-2,2-4-2,10 6-6,0 0-14,4-18-12,9 12-1,-1-9 1,9 2 1</inkml:trace>
  <inkml:trace contextRef="#ctx0" brushRef="#br1" timeOffset="47982.7443">3767 3273 42,'-3'-11'31,"3"11"1,0 0-3,-9 2-18,9 9-4,-3 3-1,4 4-3,-1 4-2,1 2 0,2 0-2,-1-3-5,4 1-13,3 0-13,-9-22-2,14 16 2,-14-16-1</inkml:trace>
  <inkml:trace contextRef="#ctx0" brushRef="#br1" timeOffset="48457.7711">4644 2683 38,'0'0'35,"8"-10"-1,1 10 2,2 7-18,-11-7-5,24 15-4,-8-2-3,5 9-2,1 2-1,6 7 0,1 1-2,4 3 0,-1 1 0,2 2 0,-2 1-1,0-1 0,-2 0 0,-3-4-1,-2-1-1,-4-5-1,1 0-6,-7-10-9,-3-1-20,5-1 1,-8-8-1,4 2 2</inkml:trace>
  <inkml:trace contextRef="#ctx0" brushRef="#br1" timeOffset="49092.8079">5657 3500 56,'0'0'37,"0"0"-1,0 0 0,-17-10-20,6 13-8,-9-4-2,-1 5-2,-6 2-1,1 2-1,-6 0-1,-1 4 1,-1 2-1,3 1-1,3 2 0,5-3 0,4 3-1,7 0 1,7 1 0,7-1-1,6-3 1,5 2 0,7-2-1,2 2 1,3 0 0,3 0-1,0-1 1,-2 3-1,-2 0 0,-6 1 0,-2 1 0,-6-1 1,-7 1-1,-6-2 1,-7-1 0,-4-1 2,-8-4-1,-2-1 1,-4-1 0,2-5-1,-1-2-1,4-3-1,4 0-2,0-9-7,19 9-23,-9-17-6,9-1 0,7 0 2</inkml:trace>
  <inkml:trace contextRef="#ctx0" brushRef="#br1" timeOffset="49346.8224">5902 3133 60,'20'2'34,"-6"0"1,0 8-5,-4 8-21,-4 2-2,3 10-3,-6 3-1,-1 6-3,-1 1-4,-6-3-13,-2-3-18,1 1 0,-4-10 0,1-3 1</inkml:trace>
  <inkml:trace contextRef="#ctx0" brushRef="#br1" timeOffset="50345.8796">1382 2788 27,'-22'16'29,"-5"10"-5,5 3 0,-1 4-4,5 8-4,1-2-4,9 5-2,6-6-2,6 3-3,8-5-2,5-4-1,3-4-2,2-8-3,5 1-8,-5-6-20,2-8-3,3 0-2,-2-12 2</inkml:trace>
  <inkml:trace contextRef="#ctx0" brushRef="#br1" timeOffset="50639.8964">1792 2726 34,'25'-7'32,"-12"7"2,4 7-1,-3 4-13,3 2-12,3 12-1,-2 1-1,3 7-3,-8 5-1,0 2-1,-3 4-1,-3-1-1,-4 1-2,-4-6-7,0-3-16,-1-1-8,-8-13-2,3 0 2</inkml:trace>
  <inkml:trace contextRef="#ctx0" brushRef="#br1" timeOffset="51527.9472">2849 4167 15,'7'9'31,"-7"-9"1,0 0-4,-6 12-5,6-12-3,-9 14-5,-3-7-2,7 10-5,-10-4-2,6 6-1,-4 1-2,4 1 0,2 3-2,2 2-1,2 1 1,4-2-1,4 1 0,3-2 0,6 0 0,1-1-1,7-3 0,-1-6-3,8 2-4,-4-11-10,4 0-20,4-2 1,-6-8-1,3-1 1</inkml:trace>
  <inkml:trace contextRef="#ctx0" brushRef="#br1" timeOffset="51849.9655">3356 4198 47,'0'0'35,"15"-9"1,-15 9-1,14-6-18,-1 14-8,-3 3-3,3 6-2,0 1-2,4 8-1,-3 2 0,-1 3 0,-3 0 0,-4 0-1,-2-3 0,-4-1-3,-1 0-5,-7-6-21,-2-8-7,4-3-2,-6-8 2</inkml:trace>
  <inkml:trace contextRef="#ctx0" brushRef="#br1" timeOffset="52764.0179">5211 4274 22,'-1'-12'33,"1"12"3,0 0-1,-13-9-13,13 9-6,-20 2-4,11 6-4,-6 0-3,4 7-2,-2 2 0,2 4-1,3 3-1,6 4 0,6-1-1,4 0 0,7 0-2,2-10-4,9 4-8,0-8-22,2-8-1,6-1-1,-5-14 2</inkml:trace>
  <inkml:trace contextRef="#ctx0" brushRef="#br1" timeOffset="53094.0368">5808 4140 29,'0'0'33,"9"16"2,-9-16-1,11 13-15,0 2-6,-5-3-2,6 6-4,-6 0-3,6 4-1,-7 2-1,-1 0 0,-2-1-2,-3 0-2,-1 2-5,-10-8-11,-2 0-18,0 3 0,-9-8-1,1 1 1</inkml:trace>
  <inkml:trace contextRef="#ctx0" brushRef="#br1" timeOffset="54245.1026">1384 2437 20,'0'0'26,"-22"21"-8,6-4-2,-5 4-1,-2 4-3,-7-1-4,30-24-6,-61 54 0,41-31-5,20-23-15,-26 42-10,26-42 0,7 13-3</inkml:trace>
  <inkml:trace contextRef="#ctx0" brushRef="#br1" timeOffset="54524.1186">1883 2453 7,'16'17'28,"-8"-4"2,7 10-1,-2 0-13,-1 2-3,7 5-6,-1 0-16,9 6-17,-7-11-4,8 9 2,-9-10-2</inkml:trace>
  <inkml:trace contextRef="#ctx0" brushRef="#br1" timeOffset="55334.1649">2987 3843 10,'-5'16'24,"-15"-9"0,11 10 1,-13-3-17,1 4-4,0 0-2,-1 1-4,0 3-6,-1-9-17,11 10 1,-10-12-1</inkml:trace>
  <inkml:trace contextRef="#ctx0" brushRef="#br1" timeOffset="55741.1882">3573 3938 21,'0'0'31,"0"0"2,0 0-4,-2 9-10,10 3-2,-5-2-4,10 5-3,-6 0-3,7 6-4,-2 1-1,1-1-7,6 3-16,1-3-14,-6-5-1,4-1 0,-3-6 0</inkml:trace>
  <inkml:trace contextRef="#ctx0" brushRef="#br1" timeOffset="56349.2228">5281 4000 1,'0'0'25,"-10"-2"2,10 2-5,-17 11-3,1-5-3,-1 8-2,-5-4-2,3 6-3,-2-5-2,5 3-4,0 0-6,3-2-14,0-6-15,13 5 0,0-11-1,0 0 1</inkml:trace>
  <inkml:trace contextRef="#ctx0" brushRef="#br1" timeOffset="56784.2478">5771 3902 56,'0'0'34,"0"0"-4,-1 10-7,1-10-13,21 9 0,-10 1-2,7 7-5,-1 5-3,0 2-19,-1-1-13,4 6-2,-11-5-1,7 5 1</inkml:trace>
  <inkml:trace contextRef="#ctx0" brushRef="#br1" timeOffset="182788.4544">11965 13719 13,'-9'-7'28,"9"7"2,-4-14-6,1 2-6,4 0-3,-3-5-3,5 4-2,-4-6-2,5 8-1,-3-6 0,4 8-2,-3-5-1,2 5 0,-1-2 0,-3 11-1,14-15 0,-14 15 1,16-17-2,-3 8 1,-1-2-1,0 3 1,2-1-1,1 1-1,1-1 1,1 4-1,1-2 0,0 2 0,-2 2 0,2 3-1,0 1 1,-1 3-1,-1 4 0,-1 1 1,-1 1-1,1 4 0,-2 0 0,1 1 1,-2 0-1,-1 2 0,0-2 0,-2 1 1,-1-1-1,-1-1 0,-2 1 0,-2 0 0,-1 0 0,-2 0 0,-2 0 0,-2 1 0,-1 0 1,-4 4-1,-1-1 0,-2 1 0,-3 1 0,-1 0 0,-2 2 0,-3 1 0,1 1 1,-2-1-1,0-2 0,2 2 0,0-1 0,1-3 0,1 2 0,1-3 0,1-3-1,-1 3 1,2-2 0,0 1 1,-1 0-1,0-1 0,3 0 0,0-5 0,3 2 0,1-4 0,9-10 0,-13 13 0,13-13 0,0 0 1,0 11-1,0-11 1,15 7 0,-3-5 0,5-1 0,2 0-1,5-2 1,5 3 0,3-1 0,4 1 0,1-1 0,4 3-1,-3-1 1,1 3 0,-3 0 0,-4-1-1,-5-1 1,-1 2 0,-6 0-1,-5-1 1,-2-2-1,-4 0 1,-9-3-1,10 4 0,-10-4 0,0 0-1,0 0-2,-5-10-3,5 10-13,1-10-22,-5-4-2,2-8 1,4-7 0</inkml:trace>
  <inkml:trace contextRef="#ctx0" brushRef="#br1" timeOffset="184985.5803">12656 13351 29,'-4'11'32,"4"-11"1,0 0-7,0 0-5,-4-15-5,4 15-3,4-12-4,-4 12-2,10-16-1,-10 16-1,14-22-2,-4 12 0,-2-2-1,3 0 1,-3 0-2,3 3 1,-1-2-2,0 3 2,1 2-1,-2 1 0,-9 5 0,16-4 0,-16 4-1,14 5 1,-14-5-1,9 17 0,-6-5 1,2 2 0,-1 2 0,0 2-1,-1 1 0,1 2 1,0-2-1,0 2 1,-2-1-1,0 1 0,1-2 0,-1-1 0,-1-1 0,-1-4 0,0-1 0,0-3 0,0-9 0,1 11 0,-1-11 0,0 0 0,0 10 0,0-10 0,0 0 0,0 0 0,0 0 0,0 0 0,0 0 0,-1-12 1,1 12-1,2-16 0,1 4 0,0-1 0,2-2 0,2-1 0,1-2 1,0 2-1,1-3 0,1 2 1,1 1-1,-1 0 1,3-3-1,-3 6 1,1-2-1,0 3 1,-1 1-1,-1 1 1,-9 10-1,17-14 1,-17 14-1,13-6 1,-13 6 0,14 4-1,-14-4 0,15 12 0,-15-12 1,18 14 0,-9-4-1,2-1 0,0 2 1,-2-2-1,-1 0 1,0 0 0,-2 0-1,-1 1 0,-1 0 0,-4-10 0,3 18 0,-3-9 0,0 1 0,-1 1 1,0 0-1,0 1 0,-1 0 0,0 1 0,0 0 0,2 0 0,-1 0 0,4 0 0,1 0 0,2-1 0,2-2 1,4-3 0,0 0-1,3-2 1,0-1 0,2-2 0,0-1-1,2-2 1,-1-1-1,-1 1-1,0-2-2,-4-6-6,5 1-33,-10-2-1,-8-3 0,-3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59.3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1F8215-22A5-4904-9C2B-93A47764424B}" emma:medium="tactile" emma:mode="ink">
          <msink:context xmlns:msink="http://schemas.microsoft.com/ink/2010/main" type="writingRegion" rotatedBoundingBox="7881,8524 8575,8524 8575,9553 7881,9553"/>
        </emma:interpretation>
      </emma:emma>
    </inkml:annotationXML>
    <inkml:traceGroup>
      <inkml:annotationXML>
        <emma:emma xmlns:emma="http://www.w3.org/2003/04/emma" version="1.0">
          <emma:interpretation id="{6DDB64BA-50B5-453B-B5B8-552F86AB2948}" emma:medium="tactile" emma:mode="ink">
            <msink:context xmlns:msink="http://schemas.microsoft.com/ink/2010/main" type="paragraph" rotatedBoundingBox="7881,8524 8575,8524 8575,9553 7881,9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147DF1-BD92-4FE3-96A1-48405A89B78E}" emma:medium="tactile" emma:mode="ink">
              <msink:context xmlns:msink="http://schemas.microsoft.com/ink/2010/main" type="line" rotatedBoundingBox="7881,8524 8575,8524 8575,9553 7881,9553"/>
            </emma:interpretation>
          </emma:emma>
        </inkml:annotationXML>
        <inkml:traceGroup>
          <inkml:annotationXML>
            <emma:emma xmlns:emma="http://www.w3.org/2003/04/emma" version="1.0">
              <emma:interpretation id="{A631D74B-7201-4017-84E8-8B1460E3B98E}" emma:medium="tactile" emma:mode="ink">
                <msink:context xmlns:msink="http://schemas.microsoft.com/ink/2010/main" type="inkWord" rotatedBoundingBox="7881,8524 8575,8524 8575,9553 7881,9553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\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-3 0 2193,'0'0'1935,"0"0"0,0 0 0,0 0-516,0 0 0,0 0-258,0 0 0,2 12-129,-2-12 0,0 0-258,0 0 0,8 17-258,-8-17 0,8 15-129,-8-15 129,8 17-129,-8-17-258,14 23 129,-14-23-129,19 26 129,-19-26-129,25 29 0,-25-29 0,26 28 0,-12-13 0,2 0 0,-5-1 0,4 2 0,-5-1 0,5 2 0,-3-3-129,0 3 129,-2 2-129,3-4 129,-3 3-129,0 2 0,1-2 129,-1 0-129,0 1 129,0 1-129,2-4 258,-2 4-129,3-6 0,-2 3-129,-1-3 129,4-1-129,-14-13 0,22 26 0,-12-11 0,-10-15 0,18 27 0,-9-12 0,-1 0 0,-1 2 0,0-1 0,-1 0 0,0 0 0,0-2 0,3 3 0,-1 0 0,1-1 0,1-1 0,1 1 0,-1-2 0,2 2 0,-1 0 0,-11-16 0,16 21 0,-16-21 0,15 15 0,-15-15 0,0 0 0,18 10 0,-18-10 0,0 0 0,0 0 0,0 0-129,0 0-516,0 0-258,1-24-1032,-1 24-2709,0-21-129,0 21-387</inkml:trace>
          <inkml:trace contextRef="#ctx0" brushRef="#br0" timeOffset="10943.8897">691 1029 1032,'0'0'1677,"0"0"-258,0 0-258,0 0 258,-7 0-387,7 0-258,0 0 0,0 0 0,0 0-129,0 0-129,0 0 129,0 0-129,-3-16 129,3 16-258,0 0 258,0 0-258,0 0-129,0 0 129,0 0-129,0 0-129,-1-15 0,1 15 0,0 0 0,0 0-129,0 0 129,0 0 0,0 0-129,0 0 129,0 0 129,0 0-129,-9-14-129,9 14 129,0 0 0,0 0 0,0 0-129,0 0 129,0 0-129,-7-16 129,7 16-129,0 0 0,0 0 0,0 0 0,-13-11 0,13 11 129,0 0-129,0 0 0,0 0 0,-15-4 0,15 4 0,0 0 0,0 0 0,0 0 0,-14-5 0,14 5 0,0 0 0,0 0 0,0 0 0,0 0 0,-12-2 0,12 2 0,0 0 0,0 0 0,0 0 0,0 0 0,0 0 0,-14-7 0,14 7 0,0 0 0,0 0 0,0 0 0,0 0 0,0 0 0,0 0 0,0 0-129,0 0 129,-7-18-129,7 18-129,0 0-774,0 0-1032,0 0-2193,0 0-129,0 0 129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56.97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8AA670-DAB2-481E-B71F-108DAEC4808D}" emma:medium="tactile" emma:mode="ink">
          <msink:context xmlns:msink="http://schemas.microsoft.com/ink/2010/main" type="writingRegion" rotatedBoundingBox="7460,8639 7513,8639 7513,9624 7460,9624"/>
        </emma:interpretation>
      </emma:emma>
    </inkml:annotationXML>
    <inkml:traceGroup>
      <inkml:annotationXML>
        <emma:emma xmlns:emma="http://www.w3.org/2003/04/emma" version="1.0">
          <emma:interpretation id="{D2314C24-300D-4AFF-975C-A20F1BA95862}" emma:medium="tactile" emma:mode="ink">
            <msink:context xmlns:msink="http://schemas.microsoft.com/ink/2010/main" type="paragraph" rotatedBoundingBox="7460,8639 7513,8639 7513,9624 7460,9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04CCB-1449-42D1-A660-D015052C2618}" emma:medium="tactile" emma:mode="ink">
              <msink:context xmlns:msink="http://schemas.microsoft.com/ink/2010/main" type="line" rotatedBoundingBox="7460,8639 7513,8639 7513,9624 7460,9624"/>
            </emma:interpretation>
          </emma:emma>
        </inkml:annotationXML>
        <inkml:traceGroup>
          <inkml:annotationXML>
            <emma:emma xmlns:emma="http://www.w3.org/2003/04/emma" version="1.0">
              <emma:interpretation id="{B47CAC32-AFBD-4527-A740-5A802B1DE235}" emma:medium="tactile" emma:mode="ink">
                <msink:context xmlns:msink="http://schemas.microsoft.com/ink/2010/main" type="inkWord" rotatedBoundingBox="7460,8639 7513,8639 7513,9624 7460,9624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 0 258,'0'0'1935,"0"0"-129,0 0-129,0 0-129,0 0-129,0 0 0,0 0 0,0 0-129,0 0-516,0 0 129,0 0-258,0 10-129,0-10 0,0 18 129,0-18-258,0 23 0,0-7 0,0-1 129,0 4-129,-1-4 0,1 5-129,-2-2 0,2 1 0,0 2-129,0 1 129,0-1-129,0 3 0,0-2 0,0 2 0,0-2 0,2 2-129,-2-2 258,0 1-258,0-5 129,0 2 0,0-4-129,0 0 0,3 0 129,-2 1-129,0-2 0,-1 3 258,0-4-258,1 3 0,-1-1 0,0 1 129,0 1-129,0-3 0,0 3 0,0-1 129,0 2-129,3-3 0,1 1 0,-1 2 129,2-2-129,0 0 0,2-1 0,-4 0 129,0 0-129,3 0 0,-5 1 0,2 1 129,-3-2-129,0 1 0,0-1 0,2-1 0,-2-15 0,0 23 129,0-23-129,0 14 0,0-14 0,0 0 0,0 0 0,0 14 0,0-14 0,0 0 0,0 0 0,0 0 0,0 0 0,0 0 0,0 0-258,0 0-516,0 0-1677,0-12-2193,0 12 0,-15-29-516,7 10 388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17:47.40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2504 16781 8,'10'1'6,"-10"-1"0,0 0 1,0 0-1,0 0 2,0 0 1,0 0 0,0 0 1,0 0 0,0 0 2,0 0-1,0 0-1,0 0-1,0 0-1,0 0-1,0 0-1,-10-1 0,10 1-1,0 0 0,-9 7-2,9-7 0,-10 7 0,10-7 1,-12 9-3,12-9 2,-13 9-2,13-9 1,-12 10-1,12-10 0,-12 11 0,12-11 0,-14 9 0,4-4 0,10-5 0,-17 12 0,7-7 0,1-3 0,0 2 0,-2 1 0,2-1-1,-1 1 1,-1-3-1,1 2 0,0 1 0,1 0 0,-2-2 1,0 0-1,0 3 0,1-2 0,0 2 0,-1-1 0,1-1 0,0 0 0,0 2 0,1 0 0,9-6-1,-14 7 1,14-7 1,-14 4-1,14-4 0,-9 6 0,9-6 0,-9 6-1,9-6 2,0 0-2,-12 8 1,12-8 0,0 0 0,0 0 0,-10 10 0,10-10 0,0 0 0,-7 12 0,7-12 0,0 0 0,0 0-1,-4 10 1,4-10 1,0 0-1,0 0 1,9 4-1,-9-4 1,11 0 1,-11 0-1,16-2 0,-7 3 0,1 0 0,1 0 1,-1 2-1,0 0 0,0 1 0,1 2 0,-1-1 0,2 0 0,-3 1 0,1 0-1,-10-6 1,18 10-1,-9-6 1,1 2-1,-10-6 1,17 9-1,-8-6 0,-9-3 1,18 6-1,-18-6 1,18 12-1,-18-12 1,17 9-1,-17-9 0,16 8 0,-16-8 1,15 14-1,-15-14 0,16 7 0,-16-7 0,14 10 0,-14-10 0,14 8 0,-14-8 1,12 7-1,-12-7 0,9 8 0,-9-8 1,0 0-1,10 4 0,-10-4 0,0 0-1,0 0-2,0 0-5,0 0-18,0 0-13,-12-4 2,12 4-1,-19-6 1</inkml:trace>
  <inkml:trace contextRef="#ctx0" brushRef="#br0" timeOffset="1650.0937">2111 17366 37,'-9'7'24,"9"-7"-3,0 0 0,0 0-5,0 0-2,0 0-2,0 0-3,0 0-1,0 0-2,8-13 1,-8 13-2,11-5 0,-11 5-2,11-5 0,-11 5 0,15 0-1,-6 0 1,0 0-1,2 4-1,-2-6 1,2 6-1,0-4 1,-1-4-1,-10 4 0,17 1-1,-17-1 0,16-4 1,-16 4-1,15 2 1,-15-2 0,16 1-1,-16-1 0,16-2 1,-16 2 0,14 6-1,-14-6 1,14-2-1,-14 2 0,14-1 0,-14 1 1,12-1-1,-12 1 1,12-4-1,-12 4 1,12 0-1,-12 0 0,13-3 0,-13 3 1,15 0-1,-15 0 0,14 0 0,-14 0 0,16-1 1,-16 1-1,13 3 0,-13-3 0,13 3 0,-13-3 0,12-1 0,-12 1 0,9 0 0,-9 0 0,0 0 0,13 2 1,-13-2-2,0 0 1,12 3-1,-12-3 0,10-1 1,-10 1-1,0 0 1,12-2-1,-12 2 1,0 0 0,0 0 0,9 1 0,-9-1 0,0 0 1,0 0-1,0 0 0,0 0 0,10 2 0,-10-2 0,0 0 0,0 0 1,9 9-2,-9-9 1,0 0 0,0 0 0,0 0 0,0 0 0,9 1 0,-9-1-1,0 0 1,0 0 0,0 0 0,0 0 0,0 0-1,0 0-2,0 0-6,0 0-30,0 0 2,-18-2-1,3-5-1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53.51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A0ECA2-F686-4973-9D74-5E7826698A2F}" emma:medium="tactile" emma:mode="ink">
          <msink:context xmlns:msink="http://schemas.microsoft.com/ink/2010/main" type="writingRegion" rotatedBoundingBox="10832,8413 11928,10846 11422,11073 10327,8640"/>
        </emma:interpretation>
      </emma:emma>
    </inkml:annotationXML>
    <inkml:traceGroup>
      <inkml:annotationXML>
        <emma:emma xmlns:emma="http://www.w3.org/2003/04/emma" version="1.0">
          <emma:interpretation id="{76C636CD-6CF2-44F6-B475-96A8D1184590}" emma:medium="tactile" emma:mode="ink">
            <msink:context xmlns:msink="http://schemas.microsoft.com/ink/2010/main" type="paragraph" rotatedBoundingBox="10832,8413 11928,10846 11422,11073 10327,8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EE0317-3777-4492-BFFF-0917EE19CA10}" emma:medium="tactile" emma:mode="ink">
              <msink:context xmlns:msink="http://schemas.microsoft.com/ink/2010/main" type="line" rotatedBoundingBox="10832,8413 11928,10846 11422,11073 10327,8640"/>
            </emma:interpretation>
          </emma:emma>
        </inkml:annotationXML>
        <inkml:traceGroup>
          <inkml:annotationXML>
            <emma:emma xmlns:emma="http://www.w3.org/2003/04/emma" version="1.0">
              <emma:interpretation id="{968CFE0B-639A-420D-8010-74402DE2C4E4}" emma:medium="tactile" emma:mode="ink">
                <msink:context xmlns:msink="http://schemas.microsoft.com/ink/2010/main" type="inkWord" rotatedBoundingBox="10832,8413 11928,10846 11422,11073 10327,8640"/>
              </emma:interpretation>
              <emma:one-of disjunction-type="recognition" id="oneOf0">
                <emma:interpretation id="interp0" emma:lang="en-US" emma:confidence="0">
                  <emma:literal>"six</emma:literal>
                </emma:interpretation>
                <emma:interpretation id="interp1" emma:lang="en-US" emma:confidence="0">
                  <emma:literal>"Pix</emma:literal>
                </emma:interpretation>
                <emma:interpretation id="interp2" emma:lang="en-US" emma:confidence="0">
                  <emma:literal>"Dix</emma:literal>
                </emma:interpretation>
                <emma:interpretation id="interp3" emma:lang="en-US" emma:confidence="0">
                  <emma:literal>"pix</emma:literal>
                </emma:interpretation>
                <emma:interpretation id="interp4" emma:lang="en-US" emma:confidence="0">
                  <emma:literal>Indy,</emma:literal>
                </emma:interpretation>
              </emma:one-of>
            </emma:emma>
          </inkml:annotationXML>
          <inkml:trace contextRef="#ctx0" brushRef="#br0">4700 2469 516,'0'0'1290,"0"0"0,0 0-387,6-8 129,-6 8-129,0 0 0,0 0 0,4-16-129,-4 16 0,0 0 0,0 0 0,0 0-258,0 0 258,0 0-129,0 0-129,0 0 0,0 0-129,0 0-129,0 0 0,0 0-129,0 0 258,-2 8-258,2 9 0,0 2 0,0 5 129,0 2-129,0 6 129,0 0 0,0 2-129,0 0 0,5 3 0,-2 3 0,2 4 0,-1-3 129,2 1-129,-2-3 129,2 1-129,-1-6 129,-1-2 0,-2-8-129,2-3 0,-1-5-129,-3-16 129,3 23-129,-3-23 129,0 0-129,2 14 129,-2-14-129,0 0 0,0 0-258,0 0-774,0 0-2967,0 0-387,0 0-258,0 0 0</inkml:trace>
          <inkml:trace contextRef="#ctx0" brushRef="#br0" timeOffset="779.599">4939 3261 1161,'0'0'3483,"0"0"-1161,0 9-258,0-9-387,0 33-258,-3-12-258,3 13 0,0 1-258,8 6-129,-7-4 0,8 4-258,-7-5 0,6 1-258,-3-6 129,1-5-129,-4-6-129,2-2-129,-4-18 0,5 22 0,-5-22-129,0 0-258,6 15-387,-6-15-645,0 0-1032,8-8-1935,-8-6-129,1-1 129</inkml:trace>
          <inkml:trace contextRef="#ctx0" brushRef="#br0" timeOffset="1771.2249">5159 3262 516,'0'-37'3483,"0"19"-258,0 18-903,7-31-129,-7 31-645,19-22-258,-3 22-258,-16 0-129,30 0-258,-15 4-258,5 9 0,-2 1 129,3 4-258,-1 0 0,3 5-129,-3-4 0,0 1 0,-3 3-129,-1 0 129,-2-1-129,-3 3 0,-4-1 129,-1-2-129,-6 4 0,0 3 0,0-5 129,-5 2-129,-3-2 0,-2 0 0,2-1 0,-5-1 0,-1-4 0,-1-4 129,0-1-129,0-3 0,-2-4 129,1-1 0,-3-3 0,3 0 129,-1-2-129,17 0 129,-25 0 0,25 0-129,-15-5 0,15 5 0,0 0-129,0 0 129,0 0-129,0 0 0,0 0-129,0 0 129,0 0-129,0 0-129,0 0-258,0 0-645,0 16-1677,0-16-1806,0 0-129,0 0-258</inkml:trace>
          <inkml:trace contextRef="#ctx0" brushRef="#br0" timeOffset="1187.6507">5198 3268 2322,'0'0'2838,"0"0"-258,0 0-387,16 0-645,-16 0 0,2 25-387,-2-5-129,3 12-258,-3-1 0,5 5-387,-4 0 0,5 0-129,-4-5-129,3 0 0,-3-7-129,-1-1 129,3-5-129,-4-18-129,1 27-258,-1-27-258,0 16-1032,0-16-1290,-7 0-1161,7 0-516</inkml:trace>
          <inkml:trace contextRef="#ctx0" brushRef="#br0" timeOffset="2539.3225">5383 4023 258,'-12'-16'3354,"12"16"-903,0 0-129,0 0-258,0 0-258,-17-18-258,17 18-258,0 0-258,0 0 0,-10 9-258,10 6 0,0-15-258,1 34 0,3-13-129,5 5 129,-2 1-258,2 0 0,0-2-129,1-1 0,-4 0 0,4-6 0,-8-1-129,-2-17 258,8 23-258,-8-23 0,0 0 0,0 0 0,0 0 0,0 0-258,0 0 0,0 0-258,17 0-387,-17 0-645,0 0-1161,15 0-1806,-15 0-387,15 17 258</inkml:trace>
          <inkml:trace contextRef="#ctx0" brushRef="#br0" timeOffset="3491.4434">5787 4540 2709,'0'0'2580,"0"0"129,0-16-516,0 16-387,0 0-387,0 0 0,0 0-387,0 0 0,-15-2-387,15 2 0,-8 8 0,8-8-258,-14 26 0,6-5-129,-5-2 0,-1 4 129,-3 1-129,2 3-129,-5-2 129,4 0 0,-5-3-129,6 2 258,-1-7-258,5 0 0,11-17 0,-20 27 0,20-27 0,-14 17 0,14-17-129,0 0 0,-15 18 0,15-18 0,0 0 0,0 0 129,-10 16-258,10-16 129,0 0-129,0 0 0,0 0-258,0 0-516,0 0-258,0 0-1548,0 0-1677,0-11-516,0 11 0</inkml:trace>
          <inkml:trace contextRef="#ctx0" brushRef="#br0" timeOffset="4039.513">5478 4612 2967,'0'0'2967,"0"0"-258,0 0-258,1-18-645,-1 18-258,0 0-387,0 0-129,0 0-387,17 4 0,-17-4 0,15 12-129,-15-12 0,22 19-129,-22-19 0,28 22 0,-10-12 0,6 1-129,1-3 0,6 4 0,0-6 0,4 4-129,2 0 0,0 0-129,-1-2 129,-1 0-129,-3-1 129,-6-1-129,-4-1 0,-4 0 0,-18-5 0,20 6 0,-20-6 0,0 0 0,0 0 0,0 0 0,0 0-387,0 0-387,0 23-1677,0-23-2193,0 0 0,0 0-516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42:00.85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6850 15014 7,'10'18'29,"-10"-18"2,-7 25 2,-2-4-16,-4-3 0,2 11-1,-11 1-3,2 11-2,-10-1-3,0 11-2,-10 1-1,-1 8-1,-5-2 0,-2 4-1,0-5-2,1-1 1,1-4 0,2-5-1,6-6 0,5-9 0,5-4-1,4-9-1,8-4-1,0-9-2,16-6-3,-19 0-7,19 0-20,-1-18-5,1-4 1,3-1 0</inkml:trace>
  <inkml:trace contextRef="#ctx0" brushRef="#br0" timeOffset="314.0179">6127 15095 62,'-11'-8'37,"1"3"0,10 5 1,1 23-24,7-3-6,16 11-1,4 3-2,10 12-1,6 5 0,7 7 0,3 2 0,4 3-2,-1-1 0,0 1 0,-1-1-1,-2-2 1,-3-5-1,-5-5-2,-3-5 0,-8-10-3,-1-4-6,-12-9-31,-1-16 0,-3-16-1,-6-12 0</inkml:trace>
  <inkml:trace contextRef="#ctx0" brushRef="#br0" timeOffset="895.051">7656 15489 45,'8'16'36,"4"1"2,-1-6 0,7-9-15,8 10-11,2-7-3,12 4-2,4-4-1,13-1-1,6-3-1,10 1-1,1-2 0,2 0-1,0-2 0,-1 3-1,-5-1 0,-7 3 0,-11 1-1,-7 3 0,-10 4-2,-7-3-1,-8 5-2,-11-8-4,1 6-7,-10-11-23,0 0-2,-12-2-1,3-11 3</inkml:trace>
  <inkml:trace contextRef="#ctx0" brushRef="#br0" timeOffset="1244.071">8508 15307 52,'-13'-9'37,"13"9"0,0 0-1,0 0-14,0 0-13,0 0-3,21 16-1,-2-5-1,7 5-1,3 0 1,8 6 0,-1-1-1,4 2-1,-2 2 0,-3 3-1,-7 2 0,-6 1 0,-8 0-1,-9 1 1,-9-1 0,-9-2 0,-5-2-1,-6-5 0,-2-6-2,-2-6-3,9 2-10,1-12-27,4-9 2,8-6-1,9-12-1</inkml:trace>
  <inkml:trace contextRef="#ctx0" brushRef="#br0" timeOffset="2146.1227">9953 15219 33,'-4'-17'34,"2"6"2,-8-2 0,0 0-11,0 12-9,-10-3-6,1 9-2,-5-2-3,1 6-1,-5 0 0,3 5-1,-2 1 0,3 1-1,1-1-1,6 0 0,3-1 1,4 0-2,6-1 1,6-1 0,6-1-1,6 1 0,9 0 1,6 0-1,6 2 1,4 1-1,4 4 1,1 3-1,-1 1 0,-2 6 1,-10 4-1,-6 6 0,-11 2 1,-10 0-1,-10 2 1,-10-3-1,-9 0 1,-6-3-1,-9-6 0,-2-5 1,0-6-1,-2-7 0,4-8 0,3-5 0,6-8 0,5-4 0,11-2-2,7-5-2,13 0-2,5-6-5,20 11-13,5-6-18,8 0 2,10 0-2,5-1 4</inkml:trace>
  <inkml:trace contextRef="#ctx0" brushRef="#br0" timeOffset="2566.1465">10378 15849 65,'0'0'40,"0"0"0,0 0 1,8-16-21,1 10-10,-4-6-3,8 3-3,-1-4 0,4 0-1,-2-2-1,2 4 0,-2 0 0,0 2-1,-4 1 0,-10 8 0,12-5-1,-12 5 0,5 12 1,-3-1 0,-1 3-2,-1 5 2,1 3-1,-1 4-1,1 4 2,-1-1-2,0 2 0,0-2-1,1-1 1,-2-4-3,3 0-1,-4-11-3,5 4-4,-3-17-6,0 0-12,-2 9-10,2-9-1,-10-7 2,-1-2 3</inkml:trace>
  <inkml:trace contextRef="#ctx0" brushRef="#br0" timeOffset="2754.1576">10454 16019 1,'-16'-7'35,"4"5"2,0 0 3,12 2 0,0 0-10,-9 0-10,21 8-6,-3-6-4,9 6-4,0-1-1,7 3-2,2-1-1,3 2-1,2 0-1,0-2-2,1 2-3,-5-9-9,-1 3-28,-1-3-1,-6-6 0,2-6 0</inkml:trace>
  <inkml:trace contextRef="#ctx0" brushRef="#br0" timeOffset="3297.1881">11321 15779 69,'-7'20'37,"2"1"-1,-5-6 1,-7-3-30,11-2-5,3 0-4,3-10-9,0 0-24,17 0-1,-5-11 0,8 6 0</inkml:trace>
  <inkml:trace contextRef="#ctx0" brushRef="#br0" timeOffset="3509.2007">11690 15812 58,'10'8'37,"0"3"-2,-10-11 2,0 0-25,22 7-5,-10-10-5,6-6-4,4 4-8,0-8-13,3-3-12,8 4-3,-6-5 3,2 7-1</inkml:trace>
  <inkml:trace contextRef="#ctx0" brushRef="#br0" timeOffset="3656.2092">12031 15799 44,'7'21'35,"-7"-6"2,7 3-2,-1-4-13,-6-14-12,11 14-5,0-10-6,-11-4-9,23-13-25,-1 8-1,-4-11-1,9 6 1</inkml:trace>
  <inkml:trace contextRef="#ctx0" brushRef="#br0" timeOffset="3803.2176">12414 15879 60,'8'25'36,"3"2"0,-3-9-2,2-3-24,0-2-31,-10-13-13,23 3 0,-12-13-3</inkml:trace>
  <inkml:trace contextRef="#ctx0" brushRef="#br0" timeOffset="4705.2692">13435 15247 55,'-4'-11'36,"4"11"0,-12-14 0,-3 2-20,6 9-6,-6-3-4,2 5-2,-6-1-1,1 5 0,-4-1-1,-2 6-1,-2 1 1,1 1-1,-3 2 0,2 3 0,0 0 0,3 2 0,4 0 0,6-2-1,3 1 1,9-1 0,3 2 0,8-2-1,4 2 1,7 0 0,5 2 0,3 0 0,4 2-1,2 3 1,0 4 0,1 2 0,-3 3-1,-3 3 1,-4 0-1,-5 1 1,-7 4-1,-8-1 0,-5-1 1,-8-2-1,-5-1 1,-6-5-1,-3-3 1,-6-6-1,-2-5 0,-1-9 1,-1-8-1,0-5 1,2-4-1,2-5 0,4-1 0,5-4 0,4 0-1,5 3-1,8 4-3,4-4-3,13 10-9,0-1-25,10-1 2,7 4-1,4 0 1</inkml:trace>
  <inkml:trace contextRef="#ctx0" brushRef="#br0" timeOffset="5185.2966">13926 15901 72,'0'0'40,"-5"-10"-2,5 10 3,-16-10-25,16 10-9,-5 14-2,4 0-3,1 4 1,0 3-2,0 5 0,4 2 0,0-1 0,0 1 0,2-2 0,3-2 0,-1-5 0,3-2 0,2-8 0,1-6-1,2-6 1,-1-7 0,2-6 1,0-2-1,1-6 0,1 1 0,-1 0-1,1 4 1,-3 3 0,3 4-1,-3 6 1,-1 6-1,-3 5 0,-1 7 1,-4 6-1,-1 5 0,-4 5 0,0 4 0,0 3-2,-2-3-1,6 7-8,-6-7-31,5-5-1,2-9 1,2-7-2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0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0 249 4,'23'-5'9,"-9"-2"-2,5 5-1,-1-5 1,5 2-1,-3-1-1,1 3 1,0-2 0,2 4 0,-1-4-1,7 2-1,-5 0 0,7 3 0,-1-1-1,2-2 0,1 3 0,3-2-2,0 2 2,1-3-1,2 2 0,2-4 0,-2 4 0,5-4 1,-2 2-1,4-3 0,-1 2 0,2-3 0,-2 3 0,-1-1-1,1 1 1,-1-2-1,2 1 0,-5 2 0,1-1 0,-1 1-1,3 0 1,-4-2 0,1 4-1,0-4 1,0 2 0,0 0-1,1 0 1,0-2 0,-1 4-1,1-2 1,4-2-1,-1 2 1,1 0-1,2 2 0,-3-2 0,1 0 0,0 0 1,1 1-1,-1 2 0,-4 0 0,3-1 0,2 1 1,3 1-2,0-1 2,0 0-1,1 0 0,4 0 0,4-1 0,0 2 0,3-1 0,-2-1 0,5 2 0,2-1 0,-1 2 0,1 1 1,-4-2-1,2 1 0,0 1 0,2 0 0,-1-2 0,2 1 1,3-4-1,2 2 0,4-1 1,2-1-1,-1-1 1,-1 0-1,1 0 0,0 2 0,-1-1 1,-1-1-1,-2 2 0,0-2 0,0 1 0,-1 1 0,2 1 0,-2-2 1,1 1-1,-1 2 0,-1-1-1,-1 2 2,-3 1-1,0 0 0,0 3 0,2 1 0,-5 1 0,1-1 0,-1 1 0,2 3 1,1-2-1,3 0 1,-1-2 0,1-1 1,1 0-1,4 0 1,-2-1-1,1-2 1,4-1-1,1 1 0,-3-3 0,0 1 0,0 1 0,1-2 0,2 0-1,1 1 1,-2-1-1,-2 2 1,0-2-1,-1 0 1,4 0-1,-1 1 1,-2-1-1,-2 2 1,2-2-1,2 0 1,3 0 0,2 0-1,-1-2 1,2 1-1,-2-2 0,5 1 1,0-1-1,-2-1 0,2-1 0,1 0 1,1 1-1,3-1 0,2 1 0,-1-2 1,1 0-1,-1 3 0,4-2 0,-1 2 0,-1-1 0,3-1 0,0 1 0,1 1 1,3-1-1,0 0 0,1 1 0,-1 0 0,-2 1 0,-1-1 0,0 2 0,0-2 0,-1-2 0,3 4 0,-4-2 0,0 0 0,2 0 0,1 1 0,-4 1 0,0-1 0,-3 1 0,-1-1 0,3-1 0,-1 3 0,0-1 0,-3-4 0,2 4 0,0-2 0,-2 0 0,-1 1 0,-1 1 0,-2-3 0,-2 1 0,2 2 0,1 1 0,-3-2 0,1-1 0,-4 0 0,1 2 1,0-1-1,-3 2 0,-2-1 0,-2-2 0,-1 3 0,1 0 0,0 1 0,0-1 0,-2 2 0,1-1 0,0 4 0,-5-2 0,1 1 0,1 1 0,-2 0 0,-3 1 0,0 1 0,0-1 0,2-1 0,-1 1 0,4 0 0,-5 0 0,1 0 0,2-2 0,0 1 0,-3 1 0,-3-1 0,2-1 0,-5 1 0,-3-1-1,-5 2-2,-1 0 0,-6-1-4,0 2-7,0 8-17,-15-13 0,7 10 1,-16-15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1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0 262 9,'33'5'17,"-7"-10"-7,6 5-1,1-3-1,6 5 0,1-5 0,8 3-1,0-4-1,11 0 1,2-1-1,2 1 0,7-1 0,2-1-1,3 2 0,0-2-1,7 0 0,-4 0-1,7-2 0,1 1 0,3-3-1,-2 1 0,5-1 0,-3 1-1,2-2 1,-1 2-1,3 0 1,-6-2-1,4 4 0,-3-5 0,3 4-1,-1 1 1,2-1-1,-5-1 1,0 3-1,-1 1 1,1 2-1,-6 0 1,-1 0 0,-4 2-1,1-1 1,-1 1-1,-1-2 0,2-2 0,1 2 1,0 0-1,1 0 0,-4 0 0,2 0 1,1-1-1,2 1 0,-5 0 1,-1-2-1,5 0 0,1 2 0,0-1 0,3 1 1,-1 1-1,-2 1 1,0 1-1,2 1 1,-2 1-1,2 2 1,-2-1 0,0 0-1,3 2 1,0-2-1,5 0 0,3 0 1,-5-3-1,2 0 0,2 2 1,1-1 0,-3-1-1,1 0 1,-1 0-1,-1 2 0,3-2 0,-1 1 2,-2-1-2,1 0 0,0 2 0,-2-1 0,2 2 0,-2-1 0,-1 1 0,-1-2 0,1 1 0,0 1 1,4-2-1,0-1 0,0 0 0,0 2 0,7-1 1,-3-1-1,0 0 0,3 0 0,0 0 0,0 2 0,1-1 0,1-2 0,-2-1 0,0 2 0,4 0 0,0 0 0,-2-3 0,0 2 0,-1-2 1,3 3-1,1 0 0,1-3 0,-4 1 0,0 2 0,0 0 0,-2 0 0,-3 0 0,-3-1-1,-4-1-1,-5 1-6,3-1-8,2 5-15,-20-13-1,4 5 0,-19-16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4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0 154 8,'0'0'11,"19"4"-1,-19-4 0,24 5-2,-24-5 0,31 4-1,-15-4 0,4 3 0,3-1-1,-1-1 0,7 1-1,-5-1 0,8 2-1,-3-1 1,9 1-2,-4 0 2,4 3-2,9-4 1,-6 4 0,10-5-1,-1 4 0,5-5 0,-3 4-1,4-5 0,0-2-1,-6 3 0,6-5 0,-4 2-1,0 2 0,-2-1 0,2 1 0,-4-1 0,1 5 0,3-4 0,-5 4 0,5-3 0,-2 0 1,3 0-1,-4 0 1,3 1-1,1 1 1,-3-1-1,0 1 1,-1-1-1,-3 2 1,-2 0-1,1-1 1,2-1-1,0 1 0,-2-1 0,3-1 0,-1 2 0,3-4 0,3 1 1,0-1-1,-2 1 0,1-1 1,5-1-1,1-4 1,-1 4-1,4-5 0,-4 4 0,5-3 0,0 3 0,2-2 1,-4 1-1,1 2 0,-1-3-1,2 5 1,3-4 0,0 1 0,-3-1 1,2 1-1,2-1 0,-1 1 0,2-2 0,-2-1 0,-3 1 1,0 2-1,3-1 0,-2 1 0,-4-2 0,3 0 1,0 1-1,2 1 1,-1-1-1,4 1 1,-4-6 0,5 4 0,0 0 0,-1 0 0,1 2 0,-3-2-1,1 0 1,1 3 0,-5-2-1,0 2 1,-3 0 0,1 2-1,-1-1 1,3 2 0,-3-3 0,2 3 1,-1-1-2,2 1 1,2 1-1,-2-1 1,0 0-1,0 0 1,-4 2-1,0-1 0,2 1 0,1-2 0,-4 1 1,4 1-1,1 1 0,1-2 1,1 2-1,4-1 1,-2 1 0,2 0 0,0-2 0,0 1-1,-3-1 1,0 1-1,2-1 1,-2 2-1,-3-1 0,-2 1 1,1-2-1,2 1 0,1 1 0,2-2 0,-2-1 0,-1 0 1,4 0-1,-2 0 0,0 2 0,-1-4-1,-2 2-1,-7-4-4,12 4-17,-2 4-10,-12-13 1,6 3-2,-18-19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6:4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12686 5,'0'0'5,"0"0"0,0 0-2,0 0-1,0 0 0,0 0 0,0 0 1,0 0 0,0 0 0,10 10 2,-10-10-1,14 3 2,-14-3-1,19 1 1,-8 0-2,1 0 1,1 0 0,0 0-1,2 1 0,-1 0 1,3 0-2,0 0 0,1 0 0,4 0 0,1-1-1,1 0 0,3-1 1,1-1-1,3 1 0,2-3 0,3 2 0,0-1-1,2 1 1,4-1-1,-1 1 0,3 0-1,-1-1 1,0 1-1,0-1 1,-1 1 0,3-1-1,-4 0 1,1 0 0,0-1-1,1 1 1,1-1-1,0-1 1,-1 2-1,1-1 0,1 1 0,0-1 0,-1 1 0,0 1 1,-2 0-1,-1 0 0,4 0 0,-2 1 0,-1 1 0,0-1 0,0 1 0,1 0 1,0-1-1,2 1 0,-2-1 0,1 0 1,2-1-1,-1-1 1,2 1-1,-1-1 1,3-1-1,-2 1 1,0-1 0,-1 0-1,0 1 1,-1 2-1,2-2 1,0 3 0,0 0-1,-1 0 1,2 0 0,0 2 0,-2-2 0,1 1 0,-1 1 0,1 0 0,-3 0 0,2 1 0,-4 0 0,1 1 0,2 0 0,0 0 0,1 0 0,1 0-1,2-1 1,0 0 0,3-1-1,1 1 1,1-1 0,2-2-1,-1 0 1,3-1-1,0-1 1,1 0 0,3 1-1,1-1 1,-1 0-1,1 1 0,2-3 1,-1 2-1,0 1 0,1-1 0,-2 1 1,2-1-1,3 1 0,-1-1 0,0 1 0,1 0 0,4 0 1,-1-1-1,0 1 0,-1 1 1,1-1-1,1 0 0,3 0 1,0-1-1,-1 0 1,2 0-1,1-2 1,1 0-1,1-1 1,0 0-1,1-1 1,-2 0-1,1-1 1,-3 1-1,1 1 0,-2 0 0,-2-1 1,1 1-1,-3-1 0,-1 0 0,2 1 0,-2 0 0,-2-1 0,-2 0 0,3 0 0,-4 1 0,-2 1 0,-2 1 2,-4 0-2,-2-1 0,1 1 0,-2 0 0,-5 1-2,-5-3-2,0 5-6,-7-1-12,-7-5-9,1 8-2,-16-11 2</inkml:trace>
  <inkml:trace contextRef="#ctx0" brushRef="#br0" timeOffset="2472.1414">5426 13670 9,'12'-2'11,"-12"2"0,18-1-2,-9-2 0,6 3-1,-3 0 0,4-1-2,0 1 0,2 0-2,1-1 1,3 1-1,2 0-1,0-1 0,2 1 0,3-1 0,1 1 0,4-1 0,1 1-1,1 0 0,2 0 0,2 0 0,4 0 0,-1 0 0,4-1 0,0 0-1,2 0 1,1-2 0,2 0-1,1 0 1,1 0-1,-2-3 1,3 3-1,0-1 0,1 0 0,1 1 0,0 1 0,1-2 0,1 0 0,1 1 0,0 0 0,0-1 0,1 1 0,-2 0-1,1-1 1,-1 2 0,1 0-1,0 1 1,1 0-1,-1 3 1,-3-1-1,1 0 1,-1 2-1,1 0 1,0 1-1,-2-1 1,-1 0-1,1 0 0,2 1 1,1 0-1,3-1 1,-3-1-1,0 2 0,2-1 1,0 1 0,-1-1-1,0 1 1,0-1-1,2 0 1,1 0-1,2 0 0,-1-2 1,0 2-1,4-1 0,1-1 1,-2 2-1,0-1 1,1-1-1,0 1 0,4 1 1,-1-1-1,-1 0 1,0 1-1,3-1 0,0 1 1,0-1-1,-1 0 0,-1-1 1,1 2-1,2-2 0,1 1 0,-2-1 0,1-1 0,0 1 1,0-1-1,0 1 0,1 0 0,-2-1 1,2 1-1,0-1 0,-2 1 1,2 1-1,-2-1 1,1-1-1,1 1 0,-1-1 0,2 0 2,0 0-2,2-1 0,1 1 0,2 0 0,-1 0 0,-1-1 0,1 1 0,1 0 0,0 0 0,1 1 0,-2 0 0,3 1 0,-2-1 0,-1 1 1,1 0-1,-2 1 0,1-2 0,0 1 1,-2-1-1,0 0 0,-1 0 1,-1 0-1,0-2 0,-1 1 1,0-1-1,0 1 0,-2-1 0,-1-1 1,4 1-1,-3-1 0,-1 1 0,1-2 1,-3 0-1,0 1 0,2-2 0,-1 0 1,-3 1-1,2-1 0,0-1 1,-1 1-1,0-1 0,-1-1 1,2 0-1,-1 1 0,-1 0 1,-1 0-1,-1 0 0,-1-2 0,0 1 0,-3 0 0,-3 1 0,-2-2-3,1 4-2,-5-4-8,3-2-20,1 10 0,-10-9-1,4 5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2:15:17.6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0 230 31,'0'0'31,"0"0"0,0 0-7,0 0-4,0 0-3,0 0-3,0 0-3,0 0-2,0 0-2,14-5-2,-14 5-1,0 0-1,0 0 0,0 0-1,15 0-1,-15 0 1,21-2 0,-5-1-1,5 3 0,2-3 1,3 3-1,-1-1 0,2-1 0,9 1-1,-4 2 1,5-4-1,1 5 1,3-2 0,2-2 0,6 1 0,-2-1 0,-3 1 0,0-1-1,4 2 0,-2-1 0,-5-3 0,5 6 0,-1-2-1,-1 2 1,1-1-1,2-1 1,-2 2 0,2 1 1,7-2-1,1-2 1,1-1-1,2 2 0,0 0 1,0-1 0,1 1-1,-3 0 1,-5 0-1,1 3 0,-1 1 0,-1-2-1,0-1 1,0 4 0,2-2-1,-1 0 1,4-1 0,0 1 0,4-3 1,2 1-1,3 2 1,4-3-1,-2 2 0,4 1 1,-1 0-1,0 0 0,-3 0 0,2 0 0,-2-1 0,0 2 0,-2-2 0,2-1 0,5-2 0,1 1 0,3-3 1,0 0-1,2 1 1,0-1-1,4-2 0,0 1 0,0-2 1,-2-2-1,-1 2 0,5 0 0,0-3 0,4 1 0,-4 0 1,3 1-1,0-1 0,1 2 1,0 0-1,-1 1 0,-1 0 0,2 1 0,-1 1 0,3 0 0,3 3 1,2-3-1,-2 1 0,3 1 0,4-2 1,-2-1-1,3 4 1,-2-1-1,2-4 1,2 4-1,4-4 1,-2 1-1,2-3 1,3 1-1,-1-1 0,-1 1 0,-1-1 0,1 0 1,-3-2-1,5 2 0,-3 3 0,-2-1 0,-1 1 1,2-3-1,-3 0 0,-2 4 1,1 0-1,-6-2 1,3 0-1,4 4 0,-1-1 0,-4-1 0,1 3 1,1-1-1,-2-2 0,3 4 0,-4-1 0,0-3 1,-1 2-1,1 2 0,1-4 0,-4 2 0,-2 2 0,-2-4 0,-2 3 0,1 3 0,-5-1 0,-2-1 1,0 5-1,-3-1 0,5 3 0,2 1 0,-4 2 0,-1-4 2,2-1-2,3 5 0,-4-2 0,2 0 0,-2 1 0,-3-4 0,1 0 0,2 2 0,0 2 0,-1-4 0,1-1 0,1 1 0,-1-3 0,5 3 0,-3-3 0,-1 1 0,-2-3 0,1 4 0,4 1 0,-1-5 0,4 2 0,-2 2 0,2 0 0,3-1 0,-1 1 0,2-2 0,-1 0 0,1 2 0,-1 1 0,-1-3 0,-3 1 0,2 1 0,3-4 0,-3 6 0,0-4 0,-3 0 0,3 1 0,-3 1 0,2-2 0,-4 3 0,-1 0 0,-2-1 0,0 1 0,4 2 0,-7-2 0,0-2 0,0 3 0,-4-3 0,-2-1 0,2 2 0,-4-4 0,-4-1 0,0 0 0,-3 2 0,0-2 0,0 0 0,0-2 0,-4 1 0,1-1 0,2 4 0,-3 1 0,0-5 0,-1 1 0,-3 1 0,2 1 0,0-1 0,0 2 0,-5-2 0,0-3 0,3 3 0,-3 1 0,0-2 0,0 1 0,-2-2 0,-3 2 0,4 0 0,-1 0 0,-1 0 0,2-3 0,0 2 0,-2-1 0,-2 2 0,2-1 0,-3-1 0,-3 1 0,0 2 0,-3 2 0,-3-1 0,-2-1 0,-1 2 0,-3 0 0,-4 2 0,-1 0 0,-6-2 0,-3 0 0,-17-3 0,20 9 0,-20-9 0,0 0 0,0 0 0,0 0 0,0 0 0,-11 15 0,-4-16-4,1 5-6,-13-11-17,4 4-16,-3-4-2,-2-5 1,0-3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58:02.9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10713 9317 18,'2'-13'28,"-2"13"0,-1-16-7,0 2-5,2 1-2,-4-3-5,7 4-2,-2-5-2,3 6 0,-1-6 0,4 6-1,-1-1-1,6 1 0,0 0-1,5 2 1,-1 2-1,5 0 0,1 1-1,1 4 0,-2 0 0,2 5 0,-3 3-1,-3 0 1,-2 4-1,-3 5 1,-3 2-1,-3 2 1,-4 5 0,-1 1-1,-2 1 1,-1 3-1,-4 1 0,-2-1 0,-3-1 1,-1 4-2,-3-3 1,-4-1 0,-3 0 0,-3-2 0,0 0-1,-1 0 1,1-1 0,-1-3 0,3-1 0,1-4 0,3 0 0,6-3 0,3-3 0,9-11 0,-10 14 0,10-14 1,8 10 0,1-5 1,3-3-1,6 3 1,1-1 0,5 1 0,1-2-1,3 1 1,0-1-1,0 2 0,-3-1 0,-4-2-1,-2-1 0,-4 1-2,-1-1-1,-14-1-3,18-4-10,-18 4-21,9-19 0,-3 5 0,-2-10 1</inkml:trace>
  <inkml:trace contextRef="#ctx0" brushRef="#br0" timeOffset="803.0459">11265 8973 26,'6'-11'20,"-6"11"-2,5-17-1,-2 7-2,0-4-3,-3 14-1,7-20-2,-3 9-1,-4 11-1,5-13-2,-5 13 0,0 0-2,0 0 0,-3 9 0,0 3-1,1 5-1,-2 5 0,1 3 0,-2 2-1,-1 3 1,-1-1 1,1-1-2,0 0 0,1-3 1,1-6-1,2-4 1,2-4 0,0-11 0,0 0 0,12 0 0,-5-11 1,4-2-1,-1-5 1,3 0-1,1-3 1,1-1-1,2 0 0,2 2 0,-3 2 0,2 3 0,0 4-1,1 5 0,-2 4 1,1 7-1,-3 6 0,0 4 0,-3 4 1,-2 4-1,-4 2 1,-3 2-1,-4-1 0,-1 0 1,-1-3-1,-1-3 0,-1-3 0,3-5 0,2-12-4,0 10-9,0-10-23,0 0 0,11-21-1,-2 8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13:1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15142 14,'0'0'17,"0"0"-1,0 0-2,0 0 0,0 0-1,0 0-2,0 0-1,0 0-2,0 0 0,0 0-2,0 0-1,0 0 1,0 0-2,0 0 0,11-5 0,-11 5 0,11-2-1,-11 2-1,16-3 1,-7 2-1,1-2 0,0 1 0,2 1-1,2 1 0,-3 0 0,3 1 1,-3 1-1,1 3 0,0 1-1,0 2 1,-3 1 0,1 1 0,-2 0 0,1 3 0,-3 2 0,1 2 0,-1 0 0,-1 3 0,-2-1 0,0 2 0,-2 1 0,-1 2-1,-1 0 1,-1 0 0,-3 2-1,1 2 1,-1-1 0,-2 2-1,2 2 0,0 0 1,1 0-1,1 1 1,1 0-1,1-2 0,2 1 0,2 0 1,1-3-1,3 2 0,3-3 1,1-1-1,2-3 1,3 1-1,0-2 0,3-2 0,4-3 1,0-1-1,-1-2 1,3 0-1,1-1 0,1-2 1,-2-1-1,0-2 0,-2 0 0,0-3 0,-3-2 1,-3-2-1,-1-2 0,-4 0 0,-2-2 0,-10 3 0,15-8 1,-15 8-1,0 0 0,8-12 1,-8 12-1,0 0 0,-5-10 0,5 10 0,-11 3 0,11-3 0,-15 13 0,7-1 0,0 6 1,-2 1-1,2 4-1,0 4 2,0 2-2,1 3 2,2 3-2,0 0 2,1 2-1,2 3 0,0 4 0,1 1 0,2-1 0,0 1 0,3 4 0,0 1 0,1 2 0,1 3 0,0-3 1,1 4-1,-2-1 0,-1 1 1,0 3-1,-2-4-1,-1-2 1,-2-3-1,-2-3 1,-2-8 0,-2 0 1,-2-3 0,-2-13 1,-1-1 1,-2-7 0,0-4 0,-3-4 0,3-1 1,-3-4-2,2-4-1,0 3 0,2-2-1,1 0 1,3 3-1,9-2-1,-10 4 0,10-4-1,-1 11-2,1-11-4,8 13-22,-8-13-9,18-6 1,-18 6-1,21-23-1</inkml:trace>
  <inkml:trace contextRef="#ctx0" brushRef="#br0" timeOffset="14574.8336">17448 15909 27,'12'-5'28,"-14"-5"2,2 10-9,1-11-3,-1 11-2,0 0-2,-1-14-5,1 14 1,0 0-4,0 0-2,0 0 1,0 16-3,0-16 0,0 23 0,-1-5 0,2 4-1,0 0 1,2 2-1,-1 3 0,1 1 0,-1 1 0,2-3 0,-1 0 0,1-3-1,-1-3 1,1-3-1,-1-3 0,-3-14 0,7 13 0,-7-13 0,0 0 0,0 0 0,7-10 0,-6-2 0,1-1 0,1-5 0,0-1 0,3-3 0,3-1 1,0 1 0,2 0 0,3 1-1,-1 1 1,3 4 0,-1 2 0,2 3 0,-1 5 0,0 3-1,2 6 1,0 3-1,-2 6 0,0 2 1,-2 5-1,-2 2 1,-3 4-1,-1 0 0,-4-1 0,-1 1 0,-2-4 1,0-2-1,0-2 0,0-1 0,1-6-1,-2-10 1,4 15-2,-4-15 0,0 0-1,0 0-4,15 8-13,-15-8-18,10-9 1,-10 9 0,9-17 1</inkml:trace>
  <inkml:trace contextRef="#ctx0" brushRef="#br0" timeOffset="15141.8654">18114 15950 49,'0'0'31,"-7"15"3,0-5-9,-2 0-8,7 4-3,-6-1-5,5 7-3,-3-1-1,6 6-1,-2-1-1,3 2 0,2-1-1,3-1 0,0-3-1,4-3 0,1-5-1,3-2 1,1-7-1,3-4 0,-1-6 1,2-4-1,0-4 1,-1-4-1,-1-2 0,-1-5 0,-1-1 1,-4 0-1,-3-2 0,-2 1 0,-5 2 0,-3 1 0,-5 3 0,-3 4 0,-3 2 0,-4 5 0,-3 5 0,-1 5 1,-2 6-1,-1 4 0,0 4 0,2 1 0,3 5-1,2-3-2,6 5-3,1-8-10,6 3-21,7 0 1,0-5-2,8 0 2</inkml:trace>
  <inkml:trace contextRef="#ctx0" brushRef="#br0" timeOffset="15648.895">18417 15923 73,'0'0'34,"0"0"1,0 0-10,0 0-13,11 9-4,-11-9-2,8 12-3,-4-1-1,2 4 0,0 4 0,0 3-1,-1 3-1,0 1 1,0 1-1,0 0 0,1-4 0,0-4 0,1-2 0,-1-5 1,-6-12-1,16 11 0,-16-11 0,17-10 0,-6-1 0,-1-6 0,0-2 1,4-4-1,-1-3 1,2 1 0,0-1 1,2 3-1,-4 0 0,1 5 0,-2 3-2,-2 2-1,1 8-5,-11 5-11,0 0-20,0 0 1,0 0-1,3 11 2</inkml:trace>
  <inkml:trace contextRef="#ctx0" brushRef="#br0" timeOffset="16202.9267">18598 15919 60,'0'0'35,"-1"17"-1,1-7-3,1 0-16,10 6-5,-4 1-3,7 4-3,-3 1-1,3 1-1,-1 0 0,0-1-1,-2 1-1,1-1 0,-3-7 0,-1 1 1,2-6-1,-3-1 0,-7-9 0,14 11 0,-14-11 1,13-2-1,-13 2 0,13-11 1,-6 0 0,3 0 1,-2-5-1,4-4 1,-1-3 0,1-1 1,-1-4-1,3 1 0,-3 0 0,1 1 0,-3 1-1,-1 1 1,1 3-1,-3 5-1,-1 2 0,-2 4-1,-3 10-3,3-12-8,-3 12-26,0 0-2,1 10 1,-1-10-1</inkml:trace>
  <inkml:trace contextRef="#ctx0" brushRef="#br0" timeOffset="17326.991">19489 15859 16,'10'-3'26,"-10"3"0,2-11-3,-2 11-4,0 0-3,0 0-3,0 0-2,0 0-4,-7 19-2,4-3-2,0 3 0,1 6 1,-1 1-1,3 5-1,0-1 1,4 2-1,1-4 0,6-1 1,1-6-2,5-5 1,0-6 0,4-7-1,1-8 1,1-5-1,2-6 0,0-4 0,-2-5 0,-1 0 0,-2-5 0,-1 0 1,-4-2-2,-2 2 2,-6 0-2,-2 4 2,-4 1-2,-2 4 2,-2 5-2,-1 6 1,4 10 0,-13-1 0,13 1 0,-11 23-1,6-2 1,2 3-1,1 4 1,2 2-1,2 3 1,2 1-1,2-1 1,1-4-1,3 0 0,-1-5-1,3 0 0,-1-8-1,1-2-3,-12-14-5,24 9-12,-11-10-16,-3-7 1,0-3 0,-5-9 1</inkml:trace>
  <inkml:trace contextRef="#ctx0" brushRef="#br0" timeOffset="17882.0228">20022 15785 57,'0'0'34,"11"20"-1,-10-8 1,-6 6-20,5 6-6,-2 1-1,3 6-2,-2 0-1,2 1-1,0-1 0,2-3-2,1-2-1,2-3 0,0-6 1,2-3-1,-8-14 0,17 12 0,-8-12 1,2-3-1,-2-6 0,1-3 0,1-1 0,-1-3 0,0-3 1,1-1-1,-1-1 0,0 0 0,0 0 1,0 0 1,-1 0-1,1 4 1,-3 2-1,1 3 2,-2 3-2,-6 9 1,12 0-1,-12 0 0,9 18 0,-5-5-1,0 4 1,2 0-1,-2 5 1,0-3-1,1 1 0,-1 1 0,0 1 0,-1 0-1,0 1-1,-2-3 0,2 0-3,-4-7-5,6 2-15,0-3-14,-5-12 1,0 0 0,0 0 1</inkml:trace>
  <inkml:trace contextRef="#ctx0" brushRef="#br0" timeOffset="19090.0918">20544 15874 8,'0'0'27,"3"-15"1,-3 15-2,0-9-5,0 9-3,0 0-1,0 0-4,-1 11-3,1-11-2,4 23-3,-2-6-1,4 2-1,-2 2-1,3 2-1,-2-3 0,1-2-1,-1 2-1,-2-5-1,0 1 0,-2-6 0,-1-10-1,0 11 0,0-11 0,0 0 0,0 0 1,-7-17-1,5 4 2,-1 0 0,2-3 1,0 0 1,1-3 0,2 3 1,1-2 0,2 2 1,2-3-2,2 4 2,3-1-1,0 3 0,1 0-1,1 4 0,1 2-1,1 4 1,2 2-1,-1 1 1,1 4-1,-1 0 0,1 1 0,-2-2 0,0 1 0,-3-3 0,-1-2 0,-2 0 1,-10 1-1,16-13 0,-11 4-1,0-1 1,-3 0 0,0 1 0,-2 9 0,-2-18 0,2 18 0,-7-12 0,7 12 0,-13-6 0,13 6 0,-15 3 0,15-3 1,-16 8-1,16-8 0,-13 12 1,13-12-2,-5 16 0,7-6-4,-2-10-10,0 0-18,21 15-1,-21-15-1,23 4 2</inkml:trace>
  <inkml:trace contextRef="#ctx0" brushRef="#br0" timeOffset="19772.1308">21129 15893 28,'0'0'29,"0"0"1,-13 7 1,13-7-14,0 0-3,0 0-2,3 14-5,-3-14 1,17 8-3,-7-7-2,4 3-1,2-3 0,3 0-1,0-2 0,2 0 0,-1-2 0,2-5 0,-2-1-1,0-1 1,-3-3 0,-1 0-1,-2-2 0,-4 0 1,-1-2-1,-5 3 1,-2 0-1,-5 0 0,-3 1 0,-4 1 0,-3 4 0,-2 2 0,-2 4 0,-3 4 0,-1 5 0,1 4 0,-2 5 0,0 3 1,0 4 0,1 3 0,0 1 0,5 1 0,0 0 1,6 0 0,2-4 1,5 3-2,4-6 1,5-1 0,4-3 0,6-1 0,2-3-1,5-2 0,4-1-1,0-5-1,3 0-4,-3-9-6,6 0-28,-2 0 1,-5-8 0,-2 1 0</inkml:trace>
  <inkml:trace contextRef="#ctx0" brushRef="#br0" timeOffset="20607.1786">21866 15869 21,'0'0'26,"0"-11"2,0 11-3,-11-8-7,-2 3-3,-2 7-3,-9-3-1,4 6-1,-10-1 0,3 8-4,-3-3 0,3 7-1,-2-1-1,5 6-1,3-2 0,5 5-2,6-1 1,6 1 0,4-2 0,5 1-1,4-2 0,6-3 0,3-2 0,3-6-1,0-5 1,2-3-1,0-5 0,1-6 0,-2-3 0,-1-5-1,-1-5 1,-3 0 0,-2-4-1,-3-2 2,0-1-2,-6 3 1,-2 1 0,-2 4 1,-4 4-1,-1 6 1,3 11 0,-14-2-1,5 11 2,2 6-2,0 4 2,0 3-1,2 3 0,3 0-1,3 0 0,3 0 0,4-1-2,2-6-2,6 3-4,-1-13-7,11 4-14,2-7-9,-1-8 0,3-4 0,-3-9 2</inkml:trace>
  <inkml:trace contextRef="#ctx0" brushRef="#br0" timeOffset="20908.1958">22293 15806 53,'-17'2'35,"-1"9"-1,-8 1 2,-10 2-20,7 11-4,-7-4-2,6 7-2,-3-1-2,8 4-1,4-4-1,9 1-1,8-3-2,8 0 0,7-4 0,8-2-2,6-2-1,2-9-2,6 2-3,-6-13-5,8 3-14,-4-7-13,-5-8 1,-1 0-1,-5-10 2</inkml:trace>
  <inkml:trace contextRef="#ctx0" brushRef="#br0" timeOffset="21403.2242">22392 15493 48,'-1'-28'34,"4"13"1,-5 3 0,2 12-10,0 0-14,0 0-3,-4 27-2,0-3-1,3 13-1,-2 3 0,2 8-1,0 0-1,3 8-1,-1-1 1,3 2-2,0-4 0,3-2 0,0-5 0,1-4-1,2-6 1,-1-10-1,2-7 0,-1-8 0,3-7 0,-3-8 0,4-6 0,-2-6 0,-1-4 0,2-4 0,0-2 1,-2-1 0,3 1 0,-1 4 0,-1 2 0,-2 5 2,0 5-2,-10 10 1,15-2 1,-9 11-2,-2 2 2,-1 6-1,0 3 0,-1 3-1,2 3 0,0-1-1,2 1-3,-4-9-5,9 9-11,3-7-19,-14-19 0,18 15 0,-7-18 1</inkml:trace>
  <inkml:trace contextRef="#ctx0" brushRef="#br0" timeOffset="22205.27">23088 15912 40,'0'0'31,"-10"-13"2,10 13 0,-19-14-17,-1 6-5,8 5-1,-8 0-5,2 6 0,-2-1-1,2 8-2,-2 2 1,5 3-2,1 2 1,1 4-2,3 0 1,5 2-1,3 0 1,4-1-1,3-1 0,5-3 0,4-6 0,4-3 0,4-5 1,0-4-1,1-5 1,2-4 0,-2-4-1,-1-4 1,-1-2 0,-4-2-1,-4-2 1,-2-4 0,-5-1-1,-5 1 0,-4 0 1,0 3 0,-5 2 0,-2 5 0,1 5-1,-2 8 1,0 5 0,11-1 0,-14 21 0,10-2-1,2 3 1,4 3-1,0 1 1,4 0-2,4 3 1,1-2-1,2-2-1,0-5-2,2 0-4,-6-10-8,6-4-23,-2 0 2,-13-6-1,18-12 2</inkml:trace>
  <inkml:trace contextRef="#ctx0" brushRef="#br0" timeOffset="22867.3079">23294 15479 50,'3'-9'33,"8"12"2,-11-3 0,8 13-11,-7 9-17,-2 4-1,6 11-1,-9 3-1,7 7 1,-5 4-2,4 2-1,-4-1 0,7 0-2,-2-3 0,-2-2 0,5-5-1,-1-5 0,1-8 0,3-7 0,0-6 0,-9-16 0,16 9 0,-5-15 0,-1-8 0,-1-4 1,1-5-1,-6-5 1,0-5 0,0-2 0,-2 1 0,-1 2 1,-2 3 0,4 4 0,-2 3 0,3 9 0,-4 13 0,14-8 1,-14 8-1,18 13-1,-4 2 1,-1 4-1,3 3 0,-1 1-1,2 3 2,3 1-3,-6 0 2,-2 0-1,-1-4 0,-4-2 0,-3-1 0,-4-2 0,-6-2 0,-5-2 1,-5-2 0,-3-1 0,-3-1 0,-7-3 1,-2 0 0,0 0 0,1-2 0,2 1 0,5-1-1,2-3 0,6 0 0,15-2-3,0 0-2,0 0-9,8-17-23,9 11 0,-2-7-1,9 0 2</inkml:trace>
  <inkml:trace contextRef="#ctx0" brushRef="#br0" timeOffset="23200.3269">23705 15417 71,'0'0'37,"10"15"-1,-4 2 2,-6 8-27,1 1-6,4 12 0,-3 3-2,5 8 1,-7 3-1,2 3-2,2 2 1,-2 0-2,-1-4 0,3-2-2,1-1-1,-3-9-4,8 2-4,-6-16-16,-2-7-11,6-3 1,-8-17-1,13 3 2</inkml:trace>
  <inkml:trace contextRef="#ctx0" brushRef="#br0" timeOffset="23716.3564">23969 15980 50,'23'-2'33,"3"3"3,-3-7-1,-7 0-21,8 5-3,-4-6-3,1 2-2,-5-5-1,-3 2-1,0-4-2,1-2 0,-2-2-1,-7-2 1,-4-1-2,-2 2 1,-1 0-1,-1 2 0,-4 1 0,-6 5 0,-3 4 0,4 3 1,-3 4-1,-4 2 0,-1 4 0,0 6 1,-2 3 0,0 5-1,1 2 1,-5 4 0,4 2 0,5 4 0,-1-1 1,6 0-1,5 1 1,7-1 0,6-6 0,9-1 1,5-6-1,4-1 0,3-5 0,3-4 0,0-7 0,3-2-1,-6-3-1,-3-4 0,0 0-3,-4-9-3,5 9-13,-2-8-23,-12-3-1,-6-1 2,-3-2-1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59.4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465FBF-A255-4FAC-A0E1-AC2EF344D352}" emma:medium="tactile" emma:mode="ink">
          <msink:context xmlns:msink="http://schemas.microsoft.com/ink/2010/main" type="inkDrawing" rotatedBoundingBox="11473,8151 13063,8637 13048,8683 11459,8197" semanticType="callout" shapeName="Other">
            <msink:sourceLink direction="with" ref="{10CCAA91-9B3C-4CFF-8B5A-E548D948D377}"/>
            <msink:sourceLink direction="with" ref="{290FA950-93E4-4299-BBF4-12088CAB560A}"/>
          </msink:context>
        </emma:interpretation>
      </emma:emma>
    </inkml:annotationXML>
    <inkml:trace contextRef="#ctx0" brushRef="#br0">0 0 1935,'0'0'2193,"9"2"0,-9-2 129,23 0-516,-9 0-258,7 0-516,-1 0 0,9 7-258,-2-4 0,8 10-129,4-4-129,5 6 0,-1-2-129,12 5 0,-1-2 258,4 3-258,2-1-129,7 3 129,-3-2-129,4 5-129,0-2 129,0 1-129,0 0-129,-2 1 129,-2-1-129,-7-1 0,-3-3 0,-5-2 0,-8 0 0,-5-4 129,-6-3-129,-4-4 0,-6-2 0,1-1 129,-5-3-129,-1 0 129,-3 0-129,2-3 0,-14 3 129,25-4-129,-11 4 0,0 0 0,2 2 0,0 4-129,2 8-516,-18-14-2451,23 14-1290,-23-14-387,14 17-129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00.82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471B75-72CC-4D62-8A4A-36D52D2A1781}" emma:medium="tactile" emma:mode="ink">
          <msink:context xmlns:msink="http://schemas.microsoft.com/ink/2010/main" type="writingRegion" rotatedBoundingBox="13095,8886 16657,8886 16657,10872 13095,10872"/>
        </emma:interpretation>
      </emma:emma>
    </inkml:annotationXML>
    <inkml:traceGroup>
      <inkml:annotationXML>
        <emma:emma xmlns:emma="http://www.w3.org/2003/04/emma" version="1.0">
          <emma:interpretation id="{878C5429-653B-4B21-83BF-E39044A1D29C}" emma:medium="tactile" emma:mode="ink">
            <msink:context xmlns:msink="http://schemas.microsoft.com/ink/2010/main" type="paragraph" rotatedBoundingBox="13062,9004 14694,8767 14778,9350 13147,9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8C60D-E7B4-43D9-8F66-440ABA1E1BCD}" emma:medium="tactile" emma:mode="ink">
              <msink:context xmlns:msink="http://schemas.microsoft.com/ink/2010/main" type="line" rotatedBoundingBox="13062,9004 14694,8767 14778,9350 13147,9587"/>
            </emma:interpretation>
          </emma:emma>
        </inkml:annotationXML>
        <inkml:traceGroup>
          <inkml:annotationXML>
            <emma:emma xmlns:emma="http://www.w3.org/2003/04/emma" version="1.0">
              <emma:interpretation id="{290FA950-93E4-4299-BBF4-12088CAB560A}" emma:medium="tactile" emma:mode="ink">
                <msink:context xmlns:msink="http://schemas.microsoft.com/ink/2010/main" type="inkWord" rotatedBoundingBox="13062,9004 14694,8767 14778,9350 13147,9587">
                  <msink:destinationLink direction="with" ref="{F6465FBF-A255-4FAC-A0E1-AC2EF344D352}"/>
                </msink:context>
              </emma:interpretation>
              <emma:one-of disjunction-type="recognition" id="oneOf0">
                <emma:interpretation id="interp0" emma:lang="en-US" emma:confidence="1">
                  <emma:literal>expo</emma:literal>
                </emma:interpretation>
                <emma:interpretation id="interp1" emma:lang="en-US" emma:confidence="0">
                  <emma:literal>ex pro</emma:literal>
                </emma:interpretation>
                <emma:interpretation id="interp2" emma:lang="en-US" emma:confidence="0">
                  <emma:literal>exp to</emma:literal>
                </emma:interpretation>
                <emma:interpretation id="interp3" emma:lang="en-US" emma:confidence="0">
                  <emma:literal>ex Pro</emma:literal>
                </emma:interpretation>
                <emma:interpretation id="interp4" emma:lang="en-US" emma:confidence="0">
                  <emma:literal>exp To</emma:literal>
                </emma:interpretation>
              </emma:one-of>
            </emma:emma>
          </inkml:annotationXML>
          <inkml:trace contextRef="#ctx0" brushRef="#br0">26 220 3096,'17'-5'4128,"-17"5"-903,18-15-1290,-1 12-258,-17 3-258,30-15-387,-30 15-258,33-15-129,-21 6 0,5 2-129,-2-3-129,1 3 0,-2-4-129,-2 3 0,-12 8-129,23-20 0,-23 20-129,14-24 129,-14 24-258,2-23 129,-2 23-129,-4-22 129,4 22-129,-21-17 129,7 12 0,-2 3-129,0 2 129,-4 2-129,1 6 258,-4 6-129,2-2 0,0 8 0,0-1 129,1 6-258,3-2 258,2 1-129,5 3 0,5-1 0,4 0 0,1 0 129,6-2 0,7-1 0,1-1 0,3-4 0,-1-4 129,4-2-129,-1-2 0,1-2 258,-2-5-387,3 0 129,-2-2-129,1 0 0,1 2-129,-1-3-516,5 0-516,-11-4-1806,7-2-1677,-2-1-129,1-1-258</inkml:trace>
          <inkml:trace contextRef="#ctx0" brushRef="#br0" timeOffset="668.5849">386 70 3612,'0'0'4773,"9"0"0,-9 0-2064,19 16-774,-19-16-129,32 27-645,-16-13-387,13 4 0,-6-4-387,7 4-129,-3 1 0,3-2-129,-1 1-129,-1 0 0,2 0-129,-2-1 0,4 4-387,-7-12-645,10 9-2451,-10-9-1032,-3-3-258,-4-5-387</inkml:trace>
          <inkml:trace contextRef="#ctx0" brushRef="#br0" timeOffset="376.0478">676 38 1935,'0'0'3999,"0"0"-645,-12 5-774,6 11-516,-12-5-387,8 13-258,-13-5-387,7 12-129,-9-9-387,5 8 0,-6-5 0,7 3-258,-2-1 0,5-4-129,-1-1 0,7-5-129,3 0-129,7-17-387,-4 22-645,4-22-1290,0 0-2064,0 0 0,-11-12-516</inkml:trace>
          <inkml:trace contextRef="#ctx0" brushRef="#br0" timeOffset="1428.1811">941 127 2451,'-2'-44'4773,"2"27"-258,0 1-516,0-10-2064,12 14-258,-2-10-645,13 10-258,-7-3-258,5 12 0,1-3-129,0 6-258,-4 8 129,1 8-129,-6 3 0,-3 3-129,-1 2 129,-1 1-129,-3-1 129,-4 1-129,0-6 129,-1-3-258,0 1 0,-6-2 0,6-15 0,-19 21 129,5-14-129,-2-3 0,-2-2 0,-2-2 129,-1 0 0,1 0 0,0-2 129,4-2-129,1 0 129,15 4-129,-18-5 129,18 5-129,0 0-129,0 0-258,17 0-774,-17 0-2451,22 0-1032,-4 2-258,0 1-258</inkml:trace>
          <inkml:trace contextRef="#ctx0" brushRef="#br0" timeOffset="984.125">955 55 2580,'19'-7'4902,"-19"7"-387,0 14 129,0-14-3225,0 39-258,-4-20-258,4 17-129,0-8-258,0 8 0,0 0-258,0 0-129,1-4 0,3 0 0,0-2-258,-3-6-129,5 6-516,-6-30-774,8 26-2709,-8-26-387,0 0-387,0 14 0</inkml:trace>
          <inkml:trace contextRef="#ctx0" brushRef="#br0" timeOffset="2128.2703">1305-1 4644,'3'-15'4644,"-3"15"-129,0 0-258,0 0-3225,4 18-516,-4-18 0,11 33-258,-4-9 0,1 5-129,-1-7 0,-2 6-129,0-7 129,-3-1-258,0-3 0,-2-17-129,0 22 0,0-22-129,0 0 0,0 0 0,0 0 0,-9-21-129,7 5 258,2-7 0,0 1 129,2-6 129,2 8 0,4-3 129,-1 5 0,3 1 129,-10 17-129,26-18 387,-12 12-258,4 6 0,-1-2 129,6 2-129,-2 0-129,5 0 129,-6 0-129,3-2 0,-6-5 0,-2 0-129,-15 7 129,19-19-129,-19 19 0,3-25 0,-3 25 129,-7-19-129,7 19 0,-25-9 0,9 8 0,-1 1 0,-2 1 0,5 6 0,0 2 129,14-9-129,-11 24 0,11-24 129,0 22-129,0-22 0,22 15 129,-5-13-129,2-2 0,-3 0 0,-2-5 0,-14 5-129,22-18 129,-22 18-387,13-18-129,-13 18-903,0-20-2838,0 20-387,-28 0-129,12 0-129</inkml:trace>
        </inkml:traceGroup>
      </inkml:traceGroup>
    </inkml:traceGroup>
    <inkml:traceGroup>
      <inkml:annotationXML>
        <emma:emma xmlns:emma="http://www.w3.org/2003/04/emma" version="1.0">
          <emma:interpretation id="{084B666B-10B0-4153-836E-4000781645D4}" emma:medium="tactile" emma:mode="ink">
            <msink:context xmlns:msink="http://schemas.microsoft.com/ink/2010/main" type="paragraph" rotatedBoundingBox="13973,9386 15355,9386 15355,10188 13973,101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388F1E-4443-47A5-B677-C77CD82122EF}" emma:medium="tactile" emma:mode="ink">
              <msink:context xmlns:msink="http://schemas.microsoft.com/ink/2010/main" type="line" rotatedBoundingBox="13973,9386 15355,9386 15355,10188 13973,10188"/>
            </emma:interpretation>
          </emma:emma>
        </inkml:annotationXML>
        <inkml:traceGroup>
          <inkml:annotationXML>
            <emma:emma xmlns:emma="http://www.w3.org/2003/04/emma" version="1.0">
              <emma:interpretation id="{F87D14ED-A442-4FFF-BCA8-6269B1D2662A}" emma:medium="tactile" emma:mode="ink">
                <msink:context xmlns:msink="http://schemas.microsoft.com/ink/2010/main" type="inkWord" rotatedBoundingBox="14715,9385 15375,10088 15345,10116 14684,9414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1\</emma:literal>
                </emma:interpretation>
                <emma:interpretation id="interp7" emma:lang="en-US" emma:confidence="0">
                  <emma:literal>11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14963.9002">1641 480 1806,'0'0'3870,"-9"-16"0,9 16-2064,-5-16-258,5 16-258,-1-17 0,1 17-516,0 0 0,-4-16-129,4 16-129,0 0 129,0 0-129,0 0-129,0 0 0,0 0-129,0 0 0,0 0-129,0 0 129,0 0 0,7 7 0,-7-7-129,22 33 258,-7-10-129,7 6 0,1 2 0,4 6 0,1 2-129,3 3 129,3-3-129,2 2 0,-1-4 0,1 1 0,0-6-129,0-1 129,-3-3 0,0-2-129,-6-5 387,0-2-645,-6 3 645,-1-4-387,-4-4 129,-16-14-129,23 25 129,-23-25-129,10 18 0,-10-18 0,0 0-258,0 0-387,12 25-774,-12-25-3096,8 18-258,-8-18-258,22 29-387</inkml:trace>
          <inkml:trace contextRef="#ctx0" brushRef="#br0" timeOffset="7135.9062">880 750 645,'0'0'1032,"0"0"-129,0 0-258,0 0 0,0 0 129,0 0-129,0 0 129,0-8 387,0 8-258,0 0-129,0 0-129,0 0 129,0 0 0,0 0-129,0 0-129,0 0 129,0 0-129,0 0 0,0 0 0,0 0-129,0 0 129,0 0 0,0 0-258,0 0 258,0 0-129,0 0-129,0 0 0,0 0-129,0 0 129,0 0-129,0 0-129,0 0 129,0 0-129,0 0 0,0 0 0,0 0 258,0 0-258,0 0 0,0 0 0,0 0 129,0 0-129,0 0 0,0 0 0,0 0 129,0 0-129,0 0 0,0 0 129,0 0-129,0 0 129,0 0-129,0 0 129,0 0 0,0 0 0,0 0-129,0 0 129,0 0 0,0 0-129,0 0 0,0 0 129,0 0-129,0 0 0,0 0 0,0 0 0,0 0 0,0 0 0,0 0 0,0 0 0,0 0 129,0 0-129,5 16 0,-2-1 129,-2 1 0,3 6-129,-2 0 129,3 6 0,-2 0 0,-1 0-129,2 4 129,-2 1-129,0-2 129,-1-2-129,-1-3 129,0-2-258,0-2 129,0-3 129,0-19-129,0 24 0,0-24 0,2 14 129,-2-14-129,0 0 0,5 15 0,-5-15 0,0 0 0,0 0 0,9 14 0,-9-14 0,0 0 0,0 0 0,0 0 0,0 0 0,1 17 0,-1-17-387,0 0-645,0 0-2709,0 0-774,0 0-129,0 0-387</inkml:trace>
        </inkml:traceGroup>
      </inkml:traceGroup>
    </inkml:traceGroup>
    <inkml:traceGroup>
      <inkml:annotationXML>
        <emma:emma xmlns:emma="http://www.w3.org/2003/04/emma" version="1.0">
          <emma:interpretation id="{75199ECE-841E-4A51-8EA0-A1EC3602D1CF}" emma:medium="tactile" emma:mode="ink">
            <msink:context xmlns:msink="http://schemas.microsoft.com/ink/2010/main" type="paragraph" rotatedBoundingBox="13951,10353 16657,10353 16657,10872 13951,108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E8D091-D58A-45E9-AB4E-33705E10E25D}" emma:medium="tactile" emma:mode="ink">
              <msink:context xmlns:msink="http://schemas.microsoft.com/ink/2010/main" type="inkBullet" rotatedBoundingBox="13951,10495 14305,10495 14305,10613 13951,10613"/>
            </emma:interpretation>
            <emma:one-of disjunction-type="recognition" id="oneOf2">
              <emma:interpretation id="interp10" emma:lang="en-US" emma:confidence="0">
                <emma:literal>-</emma:literal>
              </emma:interpretation>
            </emma:one-of>
          </emma:emma>
        </inkml:annotationXML>
        <inkml:trace contextRef="#ctx0" brushRef="#br0" timeOffset="7988.0144">871 1640 1548,'0'0'2709,"-13"2"0,13-2-387,0 0-258,0 0-258,0 0-258,0-10-258,0 10 0,0 0-516,18-5 129,-18 5-129,25-10-258,-8 2 0,4 5 0,0-4-129,5 3 0,-1-3-129,4 1 0,-3-3-129,2 2 0,-4-3 0,-2 4 0,-2-3-129,-1 3 0,-6 0 129,-13 6-258,20-5-129,-20 5-516,0 0-3225,0 0-645,0 0-258,-13 0-258</inkml:trace>
      </inkml:traceGroup>
      <inkml:traceGroup>
        <inkml:annotationXML>
          <emma:emma xmlns:emma="http://www.w3.org/2003/04/emma" version="1.0">
            <emma:interpretation id="{9BD95504-D56C-4605-985F-BBF7C192F3B3}" emma:medium="tactile" emma:mode="ink">
              <msink:context xmlns:msink="http://schemas.microsoft.com/ink/2010/main" type="line" rotatedBoundingBox="15031,10353 16657,10353 16657,10872 15031,10872"/>
            </emma:interpretation>
          </emma:emma>
        </inkml:annotationXML>
        <inkml:traceGroup>
          <inkml:annotationXML>
            <emma:emma xmlns:emma="http://www.w3.org/2003/04/emma" version="1.0">
              <emma:interpretation id="{6863A35B-7E77-4283-85E0-A5F152405E41}" emma:medium="tactile" emma:mode="ink">
                <msink:context xmlns:msink="http://schemas.microsoft.com/ink/2010/main" type="inkWord" rotatedBoundingBox="15031,10353 16657,10353 16657,10872 15031,10872"/>
              </emma:interpretation>
              <emma:one-of disjunction-type="recognition" id="oneOf3">
                <emma:interpretation id="interp11" emma:lang="en-US" emma:confidence="0">
                  <emma:literal>Intuit</emma:literal>
                </emma:interpretation>
                <emma:interpretation id="interp12" emma:lang="en-US" emma:confidence="1">
                  <emma:literal>Int Lit</emma:literal>
                </emma:interpretation>
                <emma:interpretation id="interp13" emma:lang="en-US" emma:confidence="0">
                  <emma:literal>Intl it</emma:literal>
                </emma:interpretation>
                <emma:interpretation id="interp14" emma:lang="en-US" emma:confidence="0">
                  <emma:literal>Into it</emma:literal>
                </emma:interpretation>
                <emma:interpretation id="interp15" emma:lang="en-US" emma:confidence="0">
                  <emma:literal>Inthit</emma:literal>
                </emma:interpretation>
              </emma:one-of>
            </emma:emma>
          </inkml:annotationXML>
          <inkml:trace contextRef="#ctx0" brushRef="#br0" timeOffset="36103.5846">2075 1414 2580,'0'9'1806,"0"-9"129,0 0 129,0 0-258,0 0-258,0 0-258,0 0-129,0 0-129,-3 16 0,3-16-129,-5 16-258,5-16 129,-7 26-129,-1-12-129,7 13 0,-8-6 0,5 10 0,-4-4-129,3 6 129,-4-4-129,3 5-129,-3-7 0,2 3 0,0-6 0,3 1-129,-2-6 0,3-2 0,3-17-129,-7 28 0,7-28 0,-5 16 0,5-16-129,0 0-129,-8 18-516,8-18-1548,0 0-2193,-16 0-387,16 0-258,0 0 0</inkml:trace>
          <inkml:trace contextRef="#ctx0" brushRef="#br0" timeOffset="36716.1622">2140 1675 1419,'0'0'3354,"6"17"-1290,-6-17-516,5 15 258,-5-15-129,5 24-258,-5-24-387,1 28-129,-1-28-129,0 31 0,0-31-258,0 25-129,0-25-129,-4 19 0,4-19 129,0 0-258,0 0 0,0 0-129,0 0 129,0 0-129,9-3 0,-9 3 129,18-23-129,-18 23 0,22-28 0,-12 13-129,1 1 258,-11 14-258,22-25 258,-22 25-129,18-22 0,-18 22 0,14-12 129,-14 12 129,0 0-129,16-2 258,-16 2-129,0 0 0,9 9 129,-9-9-129,6 22 0,-3-8 0,-3 2 0,0 1-258,0-1 129,0 1-129,0-3 129,0 2-129,0-16-129,0 22 129,0-22-387,-1 17-387,1-17-1290,5 19-2322,-5-19-129,0 0-645,0 0 388</inkml:trace>
          <inkml:trace contextRef="#ctx0" brushRef="#br0" timeOffset="37451.7558">2442 1656 4773,'0'0'4773,"0"0"129,17-7-387,8 7-3225,-25 0-258,32-4 0,-17-7-258,8 11-387,-6-7 0,3 7-258,-2-3 0,0-1-258,-1 4-258,-17 0-387,30 0-2193,-30 0-1548,21 0-387,-21 0-387,12-7 130</inkml:trace>
          <inkml:trace contextRef="#ctx0" brushRef="#br0" timeOffset="37147.7172">2575 1418 5289,'7'-18'4902,"-7"18"-387,0 0 0,0 0-3612,0 8-387,0 8 129,0-16 129,-3 36-258,-5-13-258,3 7 0,-2-3 0,-1 6 0,-1-3-129,1 3 0,-2 0-129,0 0 0,1-7 0,-1 5 129,1-7-258,4-3 258,0-1-258,4-5 258,1-15-258,1 26 258,-1-26-129,21 13 0,-7-12 0,5-1-129,0 0 129,-1-3-258,5-1-258,-8-10-387,7 14-1032,-22 0-2193,18-19-516,-18 19-516,0 0 258</inkml:trace>
          <inkml:trace contextRef="#ctx0" brushRef="#br0" timeOffset="38163.8462">2935 1385 3870,'-4'18'4773,"4"-18"-129,-6 24-387,6-24-2967,-10 28-516,3-13 0,7 10-129,-8-4-387,2 4 0,-1 0-129,1 3 129,0-2-258,0 0 129,2-3-129,-2 0 0,3-2 0,-1-3 0,3-2 0,1 1 0,0-17 0,0 24 0,0-24 0,8 16 0,-8-16 0,17 9 0,-17-9 0,24 2 0,-24-2 0,28 0 0,-15 0 129,2 0-129,-2 0 0,2 0 0,-1 0 0,-14 0-129,25 0-387,-25 0-516,25 0-1935,-25 0-1548,15 0-258,-15 0-258</inkml:trace>
          <inkml:trace contextRef="#ctx0" brushRef="#br0" timeOffset="38479.8864">3178 1601 4128,'0'0'5031,"0"0"-258,0 0-258,0 0-2967,0 19-516,0-19 129,0 25-387,0-25-258,0 29-258,0-29 0,0 29 0,0-13-129,0-16-129,-2 25-129,2-25-258,0 21-645,0-21-1161,0 0-2322,0 0-387,0 0-258,0 0 0</inkml:trace>
          <inkml:trace contextRef="#ctx0" brushRef="#br0" timeOffset="38695.4137">3185 1438 5160,'0'-26'5031,"0"26"-129,0-13-516,0 13-3096,0 0-387,0-17 0,0 17-516,0 0-387,15 2-258,-15-2-903,6 16-1935,-6-16-1548,14 18-258,-14-18-387</inkml:trace>
          <inkml:trace contextRef="#ctx0" brushRef="#br0" timeOffset="39440.0083">3310 1613 4902,'0'0'5031,"0"0"-387,14 5-129,3 1-3225,-17-6-387,29 0 258,-29 0-516,32-6-129,-32 6-129,28-7 0,-28 7-129,22-5-129,-22 5-516,15-3-516,1 3-3096,-16 0-774,0 0-129,10 19-645</inkml:trace>
          <inkml:trace contextRef="#ctx0" brushRef="#br0" timeOffset="39147.471">3378 1414 3483,'0'0'5031,"0"0"-129,0 0-258,0 0-1935,16 22-1806,-16-22-129,3 26 0,-3-9-387,0 4-129,0-2-129,0 5 0,-3 1 0,-1 1-129,1 2 0,-1-1 0,-1 1 0,1-3 0,0-3-129,2-1 129,1-2 0,1-3 0,0 0 0,0-16 0,10 24 0,-10-24 0,21 19 0,-9-12 0,2 2 0,1-4 0,1 2 0,-3-7-129,2 0 0,-1 0-258,2 0-258,-16 0-516,26-9-1290,-26 9-2322,16-12 129,-16 12-774,9-17 1033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28.4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EEB036-EC59-4781-AD65-7CA46EAD4F88}" emma:medium="tactile" emma:mode="ink">
          <msink:context xmlns:msink="http://schemas.microsoft.com/ink/2010/main" type="writingRegion" rotatedBoundingBox="5321,9836 10612,9597 10771,13132 5480,13371"/>
        </emma:interpretation>
      </emma:emma>
    </inkml:annotationXML>
    <inkml:traceGroup>
      <inkml:annotationXML>
        <emma:emma xmlns:emma="http://www.w3.org/2003/04/emma" version="1.0">
          <emma:interpretation id="{29FC99BB-F212-4E04-B63F-DD434374EF2E}" emma:medium="tactile" emma:mode="ink">
            <msink:context xmlns:msink="http://schemas.microsoft.com/ink/2010/main" type="paragraph" rotatedBoundingBox="5321,9912 9155,9663 9190,10199 5356,10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04BEB-BA3C-4D1D-859B-036F390C8D14}" emma:medium="tactile" emma:mode="ink">
              <msink:context xmlns:msink="http://schemas.microsoft.com/ink/2010/main" type="line" rotatedBoundingBox="5321,9912 9155,9663 9190,10199 5356,10448"/>
            </emma:interpretation>
          </emma:emma>
        </inkml:annotationXML>
        <inkml:traceGroup>
          <inkml:annotationXML>
            <emma:emma xmlns:emma="http://www.w3.org/2003/04/emma" version="1.0">
              <emma:interpretation id="{CBA18956-F2EF-40E2-AB43-C339C8A3105F}" emma:medium="tactile" emma:mode="ink">
                <msink:context xmlns:msink="http://schemas.microsoft.com/ink/2010/main" type="inkWord" rotatedBoundingBox="5322,9930 7562,9784 7596,10302 5356,10448">
                  <msink:destinationLink direction="with" ref="{12A9FA88-6710-4CFA-8E21-BB7CF7A4B48E}"/>
                </msink:context>
              </emma:interpretation>
              <emma:one-of disjunction-type="recognition" id="oneOf0">
                <emma:interpretation id="interp0" emma:lang="en-US" emma:confidence="0">
                  <emma:literal>expires</emma:literal>
                </emma:interpretation>
                <emma:interpretation id="interp1" emma:lang="en-US" emma:confidence="0">
                  <emma:literal>expire</emma:literal>
                </emma:interpretation>
                <emma:interpretation id="interp2" emma:lang="en-US" emma:confidence="0">
                  <emma:literal>expiry</emma:literal>
                </emma:interpretation>
                <emma:interpretation id="interp3" emma:lang="en-US" emma:confidence="0">
                  <emma:literal>exp,</emma:literal>
                </emma:interpretation>
                <emma:interpretation id="interp4" emma:lang="en-US" emma:confidence="0">
                  <emma:literal>exp.,</emma:literal>
                </emma:interpretation>
              </emma:one-of>
            </emma:emma>
          </inkml:annotationXML>
          <inkml:trace contextRef="#ctx0" brushRef="#br0">-292 3971 1419,'10'-19'3483,"-10"19"516,20 0-1806,-20 0 0,19 0-129,-19 0-645,25 11-387,-25-11 0,26 20-387,-26-20-129,29 24-129,-29-24-129,25 30 0,-25-30 0,25 25-129,-25-25-129,24 21 129,-24-21-129,20 16-129,-20-16-258,19 5-903,-7-5-2709,-12 0-258,0 0-258,0 0 0</inkml:trace>
          <inkml:trace contextRef="#ctx0" brushRef="#br0" timeOffset="-948.1204">-511 4021 774,'-6'-16'2451,"6"16"-645,0 0 129,0 0-258,0 0-258,0 0-258,-10-14 0,10 14-258,0 0-129,0 0-129,0 0-129,11-10 0,-11 10-129,17-7 0,-17 7 0,17-11-258,-17 11 129,19-9-129,-19 9 0,20-13 0,-20 13 0,17-18-129,-17 18-129,15-18 258,-15 18-258,13-18 258,-13 18-258,7-17 129,-7 17-129,0 0 258,0 0-129,3-18 129,-3 18-129,0 0 0,0 0 129,-9-12-129,9 12 0,-12-3 0,12 3 0,-17 0 0,17 0 0,-17 0 0,17 0 0,-20 6 0,20-6 0,-18 16 0,18-16 129,-15 23-129,10-6 387,5-17-387,-11 31 129,7-10-129,3 0 258,-1 0-258,0-4 0,2 2 0,0-2 0,0 2 0,0-19 0,5 27 0,-5-27 0,10 21 129,-10-21 0,17 15 0,-17-15 0,21 11 129,-21-11-129,22 3 129,-8-3-129,1-3 0,-15 3-129,25-14-258,-10 10-516,-15 4-1161,16-21-1935,-16 21-258,13-16-258,-13 16 129</inkml:trace>
          <inkml:trace contextRef="#ctx0" brushRef="#br0" timeOffset="-356.0452">-122 3846 1935,'0'0'2193,"0"0"0,0 0-258,0 0-129,-5 14-129,5-14-387,-12 25 0,6 0-258,-4-5-129,1 6-129,-4-1-129,2 4-258,1-8 0,-2 4-129,3-5-258,0-4 129,9-16-129,-13 25 129,13-25-258,0 0 0,-1 22-903,1-22-1032,0 0-1806,0 0-258,0 0-129</inkml:trace>
          <inkml:trace contextRef="#ctx0" brushRef="#br0" timeOffset="328.0417">50 3915 1161,'0'0'4128,"0"0"129,18 9-258,-11 12-2322,-7-21-387,7 38-129,-7-18-129,4 13-516,-2-7-129,2 11 0,-4-8-258,3 3 129,-3-1-129,2-1 0,1-4-129,-1-2-129,2-3-129,-4-21-258,11 28-387,-11-28-774,0 0-1677,14 0-1032,-14 0 0,0-20 129</inkml:trace>
          <inkml:trace contextRef="#ctx0" brushRef="#br0" timeOffset="832.1057">61 3969 258,'-1'-31'3612,"1"16"0,0 15-903,0-31-645,0 31 0,10-29-774,3 22-258,-6-11-387,9 11 0,-16 7 0,29-14-258,-13 6-129,4 5 0,-3 0 0,2 1-129,-1 2 129,-2 0-129,-1 5-129,0 4 129,-15-9-129,19 29 129,-13-6 129,-2 4-129,-2 0 0,-2 1 0,0-2 0,-6 2-129,-4-3 129,-4-1-129,-2-8 0,-1-2 0,-2-4-129,-1-2 129,1-4 0,0-2 0,0-2 0,6 0 0,-2-5 0,15 5 129,-20-15-129,20 15 0,-13-15 0,13 15 0,0 0 0,0 0 0,0 0-258,0 0-129,15-3-774,-15 3-2709,16 2-387,-3 4 0,-13-6-516</inkml:trace>
          <inkml:trace contextRef="#ctx0" brushRef="#br0" timeOffset="1652.2098">450 3904 903,'0'-19'3999,"0"19"129,0 0-1419,0 0-903,0 0 129,0 0-774,0 0-258,0 0 129,15 9-516,-13 5 129,5 8-258,-4-7 129,4 9-258,-1-5 129,-1-1-258,-5-18-129,7 28 0,-7-28 129,0 0-129,7 18 0,-7-18 0,0 0 0,0 0 0,0-8 0,-3-7 0,3 15 0,-7-34 0,3 11-258,1-1 258,3 0-129,-1 4 0,1 0 0,0 20 0,4-25-129,-4 25 258,15-10 0,-15 10 0,21-5 0,-8 5 0,0 0 0,2 0 0,-2-1 0,1 1 0,2-1 0,-16 1 0,22-4 0,-22 4 0,0 0 0,13-7 0,-13 7 0,0 0 0,-3-14 0,3 14 129,-13-11-129,13 11 0,-13-10 0,13 10 0,0 0 0,-15-8 0,15 8 0,0 0 0,0 0-129,0 0 129,-1 9 0,1-9 0,0 0 0,9 10 0,-9-10 0,12 2 0,-12-2 0,14 0 0,-14 0 0,0 0 0,15-10 0,-15 10 0,0 0-129,0-16 0,0 16-129,0 0-645,0 0-2193,-10-6-1161,10 6-129,-14 2-516</inkml:trace>
          <inkml:trace contextRef="#ctx0" brushRef="#br0" timeOffset="35315.4845">1443 3788 645,'-8'-7'1935,"8"7"129,0 0-387,0 0 258,0 0-645,0 0 258,0 0-258,0 0-129,0 0-258,0 0-129,0 0-129,14 0 0,-14 0-129,0 0 0,18 0-258,-18 0 0,16 7 129,-16-7-129,20 9-129,-20-9 0,20 10 0,-20-10 0,20 10 0,-20-10 0,24 11 129,-24-11-129,25 15 129,-25-15-258,22 16 258,-22-16-258,23 11 258,-23-11-258,20 14 0,-20-14 0,17 6 0,-17-6 0,15 9 0,-15-9 0,14 7 0,-14-7 0,8 15 0,-8-15 0,0 0 0,7 21 0,-7-21 0,0 0 0,3 18 0,-3-18 129,0 0-129,0 0 0,0 0 0,0 15 0,0-15 0,0 0 0,0 0 0,-12 13 0,12-13 0,0 0 129,0 0-129,-18 7 0,18-7 0,-13 8 0,13-8 0,-16 11 0,16-11 0,-23 15 0,23-15 0,-20 18 0,20-18 129,-18 15-129,18-15 0,-13 11 0,13-11 0,0 0 0,0 0 0,0 0 0,0 0 0,0 0 0,0 0 0,0 0 0,0 0 0,0 0 0,0 0-129,0-8-258,0 8-1032,0 0-2580,0 0-645,9-3 0,-9 3-129</inkml:trace>
        </inkml:traceGroup>
        <inkml:traceGroup>
          <inkml:annotationXML>
            <emma:emma xmlns:emma="http://www.w3.org/2003/04/emma" version="1.0">
              <emma:interpretation id="{E170FE26-06EF-444F-A050-64C55B695FF7}" emma:medium="tactile" emma:mode="ink">
                <msink:context xmlns:msink="http://schemas.microsoft.com/ink/2010/main" type="inkWord" rotatedBoundingBox="8074,9733 9155,9663 9186,10142 8105,10212"/>
              </emma:interpretation>
              <emma:one-of disjunction-type="recognition" id="oneOf1">
                <emma:interpretation id="interp5" emma:lang="en-US" emma:confidence="0">
                  <emma:literal>exp.</emma:literal>
                </emma:interpretation>
                <emma:interpretation id="interp6" emma:lang="en-US" emma:confidence="0">
                  <emma:literal>exp,</emma:literal>
                </emma:interpretation>
                <emma:interpretation id="interp7" emma:lang="en-US" emma:confidence="0">
                  <emma:literal>expo</emma:literal>
                </emma:interpretation>
                <emma:interpretation id="interp8" emma:lang="en-US" emma:confidence="0">
                  <emma:literal>exp</emma:literal>
                </emma:interpretation>
                <emma:interpretation id="interp9" emma:lang="en-US" emma:confidence="0">
                  <emma:literal>expr</emma:literal>
                </emma:interpretation>
              </emma:one-of>
            </emma:emma>
          </inkml:annotationXML>
          <inkml:trace contextRef="#ctx0" brushRef="#br0" timeOffset="36563.6429">2303 3875 1419,'0'0'3741,"0"0"387,0 0-2322,0 0-516,13-5 129,-13 5-387,17-10-387,-17 10-258,18-16-129,-18 16 258,17-16-387,-17 16 129,17-15-258,-17 15 258,13-12-129,-13 12 0,0 0 0,15-18 0,-15 18-129,5-16 0,-5 16 129,0-14-129,0 14 0,0-17 0,0 17 0,-10-14 0,10 14 0,-17-14 0,17 14 0,-24-9 0,10 8 0,1 1 0,-2 0 0,0 6 0,1 6 0,1 1 0,1 3 0,2 2 0,0 5 258,2-3 0,2 2-129,4-1 0,0-2 129,2 5-258,0-3 258,5 1-129,4-8-129,2 6 129,-11-20-129,22 26 129,-22-26 0,25 17 0,-25-17 0,22 7 129,-22-7-129,24 2 129,-24-2-129,22 0 0,-22 0 0,25-8 0,-12 1-129,1-1-129,2 2-129,-5-11-387,9 14-774,-12-13-1806,-8 16-1290,25-15-516,-25 15 258</inkml:trace>
          <inkml:trace contextRef="#ctx0" brushRef="#br0" timeOffset="37427.7527">2525 3767 3612,'-10'-18'4515,"10"18"-903,0 0-1548,0 0-129,0 0-387,0 0-387,0 0-387,16 16-129,-16-16-129,21 21-129,-14-4-129,9-3 0,-5 2 0,4 2-129,-4-3 258,3 1-387,-1-3 258,0 0-258,2-6 258,-15-7-387,24 15 129,-24-15-129,23 8 0,-23-8-129,18 6-387,-18-6-516,17 5-1290,-17-5-1935,0 0-387,0 0-258</inkml:trace>
          <inkml:trace contextRef="#ctx0" brushRef="#br0" timeOffset="37043.704">2656 3736 1935,'0'0'2967,"11"-14"-516,-11 14-645,0 0-129,0 0-387,0 0-129,0 0-258,0 0-258,0 0 0,0 0-258,0 0-129,0 0-129,0 0 129,0 0 0,0 12-129,-3 3 129,-6 3 0,5 1 129,-8 2 0,4 5 129,-2-3 0,5-1-129,-1-5 0,2 5-129,4-22 129,-4 24-258,4-24-129,0 15 0,0-15 0,0 0 0,0 15-258,0-15-258,0 0-516,0 0-903,0 0-2580,0 0 129,0 0-516</inkml:trace>
          <inkml:trace contextRef="#ctx0" brushRef="#br0" timeOffset="38283.3612">2819 3783 1548,'-4'-24'4128,"4"-8"387,0 16-1677,0 16-1032,0-25-129,0 25-516,9-15-258,-9 15-258,16-12-258,-16 12-129,19-5 0,-19 5 0,21 0-129,-21 0 0,21 5 0,-21-5-129,16 18 129,-16-18-129,21 25 129,-14-8-129,-2-2 0,1 1 0,-4-1 0,3-1 0,-5 4-129,0-18 129,0 28 258,0-28-387,-2 24 387,2-24-258,-11 18 129,11-18-129,-16 8 258,3-3-258,13-5 0,-24 1 0,8-1 0,1 0 258,1 0-258,14 0 0,-18 0 0,18 0 129,0 0-129,0 0-129,0 0-258,0 0-774,13 0-3096,0 0-516,-13 0-129,24-6-129</inkml:trace>
          <inkml:trace contextRef="#ctx0" brushRef="#br0" timeOffset="37787.7985">2816 3759 3354,'0'0'4257,"0"0"-516,0 0-1548,6 15-387,-6-15-129,4 32-645,-4-15 0,8 11-516,-6-4 0,6 5-129,-3-3 0,2 4-258,-2-9 0,0 5-129,3-5 0,-2-3 129,-2-2-258,-4-16 129,7 22-258,-7-22-129,0 0-387,0 0-774,0 0-1161,0 0-1677,0 0-645,0 0 516</inkml:trace>
          <inkml:trace contextRef="#ctx0" brushRef="#br0" timeOffset="39079.9626">3103 3638 2709,'0'0'4257,"0"0"-129,12-11-2322,-12 11-387,16 7-129,-16-7-387,17 22-387,-7-6-258,-10-16 0,11 30 0,-7-13-129,-1-1 0,-1 1 0,-1-2 129,-1-15-258,0 21 129,0-21-129,0 0 0,-3 15 0,3-15 0,0 0 0,0 0 0,-15-11 0,15 11 0,-6-18 0,6 18 0,-1-24 0,1 24 0,0-23 129,0 23-129,6-28 0,-6 28 0,13-21 0,-13 21 129,16-14-129,-16 14 129,16-8 0,-16 8-129,16-2 129,-16 2 0,17 0-129,-17 0 129,15 2-129,-15-2 129,15 3-129,-15-3 0,0 0 0,17 0 0,-17 0 0,0 0 0,9-17 0,-9 17 0,0-15 0,0 15 0,0-16 0,0 16 0,0 0 129,-8-20-129,8 20 0,0 0 0,0 0 0,-1-14 0,1 14 129,0 0-129,0 0 0,0 0 129,0 11-129,0-11 0,0 0 129,0 16-129,0-16 0,0 0 0,0 0 0,0 0 0,14 7-258,-14-7-387,0 0-2064,0 0-1806,0 0-129,0 0-258</inkml:trace>
        </inkml:traceGroup>
      </inkml:traceGroup>
    </inkml:traceGroup>
    <inkml:traceGroup>
      <inkml:annotationXML>
        <emma:emma xmlns:emma="http://www.w3.org/2003/04/emma" version="1.0">
          <emma:interpretation id="{6EF89276-0576-4CB4-A03B-B11908864E4C}" emma:medium="tactile" emma:mode="ink">
            <msink:context xmlns:msink="http://schemas.microsoft.com/ink/2010/main" type="paragraph" rotatedBoundingBox="8542,10461 8653,11267 8641,11269 8530,104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D14C575-1788-42AC-8638-7ADADE75CC5D}" emma:medium="tactile" emma:mode="ink">
              <msink:context xmlns:msink="http://schemas.microsoft.com/ink/2010/main" type="line" rotatedBoundingBox="8542,10461 8653,11267 8641,11269 8530,10463"/>
            </emma:interpretation>
          </emma:emma>
        </inkml:annotationXML>
        <inkml:traceGroup>
          <inkml:annotationXML>
            <emma:emma xmlns:emma="http://www.w3.org/2003/04/emma" version="1.0">
              <emma:interpretation id="{5D585726-0895-467F-8B0D-2E1AB5C380F0}" emma:medium="tactile" emma:mode="ink">
                <msink:context xmlns:msink="http://schemas.microsoft.com/ink/2010/main" type="inkWord" rotatedBoundingBox="8542,10461 8653,11267 8641,11269 8530,10463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60807.7213">2686 4404 903,'0'0'2193,"0"0"-387,0 0 0,0 0-258,0 0-387,0 0-129,0 0 0,0 0-129,0 0-129,0 0-129,0-14-129,0 14-129,0 0 0,0 0 0,0 0 0,-5-15 0,5 15 0,0 0 0,0 0-129,0 0 0,0 0 0,0 0 0,0 0 129,0 0-258,0 0 129,0 0-129,0 0 129,0 0-129,0 0 129,-1 20-129,1 1 129,0 3-129,5 8 129,-1 0-129,2 5 0,0 3 0,-1 1-129,1-1 129,1 3-129,-1-4 0,-1 4 129,1-4-129,-1-3 129,0 1-129,0-8 129,-1 1-129,0-9 0,-1 2 129,0-4-129,-1-2 0,1-1 0,-3-16 0,4 23 0,-4-23 0,2 21 0,-2-21 0,1 16 0,-1-16 0,4 15 0,-4-15 0,0 0 0,1 19-129,-1-19 129,0 0-258,0 15-258,0-15-1548,8 18-2193,-8-18-129,0 0-516,0 0 129</inkml:trace>
        </inkml:traceGroup>
      </inkml:traceGroup>
    </inkml:traceGroup>
    <inkml:traceGroup>
      <inkml:annotationXML>
        <emma:emma xmlns:emma="http://www.w3.org/2003/04/emma" version="1.0">
          <emma:interpretation id="{C8A11B9B-C16F-404F-AF75-CBC39A460516}" emma:medium="tactile" emma:mode="ink">
            <msink:context xmlns:msink="http://schemas.microsoft.com/ink/2010/main" type="paragraph" rotatedBoundingBox="8129,11391 10688,11276 10712,11817 8154,11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380CA3-3B60-43EC-BE8B-91449AC52D4F}" emma:medium="tactile" emma:mode="ink">
              <msink:context xmlns:msink="http://schemas.microsoft.com/ink/2010/main" type="line" rotatedBoundingBox="8129,11391 10688,11276 10712,11817 8154,11933"/>
            </emma:interpretation>
          </emma:emma>
        </inkml:annotationXML>
        <inkml:traceGroup>
          <inkml:annotationXML>
            <emma:emma xmlns:emma="http://www.w3.org/2003/04/emma" version="1.0">
              <emma:interpretation id="{7B9DACD4-A17B-41AD-8F14-17F41943E05D}" emma:medium="tactile" emma:mode="ink">
                <msink:context xmlns:msink="http://schemas.microsoft.com/ink/2010/main" type="inkWord" rotatedBoundingBox="8133,11485 8824,11453 8844,11901 8154,11932"/>
              </emma:interpretation>
              <emma:one-of disjunction-type="recognition" id="oneOf3">
                <emma:interpretation id="interp15" emma:lang="en-US" emma:confidence="0">
                  <emma:literal>Int</emma:literal>
                </emma:interpretation>
                <emma:interpretation id="interp16" emma:lang="en-US" emma:confidence="0">
                  <emma:literal>Into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int</emma:literal>
                </emma:interpretation>
                <emma:interpretation id="interp19" emma:lang="en-US" emma:confidence="0">
                  <emma:literal>Init</emma:literal>
                </emma:interpretation>
              </emma:one-of>
            </emma:emma>
          </inkml:annotationXML>
          <inkml:trace contextRef="#ctx0" brushRef="#br0" timeOffset="64763.724">2834 5446 774,'0'33'3354,"0"-33"258,-2 35-2064,2-9-129,0-2-387,7 2-258,-6-4-129,3 2-387,-3-3 129,3 0-387,-3-6 129,0 2-129,-1-17 0,1 23 129,-1-23-129,4 14 0,-4-14 129,0 0 0,0 0-129,15 10 129,-15-10 0,0 0 0,13 0 0,-13 0 129,13 0-258,-13 0 0,15-7 129,-15 7-129,21-9 0,-21 9-129,22-9-258,-22 9-258,21-9-516,-21 9-1290,5-16-1290,-5 16-258</inkml:trace>
          <inkml:trace contextRef="#ctx0" brushRef="#br0" timeOffset="63707.5899">2305 5432 1806,'-3'-21'3483,"3"21"-1290,0 0-387,0 0 0,-4-14-129,4 14-387,0 0-129,0 0-387,0 0 129,0 0-258,0 0 0,-11 15 0,11 8-258,0 0-129,0 9 0,0 0 129,4 6-129,-4-1-129,2-1 129,-2-2-129,2-2 0,-2-6-129,0-1 129,0-6-129,0-1 0,0-2 0,0-16-258,0 25-129,0-25-258,0 18-645,0-18-1161,0 0-1548,0 0-645,0 0 129</inkml:trace>
          <inkml:trace contextRef="#ctx0" brushRef="#br0" timeOffset="65067.2625">2749 5581 1677,'0'0'3999,"0"0"-129,8 6-1548,-8-6-1032,24-5 129,-24 5-258,30-12-258,-15 3-387,3 8-129,-3-2 0,0 3-129,-15 0 0,20 0-258,-20 0-387,16 9-516,-16-9-1419,23 21-1677,-23-21-387,13 6 129</inkml:trace>
          <inkml:trace contextRef="#ctx0" brushRef="#br0" timeOffset="64335.6695">2485 5564 1161,'16'4'2967,"-16"-4"-387,0 26-258,0-26-258,5 37-645,-5-18 0,3 10-645,-3-8-129,3 7-129,-3-6-258,3 0-129,-2-5 129,0 0-129,-1-17-129,7 17 0,-7-17 129,0 0-129,13 2 0,-13-2 0,0 0 0,20-17 0,-20 17 0,15-29 0,-7 11-129,1-4 129,-2 3 0,1-2 0,-1 3 0,1-1 0,-8 19-129,11-24 129,-11 24 0,14-11 0,-14 11 0,0 0 129,16 1-129,-16-1 0,9 22 0,-6-5 0,1-1 0,0 5 0,0 0 0,-2 0 129,-1-2-129,3-1 0,-1-1 0,-3-17 0,3 23-129,-3-23 0,0 0-516,0 0-903,15 0-1677,-15 0-645,9-15-258</inkml:trace>
        </inkml:traceGroup>
        <inkml:traceGroup>
          <inkml:annotationXML>
            <emma:emma xmlns:emma="http://www.w3.org/2003/04/emma" version="1.0">
              <emma:interpretation id="{AFDE1DA2-FEC8-477F-9DFC-5D1FF73BB8FF}" emma:medium="tactile" emma:mode="ink">
                <msink:context xmlns:msink="http://schemas.microsoft.com/ink/2010/main" type="inkWord" rotatedBoundingBox="8974,11353 10688,11276 10712,11806 8998,11884"/>
              </emma:interpretation>
              <emma:one-of disjunction-type="recognition" id="oneOf4">
                <emma:interpretation id="interp20" emma:lang="en-US" emma:confidence="1">
                  <emma:literal>Literal</emma:literal>
                </emma:interpretation>
                <emma:interpretation id="interp21" emma:lang="en-US" emma:confidence="0">
                  <emma:literal>literal</emma:literal>
                </emma:interpretation>
                <emma:interpretation id="interp22" emma:lang="en-US" emma:confidence="0">
                  <emma:literal>Literals</emma:literal>
                </emma:interpretation>
                <emma:interpretation id="interp23" emma:lang="en-US" emma:confidence="0">
                  <emma:literal>Literati</emma:literal>
                </emma:interpretation>
                <emma:interpretation id="interp24" emma:lang="en-US" emma:confidence="0">
                  <emma:literal>Literate</emma:literal>
                </emma:interpretation>
              </emma:one-of>
            </emma:emma>
          </inkml:annotationXML>
          <inkml:trace contextRef="#ctx0" brushRef="#br0" timeOffset="65635.3347">3121 5384 3225,'8'-21'4128,"-8"21"-774,0 0-1677,0 0 129,0 0-387,15 0-387,-15 0-258,6 19-258,-6-4 129,4 6-258,-4 0-129,1 5 0,-1 2-129,0 1-129,0 3 129,-2-4-129,-1 1 0,-1-2 0,3-4 0,1-1 0,0-5 0,0-17 0,1 23 0,-1-23 0,0 0 0,23 15 129,-23-15-129,24 0 0,-12 0 129,4-2-129,-1-2 129,3 0-129,-2-1 0,0 4 129,-1-2-129,2 1 0,-4 2-129,-13 0 0,22 0-258,-22 0-774,21 0-1032,-21 0-2064,0 0-129,15 0-258</inkml:trace>
          <inkml:trace contextRef="#ctx0" brushRef="#br0" timeOffset="65943.3738">3453 5535 1935,'14'-10'3999,"-14"10"-516,0 0-1032,0 0-516,0 0-387,0 0-258,0 22-258,0-22-129,0 40-258,-2-23-129,2 10-129,0-6-129,0 6 0,-1-6-258,1-2 0,0-2-129,0-17-516,0 21-1161,0-21-2322,0 0-387,0 0-258,0-7 258</inkml:trace>
          <inkml:trace contextRef="#ctx0" brushRef="#br0" timeOffset="66155.4007">3497 5299 1161,'-5'-17'4128,"5"17"129,0 0-387,-19-4-2451,19 4-774,0 0-129,0 0-774,0 0-903,0 8-2580,0-8-387,5 18 0</inkml:trace>
          <inkml:trace contextRef="#ctx0" brushRef="#br0" timeOffset="66807.4834">3610 5498 3870,'-15'-5'4644,"15"5"0,0 0-387,-11-16-2838,11 16-645,0 0-129,9-5-258,-9 5-129,16-5-258,-16 5 0,24 0 0,-10 3-258,-14-3-645,35 4-2838,-18 4-774,-4-4 0,3 5-258</inkml:trace>
          <inkml:trace contextRef="#ctx0" brushRef="#br0" timeOffset="66547.4504">3665 5242 1548,'0'8'3999,"0"-8"0,-5 32-129,-2-5-2580,3-3-903,4 10 0,0-1 0,0 3-129,0 2 129,0-1-258,0-1 0,0-3 0,0-2 0,0-6 0,1-3 0,2-2 129,-3-20-129,10 22 129,-10-22 0,19 7 129,-19-7-258,26-2 0,-11-7 0,1-1-129,0 0 0,-2-4-387,7 9-645,-21 5-1677,14-26-1290,-14 26-516,0 0 0</inkml:trace>
          <inkml:trace contextRef="#ctx0" brushRef="#br0" timeOffset="67363.5541">3856 5543 3483,'18'-8'4644,"-4"3"-258,-14 5-129,21-24-3096,2 21 0,-8-12-387,7 12-258,-3-8-129,-1 9-258,-1-5 0,-1 7 0,-16 0 0,23-3-129,-23 3 129,0 0-129,14-7 0,-14 7 129,0 0-129,-5-16 0,5 16 0,-20-10-129,5 8 129,-3-6 0,-2 7 0,1 0-129,-2 1 129,2 1 0,1 9 0,1 1 0,1 8 129,4 3-129,2 2 0,3 2 129,5 4 0,2-2-129,0-4 258,2 2-129,7-6 129,4-2-129,-13-18 129,27 22-129,-12-20 129,4 2-129,2-4 129,-2 0-129,1-2-129,0-2 0,1-1-129,-5-2-387,4 7-258,-11-15-1161,11 11-2580,-7-2-258,-13 6-387,17-11 129</inkml:trace>
          <inkml:trace contextRef="#ctx0" brushRef="#br0" timeOffset="67911.1236">4182 5542 1,'7'-17'4385,"-7"17"259,0 0-129,7-14-1806,-7 14-774,0 0-516,22 24-645,-22-24-258,13 35-129,-10-12-129,4 2-258,-4 2 129,1-1-129,-3-4-129,-1-1 129,0-6-129,0-15-129,0 18 0,0-18 0,0 0 0,-2-15-129,2-3 129,0-7 0,0 0 129,0-3 0,0 4 129,2 0 0,3 3 0,0 3 129,-5 18-129,13-26 129,-13 26-129,13-9 129,-13 9-129,16-1 129,-16 1-129,15 0 0,-15 0 129,14 3-129,-14-3 0,0 0 0,12 0 0,-12 0 0,6-10 129,-6 10-129,2-20 0,-2 20 0,0-19 0,0 19 0,-3-14 129,3 14-129,0 0 0,-14 0 0,14 0-129,0 0-258,-7 21-1032,7-21-2451,-4 18-516,4-18-387,4 14 258</inkml:trace>
          <inkml:trace contextRef="#ctx0" brushRef="#br0" timeOffset="68575.708">4587 5480 2709,'0'0'4644,"-11"-1"-258,11 1-1419,-18 0-903,18 0-387,-13 0-774,13 0-129,-14 1-387,14-1 0,0 0-129,-18 23-129,18-23 0,-15 22 129,9-7-258,0 2 258,0 1-129,2 0 0,-1 1-129,4 0 129,1-4 0,0 1-129,0 0 129,0-16-129,10 21 0,-10-21 129,18 13-129,-18-13 129,24 0-129,-9 0 0,-1-5 129,-2-3-129,2-5 0,-3-2 0,2-4 0,-6 3 0,0-5 0,-5 0 0,-2 2 0,0-2 0,-2 6 0,2 15 0,-17-23 0,17 23 0,-16-6 0,16 6 129,-14 1-129,14-1 0,-7 21 0,7-6 129,0-15-129,0 28 129,6-12 0,2 2-129,-1-3 129,2-1 0,0 0-129,-9-14 129,18 26-129,-18-26 0,19 18-129,-19-18-129,19 8-129,-19-8-387,19 0-903,-19-15-903,13 7-1419,-9-9-903,1-2-129</inkml:trace>
          <inkml:trace contextRef="#ctx0" brushRef="#br0" timeOffset="68875.7459">4723 5318 3870,'2'-31'4515,"-2"31"-516,0 0-1161,0-17-645,0 17-645,0 0-516,1 20-258,-1-20-129,0 38 0,0-18-258,0 9-129,0 0 0,4 6 0,-4-2-129,2 6 129,2-6-129,2-1 0,2-3 0,2-3-129,1-7 129,-11-19-129,24 22-129,-12-22-387,6 7-903,-18-7-3225,17-10 0,-17 10-645,8-21 129</inkml:trace>
        </inkml:traceGroup>
      </inkml:traceGroup>
    </inkml:traceGroup>
    <inkml:traceGroup>
      <inkml:annotationXML>
        <emma:emma xmlns:emma="http://www.w3.org/2003/04/emma" version="1.0">
          <emma:interpretation id="{2192CA03-059B-42D5-8772-4E76B98AE812}" emma:medium="tactile" emma:mode="ink">
            <msink:context xmlns:msink="http://schemas.microsoft.com/ink/2010/main" type="paragraph" rotatedBoundingBox="9127,12147 9180,13203 8831,13220 8778,121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01ACFDA-6D87-4CBC-A42B-21C709FA94D2}" emma:medium="tactile" emma:mode="ink">
              <msink:context xmlns:msink="http://schemas.microsoft.com/ink/2010/main" type="line" rotatedBoundingBox="9127,12147 9180,13203 8831,13220 8778,12164"/>
            </emma:interpretation>
          </emma:emma>
        </inkml:annotationXML>
        <inkml:traceGroup>
          <inkml:annotationXML>
            <emma:emma xmlns:emma="http://www.w3.org/2003/04/emma" version="1.0">
              <emma:interpretation id="{929B936E-451D-44F0-A9B8-B45028242B50}" emma:medium="tactile" emma:mode="ink">
                <msink:context xmlns:msink="http://schemas.microsoft.com/ink/2010/main" type="inkWord" rotatedBoundingBox="9127,12147 9180,13203 8831,13220 8778,12164"/>
              </emma:interpretation>
              <emma:one-of disjunction-type="recognition" id="oneOf5">
                <emma:interpretation id="interp25" emma:lang="en-US" emma:confidence="0">
                  <emma:literal>'0</emma:literal>
                </emma:interpretation>
                <emma:interpretation id="interp26" emma:lang="en-US" emma:confidence="0">
                  <emma:literal>'o</emma:literal>
                </emma:interpretation>
                <emma:interpretation id="interp27" emma:lang="en-US" emma:confidence="0">
                  <emma:literal>"0</emma:literal>
                </emma:interpretation>
                <emma:interpretation id="interp28" emma:lang="en-US" emma:confidence="0">
                  <emma:literal>co</emma:literal>
                </emma:interpretation>
                <emma:interpretation id="interp29" emma:lang="en-US" emma:confidence="0">
                  <emma:literal>Go</emma:literal>
                </emma:interpretation>
              </emma:one-of>
            </emma:emma>
          </inkml:annotationXML>
          <inkml:trace contextRef="#ctx0" brushRef="#br0" timeOffset="73743.3642">3071 6070 2967,'0'0'2193,"0"0"258,0 0-129,0 0-387,0 0-516,0 0 0,0 0-129,0 0-129,0 0-258,0 0 0,0 0-258,0 0-129,0 0 0,0 0-129,0 0 0,-1 17 129,1 1-129,-5-2 0,5 10-129,-2-4 129,2 2-258,-3 1 129,3-1-129,-2-1 0,2 2 0,0-1-129,0-1 129,2-1 0,1 3-129,-2-7 0,4 2 258,-3-5-258,-2-15 0,7 21 0,-7-21-258,0 0-129,0 0-129,11 21-1290,-11-21-2451,0 0-387,0 0-387,0 0-129</inkml:trace>
          <inkml:trace contextRef="#ctx0" brushRef="#br0" timeOffset="74675.4823">3126 6637 1677,'-15'0'3612,"15"0"-258,-13 2-903,0 3-387,13-5-387,-22 18-258,15 2-129,-8-11-387,7 12-129,-6-8-129,6 9-129,-7-2 0,9 6-129,-8-5-129,11 4 258,-5-4-258,8 5-129,-1-2 0,1 3 0,0 1 0,7 2-129,3-7 129,0 4-129,4-4 129,1-2 0,0-6-129,4-1 129,-3-8 0,4-3 0,0-3 0,0-3-129,1-9 129,1-6-129,0-3 0,-1-4 0,-1-2 0,0-4 0,-3 1 0,-4-2 0,-1 0 0,-7 3 0,-2 3 0,-3 0 0,-1 0 0,-9 3 0,-1 3 0,-4 2 0,-4 3 0,-2 4 0,-3 4 0,-1 4 0,-1 3 0,-3 0 0,0 9 0,2 0 0,2 3 0,4-1-129,4 3-129,2-6-516,15 10-1677,0-18-1935,0 16-258,0-16-516,18 10 258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44.215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599E70F0-E6C0-4175-B735-C1DC138495C9}" emma:medium="tactile" emma:mode="ink">
          <msink:context xmlns:msink="http://schemas.microsoft.com/ink/2010/main" type="writingRegion" rotatedBoundingBox="20043,8661 17890,11491 17406,11122 19559,8292"/>
        </emma:interpretation>
      </emma:emma>
    </inkml:annotationXML>
    <inkml:traceGroup>
      <inkml:annotationXML>
        <emma:emma xmlns:emma="http://www.w3.org/2003/04/emma" version="1.0">
          <emma:interpretation id="{5A6CDD6B-A862-4F3E-95C4-95A7EC49ED6B}" emma:medium="tactile" emma:mode="ink">
            <msink:context xmlns:msink="http://schemas.microsoft.com/ink/2010/main" type="paragraph" rotatedBoundingBox="20043,8661 17890,11491 17406,11122 19559,8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6A645-2F8E-455E-9678-8BCAE5A7FE83}" emma:medium="tactile" emma:mode="ink">
              <msink:context xmlns:msink="http://schemas.microsoft.com/ink/2010/main" type="line" rotatedBoundingBox="20043,8661 17890,11491 17406,11122 19559,8292"/>
            </emma:interpretation>
          </emma:emma>
        </inkml:annotationXML>
        <inkml:traceGroup>
          <inkml:annotationXML>
            <emma:emma xmlns:emma="http://www.w3.org/2003/04/emma" version="1.0">
              <emma:interpretation id="{B79C6FF3-68C1-4D26-A4C2-23B157FB233B}" emma:medium="tactile" emma:mode="ink">
                <msink:context xmlns:msink="http://schemas.microsoft.com/ink/2010/main" type="inkWord" rotatedBoundingBox="19190,9782 17890,11491 17406,11122 18706,9414"/>
              </emma:interpretation>
              <emma:one-of disjunction-type="recognition" id="oneOf0">
                <emma:interpretation id="interp0" emma:lang="en-US" emma:confidence="0">
                  <emma:literal>I,</emma:literal>
                </emma:interpretation>
                <emma:interpretation id="interp1" emma:lang="en-US" emma:confidence="0">
                  <emma:literal>I.</emma:literal>
                </emma:interpretation>
                <emma:interpretation id="interp2" emma:lang="en-US" emma:confidence="0">
                  <emma:literal>X"</emma:literal>
                </emma:interpretation>
                <emma:interpretation id="interp3" emma:lang="en-US" emma:confidence="0">
                  <emma:literal>X/"</emma:literal>
                </emma:interpretation>
                <emma:interpretation id="interp4" emma:lang="en-US" emma:confidence="0">
                  <emma:literal>x"</emma:literal>
                </emma:interpretation>
              </emma:one-of>
            </emma:emma>
          </inkml:annotationXML>
          <inkml:trace contextRef="#ctx0" brushRef="#br0">-476 1461 129,'0'0'3741,"0"0"-645,0 0-903,0 0 0,-3 12-258,3-12-516,0 0-258,0 0-129,0 0-258,0 0 258,0 0-387,0 0 0,0 0-129,0 0 0,8 11-129,-8-11 129,14 7-129,-14-7-129,17 9 129,-17-9-258,21 17 129,-7-9-258,2 3 129,-1 1-129,2 0 129,-2 0-129,2 2 0,1-1 0,-1-1 0,-3 0 0,1 1 129,-3-2-129,2 1 0,-14-12 0,23 20 0,-23-20 0,17 16 0,-17-16 0,15 12 0,-15-12 0,0 0 0,14 12 129,-14-12-129,0 0 0,0 0 0,14 12 0,-14-12 0,0 0 0,0 0 0,0 0 0,15 12 0,-15-12 0,0 0 0,0 0 0,12 7 0,-12-7 0,0 0 0,0 0 0,0 0 0,0 0 129,0 0-129,0 0 0,0 0 129,0 0-129,0 0 0,0 0 0,0 0 0,0 0 0,0 0 0,-7 0 0,7 0 0,-13 5 0,13-5 0,-17 13 0,17-13 0,-23 20 0,23-20 0,-22 24 0,22-24 0,-22 26 0,22-26 0,-18 27 0,18-27 0,-14 21-129,14-21 129,-9 18 0,9-18 0,0 0 0,-5 14 0,5-14 0,0 0 0,0 0 129,0 0-129,0 0 0,0 0 0,9-7 0,-9 7 0,0 0 0,0 0-129,0 0 0,0 0-258,14-7-387,-14 7-1290,0 0-2451,0 0-387,0 0-387,-9 14 129</inkml:trace>
          <inkml:trace contextRef="#ctx0" brushRef="#br0" timeOffset="1820.2312">-554 2083 2322,'0'-18'3612,"0"18"-1290,0 0-258,0 0-129,0 0-258,-5 10-774,5-10 129,0 0-258,-17 16-258,17-16 0,-13 18 0,7-2 0,6-16-258,-20 21 0,20-21-129,-21 27 0,8-11 0,1 2 0,-2 1-129,-1 2 129,0 0-129,-1 0 129,1 2 0,-2-1 0,1 2-129,0-1 129,-3 1 0,3 1 0,0 4 0,-1-4-129,1 4 129,4-4 0,-6 4-129,4-4 0,-1 0 0,3 0 129,-3-4-129,1 0 0,-1-2 0,2-1 129,0-2-129,1-2 129,12-14-129,-20 26 129,20-26 0,-13 19-129,13-19 258,-12 18-258,12-18 129,-7 17-129,7-17 129,0 0-129,0 0 129,-8 15-129,8-15 0,0 0 129,0 0-258,0 0 0,0 0-516,3-15-1290,-3 15-2193,0 0-516,16-20-387,-16 20 129</inkml:trace>
          <inkml:trace contextRef="#ctx0" brushRef="#br0" timeOffset="2885.3664">-1288 2996 1548,'0'0'3741,"0"0"-129,0 0-1677,0 0 129,0 0-258,-10 0-387,10 0-387,-10 11-387,10-11 129,-15 19-258,8-4-129,7-15 0,-22 31 0,12-11-129,2 2 0,-4 1 0,4 2 0,-5-4-129,4 1 0,0-2 0,3 2 258,6-22-387,-16 28 129,16-28 0,-15 24 0,15-24-129,-18 21 129,18-21-129,-16 17 0,16-17 129,-14 16-129,14-16 0,0 0-129,-13 12 0,13-12-129,0 0-387,0 0-1290,0 0-2451,0-11-129,0 11-387,1-21 0</inkml:trace>
          <inkml:trace contextRef="#ctx0" brushRef="#br0" timeOffset="3583.9551">-1558 3028 3225,'0'0'2580,"0"0"-129,0 0 129,0 0-516,0 0-387,0 0-258,15 4-258,-15-4-129,0 0 0,0 0-258,15 1-129,-15-1-129,0 0 0,15 2 0,-15-2-129,12 4-129,-12-4 0,17 12 0,-17-12 0,20 14 0,-20-14-129,22 22 129,-7-5-129,0 0 258,3 3-258,-1-2 0,3 2 0,-2-2 0,1 2 0,-2-8-129,-2 1 129,0-3-129,-15-10 0,21 13 0,-21-13 0,14 8 0,-14-8 129,0 0-129,14 2 0,-14-2 0,0 0 0,0 0 0,0 0 0,14 1 0,-14-1 0,0 0-129,0 0 129,16 15 0,-16-15 0,14 8 0,-14-8-129,20 10 0,-20-10-387,20 11-774,-20-11-3096,0 0-516,13 2-258,-13-2-387</inkml:trace>
          <inkml:trace contextRef="#ctx0" brushRef="#br0" timeOffset="-1352.1715">692 611 903,'14'-5'3225,"-14"5"-1419,0 0 258,0 0-516,3-14 0,-3 14-387,0 0-129,0 0-129,0 0 0,0 0-129,0 0-129,0 0-129,0 0 0,0 0-129,0 0 129,0 0-129,-7 0-129,7 0 129,0 0-129,-13 11 0,13-11-129,-13 13 129,13-13-129,-15 18 0,15-18 0,-19 21 0,19-21-129,-23 21 129,23-21-129,-23 27 0,10-13 129,-2-1-129,0 2 0,0-1 0,1 1 0,1 0 0,-2-2 0,0 1 129,1 0-129,0 0 0,0 1 0,-1-2 0,-2 0 0,-1 2 0,-1 5 0,-2-6 0,1 7 0,-1-1 0,1 1 129,-1 0-129,1 0 0,1 2 0,0-8 129,0 7-129,-1-7 0,-1 3 0,-1-3 0,0 3 0,0-1 0,-2 1 0,2-2 0,0 0 0,2 1 0,4-5 0,1 2 0,2-3 0,13-11 0,-21 18 0,21-18 0,0 0 0,-16 14 129,16-14-129,0 0 0,0 0 258,0 0-258,0 0 129,0 0-129,0 0 0,2-7 0,-2 7 0,0 0-387,14-16-258,0 16-1677,-14 0-2193,12-2-258,-12 2-387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09.94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2F7B95-0D9F-43D9-ABF0-C514B79AAEB9}" emma:medium="tactile" emma:mode="ink">
          <msink:context xmlns:msink="http://schemas.microsoft.com/ink/2010/main" type="writingRegion" rotatedBoundingBox="13387,9794 13625,12533 13078,12581 12840,9842"/>
        </emma:interpretation>
      </emma:emma>
    </inkml:annotationXML>
    <inkml:traceGroup>
      <inkml:annotationXML>
        <emma:emma xmlns:emma="http://www.w3.org/2003/04/emma" version="1.0">
          <emma:interpretation id="{1430FB83-1FD7-4348-A9C2-9EC5CA41F9B8}" emma:medium="tactile" emma:mode="ink">
            <msink:context xmlns:msink="http://schemas.microsoft.com/ink/2010/main" type="paragraph" rotatedBoundingBox="13387,9794 13625,12533 13078,12581 12840,9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75C9C-71D9-44D9-8EE0-D4F246729522}" emma:medium="tactile" emma:mode="ink">
              <msink:context xmlns:msink="http://schemas.microsoft.com/ink/2010/main" type="line" rotatedBoundingBox="13387,9794 13625,12533 13078,12581 12840,9842"/>
            </emma:interpretation>
          </emma:emma>
        </inkml:annotationXML>
        <inkml:traceGroup>
          <inkml:annotationXML>
            <emma:emma xmlns:emma="http://www.w3.org/2003/04/emma" version="1.0">
              <emma:interpretation id="{630695FE-AC55-40B6-B4EC-3DC76AAB9B87}" emma:medium="tactile" emma:mode="ink">
                <msink:context xmlns:msink="http://schemas.microsoft.com/ink/2010/main" type="inkWord" rotatedBoundingBox="13387,9794 13625,12533 13078,12581 12840,9842"/>
              </emma:interpretation>
              <emma:one-of disjunction-type="recognition" id="oneOf0">
                <emma:interpretation id="interp0" emma:lang="en-US" emma:confidence="0">
                  <emma:literal>in?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it,</emma:literal>
                </emma:interpretation>
                <emma:interpretation id="interp3" emma:lang="en-US" emma:confidence="0">
                  <emma:literal>ini?</emma:literal>
                </emma:interpretation>
                <emma:interpretation id="interp4" emma:lang="en-US" emma:confidence="0">
                  <emma:literal>if,</emma:literal>
                </emma:interpretation>
              </emma:one-of>
            </emma:emma>
          </inkml:annotationXML>
          <inkml:trace contextRef="#ctx0" brushRef="#br0">201 832 2451,'0'0'1419,"0"0"-129,-9 1 258,9-1 0,0 0-516,0 0 0,0 0-129,0 0 129,-17 10-258,17-10 129,0 0-387,-10 16 258,10-16-258,-9 16 0,9-16 129,-8 29-258,2-10 129,1 5-129,0 5 258,0 6-387,-2 3 129,2 5-258,-5 4 258,0 4-258,0 0 0,0 6 0,-4-1 0,4 1 0,-3 1 0,3-5 0,0-2-129,4-4 129,-3-6-129,4-5 129,3-7-129,-1-8 0,0-4 0,3-17 0,-4 19 129,4-19-129,0 0 0,0 0 0,0 0-129,0-9-258,0 9-258,2-21-1290,-2 21-2322,15-18-387,-15 18-258</inkml:trace>
          <inkml:trace contextRef="#ctx0" brushRef="#br0" timeOffset="2532.3215">126 2079 3225,'9'-26'4773,"-9"26"-516,18-17-387,-11-1-2451,15 17-129,-7-9-516,9 10-129,-4 0-258,4 3-129,-2 4 0,0 4-129,-1 2 0,-4 3-129,2 6 129,-4 4-129,-1-2 0,-4 2 0,-3 2 0,-4 0 129,-3 0-258,-1 1 258,-9-6-129,-5 0 0,-3-2-129,-3 0 258,-2-2-129,0 0 0,-1-5 0,1 1 258,3-2-129,2-3 0,1-2 0,17-8 129,-21 10-129,21-10 0,0 0 129,-15 3-129,15-3-129,0 0 0,0 0 0,0 0-129,0 0-258,0 0-645,7 0-1806,-7 0-1677,0 0-387,18 9-258</inkml:trace>
          <inkml:trace contextRef="#ctx0" brushRef="#br0" timeOffset="2036.2586">96 2139 1677,'11'-18'4128,"-11"18"258,0 0-258,0 0-2967,9 16-387,-9-16 258,7 42-258,-5-18-129,4 10-258,-5-3-258,3 6 0,-3-2 0,3-3-129,-3-1 0,0-5-129,3-1-129,-4-25-774,9 28-2193,-9-28-903,0 0-516,0 0 258</inkml:trace>
          <inkml:trace contextRef="#ctx0" brushRef="#br0" timeOffset="1728.2194">-122 2163 1161,'-15'-13'2838,"15"13"-129,0 0-387,0 0-387,0 0-387,0 0 129,0 0-516,0 0 0,0 0-258,0 0-258,0 0 258,0 0-387,0 0 0,0 12-129,3 8 0,-3-6 0,5 13-129,-5-5 0,2 12 129,0-8-129,0 4-129,-1 0 0,2-1-129,-2-1 129,3-4-129,-2-1 0,1-4-129,2-4-129,-5-15-387,10 25-516,-10-25-1806,0 0-1548,0 0-258,0 0-387</inkml:trace>
          <inkml:trace contextRef="#ctx0" brushRef="#br0" timeOffset="3252.413">175 2761 1161,'0'-18'4386,"0"18"0,0 0-129,-9-6-2580,9 15-258,0-9-258,-1 32-516,-4-8-129,5 10 0,0-3-129,0 10 0,0-5 0,6 3-129,-4-5 258,6-3-258,-3-3 0,0-7-129,0-5 129,-5-16-129,7 15 0,-7-15-129,0 0 0,0 0-258,0-15-258,0-1-645,0 16-1548,0 0-1806,3-18-387,-3 18-258</inkml:trace>
          <inkml:trace contextRef="#ctx0" brushRef="#br0" timeOffset="3839.9876">377 3253 3225,'0'0'4515,"0"0"-258,0 0 0,0 0-3096,0 0-129,0 18-129,-8-7-258,0 13-129,-7-5-129,1 9 0,-3-2-129,2 4 129,-3-4-258,2 6 129,0-9-129,3 4 0,0-8-129,3-2 0,10-17 0,-17 22 0,17-22 0,0 0-258,-11 18-387,11-18-903,0 0-2709,0 0-387,0-13-129,0 13-129</inkml:trace>
          <inkml:trace contextRef="#ctx0" brushRef="#br0" timeOffset="4208.0342">112 3298 4128,'0'0'4902,"0"0"-129,13 0-516,3 13-2580,-16-13-645,35 26 129,-18-11-516,12 8-129,-2-2-258,3 3 0,-3 1 0,3-3-129,-5 0 0,0-3 0,-1-2-129,-3-6 129,-1-3-129,-2-1 0,-6-7 0,-12 0 0,24 0-387,-24 0-387,20 0-1935,-20 0-1806,0 0-258,0 0-516,0 0 258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43.1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7C2A67-A7D0-4563-8EDD-97EA3B68E70E}" emma:medium="tactile" emma:mode="ink">
          <msink:context xmlns:msink="http://schemas.microsoft.com/ink/2010/main" type="writingRegion" rotatedBoundingBox="15750,11081 16171,11081 16171,12517 15750,12517"/>
        </emma:interpretation>
      </emma:emma>
    </inkml:annotationXML>
    <inkml:traceGroup>
      <inkml:annotationXML>
        <emma:emma xmlns:emma="http://www.w3.org/2003/04/emma" version="1.0">
          <emma:interpretation id="{43BEF3DC-9E4A-49E5-8E9A-C75A7264D226}" emma:medium="tactile" emma:mode="ink">
            <msink:context xmlns:msink="http://schemas.microsoft.com/ink/2010/main" type="paragraph" rotatedBoundingBox="15750,11081 16171,11081 16171,12517 15750,12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358E9-D7C8-442F-A7EF-B8FFAF340D0C}" emma:medium="tactile" emma:mode="ink">
              <msink:context xmlns:msink="http://schemas.microsoft.com/ink/2010/main" type="line" rotatedBoundingBox="15750,11081 16171,11081 16171,12517 15750,12517"/>
            </emma:interpretation>
          </emma:emma>
        </inkml:annotationXML>
        <inkml:traceGroup>
          <inkml:annotationXML>
            <emma:emma xmlns:emma="http://www.w3.org/2003/04/emma" version="1.0">
              <emma:interpretation id="{42FA18FE-0159-4A30-B73F-E1ADD7DB10ED}" emma:medium="tactile" emma:mode="ink">
                <msink:context xmlns:msink="http://schemas.microsoft.com/ink/2010/main" type="inkWord" rotatedBoundingBox="15763,12088 16171,12088 16171,12517 15763,12517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2672 3256 4257,'0'0'4644,"0"0"-129,0 0-258,-2-14-2838,2 14-387,0 0-129,9-11 0,-9 11-258,0 0-129,8-20 0,-8 20-129,0 0 0,14-13 129,-14 13-258,0 0-129,6-14 129,-6 14-129,0 0 0,14-17 129,-14 17-129,13-17-129,-13 17 129,10-15 0,-10 15 0,0 0-129,11-18 129,-11 18-129,0 0 129,0 0-129,0 0 0,0 0 129,0 0-129,0 0 0,0 0 129,14 7-129,-14-7 129,2 21-129,-2-21 129,8 29-129,-3-5 0,-2-1 129,4 5-258,0 1 129,2 0 0,1 2 0,0-1 0,1-1 0,-1-5 0,0 0 0,-1-8-129,-2-2 129,-7-14 0,9 21 0,-9-21 0,0 0-129,0 0 0,0 0 0,0 0-129,0 0 0,0 0-387,0 0-387,0 0-1290,0 0-2322,-9 0-258,9 0-387,-12 0 0</inkml:trace>
          <inkml:trace contextRef="#ctx0" brushRef="#br0" timeOffset="533.5674">2726 3546 4257,'8'0'4644,"-8"0"-258,0 0-774,0 0-2064,18 0-516,-18 0 0,14 0-258,-14 0 0,14 0-129,-14 0-129,22-7 0,-22 7 0,30-11 0,-13 1-258,4 2 0,0-2 0,4 0-129,-2 2 0,2 1 0,-4 1 0,0 1 0,-2 4 0,-3 1 0,-16 0-129,23 0 129,-23 0-129,0 0 0,14 3 129,-14-3-129,0 0 0,0 0 0,0 0 0,0 0 0,0 0-258,-10 13-129,10-13-387,0 0-1677,-14 0-2451,14 0 0,0 0-387,-15-4-129</inkml:trace>
          <inkml:trace contextRef="#ctx0" brushRef="#br0" timeOffset="-1887.7397">2726 2110 4386,'0'0'4902,"0"0"0,0 0-387,-12 1-3225,12-1-387,-3 15 387,3 1-387,0-16-129,-4 28-258,1-13 129,1 11-258,-3-1 0,3 5-129,-3 4-129,1 4 0,-1 6 0,3 1 0,-1 1-258,-1 2 258,3 0-129,0-6 0,1-2 0,0-8 0,0-8-129,0-4 129,0-6 0,0-14-129,0 15 0,0-15 0,0 0 0,0 0-129,0 0-258,0 0-258,0 0-387,-13-18-1806,13 18-1677,0 0-258,0 0-516,0 0 258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2:09.40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D26CE1-BCAD-4FAE-8569-B9713F479D30}" emma:medium="tactile" emma:mode="ink">
          <msink:context xmlns:msink="http://schemas.microsoft.com/ink/2010/main" type="writingRegion" rotatedBoundingBox="4430,7322 10856,9063 10320,11043 3894,9302"/>
        </emma:interpretation>
      </emma:emma>
    </inkml:annotationXML>
    <inkml:traceGroup>
      <inkml:annotationXML>
        <emma:emma xmlns:emma="http://www.w3.org/2003/04/emma" version="1.0">
          <emma:interpretation id="{E72CD39F-4E9C-4CF0-8F35-454DABA04D09}" emma:medium="tactile" emma:mode="ink">
            <msink:context xmlns:msink="http://schemas.microsoft.com/ink/2010/main" type="paragraph" rotatedBoundingBox="4430,7322 10856,9063 10320,11043 3894,9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49B53D-BB40-4931-9800-88901FD135E7}" emma:medium="tactile" emma:mode="ink">
              <msink:context xmlns:msink="http://schemas.microsoft.com/ink/2010/main" type="line" rotatedBoundingBox="4430,7322 10856,9063 10320,11043 3894,9302"/>
            </emma:interpretation>
          </emma:emma>
        </inkml:annotationXML>
        <inkml:traceGroup>
          <inkml:annotationXML>
            <emma:emma xmlns:emma="http://www.w3.org/2003/04/emma" version="1.0">
              <emma:interpretation id="{BD9F69B2-3185-4610-AB9A-944940110CF6}" emma:medium="tactile" emma:mode="ink">
                <msink:context xmlns:msink="http://schemas.microsoft.com/ink/2010/main" type="inkWord" rotatedBoundingBox="4430,7322 7091,8043 6555,10023 3894,9302"/>
              </emma:interpretation>
              <emma:one-of disjunction-type="recognition" id="oneOf0">
                <emma:interpretation id="interp0" emma:lang="en-US" emma:confidence="0">
                  <emma:literal>!!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!?</emma:literal>
                </emma:interpretation>
                <emma:interpretation id="interp4" emma:lang="en-US" emma:confidence="0">
                  <emma:literal>who.</emma:literal>
                </emma:interpretation>
              </emma:one-of>
            </emma:emma>
          </inkml:annotationXML>
          <inkml:trace contextRef="#ctx0" brushRef="#br0">166 0 129,'0'0'1419,"0"0"-258,0 0-258,0 0-129,0 0-129,0 0 0,0 0-258,0 0 0,0 0 0,0 0-258,0 0 258,0 0-258,0 0-129,-4 8 0,4-8 0,0 0 129,-4 18-129,4-18 0,0 0 129,-4 18-129,4-18 258,-5 14-258,5-14 129,-2 15-129,2-15 129,-5 15-129,5-15 0,-3 17 129,3-17-129,-3 15 0,3-15 0,0 22 129,0-22-129,-3 24 129,3-24-258,-1 25 258,0-9 129,-1-1-129,2 0-129,0-15 0,-2 25 0,2-25 0,0 28 129,0-13-129,0-15 0,0 28 0,0-28 0,0 26 0,0-26 0,-3 27 0,3-27 0,-5 27 0,5-27 0,-3 28 0,1-13 0,2-15 0,-5 28 0,3-13 0,1 0 0,-3-1 0,1 2 0,3-16 0,-6 26 0,6-26 0,-7 29 0,7-29 0,-8 22 0,8-22 0,-6 25 0,6-25 0,-8 23 0,8-23 0,-3 23 0,3-23 0,-4 26 0,4-26 0,-5 28 0,5-28 0,-4 28 129,1-14-129,-1 1 0,0 0 0,4-15 0,-5 28 129,5-28-129,-6 29 0,6-29 129,-5 29-129,5-14 0,-1-1 258,1 1-258,-2 0 129,2-15-129,-1 26 129,1-26 0,-1 22 0,1-22-129,-4 21 129,4-21 129,-2 14 0,2-14-129,0 0 0,-5 15 129,5-15 0,0 0 0,0 0 0,0 0 258,0 0-129,0 0-129,0 0 258,0 0-258,0 0 0,0 0-129,0 0 0,0 0-258,0 0-129,0 0-258,0 0-129,0 0-258,-13 14 0,13-14-129,0 0-645,0 0-1806,0 29 0</inkml:trace>
          <inkml:trace contextRef="#ctx0" brushRef="#br0" timeOffset="1595.7027">-138 1224 1419,'0'0'2451,"0"0"-516,0 0-258,0 0-258,0 0-387,0 0 0,0 0-129,0 0 0,0 0-129,0 0 0,-9 9 0,9-9-129,0 0-129,0 0 129,0 0-129,0 0 0,-14 0 0,14 0-129,0 0 0,0 0-129,-15 11 0,15-11-129,-5 14 0,5-14 0,-5 18 0,5-18-129,-5 15 129,5-15-129,-3 20 129,3-20 0,-4 22 0,4-22-129,-5 23 129,5-23 0,-5 23 0,5-23 0,-2 20 0,2-20 0,-3 20-129,3-20 129,-3 20 129,3-20-258,0 23 129,0-23 0,-2 24-129,2-24 129,0 23-129,0-8 129,0-15 0,5 26-129,-5-26 129,8 25 0,-8-25-129,9 21 129,-9-21 0,10 22 0,-10-22 0,13 21 0,-13-21 129,18 20-129,-18-20 0,21 20 129,-21-20-129,21 19 129,-21-19-129,18 15-129,-18-15 129,17 14-129,-17-14 129,14 7 0,-14-7-129,15 6 0,-15-6 129,12 1-129,-12-1 0,0 0 129,19 1-129,-19-1 0,0 0 0,19 3 0,-19-3 129,0 0-129,19 2 0,-19-2 0,0 0 129,13 0-129,-13 0 0,0 0 129,0 0-129,0 0 129,0-12-129,0 12 0,0 0 129,-7-12-258,7 12 129,0 0-258,-14-9-258,14 9-1161,-14-10-2838,14 10-129,0 0-516,-18-6-129</inkml:trace>
          <inkml:trace contextRef="#ctx0" brushRef="#br0" timeOffset="4199.5332">1218-42 903,'0'0'903,"0"0"0,0 0-129,0 0 129,0 0-129,0 0-129,0 0 0,0 0 129,0 0-258,0 0 129,0 0 0,11 9-129,-11-9 129,15 15 0,-15-15-258,19 21 258,-19-21-258,22 27 129,-22-27-258,24 28 129,-10-13 0,0 3 0,1-3-129,1 3 0,0 0 129,4-1 0,-2 0-258,0-2 129,-3 1 0,3-3-129,-3 4 258,2-5-258,-2 1 129,1 2-258,-1-1 129,-1 0 0,2-1 0,1 2 0,-1-2 0,3 1-129,-2-1 0,-1-1 129,4 1-129,1 1 0,-2-2 0,2 2 0,1 1 0,-1 0 129,1 1-129,1 1 0,-1 2 0,1-1 0,0 4 0,-1-1 0,-1 2 0,3-1 0,-2 2 0,1 2 0,-1-2 0,3 0 0,0-1 0,0 2 0,-1-1 0,-1-1 0,0-2 0,-3-2 0,0 2 0,-1-1 0,-2-1-129,-2 1 129,3-3 0,-2 3 0,0-5 0,1 5-129,1-3 129,-2 1 0,0-3 0,1 1-129,-2 0 129,1-1 0,-2-1 0,-14-14 0,25 27-129,-25-27 258,23 26-258,-10-13 129,-13-13 0,21 21 0,-11-6 0,-10-15 0,17 21 0,-17-21 0,14 15 0,-14-15 0,0 0 0,0 0-258,15 14-387,-15-14-2451,-5-9-903,5 9-387,-12-15 129</inkml:trace>
          <inkml:trace contextRef="#ctx0" brushRef="#br0" timeOffset="7311.9285">2372 1298 774,'0'0'903,"0"0"0,0 0 129,0 0 129,0 0 0,0 0 258,0 0-258,0 0 258,0 0-258,0 0-129,0 0 0,-14 0-129,14 0-387,0 0 129,0 0-129,0 0-129,0 0 129,0 0-129,0 0-129,0 0 129,0 0 0,0 0 129,0 0-129,0 0 0,7 0 0,-7 0 0,0 0 0,0 0 0,19 4 0,-19-4-129,13 5 129,-13-5-129,13 10 0,-13-10-129,17 9 0,-17-9 0,15 11 0,-15-11-129,12 11 129,-12-11-129,14 6 129,-14-6-129,0 0 129,17 12-129,-17-12 0,0 0 0,18 14 129,-18-14 0,0 0-129,13 19 129,-13-19-129,0 0 129,12 19-129,-12-19 258,6 15-258,-6-15 0,4 17 0,-4-17 0,3 19 0,-3-19 0,0 19 0,0-19 0,0 21 0,0-21 0,2 22 0,-2-22 0,1 19 0,-1-19 0,4 18 0,-4-18 0,1 19 0,-1-19 0,0 21 0,0-21 0,0 18 0,0-18 0,0 17 0,0-17 0,-1 16 0,1-16 0,0 15 0,0-15 0,-3 15 0,3-15 0,0 0 0,-7 20 0,7-20 0,-7 14 0,7-14 129,0 0-129,-11 15 0,11-15 0,0 0 0,0 0 0,0 0 0,-14 16 0,14-16 0,0 0 0,0 0 0,-14 17 0,14-17 0,0 0 0,0 0 0,-14 10 0,14-10 0,0 0 0,0 0 0,0 0 0,0 0 0,0 0 129,0 0-129,0 0 0,0 0 0,0 0 0,0-10 0,0 10 258,0 0-258,14-21 0,-14 21 0,11-19 0,-11 19 0,12-17 0,-12 17 0,10-12 129,-10 12-129,9-16 0,-9 16 0,0 0 0,16-18 0,-16 18 0,0 0 0,14-18 0,-14 18 0,0 0 0,9-20 0,-9 20 0,3-15 0,-3 15 0,5-16 0,-5 16 0,2-15 0,-2 15 0,0 0 0,1-19 0,-1 19 0,0 0 0,1-17 0,-1 17 0,0 0 0,0-15 0,0 15 0,0 0 0,0-16 0,0 16 0,0 0 0,-7-19 0,7 19 0,0 0 0,-12-18 0,12 18 0,0 0 0,-18-18 0,18 18 0,-15-12 129,15 12-129,-20-9 0,20 9 0,-20-8 0,20 8 0,-18-5 0,18 5 0,-17-3 0,17 3 0,0 0 0,-15-3 0,15 3 0,0 0 0,0 0 0,0 0 0,0 0 0,0 0 0,0 0 0,0 0 0,0 0 0,0 0 0,0 0 0,0 0 0,0 0-129,-14-9 129,14 9-129,0 0 129,0 0-258,0 0 258,0 0-129,0 0 129,0 0 0,0 0 0,0 0 0,0 0 0,-12-6 0,12 6 0,0 0 0,0 0-129,0 0 129,0 0 0,0 0 0,0 0 0,0 0 0,0 0 0,0 0 0,0 0 0,0 0 0,0 0 0,6-7 0,-6 7 0,0 0 0,0 0 0,0 0 0,0 0 0,0 0 0,0 0 0,4-14 0,-4 14 0,0 0 0,0 0 0,0 0 0,0 0 0,0 0 0,0 0 0,0 0 0,0 0 0,0 0 0,0 0 0,0 0-129,0 0 129,0 0 0,0 0 0,0 0 0,0 0 0,0 0 0,0 0 0,0 0 0,0 0-129,0 0 129,0 0 0,0 0 0,0 0 0,0 0 0,0 0 0,0 0 0,0 0 0,0-16 0,0 16 0,0 0 0,0 0 0,-2-14 0,2 14 0,0 0 0,0 0 0,0 0 0,0 0 0,0 0 0,0 0 0,0 0 0,0 0-129,0 0 0,0 0-258,0 0-645,0 0-3612,0 0 0,0 0-516,0 0-129</inkml:trace>
        </inkml:traceGroup>
        <inkml:traceGroup>
          <inkml:annotationXML>
            <emma:emma xmlns:emma="http://www.w3.org/2003/04/emma" version="1.0">
              <emma:interpretation id="{1ABA3714-7482-4815-BE2A-364A21ABFCC8}" emma:medium="tactile" emma:mode="ink">
                <msink:context xmlns:msink="http://schemas.microsoft.com/ink/2010/main" type="inkWord" rotatedBoundingBox="9062,9315 10670,9750 10477,10461 8869,10026"/>
              </emma:interpretation>
              <emma:one-of disjunction-type="recognition" id="oneOf1">
                <emma:interpretation id="interp5" emma:lang="en-US" emma:confidence="0">
                  <emma:literal>1</emma:literal>
                </emma:interpretation>
                <emma:interpretation id="interp6" emma:lang="en-US" emma:confidence="0">
                  <emma:literal>}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30183.8329">4873 1686 129,'-2'9'645,"2"-9"0,0 0-129,0 0 129,0 0-129,0 0 0,0 0 129,0 0-129,7 14-129,-7-14 0,0 0 0,13 14 0,-13-14 0,14 12-258,-14-12 258,16 16-258,-16-16 0,19 13 129,-19-13 129,23 14-258,-10-10 129,4 2 129,-2 0-258,2 0 129,3 0-129,0 3 0,0-3 129,-1 4-258,2 0 129,-3 0-129,1 2 0,-1-1 0,-4 4 0,5-5 129,-5 2 0,2 1 0,-1-2 0,2-1 129,-2-1-129,2 4 0,0-6 129,3 4-129,0-4 258,1 4-258,4-3 0,-1 2 0,2-3 0,1 5 0,3-4 0,-4 4-129,2-5 0,0 5 0,-3-2 0,2 0 258,-1-3-258,-1 4 0,-3-4 0,2 4 0,-5-5 129,2 2-129,-3 0 0,-1-1 129,-1-1-129,-1 2 0,0-1 129,0 0-129,-2 0 0,-13-7 0,24 11 0,-24-11 129,22 11-129,-22-11 0,18 10 0,-18-10 0,14 6 0,-14-6 129,0 0-129,0 0 129,0 0-129,0 0 0,7 17 0,-7-17-129,0 0-258,-7 16-903,7-16-2193,0 0-516,-20 15 387</inkml:trace>
          <inkml:trace contextRef="#ctx0" brushRef="#br0" timeOffset="31375.9843">5848 2547 516,'0'0'1677,"0"0"-258,-7-11 0,7 11-387,0 0 258,0 0-387,0 0-258,0 0-129,0 0 129,0 0-258,0 0 0,0 0 0,0 0 129,0 0-129,3-18 258,-3 18-258,15-10 387,-15 10-387,19-11 129,-19 11 0,23-11-258,-23 11-129,23-9 129,-23 9-129,22-5-129,-22 5 129,22-1-129,-22 1 258,20-3-129,-20 3 0,22-4 0,-22 4 0,22-7 0,-22 7 0,25-6 0,-25 6-129,26-4 129,-11 0-129,0 2 0,-1 0 129,1 2-129,1-3 0,-16 3 0,27-3 129,-27 3-129,22-3 0,-22 3 0,19-3 129,-19 3-129,15-4 0,-15 4 0,0 0 129,17-8-129,-17 8 0,0 0 0,15-12 0,-15 12 0,0 0 0,0 0 0,0 0 0,14-4 0,-14 4-258,0 0-258,0 10-774,0-10-1161,0 23-1548,0-23-387,-14 21 258</inkml:trace>
          <inkml:trace contextRef="#ctx0" brushRef="#br0" timeOffset="32603.6402">5927 2735 903,'0'0'1032,"0"0"129,0 0-387,-1-8 129,1 8-129,0 0 0,0 0 129,0 0-129,0 0-129,0 0 129,0 0-129,8-15 258,-8 15-129,0 0-129,22-11 0,-22 11-129,20-12 129,-20 12-258,20-15-129,-20 15 129,21-9-258,-21 9 0,18-7 0,-18 7 0,21-7 0,-21 7 0,20-6 0,-20 6 0,19-5 129,-19 5-129,23-4 0,-23 4 0,20-5 0,-20 5 0,22-5 0,-22 5-129,23-5 129,-23 5 0,23-3-129,-23 3 0,22-2 129,-22 2-129,22-3 0,-22 3 0,20-4 0,-20 4 0,16-5 0,-16 5 0,15-2 0,-15 2 129,14-5-129,-14 5 0,13-4 0,-13 4 0,14-1 0,-14 1 0,0 0 0,13-4 0,-13 4 0,0 0 0,0 0 0,0 0 129,0 0-129,0 0 0,0 0 0,0 0 0,0 0-129,0 0-387,0 0-903,-12 4-2580,12-4-129,-15 11-387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4:41:39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17011 13256 3,'0'0'21,"0"0"-3,0 0-1,0 0-1,0 0 2,0 0-4,2 9-2,-2-9-1,0 0-2,0 0-2,0 0-2,0 0-2,0 0-2,-1 13 0,1-13 0,-1 12-1,2-3 1,-1 4-1,1 1 1,-1 5-1,1 1 1,0 2-1,-1 3 1,1 2-1,-1 1 0,1 1 0,-1-1 0,0-1 0,0-4 0,0 0-1,0-6 1,-1-3-1,1-5-1,0-9-1,-1 11-1,1-11-3,0 0-3,0 0-7,0 0-7,0 0-6,0 0 1,-9-17 0</inkml:trace>
  <inkml:trace contextRef="#ctx0" brushRef="#br0" timeOffset="528.03">16872 13461 14,'0'0'24,"-12"-13"-4,12 13-3,0 0-2,0 0-1,0 0-4,0 0-1,0 0-3,0 0-1,0 0 0,0 0-1,0 0 0,0 0-1,15 6 1,-15-6 0,18 6 0,-9-5-1,4 2 2,-2-2-3,3 2 1,-2-2-1,2 1-1,0-1 1,1-1-1,4 0-1,0 1 1,-2-1 0,2 0-1,-1 0 0,1-1 1,-3-1-1,1 2-1,-4-1 1,-1 0-1,-1 0 0,-11 1-2,18-1-2,-18 1-4,13-2-7,-13 2-17,0 0-2,13-4 2,-14-7 1</inkml:trace>
  <inkml:trace contextRef="#ctx0" brushRef="#br0" timeOffset="2392.1367">17190 13167 8,'-14'-3'20,"14"3"-6,-9-1-2,9 1-2,-10-2-1,10 2-1,-14-3 1,14 3-3,-16-4 1,6 1-2,1 1 0,-1-2 0,-2 2-1,0-1-1,-2 0 1,0 0-1,2 0 0,-3-1-1,2 2 1,-2 0-1,3 0 0,0-1-1,1 0 1,1 2-1,-1 0 0,1 0 0,1 1 0,-1-1 0,1 3-1,0-1 1,0 0-1,-1 3 0,1-1 0,0 0 0,-2 1 1,2 0-2,0 0 1,-2 1 0,1 2 0,0 0 0,-3 0 0,3 0 0,0 2 0,-2 2 1,3-1-1,0 4 0,-2-1 0,2 0 0,1 1 0,-1-1 0,1 2 0,2-3 0,-1 2 0,2-2-1,0-1 1,2 3 0,2-3 0,1 3-1,0-1 1,2 1 0,-1-1 0,4 2-1,-1 0 1,0 1-1,0 0 1,2 2-1,0-1 0,2 2 0,1-2-1,-1 3 0,0-2 1,3 0-1,-2 0 0,2-2 1,0 0 0,1-1 0,0 0 1,0-2-1,1 0 1,1-2 0,0 1 0,0-1 0,-1-1 0,1 0-1,-1 0 1,0-2-1,0 0 1,1-2-1,0 2 1,-1-1 0,1-1 0,1 0 0,1 0 0,-1 1 0,0-2 0,1 0 1,0 0 0,-1-2-1,1 0 1,-3-2 0,2-1-1,-2 0 1,0-2 0,0 0-1,-1-1 0,1-1 0,-1 1 0,0-1 0,1 0 1,0-3-1,0 2 0,0-1 0,0-1 0,1-1 1,-2-2-1,2 0 0,-1-2 0,1 0 0,-1 0 0,1-1 0,-2 0-1,-1 1 1,1-2 0,0 1-1,-2-1 1,0 1 0,0-1 0,-1 1-1,-1 1 1,-1-2 0,-2 3 0,-2-3 0,0 3 0,-1 0 1,-2-3-1,-2 2 0,1-3 1,-3 1-1,0-2 1,-1 1 0,0-1 1,-3 0-1,0 0 1,-1-1 1,1 2-1,-4 0 0,2 1 1,-4 0-1,3 1 1,-2 0-1,1 2 0,-1-2 0,-2 1 0,2 0 0,-1 1-1,1-1 0,0 1 0,-1 0-1,3 1 1,-1-1-1,2 3 0,-1-1 0,1 1 0,0 1 1,-1-1-1,-1 1 0,1-1 0,0 1 0,-1 0 0,0 1 0,-3 0-1,3 1 0,-1 1-2,-1 4-3,-2-3-2,2 6-6,-6 1-9,-3 1-9,4 7-1,-9-3 2</inkml:trace>
  <inkml:trace contextRef="#ctx0" brushRef="#br0" timeOffset="4490.2568">15292 15029 13,'-10'-5'23,"10"5"-6,0 0 0,-13-4-1,13 4-3,-12-5-1,12 5-2,-15-5-1,15 5-2,-15-5-2,15 5 0,-17-7-3,17 7 0,-17-7 0,17 7-1,-18-7 1,9 6-1,0-2 0,9 3 0,-17-1 0,17 1-1,-14 0 1,14 0-1,-14 8 0,14-8 0,-12 13 0,6-4 1,0 1-2,0 3 1,2 0 0,2 1 0,0 1 0,2 3-1,2 2 1,0 0 0,4 3 0,4 0-1,-2 2 1,2 0-2,1 1 0,0 0 0,-1-2-1,2 2-2,-2 0 0,-3-2 0,2 5-3,-5-5-1,2 4-2,-4-5-2,0-2-5,-1 2-5,-7-12-3,7 8 1</inkml:trace>
  <inkml:trace contextRef="#ctx0" brushRef="#br0" timeOffset="4804.2746">15015 15371 0,'0'0'18,"0"0"-1,0 0-5,0 0 1,0 0-2,17 3 0,-17-3 0,20 0-2,-2-2-1,-1-3-1,4 0-2,-1-2-3,5-2-2,-1 0-4,3-3-4,-2-2-14,5 9-6,-10-11 1,9 12 1</inkml:trace>
  <inkml:trace contextRef="#ctx0" brushRef="#br0" timeOffset="5426.3104">15543 15199 5,'-12'4'21,"9"9"0,-10-4-5,5 3-3,-3 3-1,-1 0-3,1 4-2,2-3-1,2 3-2,2 1-2,4-1-1,3 2-1,6-3 0,2 0 0,3-3 0,2-2 0,2-4 0,1-1 0,3-4-1,-3-3 1,0-3 0,-2-5 0,1 1 0,-4-3 0,1 0 0,-3-5 0,-1 2 1,-1-4 1,-3 3 0,-2-3 0,-1 4 1,-2-5 1,-3 5 0,-4-2 0,0 0 0,-5 1-1,-1 2 1,-5-1-2,1 2 1,-3 1-2,0 4 1,1 2-3,1 2 1,1 3-2,2 0-1,3 3-2,0 1-3,11-6-5,-12 11-5,12-11-13,-2 9 1,2-9 1</inkml:trace>
  <inkml:trace contextRef="#ctx0" brushRef="#br0" timeOffset="6201.3547">15847 15284 8,'0'23'12,"-1"-13"-1,5 5-1,-2-2-1,4 5-2,0-2-1,2 4-2,-1-3-2,2 3-1,1-3 0,2 0-1,-2-3 0,3-3 1,-2-2-1,4-5 1,-3-3 0,2-4 1,0-2 1,-3-4 0,5-4 2,-4-2 0,2-2 0,-4-3 1,0 2 1,-2-5 0,-2 5 0,-2-5 0,-1 5 0,-5-2 1,2 4-1,-7-2-1,1 4 0,-7 1-1,1 0 0,-7 5-2,1 4-1,-6 0 0,0 4-1,-1 1 0,0 5-2,2-1 0,1 3-3,4 2-4,0-6-10,5-1-16,13-3 1,-12 10-3,12-10 3</inkml:trace>
  <inkml:trace contextRef="#ctx0" brushRef="#br0" timeOffset="7992.4571">16146 14933 30,'0'0'28,"-12"-7"1,12 7-9,-15-9-3,3 1-4,2 5-3,-4-9-3,2 7-1,-3-4-1,0 3-2,-2-5 1,1 2-2,-3-1 0,0-1 0,-2 1-1,0-3 1,-3 0 0,0 1-1,-2-1 0,-1 1 0,-1-1 0,-1 2 0,0 1 0,1 1 0,-1 0-1,1 3 1,-1 0 0,2 2-1,0-2 1,-1 2-1,-2 0 0,-3 1 1,0 1-1,-2-1 0,1 1 0,1 0 0,-1 1 0,3 1 0,1 1 0,4 2 0,1 0 0,2 2 0,1 1-1,-2 2 1,2 0 0,-1 2 0,1 4 0,0 0 0,-2 2-1,1 1 1,2 3 0,0 0 0,3 2 0,-2-2 0,2 0-1,0 3 1,1 0-1,2-2 1,0 1 0,3 0-1,-2 3 1,2 1-1,2-1 1,0-1-1,2 3 1,2 3-1,0 0 0,2 0 1,2 0 0,5 1-1,1 1 1,1 1 0,3-2 0,2 0 0,5-1 0,0 1 0,4 0 0,3-1 0,0 0-1,5-2 1,2 0 0,3-2 0,1-1 0,3-2 1,0-2-1,0 0 0,2-4 0,-1 1 0,2-4 0,0 1 0,0-3 0,1-1 1,2-1-1,-1-2 0,-2-1 0,3 0 0,-3-3 0,-1-1 0,-2-2 0,2 0 0,-3-1 0,0-2 0,-1-2 0,-1-2 0,-1 1 0,0-2 0,-1-1 1,-1 0-1,1-2 0,-2 0 0,1 0 0,-2-3 0,2 1 1,-1-2-1,1 0 0,-2-1-1,-1-1 1,1-2 0,-3 1 1,3-1-1,-4 0 0,-1-1 0,0 2 0,-2-2 0,-1 0 0,-2 1 0,0-1 0,-2 0 0,-2 1 0,-1-2 0,-1-1 0,-3 2 0,-1-2 0,0 2 0,-2-2 0,-2 1 0,0 0 0,-1-3 1,-2-1-1,-3 2 1,0 0-1,-2-1 1,-3-2-1,-2 2 1,-1 2-1,-5-1 1,0 1 0,-1 1-1,-2-1 1,0 1 0,0 1 0,-1-2 0,-2 0 0,1 3 0,-3-2-1,-3 0 0,-1 0 1,-3 0-1,-3 0 1,-2 3-1,0-1 1,-2 2-1,0 2 0,1 1 0,0 3 0,3-1-1,2 5-4,-3-4-9,3 5-24,6 6 2,-1-6-1,3 6 1</inkml:trace>
  <inkml:trace contextRef="#ctx0" brushRef="#br0" timeOffset="9669.553">16833 13811 14,'3'-9'15,"-3"9"-1,0 0 1,0 0-1,0 0 1,9-9-3,-9 9-1,0 0-1,0 0-2,0 0-1,0 0-1,0 0-1,0 0-1,0 0-1,0 0 0,0 0-2,0 0 1,-5 14-1,0-5 0,-3 3 0,-1 2 0,-3 6 0,-2 3-1,-2 4 1,0 2 0,-3 1-1,0 3 0,1 3 0,-2 2 1,1-3-1,1 1 0,-2 1 0,2 0 0,0 0 0,2-2 0,-1-3 0,3-1 0,0-4 0,3-3 0,0-3 0,1-2 0,1-3 0,1 0 0,-1 1 1,2-3-1,0 1 2,0 1-4,-1-1 4,-2 1-4,3-1 4,-2 2-4,-2-5 2,1 4 0,-1-2 0,1-1 0,0-1 2,2 0-2,-2-1 0,3-2 1,1 0-1,6-9 1,-13 18-1,7-9 1,-1 1-1,0-1 0,1 0 1,-2 0-1,1 1 0,7-10 0,-13 15 0,13-15 1,-12 12-1,12-12 0,-10 11 1,10-11 0,0 0 0,-9 13 0,9-13 1,0 0-1,-10 9 1,10-9-1,0 0 0,0 0-1,-7 9 0,7-9 0,0 0-2,0 0 1,-9 13-1,9-13-3,-4 12-6,4-12-12,0 0-11,-4 12 0,4-12 0</inkml:trace>
  <inkml:trace contextRef="#ctx0" brushRef="#br0" timeOffset="12863.7357">19335 14931 3,'0'0'18,"0"0"-2,0 0 1,0 0-2,0 0 1,0 0-2,0 0-1,0 0-2,0 0-1,0 0-2,0 0 0,0 0-2,0 0-1,0 0 0,0 0 0,0 0-2,0 0 0,0 0-1,0 0-1,-12 13 0,12-13-1,-18 13 1,6-6-1,1 4 0,-4 0 0,1 3 0,-2 0 0,0 2 0,-2 0 0,0 2 0,0 0 0,0 1 0,-2 4-1,1-3 1,-3 1 0,3 0 0,0-2 0,1 0 0,3-3 0,0-1 0,4-5 0,0 2 0,11-12 0,-13 12 1,13-12 0,-8 9 0,8-9 0,0 0 1,-10 5-1,10-5 0,0 0 1,0 0-1,0 0-1,0 0 0,0 0-1,-10-2-2,10 2-5,0 0-10,-3-9-17,3 9 0,8-10-1,-8 10 1</inkml:trace>
  <inkml:trace contextRef="#ctx0" brushRef="#br0" timeOffset="14962.8554">19619 14775 12,'0'0'15,"0"0"-1,-1-11 1,1 11-1,-6-10-1,6 10 0,-8-14-2,8 14-2,-11-15-2,11 15 0,-17-17-2,17 17 0,-20-16-1,10 9 1,-4-1-2,1 1 1,-2-2 0,-1 1-1,-2 0 0,-1 1-1,-2-1 1,1 0-2,-2-1 1,0 2-1,-2 0 0,1-2-1,-2 3 1,2 2 0,0-1-1,1 0 1,-2 3 0,1-2-1,0 3 1,0 2-1,-1 2 0,-2-3-1,0 4 1,-2 2 0,-1 1-1,-1 3 1,0 1 0,0 2-1,0 2 0,1 2 1,-2 3-1,1 0 1,1 2 0,1 1-1,1 1 1,1 0 0,2-2-1,3 1 1,2 1 0,0-1-1,4 0 0,0 0 1,3 1-1,2-1 0,0 2 1,2 1-2,2-1 1,1 1 1,1-2-1,1 0 1,0 2 0,3-1 0,2 0 0,2-1-1,1-2 1,1 2-1,4-1 1,0 0 0,6-2 0,0 0-1,0 1 1,6-2 0,-2 1 0,1-2 1,2-1-1,2-1 0,-2-4 0,1 3 0,2-4 0,-1 2 1,2-5-1,1 0 0,0-2 1,-2 2-1,3-1 0,-1-2 0,-1 0 1,-1-1-1,-2 1 0,0-1 0,-3-1 1,2 0-1,-3-3 0,-2 1 2,2-2-2,-1-1 0,1-2 0,0 2 1,0-3-1,0-1 0,1 1 1,-1-2-1,1 0 0,0-1 0,-1-1 1,1-2-1,-1 0 0,0 1 0,0-2 0,0 1 0,-2-1 1,0 0-2,-1 1 2,0 0-1,-2 0 0,-1 0 0,-2-1 0,0 0 0,-1 1 1,-1-1-1,0-2 0,-2 2 0,1-1 0,0-1 0,1 1 0,-2-1 0,1 1 0,2 1 0,-2-2 0,1 0 1,0 0-1,-2 0 1,-2 3-1,2-4 1,-2 1-1,-2 0 0,-1 1 0,-2 1 1,0-2-1,0 2 0,-2-4 0,0 3-1,-1-2 2,-1 2-1,0-1 0,-2 0 0,0 0 0,-2 0 0,1 1 0,-3-1 1,-1-1-1,1 2 0,0 0 0,-1 1 0,2 0 0,2-2 0,-1 4 1,1-2-1,1 1 0,5 10 0,-9-19 0,9 19 0,-8-18 0,8 18 0,-10-15 1,10 15-1,-9-15 0,5 6 0,4 9 0,-9-17 1,9 17-1,-11-17 0,6 6 0,0 2 0,0-2 0,0 0 0,-2 0-1,1-1 1,0 0-2,-1-1-2,2 2-11,2-1-18,-10-7-2,6 5 1,-9-11 1</inkml:trace>
  <inkml:trace contextRef="#ctx0" brushRef="#br0" timeOffset="16853.964">17369 13716 19,'0'0'24,"0"0"-3,0 0-5,0 0 0,0 0-4,0 0-2,0 0-2,0 0-3,0 0-2,10 4 0,-10-4-1,10 10-1,-1-1 1,3-1 0,2 3 0,4 2 0,0 2-1,4 0 0,2 1 1,1 3-2,2 2 1,-1-2-1,1 2 1,3-2-1,1 2 1,0 0-1,0-1 0,0-2 0,-2 1 0,0 0 1,-1 1-1,-2 2 0,-2-2 1,1 1-1,-3 1 0,0-1 0,-1 0 0,-1 1 0,0-1 0,0 0 0,-1-1 0,-1-1 0,-2-1 1,1-1-1,0-2 0,-2-1 0,-1-1 0,0-1 0,-2 0 0,0-1 1,0-1-1,-1 2 0,0-3 0,0 0 0,0 0 0,1 0 0,-1-1 0,-1 0 0,1 0 0,-1 0 0,-10-8 0,19 15 0,-19-15 0,17 17 0,-17-17 0,17 17 0,-11-7 0,4-1 0,1 1 0,-11-10 0,18 19-1,-8-12 1,0 3 0,-1-3 0,2-1-1,-11-6 1,15 12 0,-15-12 1,14 12-2,-14-12 1,12 10 0,-12-10 0,14 13-1,-14-13 1,15 13 0,-6-5-1,-9-8 1,17 17 0,-8-9 0,0-1-1,-9-7 1,17 17 0,-17-17-1,16 14 1,-16-14 0,14 13-1,-14-13 1,12 10 0,-12-10 0,10 5-1,-10-5 1,0 0 0,10 4 0,-10-4-1,0 0-1,10 8 0,-10-8-1,11 10 0,-11-10-4,16 10-4,-16-10-6,12 5-13,1 4 2,-13-9 0</inkml:trace>
  <inkml:trace contextRef="#ctx0" brushRef="#br0" timeOffset="20072.148">17821 16651 6,'0'0'24,"0"0"0,0 0-5,0 0-1,0 0-4,0 0 0,0 0-2,0 0-2,0 0-2,0 0-2,0 0-2,0 0-1,0 0-1,0 0 0,0 0-2,-4 16 1,4-16-1,-1 17 1,0-4-1,0 3 0,-1 3 0,-1 5 2,1-2-2,0 0 0,0 2 0,-2 0-2,1-1 2,0-1 0,0-2-1,1-5 0,-1 2 1,2-2-1,-1-4 1,1-2 0,1-9-1,-1 11 1,1-11 0,0 0 0,4 10-1,-4-10 1,0 0 0,12 6 0,-12-6 0,14 2 0,-5 0 0,1 0 0,3 1 0,1 0 0,2-2 0,2-2 0,2 3 0,3 1 0,-2-3 1,1 1-1,-2 0 0,0-1 0,-2 0 0,0 0 0,-3-3 0,-4-1 0,0 0 0,-2-2 0,-9 6 0,15-18 0,-11 9 0,0-2 0,0-2-1,-1 2 1,0-2 0,0 1 0,0 1-1,2-2 2,-2 1-1,1 2 0,-4 10 0,5-13 0,-5 13 0,0 0 1,3-13-1,-3 13 1,0 0 0,0 0 0,0 0 2,0 0-2,0-12 0,0 12 1,0 0-1,-2-12 0,2 12 0,0 0 0,0 0 0,0 0 0,-7-9-1,7 9 1,0 0 0,0 0-1,0 0 0,-9-11 1,9 11-1,0 0 0,0 0 0,-5-9 0,5 9 0,0 0 0,0 0 0,-4 11-1,3-1 1,2 0 0,0 5 0,1 5-1,1 2 1,0 2 0,3 3 0,-2 2 0,0 0-1,0 1 1,0-1 0,-1-2-1,-1-2 1,-2-1 0,3-5-1,-2-2 1,0 0-1,1-4 0,-1-3 0,-1-10 1,2 15-2,-2-15 2,0 0-1,2 10 1,-2-10-1,0 0 0,0 0-2,0 0 0,0 0-4,0 0-6,0 0-16,-3-11-5,3 11 2,1-17 1</inkml:trace>
  <inkml:trace contextRef="#ctx0" brushRef="#br0" timeOffset="21750.244">18410 16868 7,'0'0'13,"-1"-11"-2,1 11 1,-2-13 0,2 13 0,-2-14 2,1 5-1,1 9-2,-2-17 0,2 17-2,-1-19 0,1 19-2,1-21 0,-1 21-2,4-16 0,-4 16-1,6-14-1,-6 14 0,10-13 0,-10 13-1,11-11-1,-11 11 0,17-12 1,-7 7 0,1-2-1,3 3 0,-1 0 0,3 2 0,-1 0 0,2 1-1,-1 3 0,1 1 0,-1 2 1,0 1-1,-1 6 0,-1-2 0,-2 1 0,-2 5-1,-3 2 1,-1 0 0,-1 2-1,-3 2 0,-2-2 0,-4 4-1,0 2 1,-3-3 0,1-1 0,-4 2-1,0 0 1,-3-2 1,2 0-1,-1-2 1,0-5-1,1 4 1,-1-2 0,2-5 0,0 1 0,0-2 0,2-2 0,8-9 0,-14 21 0,14-21-1,-8 9 1,8-9 0,-5 9 0,5-9-2,-1 10 2,1-10 0,0 0 2,0 0 0,0 0 0,12 7-1,-12-7 0,10-1 2,0-5-2,0 1 2,2 1-2,3 0 0,2-3 0,0 4 1,0 1-2,3-4 1,-4 1-1,4 6 0,-1 1 1,-1 0-1,0 1 0,-1-2 1,-1 1-1,-1 1 0,-1 5 1,-5-6-2,-9-2 2,12-1-1,-12 1 0,0 0 0,0 0-1,0 0-1,0 0-5,-3-12-4,3 12-18,0 0-6,-10-7-1,10 7 1</inkml:trace>
  <inkml:trace contextRef="#ctx0" brushRef="#br0" timeOffset="24223.3855">19092 16806 25,'0'0'24,"-1"-16"-4,0 5 0,-1 2-3,-3-4-1,5 13-3,-10-22-2,5 12-2,-4-4-3,3 4-1,-5-5 0,1 4-2,-1-5 0,0 3 0,-3-4-1,3 3 1,-6-4-2,2-1 1,-3-1-1,0 1 1,-2-1-1,0 3 0,-1 0 0,-1 1-1,-1 0 1,-1 5 0,3 1 0,-1 1 0,0 1 0,1-1-1,-1 2 1,0 0-1,1 2 1,0-1-1,-2 1 0,1 0 0,1 0 0,-1 1 0,1 1 0,1 0 0,-1 1 0,-1-1 0,0 2 0,-1-1 0,0 2 0,1 0 0,-1-1 0,1 1 0,-2 0 0,2 1 0,1 1 0,-3-1 0,-1 2-1,-2 0 1,0 1 0,1-3 0,-1 2-1,0 1 1,0 0-1,0 0 1,0 0 0,1 2 0,2 1-1,-1 1 1,1 1-1,3 0 1,1 0-1,2 2 1,3 0-1,0-1 1,2 1 0,-1-1-1,1 0 1,0 0 0,0 2 0,0-4 0,1 4 0,-1 1-1,0 0 1,2 1-1,-1 0 2,0 2-2,0-3 1,1 5 0,0-3 0,1 0 0,1-1-1,0 2 1,3 0-1,1 1 1,1 1 0,0 0 0,1-1 0,1 3-1,3 3 2,1-4-1,3 4-1,-1 0 1,2-1 0,1 1 0,1 2 0,4-2 0,-2 0 0,3 1 0,-1-3 0,0 0 0,1-3 0,-1 1 0,2 4 1,-1-2-2,2 0 1,-2 1-1,1-3 1,1 0-1,1 3 1,1-3-1,-3-4 2,2-1-2,-2-3 2,1-1-1,-1 2 0,1 1 0,-2-6 1,1 2 0,0 1 0,1-1 0,-1 0-1,4 0 2,-2-3-1,2 4 1,1 0-1,3-2-1,-1-2 0,0 2 1,0-3 0,0 2 0,1 0-1,-1-4 0,0-3 0,0 5 0,-1-4 0,2-2 1,2 2-1,-2-2 0,1-3 0,0 1 0,0 2-1,0-7 2,0 3-1,0 1-1,-1-1 1,1 0 1,0 1-2,1-4 2,-1 2-1,-2 1-1,3 0 1,-2-3-1,-3 0 1,1 1-2,0 1 2,-3-1-2,1-4 1,0 4 0,-2-2 0,1 3 1,0-1 0,0-2 0,-1-1 0,2 2-1,-2 0 1,1-1 0,-2 4 1,0-4-1,-1 0 0,-1 3 0,-2 1 0,-2-2 0,1-1 0,-2-1 0,1-2 0,-1-1 1,0 2-1,-1-2 2,1 0-3,0 1 3,1 2-2,-9 9 1,15-18-1,-15 18 0,15-14 0,-15 14 0,14-10 0,-14 10 0,13-12 0,-13 12-1,11-11 1,-11 11 0,10-12 0,-10 12 1,10-13-1,-10 13 0,8-13 0,-8 13 0,8-14 0,-8 14 0,8-15 0,-8 15 0,7-15 0,-7 15 0,5-16 0,-5 16 0,5-10 0,-5 10 1,3-12-1,-3 12 0,2-12 0,-2 12 0,2-13 1,-2 13-1,-2-18 0,2 18 0,-1-17 0,0 7 1,1 10-1,-5-17 0,1 3-1,0 3 1,-1-3-1,-1-5-1,1 3-2,-3-5-2,5 2-11,-3-1-19,-1-6 1,6 1-2,-2-8 2</inkml:trace>
  <inkml:trace contextRef="#ctx0" brushRef="#br0" timeOffset="25998.487">18909 15579 11,'0'0'11,"3"-11"-2,-3 11 0,0 0-1,0 0-1,0 0 0,0 0-2,0 0 1,0 0 0,0 0 1,0 0-1,0 0 0,0 0 1,0 0-1,0 0 2,0 16-1,-5-6-1,2 6 0,-5 1-1,2 4 0,-5 0-1,1 5-1,-3 1-1,-2 3 0,0 1-1,-2 2 0,-1-1 0,0 2-1,-2 1 1,1-1-1,0 1 0,3-3-1,-2 0 1,3-3 0,0 0 0,1-3-1,1-1 1,2-3 0,0 1-1,2-6 1,1-1 0,2-2 0,0-2 0,0-2 0,1-1 1,5-9-1,-7 13 0,7-13 0,-5 9 0,5-9-1,0 0-1,0 0-1,0 0-2,0 0-1,-1 12-2,1-12-3,0 0 0,0 0-2,5 14 2,-5-14-1,1 10 4,-1-10 2,1 14 1,-1-14 3,-1 10-4,3 0-11,-2-10-2</inkml:trace>
  <inkml:trace contextRef="#ctx0" brushRef="#br0" timeOffset="27976.6002">20721 16332 5,'0'0'24,"0"0"2,-9 5-6,9-5-1,-9-2-3,9 2-2,-10-2-2,10 2-1,-10 1-2,10-1-2,0 0-2,-6 14 0,4-4-2,4 4-1,1 5-1,0 3 0,3 7-1,0 3 1,3 3-1,-1 1 1,0 3-1,-1-1-1,2 3 1,-3-3-1,1-1 1,-2-4-1,0 0 0,0-5-2,0-3-1,-4-9-3,5 2-6,-6-18-3,2 11-8,-2-11-10,0 0 1,0 0 3</inkml:trace>
  <inkml:trace contextRef="#ctx0" brushRef="#br0" timeOffset="28458.6277">20732 16778 11,'-7'-22'27,"7"22"3,-9-24-2,6 5-7,3 6-4,-1-7-3,6 9-3,-2-7 0,6 7-4,0-6-1,5 7-3,0 1-1,3 2-1,2 3-1,2 3 0,0 2-1,2 3 1,1 4 0,-2 0 0,4 2-1,-3 3 1,-3-1-1,-2 3 1,-2 1-1,-5-2 1,-3 3-1,-4 1 0,-4 1 0,-7-2 0,-2 2-1,-5 0 2,-3-1-1,-4 1 1,-1-2 0,0-4 1,-5-2 1,3 0 0,0-6 0,6-1 0,-1-2 0,6-3 0,1-2-1,12 3-1,-12 0-1,12 0-2,0 0-2,-2-14-6,11 10-16,4 5-9,-4-8 0,9 5 2</inkml:trace>
  <inkml:trace contextRef="#ctx0" brushRef="#br0" timeOffset="29494.687">21560 16616 21,'0'0'25,"0"0"-1,-12-8-6,2 5-3,-2 4-2,-3-6-3,-1 5 0,-3-4-4,-2 5 0,-2-2-1,1 5-2,-2-2-1,0 2-1,0 3-1,3 1 0,1 4 1,3-2-2,2 3 1,1 2 0,5 1 0,3 3 0,4 1 0,2-1 0,3 3 0,3-1 0,4-2 0,2 1 0,2-5 0,3 1 0,0-5 1,1 0-1,1-7 1,-1-1 0,-1-5 0,1-2 0,-1-5 0,-1-2 0,-1-4 1,0-2 0,-1-3-1,0 3 0,-1-2 0,0 0 1,-4 0 0,2 3 0,-4-3 0,1 3 0,-4 2 1,1-1-1,-5 0 0,1 5 0,-2-4-1,-2 4 1,3 10-1,-6-15 1,6 15-2,-6-9 1,6 9-1,0 0 0,0 0 0,-9 12 0,8-1 0,0 2 0,2 4 0,-1 2 0,2 3 0,2 1 0,1 5 0,0-3-1,1 1 0,1-2 0,2-2-1,-4-6-3,5 4-3,-10-20-14,6 11-15,-6-11 2,11-3-2,-5-7 3</inkml:trace>
  <inkml:trace contextRef="#ctx0" brushRef="#br0" timeOffset="30502.7446">21764 16567 29,'0'17'28,"0"-17"2,2 13-5,0 0-12,-2-1-5,4 6-2,-3-3-1,5 6-1,-3 0-2,1 0-1,1 3-1,0-2-2,2 2-2,-3-5 1,4 4-3,-5-9-1,2 1 0,-3-5-1,-2-10 2,4 11 0,-4-11 3,0 0-1,-5-13 3,3 3 2,-3 1 0,0-8 2,-2-3 1,3 3-1,-2-4 2,3 4-1,-1-4 1,3 6-1,0-5 0,4 7-1,0 3 0,3 1-1,1-1 0,3 6-1,1-1 0,1 2-1,4 3 0,-2 0 0,3 1 1,0 2-1,0 1 0,-2-3 0,-3 1 1,0-1 1,-12-1-1,17-1 1,-17 1 0,9-10 0,-10 1 1,1 9-1,0-19-1,-2 6 1,-1 0-2,-1 1 1,0 2-1,-1 0 1,5 10-1,-7-14 0,7 14-1,0 0 0,0 0-2,0 0-3,-7 12-3,7-12-7,0 0-15,-3 20-2,3-20 2,1 10 1</inkml:trace>
  <inkml:trace contextRef="#ctx0" brushRef="#br0" timeOffset="31928.8262">22002 16545 14,'0'0'14,"0"0"0,0 0-3,0 0-2,0 0-2,0 0-1,0 0-1,-9 12 2,9-12-1,-5 13 1,5-13 1,-7 12 1,7-12 0,-8 16-1,8-16 0,-5 12-2,5-12-1,0 0-2,-4 11 0,4-11-1,0 0 0,0 0 0,11-1-1,-11 1 1,0 0 0,13-12 0,-13 12-2,0 0 1,11-10 0,-11 10-1,0 0-1,0 0 0,0 0-1,0 0-2,-12-6-3,12 6-6,-12 0-11,12 0-8,-11 4-1,11-4 2</inkml:trace>
  <inkml:trace contextRef="#ctx0" brushRef="#br0" timeOffset="41043.3475">22388 16426 3,'0'0'20,"0"0"-5,0 0-3,0 0-1,0 0-1,0 0 0,-6-10-2,6 10-1,0 0-2,0 0-1,0 0-1,-11-13-2,11 13 1,0 0-1,-12-9 0,12 9 1,-11-8 1,11 8-1,-14-11 1,14 11 0,-17-11 0,17 11 0,-19-17 0,19 17-1,-19-16 0,9 5 0,-1 2 0,1 0 0,-2-1 0,2 0 0,-2 0 0,0 1 0,0-1 0,0 3-1,0-1 1,2-1-1,-3 1-1,1 0 1,-1 0-1,-2-1 0,0 0 1,-4 1-1,0 0 0,-1-1 0,-4 2 0,0 0 0,-1 2 0,1 0 0,-2-1 0,2 2 1,-2-1-1,2 1 0,1-1 0,0 1 0,0-3 0,0 1 0,0 0 0,-1 0 0,1 0 0,0-1 0,1 1 0,-1 1 0,1-1 0,1 1 0,1 1 0,-2-1 0,1 2 0,-1 0 0,-3 0 0,0 0 0,-1 0 0,-2 0 0,-2 1 0,-1-1 0,-1 0-1,0 0 1,0 2 0,-1-1-1,1 3 1,-1 0 0,1 0-1,1 2 1,1 1-1,0-1 1,2 1 0,0 0 0,1 0 0,2 0 0,-1 0 0,-1 1 1,1-1-1,-2 2 0,0 0 0,0 0 0,-1 2 0,0 0 0,1 0 1,4 0-1,-2 1 1,2 0-1,1 1 0,3 1 0,0-1 0,1 0 0,2 2 0,-2 1 0,4-1 0,-2 1 0,4 0-1,-3 1 1,1 0 0,0 1 0,0-1 0,3 0 0,-2-1 0,3 1 0,-2-1 0,5-1 0,0 0 0,1 1 0,1-1 0,2 2 0,1 0 0,-1 1 0,2 0 0,0 2 0,1 3 0,0-2 0,1 3 0,1 2 0,1 0 0,0 4 0,3 0 0,0 0 0,1-2 1,2 1-1,0-1 0,0-1 0,0 1 0,2-3 0,0 0 0,-1 1 0,3 1 0,-3-3 1,4 0-1,1-1 0,-1-2 0,2 1 0,-2-2 0,4 0 0,-2-3 1,4 2-1,-3-1 0,2 0 0,2 2 0,-1-5 0,2 1 0,0 0 0,-2 5 0,3-6-1,-1 2 1,-2 0-1,1-3 1,2 2-1,-2-2 1,1 1-1,3-3 0,-3 3 1,3-6 0,0 5 0,1-3 0,-1 4 0,1-4 1,0-1-2,1-1 2,1 0-1,-1-2 0,2 3 1,0-2-1,0-4 0,0 1 0,3 0 0,-1 0 1,2-2-1,0 3 0,0-5 0,3-1-1,-1 4 1,0-3 0,-1-1 0,0 1 0,0 0-1,-2-4 1,0 1 0,1 0 1,-2-2-1,-2 2 0,-1-1 0,-2-2 0,-2 3 0,0 1 0,-1-1 0,-3 1 0,2-1 0,-1 0 0,0-4 0,-1 6 0,2-5 0,-4 2 0,3-2 0,-4 6 0,3-5 0,-3 6 0,-1-2 0,1-1 0,-2 0 0,3-3 0,-5 4 1,2-5-1,-1 3 2,1-3-2,-2-1 1,0 2-1,0 1 1,0 1 0,0-2-1,1 2 0,-1-2 0,0 2 0,1 0 0,-1-2 0,-1 2 1,-1-2-1,0 1 0,-10 6 0,18-11 0,-18 11 1,12-14 1,-12 14-1,12-13-1,-12 13 1,10-13 0,-10 13-1,8-13 0,-8 13 1,11-16-1,-11 16 0,8-17 0,-8 17 0,10-20 0,-3 9 0,-1-1 0,1 2 1,-1 0-1,0-1 1,-6 11-1,12-14 0,-8 5 1,-4 9-1,7-13 1,-7 13-1,4-13 0,-4 13 0,3-17 0,-3 8 0,0 9 0,3-17 1,-2 8-2,1 0 1,-2 9 0,3-17 0,-3 17 0,6-16 0,-6 16 0,3-16-1,-3 16 1,5-12 1,-5 12-1,4-15 0,-4 15 0,4-14 0,-4 14 0,3-15 0,-3 15 0,3-16 0,-3 16-1,2-9 2,-2 9-1,3-12 0,-3 12 0,1-9 0,-1 9 1,0 0-1,3-14 0,-3 14-1,3-11 1,-3 11-1,2-14 1,-2 14 0,0-15 0,0 15 0,2-15 0,-2 15 0,0-17 0,-1 8 0,1 9 0,-1-13 0,1 13 0,-1-13 0,1 13 1,-2-11-1,2 11 0,0 0 0,-1-13 0,1 13 0,-2-11-1,2 11 1,-1-11 0,1 11 0,-2-13 0,2 13 0,-5-14-1,5 14 1,-5-16 0,5 16 0,-8-19-1,8 19 0,-16-18-2,16 18-4,-23-23-11,3 8-15,6 5-1,-11-10 1,5 3 0</inkml:trace>
  <inkml:trace contextRef="#ctx0" brushRef="#br0" timeOffset="43169.469">19689 15403 13,'9'0'13,"-9"0"1,0 0-1,0 0 1,0 0-1,0 0 0,0 0-2,0 0-1,0 0-1,0 0-2,0 0-1,0 0 0,0 0-2,0 0 0,0 0-2,0 0 0,0 0-1,0 0 0,0 0 0,0 0 1,0 0-1,0 0 0,10 4 0,-10-4 1,12 8 0,-12-8-1,14 10 0,-3-2 2,-11-8-2,20 17-1,-10-5 1,1-1 0,0 0-1,1 4 0,1-2 0,2 2 1,-1-1-1,0 2 0,2 0 1,-1 2-1,1-2 1,0 2-1,0-2 1,0 2-1,-3-1 1,1-2-1,0 0 0,-1 0 1,1-2-1,-1 1 0,0 0 1,1-1-1,2-1 0,-3 1 0,1-3 0,0 0 0,-2 2 0,0-4 0,-3 2 1,0 1-1,0-2 0,-9-9 0,14 17 0,-6-7-1,-8-10 1,15 16-1,-15-16 1,13 14-1,-13-14 1,15 14 0,-15-14 0,16 16 0,-16-16-1,17 16 1,-8-7 0,-9-9 0,17 19-1,-9-10 1,-1 1 0,1-1 0,2 0-1,-2 1 1,1-1-1,0 0 1,1 1-1,-1-3 0,0 3 0,-9-10 0,16 17-2,-16-17 1,14 14 0,-14-14-1,15 15 0,-15-15 1,14 13-2,-14-13-1,16 13-4,-16-13-8,9 11-14,2-2 0,-11-9 1,11 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6:14:24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17511 13353 1,'0'0'8,"0"0"0,-13 0 0,13 0-1,0 0 0,0 0 0,0 0 1,0 0-1,0 0 2,0 0-1,0 0 1,0 0-1,0 0 0,0 0-1,0 0-1,15-6 0,-1 0-1,1-4 1,7 1-2,5-5 1,8-2-1,2-3-1,6-2 0,4-1-1,4 0 0,2 0-1,5-1 0,-1 1-2,2 1 2,1 1-1,0-1 1,1 3 0,1-3 0,-1 2 0,0 1 1,-1-1-1,-2 3 1,2 1 1,1 2-2,-3-1 1,1 5-1,2-1 1,0 1-1,-2 0 1,4 1 0,-3-2 0,3-1-1,-1 1 0,1 0 1,0-4-1,0 3-1,-1-1 1,-1 2-1,1 0 1,-3 2-1,-3 0 1,-1 1-1,-4 1 1,-2 0-1,-3-1 1,-4 3-1,-4-1 0,-3 0 0,-3 2 1,-5 0-1,-4 0 0,-4 1 0,-4 0-1,-6 0-1,-9 2-2,0 0-6,0 0-17,-2 17-6,-15-11-2,0 7 3</inkml:trace>
  <inkml:trace contextRef="#ctx0" brushRef="#br0" timeOffset="2078.1187">20826 12172 11,'4'15'17,"-4"-15"2,2 24-8,-1-8-1,3 4-1,-1 4 1,1 2-1,0 3-1,-1 3-1,3 1-1,-3 4-1,1 5-2,0-2-1,0 1-1,-1 1-1,-2-2-1,-1-1 1,-2-4-1,0-4 0,-1-6 1,-1-3-2,0-6-1,1-2-1,3-14-3,-6 9-5,6-9-8,0 0-4,-2-11 0,-5-7 1</inkml:trace>
  <inkml:trace contextRef="#ctx0" brushRef="#br0" timeOffset="2426.1387">20639 12644 4,'-13'-15'20,"13"15"1,-1-11-3,1 11-2,4-9-1,-4 9-2,16-8-2,-3 6-1,9 2-2,3-1-1,8 4-1,0-2-2,8 2-1,3-4 0,3-1-2,-1-4 0,0-4-1,-2 0-2,-4-4-2,-1 0-7,-5 5-18,-13-8 0,-1 12-1,-17-5 1</inkml:trace>
  <inkml:trace contextRef="#ctx0" brushRef="#br0" timeOffset="3502.2003">20954 12165 12,'0'0'18,"-15"-18"-5,15 18 0,-13-12-1,13 12-1,-17-14-1,8 8-1,0 0-1,-3-1-1,-1 3-1,-1 0-1,-1 1-2,-2 1 0,-2 1-1,-3 1 1,0 2-1,0 1 0,-2 1-1,-1 2 0,-1 3 0,-1 1 0,2 4 0,-2 0-1,0 5 0,-1 2 0,2 4 0,-1 2-1,1 3 1,3 3 0,-1 3 0,2 3-1,2-1 1,5 3-1,0 2-1,8-2 1,4 0 0,9 1 1,9-4-1,5 2 1,8-1 0,6-1 1,7-3-1,3 0 1,6-2-1,2-2 0,2-2 0,3-5-1,2-4 1,4-6 0,0-3 0,1-6 0,-1-6 0,0-5 0,-3-5 1,-1-7 0,-2-3 1,-5-4 1,-4-6 0,-5-5 0,-5-1 1,-11-7 1,-3-2 1,-12-9 0,-4-2-1,-11-10-1,-4-1 0,-9-7 0,-5 2-1,-5-1-1,-6 8-1,-7 6 1,-6 10-1,-6 13-1,-7 13 0,-7 14-1,-1 11 0,-3 13-2,-3 5-1,6 13-3,0-1-7,12 4-14,10 6-5,6-9-1,16 1 2</inkml:trace>
  <inkml:trace contextRef="#ctx0" brushRef="#br0" timeOffset="10220.5846">21447 12954 21,'0'0'17,"0"0"1,0 0-2,0 0-1,0 0-2,0 0-2,0 0-2,11 5-2,-11-5-2,21 14 0,-6-4-2,5 5 1,3 1-1,5 5 0,3 1-1,4 2 1,0 0-1,3 3 0,0 1 0,3 2 0,-1 0 0,0 0-1,-3-2 1,-1 1-2,-3 0 2,-1-1-1,-2-4-1,-4-1 0,-4-3 0,-2-4 1,-5-1-1,0-4 0,-6-1 0,-9-10-2,13 13-3,-13-13-3,0 0-10,0 0-11,0 0-2,0 0 1,0 0 0</inkml:trace>
  <inkml:trace contextRef="#ctx0" brushRef="#br0" timeOffset="11431.6538">22620 14011 8,'0'0'22,"-14"-18"-2,14 18-1,-16-15-2,16 15-4,-19-11-2,7 5-2,0 2-2,-1 0-1,1 3-1,-4-1-1,4 4-1,-5 1-1,2 4 0,-2 1 0,0 5-1,0 1 0,0 4-1,5 2 1,-1 2-1,4 3 0,2 0 0,5 0 0,4-1 0,4 0-1,4-4 1,0-2-1,5-6 1,2-3 0,2-5 0,-1-6 0,3-5 1,0-5-1,-2-3 0,2-6 1,-5 0-1,0-5 1,-2-1 1,-3 1-1,-4 0 1,-2 0 0,-3 4 0,-4 1 0,2 1-1,-3 6 1,1 1-2,2 13 2,-5-10-2,5 10-2,2 10 2,4 3 0,0 5-1,3 4 0,1 3 0,4 4 0,-1 0-1,2 1-1,0-2 0,0-1-2,-1-6-1,1 1-3,-6-7-7,-9-15-9,19 16-4,-19-16 2,0 0 1</inkml:trace>
  <inkml:trace contextRef="#ctx0" brushRef="#br0" timeOffset="11878.6794">22779 13973 10,'12'7'18,"-12"-7"0,13 10-4,-8 0-6,5 8-1,2-1-2,0 6 0,0-1-2,0 2 0,-3-3-1,0-2 0,-1-5-1,-2-1 0,-6-13 0,4 12 0,-4-12 0,0 0 0,1-15 0,-2 2 1,-1-3 0,0-6-1,1 0 2,1-4 1,1 5 1,1-3 0,1 4 0,2 2 0,1 4-1,3 2 0,0 2-1,1 2-1,3 2-1,-1 3 0,-2 2-2,2 1 1,-3 0-2,1 3-3,-10-3-6,11 5-10,-2 5-6,-9-10-1,0 0 2</inkml:trace>
  <inkml:trace contextRef="#ctx0" brushRef="#br0" timeOffset="12700.7264">23446 13939 9,'-11'1'21,"11"-1"1,-15-3 2,15 3-11,-15-3-1,15 3-2,-11-4-2,0 4-1,11 0-1,-13-1-1,13 1-2,-18 2 0,18-2-1,-19 6 0,8-1 0,1-1 0,-4 4 0,0-1 0,0 3 0,3 3 0,-4 1 0,2 5-1,2 1 1,0 4-1,5 2 0,5 2-1,2 0 1,3 1-1,5-2 0,4-3 0,0-3 0,2-4 0,4-6 1,-5-6-1,3-6 0,1-7 2,-2-4-2,0-6 1,2-5 0,0-3-1,-3-3 1,1-2 0,-3 3 0,-4-3 1,0 5-1,-3 0 1,-3 6 0,-4 4 1,3 3-2,-2 13 0,-1-11 0,1 11 0,0 0-1,0 20 0,4-3-1,2 7 1,-1 6-1,2 7 0,1 3 1,1 9-2,2-1 0,0 6-2,-5-3-1,3 5-2,-6-8 2,0-2 0,-5-8 1,-2-5 2,-5-6 0,-1-8 2,-4-1 2,-2-12 1,-1-2-1,-4-5 1,0-5-2,-1 0-1,1-5-3,2-1-9,0 1-14,-7-10-3,10 7-2,-7-12 2</inkml:trace>
  <inkml:trace contextRef="#ctx0" brushRef="#br0" timeOffset="13241.7574">22932 13886 20,'0'0'20,"0"0"-2,0 0 0,0 0-2,0 0-4,5 15-1,-5-4-3,1-1-2,-1 5-2,1-2-1,2 2 0,2-4-2,1 2 1,-6-13 0,13 7 0,-13-7 0,16-4 0,-16 4 1,11-14-1,-11 14 0,6-16-1,-6 16-1,-1-18-3,1 18-10,0 0-13,-8-17-3,8 17-1,-3-12 0</inkml:trace>
  <inkml:trace contextRef="#ctx0" brushRef="#br0" timeOffset="14558.8327">23702 13809 8,'0'0'20,"0"0"2,-1-14-5,1 14-2,-10-16 0,10 16-1,-15-16-3,5 9 1,-7-3-3,1 2-1,-6-3-2,1 2-1,-6-3-2,-5-1 2,-2-1-2,0 0 1,-5 0-1,-1-2 0,-5 1 0,-1 1-1,-4-1 1,1 1-2,-2 0 0,-2 2-1,1-1 0,0 2 1,-2 0-1,1 2 0,3 4 0,0 2 0,2 3 1,4 3 0,1 2-1,2 2 0,3 0 1,3 4-1,-1-1 0,-1 2 0,0 0 0,-1 5 0,0 0 0,-1 4 0,-1 6-1,1 0 1,2 5 0,3 1 1,3 5-1,3 2 0,5 2 1,3 2-1,7 2 0,3 1 0,7 2 0,6 0 0,4 1 0,6-1 0,4 2-1,6-2 1,2-3 0,4 0 0,2-4 0,2-2 0,6-6 0,3-1 0,4-6 0,4-2-1,6-4 1,7-1-1,7-5 0,3-2 0,3 1 1,2-4-1,0 1 0,1-3 0,-2 0 1,-6-2-1,-3-2 0,-3 0 1,-3-2-2,-4-3 1,-3 0 1,-5-3-1,-1-1 1,1 0 1,-3-3-1,-3-1 0,-2-3 1,-1-1-1,-2-3 1,3-2 0,-3-3-1,-1-2 0,-3-2 0,4 1 0,-5-2 0,-3-2 0,-3 1 0,-2 1 0,-5-1 1,0 1-1,-6 0 1,-3 1 0,-2-2 0,-2 2 0,-2 0 0,-1 2 0,-6-1-1,-3 1 1,-1 0 0,-2 0-1,-4-1 1,-7-2 0,-5-3 0,-1-3 1,-8-1-1,-6-2 0,-3-1 0,-7 0 0,0 1 0,-5 2 0,-2 2-1,-5 5 0,2 3 1,-2 2-1,1 2-1,-3 3-1,5 5-3,-5-3-11,2 7-20,6 5 2,-6-5-2,9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6:25:45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4D5920F-9AB0-4B61-8E90-2A2B296E1915}" emma:medium="tactile" emma:mode="ink">
          <msink:context xmlns:msink="http://schemas.microsoft.com/ink/2010/main" type="inkDrawing" rotatedBoundingBox="20944,8295 25062,15983 19657,18878 15539,11190" shapeName="Other"/>
        </emma:interpretation>
      </emma:emma>
    </inkml:annotationXML>
    <inkml:trace contextRef="#ctx0" brushRef="#br0">24218 15869 56,'16'1'30,"-16"-1"-2,17 10 0,-7 2-17,2 6-9,6 4 1,5 7-1,7 5 2,0 4-1,9 6 1,2-4-2,0 0 0,-1-4-1,-1-1 0,-4-4-1,0-4 0,-9-4-1,-7-5 0,-2-2-4,-3-6-9,-14-10-18,10 15-1,-10-15 0,-14 2 0</inkml:trace>
    <inkml:trace contextRef="#ctx0" brushRef="#br0" timeOffset="1">24538 16633 17,'-22'-3'24,"10"8"4,-10-9 0,1 7-15,-7 4-2,0 2-1,2 5-1,-2 3-1,3 3-1,-1 2-2,9 6 0,4 0 1,9 1-2,5-2-1,10 2 1,7-5-2,9-1 0,2-6-2,3-5 0,-1-4 0,3-6 0,-3-4 0,-3-7 0,-8-2 0,-3-3 0,-6-4 0,-1-4 0,-7-2 0,-6-4 0,-3-4 1,-4 1-1,-1-1 1,0 5-1,1 3 1,-1 6-1,2 7 0,9 11 0,0 0 0,-4 17 0,10 5 0,0 3 0,6 2 0,3 3-1,1 0 1,2-2-2,0 1-3,3-10-6,0-3-16,-5 1-7,-5-12-1,-11-5 2</inkml:trace>
    <inkml:trace contextRef="#ctx0" brushRef="#br0" timeOffset="2">24744 16710 71,'66'-29'33,"-66"29"0,0 0 0,0 0-28,0 0-4,54 38-1,-54-38 0,14 55-2,-14-55 1,12 65-1,-12-65-1,0 0 1,17 68 1,-17-68 0,0 0 1,0 0 1,0 0 1,0 0 1,0 0-1,0 0 0,12-77 1,-12 77 0,-6-54-1,6 54 1,0 0-1,4-64 0,-4 64-1,0 0-2,0 0-6,0 0-16,0 0-11,0 0 0,60-6-1,-60 6 1</inkml:trace>
    <inkml:trace contextRef="#ctx0" brushRef="#br0" timeOffset="4">25115 16682 28,'0'0'30,"0"0"1,0 0-2,0 0-10,0 0-2,0 0-4,0 0-1,0 0-4,0 0-2,0 0-1,0 0 0,0 0-2,0 0 0,0 0 0,-62 25-1,62-25-1,-56 30-1,56-30-4,0 0-28,-73 45-5,73-45 0,0 0-1</inkml:trace>
    <inkml:trace contextRef="#ctx0" brushRef="#br0" timeOffset="3">25320 16687 16,'0'0'28,"0"0"1,56-12-6,-56 12-5,0 0-2,0 0-1,0 0-3,0 0-3,0 0-3,0 0-2,0 0-2,-53-27 0,53 27-1,0 0 1,0 0 0,-65 35 0,65-35 0,0 0 1,-46 55 0,46-55-1,0 0 1,-10 65-1,10-65-1,0 0 0,24 61-1,-24-61 0,0 0 0,56 34-1,-56-34 1,0 0-2,72-5 1,-72 5 0,0 0-1,0 0 1,61-68 1,-61 68-1,0 0 1,13-74 1,-13 74-1,0 0 2,-14-56-2,14 56 1,0 0 0,0 0-1,0 0 1,0 0-1,0 0-1,-30 74 1,30-74-1,13 71-1,-13-71 1,24 83-1,-24-83 0,24 78 0,-24-78 1,14 65-1,-14-65 1,0 0 1,-21 61 1,21-61 0,0 0 0,-66 24 0,66-24-1,-62 10-6,62-10-20,-52 1-8,52-1 0,0 0-1</inkml:trace>
    <inkml:trace contextRef="#ctx0" brushRef="#br0" timeOffset="1">24538 16633 17,'-22'-3'24,"10"8"4,-10-9 0,1 7-15,-7 4-2,0 2-1,2 5-1,-2 3-1,3 3-1,-1 2-2,9 6 0,4 0 1,9 1-2,5-2-1,10 2 1,7-5-2,9-1 0,2-6-2,3-5 0,-1-4 0,3-6 0,-3-4 0,-3-7 0,-8-2 0,-3-3 0,-6-4 0,-1-4 0,-7-2 0,-6-4 0,-3-4 1,-4 1-1,-1-1 1,0 5-1,1 3 1,-1 6-1,2 7 0,9 11 0,0 0 0,-4 17 0,10 5 0,0 3 0,6 2 0,3 3-1,1 0 1,2-2-2,0 1-3,3-10-6,0-3-16,-5 1-7,-5-12-1,-11-5 2</inkml:trace>
    <inkml:trace contextRef="#ctx0" brushRef="#br0" timeOffset="2">24744 16710 71,'66'-29'33,"-66"29"0,0 0 0,0 0-28,0 0-4,54 38-1,-54-38 0,14 55-2,-14-55 1,12 65-1,-12-65-1,0 0 1,17 68 1,-17-68 0,0 0 1,0 0 1,0 0 1,0 0 1,0 0-1,0 0 0,12-77 1,-12 77 0,-6-54-1,6 54 1,0 0-1,4-64 0,-4 64-1,0 0-2,0 0-6,0 0-16,0 0-11,0 0 0,60-6-1,-60 6 1</inkml:trace>
    <inkml:trace contextRef="#ctx0" brushRef="#br0">24218 15869 56,'16'1'30,"-16"-1"-2,17 10 0,-7 2-17,2 6-9,6 4 1,5 7-1,7 5 2,0 4-1,9 6 1,2-4-2,0 0 0,-1-4-1,-1-1 0,-4-4-1,0-4 0,-9-4-1,-7-5 0,-2-2-4,-3-6-9,-14-10-18,10 15-1,-10-15 0,-14 2 0</inkml:trace>
    <inkml:trace contextRef="#ctx0" brushRef="#br0" timeOffset="3">25320 16687 16,'0'0'28,"0"0"1,56-12-6,-56 12-5,0 0-2,0 0-1,0 0-3,0 0-3,0 0-3,0 0-2,0 0-2,-53-27 0,53 27-1,0 0 1,0 0 0,-65 35 0,65-35 0,0 0 1,-46 55 0,46-55-1,0 0 1,-10 65-1,10-65-1,0 0 0,24 61-1,-24-61 0,0 0 0,56 34-1,-56-34 1,0 0-2,72-5 1,-72 5 0,0 0-1,0 0 1,61-68 1,-61 68-1,0 0 1,13-74 1,-13 74-1,0 0 2,-14-56-2,14 56 1,0 0 0,0 0-1,0 0 1,0 0-1,0 0-1,-30 74 1,30-74-1,13 71-1,-13-71 1,24 83-1,-24-83 0,24 78 0,-24-78 1,14 65-1,-14-65 1,0 0 1,-21 61 1,21-61 0,0 0 0,-66 24 0,66-24-1,-62 10-6,62-10-20,-52 1-8,52-1 0,0 0-1</inkml:trace>
    <inkml:trace contextRef="#ctx0" brushRef="#br0" timeOffset="-2">23054 16750 42,'0'0'29,"13"-10"3,-13 10-9,-1-11-8,1 11-1,-6-11-4,6 11 0,-15-5-3,15 5-2,-21 3-2,8 0 0,-3 3-2,3 4 1,-2 4-1,2 2 0,1 4-1,1 3 1,0 2 0,7 1 0,2-2 1,3 0 0,5-4-1,7 0 1,4-6-1,5-3 0,3-6-1,2-4 0,0-5 0,2-5-1,-3-3 1,-7-5-1,0-3 0,-6-2 0,-6-4 1,-1-2-1,-8 0 1,-8 1-1,-2 2 2,-1 2-1,-2 5 0,-1 4 0,0 8 1,3 6-1,2 7 0,5 6 0,4 4 0,2 6 0,4 2 0,6 2 0,0-1 0,3 1 0,4-1-1,-2-4-3,2-1-3,-4-8-9,3-6-20,0 4 0,-16-11 0,22-1 1</inkml:trace>
    <inkml:trace contextRef="#ctx0" brushRef="#br0" timeOffset="-1">23328 16752 65,'7'-12'34,"5"12"-1,-12 0 1,11-2-20,2 16-10,-6 4 0,4 8-2,1 4 0,-1 5-1,-3 0-2,6 2 1,-2-5-3,-6-3 1,4-7-2,-4-8 0,0-4-1,-6-10 2,0 0-2,6-19 3,-7-3 0,0-5 1,-1 0 2,1-5 1,1 1 0,1 2 3,-1 1-1,7 8-1,2 3 1,3 8 0,0 0-1,6 8-1,-3 2-1,2-2-5,5 6-18,-2 2-12,-11-14 0,8 6-1,-13-14 1</inkml:trace>
    <inkml:trace contextRef="#ctx0" brushRef="#br0" timeOffset="-3">22295 16388 43,'-5'-12'31,"5"12"0,-2-11 1,2 11-15,0 0-5,9 11-2,1 7-3,-4 3-2,4 9-2,-2 3 0,5 5-1,-2 2-1,0 2 0,0-1 0,-1 3-1,-3-3 1,2-3-1,-3-4 1,0-4-1,-2-5 0,0-6 0,1-3 0,-5-16 1,4 13-2,-4-13 1,0 0-1,2-13 0,-2 1 1,-1-3-1,1-6 0,1 0 0,2-3 0,4-2 0,0 3 1,4 0 0,3 1 0,1 5-1,3 3 1,-1 4 0,2 5 1,0 1-2,0 5 1,0 3 0,3 4 1,-1 1-1,-1 4 0,2 0 0,-3 2 0,-4-1 1,-2 4-1,-3-4 0,-8 1 0,-7 1 0,-5-2 0,-7 2 0,-8-5 1,-4 1 0,-6-3 0,-5 1 0,-1-1-1,1 1 1,3-4-3,3-2-2,13 5-5,-1-8-12,11-2-14,11 1 1,13-6-2,11 0 2</inkml:trace>
    <inkml:trace contextRef="#ctx0" brushRef="#br0" timeOffset="-4">23537 15929 44,'0'0'31,"0"0"2,10-5 0,-10 5-16,0 0-5,-8 12-3,-5-1-3,6 6-2,-8 5-1,-7 6-2,-2 3-1,-4 4 1,0 2 0,-4-1 1,1-2-1,-1-1 1,2-6-2,6-4 1,3-3-2,3-8-2,7 1-7,-4-9-12,3-3-13,12-1 0,-12 2 0,12-2 0</inkml:trace>
    <inkml:trace contextRef="#ctx0" brushRef="#br0">24218 15869 56,'16'1'30,"-16"-1"-2,17 10 0,-7 2-17,2 6-9,6 4 1,5 7-1,7 5 2,0 4-1,9 6 1,2-4-2,0 0 0,-1-4-1,-1-1 0,-4-4-1,0-4 0,-9-4-1,-7-5 0,-2-2-4,-3-6-9,-14-10-18,10 15-1,-10-15 0,-14 2 0</inkml:trace>
    <inkml:trace contextRef="#ctx0" brushRef="#br0" timeOffset="2">24744 16710 71,'66'-29'33,"-66"29"0,0 0 0,0 0-28,0 0-4,54 38-1,-54-38 0,14 55-2,-14-55 1,12 65-1,-12-65-1,0 0 1,17 68 1,-17-68 0,0 0 1,0 0 1,0 0 1,0 0 1,0 0-1,0 0 0,12-77 1,-12 77 0,-6-54-1,6 54 1,0 0-1,4-64 0,-4 64-1,0 0-2,0 0-6,0 0-16,0 0-11,0 0 0,60-6-1,-60 6 1</inkml:trace>
    <inkml:trace contextRef="#ctx0" brushRef="#br0" timeOffset="1">24538 16633 17,'-22'-3'24,"10"8"4,-10-9 0,1 7-15,-7 4-2,0 2-1,2 5-1,-2 3-1,3 3-1,-1 2-2,9 6 0,4 0 1,9 1-2,5-2-1,10 2 1,7-5-2,9-1 0,2-6-2,3-5 0,-1-4 0,3-6 0,-3-4 0,-3-7 0,-8-2 0,-3-3 0,-6-4 0,-1-4 0,-7-2 0,-6-4 0,-3-4 1,-4 1-1,-1-1 1,0 5-1,1 3 1,-1 6-1,2 7 0,9 11 0,0 0 0,-4 17 0,10 5 0,0 3 0,6 2 0,3 3-1,1 0 1,2-2-2,0 1-3,3-10-6,0-3-16,-5 1-7,-5-12-1,-11-5 2</inkml:trace>
    <inkml:trace contextRef="#ctx0" brushRef="#br0" timeOffset="-4">23537 15929 44,'0'0'31,"0"0"2,10-5 0,-10 5-16,0 0-5,-8 12-3,-5-1-3,6 6-2,-8 5-1,-7 6-2,-2 3-1,-4 4 1,0 2 0,-4-1 1,1-2-1,-1-1 1,2-6-2,6-4 1,3-3-2,3-8-2,7 1-7,-4-9-12,3-3-13,12-1 0,-12 2 0,12-2 0</inkml:trace>
    <inkml:trace contextRef="#ctx0" brushRef="#br0" timeOffset="-10">21484 14636 21,'0'0'24,"0"0"1,0 0-6,-11-6-6,11 6-2,0 0-3,0 0-3,-11 15-1,4-5 0,0 6-1,-3 3-1,0 6 1,-6 2 1,1 6 0,-6-1 0,2 5-1,-6-3 0,2 1 0,-2-3 1,3 0-1,-1-6 0,3-4-1,3-3 0,5-4 0,0-4 0,12-11-1,-11 11 0,11-11 0,0 0-2,0 0-2,0 0-7,0 0-11,6-11-12,-6 11 2,0 0-3,10 4 2</inkml:trace>
    <inkml:trace contextRef="#ctx0" brushRef="#br0" timeOffset="-11">22303 13951 27,'0'0'27,"0"0"0,0 0 1,4 11-10,-13 2-8,-5-1-2,-1 8-2,-7 1-1,-4 9 0,-7-1-1,1 5 2,-8-3-3,0 3-1,1 0 1,2-2-2,3-6 1,6-2-2,6-6 1,4-3 0,6-7 0,12-8-2,0 0-1,0 0-8,0 0-19,0 0-3,3-9-1,-3 9 1</inkml:trace>
    <inkml:trace contextRef="#ctx0" brushRef="#br0" timeOffset="-9">20490 15310 8,'0'0'20,"0"0"2,0 0-8,0 0-2,0 0 2,0 0-1,0 0-2,0 0-1,-5 11-2,5-11 0,-3 12-3,3 1 0,-3-1-1,3 4 0,-3-2-2,1 6 1,-2-2 0,1 5-1,-4-1 1,0 0-1,-1-3-1,-1 2 0,-3-3 0,3-2 0,0 0-1,1-3 1,0-1-1,8-12 0,-4 16 1,4-16-1,5 12 0,-5-12 0,17 6 1,-4-5-1,4-1 0,2 2 1,6-4-1,3 2 0,1-2 0,1 1 0,-1 0 0,-4-2 0,-2 1 0,-2 0 1,-8-2-1,-13 4 0,16-6 1,-16 6 0,0 0 0,0 0-1,0 0 1,0 0 0,0 0-1,-10 3 1,10-3-1,-4 20 1,4-7-1,1 4 1,-1 5-1,1 4 0,2 2 1,0 1-1,0 1 0,0-4 0,-1-1-1,2-2-1,1-6-5,-4-6-11,-1-11-15,0 0 0,0 0-1,0 0 1</inkml:trace>
    <inkml:trace contextRef="#ctx0" brushRef="#br0" timeOffset="-5">23844 15596 70,'12'-6'35,"0"-2"1,7-2 1,9 1-25,-3-5-3,12 7-1,-1-2-1,7 5-3,-1 1-1,2 2-3,2 7-4,-5-8-11,-5 6-23,-1 1 1,-7-6-1,-4 1 0</inkml:trace>
    <inkml:trace contextRef="#ctx0" brushRef="#br0" timeOffset="-6">23988 15276 58,'10'-4'30,"-10"4"1,9 11 0,-9-11-23,6 26-3,-1-9 0,0 9 1,-1 0-2,2 7-1,-2 0 0,2 1-1,0-1-2,-1 0 0,0-1-1,2-4 0,1-2-1,-1-5-4,4 1-8,-6-6-19,-5-16 0,2 11-1,-2-11 2</inkml:trace>
    <inkml:trace contextRef="#ctx0" brushRef="#br0" timeOffset="-8">20951 15556 35,'3'-17'31,"9"5"3,-5-4-1,-3-4-12,7 8-5,-6-6-4,7 7-3,-7-1-2,8 2-3,-4 4-2,3 3 0,2 2-2,0 2 1,2 3-1,0 5 0,-2 4 0,1 3 0,-3 4-1,-2 1 1,-4 5-1,-5 2 0,-2 4-1,-5 0 1,-5 2 0,-3 1-1,-3 0 1,-2-4-1,-2 1 2,-1-4-1,0-3 1,1-3 0,3-7 0,1-3 1,4-4-1,13-8 1,-14 13 0,14-13 1,0 0-1,23 4 1,-4-4-1,4 0 1,4 1-1,4-1 0,-2 0 0,2 1 0,-5 0 0,-4-1-2,-2 1-2,-7-4-10,-2 0-24,1 1 2,-12 2-1,15-18 0</inkml:trace>
    <inkml:trace contextRef="#ctx0" brushRef="#br0" timeOffset="-7">22517 14503 39,'-14'3'28,"14"-3"2,-10-1-1,10 1-16,0 0-3,0 0-1,0 0-3,0 0 1,19 8-3,-7 1-1,6 5-1,2 3-1,6 5 0,7 1 1,6 5-1,4 2 0,7 3 0,7 0 0,5 2-1,5-1 1,2 0 0,-2-1-1,1 0 1,0-2 0,-1 1 0,-8-5 0,-4-1 0,-6-6 1,-4 0 0,-8-5 0,-6 0-1,-12-6 0,-4-2-1,-15-7-2,0 0-4,10 14-19,-10-14-10,-27 0 0,12 0 0,-7-10 0</inkml:trace>
    <inkml:trace contextRef="#ctx0" brushRef="#br0" timeOffset="-15">17563 14868 37,'0'0'29,"-19"-11"2,19 11 1,0 0-13,1-13-7,14 10-2,-1-7-3,10 5-2,3-1-3,7 0-4,5 2-6,2-2-14,0-4-10,10 5-1,-5-7-1,6 3 1</inkml:trace>
    <inkml:trace contextRef="#ctx0" brushRef="#br0" timeOffset="-14">18262 14696 20,'-17'13'27,"7"10"1,-12-5 2,6 4-13,1 7-3,0-4-2,6 6-3,-2-4-3,10 6-1,4-4-1,8 2-2,2-6 0,7-4-1,1-4 1,5-4-1,1-7 0,-2-7-1,0-8 0,-2-4 1,-1-5-1,-4-4 1,-3-1-1,-6-6 1,-6-1-2,-6-1 1,-8-1 0,-6-1 0,-6 0 0,-2 5 0,-3 6-1,0 5 1,2 8-1,3 8-1,5 10-3,2 2-7,8 5-16,9 9-4,1-9-1,11 7 2</inkml:trace>
    <inkml:trace contextRef="#ctx0" brushRef="#br0" timeOffset="-13">18639 14750 66,'-16'26'32,"-7"-7"0,7 9 1,0 2-22,1-3-5,7 3-1,7 0-2,9-1 0,5-4-1,10-1-1,4-6 1,4-6-2,3-4 1,1-8 0,0-8 0,-1-4 0,-5-7-1,-3-6 1,-6-3 0,-5-4 0,-8-4-1,-7-2 1,-11 0-1,-7 0 1,-7 5-1,-5 3 0,-3 6 0,-4 8-4,5 14-9,3 7-22,-1 4 0,9 9-1,-2-6 1</inkml:trace>
    <inkml:trace contextRef="#ctx0" brushRef="#br0" timeOffset="-12">20593 13551 8,'0'0'17,"0"0"1,0 0-7,0 0-3,0 0 1,6 18 1,-6-18 3,16 17-2,-1-1-1,-1-1 0,8 5 0,2 0-2,8 5-1,2-4-1,8 6-2,4-6 0,5 3 0,3 1-1,3-1 0,1 1-1,1 0 1,-1 1-2,-1-1 0,-4 0 1,-5 1-1,-4-2 0,-5-2 0,-7-3-1,-7-1 1,-6-5 0,-5-2 1,-14-11 0,15 12-1,-15-12 1,0 0-1,0 0-3,0 0-6,0 0-14,0 0-12,-18-13 0,18 13-1,-13-7 1</inkml:trace>
    <inkml:trace contextRef="#ctx0" brushRef="#br0" timeOffset="-26">21391 11367 67,'12'8'32,"-7"4"0,4 10 1,-4 10-20,3-2-8,4 8-1,-1 1 0,3 5-1,-2-1 0,1-3-1,-2-1-1,-3-4-1,2-3-1,-5-7 0,-1-3-1,-1-8 0,-1-4 0,-2-10-1,0 0 1,1-10 0,1-1 1,-2-6 0,1-2 2,0-1 0,0-4 1,2 3 0,2-2 2,4 3-1,-1-5 1,6 7 0,3 1-1,5 4 0,-1 5 0,4 5-1,1 4-1,0 8 0,-3 7-1,1 4 0,-4 3-1,-4 4 0,-4 2 0,-3 0 0,-6 2 0,-6-5 1,-7-1-1,-2-4 2,-7-1-1,-3-5 2,-3-7-1,-1-1 1,-2-4 0,4-3 0,-2-5 0,3 1-1,6-4 0,2 1-2,15 7-2,-13-18-3,13 18-8,0 0-24,19-11 1,-3 6 1,-1-5-1</inkml:trace>
    <inkml:trace contextRef="#ctx0" brushRef="#br0" timeOffset="-27">22037 10775 64,'-2'22'30,"-10"-6"-1,2 5-4,-5 8-15,-3 0-2,2 4-1,-5 0-2,5 2-1,-4-2 0,8-1-1,0-5 0,2-3-1,3-5-2,1-4-1,3 0-6,3-15-19,-10 11-7,10-11 0,0 0-2</inkml:trace>
    <inkml:trace contextRef="#ctx0" brushRef="#br0" timeOffset="-25">22115 11643 65,'7'-10'32,"4"5"0,-7-6 1,-2 1-19,-2 10-6,2-9-2,-2 9-1,0 0-1,0 0 0,0 0-2,-14-8 0,4 9-1,-2 3 0,0 2 0,-5 0 0,-1 3 0,-2 2 1,-2 0 0,2 3 0,-1 0 1,5 2-1,-1 2 0,6-2 1,3 2-2,8 2 1,4-1-1,7-1 0,6-2-1,4 1 1,5-4-1,2-3 0,2-2 0,3-7 0,-2-5 0,-5-4 0,-2 0-1,-2-7 1,-6-3-1,-5-2 1,-6-1 0,-6-4-1,-6 0 1,-6 0 0,-1 1-1,-3 2 1,2 4-1,0 4 1,1 6-1,3 6 1,11 2-1,-7 13 1,8 1 0,4 2 0,4 6 0,1 2 1,6-4-1,0 3 1,3 1-3,1-5 0,3 2-6,-8-13-10,0-2-21,4-3 1,-6-7 1,2-2-2</inkml:trace>
    <inkml:trace contextRef="#ctx0" brushRef="#br0" timeOffset="-27">22037 10775 64,'-2'22'30,"-10"-6"-1,2 5-4,-5 8-15,-3 0-2,2 4-1,-5 0-2,5 2-1,-4-2 0,8-1-1,0-5 0,2-3-1,3-5-2,1-4-1,3 0-6,3-15-19,-10 11-7,10-11 0,0 0-2</inkml:trace>
    <inkml:trace contextRef="#ctx0" brushRef="#br0" timeOffset="-26">21391 11367 67,'12'8'32,"-7"4"0,4 10 1,-4 10-20,3-2-8,4 8-1,-1 1 0,3 5-1,-2-1 0,1-3-1,-2-1-1,-3-4-1,2-3-1,-5-7 0,-1-3-1,-1-8 0,-1-4 0,-2-10-1,0 0 1,1-10 0,1-1 1,-2-6 0,1-2 2,0-1 0,0-4 1,2 3 0,2-2 2,4 3-1,-1-5 1,6 7 0,3 1-1,5 4 0,-1 5 0,4 5-1,1 4-1,0 8 0,-3 7-1,1 4 0,-4 3-1,-4 4 0,-4 2 0,-3 0 0,-6 2 0,-6-5 1,-7-1-1,-2-4 2,-7-1-1,-3-5 2,-3-7-1,-1-1 1,-2-4 0,4-3 0,-2-5 0,3 1-1,6-4 0,2 1-2,15 7-2,-13-18-3,13 18-8,0 0-24,19-11 1,-3 6 1,-1-5-1</inkml:trace>
    <inkml:trace contextRef="#ctx0" brushRef="#br0" timeOffset="-36">21171 9118 30,'12'1'26,"-12"-1"4,15 1-2,-15-1-12,21 9-3,-3 3-1,0 0-3,6 7-1,0 4-2,9 6-2,1 1 0,5 3-1,1 3-1,6 0 0,1 0-1,2 1 0,-1-5 0,-1 0-1,-6-3 1,-2-3 0,-6-5-1,-4 0 1,-8-8-2,-4-1-1,-2-2-7,-15-10-24,9 9 0,-9-9-1,0 0-1</inkml:trace>
    <inkml:trace contextRef="#ctx0" brushRef="#br0" timeOffset="-38">21892 10172 17,'13'1'25,"1"-9"2,14 5 3,3-4-14,9-5 1,7 7-2,1-5-2,6 6-2,-1-4-3,-2 4-4,-4 1-2,-5 0-4,-5 3-7,-11 0-15,-5-3-8,-3 3 0,-18 0-2,14-11 2</inkml:trace>
    <inkml:trace contextRef="#ctx0" brushRef="#br0" timeOffset="-39">22112 9854 27,'0'0'28,"0"0"2,0 0 1,0 0-13,0 0-2,0 0-4,0 0-2,-10 16-3,14 1-2,-1 5-1,2 7-1,-1 4 1,3 2-2,-2 3 1,0 3-2,0-3 1,0 1-2,-3-2 0,0-4 0,0-2 0,-2-2-1,0-2-1,-1-7-2,1 2-2,-3-11-5,5 4-7,-4-5-16,2-10 1,0 0-1,0 0 2</inkml:trace>
    <inkml:trace contextRef="#ctx0" brushRef="#br0" timeOffset="-41">18948 9908 37,'0'0'27,"0"0"3,0 0-9,0 0-5,0 0-3,0 0-2,0 0-4,0 0-2,0 0 1,0 0-3,0 0 0,-1 10-1,1-10 1,2 19-1,-2-2 0,2 3 0,-3 2 0,1 5-1,-1 0 0,-1 1 0,-2 0 0,0 4-1,2-5 1,-1-1 0,0-1-1,0-3 1,1-2 0,1-1-1,1-2 1,-1-4-1,1-2 0,0-11-2,-1 16-1,1-16-2,0 0-4,0 0-7,0 0-13,0 11-5,0-11 0,0 0 2</inkml:trace>
    <inkml:trace contextRef="#ctx0" brushRef="#br0" timeOffset="-27">22037 10775 64,'-2'22'30,"-10"-6"-1,2 5-4,-5 8-15,-3 0-2,2 4-1,-5 0-2,5 2-1,-4-2 0,8-1-1,0-5 0,2-3-1,3-5-2,1-4-1,3 0-6,3-15-19,-10 11-7,10-11 0,0 0-2</inkml:trace>
    <inkml:trace contextRef="#ctx0" brushRef="#br0" timeOffset="-26">21391 11367 67,'12'8'32,"-7"4"0,4 10 1,-4 10-20,3-2-8,4 8-1,-1 1 0,3 5-1,-2-1 0,1-3-1,-2-1-1,-3-4-1,2-3-1,-5-7 0,-1-3-1,-1-8 0,-1-4 0,-2-10-1,0 0 1,1-10 0,1-1 1,-2-6 0,1-2 2,0-1 0,0-4 1,2 3 0,2-2 2,4 3-1,-1-5 1,6 7 0,3 1-1,5 4 0,-1 5 0,4 5-1,1 4-1,0 8 0,-3 7-1,1 4 0,-4 3-1,-4 4 0,-4 2 0,-3 0 0,-6 2 0,-6-5 1,-7-1-1,-2-4 2,-7-1-1,-3-5 2,-3-7-1,-1-1 1,-2-4 0,4-3 0,-2-5 0,3 1-1,6-4 0,2 1-2,15 7-2,-13-18-3,13 18-8,0 0-24,19-11 1,-3 6 1,-1-5-1</inkml:trace>
    <inkml:trace contextRef="#ctx0" brushRef="#br0" timeOffset="-25">22115 11643 65,'7'-10'32,"4"5"0,-7-6 1,-2 1-19,-2 10-6,2-9-2,-2 9-1,0 0-1,0 0 0,0 0-2,-14-8 0,4 9-1,-2 3 0,0 2 0,-5 0 0,-1 3 0,-2 2 1,-2 0 0,2 3 0,-1 0 1,5 2-1,-1 2 0,6-2 1,3 2-2,8 2 1,4-1-1,7-1 0,6-2-1,4 1 1,5-4-1,2-3 0,2-2 0,3-7 0,-2-5 0,-5-4 0,-2 0-1,-2-7 1,-6-3-1,-5-2 1,-6-1 0,-6-4-1,-6 0 1,-6 0 0,-1 1-1,-3 2 1,2 4-1,0 4 1,1 6-1,3 6 1,11 2-1,-7 13 1,8 1 0,4 2 0,4 6 0,1 2 1,6-4-1,0 3 1,3 1-3,1-5 0,3 2-6,-8-13-10,0-2-21,4-3 1,-6-7 1,2-2-2</inkml:trace>
    <inkml:trace contextRef="#ctx0" brushRef="#br0" timeOffset="-31">18320 10696 26,'5'-11'23,"6"10"1,-11 1-1,7-16-12,-7 16-5,0 0 0,-11 13-2,-2 2 0,-5 5 0,-6-1 2,0 7-1,-7-1 0,0 4 0,-1-6 1,2 6-2,0-5 0,4-3-2,6 0-4,1-7-5,10-1-14,6-3-9,3-10-2,0 0 2,-3-16-1</inkml:trace>
    <inkml:trace contextRef="#ctx0" brushRef="#br0" timeOffset="-14">18262 14696 20,'-17'13'27,"7"10"1,-12-5 2,6 4-13,1 7-3,0-4-2,6 6-3,-2-4-3,10 6-1,4-4-1,8 2-2,2-6 0,7-4-1,1-4 1,5-4-1,1-7 0,-2-7-1,0-8 0,-2-4 1,-1-5-1,-4-4 1,-3-1-1,-6-6 1,-6-1-2,-6-1 1,-8-1 0,-6-1 0,-6 0 0,-2 5 0,-3 6-1,0 5 1,2 8-1,3 8-1,5 10-3,2 2-7,8 5-16,9 9-4,1-9-1,11 7 2</inkml:trace>
    <inkml:trace contextRef="#ctx0" brushRef="#br0" timeOffset="-15">17563 14868 37,'0'0'29,"-19"-11"2,19 11 1,0 0-13,1-13-7,14 10-2,-1-7-3,10 5-2,3-1-3,7 0-4,5 2-6,2-2-14,0-4-10,10 5-1,-5-7-1,6 3 1</inkml:trace>
    <inkml:trace contextRef="#ctx0" brushRef="#br0" timeOffset="-13">18639 14750 66,'-16'26'32,"-7"-7"0,7 9 1,0 2-22,1-3-5,7 3-1,7 0-2,9-1 0,5-4-1,10-1-1,4-6 1,4-6-2,3-4 1,1-8 0,0-8 0,-1-4 0,-5-7-1,-3-6 1,-6-3 0,-5-4 0,-8-4-1,-7-2 1,-11 0-1,-7 0 1,-7 5-1,-5 3 0,-3 6 0,-4 8-4,5 14-9,3 7-22,-1 4 0,9 9-1,-2-6 1</inkml:trace>
    <inkml:trace contextRef="#ctx0" brushRef="#br0" timeOffset="-12">20593 13551 8,'0'0'17,"0"0"1,0 0-7,0 0-3,0 0 1,6 18 1,-6-18 3,16 17-2,-1-1-1,-1-1 0,8 5 0,2 0-2,8 5-1,2-4-1,8 6-2,4-6 0,5 3 0,3 1-1,3-1 0,1 1-1,1 0 1,-1 1-2,-1-1 0,-4 0 1,-5 1-1,-4-2 0,-5-2 0,-7-3-1,-7-1 1,-6-5 0,-5-2 1,-14-11 0,15 12-1,-15-12 1,0 0-1,0 0-3,0 0-6,0 0-14,0 0-12,-18-13 0,18 13-1,-13-7 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05.1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6605 7298 18,'10'9'15,"-10"-9"0,13-1 0,-13 1 0,22-5 0,-9 2-4,3-4-1,0 1-1,1-3-2,2 2-2,-1-7-1,1 5-1,-3-5-1,3 1 0,-4-1-1,2-1 1,-4-1-1,-1 0 0,-3 1 0,-2-2-1,-5 0 1,-2 0-1,-5 1 1,-3 3-1,-5 3 0,-2 0 0,-3 5 0,-2 4 0,-2 4 0,-1 6 0,-2 3 0,3 3 0,-1 1-1,2 5 1,0-1 0,4 2 0,1 0 0,5 1 1,3 0 1,3 3-1,2-1 2,5 1-1,1-2 1,5 1 0,2-1 1,5 0-1,1-6 0,5-1-1,1-6 1,3-2-1,3-4 0,3-3 0,0-6-1,0 1 0,-2-3-1,-2-4-2,1 2-4,-7-3-14,-6-3-14,4 5 1,-10-6-3,3 5 3</inkml:trace>
  <inkml:trace contextRef="#ctx0" brushRef="#br0" timeOffset="403.0229">7322 7103 11,'0'0'26,"-6"11"0,-5-4 1,2 6-12,-2 6-2,-2 5-4,-1 2-2,-1-1-3,-1 3-1,2-3 0,0-2-2,2-4 0,1-5-2,11-14-4,-16 13-4,16-13-5,0 0-5,-13-17-6,13 8-3,-9-11 0</inkml:trace>
  <inkml:trace contextRef="#ctx0" brushRef="#br0" timeOffset="644.0368">7042 7097 11,'0'0'25,"0"0"3,15 0-6,-6 5-3,5 3-1,4 6-3,-1 0-3,6 4-2,-3-1-3,5 4-1,-1-2-3,1 0-1,-3-1-2,0-3-2,2 1-3,-5-6-6,4 1-9,-2 0-12,-6-7-1,3 4 1,-18-8 1</inkml:trace>
  <inkml:trace contextRef="#ctx0" brushRef="#br0" timeOffset="946.0541">7522 7132 21,'1'11'28,"9"10"1,-8-3 1,3 8-16,0 7-2,-2-1-2,3 3-4,-2 0-3,2 0-2,1-2 0,-2-3-1,0-4-3,-2-6-1,0-3-4,-2-3-4,1-5-5,-2-9-6,0 0-7,0 0 2,-13-14 1</inkml:trace>
  <inkml:trace contextRef="#ctx0" brushRef="#br0" timeOffset="1351.0773">7478 7174 10,'-2'-23'28,"12"10"1,-7-9 2,5 5-10,5 3-3,-2-2-5,8 8-3,-5 0-2,6 6-2,-3 0-2,4 7-1,-2 2-1,0 3 0,-2 3-1,0 1 0,-2 3-1,-3 0 0,-3 2-1,-1-1 1,-4 0-2,-2 0 1,-3 1 1,-3-3-1,-2-1-1,-5-2 1,-1-2 1,-3-4-1,-2-1 1,-2-4 0,0-4-1,-3-1 1,3 0 0,2 0 0,2 0-2,3-2-1,12 5-7,0 0-13,-6-11-8,17 10-3,-3-10 3</inkml:trace>
  <inkml:trace contextRef="#ctx0" brushRef="#br0" timeOffset="1967.1125">7874 7051 14,'17'1'26,"-17"-1"1,11 11 2,-7 2-14,2 1-1,0 8-4,0-2-3,1 4-2,-2-1-3,2 3 0,-3-3 0,0-4-2,-2-3 1,1-6-1,-3-10-1,1 9 0,-1-9 1,0-11-2,0-5 1,-3 0-1,1-5-1,-2-4 1,2 2 0,-3 0 0,3 3 0,-2 2 0,4 4 1,1 2 1,-1 12-1,12-10 1,-1 8 1,3 1-1,2 0 1,2 0 0,0-1 0,3 0 1,0-1 0,-2-3 0,-2-2 0,-3 0 0,-4 0 0,-4-1 1,-3-1-2,-4 1 1,1 9-1,-16-13 0,3 11 1,2 2-1,-4 1 0,5 4 0,0 2-1,3 2 1,3 2-1,5 0-1,3 0-6,4 4-18,-8-15-5,18 18-2,-18-18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24.0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7232 7635 6,'0'0'22,"0"0"-3,0 0-2,0 0-1,-5 10-2,5-10-2,-4 10-3,3 1-1,-1-1-1,2 4 0,-2 0-2,3 7 0,-2-2-1,1 7 0,-2-1-1,2 4 0,-4 2-1,2 5 0,-2-1-1,1-1 0,0 0 0,0 0-1,1 0 2,2-3-2,1-4 0,0-2 1,2-3-1,0 0 0,-1-5 0,0-3 1,0-3-1,-2-11 1,2 13-1,-2-13 1,0 0 0,0 0-1,0 0-1,-2-15-5,2 15-5,-1-12-13,-2-1-8,3 13-1,-3-15 1</inkml:trace>
  <inkml:trace contextRef="#ctx0" brushRef="#br0" timeOffset="882.0505">7117 8742 10,'0'-11'22,"11"6"-3,-1-5 0,3 0-1,4-5-3,-2-3-2,5 1-1,-2-4-3,7 1-1,-2 0-2,2 0-2,-2-2-1,2 6 0,0-1-1,-1 2-1,-3 1 0,-3 3 0,-5 3 0,-1 2 0,-12 6-1,0 0-1,0 0-3,0 0-11,-21 13-16,9 1 0,-11-8-1,4 6 0</inkml:trace>
  <inkml:trace contextRef="#ctx0" brushRef="#br0" timeOffset="2077.1187">6512 7692 18,'0'0'24,"0"0"-5,-12 9-1,12-9-1,0 0-4,-13 10-2,13-10-3,-12 14-1,6-4-2,-3-1-2,-1 2 0,-3 1-1,0 3-1,-3 3 1,-2 1-1,-2-1-1,-2 5 1,-4 1 0,-2 3-1,-3-1 1,-2 1 0,-1-1 1,0 3-1,-1-3 1,1 1 0,1-4-1,2 0 1,2-3 0,4 0 1,0-4-2,5-1 1,3-4-1,3-2 1,3-1 0,11-8-1,-13 7 0,13-7 0,0 0 0,0 0-1,0 0 0,0 0-1,0 0-3,9-11-3,0 8-14,3 1-12,-12 2-1,14-13 1,-13 1 0</inkml:trace>
  <inkml:trace contextRef="#ctx0" brushRef="#br0" timeOffset="4257.2432">4862 8657 11,'19'2'23,"-3"-10"-4,2 2-2,0-2 0,0-1-5,0-1 0,-2-3-3,0 4-1,-3-6-3,0 5 0,-3-3-2,0-1 1,-4 2-2,0 0 1,-3 2-1,-2 1 0,-3-2-1,2 11 1,-11-15-2,2 12 1,-3 0 0,-3 1-1,-2 1 0,0 3 0,-2 2 0,-1 3 0,2 3-1,-1 4 1,3 1 0,-1 5 0,5 5 0,1 0 0,4 0 0,5 2 0,3-3 1,5 0-1,4-3 1,3-2 0,2-5 1,5-1-1,-1-3 1,1-2 0,-1-2 0,2-1 0,-3-2-1,3 0-1,-1-3-1,-3-3-5,7 0-9,-1 1-15,-5-11-3,7 5 1,-6-7-1</inkml:trace>
  <inkml:trace contextRef="#ctx0" brushRef="#br0" timeOffset="4566.2612">5511 8495 7,'12'0'23,"-12"0"2,0 0-8,0 0-1,-8 13-3,2-2-2,-8 4-3,3 2-1,-8 3-2,2 4-2,-6 0 0,0-1-2,-2 1 1,3-2-2,2-5 0,1-1-1,5-6-4,2-4-6,12-6-6,-11 4-10,7-14-2,4 10 2</inkml:trace>
  <inkml:trace contextRef="#ctx0" brushRef="#br0" timeOffset="4813.2752">5275 8531 15,'0'0'26,"0"0"1,0 0-6,14 2-4,-4 5-2,4 4-2,2 2-3,6 5-3,-4 1-2,6 3-2,-1-1-1,-2 0-3,3 0-2,-4-3-4,3 0-4,-7-7-8,-1-6-12,3 4-1,-6-12 2</inkml:trace>
  <inkml:trace contextRef="#ctx0" brushRef="#br0" timeOffset="5100.2918">5685 8506 28,'11'14'27,"-11"-14"1,1 24-8,-1-1-5,0 3-2,0 6-4,-2 0-3,2 5-2,-3-1-1,1 1 0,0-2-2,-1-5 0,1-2-2,1-4-1,1-2-2,-2-8-4,3 0-6,-2-4-9,1-10-8,0 0 1,0 0 1</inkml:trace>
  <inkml:trace contextRef="#ctx0" brushRef="#br0" timeOffset="5534.3166">5642 8551 22,'1'-18'30,"8"6"0,-4-5 2,2 2-14,5 6-4,0-3-3,4 4-3,-1-2-2,3 5-3,2 0 0,4 4-1,-2 2 0,0 3-1,0 2-1,-3 4 0,-1 3 0,-4 2 0,-4 3-1,-4 0 0,-3 3 0,-4 0 0,-2 0 0,-4-3 0,-3-1 1,-3-3-1,-3 0 1,-1-3 0,-1-4 0,1-2-1,-1-4 1,2 0 0,1-2 0,5-2-1,10 3-2,-13-9-5,13 9-8,0 0-16,4-19-1,7 12 1,-4-9 1</inkml:trace>
  <inkml:trace contextRef="#ctx0" brushRef="#br0" timeOffset="6093.3486">6018 8458 47,'0'0'30,"10"7"1,-10-7-5,3 16-14,3 0-3,-3 0-3,3 4-2,-2 3-1,1 2-1,-1 1-1,-2-2-1,0-2-1,-2-4-2,1 0 2,-3-6-2,2-12 0,-2 10 1,2-10-1,0 0 1,-7-17 0,4 2 0,4-3 0,0-1 1,2 0 0,2-1 0,2 0 0,2 2 1,0 0 0,6 6 2,-3 1 0,1 1 0,1 2 0,2 2 0,-2 0 0,2 2-1,-1-1 1,-2 1-1,-1-2 0,0 0-1,-12 6 1,17-15 0,-13 4-1,-2 2 1,-3-1-1,1 10 0,-8-15 0,-3 10 1,0 2-1,-1 4 0,-1 2-1,1 0 0,3 5-3,-2-2-11,2-3-15,11 8-2,-2-11 1,0 0 0</inkml:trace>
  <inkml:trace contextRef="#ctx0" brushRef="#br0" timeOffset="6976.3991">8059 7543 11,'7'19'25,"-6"-9"1,8 7-7,3 3-1,6 4-3,8 6-1,1 1-3,8 7-3,1-1-3,5 10 0,2-2-2,1 3 0,-4-2-1,0 2-1,-3-4 1,-3-2-2,-2-3 2,-4-6-1,-5-7-1,-3-5 0,-2-4-3,-6-8-3,2-2-10,-3-5-15,-9-11-2,-2 9 2,3-20 0</inkml:trace>
  <inkml:trace contextRef="#ctx0" brushRef="#br0" timeOffset="7712.4412">8709 8628 7,'29'-4'21,"-7"-10"2,8 6-9,-3-3-1,1-1-1,-1 3-3,-2-4-1,-2 1-3,-4 0-1,-1-2 0,-6 0 0,-3 2-1,-5-2 0,-3 2 0,-6-1 0,-5 3 0,-7 2-1,-3 4 0,-7 2 0,-2 6 1,-2 0-1,-1 9 1,0 3 0,3 5 1,2 4 0,8 5-1,4-2 2,7 2-3,5-2 1,7-2 0,4-3-1,6-3 0,7-5-1,3-5 0,2-3 0,3-1 0,0-4-2,0-3 0,2 0-2,-4-4-4,2 2-9,-4-2-9,-4-5-9,5 3 0,-7-9 1</inkml:trace>
  <inkml:trace contextRef="#ctx0" brushRef="#br0" timeOffset="8006.458">9352 8429 25,'0'0'27,"1"19"-1,-10-10 4,0 7-18,1 5-1,-5 1-2,2 6-3,-6 0 0,4 3-1,-6-4 0,5 4-1,-5-5 1,2 0-3,0-7-2,2-3-2,3-5-6,-1-7-6,13-4-11,-10-6-7,2-9-1,8 1 1</inkml:trace>
  <inkml:trace contextRef="#ctx0" brushRef="#br0" timeOffset="8258.4724">9073 8445 35,'0'0'30,"10"0"3,0 8 0,2 4-16,0-3-3,7 7-2,-1-2-6,6 7-1,-2-1-1,5 2-2,-2 0 0,2-2-1,0 1-1,0 0-2,-1-1 0,-4-3-4,3-1-5,-9-4-8,1-4-14,0 2-1,-17-10-1,19 4 3</inkml:trace>
  <inkml:trace contextRef="#ctx0" brushRef="#br0" timeOffset="8555.4894">9611 8485 36,'1'12'31,"7"8"0,-6 1 1,0 4-18,5 9-1,-3-1-3,3 6-3,-3 1-2,3 3-2,-1-2-1,2 0 0,-3-2-2,0-5 0,0-2-2,-2-7-1,2-4-4,-6-11-4,4-1-7,-3-9-11,-7-10-6,4-1 3,-8-14 0</inkml:trace>
  <inkml:trace contextRef="#ctx0" brushRef="#br0" timeOffset="8934.5111">9497 8535 25,'6'-17'30,"-4"-3"2,11 2 1,2 2-13,2-4-3,9 6-2,-4-1-6,9 6-2,0 0-2,5 7-2,-5 4-1,1 6 0,-3 2-1,-4 5-1,-3 4 0,-3 3 0,-9 1 0,-4-2 1,-5 3-2,-5-1 1,-4-5 0,-7 1 0,-2-4 1,-4-2-1,-3-5 1,1-2-2,-1-4 2,0-5-1,3 2-2,4-5 0,5 3-3,-1-5-6,13 8-14,0 0-9,1-13-2,-1 13 0,14-10 2</inkml:trace>
  <inkml:trace contextRef="#ctx0" brushRef="#br0" timeOffset="9541.5458">9975 8376 37,'7'-11'32,"5"9"1,-12 2-3,16-7-9,-7 14-11,-3 3-1,6 6-3,-3 3-4,3 7 0,1 1 0,-1 9-2,-1 0 0,-1-1 0,-3-3 0,-1-1 0,-2-5 0,-4-7 0,-1-5-1,1-14 1,0 0-1,-10-6 0,4-11 0,-2-7-1,-1-4-2,0-5 1,2 0-1,-2-3 2,8 3-1,-2 2 0,5 5 2,4 5 0,3 4 1,4 5 1,3 2 0,3 6 0,1 1 0,2 2 0,-2 2 1,3 1-1,-2-1 0,-3 1 1,-2-3 0,-3-1-1,-2-3 1,-11 5-1,14-16 0,-10 5 0,-3-1-1,-1 1 1,-1-1 0,1 12-1,-8-16 1,8 16-1,-12-6 0,12 6-1,-12 6-2,12-6-9,-11 7-20,10 3 0,1-10-2,-6 17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00.61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5382 9036 1,'0'0'9,"0"0"-1,0 0-1,0 0 2,0 0 0,0 0 1,0 0-1,9-6 1,-9 6-1,0 0 1,0 0-2,0 0-2,0 0 0,0 0-1,5 10-1,-5-10 1,-1 12-1,2-1 0,-2 0 0,2 6 0,-2 0 0,2 7-1,-3 2 1,3 6 0,-2-2-1,2 3 0,-2-2-1,1 2 0,0-2 0,0-3 0,0-5-2,0-1 0,1-5 1,0-2-1,-1-4 1,0-11 0,1 12 0,-1-12-1,0 0 1,0 0-3,0 0-3,-2-10-5,2 10-14,0 0-8,3-14-2,-3 14 2</inkml:trace>
  <inkml:trace contextRef="#ctx0" brushRef="#br0" timeOffset="991.0567">5421 9761 19,'0'0'27,"0"0"3,0 0-5,0 0-6,5-12-4,-5 12-2,0 0-5,0 0-3,0 0-1,0 0-1,5 13 0,-5-13-2,3 19 0,-1-4 0,0 3 0,-1 4 0,-1 3 0,1 2-1,1 1 1,-1 0-1,0-1 1,-1 0-1,2-3 0,0-1 0,-3-7 0,3-3 0,-2-1-1,0-12-1,1 15 0,-1-15-5,0 0-2,0 0-8,0 0-12,-4-12-4,-3 0 1,7 12 1</inkml:trace>
  <inkml:trace contextRef="#ctx0" brushRef="#br0" timeOffset="1330.0761">5269 9944 16,'0'0'27,"0"0"2,16-1-6,-5-2-4,4-4-2,8 4-1,1-7-4,9 6-4,0-7-1,6 6-2,-2-3-2,3 4-1,-3 1 0,-2 0-2,-4 2 0,-4-1 0,-4 1 0,-5 1-1,-4 1 0,-5-2 0,-9 1-2,0 0-3,9 4-9,-9-4-18,-10 1 0,10-1-1,-17-4 1</inkml:trace>
  <inkml:trace contextRef="#ctx0" brushRef="#br0" timeOffset="2560.1463">4864 9057 21,'0'0'23,"0"0"-2,0 0-1,0 0-3,0 0-2,0 0-4,2 9-1,-2-9-3,-12 18-1,0-9-1,1 6-2,-7 1 0,-1 3-1,-6 0 0,-1 3 0,-5 2 1,1 2-1,-2-3-1,2 1 0,1 0 1,0-1-1,1-4 1,6 0-1,3-7 0,4 0 0,3-5 0,3-1 0,9-6 0,0 0-1,0 0 0,0 0-1,10 5-1,-10-5-3,14 0-7,-14 0-12,11-4-10,-2 5 0,-9-1 0</inkml:trace>
  <inkml:trace contextRef="#ctx0" brushRef="#br0" timeOffset="3497.2">3682 9823 12,'0'0'24,"19"-1"1,-19 1-8,11-8-2,-1 5-2,0 0-3,4-1-2,0-3-2,1 3 0,1-5-2,2 1-1,-3-2 0,1-1-1,-4-1 0,-1 0 0,-3-1 1,-1 0-2,-5-1 2,-3 1-1,-3 0-1,-6 1 1,-2 2 0,-4 1-1,-3 1 0,-2 4-1,-3 4 2,1 4-2,-3 5 0,2 4 1,0 4-1,3 5 1,0 4-1,4 3 1,3 1 1,6 1-1,1 1 0,8-3 1,3-1-1,5-1 0,3-4 0,3-3 0,1-3 0,2-3 0,-2-5 0,1 2-1,-3-5 1,1-3-1,-3 0 1,1-3-2,-1-2-1,-1-2-1,5 0-4,-2-10-5,6 7-9,1-1-13,-2-11 0,7 4 0,-4-9 2</inkml:trace>
  <inkml:trace contextRef="#ctx0" brushRef="#br0" timeOffset="3770.2157">4256 9737 21,'0'0'27,"0"0"0,-5 13-7,-5-3-3,-5 4-3,-6 0-2,3 4-4,-7 0-1,1 4-2,-3 2-1,5 1-2,-2-2 0,6-2-1,3-2-2,2-6-5,6 0-4,7-13-9,0 0-10,0 0-4,-1-26 1,8 11 2</inkml:trace>
  <inkml:trace contextRef="#ctx0" brushRef="#br0" timeOffset="4006.2292">4006 9739 20,'0'0'28,"0"0"2,11-6-4,-1 11-7,-1 0-4,7 9-2,-1-2-4,7 9-2,-2-1-2,4 4-1,-2 1-2,1 4 0,-2-2-2,-1-3-2,0 1-2,-7-7-8,3-1-7,-4-2-10,-3-13-5,4 0 1,-13-2 1</inkml:trace>
  <inkml:trace contextRef="#ctx0" brushRef="#br0" timeOffset="4271.2442">4388 9780 34,'0'0'30,"0"0"2,0 0-3,4 18-11,-7-2-7,3 10-4,-3 3-2,3 7-1,-1 1-1,2 2-1,-1-2 1,1 1-2,1-4 0,-1-7-1,1-4-1,0-9-2,-2-14-2,0 0-4,0 0-4,0-13-6,-5-11-8,3-1-6,-8-14 2,4 2 0</inkml:trace>
  <inkml:trace contextRef="#ctx0" brushRef="#br0" timeOffset="4577.2618">4321 9730 11,'-1'-32'29,"10"10"1,-2 1-4,6 3-4,5 6-4,2-1-3,7 12-5,-2 1-3,4 8-1,-3 4-3,2 5-1,-5 4 0,0 0-2,-8 4 1,-4-1 0,-5-1-1,-5-2 0,-4-1 0,-4-4 1,-5-3-1,-5-2 0,-2-3 0,0-3 0,-1-3 0,2-3 0,1-3-1,1-2-1,5 1-2,2-5-6,9 10-7,-2-13-11,3 1-6,9 5 0,-4-5 2</inkml:trace>
  <inkml:trace contextRef="#ctx0" brushRef="#br0" timeOffset="4905.2806">4625 9668 44,'0'0'31,"23"6"0,-15 3-8,2 0-10,3 9-4,-4 1-3,1 4-2,-1 2-2,-4 0-1,-2-2-1,-3-1 0,-1-4 1,-2-6-1,3-12 0,0 0 1,-12 4-1,10-14 1,2-6 0,1-4 1,4-5 0,3 0 1,1-2 0,6 0-1,-1 1 1,5 4-1,-2 4 0,3 3-4,1 11-9,-3 4-23,-9-4 0,4 7-1,-13-3 0</inkml:trace>
  <inkml:trace contextRef="#ctx0" brushRef="#br0" timeOffset="5607.3207">6154 9014 18,'17'5'28,"-17"-5"2,22 15 1,-5 0-13,-1 0-4,10 11-1,-3 0-4,9 11-2,-3 1 0,3 2-4,0 0 0,-1 1-1,-5-4 0,-1-2-1,-5-3 0,-3-7-1,-4-4-1,-4-7-2,-3 0-5,-6-14-10,0 0-16,0 0 0,-2-17 0,2 17 0</inkml:trace>
  <inkml:trace contextRef="#ctx0" brushRef="#br0" timeOffset="6136.351">6522 9747 43,'17'0'30,"-7"-6"2,6-3-9,1 0-7,-2-3-4,5 3-5,-3-4-2,3 2-1,-2 0-2,0 0 0,-2 0-1,-3 1 1,-4 0-1,-9 10 0,6-15 0,-6 15 1,-13-11-1,0 6-1,-7 1 1,-1 1-1,-4 1 0,-1 2 0,0 4 0,-1 3 1,2 4-1,3 4 1,5 5 0,5 3 0,6 2 1,7 2 0,4-2-1,9 2 1,2-2 0,6 0 0,1-4-1,3 0 0,-1-4-1,-2-1 0,0 1-1,-2-9-3,0 3-5,-4-10-12,-3-4-15,5-1 1,-5-8-1,4-3 0</inkml:trace>
  <inkml:trace contextRef="#ctx0" brushRef="#br0" timeOffset="6389.3655">7083 9620 53,'0'0'30,"-4"25"2,-7-11-5,-1 3-18,2 6 0,-9-2-1,3 7-1,-4-4-3,1 0 0,0-5-2,2 0 0,2-5-2,1-5-4,14-9-4,-16 3-11,16-3-9,1-18-6,-2 1-1,4-2 2</inkml:trace>
  <inkml:trace contextRef="#ctx0" brushRef="#br0" timeOffset="6578.3763">6840 9612 26,'0'0'30,"0"0"3,5 13 0,7 4-11,0-2-6,10 9-2,-5-3-5,8 8-2,-3-5-2,2 3-3,0-2-4,-4-5-3,2 0-9,-7-5-18,1-8-2,4 0-3,-5-10 2</inkml:trace>
  <inkml:trace contextRef="#ctx0" brushRef="#br0" timeOffset="6831.3907">7258 9723 65,'0'0'35,"0"0"-1,7 12-1,-7 5-20,-5 1-6,3 8-2,-2 5-1,1 4-2,0 1 0,0 2-1,0 0 0,0-1-1,1-3 0,0-5-3,3-6-3,-4-11-7,3-12-12,6 10-10,-6-10-2,1-21 2,-5-5 1</inkml:trace>
  <inkml:trace contextRef="#ctx0" brushRef="#br0" timeOffset="7158.4094">7219 9715 47,'4'-26'33,"6"8"3,-2-4 0,-1 0-16,12 12-6,-5-2-3,9 8-4,-3 1-1,3 8-3,1 1 0,-1 5-2,-3 3 0,-4 2-1,-3 3-1,-5 2 0,-4 2 0,-7 0 0,-7 0 0,-3-1 1,-5-1-1,-2-1 0,-2-4 1,0-3 1,1-6-2,1-2 1,6-4 0,2-4-2,12 3-4,-7-17-6,13 5-19,3 1-6,1-6 1,4 2-2</inkml:trace>
  <inkml:trace contextRef="#ctx0" brushRef="#br0" timeOffset="7606.4351">7571 9682 63,'16'-3'36,"-16"3"-1,17-1 1,-7 5-24,-10-4-4,13 15-3,-7-4-3,0 4 0,-3 3-2,0 0 0,-2-1 0,-1-1-1,-1-4 1,1-12-1,-5 13 1,5-13-1,0 0 1,-7-12 0,6-1 0,0-5 0,2-2 0,2-1-1,2-2 2,2-1-1,3 4 0,2 0 0,2 3 1,2 5-1,0 4 1,1 2-1,2 3 0,0 3 1,-3 0-1,-3 4 0,-2-2 0,-1 1 0,-10-3 0,9 2 0,-9-2-3,0 0-7,-12-3-26,12 3 1,-19-9-1,19 9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31.74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9497 9079 13,'0'0'16,"0"-12"0,0 12-1,0 0 0,2-11-2,-2 11-1,0 0-2,0 0-2,0 0-2,0 0-1,3 12-1,-1 0 0,-2 1-1,1 7 0,-1 2 1,2 5-1,-3 4 0,3 4 0,-1 1 0,4 1-1,-4-1-1,2-3 1,-1-4-2,0-2 1,1-9 0,-1-3-1,-1-5 1,-1-10-2,0 0-1,0 0-6,0 0-9,0 0-14,3-18-1,-3 18 1,0-18-1</inkml:trace>
  <inkml:trace contextRef="#ctx0" brushRef="#br0" timeOffset="467.0266">9765 9552 13,'10'0'27,"-10"-9"0,0 9 2,0 0-12,1 18-4,-3 1-3,-4 4-3,3 5-2,-2 2-2,5 9 1,-5-1-2,7 0 1,1-1-1,1 2 0,1-8-1,-1-2 0,1-8-1,-2-3-2,2-6-2,-5-12-4,4 11-7,-4-11-10,-10-15-7,9 6 1,-11-8 1</inkml:trace>
  <inkml:trace contextRef="#ctx0" brushRef="#br0" timeOffset="722.0413">9640 9810 9,'5'-9'28,"-5"9"1,12-9 3,-12 9-12,21-11-2,-8 4-3,6 4-4,2-3-2,3 3-4,-1-2-1,3 1-2,-1 1-1,-1 0-1,-2 2-2,-3-4-4,-1 5-8,-9 0-13,-9 0-6,9 0-1,-9 0 1</inkml:trace>
  <inkml:trace contextRef="#ctx0" brushRef="#br0" timeOffset="1477.0845">9168 9017 8,'0'0'11,"0"0"1,0 0 1,0-12-1,0 12 1,0 0-1,-6 13 1,0-1-3,0 3-2,-1 8-2,-6 2-1,2 8-2,-7 4 0,3 5 0,-5-2-1,3 1 0,-3-4 0,4-2 0,2-5 0,2-5-1,3-7 0,3-5-2,3-3-2,3-10-5,0 0-7,5 10-8,-5-10-6,0 0 1,0 0 0</inkml:trace>
  <inkml:trace contextRef="#ctx0" brushRef="#br0" timeOffset="2191.1253">8494 9976 5,'2'-10'23,"-2"10"1,10-5-7,-1-1-1,1-4-4,0-2-2,0 3-2,3-4-3,-1 0 0,0-2-2,1 2 1,-3 0 0,0 1 0,-2 0-1,-3 1 1,-4 0-2,-1 11 0,-3-16 0,3 16-1,-15-16-1,6 11 1,-4 1-1,0 2 1,-1 3-1,-2 1 0,3 3 0,-3 5 0,5 4 0,0 2 0,2 5 0,2 2 0,4 4 1,4 2 0,0-1 1,5-1-1,0-1 1,4-1 0,-2-3-1,3-4 1,-1-6-2,0-3 2,-1-4-2,1-3-2,0-3-1,-1-5-3,4 1-6,-2-5-6,2-6-10,6 5-3,-2-11 0,7 4 1</inkml:trace>
  <inkml:trace contextRef="#ctx0" brushRef="#br0" timeOffset="2411.1379">8912 9799 23,'0'0'26,"0"0"-3,-12 20-3,1 0-4,-6 4-4,-4 4-4,2 5-2,-4-1-1,3 2-2,-1-4 0,4-1-1,0-7-1,6-4-3,3-3-4,8-15-5,-10 6-7,10-6-8,0-14-4,9 2 2</inkml:trace>
  <inkml:trace contextRef="#ctx0" brushRef="#br0" timeOffset="2639.151">8711 9828 4,'-1'-17'24,"1"17"2,11 6-3,-1 5-5,2 2-3,3 7-2,4 8-3,-1 0-2,4 4-3,-3 1 0,1 1-2,-2-3-1,-2-1-4,-1-4-6,-6-9-6,-1-6-12,3 0-5,-11-11 1,10-5 0</inkml:trace>
  <inkml:trace contextRef="#ctx0" brushRef="#br0" timeOffset="3174.1816">8970 9905 2,'0'0'25,"12"7"1,-12-7 1,13 19-9,-5 2-5,-1 4-1,3 5-5,-3 2-1,1 2-2,-4-3-2,2 0-1,-1-6-2,-3-6-1,1-1-3,-3-8-2,0-10-2,0 0-2,0 0 0,-10-21-1,3 3-1,-2-6 3,-2-7 3,-1-1 3,1-1 3,0 0 5,4 0 3,3 1 4,4 1 2,5 2 1,4 2 0,5 3-1,0 0-1,6 5-3,1 1-3,2 9-2,-4 3-1,1 8-1,-4 5 0,-3 6-1,-6 4-1,-6 4 1,-6 2-1,-4 1 1,-5 0 0,-1-1-1,-3-5 2,0-1-2,1-6 1,2-5 0,4 0-2,0-8-2,11 2-3,-11-18-4,13 9-7,3-3-10,1-6-6,8 7 1,-2-9 2</inkml:trace>
  <inkml:trace contextRef="#ctx0" brushRef="#br0" timeOffset="3493.1998">9224 9782 11,'18'3'25,"-18"-3"2,15 10-7,-7 1-1,-1 4-6,-1 1-2,-2 3-5,0 1-2,0 1-2,-3 0-1,-1-4 1,-1-5-1,0-3 1,1-9-2,0 0 0,-6-9 1,4-6-1,1-3 0,2-3 0,2 0 2,0-4-1,5 2 1,0-1 1,2 5-1,3 4 0,1 0-2,3 7-5,-2 4-14,-2 0-11,7 9-1,-20-5 0,24 9 1</inkml:trace>
  <inkml:trace contextRef="#ctx0" brushRef="#br0" timeOffset="4249.2429">10209 8975 5,'26'29'25,"-3"-2"2,10 11 1,-2-2-13,4 4-1,2 2-2,-4-2-3,0 3-4,-5-3-1,-1-3-2,-6-3-1,-3-3-2,-3-6-5,-7-7-7,-2-9-16,3 1 0,-9-10 0,0 0 0</inkml:trace>
  <inkml:trace contextRef="#ctx0" brushRef="#br0" timeOffset="4752.2716">10594 9789 34,'15'-1'27,"13"4"-1,-7-4-8,6-4-6,-1-1-1,3-1-5,-1 1-2,-2-2-1,-2-2-1,-4-1 0,-4 1-1,-3-1 0,-5-1-1,-6 1 0,-7 0-1,-7 1 0,-4-1 0,-5 6-1,-6 1 1,-1 5-1,-2 4 1,-1 4 1,4 5 0,2 3 1,4 4 1,4 2 0,7 4 1,2-3 0,8 2 1,2-5 0,7 4 0,4-4 0,3 0 1,4-4-1,1-4-1,3-2 0,0-6-2,3-1-1,-2-7-4,3-3-9,-4-6-11,-1-5-9,5 2-1,-8-8 1</inkml:trace>
  <inkml:trace contextRef="#ctx0" brushRef="#br0" timeOffset="5072.2901">11196 9704 34,'0'0'29,"-6"13"-4,0 1-3,-3 1-3,-3 6-3,-5-2-5,1 6-3,-4-2-2,4 3-2,-2-1-1,4-2-1,-1-3-1,6-3-3,3-4-3,6-13-6,0 0-8,0 0-12,-9-5-2,13-5 0,-5-11 1</inkml:trace>
  <inkml:trace contextRef="#ctx0" brushRef="#br0" timeOffset="5298.3031">10960 9694 29,'0'0'31,"0"0"2,8 12-1,0 0-12,0-1-6,10 9-1,-4-2-5,7 8-3,1-4-1,3 4-1,-2 0-2,1 0 0,0-3-1,-2-6-3,0 1-5,-5-13-13,-2-5-13,3-1-2,-6-11 1,3-3 1</inkml:trace>
  <inkml:trace contextRef="#ctx0" brushRef="#br0" timeOffset="5559.318">11431 9718 54,'1'11'34,"4"8"-2,-4-1 1,-7 5-23,7 10-1,-4 0-3,4 5-3,-3 0-1,2 2-1,-1-1 0,2-3 0,-1-4-1,-2-9-1,4-4-3,-3-9-3,1-10-5,0 0-5,0 0-7,1-21-8,-8-4-2,3-2 3</inkml:trace>
  <inkml:trace contextRef="#ctx0" brushRef="#br0" timeOffset="5881.3364">11339 9761 27,'1'-23'31,"-1"-5"3,8 6-1,2 2-11,2-5-5,11 8-3,-3-3-5,9 9-3,-1 1-1,3 8-2,-2 2-1,0 7-1,-2 4 0,-5 2-1,-6 4-1,-4 0 1,-4 2-1,-6 1 0,-7 0 0,-6-3 1,-5-1-1,-5-1 1,-4-2 0,-4-4 0,-1-2 0,4-2 0,2-3-1,2-2-1,5 1-2,6-7-4,11 6-14,0 0-13,13-9 0,0 4-1,0-5 1</inkml:trace>
  <inkml:trace contextRef="#ctx0" brushRef="#br0" timeOffset="6300.3604">11685 9614 43,'10'-2'33,"-10"2"1,17-1 0,-8 7-16,1-1-6,5 11-5,-4 0-4,3 8-1,-3 1-1,1 1-1,-3-1-1,-1 0 0,-5-4 1,-2-5-1,-1-4 0,0-12 0,0 0 1,0 0-1,-10-7 1,8-9 0,2-3 0,2 0 0,2-4 1,4-2 0,5-1 1,2 4 0,3-1 0,4 4 1,-3 3 0,3 4 0,-2 3-1,-2 7-1,-4 2 1,-4 5-1,-4 5-2,-6-10-3,1 24-11,-2-11-22,1-13 2,-15 12-2,3-15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5.90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5E8D9EA-4DBD-486B-86BF-3D036CC2D8BF}" emma:medium="tactile" emma:mode="ink">
          <msink:context xmlns:msink="http://schemas.microsoft.com/ink/2010/main" type="writingRegion" rotatedBoundingBox="23266,10174 21821,12326 20574,11489 22019,9337"/>
        </emma:interpretation>
      </emma:emma>
    </inkml:annotationXML>
    <inkml:traceGroup>
      <inkml:annotationXML>
        <emma:emma xmlns:emma="http://www.w3.org/2003/04/emma" version="1.0">
          <emma:interpretation id="{AC12E70F-DB2C-4B46-8F2C-90D6B9A01501}" emma:medium="tactile" emma:mode="ink">
            <msink:context xmlns:msink="http://schemas.microsoft.com/ink/2010/main" type="paragraph" rotatedBoundingBox="23203,10524 21400,10562 21391,10131 23194,10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464A8C-7EC0-4CBE-B467-03E1FEC6DB89}" emma:medium="tactile" emma:mode="ink">
              <msink:context xmlns:msink="http://schemas.microsoft.com/ink/2010/main" type="line" rotatedBoundingBox="23203,10524 21400,10562 21391,10131 23194,10092"/>
            </emma:interpretation>
          </emma:emma>
        </inkml:annotationXML>
        <inkml:traceGroup>
          <inkml:annotationXML>
            <emma:emma xmlns:emma="http://www.w3.org/2003/04/emma" version="1.0">
              <emma:interpretation id="{F30AC4A9-46DA-42AC-B11F-05FBA1268C86}" emma:medium="tactile" emma:mode="ink">
                <msink:context xmlns:msink="http://schemas.microsoft.com/ink/2010/main" type="inkWord" rotatedBoundingBox="23203,10524 21400,10562 21391,10131 23194,10092">
                  <msink:destinationLink direction="with" ref="{D88736D1-7961-466B-955C-8EC18955B67D}"/>
                </msink:context>
              </emma:interpretation>
              <emma:one-of disjunction-type="recognition" id="oneOf0">
                <emma:interpretation id="interp0" emma:lang="en-US" emma:confidence="1">
                  <emma:literal>assign</emma:literal>
                </emma:interpretation>
                <emma:interpretation id="interp1" emma:lang="en-US" emma:confidence="0">
                  <emma:literal>ass ign</emma:literal>
                </emma:interpretation>
                <emma:interpretation id="interp2" emma:lang="en-US" emma:confidence="0">
                  <emma:literal>ass Igor</emma:literal>
                </emma:interpretation>
                <emma:interpretation id="interp3" emma:lang="en-US" emma:confidence="0">
                  <emma:literal>ass Ign</emma:literal>
                </emma:interpretation>
                <emma:interpretation id="interp4" emma:lang="en-US" emma:confidence="0">
                  <emma:literal>ass 1gn</emma:literal>
                </emma:interpretation>
              </emma:one-of>
            </emma:emma>
          </inkml:annotationXML>
          <inkml:trace contextRef="#ctx0" brushRef="#br0">2309-815 1161,'0'-21'2193,"0"21"-258,0-16 129,0 16-516,0 0-258,0 0-129,-10-15-129,10 15-258,0 0 129,-15-3-387,15 3 0,-16-2-258,16 2 0,-19 0 0,19 0 0,-18 0-129,18 0 129,-18 7 0,18-7-129,-18 9-129,18-9 129,-21 13-129,21-13 0,-21 17 129,21-17-129,-20 18 0,20-18 129,-19 21-129,19-21 129,-15 24 0,15-24 0,-9 28 129,9-28-129,0 28 258,0-28-129,2 27 0,-2-27-129,16 22 129,-16-22 0,20 13-129,-20-13 129,25 2-129,-25-2 0,26-2-129,-26 2 129,22-19-129,-22 19 0,22-25 0,-22 25 0,21-28 0,-13 13 0,-2-1 0,-1 1 129,0 1-129,-3-2 0,-2 16 0,2-24 0,-2 24 0,0-16 0,0 16 0,0 0 0,0-16 0,0 16 0,0 0 0,0 0 0,0 0 0,0 0 0,0 0 0,0 0 0,6 9 0,-6-9 0,4 23 129,1-8-129,-3 0 0,3 1 0,-2 1 129,2-1-129,-3-1 0,-2-15 0,9 26 0,-9-26 129,6 18-129,-6-18 0,0 0 0,0 0-129,15 8 0,-15-8-258,0 0-774,0 0-2322,17-5-1032,-17 5-258,0 0 0</inkml:trace>
          <inkml:trace contextRef="#ctx0" brushRef="#br0" timeOffset="912.1158">2631-856 2451,'0'0'2580,"0"0"-129,0 0-387,0 0-258,-7-14-258,7 14-516,-15 0-129,15 0-258,-16 0-129,16 0 0,-18 1-258,18-1 0,-17 8 0,17-8-129,-19 11 0,19-11 0,-17 10 0,17-10 0,-13 14 0,13-14 0,-12 15-129,12-15 258,0 0-258,-11 18 0,11-18 0,0 0 129,-1 16-129,1-16 0,0 0 0,0 0 129,10 11-129,-10-11 129,15 2 0,-15-2 0,20 1 0,-20-1 0,20 4-129,-20-4 129,21 6 0,-21-6-129,14 10 0,-14-10 0,0 0 0,14 22 0,-14-22 0,5 17 0,-5-17 0,0 18 0,0-18 0,-6 20 0,6-20 0,-14 20 0,14-20 0,-19 12 0,19-12 0,-21 10 0,21-10 0,-23 6 0,23-6 0,-21 3 0,21-3 0,-18 5 0,18-5 0,-13 3 0,13-3 0,0 0 0,0 0-129,0 0 0,0 0-129,0 0-387,0 0-774,0 0-2193,0 0-774,16 1-387,-16-1 517</inkml:trace>
          <inkml:trace contextRef="#ctx0" brushRef="#br0" timeOffset="1751.7225">2890-843 258,'0'0'2322,"0"0"0,0 0-258,0 0 129,0 0-516,-2-16-129,2 16-129,0 0-129,-13 0-387,13 0-129,-16 0-258,16 0-258,-21 0 0,21 0-129,-24 5 0,11-1 0,0 0-129,-2 2 0,2 2 258,-2-2-258,15-6 129,-25 17 0,25-17-129,-14 16 129,14-16-129,0 0 129,-1 16-129,1-16 0,8 8 0,-8-8 0,21 6 129,-7-4-129,-1 2 129,1-3-129,-1 1 129,0-1-129,2 2 0,-15-3 0,20 7 129,-20-7-129,15 8 0,-15-8-129,7 15 129,-7-15 0,0 19 0,0-19 0,-13 22 0,13-22 0,-20 23 0,6-12 0,14-11 0,-26 20 0,12-13 129,2-1-129,12-6 0,-23 7 0,23-7 129,-17 2-129,17-2 0,0 0 129,-14-4-129,14 4 0,0 0 0,0 0 0,-4-15 0,4 15 0,0 0-129,0 0 0,0 0-258,0 0-258,7-3-1032,8 1-2580,-15 2-129,21-3-387</inkml:trace>
          <inkml:trace contextRef="#ctx0" brushRef="#br0" timeOffset="2271.7882">3083-854 129,'0'0'1032,"0"0"258,14-8 129,-14 8-129,0 0 516,0 0-258,0 0 129,0 0-387,0 0 129,0 0-258,0 0 0,0 0-258,0 12 0,0 2-129,0-14 0,0 28-129,0-28-129,-5 31-129,2-15-129,3 0 0,0-16 0,0 28-129,0-28 0,0 23-129,0-23 0,0 16 0,0-16 0,0 0-258,0 0-129,0 0-516,1 20-1548,-1-20-2193,0 0 129,0 0-516</inkml:trace>
          <inkml:trace contextRef="#ctx0" brushRef="#br0" timeOffset="3667.4657">3442-864 1161,'5'-15'3999,"-5"15"0,0 0-1806,0-14-129,0 14-645,0 0-258,0 0-258,-13-8-387,13 8-129,-15 0 0,15 0 0,-17 0-258,17 0 0,-24 12 0,24-12 0,-25 15 0,12-5 0,0 0-129,-1 1 129,14-11 0,-20 17-129,20-17 129,-15 18-129,15-18 129,-8 15-129,8-15 0,0 14 129,0-14 0,0 0-129,13 18 129,-13-18 0,17 8-129,-17-8 129,20 5 0,-20-5-129,22 1 0,-22-1 129,18 0-129,-18 0 129,18-3-129,-18 3 0,20-7 0,-20 7 0,17-14 129,-17 14-129,18-15 0,-18 15 0,14-16 0,-14 16 0,9-20 0,-9 20 0,5-16 0,-5 16 0,0 0 0,3-18 0,-3 18 0,0 0 129,0 0-129,0 0 0,0 0 0,0 0 129,-6 8 0,6-8-129,-4 23 129,2-6 0,1 1 129,1 3-129,-2 0-129,2 4 129,0 1-129,0 0 129,0 0-129,0-2 0,0-1 0,0-2 0,0-1 0,-2-1 0,-5-5 0,7-14 0,-15 23 0,15-23 0,-20 12 0,20-12 0,-22 5 0,22-5 0,-23 0 0,23 0 0,-17-1 0,17 1 0,0 0 0,-14-13 0,14 13 0,0 0-129,0 0 0,0-16-258,0 16-258,0 0-387,15-5-1677,-15 5-2064,14-15 0,-14 15-387</inkml:trace>
          <inkml:trace contextRef="#ctx0" brushRef="#br0" timeOffset="4608.0852">3637-909 1677,'0'0'3354,"0"0"-645,0 0-258,0 0-387,0 0-258,0 0-516,0 0-129,-10 11-258,10-11-258,-8 21 129,8-21-387,-7 29 0,1-13-129,4 1 0,0 0 0,-1 0-129,1-2 0,2 0 129,0-15-258,-1 21 129,1-21 0,0 0-129,0 0 0,0 0 129,10 3-129,-10-3 0,15-8 0,-15 8 0,16-18 0,-16 18 0,17-21 0,-17 21 0,23-23 129,-11 12-129,-12 11 0,25-24 0,-8 10 0,-1 2 0,-1 0 0,-1 2 129,-2-1-129,2 2 0,-14 9 129,21-16-129,-21 16 258,14-9-129,-14 9-129,0 0 129,0 0 0,14 6 0,-14-6 0,1 23 0,-1-9 0,0 3 0,0 0 0,0 5 0,-1-4 0,1 2 0,0-4 0,0-1-129,0-15 129,1 20 0,-1-20-129,0 0 129,0 0-129,14 12 0,-14-12 129,0 0-129,0 0-129,15-10 0,-15 10-129,0 0-258,12-8-516,-12 8-2451,0 0-1290,0 0-516,0 0-129</inkml:trace>
        </inkml:traceGroup>
      </inkml:traceGroup>
    </inkml:traceGroup>
    <inkml:traceGroup>
      <inkml:annotationXML>
        <emma:emma xmlns:emma="http://www.w3.org/2003/04/emma" version="1.0">
          <emma:interpretation id="{EEF2EAFB-B996-4F0C-B7E4-A75D258DCE70}" emma:medium="tactile" emma:mode="ink">
            <msink:context xmlns:msink="http://schemas.microsoft.com/ink/2010/main" type="paragraph" rotatedBoundingBox="22689,10053 21367,12021 20967,11753 22290,9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4A6C66-A708-4877-AA98-38056C57D0EC}" emma:medium="tactile" emma:mode="ink">
              <msink:context xmlns:msink="http://schemas.microsoft.com/ink/2010/main" type="inkBullet" rotatedBoundingBox="22466,9903 22457,9916 22437,9903 22447,9889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  <emma:interpretation id="interp6" emma:lang="en-US" emma:confidence="0">
                <emma:literal>'</emma:literal>
              </emma:interpretation>
              <emma:interpretation id="interp7" emma:lang="en-US" emma:confidence="0">
                <emma:literal>&lt;</emma:literal>
              </emma:interpretation>
              <emma:interpretation id="interp8" emma:lang="en-US" emma:confidence="0">
                <emma:literal>,</emma:literal>
              </emma:interpretation>
              <emma:interpretation id="interp9" emma:lang="en-US" emma:confidence="0">
                <emma:literal>4</emma:literal>
              </emma:interpretation>
            </emma:one-of>
          </emma:emma>
        </inkml:annotationXML>
        <inkml:trace contextRef="#ctx0" brushRef="#br0" timeOffset="2539.8225">3155-1117 516,'0'0'4257,"0"0"-129,0 0 0,-13-12-3096,13 12-387,0 0 0,0 0-258,0 7-129,0-7-1032,0 0-1548,10 20-1677,-10-20-258,0 0-129</inkml:trace>
      </inkml:traceGroup>
      <inkml:traceGroup>
        <inkml:annotationXML>
          <emma:emma xmlns:emma="http://www.w3.org/2003/04/emma" version="1.0">
            <emma:interpretation id="{56BA3174-304B-4105-B215-4CC7F6533EE0}" emma:medium="tactile" emma:mode="ink">
              <msink:context xmlns:msink="http://schemas.microsoft.com/ink/2010/main" type="line" rotatedBoundingBox="22238,10725 21367,12021 20967,11753 21838,10456"/>
            </emma:interpretation>
          </emma:emma>
        </inkml:annotationXML>
        <inkml:traceGroup>
          <inkml:annotationXML>
            <emma:emma xmlns:emma="http://www.w3.org/2003/04/emma" version="1.0">
              <emma:interpretation id="{1F27426B-DDB4-4BEA-9F6C-F65A45F06C48}" emma:medium="tactile" emma:mode="ink">
                <msink:context xmlns:msink="http://schemas.microsoft.com/ink/2010/main" type="inkWord" rotatedBoundingBox="22238,10725 21367,12021 20967,11753 21838,10456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¥</emma:literal>
                </emma:interpretation>
                <emma:interpretation id="interp12" emma:lang="en-US" emma:confidence="0">
                  <emma:literal>!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0527.8367">2781-396 1677,'0'0'2451,"0"0"-258,0 0 0,0 0-258,0 0-387,0 0-387,0 0 0,0 0-129,0 0-387,0 0 129,0 0-258,0 0-129,0 0 0,-1 11 129,1-11-258,0 0 0,0 0 0,-12 9 0,12-9 0,0 0 0,-20 16-129,20-16 129,-14 22-129,3-8 0,-2 0-129,1 7 129,-5-2-129,-1 6 0,-4 1 0,-3 1 0,0 3 0,-1-1 0,0 1 129,-2 0 0,3-1-129,3 0 129,-1 0 0,2 2-129,2-1 129,-2-3-129,1 2 0,-1-2 129,2-3-129,0-3 0,2-3 0,2-3 0,1-2 0,14-13 0,-18 20 0,18-20 258,0 0-258,-13 18 0,13-18 0,0 0 0,0 0 0,-4 16 0,4-16 0,0 0 0,0 0 0,0 0 0,0 0 0,0 0-258,-4 15-129,4-15-129,0 0-1290,0 0-2580,0 0-258,0 0-387,3-8 130</inkml:trace>
          <inkml:trace contextRef="#ctx0" brushRef="#br0" timeOffset="11247.9283">2065 509 1677,'0'0'4128,"0"0"-774,0 0-1032,0 0 129,0 0-645,0 0-516,0 0-387,-2 9 0,0 6-258,2-15-129,-16 33-129,6-14 0,1 4-129,-4 3-129,1 1 0,-3-2 0,0 5 0,-1-4-129,-1 2 129,2-5-129,0-1 258,0-4-258,3-3 0,12-15 0,-19 20 129,19-20-129,0 0-129,0 0-258,0 0-129,0 0-1290,0 0-2709,0 0 0,-1-17-516,1 17 129</inkml:trace>
          <inkml:trace contextRef="#ctx0" brushRef="#br0" timeOffset="12127.54">1835 478 1677,'0'0'2709,"0"0"-258,0 0-645,0 0-258,0 0-516,-4 9 0,4-9-258,0 0-258,0 0-129,0 17-129,0-17 0,0 0-129,0 0 387,0 0-258,0 0 129,-5 14 0,5-14 258,0 0-258,0 0 129,0 0-129,0 0 0,0 0-129,0 0 0,0 0 0,0 0 0,0 0-129,0 0 0,0 0 129,0 0-129,0 0 129,0 0 0,0 0 129,0 0-129,0 0 129,0 0 0,14 6 0,-14-6-129,21 16 0,-7-5 0,2 2 0,0 2 0,2 6-129,-1-3 0,2 3 0,-3 1 0,2-3 0,-2 0-129,-1-2 0,-1-3 258,-14-14-258,21 20 0,-21-20 0,16 9 0,-16-9 129,0 0-129,17 2 0,-17-2 0,0 0 0,0 0 0,0 0 0,0 0 0,15 6 0,-15-6 0,0 0 0,0 0 0,0 0 0,15 11 0,-15-11-129,0 0 129,15 12 0,-15-12 0,0 0 0,18 14 0,-18-14 0,0 0-258,17 10 258,-17-10-129,0 0 0,13 4-387,-13-4-645,3-9-3354,-3 9-387,0-19-129,-6 4-516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8:00.9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4093 10260 4,'0'0'10,"0"0"0,0 0 0,0 0 0,0-9 1,0 9-1,0 0-1,-2-10 0,2 10 1,0 0-3,0 0 0,0 0 0,-1 17-2,2-2 0,-2 5-1,1 5-1,-2 3 0,2 4 1,-3 1-2,0 2 1,-1-2-1,2-2 0,-1-4 0,0-4 0,1-5 0,2-5 0,-1-4 0,1-9-1,0 0-2,0 0-3,6-15-6,-6 15-15,1-25-5,5 15-2,-10-5 1</inkml:trace>
  <inkml:trace contextRef="#ctx0" brushRef="#br0" timeOffset="21780.2458">3356 10783 17,'0'0'25,"5"17"1,-11-1-5,4 4-8,-1 3-1,-1 3-2,1 6-2,-2-3-1,4 3-2,-2-6 0,3-1-1,-2-6-2,2-1-1,-1-6-2,1-12-2,0 12-6,0-12-9,-8-12-13,8 12-1,-4-26 2,3 8 0</inkml:trace>
  <inkml:trace contextRef="#ctx0" brushRef="#br0" timeOffset="21966.2564">3340 10569 26,'1'-18'28,"-1"18"0,0 0 0,0 0-15,-2 13-15,1-3-8,2 7-9,-4-6-9,10 8 1,-7-8-1</inkml:trace>
  <inkml:trace contextRef="#ctx0" brushRef="#br0" timeOffset="22535.289">3619 10572 44,'6'-19'30,"-6"19"2,0 0-2,0 0-20,0 0-3,1 13-2,2 7-3,0 4 0,3 6-1,-1 5 0,3 5 0,0 0 0,0 3-1,1-2 0,0-6 0,-1-1-1,-2-6-1,1-7 1,-3-6 0,-1-6-1,-3-9 1,0-9 0,-4-2 0,-1-7 0,-3-3 1,-2 0 0,-4-2 0,0 1 0,-3 4 0,1 2 1,-3 3-1,0 4 1,2 5 0,-1 4 0,3 5 0,-1 6 1,6 4 0,0 3-1,3 6 1,4 1 1,5 2-1,2 1 0,5 0 0,1-4 0,5-1-1,0-5 1,5-2-1,0-7 1,3-2-1,-1-4-1,-1-4-2,4 1-7,-5-7-15,0-5-10,1 3-1,-5-6 1</inkml:trace>
  <inkml:trace contextRef="#ctx0" brushRef="#br0" timeOffset="23016.3164">3887 10949 27,'16'-2'29,"-16"2"2,20-10-1,-8 4-14,-1-6-6,6 7-2,-3-5-3,3 1-2,-2 0 0,1 0 0,-3 0 0,-2 0 0,-2 0-1,-3-1 0,-6-2 0,0 12-1,-8-19 0,-2 10 1,-4 1-1,-1 1 0,-3 0 0,0 4 0,1 2 0,0-1 1,2 6 0,2 4-1,3 2 1,3 6 0,2 1 0,5 6 1,0 3-2,6 5 1,1 0 0,2 1-1,3-1 0,1-1 0,0-2 0,1-4 0,1-6-2,-1-4 0,2-4-3,-4-10-4,7 1-8,-6-8-18,1-8-3,3-2-1,-5-9 2</inkml:trace>
  <inkml:trace contextRef="#ctx0" brushRef="#br0" timeOffset="23430.3402">4176 10855 48,'9'25'31,"-11"-15"1,7 6-8,0 9-11,-5-4-3,7 6-2,-3-4-2,7 2-2,-4-5 0,4 0 0,0-8-1,3-4-1,-1-7 0,2-6-1,1-7 0,-1-5 0,1-7 0,0-3 0,-1-2-1,-1 0 1,-3 1-1,0 3 1,-4 5 0,-1 7-1,-6 13 1,0 0 0,0 0 0,3 17 0,-4 3 0,1 6-1,1 3 1,1 1-1,2 0 0,2 0 0,0 0-1,0-9-1,2-3-4,-8-18-7,16 7-20,-16-7-4,13-20 0,-4-2 1</inkml:trace>
  <inkml:trace contextRef="#ctx0" brushRef="#br0" timeOffset="23731.3574">4600 10584 53,'6'11'33,"-2"9"-1,-5 1-3,1 1-15,2 11-7,-2 1 0,4 9-3,-1 0-1,2 0 0,-1-1-1,3-1 1,1-6-1,0-3-1,1-9 0,1-4 0,2-6 0,1-5-1,3-4-1,-4-7-3,4 2-5,-5-11-11,-2-2-15,3 0 0,-8-8-1,-2 3 1</inkml:trace>
  <inkml:trace contextRef="#ctx0" brushRef="#br0" timeOffset="23945.3694">4481 10797 63,'-6'10'35,"6"-10"1,-1 11 0,17-6-24,-5-10-3,13 3-3,1-5-1,6 1-2,1-1-3,0-4-5,2 2-30,-7 3-1,-9-1-2,-2 3 1</inkml:trace>
  <inkml:trace contextRef="#ctx0" brushRef="#br0" timeOffset="25962.485">6986 10144 14,'0'0'27,"12"1"2,-12-1 1,-2-11-11,2 11-5,0-10-2,0 10-3,0 0-2,0 0-2,0 0 0,0 0-1,0 15-1,1-2-1,-2 4-1,2 5 1,-2 5-1,2 9 1,-1 1 0,0 3-1,1 0 1,0 2-1,-1-1 0,3-5 0,-2-5-1,0-5 1,1-6-1,0-7-1,-1-3-1,-1-10-5,0 0-10,5-11-19,-9-2 2,3 1-2,-6-3 2</inkml:trace>
  <inkml:trace contextRef="#ctx0" brushRef="#br0" timeOffset="27782.5891">6126 10875 27,'0'0'28,"0"0"0,3 12-3,-4-1-10,2 5-4,-4 2-1,3 5-3,-4 2-2,3 2-1,-3-1-2,4 0 1,-2-6-2,2 0-2,1-5-2,-1-6-3,0-9-6,8 10-14,-9-19-5,1 9-2,2-26 2</inkml:trace>
  <inkml:trace contextRef="#ctx0" brushRef="#br0" timeOffset="27955.599">6103 10721 29,'0'0'24,"0"0"0,12 17 0,-12-17-26,6 16-14,3-1-8,-9-15 0,7 23-1</inkml:trace>
  <inkml:trace contextRef="#ctx0" brushRef="#br0" timeOffset="28370.6227">6343 10856 32,'3'13'26,"5"11"2,-8 3-5,0-3-14,3 5-1,-2 0-2,1 0-1,0-3-2,2-2 0,-1-6-1,1-5 0,-4-13-1,0 0 1,14 4-1,-8-16 0,2-4 0,-1-5-1,3-3 1,0-1-1,1 1 0,-2 1 0,2 3 0,-4 6-1,1 4 1,-8 10 0,10-1 0,-10 1 0,11 22 0,-5-4 0,-2 1 0,2 1-1,0 1-1,1-1-4,0-1-4,-2-4-10,-5-15-9,10 12-2,-10-12 2</inkml:trace>
  <inkml:trace contextRef="#ctx0" brushRef="#br0" timeOffset="28682.6406">6666 10705 56,'13'19'29,"-12"-6"-2,7 14-7,-6 2-17,-1 4 0,2 5-1,-1 3-1,1-1 0,0-2 0,4-2 0,-1-7 0,2-3 0,-1-6 0,5-6 0,-3-5 0,2-4 0,1-4 1,1-4-2,1-3 0,-2-5-5,4 2-6,-5-4-10,-5-4-9,6 5-1,-13-8 1</inkml:trace>
  <inkml:trace contextRef="#ctx0" brushRef="#br0" timeOffset="28896.6528">6614 10927 30,'-14'7'27,"14"-7"2,0 0 0,19-3-17,-5 2-4,5-6-2,2 7-1,2-2-3,2-2-6,1 1-14,4 5-11,-12-9-2,7 9 2,-10-10-1</inkml:trace>
  <inkml:trace contextRef="#ctx0" brushRef="#br0" timeOffset="29365.6794">7056 10659 59,'0'0'32,"0"0"-2,-1 23 0,5-8-24,-6 3-2,4 3-2,-1 7 0,1 4-1,0 2-1,1 3 0,-1-1 0,0-1 1,0-2-2,1-3 1,-1-6 0,0-5-1,1-3 1,1-6 0,-4-10 0,12 11 0,-2-11 1,1 0 0,-1-2-1,4-1 0,-1-1 0,2-1-1,-3 1-3,3-4-5,-1 1-11,1 2-11,-5-6-1,3 5 1,-7-10 0</inkml:trace>
  <inkml:trace contextRef="#ctx0" brushRef="#br0" timeOffset="29586.6923">7362 10855 43,'5'26'30,"-6"-11"1,7 9 0,-5 0-20,-1-2-4,3 3-2,-2-4-3,2 1-2,2-3-2,-2-6-3,2-2-7,-5-11-12,0 0-6,0 0-2,0-10 2</inkml:trace>
  <inkml:trace contextRef="#ctx0" brushRef="#br0" timeOffset="29771.7029">7368 10707 62,'0'0'30,"9"6"0,-9-6-9,0 0-21,-1 14-8,1-14-18,12 20-4,-12-20 0,9 22 1</inkml:trace>
  <inkml:trace contextRef="#ctx0" brushRef="#br0" timeOffset="30107.7221">7589 10687 50,'-1'-10'32,"1"10"2,0 0-1,0 0-18,-3 21-5,1-9-4,5 8-3,-1 2-1,1 4 0,0 2-1,2 4-1,-2 2 0,1 0 0,0-1 0,-1-2 0,1-1-1,0-4 0,1-4 0,0-4 0,0-5-1,-1-3-1,-4-10-1,11 6-8,-11-6-13,16-5-8,-15-9-1,3 4 2</inkml:trace>
  <inkml:trace contextRef="#ctx0" brushRef="#br0" timeOffset="30326.7346">7508 10896 53,'1'13'33,"-1"-13"-1,16 5 1,1-4-23,-5-5-3,9 3-1,-3-1-4,2-4-7,2 4-14,0 2-13,-7-7-1,2 5-1,-7-6 0</inkml:trace>
  <inkml:trace contextRef="#ctx0" brushRef="#br0" timeOffset="30794.7614">7848 10918 37,'0'0'31,"17"8"2,-17-8 1,12-5-17,-2 3-4,-10 2-1,17-13-5,-9 1-1,3 3-2,-3-1-2,2-3 0,-3 2-1,-2 1-1,-1-1 0,-4 11 0,3-17-1,-5 7 1,2 10-1,-11-16 0,11 16-1,-19-16 1,7 9-1,-2 3 1,1 3-1,-2 4 1,3 5 1,-2 5-1,3 4 1,2 5 0,4 4 1,0 1 0,5 3 1,2 1-1,2-3 0,4 0 1,-1-5-1,5-1 1,-3-4 0,6-3-1,-3-4 0,0-3-1,2-5-1,-2-4-1,4 0-5,-6-11-7,3 0-22,1 0 0,-6-8 0,2 0 0</inkml:trace>
  <inkml:trace contextRef="#ctx0" brushRef="#br0" timeOffset="31121.7801">8082 10872 58,'5'20'34,"-2"-9"-2,7 1 0,-4 6-22,-2-2-2,4 3-4,1-1-2,-2 1 0,0-1-2,-4-3-1,1-3 1,-2-2-1,-2-10-1,0 0 1,0 0 0,0 0 0,-8-14 0,4 3 1,3-3 0,-1-2 0,2 1 0,2-1 0,2 4-1,1 2-4,5 4-4,-10 6-14,15-17-9,0 17-1,-15 0 1</inkml:trace>
  <inkml:trace contextRef="#ctx0" brushRef="#br0" timeOffset="31542.8042">8326 10909 57,'0'0'31,"-7"18"-2,-4-12-4,0 2-18,4 3-2,0 3-2,2-3-1,0 2 1,6 1-1,0-3 1,5 2 1,-6-13-1,13 15-1,-13-15 0,18 3 0,-9-5-1,1-3 0,-10 5 0,16-20 0,-10 8-1,-1-2 1,-1 1-1,-1-1 0,-2 1 0,-1 13 0,1-15 0,-1 15 0,0 0 0,0 0 0,0 0 0,-1 16 0,2-4 0,0 0 0,1 3-1,0-1-1,3 2-2,-3-6-4,4 1-9,-1 0-16,-5-11 0,9 0-1,-9-11 1</inkml:trace>
  <inkml:trace contextRef="#ctx0" brushRef="#br0" timeOffset="31790.8184">8498 10785 51,'-2'9'32,"6"12"1,-4-3 0,1 4-18,2 10-7,-1-2-2,5 5-1,-3-2-1,4 1-1,-2-4-1,0-3-2,1-4-4,-3-7-6,6-7-23,-1 0-2,-9-9 0,10-2 0</inkml:trace>
  <inkml:trace contextRef="#ctx0" brushRef="#br0" timeOffset="32598.8646">9224 10392 45,'0'0'31,"4"14"1,-4-14 0,-1 21-17,7 2-5,-4 2-2,6 8-2,-2 2-2,2 5 0,-1 0-1,1 1-1,-3-2 0,-1-2 0,-3-6-2,-1-3 1,-1-6-1,-2-5 0,1-4 0,2-13-1,-6 12-2,6-12-7,-3-9-26,3 9 2,-5-9-2,5 9 1</inkml:trace>
  <inkml:trace contextRef="#ctx0" brushRef="#br0" timeOffset="34691.9843">9159 10977 26,'-3'13'27,"11"10"1,-12-7 1,3 4-15,-2 5-6,1-3-2,1 1-3,0-5-3,0-1-4,2-3-7,2-1-15,-3-13-3,0 0 0,1-16 1</inkml:trace>
  <inkml:trace contextRef="#ctx0" brushRef="#br0" timeOffset="34864.9942">9091 10779 45,'0'0'28,"0"0"2,0 0-3,-8 12-24,8-2-8,0-10-15,16 26-8,-13-16 0,11 6 0</inkml:trace>
  <inkml:trace contextRef="#ctx0" brushRef="#br0" timeOffset="35419.0248">9512 10905 27,'0'0'29,"12"-7"2,-12 7-1,0 0-14,-4 16-3,0 1-3,5 5-3,-4 3-2,4 5-1,0 2-1,2 0-1,1-3 0,1-3-1,1-5 0,-1-4-1,2-4 0,-7-13 0,0 0-1,11 2 0,-9-12 1,-2-2-1,-1-2 0,-2-4 1,-3-1-1,-5 2 0,-1 1 1,-5 3 0,0 5 0,-4 4 0,-1 7 0,-1 5 0,1 2 1,2 7 0,1 1 1,4 4 0,1-2 1,5 0-1,2-3 0,8-1 0,4-4 0,5-3 0,4-4-1,6-4 0,4-3-2,3-5-3,5 1-4,-3-7-16,-2 0-10,3 0-1,-7-5-1,1 4 2</inkml:trace>
  <inkml:trace contextRef="#ctx0" brushRef="#br0" timeOffset="35841.05">9699 11095 53,'0'0'33,"12"6"0,-12-6-3,13-9-16,2 5-3,-2-8-3,7 5-1,-2-6-2,2 0-2,-3-1 0,0-1-1,-2-1 0,-3 0-1,-5 2 0,-4-1 0,-5 3 0,-3 0-1,-3 0 0,-5 4 1,-4 3-1,0 2 0,-3 2 0,1 6 0,2 3 0,0 6 0,3 5 0,4 3 1,4 4-1,3 2 1,3 2 0,3-2 0,4-1 0,3-1 0,4-2-1,3-5 0,0-3-2,0-5-1,2-1-5,-4-10-9,4-3-21,-1-4 0,-5-7 1,2-2 0</inkml:trace>
  <inkml:trace contextRef="#ctx0" brushRef="#br0" timeOffset="36241.0729">10039 10957 65,'-4'12'34,"4"10"0,-5-1-2,-2 1-18,6 8-7,-3-4-1,4 5-2,0-5-1,3-2 0,0-6 0,3-5-1,-6-13-1,17 6 0,-9-16 0,4-5-1,-1-6 0,1-4 0,2-2 0,-2-2 0,2 3 0,-4 1 0,0 5 0,-1 7 0,-9 13 0,9-7 1,-9 7-1,2 19 0,-3 0 0,2 2 1,0 6-1,0 0 0,2 1-1,1-2 0,3 0-3,-2-10-2,6 1-7,-11-17-17,13 0-6,-1-9-2,-4-14 2</inkml:trace>
  <inkml:trace contextRef="#ctx0" brushRef="#br0" timeOffset="36483.0867">10350 10741 67,'5'10'35,"-6"4"-1,4 10 2,-1 6-24,-6 1-6,5 8-1,-2 3-1,1 3-2,-1 1-1,1-3 0,0-3-1,0-6-2,3-2-1,-1-13-2,5-3-7,-7-16-18,10 1-5,-1-9-2,-5-10 3</inkml:trace>
  <inkml:trace contextRef="#ctx0" brushRef="#br0" timeOffset="36676.0968">10308 10917 72,'-11'7'37,"11"-7"0,0 0 1,21 7-20,-6-4-14,3-2-3,0-3-4,7 7-10,-2 0-24,-3-5 1,-3 2-2,-7-4 1</inkml:trace>
  <inkml:trace contextRef="#ctx0" brushRef="#br0" timeOffset="38489.2008">11689 10124 22,'0'0'30,"4"-10"1,-4 10 4,7 14-12,-7-14-7,2 28 0,-4-5-6,5 11-2,-6 3-2,5 6-1,-4-1-3,1 4 0,-2-3-2,0-1 0,0-4-3,-1-10-3,4-1-8,-3-7-23,3-20 1,0 12-1,0-12 2</inkml:trace>
  <inkml:trace contextRef="#ctx0" brushRef="#br0" timeOffset="38929.2265">11345 10867 51,'0'0'32,"12"25"2,-8-9-1,3-2-17,-3 13-9,-3-2-3,3 2 0,-3-1-3,1-5-2,1-3-2,-3-8-8,0-10-14,11 4-9,-11-16 0,4-1 1</inkml:trace>
  <inkml:trace contextRef="#ctx0" brushRef="#br0" timeOffset="39111.2368">11345 10637 55,'0'0'32,"0"0"-1,16 2 0,-19 7-20,8 1-11,0-1-7,3 3-14,5 4-9,-3-6-3,6 5 3</inkml:trace>
  <inkml:trace contextRef="#ctx0" brushRef="#br0" timeOffset="39670.2688">11842 10689 58,'13'5'32,"-13"-5"-2,4 16 2,-4-1-26,-4 2 0,4 7 0,-4 1-4,4 6 1,-1 0-1,1 1 0,0-2 0,1-2-1,-1-4-1,2-5 0,0-3 0,-1-7-1,-1-9 0,0 0 0,0 0-1,1-9 0,-3-1 0,-3-4 1,0-2-1,-2 1 0,-2 1 1,-4 0 0,-1 3 1,-2 7 1,-1 2 0,-1 4 1,-2 6 0,-1 4 0,-1 4 0,5 5 1,-2 0-1,5 1 1,1 0 0,7 0 0,5-3 0,6-1 0,4-7 0,8-3-1,5-5 0,3-1 0,3-4-1,1-2-1,0-1-2,-2-2-4,3 5-5,-9-7-13,-5 3-12,1 1 0,-7-3-1,2 4 2</inkml:trace>
  <inkml:trace contextRef="#ctx0" brushRef="#br0" timeOffset="40113.2933">11989 11012 65,'10'-3'34,"5"0"-1,-2 0-7,1-7-13,7 3-2,-3-4-3,6 3-3,-6-3-2,1 1 0,-4 0-1,1-1-1,-6-1 0,0 1 0,-5-2 0,-3 1-1,-4 0 1,-2-1-1,-5 1 1,-3 0-1,-3 2 0,0 4 0,-3 2 0,-1 4 0,0 4 0,-1 5 0,3 2 0,1 7 1,3 3 0,2 2 1,2 2-1,5 2 0,4-2 1,5 0-1,5-3 0,3-1 0,4-3 0,4-4-1,3-4-1,1-2-2,2-3-3,-5-9-5,6 4-13,-1-6-15,-3-7 1,-2-1 0,-6-8 2</inkml:trace>
  <inkml:trace contextRef="#ctx0" brushRef="#br0" timeOffset="40520.3177">12371 10833 64,'0'0'35,"2"19"-1,-6-3-1,0 0-18,4 11-8,-2-2-2,4 6 0,0-3-2,3 0 0,0-6 0,4-1-1,0-10 1,4-7-1,0-9-1,1-6 0,1-7 0,0-3-1,1-5 1,-1-2-1,-1-1 0,-1 3 1,-2 3-1,-2 4 0,-2 6 1,-7 13-1,13-7 1,-13 7-1,6 18 1,-3-3-1,0 6 1,-1 3-1,1 2 0,-2-2 0,1 1-1,1-2-1,0-4-1,-3-6-4,7-2-6,-7-11-14,4-9-12,2-3 1,-1-9 0</inkml:trace>
  <inkml:trace contextRef="#ctx0" brushRef="#br0" timeOffset="40828.3353">12749 10583 60,'0'0'36,"10"19"0,-6-1 0,1 3-11,-1 12-19,-5-1 1,4 11-3,-4-1-1,2 4-1,0 0-1,-1-2 0,1-2-1,2-6 1,0-6-2,2-5 2,1-7-1,2-5 0,4-6 0,0-5 0,3-4 0,-1-3-3,4 0-3,-6-11-9,3-1-23,-1 1 0,-8-6 0,-2 3 1</inkml:trace>
  <inkml:trace contextRef="#ctx0" brushRef="#br0" timeOffset="41021.3463">12638 10774 77,'0'0'38,"-7"11"0,7-11 1,22 4-24,-1 0-8,6-5-2,4 3-2,3-2-4,-3-4-9,3 0-27,-3-2-2,-8-6 1,-2-1-2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6:25:45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CEB8125-5290-455D-9669-D542E74BD278}" emma:medium="tactile" emma:mode="ink">
          <msink:context xmlns:msink="http://schemas.microsoft.com/ink/2010/main" type="writingRegion" rotatedBoundingBox="17127,10768 17835,10768 17835,11080 17127,11080"/>
        </emma:interpretation>
      </emma:emma>
    </inkml:annotationXML>
    <inkml:traceGroup>
      <inkml:annotationXML>
        <emma:emma xmlns:emma="http://www.w3.org/2003/04/emma" version="1.0">
          <emma:interpretation id="{15734345-52E7-4765-B495-EEAB8C9A8829}" emma:medium="tactile" emma:mode="ink">
            <msink:context xmlns:msink="http://schemas.microsoft.com/ink/2010/main" type="paragraph" rotatedBoundingBox="17127,10768 17835,10768 17835,11080 17127,11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41B56C-E4A5-4173-A7A2-054C435DDDEA}" emma:medium="tactile" emma:mode="ink">
              <msink:context xmlns:msink="http://schemas.microsoft.com/ink/2010/main" type="line" rotatedBoundingBox="17127,10768 17835,10768 17835,11080 17127,11080"/>
            </emma:interpretation>
          </emma:emma>
        </inkml:annotationXML>
        <inkml:traceGroup>
          <inkml:annotationXML>
            <emma:emma xmlns:emma="http://www.w3.org/2003/04/emma" version="1.0">
              <emma:interpretation id="{B4EF9947-3685-487D-B4B1-A36949801282}" emma:medium="tactile" emma:mode="ink">
                <msink:context xmlns:msink="http://schemas.microsoft.com/ink/2010/main" type="inkWord" rotatedBoundingBox="17127,10768 17835,10768 17835,11080 17127,11080"/>
              </emma:interpretation>
              <emma:one-of disjunction-type="recognition" id="oneOf0">
                <emma:interpretation id="interp0" emma:lang="en-US" emma:confidence="1">
                  <emma:literal>00</emma:literal>
                </emma:interpretation>
                <emma:interpretation id="interp1" emma:lang="en-US" emma:confidence="0">
                  <emma:literal>oo</emma:literal>
                </emma:interpretation>
                <emma:interpretation id="interp2" emma:lang="en-US" emma:confidence="0">
                  <emma:literal>€0</emma:literal>
                </emma:interpretation>
                <emma:interpretation id="interp3" emma:lang="en-US" emma:confidence="0">
                  <emma:literal>60</emma:literal>
                </emma:interpretation>
                <emma:interpretation id="interp4" emma:lang="en-US" emma:confidence="0">
                  <emma:literal>80</emma:literal>
                </emma:interpretation>
              </emma:one-of>
            </emma:emma>
          </inkml:annotationXML>
          <inkml:trace contextRef="#ctx0" brushRef="#br0">17671 11011 29,'0'0'27,"-19"12"3,5 5-1,-8 1-14,-1-1-2,2 8-2,0-2-5,7 4 0,4-2-1,10-2-2,6-3 0,10-3-1,7-5 0,6-6 0,4-6-1,3-3 0,-2-8 0,-1-3 0,-5-4-1,-4-2 0,-7-4 1,-5 1-1,-10-1 1,-5-2-1,-8 1 0,-7 1 0,-4 6 0,-2 0-1,-1 8-1,-1 2-1,3 9-2,3 4-8,6 5-13,11 8-6,0-4-1,10 7 1</inkml:trace>
          <inkml:trace contextRef="#ctx0" brushRef="#br0" timeOffset="1">18010 11122 49,'-10'8'30,"3"9"1,-6-4 0,6-1-14,2 8-9,1-1-1,10 1-2,3-2-2,9-1-1,4-4 0,3-2-1,4-6 1,3-4-1,-4-6 0,-1-5 0,-3-3-1,-3-4 1,-7-3-1,-3-3 1,-6-3-1,-6-2 0,-6-2 0,-6-1-1,-5 3 1,-5 0-2,-5 6 0,-4 4-1,0 9-6,-7 5-9,0 6-14,6 12-1,-4-2 0,6 8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20:28:25.9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0 256 258,'17'-18'1548,"-17"18"-258,7-14-129,-7 14-129,0 0-258,14-21 387,-14 21-387,0 0-129,9-21 129,-9 21-129,0 0-258,11-19 258,-11 19-387,0 0 258,10-21-387,-10 21 129,0 0-129,9-21 0,-9 21 129,0 0-258,7-15 129,-7 15 0,0 0 0,0 0 0,0 0 0,9-14 0,-9 14 129,0 0-258,0 0 129,0 0 0,0 0 0,0 0-129,0 0 0,0 0 0,0 0 0,0 0 129,0 0-129,0 0 0,0 0 0,0 0 0,0 0 0,0 0 129,0 0-129,0 0 0,0 0 129,0 0-129,0 0 129,0 0-129,0 0 0,10 7 129,-10-7-129,0 0 0,0 0 0,0 0 0,0 0 0,0 0 0,15 11 258,-15-11-258,0 0 0,0 0 0,0 0 0,12 0 129,-12 0-129,0 0 0,7-11 129,-7 11-129,0 0 0,6-20 129,-6 20 0,0 0-129,2-18 129,-2 18 0,0 0 0,0 0 129,0 0 0,3-15-129,-3 15 0,0 0 0,0 0 0,0 0-129,0 0 129,0 0-129,0 0 129,0 0-129,7-15 0,-7 15 129,0 0-129,0 0 129,0 0-129,12-15 0,-12 15 129,0 0-129,0 0 129,0 0-129,8-16 0,-8 16 129,0 0-129,0 0 0,0 0 0,0 0 129,0 0-129,0 0 0,0 0 0,0 0 129,0 0-129,5 16 258,-5-16-258,3 18 0,-3-18 129,1 24-129,-1-24 0,0 27 0,0-13 129,0-14-129,0 28 0,0-13 0,0-1 0,0 1 129,0 1-129,-1 0 0,-3 0 0,2 3 0,-3-1 0,2-2 0,1 0 0,-1-1 0,3-15 0,-4 26 0,4-26 0,-2 21 129,2-21-129,-6 18 0,6-18 0,-5 14 0,5-14 0,0 0 0,-8 21 0,8-21 0,0 0 0,0 0 0,0 14 0,0-14 0,0 0-129,0 0 129,0 0 0,0 0 0,0 0-258,0 0-516,8 4-387,-8-4-1548,-4-9-1419,4 9-645,0 0 387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20:28:27.04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27 14 1,'-14'-8'902,"14"8"130,0 0 129,0 0-129,0 0 0,0 0 258,0 0-129,-12-8 129,12 8-258,0 0 0,0 0-129,0 0 0,0 0-387,0 0 258,0 0-258,0 0 0,0 0-129,0 0 0,-2 14-129,2-14 129,3 23-129,-3-23 0,14 31 0,-7-13 0,3 5-129,-1 0 129,1 3-129,-1 0-129,-1 3 129,-1 2-129,-1 3 258,-2 0-258,-1 4 0,-3-2 0,0 2 0,0-2 0,-2-1 0,-2-2 0,2-4 0,-3 2 0,-2-7 129,4-2-129,-4-4 0,2 0 258,5-18-258,-12 23 129,12-23 0,-14 10 0,14-10-129,0 0-129,-16 0 129,16 0-129,0 0 129,0 0-258,-10-9 129,10 9-387,0 0 129,0 0-258,0-14-774,0 14-1161,0 0-1806,0 0 0,11-9 130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20:28:29.7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89 516,'0'0'2838,"5"-14"-645,-5 14-258,0 0-258,10-18-387,-10 18 0,0 0-258,9-20-258,-9 20 129,14-9-129,-14 9-129,15-6 0,-1 5 0,-14 1-129,18-7-129,-18 7 129,20-6-129,-20 6-129,20-4 0,-20 4-129,18-3 0,-18 3 0,15 0 0,-15 0-129,14 5 129,-14-5-129,0 0 0,16 22 258,-16-22-258,5 23 258,-5-23-258,4 24 129,-4-10-129,0-14 258,-4 29-258,0-14 0,-2 2-129,0-3 129,1 0 0,5-14 0,-15 27 0,15-27 0,-17 21 0,17-21 0,-18 21 0,18-21 0,-23 20-129,9-12 129,-1 1 0,15-9 0,-26 12 129,26-12-129,-22 8 0,22-8 0,-20 6 129,20-6-129,0 0 0,0 0 0,0 0 0,0 0 0,0 0-129,0 0 129,0 0 0,11 1 0,-11-1 0,21 0 0,-21 0 0,24 0 0,-9 0 0,-3 2 0,2 0 0,1 1 0,-1 1 0,0 2 0,1-2 0,-3 1 0,2-2 0,-14-3 0,22 9 0,-22-9 0,18 5 0,-18-5 0,0 0 0,17 7 0,-17-7 0,0 0 0,0 0-129,14 2-258,-14-2-645,0 0-2064,0 0-1032,0 0-387,0 0-129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20:28:30.90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45-2 2322,'-12'0'2580,"12"0"0,0 0-645,0 0-258,-14 0-387,14 0-129,0 0-258,0 0 0,0 0-258,0 0 0,0 0-258,0 0 0,0 0 129,4 10 0,-4-10-258,11 17 129,-11-17-129,15 28 0,-9-11-129,3 2 129,-1 2-129,2 4 0,-3 0 129,1 7 0,-4 0 0,1 6-129,-3-2 129,-1 3-129,-1-1 258,0-2-258,0 0 0,-2-4 0,-1-4 0,0-1 0,-1-5 0,-1-4-129,-2-2 129,7-16-129,-16 23 129,16-23-129,-20 13 0,20-13-129,-21 7 129,21-7-516,-14 6-516,14-6-1419,-14 0-1935,14 0-129,0 0-516,0 0 258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4:59:5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16455 10323 2,'0'0'4,"0"0"-1,-12-13 0,12 13 1,-6-9-1,6 9 0,-5-9 0,5 9 0,0 0-2,-2-9 1,2 9-2,0 0 1,0 0-1,0 0 1,0 0 1,0 0 0,0 0 1,0 0 1,0 0 1,0 0 1,0 0 1,0 0 0,0 0 1,0 0 0,0 0-1,0 0 0,0 0 0,0 0-2,0 0 0,0 0-1,-6 12-1,6-12 0,-2 13-1,1-3-1,1 2-1,-1 2 1,2-1-1,-1 4 1,4 1-1,-1 2 1,2 4-1,-2-2 1,3 2-1,-1 1 1,1-1-1,-3 0 1,0 0-1,0-2 0,0-1 0,0-2 0,0-1 0,0-4 0,1 0 0,-2-4 1,-2-10-1,4 14 0,-4-14 0,0 0 0,2 11-1,-2-11-1,0 0-2,0 0-3,0 0-4,0 0-11,0 0-6,0 0 1,0 0 0</inkml:trace>
  <inkml:trace contextRef="#ctx0" brushRef="#br0" timeOffset="806.0459">16212 10555 10,'0'0'9,"0"0"1,0 0-1,0 0-2,0 0 2,0 0-1,0 0-1,0 0 0,0 0 2,0 0-2,13-1 0,-13 1-1,19 1 0,-8-3-2,3 2 0,1-1 0,3 2-2,3-2 0,-2 2-1,4-2-1,1 2 1,-1 0 0,2 0-1,0-2 1,0 1-1,-1-1 1,-1 1-1,1-1 0,-1 0 0,2 0 0,-4 1 1,0 0-1,-1 0 0,-3 0 0,0-1 0,-3 1 0,-2 1 0,-12-1 0,15 0-1,-15 0 0,12 0 0,-12 0-1,0 0-3,10 0-3,-10 0-9,0 0-10,0 0-1,0 0 2</inkml:trace>
  <inkml:trace contextRef="#ctx0" brushRef="#br0" timeOffset="2358.1349">15393 11365 5,'0'0'17,"0"0"-3,-6 9 0,6-9-2,0 0 1,-9 1 0,9-1-2,0 0-1,0 0-2,-13-1-2,13 1-2,-10-3-1,10 3-1,-11-3-1,11 3 0,-18-3-1,9 1 0,9 2 0,-19-3 0,9 3 0,0-2 0,0 2-1,1 0 1,9 0-1,-15 3 0,15-3 1,-14 3-1,14-3 1,-9 5 0,9-5-1,0 0 1,-12 12 0,12-12 0,-6 16 0,6-16 0,-6 16 0,5-4 0,-1-1 0,1 4 1,2 2-1,0 1 0,1 2 0,1 4 0,0 2 0,2 2 0,2 2 0,-1 0 0,-1 1 0,1-1 0,0-1 0,0-4 0,0 1 0,-3 0-1,1-4 1,-2-1 0,0-1 0,0-2 0,-1-1-1,0 0 1,-1-3-1,0-2-1,-2 0-2,2-3-1,0-9-1,-2 14-3,2-14-1,0 0-8,-3 13-6,3-13 0,0 0 1</inkml:trace>
  <inkml:trace contextRef="#ctx0" brushRef="#br0" timeOffset="2739.1567">15033 11783 12,'0'0'24,"0"0"-3,-10-11-3,10 11-2,0 0-2,0 0-1,8-9-3,-8 9-1,22-8-2,-5 5-2,5 1-2,1 0 0,8 1-2,2 1 0,4 1-1,-3 0 0,0 1 0,0-1-1,-3-1 0,-1 0-1,-6-1-1,-2 2-4,-8-4-5,-2-1-13,0 7-6,-12-3 1,0 0 1</inkml:trace>
  <inkml:trace contextRef="#ctx0" brushRef="#br0" timeOffset="3353.1918">15676 11764 13,'-14'-1'25,"14"1"-1,-19 10-6,19-10-4,-18 10-5,18-10-3,-17 14-2,17-14-2,-14 19-1,9-5 0,4 0 0,-1 3 0,4 2 0,1 2 0,3 1-1,2-2 0,4 2-1,0-3-1,0-3-1,6-2 1,-4-6-1,5-5 1,-3-5 0,2-4 1,0-8 2,0-2 0,0-5 1,-4-4 1,2 0 0,-5-5 1,3 2 1,-7-2-1,-2 5 1,-4-1-1,-1 3 1,-6 3-2,-1 5 1,-8 3-2,-2 5 0,-5 3 0,-1 5-2,-3 5-1,1 3-1,1 5-1,-1 0-3,6 3-3,2-2-4,6-2-6,7 5-12,4-18 2,2 18 1</inkml:trace>
  <inkml:trace contextRef="#ctx0" brushRef="#br0" timeOffset="4100.2342">16054 11779 16,'-1'14'27,"1"-14"1,0 0-1,-13 14-8,13-14-5,-13 12-3,3-5-2,3 3-2,-3 0-2,2 4-2,-3 2 1,3 4-4,2 2 0,1 1-2,4 4 2,2 0-2,6 1 0,2-1 1,5-1-1,1-6 1,4 0 0,1-9 0,1-4 0,1-7 1,-1-8 1,-1-4-1,0-6 1,-1-4 0,-6-5 1,1-1 0,-5-4 1,-3 1 1,-6-1-2,-2 3 1,-6 0 0,-2 4 0,-3 2 0,-4 7-1,-2 3-1,-1 7 0,-2 7-1,0 2-1,0 8-2,-1 0 0,5 9-4,-4-6-7,9 6-11,5-2-9,8-18 0,-6 18 1</inkml:trace>
  <inkml:trace contextRef="#ctx0" brushRef="#br0" timeOffset="5820.3329">17342 11522 6,'0'0'8,"-13"-11"-1,13 11-1,-10-8 2,10 8 0,0 0 2,0 0 0,-9-8-1,9 8 1,0 0 1,0 0-2,0 0-1,0 0-2,0 0-1,0 0 0,0 0-1,0 0 0,0 0-1,0 0 1,1 11 0,-1-11 0,0 0 0,0 0-1,0 0 0,0 0 0,1 13-1,-1-13 0,0 0 0,-5 12 1,5-12-2,-3 16 0,1-5 0,-1 1-1,1 3 0,1 0 0,-1 4 0,2 1 0,0-2 0,0 2 0,1-2-1,0 0 1,0-1 0,-1-2 0,0-2 0,-1-1 0,0-3 0,1-9 0,-2 15 0,2-15 0,0 0 0,-2 9 0,2-9 0,0 0 0,0 0 0,14 0-1,-4 0 1,1-1 1,3-1-1,2 0 0,4 0 0,2-2 0,1 1-1,1-1 1,-1 0 0,0-1 0,-1 1 0,-2 0 0,-4-1 0,-2-1 0,-3-1 1,-11 7-1,16-13 1,-16 13 0,8-15-1,-7 6 1,-1 9 0,0-14 0,0 14 0,-2-10 0,2 10 0,0 0 0,0 0-1,0 0 1,0 0-1,-6 11 1,5 1-1,0 3 0,1 5 0,0 4 0,0 4 0,1 2 0,1 4 0,0 0 0,1-1 0,-1-2 0,0-2 0,0-4 0,0-6 0,-1-3 0,0-6 1,-1-10-1,-1 11 0,1-11-1,0 0-1,0 0-2,-1-17-9,4 7-16,-3 10-5,3-20 0,2 10 0</inkml:trace>
  <inkml:trace contextRef="#ctx0" brushRef="#br0" timeOffset="8299.4747">17902 11633 5,'0'0'11,"0"0"0,0 0 1,-4-9 0,4 9 0,0 0 1,0 0 1,0 0-2,-10-12-2,10 12-1,0 0-2,0 0 0,-3-15-2,3 15 0,1-12-1,-1 12 0,6-15 1,-6 15-2,12-18 1,-3 9-1,-9 9 1,20-14-1,-9 9-2,3 1 0,-1 2 0,5 3 0,-3 3-1,3 1 0,-2 2 0,1 4 0,-2 1 1,0 0-1,-2 4-1,-5 1 1,0 2 0,-3 2-1,-3 2 0,-3 1 1,-2 0-1,-5 1 0,1 0 0,-2-3 1,-1 0-1,0-1 0,1-1 1,1-1 0,-2-1 0,4-3 0,-1-1 0,2-1-1,1-3 2,-1 1-1,5-11 0,-6 11 0,6-11 1,-2 9-1,2-9 1,0 0-1,0 0 1,0 0 0,-6 10-1,6-10 1,0 0-1,0 0-1,-13 12 0,13-12 0,-14 9-1,14-9 0,-15 11-1,5-7 2,10-4-1,-11 6 1,11-6 1,0 0 1,0 0 1,0 0 0,0 0 2,19 7-1,-9-9 0,5 3-1,1-3 1,3 2-1,1-2-1,1 2 0,0 0 0,-1 0 0,2 0-1,0 0 1,-2 1-1,0 1 0,-1-1 0,-1 1 1,-2 1-1,-2-1 0,-1 0 0,-2 2 0,-11-4-1,14 4 1,-14-4-1,0 0-2,11 8-2,-11-8-8,0 0-20,0 0-1,-16-10-1,7 3 1</inkml:trace>
  <inkml:trace contextRef="#ctx0" brushRef="#br0" timeOffset="9320.5331">16191 10953 5,'0'0'20,"0"0"-3,0 0-2,0 0-1,0 0-2,-10 6 1,10-6-3,-7 11 0,7-11-1,-10 14-2,10-14-1,-10 18-2,5-9-1,1 5-1,-2-3 0,-1 2-1,-1 1 0,1 0-1,-2 1 1,-2 0 0,-2 1-1,0-1 1,-1 2-1,-2 0 0,1 4 1,-2 1-1,0 0 0,0-2 0,2 0 1,1-1-1,0-1 1,2-2 0,2-6 0,4-1 0,6-9 0,-11 13 0,11-13-1,0 0 0,0 0-1,0 0-2,0 0-4,0 0-5,0 0-18,17-9-2,-11-2 1,11 4 1</inkml:trace>
  <inkml:trace contextRef="#ctx0" brushRef="#br0" timeOffset="10609.6068">16926 10827 7,'0'0'17,"0"0"-2,0 0-1,0 0-1,0 0-1,0 0 1,0 0-1,0 0-2,-6 10 0,6-10-2,0 0 0,0 0-2,0 0 1,0 0-2,0 0 0,0 0-1,7 13 1,-7-13-3,7 14 1,1-3-1,1 2-1,2 3-1,4 2 1,4 1-1,3 2 0,1-1 0,3 1 0,1 1 0,-1-2 0,2-1 0,-2-2 0,-1 0 0,-1 0 0,-2-2 0,0-1 0,-1-1 0,-4-2 0,-2-1-1,-2-3 1,-2-1-2,-11-6 0,12 6-1,-12-6-2,0 0 0,0 0-3,0 0-5,0 0-11,0 0-7,0 0-2,0 0 3</inkml:trace>
  <inkml:trace contextRef="#ctx0" brushRef="#br0" timeOffset="13879.7939">18335 9085 0,'2'-12'3,"-2"12"2,0 0 1,1-11 0,-1 11 2,0 0 1,0 0-1,0 0 2,11-7-1,-11 7 0,0 0 0,0 0 1,0 0-2,0 0 0,0 0 0,0 0-2,0 0 0,-8 14-1,8-14-1,-8 16-1,3-5 0,0 5-1,-1 0-1,-1 6 0,-1 3 0,-2 3 0,0 0-1,0 2 0,-2 1 1,1-1-1,0 0 0,0-1 0,2-4 0,0-2 0,0-2 0,1-4 0,2 0 0,-1-3 0,-1 1 1,1-2-1,0 0 0,0 0 0,-1-1 0,-1 1 0,1-1 0,-1 0 0,1 0 0,0-2 0,8-10 0,-14 16 0,14-16 0,-10 10-2,10-10-2,0 0-4,0 0-12,0 0-10,-7-19 0,7 19 0</inkml:trace>
  <inkml:trace contextRef="#ctx0" brushRef="#br0" timeOffset="16510.9444">17027 10054 14,'9'-9'18,"-9"9"-2,12-12-3,-12 12-1,18-11 1,-7 4-3,-2-1-1,5 0-1,-3-1 0,7-1-2,-5-1-2,7 0 0,-2-1-2,4-1 0,3 1-1,1-2 0,3-1 0,0 2-1,6-4 1,-2 1 0,2-2 0,2-3 0,-2 0 1,1 0-1,-1 0 0,-2-2 0,-3 3 0,-2 0 0,-5 1 0,0 3 0,-5-1 0,-2 4 0,-3 0 0,-2 1-1,-4 3 1,0 0-2,-7 9-1,9-13-1,-9 13-5,0 0-5,4-9-14,-4 9-4,0 0 1,0 0 0</inkml:trace>
  <inkml:trace contextRef="#ctx0" brushRef="#br0" timeOffset="18163.0389">18578 9583 23,'0'0'24,"0"0"1,0 0-8,0 0-5,0 0-4,0 0-2,0 0-2,0 0-1,15 10-1,-3-5-1,3 5-1,4 1 1,5 6-1,5-2 1,2 4-1,2 0 0,1 2 1,1 1 0,-2-2 0,1 1 0,-1-1 1,-2 1-1,-1 4 0,0-1 0,-4 1-1,-1 3 0,-5 1-1,-1-1 0,-6 0 0,0 1 0,-4-2-1,-4 0 0,2 0 0,-3-6 0,2-1-3,-2-3 1,2-3-3,0-4-4,-6-10-11,20 11-3,-20-11-1,18-6 2</inkml:trace>
  <inkml:trace contextRef="#ctx0" brushRef="#br0" timeOffset="20382.1658">19012 10504 14,'0'0'25,"0"0"-1,0 0-5,2 12-3,-2-12-2,3 16-4,0-5-1,0 2-3,2 6-2,0 1-1,4 3-1,-2 2-2,3 3 0,0-1-2,1 0 1,-3 1-1,2-4 0,-2 0-1,-2-4 0,0 0-1,-3-6 0,0 0-1,-1-5 1,-2-9 0,0 9 0,0-9 1,0 0 1,0 0 2,-8-13 1,8 13 1,-7-20 2,2 5 1,2 1 0,-1-4 0,3 0 0,0-3 0,5 4-1,0-3 0,5 4-1,3-1-1,4 5 0,4 1-1,3 4 0,6 4 0,2 2-2,1 1 1,1 3-1,1 3 1,-2-1-1,-5 2 0,-3 0-1,-6 2 0,-7 0 0,-4 4-1,-7-2 0,-4 5 0,-6 1 0,-6 4 0,-3-2 0,-2 1 2,-4 0 0,1-2 1,1 1 2,-1-4 1,2-4 2,3-6-1,2 2 1,1-5-1,3 0 0,1-5-1,2 1-1,10 2-2,-15-4-1,15 4-3,0 0-3,0 0-5,0 0-12,0 0-7,0 0 1,11-7 0</inkml:trace>
  <inkml:trace contextRef="#ctx0" brushRef="#br0" timeOffset="21483.2288">19895 10708 23,'0'0'25,"-10"8"-2,10-8-5,-14 3-3,4-4-3,10 1-1,-18-1-2,18 1-1,-21-3-2,12 2-1,-4-2-1,3 4 0,-3-1-2,0 5 0,1-1-1,-3 4 1,0 4-2,-1 3 0,1 0 0,-1 3 0,2 1 0,-1-2 0,3 1-2,3-5 2,2-4-1,2 2 1,5-11-1,-5 11 1,5-11-1,0 0 0,7 10 0,-7-10 0,15 12 0,-15-12 0,22 9 0,-12-5-1,3 0 1,1-6 0,0-1 0,0-4 1,-2-1-1,1-6 1,0-1-1,2-3 1,0 0 0,-1 0 0,1 2 0,-2-1 0,0 2 0,-4 1 0,0 3 0,-2-1 1,-2 2 0,-5 10 0,6-17 0,-6 17 0,2-12 1,-2 12 0,-1-13 0,1 13 0,-7-12 0,7 12 2,-9-10-2,9 10 0,0 0 0,-8-10-1,8 10 0,0 0 1,0 0-2,0 0 0,0 0 1,0 0 0,0 0 0,0 0 0,0 0 0,0 0 0,-3 9 0,4 0-1,-1 4 1,0 4-1,-1 4 0,-1 4 0,0 4 1,-1 1-1,1 0 0,1-1 0,2 0 1,2-3-1,3-2-1,2-4 1,4-6-2,-1-6-1,4 0-5,-5-12-14,-3-9-12,6 1-1,-6-14 0,4 1 1</inkml:trace>
  <inkml:trace contextRef="#ctx0" brushRef="#br0" timeOffset="22318.2766">20059 10713 6,'0'0'23,"-11"-10"2,11 10-5,0 0-2,0 0-2,0 0 0,0 0-2,12 6-2,-12-6-1,9 10-1,-9-10-3,12 18-2,-5-5-1,2 3-2,-1 4-1,3 1 0,-3-1-1,0 2-1,-1-1 0,-1-3 0,-2 0 0,-2-6-1,-1 0 1,-1-12 0,-1 15 0,1-15 1,0 0-1,0 0 2,0 0-1,0 0 1,0 0 0,-4-11 0,4 1-1,0 10 1,2-18 0,2 6-1,1 0 1,2 1-2,1-2 2,3 1-2,1-1 1,2 1-1,1 1 0,0-1 0,1 2-1,-1 0 0,-2 1 1,-2 2-1,-1 0 0,-10 7 0,9-11 0,-9 11-1,0 0 0,-11-12-1,11 12-6,-18-1-13,5-3-9,13 4 0,-22-7 0</inkml:trace>
  <inkml:trace contextRef="#ctx0" brushRef="#br0" timeOffset="23523.3455">18921 9120 10,'0'0'13,"11"1"-1,-11-1 1,0 0 0,0 0 1,0 0 1,0 0-1,0 0-2,0 0-1,0 0-1,11-2-2,-11 2-1,0 0-2,10-6 0,-10 6-2,19-9 0,-1 3 0,1-3-1,5 0 0,5-3 0,6-3-1,4-3 1,5 1-1,4-3 0,3 1 0,4 2 0,1-1-1,-1 0 1,-1 5 0,-7 1 0,-3 2 1,-6 3-1,-4 2 1,-7 1-1,-5 4 0,-5 0 0,-3 2 0,-1-1 0,-3 3-1,-10-4 1,13 6-1,-13-6-1,10 3 0,-10-3-2,11 1-4,-1 2-12,-1-1-16,-9-2-1,15-9 0,-8-2 1</inkml:trace>
  <inkml:trace contextRef="#ctx0" brushRef="#br0" timeOffset="24350.3928">20380 8622 23,'0'0'27,"10"-11"-4,-10 11-1,5-10-3,-5 10-4,0 0-2,0 0-3,3-12-3,-3 12-1,0 0-1,0 0-2,0 0 0,-4 10-2,5 0 0,2 8 0,1 5 0,3 3-2,1 8 1,5 4-1,-1 3-1,1-2 0,-1 5-1,-3-5 0,1-1 0,-5-4 0,0-2 1,-4-7 0,-1-4 0,-2-1-1,-1-6 0,-1-3-1,2-1-1,2-10-3,-8 11-2,8-11-6,-9 0-11,9 0-1,0 0 1</inkml:trace>
  <inkml:trace contextRef="#ctx0" brushRef="#br0" timeOffset="24991.4294">20211 8847 12,'0'0'16,"0"0"0,0 0-2,6 12-2,-6-12-1,0 0-1,0 0-2,-3 13 0,3-13-1,0 0-1,1 10 1,-1-10-1,0 0 0,0 0 1,5 13-1,-5-13 0,9 6 0,-9-6 1,22 7-2,-7-5 0,8 4-1,2-2-1,6 4 0,3-3 0,3 0-1,2-1-1,2 0 0,-2-1 0,-3-3 0,-3-2 0,-3 0 0,-5 0-1,-4 0 1,-7 0-1,-3-1-1,-11 3 0,10-3-1,-10 3-3,0 0-7,0-11-24,0 11 0,-5-13 0,7 4 0</inkml:trace>
  <inkml:trace contextRef="#ctx0" brushRef="#br0" timeOffset="25954.4845">21002 9320 33,'0'0'28,"0"0"-2,0 0-6,-4 12-2,4-12-4,-4 13-1,4-13-3,-5 18 0,5-18-3,-2 19 0,2-19-2,11 20-2,-1-10 1,3 2-2,3-3 0,5 3 0,3 1-1,2 0 0,0 1 0,1-1-1,2 3 0,0-1 0,-2 1 0,0-3 0,-2 2-1,-2 0 1,-3 0 0,-3-2-1,-3 0 0,-4-2 0,-1 0-2,-7-1 0,1 2-3,-3-12-5,0 0-17,-4 15-8,4-15-1,0 0 2</inkml:trace>
  <inkml:trace contextRef="#ctx0" brushRef="#br0" timeOffset="28059.6049">21760 9901 1,'0'0'22,"0"0"2,0 0-6,0 0 0,0 0-1,1 10-3,-1-10-2,0 0-2,0 0-2,0 0-2,0 0-3,2-10-1,-2 10-2,0-10 1,0 10 1,-1-9-1,1 9 1,-2-10 0,2 10 0,0 0 1,-10-6-1,10 6 0,-13-1 0,3 1-1,-3 2 0,-1-1-1,-2-1 1,-1 2-1,0 1 1,1 1-1,-1 2 1,3 1-1,-2 1 0,3 2 0,0 3 0,0-2 0,2 2 1,0 0-2,2 0 1,2 1 0,1-1 0,5 1 0,2 1 0,1 2 0,3 0 0,1 1 0,0-1 0,3-1 0,-1 0 1,1-4-1,1-2 0,3-2 0,1-3 0,3-3 0,3-4 0,2-3 0,1-4 0,0-1-1,-2-6 1,0 0 0,-3-4 0,-2-1 1,-3-3 0,-5-1 0,-2-3 1,0 2 0,-5-1 0,0 6 1,-2 0-1,-1 5 0,-2 3-1,4 13 1,-10-10-1,10 10 0,-12 1 0,12-1-1,0 0 0,-10 7 0,10-7-1,0 10 1,1 0 0,1 3-1,2 4 1,-1 1 0,3 5 0,0 1-1,2 3 2,1-1-2,4-1 1,-1-1 0,5-2 0,0-2 0,2-1 0,-3-6-1,1-2-2,-7-9-8,1-10-26,-11 8 2,8-27-1,-6 4 1</inkml:trace>
  <inkml:trace contextRef="#ctx0" brushRef="#br0" timeOffset="29469.6856">22066 9850 17,'0'0'28,"0"0"0,0 0 1,0 0-11,0 0-4,-2 10-3,2-10-3,10 17-1,-2-3-3,0-2-1,1 4-2,0 1 1,3 2-2,-1 1-2,0-1 1,0-1-1,-1-3 1,-2 1-1,-1-6 1,-7-10 0,8 15 0,-8-15 1,0 0 0,0 0 0,-11 6 0,11-6 0,-13-3 0,13 3 0,-13-5-1,13 5 1,-11-9-1,11 9 1,-2-13-1,2 13 1,6-20 0,1 7 0,1-4 0,1 2 1,2-4 1,0-1-1,1 4 1,-3 0 1,2 4-1,-4 1 2,2 5-2,-9 6 0,15-10 1,-15 10-1,15-3 0,-4 1-1,-2 1 1,1 1-1,0 1-1,0 2 1,1 1-1,1 3 0,-3 0 0,-2 2 0,3-2-1,-10-7 1,13 13 0,-13-13 0,0 0 1,9 9-1,-9-9 0,0 0 0,0 0 0,-5-11 1,5 11-2,-13-15 0,2 8 0,0-2-1,-1-1 0,0 1-1,-1 0-2,13 9-6,-19-12-5,19 12-15,-9-7-3,9 7 2,0 0-1</inkml:trace>
  <inkml:trace contextRef="#ctx0" brushRef="#br0" timeOffset="30564.7482">22818 9914 11,'0'0'11,"0"0"-5,0 0-2,-1 10 0,1-10 1,0 0 2,-9 7 1,9-7 0,0 0 2,-1 12 1,1-12-2,0 0 0,2 11-2,-2-11 2,0 0-1,0 0 0,0 0 0,0 0-1,0 0-1,0 0 0,0 0-1,-18-11 0,10 1-2,-5-2-1,-3 3 0,-2-2-1,-1 3 0,-1 1 0,-1 6-1,1 2 1,-1 6 0,0 1 0,2 4-1,1 1 1,0 5-1,1 0 1,5 3-1,2-2 1,3 2-1,4 1 0,4 1 0,5 0 0,5-1-1,3 0 1,2-4-1,2-1 1,3-4-1,1-1 1,-3-5 0,1-3-1,-2-3 2,-2-4-1,1-1 1,-1-3-1,-2-3 0,-3-1 1,1 0 0,-4-4 0,0 1 1,-4-3-1,-1 1 1,-5-2-1,2 0 0,-2 3 1,-1 2-1,1-1 0,-1 4-1,3 10 0,-4-13 0,4 13 0,0 0 0,0 0 0,0 0 0,-1 14 0,3-3-1,1 3 1,1 4 0,1 5 0,3 4 0,0 6 0,-2 0-1,1 4 0,-1 0 0,1 3 0,-1-4-1,-2 0 0,-4-2 0,2-2 0,-2-3 0,-2-2 0,-4-6 0,-4-2 1,-3-1 1,-3-4 0,-3-2-1,-4-2 2,-2-5-2,2 0-3,-3-9-11,-3-5-18,10-1 0,-4-16-1,11 0 1</inkml:trace>
  <inkml:trace contextRef="#ctx0" brushRef="#br0" timeOffset="31667.8113">22368 9890 5,'16'4'22,"-16"-4"2,0 0-5,0 0-2,0 0-5,0 0-1,0 0-1,0 0 0,0 0 0,0 0-1,0 0-1,0 0-1,0 0 0,0 0-3,0 0-1,0 0 0,0 0-2,0 0 0,0 0-1,0 0 0,0 0 1,-10 7-2,10-7 2,-2 16-2,2-7 1,0-9-3,6 13-4,-6-13-9,0 0-17,14 6 0,-12-16-1,8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59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5529.3163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6070.347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6558.3751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6858.3923">14554 14080 66,'13'4'35,"-10"5"0,2 11 1,-1 10-26,-4 1-2,3 11-1,-3 2-3,2 5 0,-1-1-2,2 2 0,-2-1 0,3-5 0,0-5-1,1-5-1,1-5 0,1-7-3,3-2-3,-10-20-8,21 8-24,-8-9 2,-2-8-3,2-1 2</inkml:trace>
  <inkml:trace contextRef="#ctx0" brushRef="#br0" timeOffset="7379.4221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8055.4607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10178.5822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10733.6139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11298.6462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2154.6952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2662.7243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3486.7714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967.7989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5586.8915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6422.9391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7928.0254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8335.048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835.0773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250.101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19522.1164">15991 15800 44,'-15'9'33,"15"-9"1,0 0 0,0 0-16,0 0-4,16 2-5,0-2-2,2-4-1,6 4-2,0-2 0,3 1-3,1 1 0,-1-1-3,3 2-2,-6-4-6,4 6-13,-4-1-15,-7-3 1,0 2-1,-7-2 2</inkml:trace>
  <inkml:trace contextRef="#ctx0" brushRef="#br0" timeOffset="20145.15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0792.1891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1897.2524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2169.268">17855 15776 43,'0'0'34,"0"0"2,10 0 0,-10 0-14,2 13-10,-4-3-5,3 8-2,-2 1 0,3 2-2,-1 2 0,1 1-2,0-1 1,1 0-1,-1-1 0,2-6-1,-1-2-1,-3-14-4,7 18-8,-7-18-25,0 0 1,5-14-1,-6-2 0</inkml:trace>
  <inkml:trace contextRef="#ctx0" brushRef="#br0" timeOffset="22365.2791">17819 15604 75,'0'0'36,"0"0"-1,-5 10 2,5-10-31,0 0-7,0 0-17,16 13-18,-16-13 1,13 2-1,-13-2 1</inkml:trace>
  <inkml:trace contextRef="#ctx0" brushRef="#br0" timeOffset="23125.3227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3761.3589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4155.3816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5538.4607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26364.508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27181.5547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27469.5712">20564 15471 54,'0'0'32,"-5"-11"2,5 11 0,-6-19-23,6 19-2,9-12 0,0 10-2,-9 2 0,21-5-1,-8 4-2,5 2-2,2-2 0,4 1-1,4 0 0,3-1-1,1 0-1,-1-3-2,3 1-3,-7-7-7,4 2-20,-6 1-4,-9-2-2,-5 2 3</inkml:trace>
  <inkml:trace contextRef="#ctx0" brushRef="#br0" timeOffset="28064.6052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28712.6423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29901.7103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0255.7305">22625 15363 44,'15'2'34,"-15"-2"1,11 5 1,-11-5-12,-1 10-13,8 0-3,-7-10-1,3 24-2,-3-8 0,2 4-2,-1 0-1,1 3 0,-1-1-1,1 1-1,-2-1 1,2-3-1,-2-2 0,3-4 0,-1-2-3,-2-11-1,0 0-7,0 0-23,0-10-4,1-2 0,-2-10-1</inkml:trace>
  <inkml:trace contextRef="#ctx0" brushRef="#br0" timeOffset="30489.7439">22614 15131 76,'0'0'39,"0"0"-1,0 0 2,-12-10-27,12 10-6,0 0-1,11 10-3,-11-10-3,8 10-2,1-1-6,-9-9-13,0 0-18,15 9 0,-15-9-1,14 2 1</inkml:trace>
  <inkml:trace contextRef="#ctx0" brushRef="#br0" timeOffset="31365.794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2114.836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32602.8648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  <inkml:trace contextRef="#ctx0" brushRef="#br0" timeOffset="37499.1448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39150.2388">13684 11988 15,'11'-5'26,"-11"5"2,0 0 0,4 9-14,-4 2 0,2 6-2,-3 4-3,5 8-3,-2 2 0,2 6-2,-3 3-1,3 2 0,-2-1-1,2 0 0,-2-4-2,1-3 1,-2-5 0,0-4-2,1-5-1,-3-7-4,6-1-3,-5-12-6,0 0-12,0 0-7,1-15 3,1 3 0</inkml:trace>
  <inkml:trace contextRef="#ctx0" brushRef="#br0" timeOffset="39656.2682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40123.2939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40445.3133">14537 11874 64,'0'0'35,"0"0"1,5 10 1,-1 4-24,-4 0-3,6 12-4,-5 3-1,4 9-1,-3 5-1,2 2-1,2 1-1,-1 3 1,-1-1-2,2-3 1,1-3 0,3-5-1,1-7 0,2-6-1,3-5-2,-2-10-2,5-3-6,-5-13-13,0-5-15,3-1 1,-7-6 0,0 0 1</inkml:trace>
  <inkml:trace contextRef="#ctx0" brushRef="#br0" timeOffset="40926.3409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41461.3715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43036.4615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43522.4893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43977.5153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55911.1978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56663.241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57530.2905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58077.3218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58587.351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59843.422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60825.479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61400.5119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61946.5431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63204.6151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73569.2077">18958 17708 3,'0'0'8,"0"0"1,0 0-2,0 0-2,0 0 0,0 0-2,0 0-1,7-9 0,-7 9 0,0 0 0,0 0 2,0 0-1,0 0 1,0 0 1,0 0-1,0 0 1,0 0-2,0 0 1,0 0-2,0 0 1,0 0-1,0 0-1,7-9 0,-7 9-1,0 0 1,0 0 0,0 0-1,0 0 2,0 0 1,0 0 0,0 0 0,0 0 0,0 0 0,0 0 0,0 0 0,0 0 0,0 0-2,0 0-1,0 0 0,0 0 0,0 0-2,0 0 1,0 0 0,0 0-2,0 0 0,0 0-5,0 0-11,0 0-5,0 0 1,0 0 0</inkml:trace>
  <inkml:trace contextRef="#ctx0" brushRef="#br0" timeOffset="81642.6697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82698.7301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83686.7864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85286.8781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85853.9099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86435.9429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86921.9717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87235.9896">18721 13072 22,'0'0'28,"0"0"2,7-11 0,-7 11-13,24-3-1,-9 1-4,7 5-1,-5-4-3,7 5-3,-5-1-1,3 1-2,-3 1-1,-2-1-2,-1 1-3,-4-1-4,3 3-9,-2 1-17,-13-8 1,20 8-2,-20-8 2</inkml:trace>
  <inkml:trace contextRef="#ctx0" brushRef="#br0" timeOffset="87919.0287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88498.0618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89326.1092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89629.1265">20419 13081 55,'4'11'33,"-4"-11"1,-2 17-2,4-1-19,-5-5-3,6 7-2,-5-4-4,4 3-1,-2-1-1,2-2-1,-1 0-2,-1-14-2,4 20-5,-4-20-8,0 0-18,0 0-1,0 0 0,6-14 0</inkml:trace>
  <inkml:trace contextRef="#ctx0" brushRef="#br0" timeOffset="89863.1399">20394 12909 72,'0'0'37,"0"0"-1,0 0-2,0 0-21,0 0-6,0 0-4,13 4-8,-13-4-12,13 12-19,-13-12 0,0 0-1,0 0 0</inkml:trace>
  <inkml:trace contextRef="#ctx0" brushRef="#br0" timeOffset="90744.1903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91393.2274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91780.2494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92469.2889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  <inkml:trace contextRef="#ctx0" brushRef="#br0" timeOffset="104020.9497">20304 16494 5,'0'0'5,"-12"-10"0,12 10 0,-10-10-1,10 10 0,-11-10-1,11 10 0,-16-12 0,16 12-1,-17-13-1,6 6 1,1 1-1,-3 0 0,1-2 0,-2 2 0,-1 0 0,-1-1 0,-2 0 1,1-2-1,-1 2 0,-2 1 1,1-1-1,-2-1 1,1 2 0,2 1 0,-2 1-1,-1-1 1,3 2 0,-2-2-1,2 2 0,-1-1 0,-1 1 1,3-1-1,-3 0 0,3 1 1,-3 0-1,0 0 0,2 2 1,-3-2-1,0 2 0,-1 2 0,-1 1-1,-1-1 1,-1 1-1,0 1 2,0 1-2,-3 1 0,0 0 0,-1 2 0,-1 0 0,0 1 0,0 0 0,0 1 0,-1 1 0,3 1 0,-1-1 0,3 2 0,2-2 0,4 3 0,0-3 0,4 1 0,0 1 0,4-3 0,0 2 0,-1 0 0,3 2 0,-2-2 0,2 5 0,-1-1 0,0 2 0,0 1 0,-3 0 0,3 2 0,-2-2 0,-1 4 1,0 0-1,-1-3 0,0 5 1,0-2-1,2 5 0,-2-2 0,2 1 1,-2 0-1,3 3 1,-1-1-1,0 0 0,1 2 0,0-2 0,2 2 0,0-4 0,1 3 0,3 0 0,0 0-1,3-2 1,1 2-1,2-3 2,1 4-2,2-1 1,1 2-1,1-4 2,2 4 2,-1 0-2,0 3 1,2-3 0,2 2 0,0 0-1,1-1 1,1 3-1,0 0 0,1-1-1,1 1 1,-14-35-1,29 75 2,-29-75 2,33 74-7,-33-74 3,40 70-4,-40-70 5,46 60-1,-46-60 0,51 53-1,-51-53-2,53 47 7,-53-47-3,55 44 3,-55-44-4,56 45 0,-56-45 0,58 38 0,-58-38 1,60 36-2,-60-36 2,61 25 1,-61-25 0,64 17 0,-64-17 1,64 11 0,-64-11 1,68 3 0,-68-3-1,69 0 0,-69 0 0,69-1-3,-69 1 3,72-3-1,-72 3 0,68-3 1,-68 3-1,69-7 1,-69 7-1,70-11 3,-70 11-4,65-13-2,-65 13 2,61-24-1,-61 24 1,53-21-4,-53 21 4,0 0-1,67-45 0,-67 45 3,0 0-4,59-47 1,-59 47-1,0 0 4,56-52-3,-56 52-1,0 0 1,0 0-2,60-61 2,-60 61 2,0 0 1,0 0 1,40-51-1,-40 51 0,0 0 0,0 0 1,34-53-1,-25 43-5,-1-6-1,0-1 2,2 4-3,-1-3 2,0 3-1,-1 0 0,2-1 0,-3-8 3,0 7-1,-1-5 1,1 2 0,-2 0-1,-1-1 1,0-6-1,-2 4 1,2 0-1,-2 7 0,0-10 1,-1 4-1,1-1 1,-2-1 0,1 0-2,-2 3 1,0-7-1,-1 1 1,0 4-1,-1 0 1,0-1-1,1 1 2,0-4-1,0 1 0,0 2 3,2 0-2,-1-2 1,1 2-1,0-1 1,-1 1-1,0 2 1,0 3-1,-1-3 0,0 3-1,-2-2 1,0 2 0,0-4 0,-2 1 0,-1 0-1,-2-3 1,2-1-1,-1 1 1,0-4-1,-1 2 1,1 0-1,0 1 1,1-1 0,-1 3 0,0 3 0,1-1 0,0 5 0,-2-2 0,2 2 0,-1-1 0,0 3 0,-1-2 0,0-2 0,0 1-1,-1 0 1,0-2 0,-2 2 0,0-2-1,0 1 1,0 1 0,-1 1 0,-1 0 0,-1 0 0,1 2 0,0 0 0,0 0 1,-1 1-2,0 1 1,0 0 0,1 2 0,-1-1-1,0 4 0,-1 0 0,0 2-1,-2-1-2,2 2-3,-3 1-11,-5-6-11,10 11 0,-9-12 2</inkml:trace>
  <inkml:trace contextRef="#ctx0" brushRef="#br0" timeOffset="109486.2621">18019 18178 1,'0'0'15,"0"0"-4,0 0 0,0 0 0,0 0 2,0 0-1,0 0 0,0 0-3,0 0-1,0 0 0,0 0 1,0 0-3,0 0-1,0 0 0,0 0 0,0 0-5,0 0 4,0 0-1,-54-34-2,54 34 0,0 0 1,0 0-1,-51 10 0,51-10 3,0 0-4,0 0-1,0 0 2,0 0 0,-50 58 0,50-58-1,0 0 0,-5 65 1,5-65 1,2 56-1,-2-56-1,7 63 1,-7-63-1,6 64 1,-6-64 0,4 64-2,-4-64 2,4 52-1,-4-52 0,0 0 0,3 67 0,-3-67 0,0 0-1,0 0 1,-3 56-1,3-56-1,0 0-1,0 0-2,0 0-3,0 0-4,0 0-8,0 0-7,0 0-3,0 0 4,0 0-1</inkml:trace>
  <inkml:trace contextRef="#ctx0" brushRef="#br0" timeOffset="109788.2795">17693 18548 6,'0'0'23,"0"0"3,0 0 2,0 0-9,0 0-3,0 0 0,50-42-1,-50 42-3,0 0-1,73-23-5,-73 23-1,0 0-2,71-13-1,-71 13-1,0 0-2,65 8-3,-65-8-2,0 0-8,58 9-9,-58-9-10,0 0 1,51 9-1,-51-9 1</inkml:trace>
  <inkml:trace contextRef="#ctx0" brushRef="#br0" timeOffset="110348.3116">18165 18404 8,'0'0'19,"0"0"4,0 0-1,0 0-12,0 0 0,0 0-1,0 0-2,0 0 0,0 0-1,22 61 0,-22-61-1,0 0 0,4 73-2,-4-73 0,0 0 0,6 75 0,-6-75-1,0 0-1,0 0 1,25 54-1,-25-54 1,0 0-1,0 0-1,51-12 2,-51 12-1,0 0 0,43-49 0,-43 49 0,0 0 0,37-77 0,-37 77-1,0 0 1,24-63 0,-24 63 2,0 0-1,0 0 0,0 0-1,0 0 2,0 0-1,0 0 1,0 0-2,0 0 1,0 0-1,-5 77 0,5-77 2,2 50-1,-2-50-1,7 54-2,-7-54 2,0 0-2,20 56-4,-20-56-3,0 0-8,0 0-12,0 0-6,0 0 0,0 0 1</inkml:trace>
  <inkml:trace contextRef="#ctx0" brushRef="#br0" timeOffset="110949.3459">18584 18367 28,'0'0'22,"0"0"6,0 0 2,0 0-18,0 62-5,0-62 3,0 0-1,6 65-2,-6-65 3,0 0-6,12 68 1,-12-68-3,0 0 4,15 59-5,-15-59-1,0 0 2,0 0-1,0 0-1,22 62 0,-22-62 0,0 0 0,0 0 1,0 0 0,0 0-2,0 0 1,27-70-1,-27 70 2,8-52 0,-8 52 0,0 0-1,16-63-3,-16 63 3,0 0 2,0 0 0,0 0-3,32-51 2,-32 51-1,0 0 1,0 0 3,0 0-3,0 0-4,0 0 3,54 26-2,-54-26 1,0 0-3,17 63 5,-17-63 0,0 0-1,9 68 3,-9-68-3,0 0 4,2 62-4,-2-62 5,0 0-6,0 0-2,0 0-2,0 0-3,0 0-13,0 0-11,0 0-2,0 0-2,0 0 1</inkml:trace>
  <inkml:trace contextRef="#ctx0" brushRef="#br0" timeOffset="111497.3773">18932 18360 35,'0'0'30,"0"0"1,0 0 2,0 0-22,0 0-1,13 64-2,-13-64-1,0 0 0,8 67-5,-8-67 2,2 57 0,-2-57-1,0 0-1,1 71-1,-1-71 0,0 0 0,0 0 4,0 0-5,0 0-1,0 0 1,0 0 1,0 0-1,0 0 0,52-41-1,-52 41 1,17-50 0,-17 50 0,0 0 0,33-65 0,-33 65 1,0 0-1,0 0 2,0 0-2,0 0 1,57-49 0,-57 49 1,0 0-2,0 0 1,0 0 0,32 52-1,-32-52 0,9 50 1,-9-50-1,7 49 0,-7-49 0,0 0 0,10 60-1,-10-60-1,0 0 0,0 0-8,0 0-6,0 0-19,0 0 1,50 17-2,-50-17 1</inkml:trace>
  <inkml:trace contextRef="#ctx0" brushRef="#br0" timeOffset="112067.4099">19334 18352 46,'0'0'30,"0"0"3,0 0-2,13 67-17,-13-67-7,0 0 3,12 50-2,-12-50-1,0 0-3,21 60 0,-21-60-1,0 0-1,0 0 0,0 0-1,0 0 0,54 46 0,-54-46 0,0 0 0,0 0 0,56-36 0,-56 36-1,0 0 1,0 0-1,58-64-2,-58 64 1,0 0-2,0 0 3,37-59 1,-37 59-1,0 0 0,0 0 1,0 0 2,0 0-3,0 0 5,0 55-5,0-55 0,-12 68 0,12-68 0,-18 82 0,18-82 0,-18 87 0,18-87 0,-17 75 1,17-75-1,-13 55 0,13-55 1,0 0-1,0 0 0,-6 54 0,6-54-3,0 0-7,0 0-17,0 0-9,0 0-1,0 0 2,0 0-1</inkml:trace>
  <inkml:trace contextRef="#ctx0" brushRef="#br0" timeOffset="113001.4633">20012 18413 27,'0'0'27,"0"0"-5,0 0 0,0 0-6,0 0-6,-13 53 0,13-53-1,0 0-4,14 71-2,-14-71-2,9 52 1,-9-52-1,0 0 3,7 69-4,-7-69 0,0 0 0,0 0 1,0 0 0,0 0-1,0 0 1,0 0-1,0 0 0,0 0 0,45-66 0,-45 66 0,0 0 1,41-70 1,-41 70 0,0 0 2,43-62-3,-43 62 2,0 0 0,0 0-1,0 0-1,59-31 0,-59 31 0,0 0 0,0 0 0,21 60 0,-21-60-1,3 56 0,-3-56 0,0 0 0,4 67-2,-4-67-3,0 0-2,0 0-11,6 57-14,-6-57 0,0 0-2,0 0 2</inkml:trace>
  <inkml:trace contextRef="#ctx0" brushRef="#br0" timeOffset="113697.5031">20585 18459 13,'0'0'24,"0"0"6,0 0-14,0 0-1,32-50 1,-32 50-2,0 0-2,0 0-2,0 0-2,0 0-2,0 0 0,-50-48-2,50 48-1,0 0 0,0 0-1,-54 16-3,54-16 3,0 0-2,0 0 2,-45 71-2,45-71 1,0 0-1,-17 73 1,17-73 1,5 50-1,-5-50-1,0 0 1,0 0 0,45 54 0,-45-54-1,0 0 0,56-3 0,-56 3 0,0 0 1,56-33-3,-56 33 1,0 0 0,34-62 0,-34 62 1,0 0 1,13-63-2,-13 63 1,0 0 1,-4-66-1,4 66 0,0 0 0,0 0 0,0 0 1,0 0-1,0 0 0,0 0 1,0 0 0,0 0 0,0 0 0,-1 68 0,1-68 0,9 63-1,-9-63 1,13 50-1,-13-50-1,0 0-2,25 64-3,-25-64-6,0 0-15,0 0-8,50 27-1,-50-27 2</inkml:trace>
  <inkml:trace contextRef="#ctx0" brushRef="#br0" timeOffset="114478.5477">20873 18345 45,'0'0'29,"0"0"2,0 0 0,0 0-16,0 0-10,33 56 1,-33-56 0,0 0 2,6 71-3,-6-71-1,6 53-1,-6-53 0,0 0-2,10 54 0,-10-54-1,0 0-1,0 0 2,0 0 0,0 0-2,0 0 0,0 0 2,0 0-1,0 0 1,56-59 0,-56 59-1,19-53-1,-19 53 3,20-54-1,-20 54 0,0 0 1,21-49-1,-21 49-1,0 0 3,0 0-1,0 0-1,0 0 0,0 0-1,32 62 1,-32-62 0,9 50-1,-9-50-1,0 0 0,11 57 1,-11-57 0,0 0 0,0 0-1,0 0 1,0 0 1,0 0-2,0 0 1,0 0 0,0 0-1,0 0 3,51-47-2,-51 47-1,0 0 1,34-61 1,-34 61-4,0 0 4,0 0 0,50-56-1,-50 56 0,0 0 1,0 0 1,0 0-2,0 0 2,51 12-2,-51-12 0,0 0 2,13 60-2,-13-60 0,3 55 0,-3-55 1,0 0 2,0 60-3,0-60-2,0 0-3,0 0-3,0 0-10,9 50-20,-9-50 1,0 0-4,0 0 4</inkml:trace>
  <inkml:trace contextRef="#ctx0" brushRef="#br0" timeOffset="115205.5894">21511 18436 31,'0'0'32,"0"0"2,0 0 1,56 33-15,-56-33-5,0 0-4,0 0-3,0 0-3,0 0-1,59-44-2,-59 44-1,0 0-3,0 0 3,0 0 0,52-45-1,-52 45-2,0 0 2,0 0-2,0 0 2,4-50 3,-4 50-3,0 0-2,0 0 3,0 0 2,-61-48-3,61 48 3,0 0-3,0 0 0,-51 14 1,51-14 2,0 0-2,0 0 0,-47 67 0,47-67 1,0 0-1,-24 65-2,24-65 3,0 0-4,-9 69 3,9-69-1,0 0 1,8 72-1,-8-72 1,0 0 3,25 57-3,-25-57 3,0 0-4,0 0 1,52 38 1,-52-38-1,0 0 1,50 4-1,-50-4 0,0 0-1,58-26 1,-58 26-2,0 0-5,55-37-8,-55 37-25,0 0-2,0 0 1,37-61 0</inkml:trace>
  <inkml:trace contextRef="#ctx0" brushRef="#br0" timeOffset="118236.7627">11520 18400 28,'0'0'19,"0"0"3,18 51-1,-18-51-7,0 0-5,0 0-1,10 61-2,-10-61 1,9 51-3,-9-51-2,12 53 1,-12-53-1,13 53 0,-13-53-2,0 0 0,16 70-1,-16-70 2,0 0-1,0 0 0,14 53 0,-14-53 0,0 0 1,0 0-1,0 0 1,0 0-1,0 0 0,14-79 1,-14 79-1,15-69 1,-15 69 0,19-80 0,-19 80 0,25-68 1,-25 68 0,0 0 0,0 0 1,0 0-1,54-7-1,-54 7 1,15 62 0,-15-62 0,12 72-1,-12-72 2,8 75-2,-8-75 0,6 63 0,-6-63-1,0 0 0,0 0-1,0 0-4,0 0-8,0 0-3,60-6-13,-60 6-3,0 0 1,41-79 0</inkml:trace>
  <inkml:trace contextRef="#ctx0" brushRef="#br0" timeOffset="118677.788">11992 18495 44,'0'0'27,"0"0"-6,13 59-1,-13-59-5,0 0-3,-12 67-1,12-67-2,0 0-3,7 71-1,-7-71-1,0 0-1,0 0 0,0 0-1,63 16 0,-63-16-1,0 0 0,60-56 0,-60 56 0,0 0 0,51-73-1,-51 73 0,21-53 0,-21 53 1,0 0-1,2-62 1,-2 62 0,0 0-3,0 0 3,-58-36-4,58 36 2,0 0-3,-73 20 4,73-20-1,0 0 0,-61 66-1,61-66-2,0 0 2,-16 61-8,16-61 0,0 0-15,0 0-7,51 36 0,-51-36 2</inkml:trace>
  <inkml:trace contextRef="#ctx0" brushRef="#br0" timeOffset="119173.8164">12323 18382 36,'0'0'32,"0"0"0,0 0-3,0 0-14,0 0-3,0 0-3,5 56-1,-5-56-4,0 0 0,17 62-2,-17-62 0,12 58 0,-12-58-2,9 63 1,-9-63-1,0 0 0,8 68 0,-8-68-1,0 0 1,0 0 0,0 0 1,0 0-2,35-56 1,-35 56 0,23-76 0,-23 76 1,25-73 0,-25 73-1,25-61-4,-25 61 4,0 0 1,28-52-1,-28 52-4,0 0 4,0 0-4,27 61 4,-27-61 5,12 67-6,-12-67 1,13 76 0,-13-76 4,12 70-4,-12-70 4,11 53-5,-11-53-1,0 0-2,0 0-11,0 0-16,0 0-1,46-50-2,-46 50 1</inkml:trace>
  <inkml:trace contextRef="#ctx0" brushRef="#br0" timeOffset="119534.837">12781 18131 50,'0'0'35,"0"0"-5,0 0-2,0 0-12,0 0-8,0 0 0,0 0-5,16 72-1,-16-72 0,8 64 0,-8-64 3,6 79-4,-6-79-1,2 91 1,-2-91-1,4 85 0,-4-85 0,9 70 1,-9-70-1,0 0 0,30 64-1,-30-64 0,0 0 0,0 0 1,60 2-2,-60-2-4,0 0-7,0 0-12,60-43-7,-60 43 0,0 0 0</inkml:trace>
  <inkml:trace contextRef="#ctx0" brushRef="#br0" timeOffset="119786.8514">12748 18346 43,'0'0'31,"0"0"7,0 0-4,0 0-15,0 0-4,0 0-4,0 0-2,0 0-3,0 0-2,65-3-1,-65 3-5,52 3-7,-52-3-3,55 4-7,-55-4-19,53 10 3,-53-10-2,0 0 3</inkml:trace>
  <inkml:trace contextRef="#ctx0" brushRef="#br0" timeOffset="120295.8805">13162 18409 41,'0'0'32,"13"52"4,-13-52-3,0 0-19,0 0 1,0 0-4,58 4-4,-58-4-1,0 0-4,0 0-4,63-46 4,-63 46 0,0 0-2,0 0 1,42-67 0,-42 67-1,0 0 1,0 0 4,0-62-5,0 62-1,0 0 1,0 0-3,0 0 3,-66-43 0,66 43 0,0 0-4,-53 26 3,53-26 2,0 0-2,-39 74-1,39-74 2,-12 70 1,12-70 0,0 76 4,0-76-2,9 62-2,-9-62 2,0 0 4,31 64-6,-31-64-1,0 0 2,0 0-1,64 19-4,-64-19 0,0 0-3,56-20-6,-56 20-8,0 0-16,59-54 0,-59 54-3,0 0 4</inkml:trace>
  <inkml:trace contextRef="#ctx0" brushRef="#br0" timeOffset="120669.9019">13463 18392 23,'0'0'32,"0"0"2,0 0-2,0 0-8,0 0-7,0 0-2,0 0-6,0 0-3,49 49-5,-49-49 2,0 0-1,35 65-2,-35-65 0,0 0 0,22 53-1,-22-53 1,0 0 3,0 0-5,0 0 0,0 0 2,0 0 0,0 0-1,0 0 0,-8-51 2,8 51-4,1-53 6,-1 53 0,0 0-2,19-56 1,-19 56 1,0 0-3,0 0-2,0 0-1,63-32-15,-63 32-19,0 0 2,0 0-4,56 8 3</inkml:trace>
  <inkml:trace contextRef="#ctx0" brushRef="#br0" timeOffset="121352.941">13799 18302 66,'0'0'34,"0"0"1,0 0 0,0 0-20,13 58-6,-13-58-6,8 50 2,-8-50-1,13 65-1,-13-65-2,14 67 2,-14-67-2,17 50 1,-17-50 3,0 0-6,0 0 2,0 0-1,50-3 1,-50 3-2,0 0 1,37-80 0,-37 80 1,21-65 0,-21 65 1,19-64-1,-19 64-2,0 0 2,0 0 0,0 0-1,0 0 1,0 0-2,0 0 0,0 0 1,26 72 0,-26-72-1,8 69 2,-8-69-1,0 0 1,22 69-1,-22-69 1,0 0 0,0 0-2,53-1 2,-53 1 0,0 0-1,53-58 0,-53 58 1,34-62 1,-34 62-1,0 0 0,41-73 0,-41 73-5,0 0 5,0 0-1,0 0 0,0 0-1,50-30 1,-50 30-4,0 0 5,17 53 4,-17-53-6,9 59-1,-9-59 4,9 56-1,-9-56-2,14 52 3,-14-52-5,0 0-3,0 0-5,0 0-8,0 0-21,61 6 1,-61-6 0,0 0 3</inkml:trace>
  <inkml:trace contextRef="#ctx0" brushRef="#br0" timeOffset="121585.9543">14509 18333 58,'0'0'35,"0"0"-3,0 0 4,52 38-14,-52-38-8,0 0-3,7 74-5,-7-74-1,4 61-1,-4-61 1,4 60-3,-4-60-2,4 52-2,-4-52-3,0 0-7,0 0-18,0 0-9,0 0 0,0 0 1</inkml:trace>
  <inkml:trace contextRef="#ctx0" brushRef="#br0" timeOffset="121791.9661">14592 18182 70,'0'0'38,"0"0"0,-51-36 0,51 36-17,0 0-15,0 0-8,0 0-23,0 0-13,0 0-2,0 0 4,0 0 2</inkml:trace>
  <inkml:trace contextRef="#ctx0" brushRef="#br0" timeOffset="122520.0077">14865 18230 51,'0'0'32,"5"71"0,-5-71 0,0 0-21,-7 70-2,7-70 1,-1 58-4,1-58-2,4 56-1,-4-56 3,0 0-5,18 60-1,-18-60 1,0 0-1,0 0 0,0 0 0,0 0 0,0 0 1,57-52 0,-57 52 0,0 0-1,24-72 1,-24 72 0,19-53 0,-19 53-2,0 0-2,0 0 3,0 0 2,44-51-1,-44 51-4,0 0 6,0 0-6,0 0 6,46 60 2,-46-60-3,0 0-2,30 65 0,-30-65 4,0 0-7,26 62 0,-26-62-11,0 0-21,0 0 0,31 52-2,-31-52 0</inkml:trace>
  <inkml:trace contextRef="#ctx0" brushRef="#br0" timeOffset="123128.0424">15342 18247 46,'49'11'32,"-49"-11"6,0 0-4,0 0-16,0 0-8,0 0 1,0 0-5,0 0-2,0 0-1,0 0-1,-44 53-1,44-53 0,0 0-1,0 0 2,-48 55 0,48-55 0,0 0-2,-31 58 0,31-58 2,0 0 1,-9 65-1,9-65-1,0 0 0,0 0-1,41 55 1,-41-55 2,0 0-5,57 1 2,-57-1 0,0 0-3,55-54 3,-55 54 0,0 0 2,36-69-3,-36 69 3,9-64-3,-9 64 0,-3-59 4,3 59-3,-12-60 0,12 60-1,0 0 1,-20-60-1,20 60 0,0 0 2,0 0 0,0 0-1,0 0-3,0 0 4,17 70-1,-17-70 1,16 56-3,-16-56 2,18 54-4,-18-54 4,0 0 2,28 69-4,-28-69-1,0 0-6,0 0-5,0 0-24,0 0 1,55 26-2,-55-26 1</inkml:trace>
  <inkml:trace contextRef="#ctx0" brushRef="#br0" timeOffset="123443.0605">15655 17971 89,'0'0'34,"0"0"-1,22 59 0,-22-59-24,9 55-3,-9-55 2,8 75-5,-8-75-1,5 86 1,-5-86-1,3 93 1,-3-93 0,2 81-2,-2-81-2,12 61 4,-12-61 0,0 0-2,31 56 0,-31-56-3,0 0-7,0 0-28,64-4 0,-64 4-1,0 0-4</inkml:trace>
  <inkml:trace contextRef="#ctx0" brushRef="#br0" timeOffset="124769.1364">16285 18291 12,'0'0'16,"0"0"7,0 0-16,-6 52 2,6-52 0,0 0 1,0 0 1,0 0 0,3 52-1,-3-52-1,0 0-2,8 68-2,-8-68 2,6 59-3,-6-59-1,6 58 0,-6-58 0,0 0 0,10 59 0,-10-59-1,0 0 1,0 0 0,0 0 1,0 0-1,0 0-1,0 0 0,0 0 1,0 0 1,0 0 0,0 0-2,0 0-1,50-14 0,-50 14-1,0 0-1,0 0-4,42-65-3,-42 65-6,0 0-7,43-66-10,-43 66-2,0 0-2,39-55 4</inkml:trace>
  <inkml:trace contextRef="#ctx0" brushRef="#br0" timeOffset="125197.1609">16441 18338 43,'0'0'34,"0"0"0,6 59-1,-6-59-17,0 0-3,0 0-3,18 68-7,-18-68 1,0 0-2,22 75-1,-22-75-2,0 0 2,25 61-1,-25-61-1,0 0 6,0 0-6,0 0 2,0 0 0,0 0 1,0 0-1,53 16 0,-53-16-1,0 0 0,19-71 1,-19 71-2,19-54-5,-19 54-6,0 0-11,32-59-15,-32 59 4,0 0-2,0 0 2</inkml:trace>
  <inkml:trace contextRef="#ctx0" brushRef="#br0" timeOffset="125470.1765">16735 18377 46,'0'0'32,"0"0"1,0 0 3,0 0-20,0 0-3,0 0-5,0 0-1,17 56-3,-17-56-1,0 0-1,4 69 0,-4-69-1,1 59-1,-1-59-1,1 59-2,-1-59-3,0 0-5,0 0-17,15 53-7,-15-53 1,0 0-1</inkml:trace>
  <inkml:trace contextRef="#ctx0" brushRef="#br0" timeOffset="125685.1888">16783 18161 70,'0'0'35,"0"0"0,0 0-1,0 0-24,0 0-5,0 0-5,0 0-10,0 0-9,0 0-15,0 0-3,0 0 3,0 0-4</inkml:trace>
  <inkml:trace contextRef="#ctx0" brushRef="#br0" timeOffset="125978.2055">16953 18108 30,'0'0'30,"0"0"4,0 0-4,39 61-12,-39-61-5,0 0-3,1 75-4,-1-75-2,-1 65-2,1-65 0,-4 73 0,4-73 2,-3 71-4,3-71-1,-1 64 1,1-64-1,0 0 0,6 62-3,-6-62-1,0 0-6,0 0-7,0 0-14,0 0-2,0 0 2,0 0 1</inkml:trace>
  <inkml:trace contextRef="#ctx0" brushRef="#br0" timeOffset="126206.2186">16940 18429 52,'0'0'33,"0"0"3,0 0-1,0 0-18,0 0-4,0 0-3,0 0-3,0 0-2,68-32 2,-68 32-8,0 0-5,65-16-6,-65 16-22,0 0-3,49-15 1,-49 15-3</inkml:trace>
  <inkml:trace contextRef="#ctx0" brushRef="#br0" timeOffset="126673.2453">17147 18010 43,'0'0'32,"0"0"3,6 55-2,-6-55-13,0 0-12,7 69-1,-7-69-1,10 69-3,-10-69 0,9 72 0,-9-72-2,8 89 0,-8-89 0,6 81 0,-6-81-1,4 77 0,-4-77 0,5 54 0,-5-54 1,0 0-1,0 0 0,0 0-1,0 0 0,0 0 1,0 0 1,51-49-1,-51 49 0,0 0 1,38-64 0,-38 64 1,0 0-1,0 0 1,56-28 0,-56 28-1,0 0 0,0 0 0,41 60-2,-41-60 1,15 52-2,-15-52-6,12 55-26,-12-55-1,0 0-1,0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6:58.86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5737 11221 44,'0'0'22,"8"-11"3,-8 11-3,8-12-7,-6 3-4,-2 9-2,9-13-1,-9 13-2,13-13 0,-3 8 0,-1-1-2,3 4-1,-1-1 0,1 3-1,-1 0 0,0 2-1,-2 2 1,2 1-1,-11-5 0,14 14-1,-14-14 1,11 20 0,-5-8-1,-3 3 1,-1-2 0,-1 4-1,-1-1 1,-2 3-1,-2-1 1,-3 0-1,1-1 0,-3 0 0,0 2 0,-4-3 0,-1-1 0,0-1 0,1-1 0,0-2 0,1-2 0,2-1 0,0-3 0,10-5-1,-9 10 1,9-10 0,0 0 0,0 0 0,-1 11 1,1-11-1,0 0 1,15 5 1,-5-5-1,3 2 1,1-1 0,2-1 0,1-1 0,2 1-1,0 0 1,1-1-1,-3 0 0,0 0 0,-2 0-1,1 1 1,-4 0-1,-1-1 1,-1 1-1,-10 0 1,12 0-1,-12 0 0,0 0 0,0 0-1,0 0-1,0 0-3,0 0-8,0 0-25,0 0 0,3 10 1,-3-10-1</inkml:trace>
  <inkml:trace contextRef="#ctx0" brushRef="#br0" timeOffset="1592.0909">8735 11260 24,'-13'-3'27,"13"3"-1,0 0-4,0-13-3,0 13-2,2-19-3,-2 19-2,9-23-1,2 14-3,-7-3 0,6 2-2,-3-1-2,5 3 0,-4-2-1,3 4-1,1 1 0,0 3-1,2 1 0,0 2-1,-1 3 1,1 2-1,-2 2 1,1 1-1,-4 3 0,-1 2 1,-2 0-1,-4 5 0,-2-1 1,-4 2-1,-1 1 0,-3-1 0,-2 1 1,-4-1-1,-1-1 0,-1-1 0,-1-2 0,0 1 0,1 0 0,1-3 0,1-2-1,2-1 1,5-1 0,7-10 0,-9 11 0,9-11 0,0 0 0,0 0 0,9 6 1,0-7 0,2-3 1,3 6-1,2-5 1,2 2 0,0-1 0,1 1-1,2 1 0,0 1 0,-3 1 0,1-1-1,-1-2 1,-2 2-1,0 0 1,-2-1-1,0 0 0,-2-1 1,-1 0-1,-11 1 0,16 0-1,-16 0-1,9-1-2,-9 1-4,0 0-31,0 0-1,0-10 1,0 10 0</inkml:trace>
  <inkml:trace contextRef="#ctx0" brushRef="#br0" timeOffset="4553.2604">11524 11099 9,'0'0'26,"0"0"1,0 0 2,0 0-11,1-10-3,-1 10-2,5-10-3,-5 10-2,10-12-2,1 7 0,-3-4 1,5 3-3,-1-1 1,2 3-1,0-1 0,2 3-1,-2 0 0,1 1-1,-1 0 0,-1 3-1,-2 0 0,1 3 0,-3 0 0,-9-5-1,15 16 1,-11-4-1,-3 2 0,-1 1 0,-2 1 0,-2 1-1,-3 0 0,-1-3 1,0 2-1,-3-4 1,1-2-1,0 1 1,-1-4 0,1-2 0,10-5 0,-16 7 1,16-7-1,-10 4 0,10-4 1,0 0-1,0 0 1,0 0 0,10-3 0,-10 3 0,17-3 0,-7 3 0,2-1-1,-1 2 1,2 1 0,-2 1-1,1 3 0,0 2 0,-2 0 0,-1 1 0,2 2 1,-4-1-1,-2 2 0,-2 1 0,-3-2 0,-1 0 0,-1-1 0,-2 0 0,-4 2 0,2-3-1,6-9 1,-19 15 0,7-7 0,-2-3 0,-1 0 0,-2-1 0,-1-1 0,2 0 1,-2-1-1,3-1 1,0 0-1,2 0 1,3-1 0,0-1 0,10 1 0,-12-3 0,12 3 0,0 0 0,0 0 0,0 0-1,-5-11 0,5 11 0,0 0-2,10-7-2,-10 7-3,12-5-9,-12 5-23,18-3 2,-18 3-2,19-4 3</inkml:trace>
  <inkml:trace contextRef="#ctx0" brushRef="#br0" timeOffset="12037.6885">5988 13597 8,'12'6'21,"-12"-6"1,0 0-1,1-9-6,-1 9-2,0 0-1,2-18-1,-2 18-1,4-14-1,-4 14-2,5-19 0,-5 19-1,7-18-1,-7 18 0,10-16-1,-10 16 0,12-15-1,-12 15-1,13-11 0,-13 11-1,16-6 1,-7 5-1,-9 1 0,19 1 0,-19-1 0,17 10-1,-7-2 1,-10-8 0,15 18-1,-8-5 1,-1 1 0,-2 2-1,-2 1 0,-1 2 1,-3 0-1,0-1 1,-2 3-1,-1-4 0,0 1 1,-2 0-1,0-4 0,-3 1 0,1-1 0,-2-2 0,-1 0 0,1-2 0,-1-1 1,0-1-1,1-2 0,2-1 0,9-5 0,-15 6 0,15-6 0,-9 3 0,9-3 0,0 0 0,0 0 0,0 0 0,0 0 1,0 0-1,0 0 1,10 6 0,0-6 0,2 0 0,2-2 0,3 2 0,2-1 1,1-1-1,1 0-1,2 0 1,-3 0 0,1 1-1,-3 1 1,-1-2 0,-1 1-1,-4 2 0,-2-1 1,-10 0-1,14 1 1,-14-1 0,0 0 0,9 2-1,-9-2 1,0 0 0,0 0-1,0 0 0,0 0-2,0 0-1,0 0-3,-11 2-5,11-2-17,0 0-12,6 10 3,-6-10-2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2.574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88736D1-7961-466B-955C-8EC18955B67D}" emma:medium="tactile" emma:mode="ink">
          <msink:context xmlns:msink="http://schemas.microsoft.com/ink/2010/main" type="inkDrawing" rotatedBoundingBox="20748,8588 22005,9848 21956,9897 20698,8638" semanticType="callout" shapeName="Other">
            <msink:sourceLink direction="with" ref="{E4F2EE4B-4540-4242-9493-A8314EF402FC}"/>
            <msink:sourceLink direction="with" ref="{F30AC4A9-46DA-42AC-B11F-05FBA1268C86}"/>
          </msink:context>
        </emma:interpretation>
      </emma:emma>
    </inkml:annotationXML>
    <inkml:trace contextRef="#ctx0" brushRef="#br0">1 8 1419,'0'0'2580,"-1"-14"129,1 14-258,0 0-387,0 0-258,0 0-258,0 0-387,0 0-129,0 0-387,0 0-129,0 0 0,0 0 0,0 0 0,0 0-129,0 7 0,0-7 0,4 27 0,-4-27-129,15 34 0,-6-14 129,4 3-129,-1-1-129,6 3 0,0-3 0,3 5 129,3-3-129,3 2 129,2 5-129,3 2-129,-2-2 258,3 1-258,0 0 129,2 0 0,-1-1-129,1 1 0,0-5 129,1-1-129,-1 0 0,1 0 0,-2-1 0,-2 3 0,0-2 0,-3 2 0,-1-2-129,-1 3 129,-2-1 0,-2 4 0,4 1 0,-2-1-129,0 1 129,0 0 0,0-1-129,0 1 129,1-3 0,0-3 0,-1 0 0,-1-5 0,0-2 0,-1-1 0,-1-2 0,-1-3 0,-2 1 0,-2-4 0,-2 0 0,-1-4 0,-14-7 0,20 16 0,-20-16 0,0 0 0,14 11 0,-14-11 0,0 0 0,0 0 129,0 0-129,0 0 0,0 0 0,0 0 0,0 0 0,0 0 0,-9-10-129,9 10 0,0 0-258,0 0-129,0 0-1032,0 0-3225,0 0 0,-14-6-645,14 6 387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7919 5538 12,'1'9'13,"-1"-9"0,0 0 0,-7 10-2,7-10-1,-4 11 0,4-11 0,-4 13-1,4-13-2,-4 18 0,3-8-1,1 3 0,1 1-1,1 2-1,0 1 0,4 0-1,0 1-1,1 0 1,1-3-1,3 1 0,0-4-1,1 0 1,2 0-1,1-3 0,1-2 0,0 1 0,2-4 0,-1-1 0,2-1 0,1-2 0,-1-3-1,3 2 1,0-3 1,1-2-1,-2 1 0,2 1-1,-2-1 2,-1 2-1,0 0-1,-1-1 1,-2 1 0,1 1-1,-3 2 1,2 2-1,-4-2 1,3 1-1,-1 2 1,0 3-1,0 0 1,1 0-1,-2 1 0,2 2 0,-1 0 0,2 0 1,-4 1-1,3-1 0,-3-1 0,1 3 0,-2 0 0,-1-1 0,-1 2 0,-2 0 0,-2 5 0,-1-1-1,-2 1 1,-2-1 0,-1-2 0,0 2-1,-1-1 2,0-3-2,1-12 1,-3 13 0,3-13 0,0 0 0,0 0 0,0 0 0,0 0-1,0 0 1,0 0 0,-3-14 0,4 5 0,0-5 0,1-2 0,0 0 0,1 0 0,2-4 1,-1 1-2,2 2 1,0-2 0,1 4 0,2 0 1,0 2-1,1 0 0,3 3 1,0 2-1,2-1 1,1 0 0,4 2-1,1 0 0,2 0 1,2 0-1,1 0 1,0 1-1,2 2 1,-3 2-1,1 1 1,-1 2 0,0 2-1,1 0 1,-2 4-1,1-1 1,0 0 0,-1-1 0,1 1 0,-2-2 0,2-1 1,-3-2-1,2-3 0,-1-3 1,3-1-1,-1-6 1,3-2-1,-1-6 0,0 2 0,-2-2 1,-2 0-2,-3 3 1,-5 1 0,-3 3 0,-12 13-1,10-14 1,-10 14-1,0 0-3,-14-6-3,14 6-10,0 0-21,-20 9 1,10-8-2,-5 0 1</inkml:trace>
  <inkml:trace contextRef="#ctx0" brushRef="#br0" timeOffset="1616.0918">8629 6345 9,'0'0'19,"1"10"-2,-1-10-1,2 9-1,-2-9-1,0 0-2,0 12 0,0-12-2,0 0-1,0 9-2,0-9-1,0 0-1,-2 15-1,2-15-1,-1 16-1,1-3 0,0 1-1,-1 3 1,0 0-1,0 3 0,-1-1 0,1 5-1,-2 2 2,1 1-1,-1 0 0,1 0-1,1 1 1,0 0-1,0 1 1,1-2-1,0-2 0,0 0 0,1 2 0,-1-2 0,1-3 0,0 1 0,0-2 0,2 1 0,-2 1 0,0-1 1,0-1-2,0 0 1,-1 2 0,0 1 0,0-1 0,0-1 0,-1 1 0,0 1 0,0 2 0,-2-4 0,2 2 0,-1 1 0,0-1 0,1 0 0,0-1 1,0 0-2,0-4 1,1 4 0,0-1 0,0-1 0,0 0 0,0 1 0,-1 0 0,0 2 0,0-3 0,0-1 0,0 0 0,0 1 0,0-1 0,1-1 0,-1-1 0,1-1 0,-1 2 0,1 1 0,-1-1 0,1-3 0,-1 1 0,0 0-1,0 1 2,1-3-1,0 4 0,-1-4 0,1 2 0,0 0 0,0 0 0,0-3 0,-1 1 0,1 0-1,-1-3 2,0-1-1,1 0 0,0-11-1,-1 13 1,1-13 0,0 10 1,0-10-1,0 0 0,0 0 0,0 0-1,0 0-2,0 0-6,0 0-7,0 0-16,0 0 0,-11-2 0,11 2 0</inkml:trace>
  <inkml:trace contextRef="#ctx0" brushRef="#br0" timeOffset="3025.173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<inkml:trace contextRef="#ctx0" brushRef="#br0" timeOffset="7390.4227">6308 5603 6,'0'0'20,"0"0"-3,0 0-3,-6 12-1,6-12-1,-4 14-1,4-14-3,-2 16-1,2-4-1,0 2-1,2-2-1,-1 2 0,5 2-1,-3 1 0,3-1 0,-1 1-1,2-1 0,1-3 0,3 1 0,-2-3 0,1-3-1,1-3 1,0 1-1,0-3 1,0 1-1,-1-4 1,2-1 0,-1-2-1,0 2 1,3-1 0,-1-2 0,1-2-1,0 2 1,1-1-1,1 0 2,-2 0-2,2 0 0,0-1 0,-2 4-1,2 0 1,-2 0 0,0 1-1,1 1 0,-2 2 1,0 1-1,-1 1 0,1-1 1,-2 0-1,0 3 0,-1 1 1,1-2 0,-11-5-1,17 13 1,-17-13-1,13 19 1,-10-10-1,-1 1 1,2 1-1,-4 0 0,2 1 1,-3-2-1,3 1 0,-4 0 0,2 1 0,0 1 0,0 0 0,0-2 0,-1-1 0,1 0 0,0-10 0,-1 16 0,1-16 0,0 0 0,1 10 0,-1-10 0,0 0 0,0 0 0,0 0 0,0 0 0,-1-11 0,1 2 1,0 0-1,1-4 0,-1 0-1,1 0 1,-1-2 0,1 2 1,1-1-2,2 2 1,0 0 0,-1 2 0,3 1 1,2-1-1,0 1 0,4 2 0,-1 0 0,2 2 0,-1 0 0,3 0 1,-2 3-1,0 1 0,2 2 0,-2 0 0,1 0 0,-1 1 1,1 1-1,0 3 0,-1-2 0,2 0 0,-1-1 0,1 2 0,-1 0 0,2-1 1,0 0-1,1-1 0,-1-2 0,2 1 1,0-2 0,0-2-1,1-2 1,-1-1-1,0 1 1,-1-2 0,-1-1 0,1-2 0,-2-2-1,0 3 1,-2-1 0,-1-2-1,0-1 1,-2 3-1,-3-2 1,-7 11-1,13-14 1,-13 14 0,6-14 0,-6 14-1,0 0 1,0-9 0,0 9-1,0 0 0,0 0-3,0 0-3,0 0-23,0 0-7,-16-7 0,16 7-2</inkml:trace>
  <inkml:trace contextRef="#ctx0" brushRef="#br0" timeOffset="27312.5621">6739 6375 16,'0'0'16,"-5"13"-4,5-13 1,-2 15-2,2-15-1,-2 15 1,2-3-1,-2-2-1,2 2 0,-4 0-2,4 4 1,-4 1-2,2 2 0,-3-1-1,3 2 0,-5 0 0,4 3-2,-2-1 1,3-2 0,-2-1-1,3 2-2,-2-5 1,3 2-1,-1-3 0,1 1 0,-1-2 0,1 4-1,-1 0 1,-1 1-1,0 1 1,0 1 0,0 0-1,-1 4 1,0 1 0,2 0 0,-1 1 0,1 3-1,-1 0 1,1 0 0,0 1 0,0 0-1,0-1 1,0 0-1,1-1 0,2 1 0,-1-3 1,1 1-2,1-2 2,-1-1-1,1-2 1,-1 1-1,0-5 0,-1 0 0,-1 1 1,-1-3-1,-2-1 0,2 3 0,-2-1 0,1 1 0,-1 0 0,0-2 0,-1 1 0,1 3 0,0 1 0,-1-3 1,0-1-2,0 2 1,1 1 0,1-1 0,-1 1 0,0-3 0,0 1 0,1 1 0,0 0 0,0 0 1,0 1-2,0 0 1,1 0 0,-1 0 0,1-2 0,0 2 0,1-2 0,-1-1 0,1-1 0,0-3 0,0 1 0,1-1 0,-1-1 0,-1-1 0,1 0 0,-1 0 0,0 1 0,0 2-1,0-1 1,0 1 0,-1 0 0,1 0 0,0-2 0,0 2-1,0-1 1,0-1 0,0 0 0,1-2 0,-1 1 0,0-2 0,1 0 0,0-10 0,-1 13 0,1-13 0,0 0 0,-1 11 0,1-11 0,0 0 0,0 0 0,-2 12-1,2-12 0,0 0-1,0 0-4,0 0-6,0 0-19,0 0-3,-10-14-1,8 5 1</inkml:trace>
  <inkml:trace contextRef="#ctx0" brushRef="#br0" timeOffset="28087.6065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3:48.8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6091 9667 25,'0'0'15,"0"0"1,0 0-2,0 0-2,0 0 0,-11 1-4,11-1-1,0 0-2,-14 5-1,14-5 0,-16 5-1,16-5 1,-17 6-2,6-1 0,-2 0 0,-1 4 0,-1-2 0,-2 2-1,-1 1 0,-1 1 0,-1 0 1,-2 1-1,-2-1 0,0 0 1,0 1-1,0-1 0,-2 1 0,0 1 0,-1-1-1,0 0 1,0 0-1,0 1 1,-1 1 0,-2-1 0,2 2 0,-2-1-1,0 2 1,1 0-1,-1 2 0,2 1 1,-2-4-1,3 4 0,-2-2 0,0 2 0,-1 0 0,1-1 0,0 3 0,-1-1 0,1 1 0,-3 2 0,-1-4 0,1 3 0,-1 0 0,-3 0 0,1-3 0,-2 2 0,1 0-1,-3-2 1,3 4 0,0-3 0,1-1 0,2 3 0,0-2 0,0 0 0,0 0 0,2 0 0,0 1 1,-1 2-1,0 1 0,-2 0 0,0 0 0,-2 3 0,1 0 0,-2 2 0,0-1 0,-2-1 0,1 0 0,1 0 0,2 0 0,1-2 0,1 1 0,3 0 0,-1-2 0,2-1 0,0 1 0,2-4 0,1-1 0,1 1 0,2-3 0,3-4 0,0-1 0,4 0 0,2-2 0,1 0 0,1-1 0,2 0 0,10-9 0,-16 14 0,16-14 1,-13 13-1,13-13 0,0 0 0,-10 10 0,10-10 0,0 0 0,0 0 0,0 0 0,0 0-1,0 0-1,0 0-2,0 0-4,0 0-6,0 0-16,0 0-2,8-13 2,-8 13 0</inkml:trace>
  <inkml:trace contextRef="#ctx0" brushRef="#br0" timeOffset="732.0418">3750 10952 18,'0'0'17,"0"0"-4,0 0-2,0 0-1,0 0-1,0 0-1,0 0 0,0 0 0,0 0-1,0 0 0,0 0-1,0 0-1,-11 15 0,9-5-2,-2 0-1,0 6-1,-2-1 0,0 5 1,-3-1-1,1 2 0,-2 0 0,-1 1 0,0-3 1,0 1-1,-1-2 0,3-2 1,1-1-1,0-3-1,2-1 1,6-11 0,-6 16-1,6-16 1,-1 9-1,1-9 1,0 0 0,9 4 1,-9-4 0,13-2 0,-13 2 0,19-1 1,-6-2 0,2 3-1,1-2 0,1 1-1,2 0 1,2 0-2,2-3 1,1 3-1,-1 0 0,0-1 0,-3 0 0,1 2 0,-3-2 0,-2 1 1,-5-3-1,-1 1 0,-10 3 0,12-6-2,-12 6-3,0 0-7,6-9-21,-6 9-1,0 0 0,0 0 1</inkml:trace>
  <inkml:trace contextRef="#ctx0" brushRef="#br0" timeOffset="15568.8905">8516 9948 1,'0'0'7,"0"0"1,0 0-1,0 0 1,11-2-1,-11 2 1,0 0 2,0 0 0,0 0 1,0 0 0,0 0-2,0 0 0,0 0-1,0 0-1,0 0-1,0 0 0,0 0 0,0 0-1,0 0 1,3 11 0,-3-11 0,-3 13-1,3-13 1,-6 20-3,3-11 0,-1 6-1,0-2 0,-2 4-1,1-3 1,-1 4-1,-2 0 1,1 2-1,-1 2 1,-2 2-1,1 0 0,2 4 0,-4 2-1,1 2 1,0 0-1,0 2 1,-3 3-1,1-1 1,-3 1-1,-1 3 0,-2 0 0,1 2 1,-4-1-1,-1 2 0,0-2 1,-2 3-1,-1-2 0,2-1 0,-1 0 0,1 1 0,-1 0 0,1 0 0,-1 0 0,1-2 0,-1 2 0,-3-1 0,-1 0 1,-3 2-1,-1 0 0,-2 0 0,-1 3 0,0 1 0,-3 3 0,0 1 1,-1-1-2,0 1 1,-1 0 0,0-2 0,0-1 0,-1-1 0,1-1 0,1-4 0,2 0 1,0-2-1,3-1 0,-1-1 0,1 0 0,2-3 1,0 1-2,-1 0 1,0 0 0,-1-1 0,-1 0 0,1 0 0,-1-1 0,-1-1 0,0-1 0,0-3 0,0 1 0,3-2 0,0 0 1,1-4-1,2 0 0,-1 1 0,2-1 1,-2-2-1,1 0 0,-1 2 0,-2-1 0,0 2 0,-2 1 0,-1 1 0,0 1 0,0 2 0,-2 1 0,0-1 0,1 1 1,0-2-1,0 0 0,0-1 0,0-2 0,3-3 1,2 0-2,0 0 2,-1-3-1,1 1 0,1 0 1,2-1 0,1-2 0,0 2-1,0-2 1,0 0-1,1 0 1,0-2-1,-2 1 0,-2-1 1,-1 1-1,-2 0 0,-2 1 0,-3 1 0,1 2 0,0-1 0,-1 0 0,1 3 0,-1-1 0,2 1 0,3-1 0,0-2 0,1 1-1,2-1 2,1-1-1,0-4 0,3 1 0,-1-2 0,0 0 0,-1-1 0,0-1 0,0 0 0,-1-1 0,0 1 0,-1 1 0,1 0-1,-1-1 1,2 3 0,1 0 0,-1 2 0,3-1 1,-3 1-1,0-3 0,1 2 0,1-1 0,-1 1 0,0-4 0,0 1 0,1 0 0,2 0 0,2-1 0,0-1 0,1-1 0,2 0 0,0-1 1,0-1-1,2-1-1,-1 3 2,2-1-2,-1-1 1,0 2 0,3-1 0,-1 0 0,2 1 0,3-1 0,-3-1 0,4-1 0,-1 2 0,2-4 0,9-5 0,-16 10-1,16-10 1,-15 7 0,15-7 1,-12 6-1,12-6 0,-10 4 0,10-4 0,0 0 0,-9 4-1,9-4 0,0 0 0,0 0-2,0 0-2,0 0-1,0 0-3,0 0-7,0 0-13,0 0-7,0 0-1,0 0 3</inkml:trace>
  <inkml:trace contextRef="#ctx0" brushRef="#br0" timeOffset="22489.2863">4110 13915 8,'0'0'9,"13"-8"3,-13 8 0,0 0 2,0 0 0,8-9-1,-8 9-1,0 0-3,0 0-1,0 0-3,5-12-2,-5 12 1,0 0-1,7-14 0,-7 14 0,8-9 1,-8 9 0,0 0-1,0 0 1,8-12 0,-8 12-1,0 0 0,0 0-1,0 0 1,0 0-1,0 0-1,-9 11 0,2-2 1,2 0 1,-2 4-1,-1 1-1,-2 2 1,-1 2-1,0 1 0,-2 2 0,0-3 0,-1 5-1,0-2 1,-1-1-1,2 2 0,0-2 1,0 1-1,1-1 0,0-4 1,3 0-1,0-5 1,3 1 0,-1-3 0,7-9 0,-9 10 1,9-10-1,0 0 1,0 0-1,-7 11 1,7-11-1,0 0-1,0 0 1,0 0 0,0 0-1,0 0 1,0 0-1,0 0 0,9-4 1,-9 4-1,0 0 0,10-5 0,-10 5 0,0 0 1,12-2-1,-12 2 0,11-3 1,-11 3-1,12-2 0,-12 2 1,13 0-1,-13 0 0,16 0 0,-7 2 0,1 0 1,3 2-1,0-2 0,3 5 1,0-4-1,1 1 1,-1 1 0,2 0 0,-1-1-1,0 1 1,-1 0 0,-2-2 0,-1 1-1,0 0 1,-1-1-1,-2 0 1,0 0-1,-10-3 0,15 6 1,-15-6-1,14 6 0,-14-6 0,13 8 0,-13-8 1,12 7-1,-12-7 0,14 7 0,-14-7 0,13 6 1,-13-6-1,12 3 0,-12-3 0,9 2 0,-9-2 0,0 0 0,9 2 0,-9-2 1,0 0-1,0 0 1,0 0-1,0 0 0,0 0-2,0 0-2,0 0-13,0 0-22,-11-16 1,1 10-1,-3-7 1</inkml:trace>
  <inkml:trace contextRef="#ctx0" brushRef="#br0" timeOffset="29189.6694">6000 15299 9,'0'0'9,"0"0"-1,0 0 2,0 0-1,0 0 0,0 0 0,0 0 0,0 0-1,0 0 1,0 0-1,0 0-1,0 0 0,0 0 0,0 0-2,0 0 1,0 0-1,0 0-1,0 0 0,0 0-1,0 0 1,0 0-1,0 0 0,0 0 0,0 0 0,-12 5 0,12-5 0,0 0 1,0 0-1,0 0-1,-11 9 0,11-9 0,-9 7 0,9-7-1,-13 9 1,13-9-1,-15 12 0,4-6 1,2 2-1,-2-2 0,-2 4 0,0-2-1,-4 3 1,-2 3 0,-2-1 0,-3 3-1,-1 2 1,-2 1-1,-2 0 1,-2 3-1,-1 0 1,-3 1-1,2-1 0,0 1 0,-2-2 0,1-1 0,0 2 1,2-4-1,2-1 0,3-1 0,0-1 0,2-1 1,3-1-1,-1 0 0,-1 1 0,-1-1 0,2 2 0,-2 1 0,0 0 0,-2 2 0,0-1 0,-1 2 0,1-2-1,0 2 1,-2 0 0,-2-2 0,0 1-1,-1-1 1,-2 0 0,2-1 0,-1 2 0,1-1 1,0-1-1,1 2 0,0-2 0,0 3 0,0-3 0,-1 2 0,1-2 0,1 1 0,-1 0-1,0 0 1,1-2 1,0 1-1,1 0-1,0 0 1,-1-1 0,1 0 0,2-1 0,-1 2 0,-1-3 0,0 2 0,1-2 0,0 1 0,2-1 0,-1 0 0,-1 0 0,0 2 0,4-2 0,-2 1 0,-1 0-1,0-1 1,3 1 0,2-2 0,1-1 0,2-2 0,2 2 1,2-5-1,4-1 0,2 1 0,9-6 1,-15 6-1,15-6 0,-9 4 0,9-4 0,0 0 0,0 0 0,0 0 0,0 0 0,0 0 0,0 0-1,0 0-1,0 0 0,0 0 0,0 0-1,0 0-2,0 0-3,0 0-5,0 0-7,0 0-7,0 0-8,0 0 2,12 1-1</inkml:trace>
  <inkml:trace contextRef="#ctx0" brushRef="#br0" timeOffset="30353.7361">3911 16346 8,'0'0'23,"0"0"-2,0 0-2,0 0-1,0 0-3,0 0-2,0 0-1,0 0-2,-9-6-2,9 6-2,0 0-2,0 0-1,0 0-1,0 0-1,0 0 0,0 0 0,-5-10 0,5 10 0,0 0-1,-1-10 0,1 10 0,4-11 1,-4 11-1,5-13 0,-5 13 0,8-15 2,-8 15-1,6-11 0,-6 11 0,0 0 1,5-9 0,-5 9 1,0 0-1,0 0 0,0 0 0,-8 12 0,8-12 0,-11 17 0,3-6-1,-2 3 0,-2 2 0,-1 0 0,1 2 0,-1-1 0,0 1 0,1 0 0,0-3-1,3 0 1,1-3-1,0 1 0,2 1 0,1-5 0,0 1 0,2 0 0,0-1 0,3-9 0,-4 17 1,4-17-1,-3 10 0,3-10 0,-6 14 1,6-14-1,-4 11 0,4-11 0,-6 10 0,6-10 0,-5 9 1,5-9-1,0 0 0,-5 12 0,5-12 0,0 0 0,0 0 0,0 0 1,0 0 0,0 0-1,0 0 1,0 0 0,13 7 0,-13-7 0,17 1 0,-7 0 0,5 1-1,2 0 0,3 0 1,0 1-1,2-1 0,2 2 1,2-2-1,1 1 0,-4-3 1,3 1-1,0-1 1,1 0 0,-2-2-1,-1 1 1,-1-2-1,-1-1 1,-2 2-1,-4-2 1,-4 1-1,-2 1 1,-10 2-1,13-2 0,-13 2 0,0 0 0,0 0 0,0 0 0,0 0-1,0 0-1,2 9-3,-2-9-1,5 10-7,-5-10-24,10 4-1,-1-4-1,-9 0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inkml:trace contextRef="#ctx0" brushRef="#br0" timeOffset="9648.5518">13564 6230 22,'0'0'26,"10"1"-2,-10-1 2,0 0-11,0 0-4,0 0-2,4 12-3,-4-12 0,7 23-1,-5-6 0,1 7 0,-2 1-2,1 7 0,-1 3-2,0 2 2,-1 0-2,1-1 0,-1-1 0,2 1 0,-1-3 0,2-6 0,0-1-1,-1-2 1,2-5-1,-2 0-1,1-4 0,-3-6-2,3 2-5,-3-11-3,-1 10-13,1-10-8,0 0-2,0 0 2</inkml:trace>
  <inkml:trace contextRef="#ctx0" brushRef="#br0" timeOffset="10069.5757">13569 6519 6,'3'-10'27,"10"7"2,-13 3 2,19-12-14,-3 11-2,-3 0-2,7 3-4,-4-1-3,5 6-1,0 0-2,0 1 0,-2 3-2,1 2 0,-5 3 0,-1 0 0,-7 4 1,-1 0-1,-7-1 0,-6 4-1,-6-2 1,-3-4-1,-4 0 1,-4-2-1,2-4 0,-4-2 0,2-2 1,5-4-1,2-1 0,5-1 1,12-1-1,-12-4-2,12 4-4,0 0-7,18-15-20,-3 13 1,-3-7-3,5 6 3</inkml:trace>
  <inkml:trace contextRef="#ctx0" brushRef="#br0" timeOffset="10663.6099">13962 6596 20,'24'-7'26,"-13"-4"2,7 7-9,-2 0-4,3-2-2,0 2-4,-2-3-2,2 2-1,-2-1-1,-1 1 0,-4-3-2,0 2 1,-4-4-2,-8 10 1,9-15-1,-8 4-1,-4-1 1,-3 2-1,-5-2 0,0 0 0,-4 0-1,0 0 0,0 2 0,-2 3 0,1 4 0,1 1 0,-1 7 0,2 6 0,0 3 0,-1 6 1,0 3-1,2 3 2,2-3-1,3 5 1,-1-1 1,7-1 0,0-4 0,6 2 0,1-5 1,5 0-1,1-3 0,4-1-1,3-6 0,3 1 0,3-3 0,-1-4-1,5-1-2,-2-3-2,4 0-7,-7-3-18,2-3-10,-1 0 1,-5-4-2</inkml:trace>
  <inkml:trace contextRef="#ctx0" brushRef="#br0" timeOffset="11178.6394">14652 6449 19,'0'0'29,"-17"-6"1,17 6-5,-21-4-6,5 0-2,2 6-5,-4-4-3,2 7-1,-4-2-1,3 8-3,-5 1 0,4 3-1,-3 2 0,2 6-1,3-2 0,3 2 1,3 1-1,5 0 0,9-5 0,4 1 0,5-4-1,3-2 0,4-4-1,1-1-2,4-2-1,-2-7-7,5 3-17,-2-4-9,-4-5-1,3 2-1</inkml:trace>
  <inkml:trace contextRef="#ctx0" brushRef="#br0" timeOffset="11926.6822">15039 6429 37,'0'0'30,"0"0"2,2-12-5,-2 12-14,-9 0-1,9 0-4,-14-1-2,14 1 0,-22 7-1,10 0-1,-5-1-1,-1 3 0,-3 2-1,1 5 0,-2 0-1,1 3 1,4 0 0,2 2-1,5 2 2,6 0-2,4-3 1,9-2-1,4-3 1,5-2-2,5-4 2,1-5-1,1-8-2,1-3 1,-2-3 0,-1-4 0,-3-2-1,-2-5 1,-1-1-1,-4-1 0,-3-2 1,-4-3 0,-1-1 0,-5 0 0,-1 2 0,-1 4 0,-4 4 0,1 4 0,5 15 0,-10-5 0,6 14 1,1 7-1,2 4 1,0 3-1,2 4 0,1 4 1,4-1 0,1 0-1,1-1 1,2-2-2,1-3-1,0-7-4,6 2-8,-4-8-24,0-11 2,2-2-3,1-11 1</inkml:trace>
  <inkml:trace contextRef="#ctx0" brushRef="#br0" timeOffset="12393.7089">15311 6345 57,'-8'15'35,"5"10"0,-4 5-3,-1-5-19,10 6-3,-4-3-4,7 3-2,-1-3 0,10-4 0,-3-7-3,7-1 1,1-8-2,4-3 1,1-6 0,-1-5-1,2-9 0,-3 2 0,0-5 1,-4-4-1,-2-4 0,-5-2 0,-4-1 0,-4 2 0,-1 3 0,-5 2 0,-1 3 0,-3 10 0,-2 6 0,-1 7 1,0 8-1,1 5 1,1 4-1,0 5 0,3 2 1,2-1-1,4 1 0,4-4-1,2 0-2,4-6-4,5 3-8,-2-8-22,3-9 0,5-2-2,-1-8 3</inkml:trace>
  <inkml:trace contextRef="#ctx0" brushRef="#br0" timeOffset="12795.7319">15903 6265 51,'-10'4'35,"-7"-1"0,2 10 0,0 4-19,-5-2-5,9 5-4,-2-3-2,6 7-1,2-3-1,6 1-1,2-2 0,6 0-1,0-3 0,3 3 0,3-3 0,-1-1 0,3-2-1,-3 1 1,0 0-1,-2 0 0,-5-1 1,-2 0-1,-7-1 0,-2 0 0,-5-2 0,-3-4 0,-3 0 0,-2-1-1,1-4 0,1-2-2,2 1-1,1-8-4,12 7-12,0 0-17,-10-9-1,10 9 0,10-16 2</inkml:trace>
  <inkml:trace contextRef="#ctx0" brushRef="#br0" timeOffset="13323.7621">16084 6490 37,'13'-4'34,"7"6"2,-4-6-1,0-3-16,8 6-3,-6-7-7,5 2-3,-4-4-2,0 2-2,-2-3 0,-2 1 0,-2 0-1,-2-1 0,-5-2 0,-2 2-1,-3 0 1,-4-1-1,-3 1 0,-3-1 0,-3 2 0,-2 4 0,-3 3 0,0 1 0,-2 3 0,1 6 0,-1 4 0,0 5 0,3 4 0,0 1 1,2 3-1,2 5 1,1 0 0,5 0 1,2-2 0,5 0 0,2-5 1,7 3-1,4-5 1,5-5 0,4-3 0,4-2-1,-1-2 1,2-3-2,-1-2 1,-2-3-2,-2-4-1,-4 0-2,0 4-5,-9-4-32,0-3-2,0 0 1,-6-6-1</inkml:trace>
  <inkml:trace contextRef="#ctx0" brushRef="#br0" timeOffset="14786.8458">17363 6054 9,'0'0'17,"0"0"1,-3-12-1,3 12-1,0 0 1,0 0-2,-14-8-2,4 5-1,1 4-3,-5-3-1,0 4-1,-6-1-3,0 3-1,-6-1 0,2 3 0,-3 1-1,0 0 0,-1 1-1,3 0 0,1 0 0,5 0 0,3 1-1,5-2 1,11-7 0,-12 17 0,12-17 0,6 16 0,6-8 1,3 4 0,4-4 0,4 6 1,2-1-1,5 3 0,0-2 0,2 5 0,-4 1-1,-1 4 0,-4 4 0,-7 0-1,-3 0 0,-7 3 0,-6 2 0,-6-3 0,-8-2 0,-4-2 0,-5-5 0,-2-1-1,-2-5 1,-5-4 0,1-6 0,1-1 0,2-3 1,6-3-1,1-3 1,6 0-1,2-3 1,13 8-1,-5-10 1,5 10-1,13-12-2,-1 8-2,4 6-4,-1-5-9,3 1-20,4 6 0,-1-4-1,4 5 2</inkml:trace>
  <inkml:trace contextRef="#ctx0" brushRef="#br0" timeOffset="15427.8824">18151 6317 22,'0'0'22,"0"0"-2,7-14-1,-7 14-2,0 0-1,0 0-2,-8-11-1,8 11-2,-18-4-2,7 4 0,-8 1-3,3 1 0,-10 2-1,2 4-1,-5 5 0,0 0 0,-2 4-1,4 6-1,-3-3 1,7 5-1,2 0-1,6 0 1,4-4-1,8 3 0,4-1 1,7-2-1,5-5-1,4 1 1,4-6-1,3-1-1,3-1-1,-1-9-4,5 4-10,-7-5-24,1-8 2,0 1-2,-3-3 3</inkml:trace>
  <inkml:trace contextRef="#ctx0" brushRef="#br0" timeOffset="16041.9175">18435 6407 1,'-9'0'27,"9"0"2,-15 3 2,5-4-10,0 4-3,-5-3-3,5 6-3,-9-4-2,7 8-2,-9-5-1,6 8-2,-4-1-1,4 2 0,-2-1-1,4 5-1,1 0 0,6-1 0,3 0-1,5-2 1,4 2-1,7-2 0,2-1 0,4-9-1,2-4 0,5-2 0,0-4 0,0-4 0,-2-5 0,-2-3 0,-3-3 0,-4 1 0,-2-2 0,-8-2 1,-3-3-1,-3 2 0,-2 2 0,-2 4 0,-2 3 0,0 6 1,-3 5-1,10 4 0,-11 17 1,4-2 0,4 5-1,2 2 1,2 1-1,1 2 0,6-1 0,-2-5 0,1-2-1,3-2-2,1-2-2,-11-13-6,21 8-10,-7-8-18,-3-8 2,4 1-2,-5-5 4</inkml:trace>
  <inkml:trace contextRef="#ctx0" brushRef="#br0" timeOffset="16477.9425">18677 6350 37,'0'0'33,"-8"23"3,-1-8-1,2 2-15,4 11-4,-3-5-7,6 6-3,-1-4-2,4-1-1,1-4-1,5-3 0,2-5-1,2-6 0,3-6 0,0-3 0,0-7 0,-1-1-1,2-7 1,-2-1-1,0-4 1,-3 2-1,-1 2 0,-1-1 0,-2 5 0,-2 3 0,-6 12 1,9-3-1,-9 3 1,7 14-1,-4-3 1,1 5 0,1 3 0,0 0 0,1-2-1,1 2 0,-1-3 1,0 1-2,0-2-1,-6-15-2,12 22-11,-12-22-25,0 0 3,0 0-2,0 0 1</inkml:trace>
  <inkml:trace contextRef="#ctx0" brushRef="#br0" timeOffset="17440.9976">19323 6032 44,'3'-10'32,"6"9"1,-9 1 0,0 0-19,0 0-5,-2 18 0,4 3-3,-2 3-1,5 10 0,-1 4-1,5 3 1,-2 1-1,5 4-2,-1-4 1,-1-2-2,-1-5 0,-1-4-1,-3-8 0,-1-3 0,-3-4 0,-1-16-1,-5 10 1,5-10-1,-15-5 1,8-5 0,-1-2 0,0-3 0,0-2-1,4 0 1,0 0 0,6-2 0,5 3 1,4 0-1,4 2 1,6 2 0,4 3 0,1 3-1,2 3 1,0 7 0,-2 5 0,-3 5-1,-5 4 0,-5 3 0,-5 3 0,-5 2 0,-6 0 0,-4-3 1,-5-3-2,-5-1 1,-4-3-1,-1-4 1,-4-2 0,0-5-1,1-3 1,3-1 0,4-2 0,2-3 0,7 0-1,9 4-1,0 0-2,0-17-5,17 16-9,-1-5-20,3-3 1,7 2-2,-2-5 3</inkml:trace>
  <inkml:trace contextRef="#ctx0" brushRef="#br0" timeOffset="17980.0284">19768 6440 15,'11'-3'31,"6"7"0,-3-8 2,5-1-11,1 3-7,-3-5-2,5 3-5,-3-4-1,1 3-3,-1-2-1,0-3 0,-7-1-1,2 2 0,-7-4-1,0 2 0,-5-1 1,-1 1-1,-4 0-1,3 11 1,-10-17-1,0 9 1,0 5-1,-2 1 0,-2-1 0,1 2 0,-3 5 0,1 1 1,-1 4-1,1 7 0,-2 0 1,3 5 1,-2 5-1,4 0 1,0-3 0,5 4 0,2-2 0,6-3 1,2-5-1,6 0 0,5-4 0,5 1 0,2-5 0,3-3 0,2-3-1,1 1 0,-2-2 0,-1-4 0,0-1-1,-3-3-1,-3 1-1,-4-2-3,1 5-8,-15 2-28,14-14 2,-14 14-1,5-14 0</inkml:trace>
  <inkml:trace contextRef="#ctx0" brushRef="#br0" timeOffset="18917.082">20575 6408 3,'26'0'27,"-14"-7"2,8 8 2,-3-5-12,2-3-2,2 3-3,-3-5-4,5 2-2,-6-6-1,2 5 0,-5-4-3,2 1 0,-6-2-1,-1 2-1,-5 1 0,1 1 0,-6-1-1,1 10 0,-13-17 0,1 13-1,-5 3 1,-2 1-1,-4 1 0,-2 5 0,-3 3 0,-1 6 0,1 3 1,2 2 1,4 0-1,2 5 0,5 0 1,6 2 1,4-2-1,9 1 1,5-2-1,5-1 0,4-1 1,3-2-1,1-4-1,2 0 0,-2-1 1,2-5-2,-1-4-2,-3-6-1,1 0-3,-4-10-6,8 5-12,-3-7-15,0-11 0,1 1 0,-2-5 2</inkml:trace>
  <inkml:trace contextRef="#ctx0" brushRef="#br0" timeOffset="19546.118">21068 6271 48,'-1'18'34,"-7"-2"2,5 7-1,0 6-17,-8-4-8,8 5-2,-6-3-3,4 4-1,1-5-1,8-3 0,-1-6-1,6-2-1,2-6 1,2-6-1,3-5 0,1-5 0,2-8-1,-2-1 0,1-5 1,0-6-1,-3-1 0,1 0-1,-3 3 1,-3 3 0,-1 5 0,-4 3 0,-5 14 0,0 0 0,0 0 0,5 15 0,-7 1 0,0 4 1,1 1-1,0 3 1,2-2 0,3-4 0,3-2-1,3-4 1,3-3 0,0-7 0,4-4-1,3-4 1,0-6-1,2-2 0,-1-4 1,-1-3-1,0 0 0,1 2 0,-4 1 0,-2 3 0,-5 4 1,-10 11-1,12-7 1,-12 7-1,-1 17 1,-3-4 0,-2 4-1,0 3 1,0 2-1,-1 0 0,3-1-2,2-4 0,5-1-3,-1-6-2,9 3-6,-11-13-6,21 2-9,-6-7-6,1-6-4,5 1 1,-3-7 4</inkml:trace>
  <inkml:trace contextRef="#ctx0" brushRef="#br0" timeOffset="20166.1534">21704 6377 51,'0'0'36,"18"-4"-4,-18 4-5,10 13-7,-1 6-3,-10-6-6,5 11-4,-5 0-2,3 2-2,-2-2-2,3 6 1,-3 0-1,1-1 0,1-2 0,0-1-1,0-3 1,0-3-2,-1-2 1,-1-8 0,0-10-2,-1 11 0,1-11 1,-5-10-1,2 1 1,-2-9-1,2-2 0,-1-5 1,1-3 1,0-4-1,2-2 1,0-1-1,1-1 1,2 4 1,0 1 0,2 2 0,1 0 1,5 6 0,-1 1 1,4 4 0,1 1-1,3 4 0,0 0-1,2 5 1,-2 6-1,2 2 0,-1 0-1,0 7 1,-2 2-1,0 6 1,-4 4-1,0-1 0,-5 3 0,-4 4 1,-6-1-1,-2-1 0,-5-1 0,-3-4 0,-4-2 0,-1-4 0,-2-3 0,2-6 1,-1-2-2,1-2 1,3-1 0,3-5-1,2 0 0,10 7-2,-10-14-2,7 2-6,3 12-11,15-13-18,-5 0 1,4-1 0,1-3 2</inkml:trace>
  <inkml:trace contextRef="#ctx0" brushRef="#br0" timeOffset="20513.1733">22157 5962 44,'8'-14'34,"4"8"2,-12 6-1,15-5-12,-8 18-11,-6 0-4,3 9-3,-4 2-1,0 7-1,-2 4 0,-1 4-1,-1-2 0,1 2-1,-1-1 0,-1 1-1,0 0 1,4-4-1,1-3 0,4-3 1,1-2-1,2-6 0,3-3 0,3-7 0,2-4-2,-1-5-3,2 1-6,-5-13-13,1-1-15,0-3 1,-3-7-1,-2 0 2</inkml:trace>
  <inkml:trace contextRef="#ctx0" brushRef="#br0" timeOffset="20743.1864">22092 6179 54,'-13'0'36,"13"0"0,0 0 1,-2 11-20,18-2-4,-5-6-6,9 11-2,-1-5-2,4 2-3,2 2-3,-4-4-4,3 4-7,-8-6-10,0-2-14,5-4 1,-5-4 0,2-2 1</inkml:trace>
  <inkml:trace contextRef="#ctx0" brushRef="#br0" timeOffset="21216.2134">22436 6176 47,'0'0'32,"3"23"2,-8-6-8,1-1-8,6 10-4,-6-4-5,9 5-1,-4-4-3,7 3 0,-1-5 0,7-3-1,-2-4 0,5-5-1,0-7-1,2 0 0,-2-7 0,5-3 0,-1-4-1,-1-2 0,-1-2 0,0 0-1,-4 1 1,1 0-1,-4 2 1,-4 3-1,-8 10 0,10-9 1,-10 9-2,-3 11 2,-3 2-1,0 4 0,-3 6 0,1 2 1,-4 5-1,0 3 0,1 1 0,1 4 1,1 1-1,0-3 1,2-1-1,0 0 0,2-2 1,3-4-1,0-3 0,0-5 0,2-5-2,-2-3-2,4 3-7,-2-16-29,0 0-1,0 0 1,-15-8-1</inkml:trace>
  <inkml:trace contextRef="#ctx0" brushRef="#br0" timeOffset="22447.2839">17342 7029 38,'0'0'30,"0"0"-3,0 0-4,0 0-3,0 0-3,-15-1-5,15 1-2,-9 0-2,9 0-3,-16 1-1,16-1-1,-20-1-1,8 4-1,-2 1 0,-2 0 0,0 3-1,-2 0 0,0 2 1,-1 0-1,1 4 0,-2-3 0,1 2-1,3 0 1,0-2 0,4 1 0,2-3 0,4 1 0,6-9 0,5 18 0,6-11 1,4 0 0,4-1 0,3 4 0,1-1 0,5 0 0,-1 1 0,-1 1 0,-2 2 0,-1 4 0,-2 2 0,-3-1-1,-7 1 1,-4 2-1,-5 0 1,-6 0-1,-6-5 0,-7 1 1,-3-3-2,-3-1 1,-2-4 1,-1-4-1,1-4 0,2 0 0,-1-3 0,6-2 0,2 0 0,1-3 0,5 1 0,10 6-2,-5-10 1,5 10-2,12-11-4,-6 1-7,12 2-19,0 2-5,-2-3-1,5-2 3</inkml:trace>
  <inkml:trace contextRef="#ctx0" brushRef="#br0" timeOffset="22828.3057">17455 6857 5,'10'0'27,"-9"-9"2,8 8 2,-9 1-13,12-7-1,-2 7-2,-10 0-3,12 1-2,-12-1 0,9 11-4,-8-1 0,3 4-1,-4 1-2,3 4 0,-4 1-1,2 3 0,-2-2-1,1-2 0,-2-2-1,2 0-1,0-1-4,0-16-7,0 0-25,2 13 1,-2-13-1,0 0 0</inkml:trace>
  <inkml:trace contextRef="#ctx0" brushRef="#br0" timeOffset="25930.4831">15105 7059 32,'-8'10'31,"5"0"1,-6 0-10,2-1-4,6 10-4,-5-1-4,7 8-2,-5 4-1,6 5-3,2 4 0,2 2-2,-2 0 1,4 0-2,-2-4 0,2 0-1,1-8 0,-1-6-1,0-4-1,-8-19-3,13 13-2,-13-13-5,15-8-1,-13-9-2,4 3-2,-5-7 0,1 1 0,-5-1 3,1 2 4,-3 1 5,0 3 4,-1 3 6,1 3 3,5 9 3,-5-14 4,5 14-1,0 0 2,15-10-1,-5 5-1,9 6-2,0-4-1,8 8-2,-1-3-3,5 6-1,-1 1-1,0 2-2,-2 2-1,-6 2 0,-4 1-1,-7-1 1,-7 2-1,-4-1 0,-11-1 0,-4-2 0,-8 1 0,-4-5 0,-3-2 0,0-1 0,1-2 0,0-2 0,5-2 0,6 0 0,7-4 0,11 4-1,0 0-1,0-9-1,13 7-3,-1-3-5,12 6-11,-1-3-14,0-1 0,3 2 0,-3-7 1</inkml:trace>
  <inkml:trace contextRef="#ctx0" brushRef="#br0" timeOffset="26443.5124">15608 7254 17,'-6'-10'29,"6"20"1,0-10 2,-10 21-13,9-1-5,-2-2-3,6 8-2,-1-2-3,6 2 1,-1-8-4,6 3 0,0-6-1,4-3 0,-2-5-1,4-5-1,0-5 1,0-3-1,-2-6 1,-1-4 0,-2-3-1,-2-2 1,-3-3-1,-1 0 1,-6-2-1,-1 2 0,-2 3 0,0 3 1,-2 3-1,3 15 1,-4-14 0,4 14-1,0 10 1,2 3 0,3 4 0,-1 2 0,1 2 0,2 2 0,0-2 0,2 1-1,-1-1 0,0-5-1,0-2-3,-1-5-5,4 3-9,-11-12-18,12 9-1,-2-10 1,-5-9 0</inkml:trace>
  <inkml:trace contextRef="#ctx0" brushRef="#br0" timeOffset="26804.5331">16051 6985 32,'2'-11'32,"7"11"2,-9 0 0,0 0-15,12 19-6,-12-2-3,4 11-4,-8 2-1,6 5-2,-6 2 0,3-1 0,-1 1-1,1 0 0,1-3-1,3-3 1,3-3-1,2-4-1,2-2 1,5-5 0,1-4 0,3-4-1,0-4 0,2-1 0,0-3-2,-4-6-3,4 3-9,-8-3-23,-2-7-1,-2 1 1,-6-4 0</inkml:trace>
  <inkml:trace contextRef="#ctx0" brushRef="#br0" timeOffset="27045.5469">15927 7210 36,'0'0'33,"0"0"3,9 2 0,9-5-17,13 8-3,0-7-5,7 6-3,-2-4-2,3 3-3,-6-2-1,-1 2-2,-4 1-2,-6-7-6,-1 4-14,-3-2-16,-8-5 1,0 1-2,-7-5 3</inkml:trace>
  <inkml:trace contextRef="#ctx0" brushRef="#br0" timeOffset="28381.6233">18292 7156 20,'0'0'18,"0"0"0,8-11 0,-8 11 0,0 0-2,7-10-1,-7 10 0,0 0-3,0 0-1,6-12-1,-6 12-2,0 0-1,0 0-1,-11-5-2,11 5-1,-21 4 0,8 2-1,-5 0 0,-2 3 0,-1 0-1,-3 5 0,-1 1 1,0 0-1,-1 1 0,6 0 1,1 2-1,5 3 0,1-1 1,7 0-1,6-2 0,7 2 0,6-1 0,3-3 0,5 0 0,3-5 0,2-2 0,3-1-1,-2-3 0,-2-4 0,-1-2-3,-4-2-1,0 1-7,-7-4-22,-1-3-8,-1-1 2,-2-2-1</inkml:trace>
  <inkml:trace contextRef="#ctx0" brushRef="#br0" timeOffset="29002.6589">18613 7220 48,'14'0'32,"-14"0"2,0 0-9,0 0-8,0 0-5,0 0-2,-18-1-3,8 4-2,-7-3-1,0 4 0,-3 0-1,1 3 0,-2 3-1,5 0 0,-2 1 0,5 3-1,2 0 1,5 1 0,3 1-1,6 0 0,3-2 0,4 0 0,3 1 1,4-6-1,0 0-1,3-3 0,0-4 1,-1-3-1,0-4 1,-2-4-1,-1-3 0,-2-3 0,-1-5 0,-3-3 1,-3-2-2,-3 1 1,0 0 0,-3 4 0,-2 2 0,-4 3 0,5 15 0,-10-10-1,10 10 2,-8 11-1,5-1 0,2 5-1,2 3 2,4 3-2,0 0 2,3 0-1,0 0 0,0 0 0,1-1 0,-1-5-1,2-3-2,-10-12-3,12 18-5,-12-18-13,0 0-17,9-3 3,-9 3-2,8-11 3</inkml:trace>
  <inkml:trace contextRef="#ctx0" brushRef="#br0" timeOffset="29578.6918">18906 7169 42,'10'-4'35,"-10"4"2,9-4-2,-9 4-9,-3 11-13,6-1-5,-5 0-3,3 6-2,-2 3 1,3 3-2,-1-1 1,1 2-2,-1-3 1,1 4-2,0-2 2,0-3-2,0-4 0,-1-2 0,-1-13 0,6 14 0,-6-14 1,9-3-1,-9 3-1,13-19 1,-4 5 0,0-8 0,1 0-1,2-1 1,1 2 0,1 1 0,0 1 0,-1 3 0,0 2 0,-2 9 0,-1 2 0,0 2 1,-10 1-1,12 6 1,-12-6-1,9 17 0,-5-3 1,-2 2-1,0 1 1,-1 4-2,-2-1 2,0 0-1,-1 1 1,-2-1-1,2-5 0,-1 0-1,1-3-1,2-12 0,-2 14-5,2-14-6,3-11-26,-3 11 1,11-18-2,-3 4 2</inkml:trace>
  <inkml:trace contextRef="#ctx0" brushRef="#br0" timeOffset="30099.7216">19313 7160 69,'8'11'36,"-8"-11"1,-2 16-7,4 1-15,-7-4-5,6 10-4,-3 0-1,4 1-1,-2-2-1,3 4-1,-1-3 0,3-3-1,0-3 0,2-7 0,-7-10-1,16 13 0,-7-13 1,2-6-1,-1-3 0,1-2-1,3-6 1,-2-2 0,2-4-1,-1-3 0,1 1 0,1 3 0,-3 2 0,1-2 1,-2 7-1,0 4 1,0 6 0,-11 5 1,14 4-1,-14-4 1,10 18-1,-8-1 0,0 4 2,-2 2-2,0 1 1,-1 1-1,-1 0 0,1 0 0,1-3 1,0-5-2,2-1-1,-1-6-2,4 1-7,-5-11-28,0 0 0,9-6 1,-4-6-2</inkml:trace>
  <inkml:trace contextRef="#ctx0" brushRef="#br0" timeOffset="30594.7499">19838 7221 59,'-13'10'36,"3"5"0,-3-3 1,0 0-22,8 10-4,-2-4-4,5 2-3,0-2 0,7 3-2,1-5 1,3-2-1,2-1-1,3-2 0,1-7-1,3 0 1,2-3-1,0-5 1,2-2-1,1-2 0,-2-5 0,0 1-1,-2-1 1,-4-5 0,-4-2-1,-5 0 1,-4 2-1,-5-3 0,-6 4 0,-5-2 0,-5 4 0,-4 8 1,-3 4-1,-1 3 1,-2 3-1,3 4 1,3 4-1,4 0 0,6 4-2,13-15-3,-3 21-7,7-8-22,7-8-1,6 1-3,2-9 3</inkml:trace>
  <inkml:trace contextRef="#ctx0" brushRef="#br0" timeOffset="31035.7751">20231 6930 43,'0'0'34,"0"0"2,0 0-1,10 2-15,-5 13-5,-6-3-6,6 7-2,-4 0-3,2 9 0,-2 1-1,0 3-1,-2 0 0,0 1-1,-1 1 0,0 0 0,0 0 0,2-4 0,1-4-1,2-1 1,2-4 0,3-3-1,3-4 0,1-4 1,2-5-1,4 2 0,2-2 1,2-5-1,0-2-2,0-2-1,2 3-4,-8-9-10,1 3-22,-3-2 0,-6-2-1,-2 1 2</inkml:trace>
  <inkml:trace contextRef="#ctx0" brushRef="#br0" timeOffset="31315.7912">20109 7181 62,'22'-3'38,"-6"-1"0,7 0 1,7 5-20,-6-8-7,8 8-5,-1-3-2,1 5-1,-3-1-2,-1 1-1,-3 1-3,-6-4-3,3 6-14,-4-5-22,-18-1 2,13-9-2,-12-1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0:20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  <inkml:trace contextRef="#ctx0" brushRef="#br0" timeOffset="19823.1338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24507.4017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  <inkml:trace contextRef="#ctx0" brushRef="#br0" timeOffset="41426.3693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0.599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6CE82E9-3E24-47A8-89C0-1F5369E29FBF}" emma:medium="tactile" emma:mode="ink">
          <msink:context xmlns:msink="http://schemas.microsoft.com/ink/2010/main" type="writingRegion" rotatedBoundingBox="18852,9819 19605,9819 19605,11384 18852,11384"/>
        </emma:interpretation>
      </emma:emma>
    </inkml:annotationXML>
    <inkml:traceGroup>
      <inkml:annotationXML>
        <emma:emma xmlns:emma="http://www.w3.org/2003/04/emma" version="1.0">
          <emma:interpretation id="{D6E2DAEA-6AD5-44A3-A1AD-1BF2FAB57016}" emma:medium="tactile" emma:mode="ink">
            <msink:context xmlns:msink="http://schemas.microsoft.com/ink/2010/main" type="paragraph" rotatedBoundingBox="18852,9819 19605,9819 19605,11384 18852,11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F0A3E5-A9EC-4800-99ED-7CD398AE64B9}" emma:medium="tactile" emma:mode="ink">
              <msink:context xmlns:msink="http://schemas.microsoft.com/ink/2010/main" type="line" rotatedBoundingBox="18852,9819 19605,9819 19605,11384 18852,11384"/>
            </emma:interpretation>
          </emma:emma>
        </inkml:annotationXML>
        <inkml:traceGroup>
          <inkml:annotationXML>
            <emma:emma xmlns:emma="http://www.w3.org/2003/04/emma" version="1.0">
              <emma:interpretation id="{131B1907-68C1-44F3-8D9A-137279385F9F}" emma:medium="tactile" emma:mode="ink">
                <msink:context xmlns:msink="http://schemas.microsoft.com/ink/2010/main" type="inkWord" rotatedBoundingBox="18852,9819 19605,9819 19605,11384 18852,11384"/>
              </emma:interpretation>
              <emma:one-of disjunction-type="recognition" id="oneOf0">
                <emma:interpretation id="interp0" emma:lang="en-US" emma:confidence="0">
                  <emma:literal>"10</emma:literal>
                </emma:interpretation>
                <emma:interpretation id="interp1" emma:lang="en-US" emma:confidence="0">
                  <emma:literal>"0</emma:literal>
                </emma:interpretation>
                <emma:interpretation id="interp2" emma:lang="en-US" emma:confidence="0">
                  <emma:literal>"to</emma:literal>
                </emma:interpretation>
                <emma:interpretation id="interp3" emma:lang="en-US" emma:confidence="0">
                  <emma:literal>"ho</emma:literal>
                </emma:interpretation>
                <emma:interpretation id="interp4" emma:lang="en-US" emma:confidence="0">
                  <emma:literal>"lo</emma:literal>
                </emma:interpretation>
              </emma:one-of>
            </emma:emma>
          </inkml:annotationXML>
          <inkml:trace contextRef="#ctx0" brushRef="#br0">92 3 1,'-13'-4'3998,"13"4"-386,-13 7-903,13-7-258,-16 15-645,16-15-258,-15 22-387,11-8-387,4-14 0,-12 26-258,12-26-129,-10 31 0,10-31 0,-7 30 0,7-30-129,-1 31 0,1-17 0,0 3 129,1-3-129,6 2 0,-7-16 0,8 30-129,-8-30 129,12 29-129,-12-29 129,12 25-129,-12-25 0,13 19 0,-13-19 0,16 15 0,-16-15-129,19 9 129,-19-9 129,21 2-129,-21-2-129,24 0 129,-11 0 0,0 0-129,-13 0 129,25-10-129,-25 10 129,24-11-129,-24 11 0,23-17 129,-23 17-129,19-14 0,-19 14 0,15-18 0,-15 18 0,13-21 0,-13 21 0,5-22 0,-5 22 0,1-26 0,-1 26 0,0-23 0,0 23 0,-4-21 0,4 21 0,-9-19 0,9 19 0,-10-22-129,10 22 129,-11-21 0,11 21 0,-10-21 0,10 21 0,-10-18 0,10 18 0,0 0 0,-14-18 0,14 18 0,0 0 0,-12-13-129,12 13 129,0 0 0,-16-7 0,16 7 0,0 0 0,-20-5 0,20 5 0,-15 0 0,15 0 0,-17 0 0,17 0 0,-16 0-129,16 0 129,-12 0 0,12 0 0,0 0 0,-17 0 0,17 0 0,0 0 0,0 0 0,-16 3 0,16-3 0,0 0 0,0 0 0,-16 11 0,16-11 0,0 0-129,0 0 129,-15 19 0,15-19 0,-6 17 0,6-17 0,-4 16 0,4-16 129,-5 16-129,5-16 0,0 0 0,-4 15 0,4-15 0,0 0 0,0 0-129,0 0 0,-4 16-387,4-16-387,0 0-3225,0 0-516,0 0-516,0 0 0</inkml:trace>
          <inkml:trace contextRef="#ctx0" brushRef="#br0" timeOffset="41351.7509">-453-1047 258,'0'0'903,"0"0"129,0 0 0,0 0-258,0 0 129,0 0-129,0 0-129,0 0 258,0 0-516,0 0 258,0 0-387,0 0 258,0 0-129,0 0 0,0 0-129,0 0 0,0 0 258,0-12-258,0 12 0,0 0 129,0 0-129,0 0-129,0 0 129,0-21-129,0 21 129,0 0-129,0 0 0,0 0-129,0 0 129,0 0-258,8-15 129,-8 15-129,0 0 129,0 0-129,13-14 129,-13 14-258,0 0 516,0 0-258,12-14 129,-12 14 0,0 0-129,0 0 129,7-15 0,-7 15 0,0 0 0,0 0 129,9-17-258,-9 17 129,0 0 0,0 0-129,15-14 0,-15 14 0,0 0 0,17-8 0,-17 8 0,15-3-258,-15 3-774,17-10-1677,-17 10-1290,15-10 387</inkml:trace>
          <inkml:trace contextRef="#ctx0" brushRef="#br0" timeOffset="-1424.1806">-153-949 3096,'0'0'4386,"0"0"0,0 0-2064,-2 17-516,2-17-129,0 0-387,2 16-516,-2-16-129,14 20 0,-14-20-129,13 24 0,-5-10-129,-1 1-129,1 2 129,1 0-258,1-1 129,-1 3-129,3 2 0,0 0 0,0 0 0,1 3 0,2 0 0,-2 0-129,2 0 129,-1 2 129,1-2-129,0 0-129,-1 1 129,-2-1 0,2 1-129,-3 0 0,2-1 129,-3 2-129,2-3 0,-2 0 0,0-1 129,2-2-129,-1 0 0,-1-3 0,1 0 0,0-1 0,1-1 129,0 0-129,-12-15 0,21 26 0,-21-26 0,18 18 0,-18-18 0,0 0 0,15 11 0,-15-11-129,0 0-129,0 0-516,0-17-1290,0 17-2580,-1-15-516,1 15 129,-10-15-516</inkml:trace>
          <inkml:trace contextRef="#ctx0" brushRef="#br0" timeOffset="43711.5507">-437-1024 129,'0'0'903,"0"0"-129,0 0-129,0 0-129,0 0-258,0 0-129,0 0 0,0 0-129,0 0 129,0 0-129,0 0 0,0 0 258,0 0-258,0 0 0,0 0 0,0 0 129,0 0 0,0 0 129,0 0 129,0 0-129,0 0 0,0 0 129,0 0 0,0 0 0,0 0 0,0 0 0,0 0-129,0 0-129,0 0 258,0 0-258,0 0 129,0 0-129,0 0 0,0 0-129,0 0 258,9-9-258,-9 9 129,0 0-129,0 0 0,14-5 0,-14 5 129,0 0-129,0 0 129,0 0-129,0 0 129,0 0-129,14-20 129,-14 20-129,0 0 258,2-14-258,-2 14 129,0 0-129,3-18 0,-3 18 0,0 0 0,0 0 129,0 0-129,0 0 0,0 0 129,0 0-129,7-15-129,-7 15 258,0 0-258,0 0 129,0 0-129,0 0 129,0 0-129,14-12 129,-14 12 0,0 0 0,0 0 0,0 0 129,0 0-129,0 0 129,0 0-129,12-12 129,-12 12 0,0 0-129,0 0 129,0 0-129,0 0 258,0 0-258,0 0 0,14-15 0,-14 15 129,0 0-129,0 0 0,0 0 0,0 0 0,0 0 0,14-15 0,-14 15 0,0 0 0,0 0 0,0 0 0,0 0 0,12-14 0,-12 14 0,0 0 0,0 0 0,0 0 0,0 0 0,15-11 0,-15 11-129,0 0 129,0 0 0,0 0-258,0 0-387,13-16-2451,-13 16-387,0 0 259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5:12.678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4BA0B7B-005E-4433-A3FF-144990A31557}" emma:medium="tactile" emma:mode="ink">
          <msink:context xmlns:msink="http://schemas.microsoft.com/ink/2010/main" type="writingRegion" rotatedBoundingBox="23578,10932 22954,13524 21915,13274 22539,10681"/>
        </emma:interpretation>
      </emma:emma>
    </inkml:annotationXML>
    <inkml:traceGroup>
      <inkml:annotationXML>
        <emma:emma xmlns:emma="http://www.w3.org/2003/04/emma" version="1.0">
          <emma:interpretation id="{C1247423-6C9A-4EDF-A2B0-F6CCD3C43D43}" emma:medium="tactile" emma:mode="ink">
            <msink:context xmlns:msink="http://schemas.microsoft.com/ink/2010/main" type="paragraph" rotatedBoundingBox="23578,10932 22954,13524 21915,13274 22539,10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6BECE-3727-4B65-BA7F-5B67E1BB49D9}" emma:medium="tactile" emma:mode="ink">
              <msink:context xmlns:msink="http://schemas.microsoft.com/ink/2010/main" type="line" rotatedBoundingBox="23578,10932 22954,13524 21915,13274 22539,10681"/>
            </emma:interpretation>
          </emma:emma>
        </inkml:annotationXML>
        <inkml:traceGroup>
          <inkml:annotationXML>
            <emma:emma xmlns:emma="http://www.w3.org/2003/04/emma" version="1.0">
              <emma:interpretation id="{1E4E9E6A-373D-47EA-A197-CB6ABA3B60D7}" emma:medium="tactile" emma:mode="ink">
                <msink:context xmlns:msink="http://schemas.microsoft.com/ink/2010/main" type="inkWord" rotatedBoundingBox="23578,10932 22954,13524 21915,13274 22539,10681"/>
              </emma:interpretation>
              <emma:one-of disjunction-type="recognition" id="oneOf0">
                <emma:interpretation id="interp0" emma:lang="en-US" emma:confidence="0">
                  <emma:literal>I,</emma:literal>
                </emma:interpretation>
                <emma:interpretation id="interp1" emma:lang="en-US" emma:confidence="0">
                  <emma:literal>ai</emma:literal>
                </emma:interpretation>
                <emma:interpretation id="interp2" emma:lang="en-US" emma:confidence="0">
                  <emma:literal>ai.</emma:literal>
                </emma:interpretation>
                <emma:interpretation id="interp3" emma:lang="en-US" emma:confidence="0">
                  <emma:literal>I...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337 1548 1935,'0'0'4128,"0"0"-774,-10 0-774,10 0-387,0 0-516,0 0-387,-18 0-516,18 0 129,0 0-258,-13 11-129,13-11-129,-14 11-129,14-11 0,-16 16 0,16-16-129,-19 26 0,8-12 0,-2 6 0,-2 1-129,2 2 258,-2 3-258,-1 2 0,0 2 129,-2-2-129,2 4 0,-4 2 0,4 0 0,-2-2 0,1-2 0,-1 2 129,1-1-129,1-2 0,-1-1 0,4-2 0,0-4 129,2-1-129,2-1 0,2-4 0,2-1-129,5-15 129,-7 21 0,7-21 0,0 0 0,-5 15 0,5-15-129,0 0 0,0 0-129,0 0-258,0 0-516,0 0-2451,0 0-1161,-1-12-129,1 12-129</inkml:trace>
          <inkml:trace contextRef="#ctx0" brushRef="#br0" timeOffset="3012.3826">-10 2356 516,'0'0'3483,"0"0"-774,0 0-516,0 0-258,0 0-516,0 0-129,0 0 0,0 0-258,0 0-129,0 0-258,0 0-129,0 0 0,0 0-258,0 0 0,0 0-129,0 0 129,0 0-129,0 0 129,0 0 0,0 0 0,0 0 0,0 0 129,0 0-129,0 0-129,0 0 129,0 0-129,0 0 129,-8 0-258,8 0 0,0 0 0,0 0 0,-17 14 0,17-14 0,0 0 0,-16 20 0,16-20 0,-11 17 129,11-17-129,-11 21 0,11-21 0,-14 26-129,14-26 129,-9 21 0,9-21 0,-9 18 0,9-18 0,0 0 0,0 0 0,-11 15 0,11-15 0,0 0 0,0 0 0,-16 15 0,16-15 0,0 0 0,-16 16 0,16-16 0,0 0 0,-19 12 0,19-12 0,0 0 0,-14 9 0,14-9 0,0 0 0,0 0 0,0 0 0,-14 12 0,14-12-258,0 0 258,0 0 0,0 0-258,0 0-258,0 0-774,0 0-2838,0 0-516,0 0-516,0 0 258</inkml:trace>
          <inkml:trace contextRef="#ctx0" brushRef="#br0" timeOffset="828.1052">-161 2399 1548,'0'0'1935,"-6"16"387,6-16 0,0 0-516,0 0 0,-11 17-258,11-17-129,0 0-258,-19 12-129,14 5-129,5-17 0,-15 22-258,15-22-129,-19 26-129,19-26 129,-24 30-129,24-30-129,-24 26-129,24-26-129,-23 26 129,10-14 129,13-12-258,-21 23 129,21-23-129,-15 15 0,15-15 0,0 0 0,0 0 129,-13 12-129,13-12-129,0 0 129,0 0-387,0 0 0,0 0-258,0 0-645,-5-19-1290,5 19-2193,0-12 0,0 12-258</inkml:trace>
          <inkml:trace contextRef="#ctx0" brushRef="#br0" timeOffset="1608.2041">-392 2353 3354,'0'0'4257,"0"0"-1548,0 0-903,0 0 129,0 0-387,12 0-258,-12 0-516,0 0 0,0 0-129,19 3-129,-19-3 0,14 7-258,-14-7 258,23 12-258,-23-12 0,28 14-129,-28-14 0,26 18 129,-26-18 0,24 27-129,-24-27 0,24 28 0,-24-28 0,22 24 129,-22-24-129,24 22 0,-10-16 0,-14-6 0,22 4-129,-22-4 129,19 3-129,-19-3 0,14 2 0,-14-2 0,0 0 0,10 17 0,-10-17 0,4 14 0,-4-14 0,7 18 0,-7-18 0,0 0 0,14 16 0,-14-16 0,0 0 0,16 6 0,-16-6 0,0 0-129,0 0 129,0 0 0,15 3 0,-15-3 0,0 0 0,0 0 0,0 0 0,0 0 0,0 0-129,13 4 129,-13-4-129,0 0-129,0 0-129,0 0 0,15 0-387,-15 0 129,0 0-258,0 0 129,0 0-258,0 0 129,0 0-129,0 0-387,0 0-2064,0 0-774,0-13 0</inkml:trace>
          <inkml:trace contextRef="#ctx0" brushRef="#br0" timeOffset="-2231.7833">7 33 129,'0'0'2580,"0"0"0,6-17 129,-6 17-645,0 0-258,-1-14-516,1 14 0,0 0-129,0 0-129,0 0-258,0 0-129,-13-2 0,13 2-129,0 0-129,0 16 0,0-16-129,8 25 0,-2-10 0,6 5-129,-2 0 0,4 1 0,-1 2-129,2 1 129,0-1-129,1 1 129,-5 3 0,3-1 0,0 2 129,-2 1-129,2 2 0,0 0 0,-1 2 0,4 0 0,-1-2-129,3 0 0,-2 0 0,3-1 129,0-2-129,2 0 0,0 1 0,1 0 0,-2 0 0,3 2 0,-2-6 0,1-1 0,-5 0 0,0-4 0,-2-5 0,-16-15 0,21 20 0,-21-20 0,0 0 0,0 0 0,0 0 0,0 0 0,0 0-129,0 0 0,0 0-387,-7-14-774,7 14-3096,0 0-387,0 0-258,-16-14-258</inkml:trace>
          <inkml:trace contextRef="#ctx0" brushRef="#br0" timeOffset="-1080.1371">427 1188 129,'0'0'3096,"0"0"-774,0 0 387,0 0-516,0 0-258,0 0-387,0 0-258,0 0-387,0 0 0,0 0-258,7-4-258,-7 4 258,0 0-258,0 0-129,0 0 129,13 0-129,-13 0 0,0 0 0,20 0 0,-20 0-129,20 0 0,-20 0 0,29 0 0,-14-1 0,2-1 0,-1-3 0,2 2 129,-1-3-129,1 4 0,-2-3-129,0 3 129,-2-1-129,-1 2 129,-13 1-129,24-4 0,-24 4 0,16 0 0,-16 0 0,15 0 0,-15 0 0,0 0 0,17 0 0,-17 0 0,0 0 0,18 0 0,-18 0 0,14-3 129,-14 3-129,16-5 0,-16 5 0,14-6-129,-14 6 129,0 0-387,16-4-516,-16 4-2064,0 0-1419,-11-6-516,11 6-387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5:24.11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F9469E6-AD78-4D33-91CE-65F593695A36}" emma:medium="tactile" emma:mode="ink">
          <msink:context xmlns:msink="http://schemas.microsoft.com/ink/2010/main" type="writingRegion" rotatedBoundingBox="23388,12275 24204,13413 23974,13578 23159,12440"/>
        </emma:interpretation>
      </emma:emma>
    </inkml:annotationXML>
    <inkml:traceGroup>
      <inkml:annotationXML>
        <emma:emma xmlns:emma="http://www.w3.org/2003/04/emma" version="1.0">
          <emma:interpretation id="{AB8E1AF8-B66B-4CF6-95BA-016ED8CEB328}" emma:medium="tactile" emma:mode="ink">
            <msink:context xmlns:msink="http://schemas.microsoft.com/ink/2010/main" type="paragraph" rotatedBoundingBox="23388,12275 24204,13413 23974,13578 23159,12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D0E22-71D2-4F54-A1F7-D38EE1428E33}" emma:medium="tactile" emma:mode="ink">
              <msink:context xmlns:msink="http://schemas.microsoft.com/ink/2010/main" type="line" rotatedBoundingBox="23388,12275 24204,13413 23974,13578 23159,12440"/>
            </emma:interpretation>
          </emma:emma>
        </inkml:annotationXML>
        <inkml:traceGroup>
          <inkml:annotationXML>
            <emma:emma xmlns:emma="http://www.w3.org/2003/04/emma" version="1.0">
              <emma:interpretation id="{092E7ABE-057A-4425-A910-4591AE398DD8}" emma:medium="tactile" emma:mode="ink">
                <msink:context xmlns:msink="http://schemas.microsoft.com/ink/2010/main" type="inkWord" rotatedBoundingBox="23388,12275 24204,13413 23974,13578 23159,12440"/>
              </emma:interpretation>
              <emma:one-of disjunction-type="recognition" id="oneOf0">
                <emma:interpretation id="interp0" emma:lang="en-US" emma:confidence="0">
                  <emma:literal>1,</emma:literal>
                </emma:interpretation>
                <emma:interpretation id="interp1" emma:lang="en-US" emma:confidence="0">
                  <emma:literal>12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6 12 516,'-10'-16'1161,"10"16"258,0 0-129,0 0 0,0 0 258,0 0-387,0 0 0,0 0 0,0 0-129,0 0-258,0 0 0,0 0 129,0 0 0,9 3-258,-9-3 129,9 15-258,-9-15 0,10 22-129,-10-22-129,10 26 258,-6-12-387,1 7 129,0-3-129,2 4 129,-3-1-129,3 3 0,-2-1 0,3 4 129,-4 0-258,3 1 258,-2 1-129,1 3 0,1-1 0,0 2 0,1-4 0,0 2 0,1-5-129,4 1 129,-3-3-129,3-1 129,-3-2-129,3-2 129,-4-2-129,3-1 0,-4-1 129,0-1-129,0 0 258,-8-14-258,10 27 0,-10-27 0,7 25 129,-7-25-129,8 23 129,-8-23-129,9 21 0,-9-21 0,10 18 0,-10-18 0,0 0 0,17 15 0,-17-15 0,0 0 0,0 0-129,0 0 0,0 0-387,5-11 0,-5 11-1032,0 0-2709,-7-7-645,7 7 0,-15-12-129</inkml:trace>
          <inkml:trace contextRef="#ctx0" brushRef="#br0" timeOffset="1889.74">543 914 2322,'0'0'2322,"0"-11"-129,0 11 0,0 0-516,6-15-258,-6 15-258,0 0-129,13-16-129,-13 16-387,0 0 0,3-26 129,-3 26-129,5-21-258,-5 21 129,3-20 0,-3 20 0,1-18-129,-1 18 0,0 0-129,6-14 0,-6 14 0,0 0 0,0 0 0,4-15-129,-4 15 129,0 0-129,0 0 0,0 0 0,0 0 129,0 0-129,14-2 0,-14 2 129,0 0-129,10 8 129,-10-8-129,7 18 0,-3-1 129,-1 1-129,-1-2 0,2 3 0,-3 1 0,2 0 0,0 0 0,0-1 0,-1-4 0,3 1 0,-1-1 0,-4-15 129,8 27-129,-8-27 0,6 25 0,-6-25 0,5 26 0,-5-26 129,2 23-129,-2-23 0,3 22 0,-3-22 0,4 18 0,-4-18 0,2 15 0,-2-15 0,0 0 0,0 0 0,6 17 0,-6-17 129,0 0-129,0 0 0,0 0 0,0 0 129,0 0-129,0 0 0,0 0 0,0 0 0,0 0 0,0 0 0,-3-10-129,3 10 129,0 0-129,0 0 129,0 0-129,0 0 0,0 0 129,-17 10-129,17-10 0,0 0 129,-13 18-129,13-18 129,0 0-129,-15 13 129,15-13 0,0 0 0,0 0 0,0 0 0,0 0 0,0 0 0,-14 3 0,14-3 0,0 0 0,0 0 0,0 0 129,-1-8-129,1 8 0,0 0 0,0 0 0,0 0 0,0 0 0,0 0 129,10-8-129,-10 8 0,16 0 0,-16 0 129,24 0-129,-24 0 0,25 0 0,-12 0 0,-13 0 0,25 0 129,-25 0-129,23-4 0,-23 4 0,18-8 0,-18 8 0,0 0 0,0 0 0,0 0 0,0 0 129,0 0-129,0 0 0,0 0 0,0 0 0,0-16 0,0 16 0,0 0-129,0 0 129,0 0 0,0 0 0,0 0 0,0 0 0,12 0 0,-12 0 0,0 0 0,0 0 0,15 0 0,-15 0 0,0 0 0,0 0 0,0 0 0,0 0 0,0 0 0,0 0 0,0 0 0,0 0-129,0 0 129,0 0-387,0 0-1548,-9-4-2322,9 4-516,0 0-258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7:03.00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8597A8-D1CC-4A0D-9BF5-EE793597CAFD}" emma:medium="tactile" emma:mode="ink">
          <msink:context xmlns:msink="http://schemas.microsoft.com/ink/2010/main" type="writingRegion" rotatedBoundingBox="3718,5921 11271,5754 11330,8400 3777,8566"/>
        </emma:interpretation>
      </emma:emma>
    </inkml:annotationXML>
    <inkml:traceGroup>
      <inkml:annotationXML>
        <emma:emma xmlns:emma="http://www.w3.org/2003/04/emma" version="1.0">
          <emma:interpretation id="{0FAC0B37-9972-4A9D-90CF-B593FF3838ED}" emma:medium="tactile" emma:mode="ink">
            <msink:context xmlns:msink="http://schemas.microsoft.com/ink/2010/main" type="paragraph" rotatedBoundingBox="5825,5938 7924,5787 7960,6282 5861,6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C1E71B-D5B7-449E-9D7B-466D451FA018}" emma:medium="tactile" emma:mode="ink">
              <msink:context xmlns:msink="http://schemas.microsoft.com/ink/2010/main" type="line" rotatedBoundingBox="5825,5938 7924,5787 7960,6282 5861,6434"/>
            </emma:interpretation>
          </emma:emma>
        </inkml:annotationXML>
        <inkml:traceGroup>
          <inkml:annotationXML>
            <emma:emma xmlns:emma="http://www.w3.org/2003/04/emma" version="1.0">
              <emma:interpretation id="{53C4311B-F13A-45EC-9F3A-909F92053F20}" emma:medium="tactile" emma:mode="ink">
                <msink:context xmlns:msink="http://schemas.microsoft.com/ink/2010/main" type="inkWord" rotatedBoundingBox="5825,5938 7924,5787 7960,6282 5861,6434">
                  <msink:destinationLink direction="with" ref="{7E1E972C-0094-451C-9471-7736B78BFCDD}"/>
                  <msink:destinationLink direction="with" ref="{C74E2F35-8200-40AC-A7C6-3F06758A3CF1}"/>
                  <msink:destinationLink direction="with" ref="{48194A50-779C-414E-B662-9949E6701D10}"/>
                </msink:context>
              </emma:interpretation>
              <emma:one-of disjunction-type="recognition" id="oneOf0">
                <emma:interpretation id="interp0" emma:lang="en-US" emma:confidence="0">
                  <emma:literal>Statmt</emma:literal>
                </emma:interpretation>
                <emma:interpretation id="interp1" emma:lang="en-US" emma:confidence="0">
                  <emma:literal>stat m t</emma:literal>
                </emma:interpretation>
                <emma:interpretation id="interp2" emma:lang="en-US" emma:confidence="0">
                  <emma:literal>Stat m t</emma:literal>
                </emma:interpretation>
                <emma:interpretation id="interp3" emma:lang="en-US" emma:confidence="0">
                  <emma:literal>statmt</emma:literal>
                </emma:interpretation>
                <emma:interpretation id="interp4" emma:lang="en-US" emma:confidence="0">
                  <emma:literal>start m t</emma:literal>
                </emma:interpretation>
              </emma:one-of>
            </emma:emma>
          </inkml:annotationXML>
          <inkml:trace contextRef="#ctx0" brushRef="#br0">183 12 1,'0'0'1418,"0"0"-257,0 0-129,0 0-258,0 0 0,0 0-129,0 0 0,0 0 129,0 0-258,-8-8 129,8 8 129,0 0 0,0 0 0,0 0-129,0 0 129,0 0 129,0 0-387,-17-2 129,17 2-129,0 0 0,0 0-258,-17 0 0,17 0-129,-12 2 0,12-2 0,0 0 0,-19 9 129,19-9-129,-14 7 0,14-7 129,-15 7-129,15-7 0,-13 6 0,13-6 0,-13 6 0,13-6 0,0 0 0,-15 10-129,15-10 0,0 0 129,0 0-129,0 0 0,0 0 0,-6 15 0,6-15 129,0 0-129,0 0 0,0 0 0,0 18 258,0-18-258,0 0 0,10 18 129,-10-18-129,16 13 0,-16-13 129,16 13-129,-16-13 0,20 8 0,-20-8 0,20 5 129,-20-5-129,22 5 0,-22-5 129,16 3-129,-16-3 0,13 6 0,-13-6 129,0 0-129,8 17 0,-8-17 0,3 14 0,-3-14 0,-3 19 0,3-19 0,-16 21 0,16-21-129,-21 21 129,7-9 0,0-3 0,2 2 0,-2-4 129,14-7-129,-23 8 0,23-8 129,-18 0 0,18 0 0,-15-2 129,15 2 0,-13-13 0,13 13-129,-9-15 129,9 15 0,0 0-258,-11-15 0,11 15-129,0 0-258,0 0-258,0 0-1032,0 0-1806,0 0-1032,15 10-387,-15-10 387</inkml:trace>
          <inkml:trace contextRef="#ctx0" brushRef="#br0" timeOffset="1140.1444">270 51 2709,'0'0'4128,"0"0"0,0 0-2064,10-6-1032,-10 6 129,23-10-258,-23 10 0,25-8-516,-25 8 129,25-7 0,-25 7-129,23 0 129,-23 0-129,18-2 0,-18 2-129,22-3 129,-22 3-129,21-4-129,-21 4-129,24-6-387,-8 6-1161,-16 0-2838,19 0-129,-19 0-516,13-1 258</inkml:trace>
          <inkml:trace contextRef="#ctx0" brushRef="#br0" timeOffset="736.0934">403-111 1677,'0'0'2580,"0"0"129,0 0-516,0 0-258,0 0-258,0 0-258,-10 10-258,10-10-258,-4 16 0,4-16-387,-5 31-129,-1-13 129,5 5-258,-5-1-129,3 3 0,-2 0-129,3 2 129,-1 2-258,1-7 258,2 3-258,0-5 129,0 0 0,3-6 0,1 2 0,-4-16 0,16 23 0,-16-23 0,20 12 0,-20-12 0,20 12 0,-20-12 0,23 5 129,-23-5-129,24 2 0,-24-2 0,23 0-129,-23 0-129,27 0-774,-27 0-2967,16-3-387,-16 3-258,13-11 129</inkml:trace>
          <inkml:trace contextRef="#ctx0" brushRef="#br0" timeOffset="1911.7427">786 94 3225,'0'0'4128,"0"0"-645,0-9-1032,0 9-516,0 0-645,-22-20-516,22 20-129,-17-5-129,17 5-129,-24 0-129,12 0-129,-2 3 0,-1 6 129,0 3-129,15-12 0,-25 24 0,16-6 0,1-2 0,1 3-129,2-4 129,4 2-129,1-2 0,0 0 129,0-15-129,16 20 0,-16-20 0,27 12 0,-11-9 0,1-3 0,1 0 129,-1-7-129,-1-1 0,0 1 0,-16 7 0,24-25 0,-24 25 129,16-26-129,-12 9 129,1 2-129,-3-3 129,2-1 0,-4 1 0,0 1 0,0 1 0,0 16 258,0-23-258,0 23 0,0 0-129,0 0 129,0 0 0,0 0-129,0 0 0,0 10 0,0 5 0,0 3 129,1-2-129,3 4 0,0 0 0,-1 0 0,2-1 0,-1-4-258,4 1-516,-8-16-387,15 19-2322,-15-19-1161,0 0-258,16 0-129</inkml:trace>
          <inkml:trace contextRef="#ctx0" brushRef="#br0" timeOffset="2643.8357">934 2 5805,'0'0'5160,"0"0"-516,0-25-387,0 25-3225,0 0 0,16-3-258,-16 3-258,14-3-129,-14 3-258,21 0 129,-5 0-258,-1 0 129,3 4-387,-2-4-258,9 7-516,-25-7-1548,30 0-2064,-12 0-387,-3 0-258</inkml:trace>
          <inkml:trace contextRef="#ctx0" brushRef="#br0" timeOffset="2339.7971">1079-186 1935,'9'-24'4773,"-9"24"-258,0 0 0,1-19-2838,-1 19-258,0 0-387,2 19-258,-2-19-129,0 31-387,-2-13 387,2 7-516,-6 1 258,3 4-258,-2 1-129,0 1 129,-1 4-129,0-1 0,3-3 0,-1-3 0,4 2 0,0-7 0,0-3 0,3-4 0,-3-17 0,14 25 129,-1-16-129,1-1 0,1-4 129,-1 0-129,6-4-129,-6 0-387,9 3-1161,-6-3-2709,-17 0-387,17-12-516,-17 12 258</inkml:trace>
          <inkml:trace contextRef="#ctx0" brushRef="#br0" timeOffset="3511.9459">1312 4 2580,'6'15'4257,"-6"-15"-774,0 17-645,0-17-645,0 18-516,0-18-645,0 31-129,0-31-387,0 35-129,0-16-258,0-1 129,0 0-258,0-2 0,0-16 0,2 20 0,-2-20 129,0 0-129,17 7 0,-17-7 0,15-10 0,-15 10 0,18-33 129,-5 13-129,-2-1 0,3-1 0,-4 3 129,2-1-129,-3 1 129,-9 19-129,13-21 129,-13 21 0,0 0-129,0 0 129,0 0 0,0 0 0,6 12 0,-6-12-129,0 25 129,0-9 129,0-16-258,0 28 129,0-28-129,0 25 129,0-25-129,1 14 0,-1-14 0,0 0 129,15 2-129,-15-2 0,16-4 0,-16 4 0,18-18 129,-18 18-129,17-24 0,-17 24 0,19-24 129,-19 24-129,14-22 0,-14 22 0,12-14 0,-12 14 129,0 0-129,13-6 129,-13 6-129,0 0 129,0 0-129,15 17 129,-15-17-129,14 26 129,-7-10-129,2 2 0,1-4 0,-3 2 0,-7-16-129,15 24 129,-15-24 0,0 0-258,12 22 0,-12-22-258,0 0-516,0 0-903,0 0-2709,0 0-258,0 0-258</inkml:trace>
          <inkml:trace contextRef="#ctx0" brushRef="#br0" timeOffset="4587.5825">1768-35 1806,'0'0'2838,"0"0"-2580,0 0 0,0 0 258,0 0 129,0 0 387,0 0 0,0 0 387,14-3 0,-14 3 258,0 0-129,0 0-129,0 0 0,0 0-129,0 0-387,3-16-129,-3 16 0,14-2 129,-14 2-258,19-1-129,-3 1 0,-1 0 0,5 0 0,0 0-129,5 0-129,-2-2 0,2 2-129,-4-2 0,3 1 0,-3 0 0,-2-2-129,-4 0 0,-15 3 0,20-3-129,-20 3-129,0 0-516,0 0-1161,-9-8-2967,-6 6 0,2 2-516,-5 0-129</inkml:trace>
          <inkml:trace contextRef="#ctx0" brushRef="#br0" timeOffset="4064.016">1930-219 1,'-1'-23'4256,"1"23"1,0 0 129,-14-13-2580,14 13-258,0 0-387,0 0-387,0 0 0,0 17-258,0-17 129,0 21-129,0-21 129,-1 31-258,-3-16 129,3 6-258,-3-1 129,-2 6-258,0 0-129,1 4 129,-1 1-129,1 0 0,2-2 0,1 1 0,2-4 0,0-1 0,1-8 0,4-3 0,-5-14-129,15 20 129,-15-20 0,21 11 0,-21-11 0,24 0 0,-12 0 0,3 3 0,0-3 0,0 2-129,3-2 129,-2 0-258,3 0-387,-19 0-1290,20-12-2580,-20 12-258,12-14-387,-12 14 129</inkml:trace>
        </inkml:traceGroup>
      </inkml:traceGroup>
    </inkml:traceGroup>
    <inkml:traceGroup>
      <inkml:annotationXML>
        <emma:emma xmlns:emma="http://www.w3.org/2003/04/emma" version="1.0">
          <emma:interpretation id="{1224CFD1-5568-4752-B3E9-C157253CCC76}" emma:medium="tactile" emma:mode="ink">
            <msink:context xmlns:msink="http://schemas.microsoft.com/ink/2010/main" type="paragraph" rotatedBoundingBox="3757,7698 11310,7532 11330,8400 3777,8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C95B4D-E9A5-43B1-A4B4-836D827D195F}" emma:medium="tactile" emma:mode="ink">
              <msink:context xmlns:msink="http://schemas.microsoft.com/ink/2010/main" type="line" rotatedBoundingBox="3757,7698 11310,7532 11330,8400 3777,8566"/>
            </emma:interpretation>
          </emma:emma>
        </inkml:annotationXML>
        <inkml:traceGroup>
          <inkml:annotationXML>
            <emma:emma xmlns:emma="http://www.w3.org/2003/04/emma" version="1.0">
              <emma:interpretation id="{13495689-5BC6-4147-B6F0-A44BE9F37319}" emma:medium="tactile" emma:mode="ink">
                <msink:context xmlns:msink="http://schemas.microsoft.com/ink/2010/main" type="inkWord" rotatedBoundingBox="3757,7698 5284,7665 5298,8339 3772,8373">
                  <msink:destinationLink direction="with" ref="{C74E2F35-8200-40AC-A7C6-3F06758A3CF1}"/>
                </msink:context>
              </emma:interpretation>
              <emma:one-of disjunction-type="recognition" id="oneOf1">
                <emma:interpretation id="interp5" emma:lang="en-US" emma:confidence="1">
                  <emma:literal>while</emma:literal>
                </emma:interpretation>
                <emma:interpretation id="interp6" emma:lang="en-US" emma:confidence="0">
                  <emma:literal>white</emma:literal>
                </emma:interpretation>
                <emma:interpretation id="interp7" emma:lang="en-US" emma:confidence="0">
                  <emma:literal>While</emma:literal>
                </emma:interpretation>
                <emma:interpretation id="interp8" emma:lang="en-US" emma:confidence="0">
                  <emma:literal>whine</emma:literal>
                </emma:interpretation>
                <emma:interpretation id="interp9" emma:lang="en-US" emma:confidence="0">
                  <emma:literal>White</emma:literal>
                </emma:interpretation>
              </emma:one-of>
            </emma:emma>
          </inkml:annotationXML>
          <inkml:trace contextRef="#ctx0" brushRef="#br0" timeOffset="92711.2727">-2088 1995 1419,'0'0'1935,"0"0"387,0 0-387,0 0-129,0-14-129,0 14-258,0 0 0,0 0-129,0 0-387,-5-16 0,5 16-258,0 0 129,0 0-258,0 0-258,0 0 129,0 0-129,0 0-129,0 0 0,0 16 0,0-16 0,8 30-129,-3-11 129,0 2-129,1 5 129,-1-2-129,0 2 0,1-1 0,0-3 0,-2 2 0,2-5 0,-3-1 0,2-3-129,-5-15 129,9 20 0,-9-20 0,0 0 129,11 15-129,-11-15 0,0 0 0,0 0 129,16-16-129,-16 16 0,9-24 0,-4 8 129,0-3-129,-1-1 0,1-1 0,-2 2 0,2-2 129,-1-2-129,1 5 0,-2-2 0,2 3 0,-2 3 0,-3 14 0,7-21 0,-7 21 0,3-14 0,-3 14-129,0 0 129,0 0-258,0 0 0,0 0-258,14 1-516,-14-1-1548,0 0-1677,0 15-129,0-15-258</inkml:trace>
          <inkml:trace contextRef="#ctx0" brushRef="#br0" timeOffset="93307.3484">-1985 2036 2322,'0'0'3741,"7"13"-387,-7-13-1290,10 14-129,0 1 0,-10-15-645,18 26-387,-18-26-258,18 31 0,-18-31-258,22 29 0,-22-29-129,18 28-129,-18-28 0,23 20 0,-23-20 0,19 12-129,-19-12 129,17 6-129,-17-6 129,14 0 0,-14 0-129,0 0 129,11-18 0,-11 18-129,5-27 129,-3 6-129,-1 0 129,-1-1-129,1-1 0,-1 2 0,0 0 129,0 1-129,0 2 129,0 3-129,0 15 0,0-22 0,0 22 129,0 0-129,-1-15-129,1 15 129,0 0-258,0 0-129,-8 18-516,8-18-1290,-10 16-2193,9 0 0,1-16-387,-7 26 517</inkml:trace>
          <inkml:trace contextRef="#ctx0" brushRef="#br0" timeOffset="94011.4377">-1784 1728 1419,'6'-17'3225,"-6"17"-516,0 0-774,0 0-129,0 0-129,20 11-129,-20-11-387,13 34-129,-8-11 0,7 11-129,-3-3-258,2 8-129,-1-7 0,0 8-258,0-6-129,0 0 0,0-1-129,-1-3 129,0-4-129,2-1 129,-2-3-129,0-4 0,-1-4-129,-8-14 129,12 22 0,-12-22 0,0 0 0,13 10 0,-13-10 0,0 0 0,5-10 0,-5 10 0,4-26 0,0 7 129,-2-1-129,2-2 0,2-1 0,2 1 0,1 1 0,-2 4 0,2 0 0,-9 17 0,15-19 0,-15 19 129,14-3-129,-14 3 0,11 8 0,-11-8 0,11 29 0,-3-11 129,-1 3-129,1 2 0,-2 2 0,1-1 0,-3-1 0,2-1 0,-1-6 0,-2 3 0,-3-19 0,4 21 0,-4-21-129,0 0 0,7 15-516,-7-15-903,3-13-2709,-3 13-129,2-23-387,-2 23 258</inkml:trace>
          <inkml:trace contextRef="#ctx0" brushRef="#br0" timeOffset="94607.5134">-1416 1629 1935,'-4'-16'4386,"4"16"-258,0 0 0,-5-16-2967,5 16-258,0 0-387,0 0-258,4 9-774,-4-9-1290,0 0-2193,12 26-258,-12-26 0</inkml:trace>
          <inkml:trace contextRef="#ctx0" brushRef="#br0" timeOffset="94343.4801">-1351 1944 1806,'5'-18'4515,"-5"18"-129,0 0-258,8 19-2193,-8-19-645,5 20 0,-5-20-387,8 24-129,-8-24-387,10 30 129,-6-15-129,1 0-129,-5-15-129,7 28 0,-3-14 0,-4-14-129,4 26 0,-4-26 0,2 20-129,-2-20-129,4 18-387,-4-18-516,0 0-1161,2 18-2064,-2-18-387,0 0-258</inkml:trace>
          <inkml:trace contextRef="#ctx0" brushRef="#br0" timeOffset="95319.1039">-1170 1725 2967,'0'0'4257,"0"0"0,0 0-1548,0 0-903,0 0-258,10 21-258,-10-21-387,2 33-258,1-11-129,-1 3-129,0 2 0,1 3-129,0-1 0,-1 6-258,2-4 129,1 1-129,0 1 0,3-2 0,-2-3 0,0-2 129,2-5-129,-1-4 0,-7-17 129,15 22 0,-15-22 0,14 10 0,-14-10 0,12 3 129,-12-3-129,15 0 129,-15 0-129,19-2 0,-19 2 0,23-11-129,-10 3 0,-13 8-129,27-13-387,-21-2-645,11 11-3354,-17 4-258,0 0-129,15-9-516</inkml:trace>
          <inkml:trace contextRef="#ctx0" brushRef="#br0" timeOffset="96319.2309">-839 2035 258,'14'-6'3870,"-14"6"0,0 0-1161,0 0-645,0 0-129,0 0-387,0 0-258,16-6-258,-16 6-258,0 0-129,15-11 0,-15 11-258,18-8 0,-18 8 129,21-12-258,-9 7 0,-12 5 0,27-14-129,-27 14 129,23-11-258,-23 11 129,17-11-129,-17 11 129,0 0-129,12-14 129,-12 14-129,0 0 0,4-14 0,-4 14 129,0 0-129,0-19 0,0 19 129,0 0-129,-9-16 129,9 16-258,-12-7 258,12 7-258,-19-4 129,19 4 0,-25-5-129,9 5 129,3-2-129,-3 2 129,1 0 0,1 0 0,14 0-129,-21 11 129,21-11-129,-19 20 129,19-20 0,-14 27 0,9-11-129,3-2 129,-2 1 0,4 3 0,0-2 0,0 0 0,4 2 129,0-3-129,2 2 0,-1-2 129,1 0-129,2 0 129,-8-15 0,16 24 0,-16-24 0,20 21 0,-20-21-129,25 17 129,-25-17 0,24 11 0,-12-7 129,2-1-258,-2-2 129,2-1-129,0 0 0,-14 0 129,20 0-129,-20 0 129,22-7-129,-22 7 0,17-11 129,-17 11-129,15-13 0,-15 13 129,15-16-129,-15 16 0,0 0 129,16-19-129,-16 19 0,0 0 0,12-13 0,-12 13 0,0 0 0,0 0 129,0 0-129,0 0 0,0 0-129,0 0 129,0 0-129,0 0-258,0 0-516,0 0-1806,0 0-1806,0 0-516,0 0-258,0 0-129</inkml:trace>
        </inkml:traceGroup>
        <inkml:traceGroup>
          <inkml:annotationXML>
            <emma:emma xmlns:emma="http://www.w3.org/2003/04/emma" version="1.0">
              <emma:interpretation id="{EFBD1473-5F4A-41B7-9B53-A5C15B350AA2}" emma:medium="tactile" emma:mode="ink">
                <msink:context xmlns:msink="http://schemas.microsoft.com/ink/2010/main" type="inkWord" rotatedBoundingBox="6469,7902 7933,7870 7946,8474 6482,8507">
                  <msink:destinationLink direction="with" ref="{48194A50-779C-414E-B662-9949E6701D10}"/>
                  <msink:destinationLink direction="with" ref="{12A9FA88-6710-4CFA-8E21-BB7CF7A4B48E}"/>
                </msink:context>
              </emma:interpretation>
              <emma:one-of disjunction-type="recognition" id="oneOf2">
                <emma:interpretation id="interp10" emma:lang="en-US" emma:confidence="0.5">
                  <emma:literal>expo</emma:literal>
                </emma:interpretation>
                <emma:interpretation id="interp11" emma:lang="en-US" emma:confidence="0">
                  <emma:literal>ex pro</emma:literal>
                </emma:interpretation>
                <emma:interpretation id="interp12" emma:lang="en-US" emma:confidence="0">
                  <emma:literal>ex Pro</emma:literal>
                </emma:interpretation>
                <emma:interpretation id="interp13" emma:lang="en-US" emma:confidence="0">
                  <emma:literal>ex pre</emma:literal>
                </emma:interpretation>
                <emma:interpretation id="interp14" emma:lang="en-US" emma:confidence="0">
                  <emma:literal>ex poo</emma:literal>
                </emma:interpretation>
              </emma:one-of>
            </emma:emma>
          </inkml:annotationXML>
          <inkml:trace contextRef="#ctx0" brushRef="#br0" timeOffset="102495.0152">614 1973 645,'0'0'3354,"0"0"-516,9 0-645,-9 0-387,0 0-387,0 0-129,16 0-258,-16 0-129,0 0-258,17 0 129,-17 0-387,15 0 129,-15 0-258,18 0 258,-18 0-387,17 0 129,-17 0-129,18-9 0,-18 9 0,15-15 0,-15 15 0,9-16 0,-9 16 0,3-18-129,-3 18 129,0-18-129,0 18 129,0-16-129,0 16 0,-5-16-129,5 16 129,0 0 0,-10-18 0,10 18-129,0 0 129,0 0 0,-12-18 0,12 18 0,0 0 0,-13-3 0,13 3 0,0 0 0,-20 0 0,20 0 129,-13 11-129,13-11 0,-12 18 0,12-18 129,-11 20-258,11-20 258,-7 26-258,5-10 129,2 0-129,0 2 129,0 2-129,0 0 129,4-2 0,2 1 0,1-3 0,-1 0 0,3 1 0,-4-3 0,-5-14 0,20 26 0,-20-26-129,18 17 258,-18-17-258,22 8 258,-22-8-129,17 0 129,-17 0 0,20-6-129,-20 6 129,23-16 0,-23 16-129,21-22 129,-21 22-129,21-18 0,-21 18 0,16-14 0,-16 14 0,0 0 0,15-10-129,-15 10-645,0 0-3225,0 0-516,0 14-129,0-14-129</inkml:trace>
          <inkml:trace contextRef="#ctx0" brushRef="#br0" timeOffset="103515.1447">915 1877 1419,'0'0'1806,"-6"-20"-129,6 20 387,0 0-129,0 0-387,0 0-129,0 0-129,0 0-129,0 0 0,0 0 0,0 0-516,10 15 0,-10-15 129,22 16-387,-8-10 129,6 6-129,-2-6-129,5 5 0,0-6 0,-1 4-129,1-2 0,1 0 0,-2 1-129,1-1 129,-2 0-129,-2 0 129,1 2-129,-3-3 0,-2 0 0,-1-2 129,-14-4-258,21 7 129,-21-7-129,14 5-129,-14-5-387,0 0-258,14 11-903,-14-11-1419,0 0-1290,0 0-387,0 0 129</inkml:trace>
          <inkml:trace contextRef="#ctx0" brushRef="#br0" timeOffset="103043.0848">1045 1806 903,'0'0'1677,"0"0"129,0 0 129,0 0 0,0 0-387,0 0 0,0 0 0,0 0-129,0 0-387,0 0-129,4 9 0,-2 5-258,-2-14 129,0 28-387,0-13 0,0 9-129,0-3 0,0 2-258,-1 2 129,-3 1-129,1-2 0,-1 2 129,-2-2-129,2-3 0,-2-4 0,3-2 0,3-15 0,-6 19 0,6-19 0,0 0-129,0 0-129,0 0-516,0 0-1419,0 0-2193,0 0 0,0-11-387</inkml:trace>
          <inkml:trace contextRef="#ctx0" brushRef="#br0" timeOffset="106775.0587">1425 1917 1935,'0'0'3225,"7"-18"-1032,-7 18-516,0 0-258,18-12-387,-18 12-129,15-9-258,-15 9 129,15-6-258,-15 6 258,13-2-258,-13 2 0,0 0 129,15 0-258,-15 0-129,14 0 129,-14 0-258,12-5 129,-12 5 0,14-2-129,-14 2 0,0 0 0,14-1-129,-14 1 0,0 0 129,17 1-129,-17-1 0,15 9 129,-15-9-129,18 15 0,-18-15 0,20 10 0,-20-10-129,16 12 129,-16-12-129,15 14 129,-15-14-129,14 17 129,-14-17-129,7 19 129,-7-19 0,5 24 0,-5-24 0,4 24 0,-4-24 0,1 21 0,-1-21 0,0 21 0,0-21 0,0 20-129,0-20 129,-1 22 0,1-22 0,-9 14 0,9-14 0,-12 16 0,12-16 129,-13 12-129,13-12 0,-19 6 0,19-6 0,-18 5 0,18-5 0,-20 0 0,20 0 0,-22 0 0,22 0 0,-16-3 0,16 3 0,-16 0 129,16 0-129,0 0 0,-16 0 0,16 0 0,0 0 129,-14-2-129,14 2 129,0 0-129,0 0 129,0 0-129,0 0 0,0 0 129,0 0-129,0 0 0,0 0 0,0 0 0,-5-15 0,5 15 129,0 0-129,0 0 0,0 0 0,0 0 0,0 0 0,0 0 0,0 0-129,0 0 0,0 0-258,0 0-774,0 0-2322,10-9-1032,-10 9 0,21-10 129</inkml:trace>
          <inkml:trace contextRef="#ctx0" brushRef="#br0" timeOffset="105783.4324">1448 1888 129,'0'0'1806,"0"0"-129,0 0 258,0 0-258,0 0 0,0 0-387,0 0 258,0 0-387,0 0 0,0 0-129,0 0-387,0 0 129,0 0-258,0 0-129,0 0-129,7 5 0,-7-5 0,4 24 0,-3-8-129,3 5 0,-1 1 129,2 6-129,-2 2 0,2 3 0,-1 2 129,1 4-129,-1 0 0,3-1 0,0-1-129,-1-4 129,-2-4-129,1-4 0,-2-6 0,-3-19 129,7 23-129,-7-23 0,0 0-129,0 0 129,5 16-258,-5-16-129,0 0-645,0 0-1806,0 0-1548,0 0-387,0 0 129</inkml:trace>
          <inkml:trace contextRef="#ctx0" brushRef="#br0" timeOffset="108075.2238">1800 1833 1032,'14'-8'3612,"-14"8"-645,0 0-387,0 0-516,0 0-258,0 0-516,0 0-387,0 0-129,0 16-129,0-16-258,5 28 129,-5-28-258,11 33-129,-2-15 129,0 4-258,0 0 129,-1 0-129,2-1 0,-1 0 0,0 0 0,0-1 0,-1-3 0,0-3 0,-8-14 0,12 21 0,-12-21 0,0 0 0,0 0 0,0 0 0,0 0 0,0 0 0,0 0 0,0 0-129,-1-11 129,1 11-129,-9-22 129,9 22-129,-6-21 129,6 21-129,-1-24 129,1 24 0,0-26 0,0 26 0,10-28 0,-3 12 129,-7 16-129,15-25 129,-15 25-129,18-22 0,-18 22 0,12-15 129,-12 15-129,0 0 0,17-15 0,-17 15 0,0 0 0,18 0 0,-18 0 0,0 0-129,19 10 129,-19-10-129,14 12 129,-14-12-129,0 0 129,15 15 0,-15-15 0,0 0 129,14 0-129,-14 0 129,0 0-129,5-18 129,-5 18-129,0-18 129,0 18-129,-3-25 0,3 25-129,-12-19 129,12 19 0,-15-16 0,15 16-129,-19-1 129,19 1 0,-20 4 0,20-4 129,-11 20-129,11-20 0,-7 18 129,7-18-129,0 0 0,0 16 0,0-16 0,0 0 0,0 0 129,0 0-129,0 0 0,0 0 0,0 0 0,0 0 129,0-7-129,0 7 0,0 0 0,0-15 0,0 15 0,0 0 0,0 0 0,0 0 0,0 0 0,0 0 0,0 0 0,0 0 0,0 9 0,0-9 0,0 0-129,0 0-129,0 0-903,18 10-2838,-18-10-516,0 0 0,20 0-258</inkml:trace>
        </inkml:traceGroup>
        <inkml:traceGroup>
          <inkml:annotationXML>
            <emma:emma xmlns:emma="http://www.w3.org/2003/04/emma" version="1.0">
              <emma:interpretation id="{10CCAA91-9B3C-4CFF-8B5A-E548D948D377}" emma:medium="tactile" emma:mode="ink">
                <msink:context xmlns:msink="http://schemas.microsoft.com/ink/2010/main" type="inkWord" rotatedBoundingBox="9113,7673 11312,7624 11326,8253 9127,8302">
                  <msink:destinationLink direction="with" ref="{7E1E972C-0094-451C-9471-7736B78BFCDD}"/>
                  <msink:destinationLink direction="with" ref="{F6465FBF-A255-4FAC-A0E1-AC2EF344D352}"/>
                </msink:context>
              </emma:interpretation>
              <emma:one-of disjunction-type="recognition" id="oneOf3">
                <emma:interpretation id="interp15" emma:lang="en-US" emma:confidence="0">
                  <emma:literal>statmt</emma:literal>
                </emma:interpretation>
                <emma:interpretation id="interp16" emma:lang="en-US" emma:confidence="0">
                  <emma:literal>Statmt</emma:literal>
                </emma:interpretation>
                <emma:interpretation id="interp17" emma:lang="en-US" emma:confidence="0">
                  <emma:literal>stature</emma:literal>
                </emma:interpretation>
                <emma:interpretation id="interp18" emma:lang="en-US" emma:confidence="0">
                  <emma:literal>5tatmt</emma:literal>
                </emma:interpretation>
                <emma:interpretation id="interp19" emma:lang="en-US" emma:confidence="0">
                  <emma:literal>Stmt</emma:literal>
                </emma:interpretation>
              </emma:one-of>
            </emma:emma>
          </inkml:annotationXML>
          <inkml:trace contextRef="#ctx0" brushRef="#br0" timeOffset="112582.7961">3422 1815 129,'0'0'2580,"0"0"-516,0 0 129,0 0-516,0 0-129,0 0-387,0 0-258,-11-12 0,11 12-129,0 0-258,-15 0-129,15 0 129,-18 1-258,18-1 0,-24 15-129,11-5 129,0 2 0,-2 2-129,1 3-129,2-2 129,1 2 0,11-17-129,-13 26 0,13-26 129,0 24-129,0-24 129,8 15 0,-8-15 0,25 9 129,-13-9-129,3 2 0,0-2 0,0 0 0,-2 0 129,0 0-129,-13 0-129,23 0 0,-23 0 0,16 3 129,-16-3-129,0 0 0,16 19 0,-16-19 0,7 20 0,-7-20 0,3 27 0,-3-11 0,0 0 0,0 1 0,-1 3 0,-4-2 0,-2 1 0,-1-1 0,-2-4 0,10-14 0,-22 19 0,22-19 129,-24 7-129,24-7 129,-20 0-129,20 0 129,-16-8 0,16 8-129,0 0 0,-15-17 0,15 17 0,0 0 0,0 0-129,0 0 0,0 0-258,7-13-516,7 13-903,-14 0-2193,12 0-516,2 2-129</inkml:trace>
          <inkml:trace contextRef="#ctx0" brushRef="#br0" timeOffset="113704.4386">3567 1986 2967,'0'0'3354,"0"0"-1935,-14 3-129,14-3-258,0 0-258,0 0-387,0 0-129,0 0 258,0 0-129,0 0 258,0 0 129,0 0-129,-6-9 129,6 9-129,0 0 258,14-9-258,-14 9-129,16-13 129,-16 13-129,19-13 0,-19 13-129,22-7 0,-22 7-129,24 0 0,-24 0-129,25 0 0,-25 0 0,24 0-129,-24 0 129,22 0-258,-22 0-129,16 0-258,-16 0-516,0 0-1548,0 0-2064,0 0-129,0 0-258</inkml:trace>
          <inkml:trace contextRef="#ctx0" brushRef="#br0" timeOffset="113266.883">3583 1758 3096,'0'0'2193,"0"-12"129,0 12-774,0 0-258,1-23 0,-1 23-516,0 0 129,0 0-258,5-16-129,-5 16 129,0 0-258,4 19 129,-4-2 0,0 7-129,0-1 0,0 9 0,0-6-129,0 7-129,0-3 258,0 3-258,0-6 129,1 3-258,-1-5 129,4 1-129,-1-2 129,-1-3-129,2-6 0,-3 3 129,-1-18-129,4 21 0,-4-21 0,0 0 129,0 0 0,16 12 0,-16-12 0,20 0 0,-20 0 0,28-9 0,-12 1 0,1 1 0,3-2-129,-2 0 0,1 3-258,-19 6-129,30-10-774,-30 10-1548,8-18-1935,-8 18 129,0 0-516</inkml:trace>
          <inkml:trace contextRef="#ctx0" brushRef="#br0" timeOffset="114611.0537">4176 1836 1677,'-9'-11'3354,"9"11"-645,-21 0-258,21 0-645,-23 1-387,23-1-258,-25 13-129,25-13-387,-29 18 258,17-3-387,-6-7 0,5 9-129,-4-5-129,2 6-129,0-1 129,5 1-258,-1 3 129,4 0-129,-1 0 129,7 0 0,1 0 0,1-1 0,7-4 0,2-1 0,3-7 0,5 0 0,-1-6 0,2-2 0,-1-2-129,2-6 129,-4-6-129,0 2 129,-1-4-129,-4-2 0,-1 0 0,-2-4 0,-2 1 0,-3 1 129,-2-3-129,-1-1 0,0 1 0,0 1 129,-3 4-258,2 0 258,-1 2-129,2 16 0,-3-19 0,3 19 0,0 0 0,0-16 0,0 16 0,0 0 0,0 0 129,0 0-129,13 10 129,-10 7-129,1-2 258,0 9-258,0-2 258,-1 8-129,0-3 0,2 2-129,0-2 129,-1-3 0,1 0-129,0-5 129,1-5-129,-6-14 0,12 22-129,-12-22-129,0 0-387,0 0-903,22 0-2967,-22 0-258,8-16-387,-8 16 129</inkml:trace>
          <inkml:trace contextRef="#ctx0" brushRef="#br0" timeOffset="115311.1426">4271 1869 1548,'0'0'4515,"0"-18"387,0 18-387,10-10-2838,-10 10-645,21-12 0,-21 12-387,26-7-129,-12 7-258,0 0-129,1 4-129,-2 6 129,2-2-129,-15-8-258,27 18-387,-27-18-1935,15 0-1677,-15 0-516,16 0 0</inkml:trace>
          <inkml:trace contextRef="#ctx0" brushRef="#br0" timeOffset="115023.106">4328 1685 3870,'0'0'4128,"0"0"-1032,0 0-1290,0 13-129,0-13-387,0 35-258,0-16-258,0 12 0,0-4-387,0 7 0,0-3 0,1 3-129,1-8 0,3 4-129,-3-9 0,4 0-129,-2-3 129,4-2-129,-8-16 129,15 16 0,-15-16 0,21 9-129,-21-9 129,25 0-129,-13 0 0,2-1 0,1-5-129,-15 6-387,25-10-387,-25 10-1806,10-21-1935,-10 21-129,2-16-258</inkml:trace>
          <inkml:trace contextRef="#ctx0" brushRef="#br0" timeOffset="116170.7518">4566 1817 903,'0'-16'3741,"0"16"516,0 0-1935,0 0-774,0 0-258,11 21 129,-11-21-129,4 33-516,-4-16 258,2 13-516,-2-6 0,5 4-258,-3-4-129,1 0 0,1-4-129,0-4 129,-4-16-129,11 21 129,-11-21-129,0 0 0,18 0 0,-18 0 129,13-24-129,-5 6 0,1-4 0,1 0 129,-2-3-129,2 3 0,-1 2 0,0 1 129,1 2-258,-10 17 258,15-22-129,-15 22 0,0 0-129,16-11 258,-16 11-129,0 0 129,14 4 0,-14-4-129,9 24 258,-3-9-258,-2 2 258,2 1-258,-2 0 387,2 0-387,-6-18 0,12 27 129,-12-27 0,0 0-129,14 14 0,-14-14 129,14 0-129,-14 0 129,11-16-129,-11 16 0,19-25 129,-9 11 0,2-3-258,2-1 258,0 0-129,2-3 129,-3 4-258,0-2 258,-13 19-129,19-24 0,-19 24 0,0 0 0,14 0 129,-14 0-129,2 19 129,0 0-129,-2 0 0,3 5 0,-1-2 129,3-1-258,-3-1 258,4-2-129,-1 0 0,2-3 0,-7-15 0,13 24 0,-13-24 0,13 19 0,-13-19-129,11 15 0,-11-15-258,0 0-774,19 10-2967,-19-10-645,0 0-258,0 0-129</inkml:trace>
          <inkml:trace contextRef="#ctx0" brushRef="#br0" timeOffset="116854.8386">5268 1542 3870,'0'0'4515,"0"0"0,0 0-2193,0 0-645,-10 13-516,10 9-129,0-2-387,0 12-258,-3 0 0,3 9 129,-2-3-258,2 7 0,-2-5 129,2-2-129,0-2-129,0-2 0,0-8 0,0 0-129,0-9 129,1 0-129,-1-17 0,9 22 129,-9-22-129,0 0 129,19 15 0,-19-15-129,23 0 129,-9-1-129,2-6 129,2 0-129,1 0 129,-2-4-129,2 3-129,-3 0 0,-2 3-258,-14 5-258,24-7-1419,-24 7-2451,0 0-387,0-17-516,0 17 258</inkml:trace>
          <inkml:trace contextRef="#ctx0" brushRef="#br0" timeOffset="117526.924">5175 1826 903,'0'0'1290,"0"0"0,0 0 258,0 0 129,-7-18-129,7 18 0,0 0-258,0 0 129,-2-20 0,2 20-129,0 0-258,0 0 258,0-26-129,0 26-258,0 0 0,12-15-258,-12 15 258,18-14-387,-18 14 0,30-12-129,-14 5 0,5 2-129,1 1 0,-1 3 129,3-5-258,-2 3 0,-1 1-129,-2-1 129,-3-3-129,-2 2 0,-14 4 129,21-4-129,-21 4-129,0 0 129,0 0-258,0 0 0,14 0-387,-14 0-387,0 0-2838,0 0-1032,0 0-258,0 0-387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54.45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1E972C-0094-451C-9471-7736B78BFCDD}" emma:medium="tactile" emma:mode="ink">
          <msink:context xmlns:msink="http://schemas.microsoft.com/ink/2010/main" type="inkDrawing" rotatedBoundingBox="8003,6564 9483,7628 9437,7692 7957,6629" semanticType="callout" shapeName="Other">
            <msink:sourceLink direction="with" ref="{53C4311B-F13A-45EC-9F3A-909F92053F20}"/>
            <msink:sourceLink direction="with" ref="{10CCAA91-9B3C-4CFF-8B5A-E548D948D377}"/>
          </msink:context>
        </emma:interpretation>
      </emma:emma>
    </inkml:annotationXML>
    <inkml:trace contextRef="#ctx0" brushRef="#br0">10-4 258,'0'0'1161,"0"0"0,0 0 258,0 0-387,0 0 387,-14 0-129,14 0 0,0 0-258,0 0 0,0 0 0,0 0-129,0 0-129,0 0-258,0 0 0,0 0 0,0 0-129,0 0 129,0 0-129,7 8 0,-7-8-129,14 11 0,-14-11 0,18 13-129,-18-13 0,18 18 258,-18-18-258,25 19 0,-11-8 0,5 1 129,-4-1-129,6 2 0,-3 1 0,4 0 0,-2-2 0,4 1-129,-3 0 129,0-1-129,1 0 129,-1 1-129,3-2 0,-2 2 258,1-1-129,1 1 129,-3 0-129,3 1-129,-2-2 258,2 3-387,-5-3 387,2 2-387,-1-3 129,0 3-258,-1-1 258,-1 1 129,4-1-129,-4 2 0,5-2 0,-3 2 0,2 2 0,0-3 0,-2 1 129,-2 1-129,4-1 0,-5-1 0,3 1 0,-2 0 0,-1-1 0,1-2 0,3 1 129,-2 0-129,1-2 0,1 2 129,-1 1-129,3-3 0,-2 3 129,3 0-129,-6 1 129,2-1-129,0 4 129,-2-3-129,-1 2 0,0 3 0,0-1 258,-2-1-258,1-1 0,2 1 0,-3-2 0,3 2 129,-2-3-129,0 2 0,-1-3 0,0 0 0,0 0 0,-2-1 129,0-2-129,0 1 0,-13-12 0,25 19 129,-25-19-129,22 15 0,-22-15 0,18 9 129,-18-9-129,0 0 0,15 11 0,-15-11-258,0 0-387,0 0-1032,0 0-2709,0 0-387,-13 0-258,0 1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120.emf"/><Relationship Id="rId18" Type="http://schemas.openxmlformats.org/officeDocument/2006/relationships/customXml" Target="../ink/ink33.xml"/><Relationship Id="rId3" Type="http://schemas.openxmlformats.org/officeDocument/2006/relationships/image" Target="../media/image70.emf"/><Relationship Id="rId21" Type="http://schemas.openxmlformats.org/officeDocument/2006/relationships/image" Target="../media/image26.emf"/><Relationship Id="rId7" Type="http://schemas.openxmlformats.org/officeDocument/2006/relationships/image" Target="../media/image90.emf"/><Relationship Id="rId12" Type="http://schemas.openxmlformats.org/officeDocument/2006/relationships/customXml" Target="../ink/ink30.xml"/><Relationship Id="rId17" Type="http://schemas.openxmlformats.org/officeDocument/2006/relationships/image" Target="../media/image24.emf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110.emf"/><Relationship Id="rId5" Type="http://schemas.openxmlformats.org/officeDocument/2006/relationships/image" Target="../media/image80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10" Type="http://schemas.openxmlformats.org/officeDocument/2006/relationships/customXml" Target="../ink/ink29.xml"/><Relationship Id="rId19" Type="http://schemas.openxmlformats.org/officeDocument/2006/relationships/image" Target="../media/image25.emf"/><Relationship Id="rId4" Type="http://schemas.openxmlformats.org/officeDocument/2006/relationships/customXml" Target="../ink/ink26.xml"/><Relationship Id="rId9" Type="http://schemas.openxmlformats.org/officeDocument/2006/relationships/image" Target="../media/image100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5" Type="http://schemas.openxmlformats.org/officeDocument/2006/relationships/image" Target="../media/image7.emf"/><Relationship Id="rId4" Type="http://schemas.openxmlformats.org/officeDocument/2006/relationships/customXml" Target="../ink/ink38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11.emf"/><Relationship Id="rId4" Type="http://schemas.openxmlformats.org/officeDocument/2006/relationships/customXml" Target="../ink/ink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9" Type="http://schemas.openxmlformats.org/officeDocument/2006/relationships/image" Target="../media/image32.emf"/><Relationship Id="rId21" Type="http://schemas.openxmlformats.org/officeDocument/2006/relationships/image" Target="../media/image230.emf"/><Relationship Id="rId34" Type="http://schemas.openxmlformats.org/officeDocument/2006/relationships/customXml" Target="../ink/ink60.xml"/><Relationship Id="rId42" Type="http://schemas.openxmlformats.org/officeDocument/2006/relationships/customXml" Target="../ink/ink64.xml"/><Relationship Id="rId47" Type="http://schemas.openxmlformats.org/officeDocument/2006/relationships/image" Target="../media/image36.emf"/><Relationship Id="rId50" Type="http://schemas.openxmlformats.org/officeDocument/2006/relationships/customXml" Target="../ink/ink68.xml"/><Relationship Id="rId7" Type="http://schemas.openxmlformats.org/officeDocument/2006/relationships/image" Target="../media/image16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9" Type="http://schemas.openxmlformats.org/officeDocument/2006/relationships/image" Target="../media/image270.emf"/><Relationship Id="rId11" Type="http://schemas.openxmlformats.org/officeDocument/2006/relationships/image" Target="../media/image18.emf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31.emf"/><Relationship Id="rId40" Type="http://schemas.openxmlformats.org/officeDocument/2006/relationships/customXml" Target="../ink/ink63.xml"/><Relationship Id="rId45" Type="http://schemas.openxmlformats.org/officeDocument/2006/relationships/image" Target="../media/image35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0.emf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49" Type="http://schemas.openxmlformats.org/officeDocument/2006/relationships/image" Target="../media/image37.emf"/><Relationship Id="rId10" Type="http://schemas.openxmlformats.org/officeDocument/2006/relationships/customXml" Target="../ink/ink48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65.xml"/><Relationship Id="rId4" Type="http://schemas.openxmlformats.org/officeDocument/2006/relationships/customXml" Target="../ink/ink45.xml"/><Relationship Id="rId9" Type="http://schemas.openxmlformats.org/officeDocument/2006/relationships/image" Target="../media/image17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260.emf"/><Relationship Id="rId30" Type="http://schemas.openxmlformats.org/officeDocument/2006/relationships/customXml" Target="../ink/ink58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67.xml"/><Relationship Id="rId8" Type="http://schemas.openxmlformats.org/officeDocument/2006/relationships/customXml" Target="../ink/ink47.xml"/><Relationship Id="rId51" Type="http://schemas.openxmlformats.org/officeDocument/2006/relationships/image" Target="../media/image38.emf"/><Relationship Id="rId3" Type="http://schemas.openxmlformats.org/officeDocument/2006/relationships/image" Target="../media/image14.emf"/><Relationship Id="rId12" Type="http://schemas.openxmlformats.org/officeDocument/2006/relationships/customXml" Target="../ink/ink49.xml"/><Relationship Id="rId17" Type="http://schemas.openxmlformats.org/officeDocument/2006/relationships/image" Target="../media/image21.emf"/><Relationship Id="rId25" Type="http://schemas.openxmlformats.org/officeDocument/2006/relationships/image" Target="../media/image250.emf"/><Relationship Id="rId33" Type="http://schemas.openxmlformats.org/officeDocument/2006/relationships/image" Target="../media/image29.emf"/><Relationship Id="rId38" Type="http://schemas.openxmlformats.org/officeDocument/2006/relationships/customXml" Target="../ink/ink62.xml"/><Relationship Id="rId46" Type="http://schemas.openxmlformats.org/officeDocument/2006/relationships/customXml" Target="../ink/ink66.xml"/><Relationship Id="rId20" Type="http://schemas.openxmlformats.org/officeDocument/2006/relationships/customXml" Target="../ink/ink53.xml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32.emf"/><Relationship Id="rId21" Type="http://schemas.openxmlformats.org/officeDocument/2006/relationships/image" Target="../media/image23.emf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47" Type="http://schemas.openxmlformats.org/officeDocument/2006/relationships/image" Target="../media/image36.emf"/><Relationship Id="rId50" Type="http://schemas.openxmlformats.org/officeDocument/2006/relationships/customXml" Target="../ink/ink93.xml"/><Relationship Id="rId7" Type="http://schemas.openxmlformats.org/officeDocument/2006/relationships/image" Target="../media/image16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9" Type="http://schemas.openxmlformats.org/officeDocument/2006/relationships/image" Target="../media/image27.emf"/><Relationship Id="rId11" Type="http://schemas.openxmlformats.org/officeDocument/2006/relationships/image" Target="../media/image18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31.emf"/><Relationship Id="rId40" Type="http://schemas.openxmlformats.org/officeDocument/2006/relationships/customXml" Target="../ink/ink88.xml"/><Relationship Id="rId45" Type="http://schemas.openxmlformats.org/officeDocument/2006/relationships/image" Target="../media/image35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37.emf"/><Relationship Id="rId10" Type="http://schemas.openxmlformats.org/officeDocument/2006/relationships/customXml" Target="../ink/ink73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90.xml"/><Relationship Id="rId4" Type="http://schemas.openxmlformats.org/officeDocument/2006/relationships/customXml" Target="../ink/ink70.xml"/><Relationship Id="rId9" Type="http://schemas.openxmlformats.org/officeDocument/2006/relationships/image" Target="../media/image17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26.emf"/><Relationship Id="rId30" Type="http://schemas.openxmlformats.org/officeDocument/2006/relationships/customXml" Target="../ink/ink83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92.xml"/><Relationship Id="rId8" Type="http://schemas.openxmlformats.org/officeDocument/2006/relationships/customXml" Target="../ink/ink72.xml"/><Relationship Id="rId51" Type="http://schemas.openxmlformats.org/officeDocument/2006/relationships/image" Target="../media/image38.emf"/><Relationship Id="rId3" Type="http://schemas.openxmlformats.org/officeDocument/2006/relationships/image" Target="../media/image14.emf"/><Relationship Id="rId12" Type="http://schemas.openxmlformats.org/officeDocument/2006/relationships/customXml" Target="../ink/ink74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33" Type="http://schemas.openxmlformats.org/officeDocument/2006/relationships/image" Target="../media/image29.emf"/><Relationship Id="rId38" Type="http://schemas.openxmlformats.org/officeDocument/2006/relationships/customXml" Target="../ink/ink87.xml"/><Relationship Id="rId46" Type="http://schemas.openxmlformats.org/officeDocument/2006/relationships/customXml" Target="../ink/ink91.xml"/><Relationship Id="rId20" Type="http://schemas.openxmlformats.org/officeDocument/2006/relationships/customXml" Target="../ink/ink78.xml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30.emf"/><Relationship Id="rId21" Type="http://schemas.openxmlformats.org/officeDocument/2006/relationships/image" Target="../media/image32.emf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47" Type="http://schemas.openxmlformats.org/officeDocument/2006/relationships/image" Target="../media/image42.emf"/><Relationship Id="rId50" Type="http://schemas.openxmlformats.org/officeDocument/2006/relationships/customXml" Target="../ink/ink118.xml"/><Relationship Id="rId55" Type="http://schemas.openxmlformats.org/officeDocument/2006/relationships/image" Target="../media/image46.emf"/><Relationship Id="rId7" Type="http://schemas.openxmlformats.org/officeDocument/2006/relationships/image" Target="../media/image18.emf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9" Type="http://schemas.openxmlformats.org/officeDocument/2006/relationships/image" Target="../media/image25.emf"/><Relationship Id="rId11" Type="http://schemas.openxmlformats.org/officeDocument/2006/relationships/image" Target="../media/image20.emf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29.emf"/><Relationship Id="rId40" Type="http://schemas.openxmlformats.org/officeDocument/2006/relationships/customXml" Target="../ink/ink113.xml"/><Relationship Id="rId45" Type="http://schemas.openxmlformats.org/officeDocument/2006/relationships/image" Target="../media/image41.emf"/><Relationship Id="rId53" Type="http://schemas.openxmlformats.org/officeDocument/2006/relationships/image" Target="../media/image45.emf"/><Relationship Id="rId58" Type="http://schemas.openxmlformats.org/officeDocument/2006/relationships/customXml" Target="../ink/ink122.xml"/><Relationship Id="rId5" Type="http://schemas.openxmlformats.org/officeDocument/2006/relationships/image" Target="../media/image40.emf"/><Relationship Id="rId19" Type="http://schemas.openxmlformats.org/officeDocument/2006/relationships/image" Target="../media/image31.emf"/><Relationship Id="rId4" Type="http://schemas.openxmlformats.org/officeDocument/2006/relationships/customXml" Target="../ink/ink95.xml"/><Relationship Id="rId9" Type="http://schemas.openxmlformats.org/officeDocument/2006/relationships/image" Target="../media/image19.emf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24.emf"/><Relationship Id="rId30" Type="http://schemas.openxmlformats.org/officeDocument/2006/relationships/customXml" Target="../ink/ink108.xml"/><Relationship Id="rId35" Type="http://schemas.openxmlformats.org/officeDocument/2006/relationships/image" Target="../media/image28.emf"/><Relationship Id="rId43" Type="http://schemas.openxmlformats.org/officeDocument/2006/relationships/image" Target="../media/image36.emf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8" Type="http://schemas.openxmlformats.org/officeDocument/2006/relationships/customXml" Target="../ink/ink97.xml"/><Relationship Id="rId51" Type="http://schemas.openxmlformats.org/officeDocument/2006/relationships/image" Target="../media/image44.emf"/><Relationship Id="rId3" Type="http://schemas.openxmlformats.org/officeDocument/2006/relationships/image" Target="../media/image39.emf"/><Relationship Id="rId12" Type="http://schemas.openxmlformats.org/officeDocument/2006/relationships/customXml" Target="../ink/ink99.xml"/><Relationship Id="rId17" Type="http://schemas.openxmlformats.org/officeDocument/2006/relationships/image" Target="../media/image23.emf"/><Relationship Id="rId25" Type="http://schemas.openxmlformats.org/officeDocument/2006/relationships/image" Target="../media/image34.emf"/><Relationship Id="rId33" Type="http://schemas.openxmlformats.org/officeDocument/2006/relationships/image" Target="../media/image27.emf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59" Type="http://schemas.openxmlformats.org/officeDocument/2006/relationships/image" Target="../media/image48.emf"/><Relationship Id="rId20" Type="http://schemas.openxmlformats.org/officeDocument/2006/relationships/customXml" Target="../ink/ink103.xml"/><Relationship Id="rId41" Type="http://schemas.openxmlformats.org/officeDocument/2006/relationships/image" Target="../media/image35.emf"/><Relationship Id="rId54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5" Type="http://schemas.openxmlformats.org/officeDocument/2006/relationships/image" Target="../media/image22.emf"/><Relationship Id="rId23" Type="http://schemas.openxmlformats.org/officeDocument/2006/relationships/image" Target="../media/image33.emf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43.emf"/><Relationship Id="rId57" Type="http://schemas.openxmlformats.org/officeDocument/2006/relationships/image" Target="../media/image47.emf"/><Relationship Id="rId10" Type="http://schemas.openxmlformats.org/officeDocument/2006/relationships/customXml" Target="../ink/ink98.xml"/><Relationship Id="rId31" Type="http://schemas.openxmlformats.org/officeDocument/2006/relationships/image" Target="../media/image26.emf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customXml" Target="../ink/ink123.xml"/><Relationship Id="rId7" Type="http://schemas.openxmlformats.org/officeDocument/2006/relationships/customXml" Target="../ink/ink125.xml"/><Relationship Id="rId12" Type="http://schemas.openxmlformats.org/officeDocument/2006/relationships/image" Target="../media/image49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customXml" Target="../ink/ink127.xml"/><Relationship Id="rId5" Type="http://schemas.openxmlformats.org/officeDocument/2006/relationships/customXml" Target="../ink/ink124.xml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customXml" Target="../ink/ink1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50.emf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5" Type="http://schemas.openxmlformats.org/officeDocument/2006/relationships/image" Target="../media/image17.emf"/><Relationship Id="rId4" Type="http://schemas.openxmlformats.org/officeDocument/2006/relationships/customXml" Target="../ink/ink1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140.xml"/><Relationship Id="rId26" Type="http://schemas.openxmlformats.org/officeDocument/2006/relationships/customXml" Target="../ink/ink144.xml"/><Relationship Id="rId39" Type="http://schemas.openxmlformats.org/officeDocument/2006/relationships/image" Target="../media/image30.emf"/><Relationship Id="rId21" Type="http://schemas.openxmlformats.org/officeDocument/2006/relationships/image" Target="../media/image32.emf"/><Relationship Id="rId34" Type="http://schemas.openxmlformats.org/officeDocument/2006/relationships/customXml" Target="../ink/ink148.xml"/><Relationship Id="rId42" Type="http://schemas.openxmlformats.org/officeDocument/2006/relationships/customXml" Target="../ink/ink152.xml"/><Relationship Id="rId47" Type="http://schemas.openxmlformats.org/officeDocument/2006/relationships/image" Target="../media/image42.emf"/><Relationship Id="rId50" Type="http://schemas.openxmlformats.org/officeDocument/2006/relationships/customXml" Target="../ink/ink156.xml"/><Relationship Id="rId55" Type="http://schemas.openxmlformats.org/officeDocument/2006/relationships/image" Target="../media/image46.emf"/><Relationship Id="rId7" Type="http://schemas.openxmlformats.org/officeDocument/2006/relationships/image" Target="../media/image18.emf"/><Relationship Id="rId2" Type="http://schemas.openxmlformats.org/officeDocument/2006/relationships/customXml" Target="../ink/ink132.xml"/><Relationship Id="rId16" Type="http://schemas.openxmlformats.org/officeDocument/2006/relationships/customXml" Target="../ink/ink139.xml"/><Relationship Id="rId29" Type="http://schemas.openxmlformats.org/officeDocument/2006/relationships/image" Target="../media/image25.emf"/><Relationship Id="rId11" Type="http://schemas.openxmlformats.org/officeDocument/2006/relationships/image" Target="../media/image20.emf"/><Relationship Id="rId24" Type="http://schemas.openxmlformats.org/officeDocument/2006/relationships/customXml" Target="../ink/ink143.xml"/><Relationship Id="rId32" Type="http://schemas.openxmlformats.org/officeDocument/2006/relationships/customXml" Target="../ink/ink147.xml"/><Relationship Id="rId37" Type="http://schemas.openxmlformats.org/officeDocument/2006/relationships/image" Target="../media/image29.emf"/><Relationship Id="rId40" Type="http://schemas.openxmlformats.org/officeDocument/2006/relationships/customXml" Target="../ink/ink151.xml"/><Relationship Id="rId45" Type="http://schemas.openxmlformats.org/officeDocument/2006/relationships/image" Target="../media/image41.emf"/><Relationship Id="rId53" Type="http://schemas.openxmlformats.org/officeDocument/2006/relationships/image" Target="../media/image45.emf"/><Relationship Id="rId58" Type="http://schemas.openxmlformats.org/officeDocument/2006/relationships/customXml" Target="../ink/ink160.xml"/><Relationship Id="rId5" Type="http://schemas.openxmlformats.org/officeDocument/2006/relationships/image" Target="../media/image40.emf"/><Relationship Id="rId19" Type="http://schemas.openxmlformats.org/officeDocument/2006/relationships/image" Target="../media/image31.emf"/><Relationship Id="rId4" Type="http://schemas.openxmlformats.org/officeDocument/2006/relationships/customXml" Target="../ink/ink133.xml"/><Relationship Id="rId9" Type="http://schemas.openxmlformats.org/officeDocument/2006/relationships/image" Target="../media/image19.emf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24.emf"/><Relationship Id="rId30" Type="http://schemas.openxmlformats.org/officeDocument/2006/relationships/customXml" Target="../ink/ink146.xml"/><Relationship Id="rId35" Type="http://schemas.openxmlformats.org/officeDocument/2006/relationships/image" Target="../media/image28.emf"/><Relationship Id="rId43" Type="http://schemas.openxmlformats.org/officeDocument/2006/relationships/image" Target="../media/image36.emf"/><Relationship Id="rId48" Type="http://schemas.openxmlformats.org/officeDocument/2006/relationships/customXml" Target="../ink/ink155.xml"/><Relationship Id="rId56" Type="http://schemas.openxmlformats.org/officeDocument/2006/relationships/customXml" Target="../ink/ink159.xml"/><Relationship Id="rId8" Type="http://schemas.openxmlformats.org/officeDocument/2006/relationships/customXml" Target="../ink/ink135.xml"/><Relationship Id="rId51" Type="http://schemas.openxmlformats.org/officeDocument/2006/relationships/image" Target="../media/image44.emf"/><Relationship Id="rId3" Type="http://schemas.openxmlformats.org/officeDocument/2006/relationships/image" Target="../media/image39.emf"/><Relationship Id="rId12" Type="http://schemas.openxmlformats.org/officeDocument/2006/relationships/customXml" Target="../ink/ink137.xml"/><Relationship Id="rId17" Type="http://schemas.openxmlformats.org/officeDocument/2006/relationships/image" Target="../media/image23.emf"/><Relationship Id="rId25" Type="http://schemas.openxmlformats.org/officeDocument/2006/relationships/image" Target="../media/image34.emf"/><Relationship Id="rId33" Type="http://schemas.openxmlformats.org/officeDocument/2006/relationships/image" Target="../media/image27.emf"/><Relationship Id="rId38" Type="http://schemas.openxmlformats.org/officeDocument/2006/relationships/customXml" Target="../ink/ink150.xml"/><Relationship Id="rId46" Type="http://schemas.openxmlformats.org/officeDocument/2006/relationships/customXml" Target="../ink/ink154.xml"/><Relationship Id="rId59" Type="http://schemas.openxmlformats.org/officeDocument/2006/relationships/image" Target="../media/image48.emf"/><Relationship Id="rId20" Type="http://schemas.openxmlformats.org/officeDocument/2006/relationships/customXml" Target="../ink/ink141.xml"/><Relationship Id="rId41" Type="http://schemas.openxmlformats.org/officeDocument/2006/relationships/image" Target="../media/image35.emf"/><Relationship Id="rId54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5" Type="http://schemas.openxmlformats.org/officeDocument/2006/relationships/image" Target="../media/image22.emf"/><Relationship Id="rId23" Type="http://schemas.openxmlformats.org/officeDocument/2006/relationships/image" Target="../media/image33.emf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43.emf"/><Relationship Id="rId57" Type="http://schemas.openxmlformats.org/officeDocument/2006/relationships/image" Target="../media/image47.emf"/><Relationship Id="rId10" Type="http://schemas.openxmlformats.org/officeDocument/2006/relationships/customXml" Target="../ink/ink136.xml"/><Relationship Id="rId31" Type="http://schemas.openxmlformats.org/officeDocument/2006/relationships/image" Target="../media/image26.emf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16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image" Target="../media/image490.emf"/><Relationship Id="rId7" Type="http://schemas.openxmlformats.org/officeDocument/2006/relationships/image" Target="../media/image510.emf"/><Relationship Id="rId2" Type="http://schemas.openxmlformats.org/officeDocument/2006/relationships/customXml" Target="../ink/ink1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5" Type="http://schemas.openxmlformats.org/officeDocument/2006/relationships/image" Target="../media/image500.emf"/><Relationship Id="rId4" Type="http://schemas.openxmlformats.org/officeDocument/2006/relationships/customXml" Target="../ink/ink163.xml"/><Relationship Id="rId9" Type="http://schemas.openxmlformats.org/officeDocument/2006/relationships/image" Target="../media/image5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16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16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emf"/><Relationship Id="rId2" Type="http://schemas.openxmlformats.org/officeDocument/2006/relationships/customXml" Target="../ink/ink16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6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7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0" Type="http://schemas.openxmlformats.org/officeDocument/2006/relationships/customXml" Target="../ink/ink10.xml"/><Relationship Id="rId41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Syntax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That Follows the Grammar?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0" y="2795452"/>
            <a:ext cx="8229600" cy="30436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</a:t>
            </a:r>
            <a:r>
              <a:rPr lang="en-US" dirty="0" err="1" smtClean="0">
                <a:solidFill>
                  <a:srgbClr val="000000"/>
                </a:solidFill>
              </a:rPr>
              <a:t>IntLiteral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getInt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Variable(</a:t>
            </a:r>
            <a:r>
              <a:rPr lang="en-US" dirty="0" err="1" smtClean="0">
                <a:solidFill>
                  <a:srgbClr val="000000"/>
                </a:solidFill>
              </a:rPr>
              <a:t>getIdent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e1 =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op =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e2 = </a:t>
            </a:r>
            <a:r>
              <a:rPr lang="en-US" dirty="0" err="1" smtClean="0"/>
              <a:t>expr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op </a:t>
            </a:r>
            <a:r>
              <a:rPr lang="en-US" b="1" dirty="0" smtClean="0">
                <a:solidFill>
                  <a:srgbClr val="000000"/>
                </a:solidFill>
              </a:rPr>
              <a:t>match</a:t>
            </a:r>
            <a:r>
              <a:rPr lang="en-US" dirty="0" smtClean="0">
                <a:solidFill>
                  <a:srgbClr val="000000"/>
                </a:solidFill>
              </a:rPr>
              <a:t> Plus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 =&gt; Plus(e1, e2)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DividesToken</a:t>
            </a:r>
            <a:r>
              <a:rPr lang="en-US" dirty="0" smtClean="0">
                <a:solidFill>
                  <a:srgbClr val="000000"/>
                </a:solidFill>
              </a:rPr>
              <a:t> =&gt; Divides(e1, e2)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}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13507" y="5863718"/>
            <a:ext cx="860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should parser enter the recursive case?!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5686" y="1529895"/>
            <a:ext cx="33762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input: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Grammars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983869" y="2975279"/>
              <a:ext cx="2849760" cy="2896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469" y="2968799"/>
                <a:ext cx="2868120" cy="2914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46380" y="5094788"/>
            <a:ext cx="6307993" cy="1577884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Ambiguous grammar: if some token sequence has multiple parse trees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(then it is has multiple abstract trees).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192" y="4069822"/>
            <a:ext cx="6038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Each node in parse tree is given by </a:t>
            </a:r>
          </a:p>
          <a:p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one grammar alternative.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369520" y="2515680"/>
              <a:ext cx="559800" cy="194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8000" y="2504160"/>
                <a:ext cx="582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742040" y="2715480"/>
              <a:ext cx="1968480" cy="52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0880" y="2712600"/>
                <a:ext cx="19922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291680" y="3245040"/>
              <a:ext cx="1527120" cy="410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440" y="3240360"/>
                <a:ext cx="155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051360" y="3231000"/>
              <a:ext cx="1267200" cy="443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0200" y="3228480"/>
                <a:ext cx="1291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194480" y="3641040"/>
              <a:ext cx="3458160" cy="40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8000" y="3632040"/>
                <a:ext cx="34700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6166029" y="3876719"/>
              <a:ext cx="255240" cy="112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3789" y="3865199"/>
                <a:ext cx="2808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/>
          <p:cNvGrpSpPr/>
          <p:nvPr/>
        </p:nvGrpSpPr>
        <p:grpSpPr>
          <a:xfrm>
            <a:off x="5971131" y="2975340"/>
            <a:ext cx="146160" cy="253440"/>
            <a:chOff x="5679139" y="2983024"/>
            <a:chExt cx="1461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/>
                <p14:cNvContentPartPr/>
                <p14:nvPr/>
              </p14:nvContentPartPr>
              <p14:xfrm>
                <a:off x="5679139" y="3026944"/>
                <a:ext cx="66240" cy="1512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6259" y="3015424"/>
                  <a:ext cx="81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/>
                <p14:cNvContentPartPr/>
                <p14:nvPr/>
              </p14:nvContentPartPr>
              <p14:xfrm>
                <a:off x="5792539" y="2983024"/>
                <a:ext cx="32760" cy="253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82099" y="2972944"/>
                  <a:ext cx="5472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6417139" y="4310704"/>
              <a:ext cx="91800" cy="131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5259" y="4298464"/>
                <a:ext cx="116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6532339" y="4263184"/>
              <a:ext cx="39960" cy="2289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2619" y="4252024"/>
                <a:ext cx="6300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9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attempt to rewrite the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0" y="2233750"/>
            <a:ext cx="8229600" cy="44152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simpleExpr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e = </a:t>
            </a:r>
            <a:r>
              <a:rPr lang="en-US" dirty="0" err="1" smtClean="0"/>
              <a:t>simpleExpr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 ||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DividesToken</a:t>
            </a:r>
            <a:r>
              <a:rPr lang="en-US" dirty="0" smtClean="0">
                <a:solidFill>
                  <a:srgbClr val="000000"/>
                </a:solidFill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op =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/>
              <a:t>simpleExpr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op </a:t>
            </a:r>
            <a:r>
              <a:rPr lang="en-US" b="1" dirty="0" smtClean="0">
                <a:solidFill>
                  <a:srgbClr val="000000"/>
                </a:solidFill>
              </a:rPr>
              <a:t>match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TokenPlus</a:t>
            </a:r>
            <a:r>
              <a:rPr lang="en-US" dirty="0" smtClean="0">
                <a:solidFill>
                  <a:srgbClr val="000000"/>
                </a:solidFill>
              </a:rPr>
              <a:t> =&gt; { e = Plus(e,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)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TokenDiv</a:t>
            </a:r>
            <a:r>
              <a:rPr lang="en-US" dirty="0" smtClean="0">
                <a:solidFill>
                  <a:srgbClr val="000000"/>
                </a:solidFill>
              </a:rPr>
              <a:t> =&gt; { e = Divide(e,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)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136472"/>
            <a:ext cx="7341326" cy="992775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>
                <a:solidFill>
                  <a:srgbClr val="000000"/>
                </a:solidFill>
              </a:rPr>
              <a:t>( + </a:t>
            </a:r>
            <a:r>
              <a:rPr lang="en-US" sz="2600" dirty="0" smtClean="0">
                <a:solidFill>
                  <a:srgbClr val="000000"/>
                </a:solidFill>
              </a:rPr>
              <a:t>| 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>
                <a:solidFill>
                  <a:srgbClr val="000000"/>
                </a:solidFill>
              </a:rPr>
              <a:t>intLiteral</a:t>
            </a:r>
            <a:r>
              <a:rPr lang="en-US" sz="2600" dirty="0">
                <a:solidFill>
                  <a:srgbClr val="000000"/>
                </a:solidFill>
              </a:rPr>
              <a:t> | </a:t>
            </a:r>
            <a:r>
              <a:rPr lang="en-US" sz="2600" dirty="0" err="1">
                <a:solidFill>
                  <a:srgbClr val="000000"/>
                </a:solidFill>
              </a:rPr>
              <a:t>ident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408280" y="3092040"/>
              <a:ext cx="2813040" cy="1276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9280" y="3079800"/>
                <a:ext cx="2835000" cy="1299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2811678" y="621030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 ambiguous, but gives wrong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Solution:</a:t>
            </a:r>
            <a:r>
              <a:rPr lang="en-US" dirty="0" smtClean="0"/>
              <a:t> Layer the grammar to express priorities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528355"/>
            <a:ext cx="7341326" cy="1476101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smtClean="0">
                <a:solidFill>
                  <a:srgbClr val="008000"/>
                </a:solidFill>
              </a:rPr>
              <a:t>term </a:t>
            </a:r>
            <a:r>
              <a:rPr lang="en-US" sz="2600" dirty="0" smtClean="0">
                <a:solidFill>
                  <a:srgbClr val="000000"/>
                </a:solidFill>
              </a:rPr>
              <a:t>(+ </a:t>
            </a:r>
            <a:r>
              <a:rPr lang="en-US" sz="2600" dirty="0" smtClean="0">
                <a:solidFill>
                  <a:srgbClr val="008000"/>
                </a:solidFill>
              </a:rPr>
              <a:t>term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8000"/>
                </a:solidFill>
              </a:rPr>
              <a:t>term ::=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(/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>
                <a:solidFill>
                  <a:srgbClr val="000000"/>
                </a:solidFill>
              </a:rPr>
              <a:t>intLiteral</a:t>
            </a:r>
            <a:r>
              <a:rPr lang="en-US" sz="2600" dirty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 </a:t>
            </a:r>
            <a:r>
              <a:rPr lang="en-US" sz="2600" dirty="0" smtClean="0">
                <a:solidFill>
                  <a:srgbClr val="000000"/>
                </a:solidFill>
              </a:rPr>
              <a:t>( </a:t>
            </a:r>
            <a:r>
              <a:rPr lang="en-US" sz="2600" dirty="0" err="1" smtClean="0">
                <a:solidFill>
                  <a:srgbClr val="000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9450" y="3004457"/>
            <a:ext cx="6688184" cy="3749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</a:rPr>
              <a:t>var</a:t>
            </a:r>
            <a:r>
              <a:rPr lang="en-US" sz="2400" dirty="0" smtClean="0">
                <a:solidFill>
                  <a:srgbClr val="000000"/>
                </a:solidFill>
              </a:rPr>
              <a:t> e = </a:t>
            </a:r>
            <a:r>
              <a:rPr lang="en-US" sz="2400" dirty="0" smtClean="0"/>
              <a:t>term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lexer.token</a:t>
            </a:r>
            <a:r>
              <a:rPr lang="en-US" sz="2400" dirty="0" smtClean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PlusToken</a:t>
            </a:r>
            <a:r>
              <a:rPr lang="en-US" sz="2400" dirty="0" smtClean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  </a:t>
            </a:r>
            <a:r>
              <a:rPr lang="en-US" sz="2400" dirty="0" err="1" smtClean="0">
                <a:solidFill>
                  <a:srgbClr val="000000"/>
                </a:solidFill>
              </a:rPr>
              <a:t>lexer.next</a:t>
            </a:r>
            <a:r>
              <a:rPr lang="en-US" sz="2400" dirty="0" smtClean="0">
                <a:solidFill>
                  <a:srgbClr val="000000"/>
                </a:solidFill>
              </a:rPr>
              <a:t>;   e = Plus(e, </a:t>
            </a:r>
            <a:r>
              <a:rPr lang="en-US" sz="2400" dirty="0" smtClean="0"/>
              <a:t>term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}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e }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term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</a:rPr>
              <a:t>var</a:t>
            </a:r>
            <a:r>
              <a:rPr lang="en-US" sz="2400" dirty="0" smtClean="0">
                <a:solidFill>
                  <a:srgbClr val="000000"/>
                </a:solidFill>
              </a:rPr>
              <a:t> e = </a:t>
            </a:r>
            <a:r>
              <a:rPr lang="en-US" sz="2400" dirty="0" err="1" smtClean="0">
                <a:solidFill>
                  <a:srgbClr val="000000"/>
                </a:solidFill>
              </a:rPr>
              <a:t>simpleExpr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1764" y="3016754"/>
            <a:ext cx="3588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Decompose first by the </a:t>
            </a:r>
          </a:p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least-priority operator (+)</a:t>
            </a:r>
          </a:p>
        </p:txBody>
      </p:sp>
    </p:spTree>
    <p:extLst>
      <p:ext uri="{BB962C8B-B14F-4D97-AF65-F5344CB8AC3E}">
        <p14:creationId xmlns:p14="http://schemas.microsoft.com/office/powerpoint/2010/main" val="40154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recursion instead of *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85505" y="1240974"/>
            <a:ext cx="3944986" cy="613954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smtClean="0">
                <a:solidFill>
                  <a:srgbClr val="008000"/>
                </a:solidFill>
              </a:rPr>
              <a:t>term (</a:t>
            </a:r>
            <a:r>
              <a:rPr lang="en-US" sz="2600" dirty="0" smtClean="0">
                <a:solidFill>
                  <a:srgbClr val="000000"/>
                </a:solidFill>
              </a:rPr>
              <a:t>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9451" y="1267096"/>
            <a:ext cx="3344092" cy="613954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smtClean="0">
                <a:solidFill>
                  <a:srgbClr val="008000"/>
                </a:solidFill>
              </a:rPr>
              <a:t>term </a:t>
            </a:r>
            <a:r>
              <a:rPr lang="en-US" sz="2600" dirty="0" smtClean="0">
                <a:solidFill>
                  <a:srgbClr val="000000"/>
                </a:solidFill>
              </a:rPr>
              <a:t>(+ </a:t>
            </a:r>
            <a:r>
              <a:rPr lang="en-US" sz="2600" dirty="0" smtClean="0">
                <a:solidFill>
                  <a:srgbClr val="008000"/>
                </a:solidFill>
              </a:rPr>
              <a:t>term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9451" y="1998617"/>
            <a:ext cx="6479178" cy="48593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 = </a:t>
            </a:r>
            <a:r>
              <a:rPr lang="en-US" dirty="0" smtClean="0"/>
              <a:t>term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err="1" smtClean="0">
                <a:solidFill>
                  <a:srgbClr val="000000"/>
                </a:solidFill>
              </a:rPr>
              <a:t>lexer.next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Plus(e,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}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</a:rPr>
              <a:t>def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/>
              <a:t>term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1" dirty="0" err="1">
                <a:solidFill>
                  <a:srgbClr val="000000"/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e = </a:t>
            </a:r>
            <a:r>
              <a:rPr lang="en-US" dirty="0" err="1" smtClean="0"/>
              <a:t>simpleExpr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lexer.token</a:t>
            </a:r>
            <a:r>
              <a:rPr lang="en-US" dirty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DivideToken</a:t>
            </a:r>
            <a:r>
              <a:rPr lang="en-US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 err="1">
                <a:solidFill>
                  <a:srgbClr val="000000"/>
                </a:solidFill>
              </a:rPr>
              <a:t>lexer.next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</a:rPr>
              <a:t>Divide(e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/>
              <a:t>term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} </a:t>
            </a:r>
            <a:r>
              <a:rPr lang="en-US" b="1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049486" y="1463039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for Building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6" y="1828800"/>
            <a:ext cx="8318864" cy="2057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where:</a:t>
            </a:r>
          </a:p>
          <a:p>
            <a:r>
              <a:rPr lang="en-US" dirty="0" smtClean="0"/>
              <a:t>“-” is left associative</a:t>
            </a:r>
          </a:p>
          <a:p>
            <a:r>
              <a:rPr lang="en-US" dirty="0" smtClean="0"/>
              <a:t>“^” is right associative</a:t>
            </a:r>
          </a:p>
          <a:p>
            <a:r>
              <a:rPr lang="en-US" dirty="0" smtClean="0"/>
              <a:t>“^” has higher priority (binds stronger) than “-”</a:t>
            </a:r>
          </a:p>
          <a:p>
            <a:pPr marL="0" indent="0">
              <a:buNone/>
            </a:pPr>
            <a:r>
              <a:rPr lang="en-US" dirty="0" smtClean="0"/>
              <a:t>Draw parentheses and a tree for token sequence:  </a:t>
            </a:r>
          </a:p>
          <a:p>
            <a:pPr marL="0" indent="0">
              <a:buNone/>
            </a:pPr>
            <a:r>
              <a:rPr lang="en-US" sz="4300" b="1" dirty="0"/>
              <a:t>	</a:t>
            </a:r>
            <a:r>
              <a:rPr lang="en-US" sz="4300" b="1" dirty="0" smtClean="0"/>
              <a:t>				a – b – c ^ d ^ e – 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0" y="1283235"/>
            <a:ext cx="7186750" cy="5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-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|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^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3150" y="4150019"/>
            <a:ext cx="40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((a – b) – (c ^ (d ^ e)) ) – f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6536" y="5038804"/>
            <a:ext cx="8318864" cy="11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left associative:      x o y o z    -&gt;    (x o y) o z	(common case)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right associative:    x </a:t>
            </a:r>
            <a:r>
              <a:rPr lang="en-US" sz="2200" dirty="0">
                <a:solidFill>
                  <a:srgbClr val="0070C0"/>
                </a:solidFill>
              </a:rPr>
              <a:t>o y o z    -&gt;    </a:t>
            </a:r>
            <a:r>
              <a:rPr lang="en-US" sz="2200" dirty="0" smtClean="0">
                <a:solidFill>
                  <a:srgbClr val="0070C0"/>
                </a:solidFill>
              </a:rPr>
              <a:t>x </a:t>
            </a:r>
            <a:r>
              <a:rPr lang="en-US" sz="2200" dirty="0">
                <a:solidFill>
                  <a:srgbClr val="0070C0"/>
                </a:solidFill>
              </a:rPr>
              <a:t>o </a:t>
            </a:r>
            <a:r>
              <a:rPr lang="en-US" sz="2200" dirty="0" smtClean="0">
                <a:solidFill>
                  <a:srgbClr val="0070C0"/>
                </a:solidFill>
              </a:rPr>
              <a:t>(y </a:t>
            </a:r>
            <a:r>
              <a:rPr lang="en-US" sz="2200" dirty="0">
                <a:solidFill>
                  <a:srgbClr val="0070C0"/>
                </a:solidFill>
              </a:rPr>
              <a:t>o </a:t>
            </a:r>
            <a:r>
              <a:rPr lang="en-US" sz="2200" dirty="0" smtClean="0">
                <a:solidFill>
                  <a:srgbClr val="0070C0"/>
                </a:solidFill>
              </a:rPr>
              <a:t>z)</a:t>
            </a:r>
          </a:p>
        </p:txBody>
      </p:sp>
    </p:spTree>
    <p:extLst>
      <p:ext uri="{BB962C8B-B14F-4D97-AF65-F5344CB8AC3E}">
        <p14:creationId xmlns:p14="http://schemas.microsoft.com/office/powerpoint/2010/main" val="20113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Build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4582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abstract class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Variable(id : Identifier)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Minus(e1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e2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(e1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e2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Layer the grammar by priorities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2012" y="3581400"/>
            <a:ext cx="3678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term (- term)*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term ::= factor (^ factor)*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factor ::= id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3588603"/>
            <a:ext cx="3833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lower priority binds weaker, </a:t>
            </a:r>
          </a:p>
          <a:p>
            <a:r>
              <a:rPr lang="en-US" sz="2400" dirty="0" smtClean="0"/>
              <a:t>so it goes outside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95400" y="1676400"/>
            <a:ext cx="7186750" cy="5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-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|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^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Down Arrow 6"/>
          <p:cNvSpPr/>
          <p:nvPr/>
        </p:nvSpPr>
        <p:spPr>
          <a:xfrm>
            <a:off x="1981200" y="2438400"/>
            <a:ext cx="609600" cy="838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Building trees: left-associative "-"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LEFT-associative </a:t>
            </a:r>
            <a:r>
              <a:rPr lang="en-US" sz="2800" dirty="0" smtClean="0"/>
              <a:t>operator</a:t>
            </a:r>
          </a:p>
          <a:p>
            <a:pPr marL="0" indent="0">
              <a:buNone/>
            </a:pPr>
            <a:r>
              <a:rPr lang="en-US" sz="2400" dirty="0" smtClean="0"/>
              <a:t>x – y – z  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	(x – y) – z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Minus(Minus(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(“x”),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(“y”)),   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(“z”))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00400"/>
            <a:ext cx="5173276" cy="279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/>
              <a:t>def</a:t>
            </a:r>
            <a:r>
              <a:rPr lang="en-US" sz="2200" dirty="0" smtClean="0"/>
              <a:t> </a:t>
            </a:r>
            <a:r>
              <a:rPr lang="en-US" sz="2200" dirty="0" err="1" smtClean="0"/>
              <a:t>expr</a:t>
            </a:r>
            <a:r>
              <a:rPr lang="en-US" sz="2200" dirty="0" smtClean="0"/>
              <a:t> : </a:t>
            </a:r>
            <a:r>
              <a:rPr lang="en-US" sz="2200" dirty="0" err="1" smtClean="0"/>
              <a:t>Expr</a:t>
            </a:r>
            <a:r>
              <a:rPr lang="en-US" sz="2200" dirty="0" smtClean="0"/>
              <a:t> = {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/>
              <a:t>   </a:t>
            </a:r>
            <a:r>
              <a:rPr lang="en-US" sz="2200" b="1" dirty="0" err="1" smtClean="0"/>
              <a:t>var</a:t>
            </a:r>
            <a:r>
              <a:rPr lang="en-US" sz="2200" b="1" dirty="0" smtClean="0"/>
              <a:t> e =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while</a:t>
            </a:r>
            <a:r>
              <a:rPr lang="en-US" sz="2200" dirty="0" smtClean="0"/>
              <a:t> (</a:t>
            </a:r>
            <a:r>
              <a:rPr lang="en-US" sz="2200" dirty="0" err="1" smtClean="0"/>
              <a:t>lexer.token</a:t>
            </a:r>
            <a:r>
              <a:rPr lang="en-US" sz="2200" dirty="0" smtClean="0"/>
              <a:t> == </a:t>
            </a:r>
            <a:r>
              <a:rPr lang="en-US" sz="2200" dirty="0" err="1" smtClean="0"/>
              <a:t>MinusToken</a:t>
            </a:r>
            <a:r>
              <a:rPr lang="en-US" sz="2200" dirty="0" smtClean="0"/>
              <a:t>) {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lexer.next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  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}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e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86440" y="4826795"/>
            <a:ext cx="2348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e = </a:t>
            </a:r>
            <a:r>
              <a:rPr lang="en-US" sz="2200" b="1" dirty="0" smtClean="0"/>
              <a:t>Minus(e</a:t>
            </a:r>
            <a:r>
              <a:rPr lang="en-US" sz="2200" b="1" dirty="0"/>
              <a:t>, term)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008" y="3591995"/>
            <a:ext cx="751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term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714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Building trees: right-associative "^"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RIGHT-associative </a:t>
            </a:r>
            <a:r>
              <a:rPr lang="en-US" sz="2800" dirty="0" smtClean="0"/>
              <a:t>operator – using recursion </a:t>
            </a:r>
            <a:br>
              <a:rPr lang="en-US" sz="2800" dirty="0" smtClean="0"/>
            </a:br>
            <a:r>
              <a:rPr lang="en-US" sz="2800" dirty="0" smtClean="0"/>
              <a:t>			(or also loop and then reverse a list)</a:t>
            </a:r>
          </a:p>
          <a:p>
            <a:pPr marL="0" indent="0">
              <a:buNone/>
            </a:pPr>
            <a:r>
              <a:rPr lang="en-US" sz="2400" dirty="0" smtClean="0"/>
              <a:t>x ^ y ^ z  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	x ^ (y ^ z)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</a:t>
            </a:r>
            <a:r>
              <a:rPr lang="en-US" sz="2400" dirty="0" err="1" smtClean="0">
                <a:sym typeface="Wingdings" pitchFamily="2" charset="2"/>
              </a:rPr>
              <a:t>Exp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(“x”),   </a:t>
            </a:r>
            <a:r>
              <a:rPr lang="en-US" sz="2400" dirty="0" err="1" smtClean="0">
                <a:sym typeface="Wingdings" pitchFamily="2" charset="2"/>
              </a:rPr>
              <a:t>Exp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(“y”), 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(“z”))  )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7648" y="3781952"/>
            <a:ext cx="4468523" cy="2791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/>
              <a:t>def</a:t>
            </a:r>
            <a:r>
              <a:rPr lang="en-US" b="1" dirty="0" smtClean="0"/>
              <a:t> </a:t>
            </a:r>
            <a:r>
              <a:rPr lang="en-US" dirty="0" err="1" smtClean="0"/>
              <a:t>expr</a:t>
            </a:r>
            <a:r>
              <a:rPr lang="en-US" dirty="0" smtClean="0"/>
              <a:t> : </a:t>
            </a:r>
            <a:r>
              <a:rPr lang="en-US" dirty="0" err="1" smtClean="0"/>
              <a:t>Expr</a:t>
            </a:r>
            <a:r>
              <a:rPr lang="en-US" dirty="0" smtClean="0"/>
              <a:t> = {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val</a:t>
            </a:r>
            <a:r>
              <a:rPr lang="en-US" b="1" dirty="0" smtClean="0"/>
              <a:t> e = factor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   if </a:t>
            </a:r>
            <a:r>
              <a:rPr lang="en-US" dirty="0" smtClean="0"/>
              <a:t>(</a:t>
            </a:r>
            <a:r>
              <a:rPr lang="en-US" dirty="0" err="1" smtClean="0"/>
              <a:t>lexer.token</a:t>
            </a:r>
            <a:r>
              <a:rPr lang="en-US" dirty="0" smtClean="0"/>
              <a:t> == </a:t>
            </a:r>
            <a:r>
              <a:rPr lang="en-US" dirty="0" err="1" smtClean="0"/>
              <a:t>ExpToken</a:t>
            </a:r>
            <a:r>
              <a:rPr lang="en-US" dirty="0" smtClean="0"/>
              <a:t>) {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lexer.next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Exp</a:t>
            </a:r>
            <a:r>
              <a:rPr lang="en-US" dirty="0" smtClean="0"/>
              <a:t>(e, </a:t>
            </a:r>
            <a:r>
              <a:rPr lang="en-US" dirty="0" err="1" smtClean="0"/>
              <a:t>expr</a:t>
            </a:r>
            <a:r>
              <a:rPr lang="en-US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} </a:t>
            </a:r>
            <a:r>
              <a:rPr lang="en-US" b="1" dirty="0" smtClean="0"/>
              <a:t>else</a:t>
            </a:r>
            <a:r>
              <a:rPr lang="en-US" dirty="0" smtClean="0"/>
              <a:t> 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166916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3861650" y="3537172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Unary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1) </a:t>
            </a:r>
            <a:r>
              <a:rPr lang="en-US" sz="2600" dirty="0" smtClean="0">
                <a:solidFill>
                  <a:schemeClr val="tx1"/>
                </a:solidFill>
              </a:rPr>
              <a:t>Show </a:t>
            </a:r>
            <a:r>
              <a:rPr lang="en-US" sz="2600" dirty="0">
                <a:solidFill>
                  <a:schemeClr val="tx1"/>
                </a:solidFill>
              </a:rPr>
              <a:t>that the grammar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A ::=  </a:t>
            </a:r>
            <a:r>
              <a:rPr lang="en-US" sz="2600" dirty="0">
                <a:solidFill>
                  <a:schemeClr val="tx1"/>
                </a:solidFill>
              </a:rPr>
              <a:t>− A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	A ::=  </a:t>
            </a:r>
            <a:r>
              <a:rPr lang="en-US" sz="2600" dirty="0">
                <a:solidFill>
                  <a:schemeClr val="tx1"/>
                </a:solidFill>
              </a:rPr>
              <a:t>A − id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	A ::=  id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is </a:t>
            </a:r>
            <a:r>
              <a:rPr lang="en-US" sz="2600" dirty="0">
                <a:solidFill>
                  <a:schemeClr val="tx1"/>
                </a:solidFill>
              </a:rPr>
              <a:t>ambiguous by finding a string that has two different syntax trees.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2)</a:t>
            </a:r>
            <a:r>
              <a:rPr lang="en-US" sz="2600" dirty="0" smtClean="0">
                <a:solidFill>
                  <a:schemeClr val="tx1"/>
                </a:solidFill>
              </a:rPr>
              <a:t> Make </a:t>
            </a:r>
            <a:r>
              <a:rPr lang="en-US" sz="2600" dirty="0">
                <a:solidFill>
                  <a:schemeClr val="tx1"/>
                </a:solidFill>
              </a:rPr>
              <a:t>two different unambiguous grammars for the same language: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a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One where prefix minus binds stronger than infix minus.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b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One where infix minus binds stronger than prefix minus.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3) Show </a:t>
            </a:r>
            <a:r>
              <a:rPr lang="en-US" sz="2600" dirty="0">
                <a:solidFill>
                  <a:schemeClr val="tx1"/>
                </a:solidFill>
              </a:rPr>
              <a:t>the syntax trees using the new grammars for the string you used to prove the original grammar ambiguous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Balanced Parentheses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that the following balanced parentheses grammar is ambiguous (by finding two parse trees for some input sequence) and find unambiguous grammar for the same language.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| B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dangling-else problem happens when the conditional statements are parsed using the following grammar.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	S ::= S 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dirty="0">
                <a:solidFill>
                  <a:schemeClr val="tx1"/>
                </a:solidFill>
              </a:rPr>
              <a:t>id </a:t>
            </a:r>
            <a:r>
              <a:rPr lang="en-US" b="1" dirty="0">
                <a:solidFill>
                  <a:schemeClr val="tx1"/>
                </a:solidFill>
              </a:rPr>
              <a:t>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S else 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Find </a:t>
            </a:r>
            <a:r>
              <a:rPr lang="en-US" dirty="0"/>
              <a:t>an unambiguous grammar that accepts the same conditional statements and matches the else statement with the nearest unmatched if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Recursive and Right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call a production rule “left recursive” if it is of the </a:t>
            </a:r>
            <a:r>
              <a:rPr lang="en-US" dirty="0" smtClean="0"/>
              <a:t>form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A ::= A p</a:t>
            </a:r>
          </a:p>
          <a:p>
            <a:pPr marL="0" indent="0">
              <a:buNone/>
            </a:pPr>
            <a:r>
              <a:rPr lang="en-US" dirty="0" smtClean="0"/>
              <a:t>for some sequence of symbols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 smtClean="0"/>
              <a:t>. Similarly, </a:t>
            </a:r>
            <a:r>
              <a:rPr lang="en-US" dirty="0"/>
              <a:t>a </a:t>
            </a:r>
            <a:r>
              <a:rPr lang="en-US" dirty="0" smtClean="0"/>
              <a:t>"right-recursive" </a:t>
            </a:r>
            <a:r>
              <a:rPr lang="en-US" dirty="0"/>
              <a:t>rule is </a:t>
            </a:r>
            <a:r>
              <a:rPr lang="en-US" dirty="0" smtClean="0"/>
              <a:t>of a form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A ::= </a:t>
            </a:r>
            <a:r>
              <a:rPr lang="en-US" dirty="0" smtClean="0">
                <a:solidFill>
                  <a:schemeClr val="tx1"/>
                </a:solidFill>
              </a:rPr>
              <a:t>q 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Is every </a:t>
            </a:r>
            <a:r>
              <a:rPr lang="en-US" dirty="0"/>
              <a:t>context free grammar that contains both left and right recursive </a:t>
            </a:r>
            <a:r>
              <a:rPr lang="en-US" dirty="0" smtClean="0"/>
              <a:t>rule </a:t>
            </a:r>
            <a:r>
              <a:rPr lang="en-US" dirty="0"/>
              <a:t>for a </a:t>
            </a:r>
            <a:r>
              <a:rPr lang="en-US" dirty="0" smtClean="0"/>
              <a:t>some nonterminal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 ambiguous?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CYK Algorithm for Parsing </a:t>
            </a:r>
            <a:br>
              <a:rPr lang="en-US" dirty="0"/>
            </a:br>
            <a:r>
              <a:rPr lang="en-US" dirty="0"/>
              <a:t>General Context-Free Grammars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thus LL(k) and LR(k) methods cannot work,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such ambiguous grammars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future programming languages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dynamic programming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        (&gt;WP)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47200" y="4090680"/>
              <a:ext cx="4582800" cy="27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065320" y="3969000"/>
              <a:ext cx="2176560" cy="100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9200" y="3955320"/>
                <a:ext cx="219708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7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for Statements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b="1" dirty="0" smtClean="0">
                <a:solidFill>
                  <a:srgbClr val="000000"/>
                </a:solidFill>
              </a:rPr>
              <a:t>if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b="1" dirty="0" smtClean="0">
                <a:solidFill>
                  <a:srgbClr val="000000"/>
                </a:solidFill>
              </a:rPr>
              <a:t>while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35" y="3616895"/>
            <a:ext cx="8621486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abstract class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err="1" smtClean="0">
                <a:solidFill>
                  <a:srgbClr val="000000"/>
                </a:solidFill>
              </a:rPr>
              <a:t>PrintlnS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msg</a:t>
            </a:r>
            <a:r>
              <a:rPr lang="en-US" sz="2200" dirty="0" smtClean="0">
                <a:solidFill>
                  <a:srgbClr val="000000"/>
                </a:solidFill>
              </a:rPr>
              <a:t> : String, </a:t>
            </a:r>
            <a:r>
              <a:rPr lang="en-US" sz="2200" dirty="0" err="1" smtClean="0">
                <a:solidFill>
                  <a:srgbClr val="000000"/>
                </a:solidFill>
              </a:rPr>
              <a:t>var</a:t>
            </a:r>
            <a:r>
              <a:rPr lang="en-US" sz="2200" dirty="0" smtClean="0">
                <a:solidFill>
                  <a:srgbClr val="000000"/>
                </a:solidFill>
              </a:rPr>
              <a:t> : Identifier)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Assignment(left : Identifier, right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If(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trueBr</a:t>
            </a:r>
            <a:r>
              <a:rPr lang="en-US" sz="2200" dirty="0" smtClean="0">
                <a:solidFill>
                  <a:srgbClr val="000000"/>
                </a:solidFill>
              </a:rPr>
              <a:t> 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2200" dirty="0" err="1" smtClean="0">
                <a:solidFill>
                  <a:srgbClr val="000000"/>
                </a:solidFill>
              </a:rPr>
              <a:t>falseBr</a:t>
            </a:r>
            <a:r>
              <a:rPr lang="en-US" sz="2200" dirty="0" smtClean="0">
                <a:solidFill>
                  <a:srgbClr val="000000"/>
                </a:solidFill>
              </a:rPr>
              <a:t> : Option[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While(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body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00"/>
                </a:solidFill>
              </a:rPr>
              <a:t>case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Block(</a:t>
            </a:r>
            <a:r>
              <a:rPr lang="en-US" sz="2200" dirty="0" err="1" smtClean="0">
                <a:solidFill>
                  <a:srgbClr val="000000"/>
                </a:solidFill>
              </a:rPr>
              <a:t>sts</a:t>
            </a:r>
            <a:r>
              <a:rPr lang="en-US" sz="2200" dirty="0" smtClean="0">
                <a:solidFill>
                  <a:srgbClr val="000000"/>
                </a:solidFill>
              </a:rPr>
              <a:t> : List[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398494" y="2566467"/>
            <a:ext cx="6831106" cy="33809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9635" y="5700272"/>
            <a:ext cx="6831106" cy="33809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1993680"/>
              <a:ext cx="1164600" cy="104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1990800"/>
                <a:ext cx="118764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98520" y="3480120"/>
              <a:ext cx="1772640" cy="250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360" y="3471840"/>
                <a:ext cx="179532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60080" y="2137320"/>
              <a:ext cx="4114800" cy="10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080"/>
                <a:ext cx="4132800" cy="1025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6207"/>
              </p:ext>
            </p:extLst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114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1840"/>
                <a:ext cx="7921080" cy="11617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79069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77448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21947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95967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7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2455097" cy="585507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S’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   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756720" y="5727648"/>
              <a:ext cx="166680" cy="213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840" y="5716488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6763" y="4303547"/>
                <a:ext cx="498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82336"/>
              </p:ext>
            </p:extLst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4157"/>
              </p:ext>
            </p:extLst>
          </p:nvPr>
        </p:nvGraphicFramePr>
        <p:xfrm>
          <a:off x="4082871" y="6085777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54890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26320" y="3333600"/>
              <a:ext cx="51264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080" y="3324240"/>
                <a:ext cx="5328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4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47625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93569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87040" y="1107000"/>
              <a:ext cx="5384520" cy="559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4800" y="1103760"/>
                <a:ext cx="5401440" cy="56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0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9400" y="175320"/>
              <a:ext cx="6884640" cy="4973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20" y="162360"/>
                <a:ext cx="690480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0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2455097" cy="585507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S’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9654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04637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   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756720" y="5727648"/>
              <a:ext cx="166680" cy="213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840" y="5716488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6763" y="4303547"/>
                <a:ext cx="498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Transforming to Chomsky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Steps:</a:t>
            </a:r>
            <a:endParaRPr lang="en-US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arity</a:t>
            </a:r>
            <a:r>
              <a:rPr lang="en-US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98160" y="5405040"/>
              <a:ext cx="2930760" cy="46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560" y="5402160"/>
                <a:ext cx="295092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7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Descent: Grammar -&gt;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3632"/>
            <a:ext cx="8410175" cy="56943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statmt</a:t>
            </a:r>
            <a:r>
              <a:rPr lang="en-US" sz="2400" dirty="0" smtClean="0"/>
              <a:t>  ::= ... </a:t>
            </a:r>
            <a:r>
              <a:rPr lang="en-US" sz="2400" dirty="0" smtClean="0">
                <a:solidFill>
                  <a:srgbClr val="000000"/>
                </a:solidFill>
              </a:rPr>
              <a:t>| </a:t>
            </a:r>
            <a:r>
              <a:rPr lang="en-US" sz="2400" b="1" dirty="0">
                <a:solidFill>
                  <a:srgbClr val="000000"/>
                </a:solidFill>
              </a:rPr>
              <a:t>while</a:t>
            </a:r>
            <a:r>
              <a:rPr lang="en-US" sz="2400" dirty="0">
                <a:solidFill>
                  <a:srgbClr val="000000"/>
                </a:solidFill>
              </a:rPr>
              <a:t> ( </a:t>
            </a:r>
            <a:r>
              <a:rPr lang="en-US" sz="2400" dirty="0" err="1"/>
              <a:t>expr</a:t>
            </a:r>
            <a:r>
              <a:rPr lang="en-US" sz="2400" dirty="0">
                <a:solidFill>
                  <a:srgbClr val="000000"/>
                </a:solidFill>
              </a:rPr>
              <a:t> )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</a:rPr>
              <a:t>| </a:t>
            </a:r>
            <a:r>
              <a:rPr lang="en-US" sz="2400" dirty="0" smtClean="0">
                <a:solidFill>
                  <a:srgbClr val="000000"/>
                </a:solidFill>
              </a:rPr>
              <a:t>...		         </a:t>
            </a:r>
            <a:r>
              <a:rPr lang="en-US" sz="2400" dirty="0" smtClean="0">
                <a:solidFill>
                  <a:srgbClr val="FF0000"/>
                </a:solidFill>
              </a:rPr>
              <a:t>grammar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case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class</a:t>
            </a:r>
            <a:r>
              <a:rPr lang="en-US" sz="2400" dirty="0">
                <a:solidFill>
                  <a:srgbClr val="000000"/>
                </a:solidFill>
              </a:rPr>
              <a:t> While(</a:t>
            </a:r>
            <a:r>
              <a:rPr lang="en-US" sz="2400" dirty="0" err="1">
                <a:solidFill>
                  <a:srgbClr val="000000"/>
                </a:solidFill>
              </a:rPr>
              <a:t>cond</a:t>
            </a:r>
            <a:r>
              <a:rPr lang="en-US" sz="2400" dirty="0">
                <a:solidFill>
                  <a:srgbClr val="000000"/>
                </a:solidFill>
              </a:rPr>
              <a:t> : </a:t>
            </a:r>
            <a:r>
              <a:rPr lang="en-US" sz="2400" dirty="0" err="1"/>
              <a:t>Expr</a:t>
            </a:r>
            <a:r>
              <a:rPr lang="en-US" sz="2400" dirty="0">
                <a:solidFill>
                  <a:srgbClr val="000000"/>
                </a:solidFill>
              </a:rPr>
              <a:t>, body : </a:t>
            </a:r>
            <a:r>
              <a:rPr lang="en-US" sz="2400" dirty="0" err="1"/>
              <a:t>Expr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b="1" dirty="0">
                <a:solidFill>
                  <a:srgbClr val="000000"/>
                </a:solidFill>
              </a:rPr>
              <a:t>extends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tree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/>
              <a:t>statmt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b="1" dirty="0" err="1">
                <a:solidFill>
                  <a:srgbClr val="000000"/>
                </a:solidFill>
              </a:rPr>
              <a:t>Statmt</a:t>
            </a:r>
            <a:r>
              <a:rPr lang="en-US" sz="2400" dirty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  </a:t>
            </a:r>
            <a:r>
              <a:rPr lang="en-US" sz="2400" i="1" dirty="0">
                <a:solidFill>
                  <a:srgbClr val="7F7F7F"/>
                </a:solidFill>
              </a:rPr>
              <a:t> // </a:t>
            </a:r>
            <a:r>
              <a:rPr lang="en-US" sz="2400" i="1" dirty="0" err="1">
                <a:solidFill>
                  <a:srgbClr val="7F7F7F"/>
                </a:solidFill>
              </a:rPr>
              <a:t>println</a:t>
            </a:r>
            <a:r>
              <a:rPr lang="en-US" sz="2400" i="1" dirty="0">
                <a:solidFill>
                  <a:srgbClr val="7F7F7F"/>
                </a:solidFill>
              </a:rPr>
              <a:t> ( </a:t>
            </a:r>
            <a:r>
              <a:rPr lang="en-US" sz="2400" i="1" dirty="0" err="1">
                <a:solidFill>
                  <a:srgbClr val="7F7F7F"/>
                </a:solidFill>
              </a:rPr>
              <a:t>stringConst</a:t>
            </a:r>
            <a:r>
              <a:rPr lang="en-US" sz="2400" i="1" dirty="0">
                <a:solidFill>
                  <a:srgbClr val="7F7F7F"/>
                </a:solidFill>
              </a:rPr>
              <a:t> , </a:t>
            </a:r>
            <a:r>
              <a:rPr lang="en-US" sz="2400" i="1" dirty="0" err="1">
                <a:solidFill>
                  <a:srgbClr val="7F7F7F"/>
                </a:solidFill>
              </a:rPr>
              <a:t>ident</a:t>
            </a:r>
            <a:r>
              <a:rPr lang="en-US" sz="2400" i="1" dirty="0">
                <a:solidFill>
                  <a:srgbClr val="7F7F7F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</a:t>
            </a:r>
            <a:r>
              <a:rPr lang="en-US" sz="2400" b="1" dirty="0">
                <a:solidFill>
                  <a:srgbClr val="000000"/>
                </a:solidFill>
              </a:rPr>
              <a:t>if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lexer.token</a:t>
            </a:r>
            <a:r>
              <a:rPr lang="en-US" sz="2400" dirty="0">
                <a:solidFill>
                  <a:srgbClr val="000000"/>
                </a:solidFill>
              </a:rPr>
              <a:t> == </a:t>
            </a:r>
            <a:r>
              <a:rPr lang="en-US" sz="2400" dirty="0" err="1">
                <a:solidFill>
                  <a:srgbClr val="000000"/>
                </a:solidFill>
              </a:rPr>
              <a:t>Println</a:t>
            </a:r>
            <a:r>
              <a:rPr lang="en-US" sz="2400" dirty="0">
                <a:solidFill>
                  <a:srgbClr val="000000"/>
                </a:solidFill>
              </a:rPr>
              <a:t>) {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 ...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   </a:t>
            </a:r>
            <a:r>
              <a:rPr lang="en-US" sz="2400" dirty="0" smtClean="0">
                <a:solidFill>
                  <a:srgbClr val="000000"/>
                </a:solidFill>
              </a:rPr>
              <a:t>}</a:t>
            </a:r>
            <a:r>
              <a:rPr lang="en-US" sz="2400" b="1" dirty="0" smtClean="0">
                <a:solidFill>
                  <a:srgbClr val="000000"/>
                </a:solidFill>
              </a:rPr>
              <a:t> else if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lexer.token</a:t>
            </a:r>
            <a:r>
              <a:rPr lang="en-US" sz="2400" dirty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WhileKeyword</a:t>
            </a:r>
            <a:r>
              <a:rPr lang="en-US" sz="2400" dirty="0" smtClean="0">
                <a:solidFill>
                  <a:srgbClr val="000000"/>
                </a:solidFill>
              </a:rPr>
              <a:t>) {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// fill in missing parts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r>
              <a:rPr lang="en-US" sz="2400" b="1" dirty="0" err="1" smtClean="0">
                <a:solidFill>
                  <a:srgbClr val="000000"/>
                </a:solidFill>
              </a:rPr>
              <a:t>val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cond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r>
              <a:rPr lang="en-US" sz="2400" b="1" dirty="0" err="1" smtClean="0">
                <a:solidFill>
                  <a:srgbClr val="000000"/>
                </a:solidFill>
              </a:rPr>
              <a:t>val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body =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While(</a:t>
            </a:r>
            <a:r>
              <a:rPr lang="en-US" sz="2400" dirty="0" err="1" smtClean="0">
                <a:solidFill>
                  <a:srgbClr val="000000"/>
                </a:solidFill>
              </a:rPr>
              <a:t>cond,body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23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1) Unproductive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41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2" y="5242025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 is no derivation of a sequence of tokens from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2" y="5721978"/>
            <a:ext cx="89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Why?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523" y="5700764"/>
            <a:ext cx="710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every step will have at least one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term, or factor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6162429"/>
            <a:ext cx="777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it cannot derive sequence of tokens we call it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unproductive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5006" y="912016"/>
            <a:ext cx="4407408" cy="55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How to compute them?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694944" y="6139543"/>
            <a:ext cx="1375084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51612" y="6139543"/>
            <a:ext cx="776804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8368" y="3884890"/>
            <a:ext cx="804672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33452" y="3884892"/>
            <a:ext cx="3471236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1) Unproductive </a:t>
            </a: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24"/>
            <a:ext cx="8229600" cy="256020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Productive symbols are obtained using these two rules (what remains is unproductive)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Terminals are productive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X::=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rule and each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productive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X is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978946"/>
            <a:ext cx="8229600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smtClean="0">
                <a:solidFill>
                  <a:srgbClr val="FFFFFF"/>
                </a:solidFill>
              </a:rPr>
              <a:t>program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FFFFFF"/>
                </a:solidFill>
              </a:rPr>
              <a:t>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9541" y="4366796"/>
            <a:ext cx="30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unproductive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the meaning of top-level symbol (program) change?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77903" y="5207451"/>
              <a:ext cx="5453280" cy="90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663" y="5192691"/>
                <a:ext cx="5460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23343" y="5607051"/>
              <a:ext cx="3645360" cy="9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743" y="5592651"/>
                <a:ext cx="3653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59263" y="5953011"/>
              <a:ext cx="2861640" cy="7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43" y="5937891"/>
                <a:ext cx="2870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53360" y="4532400"/>
              <a:ext cx="3603960" cy="407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0480" y="4524120"/>
                <a:ext cx="3610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starting terminal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way to reach symbol ‘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ifStmt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from ‘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33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658367" y="3683402"/>
            <a:ext cx="2048255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8367" y="3073747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06623" y="2586443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9674" y="2604732"/>
            <a:ext cx="1508762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general algorithm?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9673" y="5257758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038675" y="3104714"/>
            <a:ext cx="200906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57173" y="3700147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04800" y="3104713"/>
            <a:ext cx="200906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8367" y="4667249"/>
            <a:ext cx="1865376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starting terminal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smtClean="0">
                <a:solidFill>
                  <a:srgbClr val="FFFFFF"/>
                </a:solidFill>
              </a:rPr>
              <a:t>program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FFFFFF"/>
                </a:solidFill>
              </a:rPr>
              <a:t>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FFFFFF"/>
                </a:solidFill>
              </a:rPr>
              <a:t>assignment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FFFFFF"/>
                </a:solidFill>
              </a:rPr>
              <a:t>whileStmt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assignment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FFFFFF"/>
                </a:solidFill>
              </a:rPr>
              <a:t>expr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whileStmt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expr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30189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7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2) Unreachable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Reachable terminals are obtained using the following rules (the rest are unreachable)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starting non-terminal is reachable (program)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and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08" y="3058163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is reachable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3488043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each non-terminal among 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reachable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9541" y="4366796"/>
            <a:ext cx="30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unreachable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the meaning of top-level symbol (program) change?</a:t>
            </a:r>
          </a:p>
        </p:txBody>
      </p:sp>
    </p:spTree>
    <p:extLst>
      <p:ext uri="{BB962C8B-B14F-4D97-AF65-F5344CB8AC3E}">
        <p14:creationId xmlns:p14="http://schemas.microsoft.com/office/powerpoint/2010/main" val="13821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658367" y="3683402"/>
            <a:ext cx="2048255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8367" y="3073747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06623" y="2586443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9674" y="2604732"/>
            <a:ext cx="1508762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9673" y="5257758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038675" y="3104714"/>
            <a:ext cx="200906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57173" y="3700147"/>
            <a:ext cx="85953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04800" y="3104713"/>
            <a:ext cx="2009067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8367" y="4667249"/>
            <a:ext cx="1865376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1"/>
            <a:ext cx="8229600" cy="45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starting terminal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program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FFFFFF"/>
                </a:solidFill>
              </a:rPr>
              <a:t>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FFFFFF"/>
                </a:solidFill>
              </a:rPr>
              <a:t>assignment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FFFFFF"/>
                </a:solidFill>
              </a:rPr>
              <a:t>whileStmt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assignment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FFFFFF"/>
                </a:solidFill>
              </a:rPr>
              <a:t>expr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whileStmt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expr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2565" y="4405957"/>
              <a:ext cx="5974200" cy="12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645" y="4385077"/>
                <a:ext cx="601200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8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3) Removing Empty Strings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268789" cy="684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Ensure only top-level symbol can be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2168059"/>
            <a:ext cx="8438605" cy="36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do it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16745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1645922"/>
            <a:ext cx="8438605" cy="4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“” |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       |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{ 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</a:t>
            </a:r>
            <a:r>
              <a:rPr lang="en-US" dirty="0">
                <a:solidFill>
                  <a:srgbClr val="000000"/>
                </a:solidFill>
              </a:rPr>
              <a:t> while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289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Compute the set of </a:t>
            </a:r>
            <a:r>
              <a:rPr lang="en-US" dirty="0" err="1" smtClean="0">
                <a:solidFill>
                  <a:schemeClr val="accent2"/>
                </a:solidFill>
              </a:rPr>
              <a:t>nullable</a:t>
            </a:r>
            <a:r>
              <a:rPr lang="en-US" dirty="0" smtClean="0">
                <a:solidFill>
                  <a:schemeClr val="accent2"/>
                </a:solidFill>
              </a:rPr>
              <a:t> non-terminals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Add extra rules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</a:t>
            </a:r>
            <a:r>
              <a:rPr lang="en-US" dirty="0" smtClean="0">
                <a:solidFill>
                  <a:srgbClr val="000000"/>
                </a:solidFill>
              </a:rPr>
              <a:t>then add new rules of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X::=  r</a:t>
            </a:r>
            <a:r>
              <a:rPr lang="en-US" baseline="-25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</a:rPr>
              <a:t> 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where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either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or, if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Remove all empty right-hand sides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If starting symbol S was </a:t>
            </a:r>
            <a:r>
              <a:rPr lang="en-US" dirty="0" err="1" smtClean="0">
                <a:solidFill>
                  <a:srgbClr val="333399"/>
                </a:solidFill>
              </a:rPr>
              <a:t>nullable</a:t>
            </a:r>
            <a:r>
              <a:rPr lang="en-US" dirty="0" smtClean="0">
                <a:solidFill>
                  <a:srgbClr val="333399"/>
                </a:solidFill>
              </a:rPr>
              <a:t>, then introduce a new start symbol S’ instead, and add rule  </a:t>
            </a:r>
            <a:r>
              <a:rPr lang="en-US" dirty="0" smtClean="0">
                <a:solidFill>
                  <a:srgbClr val="000000"/>
                </a:solidFill>
              </a:rPr>
              <a:t>S’ ::= S | “”   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867" y="3570262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9" y="4070264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also be the empty string (so it disappears)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54160" y="3195720"/>
              <a:ext cx="297000" cy="32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560" y="3184560"/>
                <a:ext cx="3214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2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>
                <a:solidFill>
                  <a:srgbClr val="008000"/>
                </a:solidFill>
              </a:rPr>
              <a:t>blockStmt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	     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Hint: Constructing Tree for ‘if’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3"/>
            <a:ext cx="8477794" cy="303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expr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// </a:t>
            </a:r>
            <a:r>
              <a:rPr lang="en-US" sz="2400" dirty="0">
                <a:solidFill>
                  <a:srgbClr val="7F7F7F"/>
                </a:solidFill>
              </a:rPr>
              <a:t>| while ( </a:t>
            </a:r>
            <a:r>
              <a:rPr lang="en-US" sz="2400" dirty="0" err="1">
                <a:solidFill>
                  <a:srgbClr val="7F7F7F"/>
                </a:solidFill>
              </a:rPr>
              <a:t>expr</a:t>
            </a:r>
            <a:r>
              <a:rPr lang="en-US" sz="2400" dirty="0">
                <a:solidFill>
                  <a:srgbClr val="7F7F7F"/>
                </a:solidFill>
              </a:rPr>
              <a:t> ) </a:t>
            </a:r>
            <a:r>
              <a:rPr lang="en-US" sz="2400" dirty="0" err="1" smtClean="0">
                <a:solidFill>
                  <a:srgbClr val="7F7F7F"/>
                </a:solidFill>
              </a:rPr>
              <a:t>statmt</a:t>
            </a:r>
            <a:endParaRPr lang="en-US" sz="2400" i="1" dirty="0" smtClean="0">
              <a:solidFill>
                <a:srgbClr val="7F7F7F"/>
              </a:solidFill>
            </a:endParaRPr>
          </a:p>
          <a:p>
            <a:pPr marL="0" indent="0">
              <a:buFontTx/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case </a:t>
            </a:r>
            <a:r>
              <a:rPr lang="en-US" sz="2400" i="1" dirty="0">
                <a:solidFill>
                  <a:srgbClr val="7F7F7F"/>
                </a:solidFill>
              </a:rPr>
              <a:t>class If(</a:t>
            </a:r>
            <a:r>
              <a:rPr lang="en-US" sz="2400" i="1" dirty="0" err="1">
                <a:solidFill>
                  <a:srgbClr val="7F7F7F"/>
                </a:solidFill>
              </a:rPr>
              <a:t>cond</a:t>
            </a:r>
            <a:r>
              <a:rPr lang="en-US" sz="2400" i="1" dirty="0">
                <a:solidFill>
                  <a:srgbClr val="7F7F7F"/>
                </a:solidFill>
              </a:rPr>
              <a:t>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, </a:t>
            </a:r>
            <a:r>
              <a:rPr lang="en-US" sz="2400" i="1" dirty="0" err="1" smtClean="0">
                <a:solidFill>
                  <a:srgbClr val="7F7F7F"/>
                </a:solidFill>
              </a:rPr>
              <a:t>trueBr</a:t>
            </a:r>
            <a:r>
              <a:rPr lang="en-US" sz="2400" i="1" dirty="0" smtClean="0">
                <a:solidFill>
                  <a:srgbClr val="7F7F7F"/>
                </a:solidFill>
              </a:rPr>
              <a:t>: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, </a:t>
            </a:r>
            <a:r>
              <a:rPr lang="en-US" sz="2400" i="1" dirty="0" err="1" smtClean="0">
                <a:solidFill>
                  <a:srgbClr val="7F7F7F"/>
                </a:solidFill>
              </a:rPr>
              <a:t>falseBr</a:t>
            </a:r>
            <a:r>
              <a:rPr lang="en-US" sz="2400" i="1" dirty="0" smtClean="0">
                <a:solidFill>
                  <a:srgbClr val="7F7F7F"/>
                </a:solidFill>
              </a:rPr>
              <a:t>: </a:t>
            </a:r>
            <a:r>
              <a:rPr lang="en-US" sz="2400" i="1" dirty="0">
                <a:solidFill>
                  <a:srgbClr val="7F7F7F"/>
                </a:solidFill>
              </a:rPr>
              <a:t>Option[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])</a:t>
            </a:r>
            <a:endParaRPr lang="en-US" sz="2400" i="1" baseline="30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} </a:t>
            </a:r>
            <a:r>
              <a:rPr lang="en-US" sz="2400" b="1" dirty="0" smtClean="0">
                <a:solidFill>
                  <a:srgbClr val="000000"/>
                </a:solidFill>
              </a:rPr>
              <a:t>else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if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lexer.token</a:t>
            </a:r>
            <a:r>
              <a:rPr lang="en-US" sz="2400" dirty="0" smtClean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ifKeyword</a:t>
            </a:r>
            <a:r>
              <a:rPr lang="en-US" sz="2400" dirty="0" smtClean="0">
                <a:solidFill>
                  <a:srgbClr val="000000"/>
                </a:solidFill>
              </a:rPr>
              <a:t>) { </a:t>
            </a:r>
            <a:r>
              <a:rPr lang="en-US" sz="2400" dirty="0" err="1" smtClean="0">
                <a:solidFill>
                  <a:srgbClr val="000000"/>
                </a:solidFill>
              </a:rPr>
              <a:t>lexer.next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326" y="4157883"/>
            <a:ext cx="828185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skip(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openParen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 = 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skip(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closedParen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trueBr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statmt</a:t>
            </a: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lexer.token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== 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elseKeyword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{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lexer.next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Some(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} 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Nothing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If(c,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trueBr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single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single productions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1180768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Generalizes removal of epsilon transitions from non-deterministic automata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1334" y="320040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66920" y="5445000"/>
              <a:ext cx="2862360" cy="83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6120" y="5432760"/>
                <a:ext cx="288036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9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“Single Production Terminator”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single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single productions.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0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Form:</a:t>
            </a:r>
            <a:endParaRPr lang="en-US" dirty="0">
              <a:solidFill>
                <a:srgbClr val="333399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arity</a:t>
            </a:r>
            <a:r>
              <a:rPr lang="en-US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Have only rules X ::= Y Z,  X ::= t, and possibly S ::= “”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Apply 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21222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55370"/>
            <a:ext cx="8752113" cy="1143000"/>
          </a:xfrm>
        </p:spPr>
        <p:txBody>
          <a:bodyPr/>
          <a:lstStyle/>
          <a:p>
            <a:r>
              <a:rPr lang="en-US" dirty="0" smtClean="0"/>
              <a:t>Parse Tree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Abstract Syntax Tree (AST)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30" y="1578569"/>
            <a:ext cx="3292608" cy="52685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(x &gt; 0) x = x - 1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44779" y="2740024"/>
            <a:ext cx="2350800" cy="2117880"/>
            <a:chOff x="6344779" y="2740024"/>
            <a:chExt cx="2350800" cy="21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6905659" y="2740024"/>
                <a:ext cx="641880" cy="235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93779" y="2730304"/>
                  <a:ext cx="660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/>
                <p14:cNvContentPartPr/>
                <p14:nvPr/>
              </p14:nvContentPartPr>
              <p14:xfrm>
                <a:off x="6344779" y="3077704"/>
                <a:ext cx="815760" cy="9943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339" y="3065464"/>
                  <a:ext cx="83772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7608019" y="3561904"/>
                <a:ext cx="743760" cy="7156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94699" y="3551824"/>
                  <a:ext cx="77040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/>
                <p14:cNvContentPartPr/>
                <p14:nvPr/>
              </p14:nvContentPartPr>
              <p14:xfrm>
                <a:off x="7469419" y="3094264"/>
                <a:ext cx="435960" cy="4514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56819" y="3082024"/>
                  <a:ext cx="4626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/>
                <p14:cNvContentPartPr/>
                <p14:nvPr/>
              </p14:nvContentPartPr>
              <p14:xfrm>
                <a:off x="6787219" y="3534904"/>
                <a:ext cx="270720" cy="5641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78219" y="3529144"/>
                  <a:ext cx="2944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/>
                <p14:cNvContentPartPr/>
                <p14:nvPr/>
              </p14:nvContentPartPr>
              <p14:xfrm>
                <a:off x="7973419" y="3845944"/>
                <a:ext cx="434520" cy="9547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63339" y="3834064"/>
                  <a:ext cx="45756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/>
                <p14:cNvContentPartPr/>
                <p14:nvPr/>
              </p14:nvContentPartPr>
              <p14:xfrm>
                <a:off x="8406859" y="4431304"/>
                <a:ext cx="288720" cy="4266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97139" y="4421584"/>
                  <a:ext cx="31104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/>
          <p:cNvGrpSpPr/>
          <p:nvPr/>
        </p:nvGrpSpPr>
        <p:grpSpPr>
          <a:xfrm>
            <a:off x="665059" y="2446084"/>
            <a:ext cx="4640760" cy="2657160"/>
            <a:chOff x="1356619" y="2100304"/>
            <a:chExt cx="4640760" cy="265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/>
                <p14:cNvContentPartPr/>
                <p14:nvPr/>
              </p14:nvContentPartPr>
              <p14:xfrm>
                <a:off x="1356619" y="2100304"/>
                <a:ext cx="2718720" cy="95544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4019" y="2088424"/>
                  <a:ext cx="274428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0" name="Ink 99"/>
                <p14:cNvContentPartPr/>
                <p14:nvPr/>
              </p14:nvContentPartPr>
              <p14:xfrm>
                <a:off x="2872579" y="2379304"/>
                <a:ext cx="527040" cy="38556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1779" y="2368504"/>
                  <a:ext cx="551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9" name="Ink 108"/>
                <p14:cNvContentPartPr/>
                <p14:nvPr/>
              </p14:nvContentPartPr>
              <p14:xfrm>
                <a:off x="1815259" y="2395144"/>
                <a:ext cx="253440" cy="40176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3379" y="2386144"/>
                  <a:ext cx="2743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3" name="Ink 112"/>
                <p14:cNvContentPartPr/>
                <p14:nvPr/>
              </p14:nvContentPartPr>
              <p14:xfrm>
                <a:off x="2438779" y="2392264"/>
                <a:ext cx="49680" cy="35748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7538" y="2381824"/>
                  <a:ext cx="72163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4" name="Ink 113"/>
                <p14:cNvContentPartPr/>
                <p14:nvPr/>
              </p14:nvContentPartPr>
              <p14:xfrm>
                <a:off x="2198299" y="3091384"/>
                <a:ext cx="123840" cy="37692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7859" y="3084544"/>
                  <a:ext cx="141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0" name="Ink 139"/>
                <p14:cNvContentPartPr/>
                <p14:nvPr/>
              </p14:nvContentPartPr>
              <p14:xfrm>
                <a:off x="2041339" y="3781144"/>
                <a:ext cx="252000" cy="913320"/>
              </p14:xfrm>
            </p:contentPart>
          </mc:Choice>
          <mc:Fallback xmlns="">
            <p:pic>
              <p:nvPicPr>
                <p:cNvPr id="140" name="Ink 139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9099" y="3771424"/>
                  <a:ext cx="27576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/>
                <p14:cNvContentPartPr/>
                <p14:nvPr/>
              </p14:nvContentPartPr>
              <p14:xfrm>
                <a:off x="2838379" y="3068704"/>
                <a:ext cx="249120" cy="36936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8299" y="3059704"/>
                  <a:ext cx="266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/>
                <p14:cNvContentPartPr/>
                <p14:nvPr/>
              </p14:nvContentPartPr>
              <p14:xfrm>
                <a:off x="2686099" y="3110104"/>
                <a:ext cx="19080" cy="353880"/>
              </p14:xfrm>
            </p:contentPart>
          </mc:Choice>
          <mc:Fallback xmlns="">
            <p:pic>
              <p:nvPicPr>
                <p:cNvPr id="149" name="Ink 148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3139" y="3100384"/>
                  <a:ext cx="45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3" name="Ink 172"/>
                <p14:cNvContentPartPr/>
                <p14:nvPr/>
              </p14:nvContentPartPr>
              <p14:xfrm>
                <a:off x="3801739" y="3074464"/>
                <a:ext cx="462960" cy="869400"/>
              </p14:xfrm>
            </p:contentPart>
          </mc:Choice>
          <mc:Fallback xmlns="">
            <p:pic>
              <p:nvPicPr>
                <p:cNvPr id="173" name="Ink 17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3819" y="3064384"/>
                  <a:ext cx="4845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5" name="Ink 174"/>
                <p14:cNvContentPartPr/>
                <p14:nvPr/>
              </p14:nvContentPartPr>
              <p14:xfrm>
                <a:off x="4125739" y="2950264"/>
                <a:ext cx="574560" cy="169200"/>
              </p14:xfrm>
            </p:contentPart>
          </mc:Choice>
          <mc:Fallback xmlns="">
            <p:pic>
              <p:nvPicPr>
                <p:cNvPr id="175" name="Ink 174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1059" y="2941624"/>
                  <a:ext cx="583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1" name="Ink 190"/>
                <p14:cNvContentPartPr/>
                <p14:nvPr/>
              </p14:nvContentPartPr>
              <p14:xfrm>
                <a:off x="4713619" y="3198664"/>
                <a:ext cx="1283760" cy="711720"/>
              </p14:xfrm>
            </p:contentPart>
          </mc:Choice>
          <mc:Fallback xmlns="">
            <p:pic>
              <p:nvPicPr>
                <p:cNvPr id="191" name="Ink 19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1019" y="3186064"/>
                  <a:ext cx="130032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5" name="Ink 194"/>
                <p14:cNvContentPartPr/>
                <p14:nvPr/>
              </p14:nvContentPartPr>
              <p14:xfrm>
                <a:off x="1920019" y="3480904"/>
                <a:ext cx="1935720" cy="1276560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9939" y="3468664"/>
                  <a:ext cx="195156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" name="Ink 212"/>
                <p14:cNvContentPartPr/>
                <p14:nvPr/>
              </p14:nvContentPartPr>
              <p14:xfrm>
                <a:off x="4664659" y="3531304"/>
                <a:ext cx="238320" cy="987480"/>
              </p14:xfrm>
            </p:contentPart>
          </mc:Choice>
          <mc:Fallback xmlns="">
            <p:pic>
              <p:nvPicPr>
                <p:cNvPr id="213" name="Ink 212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52059" y="3523024"/>
                  <a:ext cx="263520" cy="10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4" name="Ink 213"/>
                <p14:cNvContentPartPr/>
                <p14:nvPr/>
              </p14:nvContentPartPr>
              <p14:xfrm>
                <a:off x="5670139" y="3989944"/>
                <a:ext cx="151560" cy="516240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7899" y="3977704"/>
                  <a:ext cx="179280" cy="54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8" name="Ink 217"/>
              <p14:cNvContentPartPr/>
              <p14:nvPr/>
            </p14:nvContentPartPr>
            <p14:xfrm>
              <a:off x="1429699" y="2731384"/>
              <a:ext cx="2365920" cy="9997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6379" y="2724544"/>
                <a:ext cx="2390400" cy="1011240"/>
              </a:xfrm>
              <a:prstGeom prst="rect">
                <a:avLst/>
              </a:prstGeom>
            </p:spPr>
          </p:pic>
        </mc:Fallback>
      </mc:AlternateContent>
      <p:sp>
        <p:nvSpPr>
          <p:cNvPr id="226" name="Rectangle 225"/>
          <p:cNvSpPr/>
          <p:nvPr/>
        </p:nvSpPr>
        <p:spPr>
          <a:xfrm>
            <a:off x="458855" y="5464958"/>
            <a:ext cx="8158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Pretty printer: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takes abstract syntax tree (AST) and outputs the </a:t>
            </a:r>
            <a:b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leaves of one possible (concrete) parse tree.</a:t>
            </a:r>
          </a:p>
          <a:p>
            <a:pPr algn="ctr"/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parse(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prettyPrint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)) 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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Statements:</a:t>
            </a:r>
            <a:br>
              <a:rPr lang="en-US" dirty="0" smtClean="0"/>
            </a:br>
            <a:r>
              <a:rPr lang="en-US" dirty="0" smtClean="0"/>
              <a:t>Parsing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01" y="155370"/>
            <a:ext cx="8759798" cy="1143000"/>
          </a:xfrm>
        </p:spPr>
        <p:txBody>
          <a:bodyPr/>
          <a:lstStyle/>
          <a:p>
            <a:r>
              <a:rPr lang="en-US" dirty="0" smtClean="0"/>
              <a:t>While Language with Simple Expressions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3955" y="4384009"/>
            <a:ext cx="4049485" cy="1219957"/>
          </a:xfrm>
          <a:noFill/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( + | 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  <a:r>
              <a:rPr lang="en-US" sz="2600" dirty="0" smtClean="0"/>
              <a:t> </a:t>
            </a:r>
            <a:r>
              <a:rPr lang="en-US" sz="2600" dirty="0" err="1" smtClean="0"/>
              <a:t>expr</a:t>
            </a:r>
            <a:r>
              <a:rPr lang="en-US" sz="2600" dirty="0" smtClean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0" y="1478944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</p:txBody>
      </p:sp>
    </p:spTree>
    <p:extLst>
      <p:ext uri="{BB962C8B-B14F-4D97-AF65-F5344CB8AC3E}">
        <p14:creationId xmlns:p14="http://schemas.microsoft.com/office/powerpoint/2010/main" val="18005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6" y="2586446"/>
            <a:ext cx="8229600" cy="1985554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abstract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class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IntLiteral</a:t>
            </a:r>
            <a:r>
              <a:rPr lang="en-US" dirty="0" smtClean="0">
                <a:solidFill>
                  <a:srgbClr val="000000"/>
                </a:solidFill>
              </a:rPr>
              <a:t>(x : </a:t>
            </a: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Variable(id : Identifier)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Plus(e1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, e2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Divide(e1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, e2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306287"/>
            <a:ext cx="4800189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|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596" y="5345766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5309640" y="4718880"/>
              <a:ext cx="2768040" cy="1573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040" y="4707720"/>
                <a:ext cx="2792880" cy="15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99280" y="4329360"/>
              <a:ext cx="2408040" cy="97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0280" y="4316040"/>
                <a:ext cx="2430360" cy="9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9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23930</TotalTime>
  <Words>2352</Words>
  <Application>Microsoft Office PowerPoint</Application>
  <PresentationFormat>On-screen Show (4:3)</PresentationFormat>
  <Paragraphs>583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Symbol</vt:lpstr>
      <vt:lpstr>Wingdings</vt:lpstr>
      <vt:lpstr>Default Design</vt:lpstr>
      <vt:lpstr>Syntax Trees</vt:lpstr>
      <vt:lpstr>PowerPoint Presentation</vt:lpstr>
      <vt:lpstr>Trees for Statements</vt:lpstr>
      <vt:lpstr>Recursive Descent: Grammar -&gt; Parser</vt:lpstr>
      <vt:lpstr>Hint: Constructing Tree for ‘if’</vt:lpstr>
      <vt:lpstr>Parse Tree vs Abstract Syntax Tree (AST)</vt:lpstr>
      <vt:lpstr>Beyond Statements: Parsing Expressions</vt:lpstr>
      <vt:lpstr>While Language with Simple Expressions</vt:lpstr>
      <vt:lpstr>Abstract Syntax Trees for Expressions</vt:lpstr>
      <vt:lpstr>Parser That Follows the Grammar?</vt:lpstr>
      <vt:lpstr>Ambiguous Grammars</vt:lpstr>
      <vt:lpstr>An attempt to rewrite the grammar</vt:lpstr>
      <vt:lpstr>Solution: Layer the grammar to express priorities</vt:lpstr>
      <vt:lpstr>Using recursion instead of *</vt:lpstr>
      <vt:lpstr>Another Example for Building Trees</vt:lpstr>
      <vt:lpstr>Goal: Build Expressions</vt:lpstr>
      <vt:lpstr>1) Layer the grammar by priorities</vt:lpstr>
      <vt:lpstr>2) Building trees: left-associative "-"</vt:lpstr>
      <vt:lpstr>3) Building trees: right-associative "^"</vt:lpstr>
      <vt:lpstr>Exercise: Unary Minus</vt:lpstr>
      <vt:lpstr>Exercise: Balanced Parentheses</vt:lpstr>
      <vt:lpstr>Dangling Else</vt:lpstr>
      <vt:lpstr>Left Recursive and Right Recursive</vt:lpstr>
      <vt:lpstr>  CYK Algorithm for Parsing  General Context-Free Grammars 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Dynamic Programming to Parse Input</vt:lpstr>
      <vt:lpstr>Parsing an Input</vt:lpstr>
      <vt:lpstr>Parsing an Input</vt:lpstr>
      <vt:lpstr>Algorithm Idea</vt:lpstr>
      <vt:lpstr>Algorithm</vt:lpstr>
      <vt:lpstr>Parsing another Input</vt:lpstr>
      <vt:lpstr>Number of Parse Trees</vt:lpstr>
      <vt:lpstr>Algorithm Idea</vt:lpstr>
      <vt:lpstr>Transforming to Chomsky Form</vt:lpstr>
      <vt:lpstr>1) Unproductive non-terminals</vt:lpstr>
      <vt:lpstr>1) Unproductive non-terminals</vt:lpstr>
      <vt:lpstr>2) Unreachable non-terminals</vt:lpstr>
      <vt:lpstr>2) Unreachable non-terminals</vt:lpstr>
      <vt:lpstr>2) Unreachable non-terminals</vt:lpstr>
      <vt:lpstr>2) Unreachable non-terminals</vt:lpstr>
      <vt:lpstr>3) Removing Empty Strings</vt:lpstr>
      <vt:lpstr>3) Removing Empty Strings - Result</vt:lpstr>
      <vt:lpstr>3) Removing Empty Strings - Algorithm</vt:lpstr>
      <vt:lpstr>3) Removing Empty Strings</vt:lpstr>
      <vt:lpstr>4) Eliminating single productions</vt:lpstr>
      <vt:lpstr>4) Eliminate single productions - Result</vt:lpstr>
      <vt:lpstr>4) “Single Production Terminator”</vt:lpstr>
      <vt:lpstr>5) No more than 2 symbols on RHS</vt:lpstr>
      <vt:lpstr>6) A non-terminal for each terminal</vt:lpstr>
      <vt:lpstr>Parsing using CYK Algorithm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3224</cp:revision>
  <dcterms:created xsi:type="dcterms:W3CDTF">2005-06-07T20:03:32Z</dcterms:created>
  <dcterms:modified xsi:type="dcterms:W3CDTF">2012-10-07T21:40:42Z</dcterms:modified>
</cp:coreProperties>
</file>