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2">
  <p:sldMasterIdLst>
    <p:sldMasterId id="2147483744" r:id="rId1"/>
  </p:sldMasterIdLst>
  <p:notesMasterIdLst>
    <p:notesMasterId r:id="rId26"/>
  </p:notesMasterIdLst>
  <p:sldIdLst>
    <p:sldId id="606" r:id="rId2"/>
    <p:sldId id="556" r:id="rId3"/>
    <p:sldId id="607" r:id="rId4"/>
    <p:sldId id="559" r:id="rId5"/>
    <p:sldId id="560" r:id="rId6"/>
    <p:sldId id="561" r:id="rId7"/>
    <p:sldId id="562" r:id="rId8"/>
    <p:sldId id="614" r:id="rId9"/>
    <p:sldId id="581" r:id="rId10"/>
    <p:sldId id="609" r:id="rId11"/>
    <p:sldId id="617" r:id="rId12"/>
    <p:sldId id="618" r:id="rId13"/>
    <p:sldId id="616" r:id="rId14"/>
    <p:sldId id="619" r:id="rId15"/>
    <p:sldId id="580" r:id="rId16"/>
    <p:sldId id="564" r:id="rId17"/>
    <p:sldId id="565" r:id="rId18"/>
    <p:sldId id="569" r:id="rId19"/>
    <p:sldId id="566" r:id="rId20"/>
    <p:sldId id="567" r:id="rId21"/>
    <p:sldId id="578" r:id="rId22"/>
    <p:sldId id="568" r:id="rId23"/>
    <p:sldId id="608" r:id="rId24"/>
    <p:sldId id="621" r:id="rId25"/>
  </p:sldIdLst>
  <p:sldSz cx="9144000" cy="6858000" type="screen4x3"/>
  <p:notesSz cx="6858000" cy="9144000"/>
  <p:embeddedFontLst>
    <p:embeddedFont>
      <p:font typeface="Calibri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93" autoAdjust="0"/>
    <p:restoredTop sz="77273" autoAdjust="0"/>
  </p:normalViewPr>
  <p:slideViewPr>
    <p:cSldViewPr>
      <p:cViewPr varScale="1">
        <p:scale>
          <a:sx n="119" d="100"/>
          <a:sy n="119" d="100"/>
        </p:scale>
        <p:origin x="-629" y="-82"/>
      </p:cViewPr>
      <p:guideLst>
        <p:guide orient="horz" pos="2160"/>
        <p:guide pos="2928"/>
      </p:guideLst>
    </p:cSldViewPr>
  </p:slideViewPr>
  <p:outlineViewPr>
    <p:cViewPr>
      <p:scale>
        <a:sx n="33" d="100"/>
        <a:sy n="33" d="100"/>
      </p:scale>
      <p:origin x="0" y="29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1-12-04T20:59:42.55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 0,'0'0'0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1:53:18.80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11289 12190 1548,'-11'-7'2580,"11"7"-387,0 0-387,-13 0-516,13 0 0,0 0-129,-11 2-258,11-2-129,0 0-129,0 0 0,-13 9 0,13-9-258,0 0 258,-11 11-258,11-11 0,0 0-129,-13 13 0,13-13 0,-5 12-129,5-12 129,-1 15-129,1-15-129,0 15 129,0-15 0,1 16 0,-1-16 0,9 15 0,-9-15 0,11 14 0,-11-14 0,15 9 0,-15-9 0,18 8 0,-8-4 0,-10-4 0,19 3 0,-19-3 0,18 0 0,-18 0 129,16 0-129,-16 0 0,14-7 0,-14 7 0,15-8 0,-15 8 0,12-14 129,-12 14-258,12-19 129,-12 19 0,10-17-129,-10 17 129,8-20-129,-8 20 129,1-17-129,-1 17 129,0-13-129,0 13 129,-7-13-129,7 13 0,-18-10 129,7 9-129,-1 1 0,-1 0 0,-1 0 0,0 2 0,-2 4 0,2 2 0,1-1-129,13-7 0,-18 11-129,18 2-1032,0-13-2709,-3 18-129,3-18-516,7 17-129</inkml:trace>
  <inkml:trace contextRef="#ctx0" brushRef="#br0" timeOffset="2124.1215">11101 17169 1548,'0'0'2064,"0"0"129,0 0-387,0 0-387,-12 1-129,12-1-129,0 0 129,0 0-129,0 0-258,0 0 0,-14 13 0,14-13-258,-5 12 0,5-12 0,-2 15-129,2-15-129,-2 17-129,2-17 129,0 17-129,0-17 0,0 19 0,0-9-129,0-10 129,5 14 0,-5-14 129,8 20-129,-8-20-129,13 17 129,-13-17-129,16 9 129,-16-9-129,18 9 129,-18-9 0,21-1-129,-21 1 0,19-10 0,-8-2-129,-2 2 129,-2-5-129,0 2 129,0 2-129,-2-8 0,0 2 129,-3 1-129,-1 0 258,-1 2-129,0 0-129,0 2 129,0-1-129,0 13 0,-8-20 129,8 20-129,-13-14-129,13 14 129,-15-11 129,15 11-129,-20-13 0,9 12 0,11 1 0,-21-3 0,21 3 0,-16 0-129,16 0 0,-13 14-1032,13 0-2967,0-14-645,0 14 0,0-14-774</inkml:trace>
  <inkml:trace contextRef="#ctx0" brushRef="#br0" timeOffset="4708.2693">11284 12491 1548,'0'0'2580,"0"-11"-387,0 11 129,0 0-516,-2-10 0,2 10-258,0 0-129,0 0-387,0 0 0,0 0-258,0 0-129,-4 13-129,4-13-129,-4 18 0,2-7 0,2 6 0,-1-1-129,1 4 0,0 4 0,0 0 129,0 4-258,0 3 0,-2 3-129,1 3 129,1 3-129,0 0 0,0 1 0,0 0 0,0 1 0,1-2 0,3 2 129,0 0-129,-1-1 0,1 1 0,-1 2 0,1-1 0,-1 3 0,-2 0 0,3-3-129,-3 2 258,0-2-258,0-2 258,0 3-258,1-2 129,-2-2 0,1 2 0,-1-1 0,2-1 0,-2 2 0,1-1-129,1-3 129,0 2-129,-1 0 129,-1-1-129,2 5-129,1-1 258,-1-2 0,2 3 0,-2 2 0,0-1 0,1 2 0,-1-1 0,-1 1 0,2-2 0,-1 3 0,-1 1 0,-1-4 0,0 4-129,0-5 258,0 1-258,0 1 129,0 0 0,0-5 0,0 0 0,0-4 129,0 2-129,-1 0 0,1-1 0,0-1 258,0-1-258,0 0 0,-1 0 0,1 0 0,0 0 0,-4-2 0,3 2-258,-1-3 258,-1 3-129,1-3 258,0 4-258,-2-1 129,2 3 0,1-1 0,-1 1 129,0 0-129,2 0 0,-1 2-129,0-3 258,0 0-258,-2-2 129,2-3 0,0-2 0,-2-3 0,2-3 0,-1 0 0,1-3 0,1 9 0,0-2 0,-1 0 0,-2 0 129,2-1-258,-1 0 258,1-2-258,-2-2 258,-1-4-258,4-5 129,-3 4 0,2-4 0,0 4 0,-1 1-129,0 4 258,-1 0-258,0-3 258,-1 0-258,4 0 258,-6-2-258,5-2 129,-3-3 0,4-1 0,-1-1 0,0 0 0,1 2 0,-1-4 0,1 4 0,0-14 0,-1 22 0,-1-10 0,2-12-129,0 22 0,0-22-258,0 20-258,0-20-903,0 0-2709,0 0 0,0 0-645,0 0 516</inkml:trace>
  <inkml:trace contextRef="#ctx0" brushRef="#br0" timeOffset="5851.3346">11120 16361 129,'0'0'3870,"0"0"258,0 0-1290,0 0-774,-11 0-258,11 0-516,0 0-258,0 9-258,0-9 129,0 20-258,-1-10 129,1 9-387,0-2 129,6 8-258,-2-1 258,2 5-129,0 1-258,1 6 129,0-4-129,2 0 0,-2-2-129,3 0 129,-1-3 0,-1-1-129,1-6 0,-1-7 0,-2 3 0,-2-4 0,-4-12 129,0 0-129,13 12 0,-13-12 0,0 0 0,12 1 0,-12-1 0,9-7 129,-9 7-258,13-16 258,-3 3-129,0-8 0,0 5 0,4-6 0,-3-2 129,3 2-129,-1 0 0,1 3 0,-2 0 129,1 4-129,-1-1 0,-2 3 0,0-1 129,0 2 0,-1 0-129,-9 12 0,15-18 129,-15 18-129,9-11 129,-9 11-258,0 0-645,0 0-2193,0 0-1548,0 0-258,0 0-516,0 0 129</inkml:trace>
  <inkml:trace contextRef="#ctx0" brushRef="#br0" timeOffset="10399.5948">12205 11969 1,'7'7'3095,"-7"-7"-515,0 0 0,0 0-645,0 0 0,0 0-129,0 0-258,0 0-258,0 0-129,0 0-129,-11 5-387,11-5-129,-7 21 0,1-8-258,0 6 0,0 3-129,-2 2-129,1 4 0,-1 0 0,0-2 0,-3 1 0,3 0 0,-1-5 0,-1 1 0,2-6 0,0-2 0,1-1 258,-3-1-258,10-13 387,-13 17-387,13-17 129,-10 11-129,10-11 258,0 0-258,-8 12 0,8-12 0,0 0-129,0 0-387,0 0-387,0 0-2064,0-6-1032,0 6-516,0-17-387</inkml:trace>
  <inkml:trace contextRef="#ctx0" brushRef="#br0" timeOffset="10792.6173">11945 11997 3096,'0'0'4128,"7"3"-129,-7-3-1419,20 10-903,-20-10 129,28 19-258,-15-11-516,9 10-129,-7-5-258,7 6 0,-4-2-258,3 2 0,-5-4-258,3 2 0,-3-2 0,2 0-129,-1-4 129,-1 0-129,-2 0 0,1-3 0,-1 1 0,-1-2 129,-2-1-258,-11-6 0,18 13-387,-18-13-645,16 11-1032,-16-11-2322,10 6 0,-10-6-258,0 0 0</inkml:trace>
  <inkml:trace contextRef="#ctx0" brushRef="#br0" timeOffset="11153.6379">12519 12027 1935,'0'0'4515,"0"0"-129,0 0-387,0 0-1935,0 0-903,0 0-129,0 0-516,0 0-258,0 10-516,6 0-1290,-6-10-2451,4 11 0,-4-11-516,3 14 129</inkml:trace>
  <inkml:trace contextRef="#ctx0" brushRef="#br0" timeOffset="11356.6496">12551 12197 1677,'0'19'4128,"0"-19"129,0 16-387,5-5-2064,-5-11-387,0 0-645,0 11-258,0-11-903,0 0-1806,14 5-1677,-14-5-129,0 0-516</inkml:trace>
  <inkml:trace contextRef="#ctx0" brushRef="#br0" timeOffset="12412.71">12995 11879 1,'0'0'4127,"0"0"259,0 0 0,0 0-1548,-15 0-645,15 0-516,-11 3-387,11-3-258,-18 7-387,18-7-129,-13 4 0,13-4-258,-17 3 0,17-3-129,-14 1-129,14-1 129,-15 0-129,15 0 258,-11 0-258,11 0 0,0 0 0,-16 6 0,16-6 0,-5 12 129,5-12-258,-3 15 129,2-3 0,1 0 0,0 1 0,0 4 0,0 2 0,0 4 0,0 5 0,0 1 0,0 0-258,0 3 258,0 1 0,0-2 0,0-1-129,0-2 129,0-1 129,0-2 129,0 0-129,0-4 0,0-2 0,0-2 0,0-3 0,0-2 0,0-12-129,0 17 0,0-17 0,0 0 0,0 0 0,11 7 0,-11-7 0,12 0 0,-12 0 0,16-2 0,-5 0 0,0-1 0,0 3 0,1-2 0,-1 2 0,2 0 0,-3 0 0,-10 0 0,17 0 0,-17 0-129,13 0 129,-13 0-387,10 2-1677,-10-2-2193,0 0-387,0 0-129,0 0-516</inkml:trace>
  <inkml:trace contextRef="#ctx0" brushRef="#br0" timeOffset="16747.9579">13411 11985 2451,'0'0'3483,"0"0"-129,0 0-903,0 0-645,-12-14 0,12 14-516,-13-4-258,13 4 0,-15-1-387,15 1-129,-21-2 0,9 2-129,-4 0-129,0 4 0,-2 1 0,1 2-129,-3 2 258,3 3-258,-1 2 0,4 2-129,0-1 129,6 3 0,-3 1-129,8 1 129,-2-1 0,5 2 0,0-2-129,0 2 129,6-6-129,3 3 129,1-4 0,1-2-129,4-3 129,1-3-129,0-1 129,1-5-129,0 0 0,3-3 129,-2-8-129,2-2 0,-4-4 0,4-3 129,-2-1-129,-3-2 0,0 0 0,-3 0 0,-3 0 129,-3 2-129,0 1 0,-6 2 0,0 2 129,0-1-129,-6 5 129,6 12-129,-11-17 0,11 17 0,-13-5 0,13 5 0,-12 8 129,10 8-129,-1 1 0,0 8 0,3-2 0,0 4 0,0 1 0,3-2 0,2-2 0,3-4 258,-1-3-258,0-3 0,-7-14 0,20 15 0,-20-15-258,20 4 129,-7-3-516,-13-1-645,25-6-2451,-25 6-903,18-10-258,-18 10-258</inkml:trace>
  <inkml:trace contextRef="#ctx0" brushRef="#br0" timeOffset="17012.9731">13656 12176 1677,'0'0'4128,"13"16"387,-13-16-903,11 26-1290,-11-26-516,3 27-387,-3-27-645,1 26-129,-1-13-387,0 1 0,0 0 0,0 0-258,0-1 0,0-13-645,0 19-645,0-19-2580,-6 13-516,6-13-258,0 0 0</inkml:trace>
  <inkml:trace contextRef="#ctx0" brushRef="#br0" timeOffset="17411.9959">13857 11772 129,'1'-15'4128,"5"-3"258,-6 18 0,0 0-1935,0 0-258,13 4-516,-13-4-387,1 25-387,-1-7 0,3 10-387,-1-5-129,0 9 0,0 2-258,2 5 129,-3-2-129,1 1-129,0-4 129,0 0-129,-1 0 0,1-7-129,2-8 0,-2-7-129,4 1-387,-6-13-903,0 0-2709,0 0-387,13-3-129,-13 3-516</inkml:trace>
  <inkml:trace contextRef="#ctx0" brushRef="#br0" timeOffset="17900.0238">13901 11968 3870,'0'0'4644,"0"0"-129,16-9-129,-16 9-2838,20-5-258,-20 5-129,27-4-129,-12 4-516,7 2-129,-3 5-129,2 0 0,-2 0-129,-2 5 0,1 1-129,-3 3 0,-2-1 129,-2-1-129,-4 1 0,0 1 0,-6 1 0,-1-1 0,0-3 0,-7-1 0,-2 0-129,-4-2 129,-5-1 0,-1 0 0,-1-5 0,-2-1 0,-1 0 129,3-3-129,0 0 0,3 0 129,4 0-129,3-2 0,10 2 0,-12-2 0,12 2 0,0 0 0,0 0-129,0 0-129,6 0-774,-6 0-2451,12-1-903,-12 1-516,17 0-258</inkml:trace>
  <inkml:trace contextRef="#ctx0" brushRef="#br0" timeOffset="18800.0753">14242 11792 3870,'0'0'4515,"0"0"129,0 0-387,0 0-2838,0 0-258,13 0 0,-2 0-129,-11 0-387,20 0-129,-20 0-129,24-2 0,-24 2-258,22 0 129,-22 0 0,21 0-129,-8 0 0,-3 2 0,-10-2 0,21 5-129,-21-5 129,14 5-129,-14-5 129,0 0-129,11 8 0,-11-8 129,0 0-129,0 0 0,0 11 0,0-11 0,0 11 0,0-11 129,-9 19-129,6-4 0,-2 0-129,0 2 129,2 1 0,3 3 129,0 1-258,0-1 129,0 4 0,0-3 0,2 2 0,1 3 129,0-3-258,-2-3 129,0 2 0,-1-3 0,0-3 0,0-2 0,0 1 0,0-4 0,-2-2 0,-3 1 0,5-11-129,-14 13 129,14-13 0,-14 12 0,14-12 0,-19 9 0,19-9 0,-16 9 0,16-9 0,-17 8 129,17-8-129,-14 7 129,14-7-129,0 0 0,-13 3 0,13-3 0,0 0 0,0 0-129,0 0 129,0 0-129,0 0-516,0 0-2967,8 0-774,-8 0-516,0 0-258</inkml:trace>
  <inkml:trace contextRef="#ctx0" brushRef="#br0" timeOffset="21312.2189">15029 11935 1419,'0'-12'3741,"0"12"258,0 0-774,0 0-516,0 0-774,0 0-387,8 12-387,-8-12-129,6 20-258,-4-7-129,7 7-129,-4-3-129,5 3-129,-3 3 0,2 0-129,0-1 0,0-5 0,-1-6 0,-8-11-129,18 15 0,-18-15 129,19 0-129,-8-10 0,1-4 129,1-5-129,-1-2 0,-1-1 258,1-2-258,-1 3 0,-4 0 0,1 4 129,-5 5-129,-3 12 0,0 0 0,0 0 0,0 0 0,0 18 0,0 6 0,-1 6 0,-3 4 0,-1 2 0,0 6 0,2-2 129,-1-1-258,2-3 129,-2-5 129,4-2-258,-1-4 258,1-3-129,0-3 129,0-3-258,0-2 258,1-3-129,-1-11 0,4 16 0,-4-16-129,0 0-129,0 0-516,0 0-774,15 0-2967,-9-12 0,-1-1-387,1-7-258</inkml:trace>
  <inkml:trace contextRef="#ctx0" brushRef="#br0" timeOffset="21588.2348">15495 11891 2967,'14'-14'4386,"-14"14"129,0 0-258,6-11-2193,-6 11-516,0 0-258,0 12-258,0-12-516,-4 15-129,4-15-258,-1 16-258,1-3-903,0-13-2838,0 17-258,0-17-645,1 13-129</inkml:trace>
  <inkml:trace contextRef="#ctx0" brushRef="#br0" timeOffset="21800.2469">15531 12071 3612,'0'21'4515,"-2"-10"-258,2-11-129,0 23-2451,0-23-387,-1 15-645,1-15-387,0 0-387,8 17-1677,-8-17-2322,14 2 0,-14-2-387,11 0 258</inkml:trace>
  <inkml:trace contextRef="#ctx0" brushRef="#br0" timeOffset="22628.2943">16022 11751 3483,'0'0'4515,"0"0"-129,0 0-903,-5-12-1290,5 12-258,0 0-516,0 0-258,-15 0-387,15 0-258,-19 0 0,19 0-129,-23 3-129,12-1-129,-4-1 129,3 0-258,-1 0 129,1 2 0,12-3 0,-17 4-129,17-4 129,-15 5-129,15-5 0,0 0 129,-11 13-129,11-13 0,-2 14 129,2-14-129,0 21 129,0-8-129,1 3 129,2 3-129,0-1 0,0 6 129,0 0-129,-2 5 0,0 0 0,-1 2 129,0 0-258,0-4 258,0 1-129,0-3 0,0-3 0,-1-5 0,0-2 0,1-4 0,0-11 0,0 15 0,0-15-129,0 0 129,5 13 0,-5-13 0,0 0 0,17 2 0,-17-2 0,15 0 0,-15 0 0,22 0 0,-9-1 0,2 0 0,0 1 0,-1 0 0,0 0 0,0 0 129,-1 0-258,-2 0 0,-1 2-129,-10-2-645,26 3-2322,-26-3-1419,16 0 0,-16 0-645,18-4 0</inkml:trace>
  <inkml:trace contextRef="#ctx0" brushRef="#br0" timeOffset="23271.3308">16482 11879 3225,'0'0'4515,"0"0"0,-7-10 0,7 10-2322,-14-7-516,14 7-387,-17-5-516,17 5-258,-19-10-129,19 10-129,-23-4-129,9 4 0,-1 0 0,-1 0 0,1 5 129,0 7-129,1 3 0,0-1-129,1 4 129,1 3 0,3 1 0,4 1 0,-1 0-129,6-2 129,0-3 0,0 2 0,2-1 0,7-2 129,0-4-129,4 0 0,0-4 0,3-1 0,2-1-129,1-2 129,2-3-258,-4-2-129,8 3-1032,-11-3-3354,6-2 129,-5-6-516,3 3-258</inkml:trace>
  <inkml:trace contextRef="#ctx0" brushRef="#br0" timeOffset="23492.3437">16594 12126 4128,'10'27'4257,"-4"-14"129,1 3-258,3 5-2580,-7-10-387,7 8-129,-9-5-516,5 1-129,-6-4-258,0-11-645,5 18-2451,-5-18-1161,0 0-129,0 11-645</inkml:trace>
  <inkml:trace contextRef="#ctx0" brushRef="#br0" timeOffset="23920.3682">17058 11579 7611,'0'0'4773,"0"17"-129,0-5-1161,0 15-1806,-5-8-387,5 13 0,0-1-774,0 6 129,1 1-387,1 1 129,-1-1-258,0 3 129,0-1-258,-1 0 0,0-4 0,0-3 129,0-4-258,0-5 129,3-5-129,-3-19-387,10 22-1161,-10-22-2967,0 0 0,3-17-516,-1 3-129</inkml:trace>
  <inkml:trace contextRef="#ctx0" brushRef="#br0" timeOffset="24288.3891">17013 11890 4386,'-17'-13'4644,"17"13"-258,-20-9 0,-1 1-2580,21 8-387,-30-2-129,20 2-387,-10 0-129,7 7 0,-5 0-387,6 6 129,-4-4-258,6 7 129,0 0-258,4 2 129,2 2-129,4 2 0,0 0 0,4-3 0,6 1-129,0-1 129,4-2 0,5-6 0,2-5 0,1-1-129,3-2 0,0-3 0,2 0-129,-4-8-645,10 5-3741,-13-6-387,1 6-129,-6-11-387</inkml:trace>
  <inkml:trace contextRef="#ctx0" brushRef="#br0" timeOffset="25091.4351">17312 11700 7611,'0'0'4773,"0"0"129,0 0-645,5-17-2709,6 17-387,-11 0-129,18-4-387,-18 4-258,24 0-129,-13 0 0,2 0-129,-2 1 0,0 2-129,0 2 0,-11-5 129,19 8-129,-19-8 0,18 5 0,-18-5 0,12 11 0,-12-11 0,5 13 129,-5-13-129,0 18 0,0-18 0,-1 21 0,-2-9 0,0 3 0,0 1 0,1 3-129,0-1 258,1 4-129,0 1 0,0 1 0,1 1 0,0 3 0,0 2 0,0-1 0,0 1 0,0 2 0,3 4 0,-1-1 0,1-2 0,-1-2 0,0-3 0,-2-5 0,0-3 129,0-6-129,0-14 0,-11 15 0,11-15 0,-18 0 129,18 0-129,-18 0 0,7 0 0,11 0 0,-16-4 0,16 4 0,-14 0-387,14 0-2064,0 0-2322,-2 7 129,2-7-645,0 0-387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1:40:53.723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0-1 3870,'0'0'4515,"0"0"-1419,0 0-774,0 0-387,35 0-387,-35 0-645,0 0 0,0 0-387,34 0-129,-34 0 0,34 0-129,0 0-129,-34 0 0,34 0 0,1 0-129,-1 0 0,0 0 0,-34 0 0,34 0-129,0 0-129,2 0-129,-1 0-774,-35 0-2451,34 0-903,0 0-516,-34 0 129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1:45:02.165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AEE2F5B-5E47-4E96-84F4-BF95820CD7D7}" emma:medium="tactile" emma:mode="ink">
          <msink:context xmlns:msink="http://schemas.microsoft.com/ink/2010/main" type="inkDrawing" rotatedBoundingBox="9162,18199 12478,18289 12464,18828 9147,18738" semanticType="callout" shapeName="Other">
            <msink:sourceLink direction="to" ref="{46C50874-2DAE-4521-8283-2FC53502505A}"/>
            <msink:sourceLink direction="to" ref="{3701DF26-EEC7-47E7-8AEE-4D91B3E594A4}"/>
          </msink:context>
        </emma:interpretation>
      </emma:emma>
    </inkml:annotationXML>
    <inkml:trace contextRef="#ctx0" brushRef="#br0">1 40 129,'0'0'2967,"0"0"-258,26-26 129,-26 26-645,0 0-258,0 0-387,0 0-258,0 0-129,0-27-516,0 27-129,0 0 129,0 0-258,0 0-129,0 27-129,0-1 0,0-26 129,-26 27 0,26 0-258,0-2 129,0 2-129,0 25 258,0-24-387,0-1 258,0-2-258,0 2 129,0 0 0,0-2 0,0 2 0,0-1 0,26-26 0,-26 0-129,0 27 258,0-27-129,26 0 0,-26 0 0,0 0 0,0 0 0,27-27 0,-27 27 0,26 0 0,-26 0 0,26 0 0,-26 0 0,0-26 0,0 26 0,27 0 0,-1 26 0,-26-26 0,0 0 0,27 0 0,-1 27 0,-26-27 0,26 0 0,2 27 0,-2-27 0,1 0 129,-1 25-129,1-25 0,25 0-129,-25 27 258,-1-27-258,27 0 129,-1 0 0,-25 27 0,27-27 0,-28 0 0,27 0-129,0 0 129,-27 0 0,27 0 0,-27 0 0,27 0 0,1 0 0,-1 0 0,0 0 0,-27 0 0,27-27 0,-1 27 0,1 0 0,1 0 0,-1 0 0,0 0 0,-27 0 0,27 0-129,0 0 129,-1 0 0,3 0 0,-29 0-129,27 0 129,-1 0 0,1 0 0,0 0 0,-1 0 0,-25 0 0,27 0 0,-1 0 0,0 0 0,-27-27 0,27 27 0,-27 0 0,27 0 0,1 0 129,-28-25-129,27 25 129,-27 0-129,27 0 0,-27 0 129,27 0 0,-27-27-129,27 27 129,-25 0-129,-2 0 0,27 0 129,-27 27-129,1-27 129,26 0-129,-27 0 129,27 0 0,-27 0 0,0 0 0,29 0 0,-29 0 0,27 0-129,-27 0 129,0-27-129,1 27 0,-27 0 258,0 0-258,26 0 0,-26 0 0,0 0 129,0 0-129,0 0 129,0-27-129,0 27 0,0 0 129,0 0-129,0 0 129,-26-26-129,26 26 129,0-27 0,0 27-129,0 0 129,0 0 0,0-25 129,0-2-129,0 27 129,0-27 0,0 27 0,0-25-129,0 25 0,0 0 129,0-27-258,0 27 0,0 0-258,0-28-645,0 28-3741,0 0-258,0 28-774,0-28-129</inkml:trace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10T10:24:20.3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10390 3274 645,'-8'19'2709,"8"-19"-1806,-16 24-129,6-10-129,0 2 0,-1-1 0,1 1 0,1 0 0,-1-3-258,3 0 258,7-13-129,-11 20-129,11-20-258,-9 23 0,5-10-129,-3 0 0,0 1 0,-1 0 0,-1 1-129,-2-5-645,3 2-1032,8-12-1548,-18 2 129</inkml:trace>
  <inkml:trace contextRef="#ctx0" brushRef="#br0" timeOffset="282.0358">10184 3418 516,'0'-21'1806,"0"21"-258,0 0-129,0 0 516,-12 9-516,11 10 129,-3-7 0,4 14-258,-4-2-129,4 4-258,0 0-258,0 5-258,0-5-258,1 1-129,-1-2 0,0-7 258,1-6 0,5-2 0,-6-12 0,12 5 129,-4-6-129,1-6-129,2-3-258,-3-10-1161,4 1-2838,0 2 0,-5-2-258</inkml:trace>
  <inkml:trace contextRef="#ctx0" brushRef="#br0" timeOffset="1165.648">9771 5723 516,'14'11'3870,"-14"-11"387,0 0-774,0 0-1419,9 5-516,-9-5-387,0 19-387,0-19 0,0 31-129,0-9-258,2 9-129,-1 2-258,1 6 0,2 1 0,2-3-129,-1 9-129,0-11 0,0 0-258,-3-11-258,2 0-387,-4-24-1032,0 16-1419,0-16-903,0-12 0</inkml:trace>
  <inkml:trace contextRef="#ctx0" brushRef="#br0" timeOffset="1566.1987">9734 5862 3225,'0'0'2322,"0"0"129,-11 0-645,11 0-387,-10 0-258,10 0-258,-11 1 0,11-1-387,-10 3 129,10-3-129,0 0-258,0 0 258,-3-11-258,3 11 129,11-28 0,-1 11 0,0-8 258,4 3-258,-1-6 0,-2 5 129,2 3-258,-4 6-129,0 6 0,1 8 0,0 1-129,0 12 0,0 8-129,3 1-387,3 9-1677,4-8-2193,-5-2-387,5-4-258</inkml:trace>
  <inkml:trace contextRef="#ctx0" brushRef="#br0" timeOffset="359483.1484">1779 17344 903,'0'0'1032,"-11"4"129,11-4-387,0 0-645,0 0-1677,0 0-902</inkml:trace>
  <inkml:trace contextRef="#ctx0" brushRef="#br0" timeOffset="360927.3319">1779 17344 2580,'-6'-63'3870,"6"63"-129,0 0-1419,-2-8-645,2 8-774,-3-11-129,3 11-129,0-12-129,0 12-129,0-13 129,0 13 0,0 0-258,0-12 129,0 12-129,0 0 0,0 0 0,0 0 0,0 0 129,0 0 0,9-5 0,-9 5 0,0 0 129,0 0 0,0 0-129,0 0-129,0 0 0,0 8 0,0-8 0,0 0-129,0 0 0,0 0 129,0 0-129,0 0-129,0 0 129,0 0-129,0 0 0,0 0 0,-6 9-129,6-9 129,0 0 0,0 0 0,0 0 0,0 0 0,0 0-129,0 0 129,0 0 129,0 0-129,0 0 129,0 0-129,0 0 0,0 0 129,0 0-129,0 0 0,0 0 129,0 0-129,0 0 0,-4 11 0,4-11 129,0 0-129,0 0 0,-3 11-129,3-11 258,0 0-258,0 10 129,0-10 0,0 0 0,0 0-129,0 0 258,0 0-129,0 0 0,0 0 0,0 0 0,0 0 0,0 0 0,0 0 129,0 0-129,0 0 0,1 11 0,-1-11 0,0 0 0,0 14 0,0-14 0,0 11 0,0-11 0,-1 15 0,1-15 0,0 0 0,-1 12-258,1-12 387,0 0-387,0 0 258,0 0-129,0 0 129,0 0-129,0 0-129,0 0 645,0 0-516,1 10 387,-1-10-258,0 0 0,-3 14 0,3-14-129,-2 13 129,2-13-129,-3 19 129,1-7-387,-1 3 387,1 2 0,0-2 0,-1 1 0,3-16 0,-5 22 0,2-10 0,3-12 0,-2 15 0,2-15 0,0 0 0,0 0-129,-2 13 129,2-13-129,0 0 129,0 0 0,0 0 0,8 7 0,-8-7 0,16 3 129,-6 0-129,2 0 0,1-3 0,5-3 0,0 3 0,0-1 129,-2-3-129,-2 1 0,-1 1 129,-1-1-129,-4 3 258,-8 0-258,0 0 129,8-12-129,-8 12 0,0-12 129,0 2-129,0 10 0,0-19 0,-2 7-129,2 12 129,0-17 0,0 17 0,0-15-129,0 15 129,9-9 0,-9 9-258,13 2 516,-13-2-258,14 16 0,-9 8 129,0 6-129,-1 1 129,-3 2-129,-1 12 0,0-2 129,0-4-129,0-7 0,0-2 0,0-11-258,4 0-516,-4-19-1677,0 0-1935,8-22-645,0 1 129,-2-8-645</inkml:trace>
  <inkml:trace contextRef="#ctx0" brushRef="#br0" timeOffset="362014.97">2087 17330 3225,'0'0'4257,"0"0"129,0 0-903,0 0-258,0 0-1032,0 0-516,-1-10-516,1 10-129,0 0-645,5-12-129,-5 12-129,13-9-129,-4 1 129,1-1 129,1 3-258,2 4 0,-1 1 0,-2-3 129,2 4-129,-3 2 0,-1 7 0,-1 5 0,0-1 0,-3 1-129,-1 0 129,-3 7-129,0-3 129,0 6-129,-2-1 0,-3 0 0,-2-1 0,0 4 129,2 2 0,-1 4-129,0-8 129,0-2 0,2 5-129,2-5 129,0-6 0,2-3 0,-1 4 0,1-5 0,0-12 0,0 17 0,2-4 258,-2-13-129,10 11 129,-3-7 0,1 8 0,7-12-129,-1 0 0,2 0 0,1 0 129,-2-1-258,1 1-129,-1 3 129,-1-4-129,-6-2-129,0 3-516,-8 0-3999,11-4-129,-9-15-516,1-1-129</inkml:trace>
  <inkml:trace contextRef="#ctx0" brushRef="#br0" timeOffset="364659.3057">2500 17832 4257,'0'0'4902,"-2"12"0,2-12-516,-5-7-2451,-5 7-645,10 0-258,0 0-645,0 0-129,0 0 0,-5 18-129,5-7 0,0 4 129,0-15 0,0 59-387,0-59 516,3 78-387,-3-78 0,2 78-258,-2-25 516,0-53-258,0 71 0,0-71-258,0 75-258,0-75 0,0 48-516,0-48-2193,0 0-1677,0 0-258,0 0-258</inkml:trace>
  <inkml:trace contextRef="#ctx0" brushRef="#br0" timeOffset="365170.8707">2605 17831 4386,'0'0'5160,"0"0"-516,0 0 0,0 0-2838,0 0-387,0 0-645,11-7-258,-11 7-258,13-12 129,-6 12-258,7-9 129,-1-3 0,-1 5-129,4-1-129,-2-5 129,-1-1 0,-1 4-129,1-11 129,-4 13-129,0 0 129,-9 8-258,10-13 129,-10 13 0,0 0 0,0 0 0,7 7 0,-7-7 0,0 44 0,0-20 0,0 8 129,0 5-129,-3-2 258,1 15-774,0 4 387,2-54 0,0 82 258,0-82-387,0 71-129,0-71 0,0 62-258,0-62 258,0 0-1290,0 57-2580,0-57-774,0 0-129,0 0 0</inkml:trace>
  <inkml:trace contextRef="#ctx0" brushRef="#br0" timeOffset="372275.2729">4552 17231 3225,'0'0'2838,"0"0"0,0 0-645,0 0-258,0 6-516,0-6-258,0 0-258,0 0-387,0 0 0,0 0 129,0 0 0,0 0 0,0 0-129,0 0 129,0 0-129,0 0 0,0 0 0,0 0-129,2 22-129,-2-5-129,3 5 0,-3 5-129,0 2 0,3 6 0,-1-1 0,0-2 0,2-2 0,-1 0-129,-1 5 0,-1-11 0,1 6-129,0-7-129,-2-7-258,2 6-516,-2-11-1677,0-11-1419,0 0-387,0 0 0</inkml:trace>
  <inkml:trace contextRef="#ctx0" brushRef="#br0" timeOffset="372998.8648">4864 17183 1032,'0'0'4515,"0"0"129,0 0-258,-3-12-1806,-1 19-903,-6-7-645,4 11-258,-7-8-258,8 8-129,-6-2 0,5 3-258,6-12 0,-14 21-129,10-8 0,-3 1 0,4 2 0,-3 0 0,2 5 0,0-3 0,1 1 0,1 3 0,2-4 0,0 1 0,0-6-129,4 4 129,3-6-129,-2 0 129,5 1-258,-3-8 258,5 6 0,-3-3 0,5-3 0,-3-3 0,3 0 0,-2-1 0,0 0 0,-1 0 0,0-8 0,-2-5 0,-1 5 0,0-7 0,1 0 258,-4-6-258,1-1 129,-1 7-129,-3-2 129,1 2 0,-3-2-129,0 17 0,-6-19 0,6 19 129,-18-6-129,6 6 0,-2 0 0,-1 5-129,1 3 129,-1 2 0,3 7-129,-2-2 0,4 2 129,3-1-129,0-2-129,3 1 0,1 5-129,3-5-258,0 5-903,0-9-2838,0-11 0,0 0-645,0 0 516</inkml:trace>
  <inkml:trace contextRef="#ctx0" brushRef="#br0" timeOffset="373695.4533">4694 17956 2709,'0'0'5031,"0"0"-516,0 0 516,0 0-2193,0-12-903,0 12-903,0 0-387,-6-8-258,6 8-129,0 0 387,0 0-1290,0 0 645,0 8 0,0-8-129,0 0 0,2 59 0,-2-59 129,5 67-129,-5-67 645,6 75-516,-3-23-129,-3-52-129,5 71-129,-5-71-129,4 58-645,-4-58-2193,0 0-1419,0 0-387,0 0-129</inkml:trace>
  <inkml:trace contextRef="#ctx0" brushRef="#br0" timeOffset="374427.5462">4833 17707 2580,'0'0'4257,"0"0"258,0 0-1419,0 0-774,0 0-903,0 0-258,0 0-516,-3 7-129,3-7 0,0 0-129,-4 17 129,4-17-129,0 0 0,0 0-129,7 7 0,-7-7 129,12-5-129,-4 1 0,0-9 0,4 2 0,-1 2-129,1-7 129,0 4-129,-1 1-129,2 1 129,-2 3-129,1-4 129,-3 7-129,1-1 0,-2 5 0,-8 0 0,14-8 129,-14 8-129,12 1 0,-12-1 0,8 5 0,-8-5 0,4 16 129,-1-1-129,-3 5 0,1 4 0,-1 11 129,0 6-129,0-9 0,1 11 129,-1-43-774,0 86 645,0-86 0,-1 75 0,1-75-258,-1 64 258,1-64-258,0 64-129,0-64 774,-3 61-774,3-61-129,0 0-258,-4 68-258,4-68-774,0 0-1677,0 0-1290,0 0-516,0 0 129</inkml:trace>
  <inkml:trace contextRef="#ctx0" brushRef="#br0" timeOffset="374711.0822">4924 18010 5805,'12'-14'5547,"-1"10"-774,-3-6 129,9 7-3354,-7-4-387,11 2-903,-4-5 0,8 11-645,-2-3 516,4-14 129,1 6-2064,-3-5-2451,1-6-645,-4-16 258,-1-1-1032</inkml:trace>
  <inkml:trace contextRef="#ctx0" brushRef="#br0" timeOffset="409374.984">15602 5334 3096,'11'-5'4128,"-1"-3"-903,-1 4-516,-5-6-645,7 7-387,-11-8-645,0 11-129,10-9-258,-10 9 0,0 0-129,0 0-129,-5 0-129,-3 7 0,-4 2 129,-2 4-258,-5-1 129,1 5 0,-5 0 0,5 2 0,-2-6-129,5 1 129,-1-5 0,8 0-129,8-9 0,0 0-129,7-2 0,7-10 0,6-2 129,4-2-129,0-2 0,5 0 0,-4 2 129,0 0-258,-6 7 129,-3 3 0,-16 6 0,11 0-129,-11 0 0,-13 11-258,1 4-516,-9-15-1548,4 10-1935,-2-7-516,5-3-258,0-3 129</inkml:trace>
  <inkml:trace contextRef="#ctx0" brushRef="#br0" timeOffset="412847.925">16691 4987 3096,'-20'-1'3225,"11"-4"-258,9 5-774,-9-3-129,9 3-387,0 0-645,18 0-129,-2 0-516,10 1 0,5-1 129,10 2-129,4-2-129,7 1 0,4-1 0,4 4-129,0-1-129,2 2 0,-4 1 0,-6 0 0,-4-2 0,-7 0-129,-6 3-387,-12-7-645,-1 3-1548,-10-2-1548,-12-1-387,12-5 0</inkml:trace>
  <inkml:trace contextRef="#ctx0" brushRef="#br0" timeOffset="413718.5355">19909 5204 3870,'27'-23'3612,"-9"14"-903,-4-7-516,9 9-387,-8-11-387,14 15-258,-2-5-387,13 8-129,5 0-129,11 5-258,6 4 0,14 6 129,11-5-258,9 3 129,5-3 0,7 1 0,0-6 0,2 0 0,-7-5-129,-6 1 0,-15-1-129,-16 0-129,-20 0-129,-17 1-645,-14 11-3483,-18-1-387,-17 0-516,-6-3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10T10:33:37.4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12797 6469 1161,'-7'8'2451,"-3"6"-387,10-14-129,-9 21-387,0-11 0,6 9-387,-4-7 0,6 6-129,-3-6-258,4 4 129,0-16-129,8 21-129,-8-21-129,20 1-129,-10-1 0,4-10-129,0-3 0,-1 0-129,-3-3 0,1 0 0,-4 0 0,0 1 0,-4 3 0,-3 12-129,0-18 0,0 18 129,0 0-129,-9-12 0,9 12 0,-17-8 0,7 3 0,3-1 0,-2 2-129,-1 2-516,10 2-1677,0 0-1935,-10 12-129,8-1-387</inkml:trace>
  <inkml:trace contextRef="#ctx0" brushRef="#br0" timeOffset="1576.7002">12802 6800 4128,'0'-12'4773,"0"12"-387,-5-10-1935,5 10-387,-1 8-516,1 12-645,-1 3-387,1 16-129,0 6-129,0 9 0,1 10 258,2 5-387,0 6 129,2 3-129,0 3 0,-2-1 0,-1-2 0,2-3-129,-2-1-129,1-6 258,-3-5 0,4-9 0,-3-11 0,4-4-129,-3-9 129,0-7-129,1-10-129,-3-13-516,4 18-645,-4-18-516,0 0-2064,-5-13-774,5 13-516,-11-20 516</inkml:trace>
  <inkml:trace contextRef="#ctx0" brushRef="#br0" timeOffset="1839.7336">12751 7905 1806,'-9'31'4644,"8"-12"0,1 4 0,0 7-2451,0-6-387,6 9-516,-1-9-258,4 6-387,1-11 0,1 1-258,2-9 0,2-3 129,1-9-129,1-8-129,0-4 0,0-5-129,-1-3 0,1 0-129,-2 4-387,-6-1-3612,5 11-645,-4 0-387,-10 7-387</inkml:trace>
  <inkml:trace contextRef="#ctx0" brushRef="#br0" timeOffset="4004.5085">12875 8346 1,'-1'-14'3869,"1"14"259,0 0-903,0 0-903,0 0-258,-12 0-516,10 11-258,-7-5-258,5 14-258,-3-2 0,4 10-129,-3 2 0,6 14-129,-2 6-129,2 10 0,0 7-129,4 7-129,1 4 0,1 2 0,1 1 0,-1-4-129,0-4-129,0-8 258,1-6-258,-2-6 258,-2-9-129,1-3 0,-3-8 0,-1-2-129,0-3 0,2-4-129,-4-1-258,-3-10-387,5 6-1032,0-19-2451,-5 14-387,5-14-129,0 0-129</inkml:trace>
  <inkml:trace contextRef="#ctx0" brushRef="#br0" timeOffset="4328.0496">12775 9532 3870,'3'51'4257,"-3"-23"-258,3-2-2322,6 8 129,-4-12-129,7 2-387,-7-12-129,9 3-129,-14-15-258,19 0 129,-10-15-129,4-3-258,-3-4 0,2-3 0,0-3-129,0 3-258,-1 4-129,-3 2-903,8 9-3612,-6 2-129,-2 6-516,-8 2-129</inkml:trace>
  <inkml:trace contextRef="#ctx0" brushRef="#br0" timeOffset="5519.7009">12851 10011 2709,'0'0'4257,"-7"-4"129,7 4-1677,-8 5-645,0-1-516,6 8-258,-7-4-258,8 4-258,1-12-258,-6 25 129,5-14-387,1 6 129,0-17-129,12 20-129,-2-10 129,2-3-129,2-1 0,3-3 0,0-3 0,0 0 0,-1 0-129,0-4 129,-2-2-129,0-2 0,-4-6 129,-1 0-129,-4-1 0,-3-2 0,-2 1 129,-5 1-129,-4 2 129,-1 2-129,-6 6 0,0 5-129,0 0 0,0 8-258,5 12-1806,0-7-2193,6 0-387,3-1-258,2-12-387</inkml:trace>
  <inkml:trace contextRef="#ctx0" brushRef="#br0" timeOffset="8780.1149">12691 10314 3999,'0'0'4257,"0"0"-774,0 0-774,0 0-645,0 0-516,0 0 0,0 0-387,-5 4-387,5-4 129,0 0-387,-11 11-129,0-5-129,-2 2 0,-2 2-129,-4 4 129,-6-1-129,-2 3-129,-5 1 258,-4 0-258,-4 0 0,-1 2 0,-10 0 0,1-3 0,-7-2-258,-4 0 258,-8-4 258,-2 1-258,-2-3 0,-5 1 0,0-2 0,1-1 0,-2-4 0,2-2 0,3 0 0,1-2 0,4-7 0,4-6 0,0-5 0,5-1 0,4-7 0,5-1 0,6-1 0,4-2 0,4 3 0,1 1 0,4 5-258,4 1 258,2 6 0,6-1 0,0 9-129,6-3 129,2 3 0,4 1 0,8 7 0,0 0-129,0 0 0,-6 6-387,6-6-1032,5 15-2838,-5-15-129,7 13-516,-7-13-258</inkml:trace>
  <inkml:trace contextRef="#ctx0" brushRef="#br0" timeOffset="9223.6712">10870 10171 3999,'0'0'4515,"0"0"0,0 0-2193,-7 0-258,-4-2-387,3 5-516,-7 4-387,3 0-387,-3 1 129,-1 5-387,-1-2 0,2-7 0,1 3-129,2-4 129,0-3 0,2 0 0,3 0-129,7 0 129,-11 2-129,8 8 0,3-10 129,-3 30 0,3-6-129,3 0 0,4 0 129,3 2 0,4-5 0,1 5-129,4-1-516,-1-14-1677,2 5-1935,-1-5-516,0-1-387,-1 1-129</inkml:trace>
  <inkml:trace contextRef="#ctx0" brushRef="#br0" timeOffset="9635.7236">11148 11049 5289,'0'0'4902,"0"0"-516,0 8 0,-4 9-3096,-4-5-387,1 8-129,-9 3-387,3 4-129,-4 4-129,1-2 0,-4 3-129,1-3-129,0-2 0,0-7-387,7 0-774,-6-11-2322,6-9-645,1-1-387,4-11-258</inkml:trace>
  <inkml:trace contextRef="#ctx0" brushRef="#br0" timeOffset="9872.2536">10844 11081 5805,'0'0'5031,"9"7"-516,-9-7-129,22 31-2967,-10-19 0,7 10-645,0-2-258,5 3-258,1-2-129,2-1-129,0 0-258,-1-5 0,3 4-516,-4-12-774,6 12-1290,-5-11-1677,-2-1-258,1-1-258</inkml:trace>
  <inkml:trace contextRef="#ctx0" brushRef="#br0" timeOffset="10359.8154">11621 11087 1161,'0'0'3870,"-14"-4"129,4 4-129,-4 7-2709,-2-3 0,0 7-258,-2-3-129,1 3-258,-3-6 0,6 6 129,0-3-129,3 1-129,0-4 0,11-5-129,-13 13 0,13-13 0,0 0-129,0 15 0,0-15-129,10 11 129,-2-5 129,4-4 0,-3 0 129,4 4-129,-2 2 0,2-2-129,1-1 129,-4 2-129,1 1-129,-1-3-387,3 9-774,-13-14-2838,16 12-516,-7-9-129,1 1-387</inkml:trace>
  <inkml:trace contextRef="#ctx0" brushRef="#br0" timeOffset="10780.3688">11727 11098 4773,'0'0'4515,"10"8"-516,-10-8-516,6 28-2838,-4-9 0,3 6 258,-2-7-387,5 3-129,-4-3-129,3-2 0,-7-16-129,13 12 0,-13-12 0,14-6 0,-7-7 0,1-6-129,1 1 129,0-2-129,0-2 0,-1 5 0,0 1 129,1 4 0,-1 3 129,-8 9 0,14-5 0,-14 5-129,14 8 129,-7 4-129,-2 5 0,0 2-129,-1 2 0,-1-3-387,0 6-645,-3-9-2322,-1 2-1161,1-17 0,-12 18-516</inkml:trace>
  <inkml:trace contextRef="#ctx0" brushRef="#br0" timeOffset="11543.9658">10625 10923 3096,'-9'0'4257,"-2"1"-387,-3 10-1290,-2-9-903,4 10-129,-5-10-516,5 7-129,0-6-387,3 5 0,-2-7-129,11-1-129,-11 15 129,8-3-129,3 3 0,0 3 129,0 4-258,0 6 0,5 4 129,0 4-258,-1 2 0,1 0 0,3 3 0,-4 2 0,2 3-129,1-5 0,-2-2 0,-1-1 0,0-8-129,-1-5 129,2-5 0,-1-4 0,-4-16 0,13 18 129,-4-15 0,4 0 0,6 0 129,4 1 0,7-1-129,3-2-129,10 4-1032,0-5-2838,6 0-129,3-6-387,-1-4-387</inkml:trace>
  <inkml:trace contextRef="#ctx0" brushRef="#br0" timeOffset="12236.0538">12024 10919 6321,'6'-11'5031,"-6"11"-129,0 0-258,3-18-3096,5 18-258,-8 0-387,17-8-387,-7 4-129,1 4-129,-1 0 0,3 0-258,1 0 0,-3 3 129,1 1-129,2-1 0,-1 1 0,-1-2 0,-1-1 0,1-1 0,-1 1 0,-3-1 0,-8 0 0,13 0 0,-13 0 0,0 0 0,10 8 0,-10-8 0,4 15 0,-2 1 0,-1 5 129,2 2-129,-3 1 129,0 4-129,0 3 0,0 0 0,0 4 129,0-3-129,0-2-129,0 4 129,1-2 0,-1-4 0,0 5 0,0-8 0,0-4 0,0-2 129,-4-1-258,1-4 129,3-14-129,-12 15-258,7-4-774,-6-8-3483,1 0-129,-3-6-387,0-9-387</inkml:trace>
  <inkml:trace contextRef="#ctx0" brushRef="#br0" timeOffset="12980.1483">10486 10043 3483,'-10'13'3999,"2"6"-774,0-5-774,2 10-258,-1 0-774,7 4-258,0-7 0,9 5-387,-2-10-129,7-1-258,-3-5 0,8-7-129,-3-3 129,1-6-258,-2-9 0,0-1 0,-3-4 0,-5-4 0,-3 0 0,-3 4 0,-1-6 0,-8 5-129,-5 2 0,-3 2 0,-2 7-258,-2-2-129,3 11-516,-7-8-903,8 9-2322,-1 0-516,5 0-258,1 0 0</inkml:trace>
  <inkml:trace contextRef="#ctx0" brushRef="#br0" timeOffset="13588.2255">10224 9790 1,'-2'-33'4385,"3"6"259,2-3-129,5-2-1419,-3-14-1161,13 7-258,-3-10-516,12 9-387,0-6-387,13 2 0,3-3-129,12 3-258,12-2 129,5 8-258,10 6 258,4 6-129,1 11 0,4 10 0,0 6 0,1 16 0,-8 7 0,-4 4 0,-2 3 0,-5 1 0,-2-2-129,-4-3 258,-2 2-258,-2-4 258,-1-5 0,0 1 0,-2-2-129,-1-4 129,-4-1 0,-1-1 0,-6-4 0,-7 1-258,-7 4 258,-6-3-129,-6 3 0,0-2-129,-6 0 129,-6-1-387,2 5-774,-12-16-3225,8 14-387,-8-14-258,0 0-258</inkml:trace>
  <inkml:trace contextRef="#ctx0" brushRef="#br0" timeOffset="13912.2666">12291 9419 8643,'4'27'5418,"-4"-27"-774,18 24-129,-13-11-3870,8 3-387,0 1 258,-1 6-387,-2-1 0,1-1-129,-3 3 0,-2-2 0,-5 1 0,-1 3 129,-1-2-129,-8-2-129,-1 1 129,-1-1-258,-4-1-516,-5-13-1548,4 0-2193,-2-8-387,1 0-258,-3-9-258</inkml:trace>
  <inkml:trace contextRef="#ctx0" brushRef="#br0" timeOffset="14348.322">10925 8463 2322,'-16'10'5031,"-4"5"-516,-1 6-129,-8-4-2064,3 16-516,-5-6-516,1 10-516,1-5-258,5-1-387,3-5-258,0-12-1161,14-3-2193,-1-11-903,1-10-387,2-9-258</inkml:trace>
  <inkml:trace contextRef="#ctx0" brushRef="#br0" timeOffset="14564.3494">10546 8459 5934,'8'-5'5031,"3"6"-387,3 3-903,6 18-2064,0-5-387,8 12-387,3 2-387,3 8-387,1 0 129,1-2-387,-1 3 129,-3-11-774,5 6-903,-5-14-2580,-2-8-516,-3-8-129,-1-5-387</inkml:trace>
  <inkml:trace contextRef="#ctx0" brushRef="#br0" timeOffset="14799.8793">11129 8513 5676,'0'0'5160,"0"0"-645,8-2-258,-8 2-3225,16 0-258,-1 0-258,2 0-258,3 0-387,-2-2-774,8 2-2580,-7 0-903,-2-3-258,-6 2-387</inkml:trace>
  <inkml:trace contextRef="#ctx0" brushRef="#br0" timeOffset="14991.9037">11136 8643 6708,'-28'32'5031,"28"-32"129,-6 12-903,13-6-2580,3-15-774,10 0-258,2 0-645,5-5-258,10 7-645,-9-10-1290,7 11-2064,-2-2-774,0 0 129,-2 0-387</inkml:trace>
  <inkml:trace contextRef="#ctx0" brushRef="#br0" timeOffset="15220.4327">11578 8530 903,'18'-11'4257,"-18"11"516,0 0-387,1 10-1677,-8-2-903,2 17-387,-12-2-258,4 12-387,-7-3-129,3 5-258,-5-1 0,5-4-129,-1-3-129,2-6-516,5-5-645,-3-16-1806,14-2-1677,-9-4-258,6-10-516,3-9 387</inkml:trace>
  <inkml:trace contextRef="#ctx0" brushRef="#br0" timeOffset="15415.9575">11378 8587 3999,'-1'-11'5031,"6"13"0,4 3-387,2 14-2451,0-8-645,8 12-645,0-4-258,1 5-387,0-1 129,0 1-645,-1 1 129,-2-7-1032,7 1-3096,-10-4-387,3-6-387,-4-5-129</inkml:trace>
  <inkml:trace contextRef="#ctx0" brushRef="#br0" timeOffset="15655.988">11717 8559 2709,'0'-14'4902,"0"14"-258,0 0 0,5 11-2322,-1 11-1290,-3-2-129,4 14-129,-3-1-387,3-1-258,1 6 0,-1-7-387,2 7-516,-7-18-1032,4 0-2580,-2-8-258,-2-12-387,0 0 129</inkml:trace>
  <inkml:trace contextRef="#ctx0" brushRef="#br0" timeOffset="15844.0119">11642 8762 6837,'13'6'5160,"-1"-6"-258,7-4-516,1-6-2967,6 3-516,0 1-1032,-2-7-2967,3 7-1419,-3-1-258,0 1-387</inkml:trace>
  <inkml:trace contextRef="#ctx0" brushRef="#br0" timeOffset="16204.0575">11960 8571 8385,'-10'-2'5160,"10"2"-258,0 0-258,10-12-3741,4 12 0,-4 0-516,3 4-129,0 4-258,-3 1 129,-4 6-258,-5 7 0,-1 1 129,-5-2 0,-6 3 0,-2 2 0,-1-2 0,-1-2-129,2-4 258,2-2 0,6 0-129,3-3 129,2-13 0,6 14 0,5-9 129,8-4-129,-2-1 0,5-1-387,4-2-2838,-2-9-1419,4-5-516,-1-10-129,4-6-645</inkml:trace>
  <inkml:trace contextRef="#ctx0" brushRef="#br0" timeOffset="16640.1129">13299 6991 2709,'14'-8'4644,"-8"22"-258,-9 15-129,-13 8-2322,-2 10-1290,-6 6-258,-2 5 0,-2-3 0,0-3-387,5-4-516,-4-15-3483,11-12-387,2-9-387,5-12 129</inkml:trace>
  <inkml:trace contextRef="#ctx0" brushRef="#br0" timeOffset="16828.1368">13020 7199 5160,'0'0'5031,"15"0"0,7 10-645,-1 0-2967,14 7-516,-1-3-387,4 5-387,6 0-387,-1-12-903,5 4-2580,-4-11-774,2 0-387,-5-10-387</inkml:trace>
  <inkml:trace contextRef="#ctx0" brushRef="#br0" timeOffset="17044.1643">13582 7090 3999,'0'0'5289,"0"0"-387,10 0-129,5-7-2967,11 1-903,-1-9 129,5 5-645,-3-4-129,2 1-387,-2 7-516,-8-5-3483,-1 7-516,-10 2-516,-8 2 0</inkml:trace>
  <inkml:trace contextRef="#ctx0" brushRef="#br0" timeOffset="17224.1872">13612 7231 5934,'-3'27'5418,"12"-21"-645,7-5-258,11-1-3225,-3-5-774,12-7-387,-1 5-1290,-5-8-2967,6-5-645,-4 1-129,-1-3-387</inkml:trace>
  <inkml:trace contextRef="#ctx0" brushRef="#br0" timeOffset="17428.2131">14058 6965 4386,'7'5'5160,"-7"10"-387,0 8 0,-3-4-2967,3 18-387,-6-5-645,5 11-387,-3-2-129,4 1-516,0 1-3354,0-5-1032,3 1-387,-3-4-258</inkml:trace>
  <inkml:trace contextRef="#ctx0" brushRef="#br0" timeOffset="18147.8044">13264 8661 8643,'18'-3'5160,"-18"3"-387,3 31-516,-6 0-3741,3 11-258,-4 1 129,3 8-129,-1-8 129,2-1-258,0-9-129,3-9 129,1-9 0,6-10 0,0-7 0,1-16-129,3-6 129,1-6 0,3-10-129,0 0 129,4-4-258,-1 5 129,1 3 0,-2 5 0,-4 12 0,0 8 129,-3 11-129,-4 6-129,-1 16 387,-3 7-258,1 0 129,-2 6-129,0-3 0,3 0 0,0-3-129,1-4-387,8-2-3483,-6-15-516,4-7-516,-2-3-387</inkml:trace>
  <inkml:trace contextRef="#ctx0" brushRef="#br0" timeOffset="18343.8294">13784 8691 10320,'22'-8'5289,"-10"7"-645,0-2 129,5 1-4386,-3 0-258,-2-3-903,7 5-3741,-12 3-258,-7-3-258,10 10-387</inkml:trace>
  <inkml:trace contextRef="#ctx0" brushRef="#br0" timeOffset="18507.8501">13740 8880 9546,'0'17'5160,"0"-17"-387,20 0-258,-5-7-3870,7-1-516,7 1-3999,-5-6-516,-1 2-774,1-6-129</inkml:trace>
  <inkml:trace contextRef="#ctx0" brushRef="#br0" timeOffset="18756.3817">14113 8448 8256,'0'6'5031,"0"8"-387,-3 9-129,-1 4-3741,2 8-516,0 0 0,1 7 0,1 0-129,0-1-129,0-4 129,0-5-387,8-1-1419,-1-15-2838,1-7-258,-8-9-129,17-8-645</inkml:trace>
  <inkml:trace contextRef="#ctx0" brushRef="#br0" timeOffset="19123.9284">14348 8526 7224,'-28'80'4773,"15"-35"0,2-2-516,7 0-3741,2-9 387,6 4-258,5-17-129,8-4-129,1-11 0,5-4 0,-3-6-129,2-10-129,-5-4 0,1-5 129,-5-5-387,-3-2 129,-5-3 0,-3-3 0,-4 3-129,-7-1 129,-7 9-129,-3 2 0,-2 14 129,-4 9 0,3 7-129,-3 13-129,9 10-516,-3-2-2322,13 5-1548,6-6-129,4-3-516,11-11 129</inkml:trace>
  <inkml:trace contextRef="#ctx0" brushRef="#br0" timeOffset="19455.9706">14723 8489 8385,'-24'74'5031,"4"-24"-258,1-2-129,3 6-4128,5-8 0,11-3 258,0-14-129,11-4 0,3-15-387,10-10 0,-2-7 0,3-14 0,0-4-258,-2-2 258,-5-7-258,-4 1 129,-7-1-258,-7 3 129,-5 3-129,-11 4 129,-2 7-129,-3 3-258,-1 9 0,-2-4-516,13 9-3870,-5 0-129,16 0-258,-12 3-516</inkml:trace>
  <inkml:trace contextRef="#ctx0" brushRef="#br0" timeOffset="19643.9945">14927 8272 9288,'9'34'4773,"-9"-14"-129,1 1-645,2 5-5160,-3-4-3096,4 1-258,-2-5-258,0-6-258</inkml:trace>
  <inkml:trace contextRef="#ctx0" brushRef="#br0" timeOffset="19900.027">15018 8544 5547,'6'46'4644,"-5"-21"-387,-1-1-258,0 4-3612,2 3-387,0 5 258,-1 0-129,1-2 258,2 0-387,-1-3 258,3-7-129,-1-5 0,1-9-387,6-2-1419,-2-8-2193,1-12-516,6-7-258,-4-7 129</inkml:trace>
  <inkml:trace contextRef="#ctx0" brushRef="#br0" timeOffset="20276.0747">15176 8715 2322,'0'-48'4644,"-7"32"129,-7 3-516,-1 1-1419,3 12-1419,-5-1-516,5 2-387,-2 4-258,7 1-129,7-6-129,-10 8 0,10-8 0,0 0-129,0 0-258,0 0 129,0 0 129,0 10 0,0-10 129,0 0 129,0 0 0,0 0 0,0 0 387,0 15-258,0-15 0,0 0 129,0 0-258,0 0 258,0 0-129,0 0-129,0-4 129,0 4-129,-3-15 0,3 15-129,0 0 129,0 0-129,-11 0 0,11 0 0,-10 17 258,4-3-645,5 2-258,-6-1-3741,7-5-258,0-10-387,0 19-258</inkml:trace>
  <inkml:trace contextRef="#ctx0" brushRef="#br0" timeOffset="20815.6432">15332 8602 6966,'-24'16'4902,"10"-8"129,2 4-774,2 8-3354,2-5-387,6 8-129,2 0 0,0 7-258,2 3 129,4 0-387,2 0 387,3 1-258,2-8 129,0-1 0,2-8 0,2-14 0,1-3 129,4-15-258,0-9 129,2-5-129,-3-6 129,-1-5-129,-3-4 0,-7 3 0,-6-1-129,-4 9 129,-7 5-129,-10 6 129,-3 9-387,-6 9 129,2 5 0,-3 6-516,9 16-1677,-1-7-2064,3 0-258,5-2-387,4-2 129</inkml:trace>
  <inkml:trace contextRef="#ctx0" brushRef="#br0" timeOffset="21288.2032">15629 8614 8643,'0'0'5289,"-11"0"-516,3 8-129,-1 2-3741,0 13-516,0 5 0,3 8 0,4 0-129,2 0 0,0-3 0,8-2-129,3-4 0,3-8 0,0-7 0,4-9 0,1-5 0,2-11-129,-1-3 129,0-10-129,-1-2 0,-4-3 129,-3-4-258,-4 0 0,-8 5-129,-5 2 0,-6 9-258,-13-2-1419,3 17-2838,-8 4-258,2 4-129,-3 8-387</inkml:trace>
  <inkml:trace contextRef="#ctx0" brushRef="#br0" timeOffset="21756.7627">15190 8749 3225,'3'12'3999,"-3"11"129,-6-4-2322,-5-6-129,2 8-258,-4-2-516,0-4-1419,-2-7-2967,8 7-129,-3-15-774,10 0 0</inkml:trace>
  <inkml:trace contextRef="#ctx0" brushRef="#br0" timeOffset="23856.0292">13009 10358 2193,'0'0'4773,"0"0"0,-7 5-258,7 8-1935,0-13-903,0 24-258,0-5-645,4 10-258,-1 9-258,4 10 0,0 7-258,0 11 258,0 8-129,0 9-129,1 4 129,0 6-129,-2 5 129,-1 1-129,-2 1 0,-1-3 0,-2-7 0,-2 3 258,-4-6-258,-2-9 0,-2-9 0,-1-8 129,0-11-129,3-10 0,1-8-516,-1-20-258,7 1-1935,1-13-1548,-5-6-516,1-11-258,3 0-258</inkml:trace>
  <inkml:trace contextRef="#ctx0" brushRef="#br0" timeOffset="24132.0644">12892 11881 6321,'-8'27'4773,"6"-6"-129,2 6-258,0-4-3096,9 10-129,-1-5-516,10 4 0,-3-7-258,5 0 129,-4-9-129,3-4 0,-1-10-129,2-2 0,-5-6 129,2-5-258,-3-4 0,-3-1 0,2 2-258,-3-2-387,6 12-3483,-11-10-774,5 6-387,-6-2-258</inkml:trace>
  <inkml:trace contextRef="#ctx0" brushRef="#br0" timeOffset="25116.1892">13706 10742 6321,'6'9'4902,"-6"-9"-129,-6 9-387,2 2-2838,-8-11-387,12 0-516,-16 3-258,6 1-129,-4-3 129,1 2-258,-4 1-129,2 2 0,-1 1 0,0 4 0,1 3 0,1-2 0,3 3 0,3 2 0,5 2 129,1 2-258,2 3 258,2 5-129,3 1 129,5 4-129,-1 3 129,2 5 0,-2 0-129,0 5 129,-2-7-258,-2 4 129,-3-6 0,1 1 0,-3-3 0,0-5 0,0-5 0,0-4 0,-3-1 0,3-5 0,0-5 0,0-11 0,0 0 0,7 12 129,2-12-129,4 0 0,3-6 129,4-1-129,1-1 129,3 1-129,-2 2-129,0 1-258,3 4-2064,-8 0-2193,0 0-129,-6 0-387,-1 0-129</inkml:trace>
  <inkml:trace contextRef="#ctx0" brushRef="#br0" timeOffset="25508.2391">14141 10965 6966,'-2'12'5289,"-5"4"-258,-5-1-645,5 12-1935,-10-6-1548,7 6-516,-1 0-129,0-4 0,-2-1-129,2 2 0,2-4-129,-1-3 0,3-1-258,-2-4-129,4 4-903,-7-13-3225,12-3-129,-10 6-516,10-6-387</inkml:trace>
  <inkml:trace contextRef="#ctx0" brushRef="#br0" timeOffset="25772.2726">13920 11030 9933,'0'0'5289,"7"-4"-387,-7 4-129,20 9-3870,-8-2-258,7 3-129,1 6-258,1 3 0,0-3-129,1 3 0,-2-2-129,2 0 0,-2 1 0,-1-2 0,1 0-258,-5-13-516,11 7-3612,-12-8-516,2-1-258,-3-1-387</inkml:trace>
  <inkml:trace contextRef="#ctx0" brushRef="#br0" timeOffset="26815.9052">14355 10847 10062,'13'2'5160,"-4"4"-258,-9-6-129,22 9-3870,-8-3-258,5 6-129,1-2-387,6 0 129,1-5-258,1-1 0,1 2 0,-3-4 0,0 0 0,-7-1 0,-1 0 129,-9 4-258,-9-5 258,3 23-258,-6-6 129,-8 5 0,-5 0 0,-4 2-129,-4 5 129,-1 0-129,-2-1 129,3-6 0,-2-1-129,7-1 129,0-4 0,4-6-129,6 0 0,9-10-258,0 0-645,0 0-2838,14 0-774,1-10-387,10 0-645</inkml:trace>
  <inkml:trace contextRef="#ctx0" brushRef="#br0" timeOffset="27031.9326">14782 11140 6966,'-17'48'5160,"-3"-19"-258,-8 4-516,0 1-2193,-6-6-1677,6 4 258,0-11-516,5-5-129,5-4-129,5-7-129,13-5-258,-12-5-1419,14-7-2580,5-4-387,9-3-129,0-8-516</inkml:trace>
  <inkml:trace contextRef="#ctx0" brushRef="#br0" timeOffset="27483.4899">15015 10882 9933,'-2'29'5160,"-8"-16"-387,6 10-258,-9-1-3741,11 5-387,0-2 258,2 4-516,1-1 258,5 1-258,1-1-129,1-5 129,1-3 0,2-6-129,-1-5 0,3-7 0,-1-2 0,2-8 0,2-6 0,1-4 0,0-5 0,0-3 0,0-2-129,-3 2 129,0 2-129,-1 6 129,-5 3 0,-8 15-129,11-5 258,-11 5-129,10 16 258,-6 3-258,1 8 129,0 0 0,0 4 0,0-2 0,2-3-129,-2-2-129,3 0-387,-8-24-2709,12 16-1419,-12-16-258,16-8-645,-7-15 0</inkml:trace>
  <inkml:trace contextRef="#ctx0" brushRef="#br0" timeOffset="27920.0454">15342 10726 11997,'0'13'5160,"10"-8"-129,1-5-258,8 0-4386,8-7 0,4-1-129,3-3-129,1-2 0,0 1-129,-2-2 129,-1 2-129,-7 0 129,-5 5-129,-6 7 0,-5 3 0,-8 10 129,-1 9-129,-3 10 0,-4 4 0,-3 7 0,3 3 0,-2 5 0,3-1 129,1 0-129,1 1 0,4-3 0,0 1 129,0 1 0,2-7-129,2-1 0,1-6 0,-1 0 0,-3-10 0,-1-2 0,-3-9 0,-7-5-258,-3-1-258,-8-9-774,4 0-3483,-9 0-258,0 0-258,-5-5-516</inkml:trace>
  <inkml:trace contextRef="#ctx0" brushRef="#br0" timeOffset="28624.1348">12895 12362 1806,'-4'17'4515,"-3"6"129,5-8-258,-2-2-2064,5 13-516,2-10-645,6 10-387,2-6-129,5 1-129,0-9 0,8 0-258,-7-8 387,7 0-258,-7-4 129,4-1-129,-1-12-258,-1 1 129,-3-5-258,-1-2 258,-1-4-387,-2 1 258,-5 0 0,-4 2-129,-3 2 0,-7 5-129,-6 7-258,-5 0-258,3 12-3096,-7 1-903,4 8-387,-4-1-387</inkml:trace>
  <inkml:trace contextRef="#ctx0" brushRef="#br0" timeOffset="33352.2351">13431 7817 1806,'2'-14'4644,"-2"14"258,0 0-1161,0 0-1032,0 13-774,3 14-645,-3-1-258,0 8-516,0 1-129,0 0-129,0-3-129,1-5-387,2 0-387,-3-16-1677,0 2-2193,0-13-129,0 0-516,0 0 129</inkml:trace>
  <inkml:trace contextRef="#ctx0" brushRef="#br0" timeOffset="33564.262">13371 8172 3483,'-4'11'4902,"-3"9"-129,7-20-387,-2 14-2580,8-1-516,-6-13-387,19 7-129,-1-7-516,7-8-258,9-2-387,-4-14-1935,10-2-2064,2 1-258,-1 3-516,-1 5 258</inkml:trace>
  <inkml:trace contextRef="#ctx0" brushRef="#br0" timeOffset="34088.3287">13409 9765 7353,'0'0'4773,"6"13"-129,-6 8-387,0 9-3612,0 3-129,0 5-258,0 2 0,1-4-258,2-4 0,1-4-387,-3-11-1419,1 0-2451,1-3-258,-2-1-387,-1 0-258</inkml:trace>
  <inkml:trace contextRef="#ctx0" brushRef="#br0" timeOffset="34292.3546">13360 10175 9804,'-8'-16'5289,"10"4"-516,5 12-903,-7 0-2838,22-11-387,-5 0-129,4 0-258,3 0-129,6-8-516,4 11-1290,-3-7-2967,2 2-258,-4 2-516,-4 0-258</inkml:trace>
  <inkml:trace contextRef="#ctx0" brushRef="#br0" timeOffset="35104.4577">9783 9918 6063,'0'15'5031,"0"0"-258,0 10-387,0 0-2709,4 20-516,-4-6-387,5 12-258,0-6-129,0 3-258,2-6-129,-5-8-516,6-1-774,-8-21-2967,0-12-387,0 0-258,0 0-258</inkml:trace>
  <inkml:trace contextRef="#ctx0" brushRef="#br0" timeOffset="35267.9784">9677 10247 6450,'-5'10'5031,"5"-10"0,10 15-516,4-7-2580,2-7-645,13 5-387,3-5-774,4-1-4515,12 0 129,4-7-903,9-2-258</inkml:trace>
  <inkml:trace contextRef="#ctx0" brushRef="#br0" timeOffset="36080.0816">13463 12476 7611,'9'0'5160,"-9"0"-516,0 24 0,-2-4-3096,2 12-516,-1 1-387,1 6-258,0 2-129,0-2-258,0 4 0,0-9-387,0 3-516,0-16-774,3 5-1419,-3-11-1419,0-2-516,0-13 0,0 0 258</inkml:trace>
  <inkml:trace contextRef="#ctx0" brushRef="#br0" timeOffset="36279.6069">13319 12948 4257,'-10'13'4902,"10"-13"-129,0 0-258,9-12-2322,10 5-387,-2-9-387,12 10-258,0-8-516,3 4-258,3 4-387,3-5-645,4 11-3870,-5-6-129,1 6-258,-4-5-645</inkml:trace>
  <inkml:trace contextRef="#ctx0" brushRef="#br0" timeOffset="40223.6076">13318 5902 1161,'0'26'4128,"-9"3"387,-5 9-774,1 11-2193,-8-7-774,5 10 129,0-10-645,3-3-258,3-9-258,-1-15-774,11-15-2709,0 0-258,0 0-387</inkml:trace>
  <inkml:trace contextRef="#ctx0" brushRef="#br0" timeOffset="40428.6337">13094 6011 4128,'-16'0'4773,"16"23"-387,0-23-2064,23 26-645,-9-13-258,9 10-387,-3-10-387,5 3-387,2-3-645,-5-11-1419,4 3-2451,-2-5-387,3 0-258,-6-12 259</inkml:trace>
  <inkml:trace contextRef="#ctx0" brushRef="#br0" timeOffset="40623.6585">13510 5915 5031,'5'6'4515,"-5"-6"-258,0 0-645,7-6-3999,4 3-2322,0-7-1290,-1 3-387,1 1 129</inkml:trace>
  <inkml:trace contextRef="#ctx0" brushRef="#br0" timeOffset="40780.1784">13573 6024 2580,'-1'40'4386,"1"-23"0,0-17-387,10 25-2709,0-18-1290,0-2-2838,1-5-1032,3 0-774,-1-7 387</inkml:trace>
  <inkml:trace contextRef="#ctx0" brushRef="#br0" timeOffset="41019.7088">13779 5761 5031,'16'-6'5031,"-3"19"-387,-8 6-258,-2-1-3354,4 11-387,-3-1-129,3 6-258,-3 1-129,-1-2-129,3 0-258,-6-6-129,3 1-774,-3-17-1935,0 1-1419,0-12-129,0 0-387</inkml:trace>
  <inkml:trace contextRef="#ctx0" brushRef="#br0" timeOffset="41247.7377">13683 5818 3483,'-12'-33'4902,"12"22"-129,9 5-258,1-9-2451,19 14-774,-8-12-129,11 8-516,-2-1-129,0 2-258,-1-2-129,-1 2-387,-3 6-774,-7-2-3225,2 6-516,-5-3-129,-2 6-387</inkml:trace>
  <inkml:trace contextRef="#ctx0" brushRef="#br0" timeOffset="41564.278">14342 6075 7611,'6'32'5160,"-6"-13"-387,1 3-258,-1-3-3999,0 8-129,2-5-258,0 3-258,0 4-645,-2-10-3741,0 1 129,0-20-645,1 11 0</inkml:trace>
  <inkml:trace contextRef="#ctx0" brushRef="#br0" timeOffset="42171.8551">14627 5828 4902,'0'0'5031,"8"12"-258,-8-2-258,5 12-2967,-5-7-387,2 10-387,-2 0-387,0 2-129,2-6-129,-2 0-129,3-5 0,-3-16 0,0 0 0,11 6 0,-2-13 0,1-12 0,2-3 0,2-5 0,1-2 0,0 5 0,2 1 0,-2 1 0,-1 5 129,-1 6 0,-1 5-129,-4 6 0,-8 0 129,9 16-129,-5 1 0,-3 3 0,-1 2 0,1-1 0,2 4-129,-3-3 129,5-3-387,-5-19-774,15 17-3354,-15-17-129,19-1-387,-7-13-387</inkml:trace>
  <inkml:trace contextRef="#ctx0" brushRef="#br0" timeOffset="42344.377">14996 5827 8385,'-1'12'5031,"1"-12"-387,0 0-258,0 15-4257,0-15-645,7 16-3354,-7-16-774,13 7 0,-13-7-645</inkml:trace>
  <inkml:trace contextRef="#ctx0" brushRef="#br0" timeOffset="42515.8988">15020 5963 2451,'0'35'4773,"0"-20"-258,4 3-258,-4-18-2967,10 29 0,-10-29-774,6 20-1032,-6-20-3612,10 16-129,-10-16-387,0 0-129</inkml:trace>
  <inkml:trace contextRef="#ctx0" brushRef="#br0" timeOffset="42816.437">15342 5678 6450,'12'-4'5289,"5"4"-516,-17 0-258,0 0-2967,6 7-774,-3 8-129,-1 3-387,3 2-129,-1 1 129,0 5-129,-2 5-129,0-1 129,-2 1-258,0-1 129,0-2-129,0-3-129,0-4-258,0-21-1419,0 15-2709,0-15-258,0 0-258,-2-12-258</inkml:trace>
  <inkml:trace contextRef="#ctx0" brushRef="#br0" timeOffset="43063.9684">15169 5676 9417,'23'-13'5289,"-2"-2"-258,10 5-129,0-4-4128,11 3-129,-1 1-258,3 5 0,-3 0-258,-4 3 0,-5 2-258,-6 0-129,-2 2 0,-9 0-129,0 6-645,-15-8-3096,10 11-774,-10-11-258,0 0-516</inkml:trace>
  <inkml:trace contextRef="#ctx0" brushRef="#br0" timeOffset="44763.6842">13522 7775 3483,'5'-12'4257,"-5"12"-129,0 0-2064,0 0-645,5 12-129,-7 3-516,-2 11-129,-5 2 129,0 5-387,-7 3 129,2 5-258,-3-2 129,1 2-129,0-8 0,1-2-129,2-3-129,2-6 129,4-7-129,0-4 0,7-11-129,0 0-645,0 0-1419,0 0-1935,0-15-516,4-3 0,-3-7 1</inkml:trace>
  <inkml:trace contextRef="#ctx0" brushRef="#br0" timeOffset="45020.2168">13279 7741 5031,'-7'-6'5289,"7"6"-387,-4 18-129,4-18-3483,16 28-129,2-6-516,6 8 129,0-6 0,4 4-387,3-3 0,0-1-129,0-3 0,1-3-258,-3 2-129,-2-7-258,3 5-387,-7-8-387,5 9-2064,-6-10-1548,-1-2-387,-3-6 0,0-2 1</inkml:trace>
  <inkml:trace contextRef="#ctx0" brushRef="#br0" timeOffset="45211.741">13799 7716 6837,'0'0'4902,"-13"-4"-387,13 4-129,0 0-3870,0 0-516,0 9-645,0-9-2838,11 5-1032,-2-3-258,1 0 0</inkml:trace>
  <inkml:trace contextRef="#ctx0" brushRef="#br0" timeOffset="45387.7634">13856 7840 6321,'-6'36'5418,"3"-20"-516,3-3-387,0-13-3483,0 17-516,0-17-645,9 0-1548,3 0-2451,-1-3-645,1-5-387,-4-6 0</inkml:trace>
  <inkml:trace contextRef="#ctx0" brushRef="#br0" timeOffset="45995.8407">14252 7412 1548,'2'-15'4902,"-10"13"0,-1 2-258,-2 0-1677,11 0-1806,-20 6-129,20-6-516,-19 9 0,12-4-387,-2 3 0,-1-4 0,0 3-129,-1 3 0,1 1 129,0 2-129,1 1 0,4 0 0,1 0 0,3 6 0,1-2 0,0 3 0,3 1-129,1 2 129,1 0 0,-1 2-129,-1 1 0,-3-3 129,0 6-129,0 0 258,-3-2-258,-3 1 129,1-4 129,-2-2 0,1 0 0,2-4-129,0-5 129,4-14-129,0 16 258,0-16-258,14 3 129,-3-3 0,-1 0-258,6-2 387,-3-1-387,1-1 258,-2 2-258,0-3-129,6 5-1290,-18 0-2838,18-3-129,-8-5-387,3-1-258</inkml:trace>
  <inkml:trace contextRef="#ctx0" brushRef="#br0" timeOffset="46288.3779">14372 7567 5934,'7'-20'5289,"-2"0"-387,-5 20-258,7-14-3354,-7 14-645,8-5 0,-8 5-258,7 7-258,-7 6 0,0 6 0,0 1 0,0 7-129,-4-1 0,1 0 0,3-1 0,-3-2-129,3-1-387,0-22-2064,0 24-1935,0-24-645,6 13-129,-6-13 0</inkml:trace>
  <inkml:trace contextRef="#ctx0" brushRef="#br0" timeOffset="46499.9047">14492 7716 7998,'12'12'5160,"-4"6"-129,-8-18-258,4 22-3741,-4-22-387,5 26-258,-3-12-129,1 2-129,-3-16-129,4 20-129,-2-8-258,-2-12-903,0 0-3225,0 0-387,0 0-129,0 0-645</inkml:trace>
  <inkml:trace contextRef="#ctx0" brushRef="#br0" timeOffset="46791.9418">14658 7551 2322,'10'-28'5031,"-10"28"-258,4-17-129,-4 17-2967,0 0 0,0 0-387,0 0-387,0 18-387,0 0-129,0 2-258,0 5 0,0-1 0,0 4 0,-2 2-129,0 0 0,-1-3 0,2-7-387,1 6-645,-2-13-3483,2-13-129,0 0-516,6 0-129</inkml:trace>
  <inkml:trace contextRef="#ctx0" brushRef="#br0" timeOffset="47307.5073">14715 7320 2451,'0'0'5031,"0"0"-129,5-4-129,5-16-2451,7 15-903,-6-12 0,8 10-645,-5-3-258,1 8-129,-1-4-129,-2 6-129,1 0-129,-4 0 0,-1 8 0,-2 4 0,-1 0 0,0 4 0,-2 5 0,-1 1 0,0 5 0,1 5-129,-3 0 129,2 5 0,1-1 0,0 1-129,2-1 129,-1 2 0,1-5 0,1-4 0,-1-4-129,0 0 129,-1-6 0,-1-4 129,-3-15-129,0 18 0,0-18 0,-6 15 0,-4-11 0,-2 0 0,-3-1 0,1 1 0,0 1-129,4-3 0,10-2 0,-15 5-516,15-5-3741,6 0-387,-6 0-258,16-9-516</inkml:trace>
  <inkml:trace contextRef="#ctx0" brushRef="#br0" timeOffset="47527.5352">15123 7735 8127,'24'23'5418,"-19"-9"-129,0 9-258,-2-3-2967,1 5-1548,1-3-129,0 1-258,-3 4-129,0-3-387,5 4-3096,-7-16-1419,0-12-129,0 0-387,0 0-516</inkml:trace>
  <inkml:trace contextRef="#ctx0" brushRef="#br0" timeOffset="48287.6316">15615 7374 2193,'0'0'4515,"5"11"0,-5 7-129,3 6-1548,1 12-1935,-2-1-129,3 8-258,-1-6-129,2 2 0,-1-9 129,3-4-258,-2-8-129,-1-7 0,-5-11 0,14 4-129,-6-4-129,-8 0 129,14-20-129,-7 4 0,1-6 0,-1-6-258,2 5 258,1-4 0,-3 2 0,3 2 129,-4 4 129,2 6 0,-8 13 258,17 0-129,-17 0-129,13 16 129,-7 6-129,1 0 0,-2 5-129,2 1 129,1-3-258,-1 0 129,2 0-516,-6-11-774,9-2-2967,-7-2-516,-5-10-258,10 1-258</inkml:trace>
  <inkml:trace contextRef="#ctx0" brushRef="#br0" timeOffset="48563.6668">16085 7377 8385,'0'0'5031,"-4"15"0,4-15-645,-10 20-3870,10-20-774,0 21-903,0-21-3354,0 12-387,0-12 0,12 0-387</inkml:trace>
  <inkml:trace contextRef="#ctx0" brushRef="#br0" timeOffset="48727.1875">16107 7545 6837,'0'38'4902,"0"-20"-129,2-3-516,-1-6-3612,9 1-387,-1 4-1419,3-4-3096,-12-10-258,15 4-516,-15-4-129</inkml:trace>
  <inkml:trace contextRef="#ctx0" brushRef="#br0" timeOffset="49283.7582">16437 7260 8385,'5'-12'5418,"-3"19"-645,-2 10-129,0 15-3999,2 9-387,3 9 387,0 6-516,2 1 129,-1-1-258,1-3 0,-1-7-129,-1-7 129,-2-7-387,-1-13-645,5 1-2064,-7-20-1677,0 0-258,0 0-516,2-6 388</inkml:trace>
  <inkml:trace contextRef="#ctx0" brushRef="#br0" timeOffset="49523.7887">16261 7360 8127,'-10'-18'5289,"25"-9"0,7 10-516,2-8-3612,18 9-516,4-7 129,10 8-258,-1 0-258,5 6-129,-5 3-129,-3-1-258,-2 7-1161,-11 0-3483,-5 6-129,-12-3-387,-5 3-516</inkml:trace>
  <inkml:trace contextRef="#ctx0" brushRef="#br0" timeOffset="56471.671">14095 9591 2451,'2'-14'4902,"-2"14"-258,2-16-774,-2 16-774,0 0-1032,0 0-516,0 0-516,-6 20-387,-2 1-258,1 7-258,-2 11-129,-2 4 0,-1 7 0,-1 0 0,-1-1 0,0-4-129,1-8-129,3-7 129,3-6-258,7-24-516,-4 15-645,4-20-1419,0-9-1677,3-7-129,1 2-387</inkml:trace>
  <inkml:trace contextRef="#ctx0" brushRef="#br0" timeOffset="56727.7035">13904 9697 4644,'-11'-35'4773,"11"35"0,-2-23-1290,2 23-1161,0 0-387,11 8-645,-11-8-516,18 21 0,-5-2-387,6-2-258,0 3 0,0 4 0,5 0-129,0 1 129,1 1-258,-4-3 0,1 0-258,-2-5-387,5 9-774,-13-13-3096,5-2-129,-5-5-258,2-3-258</inkml:trace>
  <inkml:trace contextRef="#ctx0" brushRef="#br0" timeOffset="57007.739">14353 9614 9159,'-7'9'5160,"7"-9"-387,0 0-387,0 0-3612,-3 13-645,3-13-1419,8 3-3225,-8-3-129,13 7-387,-5-4-258</inkml:trace>
  <inkml:trace contextRef="#ctx0" brushRef="#br0" timeOffset="57173.76">14406 9758 7353,'-5'11'4902,"0"9"-258,5-20-516,0 22-3096,0-22-645,5 12-903,7-6-3612,-12-6-387,14 7-129,-5-7-516</inkml:trace>
  <inkml:trace contextRef="#ctx0" brushRef="#br0" timeOffset="57831.3436">14782 9470 3870,'0'-12'4773,"0"12"-129,-2-12-387,2 12-2451,-12-6-387,12 6-129,-19-8-516,9 8-258,-6-1-129,3 1 0,-2 2-258,-1 4 0,2 2 258,0 6-387,1-3 129,3 3-258,2 0 258,4-1-129,2 3 129,2-1-129,2 5 129,4-2-129,3 5-129,0 1 129,0 3 0,0 6 0,-2-1-129,0 4 0,-2-3 0,-3 3 129,0-2-258,1-5 129,-3 1 129,0-9-129,1-7 129,3-3 129,-4-11-258,10 13 258,-3-13-129,2 0 129,3-3-129,1-1 258,3 2-516,1-2 258,-1 2-258,0-7-903,5 3-3225,-7 1-258,1-2-258,-3-3-516</inkml:trace>
  <inkml:trace contextRef="#ctx0" brushRef="#br0" timeOffset="58095.8772">14976 9472 7998,'0'0'5031,"0"0"-258,0 0-258,0 0-3483,3 17-516,-3-4 387,5 14-516,-1-3 0,-1 5-258,1 3 0,0 0-129,0-3-258,-1-4-258,4 4-2580,-3-13-1548,2-4-258,-6-12-258,14 0-387</inkml:trace>
  <inkml:trace contextRef="#ctx0" brushRef="#br0" timeOffset="58283.401">15146 9719 9159,'15'26'5031,"-9"-8"-258,-2-6-774,-1 13-3096,-3-2-129,1 2-516,-1-1-129,0-2-258,1 3-645,-1-25-1419,0 21-2451,0-21-258,0 0-129,0 0-387</inkml:trace>
  <inkml:trace contextRef="#ctx0" brushRef="#br0" timeOffset="58555.9356">15315 9544 8127,'7'-12'5160,"-7"12"-387,0 0 0,0 12-3741,0-12-129,0 25-516,0-4-129,2 3-129,1 3-129,-3 5 0,4 0-258,-4-1-129,3 5-645,-3-19-1935,0 1-1677,0-18-258,10 14-516,-10-14 258</inkml:trace>
  <inkml:trace contextRef="#ctx0" brushRef="#br0" timeOffset="59071.5011">15399 9363 7998,'0'0'5031,"0"0"-129,5-18-387,9 15-3483,-2-4-387,8 6 0,-2-4-387,2 3 0,1 0-258,-3 0 129,2 2 0,-4 0-129,-1 3 0,1 0 0,-4 4 0,-2 5 0,-2 5 0,-1 5 0,-1-1 129,-3 4-258,0 5 129,-2 3 0,-1 1 0,3 0-129,-1-2 129,-2 0-258,3 2 129,-1-1 0,2 0-129,-1-3 0,0-1 129,-3-4 0,2 2 129,-2-5-129,-2-3 129,-3-4 0,-3-2 129,-1-2-129,-3-3 129,0-5-129,0 1 129,2-3-129,0-1-258,1 0-516,9 0-1935,0 0-1935,1-12-129,-1 12-516,16-16 258</inkml:trace>
  <inkml:trace contextRef="#ctx0" brushRef="#br0" timeOffset="59304.0306">15734 9843 9030,'23'2'5031,"-11"7"-387,0-1-129,3 11-3870,-6-2 129,0 10-645,-4-4 0,-3 0-129,0 6-516,-3-14-1290,-1 2-2709,-3-5-258,5-12-258,-9 2-258</inkml:trace>
  <inkml:trace contextRef="#ctx0" brushRef="#br0" timeOffset="60019.6214">16055 9605 6837,'0'0'5160,"0"0"-258,7 16-387,-7-16-2193,12 33-1677,-4-10-387,1 7 0,-2 3-387,2-1 258,-2-4-258,1 0 129,0-12 0,-8-16 0,16 14 0,-7-14 0,-1-15 129,3-3-129,1-10 0,1-5 0,1-6 0,0 4 0,1 3 0,-1 3 0,-4 6 129,-1 10-129,-9 13 0,7 0 0,-3 7 0,-2 11 0,0 1 0,1 7 0,3-1-129,1-4 0,0 3 0,3-9-516,5 9-1677,-1-10-2064,-4-10-516,1-4-129,1-5-516</inkml:trace>
  <inkml:trace contextRef="#ctx0" brushRef="#br0" timeOffset="60193.6436">16540 9465 10707,'0'15'4902,"0"-15"-516,-4 21-645,4-21-6579,0 20-1548,0-20-645,16 18-129,-3-11 0</inkml:trace>
  <inkml:trace contextRef="#ctx0" brushRef="#br0" timeOffset="60347.6632">16616 9675 6966,'-12'32'5031,"8"-17"-258,3-3-387,1-12-2709,5 22-2322,3-15-3354,3-4-645,3-1 0,-1-5-774</inkml:trace>
  <inkml:trace contextRef="#ctx0" brushRef="#br0" timeOffset="64647.7092">17002 9321 2322,'1'-12'4386,"-1"12"-774,0 0-645,0 0-645,0 0-645,-11-9-387,11 9-258,-14 1-387,14-1-129,-19 14-258,7-7 0,-1 1-129,0 3 0,1 2 258,2-3-258,-1 3 129,1 3-129,0-1 0,6 0 0,1 1 0,1 3 0,2-2 0,2 5-258,1-3 258,1 3-258,1 2 129,1 3 0,0 0-129,0-1 129,0 4-129,-3-4 129,1 1-129,-2 1 129,1-3-129,-3-5 129,-2 0 0,0-4 0,-1-4-129,0 0 129,3-12 129,-4 14-129,4-14 0,0 0 0,7 9-129,3-8 129,-1-1 0,6 0 0,-3 0 0,5-4-258,0 4-903,-5-2-2967,4-6-387,-2 1-258,-1-6-129</inkml:trace>
  <inkml:trace contextRef="#ctx0" brushRef="#br0" timeOffset="64939.7463">17143 9498 3999,'2'-29'4644,"-2"18"0,0 11-903,0 0-1935,0 0-516,4 11-258,-4 9 0,0 7-645,0 8 0,0 4-129,0-3 0,2 3-387,1-1-129,-1-12-516,10 6-2580,-5-16-1161,2-7-387,-1-8-258</inkml:trace>
  <inkml:trace contextRef="#ctx0" brushRef="#br0" timeOffset="65395.3041">17344 9471 5031,'-21'47'4515,"13"-19"129,-1 2-258,-1 1-3483,10 5-258,0-6 0,4 1-129,4-7-129,8-4 129,1-9-387,3-5 0,0-6-129,0-7 129,-3-10 0,-1-2 0,-5-1-129,0-5 129,-8-1 0,-1 1-129,-2-4 0,-4 3 129,-8-2-258,-3-2 258,-2 3-129,0 3 0,-1 8-129,1 7 129,3 5-258,1 4-258,10 8-1032,2 8-2967,1-1 0,7 2-387,3-5-129</inkml:trace>
  <inkml:trace contextRef="#ctx0" brushRef="#br0" timeOffset="66443.9372">17610 9465 3225,'-12'53'4515,"5"-16"-129,0 5-645,-1-3-2322,8 6-129,0-7-516,10 0-258,4-12-258,3-6 0,7-11 0,0-6 0,-2-6 0,1-6 129,-3-14 129,-3 5-129,-7-7 0,-3 0-129,-7 0 0,-3 0-129,-8-4 129,-6 3-129,-5 1 0,-1 2 0,-4 0-129,3 2 129,2 6-129,3 4-129,9 6-387,2-7-1032,8 12-3096,8 0 0,6 3-516,3 5-129</inkml:trace>
  <inkml:trace contextRef="#ctx0" brushRef="#br0" timeOffset="66935.9997">17908 9384 4128,'-5'-49'5031,"1"32"-129,1 3-258,3 14-2580,0 0-645,-3 21-516,3-2-387,1 12-258,3 4 129,1 3-258,-1 11 129,2-2-258,0 9-258,-3-6 129,-1 1 0,0-6-258,1 0-129,-3-15-645,3 3-774,-3-33-774,5 18-774,-5-18-645,11-15-516,-3-5 258</inkml:trace>
  <inkml:trace contextRef="#ctx0" brushRef="#br0" timeOffset="67179.5307">18037 9687 3354,'10'-15'3999,"-1"2"-258,-9 13-645,0 0-1032,-5 10-645,-6-3-387,4 8-387,-6-4 129,4 4-129,-3-3 0,5 6 129,-6-7-129,9 3-129,4-14-129,-8 17 0,8-17-129,3 11 0,6-10-258,4-1-258,3 0-258,-4-9-1290,8 7-2838,-2-1-258,1 0-129,-3-3-258</inkml:trace>
  <inkml:trace contextRef="#ctx0" brushRef="#br0" timeOffset="67352.0526">18182 9823 6837,'4'35'5031,"-1"-15"-129,1-2-645,-3-2-3096,8 6-645,-6-5-258,4 0-774,0 8-1032,-6-9-2838,2-4-258,-3-12-387,0 0-129</inkml:trace>
  <inkml:trace contextRef="#ctx0" brushRef="#br0" timeOffset="67628.0877">18306 9534 5031,'0'0'5031,"5"-11"0,-5 11-387,0 0-3354,11 0 0,-11 0-129,11 17-387,-8 0 0,3 10-387,-3 5-129,1 2-129,-2 5-129,1-6 0,0 3-387,-3-14-774,8-2-3483,-8-20-258,12 5-387,-4-11-129</inkml:trace>
  <inkml:trace contextRef="#ctx0" brushRef="#br0" timeOffset="67987.6333">18565 9447 5934,'-7'11'5289,"-3"3"-516,-1 6-258,0 11-2064,2-2-2064,6 2 0,2 0-129,1 3 0,4-1-129,6-4 129,2-2-129,0-9-129,2-9 0,-1-5 129,3-4-129,-4-15 0,0-9 0,0-2 0,-2-8 0,-3-1-129,-3-3 0,-3 0 129,-1 3-258,-2 9 258,-6 2-129,-4 10 129,-2 11-129,-1 3-129,1 15-258,-4 3-903,7 5-3096,4 3-387,2-3 0,5-4-387</inkml:trace>
  <inkml:trace contextRef="#ctx0" brushRef="#br0" timeOffset="68343.6785">18798 9436 8643,'3'11'5160,"-6"8"-387,-6 4-387,2 1-3354,-3 2-774,7 4-258,3-2 0,0-3 0,9-4 0,4-1 0,4-7 0,2-2 0,5-5 0,-3-6 0,3-3 0,0-7 129,0-6-129,-4-2 0,-2-3 258,-4-4-258,-5 0 129,-5-2 0,-6 0-258,-8 0 129,-8 2-387,-4 3 258,-1 12-387,-5-4-516,9 14-2064,-5 0-1677,9 0-129,4 6-258,11-6 388</inkml:trace>
  <inkml:trace contextRef="#ctx0" brushRef="#br0" timeOffset="68583.709">19077 9179 6966,'21'-28'5289,"-21"28"-387,8 5-387,-8 7-2838,2 19-774,-2 4-258,1 8-516,3 9 0,-1-1-258,3 2 129,2 1-129,1-3-387,0-9-129,5 3-774,-8-21-1677,4-2-1677,1-11-387,-1-11-129</inkml:trace>
  <inkml:trace contextRef="#ctx0" brushRef="#br0" timeOffset="68815.7384">19257 9576 645,'9'0'3354,"-7"8"903,-4 5-1677,-7-4-1032,4 10 258,-7-10-129,5 9 0,-9-8-129,9 7-387,-4-8-129,8 4-258,3-13-258,0 0-129,3 10-129,11-9 0,1-1-258,2-9-774,9-1-3096,-2-6-903,-3 0-258,1-6-387</inkml:trace>
  <inkml:trace contextRef="#ctx0" brushRef="#br0" timeOffset="69227.7907">19350 9329 8643,'8'-16'4902,"3"8"129,2-9-1032,3 13-3225,-1-7 0,5 6-129,-5-1-387,0 4 0,0-1 0,-4 3-129,-1 1 0,0 6-129,-6 4 129,1 8-129,-3 5 0,1 2-129,-2 5 129,3 5-129,1 3 129,-3 0-129,4 4 0,-4-1 0,0 5-129,0-3 258,-2 2-258,0 0 129,-3-5 129,-1 1 129,-2-4-129,0-5 129,-4-8 0,1 0 0,-1-7-129,0-7-129,2 3-1677,-6-12-2838,0-2-387,-2 0-258,0-10-258</inkml:trace>
  <inkml:trace contextRef="#ctx0" brushRef="#br0" timeOffset="73839.8765">15188 9391 2193,'0'0'3483,"0"0"-903,0 0-129,0 0-645,0 0 0,-5-14-387,5 14-387,0 0-129,0 0-129,0-14-258,0 14-258,0 0 0,11-14-129,-11 14 0,12-8 0,-12 8-129,15-5 0,-6 3 129,2 2-129,-4 0 0,3 3 0,-3 5 0,-7-8 129,17 17-129,-17-17 129,17 18-129,-17-18 0,14 15 129,-14-15 0,9 12-258,-9-12 129,1 17 129,-1-5-258,-6-1 258,-2 7-387,-4 0 387,0-1-387,-2-1 258,1 0-129,2-4 129,1-2-129,10-10 129,-11 11 0,11-11 129,0 0-129,0 0 129,10-6 0,0 0-129,2 1 129,-2 1-129,0 3 129,1-1-129,-1 2 0,0 4 0,-1 3 0,0 3 0,-2 1 0,2-1-129,-1 3 129,-1 0 0,-1-1 0,-2 0-129,-2 1 129,-2-1 0,0-1 0,0-11 0,-11 21 0,1-11 0,-1-2 0,0 1 129,0-2 0,-1 2 0,2-1 258,0-4-129,10-4 0,-14 11 258,14-11-258,0 0 129,-8 12-129,8-12-129,0 0 0,0 0-129,0 0-129,3 16-516,-3-16-3612,10 12-129,-1-9-516,3-2-387</inkml:trace>
  <inkml:trace contextRef="#ctx0" brushRef="#br0" timeOffset="95839.17">11086 11764 4386,'0'0'4644,"0"0"-387,0 0 0,0 0-3354,0 0 0,0 0 0,9-10 0,2 9-129,2-7-258,9 1 129,10-9-258,11 2 129,5-7-258,12 2 129,4-2-258,6 3 0,-1 0 0,-1 7-129,-7 6 0,-7 3 0,-8 2 0,-10 6-129,-8 9-516,-13-6-1548,-3 5-2322,-10-2-516,-2-12 0,-10 9-516</inkml:trace>
  <inkml:trace contextRef="#ctx0" brushRef="#br0" timeOffset="120751.3335">19478 5514 3870,'24'-44'4515,"-13"23"-129,4-5-387,1 5-3096,-2-2 129,6 10-258,1-4-258,1 9-129,4-1 129,2 9-258,-4 0 129,3 11 0,-5 7-258,0 5 0,-3 3 0,-2 0-129,1 1 129,2-4 0,0-6 0,4-6-129,0-8 129,5-3-129,-2-7 0,4-6 0,-5-4-258,-4-3-387,3 9-1161,-14-8-2709,-2 9-129,-9-3-516,-10 9 258</inkml:trace>
  <inkml:trace contextRef="#ctx0" brushRef="#br0" timeOffset="121111.3792">19581 5681 3612,'-9'-11'5031,"9"0"-387,4-6-387,8 9-2580,-1-12-645,11 11-387,2-1-258,0 8-258,3 2 0,-3 5-129,0 2 516,2 4-516,-2 1 387,2-2-387,1-1 129,1 0 0,1-6 0,3-2 0,1-1-129,4-3 0,1-6 129,0 0-129,-2-2-258,-4-4 0,0 8-387,-12-7-3354,-2 6-645,-7-4-129,-11 12-516</inkml:trace>
  <inkml:trace contextRef="#ctx0" brushRef="#br0" timeOffset="121563.4365">20546 5341 5289,'9'-10'4902,"4"-7"-387,-12 5-258,-1 12-3354,0 0-258,0 0-258,0 0-129,4 12 129,-4 2 0,0 7-129,2 1 0,1 5 0,1 0 0,3 1 0,3-2 0,4 2-258,0-1 258,3 0-258,4-2 129,1 0-129,0 2 0,-1 1-129,-4 3 258,-3-1-129,-5-1-129,-9 2 129,-2 5-129,-14-7 129,-5 0-129,-6-4 0,-3-6-129,-5-3 0,3-7-258,-2-11-645,8-3-774,-2-21-2709,8-9-129,5-9-258,8-9 259</inkml:trace>
  <inkml:trace contextRef="#ctx0" brushRef="#br0" timeOffset="121766.9624">20514 5376 1161,'5'-52'4773,"-1"34"258,-3 1-516,-1 17-1806,10-22-774,4 14-903,3-5-516,7 5-258,7-2-129,5 2-129,7 1-387,1-2-129,5 9-387,-5-9-1161,6 9-2064,-9 1-516,-3 7-387,-4-1 646</inkml:trace>
  <inkml:trace contextRef="#ctx0" brushRef="#br0" timeOffset="122139.0097">21106 5248 1548,'10'7'4386,"-10"8"387,0-15-903,-4 34-1290,-5-15-1032,2 13-645,-4 3-516,1 9-129,-1 1 129,4 7-258,2 1 129,4-2-129,1-1 129,6 1-129,9-9 387,3-4-258,2-13 0,7-5 129,1-17-129,3-3 0,1-16 0,2-5 0,-2-9 0,-3-10 129,-7-3-387,-6-3 129,-11-2-258,-7 0 129,-12-3-258,-12-2 258,-6 6-258,-6 2 0,-2 4 129,-2 6-129,6 8-129,5 6 0,11 10-129,4 3-516,16 8-2193,0 6-1419,12 3-258,4-2-258</inkml:trace>
  <inkml:trace contextRef="#ctx0" brushRef="#br0" timeOffset="122367.5387">21493 4960 5547,'39'24'4773,"-22"0"-387,-1 9-129,-1 7-4128,0 7 0,-1-2-258,-1 7-258,-5-10-645,5 4-1548,-7-7-1806,-3-14-258,1-6 129</inkml:trace>
  <inkml:trace contextRef="#ctx0" brushRef="#br0" timeOffset="122847.5996">22004 5504 2193,'1'-13'4257,"-16"24"0,-3 6-1677,5 17-774,-6 1-258,7 14-774,-3-4 258,15 7-516,0-7-129,9 1 0,6-12 0,7-9 0,7-14 0,1-11 0,2-7 0,0-14 129,0-15-129,-2-4 0,-6-12-258,-9-4 129,-6-2-387,-7-3 0,-6 2 0,-11 2 0,-12 12-129,-3 9 0,-6 14 129,4 12-129,-1 10 258,6 14-258,13 14 0,6 2-258,14 14-2322,9-9-1806,14-2-129,7-3-387</inkml:trace>
  <inkml:trace contextRef="#ctx0" brushRef="#br0" timeOffset="123231.1484">22600 5409 4257,'-21'-27'4902,"-1"24"0,-4 5-516,4 19-3612,-4 6 0,9 12-258,5 7-129,9 6 0,3-3 0,7 2 0,10-8 0,4-2-129,6-18 129,7-1 0,0-19-129,4-6 129,-2-20-129,2-5 387,-4-16-516,-2-7 129,-7-4-129,-7-9-129,-9-5 0,-9 1 0,-12 6-258,-7 12 0,-4 10 0,-7 15-129,1 12 129,3 13 0,4 14-258,8 9-258,14 25-1548,0-8-2451,12 5-387,5-5-258,13 1 517</inkml:trace>
  <inkml:trace contextRef="#ctx0" brushRef="#br0" timeOffset="123567.6911">23154 5379 4386,'-20'0'5160,"-4"11"-129,-1 13-258,-2 16-3870,-1 2 129,11 12-129,0 2-387,17 4 0,4-10-129,19-1 0,3-15-129,13-8 258,3-14-258,9-10 129,0-14 0,-1-16 0,-2-12 0,-9-5-129,-9-9-129,-6-8 129,-19-9-258,-6-3 0,-16 2-258,-8 4-129,-6 9 129,-4 10-387,0 22-258,-8 6-1161,15 24-2838,-3 15-129,3 22-516,-4 6-258</inkml:trace>
  <inkml:trace contextRef="#ctx0" brushRef="#br0" timeOffset="124146.7646">21755 6588 1677,'30'-1'4257,"-22"1"645,0 0-1806,-8 0-516,0 0-903,0 0-387,0 0-258,0 0-129,-8-5-129,-3 5-258,0 6-129,-5 1 0,0 7-258,-1-1 129,2 3-129,1-1 0,7 5 0,4 2 0,4 0 129,8 0-258,7 4 129,4 3-129,-1 3 129,1 2-129,-2-2 0,-4 3 0,-6 0 129,-6-2-129,-4-4 0,-8-5 129,-3-3-129,-4-6 129,-1-7-129,0-7-129,2-6 0,5-7-258,-1-11-387,10 3-516,-4-10-3612,7-4 0,6-6-516,9-4-129</inkml:trace>
  <inkml:trace contextRef="#ctx0" brushRef="#br0" timeOffset="124410.7981">22031 6302 6837,'0'0'5160,"0"0"0,3 21-387,-3 8-3999,-5 6-258,3 11-258,-1 9 0,3 3-129,0 1 0,0 2-129,0-1 0,1-2 0,1-7 0,2-4 0,2-9-129,2-6 0,2-8-129,3-11-387,6 1-2322,-5-13-1806,5-1-387,-6-12-387</inkml:trace>
  <inkml:trace contextRef="#ctx0" brushRef="#br0" timeOffset="124583.3201">21866 6730 5934,'-13'-2'5289,"33"-1"-516,9-1-387,9-3-3741,10 4-645,5 3-1419,0-1-2967,-5-1-387,-7 2-387,-5 0 129</inkml:trace>
  <inkml:trace contextRef="#ctx0" brushRef="#br0" timeOffset="124970.8693">22289 6829 3999,'20'24'4902,"-5"-18"0,2-5-645,3 1-2709,-2-6-516,4-2-516,-2-11 0,3 4-129,-5-7 0,1 1-129,-8-5 129,3 0-258,-10 0 0,-3-1 0,-3 3-129,-10 3 0,-3 3 0,-9 7 129,0 9-129,-7 3 258,3 16-129,1 9 129,-1 6 129,7 7-129,5 0 0,7 3 0,4 0-129,5-4 129,8-4-258,7-3 129,6-8-129,5-8-258,5 0-258,-3-12-516,11 4-774,-12-9-3225,6-5-129,-2-14-645,-2 3 258</inkml:trace>
  <inkml:trace contextRef="#ctx0" brushRef="#br0" timeOffset="125463.4318">22684 6834 4902,'10'-10'5289,"-10"10"-129,7 10-516,2 12-3225,-9-3-387,6 12-387,-3 6-387,1 5 129,-1 1-129,1 7-129,-2-5 0,0 1 0,-1-1-129,-1-11-129,2-4 129,-2-9-129,0-7-129,0-14 0,0 0 0,-5-15-129,1-6-129,-5-15 0,3-6-258,-6-9 129,5-1 258,-1-2 129,2 2 387,6 3 129,0-1 129,9 13 258,2 2 258,9 8 0,0 0-129,6 9-258,-3 2 0,5 8-129,-8 5-129,0 3 0,-3 11-129,-7 9 0,-4 3-129,-5 3 129,-2 4-258,-8-1 258,-7 1-258,-5-3 129,-2-4-129,1-4 129,1-1-258,-1-7 0,10-4-258,2-7-645,13 0-1806,6-9-2064,11-7-258,3-8-258</inkml:trace>
  <inkml:trace contextRef="#ctx0" brushRef="#br0" timeOffset="125831.4786">23237 6682 3870,'28'-12'5031,"-28"12"-129,0 0-516,-6-4-3225,-2 9-387,-9 1-258,3 7 0,-8-4-129,5 6 129,-5-3 0,8 2 0,0-1 0,7 0-129,7-13 0,-3 21 129,3-21-258,10 18 0,1-8-129,3 3 0,-2 1-129,1 0 129,-8 3-129,0 0 0,-4 3 0,-2-2 129,-7-1-129,-3 0 0,-7-1 0,-1-3 0,1 0-387,-5-8-258,10 10-2064,-7-13-2322,6-2-129,-1 0-774,6-6 516</inkml:trace>
  <inkml:trace contextRef="#ctx0" brushRef="#br0" timeOffset="366217.5037">15682 10308 903,'0'0'3999,"0"7"516,0-7 0,2 11-2580,11 9-129,-1-3-258,11 12-387,-1 3-129,17 11-129,4 7-387,13 6-129,3 2-129,8 9 129,4 2-129,3 1-129,-3 1 0,-1 0 129,-7-4-129,-7-2-129,-7-9 0,-6-2-387,-4 0-774,-18-18-3096,4-5-387,-11-10-258,-5-13-258</inkml:trace>
  <inkml:trace contextRef="#ctx0" brushRef="#br0" timeOffset="366841.0829">15719 10342 1548,'-13'18'2322,"5"-8"-258,2 4 387,-4-5 0,7 6 0,-5-8-387,5 10-516,3-17-516,-5 18-129,5-18-516,-9 19-129,9-19-258,-10 21 129,10-21-258,-8 18 129,8-18 0,0 0 129,-9 2 0,9-2 0,0-21 258,0 1 0,0-5 0,5 0 129,0-3 129,0 8-129,0-1-129,-1 6-129,-1 3 0,-3 12-129,10-6-129,-1 4-645,10 2-3612,2 0-258,6-1-387,11-1-258</inkml:trace>
  <inkml:trace contextRef="#ctx0" brushRef="#br0" timeOffset="367837.2094">17411 11521 2193,'0'0'4644,"0"0"-258,9-8 129,-9 8-1548,0 0-1548,0 0-129,-12-3-387,12 3-258,-20 0-258,8 6 0,-6-1-129,1 3-258,-5 0 129,-1 3-129,-2 1 0,4-1 0,-3 0 0,5 3 0,3-2 0,5 3 129,2 0-129,6 3 0,3 2 0,0 4 0,3 0 129,1 0-129,3 8 0,-1-2 0,-2-1 258,-1 2-516,-2-3 258,0-1 258,-1 0-516,0-5 258,-1-3 0,0-2 0,1 1 0,0-4-129,0 0 129,0 2 0,3-4 0,1 0 0,1 0 0,2-2 129,2-3-129,0 2 0,3-7 258,1 0-129,1-1 0,1-1 0,2 0 0,-1-2 0,2-1-129,-4-3 129,0 3-387,-3-2-258,5 5-1290,-16 0-2451,14-11-516,-14 11-129,11-21-387</inkml:trace>
  <inkml:trace contextRef="#ctx0" brushRef="#br0" timeOffset="368229.2592">17615 11595 3999,'2'-19'4902,"-2"8"0,0 11-258,0 0-2580,0 0-387,0 18-516,0-4-516,0 6 0,0 3-516,0 8 129,0-2-129,0 3-129,0 3 0,0-3 0,0-3-129,0-2-516,0 1-1161,0-9-2709,0-4-258,0-3-129,0-12-387</inkml:trace>
  <inkml:trace contextRef="#ctx0" brushRef="#br0" timeOffset="368418.7832">17766 11961 8643,'7'35'4773,"-5"-16"-387,-2 2-258,-3-1-3612,1 4-387,-2-2-387,-3-10-1677,4 2-2193,1-3-258,2-11-258,0 0-387</inkml:trace>
  <inkml:trace contextRef="#ctx0" brushRef="#br0" timeOffset="368809.3327">18011 11576 6837,'14'-8'4902,"-2"8"0,-12 0-645,7 31-2838,-7-12-645,1 14 0,-1-3-387,-1 9 0,-3 2-258,1-1 0,-1-1 0,-2-1-129,4-3-258,-3-11-903,5-2-3225,0-7-258,0-15-387,0 0-258</inkml:trace>
  <inkml:trace contextRef="#ctx0" brushRef="#br0" timeOffset="369401.408">18241 11606 6450,'-2'-17'5031,"2"17"129,-9-15-774,9 15-2451,0 0-1032,0 0-129,0 0-258,9-9-258,3 9-129,2 2 129,2 1-129,2 2-129,-2 1 129,0-1-129,0 4 0,-6 1 0,-2 2 0,-5 2 0,-1 5 0,-2 1-129,-9 3 129,-5 2 0,-2 2 0,-4 0-129,1 3 129,-1 3 0,2-3 0,3-2 0,3-1-129,5-3 258,2-5-129,5-1 0,2-6 0,7-6 129,2-2-129,3-2 129,0 0-129,2-2 129,2 1-258,-4-1 0,8 3-774,-12-3-3741,9 0-129,-2-1-129,0-5-645</inkml:trace>
  <inkml:trace contextRef="#ctx0" brushRef="#br0" timeOffset="369821.4613">18551 11542 9933,'7'4'5160,"5"-4"-516,3-13-903,3 12-2967,-4-5 0,6 6-258,-3-1-387,0 1 129,-3 0-258,-2 4 129,-4 4-129,0 3 0,-8-11 0,8 23 0,-6-9 0,-2 5 0,-2 6 0,-3-1 0,-2 1 129,-2 4-129,-1 9 0,-3-1 0,1 2 129,-1 2-129,3-1 0,1-4-129,-1 0 0,0-4-129,6-3-645,-8-11-3354,10-4-387,2-14-387,0 0-387</inkml:trace>
  <inkml:trace contextRef="#ctx0" brushRef="#br0" timeOffset="370010.4853">18472 11943 6321,'3'-11'5160,"11"-3"-129,3 1-645,3-9-2451,7 8-903,-5-3-645,2 0-903,2 4-3870,-4 5-129,-1 2-516,-4-1-387</inkml:trace>
  <inkml:trace contextRef="#ctx0" brushRef="#br0" timeOffset="370541.5527">18796 11382 6450,'12'-24'5289,"2"15"-387,1-2-516,6 4-2580,-4-2-1290,7 5 0,-3-2-258,3 5-129,-4 1 0,-2 0-129,-1 4 258,-5 3-258,-2 0 0,-10-7 0,10 23 0,-10-8 0,0 5 0,0 0 0,-4 6-258,-2 1 258,3 3-129,-1 4 129,1 4-129,1-1 129,2 4 0,0 0 0,0 5 0,2-1 129,1-2-129,1-1 0,-1-1 0,3-4 0,-6-2 0,2-3 0,-2-7 0,-4-5 0,-5-2 129,-3-1 129,-4-2-129,-4 1 0,1-4-129,-2 0-258,6 5-1806,1-7-2580,0-3-129,4-2-258,10-5-387</inkml:trace>
  <inkml:trace contextRef="#ctx0" brushRef="#br0" timeOffset="383773.233">17601 12783 4644,'-12'12'4515,"-3"-9"-258,0 1-129,-3 5-2322,-7-9-516,7 3-387,-8-2-129,5 4-258,-5-4-129,4 6 0,0-4-129,-1 5 0,4-1 0,1 3 129,2 0-258,4 1 129,0 1-129,6-2-129,6-10 129,-4 22 0,4-7-129,4 3 129,5 0-129,-1 4 0,3 2 0,-2 6 129,0 2-129,0 4 0,-2-4 0,-3 1 0,-1 3-129,-3-3 0,0 1 0,0-6 0,-3 0 129,-1-1-258,4-3 129,-2-5 0,2-2 129,0-6 0,0-11 129,12 15-129,-1-11 0,1-4 0,3 0 129,-1 0-129,2 0 0,2-2 0,-1 2 0,1-2-129,2 2-129,-6 0-645,4 4-1161,-4-4-2322,-1 0-387,-3 0-129,0-5-258</inkml:trace>
  <inkml:trace contextRef="#ctx0" brushRef="#br0" timeOffset="384153.2813">17758 12950 6063,'0'-16'5031,"0"16"-387,0 0-258,0 0-2322,0 0-903,-7 13-387,8 8-129,-1 4-387,2 6 0,-2 2 0,2 5 0,-1 1-129,0-2-129,-1-5 129,0-2-258,0-2-129,0-7-129,0-1-516,0-20-1161,0 13-2580,0-13-129,8 8-516,1-8 258</inkml:trace>
  <inkml:trace contextRef="#ctx0" brushRef="#br0" timeOffset="384341.8052">17972 13301 6321,'20'30'4773,"-13"-8"-258,-4 1-258,-3-4-2451,4 13-903,-4-9-387,0 2-387,0 0-258,-3-7-387,3-1-1548,0-17-2193,0 0-129,0 0-516,7-9-129</inkml:trace>
  <inkml:trace contextRef="#ctx0" brushRef="#br0" timeOffset="395397.2091">18440 12946 2967,'1'-26'4515,"-1"26"-258,3-17-129,-3 4-2064,0 13-516,0 0-645,0 0-258,0 0-258,0 7 258,0 10-387,0 9 258,0 6-258,0 4 129,0 4-129,0-2 0,1 1-129,-1-1 0,0-8-129,0-3 0,0-6-387,0-7-387,5 2-1419,-5-16-2064,0 0-258,0 0-387,-5 7 0</inkml:trace>
  <inkml:trace contextRef="#ctx0" brushRef="#br0" timeOffset="395645.2405">18304 13159 5289,'-12'-13'4902,"5"-6"0,7 7-387,0 12-2064,2-26-1161,14 17-387,-2-3-258,7 4-258,4-2-129,4 3-129,2 1-129,3 5-129,0 1-516,-5-2-1677,4 2-2193,-4 0-129,2 1-387,-1-7-387</inkml:trace>
  <inkml:trace contextRef="#ctx0" brushRef="#br0" timeOffset="396312.8253">18959 12827 3612,'-19'-5'4644,"4"7"-129,0 16-129,-7 1-2838,8 18-258,-6-1-258,10 14-129,-4-4-387,8 2 0,5-3-387,2-7 129,9-4-129,4-10 0,6-12-129,4-10 0,4-5 0,4-16 0,6-10 0,-1-8 0,0-5 0,0-2 0,-1 0 0,-3 0 0,-1 6 0,-4 7-129,-1 7 129,-2 7 0,-4 9-129,1 7 129,-2 1-129,-3 9 129,-1 8 0,-1 1 0,-2 6 0,-4 3 0,-3 0 0,-2 2 0,-4-1 0,-2 1 0,-6-3 0,-4-5 129,-2-1 0,-6-6 129,-4-7 0,-1-5 0,-3-2 258,-3-4-258,-2-11 0,-3-6 0,-2-7 0,-1-2-129,2-6-129,-3-1 0,2-2 129,3 5-129,4 2 0,3 9 0,5 6 0,5 6 0,4 9-129,7 2-258,7 13-1677,0 1-2451,4 3-258,6 0-387,7 1-387</inkml:trace>
  <inkml:trace contextRef="#ctx0" brushRef="#br0" timeOffset="396641.3669">19451 12647 8643,'48'2'5289,"-21"14"-387,-4 1-258,1 10-3870,-4 11-129,1 10-129,-1 6-387,-8 7 129,-5-1-258,-5-1 0,-2-2-129,-2-11-129,-3 1-1290,-7-16-3096,1-9-129,-2-14-387,4-3-258</inkml:trace>
  <inkml:trace contextRef="#ctx0" brushRef="#br0" timeOffset="400640.8749">16965 13504 1419,'0'-12'3741,"0"12"516,0 0-258,-3-18-2322,3 18-258,0 0-516,-3 6-258,-1 6-129,2 7-129,1 8-258,0 7 0,1 3-129,0 8 0,0 0 0,1 4 0,2-5 0,2-2 0,2-3 0,0-5 0,2-7 0,4-4 0,3-5 0,3-4 0,8-2 0,3-7 0,6-1 0,5 0 0,5-1 0,2 1 129,2 1-129,2-1 0,0 2 0,3 1 0,-3-1 0,3 1 129,4-3-129,1-1 0,4-1 0,1-2 129,1 0-129,5 0 129,-1-6-129,4 2 129,2-2-129,2 0 0,4 1 0,1-2 0,2 0 0,4-2-129,4 0 129,2 2 0,0-1 0,0 0 0,3 1 0,3 0 0,1-1 0,2-1-129,-1 2 129,-1-3 0,-5 2-129,3-3 129,-6 2 129,-3 2-129,-7-1 258,-6 2-129,-9-4 258,-7 5-258,-7-1 129,-9 1 0,-10-3-129,-6 2 0,-10-1-129,-10-4 129,-10 11-129,4-18 129,-8 6 258,-6 3-129,-3-7 0,0 1 0,-2-4 0,5 2 0,-1-10 0,6 0-129,0-6 129,3-3-258,2 0 129,0-3-129,5 3 0,-1 3-387,8 19-2838,-7 1-1419,2 8-258,-7 5-774</inkml:trace>
  <inkml:trace contextRef="#ctx0" brushRef="#br0" timeOffset="414389.1206">2141 11975 1935,'11'-12'3225,"3"3"-129,-5 7-645,4-3-774,8 5-258,-4 0-387,11 2-258,-1 1-258,12 1-387,4-1 258,10 3-258,-1-3 129,6 1 0,4-2-129,6-1 0,-1 1 0,6-2 0,-4 0 129,6 0-129,-2 0-129,5-3 258,-2 0-129,6 0 0,3 0 0,3-1 0,3 4-129,1 0 129,3 0-129,3 6 0,3 0 129,5 3 0,-6 2 0,4 1 0,-6-2 0,4 3 129,-4-1 0,2-2 0,-6-3 0,0 1 0,-3-6-129,0-1 0,-3-1 0,-6 0 0,-7-3-129,-8 0 0,-9-2-129,-14 3-258,-9 2-903,-16 1-2838,-19-1-258,0 0-129,0-10-387</inkml:trace>
  <inkml:trace contextRef="#ctx0" brushRef="#br0" timeOffset="425429.0226">5290 6875 1806,'21'-42'3483,"-17"26"-258,-4 16-516,-4-21-645,4 21-258,-19-1-645,9 8-129,-10 7-387,1 15 0,-9 8-387,-1 11 0,-5 12 0,-6 8 0,-1 3-258,-3 4 129,0 4 0,1-6-129,3-12 129,2-5-258,9-12 0,3-12 129,11-9-258,4-18-258,11-5-645,0-15-1161,11-10-1806,4-4 0,1-9-387</inkml:trace>
  <inkml:trace contextRef="#ctx0" brushRef="#br0" timeOffset="425712.5586">4812 7250 3483,'-29'22'3741,"18"-6"-903,3 7-645,1-1-387,6 11-645,-3-1-516,4 4-258,0 2 0,0-5-387,2-1 0,0-5 0,3-10 0,1-3 129,5-12 129,4-2 0,4-8 0,7-10 0,0-3-129,6 1 0,1 2-645,-5 0-1677,0 4-1806,-4 9-129,-9 4-129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10T10:36:55.0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17137 3727 4386,'0'0'4773,"-12"2"-516,12-2 0,-19-5-2064,19 5-645,-19-9-645,7 5-258,-3-6-258,1 3-129,-1-5 0,0 3-129,1-2 0,1 2 129,0-2 0,2 2-258,0 2 129,3 3 0,8 4 0,-13 0-129,13 0 129,-7 24-129,4-2 0,3 6 0,0 7-129,0 2 129,2 8 0,1 0-129,2 3 129,-1 2 0,-1-3 0,0 0-129,0-1 258,-1-3-258,2-5 258,-3-3-258,3-4 129,-3-8 0,3-2-129,0-2 129,1-8-258,-5-11 258,12 14 0,-2-12 0,2-2 0,0 0 0,5 0 0,0-2 0,0-3 0,2 0 0,-3 5-387,-2-7-387,9 5-3483,-9-3-258,0 2-387,-2-11-387</inkml:trace>
  <inkml:trace contextRef="#ctx0" brushRef="#br0" timeOffset="1079.6371">17496 3776 2709,'0'0'4128,"0"0"-129,4 0-387,-4 0-2580,0 0-516,-4 20 0,-3-7-258,1 8 0,-4 6 0,5 4-129,-4 2 258,7 7-258,-3 2 387,5-2-387,2-3 258,8 0-258,1-10 0,5-3 258,-1-11-258,5-5 258,0-8-129,3-5 0,-3-12 129,0-6 129,-3-10-129,3 1 129,-10-11-129,-1 1 129,-7-8-129,-4 0 0,-2-5-129,-6 4 258,-6-3-258,-4 9 0,1 8-258,-1 3 0,4 12 0,1 10-129,4 12-258,11 0-387,0 38-3225,0-15-645,11 10-387,1 1-258</inkml:trace>
  <inkml:trace contextRef="#ctx0" brushRef="#br0" timeOffset="1276.162">17869 4080 8643,'17'46'4902,"-10"-21"-387,-4-2-258,1 0-3870,-3 3-516,-1-7-1290,0 3-2838,0-7-516,2-4-129,-2-11-516</inkml:trace>
  <inkml:trace contextRef="#ctx0" brushRef="#br0" timeOffset="1832.2327">18354 3710 6708,'0'0'4773,"0"0"0,0 0-774,3 21-2193,-3-21-903,-1 25-387,-1-2-129,-1 4-258,3 4-129,-2 7 0,0-2 129,2 0-258,0-3 129,0-2-516,2 1-129,-2-12-1290,3 2-2451,-3-8-387,2 0-258,-2-14-129</inkml:trace>
  <inkml:trace contextRef="#ctx0" brushRef="#br0" timeOffset="2088.2652">18223 3943 6063,'-13'-20'5289,"12"7"-645,6 13 0,1-11-3225,14 11-258,-2-8-516,11 6 129,4-6-387,4 2-129,4-2-129,-1-5-387,1 4-516,-6-13-1677,5 14-2064,-12-7-645,-1 7-129,-8-8-258</inkml:trace>
  <inkml:trace contextRef="#ctx0" brushRef="#br0" timeOffset="2772.3521">18803 3696 5934,'0'-11'4773,"0"11"-387,-10 8-387,1 11-3354,-3 3-258,0 7-387,3 4 0,-1 7 0,5-2 129,3-1-129,2-4 129,2-2-129,6-7 258,5-4 0,1-8 129,4-7-129,0-5 129,5-3 0,2-15-129,5 1 129,3-10-129,1 0 0,2-6-129,-1 5 0,-1-4 0,1 3 0,-5 8 0,-4 1-129,-2 3 0,-4 7 0,-3 5 0,-3 4-129,-2 1 129,0 10-258,-5 3 129,-2 4-258,0 2 129,-5-3 0,0 6-129,0 0 129,-6-4-129,-2-3 129,-1-3 258,-3-1 0,-4-3 129,-2 0 387,-5-8 0,-1 0-129,-9-7 129,2-5 0,-7-5 129,1-5-258,-1-8 0,2-4-129,0-3-129,0 0 0,7 0-129,4 3 129,2 4-129,3 8 0,2 8-129,4 8 0,1 6-129,4 7-387,6 14-387,-3-9-3483,9 15-258,7-12-387,10 8-258</inkml:trace>
  <inkml:trace contextRef="#ctx0" brushRef="#br0" timeOffset="3140.3988">19367 3500 7998,'0'-21'5160,"11"21"-258,3 13-129,-5 2-3612,7 16-129,-1 6-387,2 10 0,-3 6-387,1 10 0,-8-2 0,0 3-129,-7-1 0,0-3-258,-7-4 0,-6-4-258,-1-4-258,-5-20-2580,6 3-1806,-7-14-258,10-2-258,-4-15-258</inkml:trace>
  <inkml:trace contextRef="#ctx0" brushRef="#br0" timeOffset="5116.1497">16328 3836 3999,'15'-12'4644,"-8"6"129,-7 6-645,0 0-1161,-15 0-1548,6 7-516,-6 5-516,-4 8-258,-1 6 0,-5 4-258,-2 4 129,3 5-129,-2 2 0,2-5-258,2 3-774,0-10-2838,9-6-387,-1-13-129,14-10-258</inkml:trace>
  <inkml:trace contextRef="#ctx0" brushRef="#br0" timeOffset="5372.1822">16002 3772 7224,'-9'-12'4257,"18"15"0,3 14-258,2-1-3225,8 11-129,-3 1 129,8 10-387,-1-1-129,3 4-258,-2-2 129,1-2-387,0 3 0,-1-7-774,2 6-1032,-3-13-2193,-2-2-129,-3-10-387,1-4 0</inkml:trace>
  <inkml:trace contextRef="#ctx0" brushRef="#br0" timeOffset="5560.2061">16511 3804 9030,'0'0'4515,"11"9"-516,-11-9-774,20 24-6837,-15-12-516,4 2 0,-9-14-903</inkml:trace>
  <inkml:trace contextRef="#ctx0" brushRef="#br0" timeOffset="5716.2259">16540 4069 7353,'-13'31'4773,"11"-21"-387,2-10-1032,5 12-5805,9-10-1548,3-2-387,10-4-645</inkml:trace>
  <inkml:trace contextRef="#ctx0" brushRef="#br0" timeOffset="6316.3021">21386 3743 6450,'3'25'5031,"-11"-8"-387,-7 7-258,-1 5-4257,-4 8 129,-4 0 129,3 3-258,-1-5 129,3-1-258,3-5-129,-2-6-516,6-1-1548,-4-17-2064,4-4-387,-3-7-258,4-9 1</inkml:trace>
  <inkml:trace contextRef="#ctx0" brushRef="#br0" timeOffset="6551.832">21072 3735 4644,'-11'-45'4902,"7"33"-258,4 12-258,0 0-2838,19 19-387,-7 3-516,10 7-387,2 2 0,3 5-129,1 2 129,2-1-258,2 2 0,2-4-129,2 1 0,-5-8-258,6 1-129,-9-8-645,10 4-2064,-11-17-1290,3-3-258,-8-5-258</inkml:trace>
  <inkml:trace contextRef="#ctx0" brushRef="#br0" timeOffset="6983.8869">21654 3668 3612,'5'4'4773,"15"6"-129,-9-6-387,11 7-2967,-5-5-387,9 10-258,1-4-387,4 4 0,3 1-258,1 1 0,0 1 0,0-2 0,-3 0 0,-4-3 0,-4 0 0,-7-1 129,-10-3 0,-7 4 0,-7-3 0,-10 3-129,-10-3 129,-3 0 0,-6 0 129,-3-1 0,4-4 0,3 1-258,5-3 129,4-2-258,11 1 129,1-1-516,11-2 0,0 0-774,6 13-2838,3-11-387,8 3-387,3-4 0</inkml:trace>
  <inkml:trace contextRef="#ctx0" brushRef="#br0" timeOffset="7211.9158">22160 4073 3483,'-9'19'4128,"-7"-10"-258,-9-1-2193,2 8-387,-10-1-516,1 1-387,-5 0-129,1 1-129,2-1 0,4-2-258,6 3-129,3-9-774,13 7-1419,8-15-1419,0 0-387,0 12 130</inkml:trace>
  <inkml:trace contextRef="#ctx0" brushRef="#br0" timeOffset="7656.4723">22454 3832 516,'-15'1'4128,"1"9"516,-5 9-387,2 9-2064,-1-5-903,9 16-516,0-5 0,9 8-516,2-3 129,11 2-258,4-9 0,6-1 129,4-11 0,6-4 0,1-11 129,2-5 0,0-8 129,-3-10 0,-1-7 0,-3-7-129,-10-5-129,-3-7 0,-9-6-129,-3-1 0,-4 2-129,-6 0 129,-6 8-387,-2 5 129,-5 18-258,-3 11-129,4 23-1161,-10 4-2967,9 19-258,-5 3-516,7 8 258</inkml:trace>
  <inkml:trace contextRef="#ctx0" brushRef="#br0" timeOffset="140903.3924">11105 16972 3225,'0'0'3612,"0"0"-1419,0 0-258,1-12-129,9 12-516,-10 0-516,17 4 258,-6-4 0,6 9-387,-1-7 0,5 9-129,1-11-129,4 0 0,2-6 0,4 3-129,-1-7 0,7 0 0,-3 0-129,2-1 0,4-1 0,1 4 0,-3-1-129,4 2 0,-4 1 0,2 6 0,1-4 0,-1 0 0,-3 4 129,0 0-129,-1 0 129,3 0-129,-5 0 129,-1-1-129,1-1 129,-2 2-129,-2-3 258,-1 3-258,-5 0 129,0 0-129,-5 3 0,-2 4 0,-4-1 0,-4-3 0,-10-3-129,12 12-129,-12-12 129,3 14-129,-1 0-516,-2-14-3612,0 13-387,0-13-129,0 0-129</inkml:trace>
  <inkml:trace contextRef="#ctx0" brushRef="#br0" timeOffset="141667.4894">13182 16944 3999,'0'0'4644,"0"0"129,0 0-387,-1-10-3096,9 10-387,2-2-258,11 1 0,-3-5 129,9 6 0,0-3-387,6 3 129,1-4-129,3-2-129,2 0 129,2 7-129,3-1-129,-6 0-129,2 4-129,-8 0-129,2 14-903,-15-3-3483,3 3-387,-11-11-258,-11-7-387</inkml:trace>
  <inkml:trace contextRef="#ctx0" brushRef="#br0" timeOffset="142367.5784">14805 16967 7740,'8'5'5160,"5"-5"-129,7-4-387,0-12-3483,12 10-258,1-8-387,4 9-258,3 3 0,1 2-129,-3-4-129,0 3 129,-4-1-258,-4 2 129,-2 0-516,-5-5-1032,-1 5-3225,-10-6-129,-1 3-516,-11 3 0</inkml:trace>
  <inkml:trace contextRef="#ctx0" brushRef="#br0" timeOffset="143095.1708">15789 17032 903,'0'0'4644,"0"0"258,0 0-258,5-20-1677,18 8-1032,-3-12-774,15 9-129,4-9-387,11 5-129,3 1-129,7 9-258,7-3 129,3 4-129,1-2 0,5 5 129,-5-4-129,1 5-129,-3 0 0,-6 2 0,-5 2 0,-7 0 0,-9 8-129,-10-2-387,-5 20-1419,-14-18-2709,-13-8-387,0 0-258,0 0-516</inkml:trace>
  <inkml:trace contextRef="#ctx0" brushRef="#br0" timeOffset="242926.3478">9171 17033 2193,'-17'-4'2838,"5"2"-387,12 2-516,-9-1 129,9 1-516,0 0-258,0 0-129,0 0-129,9 0-387,4 3 0,1-3 129,7 8-258,-1-5-258,6 3 0,2-3 0,3-3-258,3 0 129,3 0-129,2-5 129,3-4-258,1 0 258,3-6-129,2-7 0,-1 2 0,3 2 0,-1-2-129,-1 3 129,2 2 0,-3 6 0,0 4 0,1 0 129,-2 5-129,-4 0 129,2 7 0,-3-5 129,-1 2-129,-1 4 129,-4 3 0,3-5 0,1-2 129,-2 0-258,-2 1 0,3 1 0,2 1 129,0-5-129,1 0-129,1 4 0,1-1 0,4-3 129,-2-1-129,1 4 0,-1-4 0,2-1 0,3-2 0,-7-2 0,1 0 129,1-4-129,-1 1 0,3 3 0,-2-1 0,-1 0 0,-1 0 0,1 1 0,-2 3 0,-3 2 0,-4-1 0,2 0 0,-3-2 0,-1 2 0,0-2 0,-1-2 0,1 3 129,2-5-129,1 3 0,-1-1 0,0-1-129,4 5 129,1 0 0,0 0 0,0 0 0,-1 0 0,4 3 0,0-3 0,1 1 129,-1-1-129,1-3 0,3 3 0,2-5 0,3-1 0,2 3 0,2-2 0,-1-2-129,3 0 129,0 4 0,-1-3 0,3 0 0,-1 3 0,0-1 0,0 3 0,1 1 0,0-1 0,0 0 0,1-1 0,-2 2 0,-1-1 0,-1-1 0,-2 0 0,0-2 129,-5 3 0,0-3-129,-5 2-129,-1 1 258,-1 0-129,0 1 0,-2-1 0,-2 1 0,0-3 0,-2 3 129,0 4-129,1-1 129,-3-3-129,1 1 129,-1 4-129,-1-1 0,-1 0 0,0 3 129,-1-1-258,-1-2 129,1 5 0,-1-3 129,0-1-129,2-3 129,-3 3-129,0-4 0,-2 1 0,6 3 129,-3-5-129,0 1 0,3-1 129,-2 1-258,1 4 258,3-4-129,0 2 0,1-1 0,3 1 0,1 3 129,2-5-129,4 4 0,4-2-129,0-1 129,4-2 0,-2 0 0,2 0 0,-1 0 0,3 0 0,-2 1-129,-3-5 258,2 4-129,-1-2 0,1 2 0,-1 0 0,-2 0 0,1 0 0,1 0 0,0 2 0,0-2 0,-1 4-129,1-4 129,0 5 0,-1-5 0,-4 1 0,3 3 0,-5-4 0,-1 0-129,-1 0 129,-1 0 0,2 0 0,-1-7 0,-1 1 0,0 3 0,2 1 0,-1-9 0,-2 7 0,2-1 0,-3-1 0,3 6 0,-3 0 0,0-3 0,-1 3 0,2 2-129,-1-2 129,3 0-129,-1 2 0,0-2 129,3 0 0,-1 0 0,3 0 0,-2 1 0,5 1-129,-1-2 258,3 0-258,1 0 129,2-5 0,4 3 0,1-1 0,1-4-129,-1 0 258,3 6-129,0 0-129,-1 1 129,-1-1 0,3-4 0,-3-2 0,2 6 0,0 1-129,-4-2 129,2 2 0,2-2 0,-1 3 0,2 3 0,0 0 0,-1-3 0,4-1-129,1 0 258,1-5-129,-1 5-129,-2 0 129,-1 0 0,-7 1 0,-1-1 0,-5 6 0,-2 9 0,-4-5 0,-3-3 0,-1 2 129,-5 6-129,0-1 129,-4-2-129,-4 1 0,-4-4 0,-6 3 0,-5-1-129,-5-1-258,-10-10-3483,-3-20-1419,-8-15 0,-12-27-645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3:09.7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8131 5593 1419,'68'-39'2580,"-25"13"-645,6 0-387,4-6-774,9 0 0,3-4-258,5 0 258,2-5-258,6 2-129,-5-2 129,6 0-387,-9 2 129,1-2-129,-3 7-129,-6 3 0,-3 4 0,-9 2-129,-1 6-129,-9 2-1419,-7 2-1806,1 10 0,-12-7 259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3:10.8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13838 4848 1806,'22'10'2580,"-1"-4"258,9 3-645,3-2-258,14 11-387,2-6-258,13 11-258,3 1-516,10 7 0,-1-2-129,11 5-258,1 5 0,5-3 0,2-1-129,1 2 129,-1-3-129,2 0 129,-4-3-129,-3 1 129,-7 0-129,-7-5-258,-1 6-903,-7-4-2838,-9-7-258,-4-3-258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2:09.3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15637 5787 1419,'0'0'2967,"0"0"-129,1-15-258,-1 15-516,0 0-129,0 0-387,0 0-387,0 0-258,-12-13-258,12 13-129,-14-2-129,14 2-129,-21 0 0,11 0-129,-3 0 129,1 1-129,-2 2-129,2 2 129,-1-1-129,13-4 0,-19 9 129,19-9-129,-13 8 129,13-8-129,0 0 0,0 0 129,0 0 0,0 0-129,0 0 129,-9 13-129,9-13 129,-1 13 0,1-13-129,-1 25 129,1-6-129,0 5 129,0 1-129,0 5 0,0 5 0,0 3 129,0 3-129,0-2 129,1 0 0,-1 0-129,0-1 0,0-3 0,0-3 258,-2-6-516,-2 0 516,1-5-516,0-3 129,1-4 129,-1-2 0,3-12-129,-1 15 129,1-15 0,0 0-129,0 0 129,6 5 0,-6-5 0,14 0 0,-14 0 0,21-1 0,-8-2 0,0 1 129,0 0-129,1 2 0,-1 0 0,-1 0 0,-2 0-129,1 2-258,-11-2-903,14 0-2967,-14 0-129,0 0-645,13 0 258</inkml:trace>
  <inkml:trace contextRef="#ctx0" brushRef="#br0" timeOffset="5328.3048">15901 6128 3225,'0'0'3225,"0"0"-258,0 0-645,0 0-258,-2-7-645,2 7-387,0 0 0,5-4-387,-5 4 0,17-1-129,-17 1-258,21-3 0,-10 3-129,6 0 0,-6 0-129,4 0 129,-2 0-129,0 0-129,0 3 129,-2-3-129,1 1 0,-12-1-387,24 1-774,-24-1-1290,14-7-1677,-14 7-387,13-11 129</inkml:trace>
  <inkml:trace contextRef="#ctx0" brushRef="#br0" timeOffset="5648.3231">16201 5932 2967,'17'-15'4515,"-6"8"-129,-11 7-1935,0 0-258,0 0-774,15 10-387,-13 2-516,1 9-129,-3-2-129,4 6-129,-4 2 0,1 2 129,-1-3-258,4 0 129,-3-2-258,0-1 258,1-4-387,-1-4 129,4-1-258,-5-14-903,11 13-2322,-11-13-1032,0 0 129,0 0-387</inkml:trace>
  <inkml:trace contextRef="#ctx0" brushRef="#br0" timeOffset="6191.3541">16395 5944 3612,'13'-13'4773,"-13"13"-387,14-14-1548,-11 0-1290,13 13 129,-9-10-774,9 6-258,-5 1-258,4 3 0,-2 1-129,1 0-129,-2 3 0,-1 4-129,-11-7 258,20 23-258,-15-12 0,1 6 0,-4 0-258,-2-1 258,0 2 0,-2 1 0,-4 2-129,-1-4 129,-2 3 0,-3-2 0,0-3-129,0-1 129,2-1-129,-1-1 129,11-12-129,-16 17 129,16-17 0,0 0-129,-6 15 129,6-15 0,0 0 0,15 12 129,-3-12-129,3 3 0,3-1 129,1-2-129,-3 2 0,4 0-129,-2-1-129,-6-1-1161,6 0-2580,-5-1-645,-13 1-129,16-7-129</inkml:trace>
  <inkml:trace contextRef="#ctx0" brushRef="#br0" timeOffset="6664.3812">16708 5881 5031,'17'-12'4902,"-17"12"-387,22-10-1548,-14-1-1677,13 8 0,-6-5-645,5 7-129,-1-5-129,1 6 129,-4 0-387,3 0 129,-5 0-129,2 1 0,-5 4 0,-1 0 0,-10-5-129,19 16 129,-19-16 0,10 19-129,-6-7 0,-1 3 129,-2 2-129,-1 0 0,0 2 0,0 2 0,-4-1 0,-1 4 0,3-3 0,-1 0 129,2-2-258,0-1 258,1-1-258,0-1 258,0-1-258,0-4 129,0 1-258,0-12-258,2 20-516,-2-20-1935,0 0-1548,-6 9-516,6-9 0</inkml:trace>
  <inkml:trace contextRef="#ctx0" brushRef="#br0" timeOffset="6912.3954">16789 6060 1677,'9'-10'4644,"14"1"0,-8 4-129,0-7-2709,9 12-258,-5-6-516,6 6-387,-2 0-387,-1 0-129,0 1-516,-3-1-645,5 5-2709,-8 1-903,-2-1-129,-1 1 0</inkml:trace>
  <inkml:trace contextRef="#ctx0" brushRef="#br0" timeOffset="7116.4069">17214 6130 3354,'18'18'4386,"-18"-18"129,10 13-1935,1 3-387,-11-16-1032,5 23-258,-5-11-516,0 1-258,0 3-387,0-16-1806,-17 20-2193,17-20-258,-14 14 0</inkml:trace>
  <inkml:trace contextRef="#ctx0" brushRef="#br0" timeOffset="8263.4725">17604 5840 2709,'0'0'4773,"0"0"-129,0 0-129,0 0-2709,6 5-516,-2 11-387,-4-1-387,0 7-129,0 2-258,-1 3 258,-3 2-258,1 0 0,-1-1-129,1-3 129,2-3-129,-2-5 0,2-5 0,1-12 129,0 0-258,0 0 129,0 0 0,1-12-129,2-5 129,-2-3 0,1-4 0,-2-3-129,0-6 129,0 1-129,0-3 258,-2 2-258,2 7 129,-1 2 0,1 5 0,0 9 0,0 10 129,0 0-129,11 12 0,-4 5 129,2-3-129,0 4 129,4-2-129,-1-3 129,4-6 0,1 0-129,0-7 129,2 0-129,2-3 0,0-8 0,2-1 129,0-3-129,1-2 0,2 0 0,0 2 0,-1-2 0,-2 3 0,0 3 129,-5 7-258,-1 3 258,-4 1-129,-4 12 0,-3 2 0,-3 7 0,-3 6 129,0 0-129,0 4 129,0 0-129,-1-1 129,-2 0-129,0-1 0,2-2 129,0-5-258,0-5 0,1-1-387,0-16-903,0 0-2967,0 0-387,0 0-129,0 0-516</inkml:trace>
  <inkml:trace contextRef="#ctx0" brushRef="#br0" timeOffset="8564.4898">18149 5944 4128,'0'0'4902,"18"7"0,-18-7-387,16 10-2967,-16-10-645,30 0 129,-13 0-645,8 0 0,-4-3-129,2 1-129,0-1-129,1 1 0,-2 2-258,-8-4-903,8 4-3096,-12-1-387,-10 1-387,17-2-129</inkml:trace>
  <inkml:trace contextRef="#ctx0" brushRef="#br0" timeOffset="8879.5078">18616 5757 5805,'13'1'5031,"-7"20"-258,-6-4-1419,0-17-1935,0 39-129,0-17-516,0 7-129,0-2-387,2 4 0,2 0 0,-2 1-129,0-4-129,1-3 0,-1-1-129,-1-7-129,4 2-387,-5-19-1032,0 0-2838,0 0-387,12 4-258,-12-4-129</inkml:trace>
  <inkml:trace contextRef="#ctx0" brushRef="#br0" timeOffset="9719.5554">18779 5610 1548,'0'0'4515,"0"0"387,-2 10-1032,2-10-1419,0 0-516,0 0-903,0 0-129,0 0-387,13-3 129,-13 3-258,19-4-129,-9 0 0,4 4 0,-3-2 0,6 2-129,-4 0-129,5 2 129,-6 1-129,4 2 0,-3-2 129,1 3-129,-1-3 0,-2 0 0,0 0 0,0 1 0,-11-4 0,16 9 0,-16-9 0,11 15 0,-11-15 0,6 16 0,-6-3-129,0-1 129,0 4 0,0 2 0,0 1 0,0 1 0,-3 5 0,2 1 0,0 0-129,0 4 258,0 1-258,1 1 129,0 3 0,0-1 0,0 0 0,3 0 0,1-2 0,0-2 0,4 0 129,-1-6-129,-1-2 129,0-4-129,-2-2 0,-4-6-129,0-10 129,0 12-129,0-12 0,-18 4 0,7-1 129,-4-3 0,0 0 0,2 0 0,-1 0 0,3 0 0,11 0-258,-17 0-1161,17 0-3096,0 0-129,0-8-516,0 8-129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3:14.9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5009 7643 516,'40'-32'3096,"-13"8"-258,6-3-258,6-8-645,3-2-516,13-5-258,0-5-258,9-2-129,-1-6-258,7 0 0,-3-2 0,3 8-258,-8-3-129,-2 7 0,-10 2-258,-4 7 129,-7 14-387,-13 1-387,-3 15-1677,-9 1-1548,-14 5 0,6 6-129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3:17.6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8829 6881 1419,'34'17'2451,"-7"-5"129,6 5-129,10 2-645,1-5-258,13 8-387,1-5-129,10 7-258,-5-5-129,5 8-258,-6-1 129,-1 0-387,-8 5 0,0-1-129,-6 5 0,-3 1 0,-2-2-129,0-1-516,3 3-2322,1-3-1032,-5-8-387,6 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1-28T00:15:44.88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12077 14091 1806,'0'0'2322,"0"0"0,11 11 129,-11-11-258,0 0-258,0 0-129,0 0-516,-12 7-129,12-7-387,-13 5 129,13-5-387,-18 4-129,18-4 129,-20 2-258,20-2 129,-22 2-129,22-2 0,-18 0-129,18 0 258,-11 0-258,11 0 0,0 0 129,-12 4-258,12-4 129,0 0 0,0 0-129,-13 13 129,13-13 0,-6 12-129,6-12 0,-6 20 129,5-8-129,0 2 129,0 3-129,1 0 0,0 2 0,0 4 129,0 0-129,0 4 129,0 2-258,2 1 129,-1 1 0,1 2 129,1-1-258,-2-1 129,1 3 0,0 0-129,-2-4 129,0-1 0,0 0 0,0 0-129,0-3 129,0 0 0,0-7 0,0 0 0,0-3-129,0-4 129,0 1 0,0-13 0,2 12 0,-2-12 0,0 0 0,15 2 0,-15-2 0,17 0 0,-5-1 0,1-3 129,2 0-129,1 3 0,1-3 129,0 0-129,-1 2 129,0 1-129,-4 0 0,-12 1-129,17-1 129,-17 1-387,13 0-645,-13 0-3096,0 0-387,0 0-258,0-9-387</inkml:trace>
  <inkml:trace contextRef="#ctx0" brushRef="#br0" timeOffset="-3.10353E10">12531 14258 258,'0'0'3999,"0"0"258,0 0-903,0 0-903,0 0-258,2 7-645,-2-7-387,0 0-516,-8 15-129,8-15-129,-12 20 0,5-7 0,-2-2 0,1 7-258,-3-1 0,-1 1 0,1 1-129,-3 3 0,-1-1 0,0 0 0,2 2 0,-2-2 0,1-4 0,3 0 0,1-2 0,2-3 0,8-12 0,-11 14 0,11-14-129,0 0 0,0 0 0,0 0-387,0 0-516,0 0-1677,0 0-1419,-11-9-387,11 9-258</inkml:trace>
  <inkml:trace contextRef="#ctx0" brushRef="#br0" timeOffset="-3.10353E10">12286 14289 2322,'13'-2'3612,"-13"2"-258,0 0-903,0 0-258,0-12-645,0 12-129,0 0-516,0 0 129,11 0-387,-11 0 0,10 11-258,-10-11 129,13 18-258,-3-6 129,-2 4 0,5 2-129,-1-1-129,6 5 258,-2-2-258,3 5 129,3-1-129,-1 1 129,-1-6-129,1 3 0,-5-7-129,1 0 129,-5-6-129,-12-9 0,17 12 0,-17-12 0,0 0 0,11 2 0,-11-2-129,0 0 0,0 0-258,1-9-774,-1 9-3225,0 0-258,4-10-129,-4 10-387</inkml:trace>
  <inkml:trace contextRef="#ctx0" brushRef="#br0" timeOffset="-3.10353E10">12911 14156 2193,'0'0'4257,"0"0"129,0 0-1032,0 0-1032,0 0-387,0 0-645,6 7-387,-6-7-129,0 0-129,0 0-129,13 13 0,-13-13-258,14 12 0,-14-12 0,13 15 0,-13-15-129,17 16 0,-17-16 129,17 15-258,-17-15 129,23 19-129,-11-11 129,0 3 0,0 1-129,0-2 0,0 3 0,0-1 129,-2-1-129,-10-11 0,20 20 0,-20-20 0,14 18 0,-14-18 129,13 14-129,-13-14 0,11 13 0,-11-13 0,0 0 0,0 0 0,8 10 0,-8-10 0,0 0 0,0 0 129,0 0-129,0 0 0,0 0 129,0 0-129,-7 2 0,7-2 0,-14 1 0,14-1 0,-12 5 0,12-5 0,-16 7 0,16-7 0,-21 11 0,10-3 0,-1 0 0,1 2 0,-2 1 0,0 0 0,0 0 0,1 1 129,0 0 0,2-1-129,-1 0 129,11-11 0,-18 17 0,18-17 129,-17 13-129,17-13 129,-14 9-129,14-9-129,0 0 129,-10 4 0,10-4-129,0 0-129,0 0 0,0 0-129,6 0-258,-3-9-1677,9 9-2322,-12 0-516,15-15-129,-15 15-516</inkml:trace>
  <inkml:trace contextRef="#ctx0" brushRef="#br0" timeOffset="-3.10353E10">13519 14112 3612,'0'13'4515,"0"-13"-129,0 0-1677,0 0-516,0 0-387,9 12-387,-9-12-516,0 0 0,13 7-258,-5 4-129,-4 2-258,5 2 0,2 2 0,-1 3 129,0 1-258,4 1 129,-4-3-129,2 0 0,1-5 0,0 1 0,-1-8-129,-2 1 129,1-8-129,1 0 0,-1-1 129,2-8-129,-3-6 0,3 2 0,-2-4 129,-1 0-129,-1 1 0,0-2 0,-2 4 129,-2 1-129,-5 13 0,6-12 129,-6 12-129,0 0 129,0 0-129,0 14 0,-1 3 129,-1 5-129,-2 7 0,0 5 129,1 2-129,-1 5 0,0 3 0,-1 4 129,-1-1-129,-1-1 0,1-6 129,-2-4-129,1-5 129,0-5-129,0-8 0,1-6 0,6-12-129,0 0 0,0 0-387,-7-8-129,7 8-1806,7-20-2193,0 7-516,-3-11-129,5 3-387</inkml:trace>
  <inkml:trace contextRef="#ctx0" brushRef="#br0" timeOffset="-3.10353E10">14054 13950 2709,'0'0'4644,"1"11"0,-1-11-129,0 0-2064,8 12-1032,-8-12-258,0 0-129,0 0-516,18 13 0,-18-13-129,21 1 0,-21-1 129,23 4-258,-11-4 0,2 0 0,-2 0-129,0 0 0,1 0 0,-2 0 0,1 0 0,-12 0-129,18 0 0,-18 0 129,15 0-129,-15 0 0,11 3 0,-11-3 129,0 0-129,0 0 0,8 10 0,-8-10 0,0 0 129,0 15-129,0-15 0,0 14 129,0-14-129,-5 18 0,2-7 0,0 1 129,1 0-129,0 2 0,-1 1 0,2 3 0,0 0 0,1 2 0,0-1 0,0 0 0,0 5 0,1 1 0,1 0 0,2 3 0,-2-1 0,1 2 0,0 2 0,0 1 0,-1-2-129,-1-1 129,0-2 0,0-2-129,-1 0 129,0-2 0,0-5 0,-2-2-129,-1-2 258,-2-1-258,5-13 129,-7 19 0,7-19 0,-10 10 0,10-10 0,-11 14 0,11-14 129,-12 9-129,12-9 129,-14 5-129,14-5 129,-13 4 0,13-4-129,-15 0 129,15 0-129,-12 0 0,12 0 0,0 0 0,-12 2 0,12-2-129,0 0-258,0 0-645,0 0-3870,0 0 0,11 0-516,-11 0-129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3:35.5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13473 7590 258,'33'-32'2709,"-10"15"-387,3-3 129,6-1-387,0-5-387,5 1-129,1-7-387,6 4-258,-4-5-258,8 1-129,-2-3 129,6 3-387,-1-4 129,7 5-129,-3-4 0,1 4 258,1-1-516,3 2 387,-7 2-387,0-3 258,-5 2-258,0 1 129,-2 3-129,2 1 0,-5-2 0,0 4 0,1-3 0,0 6-129,-2 0 258,-1 3-258,-1-3 258,-3 2-258,-5 3 129,-3-2-516,-2 8-1290,-4-4-2580,-6-2 129,-2 6-516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3:37.2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18068 6520 2451,'11'12'2709,"7"2"-387,0 4-258,0-5-258,7 9-387,-2-3-258,12 10-387,-5-6 129,9 10-387,-2-7 129,6 7-258,2 0-129,3 4 129,-3-1-129,4-1 129,0 1-258,-1-1-129,-2 2 129,-2-2-258,-3 0-258,-7-9-1548,-2 3-2193,1 3-387,-8-5-129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2:56.4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17743 7772 3096,'0'0'4386,"0"0"-387,0 0-903,0 0-903,0 0-903,0 0-129,-8-7-516,8 7 0,0 0-387,0 0 0,-17-8-129,17 8 0,-12 0-129,12 0 129,-19 0-129,8 0 0,0 0 129,0 0-129,0 1 387,11-1-387,-17 3 258,17-3-258,-13 7 129,13-7-129,-5 13 0,5-13 0,0 21 0,0-3 0,0 2 0,2 5 0,1 4 0,0 2 0,0 4 0,0 1 129,0 3-258,-2 2 258,-1 0-129,0-4 0,0-1-129,0-1 258,-3-3-258,-1-6 129,3-3 0,-2-6-129,2-4 0,1-13 129,-1 16 0,1-16-129,0 0 129,0 0 0,9-3 0,-9 3 0,18-13 0,-9 6 0,5 0 0,0 0 129,1 2-129,0 3 0,-1 0 0,0 2 0,0 0 0,-3 0-129,1 1-387,-12-1-774,12 1-2967,-12-1-387,0 0-129,0 0-258</inkml:trace>
  <inkml:trace contextRef="#ctx0" brushRef="#br0" timeOffset="4456.2549">18164 7900 1419,'0'0'2193,"0"0"-129,0 0-258,0 0-258,0 0-258,-6-9-258,6 9 0,0 0-258,0 0-387,-11 0 129,11 0-129,0 0-129,-16 11 129,16-11-129,-17 16 0,6-6 0,0 5 129,-2-1 129,2 6-258,-3-1 129,5 5 0,-1-1 0,5 5 258,2-2-258,3 3-129,1-2 129,9 2-129,0-7 0,4 2 0,2-7-129,2-4 129,0-4-129,2-2 0,-1-7-129,1 0 129,2 0-129,-1-8 0,-2-1 0,-2-3 0,1-4 129,-2 2-129,-3-2 0,0-4-129,-3-1 258,-5-2-129,0-1 0,-2-4 0,-3 1 0,0-5 0,-5-1 0,-5 4 0,-3 0 0,-2 3 0,-1 2 0,-3 6-129,-2 3 129,1 8 0,-2 6-258,1 1 129,1 7-258,-3 1-258,7 13-516,-7-7-1419,7 7-1806,7 2-258,-1-2-129</inkml:trace>
  <inkml:trace contextRef="#ctx0" brushRef="#br0" timeOffset="4800.2746">18478 8156 3096,'15'14'4515,"-15"-14"-129,12 13-516,-6 5-2451,-6-6-258,0 7-645,-4-1-258,-1 3 0,-4-6-258,0 2-129,0 2-516,-3-9-1161,12-10-2322,-17 20-387,17-20-129</inkml:trace>
  <inkml:trace contextRef="#ctx0" brushRef="#br0" timeOffset="5904.3376">18858 7858 1548,'13'-2'4386,"-13"2"129,3 6-1548,7 11-774,-10 0-129,3 12-645,-3-4-516,0 8-258,-1 2-258,0 1-129,-4-5 0,4-2-129,-1-7 129,2-2-258,0-6 0,0-14 0,0 0 0,0 0-258,9-3 258,-6-11-129,1-1-129,-3-8 129,3-2 0,-4-4 0,0-1 0,0-5 0,0 1 129,-1 3 0,-2 2 0,1 6 129,-1 2-129,2 7 129,1 14 0,0-13 0,0 13-129,0 0 129,0 0 0,11 8 0,-11-8 0,20 15 258,-10-6-129,3 0 0,0 1-129,3-1 129,-1-3 0,2-1-129,2-3 0,2 0 0,-1-2 0,1 0-129,0-7 129,0 0-129,-2-2 129,0 0-129,-6 0 0,1-2 129,-14 11 0,18-16-129,-18 16 129,11-9-129,-11 9 258,0 0-258,4 7 129,-4 3-129,0 3 0,0 6 129,0 2-129,0 3 0,-1 0 0,-2 3 129,1 2-129,-1-1 0,0-2 0,2 0 0,-1-3 0,1-3 0,1 1-258,0-9-258,1 1-387,-1-13-2064,0 0-1806,0 0-129,15 0-645,-15 0 388</inkml:trace>
  <inkml:trace contextRef="#ctx0" brushRef="#br0" timeOffset="6261.3581">19476 8014 2709,'0'0'4773,"0"0"-129,0 0-129,24-7-2967,-24 7-129,24-5-258,-11-1-387,9 6 0,-3-5-387,6 4 0,-3-3-129,3 1 0,-2 1-129,-3-2-129,0 1 0,-3 1-129,-1 0-129,-5-2-258,3 4-645,-14 0-2451,0 0-1161,0 0-129,11-1-387</inkml:trace>
  <inkml:trace contextRef="#ctx0" brushRef="#br0" timeOffset="6595.3772">20057 7818 5160,'0'0'5160,"0"0"-258,0 0-387,6-11-2967,-6 11-516,0 13-258,0 3-258,0 1-258,0 8 0,0 3 0,0 2 129,0 3-387,0 1 129,0 0-129,0-2 0,0-1-129,-1-7-258,1-2-387,0-22-903,1 21-3096,-1-21-258,0 0-129,0 0-258</inkml:trace>
  <inkml:trace contextRef="#ctx0" brushRef="#br0" timeOffset="7331.4193">20176 7709 3612,'10'-11'5031,"-10"11"-258,19-12-129,-13 0-3096,14 12-516,-6-10-129,7 7-387,-1-1-129,6 3-258,-4-3 129,4 1-258,-3 1 129,2 0-129,-4 0 129,0 2-129,-1-3 0,-3 3 0,-5-2 0,-1 2 129,-11 0-129,15 0 0,-15 0 129,0 0-129,6 14 129,-6-14-129,0 22 0,0-5 258,0 2-129,-2 2 0,-2 2 129,-2 5-258,3 0 387,-1 1-258,2-1 0,2 1-129,-1 0-129,1 3 258,0 0-129,0-3 0,3 2-129,1-2 129,0 0 0,4-4 0,-1 0 0,-2-5 0,1 2-129,1-8 129,-3-2 0,-1 0 0,-3-12 0,3 13 0,-3-13 0,0 0 0,-10 11 0,10-11 0,-22 9 0,10-5 129,-1 1-129,0 2 0,2-3 0,11-4 0,-17 11 0,17-11-129,0 0-516,0 0-645,0 0-3354,0 0-258,0 0-129,0 0-516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1:00.2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4528 16436 774,'13'0'1935,"7"0"258,-9 0-258,-1 0-258,6 0-258,-2 0-258,7 0-387,-5 0-258,9 1 129,-4 0-129,7 2 0,-4-1 0,6 0 129,-5 1-258,5 2 0,-3-1 129,1 0-129,5-3-129,4 6 0,-4-2-129,5-2-129,-1 2 129,4 0 0,0-2-129,1-2 0,0 4 129,2-3 0,4 1 0,-1-1-129,1-2 258,1 5-129,-2 1-129,0 0 129,-2 0-129,-2-1 0,0 2 0,1 2 0,-1-2-129,1-4 129,0 2 0,1 1 0,2-1 0,0 2 0,1-1 0,-1 0 0,2 3 129,0 2-129,-1-1 0,3-1 0,-3 4-129,0-3 129,0 2 0,-1 1 0,0-5-129,1 4 129,0 0 0,1-2 0,1 2-258,0 3 258,2-6 0,1 0 0,1 2-129,0-2 129,0-1 0,-2 2 0,1-3 0,1 2 0,-3-1 0,-2 4-129,0-4 129,-1 1 0,3 5 0,-1 1 0,0-3-129,0 2 129,3 0 0,-4 1 0,2-2 0,0 3 0,-3-4 0,0-4 0,3 6 0,-5-2 0,2 2 0,-3-2 0,2 1-129,-2 1 129,1-1 0,0-1 0,-2 0 0,1 2 0,0-3 0,0-2 0,1 5 0,-3-2 129,0-2-129,1 5 0,-4-4 129,4 6-129,-2-7 0,-1 5 129,-2-7-129,0 6 0,0-2-129,1 2 258,-3-4-129,0 0 0,-2 0 0,-1 1 129,0 6-129,1-7 258,-1 6-258,-1 2 129,4-1-129,-5 0 129,1 7-129,-1 1 129,0-7-129,-1 5 129,-1-12-129,0 4 0,0 2 0,0 2 129,3-11-129,1 1 0,0-1 0,1 8 0,-2-6 129,1-1-129,1-1 129,0-3-129,-2 4 0,0-9 129,0 7 0,1-2-129,1 7 258,-2 0-258,1-9 258,-1 2-258,0 5 129,-33-10-387,61 30 387,-61-30-129,58 10-129,-58-10 129,54 13 0,-54-13 129,49 14-258,-49-14 645,51 15-645,-51-15 0,52 4 387,-52-4-516,53 13 0,-53-13 0,54 0 258,-54 0-387,55 5 258,-55-5 129,57 0-258,-57 0 387,58 4-129,-58-4 0,61 16 0,-61-16 258,61-7-258,-61 7 0,61 12 0,-61-12 258,57 3-387,-57-3 0,59 10-1161,-59-10-3225,0 0 0,74 12-645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1:02.0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9331 16326 903,'14'1'3354,"-14"-1"-129,0 0-1548,21 2 129,-21-2-258,21 4-258,-21-4-258,26 8 0,-15-8-258,6 7-129,-1-4-129,5 4-516,-2-3 387,4 2-387,-2 1 387,5 3-387,-1-1 129,5 1-258,-1 1 258,4 1 0,0 1-129,-1 0 129,2 1-258,0 3 258,-2-3-129,0 1 0,0 0 0,-1 0 0,0 2 0,0 2 0,-1 0 129,0-2-129,-1 9 0,-1-4 0,-1 5 0,1-4 129,-1 4-129,-2-2 129,1-1-129,0 0 129,-3-4-129,2 2 129,-5-5 0,3 2-129,3-3 0,0 3 129,-2-4 0,0 2-129,2-2 0,-2-1 129,2 3-129,1 2 129,-5-1-129,-1-1 0,2 4 0,3-2 129,-3 1-129,1-1 0,-1-4 0,0 3 0,-1-2 0,1-2 0,2 1 129,0 1-129,1 0 129,0-2-129,2 8 129,0-6-129,2 6 0,-2 2 129,-2-2-129,-2-1 0,1 6 129,-2 2-129,0-3 0,-3 6 0,3-5 0,1 5 0,-3-10 0,2 4 0,2-7 129,-2 1-645,8 3-1548,-3-5-2580,-28-18-258,46 27-645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1:03.4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11601 16220 2451,'0'0'2838,"0"0"-516,0 0-516,0 0-258,0 0-129,0 6-258,3 14-129,-3-20-129,0 35-387,0-16 258,1 14-258,-1-4 0,1 5-258,3 6 258,-1 1-516,0 10 129,1 4 129,0 1-258,0 2 258,0 2-258,2 3 129,0-2-129,0 2 129,1-11-258,-1 5 258,-3-4-129,3 2 129,-3-4-129,0 3 0,-1-4-129,1-4 129,1 0-903,-4-2-3354,4-22 0,4-10-645,-8-12 387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1:13.5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12123 17887 1161,'0'0'2322,"0"0"-258,0 0-129,0 0 0,17-48-387,-4 24-258,-4 4-129,7 6-645,-1 2 0,4-13 387,1 1-387,6 10-258,-2-5 129,7-3 0,3-3-387,3-10 516,4 5-645,3-11 258,1 0-129,2-10 0,1 10 0,1-3 0,1 1 0,2-5 0,-3 5 0,4 3 0,0 6 0,2-7-129,-2 5 258,2-3-129,-1 5 0,0 0 0,1-2 129,-2 2-129,-2 3 0,0-3 0,-2-2 129,-1 3-129,0 1 129,-3 2-129,-3-2 129,1-1 0,-3 2 0,4 7-129,-6-3 258,2 3-258,4-3 129,-1 3 0,1 2-129,1 0 129,-1-2 0,2 2 0,-4-2-129,1 2 0,-3 0 0,-1 1 129,-4 2-129,3-8 0,-7 0 0,4 1 129,-3 1-129,1 2 129,-3-2 0,0 1-129,3 0 0,-4 8 129,-1 3-129,-2 0 0,-3 4 0,-4-1 0,-2 8-129,-17 2-516,24-3-2838,-24 3-1032,0 0-129,0 10-129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19:06.6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11495 17856 3225,'0'0'3483,"0"0"-774,0 0-258,0 0-516,0 0-129,0 0-516,0 0-516,0 0 129,0 0-387,0 0 0,0 0-129,0 0-129,2 68-129,-2-68 258,0 0-258,4 82 129,-4-82 0,0 65-129,0-65-129,0 68 129,0-68-129,0 63 0,0-63-129,0 0 0,-4 50-129,4-50-645,0 0-2193,0 0-1548,0 0-129,0 0-258</inkml:trace>
  <inkml:trace contextRef="#ctx0" brushRef="#br0" timeOffset="776.0444">11307 18314 2580,'0'0'3870,"0"0"-516,0 0-774,0 0-387,0 0-258,0 0-645,0 0-129,0 0-258,0 0-129,0 0-258,0 0 0,0 0 129,46 5-258,-46-5 0,0 0 0,60-10-129,-60 10-129,51 0 129,-51 0-129,57 10-129,-57-10 129,57 1-129,-57-1-129,55 3 129,-55-3-129,0 0-258,71-8-1161,-71 8-3096,0 0-387,0 0-129,49-38-387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1:15.7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12455 18093 645,'0'0'1935,"0"0"258,54-1 0,-54 1-129,0 0-258,56-35-387,-56 35-258,49-13-129,-49 13-129,61-22-258,-61 22 0,83-40-258,-83 40 129,101-30-258,-44 12 129,8 0 0,5 0-258,9-10 0,1 14 129,6-11-129,4 6 258,7-7-258,2-2 0,5-2 129,-1-4-258,1 9 129,2-6 0,-3-10 0,-2 0-258,1-7 129,-2-1 129,1 5-129,-2 3 0,1-5 129,-1 2-129,1 1 0,2 7 0,0 3 0,0 1 129,1 0-129,0 1 0,2-1 0,0 0 129,1 6-258,1-3 258,-3-2-258,3 5 258,0-2-258,-3 0 258,2-3-129,-3 2 0,1-4-129,2 1 129,1 2 0,0-4 129,-3 2-129,0 3 0,1 0-129,-4 0 258,1 5-129,0 1 129,1 0-258,-3 1 258,1 1-129,2-1 0,-2 3 129,0-2-258,3 0 129,-3 1-129,-1-6 129,0 0-129,-3 0 129,-4 1 0,0 0-129,-3 0 129,-1 1 0,-3-1 129,-6 6-258,-2 4 129,-2-2 0,-3-1 0,-5 4-129,-4 2 129,-6 0 0,-5 3 0,-7-1-258,1 10-1419,-12-2-2838,-7 1-258,-7 1-258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5:57.30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4221 9143 1032,'0'0'1161,"-16"-4"-258,16 4-129,0 0-258,-15 10 0,15-10-258,-15 22 129,6-8-258,-1 9 129,1-1 129,-1 8-258,-2 2 258,-3 12-258,4 3 129,-4 7-258,0 5 129,-1 6 0,1 3-129,-4 3 0,0-1 129,-1 1 0,0-3 129,0-3-129,-2-10 129,0 0 0,4-6 258,-2-7-129,6-3 258,0-11-129,3-4 0,2-7-258,5 0 258,4-17-387,0 0 0,0 0 0,0 0-129,0 0 0,0 0-129,10 0-645,-10 0-516,14-27-1677,-14 27-129,19-28-129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10T09:22:24.4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12741 7140 645,'10'0'1935,"-10"0"-387,0 0-129,1 9-129,-1-9-129,0 19-516,0-7-258,0 3-129,0 3-129,0 0 0,0 2-129,0 5 258,0-3-516,0-1 516,0-3-258,0 1-258,0-4 258,2-2 0,1-3 0,-3-10 0,4 15-129,-4-15 129,8 13 0,-8-13 0,11 7 0,-11-7 129,15 2-129,-7 0 258,5-2-129,1 0 0,3 0 0,3-4 0,-1 2-129,5-2 129,-2 2-129,5-3 0,-1 4 0,0-1 258,0-1-129,1 1 129,1 2 0,-3-3 129,1 3-129,1-4 0,1 2 0,-3-2 129,2 2-129,1 0-129,0-1-129,-1 2 0,0 1 129,1 0-258,-1 0 258,0 0-258,0 0 129,-1 0 0,-1 0 0,1 0 0,0 0 0,1 0 0,1-1 0,0-2 129,0 3-129,1 0-129,-3 0 129,0 0 0,1 0 0,-5 3 0,-1-1 0,2 2 0,-2-2 0,-1-1 0,0-1 129,-1 0-129,-1 0 129,1 0-129,1 0 258,-2 0-258,0 0 0,1 0 129,1 0-129,1 0 0,-1 0 0,2-1 0,2 0 0,0-1 129,1-1-129,-2 0 129,3-2 0,-2-2 0,0 4-129,-2 0 129,2-4-129,-3 1 129,-1-1 0,-3 0-129,0 1 0,-2 0 0,1 2 0,-2-1 0,0 3 258,1 0-258,-3 0 0,0 1 0,0 1 0,1-2 0,-1 0 129,-3-2-129,0 2 0,-9 2 129,16-8-129,-16 8 258,14-10 0,-14 10-129,8-11 129,-8 11 129,0 0-129,9-11 0,-9 11-129,0 0 0,10-9-129,-10 9 0,0 0 0,9-9 0,-9 9 0,9-10 0,-9 10 0,9-18 0,-5 6 129,2-2-129,1 1 258,-1-1-129,0 4 129,-1-2-258,-5 12 516,9-13-645,-9 13 129,8-2-1548,-8 2-2580,0 0-129,0 0-516</inkml:trace>
  <inkml:trace contextRef="#ctx0" brushRef="#br0" timeOffset="98943.0641">12032 8305 1677,'0'0'1806,"-8"3"258,8-3 387,0 0-903,0 0 129,-4-8 0,4 8-258,0 0-258,0-12 0,0 12-387,0-10-129,0 10 0,0-10-258,0 10 0,0-15-129,0 15-129,7-13 129,-7 13-129,14-11 129,-14 11-129,18-10 0,-9 8 0,1 2-129,1 0 129,-2 3-129,-1 7 129,2 1-129,-6 6 0,1 1 0,-2-1 0,-1 4 0,0-1 0,-2 1 129,0 0-129,-2-1 0,-2 3 0,-3 1 0,-1-3 129,-2 2-129,-2-1 0,1 0 0,-1-2 0,-2-1 129,2-4-258,2-5 258,0 0-129,1 0 0,9-10 0,-11 10 129,11-10 129,0 0 0,8 0 0,4 0 0,0 0 0,7-2 0,0-5 129,3 0-258,-1 0 0,3 3 0,-4-1-129,-1 3 0,-3 1-258,-3-1-258,-1 7-774,-12-5-2967,12 12-258,-12-12-516,6 15 0</inkml:trace>
  <inkml:trace contextRef="#ctx0" brushRef="#br0" timeOffset="99206.5977">12377 8585 3612,'10'0'4773,"4"0"-258,-14 0-1677,0 0-774,15 21-129,-15-21-774,2 31-129,-2-15-387,0 5-258,0 0 0,-2 3-258,-3-6-129,0-1-258,5 0-387,0-17-2064,0 0-1806,0 0-129,0 0-516,-2-6 258</inkml:trace>
  <inkml:trace contextRef="#ctx0" brushRef="#br0" timeOffset="99514.1367">12658 8226 2709,'10'-7'5031,"-10"7"-258,0 6 0,0 8-2322,0-14-903,0 27-129,-3-13-645,3 10-129,0-4-129,1 10-258,1-3-129,1 3 0,-2-3 0,2 1-129,-3 0 0,0-4 0,2-2 0,-1-6-129,1-3 0,-2-13-516,9 15-1161,-9-15-2838,7-5-129,-1-5-258,1-6-387</inkml:trace>
  <inkml:trace contextRef="#ctx0" brushRef="#br0" timeOffset="100029.2021">12891 8186 2322,'-15'36'4515,"6"-13"0,-1 3-129,6 7-2451,-9-9-516,10 14-258,-5-11-387,5 4-258,0-3 0,3-1-258,0-3-129,5-2 0,0-3-129,4-5 129,0-1-129,3-6 0,1-2 0,2-3 0,2-2 0,-1-2 0,3-6 129,1-3-129,-3-3 0,2-4 0,-2 1 0,-3-5 0,0-3 129,-4-1-129,-5-4 0,-5-3 0,0-2 129,-9 3-129,-6 1 129,-4 4-129,-5 5 0,0 8 129,-1 5-129,2 9 0,0 4 0,7 9 0,4 7-129,6 2-129,6 3-516,0-6-2580,8 6-1161,-1-7-258,4-3-387</inkml:trace>
  <inkml:trace contextRef="#ctx0" brushRef="#br0" timeOffset="112738.316">5208 7395 774,'2'6'2451,"-2"-6"-774,0 0-645,0 0-129,0 0 258,0 0-129,-5-8 129,5 8 0,0 0 0,0 0 129,-13-9-387,13 9 129,-11-3-258,11 3-258,-15 0 0,6 0-129,-1 0 258,1 0-258,-2 0-129,3 0 129,-2-1-129,10 1 0,-14 0 129,14 0-258,-9 0 0,9 0 129,0 0-129,-9 10-129,9-10 129,-5 13-129,4-1 0,-2 6 0,3 3 0,0 3 0,-2 3 0,2 4 0,0 0 0,0 4 0,0-6 0,-1 0 0,0-1 0,-2-4 0,3-5-129,-2-1 129,1-1 0,-1-4 0,2-2 0,0-11-129,-2 19 129,2-19 0,2 17-129,-2-17 129,0 11-129,0-11 129,0 0 0,5 13 0,-5-13-129,10 8 129,-10-8 0,14 5 0,-2-5 0,0 0 0,2 0 0,1 0 0,0 0 129,0-4-258,3 3-129,-4-5-774,2-1-2838,-4 3-516,0-7 0,-2 5-387</inkml:trace>
  <inkml:trace contextRef="#ctx0" brushRef="#br0" timeOffset="113370.3963">5493 7459 5289,'-9'-11'4902,"-1"-7"-516,10 18 0,-1-16-3483,1 3 0,0 13-129,11-20 0,1 12-387,0 0 0,6 5-129,2-3 0,-2 5-129,3 1 0,-2 1 0,0 6-129,-5 2 0,-2 4 0,-4 3-129,-4 5 0,-4 1-129,0 6-129,-10-4 0,-1 8 0,-7-5-258,0 6 258,-4-4 0,2-2 0,-1 0 258,2-5 0,4-1 129,4-4 129,7-1 129,4-16 0,4 20 129,5-17 0,9 2 129,0-4-129,3 3-129,-1-4 0,1 0-129,-2 0-258,-4 0-258,2 5-387,-6-5-1032,5 0-2451,-6 2-387,1 1-129,-4 1-129</inkml:trace>
  <inkml:trace contextRef="#ctx0" brushRef="#br0" timeOffset="113581.9231">5826 7783 6321,'7'13'4773,"-5"0"0,-2-13-774,1 32-2451,-1-19-516,0 5-516,0 1-258,-1-2-516,1 1-129,0-18-1032,1 14-2580,-1-14-645,0 0 129,0 0-516</inkml:trace>
  <inkml:trace contextRef="#ctx0" brushRef="#br0" timeOffset="113874.4603">6064 7477 8256,'3'-11'5031,"-3"11"-258,0 0-129,-6 11-3612,0 1-129,6 8-387,0 5-129,0 3-258,2 2 0,1 7 0,-3-2-129,1 2 129,-1 3-258,0-5 258,-4-5-258,1-2-129,2-3-516,1-25-3096,-7 19-516,7-19-774,2-9 129</inkml:trace>
  <inkml:trace contextRef="#ctx0" brushRef="#br0" timeOffset="114286.0124">6258 7524 3999,'0'9'4902,"-4"5"-387,-5 2-129,-1-6-2709,3 20-387,-5-6-129,7 11-516,0-6-387,3-1 0,2 0-129,2-2 0,7-2-129,1-6 129,3-6-129,5-8 0,2-4 0,3-1 129,-3-10-129,4-4 0,-5-9 129,0 0-129,-5-4 0,-4-1 129,-5-1 0,-5-2-129,-5 3 129,-7 4-129,-7 7 129,-5 4-129,-3 10 0,-1 4 0,-1 0 0,3 9-258,6 7-387,4-8-2193,14 6-1677,2-14-258,14 7-387,7-7 0</inkml:trace>
  <inkml:trace contextRef="#ctx0" brushRef="#br0" timeOffset="114994.1024">6430 7278 8385,'0'0'5031,"0"0"-258,0 0-258,0 0-3612,11-2-258,4-3 0,7 4-258,2-4-129,4 4-129,-1 0 0,2 1 0,-3 0-129,-2 0 129,-6 3-129,-3 3 129,-4 1-129,-11-7 0,8 19 0,-8-7 0,-1 0 0,-6 0 0,1 5 0,0 1 0,0 3 0,3-1 0,1 4 0,2 4 0,0-1-129,0 3 129,2 2-129,1-2 0,-1 2 129,1 0-129,-2 3 0,-1-5 0,0 6 0,0 0 129,-4-2 0,1 1-129,-1 1 129,-1-5 0,0-3 129,-1 0-129,-1-8 258,2-2-387,-5-2 129,3-4 0,-3-4 129,0 0-129,-1-2 0,-2 1 129,1-2-129,-1-2 0,-2-3 0,4 3 129,0-3-129,4 0 0,7 0-129,-12-11-258,12 11-3483,0 0-516,0-11-516,0 11-258</inkml:trace>
  <inkml:trace contextRef="#ctx0" brushRef="#br0" timeOffset="126734.0932">19610 5668 3483,'6'-12'3225,"-6"12"-645,0 0-516,0-13-387,0 13-387,0 0-258,0 0-129,-5 11-129,3 3-258,-8 2-129,1 7 129,-6 1-258,1 3-129,-4 4 0,-1-1 0,-2 1-258,1-1 258,0-4-258,4-2 129,1-4 0,0-2-129,6-3-516,1-7 0,6 4-1032,2-12-2322,-9 0-516,9 0-258</inkml:trace>
  <inkml:trace contextRef="#ctx0" brushRef="#br0" timeOffset="127058.1344">19311 5696 2193,'-7'-14'3870,"7"14"-1032,5-2-774,9 5-516,-5 2 0,9 9-516,-3-3-258,6 8-129,-1-2-258,4 1-129,-1 1 0,2 2-129,-1 0 0,2 3-129,-4-3 129,4 1-129,-4-1 0,-2 0 0,0-6 0,-3-3 0,-3-2-129,-1-8-129,1 4-645,-14-6-2451,14 0-903,-14 0-387,10-14 388</inkml:trace>
  <inkml:trace contextRef="#ctx0" brushRef="#br0" timeOffset="128107.2676">20103 5627 1806,'0'0'3741,"13"-13"-903,-13 13-774,0 0-516,0 0-387,-10-3-258,1 3-258,2 2-258,-7 3-129,0 6-258,-2-2 129,-4 5 0,0-3-129,0 2 0,-1 3 0,-1 1 0,3-2 0,2-3 129,5-2-129,1-1 0,11-9 129,-6 12-129,6-12 129,11 4 0,-1-4 258,7 1-258,1 0 129,3 3-129,-1-4 0,1 3-129,-4-1 0,0 7-129,-3-3-258,-7-1-258,3 3-258,-10-8-1032,0 0-2064,0 0-516,4 15 129</inkml:trace>
  <inkml:trace contextRef="#ctx0" brushRef="#br0" timeOffset="128341.7974">19881 5910 2193,'-16'12'4128,"16"-12"-1161,0 0-903,6 2-258,8 3-516,-6-5-258,9 1-516,-3 1 0,3 2-387,-4-1-129,0 4 0,0-3-387,-2-1-129,4 6-903,-15-9-2709,19 0-258,-9 1 129</inkml:trace>
  <inkml:trace contextRef="#ctx0" brushRef="#br0" timeOffset="128789.8543">20349 5603 2580,'0'-10'4386,"0"10"-1548,0 0-645,0-15-387,0 15-516,0 0-387,0 0-258,0 11-258,2 1-129,-2 1-129,3 5 0,-3 6 129,2 2-258,-2 2 129,2 4-258,1-1 258,-3 0-129,1-1 0,0-3 129,-1-3-129,2-4-129,-2-8 129,0-12 0,3 17-258,-3-17-258,0 0-1419,0 0-2451,7-13-387,-6 2 387</inkml:trace>
  <inkml:trace contextRef="#ctx0" brushRef="#br0" timeOffset="133229.9181">19872 8058 129,'0'0'2838,"0"0"-258,0 0-387,0 0-516,0 0-129,0 0-387,0 0-258,0 0 0,0 0-387,0 0-258,0 0 258,6 1-258,4-1 129,-3-1-129,5-2 129,1-4 0,5 3-129,-2-2 0,5 1-129,-3-5 129,3 7-129,-2-2 0,-1 2 0,-1-1 129,-2 2-258,-4-2 129,-2 3 0,-9 1 0,10-1 0,-10 1 0,0 0-129,0 0 0,0 0-129,0 0-387,0 0-1032,0 0-2838,0 0 129,10-5-516</inkml:trace>
  <inkml:trace contextRef="#ctx0" brushRef="#br0" timeOffset="133589.4637">20313 7821 1548,'2'-12'4386,"6"-9"516,-6 7-1548,-2 14-1677,0 0-258,9-4-258,-9 4-516,5 17-258,-3 6 129,3 8-258,-4 4 129,3 7-129,-1-1 129,1 1-258,-1-3 129,-2-5 0,2-7-516,-3-6 516,2-3-516,-2-18 258,3 14-258,-3-14-258,0 0-774,0 0-2064,6-9-1161,-1-1-387,-1-5-129</inkml:trace>
  <inkml:trace contextRef="#ctx0" brushRef="#br0" timeOffset="134066.0243">20569 7789 3870,'0'0'4515,"0"0"-129,3 25-2709,-8-4-129,5 10-129,-9-1-129,8 7-516,-5-1 0,6 3-258,0-6 0,1-1-387,6-7 0,6-3 0,4-5 129,0-10-258,3-6 0,3-1 0,2-11 129,0-6-129,-3-6 0,0-1 0,-4-4 129,-3-2 0,-6-6-258,-5-2 129,-4-2-129,-7-1 129,-7 3-129,-4 1 129,-4 4-258,-5 4 129,1 11 258,0 6-258,0 7 129,6 5 0,1 8-129,4 5 129,8 9-387,3-2-516,8 9-2967,3 2-645,6-1-387,1-2-258</inkml:trace>
  <inkml:trace contextRef="#ctx0" brushRef="#br0" timeOffset="134374.0633">20937 8112 3612,'10'0'4902,"1"1"-258,-11-1-258,2 14-3354,0 2-387,-2 3-129,0 7-129,-2-2-129,0 4-129,0-2 0,0-7-258,-1 7-645,-4-16-1290,7-10-2322,-7 15-387,7-15-129</inkml:trace>
  <inkml:trace contextRef="#ctx0" brushRef="#br0" timeOffset="134658.0993">21113 7783 5289,'12'-13'5160,"-12"13"0,0 11-645,2 11-3483,-2 2-129,0 8-387,-3 3 129,3 4-387,-1 0 0,1 4-129,0-7 129,0-4-258,0-1-129,0-9-129,0 3-903,0-9-3483,0-16-129,0 0-387,0 0-516</inkml:trace>
  <inkml:trace contextRef="#ctx0" brushRef="#br0" timeOffset="136181.7929">5335 10370 2451,'0'0'4386,"0"0"-258,0 0 0,-2 7-2193,2-7-516,0 0-129,-13-8-516,13 8-129,0 0-258,-12-15 0,3 6-129,9 9-129,-17-10 0,6 5-129,-2 1 129,1 3 0,-2 0 0,1 1 129,1 0-129,3 5 129,-1 1-129,10-6 129,-12 15-129,10-1 129,2 1-258,0 6 0,2 7 0,3 4 129,1 4-258,0 5 129,-1 5-129,-1-3 129,1 3 0,-4 1 0,1-5-129,-2-2 129,0-4-129,-2-5 129,-1-4-129,1-4 129,1-4 129,0-6-258,1-13 129,0 12 129,0-12-129,9 3 129,-2-3-129,2 0 0,2 0 0,2 0 0,0 0 129,1 0-258,4 4-387,-5-4-903,2-1-2838,0-3-258,-2 1-129,0-3-516</inkml:trace>
  <inkml:trace contextRef="#ctx0" brushRef="#br0" timeOffset="136477.8304">5412 10686 7998,'7'-7'4515,"1"5"0,3-4-516,4 6-3354,-1-8 129,8 7-258,-4-5-258,5 1-129,-2 2-258,-2-6-387,3 9-1806,-5-4-1806,-4 0-258,-5 2-258,-8 2-258</inkml:trace>
  <inkml:trace contextRef="#ctx0" brushRef="#br0" timeOffset="136753.8656">5686 10433 9417,'0'0'4902,"2"6"-129,-2 7-516,-3 0-3483,3 12 0,0 2-516,5 5 129,0 4-387,2 3 129,-3-2 0,3 0-129,-1-4-129,-2-5-129,3-2-774,-7-26-1935,3 21-1419,-3-21-387,0 0-129,12-14-516</inkml:trace>
  <inkml:trace contextRef="#ctx0" brushRef="#br0" timeOffset="137153.9163">5882 10436 9417,'-14'15'4902,"6"2"-258,-1 10-516,-2 3-3483,6 6-258,0-2 129,5 4-387,2-1 0,5-7-129,2-2 129,5-9-129,2-9 129,3-5 0,-3-5-129,4-8 129,-4-7-129,-1-5 129,0-7 0,-2-3-129,-6-4 129,-1-2-129,-4-1 129,-2 3-129,-2-1 129,-5 3-129,-6 8 0,-2 6 0,-1 7-129,-2 8 0,-1 3 0,1 9-129,6 16-903,-7-5-3096,12 7-258,2-3-258,5-2-645</inkml:trace>
  <inkml:trace contextRef="#ctx0" brushRef="#br0" timeOffset="137405.9484">6174 10664 11868,'4'18'5031,"-4"-6"-258,0-12 0,0 30-4128,-6-15-129,4 5-258,-1 2-129,-2 5 0,0-1-258,2 1 129,-2-1-258,-1-5-258,6 7-1677,-2-16-2709,2-12 258,0 0-774,0 0 0</inkml:trace>
  <inkml:trace contextRef="#ctx0" brushRef="#br0" timeOffset="137934.0154">6388 10326 5160,'0'0'5031,"0"0"0,6 16-387,-6-16-1290,7 31-1935,-6-8-387,5 11-258,-4 2-258,3 10-129,-1-3-258,-4 4 0,2-5-129,-2-3 0,1-8-258,-1-6-258,0-4-645,0-21-3483,0 11 129,0-11-645,2-17-258</inkml:trace>
  <inkml:trace contextRef="#ctx0" brushRef="#br0" timeOffset="138670.1089">6461 10169 6321,'-15'5'4902,"15"-5"-258,-12 5-129,12-5-2451,0 0-645,0 0-258,7-1-387,3-2-258,8 3-129,-2 0-129,5 0 0,3-1-129,0-1-129,5 1 129,-5 1-129,1 0 0,-4 0 129,3 0-129,-7 0 0,-2 2 0,-5 6 0,1 0 0,-11-8 0,7 23 0,-7-10 0,0-2 0,0 3 0,-4 2 129,1-2-129,-1 0 0,1 1 0,-1 1 129,4 3-129,0 4-129,0 2 258,0 3-258,0 4 129,0 4 0,0 2 0,3 6-129,0-2 129,-1 1-129,1-1 129,0 1-129,-1-3 129,2-2-129,0-5 0,1-2 129,-4-4 0,3 1 0,-3-2 0,0-4 258,-1-4-258,-1-3 258,-5-4-258,-3-4 129,0 0 0,-4-8-129,-1-8 129,0-1-258,-1-1 129,2-1-258,-1-1 129,6 4-1161,-4-6-3354,12 15 0,-6-16-516,6 16-258</inkml:trace>
  <inkml:trace contextRef="#ctx0" brushRef="#br0" timeOffset="200265.4304">13112 10739 2451,'0'0'1935,"0"0"0,0 0 129,0 0-387,-5 5-387,5-5-129,-11 14-129,7 0-129,-7 0-258,4 5-258,-6 0-129,0 8-129,-5 3 0,4-2 0,-4 2 0,0 2-129,1-6 258,2 0-258,1-7 129,4-4-129,1-10 0,9-5-129,0 0-1032,0 0-2451,-9 0-387,9-10-129,0-7 517</inkml:trace>
  <inkml:trace contextRef="#ctx0" brushRef="#br0" timeOffset="200580.9706">12799 10825 1548,'0'0'4386,"0"0"387,0 0-387,0-12-2193,10 12-774,-10 0-516,21 6-129,-8-3-258,8 8-258,1-3-129,2 1 0,0 1-129,3 0 0,-1 2 0,0-1 0,-2-1 129,0-2-258,-4 3 129,-4-2 0,1 3-258,-5-6-258,2 6-645,-14-12-2838,14 10-387,-14-10-387,13 5 258</inkml:trace>
  <inkml:trace contextRef="#ctx0" brushRef="#br0" timeOffset="200913.5128">13278 10797 5031,'0'0'4773,"0"-12"-387,0 12-645,0 0-2580,0 0-516,0 0-387,0 0-774,0 0-2064,7 4-1419,-7-4-516,9 10 129</inkml:trace>
  <inkml:trace contextRef="#ctx0" brushRef="#br0" timeOffset="201101.0366">13294 10936 2580,'-2'15'4257,"2"-15"-129,0 0-387,0 16-2322,0-16-387,0 0-387,0 0-516,3 11-1161,-3-11-2322,10 7-645,-10-7 0,0 0-129</inkml:trace>
  <inkml:trace contextRef="#ctx0" brushRef="#br0" timeOffset="202900.7652">13609 10611 1677,'0'0'1935,"0"0"-258,0 0 0,0 0-516,-7 0-258,7 0-129,0 0-387,-13 0 129,13 0-258,-11 4 0,3-4 258,-1 2-258,-1-2 0,-2 0 258,-2 0-129,5 0 0,-4 0 258,5 0-387,8 0 129,-13 0 0,13 0 0,0 0-129,0 0 0,-1 18 129,1-18-258,2 23 129,1-7-129,3 1 129,-1 2-129,0 7 0,-1-2-129,-1 4 129,1 2-129,-4 3 129,3 3-129,-3 1 0,0 0 0,0-2-129,0-2 129,-1-3 0,-1-3 0,2-1-129,-2-9 129,1-3-129,1-2 129,0-12 0,0 17 0,0-17 0,0 0 0,7 11 129,-7-11 0,9 2 0,-9-2 0,12 0 0,-12 0 258,16 1-258,-16-1 0,17 2 0,-17-2-129,16 1 0,-7 2-387,-9-3-1161,16 0-2322,-8 0-258,-8 0-387,15-9 258</inkml:trace>
  <inkml:trace contextRef="#ctx0" brushRef="#br0" timeOffset="203645.3596">13700 10789 3612,'-8'-1'4515,"8"-15"-258,6 10-1548,-5-11-516,12 7-387,-9-10-516,9 9-387,-6-4-129,5 8-258,-4 0-129,3 7-258,-11 0 0,15 11 0,-8 2-129,-1 8 129,-2 0-258,0 1 129,-3 4-129,-1-1 129,0-3-129,-3 0 0,-5 1 0,-1-5 0,0 2 0,-4-4 0,2 0 0,-4 1 0,3-3 129,3 1-129,2-1 258,7-14-258,-7 17 258,7-17-129,6 13 129,3-13 0,5 0 0,1 0 0,1-3-129,0 3 129,-2 0-129,1 0-387,1 2-2193,-7 5-1548,-1-1-516,-8-6-387,13 10 129</inkml:trace>
  <inkml:trace contextRef="#ctx0" brushRef="#br0" timeOffset="203917.8942">13921 11090 5934,'19'-2'4515,"-2"2"129,-10 1-516,-7-1-3225,10 16-258,-10-16-129,6 24-258,-5-9-129,1 3 129,-2 0-129,0-1-129,-3-1 0,-1 0 0,2-1-387,2-15 0,-3 26-1161,3-26-2580,0 0-258,0 0-387,0 0 0</inkml:trace>
  <inkml:trace contextRef="#ctx0" brushRef="#br0" timeOffset="204193.4293">14069 10843 7482,'5'-13'4902,"0"1"-387,-5 12-129,0 0-3225,5 17-387,-5-1-258,1 9-387,-1 7 129,0 0-129,0 2 0,0-2-129,-1 0 258,1-4-516,-1-1 516,0-5-516,1-5-258,0-17-1290,0 14-2580,0-14-258,9 0-387,-9 0-258</inkml:trace>
  <inkml:trace contextRef="#ctx0" brushRef="#br0" timeOffset="204609.4821">14216 10817 4902,'10'-4'4515,"-15"24"-129,0-3-387,-4 8-2838,6 9-774,-1-3 129,4 8-129,-1-4 0,1 0-129,3-8 129,6 2 0,-2-10 0,5-4 0,-1-7 0,5 0-129,0-8 0,3 0 0,-2-4-129,1-7-129,-2-2 129,-3-3-129,-1-9 0,-5-2 129,-3 0-258,-2-4 258,-4 1-258,-7-1 258,-6 2-129,-5 3 0,-3 6 0,-4 8 0,1 5 0,0 3 0,4 4-387,2 4-258,11 10-1677,9-14-2193,-7 21 129,7-21-645,11 11 0</inkml:trace>
  <inkml:trace contextRef="#ctx0" brushRef="#br0" timeOffset="205261.565">14382 10657 7353,'0'0'4902,"4"-1"-129,-4 1-258,16-19-3096,-3 15-774,-1-4-129,2 0-258,2 3 0,-1 1-129,0-2-129,-2 4 0,-2 1 0,-2 1 0,-9 0 129,12 8-129,-12-8 0,3 19 0,-3-2 0,0 0 0,-2 1 0,-1 2 0,0 2 0,2 0 0,0 1-129,-1-1 129,2 1 0,0-3 0,2 3-129,-1-4 129,0 3 0,2 0 0,-3 5 0,2-2-258,-1 3 516,-1 0-516,0 0 516,0 2-516,0 1 258,0-3 0,0 0 0,-3-2 0,1 1 0,-3 0 0,1-6 0,-2-1 0,0-5 258,1-1-258,5-14 129,-13 18 0,13-18-129,0 0 0,0 0 0,-7 0-903,11-2-3354,-4 2-258,9-12-516,-9 12-258</inkml:trace>
  <inkml:trace contextRef="#ctx0" brushRef="#br0" timeOffset="208993.5389">17783 10503 645,'-6'0'4128,"6"0"258,-9 5-1161,-2-2-516,8 8-645,-11-8-516,7 9-516,-8 1-258,5 8-129,-4-3-258,2 7 129,-2-4-387,2 4-129,0-1 129,0 0-129,2-3-129,1-3 129,2-5 0,7-13 0,-10 19-645,10-19-645,0 0-2967,0 0-258,0-8-129,0 8-258</inkml:trace>
  <inkml:trace contextRef="#ctx0" brushRef="#br0" timeOffset="209289.5764">17509 10505 5676,'-9'0'5160,"9"0"-387,5 9-387,9 4-2967,-5-5-258,10 13-258,-1-1-516,4 6-129,1-2-129,2 7 0,0-3 129,0 0-258,0-1 129,0-7-129,-1-2-129,0-7-129,-1 0-258,-6-8-258,5 6-1548,-7-9-2193,-3 0-387,-12 0-387,12-1 258</inkml:trace>
  <inkml:trace contextRef="#ctx0" brushRef="#br0" timeOffset="209633.1201">18006 10535 7353,'9'-13'4773,"-9"13"0,7-14-645,-7 14-3225,1-13-1161,-1 13-1806,12 0-2064,-12 0-516,0 0-387,0 0 0</inkml:trace>
  <inkml:trace contextRef="#ctx0" brushRef="#br0" timeOffset="209842.1466">18020 10655 5289,'-3'25'5031,"2"-14"-516,1-11-129,0 21-2580,0-21-1419,0 14 129,0-14-387,1 16-645,5-5-1419,-6-11-2322,0 0-258,4 12-387,-4-12 129</inkml:trace>
  <inkml:trace contextRef="#ctx0" brushRef="#br0" timeOffset="211421.3471">18551 10286 1419,'0'0'4257,"0"0"258,-10 4-1419,10-4-774,0 0-516,-11 0-387,11 0-516,-9 0-129,9 0-387,-13-2-129,5 2 0,-3-1-129,1 0 0,-1 1-129,0 0 0,0 0 0,-1 0 258,4 0-129,-2 0-129,10 0 0,-12 1 0,12-1 129,0 0 0,-9 13-129,9-13 129,0 24 0,0-4 0,1 3-129,1 6 129,2 7-129,-2 0 0,-1 10 0,3 1 0,-2 1-129,-1 1 129,1-1-129,0 0 258,0-7-258,-1-1 129,-1-8 0,0-5 0,0-9 0,2-2 0,0-5 0,-2-11 0,0 0 0,14 12 0,-6-12 0,1 0 0,4 2 129,-1-2-129,3 0 129,0 0-258,0 0 0,-2 0-258,1 3-1161,-2-3-2838,-5 0-387,-7 0 0,12-8-258</inkml:trace>
  <inkml:trace contextRef="#ctx0" brushRef="#br0" timeOffset="211661.3776">18570 10705 5676,'13'-13'4644,"-4"5"-129,5-1-258,7 1-3741,-4-4 0,4 7 0,-3-2-129,2 1-516,0 6-645,-6-4-2451,-4 2-1161,0 2-129,-10 0-387</inkml:trace>
  <inkml:trace contextRef="#ctx0" brushRef="#br0" timeOffset="211937.4127">18882 10404 7611,'12'-3'4773,"-12"3"-129,5 17-387,-5 3-3870,0 3 0,0 14 0,0 1-258,0 8 0,0-2-129,0 2 129,0-6-129,0-2 0,3-6-258,-1-13-1032,9-3-2967,-11-16-387,14 8-129,-5-9-387</inkml:trace>
  <inkml:trace contextRef="#ctx0" brushRef="#br0" timeOffset="212344.9643">19077 10476 6450,'-9'5'4644,"3"13"-129,-3 6-258,2 4-3741,4 8-129,-2-2 0,5 6-129,3-5 0,3-1 258,5-9-387,6-4 129,-1-8-129,1-5 129,-1-8 0,4 0-129,-6-11 129,0-3-258,-4-4 129,0-5-129,-5-4 129,-3 0-129,-2-6 0,-3-3 0,-8-1 129,-4 1-129,-2 8-129,-3 2 129,-3 5 0,2 8 0,-1 6 0,2 7-258,7 7-258,-5-2-1548,13 12-2322,1 3-387,4 5-258,9 0-258</inkml:trace>
  <inkml:trace contextRef="#ctx0" brushRef="#br0" timeOffset="212601.9971">19365 10783 5676,'10'27'4773,"-8"-15"0,-2 3-516,0 8-3354,0-5-645,-2-1 0,-1 4-129,0-7-516,3 7-258,0-21-1161,-7 26-2322,5-13-387,2-13-258,-1 11 1</inkml:trace>
  <inkml:trace contextRef="#ctx0" brushRef="#br0" timeOffset="213081.558">19541 10343 5547,'8'-5'5289,"-8"5"-129,5 11-774,-5-11-2451,7 35-645,-4-9-645,6 12 0,-1 6-516,2 4 0,-2 2-129,0-1 0,1-6 0,-5-8-129,1-6-129,-3-15-903,5-3-3354,-7-11-387,0 0-258,2-10-516</inkml:trace>
  <inkml:trace contextRef="#ctx0" brushRef="#br0" timeOffset="214109.6885">19744 10132 1161,'-9'8'4386,"9"-8"258,0 0-258,-2 15-2709,2-15-129,0 0 129,0 0-645,8 0-129,-8 0-129,17-3-129,-7-3-258,4 1 0,0-3-129,3 4-129,3-4 0,-3 3-129,-1 0 129,0 0-129,-3 4 0,-3 1-129,-1 0 129,-9 0 0,0 0 0,7 11 0,-7-11 0,0 25 0,0-13 0,0 7 0,-1-1 0,1 5 0,0 3 0,0 0 0,4-1 129,-1 6-129,4-2 129,-3 1-258,2 2 258,-2-1-129,1 1-129,-3 1 129,2 3-129,-3-2 0,1 0 0,-2-3 0,0-2 0,0-2 0,0-2 0,0-4 0,-1-5 129,0 1 0,-2-3 129,-1 0-129,-2-3 129,6-11 0,-13 18-129,13-18 129,-13 16 0,13-16 0,-11 10 0,11-10-129,0 0 0,0 0-129,0 0-645,-10-14-3483,10 14-516,0-20-258,4 10-516</inkml:trace>
  <inkml:trace contextRef="#ctx0" brushRef="#br0" timeOffset="232493.0229">15481 11686 1,'0'0'1418,"0"0"-257,0 0-129,0 0 0,0 0-387,0 0 129,0 0 129,0 0-387,0 0 0,0 0-129,0 0 129,0 0-258,0 0 129,-5-5 0,5 5-129,0 0 0,0 0 129,-7 0-258,7 0 129,0 0-129,-9 5-129,9-5 129,0 0 258,-14 15-258,14-15 0,-13 13 258,13-13 0,-17 19 0,10-6 129,-5-5-129,2 3-129,0-1 129,1 2 0,0 0-129,2-2 0,0 1-129,7-11 0,-13 20 0,13-20 0,-9 20-129,9-20 258,-10 12-258,10-12 0,-7 16 0,7-16 0,-9 17 0,9-17 0,-8 15 129,8-15-129,-6 13 0,6-13 0,0 0 0,0 0 0,-6 11-129,6-11 129,0 0 0,0 0-258,0 0 129,0 0 0,0 0-387,0 0-387,-1 13-1161,1-13-1290,0 0-645,0 0 387</inkml:trace>
  <inkml:trace contextRef="#ctx0" brushRef="#br0" timeOffset="232889.0732">15220 11746 645,'-8'-8'3612,"8"8"645,0 0-1290,0 0-387,-12-11-516,12 11-387,0 0-387,0 0-387,0 0-129,0 0-258,0 0-258,5 11 129,-5-11-129,19 25-258,-5-6 258,4 3-258,3 1 258,1 2-258,2-3 129,0 0 0,0-5-129,-2 1 129,-2-6-129,-3-3 0,0-3 0,-5-3-129,0 2 0,-12-5-387,17 6-903,-17-6-2580,0 0-516,8 0 129,-8 0-645</inkml:trace>
  <inkml:trace contextRef="#ctx0" brushRef="#br0" timeOffset="233190.1114">15664 11726 2709,'8'-18'4902,"-8"18"-387,1-12-129,-1 12-2064,0 0-774,0 0-516,0 0-387,0 0-645,-1 7-645,1 7-903,0-14-2580,3 18-258,-3-18-258,7 14-129</inkml:trace>
  <inkml:trace contextRef="#ctx0" brushRef="#br0" timeOffset="233385.1362">15664 11726 3354,'41'94'4644,"-41"-94"-387,-3 13 129,3-1-2451,0-12-645,-2 18-387,2-18-516,-1 19-387,1-5-258,0-3-258,0 2-645,0-13-1806,1 13-1161,-1-13-258,0 0-129</inkml:trace>
  <inkml:trace contextRef="#ctx0" brushRef="#br0" timeOffset="234302.7527">16096 11504 129,'0'0'4128,"0"0"516,-5-11-516,5 11-1161,-11-4-903,11 4-387,-13-2-645,13 2-387,-14 0-129,5 1-258,-2 0 0,1 0-258,0-1 0,-1 2 0,0-1 0,-1-1 0,1 0 0,1 0 129,-1 0-129,4 0 0,-3 2 0,10-2 129,-10 11-129,10-11 129,-7 22-129,7-7 129,0 5-129,0 2 129,0 3-129,4 4 129,-1-1 0,0 2-129,1 0 0,-1-2 0,-3 4 0,0-2 0,0 0 0,0-2 0,-3 2 0,-1-2 0,1-2-129,-1 1 258,1-2-258,-4-5 129,4 1-129,-1-1 129,1-5 0,3-1-129,0-4 129,0-10 0,3 14 129,-3-14-129,16 3 0,-6-3 0,-1 0 129,4 0-129,-2-4 0,-1 2 0,0-2 0,-2 1-129,3 4-1290,-11-1-2580,12 0-387,-12 0-387,0 0-129</inkml:trace>
  <inkml:trace contextRef="#ctx0" brushRef="#br0" timeOffset="235077.351">15668 11714 774,'0'0'2838,"0"0"-516,0 0-516,0 0-516,0 0-387,0 0-516,0 0 129,0 0-129,0 0 258,0 0-129,0 0 129,0 0-129,0 0 129,0 0-129,7 0 0,-7 0-387,0 0-1032,0 0-2322,10-6-387,-10 6-387,0 0 388</inkml:trace>
  <inkml:trace contextRef="#ctx0" brushRef="#br0" timeOffset="235541.41">15709 11914 2709,'4'1'3354,"-4"-1"-258,0 0-1161,0 0-516,0 0-387,0 0-387,0 0-387,0 0 0,0 0 129,0 0-258,0 0-129,0 0 0,0 0-645,0 0-1677,7 13-1290,-7-13-129,0 0-129</inkml:trace>
  <inkml:trace contextRef="#ctx0" brushRef="#br0" timeOffset="243097.3694">16175 11823 516,'0'0'3741,"0"0"645,0 0-645,0 0-774,0 0-774,-8-8-129,8 8-774,0 0-129,5-8-387,-5 8-129,12-1-258,-12 1-129,19 0 0,-6 0 129,3 2-258,6-1 0,-1-1 0,1 0-129,0 0 0,-1-5 0,-1 1 0,-2-1-129,-3-2 129,-6 2-258,-9 5-258,13-4-258,-13 4-516,0 0-1161,0 0-1935,-1 9-258,1-9-387,-12 13 129</inkml:trace>
  <inkml:trace contextRef="#ctx0" brushRef="#br0" timeOffset="243453.4147">16572 11670 3999,'8'-13'4902,"-8"13"-387,0 0 0,8-13-1935,-8 13-1419,2 12-129,3 5-258,-5 3-387,2 7-129,0 1-129,1 5-129,-3 1 129,2-2-129,-2-4 258,1-4-516,0-6 129,-1-4 0,0-14-516,0 0-774,13 12-2838,-13-12-258,9 0-258,-9 0-258</inkml:trace>
  <inkml:trace contextRef="#ctx0" brushRef="#br0" timeOffset="243900.9715">16820 11621 4902,'0'0'4515,"0"0"-129,0 11-129,-4 2-2838,4 14-387,-3-4-129,3 8-129,0-4-258,0 8-129,5-9-129,2 0 0,3-3 0,2-5-258,2-7 0,3-4 129,0-6-129,-3-3 0,5-10 0,-2 0-129,-2-7 129,0-4 0,-4 1 0,-4-2 0,-2-5-129,-4 4 129,-2-2 0,-10-2 0,-5 6 0,-5 2 0,-3 4 0,0 7 0,-3 6 0,3 4-129,3 12-129,6 3-645,13 7-3096,2 0-516,0 3-258,12 0-258</inkml:trace>
  <inkml:trace contextRef="#ctx0" brushRef="#br0" timeOffset="244165.0051">17147 11888 7353,'18'22'4644,"-10"-8"-387,-3 2-129,-1 9-3483,-4-7-129,2 6 0,-2-2-387,0 1 0,-2-1-129,0-8-387,2 4-774,0-18-2580,-7 12-516,7-12-258,0 0-387</inkml:trace>
  <inkml:trace contextRef="#ctx0" brushRef="#br0" timeOffset="244497.0472">17427 11621 5805,'0'0'5160,"0"0"-387,0 9-258,0-9-2451,2 24-1032,-2-6-129,1 9-387,-1 1-129,4 7-258,-3-1 0,1 1-129,1-2 129,-3-4-129,0 2 129,0-8-258,2-2-258,-2-10-387,2 6-1548,-2-17-2193,0 0-258,0 0-387,7-10-129</inkml:trace>
  <inkml:trace contextRef="#ctx0" brushRef="#br0" timeOffset="244917.1006">17637 11598 7611,'-7'27'4773,"-1"-5"-129,1 5-258,-5 0-3483,9 12-387,-1-3 0,4 2-258,0-2 0,7-4-129,0-7 0,5-1 129,3-11 0,3-5-129,-1-7 0,3-1-129,1-9 129,-1-5 0,1-5-129,-5-3 0,-1 1-129,-5-4 129,-5-4-129,-1 1 129,-4-3-129,-8 4 129,-4 3-129,-6 3 129,-1 6 0,-5 4 0,0 8 0,-3 3-258,6 4 129,-1 6-129,8 9-1419,2-3-2838,8-2 0,4-4-387,7-3-258</inkml:trace>
  <inkml:trace contextRef="#ctx0" brushRef="#br0" timeOffset="245541.1798">17795 11446 7224,'0'0'4902,"0"0"-258,5 0-387,4-10-3096,16 7-516,-4-9 0,9 6-258,0-3-129,1 3-129,-2 7-129,-2-1 0,-2 0 0,-3 2 0,-3 3 0,-4 4-129,-6 1 0,-4 2 129,-4 0 0,-1 6 0,-5 2 129,-2-2-129,-1 4 0,-2 3 0,3 2 0,0-2 0,4 2 129,1 1-258,2 0 258,0 1-129,0 2 0,2 2 0,-1 1 129,1-1-129,-2 2 258,0 1-258,2-2 0,-2 0 0,-2-5 0,0-6 0,-3-1 0,1-2 129,-2-7 0,-4-2 0,1-7 129,0 1-129,-1-3 0,-1 2 0,2-1-258,-1-3-1548,10 0-2709,-11 3-516,11-3-129,0 12-387</inkml:trace>
  <inkml:trace contextRef="#ctx0" brushRef="#br0" timeOffset="254688.8413">19977 12523 258,'0'0'3741,"0"0"387,0 0-1290,-6-1-387,6 1-774,-9 0-645,0-1-129,9 1-387,-14-1-129,4 1 258,-5-4-258,4 3-129,-7-2 0,1 3-129,0 0-129,-1 0 129,-2 4-129,3 2 0,1 4 129,-1 1-129,5 3 129,0 4 0,3-1 129,5 4-129,3 0 129,1 7-129,2-1-129,5 4 0,3 5 0,0 1 0,-1 8 0,2 2 0,-3 2-129,-1 4 258,-2-4-258,-3 1 129,1-5 0,-3-8 0,2-6-129,-1-4 129,0-10 0,2-1 0,-3-16-129,11 14 258,-2-12 0,2 3 0,3-4-129,3 0 129,0-1 0,3 0-129,-1 0 129,1 2-129,-3 0-258,-1-2-1032,-2 2-2709,-4 2-516,-10-4 0,15 4-387</inkml:trace>
  <inkml:trace contextRef="#ctx0" brushRef="#br0" timeOffset="258497.325">20049 12957 2451,'11'10'4515,"1"-10"-129,-1 0-129,2-11-2709,8 8-258,2-12-516,3 8-387,-2-1-645,0-1-1806,-1 8-2064,0 1-129,-4-1-516</inkml:trace>
  <inkml:trace contextRef="#ctx0" brushRef="#br0" timeOffset="258764.8589">20385 12759 5031,'7'-13'4773,"-7"13"-258,9 0-258,-9 0-3225,10 17-387,-5 3 0,5 8-258,-5 0-129,2 6 129,0 5-258,-2-2-129,2 0-129,-3-7-645,7 3-1548,-6-11-2064,1-8-129,-6-14-516,13 0 130</inkml:trace>
  <inkml:trace contextRef="#ctx0" brushRef="#br0" timeOffset="259125.4048">20675 12668 6450,'-1'27'4515,"-8"1"-129,0 6-516,1 8-3612,4 7-129,-1-2 0,5-1 0,5-2 0,5-6 129,1-12-129,9-9 129,-1-14 0,7-3-129,-4-16 129,5-7-129,-6-6 0,-1-5 0,-2-5 258,-5 1-387,-6-2 129,-5 1-129,-3 4 0,-10 5 0,-3 5 0,-6 6 0,-1 12-129,0 4-645,5 12-1161,1 5-2322,4 6-516,4 6 0,7 1-129</inkml:trace>
  <inkml:trace contextRef="#ctx0" brushRef="#br0" timeOffset="259304.4275">20949 12974 5934,'30'31'5160,"-19"-7"-258,-2 3-645,-4 8-2451,-3-3-1677,1 5-129,-1 5-1548,-3-6-2580,-5-3-645,-2-8-129,1-6-258</inkml:trace>
  <inkml:trace contextRef="#ctx0" brushRef="#br0" timeOffset="260101.0287">21247 12798 5289,'0'0'5160,"0"0"-258,4 0-387,-4 0-2709,22-1-903,-3-4-516,2 3 0,4-2-387,1 1 0,0 3-258,-5-7-387,7 7-2322,-10 0-1677,-3 0-129,-5 0-387,-10 0 259</inkml:trace>
  <inkml:trace contextRef="#ctx0" brushRef="#br0" timeOffset="260525.5826">21650 12564 4128,'26'-25'4515,"-26"25"0,0 0-129,0 0-2967,0 0-903,0 10 0,-1 7 0,-4-2 0,3 6 0,-2-5-129,4 2-258,0-1 0,0-3-129,8-2 0,1-4 0,3-1 0,5-1 0,2-2 0,0 5-129,5 0 0,0 1-129,-4 7 0,-1-3 0,-6 8-129,-3-3 0,-6 5 129,-4-4 0,-6-1 0,-8 0 129,-1-2 258,-6-1 0,1-4-129,-1-2 129,2-3-516,-2-7-1806,5 0-2064,3-8-129,3-6-387</inkml:trace>
  <inkml:trace contextRef="#ctx0" brushRef="#br0" timeOffset="260725.1079">21691 12517 7353,'0'-13'4902,"0"13"-258,14-18-387,-3 9-3483,5 1-645,2 0-258,0-3-774,6 11-1548,0-5-2064,-3-1-258,-2-1-258</inkml:trace>
  <inkml:trace contextRef="#ctx0" brushRef="#br0" timeOffset="261237.1729">21981 12263 3483,'-17'-18'4773,"14"8"-129,3 10-258,11-1-2709,-2-5-645,13 6 0,-5 0-129,9 0-387,-2 0 0,2 2-258,-2 0-129,-2 3 0,2 1-129,-5 1 129,-3 1-129,-3 0 0,-1 4 0,-5 1 129,-4 3-258,-2 2 129,-1 2-129,-2 3 129,0 6-129,-3 3 0,5 8 129,0 0 0,3 5-129,3 3 129,2 0-129,1 2 0,2 0 0,-4-2-129,2-1 0,-6-5 129,2 0-258,-5-6 387,-1-2 0,-8-6 258,-3-6-129,-4-3 0,-4-2 129,2-5 0,-3-5-129,2-1 0,4-1-129,1-5-645,14 0-3741,0 0-258,0 0-258,-3-8-516</inkml:trace>
  <inkml:trace contextRef="#ctx0" brushRef="#br0" timeOffset="262381.3182">22627 12423 4257,'-5'15'4773,"5"2"-258,3-4-258,6 7-2838,-7-1-516,6 11-516,-4-2-129,5 10-258,-3-3 0,-1 5-129,-1-1 129,2 0 0,0-6-129,-1-2 129,0-6 0,1-6 0,-1-4-129,-5-15 129,12 14 0,-12-14 0,11 5 0,-11-5-129,12 2 129,-12-2 0,16 5 0,-16-5-129,19 7 258,-8-3 0,0-2 0,5 3 0,1-2 0,-2 3-129,5-2 129,-2 1 0,-1-3-129,0 3 0,-2-5 0,-1 0 0,-2-5 0,0-3 0,-2-3 129,-1-2-129,0-6 129,1-6-129,0 1 129,-3-5 0,0-9 0,-2-2-129,0-3 0,0-1 258,-4-3-129,0-1 129,-2 3 0,-3 3 0,-3 0 0,3 12 129,-4 5 0,3 7-129,5 18-129,-8-13-129,8 13-258,-1 7-903,4 10-3225,-1 1-516,2 3-129,-1-5-387</inkml:trace>
  <inkml:trace contextRef="#ctx0" brushRef="#br0" timeOffset="264045.0295">20023 13784 1677,'11'-9'4257,"-11"9"129,0 0-1161,0-18-645,0 18-645,0 0-516,0-12-516,0 12-387,-4-10-129,4 10-129,-13-11-258,4 8 129,0-3-258,-5 1 258,0 1-129,-3 3 258,-1 1-258,1 0 129,3 7 0,1 6 0,2 6 0,2 6 0,5 6-129,2 3 0,2 8 129,2 1-258,4 6 258,-2-1-129,3 1 0,-2-2 0,2 0-129,-5-5 258,2-2-258,-4-7 258,0-5-258,0-7 129,0-2-129,-3-6 129,3-13 0,0 15 129,0-15-129,0 0 129,11 11 0,-1-5 0,3-1 0,4 0 0,0 1 0,4 0 0,0 2-129,1-1 0,-1 0 0,1-3-258,-3 0-516,4 3-3612,-10-7-258,0 0-258,-13 0-258</inkml:trace>
  <inkml:trace contextRef="#ctx0" brushRef="#br0" timeOffset="265692.7387">20428 13879 7224,'12'-41'4773,"-2"26"0,1-10-1677,7 21-1677,-5-9-387,7 13-516,-1 1-258,2 13 0,-4 2-258,3 6 0,-6 6 0,-4-1-129,-4-1 129,-5 4 0,-1-4-129,-7 1 129,-6-4-129,0-2 0,-2-4 129,1-3 0,1-3 0,5-6-129,8-5 129,0 0 0,0 0 0,6 0 0,6-1 0,5-2 0,2 2 0,0 1 0,3 0 0,-3 7 0,-3 5 129,-3-1-129,-4 6 129,-6 0-129,-3 2 129,-7 1 0,-7 1 0,-3-2-258,-3 0 258,1-1-258,0-4 129,5 0-129,1-2 0,3-7-645,10 7-1161,0-12-2451,0 0-387,10 0-258,5-5 0</inkml:trace>
  <inkml:trace contextRef="#ctx0" brushRef="#br0" timeOffset="265865.2606">20855 14281 3870,'15'45'4257,"-10"-14"-258,-5 0-258,0 2-3483,-2-1-774,2 5-2064,0-7-1290,-1-11-258,1-4 0</inkml:trace>
  <inkml:trace contextRef="#ctx0" brushRef="#br0" timeOffset="266268.8118">21008 13795 7224,'11'-14'4773,"0"6"-129,-1 0-516,1 6-3741,4-5-258,4 1 129,3-2 129,3 3-258,-2-3 129,4 2-129,-3-1 129,0 7-129,-6 1-129,-3 17 129,-3 10-129,-7 5 0,-4 9 0,-1 6 0,-6 6 129,-2-2-129,-1 2 0,0-3 129,2-8-129,0-3-258,4-6 0,-2-8-774,6 1-1677,-1-13-1935,2-4-258,-2-10-387</inkml:trace>
  <inkml:trace contextRef="#ctx0" brushRef="#br0" timeOffset="266448.8347">21097 14222 5031,'-5'-26'4515,"13"17"0,4-2-774,3-1-3483,3-4-903,7 8-3225,1 2-387,-2-4-387,0 2 1</inkml:trace>
  <inkml:trace contextRef="#ctx0" brushRef="#br0" timeOffset="267036.9094">21436 13526 6708,'5'2'5031,"-5"-2"-258,16 0-516,-2-2-3612,0-1-387,4 0 129,2 1-258,1 1-129,2 0 129,-1 1-129,0-2 0,0 1 129,-6 1-129,-1 0 0,-3 0 129,-3 6 0,-9-6-129,8 21 129,-8-2-129,0 6 0,0 3 0,0 4 0,0 6-129,2 5 129,2 3-129,2 3 129,0 1-129,3 0 129,-2 0 0,0 0 129,0-1-129,0 0 129,-2 0-129,0-1 0,-3 0 0,0-3 0,-2-4-129,0-1 0,-2-8 129,-4-2 0,-3-10 129,-2-4 0,-3-8 129,-2-2-129,-3-4-129,3-2 0,3 0-516,-1-9-1935,14 9-2064,-7-21-258,7 1-774,10-7 387</inkml:trace>
  <inkml:trace contextRef="#ctx0" brushRef="#br0" timeOffset="268593.1069">22655 12396 2967,'0'0'3741,"0"0"-645,0 0-516,-9 4-516,9-4 0,-1 13-774,1-1 0,0-12-774,-4 29-129,2-13-129,0 2-258,-1 4 129,3 3-129,0-1 129,0 5-129,2-1 0,1 1 129,2-1-129,-1 0 0,0-2 0,-1-1 0,0-4 0,-3-3 0,0 0 0,0-3 0,1-2 0,0-2 0,-1-11 0,5 16 0,-5-16 0,10 8 0,-10-8 0,14 9 0,-5-5-129,-1 0 129,3 0 0,-1 0 0,0 2 0,2 0 0,0-1 0,1 2 0,0-1 129,-1 2-129,3-2 129,-1 1-129,1-1 129,-1-4-129,3 3 0,-3-1 129,0-2-258,-1 1 129,-1-1 0,0 0 0,0-2 0,0 0 0,2 0 0,-2 0 0,2-6 0,-1 3 0,1-3 0,-2 2-129,1-1 129,-3 2 0,-1-1 0,-9 4 0,11-1 0,-11 1 0,0 0 0,0 0 0,0 0 0,0 0 129,0 0-258,0-15 129,0 15 0,0-11 0,0 11 0,0-23 0,0 10 0,1-3 0,-1-3 129,2-1-129,-2-5 129,-2 1-129,2-5 129,0-4-129,-3-2 0,0-4 0,-1 4 0,2-3 129,-1 3-129,0 2 258,0 4-258,-1 6 387,1 3-258,3 7 0,0 13 0,-3-14 0,3 14-129,0 0 0,0 7 0,0 4 0,0 3 0,0 4 0,1 0 0,1-3 0,0 1 0,-1-3 0,-1-1 0,0 0 0,0-2-129,0-10 258,0 22-129,3-6 0,-2-1 0,0 4 0,2 1 0,-1 3 0,0 0 0,-2-1-258,2 6-645,-9-6-3225,4-1-645,-4 0 0,2-5-258</inkml:trace>
  <inkml:trace contextRef="#ctx0" brushRef="#br0" timeOffset="273716.7576">20867 11342 1419,'17'-3'3354,"-8"3"-1161,-9 0-129,10 24-258,-8-8-387,5 15-258,-6-1-258,5 10 0,-2-2-516,3 5-129,-2-7-258,2-1-129,0-6 0,2-7 129,-2-6-129,-7-16 129,16 14-129,-16-14 129,18 0 0,-9-1-129,-1-5 129,2 3 129,-1 0-129,1 1 0,2 2 0,6 0 0,-2 0 0,5 3 0,5 0 129,6 0-129,1 0 0,3-1 129,5-1 0,0 3-129,2-2 129,2 0-129,-3 2 0,3 0 0,1 0 0,2 1 129,2-1-129,0-1 0,1 0 0,0-1 129,1-2-129,0 0 129,-5 0-129,-1-2 0,-4 0-129,-3-1 258,-2 2-129,-4 1 0,0 0 258,-4 0-258,-1 0 129,-1 0-129,-3 1 129,-1 1-129,-3-2 0,-3 0 129,0 1-258,-5-1 129,-3 0 0,-9 0 0,13 1 0,-13-1 129,0 0-129,8 0 0,-8 0 129,1-9-129,-1 9 129,0-20 0,0 3 129,0-3-129,-1-5 258,1 2 129,-2-2-129,0 1 0,0 3 0,2 3 0,0 2-129,0 16-129,0-13 0,0 13-258,0 0-903,9 14-3096,-9-14-387,7 23-387,-7-23 129</inkml:trace>
  <inkml:trace contextRef="#ctx0" brushRef="#br0" timeOffset="274481.3546">22217 11081 4644,'21'-22'4644,"-10"14"-129,-1-6-516,-4 3-3096,6 9-516,-3 0-258,3 2 0,-3 1-258,0 2-258,4 7-774,-13-10-903,15 6-2193,-4-4 129,-1-2-516</inkml:trace>
  <inkml:trace contextRef="#ctx0" brushRef="#br0" timeOffset="274893.4071">22520 10849 3096,'13'-13'4257,"-4"7"-387,-9 6-387,0 0-2838,0 0-387,-1 13-258,-3 0 0,1-1 129,-1 3-129,0 1 0,1-4 0,3 1 0,0-2 129,0-11 0,18 18-129,-7-10 129,5 0-258,2 5 129,-4-3-387,4 5 258,-2 0-129,-2 3-258,-3 2 129,0 2 0,-4-1 0,-2 0 258,-3-3 129,-1 0 129,-2 0 129,-8-6 0,-1 0 0,-3-5-129,-1-1-129,1 1-903,-2-5-2451,-2-4-516,10-4 0</inkml:trace>
  <inkml:trace contextRef="#ctx0" brushRef="#br0" timeOffset="275121.436">22506 10867 2709,'0'-12'4515,"0"12"-258,17-8-129,-4 8-2967,0-7-516,10 6-258,-2-3-258,8 3 0,-5 1-258,5-6-516,1 3-3225,-1 3-387,-5-4 0,5 1-387</inkml:trace>
  <inkml:trace contextRef="#ctx0" brushRef="#br0" timeOffset="276388.5969">23699 11431 3096,'21'0'4515,"-8"8"-258,-5-1-129,-8-7-2709,17 25-387,-12-9-774,1 4-129,-5 1 0,1 2-129,-2-3-129,0 4 0,0-5 0,-3 0 129,3-1-129,0-4-129,0-3 258,0-11-129,13 17 129,-2-10 0,1-4 0,7-1 0,-2 1 0,7-1 0,3-2 0,4 1 0,0 0 387,11 1-129,0-2-129,6 3 129,3-2-129,8-1 0,0 1 129,6 1-129,-3 1 0,4-1 129,-8 0-129,2 2 129,-9-1-129,-3 1 129,-9-1 0,-39-3-129,64 5-129,-64-5 0,38 1 0,-38-1 0,0 0 0,0 0 0,38 0 0,-38 0 0,0 0 0,0 0 129,0 0-129,0 0 129,0 0-129,37 0 129,-37 0-129,0 0 258,0 0-129,0 0 129,0 0-129,12-53 129,-12 53 0,0 0-129,0-80 129,0 80-129,-7-61 0,7 61 0,-1-59 0,1 59 0,0 0-129,-2-53-258,2 53-1032,0 0-3096,0 0-129,0 0-516,0 0-129</inkml:trace>
  <inkml:trace contextRef="#ctx0" brushRef="#br0" timeOffset="277089.1859">23614 10918 3354,'18'-19'4644,"-16"8"-387,-2 11 0,13-7-2967,-13 7-258,0 0-516,0 0-129,14-11 0,-14 11-129,18 0 0,-5 0 0,5 0 0,-2 6-129,1 1-129,-2 0 0,-3 5 129,-3-3-129,-9 3 0,0 0-129,-4 1 129,-4-3 129,-1 0-129,1-1 258,8-9-387,-7 17 516,7-17-645,7 18 516,4-9-258,4 0 0,2 3-258,3 0 258,-2 1-129,-1 1 129,0 5 0,-7-1-129,-3 1 129,-7 1 0,0 2 0,-5-6 129,-7 0 0,-3-1-129,-4-3 258,1 0-258,0-4 129,4-1-258,-2-3-258,16-4-129,-13 2-387,18 3-2322,-5-5-1290,15-4-258,-1-4-258</inkml:trace>
  <inkml:trace contextRef="#ctx0" brushRef="#br0" timeOffset="277592.7498">24750 10862 2580,'39'-2'4257,"-39"2"-258,51-12 258,-51 12-2709,0 0-258,0 0 0,0 0-387,50-24 129,-50 24-129,0 0-258,0 0-258,38-5 0,-38 5-258,0 0 0,0 0-129,0 0 0,0 0 0,23 46 0,-23-46 0,0 0 258,0 71-258,0-71 129,-1 62-129,1-62 129,-8 63-129,8-63 129,-12 63-258,12-63 0,0 0 0,-6 69-258,6-69-516,0 0-1548,0 0-2064,9 54-129,-9-54-516,0 0 129</inkml:trace>
  <inkml:trace contextRef="#ctx0" brushRef="#br0" timeOffset="277772.7726">24732 11197 7998,'0'0'4773,"0"0"0,47-30-387,-47 30-3225,46-7-516,-46 7-387,56 0-645,-56 0-1161,64 15-2967,-64-15-129,0 0-516,38 8-129</inkml:trace>
  <inkml:trace contextRef="#ctx0" brushRef="#br0" timeOffset="278469.3612">20687 10909 4128,'0'0'4773,"12"-7"-516,-12 7-258,17-12-3483,-3 10-387,1 2 0,-1 0-129,3 1 0,-1 3 0,2-2 0,1-1 0,-1 0-387,1-1-258,4 0-1677,-4 0-1935,-2-8 0,-1 2-129</inkml:trace>
  <inkml:trace contextRef="#ctx0" brushRef="#br0" timeOffset="278705.3911">21041 10730 1677,'13'10'3612,"-13"-10"387,5 21-516,-5-2-3483,-2 1 0,-1 5 0,3 3 129,-4 0-258,4-1-258,-1-3-1032,1-3-1935,1 0-258,-1-21 258</inkml:trace>
  <inkml:trace contextRef="#ctx0" brushRef="#br0" timeOffset="279064.9368">21207 10795 645,'0'31'3225,"-1"-15"387,1 6-1806,-3 6-1161,-1 1 387,4 0-258,0-3 0,2-2-129,4-5 129,7-7-387,1-7-129,5-5 0,1-7-387,2-5 258,-1-9-129,-2 1 387,-6-7-129,-3 6 129,-7-1-258,-3 3 387,-11 1-129,-4 6-129,-5 4-516,-3 1-2064,0 7-1548,5 4-516,1 3 0</inkml:trace>
  <inkml:trace contextRef="#ctx0" brushRef="#br0" timeOffset="282480.8706">22668 12441 2709,'0'0'4128,"7"-10"-1161,-7 10-645,0 0-258,0 0-516,0-14-129,0 14-516,0 0 129,0 0-387,0-13-129,0 13-129,0 0 0,0 0 0,0 0 129,0 0-129,0 0-129,0 9 0,0-9 129,0 26-129,-4-9-129,3 4 129,-4 1 0,3 8-258,-3 1 129,0 4-129,0-3 129,1 2-129,-1 4 258,0-3-258,3 4 0,0-8 129,-1 3-129,1-5 0,1 1 0,1-7 0,-1-4-129,1-5 129,0-3 0,0-11 0,0 0 0,0 0 0,0 0 0,6 1 0,-6-1 0,8-4 0,-8 4 0,13-9 0,-13 9 0,15-3 0,-5 2 0,0 1 0,1-1-258,3 1 258,-1 0 0,3 0 0,0 0 0,3 0 258,-3 0-258,4 0 129,-2 0 0,-2 0-129,-2 1 129,0 0 0,0 0 0,-3 3-129,-1 1-129,3-2 258,-2 0-129,2-2-129,1 0 258,0-1-129,1 1 0,1-1 0,0 0 0,-1-1 0,-2 0 0,-2-1 0,0 0 0,-2 1 0,-9 1 0,10-1 0,-10 1 0,0 0 0,0 0 0,8 1 0,-8-1 0,0 0 0,0 0 0,6 11 0,-6-11 0,0 0 0,0 0 129,0 0-129,0 0 129,-5-1-129,5 1 129,-9-19-129,2 2 129,0 0-129,-1-4 0,0-6 0,3 0 0,-1-2 0,3-2 129,1 2-129,2-1 0,0 1 0,0 2-129,4 1 129,1 1 0,-2 1 0,1 2-129,-1 0 258,0-2-258,-1 8 258,0-2-129,-2 2 0,0 5 0,0 11 0,0-18 129,0 18-129,0 0-129,1-11 129,-1 11 0,0 0 0,0 0 0,0 0 0,0 0 0,-5 6 0,5-6-129,0 0 129,-10 14 0,10-14 0,0 0-258,0 0-516,0 12-3741,0-12-258,0 0-258,-10 11-645</inkml:trace>
  <inkml:trace contextRef="#ctx0" brushRef="#br0" timeOffset="283721.028">22087 13929 4386,'-8'15'5160,"8"-15"-387,7 4 0,-1-10-3354,12 5-516,-2-8 0,5 6-516,0-2 0,0 3-258,-2 1-258,-3-1-387,3 4-1161,-10 0-2580,2 4-387,-11-6-387,9 6-129</inkml:trace>
  <inkml:trace contextRef="#ctx0" brushRef="#br0" timeOffset="283917.0528">22075 14121 3225,'-7'11'4902,"14"-1"0,2-10-258,6 2-2322,-4-5-1290,9 3 0,-8-1-774,4 0-258,2 1-645,-7-5-2838,5 2-774,2-2-645,-2-2-258</inkml:trace>
  <inkml:trace contextRef="#ctx0" brushRef="#br0" timeOffset="284689.1509">22890 13599 4128,'0'0'5031,"0"0"-129,0-11-516,0 11-2322,-9 0-645,9 0-645,-24 7-387,11 0-258,-3-2-129,0 2 0,-6-2 0,4 0-129,-1-2 0,1-1 129,0-1 0,2 0 129,2 2-129,2 2 129,2 0-129,10-5 129,-12 23-129,11-9 0,1 7 0,0 4 0,1 3 0,3 4 0,-2 4-129,-1 1 129,-1 2 0,0 1 0,0 2-129,-2 1 258,-4-1-129,-1 1 129,-1 2-129,0 0 0,-1 4 0,-1-3-129,0-1 129,1 0-129,2-8-129,2 0 129,2-8 129,-1-7-129,4-3 129,4-6 0,4-6 0,5-6 0,3-1 0,1 0 0,1 0 0,2 0 0,-1-1-129,2-3 129,-3 0-258,-4-6-645,7 10-3354,-8-9-516,0 2 0,-3-7-387</inkml:trace>
  <inkml:trace contextRef="#ctx0" brushRef="#br0" timeOffset="284996.69">22840 14112 7740,'12'-7'5031,"3"1"-129,-15 6-387,12 0-3870,-12 0-258,11 2-129,-11-2-258,15 6 129,-4 0-129,2-3-129,2-1-129,0-2-516,8 0-1161,-7-5-2709,4-1-129,-4-5-645,1-3 387</inkml:trace>
  <inkml:trace contextRef="#ctx0" brushRef="#br0" timeOffset="285293.2277">23202 13820 7482,'11'-13'5031,"3"4"0,-14 9-387,7 8-3741,-7 9-387,-3 9-129,-1 7-129,-3 8 129,-3 4-387,3 2 258,0-2-129,1 4 0,2-7-129,1-1 0,2-7 0,1-5-387,0-3 0,1-13-774,9 7-2193,-10-20-1677,13 5 0,-13-5-516</inkml:trace>
  <inkml:trace contextRef="#ctx0" brushRef="#br0" timeOffset="285724.7825">23382 13969 3354,'3'-17'5160,"-3"17"-645,0 0 129,-14 0-2322,7 16-1806,-4 1-258,5 10 129,-1-2 129,2 4 0,2 0-129,1-3-129,2-2 0,3 1-258,8-8 387,3-4-258,6-5 129,1-4-129,3-4 129,2 0-129,0-9 258,-1-1-129,-2-5-387,-5 1 258,-4-3-129,-3-4 0,-6-1 0,-3-3 0,-2-5 0,-7-2 129,-7-2 0,-4 2 0,1 0 0,-8 5-258,0 7 0,1 11 0,2 9-129,0 4-387,13 24-2967,-3-3-1290,8 10-129,4-6-645</inkml:trace>
  <inkml:trace contextRef="#ctx0" brushRef="#br0" timeOffset="286217.3449">23717 14317 9030,'17'-2'5418,"0"2"-129,-17 0-258,4 23-4386,-5-3-258,-4 11-129,-6 3-129,1 6-129,-4 4-129,-3-4-129,8 1-516,-10-13-3999,14-7-258,5-21-387,0 0-516</inkml:trace>
  <inkml:trace contextRef="#ctx0" brushRef="#br0" timeOffset="287665.0288">24044 13802 2967,'0'0'4515,"0"0"129,8 0-1677,-2-10-1161,10 10 0,-4-11-516,15 11-129,-6-7-258,9 7-258,-2-1 0,7 1-258,-3 0-258,-4 0 0,2 4-129,-6 0 0,-3 4 0,-1-3 0,-5 0 129,-4 5-129,-6 1 0,-3 3 129,-2 6-129,-2 5 0,-8 3 129,-3 6-129,-5 0 0,-2 1 258,-1 3-129,2-1-129,-5 3 129,2-1-129,3-3 0,2-2-258,5 1-258,3-13-645,9 8-2580,-3-10-1290,3-20-129,0 14-387</inkml:trace>
  <inkml:trace contextRef="#ctx0" brushRef="#br0" timeOffset="287897.0582">24065 14179 6450,'10'-8'5547,"6"2"-387,6 0-387,2-13-3999,11 14-129,0-4-258,5 4-129,3 1-516,-4-4-258,1 8-1161,7-6-2838,-15 0-387,-3-4-516,-12-3-129</inkml:trace>
  <inkml:trace contextRef="#ctx0" brushRef="#br0" timeOffset="288565.1432">24745 13547 8385,'0'0'4902,"0"0"0,0 0-387,40-29-3741,-40 29-129,0 0-129,0 0 0,0 0-129,0 0 0,0 0 0,0 0-129,50 0-129,-50 0 0,0 0-129,51 0 0,-51 0 0,0 0 0,40 2-129,-40-2 129,0 0 0,0 0 0,0 0 0,0 0-129,0 0 129,19 65 0,-19-65 0,0 0 0,-3 76 0,3-76 0,0 80-129,0-80 129,-1 99-129,-3-45 129,1 4 0,-2 2-129,2-2 129,-2-4-258,-4 0 258,2-3-258,1 1 258,6-52-129,-6 90 0,6-90 0,-12 74 0,12-74 258,-7 57-129,7-57 0,0 0 129,0 0 0,-33 51 0,33-51 0,0 0-129,0 0-1419,-36 2-3225,36-2-387,0 0-258,-49-14-516</inkml:trace>
  <inkml:trace contextRef="#ctx0" brushRef="#br0" timeOffset="290392.8753">20756 11628 1161,'29'-18'3999,"-16"12"-258,-1 6-1161,-12 0-645,12 1-258,-12-1-645,2 24-129,-2-8-258,3 9-129,-3-3 129,2 5-387,1-5 129,3 0-258,0-2 129,1 0-258,0-7 258,2-2-258,1-6 0,-1-2 0,3-3 0,3 0 0,0-2 0,3-1 0,5-3 0,3 4 0,2 2 0,3 0 129,5 2-129,1 6 0,3-1 129,3 3-129,2 1 0,2-2 0,3-2 0,3 1 129,2-2-129,1 1 129,4-2-129,1 0 129,0 1 0,2 2-129,2 0 129,1-2-129,-4-1 0,2 0 0,0 0 0,-2-1 129,2-1-129,-2-1 0,2 4 129,-4-3-129,2-1 0,1 1 129,-3-2-258,2 0 258,-3-1-129,-1 0 129,1 0 0,-2 0 129,-2 0-129,3 0 129,-5 0-129,3 5-129,-2 1 129,6 3 0,-5-2 0,1-2 0,-2 1 0,2 2 0,-1-5-129,5-1 129,0-1 0,-4 1-129,2-2-129,1 3 129,-4-1 0,3 0 129,-3 2 0,0-1 0,-2 1 0,5-1 129,1 1-129,4-1 0,5 4 387,-2-3-387,-1 1 129,0-3-129,-7-2 129,-3 2 0,-9-1-129,-4-1 129,-42 0-258,68 0-129,-68 0 129,58 1 0,-58-1-129,49 6 0,-49-6 129,49 7-129,-49-7 129,50 3-129,-50-3 0,50 0 0,-50 0 0,46 0 129,-46 0-129,40-9 0,-40 9 129,0 0-129,36-11 129,-36 11 0,0 0 0,0 0-129,0 0 129,0 0 0,0 0 0,0 0 0,0 0 258,43-8 0,-43 8 0,0 0 0,0 0 129,0 0 0,0 0-129,0 0 129,0 0-129,0 0 0,0 0-258,0 0 0,0 0 0,-25-61 0,25 61-129,0 0 129,-16-63-129,16 63-129,0 0 258,-8-50-387,8 50-2580,0 0-1806,0 0-516,0 0-387,-3 53-516</inkml:trace>
  <inkml:trace contextRef="#ctx0" brushRef="#br0" timeOffset="310136.3824">9503 16012 1,'11'4'515,"6"-1"-257,-3-2 129,4-1 129,0 0 0,5 1 0,2-1 129,0 0 0,5-3-258,-1-3 258,5-2-129,2-3 0,0 4 129,1-6-387,0 8 258,2-2-258,-1 4 0,-5 4 0,-1-1 0,-1 9 129,-5-4-258,3 2 129,-3-1 0,1-2 0,-1-4 0,0 0 0,3-3 129,-2-5-258,3 6 129,-1-5-129,1 6 0,-2-3 258,-1 4-258,-3 0 129,0 0 0,-1 0-129,0 0 258,-3 0-129,1 0 0,2 0-129,-1 0 258,6 0-387,-5 3 129,5-1 0,-3 1 129,0 0-129,2 2 129,-3 2 258,0-2-258,-1-1 0,2 1 0,-1-1-129,0-3 258,0-1-258,2 1 129,0-1 0,2 0 0,-2-2 0,1 2 0,0-1 129,0 1-129,0 1 0,-1 0-129,-1-1 0,3 0 0,-2-2-129,0-6 129,-2-3 0,3-3 0,-3 3 0,2-3-129,-4 0 129,2 4 0,-6 3 0,1 3-129,-5 4 129,-1 0-129,-5 5 0,-8-5 0,12 23 0,-12-23-516,12 26-3612,-5-8-387,-7-18-645,0 0 129</inkml:trace>
  <inkml:trace contextRef="#ctx0" brushRef="#br0" timeOffset="432191.8814">1909 14355 2451,'7'-9'2322,"-7"9"-258,8-10-516,-8 10-129,9-12-387,-9 12-387,0 0 129,7-14 129,-7 14-129,0 0-129,8-5 387,-8 5-129,0 0-129,0 0 0,0 0 0,0 0-387,-10 15 0,1-2-258,-3 3 129,-2 0-129,-1 7 0,-4-1 0,3 1 0,-4 0 0,5 1 0,-4-2-129,6 2 0,-2-1 0,3-3 0,0 0-129,3-5 0,3-2-387,6-13-387,-7 17-1161,7-17-2064,0 0-258,-1-14-129</inkml:trace>
  <inkml:trace contextRef="#ctx0" brushRef="#br0" timeOffset="432667.4418">1590 14260 516,'0'0'3354,"0"0"516,0 0-129,0 0-1290,0 0-645,6 7-516,-6-7-129,16 15-258,-16-15 0,19 21-387,-4-8 0,1 1-387,-1 0 0,4 1-129,0 2 0,-1-2 129,5 4-129,-5-1 129,7-1-129,-1 0 129,3-2-129,-4-2 0,-1 0 0,2 0 0,-5-5 0,0-2 0,-5 3 0,-4-6-129,-1 6-258,-9-9-387,11 9-1032,-11-9-2451,0 10-129,0-10-516,0 0 129</inkml:trace>
  <inkml:trace contextRef="#ctx0" brushRef="#br0" timeOffset="433731.577">2290 14280 2451,'-2'12'3096,"2"-12"-1032,0 0-774,0 0 0,0 0 0,0 0 258,0 0-258,0 0-129,8 0-129,-8 0-258,9 0-258,-9 0-129,13 4 0,-4 1-258,3-1 129,0 0 0,3 1 0,5-5 129,3 3-129,1-1 0,7 0 0,-4-2-129,-1 2 0,0 1 0,-2 1-129,-5 0 0,-2-1 0,-5 1 0,-4-1 0,-8-3 129,10 6-129,-10-6 129,0 0 0,0 0-129,0 12 129,0-12-129,-15 17 129,2-4-129,-4 3 0,-4 0 0,0 4 0,-3 2 0,-2 0 0,-1 2 0,4-1 0,-2-2 258,6 1-129,-1-5-129,6 1 129,2-9 0,3-1-129,9-8 0,-11 8-129,11-8-129,0 0-645,7-1-516,-7 1-2580,15-18-387,-3 4-387,3-2 0</inkml:trace>
  <inkml:trace contextRef="#ctx0" brushRef="#br0" timeOffset="434151.6303">2788 14394 774,'10'0'2838,"-10"0"-129,0 0 129,0 0-258,4 11-516,-4-11-387,-6 19-516,-3-12-129,0 13-516,-3-2 129,-2 3-258,-3 3-258,-2 4 0,-2-2 0,-1 0 129,1-1-129,2-2 0,2-7-129,3-1-387,8 1-645,6-16-3096,0 0 0,0 0-387,8-15 129</inkml:trace>
  <inkml:trace contextRef="#ctx0" brushRef="#br0" timeOffset="435203.7639">3320 14280 3354,'0'0'3999,"0"0"-1032,0 0-516,0 0-516,-6-7 0,6 7-516,-8-10-129,8 10-387,-16-14-258,6 9-129,-5-4 0,4 5-258,-7 1-129,5 2-129,-4 1 129,1 4-129,2 5 0,-2 3 0,0 6 0,1 1 0,2 5-129,2 1 129,1 1 0,3 5 0,4-3-129,3-4 129,7 3 0,3-1 0,7-2 0,5-2 0,0-2 0,3-8 0,0 1 0,2-5 129,-3-6-129,0-2 0,-3-10 129,-4 0 0,-2-8 0,-2 0 0,-6-7 0,-1 1 129,-6-2 0,0-2-129,-3-1 258,-2 3-129,-4-2 129,2 6-129,-1 2 0,0 6-129,2 2 0,6 12 0,0 0-129,0 0 0,0 0 0,0 0-129,7 15 129,1 3 0,6 3-129,-3 10 129,4 3-129,4 2 129,-2 4-129,-3-2 129,3 1-129,0-5 0,-5-1 0,0-11-258,1 4-774,-8-14-3225,5-6-258,-10-6-387,10-12-387</inkml:trace>
  <inkml:trace contextRef="#ctx0" brushRef="#br0" timeOffset="436459.4233">1967 15320 2193,'10'9'4257,"-10"-9"258,0 0-387,0 0-2451,0 0-645,0 17-129,-8-7-387,1 7-129,-6 0 0,-3 7-129,-3 2-129,-4 7 129,-2-2-129,4-1 0,-5-2 0,7 1-129,-1-4 0,6-7-129,2 5 0,1-11-258,4 5-387,0-13-1032,7-4-1677,0 0-1032,0 0-258,0 0 258</inkml:trace>
  <inkml:trace contextRef="#ctx0" brushRef="#br0" timeOffset="436811.9681">1669 15333 4902,'-12'-2'4644,"12"2"-129,0 0-774,-13-11-2451,13 11-516,0 0-129,6 0-387,-6 0 0,15 13 0,-4-4 0,3 11 129,4-1-129,1 4-129,3 3 0,3 2 0,5 0-129,-1 0 129,4 0-129,-4-4 0,0 1 0,-2-6 0,-4-2-129,-2-4 129,-6-2-258,-5-4-129,2 6-774,-12-13-2709,0 0-516,13 0-387,-13 0 0</inkml:trace>
  <inkml:trace contextRef="#ctx0" brushRef="#br0" timeOffset="437624.0712">2494 15296 258,'-11'13'4515,"2"-11"0,9-2-258,-10-2-1677,10 2-1032,0 0-258,0 0-516,0 0-258,3 10-258,4 0 0,7 3 0,3 1 0,2 3 0,3-3 129,4 1-129,0-3-129,2 0 0,-3-5 0,1 0 0,-4-2-129,-2 1 0,-4-2 0,-4 1 0,-2-2 0,-10-3 0,12 12 0,-12-12 0,2 20 0,-2-9 0,-7 4 0,0 0 0,-7 1 0,-4 6 0,-3 1 0,-4-1 0,2 3 129,-7 1-129,2-4 129,-3 2-129,5-2 129,2-6-258,3-2 258,3-3-129,4-4 0,3-4-258,11-3-258,-10 5-516,15 0-1161,-5-5-2193,19-3-387,-6-11-258,9-2 130</inkml:trace>
  <inkml:trace contextRef="#ctx0" brushRef="#br0" timeOffset="438075.6286">2892 15630 903,'0'0'3483,"0"0"-903,0 0-129,0 0-387,0 0 0,-7 3-129,7-3-258,-8 11-387,5 2-387,-6-5-129,1 3-258,-3 0 0,-2 3-387,-3 1 129,2 3-129,-4 1 258,2 0-258,-1-4 0,1 6 0,0-6 0,3-2-129,3-2-129,-1-7-645,10 10-1419,1-14-2064,0 0-645,0 0-129,10-18-129</inkml:trace>
  <inkml:trace contextRef="#ctx0" brushRef="#br0" timeOffset="440299.911">3288 15349 3225,'-2'-16'4386,"2"16"-129,0 0-1548,-8-21-774,8 21-645,0 0-129,0 0-387,0 0-387,2 15 0,2 2-258,2 3 129,-1 6-258,4 0 258,-2 2-258,2-2 129,1 1 0,0-5 0,0-7-129,1-2 129,-3-9-129,4-3 258,-1-1-258,0-7 129,1-5 0,-1-7-129,-1-1 129,2-2 0,-2-3 0,1 4 0,-4-1 0,-2 5 129,1 1-129,-6 16 0,0 0 0,0 0-129,0 0 129,7 24-129,-7 4 0,-5 10 129,0 6-258,-5 5 129,1 6 0,0 2 0,-1 3-129,0-6 129,0-3 0,0-5-129,3-10 129,3-6-129,1-7 0,3-23-387,-1 22-1290,1-22-2451,0 0-516,0-16-258,6 0-129</inkml:trace>
  <inkml:trace contextRef="#ctx0" brushRef="#br0" timeOffset="440727.4653">3850 15302 4128,'0'0'5031,"0"0"-258,0 0-258,4-17-2580,-4 17-774,0 0-258,13 19-387,-9 0-258,3 7 0,-4 8-129,4 5-129,-7 4 0,2 1 0,-2 2-129,0-6 129,-2-4-258,2-9-129,-2-5-258,2-22-903,0 19-2580,0-19-516,0 0-258,-5-9-129</inkml:trace>
  <inkml:trace contextRef="#ctx0" brushRef="#br0" timeOffset="440967.4958">3761 15548 2967,'-22'3'4773,"12"0"-258,10-3 258,-14 0-2451,14 0-645,7-2-387,10-1-645,-3-8-129,9 2-129,2-6-129,1 5-129,4-4-129,-5 1-258,-1 8 0,-5-5-387,1 10-258,-10-9-774,6 9-1677,-7 0-1419,-9 0 0,12-1-258</inkml:trace>
  <inkml:trace contextRef="#ctx0" brushRef="#br0" timeOffset="441320.0406">4193 15233 2709,'19'-19'4773,"-19"19"-387,0 0 0,7-20-2451,-7 20-516,0 0-258,4 22-387,-4-4 0,0 15-258,-2 5-129,2 12-129,0 6 0,-2 2-129,2 2-129,0-1 0,2-7 0,-2-4-129,-2-9 0,-1-13-387,3 0-2193,0-26-1806,-7 5-258,2-15-516,-4-18 129</inkml:trace>
  <inkml:trace contextRef="#ctx0" brushRef="#br0" timeOffset="445363.554">4705 15237 2580,'0'0'3096,"0"0"-1161,0 0-387,0 0 0,0 0-258,0 0-129,0 0-258,0 11-258,0-11 0,0 0-129,0 0-258,0 0 258,0 0-387,5 14 129,-5-14-129,0 0 129,12 14 129,-4-5-129,2 1 129,1-4-129,2 4 0,3-1 129,2 3-129,2 0 0,1 2-129,2-1 129,1 1 0,0 2-129,-1-3 0,-1 3 0,-3-5-129,-1 4 129,-5-3 0,-2 3-129,-3-2 129,-2-1-129,-6-12 129,1 20 0,-1-20-129,-2 15 129,2-15 129,-14 14-258,4-6 129,0 0-129,-3 2 0,-2 3 0,1-1 0,-2-2 0,0 3 0,0-2 0,3-1 0,-1 0 0,3-7 0,1 2 0,10-5 0,-10 4 0,10-4-516,0 0 0,0 0-387,-9-1-774,9 1-2451,5-1-387,-5 1-258,9-1 0</inkml:trace>
  <inkml:trace contextRef="#ctx0" brushRef="#br0" timeOffset="446027.6384">5229 15651 2709,'7'-11'3741,"-7"11"-258,0 0-903,0 6-387,-10-5-645,10-1-258,-16 16-129,8-3-387,-6-3 0,0 5-516,-3-1 129,1 4-258,-2 1 129,1-1-258,1 0 129,0 1-258,3-3 129,3-5 0,2-2 0,8-9-258,-8 14-516,8-14-645,0 0-3096,0 0 129,5-7-516,-5 7 129</inkml:trace>
  <inkml:trace contextRef="#ctx0" brushRef="#br0" timeOffset="448071.3979">5990 15344 3096,'9'14'4386,"-9"-14"-129,0 0-774,-7-5-1806,7 5-387,0 0-129,0 0-387,-13-19-129,13 19-129,0 0-129,-11-9 129,2 3-258,2 4-129,-3 1 129,-3 1-129,-3 0 0,0 0-129,-3 0 129,-2 3-129,0 5 0,0 3 0,2 2 0,2 0 0,-1 4 0,5 1 0,1 3 0,2-1 0,3 5 0,2 0 0,4 2 129,1 1 129,3 0-129,4 4 129,6-5-129,1 2 0,3-7 258,2 1-387,0-5 258,2-2-387,-1-7 258,-3 0-387,0-6 387,-1-2-258,-3 0-129,-4-1 0,2 0-516,-7-8-1032,5 8-2709,-9 0-129,9-6-516,-9 6-129</inkml:trace>
  <inkml:trace contextRef="#ctx0" brushRef="#br0" timeOffset="449024.0189">6432 15401 1806,'2'-43'4902,"-2"24"-258,0 6-129,0 13-1548,0 0-1677,0 0-387,0 14-258,5 10-129,-2 2-387,3 8 129,-3 3-258,2 4 129,0-2-258,-3 0 258,-1-1-129,-1-5-129,0-5 0,0-5-258,0 1-258,0-24-387,-4 29-516,4-29-2193,-12 10-1032,12-10 129,-13 5-129</inkml:trace>
  <inkml:trace contextRef="#ctx0" brushRef="#br0" timeOffset="449279.5513">6316 15683 1161,'-16'-18'4128,"11"4"645,5 14-387,0 0-1677,2-19-903,13 17-645,-4-11-258,13 7-258,-4-4-129,7 0-387,0-1 0,2 0-129,1 1-129,-4-1-129,3 4-387,-8-5-129,4 12-387,-11-10-1161,2 7-1935,-1-2-387,-3 1-129</inkml:trace>
  <inkml:trace contextRef="#ctx0" brushRef="#br0" timeOffset="449631.596">6830 15266 1935,'19'-8'4773,"-19"8"-258,12-2-129,-12 2-1806,4 6-1419,2 12-516,-5 3-129,4 7-129,-4 7-258,2 1 0,-3 2 0,2 1-129,3-2 0,-5-3 129,3-2-258,-2-7 129,2 2-258,-3-12-774,0 7-3225,0-4-129,-5-5-258,3-2-387</inkml:trace>
  <inkml:trace contextRef="#ctx0" brushRef="#br0" timeOffset="459659.3694">9368 17275 2709,'9'7'4515,"-9"-7"-387,0 0-1161,0 0-1032,0 0-387,0 0-258,0 0-258,-5 0-387,5 0-129,0 0-129,-12 16 0,5-3-129,0 6-129,-3-2-129,-2 10 129,-3-1-129,1 4 129,-4 2 0,0 2 0,1 3-129,-1 3 129,0 0-129,1-2 258,1 2-258,1-9 129,4-3-129,3-9 0,-1-6-129,9-13-258,0 0-516,0 0-1419,-2-26-2064,2 1-645,6-3 258,-1-2-516</inkml:trace>
  <inkml:trace contextRef="#ctx0" brushRef="#br0" timeOffset="460203.4385">9144 17305 1161,'0'-15'2838,"-2"4"129,2 11 129,0 0-903,0 0-129,-8-11-516,8 11-129,0 0-258,0 0 0,0 0-258,0 0-129,-2 7 0,2-7-258,3 18 0,4-4-129,0 4 0,6 0-129,-1 4-129,6 2 258,-1-3-258,4 2-129,-1-1 129,1-4-129,1 2 0,1-6 0,-2-6 0,-3 6 0,0-2 0,-3 1 0,-1-1-129,-2 0 129,-3 1 0,-5 8 0,-1 1-129,-3-1 129,0 7-258,0 5 129,0-9-516,-7-6-1290,7 1-2451,0-19-645,0 0 129,0 0-774</inkml:trace>
  <inkml:trace contextRef="#ctx0" brushRef="#br0" timeOffset="461583.6137">9804 17274 1032,'0'7'4773,"0"-7"129,0 0-258,0 0-1935,0 0-1032,-8 0-516,8 0-516,0 0 0,0 0-387,0 0 0,3 0-258,-3 0 0,0 0-387,11 8-645,-11-8-645,0 0-1806,6 11-1290,-3 0-129,-3 1 0</inkml:trace>
  <inkml:trace contextRef="#ctx0" brushRef="#br0" timeOffset="461807.142">9804 17555 3612,'0'20'4902,"0"-20"-387,0 0-129,-12 1-2967,12-1-516,0 0-129,0 0-258,2-5-258,-2 5-258,12 0-129,-12 0-903,17 0-3096,-10-4-516,-7 4 0,15-9-516</inkml:trace>
  <inkml:trace contextRef="#ctx0" brushRef="#br0" timeOffset="462915.7829">10410 17009 3612,'0'0'4386,"-6"0"-1161,6 0-1161,-12-3-258,12 3-645,-10-5 0,10 5-387,-15-3 0,15 3-129,-18-3-129,10 3 0,-3-4-129,2 1 0,-1-1 129,-1 4-129,-1-7-129,3 7 0,-2-1 0,11 1 0,-15 6 0,15-6-129,-8 14 0,7-1 0,1-2 0,0 4-129,4 6 0,2 0 129,1 3-129,2 1 0,-2 6-129,-2-1 129,-1 7 0,-1 0 129,-3 1-258,0-3 129,-1 9 0,-5-1 0,-1-2 0,0 2 0,-2-3 0,0 1 0,0-2 0,2-2 129,2 1-129,-1-12 0,2-4 129,4-5-129,0 0 258,0-17-258,7 7 129,4-7-129,0-6 129,4-4-129,1 8 0,0-2 129,2-2-129,-1 6 129,-3 0-129,0 12 0,-1-3 0,-6 5-387,7 1-1806,-14-15-2580,5 21 129,-5-21-903,-1-10 258</inkml:trace>
  <inkml:trace contextRef="#ctx0" brushRef="#br0" timeOffset="474531.7579">10806 17278 774,'9'0'3483,"-9"0"516,0 0-2064,0 0 129,0 0-258,-5-10-258,5 10 0,0 0-258,0 0-258,0 0-258,0 0-258,0 0-258,0 0-129,-8 14 0,8 2 0,0 4-129,-3 4 129,2 2-129,2 7 0,-1-6 0,0 0 0,0-4 0,3-4 129,0-9-129,-3-10 258,10 0-129,-6-7-129,2-8 129,2-5-129,0-9 129,3-3 0,0 1-129,1 1 0,0 2 129,0 0 0,2 2-129,-2 10 0,-2 3 129,4 10-129,-2 3 0,2 1 0,-1 7 129,0 7-129,-1 5 0,-1 0 0,-2 0 0,3 0 129,-7-2-129,1-1 0,-1 1-129,-2-8 129,-3-10 0,0 0 129,8 1-129,-8-1 0,9-14 0,-5 0 0,2-5 0,3-5 129,1-1 0,2-4 0,-1 5 0,3 1 0,0 1 0,0 4-129,-4 8 129,3 7-129,-5 3 129,-8 0-129,12 26-129,-10-1 129,-2 3 0,0 0 129,0 6-258,0-4 258,0 0-258,0-1 129,0-5 0,3-13-129,1 2-258,-4-13-387,13 12-1161,-13-12-2709,14-1-258,-14 1-387,17-24 129</inkml:trace>
  <inkml:trace contextRef="#ctx0" brushRef="#br0" timeOffset="475375.365">11603 17224 3354,'0'0'4902,"0"0"-129,0 0-258,0 0-2838,-11-8-516,11 8-258,-7-19-129,5 7-387,-6 4 0,8 8-129,-16-14-129,8 12 0,-1 2 0,-1 9-129,1 5 0,-2 2 0,1 4-129,2 6 258,0-4-129,1 5 0,3-2 0,1-1 0,3-3 0,0 0 0,1-9 0,5 0 0,2 1 0,1-8 0,4-3 129,-2-2-258,2-7 258,2-5-129,-1 4 0,-1-8 0,-3-6 0,1 3 0,-3 0-129,-3-1 258,-4 6-129,-1 1 0,0 13 0,-13-13 0,4 12 0,-1 1 0,1 5 0,0 3 0,3 6 0,1 1 0,5 3 129,0-1-129,5 3 129,5 4 0,4-9 0,-3-2 0,4 4-129,0-6 0,-3 1-258,-1-6-258,3 6-2064,-14-12-2193,13 0-129,-13 0-516,0 0 258</inkml:trace>
  <inkml:trace contextRef="#ctx0" brushRef="#br0" timeOffset="475975.9413">11991 17238 516,'18'-22'4515,"-18"22"258,15-20-129,-5 18-2064,-10-10-774,0 12-516,0 0-387,0 0 129,0 9-387,0 6-129,-10 3-258,1 6 129,-6 0-387,0 4 129,-1 0-129,-3-5 129,0 2-258,3-3 258,0-2-129,5-6-129,1-6-258,3-3-129,7-5-903,0 0-2580,0 0-774,0 0-516,-7-15 0</inkml:trace>
  <inkml:trace contextRef="#ctx0" brushRef="#br0" timeOffset="476251.9764">11816 17175 6966,'0'0'5160,"0"10"-258,0-10-387,2 13-3483,7 0-387,1-1-129,7 4-129,-2 3 129,4 2-258,-1-1-129,2 7 129,-1-7-129,4-1-129,-5 2 0,-2-9-258,2 6-258,-12-8-1419,5 1-2838,-11-11-258,9 10-387,-9-10-258</inkml:trace>
  <inkml:trace contextRef="#ctx0" brushRef="#br0" timeOffset="477935.1901">12437 16982 2322,'4'11'4128,"-4"-11"387,1 11-1935,-1-11-774,0 0-258,-1-11-387,1 11 0,0 0-258,0 0-129,-11 1-258,11-1 0,-10 4-258,4 9-129,-2-8 0,-2 4 0,1-2-129,-1 2 129,-1 7 0,1 4-129,-1 3 129,0 1 129,1 3-129,3 11 129,0-2-258,3 4 258,4-2-258,0-1 258,0-5-258,9-2 129,-1-1-129,2-10-129,2-5-258,-3-2-774,9-3-2580,-10-7-1161,1 0-129,-9-2-645</inkml:trace>
  <inkml:trace contextRef="#ctx0" brushRef="#br0" timeOffset="478679.2846">12864 17154 1032,'15'-11'4644,"-6"4"0,-9 7-129,-4-17-2580,4 17-645,-10-10-129,10 10-516,-18-9-129,7 9-129,-4-3-129,1 3 0,-3 0 0,3 5-129,-2 4-129,1 6 0,1-2 258,0 3-258,4 1 129,0 2-129,3 3 0,3-2 129,3-2-129,1-1 258,2 3-258,8-2 129,0-10 0,2 0 0,4-7 0,1-1 0,0-4 0,4-7-129,-4-4 129,0 0 0,-1-5-129,-2-4 0,-3 1 129,-2-1 0,-3-1 0,-2 1-129,-2 0 129,-2 6-129,0 6 129,0 12 0,-11-11-129,11 11 129,-12 17-129,7-2 258,0 6-258,3 2 129,0 0-129,2 5 129,3-4-129,4-2 129,2-1-129,0-2 0,4-5-129,1-3-129,2 1-645,-16-12-2322,21 0-1677,-10-7-387,3-4-258</inkml:trace>
  <inkml:trace contextRef="#ctx0" brushRef="#br0" timeOffset="478892.8117">13129 17204 7224,'22'49'5031,"-17"-22"0,-3 1-387,7 1-3741,-9-2-774,-3 5 129,-4 0-258,-3-2-129,1 3-645,-7 1-3870,6-15-129,0-6-387,0-13-129</inkml:trace>
  <inkml:trace contextRef="#ctx0" brushRef="#br0" timeOffset="479551.3953">13625 17058 129,'0'0'4644,"0"0"129,3-14-129,-4-5-2838,1 19 0,-1-24-129,1 24-645,-8-19-129,8 19 0,-16-10-387,6 10-129,-4 3 0,-1 9-258,-2 5 0,3 4 129,-2 3-129,1 7-129,2-1 129,3 0-129,4 0 0,4 1 258,2-4-516,6-1 516,6-2-516,3-11 129,7 1-258,-1-8-129,5 3-516,-9-14-1032,10 1-2709,-6-6-516,1-5-129</inkml:trace>
  <inkml:trace contextRef="#ctx0" brushRef="#br0" timeOffset="479874.9364">13885 16975 1161,'14'-6'4644,"-4"4"516,-10 2-387,0 0-2451,14 13-774,-14-13-387,7 28 0,-7-8-516,5 8-129,-3-4-129,3 5 0,-3-2-258,1 1-129,-2-2-129,-1-4 0,4 3-516,-6-10-516,4 6-1548,-2-10-2322,0-11 0,0 0-516</inkml:trace>
  <inkml:trace contextRef="#ctx0" brushRef="#br0" timeOffset="480123.968">13832 17139 1677,'0'0'4773,"-9"0"0,9 0 129,10 5-3225,-10-5-129,21-3-387,-14-6-129,11 7-129,-4-4-516,4 5-258,-1-1-258,-3-7-645,6 9-774,-11-1-2322,5-3-1032,-1-5-129,-2-2-258</inkml:trace>
  <inkml:trace contextRef="#ctx0" brushRef="#br0" timeOffset="480435.0075">14175 16950 3225,'10'0'4773,"-10"0"-258,0 0-1032,10 11-1806,-10-11-258,3 19-387,-3-19-129,4 31-258,-4-14-129,3 9-129,-2 0-387,2-1 129,-3 2-129,2 0-129,-2 3 129,0-7-258,0 4-774,-4-11-1032,2 0-2580,-1-5-129,3-11-387</inkml:trace>
  <inkml:trace contextRef="#ctx0" brushRef="#br0" timeOffset="481171.6011">14312 16793 645,'-10'-14'4386,"10"14"-129,-2-13-516,2 13-1032,0-10-516,12 11-387,-12-1-387,12 0-258,-12 0-258,16 0-387,-8 1-129,4 12-129,-2 5 0,3 2-258,-3 2 0,3 5 129,-3 12-129,-1-7 0,-2 8-129,0 2 129,-5-3-258,1 1 516,-3 2-516,0-4 258,-3-7 0,0 6 0,-3-10 0,1-3 0,0-6-129,-2-4-387,7 0-2064,0-14-2064,-9 7-645,9-7-129,-10-13-129</inkml:trace>
  <inkml:trace contextRef="#ctx0" brushRef="#br0" timeOffset="482427.7606">14744 17372 7998,'14'-8'5418,"-14"8"-387,17-3-258,-17 3-3741,17 0-129,-9 7-387,5 12-258,-7-1 0,-2 9-129,-1 9 0,-3-1-129,0-1 0,-6 4 129,-5 6-129,-6-9-129,3 5 0,-3-6-129,0-2-645,-7-8-2322,10 3-1548,0-17-516,4-6-258,0-7-129</inkml:trace>
  <inkml:trace contextRef="#ctx0" brushRef="#br0" timeOffset="489811.6982">17711 15688 1161,'0'0'2709,"0"0"-1032,0 0-903,0 0-258,0 0-516,0 0 0,0 0 129,7-9 129,-7 9 0,0 0 387,0 0 129,0 0 129,0 0 0,0 0 258,0 0-129,0 0 129,0 0-387,0 0-129,0 0-129,0 0 129,0 0-258,0 0 0,0 0-129,0 0 129,-5 6 129,5-6-258,0 0 129,-10 13-129,10-13 0,-11 11 0,11-11 0,-15 20-258,6-10 258,2 4-129,-1 0 129,-1 3-129,-2 4 129,2 0-129,-1-5 0,1 4 0,0 0 258,0-3-258,0-3 0,2-1 0,2-1 0,1-2 0,4-10-129,-5 15 0,5-15 0,0 0 0,0 0 0,-5 10-258,5-10 0,0 0-645,2 11-1161,-2-11-2451,0 0-258,0 0-258,0 0 130</inkml:trace>
  <inkml:trace contextRef="#ctx0" brushRef="#br0" timeOffset="490495.285">17540 15706 2322,'0'0'4128,"0"0"-774,-6-9-645,6 9-129,0 0-645,0 0-258,0 0-258,7 2-516,-7-2 0,11 14-516,-2-3 0,4 5-129,2 3 0,4-2-258,1 6 129,3-1-129,0-2 129,2 2-129,-2-4 0,2 2 129,-4-4-129,-1-1 0,-4-2 0,-1 0 0,0-3-129,-6-2 129,-1 0-258,-8-8 0,14 10-645,-14-10-1161,9 0-2451,-9 0-516,12-1-129,-12 1 0</inkml:trace>
  <inkml:trace contextRef="#ctx0" brushRef="#br0" timeOffset="491119.3643">18412 15651 1,'0'0'4256,"0"0"388,0 0-258,0 0-2193,0 0-516,-3 14-258,-8-13-516,11-1-129,-15 13-258,7-4-129,-3-4-129,1 4 0,-2-2 0,1 0-516,0 4 516,-3-4-516,0 0 516,4 1-516,-2 1 258,4-4 0,8-5 0,-8 11 258,8-11-129,0 0 0,4 9-129,5-8 129,4 2 0,-1 0 0,2 1-129,3 0 129,-3 0-129,0 1 0,-1 0-129,-2 1 129,0 0-129,-11-6-258,18 12-645,-18-12-1161,0 0-2580,8 4 0,-8-4-387</inkml:trace>
  <inkml:trace contextRef="#ctx0" brushRef="#br0" timeOffset="491635.9299">18285 15934 645,'0'0'3354,"0"0"-903,0 0-774,-9 9-645,9-9-129,0 0-645,0 0 258,-8 5-129,8-5 516,0 0 129,0 0 129,0 0 129,-3-8 0,3 8 0,0 0 0,0 0-387,0 0-129,0 0-258,0 0 129,0 0-258,0 0-129,0 0 0,0 0 0,7 6 0,-7-6-129,20 12 129,-8-6-129,4 1-129,1-2 129,3-1-129,0 3 0,-1-1 258,-3-2-258,1 3-258,-3-3 258,-4 1 0,-1 0-129,-9-5-129,12 16-387,-12-16-1290,0 0-2709,0 0-387,0 0-387,0 0-129</inkml:trace>
  <inkml:trace contextRef="#ctx0" brushRef="#br0" timeOffset="496607.0611">18744 15466 1548,'-1'-13'4773,"1"13"0,-5-16-516,5 16-2064,0 0-516,0 0-516,0 0-258,0 0-129,0 0-258,-1 12-129,1 4-129,4 5-129,2 6 0,0 7 129,2 5-258,2-1 0,-3 6 0,0-4 0,1-1 0,-3-3-129,0 2 129,-5-7-129,2-3 129,-2-5-129,1-4 0,-1-7-258,0 1-258,0-13-1032,0 0-2322,0 0-774,2-6-516,-2-9 258</inkml:trace>
  <inkml:trace contextRef="#ctx0" brushRef="#br0" timeOffset="497023.114">18807 15773 1032,'0'0'4902,"-8"-14"129,8 14-258,0 0-2580,0-26-645,6 23-258,-2-13-387,9 9-129,-1-1-387,5 4 0,2-1-129,1 5 0,3 0-258,0 7 129,2 2-129,-2 3-129,-2 3 258,-3 0-258,-3 4 129,-5 0-129,-5 2 129,-5 1-129,-2-1 129,-8 1-129,-4-1 129,-2-3 0,-3-4 0,-2 0 129,0-4-129,1-4 129,-1-3 0,4-3 0,3 0 0,-1 0 0,6 0-129,9 0-129,-10-3-516,10 3-3741,0 0-645,5-8-387,8 1-387</inkml:trace>
  <inkml:trace contextRef="#ctx0" brushRef="#br0" timeOffset="529787.2744">15145 16764 2322,'9'0'3354,"-9"0"387,12-8-2709,-12 8 387,0 0 0,0-11-129,0 11 0,0 0-129,5 7-387,-5 4 258,5 9-387,-5 0-258,6 9 0,-3 10-258,1 5 0,-3 2-129,5 4 129,-6-2-129,0 1 129,0-5-129,2-11 0,-2 0 0,0-10-129,0-4 0,0-19-387,0 20-387,0-20-774,0 0-1548,0 0-1161,9-4-387,-9 4 258</inkml:trace>
  <inkml:trace contextRef="#ctx0" brushRef="#br0" timeOffset="530282.8374">15178 17040 1032,'0'0'4644,"-3"-14"0,3 14-129,10-7-2193,-8-14-516,13 14-387,-5-4-387,7 6 0,-2-5-516,3 7-129,2 2-129,1 1-129,1 10 0,0 0-129,-1-2 0,0 2 129,-1 7-258,-3 1 129,-2-1 0,-2 0 0,-6 2 0,-1 2 0,-4-5 0,-2 3 0,0 0 0,-5-2 0,-4 0 0,-1-5 0,-5 0 0,1-4 0,-7-5 0,1 3 0,-3-5 0,1-1 129,0-1-129,-1-4 129,5 5-129,2 0 129,2 0-129,5 0 0,9 0 0,-6 14-129,6-1-258,0-13-774,19 15-3354,-7-10-258,2 6-258,-2-6-258</inkml:trace>
  <inkml:trace contextRef="#ctx0" brushRef="#br0" timeOffset="531095.4406">15582 16661 2709,'0'0'4773,"0"0"-129,0 0-129,0 0-3096,17-4-258,-17 4 129,16-3-258,-8-3-129,7 6-258,-2-3-258,2 3 0,-2-1-258,5-3 129,-3 1-387,0-1 129,-2 3 0,1-1 0,-3 2 0,2 0 0,-3 0 0,-2 3-129,-8-3 387,12 15-258,-12-15 129,6 17-129,-5-5 258,-1 2-129,0 2 0,0-1-129,0 3 0,0 1 0,0 9 0,0 0 0,1 1-129,2 5 258,0-1-129,-1 7-129,3-2 129,-3 6 129,3-3-258,-1 4 258,-2-7-258,2-1 129,-3 2 0,0-1 0,2-3 0,-3-5 0,0-3 0,0 0-129,-3-3 258,-1-2-258,0 0 258,-3-5-129,7-17 129,-17 16-129,6-9 258,-1-1-129,-3-3 0,4 0 129,-2-3 0,2 1-129,1 7 0,10-8-129,-12 19-129,12-19-1032,0 20-3483,0-5-258,0-15-387,4 17-645</inkml:trace>
  <inkml:trace contextRef="#ctx0" brushRef="#br0" timeOffset="579354.5687">16799 17097 2193,'-9'13'4128,"2"-1"258,3 4-1806,4-16-258,0 16-645,0-16-258,8 28-387,-3-14-258,6 11-258,-1 1-258,4-2-129,-1-4 0,-2-2 0,2-1 129,1-7-258,-1-6 129,1-4 0,-3-11 0,3-7-129,1-5 129,0-6-258,1-5 258,0-4-129,-2 5 129,-1-6-129,-1 11 0,-2 2 0,-2 12 0,-8 14 129,9-1-129,-6 11 0,-3 15 0,0 13 0,0 11 0,-3 8 0,-2 0 0,-1 9 0,-1 1-129,1 1 258,-1-1-258,2-10 129,0-21 0,1-7 129,3-5-258,1-3 129,0-21-129,0 0-387,8 0-903,-6-15-3096,9 3-129,-2-4-645,2-9 387</inkml:trace>
  <inkml:trace contextRef="#ctx0" brushRef="#br0" timeOffset="579638.6048">17377 16962 6837,'0'-17'5160,"0"17"-516,-1-12-387,1 12-3483,0 7-774,0-7-516,5 26-1677,-1-16-2193,0 4-258,1 0-516,-2 0 388</inkml:trace>
  <inkml:trace contextRef="#ctx0" brushRef="#br0" timeOffset="579790.624">17420 17189 3999,'0'39'4515,"0"-19"-258,0-1-516,0-5-4257,0-1-3225,0-1-387,0-12-516</inkml:trace>
  <inkml:trace contextRef="#ctx0" brushRef="#br0" timeOffset="580796.2518">17900 16700 258,'0'0'4386,"0"0"0,0 0-258,-9 0-2451,9 0-516,-13 0-129,13 0-387,-19 0-129,10 0 129,-5-4-129,1 2-129,-1-2-129,1 4 0,-1-2-129,0 2-129,3 0 129,3 0 0,-1 0-129,9 0 0,-11 5 129,11-5-129,0 0 129,-7 14 0,7-14-129,0 15 129,0-1-129,0 4 0,1-1 0,1 9 129,0 1-258,0 7 258,0 7-258,0 4 258,-1 0-258,0 3 129,0 4 0,0-2 129,-1 2-258,0-2 129,1-10 0,1-1 0,0-11 0,-1 0 0,3-6 0,-4-9 0,0-13 0,4 17 0,-4-17 0,0 0 0,0 0-129,12 10 258,-12-10-129,9 0 0,-9 0 0,13 7 0,-13-7 0,17 11 0,-7-9 0,-3 2 0,4-3 0,0 4 0,0-2-516,-11-3-3483,16 0-516,-8-6-645,-2-6 0</inkml:trace>
  <inkml:trace contextRef="#ctx0" brushRef="#br0" timeOffset="597114.824">24105 16459 3096,'11'7'2838,"-11"-7"-1419,0 0 258,0 0-387,11 0 258,-11 0-258,0 0 129,0 0-258,12 0 129,-12 0-516,16-2-129,-5 0-129,5 2-129,1-1-129,4 1 0,-1-2-129,-2 2 0,3 0 0,-6 0-129,3 0 0,-6 5 129,-2-3-129,-2 4 0,-8-6 129,12 17-129,-12-17 0,4 23 129,-4-23 0,2 27-129,-4-11 129,2 9 0,-6-4 0,2 3 0,-3 5 0,2 0 0,0 4 0,2 0-129,-1 4 0,2 3 258,0-1-516,2 1 258,0 2-129,4 2 129,-1-1 0,4-3 0,0-2-129,2-2 129,1-7 0,-1-1 0,1-4-129,-5-2 129,2-7 0,-5 0 0,3-3-129,-4-1 129,-1-11 0,0 18 0,0-18 129,-6 12-129,6-12 0,-11 9 0,11-9 0,-15 7-129,3-3 129,0 1-129,0-3 258,0-1-258,-1 2 129,-3 4-129,1-5 258,4-2 0,-2 1 0,2 2-129,-2-2 0,6 2-129,7-3-387,-11 1-1419,11-1-2838,-11 0-645,11 0 0</inkml:trace>
  <inkml:trace contextRef="#ctx0" brushRef="#br0" timeOffset="607878.6908">18720 16950 3225,'0'0'4257,"0"0"-2193,3-6-129,-3 6-387,0 0-258,0 0-129,3-17-387,-3 17 129,0 0-387,0 0 258,0-14-387,0 14 0,0 0-129,-3-13 0,3 13 0,-12-11 0,3 5 0,-1 3-129,0 1 0,-2 1 0,-2-3 0,0 6 0,1 3-129,-3 6 0,0-1 0,2 4 129,-1 7-258,2 0 258,2-1-129,-3 3-129,5 12 129,1-8-129,2 2 129,2 3 0,1-6 0,2 0 0,1 0 0,4-2 0,2-4 0,4 0 129,1-3-129,3-1 0,2-3 129,2 2 0,0-6 0,3 3 0,2-12-129,-2 0 258,3 0-258,-3 0 0,2 0-258,-8-14-1290,2 10-3096,-5-11-387,-6 2-516</inkml:trace>
  <inkml:trace contextRef="#ctx0" brushRef="#br0" timeOffset="613466.9004">19304 17300 5547,'12'0'5160,"-12"0"-387,5 20-1419,-5-7-2709,0 11-129,-5 7-129,1 12-129,-4-1 0,-1 7-258,-2 0-516,-7-4-1806,2 5-1935,0-7-903,-3-20 0</inkml:trace>
  <inkml:trace contextRef="#ctx0" brushRef="#br0" timeOffset="624846.8455">19744 16975 774,'0'0'3354,"0"0"-1935,0 0-516,0 0 129,0 0-129,0 0 0,0 0 129,0 0 0,0-10 0,0 10-129,0 0 0,0 0-258,0-17 0,0 17-129,0 0 0,0 0-129,0 0-129,0 0 0,0 0 0,0 0 0,0 13 0,2 7 0,0-1-129,1 13 129,0 0-129,1 7 129,-1-9-258,3 1 129,-1-4-129,1 0 0,-2-8 0,-4-19 0,10 11 129,-10-11-129,11-4 0,-5-12 0,1 1 0,0-7 0,0-5 0,0 6 0,0-6 0,-1 6 0,2 0 129,-2 3-129,4-1 129,-1 9-129,-2 1 129,3 4 0,-1 6 0,1 6-129,-4 7 129,3 9 0,-2 9-129,-2-1 0,0 3 0,-1 1 129,1-12-129,0 2 0,-2-4-129,1-9 129,-4-12 0,10 0 0,-10 0 0,12-16 0,-5-7 0,2-3 0,6 0 0,-3-3 129,2-3-129,3 3 0,0 2 0,0 5 0,1 10 0,-1 5 0,-2 4 0,-1 4 129,-3 13-129,-3 1 0,-3 11 129,0 4-129,-5-2 0,0 0 0,0 0 0,0-2 0,0-5 0,0-2-129,3-8 0,-3-11-258,11 10-645,-11-10-1548,10 0-2193,0-8-258,-1-1-129</inkml:trace>
  <inkml:trace contextRef="#ctx0" brushRef="#br0" timeOffset="625094.3769">20351 17064 1161,'7'-14'5289,"10"-3"-258,-10 3 0,-7 14-3354,10-5-516,0 10-387,-10-5-387,9 35-129,-7-10-258,1 3 0,-3-1 0,0 3-129,1-3-258,-1-13-516,4 6-2967,-4-20-903,0 0-387,0 0-129</inkml:trace>
  <inkml:trace contextRef="#ctx0" brushRef="#br0" timeOffset="625266.3988">20402 16761 4386,'0'-13'5418,"0"13"-774,4 9-387,-4-9-5547,7 11-3096,-7-11-258,5 25-645</inkml:trace>
  <inkml:trace contextRef="#ctx0" brushRef="#br0" timeOffset="625770.4628">20565 16922 3612,'10'3'5031,"-1"12"-258,-9 4-258,0-6-3483,0 20-516,-2-4-258,2 5 0,-2 0-129,2 0 0,0-11-129,0-3 129,5-7-129,-5-13 0,14 5 0,-5-9 0,0-7 0,2-7 0,0-8 0,-1 3 0,2 1 129,1-5-129,-2 4 129,-1 5-129,-3 2 129,2 5 0,-9 11 129,16-7-129,-16 7 0,13 14 0,-6 3-129,0 3 129,0 8-129,2 4 0,-2-1 0,-1-1-129,3-3-258,-5-10-516,7 5-3354,-6-10-645,-5-12-516,10 4 0</inkml:trace>
  <inkml:trace contextRef="#ctx0" brushRef="#br0" timeOffset="626602.0684">21192 16748 1,'0'-12'4256,"0"12"517,-5 6-1290,-5-5-1806,5 13-387,-6-3-258,5 17-258,-5-2-129,5 14 129,-5-2-258,6 12-129,-1-6-258,6 8 0,0-4-129,2-5-258,9 4-516,-4-18-903,10-1-2967,-2-3-258,1-9-129</inkml:trace>
  <inkml:trace contextRef="#ctx0" brushRef="#br0" timeOffset="627266.1527">21551 16648 2451,'11'21'5289,"-5"-3"-258,-1 4-387,4 10-3225,-9-7-516,7 19-516,-2 1-129,0 4 0,2 0-258,-2-1 129,3-3-129,-1-3 0,0-4 0,0-8 129,-2-10-129,2-11 0,-7-9 0,7 11 0,-7-11 0,4-16 0,-4 2 0,0-1 0,-5-6 0,-3 2-129,0-2 129,-4 0 0,-2 2-129,-3-2 129,-2 10 0,0-1 0,-1 7 0,-3 4 0,1 2 0,-2 12 0,2 5 129,1 2-129,2 1 129,5 3 0,3-6 0,7 1 0,4 1 129,3-6 129,6-4-129,8-1 0,2-5 0,3-1-129,0 0 0,1-1 0,2 0-129,-4-2-129,0 2 0,-1-4-258,1 4-903,-9-2-2709,5-2-1161,-5-2-129,2 0-258</inkml:trace>
  <inkml:trace contextRef="#ctx0" brushRef="#br0" timeOffset="627522.1851">21784 17187 2322,'28'13'5031,"-13"-5"-129,-2 0-129,-13-8-3354,23 17-516,-23-17-258,17 29 0,-15-12-387,1 10 129,-3-5-129,0-2-129,-5 4 129,-1-5-258,1 0-516,-6-4-903,7-3-3225,4-12-516,-10 8-258</inkml:trace>
  <inkml:trace contextRef="#ctx0" brushRef="#br0" timeOffset="628097.7583">22149 16672 1,'0'-15'4901,"0"15"259,0 0 0,0 0-3096,0 0-258,5 13-774,-3 1-258,7 15-258,-3 0 258,4 12-516,-1 2 0,4 11 0,1-2-258,-3 0 129,-1-6-387,-1-3 129,0-6-387,-6-14-645,5 6-774,-8-29-3096,0 0-129,-10 0-516</inkml:trace>
  <inkml:trace contextRef="#ctx0" brushRef="#br0" timeOffset="628474.8062">22231 16990 4902,'7'-30'5547,"2"16"-387,-4-2-2193,12 11-1161,-7-7-645,9 12-387,-1 0-387,4 2-129,0 9-129,2 9-129,-2-6 0,-1 9 0,-1 0 0,-5-1 0,-2-1-129,-5-2 129,-5-3 129,-3-2-129,-8 0 0,-4-4 0,-5-2 0,-2 3 0,-1-3 129,1-3-129,-1 2 0,4 1 0,5-6 129,3 3-129,8-5 0,-9 9 0,9-9 0,0 0-129,0 0-129,5 8-387,4 3-1548,-9-11-2709,7 0-258,-7 0-516</inkml:trace>
  <inkml:trace contextRef="#ctx0" brushRef="#br0" timeOffset="628910.3615">22744 16934 2967,'12'14'5160,"4"-11"-258,6 5-2322,-6-15-516,11 8-516,-7-4-516,9 3-258,-9-2-387,1 2-258,-2-1 0,-5-1 129,-2 2-258,-2-1 0,-10 1-258,12-17-129,-3 17-2322,-6-7-1935,-3 7-774,4-20 0</inkml:trace>
  <inkml:trace contextRef="#ctx0" brushRef="#br0" timeOffset="629234.4027">23284 16739 3870,'0'0'5160,"8"-6"-258,-8 6-3483,0 0 0,0 0-129,0 0 129,0 0-129,2 23-516,-2-3-129,2 12-258,0-3-129,1 13-129,-1-2-129,-2 0 0,5 3-129,-2-4 129,-1-1-129,2-12-129,-1-4-129,-3-22-1161,8 19-3225,-8-19-516,0 0-387</inkml:trace>
  <inkml:trace contextRef="#ctx0" brushRef="#br0" timeOffset="630058.0072">23537 16530 2451,'-3'-12'5547,"3"12"-387,0 0-129,0-18-3354,7 20-645,-7-2-258,7 5-129,-7-5-258,17 22-129,-9-7-129,4 4 0,1 5 0,2 5-129,2 2 129,-3 8-129,2 9 0,-3 2 0,-4 2 0,-4 4 0,-4 2-129,-1 1 129,-5-2 0,-4 1 129,-3-11-129,-1 1 129,1-7-129,2-6 129,1-8-129,0-5 0,3-4-258,3-6-129,3 2-1161,0-14-3483,0 0-258,0 0-645,0 0 646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6:02.39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0 645,'28'33'1290,"-9"-8"258,15 1-129,3 9 0,13 3-129,1 5-387,16-4-129,-1 8 0,3-5-129,4 0-129,-11 3 129,4-2-258,-8 0 129,-1 1 0,-7-6-258,3 0 258,-10-6-258,1-2-129,-9-9 129,0-1-129,-5-9-129,-5 2 258,-9-6-258,-16-7 129,24 11-129,-24-11 129,0 0-129,14 13-129,-14-13-258,0 0-129,0 0-774,15 17-1806,-15-17-774,0 0 258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6:03.85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1130 516,'22'-14'1290,"-22"14"0,34-24-129,-12 7-129,5-5 387,5-2-516,5-6 0,8-8-258,5-3 129,11-8-387,5-5 129,9-6-258,10-8 0,6 0-129,8-4 258,5 6-258,-1-6 0,-1 3 0,-1 1-129,-4 8 129,-12 5-129,-7 7 0,-16 10 0,-7 4 0,-11 12-129,-10 6 129,-11 13 0,-23 3 0,22 13-774,-22 4-1677,-1 1-1032,-5 6 129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6:05.43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-3 0 1419,'0'0'1677,"-3"9"-387,3-9 258,0 28 129,7-4-129,1 7 0,14 15-258,-3 2 0,12 19-258,-2 5 0,12 15-387,-1 7 0,9 10-258,-4-5-129,4 1 129,-4-7-258,-2-9 0,-2-9 0,-7-14 258,-5-16-258,-2-8 0,-8-12 0,-6-5 0,-13-20 0,16 18 0,-16-18-129,0 0 129,0 0-129,18 7-129,-18-7-129,0 0-645,25 4-1419,-25-4-1677,26 3-258,-26-3-129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6:09.22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20 0 1161,'0'0'1548,"0"0"-129,-10 17-258,10-17 258,-5 30-516,4-6 129,-2 7-258,3 10 0,0 7-129,0 13-129,0 4 0,0 12-129,0 13 129,0 7-129,0 9-129,4 8 258,-1 3-258,0 6 129,2 5-129,2 2 129,-3-2-129,5 2 0,-4-2 0,0 0-129,1 2 0,-1-10-129,-5 1 258,1-7-258,1-1 0,-2-11 0,0-10 0,0-1 0,-3-14 0,-2-2 0,1-11 0,1-6 129,-3-6-129,3-9 0,2-5 0,-1-14 0,2-4 0,0-3 0,0-17 0,0 0 0,0 0 0,15 1-129,-15-1-903,23-7-2322,-9-11-129,3-1-258,-6-10-129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5:59.91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9342 10016 516,'-15'17'1161,"2"2"-129,13-19 129,-16 21-129,16-21 0,-12 17-129,12-17-129,0 0-129,0 0 0,0 0-258,0 0 129,0 0-129,-2-9-129,2-9 129,11-3 0,0-3-129,8-6 258,2-9-129,6-2 258,2-10-258,8-2 258,1-5-258,8-8 0,2-2 129,5 2-129,1-2-129,2 10 0,-4 2 0,-2 11-129,-5-1 0,-3 14-129,-10 4 129,-6 7-129,-2 4 0,-6 7-129,-18 10 258,23-16-129,-23 16-129,16-1 129,-16 1-516,0 0-387,21 1-903,-21-1-1290,0 0-645,20 5-258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6:11.25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11 0 1935,'1'15'1935,"-1"-15"-129,0 30-258,0-1-387,0 8-129,0 15 258,0 10-258,0 21-258,0 0 258,6 16-129,-5 4-129,8 11-129,-7 4 129,5 10-387,-4-6 129,6 2-129,-5 0 129,2 3-258,0-6-129,0-1 0,-2-6 129,1-4-258,-1-4 129,-1-2-129,-1-12 129,-1-9-129,1-7 0,-2-12-129,0-10 129,0-7-129,0-13 129,0-6-129,0-9 129,0-3 0,0-16-129,2 19 0,-2-19-516,0 0-645,17 4-2580,-17-4 0,17-3-516,-17 3 387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1-28T00:15:45.1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10414 4328 2322,'0'-11'2322,"0"11"-258,0 0-129,0 0-258,0 0-129,-16-6-258,16 6-129,0 0-258,-12 0-129,12 0-129,-15 0-258,15 0 0,-16 0-129,16 0 0,-20 0-129,9 0 258,-1 0-258,0 0 129,1 0-129,-1 0 129,1 2 0,0-2-129,11 0 129,-16 0-129,16 0 129,0 0-129,-13 8 0,13-8-129,0 0 129,0 16 0,0-6-129,3 2 0,2 5 129,-1 5-258,1 3 258,-1 3-258,-1 4 129,0 6 129,-1 1-387,-2 4 258,0-1-129,0-1 129,0 2-129,-3-2 0,1-2 0,1-9 0,-2-1 129,3-5-129,0-5 0,0-5 129,0-2-129,0-12 129,0 0 0,0 0 0,10 5 129,-10-5-129,13 0 0,-13 0 129,17-4 0,-5-1-129,0 4 0,-2 1 129,3 0-129,-1 0 0,1 0-129,-2 2-387,-11-2-1161,18 0-2193,-18 0-258,17-4-516,-17 4 258</inkml:trace>
  <inkml:trace contextRef="#ctx0" brushRef="#br0" timeOffset="-3.10353E10">10256 4413 1,'0'16'2708,"0"-16"-515,0 23-258,0-4-129,-1 2-258,1 8-258,-2-3 129,2 9-387,-3-4-258,3 5 0,-1-6-129,-1 4-129,1-7-129,1 1 0,0-5-258,0-3 0,0-3 0,1-2-129,2-2 0,0-2 0,-3-11-129,3 14-387,-3-14-774,3 12-2451,-3-12-258,0 0-258,0 0 388</inkml:trace>
  <inkml:trace contextRef="#ctx0" brushRef="#br0" timeOffset="-3.10353E10">10521 4627 516,'15'0'2838,"-15"0"-387,11-6-129,-11 6-516,14-5-258,-14 5-129,17-3-387,-17 3-258,20 0-129,-20 0-258,23 9 0,-12-3 0,3 3-258,0-1 0,-2-2-258,6 2-774,-18-8-2709,17 8-387,-5-7-258</inkml:trace>
  <inkml:trace contextRef="#ctx0" brushRef="#br0" timeOffset="-3.10353E10">10894 4477 1677,'0'0'2967,"0"0"-258,0 0-516,7-14-258,-7 14-129,0 0-387,0 0-258,0 0-258,0 0-129,0 0-258,2 15 129,-2-5-258,3 9-129,-3 0 0,2 7-129,-1 1 129,3 2-129,-4 0 0,4 1 0,-2 1 0,-1-7-258,-1 0 258,1-4 0,-1-6-129,0-3 0,0-11 0,0 0 0,0 0 0,0 0 0,0-16 0,0 0 0,1-2 0,-1-6-129,0-5 129,0 0 129,-2 0-258,-2-2 129,1 4-129,-1 1 258,1 1-258,0 6 258,2 4-129,0 5 0,1 10 0,0 0 0,0 0 0,6-7 129,-6 7-129,15 10 129,-15-10-129,21 18 129,-8-9 0,2 2 0,0-3 0,0 1 0,-3-5 0,4-1 0,-4-3 129,1 0-258,-1-6 129,0-2-129,0-4 129,0-1-129,0-3 0,0-1 129,0 3-129,0-1 0,-3 2 0,-1 2 0,-8 11 0,12-3 0,-12 3 0,4 18 0,-4 1 0,0 4 129,0 3-258,0 5 129,1 0 0,-1 0 0,2-3 0,2 0 0,-1-3 129,1-3-258,-1-5 258,2-1-129,0-3-129,-5-13 0,8 15-516,-8-15-258,10 6-1806,-10-6-1677,0 0-258,0 0-258</inkml:trace>
  <inkml:trace contextRef="#ctx0" brushRef="#br0" timeOffset="-3.10353E10">11387 4775 1032,'12'0'4128,"2"-7"258,-14 7-129,0 0-2451,17-2-387,-17 2 0,0 0-645,10 12-258,-7 2 0,-3 3-129,4-1-129,-4 4-129,0 2 0,-3-5-258,0-1-258,3 5-2193,0-21-1677,-6 17-387,6-17-258</inkml:trace>
  <inkml:trace contextRef="#ctx0" brushRef="#br0" timeOffset="-3.10353E10">11962 4474 3870,'0'0'4386,"0"0"-258,0 0-1290,0 0-1161,2 18-387,-2-18-129,6 26-387,-4-6-258,3 7-129,-1-1 0,0 5-258,-3-3 0,3-2 129,-2-4-129,1-4-258,-3-5 258,0-13-129,0 12 0,0-12-129,0 0 129,0-13 0,1 0-258,-1-7 129,0-5 0,-1-3 129,-1-1 0,-1-3 0,2 3-129,-1 0 258,1 4-129,1 4 0,0 7 0,0 2 0,0 12 0,0 0 0,0 0 0,0 0 129,12 2-129,-12-2 0,12 15 0,-12-15 0,17 9 129,-17-9-129,19 3 0,-7-3 258,-12 0-258,19-5 129,-19 5-129,17-18 0,-7 6 129,-2 1-129,1-1 129,1 0-129,-10 12 0,15-15 0,-15 15 129,12 0-129,-12 0 129,9 16 0,-5-2-129,0 7 129,-1 2-129,1 3 0,2 0 0,-1 3 0,-1 0 0,-1-3-129,3 1 258,-2-2-258,1-7 129,0-1-129,-3-4 129,2-1 0,-4-12-129,0 0-258,13 12-774,-13-12-1935,0 0-1548,2-12 0,-2 12-387</inkml:trace>
  <inkml:trace contextRef="#ctx0" brushRef="#br0" timeOffset="-3.10353E10">12313 4605 3999,'3'11'4386,"-3"-11"0,0 0-2064,19-3-516,-19-11-258,16 11-258,-10-8-516,11 10-129,-17 1-258,25-10 129,-14 7-387,2 3-129,0 0 0,-13 0-516,23 4-129,-23-4-1806,12 0-1806,-12 0-516,12-8 129,-12 8-257</inkml:trace>
  <inkml:trace contextRef="#ctx0" brushRef="#br0" timeOffset="-3.10353E10">12553 4439 4644,'0'0'4386,"12"0"0,-12 0-1548,7 10-1677,-7-10 129,3 14-387,-3-14-258,8 24-129,-6-9-258,5 4 0,-1 1-258,1 3 0,-3 0 129,1 3-258,-1-2 129,-3-4-516,6 4-387,-7-9-2193,0 0-1419,0-5 0,0-10-516</inkml:trace>
  <inkml:trace contextRef="#ctx0" brushRef="#br0" timeOffset="-3.10353E10">12708 4287 2451,'5'12'4386,"-5"-12"0,11 5-129,-11-5-2451,0 0-258,13-5-387,-1 5-387,-12 0-129,25 0-129,-12 0-129,2 0-258,-1 0 129,0 0-258,1 0 129,-1 0 0,-14 0-129,20 0 129,-20 0-129,14 0 129,-14 0-129,0 0 129,11 9 0,-11-9 0,1 14-129,-1-14 129,0 20-129,0-7 129,0-2-129,0 2 0,0 3 0,0 3 129,1 1-129,3 0 0,-1 3 0,1-1 0,0 4 0,1 1-129,1-2 129,1-1-129,-1 3 258,-1-3-258,1-1 129,-2 0 0,1-4 0,-1 0 0,-2-2 0,0-1 0,-2-5 0,0 0 0,0-11-129,-3 18 129,3-18 0,-19 6-129,9-5 129,-5-1 0,0 3 0,1-2 0,0 3 129,0-1-129,2 1 0,12-4 0,-14 10-258,14-10-903,0 0-3225,0 0-258,12-3-258,0-6-387</inkml:trace>
  <inkml:trace contextRef="#ctx0" brushRef="#br0" timeOffset="-3.10353E10">5880 6004 3096,'0'0'3225,"0"0"-129,0 0-774,0 0-645,0 0-258,0 0-387,0 0-129,0 0-258,-7-2-258,7 2 0,-11 0 0,11 0-258,-17 0 129,5 2-129,0 0-129,1-1 129,-6 5-129,5-1 0,-3 1 129,4 0-129,-2-2 0,0 0 0,13-4 129,-18 12 0,18-12 0,-16 13 0,16-13-129,-12 14 258,12-14-258,-6 23 258,3-10-258,3 2 129,-2 5 0,2-1-129,0 5 258,0 3-258,0 2 129,0 4-129,0 3 129,-1-2-258,-2 3 258,-1 1-258,1-4 129,-1-2 0,-1-1-129,3-7 129,0-1 0,-1-5 0,2-3 0,1-15-129,0 18 129,0-18 0,0 0 0,4 11 0,-4-11 0,0 0 0,16 0 0,-16 0 129,19-2-129,-7 0 129,-1 1 0,3 1-129,-2 0 129,3 0 0,1-2-129,0 2 0,-2 0-129,0-2-387,4 2-1548,-3-4-2193,-2-5-258,2-2-387,-4-4 129</inkml:trace>
  <inkml:trace contextRef="#ctx0" brushRef="#br0" timeOffset="-3.10353E10">5919 6278 3483,'0'0'4515,"0"0"-387,0 0-1419,0 0-903,8 0-258,5 5-258,-13-5-516,24 0-129,-10 0-258,2 0-129,3 0 129,-1 2-387,1 0 129,0-1-129,-1 0 0,-2 0 0,0 1-129,0-1-129,-1 1 0,-4-2-258,5 6-1548,-16-6-2193,16 1-258,-16-1-387,16 0 0</inkml:trace>
  <inkml:trace contextRef="#ctx0" brushRef="#br0" timeOffset="-3.10353E10">6453 6117 129,'0'0'4257,"0"0"387,0 0-516,4 8-1548,-4-8-645,0 17-516,0-17-645,-4 23-258,-1-9 129,3 6-387,-1-1 129,1 4-129,-4 0 0,5 1-129,-3-1 0,2-1-129,-1-2 0,0-1 0,1-3 0,-1-4 0,3-12 0,-3 16 0,3-16 0,0 0 0,0 0 0,0-13 0,0 1 0,0-5 0,0-5-129,1-1 258,3-2-258,0-1 129,1 0 0,1 1 0,1-2-129,-2 6 258,2 3-129,-1 2 0,-2 4 0,-4 12 129,10-12-129,-10 12 0,0 0 0,11 2 0,-11-2 0,9 19 0,-2-7 0,-2 0 0,3 1 129,0-1-129,-8-12 0,22 16 0,-9-12 0,2-4 129,3 0-129,-2-3 0,3-5 0,1-3 0,0-2 129,-1-4-129,-1-1 0,2 0 0,-3-1 0,-1 2 0,-2 4 0,-2 3 0,-12 10 0,14-9 0,-14 9 0,5 11 0,-5 2 0,0 4 129,0 4-129,-1 3 129,0 1-129,-1 2 0,1 0 129,1-1-129,0-3 129,0-1-258,0 0 258,0-2-129,0-6-129,0-1 129,0-13 0,1 17 0,-1-17 0,0 0 0,0 0-129,0 11 0,0-11-258,0 0-258,4 11-1548,-4-11-2193,0 0-516,0 0 0,0 0 0</inkml:trace>
  <inkml:trace contextRef="#ctx0" brushRef="#br0" timeOffset="-3.10353E10">7026 6360 2193,'11'10'4773,"-11"-10"0,5 16-258,-4 1-1677,-1-17-1548,0 26-258,-5-13-387,3 8-258,-4-1-129,2 1-129,-1 0-129,1-1 0,-1 0-258,5-20-1290,-7 21-2709,7-21-516,0 12-387,0-12 0</inkml:trace>
  <inkml:trace contextRef="#ctx0" brushRef="#br0" timeOffset="-3.10353E10">7406 6076 903,'9'-14'4128,"-9"14"258,0 0-1419,0 0-645,0 0-258,0 0-774,0 0-387,4 5-387,-2 12-129,-2 0-129,0 7 129,-2 1-258,1 4 0,-2 0 129,0 2-258,1-6 258,1-1-387,-1-3 258,2-2-129,0-4 129,0-1-258,2-4 0,-2-10-387,6 17-774,-6-17-2709,0 0-516,0 0-387,0 0 129</inkml:trace>
  <inkml:trace contextRef="#ctx0" brushRef="#br0" timeOffset="-3.10353E10">7578 6135 3096,'6'-12'4644,"3"-6"-258,-9 18-258,5-17-2580,7 15-129,-12 2-387,20-11-516,-20 11 0,23-5-129,-10 5 0,5 0 0,-3 0-258,2 5 0,1 2 0,-2 2 0,0-1 0,-1 4-129,-2-2 0,-3 2 0,-5 3 0,-4-4 0,-1 1 0,-4 3 0,-8-2 0,-3 0 0,-2 2 129,-2-1-258,-3 1 258,1 1-258,1 0 258,0-2-258,5 1 129,2-1 0,2-2-129,2-2 129,7 3 0,2-13 0,0 16 0,0-16 0,14 13 0,-4-8 129,4 1-129,4-1 0,1-5 129,0 5-129,0-4 129,1 2-129,-3-1 0,2-1-129,-4 1-129,-2-2-645,7 3-2967,-9-3-774,2 0-258,-13 0-258</inkml:trace>
  <inkml:trace contextRef="#ctx0" brushRef="#br0" timeOffset="-3.10353E10">8002 6152 2451,'5'-14'4773,"-5"14"-516,12-8 258,-12 8-3096,17-6 0,-17 6-387,24-8-387,-11 3-129,6 5-129,-3-2 129,3 2-258,-2-1 0,0 0-129,0 1 129,0-2-129,-2 2 0,3-1 0,-7-2 0,2 2-129,-2 1 0,1 0 0,-12 0 0,15 3 129,-15-3-258,8 10 129,-8-10 0,0 20 129,0-8-129,-5 2 0,-1 3 0,-1 1 0,-2 3 129,1 0-129,-1 3 129,2-3-258,0 2 258,0-1-129,3-1 0,-3-1 0,5-1 0,-2-1 0,0-1 0,1-3 0,0 0-129,-2-4 0,4 2-129,1-12-258,-8 19-258,8-19-1032,0 0-2580,-10 3-387,10-3-387,-10-2 258</inkml:trace>
  <inkml:trace contextRef="#ctx0" brushRef="#br0" timeOffset="-3.10353E10">8062 6359 2967,'0'-12'4386,"9"1"258,4 11-2064,-5-12-387,14 12-387,-8-8-645,9 5-387,-6-3-258,3 6-129,-2-3-258,-2 3 0,1 0-258,-6-2-387,7 4-1677,-5-2-2064,-13 0-516,20-7-258,-20 7 259</inkml:trace>
  <inkml:trace contextRef="#ctx0" brushRef="#br0" timeOffset="-3.10353E10">8459 5980 1806,'13'-3'3354,"-13"3"-258,0 0-645,14 0-387,-14 0-387,17 0-258,-17 0-129,20 3-258,-20-3-129,28 3-129,-15-2-258,4 3 0,-4-4-129,4 2 0,-5-2 0,1 2-129,-2-2 0,1 3-129,-12-3 0,15 1 0,-15-1 0,13 3 0,-13-3-129,0 0 129,0 0-129,10 8 0,-10-8 129,0 0-129,0 12 0,0-12 0,-4 14 0,1-2 129,-3 3-129,0 2 0,1 2 0,-2 1 0,1 2 0,2-1 0,1 3 129,-3-2-129,3 0 129,1 0-258,1-1 258,0 1-129,1-1 129,0 1-129,0 0-129,0-2 129,0-1 0,0 1 0,0-7 0,0 3 0,0-2 0,-2-3 0,2-11-129,-6 18 258,6-18-129,-12 17 0,12-17 0,-16 17 0,5-12 0,-2 0 129,-1-1-129,0-1 0,1-1 0,-1-2 0,3 0 0,11 0 0,-16 0 0,16 0-258,0 0-258,0 0-2967,0 0-1161,6-9-387,-6 9-258</inkml:trace>
  <inkml:trace contextRef="#ctx0" brushRef="#br0" timeOffset="-3.10353E10">3425 8170 2193,'0'0'2580,"0"0"-516,0 0 0,0 0-645,0 0 0,0 0-258,-2-11 0,2 11-387,0 0 129,0 0-129,-14-3-387,14 3 0,0 0-129,-14 0 129,14 0-258,-14 0 0,14 0 258,-18 0-258,8 0 0,10 0 0,-20 0 0,20 0 0,-19 0 0,19 0 0,-17 0 0,17 0 0,-10 1 0,10-1 0,0 0-129,-11 13 129,11-13 0,-1 18 0,1-3-129,0 3 129,0 3-129,1 4 129,3 2-129,-2 3 0,0 6 129,1-1 0,-2 2 0,-1 2-129,0-3 0,0 0 0,0-2 0,0 0 0,-1-9-129,-2-2 0,2-4 0,0-2 129,1-2 0,0-15 0,0 12-129,0-12 258,0 0-129,11 4 0,-11-4 0,14 0 129,-14 0-129,19-8 129,-19 8-129,21-8 0,-11 5 0,1 3 129,2-2-258,-1 0 0,4 2-903,-16 0-2838,23 0-258,-9-1-258,-3-6-387</inkml:trace>
  <inkml:trace contextRef="#ctx0" brushRef="#br0" timeOffset="-3.10353E10">3588 8389 3483,'9'-6'4515,"-9"6"-516,14 0-1161,-14 0-1032,19 0-387,-19 0-258,25 0-387,-11 0-387,5 0-129,-2 0-129,1 0-129,0 0-258,-4 0-774,6 0-2451,-4 0-774,-4 0 0,0 0-516</inkml:trace>
  <inkml:trace contextRef="#ctx0" brushRef="#br0" timeOffset="-3.10353E10">4014 8252 1419,'12'-2'3870,"-12"2"387,0 7-387,4 6-2064,-4-2-387,0 8-387,0 1-258,0 4-387,0 0-129,0 1-129,-2 0 129,0 0 0,2-4-129,0-2 0,0-3 0,0-4 0,0-12 0,0 13 0,0-13-129,0 0 0,4-8-258,-2-4 258,-1-4-129,0-2 129,1-8-258,1 2 129,-1-3 129,1-2-129,-1 0 129,2 1-129,-2 4 258,0 6-129,2 5 0,-4 13 129,0 0-129,0 0 0,14 0 129,-9 5 0,-1 8 0,3 0 0,0-1 0,4 1 129,-11-13-129,20 15 129,-9-11 0,3-3 0,-2-1 129,2-5-258,0-3 129,1 0-129,0-4 0,1 0 0,-1-1 0,0 0-129,-2 5 129,1 1-129,-14 7 129,21-6-129,-21 6 129,11 9-129,-8 6 0,-1 2 129,-2 1-129,0 5 0,0-1 0,0 2 0,0-2 0,-1-1 0,0 3 258,1-4-387,0 0 129,0-4-516,2 3-903,-2-7-2322,0-12-516,6 16-258,-6-16-645</inkml:trace>
  <inkml:trace contextRef="#ctx0" brushRef="#br0" timeOffset="-3.10353E10">4498 8511 3096,'20'0'4515,"-1"5"0,-19-5-387,5 13-1677,4 4-774,-9-17-387,1 28-387,-1-16-387,0 5-129,-1-2-129,0 2 0,-2-3-258,1-2-129,2 3-387,0-15-1419,-5 17-2322,5-17-129,0 0-645,-2 13 0</inkml:trace>
  <inkml:trace contextRef="#ctx0" brushRef="#br0" timeOffset="-3.10353E10">5028 8194 1032,'0'0'2967,"-8"0"-258,8 0-387,-16 10-516,9 4-129,-5-3-129,5 10-258,-5-1-387,6 6 0,-2 1-387,4 3 0,3 0 129,1 5-129,3-6 0,7 1-258,2-8 258,5-2-258,1-8 129,3 0-129,-1-10-129,1-2 129,-1-5-258,0-7 258,-6-2-387,1-5 129,-4-1 0,-4-2 0,-3-2-129,-4-3-129,0-1 258,-6 3-129,-7-4 258,-5 2-258,-1 1 129,-5 4 0,0 3-129,0 4 129,1 9-258,3 2 0,5 6-258,1 3-387,13 11-1419,1-2-1935,0-2-129,7 2-129,5-7 517</inkml:trace>
  <inkml:trace contextRef="#ctx0" brushRef="#br0" timeOffset="-3.10353E10">5291 8027 3225,'0'0'4386,"0"0"-129,17-12-129,0 12-2709,-2-9-258,11 9-258,-4-4-258,5 4-129,-2-3-129,3 3 0,-5 0-129,1 1 129,-4 2-258,-3 5 0,-1-1 0,-4 0 0,-12-7 0,16 22-129,-12-8 129,-2-1-129,-2 3 0,0-3 129,0 2-129,0 2 129,0 2-129,-1-1 0,0 4 0,-1 0 129,1 2-129,1 2 0,0 2 0,5 0 0,0-1 0,0 0 0,5 4 129,-2-2 0,2 5 0,-1-4-129,-1 1 258,-3-1-258,1 0 129,-3-1-129,-2-5 0,-1-4 0,0-1 0,-4-2 0,-6-1 0,0-3 0,-4-3 0,0 0 0,-2-3 0,2-2 129,-1-2-129,2-2 0,13-1 0,-16 0-129,16 0-387,0 0-2193,0 0-1548,0 0-387,2-12-387,-2 12-129</inkml:trace>
  <inkml:trace contextRef="#ctx0" brushRef="#br0" timeOffset="-3.10353E10">9231 7858 1419,'11'3'3483,"-11"-3"-387,0 0-645,0 0-387,14 0-258,-14 0-387,0 0-258,0 0-387,-6 0 0,6 0-387,-15-2 0,3 1-258,0 1 0,-3 0 0,2 0-129,-4 0 0,1 0 0,-2 4 0,1-1 0,0 2 0,2-1 0,1 1 0,3 2 0,11-7 0,-17 22 0,13-9 0,1 6 0,2 1 0,1 3 129,0 8-258,2 2 258,2 3-129,-1 5 0,0 0-129,1 1 129,-1 3 0,-2-1 0,0 1 129,-1 0-258,0-4 129,0-3-129,0 1 258,0-7-258,0-2 129,-1-5-129,1-6 129,0-6-129,0-13 129,3 18 0,-3-18 0,15 6 0,-15-6 0,18 0 0,-7 0 129,2 0-129,-3 0 129,2 0-129,1 0 0,-2 0 129,0 0-258,-11 0 129,20 0-129,-20 0-645,19 0-3096,-19 0-129,13 0-774,-13 0 387</inkml:trace>
  <inkml:trace contextRef="#ctx0" brushRef="#br0" timeOffset="-3.10353E10">9336 8370 2580,'10'-2'4773,"4"-1"-258,-1-1 129,-13 4-3225,32-8-129,-17 2-129,10 6-516,-9-3-129,5 3-129,-3-2-129,0 2-387,-1 0 0,-4 0-516,5 3-774,-18-3-2967,19 0-129,-7 0-516,-12 0 258</inkml:trace>
  <inkml:trace contextRef="#ctx0" brushRef="#br0" timeOffset="-3.10353E10">9824 8093 3096,'0'0'4257,"15"-3"-129,-15 3-2193,7 12 0,-1 8-516,-6-2-387,5 12 0,-5-4-387,3 9-129,-3-5-129,3 5 0,-3-4-387,0-2 129,0-4-258,0-4-258,1 1-774,-1-7-2709,0-15-516,0 15-645,0-15 516</inkml:trace>
  <inkml:trace contextRef="#ctx0" brushRef="#br0" timeOffset="-3.10353E10">10056 8196 2580,'0'-21'4902,"0"21"-129,7-22-129,1-2-2580,10 14-645,-11-9-258,13 9-258,-7-4-387,8 6-129,-6 0-129,4 6-129,-5 2 0,0 6-129,-2 5 0,-2 4 0,-2 5 0,-4 1 0,0 5-129,-4-1 129,0 1-129,-5 2 0,-2-3 0,-5 0 0,1 0-129,-4-4 129,3 3-129,-1-6 129,0 1 0,1-5 0,5 1 0,-1-5 129,8-10 0,-2 16 0,2-16 129,5 10 0,7-8 0,2 1 129,2-3 0,4 0 0,0 0-129,4-2 0,-3-1 0,-2-2-129,2 3-258,-8-7-774,8 3-3354,-10 3-387,-11 3 0,17-9-516</inkml:trace>
  <inkml:trace contextRef="#ctx0" brushRef="#br0" timeOffset="-3.10353E10">10524 7989 4773,'0'0'5031,"0"0"-387,0 0-129,6-15-3225,9 15-129,-9-13 0,7 9-645,-1 0-129,1 3-129,0 1-129,0 0-129,0 0 129,-2 2-129,1 8 0,-1-2 129,-1 3-129,-2 1 0,2 3 0,-4 0 0,-3 5-129,0 1 129,-3 3 0,0 4 0,0-2 0,0 3 0,-3 2 0,0 0 0,-1-2 0,2 0 0,-1-2 0,1 0 0,1-4-129,1 0 129,0-6-129,0-3 0,0 4-516,0-18-387,6 11-3354,-6-11-387,0 0 0,0 0-645</inkml:trace>
  <inkml:trace contextRef="#ctx0" brushRef="#br0" timeOffset="-3.10353E10">10500 8303 1806,'0'0'4644,"9"-5"129,3 1-258,14 4-2451,-10-8-516,17 5-387,-8-3-387,4 3-387,1 0-387,-3-2-774,8 5-1290,-12 0-2451,-1 0-258,-3 4-129,-1 0 259</inkml:trace>
  <inkml:trace contextRef="#ctx0" brushRef="#br0" timeOffset="-3.10353E10">10931 8390 3225,'12'17'4515,"-12"-17"258,3 17-1677,4 2-645,-7-8-645,2 11-774,-2-6-258,0 3-387,-2-1-774,-8-2-3096,8-3-774,-2-1-516,4-12-387</inkml:trace>
  <inkml:trace contextRef="#ctx0" brushRef="#br0" timeOffset="-3.10353E10">11450 7871 2580,'10'-3'4773,"-10"3"-387,4 14-258,2 7-2580,-6-3-387,8 15-129,-8 2-387,4 4-129,-4 1-129,3-1-129,-1 0-129,1-6 0,1 2-387,-3-9-387,7 0-774,-8-9-3096,5-4 0,-1-1-258,-4-12 0</inkml:trace>
  <inkml:trace contextRef="#ctx0" brushRef="#br0" timeOffset="-3.10353E10">11691 7964 3354,'7'-15'4902,"-7"15"-258,21-18-129,-1 15-2967,-7-12-387,9 10-129,-6-4-258,7 6-258,-8-1-129,4 4-258,-6 0 0,1 8 0,-6 3-129,-3 6 0,-5 2 0,0 4 0,-7 2-129,-7 3 129,1 4-129,-7-2 0,1 2 129,-2-3-129,2-2 0,1-1 129,3-1-129,5-6 129,3-5 0,5 0 0,2-3 129,0-11-129,12 14 0,0-7 129,3-4 0,2-1 0,-1 1 0,4-1 0,-4 0 0,1 3 0,-1-5-129,-2 2-387,5 4-258,-19-6-2064,21 0-1806,-8-1-387,-1-4-258,-2-2 1</inkml:trace>
  <inkml:trace contextRef="#ctx0" brushRef="#br0" timeOffset="-3.10353E10">12118 7923 5547,'13'-16'5289,"-13"16"-516,17-15-129,-10 2-3483,8 12 0,-4-9-258,6 9-258,-2-3-129,0 3-258,5 1 0,0 0-129,-2 0 0,2 5-129,-4-1 0,3 4 129,-3 0-258,-2 2 258,-2 1-129,-4 4 0,-2 0 0,-4 4 0,-2 2 0,0 4 0,-4 1 0,-6 5 0,2 2 0,-1-2 0,-2 3-129,1-2 129,3 3 0,0-3 0,1-3 0,0-4-129,3-1 0,2-8-129,1 2-645,0-18-1161,0 0-2580,0 0-387,0 0 0,0 0-645</inkml:trace>
  <inkml:trace contextRef="#ctx0" brushRef="#br0" timeOffset="-3.10353E10">12139 8192 1806,'0'0'4902,"16"-10"-258,0 0 0,5-5-2709,8 11-516,-5-9-129,7 5-645,0 0-387,0-3-387,6 10-1161,-11-4-3096,2-1-258,-2-2-387,-2 1 129</inkml:trace>
  <inkml:trace contextRef="#ctx0" brushRef="#br0" timeOffset="-3.10353E10">12614 7795 3354,'7'-2'4902,"5"-3"-129,2-1-387,4 2-2322,-3-6-1419,8 8 258,-5-3-387,1 5 0,-1-1-129,1 1-129,-3 1 129,-1 5-387,-2-1 387,0 4-387,-2-2 258,-11-7-258,17 19 258,-17-19-258,13 22 0,-10-9 0,0 1 0,-1 0 0,-1 3 0,0 2 0,-1 0 0,0 4 0,0-2 0,0 3 0,0 3 0,1 0 0,-1 2 0,3 2 0,-1 1 0,2-1-129,0 0 129,2 1 0,0 0 0,1-4 0,1-1-129,0-5 129,-1 0 0,-2-5 0,-2-3 0,-3-2 0,0-12 0,-5 15 0,5-15 0,-24 9 0,9-7 129,-4 1-129,1 0 0,1-3 0,2 3 0,3-1-129,12-2-516,-14 0-3225,14 0-774,0 0-387,15-8-129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3:55.58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context xml:id="ctx1">
      <inkml:inkSource xml:id="inkSrc37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1-12-05T00:26:13.903"/>
    </inkml:context>
  </inkml:definitions>
  <inkml:trace contextRef="#ctx0" brushRef="#br0">2061 10973 774,'0'0'1806,"0"0"-129,-5-12 0,5 12 0,0 0-387,0 0 0,0 0-258,-13-13 0,13 13-129,0 0-129,0 0-129,-16-5 0,16 5-258,-11-3 0,11 3 129,-15 0-129,15 0-129,-17 0 0,6 3 0,-1-3 129,1 4-258,-3-3 258,3 3-258,0-2 129,11-2-129,-20 7 0,20-7 0,0 0-129,-13 8 129,13-8-129,0 0 0,0 12 0,0-12 0,7 17 0,-1-6 0,1 3 0,-1 5 0,3 1 0,-2 5 0,-2 5 0,2 2 0,-2 5 0,-2 1-129,1 3 129,-3-1 0,-1-1 0,0-2 0,0-5 0,-5-2 0,4-8-129,0-1 129,1-4 0,0-5 0,0-12 129,1 17-129,-1-17 0,0 0 0,12 12 129,-12-12-129,10 1 0,-10-1 0,14 2-129,-14-2 129,18 0 129,-5 0-129,-1 0 0,3 0 0,-1 0 129,2 0-129,1 0 129,1 0-129,-1 0 0,0 0 129,-1 0-129,-2 0 129,-1 0-258,-13 0 129,21 2-258,-21-2-1806,0 0-1677,12 9-258,-12-9-774,0 0 516</inkml:trace>
  <inkml:trace contextRef="#ctx0" brushRef="#br0" timeOffset="1409.0806">2388 11112 2451,'0'0'3612,"0"0"-258,0 0-774,-15-1-387,15 1-516,0 0-258,0 0-516,6-5 0,4 5-258,-10 0-258,26 0 0,-11 0 0,4 0-129,1 0 0,2 0-129,-3 2-129,5 1 129,-3-3-129,-1 0 0,1 0 0,-3 0-129,3 2-387,-8-2-903,4 0-2580,-2 3-387,-4 0-129,2 1-258</inkml:trace>
  <inkml:trace contextRef="#ctx0" brushRef="#br0" timeOffset="2189.1252">2944 10977 3612,'10'-11'4515,"-10"11"-258,0 0-129,0 0-2580,1 11-258,-1 0-516,0 8-129,0 2-258,0 4-129,0-1 0,0 4 0,-3 0-258,2-5 129,-1-1-129,1-2 129,-3-6-129,4-14 129,-3 15-129,3-15 129,0 0-129,0 0 0,-10-15 0,8 1 0,1-7 0,0-4 0,1-4 129,0-4-258,0 1 258,0-1-129,0 1 0,3 4 0,1 6 0,-2 3 129,3 7-129,-5 12 0,0 0 0,13 0 129,-13 0-129,8 15 0,-3 1 129,2-3-129,0 3 129,1-1 0,-1-2-129,-7-13 129,19 16-129,-9-13 129,3-3 0,-1 0 0,2-5-129,2-5 129,2-1 0,1-2 0,1-3 0,-1 3 0,-2-2-129,3 2 0,-4 2 258,0 6-258,-5 1 0,0 4 0,-11 0 129,14 15-129,-9-1 0,-3 6 0,-1 4 0,0 1 0,-1 5 0,0 0 0,0-1 0,0 1 0,2-2 0,-1-3-129,2 0-387,-1-11-516,9 1-3096,-7-3-387,-4-12-129,16 8-516</inkml:trace>
  <inkml:trace contextRef="#ctx0" brushRef="#br0" timeOffset="2422.1385">3452 11187 3483,'19'18'4644,"-11"-7"-258,-3 7-129,1 6-1677,-6-9-1161,8 10-516,-8-5-258,1 2-258,-1-2-129,1 0-129,-1-6-258,0-2-258,3 2-2064,-3-14-1806,1 16-129,-1-16-258,0 0-258</inkml:trace>
  <inkml:trace contextRef="#ctx0" brushRef="#br0" timeOffset="2873.1643">3853 11055 5676,'-16'0'4644,"16"0"-129,0 0-129,-15-4-2709,22 4-129,-7 0-516,24-9-387,-6 3 0,7 4-129,-2-2-258,3 3 129,1 0-258,-1 1 0,-3 0 0,0 2-258,-2 2-129,-5-2-516,5 7-2709,-8-6-903,0 2-516,-13-5 0,20 0-387</inkml:trace>
  <inkml:trace contextRef="#ctx0" brushRef="#br0" timeOffset="3181.1819">4384 10830 8256,'6'-13'4644,"-6"13"-129,0 0-387,0 0-2967,0 20-387,-3-3-258,3 10-129,0 0 0,-1 8-129,-1 0-129,1 0 129,-4-3-258,4 2 129,-1-2-129,-2-6-129,4 3-387,-5-16-1677,5 3-2064,0-16-387,0 0-129,0 0-387</inkml:trace>
  <inkml:trace contextRef="#ctx0" brushRef="#br0" timeOffset="3669.2099">4534 10925 8385,'10'-15'4773,"-10"15"-258,12-20-258,0 16-3096,-4-9-129,11 4-258,-6 2-387,9 0-129,-1 4 0,1 3-129,0 0 0,0 1 0,-1 5 0,-3 6-129,-3 0 0,-2 5 0,-6-1 0,-3 0 0,-4 4-129,-3 1 129,-7-1 0,-4 2-129,-5 1 129,-3 3 0,-1-2-129,2-1 0,1 1 129,4-2 0,2 0 0,7-5 0,6-1 0,1-5 0,0-11 129,17 17-129,1-12 129,0-1-129,1-1 0,2-1 0,0 0 0,-2-1-258,5 8-903,-10-9-3225,6 0-129,-4 0-258,1-3-387</inkml:trace>
  <inkml:trace contextRef="#ctx0" brushRef="#br0" timeOffset="4157.2369">5103 10808 9804,'-7'0'4902,"7"0"-258,0 0-258,17 8-3741,-17-8 0,27 0 0,-14 0-387,5 0 129,1 0-258,1 0 129,-1 1-129,1 5 0,-1 0 0,0 1 0,-2 0 0,-1 0-129,-5 4 129,-11-11-129,19 18 129,-19-18-129,6 22 129,-5-8-129,-1 1 0,0 4 129,-6 2-129,1 3 0,-3 4 0,1 3 129,-3 0-129,-2 5 0,1 1 0,0-1 0,2-2 0,2-3 0,1-4-258,0-7-129,6-1-516,0-19-1935,0 0-1677,-14 4-258,14-4-387,-10-13-129</inkml:trace>
  <inkml:trace contextRef="#ctx0" brushRef="#br0" timeOffset="4382.2506">5136 11152 7740,'0'0'4773,"4"-15"0,-4 15-387,19-14-2580,0 10-516,-7-4-258,12 3-387,-7-3-258,4 4-129,-2 1-129,1-1-387,-1 4-516,-19 0-2322,23-1-1419,-23 1-258,20 0-387,-20 0-258</inkml:trace>
  <inkml:trace contextRef="#ctx0" brushRef="#br0" timeOffset="4997.2859">5501 10759 9288,'11'-1'5031,"-11"1"-387,17-4-129,-17 4-3354,26-7-387,-11 3-258,6 3-129,-2-3-129,3 2-129,-1-1 0,-2 1 0,-1 2-129,-4 0 0,-1 0 0,-13 0 129,14 10-129,-14-10 0,6 14 0,-6-14 129,0 22 0,0-8 0,-2 1 129,-2 2-258,-1 1 129,2 3-129,0 0 258,1 1-258,0 0 0,1 0 0,1 5 0,0-1 0,-2 2 0,2 2 0,0 3 0,0 1 0,0 1-129,0 1 129,0 1 0,0-2 0,-2 0 0,-3-4 0,1-2 0,-1-5 0,-2-7 0,-1-1 129,-4-5-129,12-11 0,-21 13 0,9-12 0,2-1 129,10 0-258,-18 0-129,18 0-645,-5-12-3612,5 12-258,0-12-129,0 1-516</inkml:trace>
  <inkml:trace contextRef="#ctx0" brushRef="#br0" timeOffset="7877.4506">7168 10676 516,'-7'-6'2967,"7"6"0,0 0-516,0 0-387,-10-3-258,10 3-258,0 0-387,-11-4-387,11 4 129,-14-2-387,14 2-129,-18 0 129,18 0-129,-20 0-129,10 0-129,10 0 129,-21 0-129,21 0 0,-19 3-129,19-3 0,-16 8 0,16-8 129,-15 10-129,15-10 0,-10 14 129,8-2 0,-2 2-129,3 4 129,-1 4 258,2 7-258,2 3 129,2 1-129,-1 2 129,1 1-258,-1 1 387,0 0-258,-1-5-258,-1-2 258,-1 2-258,0-4 258,0-3-258,-3-3 129,1 1-258,1-6 258,1-3 0,0-14-129,0 15 129,0-15 0,0 0 0,13 10 0,-13-10 129,17 0-129,-17 0 0,22 0 258,-10 3-258,2-1 0,-1 0 129,2 3-129,-3-1 0,2 1 0,-2 5-645,-12-10-1806,19 1-1419,-19-1-258,17 0-387,-17 0 0</inkml:trace>
  <inkml:trace contextRef="#ctx0" brushRef="#br0" timeOffset="8817.5044">7265 10965 3870,'0'0'4515,"0"0"-387,0 0 0,15 0-2064,-15 0-645,26-1-387,-11-2-516,3 3-129,2 0-258,-3 3-129,2 2 0,0 2 0,-2-2-129,1-1-516,0 5-1419,-3-5-1806,-3-4-516,0 0 129,-12 0-387</inkml:trace>
  <inkml:trace contextRef="#ctx0" brushRef="#br0" timeOffset="9116.5215">7715 10722 2967,'11'0'3870,"-5"15"129,-5-2-129,-1 8-2709,0 11-129,0 0-129,0 6 0,0-1-258,0 2-258,0-6 0,0 3-258,0-7-129,1-7-258,5 0-2064,2-8-1419,-8-14-387,0 0-129,0 0-258</inkml:trace>
  <inkml:trace contextRef="#ctx0" brushRef="#br0" timeOffset="9673.5533">7910 10755 1419,'11'-5'4386,"-4"-9"129,-7 14 0,10-17-1935,3 17-774,-13 0-387,20-13-516,-20 13-258,27-2-258,-14 2-258,2 1 0,-2 6 0,0 0-129,-1 3 0,-3 2 0,-1 5 258,-3 2-258,-4 1 129,-1-1-129,-2 2 129,-5-1-129,-5 0 129,0 1-258,-2-7 129,-1 1-129,0-2 129,1 0 0,-1-2 0,4 1 0,3-2 0,8-10 0,-11 16 0,11-16 129,0 16-129,0-16 129,11 12 0,0-6 0,0-1-129,3 1 129,-1 0 0,2-1-129,-2 2 0,2-2 0,-2-2-129,0-2-258,6 9-2064,-1-10-1806,-4 0-258,1 0-258,-2-7-258</inkml:trace>
  <inkml:trace contextRef="#ctx0" brushRef="#br0" timeOffset="10204.5837">8282 10722 3096,'8'-13'4386,"-8"13"129,17-3-387,-3 3-2451,-14 0-129,29 0-387,-14-1-387,11 1 0,-5 0-387,4 1 0,0 2-129,-1 2-129,0-3 0,-2 4 0,-4 0-129,-2-1 129,-2 0-129,0-1 129,-14-4-129,17 10 0,-17-10 129,9 14-129,-9-1 387,0 2-387,0 3 387,-4 3-387,-3 4 258,-1 0-129,-2 3 0,-1 0-129,0-4 0,1 1 0,2 0 0,-1-2 0,4-5 0,1 0 0,1-3-129,2-2 129,1-2-258,0-11-258,0 16-129,0-16-1032,0 0-2709,0 0-129,0 0-258,0 0-258</inkml:trace>
  <inkml:trace contextRef="#ctx0" brushRef="#br0" timeOffset="10501.6007">8375 10936 5805,'0'0'4902,"0"0"-258,14-5-387,-14 5-2709,26-2-258,-13 0-387,10 2-258,-2 0 0,0 0-387,3 2-129,-1 1 0,-3 0-129,1 1-129,0 1-129,-5-2-516,5 11-1161,-7-7-2451,1 1-258,-2-3-258,0 2-258</inkml:trace>
  <inkml:trace contextRef="#ctx0" brushRef="#br0" timeOffset="10734.614">8855 11042 5160,'9'17'4902,"-4"1"-129,-4-5-387,-1-13-2451,0 23-387,-3-10-645,3 7-387,0-1 0,0 2-258,-3 1-258,2 0 0,0 2-516,-4-9-645,3 3-3096,0-6-387,2-12-258,-2 16-258</inkml:trace>
  <inkml:trace contextRef="#ctx0" brushRef="#br0" timeOffset="16424.9394">10368 10523 5160,'0'0'5031,"5"-15"-387,-5 15-258,22-9-3225,-22 9-516,26-13 0,-13 8-129,6 5-258,-4-2-129,3 2-129,-3 0 129,4 3 0,-2 2-129,1 2 0,-3-5 129,-3 6-129,-1 0 129,-11-8-129,16 15 0,-11-5 0,-5-10 0,2 20 0,-2-5 0,0-1 129,-5 2-129,0 2 0,0 3 0,0-1 0,-2 3 0,2 1 0,-1 5 258,3 2-258,0 0 129,2 0-129,0 5 258,1-1-258,0 0 129,0 2-129,0-4 0,0 1 0,0-2-129,0 1 258,0-4-258,0-2 129,-3-2 0,-4-4 0,0-5 0,-4-3 0,11-13 129,-22 11-129,8-11 129,-1 0-129,1-3 129,0-4-129,4 1-129,-3-7-1032,13 13-3096,-7-12-387,7 12-387,5-18-516</inkml:trace>
  <inkml:trace contextRef="#ctx0" brushRef="#br1" timeOffset="91676.0155">9590 10587 645,'-7'10'3354,"7"-10"129,-19 8-1032,19-8-387,0 0-129,-19 6-516,19-6-258,0 0-258,0 0-129,-25 17 0,25-17-387,-11 21 0,11-21-129,-13 34 0,6-11 0,-2 0 0,4 11-129,-2-3-129,6 1 129,-1 1 0,2-2 0,2-4-129,6 0 0,4-5 129,4-3-129,1-4 0,5-2 129,-3-6-129,1-3 129,1-3-129,0-1 258,-2 0-129,1-1-129,-2-9 129,1-1-129,-1-3 0,1-2 0,-5-2 129,3-6-129,-6-5 0,3 0 0,-6-6 0,0-2 0,-4-3 129,-2 3-129,-2 0 0,-2-1 0,-10 4 0,-4 0 0,-3 3 0,-3 7 0,-3 9 0,-1-2-129,2 10 129,-1 7 0,3 4-129,1 9-129,7 16-774,-8-10-1032,4 16-2064,6 3-129,1-2-387,3 3 258</inkml:trace>
  <inkml:trace contextRef="#ctx0" brushRef="#br0" timeOffset="19061.0903">13315 10543 1677,'0'0'2193,"0"0"-129,0 0 258,10-8-129,-10 8-258,0 0-129,0 0-387,0 0-258,-9-12-258,9 12-129,-13 0-387,13 0 0,-22 0 0,9 0-129,-5 0 0,3 2-129,-4 1 129,2 1-129,-2-1 129,1-1-129,3 4 0,1-2 0,1-1-129,1 4 129,12-7 0,-13 12-129,13-12 129,-3 21-129,3-8 0,3 6 258,3 2-258,4 4 0,-2 9 129,0 1-129,-2 2 129,-3 4-129,-1 0 0,-2-2 0,0 3 0,-5-3 0,0-3 0,-1-3 0,0-4 0,1-2-129,2-2 129,3-5 0,0-2 0,3-4 0,4-2 0,-7-12-129,16 17 129,-4-12 0,-1-2 129,2-2-129,3 1 0,-2-2 0,1 0 129,0 0-129,-1-2 0,0 1 0,-1 1 0,-2 0 129,-11 0-258,20-3-387,-6 6-2064,-14-3-1806,14 0-129,-14 0-516,0 0 129</inkml:trace>
  <inkml:trace contextRef="#ctx0" brushRef="#br0" timeOffset="21957.2559">13648 10726 129,'-11'2'3483,"-1"0"387,12-2-1419,-12 6-387,0-5-516,12-1-387,-18 17-129,13-3-129,-6-1-129,6 6-129,-2 1 129,7 8-387,0-4 129,3 5-129,7-6-129,8 4 0,0-8 0,6-2-129,1-6 129,5-3-129,0-7 129,1-1 0,-1-5-129,-2-4 0,0-4 0,-1-3-129,-6-1 129,-1-5-129,-6-2-129,-3-1 258,-6-1-258,-5-1 258,-2-1-258,-11 1 258,-3 0-258,-6 0 129,-1 6 0,-5 3 0,2 4 0,-1 4 0,0 5 0,7 3 0,0 4-129,5 8 0,6 6-387,0-4-258,9 13-1806,3-6-1677,6 3-387,2-1-387</inkml:trace>
  <inkml:trace contextRef="#ctx0" brushRef="#br0" timeOffset="22225.2712">14128 10948 2709,'36'8'4257,"-18"0"129,-8-2-387,1-3-2193,-1 9-1161,-7 3 0,0 3-129,-3 0-258,-1 5-129,-6 0 0,-1 0 0,1 0-258,-3-5-516,8 5-1548,-1-9-2064,3-14 0,-6 15-387</inkml:trace>
  <inkml:trace contextRef="#ctx0" brushRef="#br0" timeOffset="44609.5516">14533 10540 903,'0'0'3225,"14"10"-1032,-10 6-258,-2 4-258,2 9-129,-4 2 0,4 11-387,-4-5 129,3 6-516,-3-5 129,2 1-387,-2-6-129,1 1-258,-1-7 129,0-5-258,0 2-258,0-7 0,2 0-774,-2-17-1419,0 17-1677,0-17-129,0 0 0</inkml:trace>
  <inkml:trace contextRef="#ctx0" brushRef="#br0" timeOffset="45364.5945">14787 10664 1935,'-1'-11'3870,"8"-2"-645,-2 2-774,10 2-129,-7-6-516,11 5-258,-6-6-129,8 8-516,-4-3-387,5 3 0,-7 3-129,6 5-258,-3 0 0,-4 7 0,-2 5-129,-1 5 0,-4 3 0,-3 6 129,-4 1-129,0 3 0,-6 3 0,-5 3 0,-3-3 0,-1-1 0,-1 0 0,-3-6-129,1-2 0,0-2 129,1-9 0,1-1 0,4-2-129,12-10 129,-18 9 0,18-9 0,0 0 0,0 0 129,6 0-129,6 0 0,1 0 0,2 0 0,2 0 129,1 2-129,0 4-129,1-1 129,1 1-129,-5-3-645,6 5-2580,-4-4-774,-4-4-387,1 0-258</inkml:trace>
  <inkml:trace contextRef="#ctx0" brushRef="#br0" timeOffset="46088.6362">15190 10629 1548,'0'0'1677,"0"0"0,7-7 258,-7 7-258,0 0-129,17-7 129,-17 7-258,13-4-129,-13 4-258,18-5 0,-18 5-387,21-3-129,-9 0 0,2 3 0,0-2-129,0 2-129,1 0 0,0 0-129,1-3 0,-2 3 129,3-2-258,-2 0 129,-1 1 0,-3 0-129,-11 1 129,19 0-129,-19 0 0,0 0 0,11 11 0,-11 1 129,0 2-129,0 3 0,-6 3 0,1 2 0,-2 6 129,1 3-129,-1 0 0,1 0 0,0 0 129,1 1-258,0-1 258,1-4-258,1-5 258,1-1-129,0-1 0,0-4 0,1 0-129,0 0 129,-1-3-129,1-2-129,1 4-387,0-15-1032,0 0-2322,-6 14-258,6-14-387,0 0 258</inkml:trace>
  <inkml:trace contextRef="#ctx0" brushRef="#br0" timeOffset="46357.6515">15260 10843 2709,'20'-8'4773,"-6"5"-387,0-4 0,-2-5-2838,10 12-258,-4-5-129,9 5-129,-6-2-645,2 2 0,1 0-387,-4 0-1032,8-2-2967,-7 2-516,-5-6-258,0 5-258</inkml:trace>
  <inkml:trace contextRef="#ctx0" brushRef="#br0" timeOffset="24832.4204">15779 10508 1935,'0'0'4773,"13"4"-258,-13-4 0,14-6-2193,1 6-903,-15 0-129,21-5-387,-6-1-258,4 5-129,-1-2-129,4 3-129,-2-2-129,1 2 0,-2 0 0,0 0 0,-3 1-129,0 4 0,-16-5 129,18 17-129,-12-4 0,-4-1 0,0 3 0,-2 4 129,0-1-129,-5 1 0,0 2 0,-1 3 0,0-4 0,1 4 0,-1 3 129,2 2-129,1-3 258,1 3-258,0 0 129,2 0-258,0-1 258,0 0-129,0-6-129,2 0 258,2 2-258,0-7 129,-1 4 0,0-4 129,-2-1-129,-1 0 0,0 0 0,0-4-129,-5-1 258,-2 1-129,7-12 0,-20 17 0,7-10 129,0-1 0,-2 0-129,1-1 129,-1-5-129,2 3 0,13-3 0,-17 6-129,17-6-516,0 0-2709,0 0-1161,0 0-516,12-1-129</inkml:trace>
  <inkml:trace contextRef="#ctx0" brushRef="#br1" timeOffset="107915.644">18416 10386 1677,'4'-13'2451,"-4"13"-516,0 0 0,0 0-516,0 0-129,-10-7-258,10 7-258,-19 0 129,19 0-258,-24 2 0,24-2 0,-29 7-258,29-7 0,-33 11 129,19-5-258,-5-5 0,2 3 0,0 0 0,2 3-129,-1-5 0,16-2 129,-24 11 0,24-11-129,-17 17 0,17-17 0,-9 17-129,9-17 129,-5 22-129,5-7 0,0 3 129,0 0-129,3 9 0,0 4 0,0 4 0,2 6 0,-4 5 0,1 0 0,-2 3 0,0 2 0,0-5 0,0-2 0,0-4 0,-2-5 0,1-6 129,1-5-129,0-1 0,0-7 0,0-16 129,0 22-129,0-22 129,0 0-129,0 0 0,13 8 0,-13-8 0,19 0 129,-19 0-129,26 0 0,-11 0 0,1 2 0,2 0 129,0 3-129,-2-1 0,-16-4-129,34 13-774,-34-13-1806,20 1-1290,-20-1 0,19 4-645</inkml:trace>
  <inkml:trace contextRef="#ctx0" brushRef="#br1" timeOffset="109912.4474">18739 10549 1677,'0'0'1806,"0"0"0,-14-6 129,14 6-258,0 0-129,0 0-129,0 0-129,0 0-258,0 0 0,0 0-258,0 0 0,-2 19-258,-1-2-129,3 7-129,0 4 258,0 3-258,0 7-129,0 0 129,0 1-258,0 4 258,-1-9-129,1 4-129,0-7 129,0-3-129,0-8 129,0-3-129,0-17 0,0 18 0,0-18-129,0 0 0,1 17-129,-1-17-387,0 0-1032,0 0-2322,0 0 0,0 0-516,18-6 258</inkml:trace>
  <inkml:trace contextRef="#ctx0" brushRef="#br1" timeOffset="110988.8494">18966 10562 2193,'-2'-19'3354,"2"19"-516,0 0-258,0-22-387,0 22-516,0 0-258,13-11-387,-13 11-258,0 0-129,20-14-258,-20 14-129,20-4 0,-20 4 0,21 0-129,-21 0 0,22 5 129,-22-5-129,19 23-129,-13-5 129,0 2 0,-3 6-129,-3 6 0,0 1 0,0 4 0,-8-3 0,1 0 0,-5 0-129,-1-5 129,1-3 0,-3-5 0,1-3 0,14-18 0,-27 24 0,27-24 0,-17 17 0,17-17 0,0 0 0,0 0 129,0 0-129,0 0 129,0 0 129,17 11-129,-17-11 0,28 2 0,-10 3 258,-3 1-258,2 1-129,2-2 129,2 4-129,-3-2 0,1 0 0,0 3-129,-2-3 0,4 0-516,-21-7-516,35 6-2322,-35-6-1032,25 0 0,-25 0-387</inkml:trace>
  <inkml:trace contextRef="#ctx0" brushRef="#br1" timeOffset="111597.2505">19397 10458 1935,'16'-16'4128,"-16"16"258,0 0-129,17-8-2322,-17 8-516,18-9-129,-18 9-516,30-4-258,-13 2 0,10 2-129,-7 0 129,8 0-258,-3 0 0,3 1-129,-1 0 129,-1 3-129,-4-2 0,0 3 0,-1 1-129,-4 1 129,-17-7-129,25 10 129,-25-10-129,0 0 0,20 24 0,-20-24 129,2 24-129,-2-24 0,0 35 129,0-11-129,-4 6 0,-2 6 0,-3 1 0,2-1 0,0 3 0,-1 3 0,-1-4 0,2 0 0,3-7 0,-2-1 0,1-1 0,1-1 0,3-5-129,1-3 129,0-2-129,0-18 129,0 30-387,0-30 129,0 20-387,0-20-774,0 0-2064,0 0-1032,0 0 0,0 0-516</inkml:trace>
  <inkml:trace contextRef="#ctx0" brushRef="#br1" timeOffset="111878.051">19480 10792 3870,'3'-20'4515,"-3"20"-129,20-14-129,-20 14-2709,29-9-387,-14 1-258,13 8-387,-2 0-258,5 0 0,-2 3 0,2 5-258,-1-2 129,-2-2-258,1 9-129,-4-6-258,4 14-645,-29-21-1548,31 27-1419,-15-10-516,-2 0 129</inkml:trace>
  <inkml:trace contextRef="#ctx0" brushRef="#br1" timeOffset="112158.8515">20055 10943 903,'21'0'4257,"-5"1"129,-16-1 129,0 0-1935,22 24-516,-22-24-645,11 27-516,-11-11-387,5 8 129,-5-5-258,0 5-258,0 4 0,-2-1-129,-4-3-258,-3-5-387,9 9-774,-13-13-2580,13-15-645,-11 22 129,11-22-387</inkml:trace>
  <inkml:trace contextRef="#ctx0" brushRef="#br1" timeOffset="113562.8539">20645 10532 1161,'3'-15'3999,"-3"15"-258,0-16-903,0 16-387,0 0-516,0 0-258,0 0-516,0 20-387,-4 0-258,4 11-129,-3 3-258,1 5 0,1 2 0,-2 1 0,3 2-129,0-10 0,0-6 0,0-4 129,0-10-129,0-14 0,0 0 0,0 0 0,13-18 0,-10-2-129,0-8 129,0-9 0,-2-2 0,-1 0-129,2-1 129,-2-1-129,1 8 129,1 4 0,-1 5-129,4 8 129,-5 16 0,0 0 0,0 0 0,22 0 0,-22 0 129,19 24 0,-19-24 129,29 24 0,-11-13 129,4 1-129,2-7 0,-1 2 0,-2-7-129,5 1 0,-5-1 129,2 0-129,-7-8-129,2-3 129,-2 0-129,-16 11 129,24-21-129,-24 21 0,17-17 0,-17 17 0,0 0 0,20 0 0,-20 0 129,11 25-129,-5 2 129,2 1-129,-4 9 129,2 4 0,-3-3-129,3 4 129,-3-1-129,-2-1 129,4-6-129,-1 0 0,-1-5-129,1-10-258,5 4-516,-9-23-1419,0 0-1806,0 0-645,15 6-129,-15-6-258</inkml:trace>
  <inkml:trace contextRef="#ctx0" brushRef="#br1" timeOffset="113874.8545">21236 10758 5289,'0'0'4773,"0"0"-258,18 2-129,-2 2-3225,-16-4-129,30-6 0,-14-3-516,6 8-258,0-4 0,1 2-129,0-1-129,0 2 0,-4 2 0,-1 0-258,1 4-258,-19-4-1161,26 3-2451,-26-3-516,18 12 0,-18-12-387</inkml:trace>
  <inkml:trace contextRef="#ctx0" brushRef="#br1" timeOffset="114202.4551">21786 10525 1677,'12'-18'4128,"-12"18"258,0 0-129,0 0-2064,5 13-645,-5-13 0,0 31-645,-3-13-129,3 16-129,0-1-129,0 7-129,0-3-258,0 4 129,0 1-258,0-2 129,0-4-129,0-2-129,0-5-129,-2-12-387,2 6-1290,0-23-2322,0 0-129,0 0-516,0 0-129</inkml:trace>
  <inkml:trace contextRef="#ctx0" brushRef="#br1" timeOffset="114920.0563">21954 10283 4773,'16'-13'4644,"-16"13"-258,0 0-129,25 0-2709,-25 0-645,24 0 129,-24 0-129,37 0-258,-18 0 0,9 2-258,-5-2 129,4 1-258,-2 2 0,-2 1 0,-1 0-129,2 2 0,-4-4-129,-1 3 129,-2-1-129,-3 2 129,-14-6 0,22 9-129,-22-9 0,17 15 0,-17-15 0,8 20 0,-8-20 0,3 29 0,-3-8 129,0-1-129,0 4 0,0 6 0,0-4 0,-3 5 0,2 5 0,-1 0 0,0 1 0,2 6 0,0 0-129,-2-1 129,2 8 0,0-5 129,0-7-258,0 3 258,0-8-129,0-3 0,0-8 0,0-3 0,0-19 0,-12 24 0,12-24 0,-19 11 0,19-11 0,-28 6 129,28-6-129,-29 5 0,29-5 0,-27 2-129,27-2 0,-19 1-129,19-1-387,0 0-903,0 0-2838,0 0-387,-6-8-129,6 8-387</inkml:trace>
  <inkml:trace contextRef="#ctx1" brushRef="#br1">25818 11591 0,'0'0'0</inkml:trace>
  <inkml:trace contextRef="#ctx0" brushRef="#br0" timeOffset="-229497.1264">2400 16012 774,'0'0'1935,"0"0"129,0-12-129,0 12 0,0 0-258,0 0-129,-8-12-387,8 12 0,0 0-516,0 0 129,-16-7-258,16 7 0,-14-2-258,14 2 0,-15 0-129,15 0 129,-19 0 0,19 0-129,-18 0 0,18 0 0,-17 1 129,17-1 0,-14 6-129,14-6 0,-13 5 0,13-5 0,0 0 0,-12 17 0,12-17 129,-4 17-129,2-5-129,2 2 129,0 8 0,0 5 0,0-3-129,4 5 129,-2 3-258,1-1 258,-2 3 0,0-1-258,-1-6 129,0 0-129,0-1 258,0-2-387,0 3 387,0-5-258,-2-1 0,-1-5 129,1 0 0,1-6-129,1-10 129,0 19 0,0-19 0,0 0 0,8 2 0,-8-2 0,23 0 0,-7-2 129,0-2-258,2 1 258,2 1-129,2-1 0,-2 0 0,1 2 0,0 1-129,-4 0-258,5 2-1935,-6-2-1677,-4-1-516,-12 1 0</inkml:trace>
  <inkml:trace contextRef="#ctx0" brushRef="#br0" timeOffset="-229168.1076">2575 16243 4386,'18'-20'4773,"-18"20"-645,17-17 0,-17 17-3096,25-17-258,-14 10-258,4 7-129,-1 0-129,1 8-129,1-5 0,-2 7-129,1-4-129,-4-4-1161,8 3-2451,-9-1-645,1-1 0,-11-3-387</inkml:trace>
  <inkml:trace contextRef="#ctx0" brushRef="#br0" timeOffset="-228426.0652">3024 15969 2709,'14'-10'4515,"-14"10"-387,0 0-129,12 7-2580,-12-7-387,0 22-258,0-5-387,0 7 0,-5 5-258,4 4 258,-4-1-258,1 1 129,0-5-129,3-1 0,0-5-129,1-1 258,0-21-258,1 10 0,-1-10 0,0 0 0,12-9 0,-8-9-129,0-6 129,-2-3-129,1 1 129,-2-3-129,0 0 129,0 0 0,0 1 0,-1 12-129,3 3 129,-3 13 129,7-13-129,-7 13 0,10 0 0,-10 0 0,16 12 0,-5-6 0,0 2 0,4 0 129,-1-1-129,2-1 129,1-3 0,2-2-129,0-1 258,2-4-129,-2-5 0,4 0 0,-4-7 129,3 2 0,-4-2 0,0-2-129,-3 4 129,-3 5-258,-12 9 258,18-11-258,-18 11 129,7 6 0,-6 6-129,0 5 0,-1 4 129,0 1-129,0 11 0,0 1 129,0-2-129,0 1 129,1-3 0,3-5 0,1 1-258,-1-7-129,8-1-1548,-12-18-2451,14 9-129,-14-9-516,17-1-129</inkml:trace>
  <inkml:trace contextRef="#ctx0" brushRef="#br0" timeOffset="-228212.0529">3614 16222 3612,'17'19'4773,"-17"-19"-387,11 20-129,-11-20-2580,6 29-516,-6-29-387,4 22-774,-4-9 129,0-2-387,3 2-1548,-3-13-2451,3 12 0,-3-12-645,0 0 387</inkml:trace>
  <inkml:trace contextRef="#ctx0" brushRef="#br0" timeOffset="-227861.0329">3809 16082 5289,'0'0'5160,"0"0"-387,8 4-258,-8-4-2967,23-4-516,-10-3-129,9 5-387,-1-1-258,1 3 0,-2 0-129,0 0-129,-3 0-258,-1 0 0,0 5-774,-16-5-1935,21 0-1548,-21 0-387,22 0-258,-22 0 0</inkml:trace>
  <inkml:trace contextRef="#ctx0" brushRef="#br0" timeOffset="-227156.9926">4193 15908 3870,'11'0'4644,"-11"0"-129,0 14-258,2 4-2838,-2-4-387,0 11-129,-2-6-387,2 4-129,-1 0-258,1 1 258,-2 6-387,2-12 258,0 9-258,2-15 129,1 6-129,-3-18 0,8 16-129,-8-16 129,10-16-258,-7 4-258,1-11 387,-1 4-258,0-9 258,-1 6-129,1-10 129,-1 11 0,2 3 129,-2 0 129,2 4 0,-2 2-129,-2 12 258,5-10-129,-5 10 0,0 0 129,0 0-129,12 13 0,-12-13 129,11 18 0,-11-18-129,17 17 0,-17-17-129,22 11 129,-10-11-129,2 0 129,-1-1-129,2-8 129,0-1-129,0-2 0,1-1 129,-1 0 0,-2 1-129,1 1 129,-2 2-129,-2 4 129,-10 5 0,20-2 0,-20 2-129,16 10 129,-8 2 0,-2 4-129,-2 2 129,2 1-129,-2 2 129,0 1-129,-1-2 0,-1 1 129,0-5-129,1-3 0,0 2 0,0-5-129,0 7-129,-3-17-516,13 16-2709,-13-16-1032,0 0-387,0 0-387</inkml:trace>
  <inkml:trace contextRef="#ctx0" brushRef="#br0" timeOffset="-226388.9487">4749 15698 4257,'0'-11'4902,"5"-3"-258,-5 14-387,9-27-2193,-9 27-1161,13-9 129,-3 9-516,-10 0-129,18-3-129,-18 3-129,21 3 129,-9 0-129,0 2 0,2 1 0,-3 0 0,0 0 0,1 0-129,-12-6 0,17 10 129,-17-10-129,13 4 0,-13-4 0,0 0 0,0 0 0,12 4 0,-12-4 0,0 0 0,0 0 0,0 17 258,0-17-258,0 23 0,0-5-258,0 3 516,0 0-516,0 7 258,-1 0 0,1 3 0,0 3-129,0-4 258,0 1-258,0 0 258,0-2-258,0 7 258,1-1-258,1 1 258,0-5-129,-1-1 258,0-2-258,-1-2 0,0-2 0,0-11 129,-4-1-129,4-12 0,-11 12 129,11-12-129,-17 1 0,17-1 0,-19 0 0,8-1-129,11 1 0,-19-7-774,19 7-3354,0 0-516,-15-5 0,15 5-774</inkml:trace>
  <inkml:trace contextRef="#ctx0" brushRef="#br0" timeOffset="-221089.6456">8254 16032 3225,'19'9'4386,"-19"-9"0,14 12-1290,-1 3-774,-13-15-516,9 22-516,-9-22-516,2 21-129,-2-3-387,0-6-129,0 8-903,0-20-3225,-8 24-387,8-24-258,0 0-387</inkml:trace>
  <inkml:trace contextRef="#ctx0" brushRef="#br0" timeOffset="-214316.2582">8499 15781 1806,'0'0'3741,"0"0"-645,0-11-387,0 11-516,0 0-387,12-5-387,-12 5-645,12-2 129,-12 2-516,23 0-129,-11 0-129,3 0 0,0 3-129,3 0 0,0-2-129,0-1-129,3 8-1548,-4-8-2064,-1 0-387,0 0-129,-2-2-129</inkml:trace>
  <inkml:trace contextRef="#ctx0" brushRef="#br0" timeOffset="-214018.2411">8869 15600 2580,'0'0'3483,"0"0"-1032,0 0-645,14 17-129,-14-2-387,2 9-258,-2 3-129,0 7-258,0 0-258,0 2 258,0-1-516,0 0 129,0-4-258,0-3-129,4-7-387,-3-4-774,6-5-2709,-2-2 129,-5-10-387</inkml:trace>
  <inkml:trace contextRef="#ctx0" brushRef="#br0" timeOffset="-213461.2092">9048 15687 1806,'8'-14'4257,"7"-3"387,-15 17-774,10-22-2322,4 22-387,-14 0-387,21-2-129,-11 2-387,3 5-129,-13-5 0,17 24-129,-10-9 0,-4 4 0,-3 3 0,0 5 129,-4-1-258,-5-1 129,-2-1 0,-2 0-129,-1-4 129,1 0-129,0-7 129,3-1 0,0 0-129,10-12 129,-11 14 0,11-14 0,-3 13 0,3-13 0,0 0 0,11 14 0,-11-14 129,19 10-129,-8-5 0,3-1 0,-1-1 0,3 0-258,0 2-1161,-2-4-2580,-1-1-258,1 0-129,1-4-129</inkml:trace>
  <inkml:trace contextRef="#ctx0" brushRef="#br0" timeOffset="-212965.1809">9333 15633 3483,'15'-6'4257,"-15"6"-129,21-11-1935,-4 11-774,-17 0 0,31 0-387,-21-3-258,11 3-129,-5 0-258,2 0 0,-3 0-129,3 0-129,-4 0 0,0 2 0,-2-1-129,0 1 0,-12-2 0,16 7 129,-16-7-129,9 16 0,-9-3 0,0 2 0,-3 6 0,-1 1 0,-4 4 0,1 1 0,-2 3-129,2-1 129,0-1 0,1 1 0,0-4 0,0-3-129,4-3 129,0-3-129,2-1 0,0-15-258,0 20-516,0-20-903,0 0-2451,0 0-258,0 0-129</inkml:trace>
  <inkml:trace contextRef="#ctx0" brushRef="#br0" timeOffset="-212701.1658">9412 15839 1032,'8'4'4515,"9"-4"0,-3 0-129,-14 0-2322,29 0-645,-17-6-129,9 6-645,-7-3-387,4 2-129,-3 1-516,-3-12-1548,2 9-2193,0-7-387,-1 4-387,-1-4 517</inkml:trace>
  <inkml:trace contextRef="#ctx0" brushRef="#br0" timeOffset="-211998.1256">9682 15473 1161,'0'0'4128,"0"0"129,0 0-903,0 0-1419,16 0 0,-16 0-774,21 0-129,-21 0-258,27 0-387,-15 0 129,7 0-258,-5 0-258,2 0 129,1 0 0,-2 0-129,2-3 0,-4 3 0,1-1-129,-4 1 258,-10 0-129,13 1-129,-13-1 258,1 14-258,-1-14 258,-1 21-258,-4-6 258,0 1-258,-2 0 129,3 4 129,-2 1-258,2 1 258,2 4-258,1 2 129,0 1 0,1 0 0,0 2-129,0 1 129,0-1 0,1-1 0,0-2 0,-1-1 0,1-4-129,-1 0 129,0-1-129,0-3 129,0-4 0,-1 1-129,-3-3 129,0-2 0,4-11 0,-13 14 0,13-14 0,-18 7 0,18-7 0,-18 4 0,18-4 0,-18 0-516,18 0-2580,0 0-1419,0 0 129,0 0-645</inkml:trace>
  <inkml:trace contextRef="#ctx0" brushRef="#br0" timeOffset="-222852.7464">6576 16021 1677,'0'0'3999,"0"0"387,0 0-258,8-6-2193,-8 6-645,25-10-258,-11 5-387,7 3-258,0-1-258,4 0-129,-1 3-258,-4-1-1161,9 1-2322,-7 0-387,-1 0-258,-5-1 129</inkml:trace>
  <inkml:trace contextRef="#ctx0" brushRef="#br0" timeOffset="-222528.7279">7011 15816 2322,'12'-12'3612,"-12"12"387,13-4-1419,-4 14-1032,-9-10-129,7 31-387,-6-13-258,4 14 0,-5-6-129,6 7-129,-6-5-258,5-1 129,-4-3-258,5 0 0,-4-7-129,4-5-516,5 10-1935,-11-22-1548,13 12-129,-13-12-516,10 0 259</inkml:trace>
  <inkml:trace contextRef="#ctx0" brushRef="#br0" timeOffset="-221969.6959">7289 15855 4257,'-4'-18'4644,"4"18"-387,0-24 0,13 16-2838,-8-11-258,13 9-258,-5-3-387,7 6 0,-5 3-258,4 4-129,-6 6-129,0 9 129,-5 3-258,-3 3 129,-5 1 0,0 2 0,-3 1-129,-5-2 258,-2-1-258,-1-4 258,1-1-129,-1 0 0,1-2 0,3-3 0,-1-2 0,7 2-129,1-12 129,0 15 129,0-15-258,7 14 129,-7-14 129,20 12-129,-7-9 129,1 1 0,1 0-129,1 1 129,-1-1 0,-1-3-129,2 3-387,-5-4-2322,6 0-1548,-4 0-258,3-1-516,-5-6 129</inkml:trace>
  <inkml:trace contextRef="#ctx0" brushRef="#br0" timeOffset="-216453.3803">7646 15723 1806,'14'0'3354,"3"-15"-1161,-3 11-258,-1-8-129,3 12-387,-4-11 129,5 11-516,-6-6-258,4 5-129,-4-3-129,3 4 0,-14 0-129,21 0 129,-21 0-129,19 5-129,-19-5 0,16 11 129,-16-11-258,12 12 129,-12-12 0,7 19 0,-7-7-129,1 4 129,-1 2-129,0 0 0,-1 0-129,-3 2 129,2-2-129,0 3 129,-1 0-129,0-2 0,0 3 0,2-1 129,0-1-258,0-1 129,1-1 0,0-4 0,0 1-129,0-4 129,0-11-258,-1 12-258,1-12-516,0 0-1677,0 0-1419,0 0-387,0 0-258</inkml:trace>
  <inkml:trace contextRef="#ctx0" brushRef="#br0" timeOffset="-216173.3643">7675 15881 774,'5'0'4257,"-5"0"258,20-4 0,-6-7-1677,8 11-1032,-7-8-387,13 8-516,-10-6-387,6 6-129,0-2-258,-1 2-258,-1 1-774,-7-1-1548,6 2-1806,-3 1-258,0 4-387,1-3 129</inkml:trace>
  <inkml:trace contextRef="#ctx0" brushRef="#br0" timeOffset="-223124.762">6410 15703 129,'0'0'3225,"0"0"-129,-7 0-903,7 0-387,0 0-129,0 0-387,0 0-129,0 0-258,-12-8-258,12 8 0,0 0-258,-16 0 0,16 0-129,-17-4-129,5 3 129,-1 1 0,0 0-129,-2 0 0,3 0 0,-1 1 129,3 2-129,10-3 129,-18 4-129,18-4 129,0 0-129,-6 18 0,6-5 0,3 4-129,3 5 129,2 4 0,-1 2 0,0 6 0,-1 1-129,1 2 129,-4-4-129,-2-1 0,0-1 0,-1-2 0,0-3-129,0-1 129,0 0 0,-2-9 0,1 6 0,0-10 129,1 2-258,0-14 258,1 15-129,-1-15 129,13 0 0,-2 0-129,0-11 129,3 10-129,0-9 258,0 10-258,2-1 387,-1 3-258,1 6-129,0-6 0,-2 7 0,0-7 0,2 10-645,-5-12-645,8 2-1935,-7-6-1161,5 2 0,-7-3-387</inkml:trace>
  <inkml:trace contextRef="#ctx0" brushRef="#br0" timeOffset="-210093.0166">11200 15454 129,'0'0'3096,"0"0"-1161,0 0-129,0 0-387,-6-1 0,6 1-258,-13-5-258,2 3-258,11 2 258,-17-5-258,17 5-129,-18-3 129,18 3-258,-17-3-129,17 3 0,-15-3 129,15 3-258,-14 0 0,14 0 0,-12 0-129,12 0 129,0 0 0,-12 6-129,12-6 258,-7 16-129,7-16 129,-4 23-258,2-7 387,0 4-387,2 5 258,-2 3-258,2 2 0,0 3 0,0 4 0,-1 0 0,-1 1 0,0-2 0,1-3 0,-1-3-258,-1-3 258,1-3 0,-2-6 0,3-2 0,1-16-129,-2 17 129,2-17 0,0 0 0,3 12 0,-3-12 0,16 0 129,-16 0-129,22 0 0,-8 0 0,0 0 0,1 0 0,-1 0 0,-1 0 0,5 4-129,-5-1-129,4 2-774,-17-5-2580,24 0-516,-11-3-516,1-2 387</inkml:trace>
  <inkml:trace contextRef="#ctx0" brushRef="#br0" timeOffset="-209657.9913">11367 15634 3870,'-19'56'3741,"12"-29"-1032,7 10-516,-1-13-258,5 9-516,5-13-387,7 1-387,-2-11-129,6-2 0,1-8-258,3-4-129,-3-7 0,1-7 0,-2-1 0,-3-4-129,-2 1 129,-5-5-129,-5 3 0,-2 0 0,-3-1 129,-9 6-129,-4-2 0,-4 4 0,-3 4 0,0 5 0,-2 6 0,2 2 0,2 7-258,1 4 0,11 15-645,-3-9-1290,9 9-1935,1 1-258,10-1-387</inkml:trace>
  <inkml:trace contextRef="#ctx0" brushRef="#br0" timeOffset="-209439.9792">11726 15850 3225,'12'8'4257,"-8"8"0,-2 1-1935,-2-17-903,0 26-387,-4-11-645,0 3-129,0-2-258,-2-2-645,6 4-1419,-2-4-2064,2-14-129,-8 17-129</inkml:trace>
  <inkml:trace contextRef="#ctx0" brushRef="#br0" timeOffset="-208997.9539">11909 15679 3870,'-23'52'4257,"14"-18"-1548,0-8-387,9 11-387,-2-15-774,5 9-129,5-13-387,5 1-129,4-9-258,0-4-129,6-6 129,2 0-258,-1-5 129,-3-4 0,-1-6-129,1-2 129,-6-2-129,-1-2 129,-8-1-129,-3-2 0,-3-1 129,-4 0-129,-4 0 0,-9 2 0,0 2 0,-2 4 0,-2 3 0,1 6-129,2 6 0,3 1 0,15 1-645,-20 8-1806,20 2-1677,0-10-129,6 19-516</inkml:trace>
  <inkml:trace contextRef="#ctx0" brushRef="#br0" timeOffset="-208365.9178">12173 15493 1806,'15'6'4515,"10"-8"0,-13-5-258,2-4-2838,7 8-258,-4-7-258,3 8-387,-4-4-258,0 3-129,-5 1 0,-1 1-129,-10 1 129,14 0 0,-14 0 129,0 10-258,0-10 258,0 20-258,-2-8 129,-1 5-129,1 2 129,0 1-129,2 1 0,0 1 0,0 2 0,7 1 0,-1 2 0,0-4 0,1 4-129,1-1 258,-2 2-129,-2-3 0,0 1-129,-4 0 258,0 1-258,0-1 129,-7-4 0,0-3 0,-2-1 0,0-1 0,-1-6 0,10-11 0,-20 15 129,8-8-129,12-7 0,-19 4 0,19-4 0,-14 1-129,14-1-774,0 0-3354,0 0-258,0 0-387,0 0 0</inkml:trace>
  <inkml:trace contextRef="#ctx0" brushRef="#br0" timeOffset="-206584.8159">14042 15349 2709,'0'0'2580,"0"0"-516,0 0-387,-12-9-258,12 9-129,-15-3-516,15 3 258,-21 0-258,21 0 129,-22 0-258,10 0 0,-3 0-258,5 0 0,-4 0 0,4 0-129,10 0 0,-18 3 0,18-3-129,-12 6 129,12-6-129,-8 11 129,8-11-129,-2 20 0,0-4 129,2 3-129,0 5 129,0 3-258,0 2 258,0 2-258,0 5 0,0 1 0,0-1 0,0-2 0,0 0-129,-5-1 129,3-1-129,-2-4 129,2-3-129,-1-5 129,2-2 0,1-5-129,0-2 129,0-11 0,4 11 0,-4-11 0,16 5 0,-1-5 129,-1 0 0,5 0 0,1 0 0,1 0 0,2 0 0,0 0 0,2 0 0,-3 0-258,1 0-258,-4-8-1161,0 7-2709,0-6-129,-3 1-516,-3-6 258</inkml:trace>
  <inkml:trace contextRef="#ctx0" brushRef="#br0" timeOffset="-206292.7992">14340 15377 1,'0'0'4127,"0"9"130,-2 3-129,-5 2-1935,7 12-774,1-3 0,6 8-387,-5-2-387,3 5-258,1-5-129,-4-1-129,2 0-129,-1-7-129,0 4-645,-3-13-2322,0 2-1032,0-14-387,2 11-258</inkml:trace>
  <inkml:trace contextRef="#ctx0" brushRef="#br0" timeOffset="-205833.773">14506 15408 2322,'9'-17'4515,"-9"17"-258,12-12 129,-3 2-2580,4 10-1032,-13 0 0,26 0-516,-14 8 0,2-2-129,0 5-129,-2 1 0,-1 1 0,-4 1 129,-2 0 0,-5 1-129,0-2 0,-2 2-129,-5-1 258,-7 1-258,4-1 129,1 1-129,-2-1 129,4 0-129,1 1 129,3-2 0,2 0 0,1-13 0,0 20 0,0-20 129,15 17 0,-3-9 0,-2-4 129,2 3-129,2-2 0,-2-2 0,1 2-258,0-5-645,6 0-3225,-4 0-258,0-6-258,-1-3-258</inkml:trace>
  <inkml:trace contextRef="#ctx0" brushRef="#br0" timeOffset="-205384.7473">14848 15370 3612,'0'0'4773,"0"0"-645,16-5 129,-6-1-3354,12 6 129,-4 0-516,7 0-129,-7 0-129,4 0-129,-6 0 0,2 4 0,-7-1 129,1 2-129,-12-5 0,13 12 0,-13-12 0,6 15-129,-5-4 129,-1 3 0,0 0 0,0 3 0,-1 4 0,-3-2-129,0 5 387,-1 1-387,-1-1 129,-1 0-129,1 2-129,0-2 258,3-2-129,-2 1 0,4-5-129,-1-2 0,2 1-387,0-17-1161,0 0-2580,0 0-129,0 0-645,0 0 387</inkml:trace>
  <inkml:trace contextRef="#ctx0" brushRef="#br0" timeOffset="-205136.7331">14902 15571 3483,'12'-12'5031,"0"8"-387,1-1-258,5 5-2451,-4-8-645,8 8-387,-6-2-387,4 2-258,-2 0-258,-3 0-258,2 10-903,-17-10-2193,19 9-1032,-19-9-258,18 17-387</inkml:trace>
  <inkml:trace contextRef="#ctx0" brushRef="#br0" timeOffset="-204933.7213">15243 15691 516,'15'24'4257,"-13"-12"258,4 1-258,-4 8-1806,-2-21-516,3 26-645,-3-11-774,0 3-129,-3-2-387,3-16-516,0 22-2967,0-22-645,0 14-387,0-14-258</inkml:trace>
  <inkml:trace contextRef="#ctx0" brushRef="#br0" timeOffset="-204600.7025">15530 15447 5805,'8'-18'4515,"-8"18"0,0 0-258,0 0-3354,0 0-129,0 0-129,0 15 129,0 4-387,-1 1 129,0 6-129,-4 1 129,2 4-258,-4-3 129,5 2-258,-1-1-129,2-3-129,1 1-387,0-14-516,4 5-3354,-4-18-258,12 18-387,-12-18-129</inkml:trace>
  <inkml:trace contextRef="#ctx0" brushRef="#br0" timeOffset="-204113.6746">15711 15464 5547,'13'-15'4773,"-13"15"0,18-12-645,-1 11-2709,-17 1-516,23-7-129,-11 7-387,0 0-129,-12 0-129,16 15 0,-11-4 129,-3 4-258,-1 2 129,-1 0-129,-1-1 129,-3 3-258,-2 1 258,-4-2-258,2 0 0,-1-1 129,-1 1-129,0-2 0,4 0 129,0-4 0,0 2 0,3-2 0,3-12 0,0 17 0,0-17 0,8 18 0,-8-18 0,18 14 129,-7-10-129,0-1 0,2 2 0,0-5-258,2 8-1677,-3-8-2193,2-1-516,-4-9 0,3 1-516</inkml:trace>
  <inkml:trace contextRef="#ctx0" brushRef="#br0" timeOffset="-203657.6485">15987 15395 6063,'0'0'4902,"0"0"-387,0 0-387,21-4-3354,-10-1 0,12 5-387,-7 0 129,5 0-258,-2 1 0,0 5 0,-3-1-129,2 4 129,-4-1-129,-1 2 0,-13-10 0,21 20 0,-21-20 0,14 21 0,-11-10 129,0 2-258,-3 1 129,0 3-129,-5 1 258,-2 2-258,0 0 129,-1 5-258,-2-2 129,1 0 0,2 0 0,1-1 0,0-1 0,4-1 0,-1-2-258,1-4 129,2 0-387,0-14-645,0 0-3354,0 0 0,0 0-387,0 0-258</inkml:trace>
  <inkml:trace contextRef="#ctx0" brushRef="#br0" timeOffset="-203420.635">16055 15652 5676,'0'-12'4773,"8"4"0,0-6-1161,12 14-1935,-11-10-129,14 10-645,-7-7-387,6 5-129,-4-3-129,2 2-387,-1 3-516,-19 0-3225,25-7-774,-14 0 0,1 2-645</inkml:trace>
  <inkml:trace contextRef="#ctx0" brushRef="#br0" timeOffset="-202769.5977">16304 15283 5160,'0'0'4773,"9"-1"-129,1-2-258,11 3-2838,-8-3-516,13 3 0,-6 0-387,8 0-258,-4 0 0,0 0-258,-1-2 0,-2 2 0,-2 0 129,-2 0-258,-2 0 0,-2 0 0,-2 0 0,-11 0 0,14 10 0,-14-10 0,3 19 0,-3-7 0,0 2 0,0 3 0,-2 3 0,-1 1 0,-2 1 0,5 2 0,-1-2 129,0 4-129,1 0 258,0 0-387,0 0 387,0 2-387,0 1 258,1 0-129,0-3 0,5 3 0,-4-2-129,0-1 129,1-3 0,-3-1 0,0-4-129,0-1 129,0-2 0,-6-4 0,6-11 129,-14 15-129,14-15 129,-17 9-129,17-9 0,-18 2 129,18-2-129,-19 2-129,19-2-129,-14 0-774,14 0-3354,0 0-258,0 0-258,-1-11-645</inkml:trace>
  <inkml:trace contextRef="#ctx1" brushRef="#br0" timeOffset="-81070.8229">14898 15201 0</inkml:trace>
  <inkml:trace contextRef="#ctx1" brushRef="#br0">15081 14727 0,'0'0'0,"0"0"0</inkml:trace>
  <inkml:trace contextRef="#ctx0" brushRef="#br0" timeOffset="-199785.427">19103 15341 903,'-6'10'4257,"6"-10"0,-9 23-129,9-23-2322,-4 33-516,1-16-387,3 7-258,0-6 0,0 4-516,0-2 129,1-4-258,-1-3 129,0-13-129,0 18 0,0-18 0,0 0 0,0 0 0,0 0 0,5-10 0,-3-2-129,2-3 129,0-6 0,0-1-129,-1-4 129,2 1 0,-4 1 0,1 0 0,-2 5 0,0 3 129,0 5-129,0 11 0,0 0 0,0 0 0,0 0 0,0 12 0,2 0 0,4 0 129,4-1-129,1 0 129,4-4 0,0 2-129,-1-6 129,6-1 0,-2-2 0,1 0-129,-2-5 129,2-4 0,-3 0-129,1-3 129,-2 1 0,-1 0-129,-3 4 129,-11 7-129,16-8 0,-16 8 129,0 0-129,11 12 129,-11 0-129,0 6 0,1 1 129,-1 6-129,1-2 129,-1 1-258,1 1 258,0 0-129,-1-2 0,2-4-129,0-2-516,-2-17-2967,5 17-903,-5-17 0,14 0-516</inkml:trace>
  <inkml:trace contextRef="#ctx0" brushRef="#br0" timeOffset="-199532.4126">19554 15455 4644,'11'6'4515,"0"-4"-129,-11-2-387,26 2-2838,-13-2-645,4 0-129,0 0-129,0 0-129,0 0-129,-3 0-258,5 4-1419,-8-4-2451,2 0-258,-2-5-258,-11 5 0</inkml:trace>
  <inkml:trace contextRef="#ctx0" brushRef="#br0" timeOffset="-199245.3959">19920 15350 4128,'0'0'4773,"0"0"-258,0 0-129,13-2-2709,-13 2-903,3 6-258,-3-6-129,1 23-258,-1-9 129,0 6-258,0-2 129,0 2-129,0 1 0,-2-1-129,1-2 129,0-4-387,1 7-258,0-21-2322,-3 19-1419,3-19-258,0 10-516</inkml:trace>
  <inkml:trace contextRef="#ctx0" brushRef="#br0" timeOffset="-199020.3829">20193 15537 2193,'11'22'4515,"-9"-6"-129,-1 0 0,4 5-2967,-5-5-645,0 5-258,0-1-129,-3-3-516,3 9-774,-1-14-3096,0-1-258,1-11-258,0 0-129</inkml:trace>
  <inkml:trace contextRef="#ctx0" brushRef="#br0" timeOffset="-200485.4671">18939 15209 1,'0'0'3998,"0"0"130,2-8-1032,-2 8-387,0 0-774,0 0-516,1-10-516,-1 10 0,0 0-387,0 0-258,0-12 0,0 12 0,0 0-129,-16-9-129,16 9 129,-20-5-129,8 2 0,-1 0 129,-1 2-129,1 1 0,-1 0 0,1 0 0,0 0 0,13 0 0,-18 10 0,18-10 0,-16 19 0,12-7 0,-1 5 0,0 1 0,2 7 0,-2 4 0,3 3-129,-2 2 129,1 2 129,-1 1-258,1 1 258,-2-1-258,0-2 258,-1-2-258,-1-3 258,3-2-129,-1-2-129,1-2 129,1-4 0,2-6 0,1-3 0,0-11 0,1 17 0,-1-17 0,14 4 0,-3-3 0,3 0 129,0 1 0,2-2-129,2 0 0,-1 0 129,3 0-129,-3-2-129,0 0-129,1 2-258,-6-12-1548,1 9-2064,1-6-387,-3 1-258,-1-2 130</inkml:trace>
  <inkml:trace contextRef="#ctx0" brushRef="#br0" timeOffset="-198036.327">21135 15476 4902,'0'0'5160,"0"0"-387,15 3-129,-15-3-3612,22 0-387,-9-2-258,7 2 0,-2 0-258,0 0 0,0 0 0,-4 2-258,2 1-129,-16-3-774,29 1-2838,-29-1-903,17 0 129,-17 0-516</inkml:trace>
  <inkml:trace contextRef="#ctx0" brushRef="#br0" timeOffset="-197749.3106">21560 15354 5289,'12'0'5031,"-12"0"-258,0 0-258,0 0-3483,0 19-258,-1-9-129,1 11-258,-3-5-129,0 5-129,-1 2 0,0 0-129,-2 0 0,-1 0 0,3-2-129,1-5-129,0 0-129,3-16-774,0 14-3225,0-14-387,0 0-387,12-2-129</inkml:trace>
  <inkml:trace contextRef="#ctx0" brushRef="#br0" timeOffset="-197069.2717">21674 15240 774,'0'0'4515,"0"10"516,0-10-516,16 2-1548,-16-2-1677,29 0-258,-14-7-258,10 7-129,-4-3-129,4 2-258,-5 0 0,5 1-129,-5 0 0,-1 0 0,-4 0-129,-2 3 0,-1 2 0,-12-5 0,14 14 0,-14-14 0,8 17 0,-7-5 0,-1 4 0,0-3 0,-1 0 129,-4 2-129,1 0 0,1 1 0,0 0 0,-1 1 0,2-2 129,-2 3-258,3-2 258,0 2-129,0-3 0,-1 1 0,1 2 129,0-1-258,-1 3 258,2 1-129,0-2-129,0 1 129,0 1 0,0 2 0,0-4 0,-1 2 0,0-3 0,-3 1 0,1-2 0,-2-3 0,-2-1 0,1-3 129,6-10-129,-17 11 0,17-11 0,-15 0 0,15 0 129,-15-9-258,15 9-129,-11-20-258,11 20-645,-11-14-2709,11 14-1161,-1-12 0,1 12-258</inkml:trace>
  <inkml:trace contextRef="#ctx0" brushRef="#br0" timeOffset="-198302.3422">20648 15400 4773,'0'0'4773,"-8"5"-258,8-5-129,-21 17-3612,18-3-258,-8-1-129,9 3-258,-4 0 129,5 1-258,-1-2 129,1 0-129,1-15 0,-2 19-129,2-19 0,0 0 0,0 0 0,0 0-129,0 0 0,2-14 0,4 1 0,-4-5 0,6 0-129,-7-2 0,8 1 129,-4-2 258,1 3-129,-3 3 258,0 2-129,-3 13 258,3-16 129,-3 16-129,0 0 0,0 0 0,12 7 129,-12-7-129,10 14 0,-10-14 0,17 15 0,-17-15-129,19 13 129,-7-9-129,0-4-129,0 0 129,2 0 0,0-3 0,2-7-129,1 2 129,1-3 129,-1 1-129,-2 0 0,1 4 0,-5-2 0,0 5-129,-11 3 258,14 0-129,-14 0 0,6 17 0,-3-6 0,0 5 0,-1 1-129,0 1 129,0 1-129,-1 0 0,-1 0 129,2 1-258,-2-2 129,0-1 0,0-4-258,0-13-129,5 26-1677,-5-26-2451,0 0-387,13 0-129,0-1-387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6:14.90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-9-9 258,'-17'0'1290,"17"0"-129,0 0 129,0 0-129,0 0 0,19 26 129,-2-2 0,13 11-387,7 9 258,13 17-129,7 8-129,11 18 0,2 6-258,12 16 129,1 2-258,9 10 258,-6 3-258,8 13 0,-4-9-129,7 6 129,-2-10-129,4 1-129,-5-16 0,-3 1 129,-1-17-129,-5-5 0,-10-7-129,-3-5-129,-4-8 0,-6 1-129,-6 0 0,-6-7-129,-5 3 258,-4-10-129,-4-3 129,-3-8 0,-12-2 129,-3-8-129,-3-6 129,-4 1-129,-2-10 0,-1 1 129,-4-1-258,0-1 129,-5-18 0,8 19 0,-8-19 0,0 0-129,0 0 0,0 0-387,0 0-645,10-18-2451,-7-1-129,-2-3-516,4-2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6:16.41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45 0 516,'0'0'1419,"-15"8"0,15-8-387,-7 17 129,7-17-258,-9 34 258,6-14-258,-1 12 0,-1-1-129,4 17 0,-1 4-258,2 20 258,0 7-129,0 16-129,0 13 0,5 11-129,1 7 0,2 11 0,-2-2 0,3 6-129,-3-4 0,3 1-129,-6-7 258,4 3-258,-5-3 0,2 0 0,-4-6 0,0 2-129,0-7 0,0-4 0,-2-6 0,-2-15-129,-2-8 258,2-15-129,-2-16 0,3-12 0,1-13 129,0-13-129,2-18 0,0 0-129,0 0 129,0 0-129,17 6-516,-9-17-1161,-8 11-1548,27-20-258,-16 3-387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2:03:09.2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2586 4828 2193,'0'0'2580,"0"0"129,0 0-645,-11-12 129,11 12-645,0 0-129,0 0-258,0 0-258,-11 0-258,11 0-129,-14 7 0,14-7-387,-18 22 0,6-7 0,1 0 0,-2 6-129,-3-1 129,1 6-258,-1 1 129,0 0 0,-3 1 0,0 1 0,1-3 0,0-1 0,-1-3 0,5-5 0,1-3 0,1-4 0,12-10 0,-15 11-129,15-11-129,0 0-258,0 0-387,0 0-1161,0 0-2064,0 0 0,-2-12-258</inkml:trace>
  <inkml:trace contextRef="#ctx0" brushRef="#br0" timeOffset="418.0238">2232 4841 3354,'0'-12'3483,"0"-8"-516,0 20-516,4-13-258,8 13-645,-12 0-258,20 0-387,-8 2-129,7 11-129,-2-3 0,6 8-258,-3-2 0,6 6 0,-3 0-129,4 4 129,-5-4-129,4 4 0,-2-2-129,-1-4 0,-3 0-129,2-3 129,-4-5-129,-2-4 129,1-4-258,-4-4 129,-1 0-129,-12 0-258,22-5-774,-18-10-1161,-4 15-2064,14-13-258,-14 13-258,12-13 0</inkml:trace>
  <inkml:trace contextRef="#ctx0" brushRef="#br0" timeOffset="895.051">2911 4757 4257,'0'0'4257,"0"0"-516,11 2-645,-11-2-774,0 0-645,-2-7-645,2 7-387,0 0-258,0 0-129,0 0 0,0 0-774,1 9-1548,-1-9-2064,3 17-387,-3-5-258,1 3 0</inkml:trace>
  <inkml:trace contextRef="#ctx0" brushRef="#br0" timeOffset="1090.0619">2962 4988 645,'0'0'3612,"0"0"129,0 0-258,0 12-2193,0-12-774,0 0 0,0 0-774,0 0-903,0 0-2064,15 0-387,-15 0-129</inkml:trace>
  <inkml:trace contextRef="#ctx0" brushRef="#br0" timeOffset="1878.1074">3456 4654 3225,'0'0'3612,"0"0"-516,0 0-903,0 0-129,-12-14-774,12 14 0,-16-3-387,16 3 0,-19-3-387,19 3 0,-21-2 0,21 2 0,-21 0-129,21 0-129,-19 0 129,19 0 0,-19 2-258,19-2 0,-12 11 129,12-11-129,-9 21 0,8-7-258,1 2 258,0 4-129,0 4 129,0-1-258,0 9 129,0-4 0,0 2-129,1 3 129,-1 3 0,0-1-129,0 1 129,0 0 0,0-4-129,-1 2 0,-1-5 129,-1-4-129,2-4 129,1-7 0,0-2-129,0-12 129,0 11 0,0-11 0,0 0 0,16 0 0,-16 0 129,16-5-129,-16 5 0,20-6 0,-10 4 0,1-1 0,0 3 0,0-1 0,1 1-129,-12 0-258,22 1-129,-22-1-1548,20 0-1935,-20 0-645,21-1 0,-21 1-129</inkml:trace>
  <inkml:trace contextRef="#ctx0" brushRef="#br0" timeOffset="2223.1271">3555 4910 3225,'0'0'4257,"0"0"-387,0 0-1161,8 3-1161,-8-3 0,16 0-516,-16 0-387,22 0-258,-9 0-129,1 0 0,0 0-258,-1-3 0,3 3-387,-16 0-903,27-4-2451,-15 4-387,-12 0-258,19-4 129</inkml:trace>
  <inkml:trace contextRef="#ctx0" brushRef="#br0" timeOffset="2583.1477">3902 4709 2193,'0'0'4128,"3"-11"-129,-3 11 0,0 0-2193,4 9-387,1 9-258,-5-1-516,0 9-258,-4 2 0,3 4 0,-3 1-129,3 5 0,-1-3-129,1 2 0,1-4-129,0-3 0,0-6 0,3-3 0,3-4-387,-6-17-645,16 11-2967,-16-11-387,15-3 129,-7-9-516</inkml:trace>
  <inkml:trace contextRef="#ctx0" brushRef="#br0" timeOffset="3058.1749">4120 4763 3096,'0'15'3741,"-12"12"258,10-4-2064,-9-6-258,11 10 0,-7-3-387,7 3-258,0-7-387,8 5 0,2-9-387,3-2 0,3-3 0,3-4-129,3-7 0,4-4 0,-1-8-129,2-2 129,-4-3-129,1-3 129,-3-4-129,-6 0 129,-2-3 0,-6 3-129,-7-2 0,0-2 129,-6 1-129,-9 3 129,-2 3-129,-5 4 0,2 6 0,-2 6 0,-2 2 0,3 6 0,2 11-129,3 3 0,6 7-129,-1-2-387,11 9-1935,0-4-1419,1-1-516,7-1 0,2-4-129</inkml:trace>
  <inkml:trace contextRef="#ctx0" brushRef="#br0" timeOffset="3327.1903">4538 4949 4773,'7'14'4515,"-4"-3"-387,-1 6 0,3 0-3096,-5-1-387,0 5 0,0 0-516,-2-1-387,2 5-2064,0-7-1806,-2-4 0,-2 0-645,4-14 516</inkml:trace>
  <inkml:trace contextRef="#ctx0" brushRef="#br0" timeOffset="3678.2104">4759 4739 4773,'0'0'4515,"0"0"0,0 0-516,-7 3-2451,10 14-387,-3-5-129,4 9-258,-2 1-516,1 5 0,-2-1-129,2 3 0,-3-2-258,0-1 0,0 3-258,0-11-774,1 6-2838,-1-12-387,0-12-258,10 10-387</inkml:trace>
  <inkml:trace contextRef="#ctx0" brushRef="#br0" timeOffset="4121.2356">5000 4716 4257,'-20'33'4386,"7"-13"129,4 3-516,-5-1-2580,14 8-258,-6-10-258,6 7-258,5-9-258,7-2 0,1-4-258,5-3 0,0-4-129,4-2 129,-1-3-129,1-2 0,2-5 0,-2-5 0,-1-1 0,-4-5 0,0-2 129,-5-4-129,-4 2 0,-3-4-129,-4 2 129,-1 1 0,-9 2-129,-3 3 129,-3 6 0,-3 0 0,-4 10 0,-1 2-129,5 0-129,-5 2-387,12 14-903,-6-7-2451,17-9-516,-13 17 129,13-17-516</inkml:trace>
  <inkml:trace contextRef="#ctx0" brushRef="#br0" timeOffset="4822.2756">5220 4474 2709,'11'7'4257,"14"-7"-258,-10 0-129,-1-4-2580,9 4-129,-5-3 0,7 3-516,-6 0-258,2 0 0,-3 0-258,-3 1 129,-3 4-258,-1-2 129,-11-3-129,11 9 129,-11-9-129,2 11 129,-2-11-129,0 15 129,0-15 0,0 20 0,-1-5 0,0 3 0,-2 2 129,3 2-258,0 2 129,0 2-129,0 2 258,0 3-258,0 0 129,0 4-258,2-2 129,0 1 0,0-2 0,3 6 0,-3-4 0,2-2 0,0 1 0,0-8 0,-2 4 0,2-7 0,-2-3-258,-2-5 258,0-2 0,0-12-129,-9 11 129,-2-7 0,-3-4 0,-1 0 0,-4 0 0,4 0 129,-3-3-129,4 1 0,2 1-129,2-5-258,10 6-3225,0 0-774,0 0-129,0-14-516</inkml:trace>
  <inkml:trace contextRef="#ctx0" brushRef="#br0" timeOffset="6070.3472">6249 4674 516,'11'1'3483,"-11"-1"258,11 16-129,-11-16-1935,17 26-774,-12-13 0,7 7 258,-3-2-129,8 2-387,-7-4-129,9 3 129,-6-8-258,5 0 0,-4-6-129,3 0 0,0-5 0,-2 0-129,0-10 129,-1 1-129,-2-3 129,3-1-129,-5-1 129,0 2-129,-4-2 258,-6 14-129,8-18 0,-8 18-129,0 0 129,0 0-258,0 0 129,0 0 0,-1 20-129,-1-1 0,-1 6 0,1 3 0,2 2 0,0 4 0,-1 0 0,1 2 0,0-2-129,0-1 129,0-1 0,0-6 0,0-1 0,0-4 0,0-3-129,1-5 0,-1-13 0,0 0-387,12 10-516,-12-19-1290,0 9-2064,17-32-129,-6 8-387,0-6 129</inkml:trace>
  <inkml:trace contextRef="#ctx0" brushRef="#br0" timeOffset="6279.3591">6773 4657 5289,'0'11'4257,"0"-11"-258,0 0-129,0 18-3354,0-18-387,0 0-387,8 10-2838,-8-10-645,14 7-387,-14-7-129</inkml:trace>
  <inkml:trace contextRef="#ctx0" brushRef="#br0" timeOffset="6466.3698">6862 4870 3870,'-6'30'4386,"6"-30"-387,-6 13-903,6-13-1548,-3 12-516,3-12-258,0 0-1032,0 0-2322,0 0-1290,9-9-387,-9 9-129</inkml:trace>
  <inkml:trace contextRef="#ctx0" brushRef="#br0" timeOffset="7294.4172">7339 4502 129,'0'0'3999,"0"0"129,0 0 0,0 0-1806,0 0-258,-18-6-774,18 6-258,-23-3-258,23 3-258,-25-1-129,14-2-129,-3 3 0,14 0-129,-20 0 129,20 0 0,-18 3-258,18-3 129,-13 10 0,13-10-129,-10 13 129,10-13 0,-3 21-129,3-7 129,0 1-129,0 4 0,2 0 129,3 3-258,-2 4 258,2 1-258,-2 0 129,1 2-129,-2 3 129,1-2 0,-2 2-129,-1-4 129,0 1 0,0-1 0,-2 1-129,-2-3 129,2-3 0,-1-6-129,1-4 129,2 0 0,0-13-129,0 15 129,0-15 0,0 0-258,8 1 258,-8-1 0,11 0 258,-11 0-258,20-5 0,-20 5 0,21-8 0,-11 5 0,2 1 0,1 2 0,-1 0 0,-2 0 0,-10 0 0,18 0 0,-18 0 0,14 4-387,-14-4-1161,11 10-2580,-11-10-258,0 0-387,0 0-258</inkml:trace>
  <inkml:trace contextRef="#ctx0" brushRef="#br0" timeOffset="20878.1941">7492 4816 258,'0'0'3225,"0"0"0,0 0-1419,0 0-129,11-7-516,-11 7-129,13-7 0,-3 5-129,-10 2-129,23-8-129,-13 3 129,8 5-387,-3-2 129,3 0-129,-2 0-129,4 2-129,-1-1 258,1 1-258,-1-2 0,-2 2-129,1 0 129,-3-3-129,-2 3 0,-1 0 129,-12 0-129,14-1 0,-14 1 0,0 0-129,11-1-774,-11 1-2322,0 0-903,0 0-129,0-12-258</inkml:trace>
  <inkml:trace contextRef="#ctx0" brushRef="#br0" timeOffset="22950.3127">8024 4568 903,'8'-6'3741,"-8"6"516,0 0-387,6 10-2193,-6-10-129,6 24-129,-6-11-258,7 12-387,-6 0-129,5 7-387,-5-6 129,5 7-129,-5-5-129,3-1 0,-3-3-129,5-3-129,-3 0-129,-1-8-258,8 1-903,-10-14-2322,8 11-645,-8-11-387,17-4 258</inkml:trace>
  <inkml:trace contextRef="#ctx0" brushRef="#br0" timeOffset="23386.3376">8241 4584 2709,'2'19'4257,"-2"1"0,-2 2-129,2 11-2709,-5-4-258,5 7 129,0-5-516,7 2-387,0-7 129,9-3-258,-1-6 0,5-6 0,1-6-258,1-5 258,2-2-258,-2-6 129,-4-9-129,0-4 0,-2-5 0,-6-1 129,-4-3-129,-5-3 0,-1-4 0,-7 3 129,-6 1 0,-3 5 0,-4 5-258,0 5 258,-2 7-129,1 8 129,0 3-129,2 10 0,1 9-129,5 2 0,5 7-129,2 1-387,6 6-387,2-10-2064,16 6-1161,2-9-516,8-2-129</inkml:trace>
  <inkml:trace contextRef="#ctx0" brushRef="#br0" timeOffset="23814.3621">8764 4589 129,'-9'0'3870,"-5"7"387,3 7-387,-4 9-1677,-1-5-774,10 14-129,-3-10-129,9 9-258,0-8-258,9 3-258,1-7-129,8 0 0,0-9-129,3-2-129,-2-4 129,0-4-129,4-1 0,-6-5 0,0-8-129,-3-1 129,-3-4 0,-6-5 129,-1-1-258,-4-3 129,-4-1 0,-4 0 129,-8 1-129,0 5 258,-6 6-387,0 4 258,0 9-129,-2 4-129,3 11-258,2 1-774,11 11-2193,0-2-903,3 1-258,5 0-258</inkml:trace>
  <inkml:trace contextRef="#ctx0" brushRef="#br0" timeOffset="24370.3939">9093 4557 4773,'-12'27'4515,"4"-12"-258,1 11-645,-6-9-2193,12 15-258,-7-8-258,8 6-387,0-8-129,10 3 0,0-5-129,6-6-129,2-6 0,3-2 0,2-6-129,-1-6 0,0-4 129,0-5-129,-4-6 129,-2-1-129,-4-3 0,-3-4 0,-7-2 0,-2 2 129,-3 0-129,-9 5 129,-3 4-129,-4 4 129,-3 6-129,1 9 129,-4 1-258,2 12 0,3 8-129,4-3-645,13 12-2322,0-4-1290,3 0-258,9-2-387</inkml:trace>
  <inkml:trace contextRef="#ctx0" brushRef="#br0" timeOffset="24610.4076">9457 4841 5676,'18'9'4773,"-8"3"-129,-10-12-387,0 13-3354,0 4-129,-7-4-258,0 7-129,0-3-387,-2 3 0,2 1-645,-5-8-516,10 8-2967,-5-4-387,5-5-129,2-12-258</inkml:trace>
  <inkml:trace contextRef="#ctx0" brushRef="#br0" timeOffset="24934.4261">9630 4556 4257,'11'-9'5031,"-11"9"-387,0 0-129,0 0-2838,15 25-645,-15-9 258,4 12-645,-3-4 0,3 7-387,-2-3 0,2 3-129,-2-4 129,2 1-258,0-4-258,-3-6-258,7 7-645,-8-25-2838,5 19-774,-5-19-129,10-1-516</inkml:trace>
  <inkml:trace contextRef="#ctx0" brushRef="#br0" timeOffset="25353.4501">9873 4518 5289,'-4'41'4902,"-4"-16"-387,0 7-129,-6-6-3354,9 11-387,-2-7 258,7 4-387,0-11 0,6-1-258,5-5-129,4-5 129,3-5-258,3-6 129,-1-2 0,3-11-129,1-2 0,-4-4 0,-2-6 0,-1-4 0,-5-4 0,-5-1 129,-3 2-129,-4 0 129,0 2-258,-4 4 258,-7 4-129,-5 10 0,-1 6 0,-4 5-129,1 2 0,-2 9 0,2 8-258,0-1-258,11 9-516,-5-11-2064,13 6-1290,1-2-387,6-4-129</inkml:trace>
  <inkml:trace contextRef="#ctx0" brushRef="#br0" timeOffset="25782.4746">10355 4499 4644,'-5'10'4644,"-7"7"-387,-6 5 0,1-5-2967,4 14-774,-1-4 129,8 7-129,1-7 129,5 2-387,6-10 387,8-5-516,4-2 0,3-7 0,-1-5-129,2 0 0,0-10 0,-2-4 129,1-4-258,-3-5 129,-4-5-129,-5-2 387,-2 0-387,-5 0 258,-2 2-129,-9 3 129,-4 7-129,-4 5 129,-3 9-129,-4 4-129,1 1 0,-2 9 0,7 5-258,-5-5-1032,15 10-2709,2-1-645,6-2 0,5-2-645</inkml:trace>
  <inkml:trace contextRef="#ctx0" brushRef="#br0" timeOffset="26210.4991">10727 4518 3354,'-43'47'4644,"30"-21"-516,7-1 0,6 1-2967,4-11 0,12 6-645,4-13 0,5 2-258,0-7 0,2-3-129,-2-1 0,0-9-129,-4-2 0,-4-3 0,-6-4 0,-5-3 129,-6-2-258,0-2 258,-11 0-129,-3 3 129,-2 1 0,-5 5 129,-4 8-258,3 4 129,-3 5-258,4 0-258,10 17-1677,-1-5-2322,3 1 0,8 1-516,1-3 129</inkml:trace>
  <inkml:trace contextRef="#ctx0" brushRef="#br0" timeOffset="27201.5558">11032 4264 5547,'0'0'4773,"0"0"0,0 0-387,22 0-3096,-22 0 0,25-4-516,-11-1-129,6 5-258,-3-3 0,2 3 0,-4-2-129,0 2-129,-3 0-129,0 0 0,-12 0 129,11 5-129,-11-5 0,9 9 0,-9-9 0,1 24 0,-1-9 0,0 4 0,0 4 0,0-1 0,-4 3 0,2 5 0,-2 0 0,3 0 0,1 3 0,-1 0-129,1 1 129,0 0-129,0-3 258,1 2-129,4 0 0,-2-3-129,0 0 258,4-1-129,-1-3 0,-2-1 0,1 1-129,-1-9 129,-3 0 0,0-2 0,-1-3 0,0-12 0,-5 16 0,5-16 0,-17 6 0,5-2 0,0-3 0,-2-1-129,1 0 129,-2 0-516,15 0-774,-20 0-3225,20 0-387,-15-5-258,15 5-258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6:18.24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-6 0 1161,'-3'12'1935,"3"5"-258,7 2-129,3 12-129,9 10 129,6 7-129,9 11-129,4 10-258,11 12-129,-1 6-258,13 17 129,-4-3-258,6 14 129,-5-1-258,5 10-129,-3-9 0,2 1 0,-5 1-258,5-4 0,-3-6 129,0-2-258,1-8 129,2 0 0,-2 0 0,0-3 0,5-3 129,-5-6 0,-1-2-129,-1-2 0,-7-4 0,-1-6-129,-10-7 0,-2-5 0,-7-7 129,-3-6-129,-3-3 129,-3-5 0,-1-3 0,-1-4 0,1-3 0,-4-4 129,7 0-129,-5-1 0,-3-5 0,0 0 0,1-5 0,-17-13 0,20 21 0,-20-21-129,0 0 129,22 11-129,-22-11-129,0 0 0,22 5 0,-22-5-258,16 3 0,-16-3-258,18 5-516,-18-5-645,0 0-1806,0 0 129,0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6:19.61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1796 0 1161,'0'8'1548,"0"-8"-129,-10 31-258,1-11 258,2 2-387,-7 6 129,4 9-129,-8 1-129,1 9-258,-5 2 0,0 10 129,-11 7-387,2 13 129,-7 1-129,0 11 0,-5 5 129,-4 9-129,-6 12-258,-1 9 129,-3-2-129,-8 5-129,-1 7 0,-6 2 0,-3 3-129,0-4 0,-3-1 129,3-1-129,-2-3 129,7-3 0,-4-10 0,8-2 129,3-7-129,1-5 129,3-14-129,6 2 129,0-16 0,6-9 258,7-13-258,4-13 0,9-5 0,4-13 0,23-24 0,-18 11-129,18-11-258,9-17-1161,10-1-2322,9-4-258,-3-15-258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6:23.40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9 0 1419,'0'0'1548,"0"0"-387,0 14-129,0-14-129,-3 31 0,0-4 129,1 10-387,0 7 0,2 15 0,0 8 129,0 15-387,0 15 0,5 12 129,0 8-258,2 4 0,-1 7 0,3 2-129,-5 3 0,4-4-129,-1-5 129,2-3-129,1-5 129,0-4-129,1-11 129,-1-3-129,-1-10 0,-3-9 0,0-10 0,-5-7 129,-1-8-129,0-6 0,0-6 0,-4-1 0,-4-2 0,2-1 258,2 1-516,-2-2 516,3 2-258,0-2-258,0 2 258,2 0-129,1 2 129,0-4-129,-2-1 258,2 2-258,0-5 129,0-5 129,-1-4-129,1-7 0,0-17 0,0 0 0,0 0-258,0 0-1032,0-13-2193,4-4 0,-4-14-258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6:25.19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2971 1161,'33'-43'2451,"-13"14"-387,2-1-129,1-7-258,5 5-258,5-7-258,2 1-258,3-8-258,8-1 0,-1-12-129,7 3 0,-2-9-129,9-1-129,-5-10-129,5 4 0,4-10 129,3 2 0,-1-6-129,7-3 0,3-1 0,4-9 0,7-5 129,6 0 0,1-2-129,3 5 0,-5-1 258,4 0-129,-3 2 129,0 13-258,-9 4 0,-3 4 0,-5-1 0,0 6 0,-5 4 0,-4 3-129,-2 4 129,-5 2-129,2 8 129,-6-1-129,-3 11 129,-4 1-129,0 6 0,-6 9 129,-8 3-129,-5 2-129,-4 7 0,-5 0-645,2 8-3096,-22 7-258,20 0-258,-20 0-387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3:50:47.70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19074 12043 1806,'0'0'2193,"0"0"-258,0 0 129,0 0-774,0-18-129,0 18-129,0 0-129,0 0-129,0 0 0,0-20-129,0 20 129,0 0-129,0 0 129,-6-18 0,6 18-129,0 0 129,0 0-129,-14-16-129,14 16 0,0 0 0,0 0-129,-23-13 129,23 13-129,0 0 0,-14-7 0,14 7-129,-16 0 0,16 0-129,-15 0 129,15 0-129,-18 12 0,18-12-129,-20 21 258,20-21-129,-19 26-129,19-26 129,-21 31 0,14-12-129,0 2 129,3-2 0,0 4-129,3 1 129,1-3-129,0-1 129,5-1-129,-5-19 129,18 28-129,-18-28 129,28 20-129,-16-14 129,7 1-129,-1-7 129,0 0-129,0 0 0,0-6 129,0-5-129,1 0 0,0-5 0,-3-3 0,2 0 0,-1-1 0,-5-3 0,-2 5-129,-4-1 258,-6 3-129,0 16 0,-6-29 0,6 29 129,-30-17-129,9 14 0,-4 1 0,1 2 0,-1 0 0,3 5 0,0 2 0,-1 3-258,5 0 0,7 9-774,-6-14-1806,16 14-1548,1-19-258,0 33-129,0-33-387</inkml:trace>
  <inkml:trace contextRef="#ctx0" brushRef="#br0" timeOffset="1">18994 12324 2580,'0'0'3741,"0"0"129,0 0-774,0 0-645,0 0-645,0 0-258,0 0-516,0 0 0,0 0-129,0 0-129,0 17-258,2 0-129,-2 8-129,0 10 0,0-2-129,0 4 129,0 5-129,0 6-129,4-1 0,-1 0 129,2-2-129,-1 1 0,1-1 129,0 3-129,1 1 129,-3-2-129,-3 1 258,4 1-258,-4-1 258,0 8-258,0-4 129,0 6 0,0-9 0,0 7 0,-4-1 0,2 2 0,1-5 0,-1-1-129,1 1 129,-2-4-129,2 0 0,-1 0 129,0-7 0,2 1-129,0 0 0,0 0 0,0-4 0,0-1-129,0-4 129,0 0 0,0 5 0,0 0-129,2-2 129,1-2 0,0 3 0,-2-3 0,1 5 0,-1-1 0,-1-5 0,2-1 129,-2-1-258,0 2 258,0 0-129,0-2 0,0-8 0,0-2 0,0 2 0,0-5 0,0-3 0,0-15 0,0 0 0,0 22-129,0-22 129,0 0-129,0 0-129,0 0-258,0 0-1161,0 0-2709,0 0-129,0-17-387,0 17-258</inkml:trace>
  <inkml:trace contextRef="#ctx0" brushRef="#br0" timeOffset="2">18840 14395 1419,'-4'-21'3870,"4"21"258,0 0-516,0 0-774,0 0-645,0 0-258,0 0-645,0 0 0,0 0-387,17 21-387,-17-21 129,19 31-258,-9-13-129,2 8 0,-2 0-129,2 4 0,0-2 0,-4 2 0,3 1-129,-1-5 0,0-5 0,-2-4 0,-8-17 129,17 21-129,-17-21 129,18 0-129,-18 0 0,15-7 129,-15 7 0,17-33-129,-9 9 129,5 3 0,-2-9-129,1 4 129,-1-4 0,6 8 0,0-4-129,-2 7 0,-1 1 0,-14 18-129,29-19-387,-23 1-1677,9 18-2193,-15 0-258,0 0-387,15 0-387</inkml:trace>
  <inkml:trace contextRef="#ctx0" brushRef="#br0" timeOffset="3">19040 14904 3483,'0'0'3999,"0"0"-129,0 0-903,0 0-645,0 0-774,0 0-129,-11-2-258,11 2-258,0 0-129,0 0-258,-22 9 0,22-9-258,0 0 129,-21 18-129,21-18 129,-14 12-258,14-12 129,-15 21-129,15-21 0,-13 24 0,13-24-129,-12 28 129,8-12-129,-2 1 0,6-17 129,-4 31-258,4-31 258,0 32-129,0-32 129,0 32-129,0-32 129,10 30 0,-2-11-129,-8-19 129,26 27 0,-12-17-129,4-4 0,2-2 129,1 0-129,0-4 129,-2 0-129,3-8 0,1-2 0,-5-5 0,1-1 0,-2-2 0,-2-4 0,-4-5 0,-2-2 0,-8 0 0,-1 1 0,-7 0 0,-6 3 129,-3 3-129,-4 10 0,-2 4 129,0 4-129,-3 4 0,5 5 0,1 9 0,1 1 0,2 3-129,16-18 129,-19 26-129,16-11 0,3-15-903,0 19-3354,0-19-129,13 17-258,-13-17-645</inkml:trace>
  <inkml:trace contextRef="#ctx0" brushRef="#br0" timeOffset="4">19509 12005 645,'0'0'3612,"0"0"645,0 0-903,0 0-645,0 0-387,0 0-516,21 5-387,-21-5-258,26 0-258,-12 0-387,10 0-129,-3-4-129,5 3 0,0-9-129,4 2 0,-4-2 129,1-8-129,-4-2 0,4 2-129,-9-5 258,-4 1-258,-6-1 129,-3 6-129,-5-1 129,0 18-129,-12-23 0,-2 16 0,-5 0 0,-2 2 0,0 3 0,-4 1 0,3 1 0,1 0 0,-2 0 0,5 7 0,2 1 0,2 10 0,-1 1 0,1 3 0,1 3 0,2 5 0,1 0 129,2 1-129,4 4 129,4-4 0,0 0 0,9 1 129,3-3-129,7-3 0,5-4 0,1-2 129,3-6-129,2-3 0,1-1 0,-2-6 0,2-4 0,-2 0-129,-3-6 0,1-6 0,-4 4-129,-2-10-387,5 11-903,-13-12-3096,6 1 0,-6-4-387,2 3-387</inkml:trace>
  <inkml:trace contextRef="#ctx0" brushRef="#br0" timeOffset="5">20051 11824 5547,'16'-15'4773,"-16"15"-387,16 9 0,-5 17-2709,-11-26-129,9 40-645,-8-14-258,5 10-258,-2-9 129,3 5-258,-4-10-129,2-2 0,-5-20-129,9 22 0,-9-22 129,0 0-129,19 0 0,-19 0 0,15-25 0,-5 3-129,1-1 129,0-5 0,3-7 0,4 6-129,0-1 129,0 0 0,2 4 0,-1 4 0,-3 5 0,-1 11 0,-15 6 0,25 0 129,-15 18-129,-3 6 129,-5 5 0,3 5 0,-5 2-129,1 1 129,0 4 0,-1-7-129,0-8 129,7-1-129,-2-5 0,-5-20-129,16 26-129,-16-26-387,24 16-1032,-24-16-2580,19-7-387,-9-10-258,4-4-258</inkml:trace>
  <inkml:trace contextRef="#ctx0" brushRef="#br0" timeOffset="6">20613 11252 6966,'0'0'4515,"17"0"0,-16 26-387,-1 0-3225,0 23 129,0-5-387,0 16-258,-1-5 0,1 5-129,0-4 0,0-1-129,0 0 129,3-1 0,1-7-129,6-3 129,1-13-129,7 0 0,3-11 0,5-5 0,3-6 0,3-9 0,3 0-129,-3-9-129,1 1-258,-10-17-645,9 17-1677,-19-18-1548,1 1-516,-14-5 0,0 3-516</inkml:trace>
  <inkml:trace contextRef="#ctx0" brushRef="#br0" timeOffset="7">20542 11606 4902,'-14'0'4902,"14"0"-387,0 0 129,0-23-2967,27 23-129,-13-16-258,13 13-387,0-8-258,6 8-387,2-2-129,-2-4-258,6 9-387,-11-5-1032,12 5-2580,-12-2-516,0 2 0,-6-2-516</inkml:trace>
  <inkml:trace contextRef="#ctx0" brushRef="#br0" timeOffset="8">21007 11545 3096,'21'-4'4902,"2"-6"-129,-7 10-129,-16 0-1935,32 1-387,-32-1-903,22 25-387,-15-6-516,1 11-258,-4-2 0,-1 4-129,-3-5-129,0 1 0,0-4 129,-1-4-129,1-20 129,-7 25-129,7-25 129,0 0-129,0 0 0,0 0 0,-6-22-129,6 3 129,0-6-129,1 0 258,8-1-258,1-1 258,-1-2-129,7 3 129,-4 6 0,3 4 0,-15 16 0,27-16-129,-27 16 0,22-3-258,-5 8-387,-17-5-645,26 24-1419,-26-24-2064,24 18 0,-24-18-258,25 8-387</inkml:trace>
  <inkml:trace contextRef="#ctx0" brushRef="#br0" timeOffset="9">21425 11564 2451,'16'-9'4773,"-16"9"-129,0 0-258,0 0-1290,7 19-1161,-7-19-387,0 35-516,0-35-258,0 40-258,1-22-129,6 6 0,1-6 0,2-1-129,-10-17 0,33 19-258,-12-15 129,4-4 0,6-6-129,-1-6 129,2-7-129,2-6 0,-1 4-129,1-5 258,-7 3-129,-4 0 129,-4 8-129,-4 3-129,-15 12 258,0 0-129,0 0 0,0 0 0,-2 27 0,-15-1 0,0 4 129,-2 13-129,-1 3 0,-1 5 129,3 3-129,2 2 129,-1-2-129,0 5 129,2-3-258,2-5 258,0-3-129,1-6 0,3-5 129,-1-10-129,3-2 0,3-10 129,4-15-258,-8 18 0,8-18-645,0 0-3612,0 0-387,0 0-258,-7-14-387</inkml:trace>
  <inkml:trace contextRef="#ctx0" brushRef="#br0" timeOffset="10">25766 14059 774,'33'21'3999,"-33"-21"387,29 0-1290,-2 4-516,-9-8-645,17 4-258,-13-12-516,15 10-129,-7-14-387,6 6 129,-7-9-516,6 4 258,-13-4-258,3 4 0,-11-4 0,0 1-129,-10 0 0,-4 18 0,0-30 0,0 30-129,-21-26 129,2 15-129,-5 0 0,0 3 0,-3 4 0,-5 4 0,0 0 0,2 7 0,1 9 0,0 6 0,1 5 0,3 2 0,3 8 129,4-4-129,0 0 258,5 10-258,6-4 129,4-2 0,3-1 129,3-1-258,7-4 129,5-1 0,6-4 0,1-9-129,5-4 129,2-4 0,4-9-129,2 0 129,-1 0-129,-1-7 0,2-4 0,-6 0-258,1 4-774,-16-8-3096,13 4-516,-11-10-387,5 2-516</inkml:trace>
  <inkml:trace contextRef="#ctx0" brushRef="#br0" timeOffset="11">26713 13824 903,'0'0'4128,"0"0"645,-6 12-1032,2 12-1419,-18-15-258,12 24-258,-16-15-516,10 15-129,-10-7-387,6 7-258,-5-3-129,5 2-129,-5 4 258,4-2-387,-2-2 0,8-5 0,0 1-129,4-8 0,2-5-258,9-15-258,-4 22-903,4-22-2967,-5-13-258,5-6-258,0-1-645</inkml:trace>
  <inkml:trace contextRef="#ctx0" brushRef="#br0" timeOffset="12">26355 13818 3096,'-7'-16'4902,"7"16"-129,0 0-258,-4-18-2064,4 18-903,0 0-387,23 26-387,-23-26-129,26 36-258,-11-10 129,6 4-258,-3-2 0,3 3-129,1 1 129,1 0-129,2-7 0,1 1 0,0-3 0,6-8-129,-1 0 129,0-12-129,-2 2-129,-3-5 0,2 0 0,-9-5-387,2 5-516,-18-21-2193,-3 21-1419,10-23-516,-10 23-129,-2-26-129</inkml:trace>
  <inkml:trace contextRef="#ctx0" brushRef="#br0" timeOffset="13">26981 13735 6966,'15'-2'4515,"-15"2"0,0 0-1290,0 0-2322,20 13-129,-20-13-129,7 27 0,-7-9-129,0 8-129,0 0 0,0 7 0,-7-3-258,0 6 129,-3-5-129,3-1 129,-2-4-129,6-1-129,0-10 129,3-15-258,0 22-387,0-22-1290,0 0-2580,14-18-387,0 4-258,-3-10-516</inkml:trace>
  <inkml:trace contextRef="#ctx0" brushRef="#br0" timeOffset="14">27058 13391 8385,'-18'0'4644,"18"0"-258,0 0-258,0 0-3741,0 0-258,4 14-645,-4-14-1032,19 12-2709,-1-5-129,-1 4-516,-2-4 129</inkml:trace>
  <inkml:trace contextRef="#ctx0" brushRef="#br0" timeOffset="15">27435 13301 9804,'-5'51'4773,"3"-24"-129,-5-6-1290,7 18-2451,-7-5-258,5 12-129,-5 3-258,3 3 0,-3 0-129,0 2 0,-2-4-129,-1-2 129,-1 4-129,1-7 0,2-5 0,1 1 129,4-7-129,3-2 129,0 6-129,8-5 0,5-5 0,2-2 0,3-5 0,3-2 0,1-5 0,2-2 0,0-12 129,2 0-129,-4 0 0,3-7 0,-1-7 0,-5-2-129,5 4-516,-10-17-903,8 15-3096,-12-10 0,1 5-516,-5 1-387</inkml:trace>
  <inkml:trace contextRef="#ctx0" brushRef="#br0" timeOffset="16">27237 13757 2451,'22'-7'2322,"-22"7"-645,0 0 258,25-5 0,-25 5 0,0 0 0,0 0-258,25-3-129,-25 3 0,18 0-258,-18 0-129,31 0 0,-14-9-258,16 9-258,-5-5 129,10 3-258,-2-10-258,3 7 0,-2 3-387,-6-8-516,9 10-3870,-20-7-258,-2 5-258,-18 2-645</inkml:trace>
  <inkml:trace contextRef="#ctx0" brushRef="#br0" timeOffset="17">20704 13663 516,'0'0'516,"0"0"258,0 0 129,13 6 387,-13-6 0,0 0 645,0 0-129,0 0 258,0 0 0,10 18-129,-10-18-258,0 0 0,0 0-258,0 0-258,-12 0-129,12 0-387,0 0-129,0 0-129,-20 0-129,20 0 0,0 0-129,-19 0 258,19 0-258,-21 0 0,21 0 0,-25 0-129,25 0 129,-28 1-129,9 1 0,3 5 0,0 3 0,-1-3 0,17-7 0,-25 14 0,25-14 0,-17 14 0,17-14 129,0 0 0,0 0-129,0 0 129,0 0 0,0 0 0,-14 17-129,14-17 129,0 0 0,0 20-129,0-20 0,0 29 129,0-29-129,2 30 129,0-11-129,3 2 0,-1 3 0,-1 1 129,1-3-258,0 5 0,-1 0 129,1 2-129,-3 0 0,-1 2 0,3 1 0,-2-1 0,1-3 129,-2 3 0,0 0 0,0-3 0,0 0 0,3-2 0,-3 0 0,0 1 0,0-1 0,-3-3 0,3 3 0,0-4 0,0 3 0,0-6 0,0 0 0,0-19 0,0 30 0,0-30 0,0 27 0,0-27 0,0 26 0,0-26 0,0 25 0,0-25 0,0 21 0,0-21 0,0 0 0,0 19-129,0-19 129,0 0 129,0 0-129,12 0 0,-12 0 0,0 0 0,20-9 0,-20 9 0,16-10 0,-16 10 0,19-3 129,-19 3-129,20-4 0,-20 4 0,25 0 0,-8 0 0,1 0 129,2 0-129,1 0 0,-2 0 129,0 0-129,2 0 0,-5 0 0,-16 0 129,22 0-129,-22 0 0,0 0 0,0 0 0,0 0 129,0 0-258,0 0-129,0-14-774,0 14-3483,0 0 0,0 0-387,-15-7-387</inkml:trace>
  <inkml:trace contextRef="#ctx0" brushRef="#br0" timeOffset="18">21179 13705 2967,'0'0'3354,"0"0"-387,0 0-387,0 0-387,0 0-258,0 0-258,14-9-129,-14 9-387,0 0-129,0 0-129,0 0-387,0 0-129,0 0 0,0 0-129,0 14-129,0-14 0,0 32 0,0-11-129,0 5 129,0 0-129,0 5 0,1 3 0,2-1 258,1 3-516,-1-1 129,-3 2 0,3-3 0,-3 3 0,0 1-129,0-6 258,0-3-129,0-8 129,0-1 0,0-20 0,3 24 0,-3-24 0,0 0 129,0 0-129,0 0 0,0 0-129,14 0 129,-14 0 0,0 0-258,0 0-129,7-30-1161,-7 30-2580,0 0-129,0 0-516,0 0 0</inkml:trace>
  <inkml:trace contextRef="#ctx0" brushRef="#br0" timeOffset="19">21210 14432 1032,'0'0'3225,"-11"12"516,11-12-1548,-14 15-516,14-15-387,-9 20 0,9-20-129,0 24-258,0-24-129,0 23-258,0-23-129,0 0 129,25 17-258,-25-17-129,21 0 129,-21 0-258,18-8 129,-18 8 0,16-14 0,-16 14 0,8-19-129,-8 19 129,0 0 0,-4-21-129,4 21 129,0 0 0,-20 0-129,20 0 129,-15 0 0,15 0-129,0 0 129,-14 17-129,14-17 0,0 0 0,-1 17 0,1-17-258,0 0 0,7 18-903,-7-18-2709,0 0-387,18 0 0,-18 0-258</inkml:trace>
  <inkml:trace contextRef="#ctx0" brushRef="#br0" timeOffset="20">21848 13543 1032,'0'0'3225,"0"0"0,0 0-774,0 0-387,0 0-516,0 0-258,0 0-129,0 0-129,0 0-387,0 0 258,0 0-387,0 0 0,0 0-129,-10 0-129,10 0 0,-22 19-129,8 1 129,0 4-129,-5 2 129,4 12 0,-5-3-129,8 14 387,-7-1-258,10 8 0,-2-1 0,4 5-129,2-1 258,5 8-258,5-10 129,7 1-129,3-6 129,8-1-129,0-9 129,2-2-129,-1-11-129,-4-9-129,0 2-645,-20-22-2064,20 18-1419,-20-18-387,0 0-129,0 0-387</inkml:trace>
  <inkml:trace contextRef="#ctx0" brushRef="#br0" timeOffset="21">22431 13861 1,'0'0'3869,"0"0"259,0 0-129,5 17-1290,-5-17-516,-4 21-387,4-21-516,-16 31-258,-1-12-129,6 11-516,-9-3 0,4 7-129,-5 0-129,1 5 0,-1-2 0,2-1-129,5-3 0,0-3 129,2-2-129,3-4 0,1-7 0,8-17-129,-8 25-258,8-25-387,0 0-903,0 0-2064,0 0-774,0 0 0,0 0-258</inkml:trace>
  <inkml:trace contextRef="#ctx0" brushRef="#br0" timeOffset="22">22115 13891 5031,'0'0'4515,"11"8"129,-11-8-387,25 24-2322,-25-24-258,34 24-387,-34-24-387,40 37-258,-16-19-258,5 8-258,-3-4-129,5 4 0,-3 4 0,-1 0 0,3-3-129,-7 3 258,1-2-129,-5-4 0,2 1 0,-4-3 129,-2-8-258,-15-14-129,23 30-645,-23-30-1677,0 0-1806,0 0-129,16 0-645,-16 0 0</inkml:trace>
  <inkml:trace contextRef="#ctx0" brushRef="#br0" timeOffset="23">23175 13787 2580,'0'0'4644,"0"0"-387,0 0 258,0 0-2322,0 0-258,0 0-516,0 0-129,-11 0-516,11 0-258,0 0 0,-16 11-129,16-11-258,-25 22 0,9-10 0,-4 2 0,-1 5-129,-5-1 0,0 1 0,-2 2 129,1-2-129,-1-2 0,2 0 0,7-2 0,0-1 0,3-2 0,16-12 0,-15 18 0,15-18 0,0 0 0,0 19 0,0-19 0,19 12 0,-2-9 0,1 8 0,4 0 0,-3 2 129,8 1-129,-3 5 129,2 1 0,-2 4-129,-2-3 0,-3-2 0,-2-4 0,-17-15 0,25 26 0,-25-26 0,0 0-129,0 0-129,0 0-258,18 0-1677,-18 0-2193,0-23-387,0 23-129,-3-21-516</inkml:trace>
  <inkml:trace contextRef="#ctx0" brushRef="#br0" timeOffset="24">23452 13723 258,'9'13'3870,"-9"-13"129,0 37-129,0-2-1677,0-12-774,0 17 129,0-9-516,3 16-129,-3-12-258,7 6-129,-6 0 0,8-1-258,-5-9 0,0 1-129,-1-6 0,0-7-129,-1 0 0,-2-19-258,2 29-516,-2-29-1161,0 0-2322,0 0 0,0 0-645,0-11 516</inkml:trace>
  <inkml:trace contextRef="#ctx0" brushRef="#br0" timeOffset="25">23742 13810 903,'-11'44'3870,"-3"-15"387,6 4-258,1 9-2193,-4-14-129,11 15-258,0-10 0,8 12-387,-1-13-258,13 5-258,-5-10 0,6 2-129,0-9-258,4 0 129,-2-14-129,1 0 0,1-6 0,-4-2-129,4-15 0,-6-4 0,-1-4 0,-4-5 129,-5-3-129,-5-9 129,-4 1-129,-4-7 129,-10 3-129,-4 0 129,-5 5-129,-2 3-129,-1 7 258,0 8-129,0 10 0,6 5 0,0 7-129,5 0 129,15 0-258,-20 21-258,20-1-903,0-20-2838,0 30 0,0-30-516,11 28-129</inkml:trace>
  <inkml:trace contextRef="#ctx0" brushRef="#br0" timeOffset="26">24076 13468 8643,'14'-7'4773,"5"7"-387,-19 0-258,23 19-3354,-4 6-129,-5 2-258,4 14-129,-1 2-129,-2 6 0,2 7 0,-3 1 129,-5-1-258,1 0 0,-3-6 0,-3 1-258,-4-7 258,0 1 0,-3-8-129,-5-5 0,4-4-129,4-28-129,-11 37-903,11-37-2064,-15 8-1161,15-8-258,0 0-387</inkml:trace>
  <inkml:trace contextRef="#ctx0" brushRef="#br0" timeOffset="27">24408 13345 2451,'0'0'3870,"0"0"-129,0 0-1806,0 0 0,0 0-645,0 0-258,0 0-258,17 0-258,-17 0 0,15 0 129,-15 0-129,24-3-258,-24 3 129,29-6-258,-29 6 129,31-5-129,-17 1 0,0 4 0,-14 0 0,27 0 0,-27 0 0,21 8 129,-21-8-129,17 11 129,-17-11 0,0 0 0,0 0-129,17 21 129,-17-21-129,0 0 0,0 17 0,0-17 0,0 16 0,0-16 0,-2 30-129,-2-13 129,1 3-129,2 4 129,-3 2-129,4 2 0,0 7 0,0-6 0,0 8 0,0 1 0,0 4 0,3-3 0,-2 1 0,0 1 0,1-1 0,-1-1 0,1-3 0,2 2-129,-4 4 129,4-9 0,-4 3 0,4-6-129,-4-1 258,0-5-129,0-3 0,0-4 0,0-17 0,-4 18 0,4-18 0,0 0 0,-20 7 0,20-7 129,-18 6-129,18-6 129,-18 4-129,18-4 129,0 0-129,-18 7 0,18-7 0,0 0-258,0 0-2064,0 0-1935,14-8-516,-8-10-129,1 0-516</inkml:trace>
  <inkml:trace contextRef="#ctx0" brushRef="#br0" timeOffset="28">19430 15059 2580,'0'0'2967,"0"0"-903,15 17-516,-15-17-645,0 0-258,0 0-516,0 0-129,0 0-129,0 0-774,0 0-645,0 0-1032,0 0-387,0 0 259</inkml:trace>
  <inkml:trace contextRef="#ctx0" brushRef="#br0" timeOffset="29">19430 15059 258,'-31'-2'2322,"31"2"-258,0 0 129,0 0-387,8 3-129,-8-3-258,0 0-129,0 0-258,0 0 0,0 0-387,0 0 129,0 0-387,0 0 129,0 0-129,0 0 258,0 0-258,14 4 0,-14-4-129,0 0 0,0 0 0,20 7 0,-20-7-129,0 0 0,21 7 0,-21-7 129,22 5-129,-22-5 0,24 6-129,-11-3 129,-13-3 0,28 2-129,-28-2 129,28 0-129,-13 0 0,2 2 129,-2-2-129,1 0 0,3 0 0,-2 0 0,1 5 0,0-4 0,0 0 0,0-1 0,-1 0 0,1 0 258,-1 1-258,1-1 0,-3 0 0,3 0 0,-3 0 0,-1 0 0,0 0 0,-14 0 0,27 0 0,-27 0 0,20 5 0,-20-5 0,24 1 0,-24-1-258,22 2 258,-22-2 0,24 0 0,-24 0 258,26 0-258,-12 0 0,2 3 0,-1-3 0,0 0 0,3 0 0,5 0 0,3 0 0,0 0-258,-1-5 258,5 3 0,0-3 0,1-1 0,1 3 0,-4 1 0,-1 0 0,1-3 0,3 5 0,1-2 258,-2 1-258,2-4 0,-2 5 0,3-4 0,-2 2 0,-2 1 0,0 1 0,-3 0 129,1 0-129,-1 0 0,-1 0 0,-1 6 0,1-5 0,0 4 0,0-4 0,-1 1 0,2-2 0,1 4 0,-1-4 129,0 0-129,2 0 0,0 0 0,0-4 0,1 1 0,-1-3 129,5 0-129,-2 2-129,1 1 129,-2-3 0,2 1 0,0-2 0,0 2 0,0-1 0,0 2 0,-1-3 0,4-1 0,-1 5 0,1-1 0,-1 0 0,3 4 0,3-1 0,-2-2 0,1 3 0,-1 0 0,2 0 0,-3 0 129,1 0-129,-2 0 0,0 0 0,-2 0 0,-1 0 0,2 0 129,0 0-129,-1-3 0,4 3 129,-2 0-129,2 0 0,-2-3 129,3 2-129,1-3 129,0 1 0,1 1-129,-2 0 129,4-1-129,-3-2 0,3 1 0,2-1 129,1 3-129,-2-3 0,6 0 0,-3-2 129,3 3-129,-1-1 0,-3-2 129,4 0-129,-5 0 129,-2 6-129,-2-2 129,3 3-129,-6-1 0,3-2-129,-2 3 129,-2 0 0,2 0 0,0 3 0,2-2 0,-4-1 0,2 0 0,3 4 129,-2-4-129,5 0 0,-2 0 0,5 0 129,-2 0-129,2 5 0,-1-5 129,-7 1-129,5 3 0,-5 0 0,-2 3 129,-1-2-129,-4-1 0,2 1 0,0 0 0,3-3-129,-1 0 129,6 0 0,-2-1 0,0-1 0,2 2 0,-1 0 0,3 1 0,-4 2 0,4-1 0,-3-1 0,5 1 0,1-1 0,1 1 0,5-3 0,-1-1 0,1 0 0,-1 0 0,0 0 129,-3 0-129,-2 0 0,-5 0 0,-3 0-129,0-1 129,-4 1 0,-2 0 0,-2-4 0,-3 4-129,0 0 129,-2-3 0,0 3 0,-3-4 0,-3 1 0,-2 3 0,-2 0 0,3-4 129,-4 4-129,0 0 0,-16 0 0,27 0 0,-13 0 0,3-1 0,1-3 129,0 4-129,6-3 0,-2-1 0,4 3 0,2-3 0,4 1 0,-1-1 0,-1-1 0,2 0 129,-1 1-129,0-3 0,-2 0 0,-3 6 0,-1-5 0,-1 3 0,-5 1 0,1 2-129,-3-3 129,-2 3 0,2 0 0,-17 0 0,23-4 0,-23 4 0,18 0 0,-18 0 0,0 0 0,18 0 0,-18 0 0,0 0 0,0 0 0,17 0 0,-17 0 0,0 0 0,0 0 0,0 0 0,14 0 0,-14 0 0,0 0 0,0 0 0,0 0 0,0 0-129,0 0-258,6 15-903,-6-15-2967,-10 0-387,10 0-387,0 0-129</inkml:trace>
  <inkml:trace contextRef="#ctx0" brushRef="#br0" timeOffset="30">26140 14656 3483,'-9'10'4257,"9"-10"-1032,0 0-645,0 0-258,0 0-387,0 0-387,0 0-387,0 0-129,0 20-129,0-20-258,0 0-129,13 10-129,-13-10 0,19 22 0,-19-22-258,23 15 129,-23-15-129,23 24-129,-23-24 129,25 24 0,-25-24-129,24 15 0,-24-15 129,25 18-129,-25-18 0,24 16 129,-24-16-129,21 13 0,-21-13 0,19 17 0,-19-17 129,18 16-129,-18-16 0,17 17 0,-17-17 0,12 20 0,-12-20 0,0 0 0,17 17 0,-17-17-129,0 0 129,14 19 0,-14-19 0,0 0 129,0 0-129,0 0 0,0 0 0,14 16 0,-14-16 0,0 0 0,0 0 0,0 0 0,0 0 0,0 0 0,0 0 0,0 0 0,0 0 0,0 0 0,0 0 0,0 0 129,0 0-129,0 0 0,0 0 129,0 0-129,0 0 0,0 0 0,0 0 0,0 0 0,0 0 0,0 0 0,0 0 0,-13 16 0,13-16 0,-19 14-129,19-14 258,-22 20-129,22-20 0,-28 25 0,11-9 0,3-4 0,-1 3 0,1 3 0,-3-9 0,17-9 0,-22 25 0,22-25 0,-15 14 0,15-14 129,0 0-129,0 0 0,0 0 0,-17 15 129,17-15-129,0 0 0,0 0 0,0 0 0,0 0 129,0 0-129,0 0 0,-7 19-129,7-19 129,0 0 0,0 0 0,0 0 0,0 0-129,0 0 0,0 0-258,0 0-129,0 0-129,0 0-774,0 0-645,0 0-2451,0 0-645,0 0 0,0 0-129</inkml:trace>
  <inkml:trace contextRef="#ctx0" brushRef="#br0" timeOffset="31">26578 14808 1935,'0'0'3870,"0"0"-387,-10 6-1032,10-6-387,0 0-387,0 17-258,0-17-258,0 0-129,0 0-258,0 0-129,0 0-258,-11 26 0,11-26-129,-4 19 129,4-19-129,-6 26-129,6-26 0,-1 27 0,1-27-129,0 31 129,0-14-129,0 0 0,0-17 0,7 27 0,-7-27 0,8 23 0,-8-23 0,11 19 0,-11-19 0,0 0 129,21 14-129,-21-14 0,20 6 129,-20-6-129,23 0 0,-23 0 0,25-1 0,-25 1 129,24-16-129,-24 16 0,24-21 129,-24 21-129,20-25 129,-20 25-129,20-27 129,-10 9 0,-3 1-129,-2-2 0,-3 1 129,-2-1-129,0 0 0,-6 3 0,6 16 129,-15-24-129,15 24 0,-27-13 129,12 13 0,-2 0-129,-1 3 0,2 7 0,-3 0 129,1 6-129,0-2 0,3 3-129,-2 2 129,2-1 0,5-2-258,10-16-129,-9 44-1548,9-44-2451,-3 24-387,3-24-258,0 0-387</inkml:trace>
  <inkml:trace contextRef="#ctx0" brushRef="#br0" timeOffset="32">19025 15463 258,'10'9'2967,"-10"-9"-516,0 0 0,0 0-387,0 0-258,0 0-258,0 19-258,0-19-258,0 0 129,0 0-387,0 26 129,0-26-387,0 21 0,0-21 0,0 23-129,0-23-129,0 26 0,0-26 0,0 33-129,0-15 258,0 2-258,-4 5-129,4-3 129,0 6 0,-2 0-129,2-2 129,0 4-129,0 3 0,0-2 129,0 5-129,0-2 129,2-1-129,2 4 129,-3 7-129,2-1 129,-3-1 0,1 3 129,-1-5-129,0 4 0,0-1 129,0 2-258,0-8 129,0 7 0,-1-4 0,1 5-129,-3-1 129,2 1-129,-3-4 258,2 7-129,-1-4 0,2-3-129,-3 3 129,2-2-129,0-8 129,2 3-129,-3 1 0,3-1 0,-2-2 129,1 3-129,1 0 0,0 2 129,-1 3-258,-1 2 258,1-5-129,-3 2 0,1-4 0,2-2 0,-2 5 0,1-8 0,1-2 0,1 0 0,0 2 129,0-1-129,0-1 0,0 2 0,0 3 129,0-2-129,0 5 0,0-1 0,0-2 0,0 3 0,0-4 0,0 0 0,0-2 0,0 6 0,0-2 0,0 0 0,0-2 0,0 1 0,0 1 0,0 3 0,0-9 0,0 0 0,0-1 0,0 0 0,0-2 0,0-2 0,0-2 0,0-2 0,-1 3 0,1-2 0,0-2 0,-3 15 0,3-3 0,0-1-129,0 2 129,0 0 0,0 2 0,0-2 0,0-3-129,1-9 129,1-2 0,0 2 0,0-6 0,1 5 129,-1 3-258,0-3 129,2 3 0,-3-3-129,1 6 129,-1 1 0,0-1 0,1-2-129,1-1 129,-3 2 0,0 0 0,0-1 0,0-6 129,2 5-129,-2-3-129,2 0 258,-2 2-129,1-4-129,2 6 129,-3-3 0,1-1 0,1-1 0,-2 3 0,0 2 0,0-4-129,0 5 129,0 2 0,0-2 0,0 6-129,0-1 129,0-9 0,0 7 0,0-3 0,0-2 0,0-5 0,1 3 0,1-5 0,2 2 0,-4-19 0,2 29-129,-2-29 129,2 23-129,-2-23-129,0 0 129,0 0-387,0 0-516,0 0-1161,0 0-2193,0-15-258,0 15-129,0-18-258</inkml:trace>
  <inkml:trace contextRef="#ctx0" brushRef="#br0" timeOffset="33">18798 19379 903,'0'0'4128,"0"0"258,0 0 0,0 0-2064,10 19-258,-10-19-387,0 0-387,0 0-258,3 34-258,-3-34-129,7 36-258,-4-10 0,3 10 0,-1-3-258,4 1-129,0 7 0,0-3 129,3 3-129,-3-5 0,0-2 0,0-1 0,1-6 0,-2 3 0,1-9 0,1 1 0,-3-3 0,-7-19-129,20 22 258,-20-22-129,21 4 0,-21-4 0,24-7 129,-24 7-129,22-36 129,-11 16 0,2-10 0,-2 2-129,0 4 129,0-5-129,4 0 0,-2-1 0,2-1 0,-2 1-129,2-3 129,-1 2 129,-3-2-258,-1 8 129,0 7 0,-10 18 0,12-20 0,-12 20 0,0 0 0,0 0 0,0 0-129,0 0 0,13 12-129,-13-12-903,4 19-2709,-4-19-516,0 0-774,0 0 0</inkml:trace>
  <inkml:trace contextRef="#ctx0" brushRef="#br0" timeOffset="34">19026 20320 3354,'-12'19'3999,"12"-19"-1161,0 0-258,0 0-516,0 0-387,0 0-387,-20 0-129,20 0-258,0 0-258,0 0-258,0 0 0,0 0-129,-18 0 129,18 0-258,0 0 0,0 0 129,-14 17-129,14-17 129,-7 17-129,7-17 129,-7 22 0,7-22-129,-1 27 129,1-9-129,0-18 0,0 31 0,1-12-129,-1-19 387,14 28-387,-14-28 129,20 22-129,-20-22 129,25 19 0,-25-19-129,24 1 129,-8 4-129,-16-5 129,27 0-129,-27 0 0,27-6 0,-27 6 0,27-11 0,-27 11 0,22-23 0,-22 23 0,22-28 0,-22 28 0,13-26 0,-9 7 129,-4 19-129,3-19 0,-3 19 0,0-30 0,0 30 0,-8-30 0,-1 13 0,-2-2 129,-1 1-129,-2 6 129,14 12-129,-27-23 0,27 23 0,-26-8 129,26 8-129,-21 0 0,21 0 0,-15 0-129,15 0-129,-10 23-129,10-23-1419,-11 22-2580,11-22-387,-7 24-258,7-24-516</inkml:trace>
  <inkml:trace contextRef="#ctx0" brushRef="#br0" timeOffset="35">18750 20422 516,'-3'18'2193,"3"-18"-258,0 0-258,0 0 0,0 0-516,-14 4 0,14-4 258,0 0-258,0 0 0,0 0-129,0 0 0,-14-11-129,14 11 0,0 0 0,0 0-258,0 0 0,-13-11-129,13 11-129,0 0-129,-20-4 0,20 4 129,-14-11-258,14 11 0,-20-8 0,20 8 0,-23-8-129,23 8 129,-25-3 0,25 3 0,-28-3-129,28 3 258,-28 0-258,14-4 129,-3 1 0,-1 3 0,-1 0 0,-2 0 0,0-3 0,2 3 0,-5-5-129,2 0 0,-3-6 129,2-3 0,-3 7 0,1-1 129,-1-5-129,1 1 0,-1 0 129,0 4 0,0 1-129,-1-9 129,-1 2-129,2 1 0,-2-4 0,2-2-129,-3-2 129,2 4 0,-2 3-129,0 3 129,0-3-129,1 2 129,-3 0-129,-2 5 129,2-3-129,-4-1 129,1-5-129,-3 2 129,3-5-129,-4 5 0,2-5 129,0 3-129,2-1 129,1-9-129,2 4 0,-2 0 0,4 2 129,1-8-258,-3-1 129,2 2 0,-6-4 129,2 10-129,-3-14 0,1 1 0,0-2 0,1 4 0,0-11 129,2 4-129,4 2 0,2-4 0,-2 4 0,0 0-129,-2 1 129,-4-2 0,1 12 0,1-7 0,-3-1-129,2 0 129,2 1-129,2 1 129,4-4-129,1 1 258,6 0-258,-1 7 129,5-2 0,0 0 0,0-9 0,0 0 0,2-2 0,-2 1 0,1-2 0,4-5 0,-1 2 129,3-4-258,0 11 129,3 1 0,-3 5 0,1-6 0,1 5 0,-2 0 0,0-2 0,-2-1 0,5-3 0,-1 1 129,1-2-129,1 5 0,1-2-129,1 1 129,1 6 0,0-1 0,0-1-129,0 2 129,0 0-129,0-4 258,1 0-258,5-5 129,1-5-129,1 3 129,-1 6 0,2 0 0,-1 0-129,-1 6 0,0 2 129,-2 1 0,2-1 0,2 0 0,-1-9 0,0-3 0,5 1 129,-1-6-129,1 4 0,-2-3 0,-3 4 0,2 3 0,-3 8 129,0-1-258,1 0 129,-2 3 129,4-7-129,2 0 0,2-3 0,1 0 0,1-1 0,0 0 0,1 0 0,0 4 0,-2 5 0,-1 3 0,0 3 129,-3 0-129,0 1 0,3 0 0,0-8 0,3 0 0,-1 1 0,4-4 129,-2 2-129,0 4 129,0-3-129,0 3 129,0 4-129,0-1 129,-1-3 0,0 4-129,2-13 129,1 7-129,-1-10 129,2 1-129,3-3 129,-1 3-129,-1 2 0,2-3 0,-2 11 129,2-3-129,0 1 0,-1 6 0,-1 1 0,4-4 0,-1 5 129,1 2-129,2-4 0,-2 3 0,1 3 0,0-2 0,-2 5 129,1 6-129,-1-7 129,1-1-129,0 2 0,2-2 129,1-3-129,1 3 0,-1-1 0,4-3 0,-2 5 0,-1-1 0,-3 2 129,1 3-129,-6 2 0,0 1 129,-1-2-129,-2 1 129,1 0-129,-3 1 0,3-1 0,-1-3 0,1 0 0,0 1 0,-1 3 0,1 1 0,-3 0 0,3 1 0,-2 0 0,1 0 0,-3 1 0,1 2-129,1-5 129,-1-3 0,1 0-129,0 0 129,-4 8 0,4-4-129,-3 2 129,-1-1 0,1 5 0,-15 1 0,24-5 0,-24 5 0,21-1 0,-21 1 0,19-8 0,-19 8 0,20-4 0,-20 4 0,19-5 129,-19 5-258,21-7 129,-21 7 0,17-1 0,-17 1 0,18-7 0,-18 7 0,17-4 0,-17 4 0,16-3 0,-16 3 0,16-6 0,-16 6 0,0 0 0,20 0 0,-20 0 0,0 0 0,18 0 0,-18 0 0,0 0 0,0 0 0,16 3 129,-16-3-129,0 0 0,0 0 0,0 0 0,0 0 0,0 0 0,0 0 0,0 0-129,0 0 129,0 0-258,0 0 0,12 17-516,-12-17-2322,-8 0-1548,8 0-387,-24 6-258,6-6-516</inkml:trace>
  <inkml:trace contextRef="#ctx0" brushRef="#br0" timeOffset="36">18039 15034 1032,'0'0'3612,"-14"0"-129,14 0-516,0 0-516,0 0-387,0 0-516,0 0 0,-6-22-387,6 22-129,0 0 0,0 0-258,0 0-129,0 0 0,9 3-258,-9-3 129,12 22-258,-12-22 0,23 22 0,-9-10 0,1-5-129,1 5 0,1 0-129,4-2 129,-3 1 0,2 1-129,-1 1 129,-2-2-129,2 1 0,1 0 129,-2-5 0,3 1-129,-5-1 0,4 5 129,-2-2-129,-1-2 0,-1-1 129,1 1-129,-2 2 0,-1-6 0,1 0 0,1 0 0,-2-4 0,-14 0 0,25 2 0,-25-2 0,16 0 0,-16 0 0,0 0 0,0 0 0,0 0 0,0 0 0,0 0 0,0 0 0,0 0 0,0 0-129,0 0 129,0 0 0,0 0-129,0 0 129,0 0 0,0 0-129,0 0 129,0 0-129,0 0-129,0 0-258,0 0-1548,0 0-2451,0 0-129,0 0-387,-1 17-387</inkml:trace>
  <inkml:trace contextRef="#ctx0" brushRef="#br0" timeOffset="37">18495 15352 1548,'0'0'2451,"0"0"-516,13-20-129,-13 20-258,0 0 0,0 0-258,0 0 129,14-6-258,-14 6 129,0 0-258,8-20-258,-8 20 129,0 0-258,0 0-129,0 0-129,17-5-129,-17 5 0,0 0-129,0 0 0,0 0 129,0 0 0,0 0 129,0 0-129,0 0 0,0 0 129,0 0-129,0 0 129,-7 19-129,7-19 0,-14 19 0,14-19 129,-18 23-258,18-23 0,-24 35 0,10-16 0,-1 4-129,-3 1 129,0 3 0,-2 3-129,1 0 129,-6-4-129,8 6 129,-1-6 0,1 5 0,2-1-129,0-1 129,-1-3-129,5 1 129,1 1-129,1-4 129,0-3-129,9-21 129,-12 24-129,12-24 0,-6 17 0,6-17 129,0 0-129,0 0-129,0 0 129,0 0 0,0 16-129,0-16-387,0 0-1290,0 0-2580,0 0-129,0 0-516,0 0-387</inkml:trace>
  <inkml:trace contextRef="#ctx0" brushRef="#br0" timeOffset="38">13110 18132 3354,'9'-26'4128,"-9"26"-1161,2-22-516,-2 22-516,0 0 0,0 0-516,0 0 0,0 0-387,0 0-129,0 0 0,-7 8-258,7-8-258,-12 26-129,2-2 0,-4 1-258,0 7 129,-4 3-129,-3 5 0,2-2 0,0 5 129,-2-4-129,-2-3 0,3 1-129,0-4 129,2-7 0,3-4-129,2-4 129,2 0-129,11-18 129,-14 23 0,14-23-129,0 0 129,-4 15-387,4-15-129,0 0-774,0 0-1290,0 0-1935,0 0-387,0 0-258</inkml:trace>
  <inkml:trace contextRef="#ctx0" brushRef="#br0" timeOffset="39">12667 17987 1935,'0'0'4386,"0"0"387,0 0-387,0 0-2322,7 33-645,1-17-387,13 27 0,-6-12-387,13 13 0,1-1-258,6 9 0,-2-8-258,3-1 129,-1-6-129,3 0 129,-5-7-258,2 4 129,-7-12-129,-2-4 129,-4 1-129,2 0 0,-6-5 0,-1 1 0,-2-5-258,-15-10-258,25 17-903,-25-17-2967,0 0-258,0 0-516,15 0 0</inkml:trace>
  <inkml:trace contextRef="#ctx0" brushRef="#br0" timeOffset="40">13331 18151 4257,'0'0'4902,"10"-8"-258,-10 8-516,0 0-2580,28 0-258,-28 0-387,33 4-258,-13-4-129,8 1-258,-3-1 0,2 0 0,0 0-129,1 0 0,-5 0 0,2 0-129,-1 0-129,-10 0-129,8 4-387,-22-4-1290,14 0-2322,-14 0-516,0 0-258,0 0-258</inkml:trace>
  <inkml:trace contextRef="#ctx0" brushRef="#br0" timeOffset="41">13351 18349 1419,'-14'16'4644,"14"-16"258,0 0-258,1 22-2064,-1-22-645,27-2-645,-13-10-258,15 12-258,-3-8-258,5 8-258,-2-10-129,3 6 0,-5 2 0,-2 2-129,-2 0 0,-3 0 0,-4 2-129,-16-2-129,28 17-1161,-28-17-3096,0 0-129,14 0-387,-14 0-258</inkml:trace>
  <inkml:trace contextRef="#ctx0" brushRef="#br0" timeOffset="42">14515 17957 2709,'0'0'4773,"0"0"-387,0 0-774,0 0-1290,-20 1-516,20 25-516,-15-13-258,12 18-387,-13-1-258,3 11 0,-4 0-129,2 3-129,-3 5 0,-1 1 0,-2-2-129,1-6 0,-1-2 0,6-6 0,-2-5 0,4-5 0,13-24-129,-16 18-258,16-18-645,0 0-2193,0 0-1419,2-22-129,6 6-387</inkml:trace>
  <inkml:trace contextRef="#ctx0" brushRef="#br0" timeOffset="43">14196 17918 4257,'0'0'4902,"0"0"0,0 0-516,0 0-2580,14 20-387,-14-20-387,39 39-258,-18-19-258,11 11-129,-4 0 129,4 8-258,1-2-129,-2 2 0,-1-3 0,-2-2 0,-1 3-129,-5-8 129,-1 5-258,0-5 258,-7-8-258,1-1 129,-4-3-129,-11-17-129,20 32-387,-20-32-1161,0 0-2838,0 0-129,15 0-387,-15 0-387</inkml:trace>
  <inkml:trace contextRef="#ctx0" brushRef="#br0" timeOffset="44">14914 17894 3612,'1'19'4902,"-1"-19"-129,0 30-387,0-30-2322,0 44-516,-1-17-387,1 17-387,1-7-387,5 9-129,-5 3-129,2 0 0,-3-7 0,0-1 0,0-4-129,0-5-129,0-6 0,0-11-129,0 4-387,0-19-1161,0 0-2580,0 0-387,-4-13-129,-2-7-258</inkml:trace>
  <inkml:trace contextRef="#ctx0" brushRef="#br0" timeOffset="45">14746 18115 4902,'0'0'5160,"0"0"-387,0 0-129,0 0-2838,0 0-645,21-1-258,-21 1-258,37-18 0,-16 6-258,8 1-258,2 4 129,-1 4-129,-2 0 0,1 3-129,2 0 129,-3 0-129,-2 5 129,-3 2-129,-4-2 0,-1-3 0,0 4-129,-18-6-258,27 11-1161,-27-11-2838,0 0-516,7-19-129,-7 19-516</inkml:trace>
  <inkml:trace contextRef="#ctx0" brushRef="#br0" timeOffset="46">15412 17958 1935,'-17'0'4773,"17"0"-387,-15-8 129,15 8-1935,-8-18-516,8 18-645,0-19-258,0 19-258,0-24-387,0 24 129,15-26-258,-15 26-129,14-21 0,-14 21-129,21-23-129,-21 23 129,23-17 0,-7 10 0,-16 7-258,29-16 258,-13 10-258,3 0 258,-3 6 0,1 0-129,-2 2 129,2 8-129,-2 2 129,-1 6-129,0-1 129,-3 4-129,-1-3 0,-2 4 129,-2 3-258,-3 1 129,-3 0 0,0 5 0,-3-6 0,-4 7 0,-3 5 0,-4-5 0,-1 1 0,-3-2 0,-3 1-129,0-6 129,-4 5 0,1-6-129,2-3 129,4-3 0,-3 0 0,7-3 0,14-16-129,-21 28 129,21-28 0,0 0 0,-11 15 0,11-15 0,0 0 0,0 0 129,0 0-129,0 0 0,0 0 0,13 11 129,-13-11-129,24 0 129,-8 0 0,2-4-129,3 3 129,6 1-129,-1-2 129,0-2-129,2 3 0,-3 1 129,-2 0-129,-3 0 129,-2 0 0,-1 0-129,-17 0 0,24 3 129,-24-3 0,0 0 0,15 2-129,-15-2 129,0 0-258,0 0 129,0 0 0,0 0-258,0 0-129,0 0-774,18 9-3612,-18-9 0,0 0-645,0 0-258</inkml:trace>
  <inkml:trace contextRef="#ctx0" brushRef="#br0" timeOffset="47">19811 17280 1806,'0'0'3870,"0"0"516,0 0-1290,0 0-516,0 0-516,0 0-516,2-10-387,-2 10-129,0 0-258,0 0-258,0 0-129,0 0-129,-11-17 0,11 17 0,-18-4-258,18 4 129,-25-3 0,11 1-129,-4 0 129,-1 2-129,-3 0 0,3 0 258,0 4-258,1 3 129,-2 0-129,5 0 0,1 1 129,14-8-129,-18 18 0,18-18 0,-15 14 0,15-14 0,-4 17 0,4-17 0,0 21 129,0-21-129,0 25 0,0-8 129,0 5-129,1 1 0,0 3 0,-1 2 0,2 3 0,3 1 0,-5 2 0,2 0 0,-1-1 129,-1 5-129,0-2 0,3-2 0,-2 5 129,-1-1-129,0 0 129,3 2-129,-3-3-129,0 0 258,0 3-258,0-1 129,0-6 0,0 0 0,3-4 0,-2-5 0,2 4 0,3-11 0,-6-17 129,8 28-129,-8-28-129,7 23 129,-7-23 0,0 0 0,4 17 0,-4-17 0,0 0 0,0 0 0,0 0 0,0 0 129,0 0-129,0 0 0,15 7 0,-15-7 0,19-2 129,-4 2 0,0-1-129,5-3 129,2 2-129,3 2 129,-1-7 0,-1 6 0,4 1-129,-7 0 129,0 0-129,-3 0 129,-17 0-129,20 0 0,-20 0 0,0 0 0,0 0 0,0 0-258,0 0-258,0-18-2451,0 18-1677,0 0-258,0 0-258,-18-7-516</inkml:trace>
  <inkml:trace contextRef="#ctx0" brushRef="#br0" timeOffset="48">20516 17517 1,'0'0'3482,"0"0"388,0 0-903,0 0-258,0 0-516,0 0-387,0 0-258,0 0-387,0 0-129,0 0-387,0 0 129,0 0-387,0 0-129,0 0 129,0 0-129,0 0-129,0 0 0,0 0 0,0 0 0,0 0-129,-11 13 129,11-13-129,-13 36 0,3-9 0,-5 4 0,0 3-129,0 3 258,-4 2-129,3-4 0,-1-1 0,-1-2 0,7-10 0,1-4 129,3-2-129,7-16 0,-10 26 0,10-26 129,-5 17-129,5-17 0,-8 19 0,8-19 0,-7 24 0,7-24 258,-16 18-258,16-18 0,0 0-258,-11 18 129,11-18-129,0 0-387,0 0-774,0-11-3096,0-7 0,0 18-645,3-38 129</inkml:trace>
  <inkml:trace contextRef="#ctx0" brushRef="#br0" timeOffset="49">20210 17613 3612,'0'0'4773,"0"0"-258,0 0-258,0 0-2451,0 0-387,0 0-258,35 11-258,-21-6-129,15 12-387,-4-5 0,10 13-129,-6-4 129,4 2-258,-2 0 129,-2 6-258,3-6 129,-3 3-129,-4-5 129,2-2-129,-7 0 0,-2-5 0,-2-5-129,-16-9-129,22 11-516,-22-11-903,0 0-2838,14-23-129,-14 23-387,0-29-258</inkml:trace>
  <inkml:trace contextRef="#ctx0" brushRef="#br0" timeOffset="50">21370 17451 2709,'0'0'3999,"0"0"-645,1-17-516,-1 17-516,0 0-645,0 0-129,0 0-387,0 0-258,-12 5-129,12-5-129,-20 13-129,20-13-129,-28 15 0,14-4 0,-5-5-129,1 5-129,-3 4 0,-1-1 0,-1 2 0,4 1-129,-3-1 0,4 3 0,2-2 0,0-1 0,16-16 0,-21 24-129,21-24 258,0 0-129,0 20 258,0-20-258,14 6 129,4 1 0,0-4 0,0 2 0,7 3-129,-3 2 0,2 0 0,-3 0 0,1 1 0,-3 3-129,0-3 258,-6 5-258,3-5 129,-16-11 0,19 22 0,-19-22 0,0 0 0,18 17 0,-18-17 0,0 0-129,0 0-129,0 0-516,18 8-1032,-18-8-2709,0 0-258,0 0-387,10-10-258</inkml:trace>
  <inkml:trace contextRef="#ctx0" brushRef="#br0" timeOffset="51">21724 17361 129,'4'-16'3999,"-4"16"387,0 0-903,0 0-774,0 0-516,0 0-387,-8-10-387,8 10-387,0 0-129,0 0-258,0 0-129,0 0-129,0 17 0,0 1-129,2 6 129,0 2-258,2 7 0,1 8 0,-3-2-129,3 7 0,-4 2 129,2 1-258,0-1 258,-2-3-258,-1-4 258,1-4-129,-1-8 0,0-6 0,0-23 0,3 25 129,-3-25-258,0 0 129,0 0-387,0 0-1032,24 0-3225,-24 0 0,0 0-516,8-14-387</inkml:trace>
  <inkml:trace contextRef="#ctx0" brushRef="#br0" timeOffset="52">22162 17439 3354,'0'0'4773,"0"0"-129,-19-12-387,19 12-2322,0 0-516,0 0-387,-22 0-129,22 0-387,0 0-129,-16 11 0,16-11-129,-11 26 0,4-7 0,5 0 0,-5 7 0,4 6-129,-1-5 0,4 8-129,0-4 129,0 4-129,0-3 129,7 2-129,2-7 129,2 1-129,3-7 129,3-1-129,1-7 129,2-3 0,0-3-129,7-7 0,1-5 0,-1-7 0,1-6 0,0-4 0,-1-1 0,2-5 0,-4-2 0,-6 1 0,-2-2 129,-5-1-129,-3 7 0,-5-2 129,-4-4-129,-1 7 0,-13-2 0,-3 3 0,-7 0 0,-3 3 0,-5 1 129,1 6-129,-4 6 0,2 3 0,2 4 0,3 1 0,6 12-129,3 4 0,6 4-258,13-21-903,-10 44-3225,2-27-258,8 8-387,0-25-645</inkml:trace>
  <inkml:trace contextRef="#ctx0" brushRef="#br0" timeOffset="53">22584 17044 903,'0'0'2967,"0"0"-129,0 0-258,0 0-129,0 0-258,0 0-258,0 0-258,0 0-129,0 0-516,0 0-129,0 0-258,0 0-129,7 0-129,-7 0 0,16-2-129,-16 2 0,31-4 0,-14-1-129,1 5 129,4 0-129,4 0 0,1 0 129,2 0-129,-2 2 0,-1-2-129,-5 3 129,4 0-129,-7-3 129,-18 0-129,24 0 0,-24 0 129,0 0-129,13 0 129,-13 0-129,0 0 0,0 0 0,0 0 129,0 0-129,0 0 0,0 0 0,0 0 0,-9 19 0,9-19 0,-13 20 0,13-20 0,-10 32 0,8-11 0,0 5 0,2 5 0,0 4 0,0 3 0,0 6 0,4-1 0,2 2 0,1 1 0,-1-2 0,1-1 0,-2 2 0,-1 2-129,-2-6 129,0-1 0,0-4 0,-2 0-129,0-6 129,0-3-129,0-7 129,0-2 0,0-18 0,0 21 0,0-21 0,-6 19 0,6-19 129,0 0-129,0 0 0,-9 17 0,9-17 0,0 0 0,0 0 0,0 0-129,0 0 129,0 0 0,-16 2 0,16-2 0,0 0 0,0 0 0,0 0 0,0 0 0,0 0 0,0 0 0,0 0 0,0 0 0,0 17-129,0-17 129,0 0 129,0 0-258,0 0 129,0 0 0,0 0 0,0 0 0,0 0 0,6 18 0,-6-18 0,0 0 0,0 0 0,0 0 129,0 0-129,0 0 0,0 0 0,0 0 0,-10 10 129,10-10-129,0 0 129,0 0-129,-15 4 0,15-4 0,-20 0 0,20 0 0,-26-4 0,9 3 0,3 1 0,-4 0 0,0 0 0,-3 0 0,6 1 0,-3 8 129,3-3-129,15-6 0,-23 8 0,23-8 0,0 0-258,0 0-129,0 15-1677,0-15-2580,10-1-387,-10 1-129,18-12-645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3:50:47.75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12718 9605 1548,'0'0'3354,"0"0"-258,0 0-645,0 0-129,0 0-516,0 0-387,0 0-129,0 0-387,0 0 0,0 0-258,-11 14-258,4 3 0,-1 3-258,-3 6 129,-1-2 0,-2 5-129,-4-1-129,0 5 129,-1-3-258,0-2 258,0-3-129,0-2 0,3 0 0,1-6 0,2-1 0,2-4 0,11-12 0,-18 16 129,18-16-258,-11 12 258,11-12-129,0 0-129,0 0 129,0 0 0,-14 10 0,14-10-129,0 0-129,0 0-258,0 0-774,0 0-2580,0 0-387,0 0-516,0-7 258</inkml:trace>
  <inkml:trace contextRef="#ctx0" brushRef="#br0" timeOffset="1">12416 9631 129,'0'0'2193,"0"0"-258,0 0-516,0 0 129,0 0-387,0 0 258,0 0-258,7 0 0,-7 0 0,0 0 0,2-15 0,-2 15-129,0 0-387,0 0 129,0 0-129,15 0 0,-15 0-129,11 14 0,-11-14 0,22 28 0,-7-12 129,6 7-258,-1-1 0,7 4 0,-4-1-129,5 3 0,-3-2 0,0 2-129,-4-4 0,1 2-129,-2-4 129,-1-2-129,-1-3 0,-1-2 0,-1-2 258,-1-2-258,1-5 0,-1 2 0,-4-5 0,-11-3 0,19 5 0,-19-5-258,11 0-129,-11 0-387,0 0-2064,0 0-1677,0 0-129,10-11-645,-10 11 258</inkml:trace>
  <inkml:trace contextRef="#ctx0" brushRef="#br0" timeOffset="2">13000 9710 129,'0'0'4128,"0"0"258,0 0-774,0 0-1032,0 0-258,13 7-774,-13-7-516,20 0-129,-20 0-258,26 0 0,-9 0-258,3 0 0,0-1-129,1 0-129,-1-3 0,-2 3 0,1-3-129,-3 1 129,-2 2-258,-14 1 0,20 0-387,-20 0-516,15 0-1419,-15 0-2064,0 0 0,0 12-645,0-12 387</inkml:trace>
  <inkml:trace contextRef="#ctx0" brushRef="#br0" timeOffset="3">13044 9869 3225,'1'11'3225,"-1"-11"-516,0 0-516,0 0-258,0 0-387,0 0 129,0 0-387,0 0-129,0 0-129,0 0-258,14 4 0,0-1 0,-14-3-258,26 0 0,-10 0-258,4 1 0,-3-1 0,3 0-129,-2 0 0,2 0-129,-4 0 258,0 0-258,-3-4 0,-13 4 0,22 0-516,-22 0-129,15 8-1419,-15-8-2322,0 0-387,0 0-129,0 0-258</inkml:trace>
  <inkml:trace contextRef="#ctx0" brushRef="#br0" timeOffset="4">13583 9554 1,'0'0'3611,"0"0"1,0 0-774,-1-11-516,1 11-387,0 0-258,0 0-258,0 0-258,0 0-258,0 0-258,0 0-129,0 0 0,0 0-129,0 0 129,-5 9-258,5-9 0,-3 18 0,1-3 0,2 3 0,-1 2-129,-1 7 129,1 3-129,0 6 0,-3 0 0,3 1-129,-1 0 129,1-2-129,0-2 0,0-2 129,1-6-129,0-4 258,0-2-258,0-3 0,0 2 0,0-7 0,0-11 129,2 13-129,-2-13 0,0 0 0,0 0 129,0 0-129,0 0-129,10-7-645,-10 7-2838,0 0-1032,13-16-129,-13 16-516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0:11:56.661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291CA17-69FD-4E66-AF8B-6DF169AECEBA}" emma:medium="tactile" emma:mode="ink">
          <msink:context xmlns:msink="http://schemas.microsoft.com/ink/2010/main" type="writingRegion" rotatedBoundingBox="21307,11682 21529,11682 21529,12079 21307,12079"/>
        </emma:interpretation>
      </emma:emma>
    </inkml:annotationXML>
    <inkml:traceGroup>
      <inkml:annotationXML>
        <emma:emma xmlns:emma="http://www.w3.org/2003/04/emma" version="1.0">
          <emma:interpretation id="{953DA1EF-6D25-4ABF-AF5E-171BEA958764}" emma:medium="tactile" emma:mode="ink">
            <msink:context xmlns:msink="http://schemas.microsoft.com/ink/2010/main" type="paragraph" rotatedBoundingBox="21307,11682 21529,11682 21529,12079 21307,120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1ABAD44-E58F-4C7F-8675-7281E4E7586D}" emma:medium="tactile" emma:mode="ink">
              <msink:context xmlns:msink="http://schemas.microsoft.com/ink/2010/main" type="line" rotatedBoundingBox="21307,11682 21529,11682 21529,12079 21307,12079"/>
            </emma:interpretation>
          </emma:emma>
        </inkml:annotationXML>
        <inkml:traceGroup>
          <inkml:annotationXML>
            <emma:emma xmlns:emma="http://www.w3.org/2003/04/emma" version="1.0">
              <emma:interpretation id="{D0C6EA51-0907-40AE-A827-556F252F0E33}" emma:medium="tactile" emma:mode="ink">
                <msink:context xmlns:msink="http://schemas.microsoft.com/ink/2010/main" type="inkWord" rotatedBoundingBox="21307,11682 21529,11682 21529,12079 21307,12079"/>
              </emma:interpretation>
              <emma:one-of disjunction-type="recognition" id="oneOf0">
                <emma:interpretation id="interp0" emma:lang="en-US" emma:confidence="0">
                  <emma:literal>0</emma:literal>
                </emma:interpretation>
                <emma:interpretation id="interp1" emma:lang="en-US" emma:confidence="0">
                  <emma:literal>O</emma:literal>
                </emma:interpretation>
                <emma:interpretation id="interp2" emma:lang="en-US" emma:confidence="0">
                  <emma:literal>o</emma:literal>
                </emma:interpretation>
                <emma:interpretation id="interp3" emma:lang="en-US" emma:confidence="0">
                  <emma:literal>6</emma:literal>
                </emma:interpretation>
                <emma:interpretation id="interp4" emma:lang="en-US" emma:confidence="0">
                  <emma:literal>8</emma:literal>
                </emma:interpretation>
              </emma:one-of>
            </emma:emma>
          </inkml:annotationXML>
          <inkml:trace contextRef="#ctx0" brushRef="#br0">94 75 903,'0'0'1419,"0"0"-258,0 0 129,-6-6-129,6 6-129,0 0 0,0 0 0,0 0-258,0 0-129,0 0 0,0 0 0,-8-13-129,8 13 129,0 0-258,0 0-129,0 0 258,0 0-129,0 0-129,0 0 129,0 0-129,0 0-129,0 0 129,0 0-129,-14-9 129,14 9-129,0 0 129,0 0-129,0 0 0,-13 0-129,13 0 0,0 0 129,0 0-129,-11 0 0,11 0 0,0 0 0,0 0 129,0 0-129,-14 7 0,14-7 0,0 0 0,0 0 0,-6 15 129,6-15-129,0 0 0,-4 13 129,4-13-129,0 0 129,-4 18-129,4-18 0,-5 16 0,5-16 129,-3 16-129,3-16 0,-4 16 0,4-16 129,-2 18-129,2-18 129,0 16-129,0-16 129,0 17 0,0-17 0,4 18-129,-4-18 258,4 14-258,-4-14 129,0 0-129,10 16 0,-10-16 0,0 0 129,0 0-129,12 16 0,-12-16 0,0 0 0,0 0 0,11 16 0,-11-16 0,0 0 0,9 14 0,-9-14 0,0 0 0,10 14 0,-10-14 0,0 0 0,11 18 0,-11-18 0,0 0 0,8 16 0,-8-16 0,0 0 129,8 17-129,-8-17 0,0 0 0,13 13 0,-13-13 0,0 0 0,0 0 0,13 12 0,-13-12 0,0 0 0,0 0-129,0 0 129,14 11 129,-14-11-129,0 0 0,0 0 0,14 3 0,-14-3 0,0 0 0,13 0 0,-13 0 0,0 0 0,12 0 0,-12 0 0,0 0 0,11-5 0,-11 5 129,0 0-129,13-6 0,-13 6 0,0 0 0,0 0 0,14-11 0,-14 11 0,0 0 0,0 0 0,9-16 0,-9 16 0,6-17 0,-6 17 0,2-20 0,-1 5 0,-1 2 0,0 0 0,0 0 0,0-2 0,-4 0 0,-2 1-129,1 2 129,0-5 0,-2 4 0,0-2 0,1 2 0,6 13 0,-14-23 0,14 23 0,-10-22 0,10 22 0,-8-16 0,8 16 0,-6-15 0,6 15 0,-7-15 0,7 15 0,-7-13 0,7 13 0,-8-15 129,8 15-129,-9-13 0,9 13 0,0 0 0,-13-14 0,13 14 0,0 0 0,0 0 0,-12-8 0,12 8 129,0 0-129,0 0 0,-14 3 0,14-3 0,-9 16 129,9-16-129,-12 19 129,12-19-129,-9 23 129,6-9-129,3-14 0,-6 22 0,6-22 0,-1 20 0,1-20 0,0 16-129,0-16-129,0 18-645,0-18-516,0 0-2451,12 19-645,-12-19 0</inkml:trace>
        </inkml:traceGroup>
      </inkml:traceGroup>
    </inkml:traceGroup>
  </inkml:traceGroup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0:12:00.177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E19E6F5-1CFF-4A54-96D3-46DBD4273920}" emma:medium="tactile" emma:mode="ink">
          <msink:context xmlns:msink="http://schemas.microsoft.com/ink/2010/main" type="writingRegion" rotatedBoundingBox="19935,15308 20107,15308 20107,15753 19935,15753"/>
        </emma:interpretation>
      </emma:emma>
    </inkml:annotationXML>
    <inkml:traceGroup>
      <inkml:annotationXML>
        <emma:emma xmlns:emma="http://www.w3.org/2003/04/emma" version="1.0">
          <emma:interpretation id="{C07C2897-195E-451F-B594-3AB0817BF84C}" emma:medium="tactile" emma:mode="ink">
            <msink:context xmlns:msink="http://schemas.microsoft.com/ink/2010/main" type="paragraph" rotatedBoundingBox="19935,15308 20107,15308 20107,15753 19935,157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8DD74C5-F55F-4AC9-94A7-62DF5B18763A}" emma:medium="tactile" emma:mode="ink">
              <msink:context xmlns:msink="http://schemas.microsoft.com/ink/2010/main" type="line" rotatedBoundingBox="19935,15308 20107,15308 20107,15753 19935,15753"/>
            </emma:interpretation>
          </emma:emma>
        </inkml:annotationXML>
        <inkml:traceGroup>
          <inkml:annotationXML>
            <emma:emma xmlns:emma="http://www.w3.org/2003/04/emma" version="1.0">
              <emma:interpretation id="{E50AC5A6-34E2-4AA6-93EF-D6258A0B720F}" emma:medium="tactile" emma:mode="ink">
                <msink:context xmlns:msink="http://schemas.microsoft.com/ink/2010/main" type="inkWord" rotatedBoundingBox="19935,15308 20107,15308 20107,15753 19935,15753"/>
              </emma:interpretation>
              <emma:one-of disjunction-type="recognition" id="oneOf0">
                <emma:interpretation id="interp0" emma:lang="en-US" emma:confidence="1">
                  <emma:literal>0</emma:literal>
                </emma:interpretation>
                <emma:interpretation id="interp1" emma:lang="en-US" emma:confidence="0">
                  <emma:literal>O</emma:literal>
                </emma:interpretation>
                <emma:interpretation id="interp2" emma:lang="en-US" emma:confidence="0">
                  <emma:literal>o</emma:literal>
                </emma:interpretation>
                <emma:interpretation id="interp3" emma:lang="en-US" emma:confidence="0">
                  <emma:literal>8</emma:literal>
                </emma:interpretation>
                <emma:interpretation id="interp4" emma:lang="en-US" emma:confidence="0">
                  <emma:literal>B</emma:literal>
                </emma:interpretation>
              </emma:one-of>
            </emma:emma>
          </inkml:annotationXML>
          <inkml:trace contextRef="#ctx0" brushRef="#br0">109 0 516,'0'0'645,"0"0"129,0 0 258,0 0-387,0 0 129,0 0 0,0 0 0,-13 4 0,13-4-129,0 0-258,0 0 129,0 0-129,0 0 0,-15 13 0,15-13 0,0 0 0,0 0-129,-11 9 0,11-9-129,0 0 0,0 0-129,0 0 129,0 0-129,0 0 0,0 0 129,0 0-129,0 0 0,0 0 129,-12 4-129,12-4 129,0 0-129,0 0 0,0 0 258,0 0-258,-14 11 0,14-11 129,0 0-129,-7 15 129,7-15-129,0 0 129,-6 15-129,6-15 0,0 0 0,0 0 0,-5 19 129,5-19-129,0 0 129,-3 16 0,3-16-129,-3 17 258,3-17 0,-4 21-129,4-21 0,-3 21 129,3-21 0,-1 26-129,1-26 0,-2 22-129,2-22 129,-1 17-129,1-17 129,0 17-129,0-17 129,-2 16 0,2-16 0,0 18 0,0-18 129,2 18-258,-2-18 129,6 18 0,-6-18-129,8 17 0,-8-17 0,8 14 0,-8-14 0,0 0 0,10 19 129,-10-19-129,0 0 0,4 22 0,-4-22 129,6 15-129,-6-15 0,5 12 129,-5-12-129,4 14 0,-4-14 129,0 0-129,11 14 129,-11-14-129,0 0 129,16 1-129,-16-1 129,13 0-129,-13 0 0,13-8 258,-13 8-258,0 0 0,14-16 129,-14 16-129,0 0 0,12-17 0,-12 17 0,0 0 129,8-17-129,-8 17 0,0 0 0,8-17 0,-8 17 0,0 0 0,3-16 0,-3 16 0,2-13 0,-2 13 0,1-16 0,-1 16 0,0-16 0,0 16 0,2-18 0,-2 18 0,1-19 0,-1 19 0,3-17 0,-3 17 0,2-14 0,-2 14 0,1-14 0,-1 14 129,0 0-129,0-14 0,0 14 0,0 0 0,0 0 0,0-17 0,0 17 0,0 0 0,-6-15 0,6 15 0,-3-14 0,3 14 0,-6-16 0,6 16 0,-2-14 0,2 14 0,-5-14 0,5 14 0,0 0 0,-3-16 0,3 16 0,0 0 0,-6-17 0,6 17 0,0 0 0,-6-14 0,6 14 0,0 0 129,0 0-129,-9-14 0,9 14 0,0 0 0,0 0 0,-13-8 0,13 8 0,0 0 0,-13-6 0,13 6 0,0 0 0,-18-9 0,18 9 0,0 0 0,-14-12 0,14 12 0,0 0 0,0 0 0,-13-7 0,13 7 0,0 0 0,0 0 0,0 0 0,0 0 129,0 0-129,-14 4 0,14-4 0,0 0 0,-13 10 0,13-10-129,0 0 129,-14 20 0,14-20-258,-6 15-645,6-15-1806,0 0-1290,-8 23-387,8-23 129</inkml:trace>
        </inkml:traceGroup>
      </inkml:traceGroup>
    </inkml:traceGroup>
  </inkml:traceGroup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10T10:44:38.0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11871 6341 1,'98'5'0,"-47"0"128,-1 0 1,-1 1 129,-1 2-258,-1-1 129,3 2 0,-3 0-129,3 1 129,1-3 0,1-1 0,0 0 129,2-2 0,1 0 258,0-3-129,2 1 258,-4-2 129,1 0-129,0-1 0,2 1 129,-1 0 0,-3 0-129,0 0-387,0 0 129,-1 0-129,1 0-129,-6 0 0,4 0 129,-4 5 0,5-2-129,-1 2 0,3 1 0,-1 0 129,-2 0-129,3 3 129,-1-3-258,-1 0 129,-1 0 0,-2 0-129,-1-4 258,-2 6-258,3-4 129,-2-1-129,-1 2 129,1-1-129,1 0 129,-3 0-129,4 3 129,-1-2 0,0-1 0,-2 1 129,5-1-129,-4 2 0,3 0-129,-1-2 129,2-2 0,0 0-129,0 1 0,0-2 129,-1-1-129,4 0 129,-1 0-129,1 0 258,0-1-258,0-2 129,1 0-129,3 0 0,0-1 129,-2-2-129,1-1 0,0 1 0,0 0 0,1-2 0,-1 1 0,-4-3 129,4 3-129,2 0 0,-1 4 0,1-3 0,-1 1 129,7 1-258,0 0 258,-2 1-258,3-1 258,4 1-129,1-3 0,2 1 0,0 1 0,-3 2 0,2-1 0,0-1 0,1 1 129,0 0-129,-2-1 0,0 0 0,1-1 129,4 1-129,-2 0 258,1 2-258,0-2 129,0 2-129,-2 0 129,0-2-129,-2 2 0,-3 0 129,1-2 0,1-2 0,-2 1 0,-2-1 0,2 0-129,1 1 129,-1-2-129,0 0 0,2 0 0,-2 0-129,-2-3 129,-2 3-129,-1 1 258,-2-4-129,0 3 0,0-1 129,5-1-129,-3 2 258,0 3-258,4-1 129,1 4-129,-2 0 0,-1 1 0,0 0 0,-2 0 0,0 0 0,0 0 0,-4 0 0,-1 0 0,3 0 129,-2 0-129,2-1 0,-4-1 0,-1 2 0,-3-2 0,2 1 0,-2 0 0,-4 1-129,-3-4 129,-4 4 0,2-1 0,-4 1 0,4 0 0,-5 0 0,0 0 0,-4 0 0,2 0 0,-4 0 0,-2 0 0,-3 1-129,-7-1-387,1 5-1290,-2 4-2709,-19-9 129</inkml:trace>
  <inkml:trace contextRef="#ctx0" brushRef="#br0" timeOffset="5323.6761">22338 6417 1935,'5'-12'1935,"4"7"-645,9-3-516,6 6 0,7-2-645,6 3 258,7-3-129,7 4-129,10 0 387,6 0-258,6 1-129,6 4 258,4 2-129,0-1-129,6 1 129,1 2 129,-7-2-129,-6 1 258,-13 0-129,-5-1 0,-11-2 129,-6 1-129,-15 1-387,-6-1-129,-1 2-1032,-9-2-903,-11-6-2193,17 19 258</inkml:trace>
  <inkml:trace contextRef="#ctx0" brushRef="#br0" timeOffset="32151.0827">3874 11763 2709,'0'0'4128,"0"0"129,-1-13-129,1-1-2451,0 14-387,9-32-258,1 11-258,-3-5-129,3 1-129,2-11 0,3 2-129,-1-5 0,0 3-129,0 3 0,-1 7-129,-4 6 0,0 10 0,-9 10 0,5 6 0,-5 16-258,0 10 258,-5 9-129,1 6 0,-1 4 0,0 6 0,2 2 0,-1-1 0,2-1 0,1-3-129,1-3 129,-2-7-129,2-4-129,0-11 0,0-2-258,0-13-258,0 5-516,0-19-2064,0 0-1290,0 0 0,0 0-258</inkml:trace>
  <inkml:trace contextRef="#ctx0" brushRef="#br0" timeOffset="32719.1548">4454 11663 5547,'4'-37'4644,"-1"21"0,-1 1-258,7 8-2967,-9-4-387,0 11-129,0 0-516,1 13 0,-1 4-129,-1 6 0,-3 1 0,3 3-258,0 5 129,1 2-129,0 0 0,-1-2-129,1-3 0,0-6-387,0 2-774,-1-10-2838,1-3-516,0-12-129,0 0-387</inkml:trace>
  <inkml:trace contextRef="#ctx0" brushRef="#br0" timeOffset="32999.6904">4334 11820 7740,'-8'0'5031,"-3"-6"-258,11 6-258,0-19-3354,7 13-258,5-7-258,5 4-387,4-4 0,3 0-258,4 0 0,4-2 0,0 1-129,-2-2 129,0 6-129,-2 0-258,-1 6-387,-8-3-774,2 7-2967,-10 0-258,-11 0 0,7 7-774</inkml:trace>
  <inkml:trace contextRef="#ctx0" brushRef="#br0" timeOffset="51199.0015">5066 11398 1,'8'-17'2450,"-3"5"130,-5 12-645,2-11 0,-2 11-387,0 0 129,0-18-258,0 18-258,0 0-129,0 0-129,0 0-129,-6 13-258,-1 0 129,0 8-258,0 2-129,-2 8 0,-1 4-129,-2 4 129,1 1-129,2 4 129,1-3 0,2 1-129,2 3 0,4-4 0,0-2 129,7-1-129,2-6 0,1 1 0,2-6 0,1-1 129,0-9-129,-1 1 0,-2-5 0,0-2-129,-10-11 129,14 14-129,-14-14 0,0 0-129,7 18-258,-7-18-903,0 0-2709,0 16-387,0-16-258,0 0-258</inkml:trace>
  <inkml:trace contextRef="#ctx0" brushRef="#br0" timeOffset="54135.3744">5288 11547 2709,'-17'7'4257,"4"-8"0,11-12-1419,2 13-645,0-12-516,0 12-387,7-13-645,2 8-129,4 1-129,5 1-129,-1 1-129,7 0 0,0-1 0,3 3 129,1-1 0,1 1-129,-2 0 0,-1 5 0,-7 4-129,-1 7 129,-7 6-129,-6 7 0,-2 5 129,-3 3-129,-5 8 0,-3 1 129,1-3-129,-2-2 0,-1-3 0,3-7 0,2-4-258,0-6 0,5-6-516,0-15-387,2 17-1419,-2-17-1548,0 0-387,0 0-258,-2-6 517</inkml:trace>
  <inkml:trace contextRef="#ctx0" brushRef="#br0" timeOffset="54338.9002">5430 11837 129,'-25'-28'4515,"15"19"-129,0-2 0,10 11-1290,-7-16-903,7 16-645,10-5-774,6 5-387,1 0-129,7 0-258,2 0-258,5-5-387,8 3-2580,-2-8-1032,0-2 0,2-3-645</inkml:trace>
  <inkml:trace contextRef="#ctx0" brushRef="#br0" timeOffset="54622.9363">6014 11434 6708,'15'8'4515,"-11"19"-258,-4-7-258,0 7-3612,-4 11-129,1 1-129,0 8 0,-1 3 0,3 1-129,1 3-387,-2-13-1032,2 1-1935,4-7-903,-3-8-129,1-2 0</inkml:trace>
  <inkml:trace contextRef="#ctx0" brushRef="#br0" timeOffset="54854.9656">5822 11774 6321,'0'-13'4644,"8"10"0,8-2-516,3-3-2838,8 3-903,4-1-645,7-3-387,6 5-645,-3-11-1419,4 5-1677,-2 0-258,-5-1 129</inkml:trace>
  <inkml:trace contextRef="#ctx0" brushRef="#br0" timeOffset="55459.0424">6550 11489 1419,'0'-21'4128,"0"21"387,-10-14-258,3 2-1677,-3 12-645,-8 0-645,5 8-516,-7 2-129,3 12 129,-6 0-387,1 13-129,1 2 0,1 8 0,4 2-129,3 4-129,6 0 0,4-3 0,3 1 0,6-9 0,5-3 0,4-7 0,5-6 0,3-9 0,2-4-129,-1-9 129,0-2 0,-3-5 0,0-5 0,-4-3-129,-4-3 129,-7 2 0,-5 0 0,-4 0 0,-9 2 0,-4 1 0,-8 4 0,0 2 0,-4 4 0,2 1 0,1 0 0,0 4 0,8 3-129,3-1-258,11 8-1290,3-14-2451,0 0-387,13 11-258,3-11 0</inkml:trace>
  <inkml:trace contextRef="#ctx0" brushRef="#br0" timeOffset="55775.0826">6866 11553 7611,'-5'2'4773,"1"14"-387,1 5-387,-2 1-3096,5 13-258,0-2-387,3 12-129,2-4 0,-1 0-258,5 2-129,-5-10-645,5 6-1032,-7-11-2064,-2-14-516,0-14-258,-4 11 129</inkml:trace>
  <inkml:trace contextRef="#ctx0" brushRef="#br0" timeOffset="55963.1065">6730 11776 7353,'11'-12'4902,"1"6"-258,3-1-387,-2-2-2838,8 9-516,-1-3-645,2-4-903,5 1-3354,-1 1-516,-4-3 0,2-4-645</inkml:trace>
  <inkml:trace contextRef="#ctx0" brushRef="#br0" timeOffset="56563.1827">7158 11502 3612,'25'-9'4386,"-13"9"-516,-12 0 129,0 0-2838,7 9 0,-9 2-258,0 8-129,-8-2-129,3 8 0,-6-4-258,6-2 129,-2-1-258,7 1-129,2-7 129,0-2-129,9-3-129,3 2 129,5 1 0,-1-1-129,3 3 129,1-1-129,-3 1 0,2 2-129,-4 7 129,-2 0-129,-3-2 129,-4 2 0,-2 0 0,-4-3 0,-2 2 0,-6-4 0,-1-2 0,-4-6 0,-1-2-129,-5-4 0,4 0-516,-6-3-903,6-6-2709,-1-3 0,-3-11-516,4-3 0</inkml:trace>
  <inkml:trace contextRef="#ctx0" brushRef="#br0" timeOffset="56771.709">7147 11380 9159,'0'0'4902,"12"0"-258,-3 2-258,1 1-3612,9 4 0,0-2-516,1-1-258,4 9-645,-3-12-1032,4 6-2709,-4 3-258,-1-2 0,-4-2-645</inkml:trace>
  <inkml:trace contextRef="#ctx0" brushRef="#br0" timeOffset="57051.2446">7617 11485 6450,'20'28'4644,"-16"-11"0,-1 6-516,0 8-2580,-3-9-516,0 10-387,0-2-129,0 10-129,0-3-129,0 4-129,0-6 129,-1 1-516,2-1-258,-1-9-774,3 5-1806,-2-15-1290,-1-16-516,3 15-129,-3-15 129</inkml:trace>
  <inkml:trace contextRef="#ctx0" brushRef="#br0" timeOffset="57239.2685">7485 11735 9417,'0'0'4902,"14"-11"-387,6 4-258,4-4-3483,10 3-516,1-1-516,1-8-1419,6 6-2580,-3 2-258,-4-1-258,-1 1-387</inkml:trace>
  <inkml:trace contextRef="#ctx0" brushRef="#br0" timeOffset="57763.3351">8116 11668 10320,'7'32'4257,"-6"-20"-1161,-2 5-3096,-4 1-4257,-1-4-645,6-14 0</inkml:trace>
  <inkml:trace contextRef="#ctx0" brushRef="#br0" timeOffset="57923.8554">8210 11706 8901,'13'44'1290,"-9"-21"-1419,1-2 258,-5-21-4386</inkml:trace>
  <inkml:trace contextRef="#ctx0" brushRef="#br0" timeOffset="58079.8752">8368 11746 4128,'20'14'4257,"-20"-14"-1290,11 20-2967,-6 1-1806,-5-8-2064,3 6 0</inkml:trace>
  <inkml:trace contextRef="#ctx0" brushRef="#br0" timeOffset="58591.9403">8754 11495 7998,'0'0'5031,"5"11"-258,-5-11-129,0 0-2838,13 24-1032,-13-7-387,0 8-129,0 6-129,0 2-129,-4 2-258,-4-2 0,3 6-387,-3-12-774,8 2-3096,-3-6-129,0-5-387,1-2-387</inkml:trace>
  <inkml:trace contextRef="#ctx0" brushRef="#br0" timeOffset="58795.9662">8606 11692 10965,'34'0'4773,"-13"1"-129,9-1-387,1 0-4644,8 0-2709,-2-4-1290,-1-5-258,-3-3-645,-3-3 0</inkml:trace>
  <inkml:trace contextRef="#ctx0" brushRef="#br0" timeOffset="72379.191">9209 11706 2580,'0'0'3870,"0"0"387,0 0-1032,0 0-1419,1-8-645,-1 8-387,11-24-258,-3 9 0,0-4-129,5-3-258,-2-1 129,3-2 0,-4-2 0,3 4-129,-4 2 0,2 5 0,-3 6 0,-8 10 0,11 0-129,-9 15 129,-2 14-258,0 10 258,0 10-129,-2 10 0,-3 3 0,2 2 129,-2-2-129,3-7 0,2-8 0,0-6-129,2-12-129,3-17-387,5-1-1548,-1-10-1935,-9-1-258,17-9-129,-14-5-128</inkml:trace>
  <inkml:trace contextRef="#ctx0" brushRef="#br0" timeOffset="72679.2291">9150 12116 1935,'-15'19'3870,"15"-19"516,0 0-258,0 0-2451,0 0-258,7-3-258,9-9-129,11 3-129,-1-9-258,12 4-129,1-5-129,6 2-129,1 0-258,2 1 0,-2 2-258,-7-2-129,3 10-645,-15-5-1677,-3 4-1677,-3 4-129,-11-3-387</inkml:trace>
  <inkml:trace contextRef="#ctx0" brushRef="#br0" timeOffset="73123.2855">9645 11243 3354,'-22'10'4644,"22"-10"-258,-12 17 129,12-17-2709,5 40-645,9-6-387,11 12-258,6 10-129,3 8 129,2 5-387,0 5 0,-4-1-129,-2-5 0,-6-4-129,-7-2 129,-7-4 0,-4-7-129,-6 0-258,-5-15-774,1-2-2838,-5 0-516,-3-13-129,5-12-387</inkml:trace>
  <inkml:trace contextRef="#ctx0" brushRef="#br0" timeOffset="102534.5203">3964 8680 774,'0'0'1806,"0"0"0,0 0 129,0 0-129,0 0-129,0 0-258,9 0-258,-9 0-258,0 0-129,12 0-258,-2 3 0,-2-2-258,6 5 0,0-5 0,5 5-258,1-3 129,4 5-258,1-4 387,5-1-387,0 0 387,4 0-387,1-1 516,2 0-258,-3-2 0,3 1 0,-4-1 0,1 0 0,-1 0-129,-1 0 129,-2 0-129,2-1 258,-1-3-258,0 1 258,3-3-258,-1-4 258,-1 4-258,2-3 387,0 2-387,0-4 0,0 5 0,0-6 0,-5 2-258,1 2 129,-3 1 0,-2 2 0,-4 4 0,-1 0 129,-1 1 0,0 0 0,1 3 0,1 0 129,0 2 0,3-2 0,0 1 0,0-2-129,0-1 258,0 2-129,0-1 0,-2-1-129,-4 1 0,1 1 0,-4-2 0,-2 0 0,-2 1 0,-1-2 0,-10 0 0,14 4 0,-14-4 0,0 0 0,10 2 0,-10-2 129,0 0-129,0 0 129,0 0-129,0 0 129,0 0-129,0 0 0,0 0 0,-5 12-129,5-12-1032,0 14-2709,0-14-258,0 0-516,0 0 258</inkml:trace>
  <inkml:trace contextRef="#ctx0" brushRef="#br0" timeOffset="115198.6284">23094 8768 645,'-9'10'1290,"9"-10"258,0 0-258,0 0-258,-7 15 129,7-15-387,-7 18 0,1-6-258,1 4-129,-4 4 0,2 4-129,-3 6-129,-1 0-129,-1 3 0,0 4 0,0 0 0,3 0 0,-1 0 0,5-2 0,0-3 0,1 3 0,3-4 0,1-1 0,0-1 0,0-2 0,4 0 0,-1-4 0,3-2-129,-2-5-387,4-1-774,-1 4-2064,-7-19-129</inkml:trace>
  <inkml:trace contextRef="#ctx0" brushRef="#br0" timeOffset="115962.7254">22948 8905 516,'-19'17'516,"10"-9"-129,9-8-129,-13 15-258,13-15 129,0 0-129,0 0 387,0 0 0,0 0 258,10-1 129,-3-7 0,3-2 0,0-1 0,0 0 129,0-2-129,1 1-258,-2-2 129,0 5 0,-2-2-129,1 3 129,-8 8-258,15-13 129,-15 13-258,10-2 0,-10 2 129,9 0-129,-9 0 0,12 12 0,-5 0 129,3 0-129,-1 3 0,3 2 0,-1-2-129,3 2-129,-1-1 0,2-3-129,1 1-129,0-7-645,4 0-1677,5 2-1548,-10-9-129</inkml:trace>
  <inkml:trace contextRef="#ctx0" brushRef="#br0" timeOffset="131374.6825">23959 8830 516,'0'0'2064,"0"0"129,0 0-129,0 0-387,-10 13-129,8 6-387,-3 3-129,5 9-258,-1 6-387,1 5 129,-2 2-387,0 6 129,0-2-387,-1-2 129,-3-3-129,0-4 0,2-3-387,-2-9-903,2-12-2451,4 5-387,0-20 388</inkml:trace>
  <inkml:trace contextRef="#ctx0" brushRef="#br0" timeOffset="131848.2426">23893 8846 2193,'10'-9'1935,"-10"9"0,0 0-516,-10 13-645,10-13-387,-14 15-129,14-15-129,-14 17-129,14-17 129,-8 9 0,8-9 0,0 0 258,6-4 0,-6 4 129,19-18-129,-10 4 258,3 3-129,-2-6 129,3 7-258,-6-3 258,1 5-387,-8 8 129,7-12-258,-7 12 258,0 0-258,0 0-129,11 2 0,-8 8 0,-3-10-387,16 30-903,0-8-2709,-3-7-387,7 5 0</inkml:trace>
  <inkml:trace contextRef="#ctx0" brushRef="#br0" timeOffset="155566.2543">3874 14032 2580,'0'0'2709,"0"0"0,0 0-774,0 0 0,0 0-516,0 0-258,0 0-129,0 0-258,0 0-129,0 0-129,0 0-129,0 0 0,0 0 0,0 0-129,4-13 0,-4 13 0,14-23 129,-4 5-129,0-1-129,1-3 129,2-3-129,1 0-129,-2 0 258,1 0-258,-2 5 129,-2 2 129,-1 3-129,-8 15 0,9-17 0,-9 17 0,0 0 258,0 0-387,0 0 129,3 20 0,-1 3-129,0 8 0,0 4 0,1 4 0,2 6 0,-3-2 0,3 2 0,-1 2 0,-1-5 0,0-2-129,0-2 258,-2-1-258,0-1 129,1-2 0,0-4-129,-2-4 0,0 0-129,1-9-129,0 2-387,-1-19-387,4 20-1548,-4-20-1677,0 0-129,0 0-129</inkml:trace>
  <inkml:trace contextRef="#ctx0" brushRef="#br0" timeOffset="155882.2946">4014 14364 2967,'-16'9'4257,"16"-9"-258,-10 15-1161,10-15-903,-10 7-516,10-7-258,0 0-516,0 0-129,5 7-129,-5-7-129,22 0 0,-10-5-129,7 0 0,1-4 0,3 0 0,3 0-129,0 0 0,-1 1 0,-3 1 0,2 1 0,-7 1-129,2 4-129,-7 0 0,0 1-258,-12 0-387,14 5-1419,-14-5-1935,9 9 0,-9-9-516</inkml:trace>
  <inkml:trace contextRef="#ctx0" brushRef="#br0" timeOffset="156310.3489">4685 13773 1032,'-9'-20'3741,"9"20"387,0 6-258,0 14-2193,-2-4-387,4 12-258,-1-1-258,3 16 129,-4-5-258,2 9-258,-2 2 0,0-5-258,0-2 0,0-2-129,2-4 0,-2-5-258,2-3 0,-1-8-387,5-1-1290,-6-8-2064,0-11-387,0 0 0,0 0 130</inkml:trace>
  <inkml:trace contextRef="#ctx0" brushRef="#br0" timeOffset="156686.8967">4578 14052 4128,'-17'18'4386,"17"-18"-387,-11 6 129,11-6-3096,0 0-129,0 0-387,0 0 0,7-4-129,4 2 0,1-6-129,6 5 129,-1-5-129,4 3 0,-1-2-129,-2 2-129,2 1 258,-3 2-258,-3-2 0,-2 2 0,-4 2 0,-8 0 0,11 0 0,-11 0-258,0 0 129,0 0-516,5 9-1161,-5-9-2451,0 0-129,0 0-387,0 0 129</inkml:trace>
  <inkml:trace contextRef="#ctx0" brushRef="#br0" timeOffset="158314.1034">5167 13803 1806,'-10'6'2193,"10"-6"-516,0 0 0,0 0-129,0 0-129,-9-7 258,9 7-258,-2-12 0,2 12-258,-1-16 0,1 16-516,0-16 0,0 16-129,0-16-258,0 16 0,1-15 0,-1 15-129,6-17 129,-6 17-129,10-15 129,-10 15-129,14-17 129,-2 9-129,1 0 0,0 2 0,1-3 0,1 3 0,-2 3-129,0 0 129,-2 3-129,-2 0 258,-9 0-258,13 6 0,-13-6 129,7 18-129,-4-8 129,-2 1-129,-1-11 0,5 20 129,-3-6-129,-2-14 0,3 20 0,-3-20 0,2 19 129,0-6-129,-2 2 0,0 4 0,0 4 0,-2 1 0,-1 3 0,-6 4 0,0 2 0,-3-1 0,-3 0 129,0 0-258,-3-1 258,0 0-129,0-2 0,-2 0 0,1 0 0,2-3 0,-2-2 0,2-3-129,3-2 129,2-3-129,3-7 129,9-9 0,-8 12 0,8-12 0,0 0 0,8 2 129,6-2-129,-2 0 129,4 0 0,4 0-129,-2 0 129,2 0-129,0 0 129,0 2-129,-2 4 0,-2-2 0,-1 5 0,0-5 0,-1 1 0,-4 1-129,-1-1 129,-9-5-258,15 7-258,-15-7-2064,2-7-1806,-2-4-258,0-9-516,0-8 387</inkml:trace>
  <inkml:trace contextRef="#ctx0" brushRef="#br0" timeOffset="159330.7325">5784 13377 2193,'0'0'3483,"0"0"129,-5-6-1548,5 6-516,-10-3-258,10 3-129,-14 0-387,6 0 129,-5 1-129,2 10 0,-5-7-129,2 10-129,-5-5-258,3 9 129,-2-4-129,1 6 0,-2-1-129,7 2 0,-3 0 0,3 1 0,3 3-129,3 1 0,3-2 0,2 4 0,1-2 0,0 2 0,5-2 0,2-3 0,2 0-129,1-4 129,2 0 0,1-7 0,-2-2 0,5-4-129,-1-4 258,-2-2-129,3 0 0,-1-6 0,-1-2 0,-2-3 129,-1 1-129,0 0 0,-4-3 0,-7 13 129,9-24-129,-6 15 0,-3 9 129,0-20-129,0 8 258,0 12-258,-12-21 0,2 11 0,-2 5 129,-2-4-129,2 4 0,-4 2 129,0 1-129,2 2 0,0 0 129,1 0-129,2 2 0,-1 3 0,2 1 0,3 0 0,-3 2-129,10-8 0,-11 18 0,11-18-516,-7 19-516,7-19-2451,-6 12-903,6-12 0,0 0-387</inkml:trace>
  <inkml:trace contextRef="#ctx0" brushRef="#br0" timeOffset="160914.4336">6007 13330 645,'0'0'2064,"0"8"0,0-8 387,0 0-387,0 0 0,-5 16-258,5-16-258,-3 14-258,3-14-258,-6 21-387,1-8-258,5 5 129,-5-4-387,3 3-129,-2 0 0,-1 2 129,1-7-129,-1 0 0,5-12 0,-14 19 129,14-19-129,-14 12 129,14-12 0,-16 8 0,16-8-129,-10 9 129,10-9-129,0 0 0,0 12-129,0-12 129,16 8 0,-3-2 0,1-2-129,2 1 129,4-3 0,-3 1 0,1-3 0,2 0 0,-4 0 0,-1-4 129,-3 0-129,-2-1 0,-1-3 129,-9 8-129,10-11 0,-10 11 129,4-13-129,-4 13 129,0-13-129,0 13 129,0-14 0,0 14-129,0 0 129,0-13-129,0 13 129,0 0-129,0 0 129,0 0-129,0 0 0,0 10 0,0 5 0,-2 0 129,0 4-129,2 3 129,-3 2-129,1 2 129,-1-1 129,1-1-129,0-2 0,0 3 129,0-7-129,-1-2 129,1-4-129,-1-1 0,3-11-129,-5 15 0,5-15 0,0 0-258,0 0-387,-11 6-1161,11-6-2322,0 0-387,0 0-258,0 0 129</inkml:trace>
  <inkml:trace contextRef="#ctx0" brushRef="#br0" timeOffset="168173.8553">6350 13714 3096,'0'0'4257,"0"0"-258,0 0 129,3 11-2709,-3-11-516,0 0 0,0 0-258,0 27 129,0-4-258,0 13 129,0 6 0,0 11-258,0 8-129,0 6-129,-3 0 0,3-2-129,0-7 0,0-4 0,0-8-129,0-7-129,3-8-516,-3-20-774,0-11-2709,9 3-258,-7-9-387,0-15 0</inkml:trace>
  <inkml:trace contextRef="#ctx0" brushRef="#br0" timeOffset="168452.8908">6244 14055 3612,'-19'11'4515,"19"-11"-258,0 0 129,-9 1-2709,16 4-516,7-5-516,6 0 0,4-5-129,4 3-258,3-5 0,4 1-258,2 2 0,-2-3-516,0 4-258,-7-9-1677,2 3-1677,-2 1-387,-3-4-129,-2-2-129</inkml:trace>
  <inkml:trace contextRef="#ctx0" brushRef="#br0" timeOffset="168694.4214">6974 13565 6837,'11'17'4644,"-11"6"0,0 11-387,-6 12-3612,1 18-258,0 11 129,0 14-387,-2 7 0,2 0-387,0 6-774,-3-18-2838,2-9-645,4-13 0,-4-20-516</inkml:trace>
  <inkml:trace contextRef="#ctx0" brushRef="#br0" timeOffset="918477.1318">16815 13504 2580,'0'0'3354,"0"0"-387,0-7-645,0 7-258,0 0-129,0 0-387,0 0-516,-9 0 0,9 0-387,-7 8 0,7-8-258,-16 22-129,5-6 0,1 7 0,-4 2 0,0-1-129,-1 1 129,-2 2-129,2 1-129,-1-1 129,2-5-258,-2 0 258,3-4-258,3-3 129,3-1-129,0-3-258,3 0-258,4-11-1419,-10 0-2064,10 0-258,-5-8-258,5 8 0</inkml:trace>
  <inkml:trace contextRef="#ctx0" brushRef="#br0" timeOffset="918760.6678">16565 13507 3225,'0'-16'4386,"0"16"258,0 0-258,0-13-2064,8 15-774,-8-2-516,15 17-129,-6-4-258,7 4-129,-1-2-129,4 8-129,-2 0-129,2 1 129,0-1-129,-1 1-129,-1-6 0,1 0 0,-1 0-516,-2-12-645,4 2-3096,-5-6-258,2-2-258,-3-2-516</inkml:trace>
  <inkml:trace contextRef="#ctx0" brushRef="#br0" timeOffset="919017.2004">17040 13517 8127,'0'0'4644,"-6"-14"-258,6 14-1032,0 0-2322,0 0-258,0 0-516,0 0-258,3 11-258,-3-11-1935,11 12-1935,-11-12-387,14 17-129,-14-17-258</inkml:trace>
  <inkml:trace contextRef="#ctx0" brushRef="#br0" timeOffset="919180.7212">17085 13721 6837,'-3'24'4386,"3"-24"-129,0 19-387,0-19-3612,7 8-3096,-7-8-1161,14 0-258,-4 0-387</inkml:trace>
  <inkml:trace contextRef="#ctx0" brushRef="#br0" timeOffset="920756.4213">18663 13523 6450,'-11'15'4902,"9"4"-129,2-6-387,1 4-3354,0-2-258,8 8-258,2-3-258,3 3-129,-1-1 0,2 0-129,2-9 0,-1-3 0,-1-6 0,5-4 129,-6-5-129,0-12 0,0-5 129,3-4 0,-4-1-129,-2 0 0,2-1 129,-2 7 0,-4 1 0,-2 9 0,-5 11 0,0 0 129,3 6 0,-3 17-129,-2 8-129,-4 9 129,0 10-129,-1 6 129,-1 2-258,2 3 258,0-4-129,1-1 0,1-9 0,1-12-129,3-9 0,0-8-129,2-4-645,-2-14-2064,5-7-1419,2-8-774,3-5-129,2-7 129</inkml:trace>
  <inkml:trace contextRef="#ctx0" brushRef="#br0" timeOffset="920968.9482">19210 13505 8127,'0'0'4902,"0"0"-258,0 0-258,-8 6-3870,8-6-258,-8 21-387,8-21-645,0 16-2580,0-16-1032,3 14-516,-3-14-129</inkml:trace>
  <inkml:trace contextRef="#ctx0" brushRef="#br0" timeOffset="921112.9665">19247 13598 5676,'-16'37'4644,"9"-13"-258,-1-5-258,-4 5-3870,9-4-3870,1-7-516,2-13-387,0 13-129</inkml:trace>
  <inkml:trace contextRef="#ctx0" brushRef="#br0" timeOffset="922585.6535">17456 13397 3999,'1'-14'5031,"-1"-1"-516,0 4-129,0 11-2064,0 0-516,0 0-903,-10 9-258,10 10-129,-3 5-258,3 9 0,0 2-129,0 5 0,0 2-258,3-1 129,4-4-129,-5-7-129,1 1-258,-1-13-387,7 7-2064,-9-25-1419,3 11-387,-3-11-258,0-9 129</inkml:trace>
  <inkml:trace contextRef="#ctx0" brushRef="#br0" timeOffset="922812.1822">17349 13376 5160,'-12'-31'5031,"12"31"-387,-6-18-129,12 16-2451,-6 2-645,21-9-258,-7 6-387,9 3-258,0 0-129,6 0-258,4 3-258,1-2-258,7 10-903,-4-8-3225,11 1-258,0-3-387,7 2-258</inkml:trace>
  <inkml:trace contextRef="#ctx0" brushRef="#br0" timeOffset="923305.2449">19620 13338 6450,'4'24'5031,"-3"-8"0,-1 8-516,-4-2-3354,4 12-387,-2 1-387,1 3-258,-1-2-258,0-3-258,2 5-1032,-4-17-1548,4 0-1548,-3-11-387,3-10-258</inkml:trace>
  <inkml:trace contextRef="#ctx0" brushRef="#br0" timeOffset="923569.2784">19448 13403 5805,'0'-26'5160,"0"26"-258,10-22-258,4 16-2709,-3-13-774,10 12-129,3-3-387,2 6-129,5 3-387,-2 1-258,5 2-387,-7 0-903,3 7-3354,-8-5-129,0 3-387,-3-5-387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3:50:47.70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19074 12043 1806,'0'0'2193,"0"0"-258,0 0 129,0 0-774,0-18-129,0 18-129,0 0-129,0 0-129,0 0 0,0-20-129,0 20 129,0 0-129,0 0 129,-6-18 0,6 18-129,0 0 129,0 0-129,-14-16-129,14 16 0,0 0 0,0 0-129,-23-13 129,23 13-129,0 0 0,-14-7 0,14 7-129,-16 0 0,16 0-129,-15 0 129,15 0-129,-18 12 0,18-12-129,-20 21 258,20-21-129,-19 26-129,19-26 129,-21 31 0,14-12-129,0 2 129,3-2 0,0 4-129,3 1 129,1-3-129,0-1 129,5-1-129,-5-19 129,18 28-129,-18-28 129,28 20-129,-16-14 129,7 1-129,-1-7 129,0 0-129,0 0 0,0-6 129,0-5-129,1 0 0,0-5 0,-3-3 0,2 0 0,-1-1 0,-5-3 0,-2 5-129,-4-1 258,-6 3-129,0 16 0,-6-29 0,6 29 129,-30-17-129,9 14 0,-4 1 0,1 2 0,-1 0 0,3 5 0,0 2 0,-1 3-258,5 0 0,7 9-774,-6-14-1806,16 14-1548,1-19-258,0 33-129,0-33-387</inkml:trace>
  <inkml:trace contextRef="#ctx0" brushRef="#br0" timeOffset="1">18994 12324 2580,'0'0'3741,"0"0"129,0 0-774,0 0-645,0 0-645,0 0-258,0 0-516,0 0 0,0 0-129,0 0-129,0 17-258,2 0-129,-2 8-129,0 10 0,0-2-129,0 4 129,0 5-129,0 6-129,4-1 0,-1 0 129,2-2-129,-1 1 0,1-1 129,0 3-129,1 1 129,-3-2-129,-3 1 258,4 1-258,-4-1 258,0 8-258,0-4 129,0 6 0,0-9 0,0 7 0,-4-1 0,2 2 0,1-5 0,-1-1-129,1 1 129,-2-4-129,2 0 0,-1 0 129,0-7 0,2 1-129,0 0 0,0 0 0,0-4 0,0-1-129,0-4 129,0 0 0,0 5 0,0 0-129,2-2 129,1-2 0,0 3 0,-2-3 0,1 5 0,-1-1 0,-1-5 0,2-1 129,-2-1-258,0 2 258,0 0-129,0-2 0,0-8 0,0-2 0,0 2 0,0-5 0,0-3 0,0-15 0,0 0 0,0 22-129,0-22 129,0 0-129,0 0-129,0 0-258,0 0-1161,0 0-2709,0 0-129,0-17-387,0 17-258</inkml:trace>
  <inkml:trace contextRef="#ctx0" brushRef="#br0" timeOffset="2">18840 14395 1419,'-4'-21'3870,"4"21"258,0 0-516,0 0-774,0 0-645,0 0-258,0 0-645,0 0 0,0 0-387,17 21-387,-17-21 129,19 31-258,-9-13-129,2 8 0,-2 0-129,2 4 0,0-2 0,-4 2 0,3 1-129,-1-5 0,0-5 0,-2-4 0,-8-17 129,17 21-129,-17-21 129,18 0-129,-18 0 0,15-7 129,-15 7 0,17-33-129,-9 9 129,5 3 0,-2-9-129,1 4 129,-1-4 0,6 8 0,0-4-129,-2 7 0,-1 1 0,-14 18-129,29-19-387,-23 1-1677,9 18-2193,-15 0-258,0 0-387,15 0-387</inkml:trace>
  <inkml:trace contextRef="#ctx0" brushRef="#br0" timeOffset="3">19040 14904 3483,'0'0'3999,"0"0"-129,0 0-903,0 0-645,0 0-774,0 0-129,-11-2-258,11 2-258,0 0-129,0 0-258,-22 9 0,22-9-258,0 0 129,-21 18-129,21-18 129,-14 12-258,14-12 129,-15 21-129,15-21 0,-13 24 0,13-24-129,-12 28 129,8-12-129,-2 1 0,6-17 129,-4 31-258,4-31 258,0 32-129,0-32 129,0 32-129,0-32 129,10 30 0,-2-11-129,-8-19 129,26 27 0,-12-17-129,4-4 0,2-2 129,1 0-129,0-4 129,-2 0-129,3-8 0,1-2 0,-5-5 0,1-1 0,-2-2 0,-2-4 0,-4-5 0,-2-2 0,-8 0 0,-1 1 0,-7 0 0,-6 3 129,-3 3-129,-4 10 0,-2 4 129,0 4-129,-3 4 0,5 5 0,1 9 0,1 1 0,2 3-129,16-18 129,-19 26-129,16-11 0,3-15-903,0 19-3354,0-19-129,13 17-258,-13-17-645</inkml:trace>
  <inkml:trace contextRef="#ctx0" brushRef="#br0" timeOffset="4">19509 12005 645,'0'0'3612,"0"0"645,0 0-903,0 0-645,0 0-387,0 0-516,21 5-387,-21-5-258,26 0-258,-12 0-387,10 0-129,-3-4-129,5 3 0,0-9-129,4 2 0,-4-2 129,1-8-129,-4-2 0,4 2-129,-9-5 258,-4 1-258,-6-1 129,-3 6-129,-5-1 129,0 18-129,-12-23 0,-2 16 0,-5 0 0,-2 2 0,0 3 0,-4 1 0,3 1 0,1 0 0,-2 0 0,5 7 0,2 1 0,2 10 0,-1 1 0,1 3 0,1 3 0,2 5 0,1 0 129,2 1-129,4 4 129,4-4 0,0 0 0,9 1 129,3-3-129,7-3 0,5-4 0,1-2 129,3-6-129,2-3 0,1-1 0,-2-6 0,2-4 0,-2 0-129,-3-6 0,1-6 0,-4 4-129,-2-10-387,5 11-903,-13-12-3096,6 1 0,-6-4-387,2 3-387</inkml:trace>
  <inkml:trace contextRef="#ctx0" brushRef="#br0" timeOffset="5">20051 11824 5547,'16'-15'4773,"-16"15"-387,16 9 0,-5 17-2709,-11-26-129,9 40-645,-8-14-258,5 10-258,-2-9 129,3 5-258,-4-10-129,2-2 0,-5-20-129,9 22 0,-9-22 129,0 0-129,19 0 0,-19 0 0,15-25 0,-5 3-129,1-1 129,0-5 0,3-7 0,4 6-129,0-1 129,0 0 0,2 4 0,-1 4 0,-3 5 0,-1 11 0,-15 6 0,25 0 129,-15 18-129,-3 6 129,-5 5 0,3 5 0,-5 2-129,1 1 129,0 4 0,-1-7-129,0-8 129,7-1-129,-2-5 0,-5-20-129,16 26-129,-16-26-387,24 16-1032,-24-16-2580,19-7-387,-9-10-258,4-4-258</inkml:trace>
  <inkml:trace contextRef="#ctx0" brushRef="#br0" timeOffset="6">20613 11252 6966,'0'0'4515,"17"0"0,-16 26-387,-1 0-3225,0 23 129,0-5-387,0 16-258,-1-5 0,1 5-129,0-4 0,0-1-129,0 0 129,3-1 0,1-7-129,6-3 129,1-13-129,7 0 0,3-11 0,5-5 0,3-6 0,3-9 0,3 0-129,-3-9-129,1 1-258,-10-17-645,9 17-1677,-19-18-1548,1 1-516,-14-5 0,0 3-516</inkml:trace>
  <inkml:trace contextRef="#ctx0" brushRef="#br0" timeOffset="7">20542 11606 4902,'-14'0'4902,"14"0"-387,0 0 129,0-23-2967,27 23-129,-13-16-258,13 13-387,0-8-258,6 8-387,2-2-129,-2-4-258,6 9-387,-11-5-1032,12 5-2580,-12-2-516,0 2 0,-6-2-516</inkml:trace>
  <inkml:trace contextRef="#ctx0" brushRef="#br0" timeOffset="8">21007 11545 3096,'21'-4'4902,"2"-6"-129,-7 10-129,-16 0-1935,32 1-387,-32-1-903,22 25-387,-15-6-516,1 11-258,-4-2 0,-1 4-129,-3-5-129,0 1 0,0-4 129,-1-4-129,1-20 129,-7 25-129,7-25 129,0 0-129,0 0 0,0 0 0,-6-22-129,6 3 129,0-6-129,1 0 258,8-1-258,1-1 258,-1-2-129,7 3 129,-4 6 0,3 4 0,-15 16 0,27-16-129,-27 16 0,22-3-258,-5 8-387,-17-5-645,26 24-1419,-26-24-2064,24 18 0,-24-18-258,25 8-387</inkml:trace>
  <inkml:trace contextRef="#ctx0" brushRef="#br0" timeOffset="9">21425 11564 2451,'16'-9'4773,"-16"9"-129,0 0-258,0 0-1290,7 19-1161,-7-19-387,0 35-516,0-35-258,0 40-258,1-22-129,6 6 0,1-6 0,2-1-129,-10-17 0,33 19-258,-12-15 129,4-4 0,6-6-129,-1-6 129,2-7-129,2-6 0,-1 4-129,1-5 258,-7 3-129,-4 0 129,-4 8-129,-4 3-129,-15 12 258,0 0-129,0 0 0,0 0 0,-2 27 0,-15-1 0,0 4 129,-2 13-129,-1 3 0,-1 5 129,3 3-129,2 2 129,-1-2-129,0 5 129,2-3-258,2-5 258,0-3-129,1-6 0,3-5 129,-1-10-129,3-2 0,3-10 129,4-15-258,-8 18 0,8-18-645,0 0-3612,0 0-387,0 0-258,-7-14-387</inkml:trace>
  <inkml:trace contextRef="#ctx0" brushRef="#br0" timeOffset="10">25766 14059 774,'33'21'3999,"-33"-21"387,29 0-1290,-2 4-516,-9-8-645,17 4-258,-13-12-516,15 10-129,-7-14-387,6 6 129,-7-9-516,6 4 258,-13-4-258,3 4 0,-11-4 0,0 1-129,-10 0 0,-4 18 0,0-30 0,0 30-129,-21-26 129,2 15-129,-5 0 0,0 3 0,-3 4 0,-5 4 0,0 0 0,2 7 0,1 9 0,0 6 0,1 5 0,3 2 0,3 8 129,4-4-129,0 0 258,5 10-258,6-4 129,4-2 0,3-1 129,3-1-258,7-4 129,5-1 0,6-4 0,1-9-129,5-4 129,2-4 0,4-9-129,2 0 129,-1 0-129,-1-7 0,2-4 0,-6 0-258,1 4-774,-16-8-3096,13 4-516,-11-10-387,5 2-516</inkml:trace>
  <inkml:trace contextRef="#ctx0" brushRef="#br0" timeOffset="11">26713 13824 903,'0'0'4128,"0"0"645,-6 12-1032,2 12-1419,-18-15-258,12 24-258,-16-15-516,10 15-129,-10-7-387,6 7-258,-5-3-129,5 2-129,-5 4 258,4-2-387,-2-2 0,8-5 0,0 1-129,4-8 0,2-5-258,9-15-258,-4 22-903,4-22-2967,-5-13-258,5-6-258,0-1-645</inkml:trace>
  <inkml:trace contextRef="#ctx0" brushRef="#br0" timeOffset="12">26355 13818 3096,'-7'-16'4902,"7"16"-129,0 0-258,-4-18-2064,4 18-903,0 0-387,23 26-387,-23-26-129,26 36-258,-11-10 129,6 4-258,-3-2 0,3 3-129,1 1 129,1 0-129,2-7 0,1 1 0,0-3 0,6-8-129,-1 0 129,0-12-129,-2 2-129,-3-5 0,2 0 0,-9-5-387,2 5-516,-18-21-2193,-3 21-1419,10-23-516,-10 23-129,-2-26-129</inkml:trace>
  <inkml:trace contextRef="#ctx0" brushRef="#br0" timeOffset="13">26981 13735 6966,'15'-2'4515,"-15"2"0,0 0-1290,0 0-2322,20 13-129,-20-13-129,7 27 0,-7-9-129,0 8-129,0 0 0,0 7 0,-7-3-258,0 6 129,-3-5-129,3-1 129,-2-4-129,6-1-129,0-10 129,3-15-258,0 22-387,0-22-1290,0 0-2580,14-18-387,0 4-258,-3-10-516</inkml:trace>
  <inkml:trace contextRef="#ctx0" brushRef="#br0" timeOffset="14">27058 13391 8385,'-18'0'4644,"18"0"-258,0 0-258,0 0-3741,0 0-258,4 14-645,-4-14-1032,19 12-2709,-1-5-129,-1 4-516,-2-4 129</inkml:trace>
  <inkml:trace contextRef="#ctx0" brushRef="#br0" timeOffset="15">27435 13301 9804,'-5'51'4773,"3"-24"-129,-5-6-1290,7 18-2451,-7-5-258,5 12-129,-5 3-258,3 3 0,-3 0-129,0 2 0,-2-4-129,-1-2 129,-1 4-129,1-7 0,2-5 0,1 1 129,4-7-129,3-2 129,0 6-129,8-5 0,5-5 0,2-2 0,3-5 0,3-2 0,1-5 0,2-2 0,0-12 129,2 0-129,-4 0 0,3-7 0,-1-7 0,-5-2-129,5 4-516,-10-17-903,8 15-3096,-12-10 0,1 5-516,-5 1-387</inkml:trace>
  <inkml:trace contextRef="#ctx0" brushRef="#br0" timeOffset="16">27237 13757 2451,'22'-7'2322,"-22"7"-645,0 0 258,25-5 0,-25 5 0,0 0 0,0 0-258,25-3-129,-25 3 0,18 0-258,-18 0-129,31 0 0,-14-9-258,16 9-258,-5-5 129,10 3-258,-2-10-258,3 7 0,-2 3-387,-6-8-516,9 10-3870,-20-7-258,-2 5-258,-18 2-645</inkml:trace>
  <inkml:trace contextRef="#ctx0" brushRef="#br0" timeOffset="17">20704 13663 516,'0'0'516,"0"0"258,0 0 129,13 6 387,-13-6 0,0 0 645,0 0-129,0 0 258,0 0 0,10 18-129,-10-18-258,0 0 0,0 0-258,0 0-258,-12 0-129,12 0-387,0 0-129,0 0-129,-20 0-129,20 0 0,0 0-129,-19 0 258,19 0-258,-21 0 0,21 0 0,-25 0-129,25 0 129,-28 1-129,9 1 0,3 5 0,0 3 0,-1-3 0,17-7 0,-25 14 0,25-14 0,-17 14 0,17-14 129,0 0 0,0 0-129,0 0 129,0 0 0,0 0 0,-14 17-129,14-17 129,0 0 0,0 20-129,0-20 0,0 29 129,0-29-129,2 30 129,0-11-129,3 2 0,-1 3 0,-1 1 129,1-3-258,0 5 0,-1 0 129,1 2-129,-3 0 0,-1 2 0,3 1 0,-2-1 0,1-3 129,-2 3 0,0 0 0,0-3 0,0 0 0,3-2 0,-3 0 0,0 1 0,0-1 0,-3-3 0,3 3 0,0-4 0,0 3 0,0-6 0,0 0 0,0-19 0,0 30 0,0-30 0,0 27 0,0-27 0,0 26 0,0-26 0,0 25 0,0-25 0,0 21 0,0-21 0,0 0 0,0 19-129,0-19 129,0 0 129,0 0-129,12 0 0,-12 0 0,0 0 0,20-9 0,-20 9 0,16-10 0,-16 10 0,19-3 129,-19 3-129,20-4 0,-20 4 0,25 0 0,-8 0 0,1 0 129,2 0-129,1 0 0,-2 0 129,0 0-129,2 0 0,-5 0 0,-16 0 129,22 0-129,-22 0 0,0 0 0,0 0 0,0 0 129,0 0-258,0 0-129,0-14-774,0 14-3483,0 0 0,0 0-387,-15-7-387</inkml:trace>
  <inkml:trace contextRef="#ctx0" brushRef="#br0" timeOffset="18">21179 13705 2967,'0'0'3354,"0"0"-387,0 0-387,0 0-387,0 0-258,0 0-258,14-9-129,-14 9-387,0 0-129,0 0-129,0 0-387,0 0-129,0 0 0,0 0-129,0 14-129,0-14 0,0 32 0,0-11-129,0 5 129,0 0-129,0 5 0,1 3 0,2-1 258,1 3-516,-1-1 129,-3 2 0,3-3 0,-3 3 0,0 1-129,0-6 258,0-3-129,0-8 129,0-1 0,0-20 0,3 24 0,-3-24 0,0 0 129,0 0-129,0 0 0,0 0-129,14 0 129,-14 0 0,0 0-258,0 0-129,7-30-1161,-7 30-2580,0 0-129,0 0-516,0 0 0</inkml:trace>
  <inkml:trace contextRef="#ctx0" brushRef="#br0" timeOffset="19">21210 14432 1032,'0'0'3225,"-11"12"516,11-12-1548,-14 15-516,14-15-387,-9 20 0,9-20-129,0 24-258,0-24-129,0 23-258,0-23-129,0 0 129,25 17-258,-25-17-129,21 0 129,-21 0-258,18-8 129,-18 8 0,16-14 0,-16 14 0,8-19-129,-8 19 129,0 0 0,-4-21-129,4 21 129,0 0 0,-20 0-129,20 0 129,-15 0 0,15 0-129,0 0 129,-14 17-129,14-17 0,0 0 0,-1 17 0,1-17-258,0 0 0,7 18-903,-7-18-2709,0 0-387,18 0 0,-18 0-258</inkml:trace>
  <inkml:trace contextRef="#ctx0" brushRef="#br0" timeOffset="20">21848 13543 1032,'0'0'3225,"0"0"0,0 0-774,0 0-387,0 0-516,0 0-258,0 0-129,0 0-129,0 0-387,0 0 258,0 0-387,0 0 0,0 0-129,-10 0-129,10 0 0,-22 19-129,8 1 129,0 4-129,-5 2 129,4 12 0,-5-3-129,8 14 387,-7-1-258,10 8 0,-2-1 0,4 5-129,2-1 258,5 8-258,5-10 129,7 1-129,3-6 129,8-1-129,0-9 129,2-2-129,-1-11-129,-4-9-129,0 2-645,-20-22-2064,20 18-1419,-20-18-387,0 0-129,0 0-387</inkml:trace>
  <inkml:trace contextRef="#ctx0" brushRef="#br0" timeOffset="21">22431 13861 1,'0'0'3869,"0"0"259,0 0-129,5 17-1290,-5-17-516,-4 21-387,4-21-516,-16 31-258,-1-12-129,6 11-516,-9-3 0,4 7-129,-5 0-129,1 5 0,-1-2 0,2-1-129,5-3 0,0-3 129,2-2-129,3-4 0,1-7 0,8-17-129,-8 25-258,8-25-387,0 0-903,0 0-2064,0 0-774,0 0 0,0 0-258</inkml:trace>
  <inkml:trace contextRef="#ctx0" brushRef="#br0" timeOffset="22">22115 13891 5031,'0'0'4515,"11"8"129,-11-8-387,25 24-2322,-25-24-258,34 24-387,-34-24-387,40 37-258,-16-19-258,5 8-258,-3-4-129,5 4 0,-3 4 0,-1 0 0,3-3-129,-7 3 258,1-2-129,-5-4 0,2 1 0,-4-3 129,-2-8-258,-15-14-129,23 30-645,-23-30-1677,0 0-1806,0 0-129,16 0-645,-16 0 0</inkml:trace>
  <inkml:trace contextRef="#ctx0" brushRef="#br0" timeOffset="23">23175 13787 2580,'0'0'4644,"0"0"-387,0 0 258,0 0-2322,0 0-258,0 0-516,0 0-129,-11 0-516,11 0-258,0 0 0,-16 11-129,16-11-258,-25 22 0,9-10 0,-4 2 0,-1 5-129,-5-1 0,0 1 0,-2 2 129,1-2-129,-1-2 0,2 0 0,7-2 0,0-1 0,3-2 0,16-12 0,-15 18 0,15-18 0,0 0 0,0 19 0,0-19 0,19 12 0,-2-9 0,1 8 0,4 0 0,-3 2 129,8 1-129,-3 5 129,2 1 0,-2 4-129,-2-3 0,-3-2 0,-2-4 0,-17-15 0,25 26 0,-25-26 0,0 0-129,0 0-129,0 0-258,18 0-1677,-18 0-2193,0-23-387,0 23-129,-3-21-516</inkml:trace>
  <inkml:trace contextRef="#ctx0" brushRef="#br0" timeOffset="24">23452 13723 258,'9'13'3870,"-9"-13"129,0 37-129,0-2-1677,0-12-774,0 17 129,0-9-516,3 16-129,-3-12-258,7 6-129,-6 0 0,8-1-258,-5-9 0,0 1-129,-1-6 0,0-7-129,-1 0 0,-2-19-258,2 29-516,-2-29-1161,0 0-2322,0 0 0,0 0-645,0-11 516</inkml:trace>
  <inkml:trace contextRef="#ctx0" brushRef="#br0" timeOffset="25">23742 13810 903,'-11'44'3870,"-3"-15"387,6 4-258,1 9-2193,-4-14-129,11 15-258,0-10 0,8 12-387,-1-13-258,13 5-258,-5-10 0,6 2-129,0-9-258,4 0 129,-2-14-129,1 0 0,1-6 0,-4-2-129,4-15 0,-6-4 0,-1-4 0,-4-5 129,-5-3-129,-5-9 129,-4 1-129,-4-7 129,-10 3-129,-4 0 129,-5 5-129,-2 3-129,-1 7 258,0 8-129,0 10 0,6 5 0,0 7-129,5 0 129,15 0-258,-20 21-258,20-1-903,0-20-2838,0 30 0,0-30-516,11 28-129</inkml:trace>
  <inkml:trace contextRef="#ctx0" brushRef="#br0" timeOffset="26">24076 13468 8643,'14'-7'4773,"5"7"-387,-19 0-258,23 19-3354,-4 6-129,-5 2-258,4 14-129,-1 2-129,-2 6 0,2 7 0,-3 1 129,-5-1-258,1 0 0,-3-6 0,-3 1-258,-4-7 258,0 1 0,-3-8-129,-5-5 0,4-4-129,4-28-129,-11 37-903,11-37-2064,-15 8-1161,15-8-258,0 0-387</inkml:trace>
  <inkml:trace contextRef="#ctx0" brushRef="#br0" timeOffset="27">24408 13345 2451,'0'0'3870,"0"0"-129,0 0-1806,0 0 0,0 0-645,0 0-258,0 0-258,17 0-258,-17 0 0,15 0 129,-15 0-129,24-3-258,-24 3 129,29-6-258,-29 6 129,31-5-129,-17 1 0,0 4 0,-14 0 0,27 0 0,-27 0 0,21 8 129,-21-8-129,17 11 129,-17-11 0,0 0 0,0 0-129,17 21 129,-17-21-129,0 0 0,0 17 0,0-17 0,0 16 0,0-16 0,-2 30-129,-2-13 129,1 3-129,2 4 129,-3 2-129,4 2 0,0 7 0,0-6 0,0 8 0,0 1 0,0 4 0,3-3 0,-2 1 0,0 1 0,1-1 0,-1-1 0,1-3 0,2 2-129,-4 4 129,4-9 0,-4 3 0,4-6-129,-4-1 258,0-5-129,0-3 0,0-4 0,0-17 0,-4 18 0,4-18 0,0 0 0,-20 7 0,20-7 129,-18 6-129,18-6 129,-18 4-129,18-4 129,0 0-129,-18 7 0,18-7 0,0 0-258,0 0-2064,0 0-1935,14-8-516,-8-10-129,1 0-516</inkml:trace>
  <inkml:trace contextRef="#ctx0" brushRef="#br0" timeOffset="28">19430 15059 2580,'0'0'2967,"0"0"-903,15 17-516,-15-17-645,0 0-258,0 0-516,0 0-129,0 0-129,0 0-774,0 0-645,0 0-1032,0 0-387,0 0 259</inkml:trace>
  <inkml:trace contextRef="#ctx0" brushRef="#br0" timeOffset="29">19430 15059 258,'-31'-2'2322,"31"2"-258,0 0 129,0 0-387,8 3-129,-8-3-258,0 0-129,0 0-258,0 0 0,0 0-387,0 0 129,0 0-387,0 0 129,0 0-129,0 0 258,0 0-258,14 4 0,-14-4-129,0 0 0,0 0 0,20 7 0,-20-7-129,0 0 0,21 7 0,-21-7 129,22 5-129,-22-5 0,24 6-129,-11-3 129,-13-3 0,28 2-129,-28-2 129,28 0-129,-13 0 0,2 2 129,-2-2-129,1 0 0,3 0 0,-2 0 0,1 5 0,0-4 0,0 0 0,0-1 0,-1 0 0,1 0 258,-1 1-258,1-1 0,-3 0 0,3 0 0,-3 0 0,-1 0 0,0 0 0,-14 0 0,27 0 0,-27 0 0,20 5 0,-20-5 0,24 1 0,-24-1-258,22 2 258,-22-2 0,24 0 0,-24 0 258,26 0-258,-12 0 0,2 3 0,-1-3 0,0 0 0,3 0 0,5 0 0,3 0 0,0 0-258,-1-5 258,5 3 0,0-3 0,1-1 0,1 3 0,-4 1 0,-1 0 0,1-3 0,3 5 0,1-2 258,-2 1-258,2-4 0,-2 5 0,3-4 0,-2 2 0,-2 1 0,0 1 0,-3 0 129,1 0-129,-1 0 0,-1 0 0,-1 6 0,1-5 0,0 4 0,0-4 0,-1 1 0,2-2 0,1 4 0,-1-4 129,0 0-129,2 0 0,0 0 0,0-4 0,1 1 0,-1-3 129,5 0-129,-2 2-129,1 1 129,-2-3 0,2 1 0,0-2 0,0 2 0,0-1 0,0 2 0,-1-3 0,4-1 0,-1 5 0,1-1 0,-1 0 0,3 4 0,3-1 0,-2-2 0,1 3 0,-1 0 0,2 0 0,-3 0 129,1 0-129,-2 0 0,0 0 0,-2 0 0,-1 0 0,2 0 129,0 0-129,-1-3 0,4 3 129,-2 0-129,2 0 0,-2-3 129,3 2-129,1-3 129,0 1 0,1 1-129,-2 0 129,4-1-129,-3-2 0,3 1 0,2-1 129,1 3-129,-2-3 0,6 0 0,-3-2 129,3 3-129,-1-1 0,-3-2 129,4 0-129,-5 0 129,-2 6-129,-2-2 129,3 3-129,-6-1 0,3-2-129,-2 3 129,-2 0 0,2 0 0,0 3 0,2-2 0,-4-1 0,2 0 0,3 4 129,-2-4-129,5 0 0,-2 0 0,5 0 129,-2 0-129,2 5 0,-1-5 129,-7 1-129,5 3 0,-5 0 0,-2 3 129,-1-2-129,-4-1 0,2 1 0,0 0 0,3-3-129,-1 0 129,6 0 0,-2-1 0,0-1 0,2 2 0,-1 0 0,3 1 0,-4 2 0,4-1 0,-3-1 0,5 1 0,1-1 0,1 1 0,5-3 0,-1-1 0,1 0 0,-1 0 0,0 0 129,-3 0-129,-2 0 0,-5 0 0,-3 0-129,0-1 129,-4 1 0,-2 0 0,-2-4 0,-3 4-129,0 0 129,-2-3 0,0 3 0,-3-4 0,-3 1 0,-2 3 0,-2 0 0,3-4 129,-4 4-129,0 0 0,-16 0 0,27 0 0,-13 0 0,3-1 0,1-3 129,0 4-129,6-3 0,-2-1 0,4 3 0,2-3 0,4 1 0,-1-1 0,-1-1 0,2 0 129,-1 1-129,0-3 0,-2 0 0,-3 6 0,-1-5 0,-1 3 0,-5 1 0,1 2-129,-3-3 129,-2 3 0,2 0 0,-17 0 0,23-4 0,-23 4 0,18 0 0,-18 0 0,0 0 0,18 0 0,-18 0 0,0 0 0,0 0 0,17 0 0,-17 0 0,0 0 0,0 0 0,0 0 0,14 0 0,-14 0 0,0 0 0,0 0 0,0 0 0,0 0-129,0 0-258,6 15-903,-6-15-2967,-10 0-387,10 0-387,0 0-129</inkml:trace>
  <inkml:trace contextRef="#ctx0" brushRef="#br0" timeOffset="30">26140 14656 3483,'-9'10'4257,"9"-10"-1032,0 0-645,0 0-258,0 0-387,0 0-387,0 0-387,0 0-129,0 20-129,0-20-258,0 0-129,13 10-129,-13-10 0,19 22 0,-19-22-258,23 15 129,-23-15-129,23 24-129,-23-24 129,25 24 0,-25-24-129,24 15 0,-24-15 129,25 18-129,-25-18 0,24 16 129,-24-16-129,21 13 0,-21-13 0,19 17 0,-19-17 129,18 16-129,-18-16 0,17 17 0,-17-17 0,12 20 0,-12-20 0,0 0 0,17 17 0,-17-17-129,0 0 129,14 19 0,-14-19 0,0 0 129,0 0-129,0 0 0,0 0 0,14 16 0,-14-16 0,0 0 0,0 0 0,0 0 0,0 0 0,0 0 0,0 0 0,0 0 0,0 0 0,0 0 0,0 0 0,0 0 129,0 0-129,0 0 0,0 0 129,0 0-129,0 0 0,0 0 0,0 0 0,0 0 0,0 0 0,0 0 0,0 0 0,-13 16 0,13-16 0,-19 14-129,19-14 258,-22 20-129,22-20 0,-28 25 0,11-9 0,3-4 0,-1 3 0,1 3 0,-3-9 0,17-9 0,-22 25 0,22-25 0,-15 14 0,15-14 129,0 0-129,0 0 0,0 0 0,-17 15 129,17-15-129,0 0 0,0 0 0,0 0 0,0 0 129,0 0-129,0 0 0,-7 19-129,7-19 129,0 0 0,0 0 0,0 0 0,0 0-129,0 0 0,0 0-258,0 0-129,0 0-129,0 0-774,0 0-645,0 0-2451,0 0-645,0 0 0,0 0-129</inkml:trace>
  <inkml:trace contextRef="#ctx0" brushRef="#br0" timeOffset="31">26578 14808 1935,'0'0'3870,"0"0"-387,-10 6-1032,10-6-387,0 0-387,0 17-258,0-17-258,0 0-129,0 0-258,0 0-129,0 0-258,-11 26 0,11-26-129,-4 19 129,4-19-129,-6 26-129,6-26 0,-1 27 0,1-27-129,0 31 129,0-14-129,0 0 0,0-17 0,7 27 0,-7-27 0,8 23 0,-8-23 0,11 19 0,-11-19 0,0 0 129,21 14-129,-21-14 0,20 6 129,-20-6-129,23 0 0,-23 0 0,25-1 0,-25 1 129,24-16-129,-24 16 0,24-21 129,-24 21-129,20-25 129,-20 25-129,20-27 129,-10 9 0,-3 1-129,-2-2 0,-3 1 129,-2-1-129,0 0 0,-6 3 0,6 16 129,-15-24-129,15 24 0,-27-13 129,12 13 0,-2 0-129,-1 3 0,2 7 0,-3 0 129,1 6-129,0-2 0,3 3-129,-2 2 129,2-1 0,5-2-258,10-16-129,-9 44-1548,9-44-2451,-3 24-387,3-24-258,0 0-387</inkml:trace>
  <inkml:trace contextRef="#ctx0" brushRef="#br0" timeOffset="32">19025 15463 258,'10'9'2967,"-10"-9"-516,0 0 0,0 0-387,0 0-258,0 0-258,0 19-258,0-19-258,0 0 129,0 0-387,0 26 129,0-26-387,0 21 0,0-21 0,0 23-129,0-23-129,0 26 0,0-26 0,0 33-129,0-15 258,0 2-258,-4 5-129,4-3 129,0 6 0,-2 0-129,2-2 129,0 4-129,0 3 0,0-2 129,0 5-129,0-2 129,2-1-129,2 4 129,-3 7-129,2-1 129,-3-1 0,1 3 129,-1-5-129,0 4 0,0-1 129,0 2-258,0-8 129,0 7 0,-1-4 0,1 5-129,-3-1 129,2 1-129,-3-4 258,2 7-129,-1-4 0,2-3-129,-3 3 129,2-2-129,0-8 129,2 3-129,-3 1 0,3-1 0,-2-2 129,1 3-129,1 0 0,0 2 129,-1 3-258,-1 2 258,1-5-129,-3 2 0,1-4 0,2-2 0,-2 5 0,1-8 0,1-2 0,1 0 0,0 2 129,0-1-129,0-1 0,0 2 0,0 3 129,0-2-129,0 5 0,0-1 0,0-2 0,0 3 0,0-4 0,0 0 0,0-2 0,0 6 0,0-2 0,0 0 0,0-2 0,0 1 0,0 1 0,0 3 0,0-9 0,0 0 0,0-1 0,0 0 0,0-2 0,0-2 0,0-2 0,0-2 0,-1 3 0,1-2 0,0-2 0,-3 15 0,3-3 0,0-1-129,0 2 129,0 0 0,0 2 0,0-2 0,0-3-129,1-9 129,1-2 0,0 2 0,0-6 0,1 5 129,-1 3-258,0-3 129,2 3 0,-3-3-129,1 6 129,-1 1 0,0-1 0,1-2-129,1-1 129,-3 2 0,0 0 0,0-1 0,0-6 129,2 5-129,-2-3-129,2 0 258,-2 2-129,1-4-129,2 6 129,-3-3 0,1-1 0,1-1 0,-2 3 0,0 2 0,0-4-129,0 5 129,0 2 0,0-2 0,0 6-129,0-1 129,0-9 0,0 7 0,0-3 0,0-2 0,0-5 0,1 3 0,1-5 0,2 2 0,-4-19 0,2 29-129,-2-29 129,2 23-129,-2-23-129,0 0 129,0 0-387,0 0-516,0 0-1161,0 0-2193,0-15-258,0 15-129,0-18-258</inkml:trace>
  <inkml:trace contextRef="#ctx0" brushRef="#br0" timeOffset="33">18798 19379 903,'0'0'4128,"0"0"258,0 0 0,0 0-2064,10 19-258,-10-19-387,0 0-387,0 0-258,3 34-258,-3-34-129,7 36-258,-4-10 0,3 10 0,-1-3-258,4 1-129,0 7 0,0-3 129,3 3-129,-3-5 0,0-2 0,0-1 0,1-6 0,-2 3 0,1-9 0,1 1 0,-3-3 0,-7-19-129,20 22 258,-20-22-129,21 4 0,-21-4 0,24-7 129,-24 7-129,22-36 129,-11 16 0,2-10 0,-2 2-129,0 4 129,0-5-129,4 0 0,-2-1 0,2-1 0,-2 1-129,2-3 129,-1 2 129,-3-2-258,-1 8 129,0 7 0,-10 18 0,12-20 0,-12 20 0,0 0 0,0 0 0,0 0-129,0 0 0,13 12-129,-13-12-903,4 19-2709,-4-19-516,0 0-774,0 0 0</inkml:trace>
  <inkml:trace contextRef="#ctx0" brushRef="#br0" timeOffset="34">19026 20320 3354,'-12'19'3999,"12"-19"-1161,0 0-258,0 0-516,0 0-387,0 0-387,-20 0-129,20 0-258,0 0-258,0 0-258,0 0 0,0 0-129,-18 0 129,18 0-258,0 0 0,0 0 129,-14 17-129,14-17 129,-7 17-129,7-17 129,-7 22 0,7-22-129,-1 27 129,1-9-129,0-18 0,0 31 0,1-12-129,-1-19 387,14 28-387,-14-28 129,20 22-129,-20-22 129,25 19 0,-25-19-129,24 1 129,-8 4-129,-16-5 129,27 0-129,-27 0 0,27-6 0,-27 6 0,27-11 0,-27 11 0,22-23 0,-22 23 0,22-28 0,-22 28 0,13-26 0,-9 7 129,-4 19-129,3-19 0,-3 19 0,0-30 0,0 30 0,-8-30 0,-1 13 0,-2-2 129,-1 1-129,-2 6 129,14 12-129,-27-23 0,27 23 0,-26-8 129,26 8-129,-21 0 0,21 0 0,-15 0-129,15 0-129,-10 23-129,10-23-1419,-11 22-2580,11-22-387,-7 24-258,7-24-516</inkml:trace>
  <inkml:trace contextRef="#ctx0" brushRef="#br0" timeOffset="35">18750 20422 516,'-3'18'2193,"3"-18"-258,0 0-258,0 0 0,0 0-516,-14 4 0,14-4 258,0 0-258,0 0 0,0 0-129,0 0 0,-14-11-129,14 11 0,0 0 0,0 0-258,0 0 0,-13-11-129,13 11-129,0 0-129,-20-4 0,20 4 129,-14-11-258,14 11 0,-20-8 0,20 8 0,-23-8-129,23 8 129,-25-3 0,25 3 0,-28-3-129,28 3 258,-28 0-258,14-4 129,-3 1 0,-1 3 0,-1 0 0,-2 0 0,0-3 0,2 3 0,-5-5-129,2 0 0,-3-6 129,2-3 0,-3 7 0,1-1 129,-1-5-129,1 1 0,-1 0 129,0 4 0,0 1-129,-1-9 129,-1 2-129,2 1 0,-2-4 0,2-2-129,-3-2 129,2 4 0,-2 3-129,0 3 129,0-3-129,1 2 129,-3 0-129,-2 5 129,2-3-129,-4-1 129,1-5-129,-3 2 129,3-5-129,-4 5 0,2-5 129,0 3-129,2-1 129,1-9-129,2 4 0,-2 0 0,4 2 129,1-8-258,-3-1 129,2 2 0,-6-4 129,2 10-129,-3-14 0,1 1 0,0-2 0,1 4 0,0-11 129,2 4-129,4 2 0,2-4 0,-2 4 0,0 0-129,-2 1 129,-4-2 0,1 12 0,1-7 0,-3-1-129,2 0 129,2 1-129,2 1 129,4-4-129,1 1 258,6 0-258,-1 7 129,5-2 0,0 0 0,0-9 0,0 0 0,2-2 0,-2 1 0,1-2 0,4-5 0,-1 2 129,3-4-258,0 11 129,3 1 0,-3 5 0,1-6 0,1 5 0,-2 0 0,0-2 0,-2-1 0,5-3 0,-1 1 129,1-2-129,1 5 0,1-2-129,1 1 129,1 6 0,0-1 0,0-1-129,0 2 129,0 0-129,0-4 258,1 0-258,5-5 129,1-5-129,1 3 129,-1 6 0,2 0 0,-1 0-129,-1 6 0,0 2 129,-2 1 0,2-1 0,2 0 0,-1-9 0,0-3 0,5 1 129,-1-6-129,1 4 0,-2-3 0,-3 4 0,2 3 0,-3 8 129,0-1-258,1 0 129,-2 3 129,4-7-129,2 0 0,2-3 0,1 0 0,1-1 0,0 0 0,1 0 0,0 4 0,-2 5 0,-1 3 0,0 3 129,-3 0-129,0 1 0,3 0 0,0-8 0,3 0 0,-1 1 0,4-4 129,-2 2-129,0 4 129,0-3-129,0 3 129,0 4-129,0-1 129,-1-3 0,0 4-129,2-13 129,1 7-129,-1-10 129,2 1-129,3-3 129,-1 3-129,-1 2 0,2-3 0,-2 11 129,2-3-129,0 1 0,-1 6 0,-1 1 0,4-4 0,-1 5 129,1 2-129,2-4 0,-2 3 0,1 3 0,0-2 0,-2 5 129,1 6-129,-1-7 129,1-1-129,0 2 0,2-2 129,1-3-129,1 3 0,-1-1 0,4-3 0,-2 5 0,-1-1 0,-3 2 129,1 3-129,-6 2 0,0 1 129,-1-2-129,-2 1 129,1 0-129,-3 1 0,3-1 0,-1-3 0,1 0 0,0 1 0,-1 3 0,1 1 0,-3 0 0,3 1 0,-2 0 0,1 0 0,-3 1 0,1 2-129,1-5 129,-1-3 0,1 0-129,0 0 129,-4 8 0,4-4-129,-3 2 129,-1-1 0,1 5 0,-15 1 0,24-5 0,-24 5 0,21-1 0,-21 1 0,19-8 0,-19 8 0,20-4 0,-20 4 0,19-5 129,-19 5-258,21-7 129,-21 7 0,17-1 0,-17 1 0,18-7 0,-18 7 0,17-4 0,-17 4 0,16-3 0,-16 3 0,16-6 0,-16 6 0,0 0 0,20 0 0,-20 0 0,0 0 0,18 0 0,-18 0 0,0 0 0,0 0 0,16 3 129,-16-3-129,0 0 0,0 0 0,0 0 0,0 0 0,0 0 0,0 0 0,0 0-129,0 0 129,0 0-258,0 0 0,12 17-516,-12-17-2322,-8 0-1548,8 0-387,-24 6-258,6-6-516</inkml:trace>
  <inkml:trace contextRef="#ctx0" brushRef="#br0" timeOffset="36">18039 15034 1032,'0'0'3612,"-14"0"-129,14 0-516,0 0-516,0 0-387,0 0-516,0 0 0,-6-22-387,6 22-129,0 0 0,0 0-258,0 0-129,0 0 0,9 3-258,-9-3 129,12 22-258,-12-22 0,23 22 0,-9-10 0,1-5-129,1 5 0,1 0-129,4-2 129,-3 1 0,2 1-129,-1 1 129,-2-2-129,2 1 0,1 0 129,-2-5 0,3 1-129,-5-1 0,4 5 129,-2-2-129,-1-2 0,-1-1 129,1 1-129,-2 2 0,-1-6 0,1 0 0,1 0 0,-2-4 0,-14 0 0,25 2 0,-25-2 0,16 0 0,-16 0 0,0 0 0,0 0 0,0 0 0,0 0 0,0 0 0,0 0 0,0 0 0,0 0-129,0 0 129,0 0 0,0 0-129,0 0 129,0 0 0,0 0-129,0 0 129,0 0-129,0 0-129,0 0-258,0 0-1548,0 0-2451,0 0-129,0 0-387,-1 17-387</inkml:trace>
  <inkml:trace contextRef="#ctx0" brushRef="#br0" timeOffset="37">18495 15352 1548,'0'0'2451,"0"0"-516,13-20-129,-13 20-258,0 0 0,0 0-258,0 0 129,14-6-258,-14 6 129,0 0-258,8-20-258,-8 20 129,0 0-258,0 0-129,0 0-129,17-5-129,-17 5 0,0 0-129,0 0 0,0 0 129,0 0 0,0 0 129,0 0-129,0 0 0,0 0 129,0 0-129,0 0 129,-7 19-129,7-19 0,-14 19 0,14-19 129,-18 23-258,18-23 0,-24 35 0,10-16 0,-1 4-129,-3 1 129,0 3 0,-2 3-129,1 0 129,-6-4-129,8 6 129,-1-6 0,1 5 0,2-1-129,0-1 129,-1-3-129,5 1 129,1 1-129,1-4 129,0-3-129,9-21 129,-12 24-129,12-24 0,-6 17 0,6-17 129,0 0-129,0 0-129,0 0 129,0 0 0,0 16-129,0-16-387,0 0-1290,0 0-2580,0 0-129,0 0-516,0 0-387</inkml:trace>
  <inkml:trace contextRef="#ctx0" brushRef="#br0" timeOffset="38">13110 18132 3354,'9'-26'4128,"-9"26"-1161,2-22-516,-2 22-516,0 0 0,0 0-516,0 0 0,0 0-387,0 0-129,0 0 0,-7 8-258,7-8-258,-12 26-129,2-2 0,-4 1-258,0 7 129,-4 3-129,-3 5 0,2-2 0,0 5 129,-2-4-129,-2-3 0,3 1-129,0-4 129,2-7 0,3-4-129,2-4 129,2 0-129,11-18 129,-14 23 0,14-23-129,0 0 129,-4 15-387,4-15-129,0 0-774,0 0-1290,0 0-1935,0 0-387,0 0-258</inkml:trace>
  <inkml:trace contextRef="#ctx0" brushRef="#br0" timeOffset="39">12667 17987 1935,'0'0'4386,"0"0"387,0 0-387,0 0-2322,7 33-645,1-17-387,13 27 0,-6-12-387,13 13 0,1-1-258,6 9 0,-2-8-258,3-1 129,-1-6-129,3 0 129,-5-7-258,2 4 129,-7-12-129,-2-4 129,-4 1-129,2 0 0,-6-5 0,-1 1 0,-2-5-258,-15-10-258,25 17-903,-25-17-2967,0 0-258,0 0-516,15 0 0</inkml:trace>
  <inkml:trace contextRef="#ctx0" brushRef="#br0" timeOffset="40">13331 18151 4257,'0'0'4902,"10"-8"-258,-10 8-516,0 0-2580,28 0-258,-28 0-387,33 4-258,-13-4-129,8 1-258,-3-1 0,2 0 0,0 0-129,1 0 0,-5 0 0,2 0-129,-1 0-129,-10 0-129,8 4-387,-22-4-1290,14 0-2322,-14 0-516,0 0-258,0 0-258</inkml:trace>
  <inkml:trace contextRef="#ctx0" brushRef="#br0" timeOffset="41">13351 18349 1419,'-14'16'4644,"14"-16"258,0 0-258,1 22-2064,-1-22-645,27-2-645,-13-10-258,15 12-258,-3-8-258,5 8-258,-2-10-129,3 6 0,-5 2 0,-2 2-129,-2 0 0,-3 0 0,-4 2-129,-16-2-129,28 17-1161,-28-17-3096,0 0-129,14 0-387,-14 0-258</inkml:trace>
  <inkml:trace contextRef="#ctx0" brushRef="#br0" timeOffset="42">14515 17957 2709,'0'0'4773,"0"0"-387,0 0-774,0 0-1290,-20 1-516,20 25-516,-15-13-258,12 18-387,-13-1-258,3 11 0,-4 0-129,2 3-129,-3 5 0,-1 1 0,-2-2-129,1-6 0,-1-2 0,6-6 0,-2-5 0,4-5 0,13-24-129,-16 18-258,16-18-645,0 0-2193,0 0-1419,2-22-129,6 6-387</inkml:trace>
  <inkml:trace contextRef="#ctx0" brushRef="#br0" timeOffset="43">14196 17918 4257,'0'0'4902,"0"0"0,0 0-516,0 0-2580,14 20-387,-14-20-387,39 39-258,-18-19-258,11 11-129,-4 0 129,4 8-258,1-2-129,-2 2 0,-1-3 0,-2-2 0,-1 3-129,-5-8 129,-1 5-258,0-5 258,-7-8-258,1-1 129,-4-3-129,-11-17-129,20 32-387,-20-32-1161,0 0-2838,0 0-129,15 0-387,-15 0-387</inkml:trace>
  <inkml:trace contextRef="#ctx0" brushRef="#br0" timeOffset="44">14914 17894 3612,'1'19'4902,"-1"-19"-129,0 30-387,0-30-2322,0 44-516,-1-17-387,1 17-387,1-7-387,5 9-129,-5 3-129,2 0 0,-3-7 0,0-1 0,0-4-129,0-5-129,0-6 0,0-11-129,0 4-387,0-19-1161,0 0-2580,0 0-387,-4-13-129,-2-7-258</inkml:trace>
  <inkml:trace contextRef="#ctx0" brushRef="#br0" timeOffset="45">14746 18115 4902,'0'0'5160,"0"0"-387,0 0-129,0 0-2838,0 0-645,21-1-258,-21 1-258,37-18 0,-16 6-258,8 1-258,2 4 129,-1 4-129,-2 0 0,1 3-129,2 0 129,-3 0-129,-2 5 129,-3 2-129,-4-2 0,-1-3 0,0 4-129,-18-6-258,27 11-1161,-27-11-2838,0 0-516,7-19-129,-7 19-516</inkml:trace>
  <inkml:trace contextRef="#ctx0" brushRef="#br0" timeOffset="46">15412 17958 1935,'-17'0'4773,"17"0"-387,-15-8 129,15 8-1935,-8-18-516,8 18-645,0-19-258,0 19-258,0-24-387,0 24 129,15-26-258,-15 26-129,14-21 0,-14 21-129,21-23-129,-21 23 129,23-17 0,-7 10 0,-16 7-258,29-16 258,-13 10-258,3 0 258,-3 6 0,1 0-129,-2 2 129,2 8-129,-2 2 129,-1 6-129,0-1 129,-3 4-129,-1-3 0,-2 4 129,-2 3-258,-3 1 129,-3 0 0,0 5 0,-3-6 0,-4 7 0,-3 5 0,-4-5 0,-1 1 0,-3-2 0,-3 1-129,0-6 129,-4 5 0,1-6-129,2-3 129,4-3 0,-3 0 0,7-3 0,14-16-129,-21 28 129,21-28 0,0 0 0,-11 15 0,11-15 0,0 0 0,0 0 129,0 0-129,0 0 0,0 0 0,13 11 129,-13-11-129,24 0 129,-8 0 0,2-4-129,3 3 129,6 1-129,-1-2 129,0-2-129,2 3 0,-3 1 129,-2 0-129,-3 0 129,-2 0 0,-1 0-129,-17 0 0,24 3 129,-24-3 0,0 0 0,15 2-129,-15-2 129,0 0-258,0 0 129,0 0 0,0 0-258,0 0-129,0 0-774,18 9-3612,-18-9 0,0 0-645,0 0-258</inkml:trace>
  <inkml:trace contextRef="#ctx0" brushRef="#br0" timeOffset="47">19811 17280 1806,'0'0'3870,"0"0"516,0 0-1290,0 0-516,0 0-516,0 0-516,2-10-387,-2 10-129,0 0-258,0 0-258,0 0-129,0 0-129,-11-17 0,11 17 0,-18-4-258,18 4 129,-25-3 0,11 1-129,-4 0 129,-1 2-129,-3 0 0,3 0 258,0 4-258,1 3 129,-2 0-129,5 0 0,1 1 129,14-8-129,-18 18 0,18-18 0,-15 14 0,15-14 0,-4 17 0,4-17 0,0 21 129,0-21-129,0 25 0,0-8 129,0 5-129,1 1 0,0 3 0,-1 2 0,2 3 0,3 1 0,-5 2 0,2 0 0,-1-1 129,-1 5-129,0-2 0,3-2 0,-2 5 129,-1-1-129,0 0 129,3 2-129,-3-3-129,0 0 258,0 3-258,0-1 129,0-6 0,0 0 0,3-4 0,-2-5 0,2 4 0,3-11 0,-6-17 129,8 28-129,-8-28-129,7 23 129,-7-23 0,0 0 0,4 17 0,-4-17 0,0 0 0,0 0 0,0 0 0,0 0 129,0 0-129,0 0 0,15 7 0,-15-7 0,19-2 129,-4 2 0,0-1-129,5-3 129,2 2-129,3 2 129,-1-7 0,-1 6 0,4 1-129,-7 0 129,0 0-129,-3 0 129,-17 0-129,20 0 0,-20 0 0,0 0 0,0 0 0,0 0-258,0 0-258,0-18-2451,0 18-1677,0 0-258,0 0-258,-18-7-516</inkml:trace>
  <inkml:trace contextRef="#ctx0" brushRef="#br0" timeOffset="48">20516 17517 1,'0'0'3482,"0"0"388,0 0-903,0 0-258,0 0-516,0 0-387,0 0-258,0 0-387,0 0-129,0 0-387,0 0 129,0 0-387,0 0-129,0 0 129,0 0-129,0 0-129,0 0 0,0 0 0,0 0 0,0 0-129,-11 13 129,11-13-129,-13 36 0,3-9 0,-5 4 0,0 3-129,0 3 258,-4 2-129,3-4 0,-1-1 0,-1-2 0,7-10 0,1-4 129,3-2-129,7-16 0,-10 26 0,10-26 129,-5 17-129,5-17 0,-8 19 0,8-19 0,-7 24 0,7-24 258,-16 18-258,16-18 0,0 0-258,-11 18 129,11-18-129,0 0-387,0 0-774,0-11-3096,0-7 0,0 18-645,3-38 129</inkml:trace>
  <inkml:trace contextRef="#ctx0" brushRef="#br0" timeOffset="49">20210 17613 3612,'0'0'4773,"0"0"-258,0 0-258,0 0-2451,0 0-387,0 0-258,35 11-258,-21-6-129,15 12-387,-4-5 0,10 13-129,-6-4 129,4 2-258,-2 0 129,-2 6-258,3-6 129,-3 3-129,-4-5 129,2-2-129,-7 0 0,-2-5 0,-2-5-129,-16-9-129,22 11-516,-22-11-903,0 0-2838,14-23-129,-14 23-387,0-29-258</inkml:trace>
  <inkml:trace contextRef="#ctx0" brushRef="#br0" timeOffset="50">21370 17451 2709,'0'0'3999,"0"0"-645,1-17-516,-1 17-516,0 0-645,0 0-129,0 0-387,0 0-258,-12 5-129,12-5-129,-20 13-129,20-13-129,-28 15 0,14-4 0,-5-5-129,1 5-129,-3 4 0,-1-1 0,-1 2 0,4 1-129,-3-1 0,4 3 0,2-2 0,0-1 0,16-16 0,-21 24-129,21-24 258,0 0-129,0 20 258,0-20-258,14 6 129,4 1 0,0-4 0,0 2 0,7 3-129,-3 2 0,2 0 0,-3 0 0,1 1 0,-3 3-129,0-3 258,-6 5-258,3-5 129,-16-11 0,19 22 0,-19-22 0,0 0 0,18 17 0,-18-17 0,0 0-129,0 0-129,0 0-516,18 8-1032,-18-8-2709,0 0-258,0 0-387,10-10-258</inkml:trace>
  <inkml:trace contextRef="#ctx0" brushRef="#br0" timeOffset="51">21724 17361 129,'4'-16'3999,"-4"16"387,0 0-903,0 0-774,0 0-516,0 0-387,-8-10-387,8 10-387,0 0-129,0 0-258,0 0-129,0 0-129,0 17 0,0 1-129,2 6 129,0 2-258,2 7 0,1 8 0,-3-2-129,3 7 0,-4 2 129,2 1-258,0-1 258,-2-3-258,-1-4 258,1-4-129,-1-8 0,0-6 0,0-23 0,3 25 129,-3-25-258,0 0 129,0 0-387,0 0-1032,24 0-3225,-24 0 0,0 0-516,8-14-387</inkml:trace>
  <inkml:trace contextRef="#ctx0" brushRef="#br0" timeOffset="52">22162 17439 3354,'0'0'4773,"0"0"-129,-19-12-387,19 12-2322,0 0-516,0 0-387,-22 0-129,22 0-387,0 0-129,-16 11 0,16-11-129,-11 26 0,4-7 0,5 0 0,-5 7 0,4 6-129,-1-5 0,4 8-129,0-4 129,0 4-129,0-3 129,7 2-129,2-7 129,2 1-129,3-7 129,3-1-129,1-7 129,2-3 0,0-3-129,7-7 0,1-5 0,-1-7 0,1-6 0,0-4 0,-1-1 0,2-5 0,-4-2 0,-6 1 0,-2-2 129,-5-1-129,-3 7 0,-5-2 129,-4-4-129,-1 7 0,-13-2 0,-3 3 0,-7 0 0,-3 3 0,-5 1 129,1 6-129,-4 6 0,2 3 0,2 4 0,3 1 0,6 12-129,3 4 0,6 4-258,13-21-903,-10 44-3225,2-27-258,8 8-387,0-25-645</inkml:trace>
  <inkml:trace contextRef="#ctx0" brushRef="#br0" timeOffset="53">22584 17044 903,'0'0'2967,"0"0"-129,0 0-258,0 0-129,0 0-258,0 0-258,0 0-258,0 0-129,0 0-516,0 0-129,0 0-258,0 0-129,7 0-129,-7 0 0,16-2-129,-16 2 0,31-4 0,-14-1-129,1 5 129,4 0-129,4 0 0,1 0 129,2 0-129,-2 2 0,-1-2-129,-5 3 129,4 0-129,-7-3 129,-18 0-129,24 0 0,-24 0 129,0 0-129,13 0 129,-13 0-129,0 0 0,0 0 0,0 0 129,0 0-129,0 0 0,0 0 0,0 0 0,-9 19 0,9-19 0,-13 20 0,13-20 0,-10 32 0,8-11 0,0 5 0,2 5 0,0 4 0,0 3 0,0 6 0,4-1 0,2 2 0,1 1 0,-1-2 0,1-1 0,-2 2 0,-1 2-129,-2-6 129,0-1 0,0-4 0,-2 0-129,0-6 129,0-3-129,0-7 129,0-2 0,0-18 0,0 21 0,0-21 0,-6 19 0,6-19 129,0 0-129,0 0 0,-9 17 0,9-17 0,0 0 0,0 0 0,0 0-129,0 0 129,0 0 0,-16 2 0,16-2 0,0 0 0,0 0 0,0 0 0,0 0 0,0 0 0,0 0 0,0 0 0,0 0 0,0 17-129,0-17 129,0 0 129,0 0-258,0 0 129,0 0 0,0 0 0,0 0 0,0 0 0,6 18 0,-6-18 0,0 0 0,0 0 0,0 0 129,0 0-129,0 0 0,0 0 0,0 0 0,-10 10 129,10-10-129,0 0 129,0 0-129,-15 4 0,15-4 0,-20 0 0,20 0 0,-26-4 0,9 3 0,3 1 0,-4 0 0,0 0 0,-3 0 0,6 1 0,-3 8 129,3-3-129,15-6 0,-23 8 0,23-8 0,0 0-258,0 0-129,0 15-1677,0-15-2580,10-1-387,-10 1-129,18-12-645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2:05:11.28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18874 4627 1548,'0'0'1806,"0"0"-129,-12-5 0,12 5-129,0 0-387,-11 0 129,11 0-516,-11 0 129,11 0-258,-12 5-129,12-5 129,-12 6-258,12-6 258,-12 12-129,12-12 0,-10 16 0,10-16 129,-9 19-129,9-19 129,-3 25-129,3-25-129,0 24 129,0-24-258,10 21 129,-10-21-129,19 21 129,-7-14-258,1 1 129,0-3 0,2-1-129,-5-2 0,7-2 0,-6 0 0,2-2-129,0-5 129,-1-1-129,0-2 129,-12 10-129,17-24 129,-9 12-129,-3 0 0,-1 1 0,-4 0-129,0-1 129,0 12-129,-15-21 129,2 15-258,-3 0 258,1 2 0,-4 3-129,3 1 0,-2 0-516,8 9-129,-8-1-2709,18-8-774,-16 19-387,16-19-258</inkml:trace>
  <inkml:trace contextRef="#ctx0" brushRef="#br0" timeOffset="10151.5806">15878 6944 3225,'0'0'3225,"-8"2"-645,8-2-387,-16 10-516,10 2-129,-7-10-258,7 10-129,-4-8 0,3 7-387,7-11 0,-14 21-258,7-8 0,4 1-387,2 3 258,1 0-258,1 0 129,7 1-129,2-3 129,4 0-258,1-7 129,4-2 0,3-6 0,2-4-129,-2-5 129,-1-7-129,-2-1 0,-2-2 129,-5 0-258,-2-1 258,-10 5-387,-6 0 387,-7 1-387,-7 3 258,0 3-258,-6-1-387,4 9-387,-6-1-3225,10-2-258,4 3-258,14 0-258</inkml:trace>
  <inkml:trace contextRef="#ctx0" brushRef="#br0" timeOffset="14079.8052">22110 7066 258,'-5'3'4128,"5"-3"-129,-12 0-1290,12 0-645,0 0-516,0 0-258,-18-1-258,18 1-387,-13 0 129,13 0-258,-13 7 0,13-7 0,-17 13-129,10-3 129,7-10-258,-19 23 129,12-12 129,3 3-258,0 1 0,4-1 129,0 1-258,2-1 129,8-3-129,4-2 0,1 0 0,5-2 0,0-4-129,0-2 0,1-1 129,0-1-129,-5-8 0,1 2 0,-4-5 129,-4-1-129,-1 1 0,-3-3 0,-5-1 0,0 2 129,-6-2-129,-6 0 0,2 2 0,-4 1 0,1 2-129,1 3-129,12 8-516,-22-6-2322,22 6-1677,-8 6-258,8-6-516</inkml:trace>
  <inkml:trace contextRef="#ctx0" brushRef="#br0" timeOffset="16439.9403">16038 6890 2580,'2'7'2580,"-2"-7"-387,0 0-387,0-7 0,0 7-387,3-12 0,-3 12-129,14-19-387,0 10 129,-5-7-258,10 3 0,-5-4-258,10 4-129,-3-7 0,5 3-129,4-5 0,4-2-129,2-2 0,2-1 129,2-4-129,3-3-129,1-2 129,2-1-129,-6 2 129,6-2-129,-3-2 0,1 3 129,-3 1-258,2 0 258,1-1-129,1-1 0,-1 1 0,1-1 0,2 3 0,-1-2 0,1 2 0,0 1 0,-2 1 0,-2 2-129,0-1 258,-4 3-129,-3-1 0,-2-2 0,-3 1 129,4-2-129,-3 0 0,0 3 0,-1 1 129,-1-1-129,1 4 0,-2 1 0,-1 3 258,-1 0-258,-1 3 0,1-1 129,-1 2-129,0 0 0,2-2 0,0 4 129,0-2-258,0-1 258,2 0-258,0 3 129,3-2 0,-6 0 0,1 0 0,-1 0 0,-1 0 0,-1-1 0,-1 0 0,-1-1 0,0 0 0,2-1 0,2-1 0,-3 2-129,1 0 129,-4 1 0,0 1 0,-1 1 0,-3 0 129,-2 2-129,-2 0 0,-1 1 0,2-1-129,-2-1 129,3 1 0,-4 2 0,4-3 0,-3 5-258,0 1 258,0 2 0,-12 7-129,16-8 129,-16 8-129,18-8 0,-18 8 0,22-11 0,-8 4-129,0-1-129,5 2-258,-8-4-2322,5 2-1290,-2 1-129,-14 7-516</inkml:trace>
  <inkml:trace contextRef="#ctx0" brushRef="#br0" timeOffset="17648.0094">16160 6522 1161,'0'0'2967,"0"0"-258,1-11-516,-1 11-258,0 0-516,0 0 0,0 0-516,0 0-129,-7 6-129,7-6 0,-3 12-129,1 0 0,2-12-129,-9 20 0,2-6-129,2 3 0,-4 1-129,1 3 0,-1 1-129,-2 2 129,0-2-129,2 2 0,0-2-129,0-1 258,4-3-258,-1-2 129,2-3 0,2-1 0,-2 0 0,4-12 0,-2 19 0,2-19 0,0 14 0,0-14 0,0 17 0,0-17 0,3 15 0,-3-15 129,12 10-129,-12-10 129,18 5-129,-4-5 258,3-1-258,2-4 0,6-4 129,1 2-258,1-2 0,0 1-516,8-4-3354,-5 7-645,-1-3 0,-1 1-129</inkml:trace>
  <inkml:trace contextRef="#ctx0" brushRef="#br0" timeOffset="20204.1554">15642 5214 1419,'0'0'2838,"0"0"-387,-6-4-258,6 4-774,-16 0-258,16 0 129,-19 0-516,19 0 129,-20 1 0,20-1-258,-22 0 0,22 0-129,-23 0-129,23 0-129,-19 0-129,19 0 0,-20 0 0,20 0 129,-13 0 0,13 0-129,-11 0 0,11 0 129,0 0 0,-12 7-129,12-7 129,0 12-129,-1 0 0,1 3 129,0 2-258,1 5 129,1 2 0,3 2-129,-3 6 129,2 2-258,-3 2 129,1-2-129,-2 4 129,3-2-129,0-4 258,-3-3-258,1-2 0,-1-3 129,3-3 0,-3-3-129,3-4 129,-2-1 0,4 1-129,0-4 129,-5-10 0,14 13 0,-14-13 0,15 11 0,-4-9 129,2-2-129,-3 0 129,5 0 129,-3 0-129,6 0 0,-6-2 0,4-1 0,-4 2 0,-1-2-129,1 0 0,-12 3-258,19 0-387,-19 0-1161,13-10-2580,-13 10-129,10-8-387,-10 8 259</inkml:trace>
  <inkml:trace contextRef="#ctx0" brushRef="#br0" timeOffset="20588.1774">16133 5286 2967,'-9'17'3999,"-3"0"-129,3 5-1677,-12-3-387,9 10-387,-10-7-258,7 10-387,-5-6 0,3 3-387,-2-4-129,3 0-129,2-3 0,-1-5-258,6 1-129,-1-7-387,8 3-1032,2-14-2322,0 0-258,0 0-516,0 0 646</inkml:trace>
  <inkml:trace contextRef="#ctx0" brushRef="#br0" timeOffset="20852.1924">15845 5355 1935,'0'11'4515,"0"-11"0,14 18-129,-14-18-2580,27 23 0,-14-14-645,11 7-258,-4-4-258,6 2-258,-5 0 0,5-2-387,-3 3 0,-5-6-387,4 6-387,-8-10-645,10 7-2838,-9-5-387,-1 3-387,-1-5 129</inkml:trace>
  <inkml:trace contextRef="#ctx0" brushRef="#br0" timeOffset="21495.2294">16317 5320 2451,'0'0'4515,"0"0"-129,0 0 129,0 0-2838,18 1-129,-18-1-516,18 4-129,-18-4-258,27 7 0,-12-3-387,2 2 0,0 1-129,1-1 0,-2 0-129,0 1 0,0 0 0,1 0 0,-2-1 0,0-2 0,-2-1 0,-3-1 0,-10-2 0,18 5 0,-18-5 0,0 0 0,0 0 0,0 0 0,0 0 0,2 10 0,-2-10 0,-7 17-129,7-17 129,-20 21-129,9-6 258,-1-1-258,1 2 129,-2 2-129,2-3 129,1 0 0,1 1 0,2-2 0,7-14-129,-10 18 0,10-18-129,-3 12-258,3-12-387,0 0-1161,0 0-2451,0 0-129,0 0-516,9 0 775</inkml:trace>
  <inkml:trace contextRef="#ctx0" brushRef="#br0" timeOffset="22119.2651">16755 5332 1,'-1'11'3998,"-13"9"130,3-5-903,-3-6-774,12 11-516,-11-10-516,13 11-387,-9-9-129,9 5-387,0-5 0,9 4-258,-9-16 0,21 21-258,-8-17 129,0 0 0,0-1 0,1-3 0,-3 0 0,0-3 0,-11 3 0,19-17 258,-10 6-387,1-1 258,-2-2-258,0-1 258,-2 1-258,-2-3 129,-2 0-129,-2 2 129,0 1-129,-6-1 0,-6 1 129,1-1-129,-6 5 0,1 6 0,-4 1 0,-1 3-129,1 3 129,1 4-129,4 8-129,1-2-387,11 10-645,-6-9-2967,10 3-387,3-6-129,6 0-258</inkml:trace>
  <inkml:trace contextRef="#ctx0" brushRef="#br0" timeOffset="22931.3114">16955 5133 2709,'9'0'4257,"-9"0"-129,13-9-1806,6 9 0,-19 0-645,28-3-387,-17-1-258,7 4-258,-4 0-258,3 0-129,-4 2-129,-1 0 0,-1 1-129,-11-3 0,15 9-129,-15-9 129,5 12 0,-5-12-129,0 16 129,0-16-129,-4 23 0,0-11 0,-1 2 0,1 3 0,-2-1 0,3 3 0,1 4 0,2-1 0,0-2 0,0 2 0,0 1 129,3 0-129,3-1 0,1-1-129,0 1 129,-1-3-129,0 1 258,0 1-258,-4-3 0,-1 1 0,-1-2 129,-2 0 0,-7 2 0,-1-2 0,-4-1 0,0-3 0,2-2 0,-4 1 0,2-4 0,0-3 0,0-1 129,3-1-129,11-3 0,-15 1-129,15-1-387,-12 4-2580,12-4-1419,0 0-258,10 0-387</inkml:trace>
  <inkml:trace contextRef="#ctx0" brushRef="#br0" timeOffset="25284.4462">19111 4928 1,'0'0'1547,"0"0"-128,0 0-258,0 0-129,0 0 129,0 0 129,0 0-258,0 0 129,0 0-258,0 10-129,0-10 0,7 18-129,6-3 0,-5-2 0,7 3-129,-4 1 258,7 3-387,-2-2 258,5 6-258,1-3 0,1 6-129,0-4 0,5 2 0,0-1 129,2 4-129,-1-5-129,3 3 129,-1-2-129,0 0 129,3 1-129,-1 1 0,-1-2 129,1 1-129,-5-1 129,2 0-258,-3 0 258,2 0-129,-1-2 0,-1-3-129,1 3 129,-1-5 0,0 3-129,1 2 129,1-5 0,2 1-129,-3 1 0,4 1 129,-3 0-129,3 1 129,1-1-129,1-2 0,0 3 0,0 1 0,-2-3 0,0 2 0,0 1 0,-3-4 0,-1 1 0,-1 0 258,-3-2-258,1 2 129,-2 0-129,0-2 0,-3 2 0,1 1 129,-2-1 0,-1-1 0,1 1-258,-3-2 258,0-3-129,0 3 129,-1-4-129,0 1 0,1 0 129,0-1-258,-3-1 387,1 4-258,1-3 129,-2 2-258,3-1 387,-2 1-258,1-1 0,-2 1 0,2-1 0,-2 3 0,2-3 0,-1-2 0,1 3 0,-1-1 0,2-2 0,0 0-129,0 0 129,0-2 0,0 1 0,-1 0 0,2-1 0,-2 0 0,4 0 0,-4 1 0,2-3-129,-1 2 129,-2 1 0,4-1 0,-4-2 0,1 3 0,-2-3 0,1 2-129,1 1 129,-1-1 0,3 0 0,-3 2 0,2 0 0,0 0-129,-1 2 129,-1-2 0,1 1-129,-3-1-129,5 5-645,-17-17-645,30 23-2967,-16-8-387,3 0-258,0 4 1</inkml:trace>
  <inkml:trace contextRef="#ctx0" brushRef="#br0" timeOffset="26816.5338">21356 6775 129,'11'6'1677,"3"4"-129,-14-10-129,13 14-387,-13-14 129,16 19-129,-5-11-387,-11-8 129,18 17 0,-18-17 0,18 17-258,-18-17 129,17 14-258,-17-14 258,13 10-258,-13-10 0,16 10-129,-16-10 0,13 14 0,-13-14 129,15 13-258,-15-13 0,13 12 0,-13-12 129,16 13-258,-16-13 258,14 11-258,-14-11 129,17 11 0,-17-11 129,14 12-516,-14-12 258,17 16 0,-17-16-129,13 11 129,-13-11 0,18 15-129,-18-15 129,14 12 0,-14-12-129,16 12 129,-16-12 0,16 9-258,-16-9 0,15 6-516,-4 1-903,-11-7-1419,0 0-1161,13 3 258</inkml:trace>
  <inkml:trace contextRef="#ctx0" brushRef="#br0" timeOffset="27680.5832">21641 6771 3096,'0'0'4386,"0"0"-129,0 0-2451,0 10 0,0-10-645,1 12-258,-1-12-129,8 22 0,-4-8-258,5 3 0,-3 0-129,7 3 0,-6-3 0,3 3-129,1-4 0,0 1 0,0-2-129,-1-1-129,-1 0 129,0-1-129,3-1 0,-2 1-129,-1-1 129,-9-12 129,15 20-258,-15-20 129,8 14 0,-8-14 0,0 0 0,-3 11 0,3-11 0,-20 5 0,6-3 0,-2 3 129,-3-1-258,-3 3 258,-3 0-129,-2 1 0,1 2 0,2 0 0,0-2 129,2-2-129,2-3 0,5-2 0,3 0 0,12-1-387,0 0-1548,-13-3-2451,13 3-516,0-16-258,2 4-129</inkml:trace>
  <inkml:trace contextRef="#ctx0" brushRef="#br0" timeOffset="29459.685">20749 5181 1677,'0'0'3612,"0"0"258,-2-14-1548,2 14-516,0 0-258,0 0-387,-16-7-129,16 7-258,-11-2-129,11 2-129,-13 0-258,13 0 0,-17 0 0,17 0-129,-23 4 0,13 0 0,-2 0-129,0 1 129,2-1 0,10-4 0,-20 10 0,20-10 0,-12 13 0,12-13 0,-6 14 0,6-14 129,-5 22-129,5-9 0,-1 3 129,1 1-129,0 1 0,0 5-129,0 2 129,0 3-129,0 1 129,0 0-129,1 2 129,2 1-129,-3-1 0,0-2 0,0 0 129,0-7-129,0 0-129,0-5 129,0 0 0,0-5-129,0-12 129,2 14 0,-2-14 0,0 0 0,0 0-129,12 9 129,-12-9 0,13 0 0,-13 0 0,18 0 0,-18 0 0,22 0-129,-11 3 129,-1-3 0,5 0 0,-4 0-129,1 0-645,-12 0-645,24-7-2967,-24 7-258,21-9-516,-21 9 258</inkml:trace>
  <inkml:trace contextRef="#ctx0" brushRef="#br0" timeOffset="29859.7078">20908 5225 129,'0'0'3870,"0"0"387,0 0-774,4 7-1419,-4-7-387,0 16-387,0-16-258,-3 26 0,-4-12-258,7 8-258,-4-3 0,4 7-129,-3-2 129,3 1-387,-3 0 258,3-1-258,0-3-129,0-4-258,6 5-1161,-6-22-2967,10 18-387,-10-18-129,11 9-129</inkml:trace>
  <inkml:trace contextRef="#ctx0" brushRef="#br0" timeOffset="30084.7207">20931 5617 2322,'0'17'4128,"-1"0"258,1-17-645,0 0-2709,0 17-516,0-17-129,0 0-387,11 15-645,-11-15-2193,0 0-1161,15 0-258,-15 0 0</inkml:trace>
  <inkml:trace contextRef="#ctx0" brushRef="#br0" timeOffset="30527.7461">21370 5192 3225,'0'0'4515,"-12"2"0,12-2-1677,-14 19-1032,-2-12-516,9 12-258,-11-4-258,9 9 0,-6-4-387,6 7 0,1-3 0,5 5-129,0-3 0,3 3-129,3-2 129,5-1-258,2-1 129,3-3-258,0 2 129,0-7-258,1 3-387,-14-20-1032,21 23-2838,-21-23-258,14 12-516,-14-12 258</inkml:trace>
  <inkml:trace contextRef="#ctx0" brushRef="#br0" timeOffset="30904.7676">21654 5371 3225,'0'0'4128,"0"0"0,0 0-2193,0 0-258,0 0-516,0 9 0,-12-1-387,5 8 0,-6-4-129,2 5-258,-5-1 129,2 2-258,-2-1 0,3 0-129,0-2 129,4-4-258,9-11-129,-17 18 0,17-18-387,0 0-774,0 0-3225,0 0 0,0 0-645,0 0 516</inkml:trace>
  <inkml:trace contextRef="#ctx0" brushRef="#br0" timeOffset="31187.7838">21435 5329 1935,'-13'-12'4773,"13"12"258,0 0-645,7 12-2064,-7-12-774,15 17-516,-3-7-129,8 9-258,-1-2-387,4 2-129,-3-1 258,3 3-387,-3-4 258,1 2-387,-2 2 258,-1-5-387,2 3 129,-6-8-645,8 12-1806,-6-16-2064,0 1-516,-16-8-129</inkml:trace>
  <inkml:trace contextRef="#ctx0" brushRef="#br0" timeOffset="32043.8328">21972 5309 1419,'0'0'4644,"-1"12"258,1-12-258,0 0-2709,9 6-258,-9-6-645,18 7-258,-18-7-258,26 10 129,-15-5-387,6 2-129,-4 3 0,1-1 0,-2 0-129,0 2 129,-1-2-129,-11-9 0,20 20 0,-12-8 0,-8-12 129,13 17-258,-13-17 258,12 14-129,-12-14 129,0 0-258,7 12 387,-7-12-258,0 0 0,-4 11 0,4-11 129,-16 9-129,16-9 0,-20 14 0,8-7 0,2 1 0,-1-1 0,-1 1 0,12-8 0,-16 16 0,16-16-129,-17 14 129,17-14 0,-11 12 0,11-12-129,-11 11-129,11-11 0,0 0-774,-4 21-1677,4-21-1935,0 0-387,0 0-258</inkml:trace>
  <inkml:trace contextRef="#ctx0" brushRef="#br0" timeOffset="32599.8646">22431 5321 4128,'0'0'4515,"-7"3"-903,-7-2-1290,9 13-258,-14-9-774,11 14 258,-7-9-645,10 12-258,-3-6 0,5 6-129,2-2-129,1 0-258,4-2 258,4-1-387,3-1 258,4-4-129,-1-5-129,4-1 129,-1-5-129,3-1 129,1 0-129,1-7 0,0-3 0,2-2 0,-1-1-129,-5-1 258,-2-1-129,-3 1 129,-4-1-258,-9-1 258,-2 2-258,-10-2 258,-3 4-258,-8-1 129,-1 1 0,-3 4-129,1 2 0,1 2 0,4 4 0,1 0-129,7 1-258,-1 0-1032,14-1-2709,0 15-645,0-15-387,12 9 0</inkml:trace>
  <inkml:trace contextRef="#ctx0" brushRef="#br0" timeOffset="33007.8879">22710 5202 1161,'0'0'4902,"8"7"0,3-3-129,-11-4-2709,26 16-387,-26-16-387,24 30-516,-12-10-129,2 5-129,-3 2-258,-2 3-258,-1 1 258,-3 2-258,-4-1 129,-1-2-258,0 1 129,-5-6-258,-1 1-129,-5-14-1161,7 4-2967,4-16-258,-11 10-645,11-10 0</inkml:trace>
  <inkml:trace contextRef="#ctx0" brushRef="#br0" timeOffset="33931.9408">23020 5116 2193,'0'0'4644,"13"-7"258,-13 7-1806,15-5-516,-15 5-903,0 0-516,12-9-258,-12 9-387,18 0 0,-18 0-129,18 4-258,-18-4 0,19 5 0,-19-5 0,15 8-129,-15-8 129,18 5-129,-18-5 0,12 2 129,-12-2-129,11 1 0,-11-1 0,0 0 0,0 0 0,12 7 0,-12-7 0,0 0 0,2 17 0,-2-17 0,0 17 0,0-6 129,0 2-129,-1 1 0,-2 3 0,1-1 0,1 2 0,-1 3 0,2-1 129,-2 1-258,2 1 258,0-2-129,0 1 129,0 3 0,1 1-129,2-3 129,0 2-258,1 1 258,1 0-258,1 0 258,-1 3-258,-1-4 0,1-1 129,-1-4 0,-1 0 129,-1-4-258,0-3 258,-2-12-129,0 14 0,0-14 129,0 0-129,-15 5 0,5-5 129,-3 0-129,-1 0 0,-4 0 0,5 3 0,-2-1 0,3 0 0,12-2-129,-17 0-129,17 0-645,0 0-3096,0 0-903,0 0-387,0 0-258</inkml:trace>
  <inkml:trace contextRef="#ctx0" brushRef="#br0" timeOffset="40836.3356">18633 14955 2322,'0'0'3354,"-2"12"-645,2-12-645,0 0-258,-11 2-516,11-2-129,0 0-129,-13 15-129,13-15-129,-10 15-129,10-15 0,-6 16-129,6-16 0,-2 19-129,2-19 0,0 20 129,4-8-258,5 0 129,2-1 0,3 1-129,1-4 0,4 1 0,2-5-129,0-1 0,1-3 129,2-4-258,-2-4 129,-1 0 0,-2-6 0,-2 2-129,-2-2 0,-1-2 129,-7 1-129,1 0 0,-6-3 0,-2 1 0,-1 3 129,-6-2-129,-6 2 0,-4 2 0,-6 0 129,-3 4-129,-2 4 0,-1 1 0,2 3 0,0 3-129,7 5-129,2-2-258,18 12-2580,0-18-1161,4 23-516,6-15-387,10 0 0</inkml:trace>
  <inkml:trace contextRef="#ctx0" brushRef="#br0" timeOffset="43495.4878">21960 7449 129,'0'0'2322,"0"0"-129,0 0-387,0 0 0,-10 14-258,10-14-258,0 0-129,-17 9-129,17-9 0,-14 16-258,7-2 0,-5-5-129,4 8-129,-5 0-129,4 3 0,-6 0-129,4 3 129,-2 2-258,-1 4 129,0 2 129,0 3-258,-3-3 258,5 6-258,-3-1 129,2 4-129,-2-3 129,4 4-258,-5 1 0,0 2 129,2 3-129,-2-1 0,-3 2 0,2-1 0,-2 0 0,1-2 129,-1 0-129,1-3 129,0-2 0,0 1 0,-1-2 129,0 2-129,-1 0 258,2 4-258,-3-1 0,1 2-129,-1 0 0,-2 4 0,0 3 0,2 0 0,-4-1 0,0 0 0,1 2 0,-2 0 0,-1-1 0,-2 0 0,-2-2 0,2 2 0,-2 2 0,-2-1 0,3 2 0,-1-1 0,1-1 0,2-1 0,-1 0-129,4-5 129,0-1 0,1-2 0,3 1 129,0 2-129,0-4 0,0 2 129,-1 1 0,1-1-129,-2 1 129,3 2-129,-3 0 0,0 1 0,-2 5-129,4 0 258,-5 2-258,0 1 129,-3 7 0,-2 1 0,0-3 129,-3-1-129,-2 3 0,0 1 0,-2 2 0,2 1 129,-1-2-258,2-2 129,0 0 0,0 1 0,2 1 129,2-3-129,1-5 129,3-2-129,3-4 129,0-2-129,3-2 129,3-1 0,3-8-129,2-4 129,2 1-129,1-1 0,3 0 0,1 1 129,-1-6-129,2 4 0,-2 3 0,0 0 0,-2 1 129,0-1-129,-3 2 0,-1 1 129,0-1 0,-2 3-129,3-3 129,-2 3-129,0-2 0,1-2 129,0 0-129,1 3 0,0-4 0,0 3 0,0-1 0,-2 0 129,2-1-258,-1 0 0,2 1 0,-3-1-129,1 0 129,1 2 0,-2 0 0,0 3 0,-3-2 129,2 0 129,-3 3-129,3 0 0,-2-5 0,-1-1 0,1 1 0,1-2 0,1 1 0,0 0 129,-2-2-129,3-1 0,0 4 0,-1-5 0,2 2 0,1-4-129,-2-2 0,3-2 129,0 0-129,1 1 0,2-4 129,0 3-129,0-4 129,2 2 0,-1 1 0,3-2-129,-1-3 129,1-2 129,0 1-129,1-1 0,0-1 0,0 1 0,1-1 0,-2 1 0,0 1 0,-2 0 0,0 0 129,-1 0-129,0-1 129,-1-1-129,0 1 129,0-4-129,0-1 0,2 0 0,0-2 0,0 1 0,0 2-129,0 0 129,0-3-129,1 3 0,-1-1 0,2-1-129,0-2 258,0 1-258,1-3 258,3-11-387,-4 19 387,4-19-129,-3 16 129,3-16 0,-3 15 0,3-15 0,-3 15 0,3-15-129,0 0 129,-5 13-387,5-13-387,0 0-1935,0 0-1548,0 0-129,0 0-516</inkml:trace>
  <inkml:trace contextRef="#ctx0" brushRef="#br0" timeOffset="44080.5208">18906 14216 1161,'0'0'3612,"0"0"0,0 0-516,4-11-516,-4 11-774,0 0-387,0 15-516,0-15 0,0 18-258,0-7-129,0 10 0,0-1-129,0 6 0,0 1 0,0 4-129,0 4-258,0 3 0,0 3 0,2-3-129,1 2 129,1-2-129,-1-5 129,2-3-387,0-4 516,1-4-129,-2-10 0,3-2 258,-7-10-258,0 0 129,14 10 0,-14-10 0,16-5 0,-16 5 0,20-19 0,-4 7-129,1-5 129,2 0 0,1 1-129,0-3 0,0 1-129,0-2-129,0 12-774,-9-11-1935,2 14-1548,-13 5-129,14-2-387</inkml:trace>
  <inkml:trace contextRef="#ctx0" brushRef="#br0" timeOffset="46850.6795">15897 7406 1677,'0'0'2193,"0"0"-387,0 0 0,0 0-387,0 0-387,-3 9-129,3-9-258,-5 18 129,5-18-129,-3 25-129,3-9 0,0 2-129,1-3 0,3 6 0,1 4-129,1 4 129,2 0 0,0 3 129,2 2-258,2 2 0,-4 1 0,5 2 0,-3-1 0,2 2-258,0-1 129,2 3 0,-2 4-129,0 0 258,1 2-258,1 0 129,-1-2 0,2 3 0,0 2 0,3-1-129,-1-1 129,-1 2 0,3 2 0,-1 0-129,-2 2 129,1 1-129,1-2 0,-2 2 0,-1-4 0,0 4 0,0-4 0,-1-1 129,2 1-129,-1 1 129,1 0-129,1 0 0,0 1 129,1-1-129,0 2 129,0 1-129,1-2 129,1 1-129,-2-4 0,0 0 0,-2-1 0,1-2 129,-3-3-129,2 1 0,-1 2 129,0 0-258,-2-1 258,2 3-129,2 2 0,-1 0 0,2 3 129,-1 1-129,1-5 0,0 2 0,0 0 0,1 1 0,-2-4 129,1 1-258,0 5 129,2-3 0,0 3 129,0 1-129,2-2 0,0 0 0,1 0 129,-1 1 0,1-3 0,0 1-129,0-1 0,1-2 129,-2 2-129,0 0-129,-3 3 129,5-3 0,-5 1 129,0 1-129,0 0 0,0 2 0,-2 2 129,2 5 0,-2-5 0,1 3 0,0 0-129,0 2 258,-2-4-129,0 3-129,2-3 129,-4 0-129,4-2 129,-3 3 0,3-2-129,2 1 129,-2-4-129,2 0 129,-1-5-129,2 2 129,0-3-129,1-4 129,-3-2-258,1-1-129,0 1 129,-1 1 0,2-4 0,-2 1 0,1-1 0,-1 3-129,1-1 258,1 3 258,1-2-258,1 1 0,-1 1 129,-1-2-129,2 1 129,-2-2-129,-1 2 129,0-4-129,-3 1 0,0-1-129,-3 2 129,3-1-129,-3 0 129,0-1-129,-1 0 129,1 0-258,-1-1 258,0 0 0,0-2 0,-2-2 258,3 2-258,-2-1 129,0-3-129,-2-5 0,1 0 0,-1-4 0,-1-4 0,-2 1 0,-1-5-129,1 1 129,1-1 0,-3 1 0,3 0 0,0-1 0,-1 0 0,-1-1 0,1-3 0,-1 0 0,-2 0-258,-4-13 258,5 21-129,-1-10 0,-3 2 0,0 3-129,0 0 258,2 1-258,-1 2 129,0-2-129,1-2 387,0 2-258,0-6 129,-3-11 0,6 17 0,-6-17 0,0 0-129,0 0-129,8 11-387,-8-11-1032,0-8-2451,0 8 129,-3-10-645,3 10 387</inkml:trace>
  <inkml:trace contextRef="#ctx0" brushRef="#br0" timeOffset="47551.7198">18133 14495 258,'-12'-12'3225,"12"12"258,0 0-903,0 0-387,-10-7-516,10 7-258,0 0-387,5 13-129,-5-13-516,13 18-129,-13-18 258,20 18-387,-7-9 387,2 6-387,-1-2 129,3 4-258,2-2 129,0 3 0,-1 0 0,0-1-129,-1-2 0,2 0 0,-5-1 0,1-4 0,-4-4 0,-11-6 129,14 4-129,-14-4 129,0 0 129,8-13-129,-8 0 129,0 1 0,0-7 0,0 2-129,-2-6 129,1 0 0,0-2-129,1-2 258,0 0-387,-2-6-387,2 9-1419,2-6-2064,0 5-258,-1-1-645,1 2 0</inkml:trace>
  <inkml:trace contextRef="#ctx0" brushRef="#br0" timeOffset="57095.2655">14140 10780 3483,'12'-7'4257,"-12"7"-774,0 0-645,0 0-774,16-4-258,-16 4-387,0 0-258,11 7-129,-1 13-129,-5-6-129,4 7-258,0-1 0,3 4-129,-2-2-129,4-1-129,-3-5 129,3-3-129,-1-3-129,1-4 129,-2-5 0,1-1-129,0-6 129,2-4 0,-1-5-129,2-1 0,-2-8 0,-3 2 129,2-1-129,-2 3 129,-2 6-129,-4 2 129,-5 12-258,0 0 129,0 0 129,0 20-258,-2 4 129,-5 7 0,-3 3 0,-1 8-129,1 4 129,-1 1 0,0 3 0,1 1 0,1-1-129,0-7 129,4-3 0,0-6 0,3-6 0,1-11-129,1-17 0,0 0-387,5 12-774,-5-19-2451,0 7-774,14-18-387,-4 5-258</inkml:trace>
  <inkml:trace contextRef="#ctx0" brushRef="#br0" timeOffset="58028.319">14627 10848 2451,'0'0'3999,"0"0"258,0 0-1032,0 0-645,17 9-516,-17-9-516,21 0-129,-10-6-258,13 1-387,-3-6-129,5 3-129,-1 0-387,1-1 129,-2 4-387,-3-3 0,0 9-387,-11-1-258,5 12-774,-15-12-2193,2 9-645,-2 3-516,-8 5-129</inkml:trace>
  <inkml:trace contextRef="#ctx0" brushRef="#br0" timeOffset="58240.3311">14681 11018 4128,'-11'12'4902,"11"-12"-516,0 0-516,16 0-1806,-6-6-516,12 3-258,-4-5-516,7 4-258,-3-4-387,2 4-387,3 4-774,-8-1-3096,2 1-258,-3-2-387,-1 2-258</inkml:trace>
  <inkml:trace contextRef="#ctx0" brushRef="#br0" timeOffset="58616.3526">15328 10774 2580,'-15'33'4386,"4"-16"0,-1 5-129,-3-11-2064,5 17-516,-9-11-516,5 11-387,-2-7 0,2 3-387,1-7-258,2 3 0,2-4-129,0-2 0,4-3-387,5-11-387,-2 18-1806,2-18-1677,0 0-258,0 0-258,0 0 0</inkml:trace>
  <inkml:trace contextRef="#ctx0" brushRef="#br0" timeOffset="58900.3689">15096 10843 5289,'-1'-11'5160,"1"11"-387,0 0-129,4 8-2451,-4-8-774,17 13-258,-17-13-516,27 25-258,-11-10-129,1 1 0,0 1-129,2-1-129,-2-3 129,1 4-129,-2-3-129,0-1 0,-1-1-129,0-5-387,6 10-1290,-9-11-2451,4 3-387,-5-9-258,2 2-516</inkml:trace>
  <inkml:trace contextRef="#ctx0" brushRef="#br0" timeOffset="59207.3864">15538 10798 258,'11'-16'3612,"-11"16"258,0 0 129,12-4-1935,-12 4-645,6 9 258,2 9-516,-8-1 0,6 10-129,-6-4-258,7 5-258,-6-4 0,3 5-129,-1-6-258,2 0 0,-1-5 0,0-3-258,0 0-387,-4-15-1419,4 13-2193,-4-13-129,0 0-387,0 0-258</inkml:trace>
  <inkml:trace contextRef="#ctx0" brushRef="#br0" timeOffset="59476.4018">15430 10933 6837,'0'0'5031,"0"0"-258,0-12-258,13 12-2838,-13 0-387,27-10-387,-10 6-258,4 4-258,-1-1-129,2 1-258,-1 0 0,1 3 0,1-1-387,-8-2-645,11 8-2709,-12-6-645,1 3-645,-15-5-258</inkml:trace>
  <inkml:trace contextRef="#ctx0" brushRef="#br0" timeOffset="59831.4221">15845 10714 7611,'0'0'4773,"8"8"0,-8-8-387,4 29-3225,-4-10-129,4 9-387,-4-2 129,1 7-516,2-1 129,-1 3-258,-1-1-129,1-5 129,0-3-129,2-2 0,2-3-258,-5-10-516,12 7-1419,-13-18-2193,14 1-516,-14-1-129,14-14-258</inkml:trace>
  <inkml:trace contextRef="#ctx0" brushRef="#br0" timeOffset="60251.4462">16067 10768 8127,'-17'48'4773,"10"-18"-129,1-3-258,6 5-3483,-2-9-129,5 6-129,4-9 0,5 0-387,2-3 0,1-3-129,2-7 0,3-1 0,-4-6 0,2 0-129,-3-9 0,1-5 129,-3-3-129,0-1 0,-5-5 129,-2 1-258,-3-2 129,-3-3 0,-5 0-129,-7 3 129,-2 2-129,-4 5 129,-3 6 0,-1 10-129,-1 1 129,1 13-129,3 7 129,1 1-387,9 8-645,-3-5-3225,12 1-258,0-8-387,7 0-387</inkml:trace>
  <inkml:trace contextRef="#ctx0" brushRef="#br0" timeOffset="60687.4711">16519 10736 5160,'-11'0'4902,"-10"20"-258,11 2 129,-6-2-3096,12 13 0,-9-7-387,13 11-258,0-7-516,5 3 129,7-10-387,3-2-129,4-7 0,4-2 0,-1-10 0,3-2-129,-2-8 129,-1-7-129,-5-2 0,0-7 129,-7-2-129,-3-4 129,-4-1-258,-3 2 129,-6 4-129,-5 8 129,-5 4-258,-3 9-129,1 7-516,-11 6-3483,14 8-129,-5 0-387,4 0-516</inkml:trace>
  <inkml:trace contextRef="#ctx0" brushRef="#br0" timeOffset="63323.6212">20758 10703 2322,'0'0'3999,"0"0"387,0 0-1032,0 0-1161,0 0-516,-4 12-258,4-12-387,0 14-129,0-14 129,0 22-516,1-6 258,5 4-387,3-2 258,1 1-516,-1-1 258,4-1-258,-1-3 0,2-2-129,-1-7 129,2-3-129,-1-2 129,0 0-129,2-10 0,-2-3 0,2-3-129,-1-2 258,-1 2-258,1-1 129,-4 0-129,-1 2 258,-3 2-258,-7 13 258,0 0-129,0 0 0,0 0 129,0 7 0,-6 9 0,-1 4-258,0 7 387,-1 5-258,3 2 129,-2 3-129,4 5 0,2-1 0,1-1 0,0 1 129,0-3-258,1-5 258,1-1-258,-1-6 129,2-2-258,-3-24-387,6 25-903,-6-25-2967,0 0-258,-1-10-387,1-5-258</inkml:trace>
  <inkml:trace contextRef="#ctx0" brushRef="#br0" timeOffset="63839.6514">21202 10729 4644,'0'0'4902,"0"0"0,0 0-387,10-4-2709,-10 4-129,18-8-774,-7 2-129,5 6-129,-3-1-387,4 1 0,-3 0-258,-1 0 129,1 0-258,-14 0-129,22 4-774,-22-4-774,0 0-2709,11 0-258,-11 0-387,0 0-129</inkml:trace>
  <inkml:trace contextRef="#ctx0" brushRef="#br0" timeOffset="64087.6655">21195 10851 6321,'-7'14'5031,"7"-14"-129,0 0-129,5 12-3096,-5-12-387,22-2-258,-8-5-387,5 4-129,-4-2-258,4 4-129,-4-2-129,-2 3 0,0 0-258,-13 0-258,21 3-903,-21-3-2064,0 0-1290,0 0-258,10 6-387</inkml:trace>
  <inkml:trace contextRef="#ctx0" brushRef="#br0" timeOffset="65080.7222">21615 10790 5676,'0'0'5160,"0"0"-258,0 0-1161,0 0-1806,0 0-387,0 0-645,10 0 0,5 0-387,0 0 0,6 0-258,-2 0-129,6-5 0,-2 3-129,-1 2 0,2 0-258,-4-2-129,3 6-1032,-23-4-2322,26 1-1032,-26-1-258,17 7-516</inkml:trace>
  <inkml:trace contextRef="#ctx0" brushRef="#br0" timeOffset="65482.7453">22337 10592 5289,'0'0'5160,"0"0"-129,0 9-387,0 4-3225,-11-3-258,7 5-387,-9 0-258,3 3-129,-1 4 129,-2 2-258,1 1 129,-4 2-387,0-1 258,0-3-129,2 2 0,0-4-129,2-1-129,0-8 0,4 0-387,8-12-645,-2 12-1290,2-12-2064,0 0-645,-4-7-129,4 7-258</inkml:trace>
  <inkml:trace contextRef="#ctx0" brushRef="#br0" timeOffset="65763.7614">22059 10643 5031,'0'0'5289,"6"2"-129,-6-2-387,16 21-2451,-16-21-1032,28 23 0,-12-9-774,6 6-129,-2 1 0,2 3-258,-1-2 129,-1-1-258,-3 2 129,1-4-258,-3-1 129,-1-4-387,-1 0-387,-13-14-2064,22 7-2064,-22-7-258,21 1-258,-21-1-258</inkml:trace>
  <inkml:trace contextRef="#ctx0" brushRef="#br0" timeOffset="66164.7844">22553 10732 7224,'0'0'5031,"0"0"129,0 0-387,0 0-3354,0 0-645,20 0 0,-5-2-387,7 0 0,1-2-129,1 2-129,3 1 0,0 1-129,-2 0 0,0 0 0,-2 2 0,-3 0-129,-1 2 0,-5-4-387,3 8-2709,-17-8-1677,14 0-258,-14 0-516,0 0 0</inkml:trace>
  <inkml:trace contextRef="#ctx0" brushRef="#br0" timeOffset="67079.8367">23068 10517 4773,'0'0'5289,"0"0"-258,-2-16-1677,2 16-1032,0 0-516,0 0-774,0 0-258,-2 10-129,2-10-387,-2 20-129,0-7 0,2 4-129,-1 2 0,1 1 129,0-2-129,0-1 0,1-4 0,3 1 0,2-4 0,-6-10 0,17 11 0,-7-9 0,2-2 0,0 0-129,3 0 129,-1 0 0,1-3 0,1 0 129,-1 1-258,-1 2 129,0 2 0,-2 4 0,-12-6 0,17 16 0,-10-3 129,-3 1-129,-3 4 129,-1 1-129,0 1 129,-6 0-129,-3 1 129,-3-3-129,0 1 0,-3-4 0,2-5 0,-2-4 0,1 0 0,0-2 0,3-4 129,1 0-129,10 0 0,-17-5-129,17 5 0,-10-14-258,10 14-903,-11-10-3096,11 10-645,-2-22 0,2 8-645</inkml:trace>
  <inkml:trace contextRef="#ctx0" brushRef="#br0" timeOffset="67399.855">23078 10503 6837,'15'-18'5289,"-15"18"-258,12-15-129,-12 5-3612,8 9-258,-8 1-387,10-3-258,-10 3 0,18 0-258,-8 4 0,8-3-129,-3 5 0,2-1-129,1-1-129,-2-4-1032,7 4-3483,-11-4-258,3 2-387,-15-2-258</inkml:trace>
  <inkml:trace contextRef="#ctx0" brushRef="#br0" timeOffset="68003.8896">23536 10503 3354,'-6'15'4902,"6"-15"0,-9 18-258,9-18-3096,-9 24-258,-1-12-516,10 9 129,-8-5-387,6 5 0,-2-3-258,4 3 129,0-3-129,1 2 258,5-5-129,6-2-129,0-2 0,4-4-129,0-2 129,3-3-129,0-2-129,-1-3 0,1-5-129,0-2 129,1-5-129,-2-4 129,-4-1-129,0-5 129,-5 0 0,-3-4 0,-6 1 0,-1 3 0,-8 3 0,-7 5 0,-2 8 0,-5 6 0,-1 3-129,-2 5 0,7 10-516,-8-7-1419,11 8-2709,-1-4-258,6 1-387,11-13-387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3:50:47.75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12718 9605 1548,'0'0'3354,"0"0"-258,0 0-645,0 0-129,0 0-516,0 0-387,0 0-129,0 0-387,0 0 0,0 0-258,-11 14-258,4 3 0,-1 3-258,-3 6 129,-1-2 0,-2 5-129,-4-1-129,0 5 129,-1-3-258,0-2 258,0-3-129,0-2 0,3 0 0,1-6 0,2-1 0,2-4 0,11-12 0,-18 16 129,18-16-258,-11 12 258,11-12-129,0 0-129,0 0 129,0 0 0,-14 10 0,14-10-129,0 0-129,0 0-258,0 0-774,0 0-2580,0 0-387,0 0-516,0-7 258</inkml:trace>
  <inkml:trace contextRef="#ctx0" brushRef="#br0" timeOffset="1">12416 9631 129,'0'0'2193,"0"0"-258,0 0-516,0 0 129,0 0-387,0 0 258,0 0-258,7 0 0,-7 0 0,0 0 0,2-15 0,-2 15-129,0 0-387,0 0 129,0 0-129,15 0 0,-15 0-129,11 14 0,-11-14 0,22 28 0,-7-12 129,6 7-258,-1-1 0,7 4 0,-4-1-129,5 3 0,-3-2 0,0 2-129,-4-4 0,1 2-129,-2-4 129,-1-2-129,-1-3 0,-1-2 0,-1-2 258,-1-2-258,1-5 0,-1 2 0,-4-5 0,-11-3 0,19 5 0,-19-5-258,11 0-129,-11 0-387,0 0-2064,0 0-1677,0 0-129,10-11-645,-10 11 258</inkml:trace>
  <inkml:trace contextRef="#ctx0" brushRef="#br0" timeOffset="2">13000 9710 129,'0'0'4128,"0"0"258,0 0-774,0 0-1032,0 0-258,13 7-774,-13-7-516,20 0-129,-20 0-258,26 0 0,-9 0-258,3 0 0,0-1-129,1 0-129,-1-3 0,-2 3 0,1-3-129,-3 1 129,-2 2-258,-14 1 0,20 0-387,-20 0-516,15 0-1419,-15 0-2064,0 0 0,0 12-645,0-12 387</inkml:trace>
  <inkml:trace contextRef="#ctx0" brushRef="#br0" timeOffset="3">13044 9869 3225,'1'11'3225,"-1"-11"-516,0 0-516,0 0-258,0 0-387,0 0 129,0 0-387,0 0-129,0 0-129,0 0-258,14 4 0,0-1 0,-14-3-258,26 0 0,-10 0-258,4 1 0,-3-1 0,3 0-129,-2 0 0,2 0-129,-4 0 258,0 0-258,-3-4 0,-13 4 0,22 0-516,-22 0-129,15 8-1419,-15-8-2322,0 0-387,0 0-129,0 0-258</inkml:trace>
  <inkml:trace contextRef="#ctx0" brushRef="#br0" timeOffset="4">13583 9554 1,'0'0'3611,"0"0"1,0 0-774,-1-11-516,1 11-387,0 0-258,0 0-258,0 0-258,0 0-258,0 0-258,0 0-129,0 0 0,0 0-129,0 0 129,-5 9-258,5-9 0,-3 18 0,1-3 0,2 3 0,-1 2-129,-1 7 129,1 3-129,0 6 0,-3 0 0,3 1-129,-1 0 129,1-2-129,0-2 0,0-2 129,1-6-129,0-4 258,0-2-258,0-3 0,0 2 0,0-7 0,0-11 129,2 13-129,-2-13 0,0 0 0,0 0 129,0 0-129,0 0-129,10-7-645,-10 7-2838,0 0-1032,13-16-129,-13 16-516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0:12:14.957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D3E3D43C-A16F-4427-86F0-B74B5563D206}" emma:medium="tactile" emma:mode="ink">
          <msink:context xmlns:msink="http://schemas.microsoft.com/ink/2010/main" type="inkDrawing" rotatedBoundingBox="21312,12046 21350,11651 21535,11669 21497,12064" semanticType="callout" shapeName="Other"/>
        </emma:interpretation>
      </emma:emma>
    </inkml:annotationXML>
    <inkml:trace contextRef="#ctx0" brushRef="#br0">150 0 1032,'0'0'1419,"0"0"-258,0 0 0,0 0-258,0 0-129,0 0-258,0 0-258,0 7-129,0-7 0,0 0 0,0 0 0,0 0 387,0 0-129,0 0 129,0 0 129,0 0-129,0 0 129,0 0-129,-12 10 129,12-10-258,0 0 129,0 0-129,0 0 129,0 0-129,-15 1 0,15-1 0,0 0-129,0 0 0,0 0 0,0 0 0,-15 2-129,15-2 129,0 0-129,0 0-129,-13 5 129,13-5-129,0 0 0,0 0 129,-15 3-129,15-3 0,0 0 0,0 0 0,-11 1 129,11-1-129,0 0 0,0 0 0,0 0 0,0 0 0,0 0 0,-13 8 0,13-8 0,0 0 0,0 0 0,-12 14 0,12-14 0,0 0 0,-8 14 0,8-14 0,0 0 0,-7 16 129,7-16-129,0 0 0,-3 15 0,3-15 0,0 0 0,-6 18 129,6-18-129,0 0 0,-6 14 0,6-14 0,0 0 0,-3 15 0,3-15 129,0 0-129,0 0 0,-5 16 0,5-16 0,0 0 0,-4 18 0,4-18 129,-2 14-129,2-14 0,0 13 0,0-13 0,0 13 0,0-13 0,0 0 0,0 16 0,0-16 0,0 0 0,0 13 0,0-13 0,0 0 0,0 15 0,0-15 0,2 13 0,-2-13 0,0 0 0,2 19 0,-2-19 0,0 0 0,3 18 0,-3-18 0,0 0 0,2 18 0,-2-18 0,0 0 0,0 15 0,0-15 0,0 0 0,2 16 0,-2-16 0,0 0 0,8 14 0,-8-14 0,0 0 0,13 10 0,-13-10 0,0 0 0,15 5 0,-15-5 0,0 0 0,0 0 129,14 0-129,-14 0 0,0 0 0,0 0 0,15 0 0,-15 0 0,0 0 129,13-5-129,-13 5 0,0 0 0,12-10 129,-12 10-129,0 0 0,7-14 129,-7 14-129,0 0 0,0 0 0,9-16 129,-9 16-129,0 0 0,9-13 0,-9 13 0,0 0 0,12-15 0,-12 15 0,0 0 258,13-13-258,-13 13 0,0 0 0,8-16 0,-8 16 0,0 0 0,8-18 0,-8 18 129,0 0-129,6-17 0,-6 17 0,5-15 0,-5 15 0,2-14 0,-2 14 0,3-14 0,-3 14 0,3-15 0,-3 15 0,1-16 0,-1 16 0,0-17 129,0 17-129,0-18 0,0 18 0,-4-19 0,4 19 0,-7-17 0,7 17 0,-8-14 129,8 14-129,-9-14 0,9 14 0,0 0 0,-14-12 0,14 12 0,0 0 0,-13-7 0,13 7 0,0 0 0,0 0 0,-16 0 0,16 0 0,0 0 0,-13 0 0,13 0 0,-11 0 0,11 0 0,-13-2 129,13 2-129,0 0 0,0 0 0,-14-7 0,14 7 0,0 0 0,0 0 0,-14 0 0,14 0-129,0 0 129,-12 2 0,12-2 0,0 0-129,-14 15-516,11-2-1419,3-13-2064,-10 19-258,7-4-387</inkml:trace>
  </inkml:traceGroup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0:12:17.781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47A604E8-BEAE-41F9-858C-92A796E856F8}" emma:medium="tactile" emma:mode="ink">
          <msink:context xmlns:msink="http://schemas.microsoft.com/ink/2010/main" type="inkDrawing" rotatedBoundingBox="20104,15265 20139,15729 19948,15743 19913,15279" semanticType="callout" shapeName="Other"/>
        </emma:interpretation>
      </emma:emma>
    </inkml:annotationXML>
    <inkml:trace contextRef="#ctx0" brushRef="#br0">92 2 258,'0'0'1161,"0"0"-258,0 0 129,0 0 258,0 0-258,0 0 0,0 0-129,0 0-258,0 0-258,0 0 129,0 0-258,0 0 129,0 0-258,-15-5 0,15 5 0,0 0 0,0 0 0,-15 5 129,15-5-129,0 0-129,-12 13 129,12-13-129,0 0 129,-9 13-129,9-13 0,0 0 129,-4 13-129,4-13 0,0 0 0,-1 13 0,1-13 0,0 0 0,-2 17 0,2-17 0,-4 12 0,4-12 129,-2 13-129,2-13 0,0 0 0,0 0 0,-3 17 0,3-17 129,0 0-129,-5 17 0,5-17 0,-1 14 258,1-14-129,-3 17 0,3-17 0,0 16 129,0-16-129,0 20 258,0-20-129,0 18 0,0-18 129,0 22-258,0-22 0,0 19 0,0-19 0,0 17 0,0-17-129,0 15 129,0-15-129,0 16 129,0-16-129,0 19 0,0-19 129,0 19-129,0-19 0,2 21 258,-2-21-258,7 22 0,-7-22 129,5 19-129,-5-19 129,11 15 0,-11-15-129,9 13 129,-9-13 0,0 0-129,8 13 129,-8-13-129,0 0 129,0 0 0,14 12 258,-14-12-258,0 0 129,12 2-129,-12-2 129,0 0-129,16 1 0,-16-1 0,0 0-129,11 0 129,-11 0 0,0 0-129,15 0 129,-15 0-129,0 0 129,13-5-129,-13 5 258,0 0-258,16-14 129,-16 14-129,12-14 129,-12 14-129,10-21 129,-10 21-129,9-21 129,-9 21-129,5-21 0,-5 21 0,4-23 0,-4 23 129,1-24-129,-1 24 0,0-25 0,0 25 0,0-25 0,0 13 0,0 12 0,-4-23 0,4 23 0,-1-24 0,1 24 0,0-22 0,0 22 0,0-21 0,0 21 0,0-19 0,0 19 129,0-16-129,0 16 0,-3-17 0,3 17 0,-4-19 0,4 19 0,-7-14 0,7 14 0,-8-18 0,8 18 0,-10-15 129,10 15-129,-13-13 0,13 13 0,-16-10 0,16 10 0,-16-7 0,16 7 0,-15-1 0,15 1 0,-13 0 0,13 0 0,0 0 0,-13 4 0,13-4 0,0 0 0,-13 10 0,13-10 129,0 0-129,-16 11 0,16-11-129,0 0 129,-11 17 0,11-17 0,-7 13 0,7-13 0,-6 18 0,6-18-129,-5 19-387,5-19-774,-5 14-2838,5-14-129,-10 21-516,10-21 517</inkml:trace>
  </inkml:traceGroup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10T10:49:03.9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9768 10906 3870,'-4'-13'4386,"4"13"-387,0 0-1032,-8-7-1161,8 7-387,0 0-645,0 0-258,-5 10-129,5-10-129,0 25 0,0-13 0,0 5 0,0 1-129,2-1 129,-1 4-129,1-1 258,-2 1-387,0-6 129,0 8-129,-3-4 0,-1-3 0,1-2 0,-1 0 0,2-1 129,2-13-129,-3 17 0,3-17 0,0 0 129,5 8 0,-5-8 0,14 0-129,-6-3 129,1 2-129,3-6 129,-1 5-129,2-2 0,0 2 0,0 0 0,2 2 0,0-1-129,1 1 129,-2 1 0,0 5 0,1 1 0,-3 0 0,-2 4 0,-2 0 0,-1 3 0,-3 1 0,-4 5 0,0 0 0,-1 2 0,-6 2 0,0-1 0,-2 0 0,-1-1 0,-2-1 129,-2-4-129,0-2 0,-1 0 129,-2-2-129,1-4 129,-1 3-129,0-8 129,0-3-129,3-1 0,0 0 129,1-4-129,3-3 129,1-3-129,2-2 129,7 12-129,-7-20-258,7 20-774,0-15-3225,5 0 0,2-3-516,-3-5-387</inkml:trace>
  <inkml:trace contextRef="#ctx0" brushRef="#br0" timeOffset="640.0813">9792 10779 516,'0'0'4128,"-4"-8"129,4 8-258,0 0-1419,-12-14-903,12 14-645,-10-6-258,10 6-258,-10 0-258,10 0 0,0 0 129,0 0-129,0 0 129,0 0 0,11 0-129,2 1 258,1-1 0,6 0-129,-1-1 0,2 0-129,-1-2 0,1 3-129,0 0 0,-1 0-129,-3 3 0,0 0 0,-5 2 0,-2 1 0,-1-2 0,-9-4 0,12 11-129,-12-11 0,0 0-258,0 0-387,0 0-3096,0 0-774,0-13-258,0 13-258</inkml:trace>
  <inkml:trace contextRef="#ctx0" brushRef="#br0" timeOffset="8595.5915">9830 13523 2967,'0'0'2580,"-6"-5"0,6 5-258,0 0-258,0 0-258,0 0-645,-2-19-387,2 19-258,1-18-129,4 8 0,0-9 0,2 1 129,-2-9 0,7 4 0,-5-5 129,5 1-129,-3-1 0,4 7 0,-5-2 0,4 9-129,-3 7-258,3 4 129,-4 3-258,2 7 129,1 6-129,-2 7 0,-1 6 0,-1 6-129,0 3 258,-3 3-258,-1 6 129,-2 0 0,-1 5-129,0-5 129,-5 0-129,-2-4 129,-2-3 0,-2-2-129,-3-5 129,0-5 0,-1-7 0,-2 2 0,-3-8 0,1-3 0,-3 1 129,1-3-129,2-2 129,0 0-129,2 1 129,1 0-129,3 2 129,4-1 0,9-7 0,-10 18 0,10-18 0,0 19 0,0-19 0,11 15 0,2-10 129,6-1-129,0 0 129,6-1-129,1-2 0,2 1 0,-1-1-129,2 1 0,1 2 0,-1-2 129,-5 1-129,3 4 0,-6-1 0,1-1 0,-3 2 0,-2 0 0,-3-1 0,-4 0-129,2 0 0,-12-6-129,13 7-258,-13-7-387,9 1-2709,-9-1-903,0 0-258,1-6-516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16:03:37.42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20A107A3-009F-421C-9D3A-EF2CF6A7E463}" emma:medium="tactile" emma:mode="ink">
          <msink:context xmlns:msink="http://schemas.microsoft.com/ink/2010/main" type="writingRegion" rotatedBoundingBox="10530,16955 10636,10484 11796,10503 11691,16974"/>
        </emma:interpretation>
      </emma:emma>
    </inkml:annotationXML>
    <inkml:traceGroup>
      <inkml:annotationXML>
        <emma:emma xmlns:emma="http://www.w3.org/2003/04/emma" version="1.0">
          <emma:interpretation id="{E18D7644-AF2B-402D-9F85-4B19D1765B79}" emma:medium="tactile" emma:mode="ink">
            <msink:context xmlns:msink="http://schemas.microsoft.com/ink/2010/main" type="paragraph" rotatedBoundingBox="10530,16955 10636,10484 11796,10503 11691,169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8B68516-EAC5-4ADC-AACE-245B7BF0A47D}" emma:medium="tactile" emma:mode="ink">
              <msink:context xmlns:msink="http://schemas.microsoft.com/ink/2010/main" type="line" rotatedBoundingBox="10530,16955 10636,10484 11796,10503 11691,16974"/>
            </emma:interpretation>
          </emma:emma>
        </inkml:annotationXML>
        <inkml:traceGroup>
          <inkml:annotationXML>
            <emma:emma xmlns:emma="http://www.w3.org/2003/04/emma" version="1.0">
              <emma:interpretation id="{80797160-F5E2-422E-B464-78E5EEFDE77B}" emma:medium="tactile" emma:mode="ink">
                <msink:context xmlns:msink="http://schemas.microsoft.com/ink/2010/main" type="inkWord" rotatedBoundingBox="10530,16955 10636,10484 11796,10503 11691,16974"/>
              </emma:interpretation>
              <emma:one-of disjunction-type="recognition" id="oneOf0">
                <emma:interpretation id="interp0" emma:lang="en-US" emma:confidence="0">
                  <emma:literal>it:</emma:literal>
                </emma:interpretation>
                <emma:interpretation id="interp1" emma:lang="en-US" emma:confidence="0">
                  <emma:literal>i:</emma:literal>
                </emma:interpretation>
                <emma:interpretation id="interp2" emma:lang="en-US" emma:confidence="0">
                  <emma:literal>int:</emma:literal>
                </emma:interpretation>
                <emma:interpretation id="interp3" emma:lang="en-US" emma:confidence="0">
                  <emma:literal>i":</emma:literal>
                </emma:interpretation>
                <emma:interpretation id="interp4" emma:lang="en-US" emma:confidence="0">
                  <emma:literal>ini:</emma:literal>
                </emma:interpretation>
              </emma:one-of>
            </emma:emma>
          </inkml:annotationXML>
          <inkml:trace contextRef="#ctx0" brushRef="#br0">10 29 5289,'-7'-16'5031,"1"0"0,6 16-1548,0 0-1935,0 8-387,13 17 0,-3-3-516,6 10-129,1 0-129,7 4 0,5-5-129,7 6 0,-1-1-129,3 0 0,-1-5 0,4 3-129,-2-4-129,-4-9-258,2 9-1032,-17-11-3225,9-5-387,-8-10-387,-2 1-387</inkml:trace>
          <inkml:trace contextRef="#ctx0" brushRef="#br0" timeOffset="-296.0376">385-58 1677,'18'-11'4644,"-18"11"0,0 0-129,0 0-2580,0 0-516,-10 6-129,2 21-258,-9-10-129,6 12-258,-11-1-129,1 7-129,-6 2-129,2 3-129,-3-4-129,0 7 0,1-7 0,0 0-129,3-2 129,5-2 0,4-6-129,1-9-129,9 3-516,5-20-1419,-16 5-2451,16-5-258,0 0-516,0-18 129</inkml:trace>
          <inkml:trace contextRef="#ctx0" brushRef="#br0" timeOffset="1575.7001">234-1084 3870,'0'0'5160,"14"9"-129,-14-9-387,11 42-2709,-11-21-516,7 19-387,-7-1-258,5 10-387,-5-3 258,4 6-516,-4 0 0,1-4 0,0-1 0,-1-6-258,0-5-129,-1-11-129,1 13-903,-18-23-2064,17 2-1419,1-17-387,-20 17-258</inkml:trace>
          <inkml:trace contextRef="#ctx0" brushRef="#br0" timeOffset="448.0569">726 390 3870,'-11'5'4644,"11"-5"0,-22 6-1935,22 17-1032,-18-12 0,18 14-516,-7-11-387,7 12 129,8-4-516,11 0 0,2-7-129,9-1 0,3-6-129,3-5 0,-1-3 0,1-4-129,-8-11 0,-5 0 0,-8-7 129,-8-2-129,-7 3 0,-10-1 0,-14 5 0,-5 3 0,-9 0-129,-3 6-129,4 10-1032,-4-1-3225,9 5-387,2 4-258,12-2-516</inkml:trace>
          <inkml:trace contextRef="#ctx0" brushRef="#br0" timeOffset="2168.2753">298-1986 3354,'21'0'5031,"-21"0"-387,13 14 0,-22-9-2838,9 20-387,-16-9-129,5 21-516,-14-8-258,1 7-129,-7 1-129,2 4-129,-2-4 0,-2 3-129,1-2 0,1-3 0,5 0-129,2-4 129,6 1-516,-6-15-645,21 10-2064,3-27-1548,-15 19 0,15-19-645</inkml:trace>
          <inkml:trace contextRef="#ctx0" brushRef="#br0" timeOffset="2440.3099">-85-1875 5160,'-4'-22'5289,"4"22"-258,0 0-387,17 8-3096,-17-8-258,28 31-516,-14-12 129,12 10-387,-2-1-129,5 3-258,-1-1 0,7 4-129,-3-1 0,-2-4-129,5 0-387,-11-8-774,12 5-2838,-12-5-774,-3 3-129,-3-12-516</inkml:trace>
          <inkml:trace contextRef="#ctx0" brushRef="#br0" timeOffset="2688.3414">567-1582 4644,'10'-15'4902,"-10"15"0,0 0-258,0 0-2709,11 26-903,-11-10-258,7 15-129,-4 0-258,7 0-129,-3-3-129,0-3-258,9 12-1548,-6-19-2967,-10-18-129,0 0-516,0 0-129</inkml:trace>
          <inkml:trace contextRef="#ctx0" brushRef="#br0" timeOffset="4656.0912">191-2738 3870,'0'0'4515,"0"0"129,-19 0-1935,19 0-645,0 0-387,0 0-516,0-22-387,0 22-258,0 0-1419,8-19-3096,-8 19-645,12-28 0,-9 9-645</inkml:trace>
          <inkml:trace contextRef="#ctx0" brushRef="#br0" timeOffset="13860.7601">155-2427 3870,'0'0'4515,"0"0"-516,7 8-1290,-7-8-774,4 21-387,-4-21-387,8 38-258,-6-15-258,8 11-258,-4-4 0,-3 1-129,-3 0-258,0 0 0,0-4-645,0-27-1677,-15 29-2193,15-29-129,-10 14-516,10-14 130</inkml:trace>
          <inkml:trace contextRef="#ctx0" brushRef="#br0" timeOffset="5032.139">237-3708 2967,'-8'-43'4386,"-2"17"-516,10 6-387,0-2-3741,0-5-3225,6 10-258,-6-10-774</inkml:trace>
          <inkml:trace contextRef="#ctx0" brushRef="#br0" timeOffset="5392.1847">311-4778 1,'19'-34'515,"-12"10"-515</inkml:trace>
          <inkml:trace contextRef="#ctx0" brushRef="#br0" timeOffset="6316.3021">493-5894 2451,'0'0'5289,"0"0"-258,-15 16-258,11 12-2709,-23-12-516,12 20-387,-11-1-516,3 13-258,-7-4-129,0 5 0,0 0-258,-1-3 129,6 1-258,-1-11 0,3 1-387,2-19-645,19 1-3483,2-19-387,-17 17-129,17-17-516</inkml:trace>
          <inkml:trace contextRef="#ctx0" brushRef="#br0" timeOffset="6571.8345">24-5776 3225,'0'0'5418,"15"0"-258,-15 0-258,28 25-2967,-13-15-645,19 19-129,-6-7-516,8 4-129,-1 0 0,7 4-387,-9 1 0,5-2-258,-5 0-387,-6-9-645,13 5-3483,-21-2-516,0 2-129,-8-8-387</inkml:trace>
          <inkml:trace contextRef="#ctx0" brushRef="#br0" timeOffset="7135.9061">732-5443 5676,'14'11'5160,"-14"-11"-387,4 23-1548,10 2-1806,-14-25-258,11 35-129,-8-20-645,6 6 0,-9-21-258,20 24 129,-20-24-129,25 3-129,-25-3 129,29-9-129,-12-6 0,-2-3 129,1-8-129,0-1 0,2 5 129,-4-1-129,-2-2 129,0 7 0,-12 18 129,24-18-129,-24 18 0,19 2 0,-19-2 129,20 30-129,-9-8-129,1 2 129,-2 1 0,1 0-129,1-4 129,-3 0-258,4-1-516,-13-20-4257,5 19 129,-5-19-645,0 0-387</inkml:trace>
          <inkml:trace contextRef="#ctx0" brushRef="#br0" timeOffset="9343.6865">343-5062 3225,'0'-20'2838,"0"20"258,0 0-1032,0 0 0,0 0-258,0 0-258,-8 0-387,8 0 0,0 17-258,5 5-129,-3-6 0,7 9-129,-9-1-129,7 6-258,-5 2 258,-1 4-387,-1-5 0,0 6 0,-3-1-129,-2 3 129,1-5-129,-2-1 0,0-4 0,6 0 0,0-3 0,0-8 0,0-4 0,5 2 129,0-1-258,-5-15 129,10 20 0,-10-20 0,0 0 0,4 16 0,-4-16-516,0 0-2838,0 0-1419,0 0-258,0 0-516</inkml:trace>
          <inkml:trace contextRef="#ctx0" brushRef="#br0" timeOffset="10535.8378">240-3273 1806,'0'0'4644,"0"0"258,0 0-1419,11 14-1032,-11-14-387,0 0-645,0 0-516,0 0 0,0 0-387,0 0-129,0 0-258,0 0-903,11-11-3612,-11 11-645,0 0-129,4-20-516</inkml:trace>
        </inkml:traceGroup>
      </inkml:traceGroup>
    </inkml:traceGroup>
  </inkml:traceGroup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16:03:42.27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-5 82 1935,'0'-26'3870,"2"4"-129,-2 22-1419,0 0-5676,4-34-516,-4 34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16:03:42.63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 85 1,'0'-62'773,"0"39"-644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10T10:51:03.5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14940 6796 3483,'0'0'4515,"6"-11"-1290,-6 11-516,0 0-645,8 0-387,-8 0-258,6 14-387,-4 0-387,5 13-129,0 1-129,3 5 0,0 8-258,2 1 129,0 0-258,-2-6-774,10-5-3225,-9-1-387,0-7-387,-1-6-258</inkml:trace>
  <inkml:trace contextRef="#ctx0" brushRef="#br0" timeOffset="1096.1391">18779 6878 3483,'0'0'4902,"10"-4"-387,-10 4-1161,0 0-645,11 9-903,-11-9-258,7 14-516,-7-14-387,13 25 129,-3-8-516,2 4 0,0 4-129,2 2-129,1 3 0,-3-2-645,9 5-3354,-8-5-774,2-4-258,-5-10-645</inkml:trace>
  <inkml:trace contextRef="#ctx0" brushRef="#br0" timeOffset="1832.2326">16947 6735 3612,'10'0'4773,"-10"0"-903,0 0-903,9 29-645,-7-15-774,10 14-516,-3-1-258,4 11-258,0 3-258,3 3 0,0-1-129,0-2-903,8 2-3225,-7-2-516,1-2-258,-2 2-516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11:20.8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13152 14786 2451,'0'0'3870,"0"0"-774,3-8-516,-3 8-516,0 0-387,0 0-387,0 0-387,0 0 0,-7-7-387,7 7-129,0 0-129,0 0 0,-14-3-258,14 3 129,0 0-129,-16-2 0,16 2 129,-18 0-129,18 0 0,-19 0 0,19 0 0,-15 2 0,15-2 0,-15 5 0,15-5 0,-10 4 0,10-4 0,0 0 0,0 0 0,0 0 0,-10 12 0,10-12 0,0 0 0,0 16 129,0-16-129,0 19 129,1-9 0,0 4-129,0 5 0,-1-2 0,0 6 129,0 0-129,0 4 0,-1-2 0,-1 1-129,-1-1 258,1 1-258,1-2 129,-1-3 0,0-2 0,2 1-129,0-5 129,0-1-129,0-3 129,0-11 0,2 17 0,-2-17-129,4 11 129,-4-11 0,0 0 0,0 0 0,11 2 0,-11-2 0,10 0 0,-10 0 0,18 0 0,-7 0 0,1-1 129,-1 1-129,2 0 0,1 0 0,-2 0 0,1 0 0,0 0 0,-1 0 0,-1 1 0,1 2-129,-12-3 0,20 4-129,-20-4-903,18 0-2580,-18 0-645,12-4-129,-12 4-129</inkml:trace>
  <inkml:trace contextRef="#ctx0" brushRef="#br0" timeOffset="533.0305">13403 14825 774,'0'0'3612,"-10"-6"258,10 6-1806,-13 5 0,13-5-258,-14 19-516,3-7-129,7 12-258,-5-6 0,8 9-258,-4-4-129,5 5-129,0-7 0,6 5 0,3-7-258,5-2 129,1-6-129,3-2 0,0-5-129,2-4 129,-1-4-129,-1-5 129,1-2-129,-4-5 0,-2-6 258,-2 2-258,-4-1 0,-2-1 0,-5 1 0,0-2 0,-5 0 0,-5 3 0,-4 4 0,-2 1-258,-2 5 258,-2 5 258,-1 5-516,2 0 258,1 6-258,0 7 0,10 10-774,-5-10-1290,10 9-2064,3-2 0,2 2-516</inkml:trace>
  <inkml:trace contextRef="#ctx0" brushRef="#br0" timeOffset="766.0438">13660 15020 645,'0'0'3612,"13"7"387,-13-7-258,0 0-2322,0 21-774,0-9-258,0 7 0,0-1-387,-3 2-129,3 1-1161,-1 3-2064,-1-11-387,2 5-129</inkml:trace>
  <inkml:trace contextRef="#ctx0" brushRef="#br0" timeOffset="1269.0726">13851 14868 3225,'-11'43'3741,"9"-24"-1161,2 9-645,-2-9 0,2 8-516,2-8-387,10 5-129,-4-10-258,6 1-258,-1-8 0,3 0 0,1-6-129,0-1-129,-1-3 0,0-7 0,-2-5 0,-2 0-129,0-2 129,-3-2-129,-4-2 0,-3 1 129,-2-1-129,-3 0 0,-10 0 129,0 0-258,-5 4 129,-1 2 0,-1 3 129,0 7-258,1 1 129,0 4 0,4 1 0,2 7-258,3 7-258,0-7-1806,5 6-1935,4-2 129,1 0-516</inkml:trace>
  <inkml:trace contextRef="#ctx0" brushRef="#br0" timeOffset="1997.1139">14124 14648 3225,'0'0'4515,"7"2"0,-7-2-129,18-12-2967,-2 11-129,-16 1-258,26-12-387,-15 7-258,3 5-129,-1-1 129,0 1-258,-13 0 129,19 0-129,-19 0 129,15 4-258,-15-4 129,10 7-129,-10-7 129,0 0-129,9 17 0,-9-17-129,1 15 258,-1-3-129,0-12 0,0 20 0,0-6 0,0 0 0,0 1 0,0 0 0,0 4 0,0-1 0,0 2 0,0 1 0,0 2 0,2-1-129,0 7 129,1-5 0,-2 3 0,0 0 0,0 3-129,-1-2 129,0 1 0,0-3-129,0 0 129,0 0 0,0-3-129,-3-2 129,-2-4 0,-1 0 0,-1-4-129,7-13 129,-16 17 0,16-17 0,-20 11 0,8-7 0,12-4 0,-19 0 0,19 0-258,-15 0-645,15 0-3096,0 0-516,0 0-129,0 0-516</inkml:trace>
  <inkml:trace contextRef="#ctx0" brushRef="#br0" timeOffset="5665.324">14982 14713 129,'0'0'3225,"0"0"-258,0 0-774,0 0-645,0 0-129,0 0-129,-8-5-258,8 5-387,0 0 129,0 0-387,-12-1 0,12 1-129,0 0 0,-14 0-129,14 0 0,-14 1 0,14-1 0,-15 9-129,15-9 129,-18 6 0,18-6 0,-12 8 0,12-8 0,0 0 0,-13 6 129,13-6-129,0 0 129,0 0 0,0 0 0,-5 12 0,5-12 129,0 0-129,-3 12 129,3-12-129,0 15 129,0-4-129,0 2-129,4 2 129,-2 2-129,2 2 129,-3 5-129,2 1-129,-2 1 0,1 2 0,-2 0 0,0 1 0,0 0 0,0 0 0,-2-3-129,1-3 129,0-3 0,-1 0 0,2-6 0,0-2-258,0-12 258,0 13 0,0-13 0,0 0 0,13 3 0,-13-3 0,17 0 258,-17 0-258,22-3 0,-10 0 0,1 2 0,2 0 0,-2 0 129,1 1-129,-1 0-129,-1 0 129,0 0 0,-12 0-258,19 3-258,-19-3-645,13 0-2967,-13 0-258,0 0-129,0 0-258</inkml:trace>
  <inkml:trace contextRef="#ctx0" brushRef="#br0" timeOffset="7197.4117">15236 14787 1161,'0'0'3612,"0"0"-129,0 0-1032,0 0-258,0 0-387,12 0-258,-12 0-387,0 0 0,0 0-258,0 0 0,0 0-387,9 17 129,-9-4-129,3 7-258,-3-2 0,4 7-129,-3-1 0,0 0-129,-1-4 0,0-1 129,0-3-258,0-4 129,0-12-129,-1 16-387,1-16-516,0 0-903,0 0-2064,0 0-516,0 0-387,0 0 258</inkml:trace>
  <inkml:trace contextRef="#ctx0" brushRef="#br0" timeOffset="7421.4245">15355 15023 129,'10'21'3483,"-10"-21"129,1 21-903,-1-8-645,0-13-645,-1 23-258,1-23-645,-12 20-516,8-9-1161,4-11-2322,-11 9-129,11-9-258</inkml:trace>
  <inkml:trace contextRef="#ctx0" brushRef="#br0" timeOffset="7864.4498">15596 14771 3870,'0'0'4386,"0"0"-129,0 0-1419,-12 0-774,12 0-387,-4 8-516,4-8-387,0 18-258,0-3 0,0-2-129,0 5-129,0-2-129,4 7 129,-3-4-258,2 4 129,-1-4 0,-1 0-129,1-4 0,1-1-129,-1-2-129,-2-12-387,8 17-774,-8-17-1677,0 0-1419,0 0-129,0 0-129</inkml:trace>
  <inkml:trace contextRef="#ctx0" brushRef="#br0" timeOffset="8636.494">15739 14672 129,'-11'1'4128,"11"-1"129,0 0 129,6 1-1935,-6-1-645,17-4-129,-17 4-516,21-9-258,-21 9-258,27-6-129,-17 5-129,3 1-129,-1 0 0,0 1-258,-1 3 129,0 1-129,-11-5 129,18 9 0,-18-9 0,11 9 0,-11-9-129,5 9 129,-5-9-129,2 17 129,-2-17-129,0 21 0,0-8 0,0 2 0,-2 0 0,2 2 0,0 1-129,0 1 129,0 1 0,0 1 0,7-1 0,-3 0 0,0 1 0,1-2 0,-1-1 0,-2-1 0,0-3 0,-2 2-129,0-1 129,0-1 0,-1-1 0,-4-1 0,1 1-129,-3-1 129,7-12 0,-13 20 0,13-20 0,-17 13 0,17-13 0,-17 9 129,17-9-129,-17 5-129,17-5 258,-14 7-258,14-7 0,0 0 0,-5 13-258,5-13-1032,0 0-2580,0 0-516,10 7-258,-10-7-258</inkml:trace>
  <inkml:trace contextRef="#ctx0" brushRef="#br0" timeOffset="13441.7688">16450 14644 1032,'0'0'1677,"0"0"258,0 0 258,0 0 0,0 0-258,0 0-129,0 0-258,0 0-258,0 0-258,0 0-516,0 0-129,-8 6-129,8-6 0,-13 3 129,13-3-258,-15 2 129,15-2-129,-14 3 0,14-3-129,-18 1 129,18-1-129,-13 0 129,13 0-129,-13 2 0,13-2 129,0 0 0,-10 3-129,10-3 258,0 0-129,0 0 0,0 0 129,0 0 0,2 15-129,-2-15 129,8 11-129,-8-11 129,12 18-258,-9-1 129,3 1 0,-1 7-129,1 2 0,-4 3 258,3 3-258,-3 0 0,-1 0 0,-1 1-258,0-1 258,0-1-129,0-1 129,-3-2-129,2-5 129,-2-1-129,1-3 129,1-6-129,1-14 129,-1 19-129,1-19 129,0 0 0,0 0 0,7 0 129,-7 0-129,14-3 0,-14 3 129,20-10 0,-9 6-129,0 2 129,3 0 0,-2 1-129,1-1 258,-2 1-258,-11 1-387,23 0-516,-23 0-2967,12 0-516,-12 0 129,14-5-516</inkml:trace>
  <inkml:trace contextRef="#ctx0" brushRef="#br0" timeOffset="13996.8006">16660 14795 6450,'0'-12'4644,"1"0"-129,-1 12-258,4-19-3096,7 17-129,-11 2-258,22-11-258,-11 9-129,5 2-129,-1 0-129,-1 4-129,0 2 0,-3 5 129,-1 1-258,-5 1 129,-3 4 0,-2-1 0,0 3 0,-7 1 0,-6 0-129,3 0 0,-4-2 129,1-1 0,-1-2-129,3-2 129,11-13 0,-16 17 0,16-17 0,0 0 0,-7 12 0,7-12 129,0 0-129,0 0 129,11 9 0,-11-9-129,19 8 129,-7-4-129,-2-1 0,2-1 0,2 5-258,-3-5-258,7 12-1419,-18-14-2193,19 12-387,-19-12-129,21 13-387</inkml:trace>
  <inkml:trace contextRef="#ctx0" brushRef="#br0" timeOffset="14197.8121">16926 15079 3225,'0'0'4515,"17"10"-258,-17-10-516,9 17-1548,-9-17-645,3 20-645,-3-9-258,0 5-387,0 1-258,-3-4-129,2 3-258,1-16-1161,-8 13-2451,8-13-387,0 0-129,0 0-129</inkml:trace>
  <inkml:trace contextRef="#ctx0" brushRef="#br0" timeOffset="14664.8388">17035 14789 1935,'15'-21'4515,"1"4"-129,-16 17 0,21-10-1935,-11-1-903,7 11-387,-17 0-387,23 0-258,-23 0 0,21 4-258,-21-4-258,11 23 129,-8-10-258,-3 3 129,0 3 0,-6 0-129,0 2 0,-5 0 129,2 0-258,-3-1 0,1 1 129,0-6 0,4 0 0,-2-2 0,9-13 129,-7 16 0,7-16 0,0 0 0,2 13 0,-2-13 129,16 3 0,-4-2 0,0-1 0,3 0-129,0 0 258,1 0-258,1-3 0,-3-3-645,8 6-2580,-7-4-903,0-3-387,-3-1-129</inkml:trace>
  <inkml:trace contextRef="#ctx0" brushRef="#br0" timeOffset="15308.8754">17307 14614 5547,'0'0'4515,"9"-3"-387,-9 3 129,16-4-3225,0 4-258,-16 0-129,25 1-258,-14 2 0,4 2 129,-4-1-258,-1 2-129,-10-6 129,18 14 0,-18-14-129,10 10 0,-10-10 0,0 0 0,13 12 0,-13-12 0,0 0 0,8 12-129,-8-12 129,4 13-129,-4-13 0,3 20 0,-3-8 129,0 2-258,0 3 129,0 3 0,0 0 0,-2 4 0,1 0 0,0 3 0,1 0 0,-1-1 0,1-1 0,0-1 0,0 0 0,0 0 0,1-2-129,0 0 129,2-5-129,-3-3 129,0 2-129,0-1 0,0-4 129,0-11-129,-9 14 129,9-14-129,-17 7 129,17-7 0,-21 2 0,10-2 0,-1 0 0,12 0 0,-20 0 129,20 0-258,-11 4 0,11-4-387,0 0-2838,0 0-1161,7 11 0,-7-11-516</inkml:trace>
  <inkml:trace contextRef="#ctx0" brushRef="#br0" timeOffset="15941.9118">17846 15022 8256,'7'7'4257,"-7"-7"0,12-7-903,-12 7-3354,20-2-258,-20 2-1677,17-1-1935,-6 1-387,1 0-387,1 0 258</inkml:trace>
  <inkml:trace contextRef="#ctx0" brushRef="#br0" timeOffset="16128.9225">18140 15007 6321,'10'1'4515,"-10"-1"-258,0 0-387,0 0-3354,0 0-903,18 4-1806,-18-4-1806,17 3-258,-6-3-258,3 0 388</inkml:trace>
  <inkml:trace contextRef="#ctx0" brushRef="#br0" timeOffset="16277.931">18341 15005 1935,'11'10'3870,"-11"-10"-129,0 10-903,0-10-5031,0 0-774,4 12-645,-4-12 1</inkml:trace>
  <inkml:trace contextRef="#ctx0" brushRef="#br0" timeOffset="16444.9406">18515 15000 4644,'0'28'3483,"0"-28"-3354,0 0-129,6 16-3870,-6-16-387</inkml:trace>
  <inkml:trace contextRef="#ctx0" brushRef="#br0" timeOffset="17617.0076">19420 14521 3225,'13'-1'4128,"-13"1"-516,0 0-1290,0 0-258,0 0-516,-13-12-387,13 12-129,-12-1-387,12 1-258,-15-2 0,15 2-129,-18 0-129,7 2 0,0 0 0,11-2-129,-19 8 129,19-8 0,-15 8-129,15-8 129,-9 11 0,9-11-129,-5 13 258,5-13-129,0 21-129,0-4 129,3 3-129,1 5 129,-1 0-129,3 5 0,-1 3 0,1 2-129,-3 2 258,2 0-258,-3 0 129,0-2-129,-2 2 0,0-3 129,-2-1-258,-3-6 258,1-2-129,-1-5 129,2-3-129,-1-6 0,4-11 129,-3 14 0,3-14 0,0 0 129,0 0-129,12 0 0,-12 0 129,19-3-129,-7-1 129,3 1-129,0 1 258,0 0-258,1 1 0,-1-1-258,3 2-258,-18 0-2838,26-1-1032,-13-5-129,-1 1-387</inkml:trace>
  <inkml:trace contextRef="#ctx0" brushRef="#br0" timeOffset="18353.0497">19687 14662 903,'0'0'4128,"0"0"129,9 17-129,-9 6-1935,-1-7-774,1 13-516,-2-6-129,2 7-387,-3-6 0,3 0-258,-3-2 0,3-5 0,0-5 0,0-12-129,0 10 0,0-10-129,0 0-129,5-10 0,-2-2 129,-3-5-129,1-2 0,-1-6 0,0-1 0,0-4 258,-3 1 0,1 1 258,0 2-258,0 5 387,1 5-258,1 16 258,0-14-258,0 14 129,0 6 129,3 6-129,-1 0 129,4 4-129,2 0 129,1 3-258,0-5 387,2 1-387,1-9 129,1 2-258,0-6 129,0-2-129,2-1 0,-1-6 129,0-5-129,-1-3 129,-2 1-129,2-1 258,-4 0-387,-1 2 387,-2 1-258,-6 12 129,9-13-129,-9 13 0,0 0 0,0 0 0,10 13 0,-9 2 0,3 3 129,-1 2-258,1 3 258,0 3-258,0 1 258,0 1-129,1-2 0,0-1-129,1-4 129,-4-4-387,6 3-1032,-8-20-2838,6 17-516,-6-17-129,0 0-258</inkml:trace>
  <inkml:trace contextRef="#ctx0" brushRef="#br0" timeOffset="18629.0655">20086 14747 4644,'12'0'4644,"-12"0"-387,14 3 0,-2 1-3354,-12-4-258,21 0-258,-8 1-129,1 1-129,0-2-129,1 0-129,1 0-129,-5-3-516,10 3-2580,-9-3-903,0-1-387,-12 4 129</inkml:trace>
  <inkml:trace contextRef="#ctx0" brushRef="#br0" timeOffset="18953.084">20423 14567 4902,'3'-12'4644,"-3"12"129,0 0-258,3 8-2838,-3-8-516,0 15-129,0-3-516,5 6-129,-5 2 0,3 2-258,-3 4 129,3 2-258,-3-1 0,2 0-129,0-2 129,-1-2-129,2 0 0,-1-5 0,2 1-258,-3-9-129,4 9-1032,-5-19-2709,0 0-645,0 0 0,0 0-516</inkml:trace>
  <inkml:trace contextRef="#ctx0" brushRef="#br0" timeOffset="19178.0969">20586 14848 3999,'17'6'4644,"-3"7"0,-8 2-387,-6-15-2709,7 29-387,-7-14-516,4 7-258,-4-5-129,0-3-129,0 6-516,-6-7-3225,5-2-774,1-11-387,0 0-258</inkml:trace>
  <inkml:trace contextRef="#ctx0" brushRef="#br0" timeOffset="19973.1424">20793 14682 5031,'15'-3'4773,"-15"3"-129,6 7-258,-6-7-3225,1 22-258,-1-8-258,1 7-258,-1-2-129,0 3-129,0 0 0,0-2-129,0-3 0,-2-2-129,2-3 0,0-12-516,-1 14 0,1-14-258,0 0-387,-3-16-387,3 16 0,0-27-129,2 10 258,-4-14 516,2 2 129,-1-4 774,-2-3 645,3 10 774,-4-7 0,4 9 387,0-1-258,0 25 129,0-22-129,0 22-387,0 0-387,8 0-129,-8 0 129,9 19-387,-2-6 0,1 3-129,0-1 129,6 1-129,-2-3 0,2-1-129,-1-4 0,1-3 129,2-5-129,1 0 129,2-7-129,-1-4 0,0-3 0,2-3 129,2 0-129,-1 0 129,-2 1-129,-2 3 129,-3-2 0,-3 10 0,-11 5 0,17 0 0,-17 0 0,7 20 258,-7-1-258,1 4 0,-1 5 0,1-1-258,0 1 258,1 4-258,0-2 129,1-4-129,2-1 129,-2-3-258,2-1-258,-4-9-129,9 9-2064,-10-21-1935,0 0-258,0 0-516,15 4 258</inkml:trace>
  <inkml:trace contextRef="#ctx0" brushRef="#br0" timeOffset="20245.158">21314 14717 4257,'13'8'5160,"3"-4"-258,-16-4-258,24 2-2193,-13-2-1806,5 0-258,-1 0-258,0 1 0,0 0-129,-2-1-258,4 6-774,-17-6-3096,17 0-645,-17 0-129,20-3-258</inkml:trace>
  <inkml:trace contextRef="#ctx0" brushRef="#br0" timeOffset="20589.1776">21702 14584 3483,'13'-6'4902,"-13"6"-387,0 0 0,0 0-2838,7 13-258,-7-13-387,0 29-387,0-12-129,0 5-258,0 1 129,1 3-258,-1-2 0,2 2-129,1-4 0,1 2 0,-1-2-129,0-7-258,7 10-1806,-10-25-2193,7 17-645,-7-17-129,0 0-129</inkml:trace>
  <inkml:trace contextRef="#ctx0" brushRef="#br0" timeOffset="21304.2185">21806 14377 3354,'22'6'4773,"-8"-5"-129,2-1-387,8 0-2580,-10-7-387,11 7-387,-8-8-258,6 7 0,-6-5-258,3 5-129,-4-3 0,-2 4-129,0-2 0,-2 2 0,-12 0-129,20 7 129,-20-7-129,14 14 0,-8-2 0,-1 0 0,-1 2 0,-1 2 0,-2 0 129,1 1-129,-2 3 0,0-2 0,0 5 0,0-2 0,-2 2 0,1 1 0,-2 0 0,3 1-258,0 0 387,0 0-258,2-1 129,2-2-129,2 3 129,0-3-129,1 1 129,1-1 0,-1-4 0,0 0 0,-1-1-129,0-3 129,-5-2 0,-1-12 0,0 17 0,0-17 0,-8 13 0,8-13 129,-18 10-129,6-5 129,1-1-129,-1 1 0,-2-2 129,3 2-129,11-5 0,-18 12 0,18-12-516,-13 0-2451,13 0-1548,0 0-516,0 0-258,0 0 130</inkml:trace>
  <inkml:trace contextRef="#ctx0" brushRef="#br0" timeOffset="23520.3453">11183 14762 2580,'1'-12'4386,"-1"12"-129,0-14-1290,0 14-645,0 0-774,0 0-387,-5-14-516,5 14-258,0 0-129,-12-2-129,12 2 0,-10 0 0,10 0-129,-14 5 129,14-5-129,-17 11 0,17-11 129,-17 11-129,17-11 0,-16 12 0,16-12 0,-14 16 0,14-16 0,-11 18 129,7-6-129,2 1 129,-1 3-129,3 4 129,0-2-129,0 9 129,0-2-129,0 4 0,0 5 0,2 1 0,-2 1 0,0 1 0,0 0-129,0-5 129,0 0 0,0-4 0,0-7 0,0-4 0,0-5-129,0-12 129,0 14 0,0-14 0,0 0 0,0 0 0,0 0 0,8 0 0,-8 0 129,14-5-129,-14 5 0,18-4 129,-7 4-258,0 0 129,1 0 0,0 0 0,0 0-129,-1 0-129,3 0-774,-14 0-2838,20 0-258,-20 0-516,17-7-129</inkml:trace>
  <inkml:trace contextRef="#ctx0" brushRef="#br0" timeOffset="23841.3636">11260 15048 2709,'0'0'4773,"0"0"-129,0 0-258,18-4-2451,-18 4-516,17-2-387,-17 2-387,19 0-129,-19 0-387,24 0 0,-13 0 0,3 2-129,-2-2-129,2 0 0,0 0-516,-14 0-645,31-7-2838,-21 2-258,4 0-387,-14 5 0</inkml:trace>
  <inkml:trace contextRef="#ctx0" brushRef="#br0" timeOffset="24129.3801">11595 14837 3483,'0'0'4644,"0"0"-258,0 8-129,0-8-2451,0 21-774,0-7-258,4 13-258,-4-5-129,1 6-129,0 1-129,1 0 129,-2-3-129,1-1-258,0-2-258,-1-12-516,8 5-2580,-8-16-903,9 13-258,-9-13-258</inkml:trace>
  <inkml:trace contextRef="#ctx0" brushRef="#br0" timeOffset="24345.3924">11771 15115 1161,'16'20'4128,"-10"-8"387,-1 4-516,3 8-1935,-8-11-516,6 9-774,-6-6-129,0 4-258,0-3-129,0-1-258,0 0-516,0-16-2709,-4 13-774,4-13-516,0 0-129</inkml:trace>
  <inkml:trace contextRef="#ctx0" brushRef="#br0" timeOffset="24713.4135">11904 14982 4902,'10'9'5031,"-10"-9"-387,16 0-129,1 7-2967,-17-7-258,27 0-516,-15-4-387,5 1 0,-3 2-258,1-1-129,-1 2 0,-2 0-258,3 0-387,-15 0-1935,19 0-1806,-19 0-387,15-1-258,-15 1 0</inkml:trace>
  <inkml:trace contextRef="#ctx0" brushRef="#br0" timeOffset="24985.4291">12195 14816 5676,'0'0'5160,"0"0"-645,0 0 0,0 0-2967,0 0-516,0 23-258,0-4-387,0 7-129,0 3-129,0 6 0,0 0 0,0 2-129,0-3 0,0-5-129,2 0-258,-1-9-387,13 6-2709,-10-16-1161,-4-10-129,16 8-387</inkml:trace>
  <inkml:trace contextRef="#ctx0" brushRef="#br0" timeOffset="25624.4656">12304 14714 5160,'0'0'4644,"14"-3"-258,-14 3-387,11-4-2967,4 4-258,-15 0-129,25 4-258,-10-2-129,4 2-129,-4-1 129,2 3 0,-3-2-129,2 0 129,-3-1-129,-2 4 0,-11-7-129,16 13 129,-16-13 129,7 14-258,-6-2 129,-1-1-129,0 3 0,-1 3 129,-2 1-129,-2 5 129,0 1-258,2 2 258,-1 1-129,1 4 0,3-2 0,0-1 0,0 1 0,0-3 0,7-3-129,0 2 258,0-4-258,2-1 129,-2-2 0,0 0 0,-1-5 0,-5 1 0,-1-2 0,0 0 0,-4-2 0,4-10 129,-24 16-129,7-6 0,-6 0 0,2-2-129,-1 1 0,-2-5-258,13 8-2580,-7-8-1548,7 0-258,11-4-387,-11 0 129</inkml:trace>
  <inkml:trace contextRef="#ctx0" brushRef="#br0" timeOffset="27600.5787">9114 14815 516,'0'0'3354,"-9"-7"258,9 7-1032,-11-1-645,-1-5-129,12 6-516,-18-1-387,18 1-129,-20 0-129,20 0 0,-18 0 0,18 0-258,-18 1 0,18-1 0,-15 7 0,15-7-129,-13 13 0,13-13 0,-9 17 0,5-2-129,1 0 0,0 4 0,1 3 129,2 2-258,-1 5 0,-2 4 129,2 4-129,0 0 0,0 1-129,0 0 258,-1-4-258,0 0 129,0-5 0,1-2 0,1-8-258,0 0 258,0-8 0,0 0 0,0-11 0,1 15 0,-1-15 0,0 0 0,14 7 0,-14-7 0,14 0 0,-14 0 258,20 0-258,-20 0 0,21 0 0,-9 0 0,2 0-258,0 0 129,0 0-258,-14 0-1677,22-7-1935,-11 0-645,1 2 0,-12 5-129</inkml:trace>
  <inkml:trace contextRef="#ctx0" brushRef="#br0" timeOffset="27849.5929">9094 15095 1935,'11'3'4386,"10"4"0,-8-4-516,-1-3-1806,7 5-1161,-6-5-258,7 2-258,-1 1-1290,-4-3-2838,4-2-258,3-6-258,-3-3 0</inkml:trace>
  <inkml:trace contextRef="#ctx0" brushRef="#br0" timeOffset="28312.6189">9412 14920 3612,'3'-11'4773,"7"-8"-258,-10 19-129,12-23-2322,4 21-774,-16 2-387,25-11-258,-14 11-258,5 0-129,-3 4-258,0 8 129,-3 2-258,-3 6 129,-2 2-258,-5 0 0,0 2 0,-1-1-258,-5 2 0,-5-5 129,3 2-129,-5-5 258,5-1 0,-4-4 129,5 0 129,7-12 0,-9 16 129,9-16 129,0 12 0,0-12 129,11 11 0,1-6 0,0-2-129,2 6 258,-1-5-258,0 4-129,1-3-129,-4 0-129,5 6-1032,-15-11-2967,19 10-387,-8-10 0,7 1-387</inkml:trace>
  <inkml:trace contextRef="#ctx0" brushRef="#br0" timeOffset="28509.6307">9766 15237 3354,'0'22'4386,"0"-7"0,0-3-387,2 6-2193,-2-18-774,0 26-387,-2-11-516,0-3-258,2 7-1419,0-19-2451,-4 18-129,4-18-516,0 0 387</inkml:trace>
  <inkml:trace contextRef="#ctx0" brushRef="#br0" timeOffset="28796.6471">9848 15083 5160,'6'8'4644,"-6"-8"-258,14 9-129,-3-2-3483,-11-7 0,26 4-258,-14-4-129,4 1-258,-1 0 0,2 2-129,-3-1-129,0-2-387,6 6-1806,-6-6-1935,-2 0-258,-1 0-129,2-5-128</inkml:trace>
  <inkml:trace contextRef="#ctx0" brushRef="#br0" timeOffset="29260.6736">10152 14962 2451,'10'-14'4773,"4"7"-129,-4 6-258,-1-10-1548,8 11-1548,-17 0-387,24 1-129,-24-1-387,22 17-129,-13-6-258,-2 1 129,-3 4-129,-3 1-129,-1 3 0,-2 3 129,-4-3-258,-2-3 129,-3 2 0,2 1 0,2-4-129,-3-1 258,4-3-129,6-12 129,-5 19 0,5-19 129,0 15-129,0-15 258,13 10-258,-13-10 129,21 7 0,-7-4 0,0-2 0,2 0-129,-1-1 0,1 0-258,4 4-1806,-5-4-2193,1-3-387,-2-7-258,2-1 0</inkml:trace>
  <inkml:trace contextRef="#ctx0" brushRef="#br0" timeOffset="29808.705">10461 14843 3483,'0'-11'4902,"16"8"-387,-16 3-129,23-3-2193,-23 3-1290,28-2-129,-16-3-258,1 5 129,-13 0-258,22 7-129,-22-7 0,15 17 0,-15-17-129,11 23 129,-8-9-129,-1 2 0,0 1 0,0 3 0,-2-3-129,1 2 258,-1 0-129,0 1-129,0 4 0,0-2 0,0-3 0,1 2 129,1 0-129,-1-1 0,1 0 0,0-3 0,0 1 0,0-3 0,-1 1 0,-1-1 0,0 1 0,0-3 0,0 1 0,-3-5 0,-1 3 0,-2-1 0,6-11 0,-14 18 0,2-11 0,1-2 0,-3 4 0,-1-2-258,3-1-387,-10-6-2193,8 6-1548,-3-5-516,4 5-258,-4-6-387</inkml:trace>
  <inkml:trace contextRef="#ctx0" brushRef="#br0" timeOffset="30741.7583">8189 15279 8385,'0'0'4773,"0"0"-129,0 0-258,0 0-3483,-7-9-387,7 9-258,0 0-129,-2-13-774,2 13-3354,0 0-516,0 0-129,0 0-387</inkml:trace>
  <inkml:trace contextRef="#ctx0" brushRef="#br0" timeOffset="30920.7686">8046 15279 1677,'-17'5'3483,"17"-5"0,-18 0-258,18 0-2838,0 0-3354,-12 0-387,12 0-129</inkml:trace>
  <inkml:trace contextRef="#ctx0" brushRef="#br0" timeOffset="31145.7814">7844 15263 7611,'-12'0'4257,"12"0"-129,0 0-516,-12-4-3870,12 4-3354,0 0-387,0 0-258,-7-9-258</inkml:trace>
  <inkml:trace contextRef="#ctx0" brushRef="#br0" timeOffset="31355.7934">7506 15263 4128,'-17'-1'3870,"1"1"-774,16 0-1290,0 0-4902,-12 0-387,12 0-258</inkml:trace>
  <inkml:trace contextRef="#ctx0" brushRef="#br0" timeOffset="39868.2803">4209 14778 3354,'0'0'3999,"0"0"-387,0 0-1290,-6 9-516,6-9-387,-10 1-387,10-1-129,-13 2-129,13-2-258,-13 2 0,13-2-258,-13 1 0,13-1-129,-13 4 0,13-4 0,-15 3 0,15-3 0,-14 2 0,14-2 0,-16 3 129,16-3-129,-12 1 0,12-1 129,0 0-129,-16 2 0,16-2 0,0 0 0,-7 14 0,7-14-129,-1 25 129,1-6-129,0 5 129,0 2-129,0 6 129,0 6-258,0 1 258,0 5-258,0 2 258,0 0-258,-1-3 129,0 3-129,-1-5 129,2-4 0,-1-6 0,0-4-129,1-6 258,0-4-258,0-4 258,0-13-129,5 12 129,-5-12-258,0 0 258,15 10-129,-15-10 129,16 2-129,-16-2 129,18 3 0,-18-3-129,20 1 129,-7 2-258,0-2 129,3-1-258,0 4-258,-16-4-3483,23 0-387,-10-3-387,0-1-129</inkml:trace>
  <inkml:trace contextRef="#ctx0" brushRef="#br0" timeOffset="40193.2985">4310 15126 2322,'15'-5'4515,"-15"5"-129,16-3 0,-16 3-2193,24-1-645,-24 1-387,28 0-258,-14-1-129,4 2-387,1 1-258,1 2 0,-6-1 0,6 0-387,0 2-258,-7-6-1290,6 1-2322,-4-4-258,0-1-258,-2-4-258</inkml:trace>
  <inkml:trace contextRef="#ctx0" brushRef="#br0" timeOffset="41016.346">4809 14909 4902,'13'-8'4644,"-13"8"-258,0 0-516,13 22-2193,-13-22-516,1 29-516,-1-9 0,0 9-387,0 1-129,0 2 0,0 0 0,0-3-129,0 0 0,0-1 0,0-4 0,0-5 0,2-6 0,-2-13 0,5 13 0,-5-13 0,0 0 0,10-7 0,-6-7 0,-1-6 0,3-2 0,-1-6 0,0-2 0,-2-1 0,2 2 0,-2-4 0,2 4 0,-1 6 0,-2 4 129,0 6-258,-2 13 258,4-14-129,-4 14 0,0 0 0,8 12 129,-4 0-129,0 0 0,3 1 129,3 0 0,0 2 0,1-5-129,2 1 129,0-5 0,1-4 0,1-2 0,0 0-129,-1-4 129,0-7-129,3-2 129,-3-3 0,2-2-129,-2 1 0,2 0 129,-3-1-129,-2 4 0,1 2 0,-12 12 129,16-16-129,-16 16 0,12 0 0,-12 0 0,4 24 0,-1-6 0,-2 4 0,-1 5-129,2 2 258,-2 0-129,1 3 0,-1 0 0,1-3 0,-1-1 0,1-2 0,1-2-129,0-7 0,2 3-516,-4-20-1161,10 10-2451,-10-10-258,0 0-258,13-5-258</inkml:trace>
  <inkml:trace contextRef="#ctx0" brushRef="#br0" timeOffset="41237.3586">5371 15200 3096,'14'24'4515,"-12"-6"0,-1-2-387,-1 9-1677,-3-9-1161,3 8-258,-4-10-645,-2 7-129,6-3-258,-5-8-516,8 4-2064,-3-14-1677,0 0 0,0 0-645,0 0 387</inkml:trace>
  <inkml:trace contextRef="#ctx0" brushRef="#br0" timeOffset="41588.3787">5550 15054 6063,'11'11'4773,"2"-10"-129,-13-1-387,22 4-2967,-22-4 0,22 2-387,-10-2-387,3 5-129,1-3-129,0 2 0,1-1-258,-5-1-258,5 4-258,-17-6-1161,26 0-2709,-26 0-258,19 0-258,-19 0-258</inkml:trace>
  <inkml:trace contextRef="#ctx0" brushRef="#br0" timeOffset="42368.4232">5972 14913 7353,'12'0'4515,"-12"0"-129,3 20-258,-3-20-3225,0 32 0,0-11-387,0 9-258,0 5 0,-3 1-129,1-4 0,-1 4 0,-1-3 0,2-3-129,-1-5 0,2-6 0,0-6 0,1-13-129,0 11 0,0-11 0,5-7-129,-3-6 0,5-3 0,-5-10-129,4-1-129,-3-5 258,4 2 0,-4-4 0,3-1 258,-1 6 0,-1 0 0,1 8 129,0 0 0,-2 9 129,-3 0-129,0 12 258,0 0-258,0 0 129,12 0 0,-6 10 0,-2 3 0,3-1-129,0 2 129,3 2-129,-10-16 129,19 18-129,-19-18 0,20 15 0,-9-15 0,4 0-129,-1-3 258,1-3-129,2-3-129,0-5 0,3 0 129,1-4-129,-2 4 0,0-5 129,0 5-129,-3 3 129,-2 2 0,-3 4-129,-11 5 129,16 0 0,-12 12-129,0 2 129,-1 4-129,-1 3 0,-2 4 129,0 4 0,0 0-129,0 2 129,0-3-129,0-2 129,0 0-129,0-5-129,0-4 0,0-6 0,0-11-516,0 0-1935,0 0-1935,12-5-258,-6-6-258,-4-9-258</inkml:trace>
  <inkml:trace contextRef="#ctx0" brushRef="#br0" timeOffset="43040.4618">6473 14733 8127,'-12'6'5031,"12"-6"-516,0 0-129,0 0-3483,0 0-129,13 7-129,-13-7 0,21 1-258,-7 1-129,5 0 0,-3 2-129,2 2-129,-5-1 129,3 2-129,-2-1 0,1 2 0,-2-2 0,-13-6 0,19 12 0,-19-12 0,14 11 0,-14-11 0,0 0 0,17 13 0,-17-13 0,0 0 129,7 16-129,-7-16 0,2 17 0,-2-4 0,1 0 0,-1 6 0,0 2 0,0-4 0,0 7 0,0 1 0,1 3-129,1 1 129,0 3 0,-1 0 0,3-3 0,-1 6 0,3-1-129,-3-2 129,1-1 0,0-3 0,-2-4 0,-1-2 0,-1-2 0,0-3 0,-1-4 0,1-13 129,-13 15-129,13-15 129,-21 8-258,10-5 129,0-3 0,0 0 0,11 0-387,-20-2-387,20 2-2580,0 0-1161,0 0-387,0 0-387,0 0-129</inkml:trace>
  <inkml:trace contextRef="#ctx0" brushRef="#br0" timeOffset="56940.2568">11455 13399 2193,'10'2'2838,"-10"-2"-387,0 0-516,0 0-387,0 0-258,0 0-258,0 0-129,-7-4 0,7 4-258,0 0-129,0 0 129,-15-3-387,15 3 129,0 0-129,-13 0 0,13 0 129,-12-2-129,12 2-129,-16-1 0,16 1 129,-15-4-129,15 4 129,-17-3-129,17 3 129,-15-2-129,15 2 129,-11-1 0,11 1 0,0 0-129,-10 0 129,10 0-129,0 0 129,0 0 0,-2 10-129,2-10-129,0 22 129,1-8 0,1 6-129,4 3 129,-3 5-129,1 3 0,0 1 0,-1 2 0,-1 0 0,-2 1 0,2-2-129,-2-2 129,0-3 0,0-4 0,0-3 0,0-1-129,0-4 129,0-2-129,0-2 129,0-12-129,0 16 129,0-16-258,0 12 129,0-12 129,0 0 0,9 7 0,-9-7 0,13 2 129,-13-2-129,18 0 0,-8 0 258,3 0-129,-1 0-129,1 0 129,0 0-129,0 0 0,1 0 0,-3-2-129,3 2-645,-14 0-1419,17-5-2064,-17 5 129,14-7-774,-14 7 516</inkml:trace>
  <inkml:trace contextRef="#ctx0" brushRef="#br0" timeOffset="57301.2773">11573 13664 3612,'0'0'4644,"0"0"-516,0 0 0,0 0-2451,16 13-258,-16-13-387,17 4-258,-6-3-258,4 1-129,-1 0-129,3-1-129,-2-1 0,3 0-387,0 6-387,-6-6-1935,3 0-1419,0-1-516,-3 0-258,1-3 129</inkml:trace>
  <inkml:trace contextRef="#ctx0" brushRef="#br0" timeOffset="58096.3229">11942 13464 3999,'0'0'4386,"5"15"-258,-5 2 0,-3 0-2967,3 12 129,-2-2-387,2 4-258,-5 1-387,5 1 0,-2-6 0,1-3-129,-1-5-129,2-4 129,0-15-129,0 14 0,0-14 258,0 0-258,0-7 0,0 7 0,2-22 0,-1 3 0,0-3 0,-1-3-258,0-4 258,0-2 0,1 2 0,-1-1 0,0 5 0,0 4 0,2 4 0,0 6 0,-2 11 258,0 0-258,0 0 129,15 0 0,-15 0 0,11 17 0,-3-5 129,0 0 0,-8-12 0,22 20 0,-11-13 0,3-5 0,-2-2 0,2-4-129,-1-5 258,2-2-258,-3-6 0,-1 1 0,0 1 0,1-1 0,-2 0-129,1 4 129,-11 12-129,16-16 0,-16 16 129,15 0-129,-15 0 0,11 15 0,-9 2 0,1 4 0,-3 5 129,2 3-129,-2 1 0,0 0 0,0 0 0,0-3 0,0-3 129,0-3-129,0-4 0,1-2 0,4-1-258,-5-14 0,7 20-387,-7-20-774,10 7-2838,-10-7-387,0 0-258,14 2-258</inkml:trace>
  <inkml:trace contextRef="#ctx0" brushRef="#br0" timeOffset="58333.3365">12376 13743 5031,'13'19'4515,"-10"-6"129,0-1-645,5 6-2193,-8-6-645,0 5-258,0-2-387,0-2-387,-1 3-129,-2-6-645,3 9-1290,0-19-2322,-2 17-258,2-17-129,0 0-387</inkml:trace>
  <inkml:trace contextRef="#ctx0" brushRef="#br0" timeOffset="59388.3968">12635 13471 516,'12'-4'4257,"-12"4"129,5 9 0,-5-9-1677,3 24-258,-3-13-774,2 15-516,-2-4-258,0 6-258,0-3-129,0 7-258,-2-4 0,1-4-129,0-4 0,1-1-129,0-7 258,0-12-258,0 12-258,0-12 258,0 0 0,0-12-129,0-1 129,0-5-129,0 0-129,0-8 129,0-5-129,0 1 0,0-1 129,-1 1-129,1 5 129,-1 0 0,1 4 0,-2 8 129,2 13 0,0 0 0,0 0 129,0 0-129,8 0 129,-3 10 0,0 1 0,2 2 129,-1-2-129,-6-11 0,16 17 0,-16-17 0,18 9 0,-18-9 0,20-4 0,-20 4 0,21-18 0,-10 7-129,2 0 258,1-3-258,-1 1 129,-1 2 0,0 3-129,2-1 0,-2 4 0,-1 2 129,-11 3-129,16 0 0,-16 0 129,10 20-129,-5-6 0,-3 5 129,2 2-129,-2 3 129,-1 2-129,1 3 0,-1 0 0,0-1 129,-1-1-129,0-5 0,2 0 0,0-5 0,0-5 0,-2-12-129,4 17-387,-4-17-516,11 0-3225,-11 0-258,0 0-387,12-11-387</inkml:trace>
  <inkml:trace contextRef="#ctx0" brushRef="#br0" timeOffset="59684.4137">13005 13604 6837,'0'0'4644,"9"15"-258,-9-15-129,0 0-3354,20 14 129,-20-14-387,22 5-387,-9-4 0,4 1-129,-3-2 0,0 0-258,2 5 0,-5-5-516,9 5-1161,-20-5-2451,18 2-258,-18-2-258,13 0-258</inkml:trace>
  <inkml:trace contextRef="#ctx0" brushRef="#br0" timeOffset="60044.4343">13345 13455 5160,'11'0'4902,"-11"0"-258,0 0-129,13 11-2451,-13-11-903,0 0-258,3 15-258,1 0-258,-4 0 0,2 4-129,-2 1-129,0 3 0,0 4-129,0 0 0,0-3 0,0-2-129,0-1 0,0-6-258,4 3-774,-4-18-2322,0 11-903,0-11-516,0 0-258</inkml:trace>
  <inkml:trace contextRef="#ctx0" brushRef="#br0" timeOffset="60781.4765">13463 13311 6837,'0'0'4902,"0"0"-387,0 0-129,0 0-3096,18 4-258,-18-4-129,12 1-129,-12-1-387,20 0 0,-10 0 0,4 0-258,2 0 129,3 0 0,-2 0 0,2 0-129,0 0 0,0 0 0,-1 2-129,0-1 129,-6-1-129,1 0 0,-3 3 0,-10-3 129,17 4-129,-17-4 0,0 0 0,10 12 129,-10-12-129,3 14 129,-3-14-129,0 16 0,0-16 0,-3 21 129,1-9-129,1 5 0,-2-2 0,2 2 0,0 1-129,-1 2 129,2 3 0,0 0 0,-2 1 0,2 3 0,0 2 0,0 1-129,0-1 129,0 2 0,2-2 0,0-3 0,0 2-129,-1-7 129,1-2 129,-2-1-129,0-5 129,0-13-129,-7 16 129,7-16 0,-18 5 0,6-5-129,2 0 0,-3 0 0,-4 0 0,6-1 0,-1 1-258,-1-3-258,13 3-645,-16 0-3612,16 0-258,0 0 0,0 0-645</inkml:trace>
  <inkml:trace contextRef="#ctx0" brushRef="#br0" timeOffset="64851.7093">12399 16160 1935,'0'-19'2967,"0"19"-129,-1-13-645,1 13-258,0 0-387,0 0-258,-4-15-129,4 15-387,0 0-258,0 13 0,0-3-258,0 9 258,0-2-258,0 8-129,0 1 0,2 5 0,-2-6 129,1 8-258,0-6 129,-1 2-129,1-2 129,-1-6-258,2-1 258,-2-4-129,2 0 0,-1-5 0,-1-11-129,5 12 129,-5-12-258,0 0-258,9 17-903,-9-17-1161,0 0-1806,0 0 0,-2-9 0</inkml:trace>
  <inkml:trace contextRef="#ctx0" brushRef="#br0" timeOffset="65315.7358">12222 16486 1032,'-14'0'3354,"14"0"-129,0 0-1419,0 0 0,0 0-516,0-13 0,0 13-516,0 0 0,0 0-129,0 0 129,14-11-129,-14 11-129,20 0 258,-7-1-258,9 1 0,0-1 0,8 1 0,0 0-129,7 2 0,-1-2 129,3 0-258,0 0 0,-2 0 0,0 0-129,-3 0 0,-4 0 0,-2 0-129,-4 0 0,-3 0 0,-6 0-129,-4-2 0,0 2-903,-11 0-3354,0 0-258,0 0-129,-4-8-645</inkml:trace>
  <inkml:trace contextRef="#ctx0" brushRef="#br0" timeOffset="68823.9359">7299 14315 1,'86'-29'1160,"-35"11"1,2 0-258,7 0-258,3 1-258,4-1 258,1 1-258,4-2 129,-1 1 129,3 0 129,2 1-387,1-3 129,-2 1-258,6 2 258,-1-2-387,2 5 0,1-3 0,0 4 0,1-3-129,-5 1 0,5 3 129,-7-5-129,3 5 258,3-2-516,-1 2 516,-1-1-258,-1 1 0,3 2 0,-3 1-258,0-1 258,-3 2-129,0 0 0,-2-1 0,1 1 129,-3 0-129,-1-1 0,-1-2-129,-4 2 258,-1 1 0,-1-1 0,-4-3-129,-3 4 0,-3-4-645,-1 4-516,1 2-1032,-10-7-129</inkml:trace>
  <inkml:trace contextRef="#ctx0" brushRef="#br0" timeOffset="70269.0192">7259 15575 774,'63'2'903,"-29"0"-129,5 3 0,1-1-129,5 1-129,5 1 129,2 0 258,6 2 129,2 2 0,6 1-129,0 0-258,3 2 129,0 4-129,5-2-258,0 3 0,2-2-258,3 0 0,4 0 0,0-2-129,5 3 0,1-2 0,2 2 0,-1-3-129,2 3 129,-1-2-129,1 3 129,2-5-129,-2 4 129,4-5-258,-2 3 258,3-3-129,0-1 129,3 2-129,1-1 129,1 0-129,-1-2 129,3-1-129,-1-1 0,5 1 129,-2-1-129,1-3-129,-3 2 129,3-1 129,0 2-129,-1 9 0,-7-9-387,3 10-774,-6-3-2064,-3 0 129</inkml:trace>
  <inkml:trace contextRef="#ctx0" brushRef="#br0" timeOffset="71808.1072">17657 15630 1,'-210'45'128,"105"-25"1,-3 5 129,-3-1-129,-2 1 0,-2-2 0,-4 0 0,1 1 258,-3-5-258,-2 6 0,-2-5 0,0 2-258,-1-3 0,-2 0-387,-1-1 129,4 1-257</inkml:trace>
  <inkml:trace contextRef="#ctx0" brushRef="#br0" timeOffset="74708.2731">14331 16112 516,'48'-1'1032,"-22"-3"-129,0-4-258,0 6-258,3-8 129,0 8 129,3-8-258,-2 8 129,5 2-129,0-3 387,3-1-129,2 1 0,1-2-129,3 3 129,0-3-258,0 3 129,0-3-258,1 1 129,1-3 0,-1 3-258,-1 0 129,-1-1 0,-2 0 0,3 2-129,-4-2 0,5 1-129,-6 1 129,0 1-129,3-1 129,-3-1-129,3 1 0,-1 1 258,-1-1-258,-1 1 129,-2-1 0,-1 0-129,-1 1 0,-3 0 129,1 0-129,-1 1 0,-1-1 0,1-1 0,-3 3 0,3-4 0,-2 2 0,1-1 0,-2-1 0,-1-1 0,2 1 129,-2 0-129,-1 0 0,1 0 0,0-2 0,-4 1 0,2-1 129,-3 2-129,1-3 0,-3 0 0,3 1 129,-5-1-129,4 3 0,-2-3 258,1 3-258,2 0 0,-2-2 129,1 1-129,0 1 129,1-3-129,1 1 0,-2 0 0,2-1 129,0 2-129,1-1 129,-2-2-129,0 3 129,0 0 0,-1 0-129,2-1 129,0 0 0,0 0 129,-1 0-258,3-1 129,-1 0 0,1-1-129,-1 0 129,0 0 0,2-1 129,0 1-129,-2-2 0,1 2 0,0-2 129,0 1-129,-1 1 0,1 1-129,-3-2 0,0 3 129,-1-2-129,1 2 0,1-1 129,1 2-129,-1-2 0,2 2 0,0 0 0,2 0 0,1 0 0,-1 1 0,0-1 0,3 2-129,-2 1 258,2-2-129,0-3 129,1 3-129,1 0 129,0-1-129,1 0 129,-2 0-129,0-1 129,-2 2-129,0-3 0,-2 3 129,-2-2-129,0 2 129,-3-1-129,-1-2 0,-2 2 0,0 0 0,-1-2 0,-2 2 0,6-2-258,-7 2 258,9-1-129,-6 1 129,7 0-129,-6 2 129,7-3 0,-2 3-129,-6-3 258,9 3-129,-8 0 0,6-1 0,-3 0 0,4 0 0,-1 0 0,6 1 129,0-1-129,-1 2 0,3-2 0,1 0 0,1 2 0,1 0 0,-2-1 0,1 2 0,0 1 0,-1-2-129,-1 1 129,-3-1 0,-1 1 0,-4 1-129,-3 0 129,-3 0-129,-6 0-129,-15 0-903,15 0-2064,-15 0-774,-6 3-258,-8 1 130</inkml:trace>
  <inkml:trace contextRef="#ctx0" brushRef="#br0" timeOffset="76520.3767">11894 15504 129,'10'-11'3870,"2"6"-129,-12 5-1419,19 2-1032,-7 1-258,1 12-387,4 0-387,3 7-129,0 7-129,5-2-129,0 9-129,2-4-387,2 11-1419,5-3-1548,-9-10-129</inkml:trace>
  <inkml:trace contextRef="#ctx0" brushRef="#br0" timeOffset="76933.4001">12985 15374 774,'10'-12'3870,"-10"12"129,0 0-258,0 0-2193,0 9-774,0 13-258,-11 4-258,-2 4-258,-3 9 129,-7 2-258,2 6 0,-4-3-645,4 6-903,-1-1-2322,-5-7-258,7 3 129</inkml:trace>
  <inkml:trace contextRef="#ctx0" brushRef="#br0" timeOffset="77573.4359">10571 15466 1935,'111'41'2967,"-42"-8"258,-7-2-3225,14 10-645,6 5-2193,1-6-258</inkml:trace>
  <inkml:trace contextRef="#ctx0" brushRef="#br0" timeOffset="78432.4861">14909 15455 1161,'-27'-7'2967,"3"7"-1161,-10 0-258,-10 10-516,-15 2-258,-12 10 0,-20 6-129,-12 9-129,-15 10-516,-7 12-3096,-11-5-645,6 12 129</inkml:trace>
  <inkml:trace contextRef="#ctx0" brushRef="#br0" timeOffset="79492.5459">11027 14075 1419,'-47'27'2967,"8"-7"-903,-4 5-387,-8 7-516,-10 4-258,-6 7-387,-10 3-258,2 2-774,-5-3-1806,7 9-1032,-4-13-258</inkml:trace>
  <inkml:trace contextRef="#ctx0" brushRef="#br0" timeOffset="79944.5726">11828 14064 1677,'1'-17'3483,"3"2"-645,-4 15-645,0 0-516,0 0-258,-7 27-258,-5 4-129,1 16-258,-4 8-258,0 10-258,0 6-1161,-5 1-2451,6-6-903,3-3 0,-1-13 1</inkml:trace>
  <inkml:trace contextRef="#ctx0" brushRef="#br0" timeOffset="80433.6005">12890 14079 1419,'28'43'3483,"-10"-15"0,8 10-2064,9 12-387,5 6-1161,1 9-2838,0-11-387,8 12 0</inkml:trace>
  <inkml:trace contextRef="#ctx0" brushRef="#br0" timeOffset="80951.6302">14134 13990 1419,'121'37'3870,"-50"-8"258,5 6-516,9 5-2451,11 13-129,4 6-903,4-1-1032,3 5-2580,2 3-258,-10-11-516</inkml:trace>
  <inkml:trace contextRef="#ctx0" brushRef="#br0" timeOffset="81639.6695">14334 13635 1806,'119'37'3741,"-38"-10"0,10 4-1677,15 3-516,18 11-516,10 3-516,19 9-387,9 4-774,0 1-1935,-2-1-1032,6 7-129,-11-9-129</inkml:trace>
  <inkml:trace contextRef="#ctx0" brushRef="#br0" timeOffset="82527.7203">14535 13479 129,'99'17'3483,"-43"-14"258,15 7-1161,5 6-774,8-4-516,12 9-258,6-3-387,11 6 129,7-4-258,11 8 129,3-4-258,15 6 0,2-4 0,10 3-129,5-2 258,6 1-387,5-1 129,5 0-258,7 3 129,3-2-258,2-1 129,2 4-129,3 0 129,1 0-258,-2 4 258,0-1-387,-1 7 0,-9-8-1290,1 11-2322,0 2-129,-9-3-387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14:31.7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22391 12487 1161,'0'20'2451,"0"-9"258,0 1-387,1 3-645,-1-3-258,2 3-645,-2-5 0,3 1-258,-3-11-258,3 17-129,-3-17-258,0 0-129,8 15-516,-8-15-903,0 0-1419,0 0-774,6-14 258</inkml:trace>
  <inkml:trace contextRef="#ctx0" brushRef="#br0" timeOffset="339.0194">22514 12468 903,'0'0'2064,"0"0"-387,0 0-387,0 0 129,0 0-516,0 0-129,13 4 0,-13-4 129,0 15-258,0-15 129,1 24 129,-1-10 0,0 6-258,0-1 0,1 2-258,-1-1-129,0-2-387,5 5-1290,-1-4-2193,-4-19-387,0 24-129</inkml:trace>
  <inkml:trace contextRef="#ctx0" brushRef="#br0" timeOffset="1967.1125">21245 12754 2451,'-12'0'2451,"-5"1"-129,17-1-645,-17 0-129,4-1 0,13 1-387,-23-6-129,23 6 0,-23-5-387,23 5 129,-22-5-258,22 5 0,-22-4-258,22 4 258,-20 0-258,20 0 0,-20 0 0,20 0 0,-17 4 0,17-4 0,-15 5 0,15-5-129,0 0 0,-13 12 129,13-12-129,-7 15 0,7-15 0,-2 19 0,2-7 0,0 5 0,0 2 0,4 2 129,1 2-129,1 4 0,-1-1 0,-1 1 0,1 0-129,-1 1 0,-2-4 0,0 0-129,-2-1 129,0-4 0,0 1 0,-2-1-129,-3-5 0,3-2 129,2-12 0,-8 18 0,8-18-129,-4 14 129,4-14-258,0 0 258,0 0-129,0 0 129,4 10 0,-4-10-129,14 2 258,-3-1-129,0-1 0,3 0 0,0 0 0,2 0 0,1 0 0,-1-1 0,0 1 0,-1-3 0,-2 3-258,-13 0-258,22-1-774,-22 1-1548,0 0-1548,0 0 129,0 0-645</inkml:trace>
  <inkml:trace contextRef="#ctx0" brushRef="#br0" timeOffset="2377.136">21291 12985 645,'0'0'4128,"0"0"129,0 0-129,0 0-1548,12 0-1419,-12 0-129,21-2-258,-9-1-387,2 3-129,0 0-129,3 0-129,-2-2-129,0-1-258,3 3-645,-5-6-1677,-2 3-1290,6 1-387,-17 2 129</inkml:trace>
  <inkml:trace contextRef="#ctx0" brushRef="#br0" timeOffset="3224.1843">21652 12838 1548,'0'0'4128,"6"8"-258,-6 4 0,0-12-2193,2 32-129,-2-15-645,3 10 0,-3-7-387,4 6-129,-3-5 0,3 0-129,-3-5-129,2-3 0,-3-13 0,4 14 0,-4-14-129,0 0 129,0 0-258,0 0 129,0 0-129,-1-14 0,-2 2 0,-2-5 0,2-4 0,0-3 0,1 0 129,1-2-129,1 0 129,0 4 0,1 1 129,5 4-129,1 4 129,-7 13 0,14-12 0,-14 12 0,19 0 129,-19 0-129,19 13 0,-6 0 129,-3-3-129,3 3 129,1-6-129,-1 2 258,1-3-258,2-3 0,-2-3 0,0 0-129,0-8 129,-1-2-129,2-3 129,-2 0-129,-1-3 0,1 0 0,-4 1 0,-1 0 0,2 3 0,-10 12 0,10-10 0,-10 10 0,7 8 129,-6 5-129,1 5 129,0 7 0,0 2 0,1 2-129,-2 1 129,1 0 0,2-3-129,0-1 129,0-3-129,1-5-129,-2-1-129,-3-17-645,13 19-2322,-13-19-1419,0 0-129,11 7-387</inkml:trace>
  <inkml:trace contextRef="#ctx0" brushRef="#br0" timeOffset="3472.1986">22206 13050 3999,'10'5'4644,"9"8"-258,-19-13 0,8 15-2838,-2-1-774,-6 1 0,0 3-516,0-2 0,0 2-129,0-3-129,-2-3-387,2 2-645,0-14-1677,-4 11-1806,4-11 0,0 0-387</inkml:trace>
  <inkml:trace contextRef="#ctx0" brushRef="#br0" timeOffset="4364.2496">22561 12894 1548,'0'0'4257,"12"0"129,-12 0 0,0 0-2451,5 15-774,-5-15 0,2 27-516,-2-10-258,0 5 0,0-4-129,0 1-129,-2-2 0,2-3 0,-2-2-129,2-12 0,0 0 0,0 0 0,0 0-129,0 0 129,0 0-258,-2-15 258,1 1-129,-2-7 0,3-1 0,-1-2 0,1 1 129,0-2-129,0 5 129,0 1 0,3 5 0,-3 14 0,9-15 129,-9 15 0,12 0 0,-12 0 0,15 15 0,-4-3 129,-1-1 0,4 1 0,0-5-129,3 1 129,-2-7 129,5 0-258,-4-1 129,3-3-258,-1-6 129,-1-3 0,0 0-129,-1-3 0,-2 3 0,-1 1 0,-3-1 0,-10 12 0,16-16 0,-16 16 129,0 0-129,0 0 0,9 8 0,-9 5 129,0 3-129,0 3 129,0 3 0,0 2 129,0 0-129,0 2 0,2-3-129,0-1 129,0-3-129,1-3 0,0-3 129,-3-13-387,8 19-129,-8-19-774,11 5-3354,-11-5-258,0 0 0,0 0-645</inkml:trace>
  <inkml:trace contextRef="#ctx0" brushRef="#br0" timeOffset="4720.2699">23100 12912 4902,'14'0'4902,"-14"0"-387,12 5 129,-12-5-3741,21 3 129,-21-3-258,29 0 0,-14 0-258,5 0-129,2 0-129,2-2-129,-2-3 0,-1 3-129,0 1 0,-4 0-129,-1 1-129,-16 0-645,27 1-1677,-27-1-1935,0 0-516,0 0-129,0 0 129</inkml:trace>
  <inkml:trace contextRef="#ctx0" brushRef="#br0" timeOffset="5027.2872">23577 12736 5031,'0'0'4902,"12"14"-387,-11 2-129,6 2-3612,-7-1 0,4 8-129,-4-1 0,3 4 0,0-5-387,0 4 129,1-4-387,-1-3 129,-1 1-258,0-6-129,0 2-387,-2-17-1806,-6 14-1935,6-14-516,0 0-258,0 0 129</inkml:trace>
  <inkml:trace contextRef="#ctx0" brushRef="#br0" timeOffset="6003.3434">23771 12623 645,'0'0'4386,"16"0"129,-16 0-1032,12-1-774,6 1-645,-18 0-258,23-2-645,-23 2-258,24-6-258,-24 6-258,22-3-129,-22 3 0,20 0-129,-20 0 0,14 0 0,-14 0-129,0 0 129,13 2-129,-13-2 129,0 0 0,0 0-129,8 12 129,-8-12-129,2 12 129,-2-12 0,2 14-129,-2-14 258,0 20-258,0-20 0,0 19 129,0-5-129,0-1 129,0 4-129,0 3 129,0 1-129,-2 4 129,2 1-129,0 2 0,0 1 129,0 0-129,0 1 129,2 0-129,2-1 0,1-1 129,0-2 0,0-1-129,1 0 129,-2-2 0,2-4-129,-2 0 0,-4-4-129,3-3 129,-3-12 0,0 17 0,0-17-129,0 0 129,-15 1 0,15-1 0,-18 0 0,6-3 0,2 2-129,-2-1 129,0 2 0,2 0 0,10 0 129,-18 0-258,18 0 129,-11 0 0,11 0 0,0 0-129,0 0-129,0 0-645,-11-4-1806,11 4-2064,0 0-258,0 0-387,0 0-129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1-12-04T22:13:34.18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1" timeString="2011-12-04T22:13:39.291"/>
    </inkml:context>
  </inkml:definitions>
  <inkml:trace contextRef="#ctx0" brushRef="#br0">16899 12433 0,'0'0'0,"0"0"0,0 0 0,0 0 0,0 0 0,0 0 0,0 0 0,0 0 0,0 0 0,0 0 0</inkml:trace>
  <inkml:trace contextRef="#ctx1" brushRef="#br0">13473 6793 1032,'0'-10'3741,"0"10"-516,0 0-1032,0 0-387,0 5-516,0-5-258,-6 15-129,2-3-387,-4 1 0,-1 3 129,-1-1-387,-1 6 129,-3-2-258,0 2 258,-3-1 0,3 3-129,-3-7-129,3 4-129,-3-6 258,3 0-387,1-3 258,3-2-129,10-9-129,-15 12 0,15-12 129,0 0-129,0 0 0,-12 9-387,12-9-258,0 0-516,0 0-1548,0 0-1290,0 0-516,0 0 387</inkml:trace>
  <inkml:trace contextRef="#ctx1" brushRef="#br0" timeOffset="360.0206">13199 6815 3225,'8'5'3612,"3"7"-1806,3-2 516,-2-3-516,6 5-258,-3-3-258,9 8-129,-9-6-387,8 7 129,-7-7-516,4 3 0,-4-2 0,3 5-387,-3-5 387,1 1-387,-1 1 258,-2-2-387,3 1 387,-4-2-387,2-2 0,-4-1 0,6 1-516,-17-9-516,23 6-2709,-23-6-516,20 0-516,-20 0 387</inkml:trace>
  <inkml:trace contextRef="#ctx1" brushRef="#br0" timeOffset="792.0453">13707 6815 129,'-3'12'3741,"3"-12"387,0 0-1290,0 0-1677,-7 12-129,7-12-516,0 10-645,0-10-1161,0 0-2322,0 0-258,5 14 0</inkml:trace>
  <inkml:trace contextRef="#ctx1" brushRef="#br0" timeOffset="992.0567">13737 6996 1548,'0'0'3225,"1"13"-1290,-1-13-903,0 0-129,0 0-645,6 11-1548,-6-11-1935,0 0 0</inkml:trace>
  <inkml:trace contextRef="#ctx1" brushRef="#br0" timeOffset="1888.108">14115 6694 3354,'-10'1'3354,"10"-1"-903,-11 2-387,-1-2-387,12 0-258,-15 2-258,15-2-387,-19 0 0,19 0-387,-16 0 0,16 0-258,-19 0 129,19 0 0,-17-4-258,17 4 129,-16-3-129,16 3 0,-12-1 0,12 1 0,0 0 0,-13 0 0,13 0 0,0 0 0,-1 15 0,1-15 0,0 17 0,0-5 0,3 0 0,-1 3 0,-1 0 0,0 1 0,0 6 0,-1 0 129,0 0-129,0 1 129,0-1-129,-2 1 129,0-4 0,-1 2 0,2-4 0,-1-2-258,1-1 258,0 0-258,-1-3 258,1 0-258,1-1 129,0-10-129,0 16 0,0-16 129,4 11 0,-4-11 0,0 0 0,13 11 0,-13-11 0,16 3 0,-16-3 0,19 3 0,-19-3 0,20 0 0,-20 0 0,21 0 0,-21 0 0,21 0 129,-21 0-129,20-3-129,-7 3-1032,-13 0-2838,14 0-387,-14 0-129,13 0-129</inkml:trace>
  <inkml:trace contextRef="#ctx1" brushRef="#br0" timeOffset="3429.1961">14303 6754 1032,'0'0'3741,"0"0"-774,0 0-516,0 0-645,3 17-387,-3-17-258,0 27-129,0-10-516,0 8 258,0-2-258,0 2 0,0-3-258,0 1 258,0-3-129,0-3-129,0-6 0,0-11-129,0 13 0,0-13-129,0 0-129,0 0-645,0 0-1419,0 0-2064,0 0-129,0 0-516</inkml:trace>
  <inkml:trace contextRef="#ctx1" brushRef="#br0" timeOffset="3748.2144">14444 7005 1032,'13'6'4128,"-1"-2"258,-12-4-1677,0 0-258,14 18-516,-14-18-774,4 17-129,-4-17-258,0 20-258,-2-9-129,-1 4-129,-4-1-129,3-2 0,-2 0-258,6-12-129,-10 20-516,10-20-1419,-14 4-2193,14-4-258,0 0-129</inkml:trace>
  <inkml:trace contextRef="#ctx1" brushRef="#br0" timeOffset="5305.3034">14685 6742 516,'6'-13'3741,"-6"13"0,0 0-1032,1 18-516,-1-18-645,0 27-129,-3-10-387,3 7-129,0 0-129,0 2-258,0-3-129,0 3 0,0-2-129,0-4 0,0-4 0,1 1-387,1-6-387,-2-11-774,0 0-2838,0 0-387,0 0-387,14 8 258</inkml:trace>
  <inkml:trace contextRef="#ctx1" brushRef="#br0" timeOffset="5808.3322">14865 6786 2709,'0'0'4257,"0"7"0,0-7-2322,-3 24-258,-4-9-258,7 7-258,-3-2-516,3 3 129,0-4-387,3 3 129,2-4-129,5 0-129,1-6 0,1-1-258,2-3 258,0-2-129,0-3 129,3-3-258,-2 0-129,-3-3 129,2-3-129,-1-3 129,-4-2-129,0-1 258,0-5-258,-5-1 0,0-1 129,-3-1-129,-1 1 129,-3-2-129,-7-1 129,-2 2-129,-3 3 129,-4 3-129,-1 2 129,0 4 0,0 3 0,2 3 0,2 2-129,3 0-129,5 12-258,8-12-1419,-11 12-2322,11-12-387,0 16 0</inkml:trace>
  <inkml:trace contextRef="#ctx1" brushRef="#br0" timeOffset="6716.3841">15111 6643 3870,'12'0'4386,"-12"0"-903,15 0-1419,-15 0-258,17 0-387,-17 0-516,17 0 0,-17 0-258,22 0-258,-11 3-129,3-1 0,-3 0-129,-2 3 129,4-4-129,-2 2-129,-11-3 129,16 4-129,-16-4 0,13 1 129,-13-1-129,0 0 0,0 0 0,12 1 0,-12-1 0,0 0 129,0 0-129,0 0 0,0 14 0,0-14 0,-2 14 0,1-3 0,-2 1 0,2 1-129,-2 4 129,2 1 0,0 2 0,-1 0 0,2 5 0,0 2 129,0-1-129,0 1 129,0-2 0,0 1-129,0-2 0,0 0 0,0-5 129,0-1-129,0-4 258,0-2-516,0 1 258,0-13 0,-2 15 0,2-15 0,0 0 0,-15 9 258,15-9-258,-16 1 0,16-1 0,-18 0 0,18 0 0,-15 1-258,15-1-129,-12 2-645,12-2-3225,0 0-258,0 0-516,0 0 129</inkml:trace>
  <inkml:trace contextRef="#ctx1" brushRef="#br0" timeOffset="36212.0712">14567 12675 1548,'0'0'3612,"0"0"387,0 0-1290,0 0-645,0 15-129,0-15-258,3 11-516,-3-11-387,10 21 0,-7-10-258,7 6 0,-3-1-258,4 2 129,-1-1-129,4 3-129,-4-5 0,2 1 0,1-4 0,0-2 0,0-5-129,-1 0 129,-2-3-129,3-2 0,-1-2 129,1-6-129,1-2 0,-1-2 0,1-2 129,0-2-129,-1-1 129,-2-1-129,0 4 0,-3-2 0,-2 3 129,-6 13-129,10-17 0,-10 17 0,0 0 0,0 0 129,0 0-129,3 17 0,-3 4 0,-1 1 0,-5 10 0,-2 1 0,1 4 0,-4 1 0,2 1 0,-1-6 0,0-3 129,3-2-129,1-4 0,1-6 0,3-3 0,1-2 0,1-13 129,0 17-129,0-17-129,4 11 129,-4-11-129,0 0 0,14 15-387,-14-15-258,16 4-1548,-16-4-1677,10-4-516,-10 4-129,13-20-387</inkml:trace>
  <inkml:trace contextRef="#ctx1" brushRef="#br0" timeOffset="36796.1046">15087 12658 3225,'0'0'4128,"0"0"-258,0 0-258,0 0-1935,0 0-774,2 8-387,-2-8-516,0 0-645,9 14-903,-9-14-1806,0 0-516,5 16-258,-5-16 387</inkml:trace>
  <inkml:trace contextRef="#ctx1" brushRef="#br0" timeOffset="37043.1187">15117 12891 258,'0'14'3999,"0"-14"258,-1 13-387,1-13-1419,0 0-387,0 18-774,0-18-516,0 0-258,0 0-387,0 0-258,9 6-387,-9-6-1548,0 0-1806,8-8-129,-8 8-258,6-11 0</inkml:trace>
  <inkml:trace contextRef="#ctx1" brushRef="#br0" timeOffset="40267.3031">15510 12530 1935,'0'0'3096,"0"0"-129,0 0-774,0 0-129,0 0-129,0 0-258,0 0-258,0 0-129,0 0-387,0 0-129,0 0-129,0 0-129,0 0-258,0 0 129,-10-6-258,10 6 0,-12 0-129,12 0 0,-18 0 129,18 0-129,-16 2 0,16-2 0,-20 2-129,20-2 129,-17 2 0,17-2 0,-11 3 0,11-3 0,0 0 0,-13 5 0,13-5 0,0 0 0,0 0 0,0 0 0,-8 12 0,8-12 0,0 0 129,0 15-129,0-15 0,0 17 129,0-3-129,0-2 0,0 3 129,0 3-129,0 1 0,0 6 0,0 2 0,0-1 0,-2 2-129,1 2 129,1-1 0,-2 0 0,2-1 0,0-5 0,0-3 0,0-3 0,0-2 0,0-4-129,0-11 129,0 16 0,0-16 0,0 11 0,0-11 0,0 0 0,7 14 0,-7-14 0,0 0 0,14 13-129,-14-13 258,14 4-129,-14-4 0,19 0 0,-19 0 0,19 0 0,-19 0 0,16 0 0,-16 0 0,11 0 0,-11 0 0,13-4-129,-13 4-645,11 0-1032,-11 0-2193,0 0-258,0 0-387,12-8 129</inkml:trace>
  <inkml:trace contextRef="#ctx1" brushRef="#br0" timeOffset="42559.4342">15732 12589 516,'0'0'3354,"0"0"-387,0 0-387,0 0-129,0 0-387,0 0-387,0 0-129,0 12-516,0-12 0,0 26-387,0-10-258,2 5 0,-2-1-129,1 5-129,1-3 0,-2 1 0,1-2-129,-1-2 0,1-1 0,-1-2 0,1-3-129,-1-13-129,2 18-387,-2-18-774,0 0-2193,0 0-516,0 0-258,0 0 0</inkml:trace>
  <inkml:trace contextRef="#ctx1" brushRef="#br0" timeOffset="43059.4628">15883 12643 3225,'0'25'3612,"-1"-9"0,-5 0-1677,6 8-129,-1-5-258,1 9-387,0-10-387,5 7 129,-2-6-387,5-2 0,-2-3-129,5-2-129,-1-9 0,4 0-129,1-3 0,-1-1 0,0-8-129,-1-4 129,1 0-129,-3-7 0,-1 2 129,-3 1-129,-2-3 0,-2 0 0,-2 0 0,-1 3 0,0-4 0,-4 4 0,-4 0 0,-3-1 0,-2 4 0,0 2 0,0 2 129,-2 7-129,3 3-129,-2 0 129,2 6 0,12-6-129,-15 22-129,8-10-129,6 7-645,-4-7-1806,5 3-1290,0-3 0,5 0-258</inkml:trace>
  <inkml:trace contextRef="#ctx1" brushRef="#br0" timeOffset="43571.492">16219 12596 903,'10'-3'3354,"-10"3"129,0 0-1290,0 0-129,0 0-516,0 0 129,0 0-387,15 0-387,-15 0 129,3 12-387,-3 2 0,2 6-129,-2-1-129,0 6-129,0 1 0,0 3 0,-2-1 0,2-2 0,-3-2 0,3-4-129,-1-2 0,1-5 0,0-13-129,0 12 0,0-12-129,0 0-645,11 0-1161,-11 0-2193,9-15-129,-9 15-258,10-17-129</inkml:trace>
  <inkml:trace contextRef="#ctx1" brushRef="#br0" timeOffset="43864.5089">16458 12824 4128,'4'21'4386,"-4"-7"129,0 1-387,1 7-2064,-5-8-516,4 10-387,-4-7-516,1 4-258,-2-5-129,2 0-129,0-3-387,3-13-516,-2 12-3354,2-12 0,0 0-516,0 0-129</inkml:trace>
  <inkml:trace contextRef="#ctx1" brushRef="#br0" timeOffset="47995.7452">16655 12532 645,'0'0'3354,"0"0"258,0 0-903,0 0-258,0 0-645,0 0-129,6 15-129,-6-15-387,4 20-258,-4-7-258,6 7-129,-6-1-129,3 4 129,-3-2-258,0 1-129,0 2 0,0 1 0,0-4 0,0-1-129,-2-6 129,2-2-129,-1 0-129,1-12 0,0 13-129,0-13-387,0 0-645,0 0-1161,0 0-1677,4-8-258,-4 8-258,7-18 129</inkml:trace>
  <inkml:trace contextRef="#ctx1" brushRef="#br0" timeOffset="48303.7625">16787 12574 3096,'8'9'4128,"-8"-9"0,0 18-1161,1 0-645,-1-6-516,0 11-516,0-6-516,0 4-129,0-1-258,0 1 0,0-3-129,5 2-129,-4-7-129,3 2 0,-2-2-258,-2-13-516,7 18-387,-7-18-1935,0 0-1032,0 0-387,0 0 0</inkml:trace>
  <inkml:trace contextRef="#ctx1" brushRef="#br0" timeOffset="48935.7985">16950 12626 1935,'5'6'3870,"-5"10"129,0-4-1032,0-12-903,-4 24 0,4-24-1032,-4 28 0,2-14-516,2 6 0,0-6-129,4 5-129,-2-2 0,4 0 0,1-1-129,2-2 0,1-3 0,0-1 0,-10-10 129,24 14-129,-11-13-129,1-1 0,-1-3 129,0-3-129,-2-5 129,2 2-129,-1-5 0,-3-4 129,2 1-129,-3 3 0,-1-5 0,-1 2 0,-2-3 129,-1 1-129,-3 0 0,0 2 0,-3 0 0,-6 1 0,-1 2 0,-2 3 0,-2 4 0,-5 4 0,3 3 129,-3 0-129,1 5-129,1 4 129,3 1 0,-2 0-129,6 2-258,10-12-387,-6 19-1548,6-19-1935,0 14 0,0-14-387,0 0 258</inkml:trace>
  <inkml:trace contextRef="#ctx1" brushRef="#br0" timeOffset="50099.8655">17207 12467 1677,'0'0'3354,"0"0"258,13 10-1032,-13-10-387,12 0-258,-12 0-516,14 0-387,-14 0 0,15 0-258,-15 0-129,17 0-129,-17 0-129,18 3 0,-18-3 129,18 4-387,-18-4 129,16 6-129,-16-6 0,15 6 0,-15-6 0,11 7-129,-11-7 129,0 0 0,12 8 0,-12-8-129,0 0 129,0 0 0,0 0-129,0 0 129,10 7 0,-10-7-129,0 0 0,0 0 129,0 0-129,6 14 0,-6-14 129,0 0-129,0 15 0,0-15 0,0 17 129,0-17-129,0 19 0,0-8 0,-1 3 0,0 0 0,-3 3 0,4 0 129,-2 4-129,-1 2 0,1 3-129,0 3 258,-1-1-129,0 1 0,1 0 0,-1 2 0,3-3 0,0 0 258,0-2-258,0-3 129,0-2-129,0 0 0,0-2 129,0-5-258,0-2 258,0-1-258,0-11 258,-4 14-258,4-14 258,0 0-129,-12 3 0,12-3 129,-14 0-129,14 0 0,-20 0 129,9 0-129,1 0 0,-1 0 0,11 0 0,-18 0 0,18 0-129,0 0 0,0 0-516,-12-3-1290,12 3-2580,0 0 0,5-6-387,-5 6-258</inkml:trace>
  <inkml:trace contextRef="#ctx1" brushRef="#br0" timeOffset="79407.5417">22675 6688 2193,'0'0'2838,"0"0"-258,0 0-258,6-11-516,-6 11-387,0 0-258,0 0-129,0 0-387,0 0 0,-10 5-258,10-5-129,-12 15 0,4-1-129,-4-1 0,0 5 0,-3-1 0,-1 4 0,-2 3 129,3-1 0,-5 0-129,6 1 0,-1-3 0,2-1 0,0-3 129,5-1-129,8-16 129,-14 22-129,14-22 0,-11 12-129,11-12 258,0 0-387,-9 11 129,9-11 0,0 0 0,0 0-129,0 0-258,0 0-129,0 0-774,0 0-1161,0 0-2064,0 0-129,-5-11 0</inkml:trace>
  <inkml:trace contextRef="#ctx1" brushRef="#br0" timeOffset="79783.5633">22377 6662 903,'0'0'4128,"4"5"129,-4-5-2064,12 20-258,-12-20-129,20 24-774,-10-12-129,7 7-258,-4-7-258,3 8 129,-1-8-258,2 5 0,-3-5-129,3 2 129,-3 3-258,1-5 129,-1 1 0,0-1-129,-1 0 0,0-3 0,0 2-129,-13-11-387,23 18-516,-23-18-1548,16 12-1806,-5-4-387,-11-8 0</inkml:trace>
  <inkml:trace contextRef="#ctx1" brushRef="#br0" timeOffset="80392.5981">22904 6727 645,'0'0'4386,"-1"13"129,1-13-129,0 0-2838,0 0-258,0 0-645,-8 11-387,8-11-129,0 0-387,12 12-1419,-12-12-2451,0 0-129,10 12-516</inkml:trace>
  <inkml:trace contextRef="#ctx1" brushRef="#br0" timeOffset="80615.6109">22919 6965 3096,'6'10'4386,"-6"-10"-129,0 0-2580,0 0-258,0 0-516,0 0-645,10 12-774,-10-12-3483,0 0 0,12 7-516</inkml:trace>
  <inkml:trace contextRef="#ctx1" brushRef="#br0" timeOffset="82079.6947">23277 6542 1161,'0'0'3612,"0"0"-387,0 0-516,0 0-516,0 0-387,0 0-387,0 0-258,0 0-387,0 0 0,-8 4-387,8-4-129,-16 3-129,6-3 0,-2 3-129,0-1 129,1 0-129,-2 0 0,-3-1 129,5 1-129,-2 0 0,13-2 0,-18 7-129,18-7 129,-13 8 0,13-8 0,-6 14 0,6-14 129,-1 17-129,1-6 0,0-11 129,4 24-129,1-8 0,-1 3 129,2-3-129,-2 5 129,-1 2-129,1 0 129,-2 6-258,-1 0 258,0 0-129,-1-3 129,0 3 0,0 0-129,0-1 129,0 0-129,0-6 129,0 0-258,0-2 258,0-3-258,0-2 129,0-3-129,0-12 129,5 15 0,-5-15 0,0 0 0,0 0 0,14 8-129,-14-8 258,11 0-129,-11 0 0,15-5 0,-15 5 0,18-7 0,-7 5 0,-11 2 0,16-3 0,-16 3-387,19 0-645,-19 0-3096,0 0-645,11-5 0,-11 5-258</inkml:trace>
  <inkml:trace contextRef="#ctx1" brushRef="#br0" timeOffset="84935.858">23296 6841 2967,'0'0'2580,"0"0"-129,9 5-516,-9-5-129,21 0-258,-21 0-387,29-5-129,-13 3-258,5 2-129,-4-5-129,6 3-129,-5-1-129,2 1-129,-4-1 129,-1 0-258,-4 2-258,-11 1 0,17 0-516,-17 0-1935,0 0-1548,0 0-387,0 0 0</inkml:trace>
  <inkml:trace contextRef="#ctx1" brushRef="#br0" timeOffset="85286.8781">23610 6679 1677,'13'17'3999,"-13"-2"-1419,2-3-387,5 10-258,-6-8-258,7 8-516,-7 0-387,7-1 0,-5 1-387,3 1 0,-2-4-129,-1 0-129,1-2 129,-2-2-258,1-4-129,-3-11-774,8 15-2064,-8-15-1419,0 0-258,0 0 0</inkml:trace>
  <inkml:trace contextRef="#ctx1" brushRef="#br0" timeOffset="85850.9099">23900 6695 1935,'2'16'3999,"-2"-16"387,-9 14-2580,8 3 0,-10-5-645,9 8-387,-6-6 0,4 6-258,-1-4-129,3 4-129,1-1 0,1 1-129,0-1 387,8-1-387,-1-4 129,4 1-129,0-3 129,3 0-129,0-7 0,2-1 0,1-4-129,0 0 0,0-1 0,-1-10 0,4-3-129,-3-1 129,1-2-129,-2-3 129,-3 2-129,-2-2 129,-2-2 0,-5 2 0,-4-1 0,0-2 0,-7 0 0,-5 0 0,-1-1 0,-6 2 0,3 2 0,-3 5 0,-2 6 0,3 4-129,0 5 129,0 0-129,4 9-258,1-2-774,8 6-3096,-3 1-258,2 1-258</inkml:trace>
  <inkml:trace contextRef="#ctx1" brushRef="#br0" timeOffset="86791.9641">24270 6952 1806,'0'0'4644,"10"9"-387,-5 4-903,-5-13-1161,3 21-516,-3-21-387,0 20-516,0-8-258,0 1-129,-3 1-129,3-1-258,-2 0-129,2-13-774,-4 15-3483,4-15-258,0 0-645,-14 4 387</inkml:trace>
  <inkml:trace contextRef="#ctx1" brushRef="#br0" timeOffset="87639.0119">24474 6619 1935,'-7'27'3999,"3"-13"-1290,4-14-516,-7 29-516,-3-14-387,9 8-516,-2-5-129,3 7-129,-1-4-258,1 1 258,0 2-258,4-2 0,6-1 0,-2-1-129,5-4 258,-1-1-258,3-6 0,-2-3 0,4-6 129,-1 0-129,-3-3-129,1-8 0,-2-1-129,2-4 129,-4 0 0,1-1 0,-5-4 0,-2 0 0,-3-3 129,-1 0-129,-1-3 0,-7-2 0,-6 3 0,-2 1-129,-3 4 129,-1 4 0,0 7-258,-1 3 129,2 7 0,3 1-129,5 10-387,-3-6-1032,7 7-2709,4 0-258,3-12 0</inkml:trace>
  <inkml:trace contextRef="#ctx1" brushRef="#br0" timeOffset="88459.0595">24693 6461 2322,'0'0'4386,"0"0"-129,19 8-2451,-19-8-387,18 0 0,-18 0-387,26 0-387,-13-6 0,7 5-129,-1-4-258,0 2 0,1 1 0,-1 0-129,-5 1 0,1 1 0,-5-2-129,1 2 129,-11 0-129,12 10 129,-12-10-129,6 17 0,-6-5 0,0 1 129,0 3-129,0 3 0,0 0 0,-3 2 0,0 0 0,2 3 0,-2 0 0,0 3 0,2-1 0,-2 0 0,3 2 0,-1 0 0,1 3 0,0 2 0,0-1 129,0-2-129,0 0 0,0 0 0,0-2 129,1-2-129,-1-5 129,0-7-258,0 1 129,0-15 0,0 17 0,0-17-129,0 0 258,-14 5-258,14-5 258,-21 0-129,9 0 0,-2 1 0,1 4 0,-3-3-129,6 6-129,-1-7-516,11-1-3741,0 0-129,0 0-387,0 0 130</inkml:trace>
  <inkml:trace contextRef="#ctx1" brushRef="#br0" timeOffset="155503.8939">20390 12529 1161,'0'0'3870,"0"0"258,-4-11-903,4 11-387,0 0-774,0 0-129,0 0-645,0 0-258,0 0 0,3 5-387,-3-5-258,8 15 0,-1-3 0,2 5 0,-2 2-129,4 5 0,-2-2-129,1 4 0,3-1 0,-1-1 0,-2-2-129,3-8 0,-2-2 129,0-7-258,0-2 258,2-3-129,1-8 0,-2-4 0,2-5 0,-1 0 0,0-5 0,2 0 0,-2 0 0,-1 2 0,-3 2 0,-1 1 0,-1 3 129,-7 14-129,6-12 129,-6 12-129,0 0 129,0 17-129,0 4 129,-3 4-129,-6 6 0,1 7 0,-1 3 0,2 1 129,-1-1-129,0-2 0,4-3 0,-1-7 0,5-3 0,0-6 0,0-8 0,2 0-129,3-2 0,-5-10-129,11 16 0,-11-16-258,14 13-645,-14-13-1290,0 0-1935,0 0-387,10 0 0,-10 0-387</inkml:trace>
  <inkml:trace contextRef="#ctx1" brushRef="#br0" timeOffset="156001.9228">20957 12487 2193,'0'0'4515,"0"0"258,0 0-258,-7-3-1548,7 3-903,0 0-516,-1 13-387,1-13-516,-4 12-129,4-12-387,0 12-387,0-12-645,0 0-1677,5 14-1806,-5-14-258,0 0-258,3 15-129</inkml:trace>
  <inkml:trace contextRef="#ctx1" brushRef="#br0" timeOffset="156208.9343">20955 12665 3354,'0'13'4773,"0"-13"-387,0 15 0,0-15-2193,0 0-774,0 11-387,0-11-387,0 0-258,0 14-387,0-14-129,0 0-774,13 13-2064,-13-13-1290,0 0-258,14-1-387</inkml:trace>
  <inkml:trace contextRef="#ctx1" brushRef="#br0" timeOffset="157148.9883">21456 12322 1806,'0'0'4515,"0"0"0,0 0-774,0 0-1290,-13 0-516,13 0-516,-19 3-516,19-3 0,-20 5-387,20-5-258,-20 5 129,20-5-129,-20 2-129,20-2 0,-14 0-129,14 0 129,-12 0-129,12 0 129,0 0-129,-11 2 129,11-2 0,0 0-129,-5 12 387,5-12-387,-1 15 129,1-4 0,0 4 0,0 2-129,1 0 0,0 5 129,0 2-129,-1 0 0,0 3 0,0 2 0,0 0-129,0-2 129,0-1-129,0-2 129,-1-2 0,0-2-129,0-3 129,0-3-129,-1 1 129,2-3-129,-1-2 129,1 2 0,0-12 0,0 19-258,0-19 258,4 14 0,-4-14 0,0 0 0,15 13 0,-15-13 0,16 4 0,-16-4 0,22 0 0,-8 0 0,-1 0 0,0-1 0,1-2 0,-3-2-258,2 5-1032,-13 0-2967,0 0-258,0 0-516,0 0-129</inkml:trace>
  <inkml:trace contextRef="#ctx1" brushRef="#br0" timeOffset="159524.1242">21644 12548 645,'0'0'3741,"0"0"774,0 12-516,0-12-1806,0 0-387,0 0-129,0 0-387,0 0-129,15 0-129,-15 0-258,17-6-258,-17 6-129,19 0 0,-5-1-258,0 1 258,1 0-258,1 0-129,1 1 129,0 2 0,0-3-129,1 0 0,-2 0 0,-1 0 0,-3 0-129,-12 0-387,19 0-774,-19 0-3096,0 0-258,0 0-387,0 0-387</inkml:trace>
  <inkml:trace contextRef="#ctx1" brushRef="#br0" timeOffset="162988.3223">14797 11807 1032,'10'-9'3870,"-10"9"258,0 0-903,0 0-387,0 0-774,0 0-387,0 0-516,-9-2-387,9 2-129,-12 8 0,4 3-387,-5 3-129,0 3 0,-2 0-129,-1 5 129,-2-1-129,-1 3 0,0 2 0,2-1 0,0 2-129,2-8 129,2 2-258,1-6-129,8 1-387,4-16-387,0 0-2064,0 0-1161,0 0-258,0 0 0</inkml:trace>
  <inkml:trace contextRef="#ctx1" brushRef="#br0" timeOffset="163284.3393">14535 11833 4257,'0'0'4644,"0"0"-129,5 10-645,6 2-2193,-11-12-129,22 23-129,-22-23-516,28 27-258,-12-14-258,5 4 0,-2-2 0,5 4-258,-1-2 0,0 2-129,0-2-129,-2-2-387,5 3-516,-13-11-2193,9 2-1290,-6-9-258,0 0-387</inkml:trace>
  <inkml:trace contextRef="#ctx1" brushRef="#br0" timeOffset="163605.3577">15065 11796 5934,'11'0'5160,"-11"0"-387,0 0-387,0 0-3096,0 0 0,0 7-387,0-7-387,0 0-387,0 0-387,0 0-1032,0 0-2967,0 0-258,8 12-387,-8-12-258</inkml:trace>
  <inkml:trace contextRef="#ctx1" brushRef="#br0" timeOffset="163792.3683">15115 11966 5160,'1'13'4386,"-1"-13"-129,0 0-516,0 0-3096,12 7-1161,-12-7-2967,0 0-516,13-3-387,-13 3 0</inkml:trace>
  <inkml:trace contextRef="#ctx1" brushRef="#br0" timeOffset="164520.41">15598 11676 645,'3'-12'3612,"-3"12"258,0 0-129,0 0-2322,0-14-387,0 14 0,-5-4-387,5 4-129,-19-3 0,19 3 0,-26 0 0,15 0 258,-8 0-129,7 1 0,-7-1 0,8 7 129,-7-7-129,7 8 0,-2-5-258,13-3-129,-18 11 0,18-11 0,-9 15-129,9-15-129,-2 17 129,2-4-129,0 1 0,2 4 129,1 3-129,0 1 0,1 6-129,-1-1 129,0 0 0,-2-1-129,1 1 0,-2-1 129,0-4-129,0-2 0,0-6 129,0-2-129,0 1 129,0-13-129,5 16 129,-5-16 0,0 0 0,14 7 0,-14-7 0,16 1 0,-16-1 129,16 0-129,-5 0 0,-1 0 0,4 0 129,-2 0-129,-1 0 0,2 0 0,1 5-387,-2-5-774,4 0-3096,-16 0-129,23-9-258,-23 9-387</inkml:trace>
  <inkml:trace contextRef="#ctx1" brushRef="#br0" timeOffset="164948.4343">15805 11742 129,'0'0'4128,"0"0"129,0 0 0,0 0-1419,0 0-1161,0 0 0,0 0-516,0 0-258,0 0 0,0 15-258,0-15-129,0 23-129,0-5 0,0 2-129,0 0-129,0 2 0,0-3-129,0 0 258,0-1-258,0-4 0,0-14-258,0 17 0,0-17-774,0 0-2451,0 0-903,0 0-387,0 0-387</inkml:trace>
  <inkml:trace contextRef="#ctx1" brushRef="#br0" timeOffset="165221.4499">15949 11932 5160,'13'32'4386,"-13"-17"-129,0 4-774,0-7-2580,0 4 129,-4-3-516,3 2-129,-5-3-129,3 2-258,2-1-129,1-13-645,0 17-1806,0-17-1548,0 0-129,-4 11-258,4-11 517</inkml:trace>
  <inkml:trace contextRef="#ctx1" brushRef="#br0" timeOffset="165573.4702">16178 11751 5676,'0'0'4644,"0"0"129,0 0-387,0 0-3096,2 17-129,-2-17 0,0 24-516,0-9-129,0 7 0,0-1-258,0 1 0,0 2-129,0-1 0,0 1-129,0-1 0,0-1 0,-1-8-387,1 2-516,0-16-1032,0 0-2580,0 0-129,13-6-387,-7-10-387</inkml:trace>
  <inkml:trace contextRef="#ctx1" brushRef="#br0" timeOffset="166000.4943">16377 11729 3870,'-6'38'4773,"0"-19"129,1 5-387,-1-3-1806,6 8-1419,-4-10-129,8 7-258,-1-6-258,10-1-258,-1-4-129,6-3 0,-1-4-129,3-7 0,0-1 0,-1 0-129,0-4 129,-2-4-129,-2-5 0,-3-2 0,-1 1 0,-3-2 0,-4-1 0,-2-4-129,-2 0 129,-2 2 0,-7 2-129,-1-1 0,-3 4 129,-4 3-129,1 4 129,-4 6 0,1 1-129,0 8 0,5 5-258,-3-4-516,12 12-1161,-3-10-2451,8 3-129,0-14-258,3 15-387</inkml:trace>
  <inkml:trace contextRef="#ctx1" brushRef="#br0" timeOffset="166828.542">16658 11577 5547,'0'0'4773,"0"0"-387,0 0 129,10 7-3225,-10-7-516,13 0 258,-13 0-516,21 0-129,-10 0-129,1 0 129,-1 0-258,3 0 0,-1 1 0,-1 0 0,-12-1-129,20 6 258,-20-6-258,16 2 0,-16-2 0,13 4 0,-13-4 0,0 0 0,0 0 129,0 0-129,9 12 0,-9-12 0,0 13 0,0 1 129,0-1-129,-2 1 0,1 5 0,1 1 129,0 2-258,0 0 258,0 3-129,1-1 0,3 3-129,-3 1 258,4-2-129,-2 2 0,2-1 0,-3-3 0,-1-1 0,1-1 0,-2-6 0,0-3 129,-4 0-129,4-13-129,-15 13 258,15-13-129,-21 0 0,10 0 0,1 0 0,-2 0-129,12 0 129,-18-1-129,18 1-1290,0 0-2838,-9 8-387,9-8-387,0 0-258</inkml:trace>
  <inkml:trace contextRef="#ctx1" brushRef="#br0" timeOffset="168120.6159">20694 11657 516,'0'0'4128,"0"0"-129,0 0-516,0 0-516,0 0-774,0 0-387,0 0-516,0 0-258,-9 7-258,5 8-129,4-15-258,-17 26-129,4-12 0,0 6-129,-1-3-129,0 0 129,-2 0-129,2-2 129,0 0-129,5-1 0,1-1-129,8-13 0,-12 21-387,12-21-387,-6 17-1419,6-17-1935,0 0-387,0 0-258,0 0 129</inkml:trace>
  <inkml:trace contextRef="#ctx1" brushRef="#br0" timeOffset="168429.6336">20485 11675 2709,'0'0'4644,"0"0"0,0 0-387,0 0-1677,13 1-1032,-13-1-258,20 22-129,-8-10-387,6 7-258,-1-3 0,5 2-258,-2-2 0,3 2-129,-2-3 0,-1-1-129,0-2 0,0-2-258,-2 2-516,-6-12-903,1 2-2838,-13-2-129,21 0-387,-21 0-258</inkml:trace>
  <inkml:trace contextRef="#ctx1" brushRef="#br0" timeOffset="168705.6494">20914 11692 4773,'8'-13'5031,"-8"13"-387,0 0-258,3-12-2193,-3 12-1290,0 0-129,0 0-774,13 4-1161,-13-4-2838,0 12-516,0-12-129,4 10-387</inkml:trace>
  <inkml:trace contextRef="#ctx1" brushRef="#br0" timeOffset="168908.661">20952 11831 6966,'-1'17'4902,"1"-17"-258,0 12-387,0-12-2838,0 0-516,0 0-645,0 0-1548,0 0-2967,10-9-258,-10 9-387,13-11-258</inkml:trace>
  <inkml:trace contextRef="#ctx1" brushRef="#br0" timeOffset="170148.7319">21431 11443 129,'13'2'3870,"-13"-2"-387,0 0-516,0 0-516,0 12-258,0-12-516,-5 6-516,5-6 0,-15 6-258,4-4-258,11-2 0,-21 5-258,21-5 129,-18 4-258,18-4-129,-23 6 0,23-6 0,-20 5 0,20-5-129,-17 9 0,17-9 0,-12 9 0,12-9 0,0 0 0,-12 13 0,12-13 0,-3 13 129,3-13 0,-1 16-129,1-16 129,0 21-129,0-8 258,2 5-258,3 0 129,-2 1-129,1 3 0,-1-1 0,0 1-129,-1-1 129,-1 1 0,-1-3 0,0 0 0,0-2 0,0-2-129,-1-1 129,0-2 0,1-12 0,-4 19-129,4-19 129,-1 14 0,1-14 0,0 12 0,0-12-129,0 0 129,7 15 0,-7-15 0,15 7 0,-3-2 0,0-3 129,2 1-129,1-1 0,-1-2-129,1 0-387,5 3-2322,-6-3-1419,-2 0-387,0-3-516,-12 3 129</inkml:trace>
  <inkml:trace contextRef="#ctx1" brushRef="#br0" timeOffset="175669.0477">21629 11659 3096,'-7'10'4257,"7"-10"-387,0 0-1548,0 0-129,0 0-516,0 0-258,0 0-387,13 3-129,-13-3 0,20 0-129,-8-1-387,3-1 0,-2 1-258,7 1 129,-2 0-258,2 0 0,1 3 0,-1-3-129,0 2-258,-4-2-645,5 2-2322,-8-2-1032,-1-3-516,-12 3 129</inkml:trace>
  <inkml:trace contextRef="#ctx1" brushRef="#br0" timeOffset="176036.0687">22021 11502 1677,'12'-8'4257,"-12"8"645,0 0-516,13 8-2451,-13-8-258,0 21-258,0-9-387,0 8-258,-1 2-129,1 5-258,-3-1-129,3 1 0,0-3-129,0 0 0,0-2-129,0-2 0,0-6-129,0-3 0,2 2-387,-2-13-516,5 11-1419,-5-11-1806,0 0-645,0 0 0,10-6 0</inkml:trace>
  <inkml:trace contextRef="#ctx1" brushRef="#br0" timeOffset="176516.0961">22223 11555 3999,'-8'12'5031,"-1"-2"-258,-2 6-387,5 9-2580,-8-8-516,12 12-129,-8-7-516,10 5 0,0-3-387,8 0 0,4-9-129,5 1 129,0-3-129,6-4 0,-2-4 0,3-3-129,-5-2 129,1-5-129,0-3 0,-4-3 0,1-6 0,-4 2 0,-3-5 0,-2-3 0,-3 1 0,-4-2 0,-1-1-129,-4 1 0,-8 1 0,-2 1 0,-3 8-129,-3 1 129,1 4 0,-2 6 0,2 3 258,2 0-258,5 12 129,-3-3-516,11 9-645,-9-4-3096,11 1-258,0-4-387,2 0-387</inkml:trace>
  <inkml:trace contextRef="#ctx1" brushRef="#br0" timeOffset="176841.1147">22623 11668 6321,'5'11'5031,"-4"15"-258,-1-13-258,4 6-3225,-6-8-258,2 6-387,0-3-387,0 0 0,0 0-258,-2-3-258,2 1-645,0-12-1935,0 0-1677,-7 2-258,7-2-387,-7-6 0</inkml:trace>
  <inkml:trace contextRef="#ctx1" brushRef="#br0" timeOffset="177389.1461">22873 11505 516,'-10'17'4386,"10"-17"258,-10 17 0,6-3-2322,4-14-774,-3 24-129,1-9-516,2 3-129,0-2-387,5 4 129,-1-4-258,6 2 0,-3-2-129,4-2 129,1-6-129,0-1 0,1-3 0,1-1-129,1-3 129,0 0 0,0-6-129,0-2 129,-7-2-129,5-5 0,-4 1 0,-1-3 0,-3-1 0,-2 1 0,-3-4-129,0 1 0,0 3 0,-9 0 129,-1 1-129,-4 6 129,-2-1-129,0 6 258,-1 0-129,0 5 0,2 6-129,-1 1 0,7 5-516,-9-7-2967,18-5-903,-16 18-258,16-18-387</inkml:trace>
  <inkml:trace contextRef="#ctx1" brushRef="#br0" timeOffset="178388.2032">23166 11344 1935,'0'0'4773,"-6"11"-129,6-11 0,0 0-1806,0 0-1806,0 0-129,16 7-258,-16-7-129,22 6 0,-10-3-258,3 2 0,-1-2-129,-2 3 0,1-3 0,-1-2-129,1 2 0,-3-2 0,1-1 0,-11 0 129,16 0-258,-16 0 129,12 0 129,-12 0-129,0 0 0,0 0 0,0 0 129,0 0-129,1 12 0,-1-12 0,0 13 129,0-13-129,-1 21-129,0-9 258,1 2-129,-1 1 0,1 2-129,0 1 258,0 0 0,0 4-129,0-5 129,0 7-129,0 1 129,0-2 0,0 1-129,0 0 129,0-1-129,0-1 0,0-1 0,0-4 0,1-2 0,1-2 0,-2-13 0,1 16 0,-1-16 0,0 0 258,-4 11-258,4-11 0,-12 0 0,12 0 0,-19-4 0,19 4 0,-19-4 0,19 4 0,-16-2 0,16 2 0,-11 0-258,11 0 0,0 0-645,0 0-2193,0 0-1548,0 0-129,0 0-645,0 0 258</inkml:trace>
  <inkml:trace contextRef="#ctx1" brushRef="#br0" timeOffset="181852.4013">22214 12397 1806,'-11'3'3870,"11"-3"258,0 0-1806,0 0-258,0 0-387,0 0-129,0 0-387,0 0-258,0 0-129,0 0-129,0 0-129,0 0 129,0 0-258,-10 12-129,10-12 0,-9 17 0,7-5-129,-4 2 0,1 1 0,0-1 0,1 1 0,-1-1-129,3 2 129,0-3-129,1-1 0,1-12 129,0 16-129,0-16-129,0 11 129,0-11 0,0 0 0,11 7 0,-11-7 0,18 0 0,-5 0 0,-1 0 0,2-2 0,1-2 0,-1 3 0,0 1-129,-3 0 258,0 8-258,-11-8 129,17 19 0,-12-5 0,-1 3 0,0-2 0,-4 2 0,0-4 0,-3 0 0,-2 2 0,-1-5 0,6-10 0,-20 16 0,9-13 0,-1 2 0,-3-4 0,-1-1 129,2 0-129,-2 0 0,1-4 0,3 2 0,1-1 129,11 3-258,-16-8 0,16 8-129,0 0-516,0 0-1032,0-12-2451,0 12-516,7-16 0,-7 16-258</inkml:trace>
  <inkml:trace contextRef="#ctx1" brushRef="#br0" timeOffset="182181.4202">22182 12430 3999,'0'0'4386,"0"0"129,0 0-1806,0 0-516,7 0-516,-7 0-387,18-1-387,-18 1 0,27-7-258,-14 2-258,10 2-129,-5-3 0,-2 3-129,3-1 0,-1 3-129,-1 1-129,-1-3-516,1 6-1032,-17-3-2709,19 4-258,-19-4-129,15 1-645</inkml:trace>
  <inkml:trace contextRef="#ctx1" brushRef="#br0" timeOffset="182776.4539">22613 12383 2451,'-17'21'4902,"4"-9"-387,4 2-129,-4 7-1806,-3-5-1548,9 8 0,-4-6-387,6 8 0,-2-6-258,7 4 0,0-2-258,3-1 129,5-2-129,4-2 0,1-4 0,4 1 0,2-3 0,1-5-129,1-1 0,-1-3 0,0-2 0,-1-7 0,-2-3 0,2-6 0,-3-1 0,0-6 0,-2-2 0,-4 2 0,-1-5 129,-5 1-258,-4 1 129,0 1 0,-4 1 129,-9 3-258,-4 2 258,0 6-258,-5 5 129,1 7 0,2 1 0,-1 1 0,2 9-129,4-1-129,5 6-516,-6-8-1548,13 4-2193,2-11-129,-2 22-645,2-11 258</inkml:trace>
  <inkml:trace contextRef="#ctx1" brushRef="#br0" timeOffset="183093.4723">23054 12636 6450,'-2'13'5031,"-10"3"-258,10-5-258,-10-7-3354,12 13-387,-4-5-129,4 5-258,-2 3-129,1-1-129,-2-2 0,2 0-258,-1 0-129,2-17-1032,-13 17-3225,13-17-258,0 0-129,-14 0-516</inkml:trace>
  <inkml:trace contextRef="#ctx1" brushRef="#br0" timeOffset="183641.5037">23241 12449 3354,'0'0'5160,"0"0"-387,0 0-129,-3 14-2451,3-14-645,0 0-258,6 0-516,-6 0-258,19 0 0,-6 0-258,2 0 0,0 0-129,1 0 0,0 0-129,0 0 0,0 0-129,1 0-129,-5 0-645,8 2-2193,-10-2-1419,2 0-645,-12 0 0,13-4-258</inkml:trace>
  <inkml:trace contextRef="#ctx1" brushRef="#br0" timeOffset="184444.5496">23693 12268 3999,'0'0'4902,"0"0"0,0 0-258,13 8-2838,-13-8-516,0 0-129,0 0-516,0 13-258,0-13 129,0 12-129,0-12-258,-2 17 0,0-5 129,-3 0-258,-1 0 129,-2 5-129,1-3 129,-1 1-129,-1-1 0,1 1 129,-1-3-258,5 1 258,1-2-129,3-11 0,-2 17-129,2-17 129,2 10 0,-2-10 0,15 7-129,-15-7 129,22 0 0,-8 0-129,2 0 258,0 0-129,-1 0-129,1-4 129,-2 0 0,0 0 129,-4 0-129,-10 4 0,17-11 0,-17 11 0,9-14 0,-9 14 0,5-12 0,-5 12 0,0 0 0,0 0 0,0-10 0,0 10 0,0 0 0,-1 10 0,1-10 0,-4 21 0,4-8 0,-1 3 0,1 2 0,0 3 0,0-3 0,0 2 0,0-3 0,0 0 0,1-2-129,3-3-129,0 0-258,-4-12-774,0 0-2580,0 0-1032,15 3-129,-15-3-258</inkml:trace>
  <inkml:trace contextRef="#ctx1" brushRef="#br0" timeOffset="184968.5796">24031 12351 3870,'-13'28'5031,"6"-11"0,0-1-258,4 10-2709,-4-15-645,7 10-516,0-7-387,6 5 0,-2-6-258,8 3 0,-4-4-129,4 1 0,1-3-129,0 2 129,0-3-129,-2-4 0,1-2 129,1-1-129,0-2 0,0-2 0,-3-6 0,2-4 0,0-2 0,-1-1 0,-2-2 0,1-2-129,-2-1 129,-5 1 0,-1 2 0,-2 0 0,-1 0-129,-8 1 0,-5 3 129,-2 1-129,-3 5 129,1 2-258,-4 5 258,1 3 0,2 6-129,1-1-129,5 11-645,-3-12-645,12 8-2967,-3-5-258,7-10-258,-1 19-387</inkml:trace>
  <inkml:trace contextRef="#ctx1" brushRef="#br0" timeOffset="186080.6432">24358 12206 1161,'0'0'4773,"0"0"258,0 0-258,0 0-2451,0 0-129,0 0-774,0 13-129,0-13-516,0 0-258,0 0 0,7 16-258,-7-16 0,14 3 0,-14-3-129,17 2-129,-17-2 129,20 0 0,-20 0 0,19 0-129,-19 0 0,15 0 129,-15 0-129,11 0 0,-11 0 0,0 0 0,13 2 0,-13-2 0,0 0 129,9 13-129,-9-13 0,3 13 0,-3-13 0,0 20 0,0-20 0,0 20-129,-1-6 258,-2 1-258,3 3 258,0 0-129,0 4 0,0-1 0,1 4 129,4 0 0,0 3-129,1-1 129,0-1-129,-2 3 0,3 2-129,-4 1 258,1-3-258,-1 0 129,1-7 0,-2 0 0,1-3-129,-3-4 129,0-15 0,0 16 0,0-16 0,-11 0 0,11 0-129,-19 0 0,8 0 129,-1-4 0,0 1-129,0 2 0,12 1 129,-16-1-129,16 1-129,0 0 0,0 0-774,-16-7-1290,16 7-2451,0 0-387,0 0-129,0 0-387</inkml:trace>
  <inkml:trace contextRef="#ctx1" brushRef="#br0" timeOffset="189452.8359">19907 14708 516,'0'0'2064,"0"0"0,10-13-258,-10 13 129,0 0-129,0 0-258,0 0 0,0 0-258,0 0 129,0 0-129,2-12-129,-2 12-387,0 0 0,0 0 0,0 0-258,0 0-129,0 0 129,0 0-258,-4 8 0,4-8-129,-12 23-129,3-8 0,-3 3 0,-2 3 0,1 3 129,-2 0-258,-3 1 258,2 0-258,-3-4 258,6 1 0,0-2-129,2-4 0,-1 1 0,5-7 0,7-10-129,-10 16 129,10-16-129,0 0-129,-2 15-258,2-15-516,0 0-387,0-7-1935,0 7-1161,2-17-258,2 7-258</inkml:trace>
  <inkml:trace contextRef="#ctx1" brushRef="#br0" timeOffset="189760.8529">19663 14662 2322,'-11'-9'4515,"11"9"0,0 0 0,5 20-2580,-5-20-516,25 22-258,-14-10-129,12 8-387,-4-1-129,3 3-258,2-3 0,1 1-258,-3-1 129,-2 3-258,0 0 129,-2-8 0,-2 3-258,-1-2-129,-1 2-645,-14-17-645,22 12-2838,-22-12-258,15 2-129,-15-2-129</inkml:trace>
  <inkml:trace contextRef="#ctx1" brushRef="#br0" timeOffset="190084.8722">20204 14674 6450,'0'0'5031,"0"0"-387,0 8-258,0-8-3483,0 0-387,0 0-387,0 0-516,2 19-903,-2-19-2451,0 0-774,6 16-258,-4-6-258</inkml:trace>
  <inkml:trace contextRef="#ctx1" brushRef="#br0" timeOffset="190272.8829">20237 14891 4128,'0'13'4902,"0"-13"-387,0 0-1419,0 17-1290,0-17-516,0 0-516,0 0-516,0 0-903,0 0-3354,0 12-258,0-12-645,2 14 129</inkml:trace>
  <inkml:trace contextRef="#ctx1" brushRef="#br0" timeOffset="191376.9461">19650 15712 4128,'6'-9'4902,"-6"9"-387,3 6 0,-3-6-2967,0 11-516,0-11-258,7 21 0,-2-6-387,4 5 0,0-3 0,2 2-129,0 2 0,1-1-129,-1 1 0,0-7 0,1 1 0,-1-2-129,0-4 0,2-5 0,1-3 0,-1-1 0,1-7 0,0-4-129,2-3 129,-1-5 0,2-3 0,-4 1 0,1-3 0,-2 2 0,-3 5-129,1 0 129,-6 2 129,-4 15-129,0 0 0,0 0 0,0 15 0,-3 5 0,-4 3 0,-3 6 129,1 5-258,2-3 129,-2 4 0,2-2 0,-1-2 0,3 2 0,-1-2-129,-2-2 258,4-1-258,0 7 258,-1-6-129,-2-3-129,2-2 129,3-4-258,2-1 0,0-19-387,0 17-903,0-28-3096,0 11-129,9-30-516,-1 8 0</inkml:trace>
  <inkml:trace contextRef="#ctx1" brushRef="#br0" timeOffset="191992.9809">20219 15686 6966,'-12'29'5031,"12"-29"-258,-12 22-516,1-18-3741,11-4-129,-1 20-387,1-20-387,9 15-516,-9-15-1806,12 0-1806,-12 0 0,18 0-774</inkml:trace>
  <inkml:trace contextRef="#ctx1" brushRef="#br0" timeOffset="192211.9939">20254 15893 4644,'0'20'5289,"0"-1"-129,0-19-516,2 13-3354,-2-13 0,0 0-387,0 0-516,0 0-258,13 11-387,-13-11-1548,17-2-2709,-17 2-387,18-3-387,-18 3-129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15:05.00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8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1-12-05T00:15:32.630"/>
    </inkml:context>
  </inkml:definitions>
  <inkml:trace contextRef="#ctx0" brushRef="#br0">15530 6695 1935,'0'0'2064,"0"0"-516,0 0 129,-6-2-516,6 2 258,0 0-387,0 0-129,-16-4-258,16 4 0,-13-1 129,13 1-387,-15 0 0,15 0 129,-17 0-258,17 0 129,-20 3 0,20-3 0,-19 3 0,19-3-129,-19 8 0,19-8 0,-18 6 0,18-6-129,-12 7 0,12-7 258,0 0-258,-9 15 0,9-15 0,-3 12 0,3-12 0,0 21 0,0-9 0,2 3 0,1-2-129,1 4 129,-2 4-129,2 1 129,-2 1-129,0 1 129,-1 2 0,1 2-129,-1 0 129,-1-2-129,0-4 129,0 1-129,0-1 129,0-4-258,0-1 129,-1-3-129,-1 1 129,2-15 0,-1 16 0,1-16-129,0 13 129,0-13 0,0 0 0,0 0 0,3 10 0,-3-10 0,0 0 0,14 0-129,-14 0 258,11 0-129,-11 0 0,17-3 0,-17 3 0,17-10 0,-17 10 0,17-8 129,-17 8-129,14-4 0,-14 4 0,0 0 0,14-5 0,-14 5 0,0 0 0,0 0-516,15 1-1935,-15-1-1806,0 0-258,0 0-129</inkml:trace>
  <inkml:trace contextRef="#ctx0" brushRef="#br0" timeOffset="525.03">15658 6960 1,'0'0'3998,"0"0"517,0 0-516,14 0-2064,-14 0-387,17-4-258,-17 4-516,21-7-129,-21 7-129,22-6-258,-10 3 0,-2 2-129,-10 1 0,20 0-129,-20 0-129,17-1-258,-6 2-1548,-11-1-2322,10 6 0,-10-6-645</inkml:trace>
  <inkml:trace contextRef="#ctx0" brushRef="#br0" timeOffset="1368.0782">15981 6774 2451,'0'0'4386,"0"0"0,0 10-903,1 5-1935,-1-3-129,0 6-387,-1 3-516,1 4-129,-3 2 0,3-1-258,-1 2 129,0-3-129,0-4 0,-1-1-129,2-7 129,0-13-258,0 16 129,0-16 0,0 0 0,0 0 129,0 0-258,2-16 258,0 3-258,0-7 129,1-3-129,-2-3 0,1 0 0,1-4 0,-2-1-129,-1 4 129,1 3 129,0 4-129,-1 6 129,1 4 0,-1 10 129,0 0-129,0 0 0,0 0 0,13 10 0,-8 1 0,-2 0 129,3 1-129,2 0 0,-8-12 0,15 15 129,-15-15 0,15 4 0,-15-4-129,19 0 129,-19 0 0,20-10 0,-10 1 0,1-1-129,2 0 0,-2-1 129,2 1-129,0-2 0,-1 4 0,0 1 129,-12 7-129,17-2 0,-17 2 129,14 9-129,-9 3 0,-3 3 0,1 5 129,-2 6-129,0-2 129,-1 3-258,1-1 258,1-3 129,0-2-258,-1-2 387,2-2-387,1-5-387,-4-12-903,0 0-2838,14 12-387,-14-12-387,0 0-129</inkml:trace>
  <inkml:trace contextRef="#ctx0" brushRef="#br0" timeOffset="1617.0925">16387 6999 258,'18'12'4515,"-18"-12"129,17 17-129,-7-3-2322,-10-14-387,12 22-774,-12-11-387,6 2-258,-6-1-129,0 0-258,0 0-129,0-12-258,0 20-1161,0-20-2451,-8 11-387,8-11-387,0 0 0</inkml:trace>
  <inkml:trace contextRef="#ctx0" brushRef="#br0" timeOffset="2440.1396">16660 6786 1,'0'0'4385,"0"0"259,-5 9-387,5-9-2064,-7 20-258,1-6-774,6 9-258,-1-1-516,1 2 0,0-2 0,0 3-129,0-3 0,0-3 0,0-3-129,0-16-129,1 14 129,-1-14-129,0 0-258,0 0 258,4-5-258,-2-7 258,-1-5-129,2-4 129,-2-4-258,0-2 258,0 0 0,-1-2-129,0 1 129,0 3-129,0 9 129,0 2 0,0 14 0,3-13 0,-3 13 0,0 0 0,7 7 0,-7-7 0,14 17 129,-4-6-129,-10-11 129,22 16-129,-11-9 129,2-5 0,-1-2 129,3 0-129,-4 0 0,1-2 0,-1-6 129,2 0-129,0-3 0,0 1-129,1 2 129,-2-3-129,-1 1 0,-11 10 129,20-15-129,-20 15 129,14-2-129,-14 2 129,9 8 0,-8 4-129,-1 4 129,0 4 0,0 1-129,0 7 129,0-2-129,1-1 258,3-1-258,-2-2 129,3-3-129,-2-4 129,2-1-258,-5-14-387,15 15-2322,-15-15-1806,0 0 0,12 0-774,-12 0 387</inkml:trace>
  <inkml:trace contextRef="#ctx0" brushRef="#br0" timeOffset="2757.1577">17045 6853 1161,'0'0'4773,"0"0"129,11-3-387,-11 3-1677,0 0-1548,18 0-258,-18 0-516,23 0 0,-9 0-129,3 0-129,0 0-129,3 0 0,-4 0 0,3 0-129,-3-1 129,-2 1-258,2 0-774,-16 0-2322,11 0-1290,-11 0-387,0 0-129</inkml:trace>
  <inkml:trace contextRef="#ctx0" brushRef="#br0" timeOffset="3107.1777">17415 6703 903,'12'0'4257,"-12"7"129,0-7 0,0 15-2838,2 5 0,-2-8-645,0 8 0,0-4-516,4 4-129,-4 1 0,4 3-129,-3-2 0,0-3-129,2 1-258,-3-8-1290,0 1-2451,0-1-387,0-12-387,0 0 0</inkml:trace>
  <inkml:trace contextRef="#ctx0" brushRef="#br0" timeOffset="3980.2276">17474 6646 1677,'9'-12'4257,"-9"12"129,0 0-1935,0 0-516,15-7-516,-15 7-258,12-6-387,-12 6-129,15-3-129,-15 3-129,16 0 129,-16 0-129,21 0 0,-21 0 0,21 4-129,-10-2 129,1 3-258,1-3 129,-1 3-258,-1-3 129,0-1-129,-11-1 129,16 7-129,-16-7 129,0 0-129,0 0 129,11 9 0,-11-9-129,0 0 129,0 0 0,0 0-129,-4 12 129,4-12-129,0 0 0,0 0 0,-7 15 0,7-15 0,-3 13 129,3-13-129,-3 18 0,3-7 0,0 3 0,0 0 0,0 2 0,0 2 0,0-1 0,3 0 0,0 7 0,1 0 0,-1 0 0,1 0 0,-1 1 129,1 1 0,-2-1 0,1-4-129,-2-3 129,-1-4-258,0-2 258,0-12-129,-5 17 0,5-17 0,-11 7 129,11-7-129,-15 4 129,15-4-129,-14 1 0,14-1 129,-15 0-129,15 0 0,0 0 0,-14-1-129,14 1-258,0 0-258,0 0-2838,0 0-1161,0 0-387,0 0-258</inkml:trace>
  <inkml:trace contextRef="#ctx1" brushRef="#br0">24602 14582 0,'0'0'0,"0"0"0,0 0 0,0 0 0,0 0 0,0 0 0,0 0 0,0 0 0,0 0 0,0 0 0,0 0 0,0 0 0,0 0 0,0 0 0,0 0 0,0 0 0,0 0 0,24-134 0,-24 134 0,0 0 0,0 0 0,0 0 0,25-48 0,-25 48 0,0 0 0,0 0 0,23-38 0,-23 38 0,0 0 0,25-47 0,-25 47 0,36-37 0</inkml:trace>
  <inkml:trace contextRef="#ctx0" brushRef="#br0" timeOffset="60896.4831">13714 7995 1161,'0'0'3741,"0"0"-258,0 0-1032,0 0-129,0 0-645,0 11-387,0-11-129,0 0-258,10 2 0,3 3-258,-13-5-129,24 0-129,-14 0-129,5 0 0,-2 0-129,2 0 0,-3-3 0,1 0-129,0 3-129,-13 0-387,23 0-1290,-23 0-2451,12 0-258,-12 0-258,12 0-129</inkml:trace>
  <inkml:trace contextRef="#ctx0" brushRef="#br0" timeOffset="61744.5316">14122 7890 2451,'13'-5'4386,"-13"5"-258,0 0-1677,0 0-387,0 9-516,0 5-645,-2-1-129,2 8-129,-4-3-258,4 4-129,-3-1-129,3 4 129,-1-6-129,1 0-129,0-2 129,0-5-129,0-1 0,0-11 129,0 0-129,0 0 0,0 0-129,0 0 129,8-16 0,-6 4 0,-2-2 0,2-5-129,-1-2 129,-1 0 0,0-3 0,0-1-129,0 4 129,0-1 0,0 3-129,-1 6 129,1 2 129,0 11-129,0 0 0,0 0 129,6 2-129,-6-2 129,12 20 0,-12-20 0,15 21 0,-15-21 0,18 14 0,-18-14 129,17 10-129,-17-10 258,19 0-258,-19 0 0,19-4 0,-19 4 0,18-16 0,-18 16-129,19-19 129,-19 19-129,21-21 129,-11 11-129,-10 10 0,19-17 0,-19 17 0,16-12 0,-16 12 129,12 0-129,-12 0 0,7 14 129,-6 3-129,-1 3 0,0 4-129,-1 0 129,-3 1 0,3 1 129,-3-2-258,4-2 129,0-2 0,0-4 0,2-3 0,-2-13-129,8 16-258,-8-16-903,12 1-2580,-12-1-645,0 0-387,13-8-129</inkml:trace>
  <inkml:trace contextRef="#ctx0" brushRef="#br0" timeOffset="61988.5455">14493 8061 903,'12'21'4644,"-12"-21"0,9 22-258,-4-6-1935,-5-16-645,2 20-516,-2-20-774,1 20-129,-1-20-258,0 17-129,0-17-645,-1 13-774,1-13-2967,0 11-129,0-11-129,0 0-129</inkml:trace>
  <inkml:trace contextRef="#ctx0" brushRef="#br0" timeOffset="63103.6093">14753 7840 1548,'0'0'3999,"0"0"-258,0 0-1032,5-12-129,-5 12-516,0 0-645,3 5-129,-3-5-258,0 20-258,-3-5-258,3 6 129,0 1-258,0 3-129,0 0-129,0 0 0,2 3-129,1-5 0,0 1-258,-2-7-258,8 8-1806,-7-13-2064,-2-1-387,0-11-258,0 0 0</inkml:trace>
  <inkml:trace contextRef="#ctx0" brushRef="#br0" timeOffset="63667.6416">14912 7887 3096,'0'0'4386,"0"0"129,0 0-1419,0-17-903,0 17-387,10-7-774,1 5-258,-11 2-129,21-11 0,-10 4-258,3 4-129,-1 2 0,2 1 0,-5 0 0,-10 0-129,18 14 0,-14 0 0,-2 1-129,-2 5 0,-4 1-129,-4 3 129,-4 1-129,-1-1 129,-2 2-129,1-1 129,0-6-129,2 0 129,2-3-129,3-4 129,7-12 0,-6 17 0,6-17 0,0 0 0,13 5 129,-3-5-129,2 0 0,2 0 0,0 0 0,1-2 0,0 2 0,-3 0-129,1 0-387,-13 0-1677,15-1-2193,-15 1-387,12-7-258,-12 7 0</inkml:trace>
  <inkml:trace contextRef="#ctx0" brushRef="#br0" timeOffset="64179.6709">15152 7830 5676,'16'-6'4773,"0"-1"129,-16 7-516,12-10-3225,4 10 0,-16 0-387,24-5-129,-12 0-516,5 5 258,-3-2 0,1 0 0,0-2-387,0 3 258,-3-2-387,0 3 258,-12 0 258,19 0-387,-19 0 129,12 10-129,-12-10 258,3 18-258,-3-3 258,0-1-258,0 3 0,-2 3 0,0 3 0,-1 0 0,0 1 0,1-3 0,0 2 0,0-2 0,1-3 0,-1-1 0,-1 0 0,1-2-129,2-15 0,-6 20 0,4-9-258,2-11 0,-5 16-516,5-16-516,0 0-1806,-12 8-1548,12-8-258,-15 0-129</inkml:trace>
  <inkml:trace contextRef="#ctx0" brushRef="#br0" timeOffset="64411.6841">15219 8032 1806,'-2'-12'4902,"8"10"-258,-6 2 0,20 0-1806,-20 0-1161,28 0-258,-13-5-645,7 3-258,-3-3-129,4 5-129,0-3-258,-6 2-516,7 1-2580,-11 1-1419,-3 4-258,-10-5-516,0 0 129</inkml:trace>
  <inkml:trace contextRef="#ctx0" brushRef="#br0" timeOffset="65507.7468">13549 7737 3612,'16'-5'4644,"-15"-5"-1677,-1 10-129,0 0-774,0 0-387,0 0-387,0 0-258,-6-13-387,6 13-129,0 0 129,-15-2-516,15 2 129,-19 0-129,7 0 0,1 2 0,-4-1-129,0 4 0,2 0 0,-1 3 0,1-4 0,3 6 0,-2-5 0,12-5 0,-15 14 0,15-14-129,-11 17 387,8-5-387,3 1 387,0 5-258,0 4 129,3 5-129,3 2 258,0 3-258,0 4-129,-2 3 129,1 2 0,-2-3 0,-2-1-129,-1-2 129,0-3 0,0-4-129,0-5 129,0-3 0,0-6 0,0-14 0,5 16 0,-5-16-129,18 8 129,-5-7 129,1-1-129,5 0-129,-1 0 129,6 0-258,4 7-1290,-1-7-2709,1 1-258,2 2-387,-2-1-258</inkml:trace>
  <inkml:trace contextRef="#ctx0" brushRef="#br0" timeOffset="66583.8084">15450 7671 1419,'0'0'4386,"0"0"516,0 0-774,7 12-1677,-7-12-903,0 0-645,14-13-258,0 12-129,-14 1 129,24-9-258,-9 1 129,3 6-258,-3 0 129,3 2-129,-4 0 0,0 0 0,-1 0 0,-1 0-129,-12 0-129,17 0 0,-17 0 129,14 5-129,-14-5 258,9 11-258,-9-11 129,4 19 0,-4-8-129,0 4 258,0 1 0,0 1-258,-1 2 258,-3 2-258,3 1 258,-1 2-258,2 1 129,0 1-129,0 3 0,0 0 0,4-1-129,-1 0 258,-2-1-258,1 0 258,1-3-258,-3-5 129,0 2 0,0-4 0,-3-2 0,-3-2 0,6-13 0,-18 12-129,5-8 129,-3-4 0,0 0-129,-3 0 0,2 0-387,-4-11-774,9 6-3225,-8-5-258,2 3-258,-1-6-387</inkml:trace>
  <inkml:trace contextRef="#ctx0" brushRef="#br0" timeOffset="67215.8444">14712 7490 903,'0'0'4644,"0"0"129,14 0-258,2-2-2322,-8-12-258,16 4-774,-2-9-387,8 2-258,1-4-258,6-1 0,-3 0-258,1-2-516,8 3-3612,-11-1-387,-2 0-516,-3 4-129</inkml:trace>
  <inkml:trace contextRef="#ctx0" brushRef="#br0" timeOffset="69627.9819">13961 8729 2967,'12'0'4257,"-12"0"-774,0 0-387,0 0-774,0 0-387,-6-1-516,6 1-387,0 0-387,-12 0-129,12 0 0,-13-1-129,13 1-258,-16-1 0,5 1 0,11 0-129,-22 0 129,9 5-129,0-1 0,2 1 0,-1 6 0,12-11-129,-20 17 129,20-17 0,-10 19 0,10-19 0,-4 23 0,4-9 0,0 4 0,0 0 0,2 3-129,1 4 129,1 4 0,-1 2 129,-2-2-258,0 2 129,-1-1 0,0-4 0,0-1 0,-1-4 0,-2-5 0,1 0 0,1-1 0,1-15 0,-3 13 0,3-13 0,0 0 0,0 0 0,9 6 0,-9-6 0,13 0 0,-13 0-129,22 0 129,-11 0 0,3 2 0,-4-2 129,7 3-258,-6-3-129,9 7-1290,-20-7-2451,26 2-516,-14-2-258,1-4-129</inkml:trace>
  <inkml:trace contextRef="#ctx0" brushRef="#br0" timeOffset="70020.0049">14061 8974 1,'-6'7'4256,"6"-7"388,0 0-387,0 0-1677,12 11-903,-12-11-129,16 0-516,-16 0-387,24 2-129,-13-2-129,5 3 0,-2-1-258,-1 1-129,-1 2-129,-12-5-645,23 7-1032,-23-7-2451,17 5-387,-17-5-258,15 3 129</inkml:trace>
  <inkml:trace contextRef="#ctx0" brushRef="#br0" timeOffset="70820.0507">14360 8843 645,'13'-15'4257,"-13"15"387,12-9-129,-12 9-1548,12 0-1419,-12 0-129,0 0-645,0 14-129,4 1-129,-4 6-129,1 2-258,-1 3 0,0 3 0,0 0-129,2-5 129,-1-2-129,0-4 0,0-7 0,-1-11 0,4 14 0,-4-14 0,0 0 0,4-8 0,-4-4 0,1-2 0,-1-3 0,0-5-129,0-2 129,-1-3 0,-1 1-129,0 1 129,-1 3 0,1 4-129,0 1 129,0 6 0,2 11 0,0 0 0,0 0 0,0 0 0,10 2 129,-10-2-129,15 18 129,-5-8 129,1 1 0,3 0 0,-2-5 129,4 2-129,-3-7 0,4-1 129,-2-5-129,3-4-129,-4-2 0,3 0 0,-4 0 0,5-2-129,-4-1 129,1 0-129,-2 5 129,2-2-129,-3 2 129,-12 9-129,20-12 0,-20 12 0,12 0 0,-12 0 0,2 12 0,-2 4 0,0 6 0,0 1 0,-1 4 0,0 2 0,0-1 0,1 1 0,0 0 0,0-5 0,3-4-129,2 0 129,2-3-129,-7-17-258,13 21-516,-13-21-1935,0 0-1677,0 0-387,15 0-387,-15 0-129</inkml:trace>
  <inkml:trace contextRef="#ctx0" brushRef="#br0" timeOffset="71057.0641">14860 9046 3612,'14'10'5031,"-2"6"-387,-7-6-129,-5-10-2322,5 24-774,-5-24-516,0 25-516,0-12-258,0 0 0,-1 2-258,1-15-387,-1 21-1935,1-21-1935,0 0-129,0 0-645,0 0 258</inkml:trace>
  <inkml:trace contextRef="#ctx0" brushRef="#br0" timeOffset="71775.1053">15138 8775 903,'14'-11'3483,"-14"11"129,0 0-645,0 0 0,0 0-387,8 6-387,-8-6-516,0 17-129,0-17-516,0 30-258,-2-9-129,2 4 0,1-2-258,5 8-129,-2-2-258,2 0 0,1-1-258,-4-7-387,8 1-2064,-10-8-2064,-1-14-129,0 0-258,0 0-387</inkml:trace>
  <inkml:trace contextRef="#ctx0" brushRef="#br0" timeOffset="72443.1434">15183 8606 1161,'9'0'4644,"-9"0"-129,0 0 258,14 4-2580,-14-4-129,14 0-645,-14 0-516,18 0 0,-18 0-258,27 0-258,-12-2 0,4 2 0,-1-4 0,3 3-129,-4-2 0,3 1-129,-5-1 129,2 2-129,-4 0 0,-2 1-129,-11 0 129,13 1-129,-13-1 0,0 0 129,4 13-129,-4-13 0,-2 18-129,-2-7 129,-2 2 0,1 2 0,1 4 0,0 0 0,1 1 0,0 2 0,2-1 0,1 3 0,0-2 0,0 5 0,1-1-129,2 1 129,4-1 0,-3 1 0,2 3-129,-2-2 129,-1-2-129,0-3 129,-2-4-129,-1-3 0,-2-1-129,2-15 258,-17 15-129,5-10 0,1-3 129,-2-2-129,0 0 0,2 0-129,11 0-258,-20-7-2451,20 7-1419,0 0-387,-9-10-516,9 10 0</inkml:trace>
  <inkml:trace contextRef="#ctx0" brushRef="#br0" timeOffset="74103.2384">14446 9420 1677,'0'0'3483,"0"0"-516,0 0-645,0 0-516,0 0 0,0 0-645,0 0-258,-6 8 0,6-8-258,-14 3-258,14-3 258,-18 4-387,18-4 0,-20 5-129,8-2 0,12-3 0,-20 9-129,20-9 129,-15 9-129,15-9 129,-15 11 0,15-11 0,-7 13 0,7-13 0,-6 16 129,4-4-129,0-2-129,2 6 129,-3-1 0,3 5-129,0 2 0,0 1 129,0 2-258,0-1 258,0 2-129,0-4 0,0 0-129,0-3 129,0-2 0,-2-5 0,2-1 0,0-11 0,-3 16 0,3-16 0,0 0 0,0 12 0,0-12 0,0 0 0,9 7 0,-9-7 0,12 3 0,-12-3 0,19 2 129,-4-1-129,-1 0 0,1 2 129,1-2-129,1 0 0,0-1 0,0 3-129,-2 1-645,-15-4-1677,20 0-1677,-8-2-516,-12 2-129,17-9 388</inkml:trace>
  <inkml:trace contextRef="#ctx0" brushRef="#br0" timeOffset="74380.2543">14555 9634 5160,'4'19'4773,"-4"-19"-516,14 7-516,-3-2-2838,-11-5-129,27 2-258,-13-2-258,5 0-387,3 0-1290,-5 0-2709,2-6-129,0 1-516,-4-2 129</inkml:trace>
  <inkml:trace contextRef="#ctx0" brushRef="#br0" timeOffset="75087.2947">14919 9477 5031,'15'20'4902,"-12"-8"-516,-1 4 0,4 6-3354,-6-1-258,1 7-129,-1-5-258,0 6 129,0-5-258,0 0 0,0-6-129,0-1-129,0-17 129,0 14-129,0-14 0,0 0-129,0 0 129,1-14 0,0 1 0,-1-6-129,0-3 129,0-2-129,0-3 129,0-1-129,0 5 0,0-1 129,0 6-129,0 5 129,0 13 0,0-11 0,0 11 129,6 6 0,-6-6 0,11 22 0,-2-12 0,-9-10 129,19 17-129,-5-9 129,-2-6 0,3-1-129,-2-1 129,2-6-129,-2-1 0,1 1 258,-4-3-258,0 0-129,-10 9 129,19-13-129,-19 13 129,10-10-129,-10 10 0,0 0 0,12-1 0,-12 1 0,0 0 0,7 14 129,-2-2-129,-4 3 0,0 5 0,0 0 129,0 1-129,-1 2 0,3-4 0,-3 0-129,0 0-129,0-8-387,7 5-1032,-7-16-2967,6 12 0,-6-12-387,0 0-258</inkml:trace>
  <inkml:trace contextRef="#ctx0" brushRef="#br0" timeOffset="75292.3064">15287 9731 5031,'18'18'4773,"-6"1"-387,-9-9-129,-3-10-2967,5 20-387,-5-20-516,0 20-387,0-7-129,0-13-645,0 16-2193,0-16-1290,0 0-258,-8 14-387</inkml:trace>
  <inkml:trace contextRef="#ctx0" brushRef="#br0" timeOffset="75779.3343">15528 9485 774,'-9'30'4386,"0"-14"387,0 4-387,2 7-1935,-8-12-645,13 13-387,-6-12-387,8 12 0,0-8-387,2 2-258,4-6 0,7 1-129,-2-5 0,7-2-129,-2-4 0,3-5 0,-2-1-129,3-1 0,-4-10 0,-2 1 0,-2-6 0,-1-1 0,-4-3 0,-2-4 0,-5 2-129,0-5 129,-5 1-129,-4-1 0,-4 6 0,-1 0 0,-3 5 0,-2 5 0,1 9 0,-1 2 0,4 9-129,-3 3-129,9 8-1161,-4-3-2580,6-3-645,6 0 0,1-14-258</inkml:trace>
  <inkml:trace contextRef="#ctx0" brushRef="#br0" timeOffset="76408.3703">15739 9349 7224,'6'4'4773,"-6"-4"258,19 0-645,-19 0-2967,24-5-774,-12-2 129,3 6-258,-2 0-129,-1 1-258,0 0 0,-12 0 0,16 1-129,-16-1 129,0 0-258,14 16 258,-14-16-129,4 12 0,-4-12 0,0 17 0,0-5 0,0 1 0,0 1 0,0 2 0,-3 0 0,3 0 0,0 1 0,0 2 0,0-2 0,4 1 0,0 1-129,1 2 129,1 3 0,3 0 0,0-1 0,-2 1-129,0 0 129,-1-1 0,-4-4 0,-2-2 0,0-4 0,0-13 0,-14 17-129,1-11 129,-1 0-258,-4-6-387,4 8-1419,-6-8-2580,1 0 0,-3-2-645,1-8 0</inkml:trace>
  <inkml:trace contextRef="#ctx0" brushRef="#br0" timeOffset="76973.4019">14495 8187 4902,'0'0'4644,"5"10"-129,-5 1-387,0 1-2967,1 11-516,1 0-387,3 2-774,8 4-3354,-2 5-516,0 1-258,5 3 0</inkml:trace>
  <inkml:trace contextRef="#ctx0" brushRef="#br0" timeOffset="77680.4418">14620 9196 2451,'0'0'4902,"5"14"-129,-1-3-258,2 5-1419,-6-16-1677,9 29-387,-3-12-903,1-1-2709,2 1-1677,1 0-387,-3 0-387,1 3-129</inkml:trace>
  <inkml:trace contextRef="#ctx1" brushRef="#br0" timeOffset="73158.1844">24796 14727 0,'0'0'0</inkml:trace>
  <inkml:trace contextRef="#ctx1" brushRef="#br0" timeOffset="73371.1966">25028 15213 0,'0'0'0,"0"0"0,0 0 0,0 0 0,25 158 0,-25-158 0,0 0 0,0 0 0,0 0 0,0 0 0,0 0 0</inkml:trace>
  <inkml:trace contextRef="#ctx0" brushRef="#br0" timeOffset="102087.8391">15424 9968 645,'-5'14'3225,"5"-14"-645,0 0 0,0 0-516,12 7-258,-12-7-258,16 0-129,-16 0-129,21 7-516,-10 1 0,5 2-258,-2 1-258,2 2-129,5 3-1290,-6-1-2709,-5-10-258,5 7-387,-15-12 129</inkml:trace>
  <inkml:trace contextRef="#ctx0" brushRef="#br0" timeOffset="103183.9017">15981 9994 1,'0'12'3353,"0"-12"-644,0 0 129,-9 0-1032,9 0-258,0 0-387,0 0-129,-17-6 0,17 6-516,-13-3 129,13 3-387,-16 0 0,16 0-129,-20 0 129,20 0-129,-18 6 129,18-6 0,-16 8 0,16-8 0,-10 14-129,10-14 129,-5 11-129,4 1 0,1-12 129,0 21-129,0-9 0,0 3 0,4 0 0,-2 6-129,2-4 129,-1-1-129,0 5 0,-3 0 129,2-2-258,-2 1 129,0 1 0,0-5 0,-2 3-129,-1-4 129,1-3 0,0-1-129,2-11 129,-3 17-129,3-17 129,0 0 0,0 12 0,0-12 0,0 0 0,16 7 0,-16-7 129,17 1-129,-6-1 0,0 1 0,0 0 0,2 1 0,-2-2-129,1 0-387,2 1-1032,-14-1-2322,18 0-258,-4 0-516,-14 0 387</inkml:trace>
  <inkml:trace contextRef="#ctx0" brushRef="#br0" timeOffset="103475.9184">16058 10212 3870,'2'6'4515,"-2"-6"0,13 0-258,-13 0-2709,13-3-387,-13 3-258,21-8-387,-10 4-258,2 1-258,-1 0-258,-12 3-645,28-4-2451,-15 1-903,-3 3-387,2-2-129</inkml:trace>
  <inkml:trace contextRef="#ctx0" brushRef="#br0" timeOffset="104226.9614">16378 10050 1935,'0'0'4386,"16"0"-258,-16 0 0,0 0-2580,3 19-258,-3-9-129,0 12-516,0-5-129,0 8-258,0-4 129,0 1-258,-2-1 0,2-2 0,0-3 0,0-4-129,0-12 0,2 14 0,-2-14 0,0 0 0,7-7-129,-6-3 0,2-4 0,-3-4 0,0-1-129,0-3 129,0 1-258,-1-5 129,-1 8 0,-1-5 0,2 9 129,-2-2 0,3 16 129,0-13 0,0 13 258,0 0-129,0 0 258,13 10-129,-13-10 129,14 19-129,-14-19 129,19 19 0,-19-19-129,21 13-129,-9-8 129,3-5 0,-2 0-129,1-6 0,0-2-258,0-5 258,-1 1-258,0-2 129,-1-1-129,0 1 129,-4 1-258,-8 13 258,18-19 0,-18 19 258,12-5-258,-12 5 129,9 8-129,-7 6 129,-1 2 129,0 4-258,0 0 129,1 3 0,-1 1 0,1 1-129,-1-5 129,3-1-129,-1-1-129,0-4 0,4 1-129,-7-15-903,13 18-2193,-13-18-1032,13 3-258,-13-3-258</inkml:trace>
  <inkml:trace contextRef="#ctx0" brushRef="#br0" timeOffset="104443.9737">16814 10196 1032,'8'14'3870,"-4"6"387,-4-20-387,0 18-2322,3-3-258,-3-5-387,2 4-387,1-4-645,-3-10-2322,0 12-1290,0-12-387,0 0-129</inkml:trace>
  <inkml:trace contextRef="#ctx0" brushRef="#br0" timeOffset="106608.0974">16922 10089 1548,'7'7'3999,"-7"-7"258,15 3-1935,-15-3-516,18 0-387,-18 0-258,22-1-516,-22 1-258,21-4-258,-10 3-129,-11 1-258,23-4-516,-23 4-1419,11-10-1806,-11 10-129,15-2-258</inkml:trace>
  <inkml:trace contextRef="#ctx0" brushRef="#br0" timeOffset="106948.1171">17214 9941 3870,'0'0'4515,"0"0"129,0 0-1548,14 10-1290,-14-10-129,4 17-645,-4-2-516,5 6-129,-2-1 0,3 1-258,-2 1 0,1 0-129,1-4 0,-3 3-258,2-6-258,-5-15-387,11 21-1677,-11-21-1806,2 14-129,-2-14-258</inkml:trace>
  <inkml:trace contextRef="#ctx0" brushRef="#br0" timeOffset="107616.1553">17270 9884 2451,'11'-3'4773,"-11"3"-258,0 0-129,14-3-2451,-1 3-516,-13 0-129,17 3-516,-17-3-129,21 0-129,-10 0-258,2 0-129,-2 0 0,-1 0 0,-10 0-129,19 0 0,-19 0 0,13 0 0,-13 0 129,0 0-129,14-2 0,-14 2 0,0 0 0,0 0 0,7 7 0,-7-7 0,0 15 0,0-4 0,0-11 0,0 22 0,0-10 0,-1 1 0,1 7-129,0-2 258,0 3-129,0-1 129,3 2-129,1-1 0,3 1 129,-3-1-129,2-3 0,-2-3 0,2 0-129,-5-3 129,1 0 0,-2-12 0,0 17 0,0-17 0,-11 11 0,11-11 0,-16 5 0,16-5 0,-15 1 0,15-1 0,-14 1-129,14-1 129,0 0-258,-14 0-387,14 0-1677,0 0-2064,0 0-387,0 0-258,0 0 0</inkml:trace>
  <inkml:trace contextRef="#ctx0" brushRef="#br0" timeOffset="108968.2326">17565 10353 903,'0'0'4128,"0"0"258,0 0 0,0 0-2580,7 9-258,-7-9-258,20 16-645,-8-7-129,6 5-258,2-2-258,1-1-258,5 4-1548,2-7-2193,-5-6-258,2 3-258,-7-5 0</inkml:trace>
  <inkml:trace contextRef="#ctx0" brushRef="#br0" timeOffset="110268.307">18201 10234 2322,'-12'0'2709,"12"0"-129,0 0-387,0 0-258,0 0-387,-15-7-129,15 7 0,0 0-258,0 0-258,-13-1-129,13 1-129,0 0-129,-13 0-129,13 0 0,-11 3-129,11-3 0,-10 6 0,10-6 129,0 0-129,-16 9-129,16-9 129,0 0-129,-10 14 129,10-14-129,0 0 129,-4 17-129,4-17 0,0 19 0,0-3 0,0 0 0,0 1-129,0 4 0,2 1 0,-2 2 0,1 1 0,-1-3-129,0-1 129,0 1-129,-1-3 129,-2-2 0,2-2-129,0-2 0,1-13 129,-3 18-129,3-18 0,0 0 0,0 11 129,0-11 0,0 0-129,9 1 258,-9-1-129,13 0 0,-13 0 0,16-2 0,-16 2 129,18 0-129,-18 0-129,19-2 129,-19 2-258,15 0-258,-15 0-903,20 0-2193,-20 0-903,15-5-129,-15 5-387</inkml:trace>
  <inkml:trace contextRef="#ctx0" brushRef="#br0" timeOffset="110612.3266">18315 10379 6063,'0'0'5031,"14"0"-387,-14 0-258,0 0-3354,21 0 0,-21 0-258,20 0-387,-20 0-129,21 0-129,-8 0-258,-13 0-258,21 5-516,-21-5-1419,15 0-2064,-15 0-258,14 0-516,-14 0 129</inkml:trace>
  <inkml:trace contextRef="#ctx0" brushRef="#br0" timeOffset="111303.3662">18568 10271 5805,'13'0'5031,"-13"0"-516,1 12-129,4 2-3483,-5-2-129,2 7-129,-2-1-387,1 1-129,-1 0-129,1-3 0,-1-2 0,0-3-129,0 0 129,0-11-129,0 0 0,0 0 0,0 0-129,9-16 0,-6 4 129,0-6 0,1-3 129,-4 1-129,0-3 129,0-1-129,0 3 258,0 3-129,0 1 129,0 6 0,0 11 0,0 0 0,0 0 258,13 0-129,-13 0 129,14 9-129,-14-9 0,21 19-129,-7-14 129,2 0-129,-1-3 0,0-2 0,1 0-129,0-4 0,0-4 129,0-2-129,-1 0 0,-2 1 0,1-3 0,-2 5 0,-12 7 0,18-10 129,-18 10-129,12 0 129,-12 0 0,6 7 129,-6 3 0,2 5-129,-2 2 0,3 4 0,-3 0 0,1 0-129,1 2 0,2-2 0,-2 1-258,0-6-129,4 3-645,-6-19-1548,0 0-1935,0 0-387,0 0-387,0 0 0</inkml:trace>
  <inkml:trace contextRef="#ctx0" brushRef="#br0" timeOffset="111528.379">18980 10395 3870,'6'11'4773,"0"12"-258,-5-10 0,-1-13-2838,0 26-387,0-26-516,0 22-129,0-22-387,0 15-387,0-15-645,0 0-1548,0 0-2193,0 0 0,0 0-516,0 0 129</inkml:trace>
  <inkml:trace contextRef="#ctx0" brushRef="#br0" timeOffset="112128.4134">19067 10309 516,'0'0'4257,"0"0"387,0 0-258,8-12-2193,8 12-258,-16 0-387,24-3-516,-13-3-258,7 6-129,-6 0-387,3 0-258,-2 4-516,-13-4-1161,19 0-2580,-19 0-387,12 7-387,-12-7 129</inkml:trace>
  <inkml:trace contextRef="#ctx0" brushRef="#br0" timeOffset="112563.4382">19355 10147 7224,'12'2'5031,"-7"14"-258,-4-5-258,5 6-3612,-6-3-258,3 8 0,-3-2-387,2 2 0,-2-1-129,2-1-129,-2 1-258,0-5 0,2 2-387,-2-18-1032,1 16-2709,-1-16-387,0 0-258,0 0-129</inkml:trace>
  <inkml:trace contextRef="#ctx0" brushRef="#br0" timeOffset="113175.4733">19522 10154 8901,'0'0'4902,"0"0"-129,12-7-1419,-12 7-2580,12-5 0,-12 5-129,21-6-129,-10 5-258,3 1-129,-3 0 129,1 4-129,-12-4-129,15 17 0,-13-2 0,-1 0-129,-1 1 0,-3 4 0,-4 1 0,-3 1-129,-1-2 0,-2-1 129,0-2 0,2-1 0,2-1 0,-1-3 0,10-12 129,-10 17 0,10-17 0,0 0 0,0 10 129,0-10-129,16 5 0,-4-5 0,0 2 0,2-2-129,1 2-129,-3-2-387,8 5-1290,-20-5-2451,22-2-387,-22 2-129,18-8-387</inkml:trace>
  <inkml:trace contextRef="#ctx0" brushRef="#br0" timeOffset="113595.4973">19750 10108 6708,'36'0'4644,"-20"0"0,-1 0-1419,-1 0-2193,7 0 129,-8 0-258,5 0-387,-5 0-129,-1 2-129,-12-2-258,20 8 129,-20-8-129,9 12 129,-9-12-129,4 17-129,-3-5 129,-1 1 0,0 0 0,0 4 0,0 0 0,-2 3 0,-1 1-129,0 0 129,0 0-129,0-3 0,2 2-387,-4-8-129,5 7-1290,0-19-2451,-2 13-387,2-13-387,0 0 258</inkml:trace>
  <inkml:trace contextRef="#ctx0" brushRef="#br0" timeOffset="113836.5111">19822 10270 5031,'4'6'4902,"11"-2"-258,-4-3-258,-11-1-3225,26-1-258,-14-2-516,1 2-387,3 1-774,-16 0-3096,15-4-774,-15 4 0,14-7-387</inkml:trace>
  <inkml:trace contextRef="#ctx0" brushRef="#br0" timeOffset="114467.5471">20016 10033 4773,'12'-1'4644,"-12"1"258,18-1-516,-6 1-3354,-12 0-258,24-6 0,-24 6-129,25-7-258,-25 7-129,24-7-129,-13 2 0,-1 3-129,-10 2 129,17-1-129,-17 1 0,12 0 0,-12 0 0,0 0 0,12 8 129,-12-8-258,0 20 258,0-8-129,0 0 129,-3 2-258,0 2 258,0-2-129,2 0-129,-3-2 258,4 3-258,-1 1 129,1 1 0,0 0 0,0 0 0,0 0-129,0 0 129,0 0 0,0 2-129,1-2 129,-1-3-129,0 1 129,0-2-129,0-1 129,0-12-129,-3 17 129,3-17 0,-12 7 0,12-7 0,-17 7 0,17-7-129,-18 3 0,18-3-645,-20 5-3225,20-5-516,0 0-258,-13-4-387</inkml:trace>
  <inkml:trace contextRef="#ctx0" brushRef="#br0" timeOffset="115496.606">20294 10461 1419,'11'-2'4257,"-11"2"129,15 2 0,-15-2-2064,26 15-1032,-26-15-129,30 17-516,-16-5-258,9-2-258,-2 2-516,-5-8-1548,2 0-2064,1 0-516,-5-4 0,0 0-258</inkml:trace>
  <inkml:trace contextRef="#ctx0" brushRef="#br0" timeOffset="116387.657">20901 10251 1677,'0'0'4128,"-14"0"129,14 0-258,0 0-2451,-22 0-129,22 0-516,-19 0 0,19 0-258,-19 0-258,19 0 0,-17 0-129,17 0 0,-13 5-129,13-5 129,0 0-258,-11 15 129,11-15 0,-5 16 0,5-2-129,-1 1 0,1 4 129,0 0-129,0 6 0,0 1 0,0 4-129,1-1 258,1-3-258,1 3 129,-1-2-129,-2-1 129,1-4-129,-1 1 0,0-9 0,0 0 0,-1-2 0,1-12 0,-3 15 0,3-15 129,0 0 0,0 0-129,0 0 129,0 0 0,6 4 0,-6-4 0,16 0 0,-16 0 0,19 0-129,-19 0-129,24 1-903,-24-1-3096,20 0 0,-9 0-387,-11 0 129</inkml:trace>
  <inkml:trace contextRef="#ctx0" brushRef="#br0" timeOffset="116659.6725">20953 10489 5289,'13'4'4773,"9"0"-387,-8 1-645,0-5-2709,7 0-258,-1 0-387,2 0-516,0 0-1161,-5 0-2838,-2 0-258,0 0-387,-3-1 129</inkml:trace>
  <inkml:trace contextRef="#ctx0" brushRef="#br0" timeOffset="117310.7098">21282 10326 5676,'2'36'4515,"0"-12"-258,-2 8-1161,0-11-2580,3 7 129,-1-5-387,3-3-129,-1-3-129,-1-2 0,-3-15 0,0 0 0,15 9-129,-15-9 0,9-12-129,-8-3 129,2 1-129,-3-6 0,0-1 129,0-4 0,0-1 129,-2-1 0,-3 2 0,3 2 0,-2 5 129,0 4-129,4 14 129,-2-12-129,2 12 129,0 0 0,0 12 129,5 0-129,-5-12 0,14 20 129,-14-20-258,21 21 129,-8-16 0,1-2 0,-1-1-129,3-2 0,-3-2 0,1-3 0,-3-5 129,1-1-129,0 0 0,-2 0 129,-1-1 0,-9 12 0,15-16 129,-15 16 129,12-7-129,-12 7 129,0 0-129,12 16 0,-10-4 129,2 7-129,-1 0-129,0 4 0,0-1-129,0 0-129,2 0-129,-4-7-645,8 4-2580,-6-7-1032,-3-12-258,7 12-387</inkml:trace>
  <inkml:trace contextRef="#ctx0" brushRef="#br0" timeOffset="117523.722">21679 10524 3225,'6'31'4773,"-3"-13"-387,-1 1 0,-2-7-2967,4 8-258,-4-8-774,0 0-516,3 3-2193,-3-15-1935,4 11-258,-4-11-387</inkml:trace>
  <inkml:trace contextRef="#ctx0" brushRef="#br0" timeOffset="117831.7396">21795 10418 2967,'17'2'4773,"3"0"0,-9-1-129,-11-1-2967,25 0-387,-25 0-516,27-1-258,-17-2-258,4 2-387,0 1-516,-14 0-2322,17-5-1548,-17 5-258,14-3-258</inkml:trace>
  <inkml:trace contextRef="#ctx0" brushRef="#br0" timeOffset="118506.7782">22066 10263 2451,'9'19'4773,"-9"-4"-129,0 4 0,0 5-2322,-4-6-1419,4 8-129,0-7-387,0 5 0,0-7-258,0-2-129,0-5-129,0-10 0,0 0-129,0 0-129,0 0 0,2-10 129,1-5-129,-3-2 0,4 0 129,-4-6 129,1 2 0,-1-2 129,1 3 0,0 1 129,-1 2 0,3 6 0,-3 11 129,5-11 0,-5 11 0,0 0 0,11 7 0,-11-7 0,13 20-129,-6-10 0,-7-10 0,21 16-129,-10-11 0,2-3 0,-3-2 0,3-1 0,0-5-129,-1-2 129,0-3 0,1 0-129,-3-1 129,3 1 0,-1-1 0,-1 2 0,-11 10 129,19-12-129,-19 12 129,13 0-129,-13 0 129,10 17 0,-8-2 0,0 3 0,1 3-129,-1 3 129,-2 3-129,4-1 0,-3 1-129,1-5 0,1 2-516,-3-12-2709,0 0-1032,0-12-516,0 0-129</inkml:trace>
  <inkml:trace contextRef="#ctx0" brushRef="#br0" timeOffset="119098.812">22432 10103 4902,'20'0'5160,"-6"0"-387,-2-2-903,9 2-2709,-9-2-129,10 2-387,-9-3 129,6 3-387,-4-2-129,0 2 0,-2 0 0,0 1 0,-13-1-129,18 6 0,-18-6 0,12 9-129,-12-9 129,5 18 0,-5-18-129,0 21 0,0-6 0,0-1-129,-2 3 129,-1 3 0,1 2 0,1 0 0,0 2 0,1 0 0,0 0-129,0 2 129,0-2 0,2-2-129,3-3 129,-2-1-129,2-2-129,-4-3 129,2-1-129,-3-12-129,0 14 0,0-14 129,-15 8-258,1-6 258,1 0 129,-3-2-129,2 3 258,-2-2-129,5 3-129,-2-4-516,13 0-3483,0 0-258,0 0-516,0 0 129</inkml:trace>
  <inkml:trace contextRef="#ctx0" brushRef="#br0" timeOffset="119687.8457">22085 10759 7611,'31'10'5289,"-15"-6"-387,2 3-516,-1-6-3354,10 11-129,-7-12-129,7 10-258,-4-1-258,3 1-129,-6 2-129,-1-2-258,-1 1-387,-18-11-1677,20 13-2580,-20-13 0,14 10-645,-14-10 0</inkml:trace>
  <inkml:trace contextRef="#ctx0" brushRef="#br0" timeOffset="120347.8835">22770 10749 7611,'0'0'5160,"-1"7"-258,1 8-645,0-4-3354,1 9-129,-1-4-258,7 5 0,-6-1-129,4 3-258,-4-5 0,0 1-129,0 1-129,-1-4 129,0 4-129,-1-6-129,1 3-387,0-17-774,-1 15-2838,1-15-774,0 0-129,0 0-387</inkml:trace>
  <inkml:trace contextRef="#ctx0" brushRef="#br0" timeOffset="120647.9007">22626 11030 4773,'3'12'5289,"17"-10"-129,-5-2-387,0-3-2838,10 3-774,-7-4 0,11 4-258,-7 0-387,7 0-129,-6 0-129,3 0-129,-4 0-129,-2 0-129,-3 5-516,-17-5-2451,19 0-1806,-19 0-258,11-2-516,-11 2-129</inkml:trace>
  <inkml:trace contextRef="#ctx0" brushRef="#br0" timeOffset="123616.0704">19493 7236 1,'116'34'773,"-61"-2"1,-5 1-129,-7 6-129,-2 4 0,-5-3-129,2 2 129,2-5 0,5-6-129,9-6 129,4-3-258,10-8 0,2-4 0,5 1-129,-1-3 129,1-1-258,-2 0 129,-6 3 0,-2-1 129,-6 4-129,1 2 0,2-1 129,1 4-258,-1 1 258,0 4-258,4-1 129,-5 6-129,2 0 0,-4-2 0,-5-1-129,-1-6 129,-5-2 0,-4-8 0,2-5 0,-3-4 129,1 0 129,2-4-129,3 2 258,-1-1-258,4 3 129,-1 6-129,-1 8 0,-2 1 129,-1 4-258,-2 6 129,-4 3 0,3 5 129,-5 1-129,2 1 258,3-1-129,0 2 0,2-2-129,1-1 129,6-4-258,-1-1 129,4-3-129,-1-4 129,2 5-129,-3-1 129,-3 0-129,-3 0 0,-7-1 129,-5 1-258,-6-3 129,-3 0 0,-6 1 0,0-4 0,-3 4 129,-2 3 129,-2 3 129,4 8 0,-3 3 129,1 7-129,-1-2 0,4 6 129,-1-8-258,5-2 0,5-8-258,2-5 129,8-10-129,5-6 0,8-5 0,3-2 0,6-1-129,2 1 129,2 3 0,4 1 0,-2 6-129,-2-1 0,-2 4 0,-5 3 0,-4 3-129,-5 1 129,-7 4 0,-9 1-129,-5 7 258,-11 2-129,0 2 0,-11 1 129,-3 3 0,-2-1 0,-5-1 0,-3 1 0,-8-5 0,1-1 0,-5-2 0,-2-2 0,-2 1 0,-3-4 129,-1-2-129,-1 5 129,1-1 0,-4-2 0,2 1 0,-4 2 0,-2-2 129,3 4-258,-2 3 129,1-2 0,1 3-387,-1-2-1935,0 1-1806,10 3-258,-9-12 129</inkml:trace>
  <inkml:trace contextRef="#ctx0" brushRef="#br0" timeOffset="124580.1256">18656 7068 1032,'96'-28'1548,"-38"23"-129,4 4-387,4 5-387,7 11-258,3 16-387,2 5-258,11 15-774,3 10-1806</inkml:trace>
  <inkml:trace contextRef="#ctx0" brushRef="#br0" timeOffset="125519.1793">17397 7402 2967,'0'0'3096,"0"0"-1677,-9 13-387,9 9-258,0 5-258,8 9-129,1 8 129,4 11-129,8 3-129,5 3 129,3 2-129,6-4-129,9-5 0,6-8 0,13-12-129,8-13 129,5-3 129,8-8-129,8-2 129,8-2-129,4 6 129,2 0 0,-3 12-129,-3 4 129,-9 6-258,-6 5 129,-11 4-129,-10 5 0,-11 6 258,-9 1-129,-3 1 0,-2 4 129,-2 2-258,2 2 129,3 1 0,2 2-129,4-4 0,2 0 0,5-3-129,1-4 129,3-2-129,2-5 258,2-6-129,-1 1 0,-1-3-129,0-1-516,0-5-2838,0 15-258,-12-6-258</inkml:trace>
  <inkml:trace contextRef="#ctx0" brushRef="#br0" timeOffset="126255.2214">16530 7879 645,'-10'41'1548,"10"-18"-258,4 6 129,7-1-258,6 7 0,8 1-258,6 4-516,7 6 129,1 5-387,6 7 129,1 7-129,1 5 129,2 2-129,1 1-129,0 1 129,-3-6 0,4 3-129,-4-4 129,3-2-258,-3-4 129,-6-1-129,0-2 258,1-2-129,-2-2 0,5-7 0,3-4-129,8-6-1548,11 1-1419,-2-18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10T10:56:20.1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21534 6828 774,'0'16'4128,"0"-16"516,-7 16-1677,3 5-387,-11-11-645,8 15-387,-12-10-387,5 14-258,-8-2-258,3 2 0,-6-5-129,4 3-387,-2-3 129,5-5-258,1-2-129,3-10-387,14-7-516,-14-1-1935,14-12-1677,0-5-387,2-4-258</inkml:trace>
  <inkml:trace contextRef="#ctx0" brushRef="#br0" timeOffset="232.5296">21290 6870 3225,'-15'-4'4902,"15"4"0,0 0-1935,0 16-774,0-16-516,20 23-387,-6-12-387,8 7-129,-1-1-387,6 1-129,0 4-129,3 0 129,-5-4-258,3-1 0,-4 0-258,-3-6-645,7 4-2064,-10-8-1935,1-5 0,-2-2-645</inkml:trace>
  <inkml:trace contextRef="#ctx0" brushRef="#br0" timeOffset="456.058">21868 6813 5547,'0'0'4515,"7"9"-516,-7-9-1161,7 11-4902,-7-11-1935,10 3-516,-10-3-129</inkml:trace>
  <inkml:trace contextRef="#ctx0" brushRef="#br0" timeOffset="608.5773">21923 6959 1806,'10'29'3096,"-10"-29"-258,10 14-5676,1 2-387</inkml:trace>
  <inkml:trace contextRef="#ctx0" brushRef="#br0" timeOffset="948.1204">22312 6680 2451,'11'0'5031,"-11"0"-387,7 8-129,-3 8-2580,-4 0-1161,0 12 0,0-2-516,0 5-129,-2-1 0,1 5-129,1-4-258,-1-2-129,2 8-645,-1-12-2322,0 4-1161,3-5-516,-1-4 387</inkml:trace>
  <inkml:trace contextRef="#ctx0" brushRef="#br0" timeOffset="1189.1509">22211 7131 3999,'-10'17'5031,"10"-17"-129,13 5-1806,10 1-903,-9-9-645,16 3-387,-2-7-516,6 3-258,2-3-129,-1 0-387,2 7-774,-8-3-3741,2-1-129,-8 2-516,-5-1 0</inkml:trace>
  <inkml:trace contextRef="#ctx0" brushRef="#br0" timeOffset="2200.2794">23298 6739 2322,'-5'30'4644,"5"-18"-129,1 6-129,10 2-3483,0-4-129,0 7-258,2-7-129,3 0-129,3-4 0,1 0-129,-1-6 129,2-4 0,-6-2-129,5-5 129,-6-7-258,2 1 0,-1-2 0,-3-4 0,-2 0 0,-1-1 0,-2 4 0,-2 2 0,-5 12 129,0 0-129,0 0 129,-6 3 0,-1 15-129,-1 11 129,0 1 0,-1 8 129,2 3 0,0 1-129,1-2 0,2-1-129,0-10 129,3-3-129,1-4-516,0-22-903,0 0-3096,0 0-258,9 0-258,-4-16-129</inkml:trace>
  <inkml:trace contextRef="#ctx0" brushRef="#br0" timeOffset="2360.2997">23726 6759 1,'17'4'2450,"-17"-4"-2708,0 0-1290</inkml:trace>
  <inkml:trace contextRef="#ctx0" brushRef="#br0" timeOffset="2900.3683">24171 6636 903,'18'8'4386,"-15"6"516,1-2-516,-4 2-2838,0 11-129,0-7-258,0 9-516,0-2-258,0 2-129,0-4-258,0 2 129,0-4-258,0-1 0,0 1-645,0-9-1161,0-1-2451,-5 3-258,5-14-258</inkml:trace>
  <inkml:trace contextRef="#ctx0" brushRef="#br0" timeOffset="3141.3989">24017 7042 3225,'35'9'5031,"-13"-9"-516,12 3-1806,-6-5-1419,18 2-258,-10-8-387,10 6-258,-3 2-1032,-2-3-903,-7-1-2838,-8 4-258,-7 0 0</inkml:trace>
  <inkml:trace contextRef="#ctx0" brushRef="#br0" timeOffset="3704.4704">23710 6991 1032,'16'0'4644,"-16"0"387,15-2-1806,-2 3-1032,-13-1-516,11 1-516,-11-1-516,11 0-258,-11 0-129,8-1-258,-8 1 129,12-9-129,-12 9 0,17-15 0,-8 8 0,0 0-129,-9 7 0,13-10 0,-13 10-258,0 0-387,9 0-2064,-9 0-1935,-7 11 0,0 0-258</inkml:trace>
  <inkml:trace contextRef="#ctx0" brushRef="#br0" timeOffset="6567.8341">21551 7994 2709,'0'-17'4515,"0"17"-258,0 0-1161,-4-6-1806,4 6-129,-10 2-387,5 9 0,-6-1-258,0 11 0,-5 0 0,2 6 0,-5 1-258,2 7 129,-2-4-258,-1 1 0,4-4 0,1-4-129,2-6-129,3-6-129,8 0-774,-7-12-1677,9 0-1806,-5-17-258,4 3-258</inkml:trace>
  <inkml:trace contextRef="#ctx0" brushRef="#br0" timeOffset="6832.3676">21280 7970 1032,'0'0'4644,"0"0"129,0 0-129,0 0-2451,2 8-516,-2-8-387,13 24-516,-2-10-258,6 7 0,2-5-258,3 3-129,3-3-129,0-1 0,2 1-258,0-6 0,-1 2-516,-7-10-774,5 4-2838,-8-3-516,-2 1-258,-3-4 129</inkml:trace>
  <inkml:trace contextRef="#ctx0" brushRef="#br0" timeOffset="7067.8976">21672 8034 2322,'9'-4'3741,"-9"4"258,0 0-2193,0 0-903,2 8-645,-2-8-516,5 13-2193,-5-13-1161,5 12-516</inkml:trace>
  <inkml:trace contextRef="#ctx0" brushRef="#br0" timeOffset="7204.4149">21731 8241 1419</inkml:trace>
  <inkml:trace contextRef="#ctx0" brushRef="#br0" timeOffset="8068.5246">22199 7844 1419,'0'-14'3483,"-14"11"645,1-8-2322,4 8-258,-10-8-387,5 7 0,-6-5-258,6 7 129,-5-10-258,7 10-129,-2-2-129,2 4-129,3 0-258,9 0 0,-14 7 0,14-7 0,-5 23-129,5-7 129,0 4 129,6 2-258,1 5 258,3 1-129,-3 5 0,0 0-129,0 1 129,-1-1-129,-2-2 0,-1 2 0,-1-1-129,-2-3 129,0 3-129,-2-5 129,-1-2 0,-1-1 0,2-2-129,0-2 129,0-2 0,2-5 0,0-13 0,4 17-129,-4-17 129,14 9 0,-3-6 0,1-2 0,0-1 0,1 0 0,1 0-129,-2 0-387,3 0-1419,-5 0-2451,-10 0-258,10 0-258</inkml:trace>
  <inkml:trace contextRef="#ctx0" brushRef="#br0" timeOffset="8468.5754">21765 8189 2580,'0'0'3870,"0"0"129,0 0-2451,-10 2-387,10-2-129,-9 15-129,9-15-387,-5 19-774,5-7-3354,0-12-387,0 0-387</inkml:trace>
  <inkml:trace contextRef="#ctx0" brushRef="#br0" timeOffset="9136.1602">22365 7948 2451,'-14'26'4257,"2"-12"-516,0 7-1935,5 9-516,-6-4-258,10 4-258,-3 1-258,6-2-129,0-7 129,5 0-129,2-10-129,7-4 129,1-7-258,5-1 0,0-9 0,0-5-129,-1-7 258,0 0 0,-7-4 0,-3-1-129,-6-1 258,-3 1-129,-6-5 0,-9 3 0,-2 1-258,-5 1 129,3 6-258,-3 2 129,3 8 0,2 4-129,8 9-774,-2 11-3225,6 2-258,5 7-645,4 0 387</inkml:trace>
  <inkml:trace contextRef="#ctx0" brushRef="#br0" timeOffset="9296.1805">22534 8283 1,'3'61'515</inkml:trace>
  <inkml:trace contextRef="#ctx0" brushRef="#br0" timeOffset="9743.7373">22657 8058 1677,'1'41'3354,"1"-13"-903,1-4-774,-1-2-645,6 3-258,-2-12-258,4-1 258,0-5-129,4-1-129,-2-6 129,3-5-258,-1-7 258,-1 3-129,-2-7 129,-1-2 0,-6-8 129,3 6 0,-7-11-129,-4 6-129,-9-5-129,2 0-129,-6 4-258,3 3 258,-6 3-387,3 4 129,3 7-129,0 4-387,14 5-1806,-11 4-1935,11-4-516,0 0-258</inkml:trace>
  <inkml:trace contextRef="#ctx0" brushRef="#br0" timeOffset="10256.3024">22768 7776 2322,'0'0'5031,"8"-8"-129,-8 8-258,23 0-3096,-16-2-516,17 2 129,-7-4-516,8 3 0,-5-2-387,5-2-129,-3-1 0,2 3 0,-5-2 0,-2 4-129,-3 1 0,-7 0 0,-7 0 0,8 11 0,-8 2 0,-2 1 0,-1 8 129,0 4-129,1 1 129,0 2-129,2 4 129,0-1-258,4 2 258,3-1-129,0 0-129,1-2 0,1-2 129,-2 4-129,1 0 129,-3 0-129,-1-1 129,-4 0 0,0-5 0,-4-1 0,-6-1 129,0-3-129,-4-7 129,0-2 0,-1-5-129,3-4 129,0 0-387,3-4-387,9 0-3870,-2-14-258,2 2-129,5-5-645</inkml:trace>
  <inkml:trace contextRef="#ctx0" brushRef="#br0" timeOffset="10908.3851">23571 7814 2451,'15'48'4773,"-12"-19"-258,4 9-258,0 5-2709,-7-8-516,3 4-645,-3-9 0,6-5-129,0-10 0,4-5 129,-1-10-129,8-4 129,2-10-129,3-5-129,2-3 129,-2-4-258,2-1 0,-5 4 129,1-2-129,-2 5 258,-6 3-129,-2 7 0,-10 10 129,9 0 0,-9 6-129,-1 15 0,-5 5 129,1 11-129,-5 2 0,1 5 0,-2 6-129,2-3 129,-2-2-258,4-5 258,2-6-258,1-6 129,3-9-129,1-19-258,5 22-774,-5-22-2322,10-9-1548,1-5-129,4-1-387</inkml:trace>
  <inkml:trace contextRef="#ctx0" brushRef="#br0" timeOffset="11104.41">24003 7952 5031,'10'-1'5160,"-10"1"-258,0 0-516,8 0-3999,-8 0-258,9 12-903,-9-12-1290,0 0-2709,0 0 0,0 0-516</inkml:trace>
  <inkml:trace contextRef="#ctx0" brushRef="#br0" timeOffset="11283.9329">24070 8073 4386,'0'41'4902,"0"-19"-129,0 0-1419,0-10-2322,0 1-774,2 0-1290,-2-13-2580,0 0-1161,9 2 129,-9-2 1</inkml:trace>
  <inkml:trace contextRef="#ctx0" brushRef="#br0" timeOffset="11624.4761">24431 7845 1677,'14'-8'4773,"-14"8"258,0 0-258,0 0-2580,-6 0-387,-1 17-645,7-17 129,-10 34-645,6-14 0,1 6-258,1-4 0,-1 6-258,3-1-129,3-1 0,-3 0 0,0-1 0,4 1-258,-3-3-258,8 5-258,-9-17-1161,5 4-2838,-3-3-516,-2-12-258,7 9 258</inkml:trace>
  <inkml:trace contextRef="#ctx0" brushRef="#br0" timeOffset="11908.5122">24292 8255 5547,'56'2'5289,"-21"-2"-258,0-2-258,-35 2-2838,64-9-516,-64 9-516,67-3-258,-67 3-129,58 0-129,-58 0 0,40 0-129,-40 0-516,0 0 0,0 0-645,39 1-1806,-39-1-2193,0 0-258,0 0-258,0 0-387</inkml:trace>
  <inkml:trace contextRef="#ctx0" brushRef="#br0" timeOffset="13380.1991">21578 8922 2451,'0'0'4773,"-3"12"-258,3-12-1677,0 17-387,0-17-903,-2 18-516,-6-5-387,1 5-387,-3 2 0,-1 1-258,-5-1 0,-2-1 129,1-1-258,1-1 0,1-2-129,-1-8-258,8 4-387,-6-11-903,14 0-1419,0 0-1419,-12 3 0,12-3 1</inkml:trace>
  <inkml:trace contextRef="#ctx0" brushRef="#br0" timeOffset="13672.2362">21340 8989 2580,'0'-12'4773,"0"12"-129,5 0-1290,-5 0-1032,16 5-645,-8-4-645,11 10-258,-4 0-258,5 6 0,-2 1-258,3-1-129,-1 7-129,-3 2 0,2-4 0,-3 0 0,1-2-129,-3 0 129,3-5-258,-4-5-387,5 5-903,-7-12-2967,5-3-129,-6 0-516,3-4 129</inkml:trace>
  <inkml:trace contextRef="#ctx0" brushRef="#br0" timeOffset="13920.7678">21791 8948 5805,'0'0'5160,"0"0"-516,0 0-258,10 3-3612,-10-3-903,0 0-645,17 12-1419,-17-12-2322,12 10-258,-12-10-387</inkml:trace>
  <inkml:trace contextRef="#ctx0" brushRef="#br0" timeOffset="14081.7882">21813 9083 1548,'-12'32'4386,"11"-14"387,0-3-645,1-15-2322,2 28-774,3-15-1032,-5-13-1677,14 10-2322,-2-5-516,-12-5 0</inkml:trace>
  <inkml:trace contextRef="#ctx0" brushRef="#br0" timeOffset="14719.8692">22327 8907 2322,'3'-20'5031,"-1"-1"-258,-2 21-129,0 0-2193,0 0-1419,0 7-258,0 8-387,0 6-129,0 7 0,0 3-129,0 3-129,0 2-129,2-2-387,-4-6-258,2 5-1161,0-5-2709,0-10-129,-1-4-387</inkml:trace>
  <inkml:trace contextRef="#ctx0" brushRef="#br0" timeOffset="15072.414">22127 8897 1419,'10'-26'5031,"-3"19"0,10 0-258,3 3-2064,-2-5-1419,12 9-129,-5-7-258,7 7-387,-3 0-258,0 2 0,-2 5-129,-2 0-129,-2-1 129,-3 4-129,-3-1 0,0-2-129,-3 0 129,-2-2 0,0-2 0,-3-3-387,4 9-1161,-13-9-2838,16 0-645,-16 0-129,16-2-258</inkml:trace>
  <inkml:trace contextRef="#ctx0" brushRef="#br0" timeOffset="16860.141">22576 8316 129,'0'0'2967,"0"0"-516,0 0-387,-7-15-258,7 15 0,0 0 0,0 0-387,-10-15-129,10 15 0,0 0-258,0 0-129,0 0-258,0 0 0,0 0-258,0 0 0,-7 19-129,4-1 0,-4 7-129,0 1-129,-1 3-129,-2-3-387,6 3-903,-7-5-3096,6-5-258,0-8-387,5-11 129</inkml:trace>
  <inkml:trace contextRef="#ctx0" brushRef="#br0" timeOffset="18716.3767">23476 8981 3999,'8'-16'5160,"0"5"-258,-8 11-258,0 0-3354,0 0-129,0 0-129,7 15-516,-7 0-129,0 8 0,0 2 0,0 5-129,0-3 0,4 1 129,-2 3-258,6-2 0,-1-7-129,4-3 0,3-7 0,2-5 0,2-5-129,1-2 0,6-7 129,-2-6-129,3-6 129,-1-3-258,-1-1 129,0-3 129,-1-2 0,-7 3-129,-4 4 129,-4 3 0,-6 7 0,-2 11 0,0 0 129,-15 10-129,0 13 0,0 9 129,-5 7-129,2 6 258,-1 6-258,0 3 129,2 0 0,2-1-129,2-4 129,3-3-129,1-8 0,4-6 0,0-10 0,1-6-387,6-2-387,-2-14-774,9 0-2838,-9 0-516,12-8-516,-3-4 0</inkml:trace>
  <inkml:trace contextRef="#ctx0" brushRef="#br0" timeOffset="18956.4072">24028 9089 5676,'20'-14'5547,"-20"14"-774,12-5-129,-12 5-3870,0 0-903,0 0-1032,10 13-2064,-10-13-1677,-1 14-387,1-14 129</inkml:trace>
  <inkml:trace contextRef="#ctx0" brushRef="#br0" timeOffset="19115.4274">24050 9260 4902,'0'36'4644,"2"-12"-387,-2-24-1419,6 17-7095,3-4-387,3-7 258</inkml:trace>
  <inkml:trace contextRef="#ctx0" brushRef="#br0" timeOffset="20368.0865">24554 8984 6708,'41'-44'5676,"-41"44"-258,0-25-903,0 25-2967,0 0-258,0 0-645,0 0-387,-22 52 0,20-24-516,2-28 387,4 73 129,-4-73-129,3 84-258,-3-84 129,8 80 0,-8-80-258,11 73-387,-11-73-1806,0 0-2193,18 66-516,-18-66-129,0 0-387</inkml:trace>
  <inkml:trace contextRef="#ctx0" brushRef="#br0" timeOffset="20632.12">24448 9402 5289,'-19'3'5547,"19"-3"-387,-12 0-387,12 0-3354,10-2-258,2 2-387,7-7 0,1 6-387,-20 1 258,66-12-258,-23 4 0,-1 4-258,5 2 129,-3 1 0,-3 1-258,4-4-129,-45 4-774,68 0-2709,-68 0-1419,0 0-387,0 0-129</inkml:trace>
  <inkml:trace contextRef="#ctx0" brushRef="#br0" timeOffset="22020.7963">21589 10896 1419,'0'-17'3870,"0"17"-258,0 0-1161,-2-22-387,2 22-129,0 0-387,0 0-258,-13-15 0,13 15-516,0 0-129,0 0-129,0 0 0,-3 14-258,-3-3 0,3 5-129,-5 3 258,1 3-258,-3-1 258,-2 8-387,-3-4 258,1 0-258,-2 1 129,1-5-258,1-2 0,0-4-258,6 2-516,-4-15-774,12-2-2322,0 0-774,0 0-387,-5-7 0</inkml:trace>
  <inkml:trace contextRef="#ctx0" brushRef="#br0" timeOffset="22275.8287">21364 10895 1161,'-14'-26'4773,"14"26"387,0 0-516,7-2-2193,-7 2-774,22 7-516,-10 2-516,8 8 0,0 1-258,4 1-258,1 1 258,1 1-387,1 1 258,1 1-129,-2-4 0,0-3-129,-1 1-387,-4-5-258,4 4-2709,-7-8-1290,-3-6-516,-5-2 0</inkml:trace>
  <inkml:trace contextRef="#ctx0" brushRef="#br0" timeOffset="22492.3561">21827 10949 7224,'10'-12'5160,"-10"12"-258,0 0-129,0 0-4128,0 0-387,9-9-387,-9 9-387,0 0-903,0 0-1419,8 0-1806,-8 0-387,8 7-129</inkml:trace>
  <inkml:trace contextRef="#ctx0" brushRef="#br0" timeOffset="22668.3786">21827 10949 4902,'55'86'5031,"-57"-71"-258,-2 3-1032,4-18-2064,-3 29-645,3-15-645,0 0-516,3 1-516,-3-15-1161,11 6-2709,-11-6-129,15-2-516,-6-6 517</inkml:trace>
  <inkml:trace contextRef="#ctx0" brushRef="#br0" timeOffset="22952.4146">22179 10779 6450,'13'0'5031,"-13"0"-258,0 0-387,4 14-3870,-8-2-258,2 7 258,-5-2-387,4 7 129,-1 1 0,1 2-129,3 3 0,-1 0-258,2-3-129,-1-9-1290,5 0-2709,-5-2-516,2-6-645,-2-10 387</inkml:trace>
  <inkml:trace contextRef="#ctx0" brushRef="#br0" timeOffset="23176.9431">22096 10820 7482,'-5'-15'5289,"5"-5"-387,0 20-129,10-19-4128,9 12-258,1-2 0,7 2-129,1-3 0,4 3-387,0 7-516,-3-7-2064,3 7-1935,-4 3-387,-1 6-516,-6 3 0</inkml:trace>
  <inkml:trace contextRef="#ctx0" brushRef="#br0" timeOffset="23364.467">22502 11067 7998,'15'65'5160,"-6"-33"-387,-4-2-129,5 1-4128,-8 0-258,2-1-129,-3 3-774,-4-12-3483,1 3-645,1-10-258,1-14-387</inkml:trace>
  <inkml:trace contextRef="#ctx0" brushRef="#br0" timeOffset="24056.0548">23237 10931 7224,'21'-13'5031,"-11"13"0,-10 0-129,14 22-4128,-11 0 0,6 7-516,-2 2 129,2 0-129,4-3 0,3-5-129,3-7 0,1-10 0,1-6 0,3-8 0,-2-12 0,3-3 0,-4-1-258,-2-3 129,-4-3-129,-1 5 258,-2 1-387,-2 9 387,-10 15-387,11-12 387,-11 12 129,3 19-258,-3 11 258,0 6-258,0 10 258,-3 5-258,-1 4 258,-3 4-258,-1 4-129,1-8 129,-1-6 0,1-4-129,0-8 0,-1-11-258,7-2-1032,1-24-2709,0 0-645,0 0-516,2-18-387</inkml:trace>
  <inkml:trace contextRef="#ctx0" brushRef="#br0" timeOffset="24260.5807">23872 10919 9288,'3'6'4902,"-3"-6"-258,0 12-903,0-12-6063,0 0-2193,0 0-774,0 14 0,0-14 130</inkml:trace>
  <inkml:trace contextRef="#ctx0" brushRef="#br0" timeOffset="24424.1014">23913 11074 4773,'0'41'4644,"0"-23"-129,0-18-903,7 24-3870,-4-12-3741,-3-12-387,9 9-387</inkml:trace>
  <inkml:trace contextRef="#ctx0" brushRef="#br0" timeOffset="25084.1853">24398 10743 2322,'10'-1'4644,"-10"1"129,0 0-387,0 0-2838,-10 0-258,0 3-129,-8-3-258,-1 1 0,-1-1-387,-3 3 0,-3-2-129,-1 4 129,2 0-258,1 1 0,4 0 0,4 2-129,4 0-129,12-8 129,-7 19-129,7-8 0,7 0-129,5 3 129,0 5 0,2 1 0,1 1 258,-3 0-387,0 6 258,-3 0-258,-4 0 387,-3 3-387,-2-1 258,-3 1-258,-3-3 129,-1-1 0,2-2 0,0-5 0,3-2 0,2-5 0,0-12 129,7 19-129,0-14 0,4 0 0,5-4 129,1 0-129,4-1 129,1 0-129,2 0 0,2-3 0,-3-4 0,0 0-258,-5 5-516,-3-14-2193,5 9-1677,-9-2-387,-6-2-645,-2-2 258</inkml:trace>
  <inkml:trace contextRef="#ctx0" brushRef="#br0" timeOffset="25460.2331">24633 10839 7353,'0'0'5031,"0"0"-129,0 0-129,0 0-3483,0 0 129,0 0-516,0 0 0,3 47-258,-3-47-258,-7 50 0,7-50-258,-10 55 0,10-55-129,-7 52-129,7-52-129,0 0-387,0 0-1419,3 53-2838,-3-53 0,0 0-645,0 0-129</inkml:trace>
  <inkml:trace contextRef="#ctx0" brushRef="#br0" timeOffset="26152.321">24910 11117 7482,'0'0'5418,"0"0"-387,0 0-129,0 0-3483,0 0-258,0 0-645,0 0-258,-13 48-258,13-48 0,0 0 0,0 0-129,-14 58-258,14-58-1290,0 0-2967,0 0-258,0 0-387,0 0-258</inkml:trace>
  <inkml:trace contextRef="#ctx0" brushRef="#br0" timeOffset="26376.3494">24972 10956 4644,'0'0'5160,"41"-25"-516,-41 25 129,0 0-3612,0 0-129,0 0 129,0 0-774,-5 60 129,5-60-516,0 0-129,0 63-1032,0-63-2064,0 0-1419,9 53-516,-9-53 0</inkml:trace>
  <inkml:trace contextRef="#ctx0" brushRef="#br0" timeOffset="27031.9327">25070 10712 5031,'0'0'5160,"0"0"-129,0 0-387,37-7-3483,-37 7-129,0 0-387,0 0-129,0 0-129,0 0-129,0 0 0,0 0 258,0 0-258,0 0 0,0 0-129,42 17 129,-42-17-129,0 0 0,0 0-129,0 0 129,0 0-129,0 0 0,0 0 0,0 0 0,2 63 0,-2-63 0,0 0 0,-4 52 0,4-52 129,0 0-258,0 60 129,0-60 129,0 0-129,8 71 129,-8-71-258,5 57 258,-5-57-258,5 60 258,-5-60-129,1 61 0,-1-61 0,-2 50 0,2-50 0,0 0 0,-5 59 129,5-59-129,0 0 0,0 0 129,-29 53-129,29-53 0,0 0 0,0 0-258,0 0-129,-26 57-1161,26-57-3354,0 0-129,0 0-387,0 0-387</inkml:trace>
  <inkml:trace contextRef="#ctx0" brushRef="#br0" timeOffset="27796.5298">21722 11915 5934,'-18'27'5031,"5"-6"-387,-2 3-387,-7 4-3354,9 11-258,-8 3-387,3 1 0,-2 1-258,3-4 129,3-6-258,0-9-258,9 0-1032,-4-15-2838,9-10-387,-4-10-258,4-10-258</inkml:trace>
  <inkml:trace contextRef="#ctx0" brushRef="#br0" timeOffset="28024.5587">21491 11981 7482,'-9'-7'5031,"9"7"0,11 9-387,-11-9-3741,25 17-129,-9-4-387,6 5 0,2 3-387,0 1 129,5 4-516,-3-6 0,8 10-1032,-7-6-3225,4-1-129,-3-6-258,-1 0-516</inkml:trace>
  <inkml:trace contextRef="#ctx0" brushRef="#br0" timeOffset="28224.5841">21948 12086 3096,'11'0'2580,"-11"0"-1290,9-9-3612,4 9-774</inkml:trace>
  <inkml:trace contextRef="#ctx0" brushRef="#br0" timeOffset="28456.1134">22024 12234 9030,'0'40'5031,"-1"-19"-516,1-5-258,2-6-4515,-2-10-387,16 17-774,-16-17-516,18-4-2709,-6-1-258,3-3-129</inkml:trace>
  <inkml:trace contextRef="#ctx0" brushRef="#br0" timeOffset="28916.1719">22370 12063 2193,'0'0'4515,"-2"12"0,2-12-1290,0 0-645,0 0-645,0 0-387,0 19-129,0-19-516,0 16-387,0-16-129,2 27 0,-2-9-129,2 4 0,1-1-129,-3 4 129,2-4-129,-1 2 0,0 1-129,-1-8-129,1-3-129,-1-13-774,0 0-3096,0 0-774,9 2-129,-7-10-516</inkml:trace>
  <inkml:trace contextRef="#ctx0" brushRef="#br0" timeOffset="29149.2015">22252 12046 8643,'-11'-4'5418,"11"4"-387,0 0-258,13 1-3741,-2-2-516,10-1 0,-2-3-258,8-1-129,0 1-129,3-1-129,1 1-258,0-4-387,10 9-1290,-10-1-2838,2 1-129,-6-3-387,-1 3-258</inkml:trace>
  <inkml:trace contextRef="#ctx0" brushRef="#br0" timeOffset="29344.2263">22733 12297 8514,'20'64'5031,"-13"-36"-129,-1 1-387,-1 0-4386,-5-2-258,0 9-1677,-5-9-2580,-6-4-516,0-4-258,0-10-387</inkml:trace>
  <inkml:trace contextRef="#ctx0" brushRef="#br0" timeOffset="30036.3142">23217 12204 8514,'14'-1'5289,"-14"1"-516,12 8-387,-9 9-4128,6 1-129,1 2-129,3 5 129,0-4-129,4-1 129,2-5 0,2-6 0,0-9 129,0 0-129,3-6 258,-2-9-258,-1 0 0,-2-5-129,-3-3 0,2-2 0,-4 4 0,0 1 129,-1 0 0,-3 8 129,-3 2-129,-7 10 129,11-4 0,-10 13 0,-1 8-129,-3 10 129,-4 8-258,0 5 129,-1 9-129,-4 3 0,3 1 0,-2-2 0,3-3 0,-2-8 0,3-5-258,0-9-258,7-1-2451,0-25-1935,0 0-258,0 0-516,11-20 0</inkml:trace>
  <inkml:trace contextRef="#ctx0" brushRef="#br0" timeOffset="30240.3401">23858 12080 10965,'14'10'5289,"-14"-10"-516,5 16 0,-5-5-5289,0-11-1161,2 19-2967,-2-19-387,3 16-387,-3-16-129</inkml:trace>
  <inkml:trace contextRef="#ctx0" brushRef="#br0" timeOffset="30404.3609">23932 12232 7998,'-5'41'4773,"3"-22"-258,2 3-645,0-10-4773,5 1-3096,0-3-516,-5-10-387,12 7-258</inkml:trace>
  <inkml:trace contextRef="#ctx0" brushRef="#br0" timeOffset="30839.9162">24487 11973 10707,'33'-8'5418,"-23"1"-387,0 6 0,-15-2-4902,5 3 387,0 0-129,7 0-129,-7 0 0,5 17-129,-3-2-129,0 6 129,-2 1 0,0 6-129,6 3 0,-5 1 0,0 2-129,0-2 0,0 3-129,-1-10-258,0 7-903,0-21-1419,0 9-2193,0-20 0,0 13-516,0-13-516</inkml:trace>
  <inkml:trace contextRef="#ctx0" brushRef="#br0" timeOffset="31176.4589">24261 12000 10320,'29'-12'5418,"-9"4"-387,6 5-129,3-7-4128,9 4-258,7-2 258,0 1-258,3-1-129,0 2-129,-6-1 129,2-1-129,1 2 0,-45 6-129,65-8-258,-65 8 0,43-5-258,-43 5-129,0 0-1548,48 0-3096,-48 0-129,0 0-129,0 0-645</inkml:trace>
  <inkml:trace contextRef="#ctx0" brushRef="#br0" timeOffset="54575.9303">10706 15084 774,'-21'-5'1161,"21"5"-129,-10-14-129,10 14-129,0-14 129,0 14 0,7-12 387,-7 12 129,10-8 129,-10 8 0,29-8-258,-14 0-129,14 6-129,-1-8-129,13 8-387,3-1-258,6 3 0,2 0-129,1 8 0,0 1 0,0 3 0,-3 1 258,-2 1-129,-5-5 0,-2-1 0,-8-5 0,-5 2 0,-5-5 0,-5 0-129,-7 0-129,-11 0-258,14 5-774,-14-5-3354,0 14-129,0-14-516,0 0 1</inkml:trace>
  <inkml:trace contextRef="#ctx0" brushRef="#br0" timeOffset="76879.7624">5405 13327 1419,'-5'7'2838,"5"-7"258,-8 9-2064,8-9-387,-9 4 129,9-4 129,-9 3 129,9-3 0,0 0 129,-13 5-258,13-5 258,-5 13-258,3 0-129,2-13-258,-3 29 0,1-11-258,0 3 0,-1 2-129,2 4 0,-2-2-129,-1-4 129,1 0-129,0-3 0,0-2 0,1-3 0,2-13 0,2 14 0,-2-14 129,0 0-129,10 12 129,-2-10-129,1-1 129,2 2-129,3-1 129,2 0-129,2 2 0,3-2 129,0 0-129,5 1 0,1-1 129,1 0-129,0 0 0,4-2 129,-1 0-129,3 0 129,0 0 0,0 0-129,1-2 129,1 1 0,0-2 0,6 2-129,-4-2 129,2 1 0,1-3 0,1 5 0,-2-3 129,0 1-258,-1-1 129,2 1-129,-4 0 129,-1 2 0,-1-2 0,3-1-129,1 1 129,-1 0 0,3-3-129,2 1 129,1-1-129,1 0 0,-2 3 0,-1 0 0,-1 0 0,-2 2 0,-2 0 0,-1 3 129,-1 0-129,-1 1 129,1-2-129,1 0 129,-1 1-129,5-3 0,-3 1 129,-2 3-129,3-4 129,-1 2-129,-3-1 0,-3 0 0,1-1 129,-3 1-129,-2-1 129,0 0-129,0-1 0,1-3 0,0-1 0,0 4 129,-2-2-129,0 1 0,-2 2 0,-1 0 129,-6 0-129,0 0 0,-2 1 129,-3-1-129,-2 0 0,-2 1 0,-8-1 129,14 1-129,-14-1 0,9 0 0,-9 0 0,0 0 129,0 0-129,0 0 0,0 0 258,0 0-258,2-11 129,-2 11-129,0-24 129,3 7-129,-1-3 129,1-1-129,2-3 129,1-4-129,-1 1 129,5-2 0,-3-3-129,3 5 129,-3 1-129,3 3 129,-3 2 0,0 6 0,-2 4-129,-5 11-129,0 0 129,0 0-387,9 6-1161,-10 6-2838,1 1-387,0-13-129,-8 18-645</inkml:trace>
  <inkml:trace contextRef="#ctx0" brushRef="#br0" timeOffset="78575.9779">7207 11997 1935,'-16'16'1548,"6"0"-129,-3 2-387,-1 5 0,0 2 0,-2 3-129,-2-1-258,2 2 0,1 2 129,1-4-387,1 0 129,-1-2-258,5 3 129,-2 0 0,4 5 0,0-7-129,3 7 129,1-2-258,2 1-129,0 4 129,1-4-129,1-2 0,1-1 0,3-2 129,1 0-129,5-6 129,0 0 0,4 1 0,-1-5 0,4 3 129,2-3-129,-1 2 0,1 1-129,-1-6 129,1 0-129,0-1 129,0-1-129,0-3 129,-2 1 0,3-6 0,0 1 0,-4 2 0,6-2 129,-4-1-129,3 0 0,-1-3-129,0 1 129,1-1-129,0-1 0,0 0 0,-1-2 129,3-6-129,-2 0 0,-1-1 0,3-7 0,-1 2 129,0-4-129,1 0 0,0-2 0,-1 2 0,0-3 129,-4-3 0,3 4 0,-6-3 0,1 1 0,-2 0 129,0-1 129,-6-3-258,2 1 129,-4-4-258,0-3 258,-6-2-258,-1-2 258,-1-3-129,-6-2-129,-5-4 129,-3 5-129,-6-4 129,-2 7 0,-4-3 0,-1 4 0,-6 1-129,3 9 129,-1-2 0,1 6-129,2 1 129,0 5-129,0 4 0,1 2 0,3 6 0,-3 4 0,-1 1 0,-2 7 0,-2 10 0,-2 1 0,-2 1-129,-2 7 129,1 1 0,-1-1-129,4 6 0,3-4-129,1 3-129,7-7-258,4 7-774,0-5-2580,5-4 0,5 3-387,-2-9 129</inkml:trace>
  <inkml:trace contextRef="#ctx0" brushRef="#br0" timeOffset="93911.9253">10772 12704 6708,'-10'2'4644,"10"-2"129,0 0-516,-10-14-3225,10 14-387,10-11-129,4 5-129,-2-3-129,10 3 0,-1-1 0,6 4-129,-3 0 0,3 3 0,-1 0 0,1 6-129,-4 4 0,-4 6 0,-7 6-129,-4 1 129,-8 7-129,-5 1 129,-8 0-129,-6 3 129,-4 5 0,-4-3 0,-1-1 0,-1 3 129,3-6-129,5-2 129,3 1 0,7-4 258,6-7-258,5 1 129,11-6 0,8-1-129,2-7 129,9-3-258,3-1-129,2-3-516,6-4-2838,-4-9-1161,-2-7-258,-4-3-516</inkml:trace>
  <inkml:trace contextRef="#ctx0" brushRef="#br0" timeOffset="94180.4594">11459 12574 5934,'-1'48'5160,"-6"-22"-516,-3 0-129,1 0-3741,1 6-258,2 7 0,5 6-129,-3 2-258,4 3 0,0 3-129,4-3-129,1-2-516,-5-13-1161,4-2-2451,-1-12-387,-1-9-258,-2-12 0</inkml:trace>
  <inkml:trace contextRef="#ctx0" brushRef="#br0" timeOffset="94407.9883">11254 12956 7224,'0'0'5160,"0"0"-129,5-10-387,9-8-3096,8 9-774,0-5-129,8 2-387,1 3-129,1-3-387,2 7-645,-7-9-1419,3 9-2322,-1-6-258,-2-3-129,-1-2-516</inkml:trace>
  <inkml:trace contextRef="#ctx0" brushRef="#br0" timeOffset="94916.5529">11803 12695 7740,'-11'-9'5160,"11"-5"-387,0-12-774,8 7-2838,-1-3-516,11 5 0,-3-1-129,5 7-258,0 3 0,2 8 0,-1 0-129,-1 8 0,1 8 129,-1 7-129,-2 5 0,-4 3-129,-4 6-129,-5 3 129,-3 2-258,-2 0 258,-7-1-129,-4-1 0,-6 0 0,-3-4 129,0-3-129,-1-1 129,3-5 0,1-5 0,3-4 0,7 0 129,6-1 0,4-3 0,9-5 129,6 0-129,2-1 0,4 2 0,3-4-129,0-5-129,3-1-387,-3-3-516,6-4-3612,-7-12-129,-2-1-387,-1-9-516</inkml:trace>
  <inkml:trace contextRef="#ctx0" brushRef="#br0" timeOffset="96059.6981">12409 12302 2580,'-13'-5'4386,"13"5"0,-10-4-1677,-1-5-903,11 9 0,-19-7-387,19 7-387,-22 0-387,12 9 0,-5 3-129,1 5-258,-3 7-129,1 4 0,-3 2-129,2 3 0,0 4 129,4-4 0,4 5 0,3-5 0,3-1 0,3-4-129,4-3 258,6-4-258,7-9 0,-3-1 0,3-9 0,3-1-129,-1-3 129,2-8 0,-1-3 0,-1-2 0,-2 1 0,-3-2 0,-7 2 0,-2 1 0,-5-2 0,0 4 0,-10-1-129,-4 5 0,-3 3 129,-4 3 0,-1 1 0,0 2 0,1 4 0,1 4 129,4 1 0,-2-3-129,5 2-129,3-3-129,10-7-516,-9 7-1806,9-7-2064,0 0 0,4-11-516,6-2 130</inkml:trace>
  <inkml:trace contextRef="#ctx0" brushRef="#br0" timeOffset="96831.796">12588 12229 3870,'0'0'4515,"0"0"0,0 0-2322,0 0-516,-6 5-387,3 11-258,-2-1-387,-2 8-258,-3 0-258,0 4 0,0-5-129,-1 2-129,4-6 129,-3 1 0,4-5 0,6-14-129,-6 14 129,6-14 0,0 0 0,9 8 0,-1-6 0,2-1 0,3-1 0,3 1-129,-1-1 129,1 0 0,-1 0 0,1 0 0,-4-2 0,1-2 0,-2-1 129,-1 1-129,-10 4 129,10-11 0,-10 11 0,0 0-129,0 0 129,0 0 0,0 0 0,-3 11 0,-4 3 129,4 5-129,-5 4 129,2 3 129,-2-1-258,2 4 0,1 1 129,0-6-258,1 0-129,1-6-258,3 2-1677,0-20-2322,0 0-258,0 0-516,0-14 258</inkml:trace>
  <inkml:trace contextRef="#ctx0" brushRef="#br0" timeOffset="97439.8733">10853 12156 3225,'-29'0'4902,"12"1"-258,-6 12-129,-4 3-2580,6 26-645,-9 2-387,4 17 0,-10 8-258,8 13-129,-3 9-129,3 12 0,7 1 129,8 4-387,5-2 0,9-2-774,24-2-3741,9-13-129,17-16-645,10-14-258</inkml:trace>
  <inkml:trace contextRef="#ctx0" brushRef="#br0" timeOffset="97975.9414">12771 12210 516,'38'-33'4386,"-14"20"258,0-1 0,0-1-2580,12 15-258,-8 2-129,11 23-387,-5 2-258,5 19-258,-7 1-258,3 19-129,-8 3 0,-4 6-258,-8 1 0,-6 1 129,-9-5-129,-3-4 0,-10-3 0,-7-9-129,-5-7-129,0-11-516,2 0-645,-7-14-3225,8-11-387,3-13-258,5-8-258</inkml:trace>
  <inkml:trace contextRef="#ctx0" brushRef="#br0" timeOffset="98915.5607">13431 12120 2709,'-17'0'4902,"8"0"-129,0-3-129,1-7-2838,8 10-516,-3-15-258,3 15-129,10-18-516,4 14 0,-2-6-129,4 6 0,3 1-129,0 3 0,1 5-258,-2 8 129,-4-2 0,0 7 0,-4 2 0,-7 3-129,-3 4 129,-3 0-129,-10 1 129,-3 1-129,-5 3 129,-3-1 0,0-2 0,0-2 0,2-4 0,4-3 0,3-5 0,5 1 129,6-3-129,4-13 129,6 15 0,8-9 0,3-4 0,6-1-129,2-1 129,5 0-129,-2-1-258,1-8-516,12 2-2967,-9-6-1161,0-4 0,-3-2-516</inkml:trace>
  <inkml:trace contextRef="#ctx0" brushRef="#br0" timeOffset="99335.6141">13808 12122 5805,'-26'48'4644,"8"-27"-258,3 4-258,-3 3-3870,6 5-129,1 2 129,3-1-129,6 2 129,2-8 0,4 0-129,8-7 0,7-6 0,3-11 0,7-4 0,0-6 0,2-11 129,0-9 0,1-2 129,-6-10-129,0 2 0,-7-7 129,-7 1-129,-4 0 0,-11 7-129,-11 2 0,-8 10 0,-10 10 0,-4 7-129,-5 8 0,-3 9-516,8 17-2709,2 3-1419,10 0-387,8-2-387</inkml:trace>
  <inkml:trace contextRef="#ctx0" brushRef="#br0" timeOffset="106439.516">13733 15663 3612,'-11'0'5031,"1"-2"-387,10 2-774,-13-15-2322,13 15-516,0 0-258,0 0-258,9-13-129,-1 13-129,2-6 129,2 5-129,1-3 0,5 2 0,-1-1-129,5 2 129,-5-5-129,5 4 0,-5 2-129,1 1 0,-3 7 0,-3 6 0,-3 4 0,-6 10-129,-3 4 129,0 5 0,-10 6 0,-4 3-129,-5 1 129,-2-2-129,-4 6 0,-1-9 129,-3-3 0,3-7 129,3-4-129,1-9 129,5-2 0,6-6 0,11-11 129,-4 14 0,4-14-129,16 4 0,3-1 0,1 0 129,5-3-129,0 0-129,4 0 0,-4 0-129,5-1-258,-6-5-258,7 6-1032,-12-6-3096,4 1-129,-5-6-516,3 0 0</inkml:trace>
  <inkml:trace contextRef="#ctx0" brushRef="#br0" timeOffset="106699.5491">14333 15794 7611,'5'27'5289,"-5"-15"-645,0-12 129,-15 22-4386,5-9-387,2 0 0,2 5-387,-4-12-774,10 12-2064,0-18-1419,3 14-387,-3-14 0</inkml:trace>
  <inkml:trace contextRef="#ctx0" brushRef="#br0" timeOffset="107331.6294">14684 15712 6450,'2'-12'5289,"3"-10"-387,-5 22-387,0-29-3354,0 29-516,8-17 0,-8 17-387,14-10 129,-7 10-258,2 0 129,1 0-258,2 1 129,2 7 0,-2-1-129,2 2 0,1 5 0,-1-1 129,-1 3-129,-1-1-129,-5 6 129,-7 0-258,1 5 258,-4-1-387,-10 6 387,-5 3-258,-6 2 129,-3 5 0,-3 0 0,1 0 258,-6 3-258,5-4 258,2-4-129,4-6 129,7-4 0,4-6 129,9-4-129,4-5 129,8-6 0,7-1-129,4-3 0,4-1 0,5 0-129,0 0 0,1-3-129,-3-1-258,5 4-387,-11-11-903,11 6-3096,-10-4-258,2-1-129,-7-7-516</inkml:trace>
  <inkml:trace contextRef="#ctx0" brushRef="#br0" timeOffset="107803.6894">15196 15779 5289,'-29'58'5031,"14"-23"-516,-4 5 0,0 7-3999,0-2-129,8 6 258,-1-9-129,8 1 0,4-10-129,7-4-129,7-13-129,9-7 0,5-9 0,3-8-129,0-8 0,4-11 0,-3-8 0,-2-5 0,-5-3 258,-4-6-258,-8 2 258,-7-2 0,-6 2-258,-8 10 258,-9 4-129,-4 7 0,-5 14 0,-6 7-129,0 6 0,2 12-516,6 25-1677,2-9-2451,5 7-258,5-2-258,5-5-387</inkml:trace>
  <inkml:trace contextRef="#ctx0" brushRef="#br0" timeOffset="144331.3278">21299 7327 903,'4'-10'2322,"3"-4"-387,-7 14-258,0 0-258,11-14-387,-11 14-129,12-2-129,-2 2 0,1 0-129,9 4 129,-2-4 129,12-1-129,-4 0 0,12-1-258,-3-7 129,7 4-387,-3-3 129,-1 2-258,-4 0 0,-4 2 0,-4 3-129,-5 1 129,-4-2-129,-6 2 0,-3 0 0,-8 0 0,9 0 0,-9 0 0,0 0 0,0 0-129,0 0 0,0 0-258,0 0-387,0 0-903,14 0-1806,-14 0-903,13-5-258</inkml:trace>
  <inkml:trace contextRef="#ctx0" brushRef="#br0" timeOffset="145331.9548">23364 7363 2193,'24'-3'2580,"-13"3"-516,9 0-387,-8-1-645,8 1-129,-2 0-387,2 3-129,0-2-258,-2 0-129,3-1 0,-1 0 0,-1 0-258,-3-1-1419,-1-14-2064,4 11-129</inkml:trace>
  <inkml:trace contextRef="#ctx0" brushRef="#br0" timeOffset="146043.5452">23817 6708 1032,'0'0'903,"0"0"-258,0 0-129,0 0 0,5 6 0,-5-6 129,-5 7-387,5-7 258,-12 9-258,12-9 258,-14 12-129,14-12 129,-12 11-129,12-11 129,-7 7-129,7-7 129,0 0-258,0 0 387,0 0-258,0 0 258,0 0-258,0 0 129,-2 12-129,2-12 129,0 0-258,0 0 0,0 0-129,0 0-129,0 0 0,0 0-129,0 0 0,0 0-645,0 0-516,0 0-1161,0 0-1548,0 0 0</inkml:trace>
  <inkml:trace contextRef="#ctx0" brushRef="#br0" timeOffset="148331.3357">21958 15074 3483,'0'0'5031,"-8"10"-129,1 4-645,-10-10-2451,8 17-516,-11-7-129,5 12-387,-6-4-129,2 13-129,0-4-129,-1 12 0,1-3-129,5 11 0,2-4-129,5 3 0,4 6 0,3-3 0,3-5-129,6-1 0,6-6 0,1-3 0,3-7 129,-1-5-129,2-6-129,1-3 258,-1-2-129,-3-3-129,0-3 129,-3-1-129,-2-2-129,-2-4-258,6 6-1161,-16-8-3225,16-4-387,-7-6-129,2 1-645</inkml:trace>
  <inkml:trace contextRef="#ctx0" brushRef="#br0" timeOffset="149400.4714">22427 15214 3354,'3'-12'5289,"-3"12"0,0 0-387,0 6-3096,0-6-516,0 26-258,-3-5-516,3 11 0,0 4-129,0 6 0,0-1-129,0 5-129,0-2-129,0-2 0,0-4 0,3-4 0,-1-5 0,0-5-258,1-1-387,-3-23-129,3 25-774,-3-25-2580,0 0-903,0 0-387,0 0-129</inkml:trace>
  <inkml:trace contextRef="#ctx0" brushRef="#br0" timeOffset="149715.0114">22338 15692 5160,'-9'6'5289,"9"-6"-258,0 0-387,0 0-3612,0 0-129,0 0-387,9 4-258,-1 1-129,4-3 0,5 2-129,0-2 0,1-1 0,4-1 0,2 0 0,0-2-129,2-3 129,1 2 0,-6-1-129,2 0 0,-2 3 0,-4 1-129,2 3-516,-19-3-1548,14 0-2451,-14 0-387,12 0-129</inkml:trace>
  <inkml:trace contextRef="#ctx0" brushRef="#br0" timeOffset="150051.054">22861 15684 7224,'21'4'5547,"-12"1"-516,3 6 0,-12-11-3741,15 22-516,-9-3-258,-1 6-387,-5 6 129,0 1-258,-5-1 129,-2 7 0,-1-6-258,-3-2 0,3-6-258,-3-15-774,11-9-3612,-10 7-387,8-14-516,-2-19 0</inkml:trace>
  <inkml:trace contextRef="#ctx0" brushRef="#br0" timeOffset="150555.1181">23429 15090 8514,'23'-6'5418,"-14"7"-258,-9-1-645,4 25-3741,-4 2-258,-3 6-258,-2 7-129,0 9 0,0-2-129,2 0 0,2-1 0,1-5 0,0-5-129,0-5 0,2-4-258,-2-13-387,9 7-903,-14-14-3354,5-7-129,0 0-516,-4 12 129</inkml:trace>
  <inkml:trace contextRef="#ctx0" brushRef="#br0" timeOffset="150903.1623">23299 15605 3870,'0'0'5289,"0"0"0,0-10-774,11 10-3096,-11 0-129,22-4-129,-10-1-258,8 5-258,-4 0 0,3 0-129,3 0-258,1 2 0,2-1-129,-4-1-129,4 0 0,-2 0-129,2 1 0,-1-2 0,1-5-129,-7 0-129,1 6-774,-12-14-3096,2 6-1032,-6-6-258,-2 0-258</inkml:trace>
  <inkml:trace contextRef="#ctx0" brushRef="#br0" timeOffset="151271.209">23875 14690 8385,'48'9'5676,"-29"9"-516,5 12-387,-8 3-4386,4 11-129,-2 7 0,-5 5-258,-5 8 0,-4 0 0,-2 3 0,-2 1 0,-9-3-129,0-4 129,-6-2-129,-2-6 258,-1-5-258,0-7 129,1-7-516,-1-12-258,12-3-3999,-8-9-516,6-6-387,-3-8-387</inkml:trace>
  <inkml:trace contextRef="#ctx0" brushRef="#br0" timeOffset="157879.5482">24628 15086 1548,'0'0'4902,"0"0"0,0 0-129,0 0-2709,0-17-774,-18 17-387,3-4-258,-7 4-258,6 0-129,-7 9 0,1 1-129,-8 5-258,-1 3 387,2 6-129,-4 3-129,2 2 129,-3 3-129,7-2 0,6 3 0,3 0 0,7-2 0,6-3 0,5-6-129,5 0 129,9-3 0,3 0 0,1-5 0,5-2 0,-1-3-129,-1-1 129,1 3-129,0-5 129,-4-1-516,-3-5-387,4 0-3096,-7-1-1161,0-6-258,-3-3 0</inkml:trace>
  <inkml:trace contextRef="#ctx0" brushRef="#br0" timeOffset="158163.5842">24324 15298 2967,'34'5'5160,"-13"-5"-387,-4 2-129,11 8-3354,-14-10-387,1 0-387,3 0-129,-3 0-129,-2 2 0,0-2-129,0 1 0,-5-1-258,-8 0-129,0 0-774,40-6-3096,-40 6-645,0 0-387,0 0 258</inkml:trace>
  <inkml:trace contextRef="#ctx0" brushRef="#br0" timeOffset="158511.1283">24832 15122 6837,'0'0'5289,"0"0"-129,0 0-1548,0 0-2193,12 62-516,-12-62-258,0 0-129,-5 70-129,5-70-129,-2 63-258,2-63 0,0 59-258,0-59-129,4 51-258,-4-51-258,0 0-903,0 0-3225,0 0-129,0 0-645</inkml:trace>
  <inkml:trace contextRef="#ctx0" brushRef="#br0" timeOffset="159011.1919">24849 15109 4773,'0'0'5418,"0"0"-258,37-39-387,-37 39-3483,0 0-129,0 0-516,0 0-258,0 0 0,0 0-129,0 0-129,40-1 129,-40 1-129,0 0-258,39 30 129,-39-30 0,0 0-258,31 53 129,-31-53 129,0 0-129,22 67 129,-22-67-129,0 0 129,2 69-129,-2-69 129,0 0 0,-23 63 0,23-63 129,0 0-129,-42 48 129,42-48 0,0 0 0,0 0 129,-45 38-129,45-38 0,0 0 0,0 0-129,0 0 129,-42 12-129,42-12 0,0 0 0,0 0-258,0 0 0,0 0-903,0 0-2580,0 0-1548,37-10-129,-37 10-516</inkml:trace>
  <inkml:trace contextRef="#ctx0" brushRef="#br0" timeOffset="160018.8199">25113 14691 1806,'0'0'3483,"0"0"-258,0 0-645,0 0-258,0 0-516,0 0-387,0 0-387,0 0 0,0 0-387,0 0 0,-3-51 0,3 51-258,0 0 129,0 0 0,0 0-258,0 0-129,0 0 0,0 0-129,0 0 0,36-16 0,-36 16 0,0 0-129,0 0 129,0 0-129,11 52 129,-11-52 0,0 0-129,0 0 129,-8 56 0,8-56 0,0 0 0,0 0 0,-33 55 0,33-55 0,0 0 129,0 0-129,0 0 0,-38 55 129,38-55-129,0 0 129,0 0-129,0 0 0,0 0 129,0 0 0,0 0-129,9 53 129,-9-53 129,0 0-258,0 0 258,0 0-258,0 0 129,0 0 0,39 29 0,-39-29-258,0 0 0,0 0-129,0 0-387,0 0-1419,0 0-2967,0 0-516,0 0-258</inkml:trace>
  <inkml:trace contextRef="#ctx0" brushRef="#br0" timeOffset="165915.0686">18858 16602 3999,'7'-11'5160,"-7"11"-387,0-14-129,0 14-3483,0 0-387,0 0-258,-2 16-129,2-1 129,2 6-387,1 5 129,3 16 0,1-3 0,1 7-258,-1 8 129,3 2 0,-3-2-129,0-1 0,-2-1-258,-1-9 0,1-1-774,-5-20-387,6-1-2838,-6-9-645,0-12-516,0 0 129</inkml:trace>
  <inkml:trace contextRef="#ctx0" brushRef="#br0" timeOffset="166391.1289">18755 16587 2193,'0'-46'5160,"5"20"-387,3-1 129,0-3-3225,12 22-387,-3-16-258,10 20-129,2-2-258,6 6-258,5 4-129,0 16 0,1 4-129,0 6 0,-4 1-129,-1 7-129,-6 4 129,-3 6 0,-7 0 0,-3-1-129,-6 7 129,-4-4-129,-4 3 129,-3-1-129,-9-4 129,-5-3 0,-4-2-129,-8-10 129,-3-8 0,-6-7 0,1-3 129,-3-2 0,1-14 0,2 2 0,3-1-129,5 0 129,5-3 0,7 2-129,14 1-258,-8-2-129,14 5-645,-6-3-2967,28-1-903,-6-3-387,5 4-387</inkml:trace>
  <inkml:trace contextRef="#ctx0" brushRef="#br0" timeOffset="167035.2108">19434 16215 6321,'0'0'5418,"0"0"-258,0 0-774,-1 12-3354,-2 2-258,3 11-387,0-4 0,0 5-129,0 5 0,2-5 0,0 1-129,1 8-129,4-6-129,-3-1 129,2-4-258,1-5 0,-1-1-129,-1-4-258,5 6-903,-10-20-3225,7-2-258,-2-16-645,3 4 516</inkml:trace>
  <inkml:trace contextRef="#ctx0" brushRef="#br0" timeOffset="167403.2576">19722 16182 2193,'13'-12'4644,"-13"12"-129,11-7-1419,-11 7-645,0 0-516,0 0-516,5 7-387,-5-7-129,0 27-258,0-7-387,0 4 0,0 4 0,0 1-129,0 0-129,0-2 0,0 2 0,0-1 0,5-6-129,-1-5 129,-1 4-387,-3-21 0,11 24-774,-11-24-387,0 0-2580,0 0-903,6-11-258,-8-2-129</inkml:trace>
  <inkml:trace contextRef="#ctx0" brushRef="#br0" timeOffset="168018.8357">19456 16227 645,'0'0'2838,"0"-14"-645,0 14-645,0 0-516,0 0-258,-3-11 129,3 11 0,0 0 129,0 0 129,-12 0 129,12 0 0,0 0-129,0 0-129,-8 0 0,8 0-258,0 0 0,0 0-258,0 0 0,0 9 0,0-9-129,0 0-129,13 15 0,-5-5 0,3-3-129,4 4 129,0-1-258,3 2 129,3 0-129,1 5 129,1 0-129,-2 2 0,3 1 0,-1-2 0,-3 0-129,0 0 258,-2-5-129,-3-3-129,-3 1 258,0-3-129,-12-8-129,12 13 129,-12-13 0,0 0 129,0 0-258,0 0 129,0 0-129,0 0-129,0 0-258,0 0-1161,0 0-2838,9-9-774,-9 9 0,11-10-129</inkml:trace>
  <inkml:trace contextRef="#ctx0" brushRef="#br0" timeOffset="173975.0921">21491 12933 1548,'39'-31'2580,"-18"16"-387,1 5-516,-3-3-387,6 9-258,-2-2-258,1 5 129,5-2-129,5 2 0,0-4 0,11 3 129,0-8-129,10 6 0,7-9 0,7 2-258,4-3 129,9 2-387,11-2 0,4 5-258,4-1 129,7 2 0,4 6-129,2 3-129,0 0 129,-1 9 129,-6 2-129,0 0 129,2 6-129,-2 2 0,-3-1-129,0 5 129,5-3 129,9 1-129,0 2-129,1-2 387,-4 4-129,0-4 129,-12-1 0,3 0-129,-22 1-129,-9-6 129,-15-1-129,-3-2-129,-8-6-129,-8-2 0,-41-5 0,65 6 129,-65-6 0,49 0 0,-49 0 0,0 0 0,0 0-129,0 0-516,0 0-2193,0 0-1677,0 0 0,-31 56-129</inkml:trace>
  <inkml:trace contextRef="#ctx0" brushRef="#br0" timeOffset="181851.0922">18774 17814 258,'29'-36'1161,"-13"19"0,2-6 129,3-1 0,6-2-129,4-4-129,3 6-258,4 0 0,1 3-387,3 3-129,2 5 0,-1 7-129,0 1-129,1 3 129,-4 2-129,2 0 129,0 0-129,3 0 129,-1 0-129,2-4 387,-1-4-129,-1 5-129,1-4 0,-4-1 0,-4 1 0,-3-2 129,-1-3-129,-6 4 0,-2 2-129,-6-3 0,-3 1 0,-1 5 129,-6-3 0,-9 6-129,8 0 0,-8 0 0,0 14-258,0-14-1290,-2 14-2064,2-14-516</inkml:trace>
  <inkml:trace contextRef="#ctx0" brushRef="#br0" timeOffset="227682.412">14393 16415 4902,'0'17'5160,"0"-17"-516,0 0 0,0 0-3096,0 13-903,0-13-258,0 27-258,0-9-129,0 8 129,0 3 0,0 1-129,0-11 129,2 2-129,-1-3 0,2 0 0,0-7 258,1 1-258,-4-12 0,14 19 0,-7-12-129,3-1 129,2-4 0,2-2 129,3 0-129,7-7 129,2-1 0,6 1 0,8-3 0,5 1 129,7-1 0,8 3-129,4 3-129,3 1 129,1 1 0,3 2-129,-4 0 129,-1 5 0,-7 1 258,-3-1-258,-6-2 129,-4 1-129,-5-3 0,-5-1 129,-8-1-258,0-6 129,-8-2-129,-2 1 0,-6-7 0,-3 1 129,-2-2-129,-2 4 0,0-7 129,-3-7 0,2-3 0,0 1 0,-1-1 0,3 0 0,-1 3-258,-1 2-645,4 6-3870,-8 18-387,11-7-387,-11 7-645</inkml:trace>
  <inkml:trace contextRef="#ctx0" brushRef="#br0" timeOffset="236594.5437">2077 15746 7998,'0'0'4902,"0"0"-387,-2 15-387,2 14-3096,0 4-516,0 9-258,2 10-258,-1 3 129,-1 2-129,0-5 0,0-2 0,0-6 0,-1-10-129,-3-7 129,2-9 0,-3-7 0,5-11 0,-10 0 0,5-14 129,1-10-258,-2-7 258,3-11-129,1-10 129,2-4-129,0-4 129,0-2-129,5 1 129,1 9 0,-1 8-258,1 11 387,0 14-258,-6 19 129,11 0 0,-4 17 258,-1 10-129,4 7-258,-2 0 258,5 2-129,1-5 0,7-8-129,3-10 0,3-11-129,1-3 129,3-14 0,1-8 129,1-6-129,-4-5-129,-1 1 387,-3 5-258,-6 4 129,-2 3-129,-2 9 129,-6 9 0,-9 3-129,16 20 258,-12 3-129,-1 4 0,3 8-129,-1 6 129,-1 2-129,3 3-387,-1-7 0,7 8-903,-6-17-3483,7-2-258,-3-14 0,6-3-645</inkml:trace>
  <inkml:trace contextRef="#ctx0" brushRef="#br0" timeOffset="237030.5991">2833 15859 8385,'7'-10'5031,"-7"-1"-387,-11 11 0,1 5-3741,-11 4-258,1 12 0,-1 3-387,-1 10 0,-2 4-129,4 0 0,3 2 0,8 1 0,4-2-129,5-8-129,6-2 129,8-10 0,6-12 0,1-5 0,3-4 129,0-14-258,-1-8 129,-3-2 0,-6-6 129,0-1-129,-7-1 129,-5 0-129,-2 4 129,-6 4 129,-4 1 0,0 8 0,1 3 0,0 2-129,9 12 0,-10-1 0,10 1 0,0 17 0,7 3-129,3 5-258,1 4-129,2 0-258,6 9-1290,-5-16-2967,6-1-258,-1-13-258,2 0-387</inkml:trace>
  <inkml:trace contextRef="#ctx0" brushRef="#br0" timeOffset="237270.6296">3268 15834 7353,'25'-22'5160,"-25"22"-258,0 0-258,0 10-2709,-11 3-1161,-1 9-258,-7 7-258,-5 7-129,-2 7 0,-3 1 0,4-3-129,0-8-129,5 0-387,1-13-387,12 3-1806,-2-23-1806,9 0-516,0-22-129,0-1-258</inkml:trace>
  <inkml:trace contextRef="#ctx0" brushRef="#br0" timeOffset="237451.1525">3088 15834 5160,'-12'-44'5160,"0"31"0,12 13-516,-21 0-2322,21 18-645,-3-6-516,6 17-387,2 0-129,11 10-258,2 0-258,5-3-258,5 6-645,-4-11-3999,8 7-129,-4-14-516,2-2-516</inkml:trace>
  <inkml:trace contextRef="#ctx0" brushRef="#br0" timeOffset="237954.7165">3735 15569 9030,'-20'-10'5289,"19"18"-258,-6 7-387,9 22-3483,-1 6-516,8 14-258,0 8 0,4 8-258,1 4 0,-2-3-258,4-5 0,-2-9 0,2-13 0,-2-13 129,2-16-129,-1-13 129,-1-7-129,0-15 129,-1-8 129,0-9-129,-2-3 129,2-5-129,-3 9 129,1 1-129,0 10 129,-1 9-129,3 12 129,-3 5 0,1 15-129,-1 8 0,-1 3-129,1 4-129,2 0-129,-5-7-516,5 4-3612,-5-12-387,1-3-387,-8-16-129</inkml:trace>
  <inkml:trace contextRef="#ctx0" brushRef="#br0" timeOffset="238330.7642">4202 16137 7998,'21'5'5160,"-4"1"-258,-5-6-258,3 6-3483,-4-9-258,9 2-387,-9-5-129,3-1-258,-2-4 0,0-3 129,-3-5-129,-1-1 0,-3-5 0,-2-2-129,-3 0 129,0 1-129,-8-2 129,-5 7-129,-4 8 0,-5 6 0,1 7 0,-3 13 0,0 7 0,2 11 0,5 5 0,5 4 0,6-2 129,6 3 0,5-5 0,9-6-129,8-3 0,3-9-129,4 3-387,-2-21-1935,4 7-2322,-5-9-387,3-6-387,-6-9-387</inkml:trace>
  <inkml:trace contextRef="#ctx0" brushRef="#br0" timeOffset="238594.7977">4548 15887 7224,'-5'12'5031,"5"-12"0,3 18-258,-3-18-3225,11 35-387,-7-9-387,4 8-129,-1 0-387,-3 4-258,2 4-645,-6-18-3741,3 3-258,0-14-774,-3-13-129</inkml:trace>
  <inkml:trace contextRef="#ctx0" brushRef="#br0" timeOffset="238758.8186">4584 15561 11997,'-20'15'5031,"13"4"-1677,2-3-3225,5-1-4644,0-4-645,8 7-645</inkml:trace>
  <inkml:trace contextRef="#ctx0" brushRef="#br0" timeOffset="239358.8948">4903 15946 6063,'-7'-16'5289,"4"1"-516,-4-10 0,5 12-2967,-14-13-645,5 13-258,-5-4-387,-2 11 0,-3 5-258,-1 9 0,1 12-129,-1 8 0,5 10-129,3 9 129,9-1-258,3 0 129,5-2-129,10-6 129,9-10 0,4-6 0,6-15-129,1-9 129,1-11 0,-1-9 0,-6-8 0,-3-6 0,-8-3 129,-8-3-129,-4 4 129,-4 4-129,-7 6 0,-2 8 129,-2 8 0,-1 11-129,1 9 0,4 18 0,5 9-129,2 5 258,0 7-129,1 4 0,2 3-129,0 10 129,-1-7 0,-2-3 0,0-5 0,-5-2 129,-6-10-129,-1-2 0,-3-5 129,-2-17-129,3-6-129,-3-7-258,7 0-645,-4-8-3870,14-17 0,0-10-516,7-7-129</inkml:trace>
  <inkml:trace contextRef="#ctx0" brushRef="#br0" timeOffset="239774.9476">5152 15507 11739,'0'20'5160,"-2"12"-129,-7 6-258,4 11-4128,-3 12-645,3 11 0,3 3 129,4 3-258,1-4 258,3-6-129,5-8 129,1-13-129,4-15 0,0-14 129,2-10-129,-4-8 0,1-15 129,-1-6-129,-4-9 0,2-3 0,0-3 0,-2 0 129,1 4-129,-2 8 0,2 4 129,-1 12-129,1 8 0,-4 9 129,0 12-129,0 5 0,-1 4 0,1 1 0,-1 4 0,-2-5 0,5 1-516,-4-18-1290,2 6-3225,-7-19-129,17 11-258,-17-11-645</inkml:trace>
  <inkml:trace contextRef="#ctx0" brushRef="#br0" timeOffset="240132.493">5517 15509 11868,'2'-35'5418,"9"35"-258,-11 0-387,13 14-3999,-5 17-258,2 16-258,-1 13 0,1 14-129,-3 9-129,0 3-129,-2-1 0,2-9-129,4-4-129,-4-16-387,9 1-2709,-5-29-1419,2-7-387,-13-21-387,19-1-258</inkml:trace>
  <inkml:trace contextRef="#ctx0" brushRef="#br0" timeOffset="240299.0141">5495 15886 11997,'-19'18'5418,"19"-18"-258,10 11-387,5-11-4515,6-2-774,15 2-3999,-2-2-387,1 1-516,-1-10-387</inkml:trace>
  <inkml:trace contextRef="#ctx0" brushRef="#br0" timeOffset="240479.037">6141 15733 11868,'-14'41'5031,"3"-22"-645,-2-8-1935,6 6-7095,-2-9-387,7 3-516,2-11 0</inkml:trace>
  <inkml:trace contextRef="#ctx0" brushRef="#br0" timeOffset="240668.5611">6126 16105 9933,'-7'64'3225,"7"-39"-3225,0-11 0,0-14-4902,8 5-387</inkml:trace>
  <inkml:trace contextRef="#ctx0" brushRef="#br0" timeOffset="242136.2474">6933 15802 8901,'-4'-15'5289,"-2"2"-258,6 13-258,0 0-3483,3 20-387,2 1-387,5 13 0,-3 8-129,5 8 0,-1 4-258,-1 3-129,-3 4 0,1-6-129,-2-4-258,-3-6-129,4 4-516,-7-30-1290,2 2-2580,-2-21-387,0 14-129,0-14-258</inkml:trace>
  <inkml:trace contextRef="#ctx0" brushRef="#br0" timeOffset="242546.7996">6844 15743 8127,'-4'-29'5160,"4"12"-258,10 4-129,-3-8-3483,17 9-387,-5 1-129,14 10-258,-2 1 0,5 9-258,1 8 129,4 6-387,-3 9 129,0 10-129,-2 3 129,-7 7-258,-3 2 129,-7 1 129,-4-3-258,-10-2 258,-5-6-258,-10-4 129,-9-7 129,-5-9-129,-8-3 0,-3-2 129,-3-5-129,0-3 129,-1-4 0,5-3-129,7 1-129,3-2-129,13 2-645,-2-5-3870,13 0-258,7 1-645,8 3-129</inkml:trace>
  <inkml:trace contextRef="#ctx0" brushRef="#br0" timeOffset="244274.519">6487 15627 7998,'12'7'4902,"-2"17"-258,-6-2-516,-4 5-2967,0 12-774,0 8-129,0 10-258,3 4 129,-3 3-129,0-6 0,1-5 129,1-8-129,2-10 129,-1-11-129,1-11 129,-4-13-129,0 0 0,8 0 0,-4-15 0,-1-2 129,1 0-129,1-7 129,2 1 0,2-1 129,2 9-129,3 8 0,2 6 0,0 1-129,4 6 129,-3 12-129,1 5 0,-1 1 0,-2-3 0,-1-1-129,-3-2 0,-1 0 0,-5-7-387,2 2-516,-7-13-2322,0 0-1290,0 0-387,0 0-129</inkml:trace>
  <inkml:trace contextRef="#ctx0" brushRef="#br0" timeOffset="244710.5743">6912 15325 5160,'-15'45'4902,"1"-14"-258,-1 9-129,-3 0-2967,5 20-387,-4-3-258,6 16-387,1 5-129,7 9-129,3-3-129,7 2-387,8-3-129,4-11-258,9 13-1419,-1-17-2193,5-16-516,-1-7-258,5-13-129</inkml:trace>
  <inkml:trace contextRef="#ctx0" brushRef="#br0" timeOffset="245141.129">7351 15393 10836,'27'19'5160,"-8"0"-258,2 12 0,1 5-4515,3 15 0,-2 6-129,-2 11-129,0 12-129,-6 2 0,-10-2 0,-1-2 0,-4-4 0,-6-8-129,-6-9 129,-5-9 129,-2-11-258,0-12-387,6 13-2451,-5-27-1806,8-4-258,1-7-258,9 0-516</inkml:trace>
  <inkml:trace contextRef="#ctx0" brushRef="#br0" timeOffset="245774.2094">7820 16019 5934,'-6'40'4515,"6"-25"-129,0-15-129,6 10-3225,3-4-903,-9-6 129,16 4-129,-16-4 129,16 0-129,-16 0 258,11-7-129,-11 7 129,3-11 0,-3 11-129,0 0 0,-9-14 129,9 14-129,-20 0-129,10 0 0,-1 0 0,0 7 0,2-3 0,9-4-129,-10 15 0,10-15 0,0 13 0,0-13-258,10 18-2064,-1-15-2064,6 2-516,-4-5-129,3-11-387</inkml:trace>
  <inkml:trace contextRef="#ctx0" brushRef="#br0" timeOffset="246894.8516">8118 15630 2193,'1'-14'4128,"-1"14"0,0 0 258,0 0-2580,0 0-387,0 0 129,8 10-129,-8-10 258,6 30-516,-6-10 0,7 17-387,-6 3-129,3 12-258,-3 6-129,1 10-129,0 0 0,-2 1-129,0-1 0,0-9 0,0-8-258,0-11 129,4 6-516,-3-28-258,11-2-3999,-12-16 0,10 0-387,-7-11-258</inkml:trace>
  <inkml:trace contextRef="#ctx0" brushRef="#br0" timeOffset="247338.408">8287 15796 7353,'8'0'5160,"-8"0"0,4 8-387,-4-8-2322,7 20-1677,-1-6 0,8 14-258,-3 5-129,4 5-129,2 4-129,-1 2 129,-1 3-387,3-2 129,-2-3-258,-2-5 129,0-6 0,-3-10 0,0-3 129,-4-12-129,1-6 129,-8 0 0,11-25 129,-5 0-129,-1-12 129,0-5 0,-1-10 129,-2 0-129,3-4 129,-2 6-129,-1 2 129,2 6-258,-3 12 129,2 7-258,-3 23-129,6-13-387,0 20-1161,-6-7-3225,7 16-129,-7-16-129,9 23-645</inkml:trace>
  <inkml:trace contextRef="#ctx0" brushRef="#br0" timeOffset="247670.4502">8683 15613 9804,'5'-24'5031,"-5"24"0,0 0-258,9-2-3870,-9 2-129,5 28-258,-3 2-129,1 13-129,1 8 0,-2 8-258,2 7 129,1 2-129,0 0 0,1-3 129,0-3-258,0-10 129,-1-6-129,2-12 0,-2-8-129,-3-11-387,9 6-2838,-11-21-1290,0 0-516,0 0-387,9 0-129</inkml:trace>
  <inkml:trace contextRef="#ctx0" brushRef="#br0" timeOffset="249023.122">9149 15984 1677,'14'4'4386,"-3"1"516,-11-5-387,0 0-1548,11 7-1677,-11-7-258,0 0-129,0 0-129,0 0-258,-7 7-129,7-7 0,0 0-258,0 0 129,0 0-129,-7 14-129,7-14 129,0 13-129,0-13 0,7 18 0,-7-18 0,11 23 0,-11-23 0,10 14 0,-10-14 0,10 5 258,-10-5-129,4-7 0,-4 7-129,0-19 129,0 6 0,0 13 0,-9-18-129,9 18 0,-12-5-129,12 5-129,-7 4-516,-2-3-3483,9 9-387,0-10-516,0 12-258</inkml:trace>
  <inkml:trace contextRef="#ctx0" brushRef="#br0" timeOffset="258858.3709">9547 15707 645,'-3'-10'4515,"3"10"387,0-17-387,0 3-1677,5 13-645,-5-13-774,10 11-258,-10 3-129,11-2-387,-11 2 129,11 23-387,-7 1 258,2 19-387,-2 4 129,1 18-258,-1 7 0,-1 2-129,1 2 129,2 8 0,-1-6-129,-1-6 129,3-11-129,-1-10 0,2-11-258,-2-9-129,2-5-387,-6-31-1161,-2 5-2709,10-26-387,-3 0-387,-5-9-387</inkml:trace>
  <inkml:trace contextRef="#ctx0" brushRef="#br0" timeOffset="259406.4405">9843 16006 1548,'1'-18'4515,"-1"18"387,0-13-129,0 13-2064,0 0-1161,0 0-258,0 0-129,5 9-387,-5 4-258,3 9 0,-1 0 0,0 10-387,0-1 0,2-1 0,-2-1-129,1-3 0,-1-5 0,0-7 0,-2-14 0,0 0 129,13 5-129,-7-14-129,2-10 129,0-7 0,3-9 129,2 1-258,-2-2 129,3 2 0,-1 6 0,0 8 129,1 8-129,-1 12 0,-1 11 0,-2 9 0,-3 7 0,0 5 0,-1 3 0,0 1 0,-4-1 0,2-9-129,1-4-129,-3-5-258,7 1-387,-9-18-2580,7 2-1161,-7-2-516,17-11-258</inkml:trace>
  <inkml:trace contextRef="#ctx0" brushRef="#br0" timeOffset="259798.9903">10253 16079 4773,'-12'39'4644,"7"-20"0,-1 3-258,-1-5-3354,7 8-387,0-13-258,3 6 129,4-5-129,4-2-129,0-7 0,6-2-129,-2-2-129,1-5 129,1-5-129,0-4 0,-3-1 129,1-1-129,-6-4 129,-2 1 0,-6 0 0,-1 2 0,-1 0 0,-8-2 0,-8 9 0,-2-1 0,-2 5 0,-6 6-129,3 0 0,-2 9 0,4 2-129,2 8-129,11 4-1290,4-5-2838,5 0-516,7-4-129,8-3-387</inkml:trace>
  <inkml:trace contextRef="#ctx0" brushRef="#br0" timeOffset="260414.5685">10651 15677 7482,'9'-12'5289,"-9"12"-516,0 0 0,7-10-3612,-7 10-774,8 15 387,-2 8-516,-4 7 129,0 10-258,-2 4 258,0 11-387,0 3 129,0 2-129,0-4 0,-3-5 0,2-7 0,0-7 0,1-7 0,0-15 0,0-15-129,0 0 129,0 0 0,5-18-129,-5-4 0,0-4 0,0-7 129,-5 2-129,-4 1 129,-6 4 0,0 7 0,-3 3 0,-2 10 0,1 6 0,-2 11 0,2 6 129,2 9 0,3 4 0,1 5-129,5-2 129,4-1 0,4-4 0,0-3 0,10-5 0,2-7 0,5-5-129,2-7 129,5-1-129,0-4 0,-2-7-258,4-2 0,-4-4-387,6 8-516,-14-14-3483,9 8-516,-5-7-258,0 6-258</inkml:trace>
  <inkml:trace contextRef="#ctx0" brushRef="#br0" timeOffset="260894.6295">10878 16062 3483,'2'31'5031,"-2"-31"-129,5 14-258,2-1-2709,-7-13-1032,13 0 258,-7-11-516,6 8 0,-2-12-129,1 6-258,-1-8 258,4 2-129,-2-3-129,-2-1 0,1-2 0,0 2-129,-4 2 0,0 2 129,-5-1-129,-2 1-129,-2 3 129,-7 1-129,-4 4 0,-3 3 129,-1 1-129,-5 3 0,0 8 129,-2 9 0,3 2-129,0 11 258,0 3-258,6 1 129,3 2 0,5-5 0,7 4-129,1-3 0,9-5 0,5-8 0,1-4 0,4-4-129,1 1 0,-1-5-258,1-5-129,-2-3-258,3 1-903,-12-4-3354,8-3-129,-5-5-516,1 1 0</inkml:trace>
  <inkml:trace contextRef="#ctx0" brushRef="#br0" timeOffset="261390.6924">11314 15952 5031,'35'-14'5160,"-22"2"-129,-4 6-258,-9-8-3354,0 14-258,0 0-258,0 0-129,-6-16 0,-7 16-258,-3 0-129,1 0-129,-5 7-129,-1 5 0,-2 3 0,1 6 0,0 0-129,3 1 129,4 3-129,0-2 129,6-1-129,7-6-129,2-1 129,8-2 0,8-3 0,0-3 0,5-1-129,2-5 0,4 1 0,-3 0 0,0 1 0,-6-1-129,-1 4 129,-7-3-129,-3 8 0,-7-11 129,-4 22 0,-11-10 129,-2 7-129,-7-3 129,0 3-129,-5 2 258,3-2-129,2-3 0,5 0 0,5-6-258,4 1-516,0-11-2451,10 0-1548,9-14-387,6 1-516</inkml:trace>
  <inkml:trace contextRef="#ctx0" brushRef="#br0" timeOffset="261714.7336">11523 15709 8385,'2'-12'5676,"0"-1"-516,-2 13-129,0 0-3741,3 6-774,-3 9 129,7 12-258,-7 7 129,7 11-387,-7 8 129,5 3-129,-3 4 0,-2 3 0,0-4-129,0-3 0,0-3-129,0-9-129,0-8-129,-4-13-645,6 1-4128,-2-24-258,-2 17-129,2-17-516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3:13:49.627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10627 16862 1806,'0'0'1806,"-7"-3"-129,7 3-129,0 0-129,0 0-387,0 0 129,-12-10-258,12 10-129,0 0 0,-13-4-258,13 4 0,0 0 0,-13-4-129,13 4 258,0 0-387,-18 0 258,18 0-129,-13 0 0,13 0-129,-13 0 0,13 0 0,-13 5-129,13-5 0,-14 6 0,14-6 129,-12 10-129,12-10 0,0 0 0,0 0 0,-19 8 0,19-8 0,0 0 0,-12 16 0,12-16-129,0 0 129,-13 13-129,13-13 0,-1 18 0,1-18 0,-1 21 0,1-3 0,0-18 129,1 33-129,3-11 0,-1 5 0,3 0 0,-5 1 0,5 3 0,-2-3 0,-3 9-129,3-2 129,-2-1 0,-1-3 129,2 3-258,-1-3 129,0-3 0,-2 5 129,0-7-258,0 4 258,0-10-129,-1 4 0,-5-2 0,4-1 0,-4-3 0,6-18 0,-1 25 0,1-25 0,0 24 0,0-24 0,0 0 0,0 0 0,14 9 0,-14-9 0,0 0 0,18 0 0,-18 0 129,16 0-129,-16 0 0,16 0 129,-16 0-129,21-2 129,-21 2-129,19 0 0,-19 0 129,20 9-129,-20-9 0,18 11 0,-18-11 0,14 6 0,-14-6 0,0 0 0,15 7-387,-15-7-1032,0 0-2451,0 0-516,10-8 129,-10 8-258</inkml:trace>
  <inkml:trace contextRef="#ctx0" brushRef="#br0" timeOffset="1061.0607">11017 17008 1548,'-9'3'2709,"9"-3"-516,0 0-129,-15 0-258,15 0-258,-17 0-387,17 0-129,-21 0-258,21 0 0,-24 10-258,24-10 0,-29 24-258,17-9 0,-3-3-129,3 4-129,0 7 0,-1 1 129,2 1-129,1-2 129,6 4-129,-1 3 129,3-6 0,2 4 0,0-8 0,3 0 258,-3-20-129,20 26-129,-6-23 129,2 0-129,0-3 129,3-6 0,-2-5 0,4-6-129,-3 3 0,3-3 0,-5-14 0,1 4 0,-3 1 0,0 0-129,-3-3 129,0 0-129,-2 0 129,-2 2-129,-2 7 129,-2 0-129,-3 20 0,0-25 129,0 25-129,0 0 0,0 0 129,-12-11-129,12 11 0,-9 18 0,9-18 129,-8 31-129,7-5 0,1 8 129,0 1-129,3 0 0,4-3 0,1 1 0,2-1 0,2-1 258,-3-7-258,-9-24 0,22 24 0,-22-24-258,19 19-129,-19-19-387,21 0-1290,-21 0-2193,14-15-129,-6-2-516,-8 17 258</inkml:trace>
  <inkml:trace contextRef="#ctx0" brushRef="#br0" timeOffset="1261.0719">11290 17251 2709,'7'24'3741,"-3"-4"-645,-4-20-774,7 48-387,-7-33-645,4 18-387,-4-16-258,3 11-258,-2-11-387,0 6-516,10-6-1548,-11-17-1548,0 0-387,17 0-258</inkml:trace>
  <inkml:trace contextRef="#ctx0" brushRef="#br0" timeOffset="1601.0915">11504 16662 1161,'0'-21'3870,"2"4"0,-2 17-1548,0 0-258,0 0 0,0 26-645,-1-2-645,1 21 129,0-12-258,0 24 0,0-8-387,0 4 129,0-1-258,0 2 0,1-9 0,4-4-129,-3-3 0,2-7-129,0-4 0,-1-10-387,5 7-516,-8-24-1935,0 0-1161,0 0-258,0 0-129</inkml:trace>
  <inkml:trace contextRef="#ctx0" brushRef="#br0" timeOffset="2065.1181">11542 17028 2322,'2'-21'4128,"-2"21"-129,4-21-1290,-4 21-516,11-16-516,-11 16-645,18-5-258,-6 5-387,-12 0-129,25 0 0,-12 4-129,1 2 0,-2 6-129,3 4 129,-2-2-129,-2 8 0,-2-1 0,-1 2 0,0 0 0,-4 1 129,-1-3-258,-3 6 258,0-6-129,-4-1 0,-3-5-129,7-15 258,-23 24-129,10-21 0,-2 0 0,-1-3 0,1 0 0,-1-4 129,3-2 0,13 6-129,-22-14 129,22 14-129,0 0 129,-13-20-129,13 20 0,0 0-129,0 0 0,6-20-258,-6 20-1032,13 0-2709,-13 0-129,13 0-387,-13 0 129</inkml:trace>
  <inkml:trace contextRef="#ctx0" brushRef="#br0" timeOffset="2929.1675">11894 16752 3483,'-8'15'4257,"8"-15"-258,0 0-1548,0 0-774,0 0-258,14 2-516,-14-2 0,16-6-129,-16 6-387,23-6 129,-23 6-258,23 1-129,-23-1 129,24 4-258,-24-4 129,19 18-129,-19-18 129,17 7-129,-17-7 0,13 11 258,-13-11-258,0 0 0,0 0 129,13 17-129,-13-17 0,0 17 0,0-17 129,0 18-129,0-18 0,-7 30 0,7-30 0,-9 34 129,6-13-129,-1 2 0,1 5 0,1-4 0,2 7-129,0 2 129,0 3 0,0 1 0,0 2-129,5 2 258,-2 0-258,1-1 129,-1 0 129,-1 1-129,2-1 0,-4-2 0,2 1 0,-2-6 0,0-1 0,0 2 0,-2-1-129,-6-14 129,1 4-129,-5 1 258,0-7-129,-1-10 0,-2 10 0,-2-2 0,1-8 0,0 1 0,3-7 0,13-1 0,-22 4 0,22-4-129,0 0 129,0 0 0,0 0-516,0 0-645,0 0-2838,14-11-516,-4-6 0,1-3-387</inkml:trace>
  <inkml:trace contextRef="#ctx0" brushRef="#br0" timeOffset="3965.2267">12326 16910 2967,'-1'17'4257,"1"-17"-129,0 0-1548,0 0-516,0 0-645,0 0-258,0 0-516,0 0-129,0 19-129,1-3 0,-1 2-258,2 10 129,-2-5-129,0 11-129,0-3 0,0 8 129,0-3-129,0 1 0,0 2-129,0-8 258,0-3-258,0 0 129,0-2 0,0-26 0,6 25 0,-6-25 0,7 17-129,-7-17 129,0 0 0,21 7 0,-21-7 0,18 0 0,-18 0 0,24 0 0,-11 0 129,2-3-258,-2 3 129,0 0 129,0 0-129,3 0 0,-4 6 0,1-6 0,1 0 0,-14 0 0,24 11 0,-24-11 0,20 0 0,-20 0 0,17 2 0,-17-2 0,0 0 0,18 0 0,-18 0 129,0 0-129,10-10 0,-10 10 129,7-31 0,-2 8-258,-3 2 258,2-13-129,2 3 0,-2-4 0,0-5 129,1 0-258,-2 12 258,-2 3-129,2-3 129,-3 7 129,0 6-258,0 15 129,-4-17-129,4 17 129,0 0-129,-12-9 0,12 9-129,0 0 0,0 0-258,0 0-1290,0 0-2580,0 0-258,0 0-258,0 0-129</inkml:trace>
  <inkml:trace contextRef="#ctx0" brushRef="#br0" timeOffset="4972.2842">13154 16690 1806,'0'0'3870,"0"0"516,-7 1-2064,-8-5-258,15 4-516,-18-6-387,18 6-387,-18-7 129,18 7-516,-19-4 129,19 4-258,-19-1 0,19 1 0,-20 0 0,20 0-129,-14 4 0,14-4-129,0 0 129,-14 20-129,14-20 0,0 0 0,-6 21 0,6-21 0,0 0 129,0 18-129,0-18 129,0 25-129,0-8 129,3 0-129,-3 3 0,1 11 129,-1 3-129,0 4 0,0-1 0,-1 9 0,-3-5 0,-2 3 0,0-3-129,-1-4 129,0 2 0,2-6 0,-1-1 0,1-11-129,4 2 129,1-1 0,0-5 0,0-3 0,0-14-129,10 21 129,-10-21 0,12 9 0,-12-9 0,14 5 0,-14-5 0,14 3 0,-14-3 0,17 0 129,-17 0-258,17 0 129,-17 0 0,18 0 0,-18 0 0,20 0 0,-20 0-258,14-4-774,3 4-2967,-17 0-516,15-6-129,-15 6-387</inkml:trace>
  <inkml:trace contextRef="#ctx0" brushRef="#br0" timeOffset="5564.3182">13480 16846 2709,'-13'0'4257,"13"0"-129,-23-11-2064,23 11-387,-16-9 0,16 9-645,-22-3-387,22 3 129,-25 3-258,25-3-129,-25 16-129,11-2 129,0 0-129,4 9 0,-1-5 0,5 3-129,-1-1 129,2 7 129,3-9-258,2 2 0,0-2-129,6-1 129,-6-17 0,16 23 0,-16-23-129,24 25 0,-11-18 0,1-3 0,1 2-129,-2-6-258,6 14-774,-19-14-2322,25 0-1032,-11 0-258,1 1-258</inkml:trace>
  <inkml:trace contextRef="#ctx0" brushRef="#br0" timeOffset="5809.3322">13629 17145 258,'12'29'4515,"-5"-14"258,-1 3-258,3 5-1935,-9-23-774,6 30-645,-6-12-516,3 10-129,-3-28-258,0 35-129,0-18-129,0 3-129,1 3-903,-5-5-3225,4-18-129,0 0-516,0 0 129</inkml:trace>
  <inkml:trace contextRef="#ctx0" brushRef="#br0" timeOffset="6648.3802">14102 16621 1161,'7'-16'4773,"-7"16"0,0 0-258,6 17-2193,-6-17-645,3 30-387,-3-30-387,1 39-129,1-8-387,3 9 0,-4-2-129,5 11-129,-2-4 0,-1 2 0,2 3-129,-3 0 0,3-7 129,-4-10-129,4 0 0,-1-7 0,-2-2 0,-2-24 0,5 15 0,-5-15 0,0 0-129,0 0 129,0-16-129,-5 0 129,-2-7-129,0 0 0,-1 3 0,-4 1 0,-2 0 0,0 0 0,2 5 0,-3 3 0,0 3 129,-2 4 0,2-4 0,1 6-129,-1 2 258,2 0-129,0 2 0,-1 6 0,14-8 129,-23 25-129,11-8 129,4 1 0,3 2-129,1 3 258,4-6-129,0 1 0,6-3 0,5 5 0,2-6 0,1 6 0,2-10 0,-1-3 129,-3 5-129,3-3 129,-2-5-129,1-4-129,-2 0 129,1 0-129,2 0 129,-1-5-129,-2-4-129,2-2 129,0 1 0,-14 10-258,20-11-258,-14-5-258,9 16-2322,-15 0-1548,0 0-258,0 0-645,0 0 388</inkml:trace>
  <inkml:trace contextRef="#ctx0" brushRef="#br0" timeOffset="8908.5095">14382 16563 3354,'0'0'4128,"0"17"-1419,0-17-387,0 0-258,1-15-516,-1 15-129,14-8-258,1 8-258,-15 0-258,22-8-129,-22 8-258,28 0 129,-14-1-129,4 1 129,-2 0-129,3 1-129,-2 8 0,-3-4 0,2-1 0,-4 3 0,-12-7 0,16 13-129,-16-13 129,0 0 0,0 0-129,13 19 129,-13-19-129,0 0 0,0 0 0,0 0 129,-13 18-129,13-18 0,-11 25 0,6-11 0,0 5 0,-1 5 0,1 3 0,4 3 0,1 11-129,0 1 129,0-1 0,0 4 0,5 7 0,-1-1 0,4 3-129,-1 0 258,0 2-258,-2-7 129,1-2 0,0-1 0,-2-10 0,-1-1 0,-2-10 0,-1-5 0,0-20 0,-1 19-129,1-19 258,-16 8-258,16-8 129,-25 0 0,10 0 0,-3-6-129,0 0 129,2 1 0,4-1 0,12 6 0,-23-11-129,23 11 0,0 0-129,0 0-1032,0 0-2580,0 0-774,14-3-387,-14 3-129</inkml:trace>
  <inkml:trace contextRef="#ctx0" brushRef="#br0" timeOffset="9541.5457">14929 16945 516,'0'0'4257,"0"0"129,0 0-1161,0 0-516,0 0-774,0 0-387,0 0-387,0 0-387,0 0-129,14-10-129,-14 10 129,19-1-258,-19 1 0,24-2-258,-24 2 0,24 0 0,-24 0-129,19 9 0,-19-9-129,13 9-129,-13-9-258,0 0-903,17 17-2193,-17-17-903,0 0-387,0 0-129</inkml:trace>
  <inkml:trace contextRef="#ctx0" brushRef="#br0" timeOffset="9832.5624">14922 17102 1677,'0'0'4644,"0"0"129,0 0-129,0 22-2451,0-22-516,0 0-258,0 0-387,23-1-258,-23 1-258,24 0-129,-24 0-129,25 0 0,-12 0-129,2 3 129,-15-3-129,21 4-129,-21-4-129,23 2-516,-4 13-2451,-19-15-1290,19 0-645,-19 0-387,13-10 129</inkml:trace>
  <inkml:trace contextRef="#ctx0" brushRef="#br0" timeOffset="12280.7024">15709 16552 2322,'0'0'2838,"0"0"-258,0 0-774,-7 0 129,7 0-258,0 0-387,0 0 0,-16-4-129,16 4-387,0 0 0,-15 0-129,15 0-129,-19 0-129,19 0-129,-18 0 129,5 5-258,13-5 129,-23 8-129,23-8 0,-20 16 0,20-16 0,-20 18 0,20-18 129,-12 11-258,12-11 258,-7 16-129,7-16 0,0 0-129,0 27 129,0-27 0,4 25 0,2-2-129,0 2 0,1 9 0,-2 3 129,-2-2-129,2 4 0,-1 5-129,-4 4 129,0-3 0,0-1 0,0-1-129,-5-2 129,1-1-129,-2-10 129,4-2-129,-3-9 129,4-3-129,1-16 129,0 0 0,0 18 0,0-18 0,0 0-129,10 0 129,-10 0 0,16-12 129,-16 12-129,22-10 0,-9 8 0,-13 2 0,23-5 129,-11 5-129,-12 0 0,20 0-129,-20 0-129,23 13-1548,-23-13-2580,0 0 0,14 0-387,-14 0-129</inkml:trace>
  <inkml:trace contextRef="#ctx0" brushRef="#br0" timeOffset="13324.7621">15855 16882 2322,'0'0'3741,"0"0"-387,0 0-774,0 0-387,0 0-516,1 16-258,-1-16-258,3 17-387,-3-17-129,2 35-258,-1-15 0,2 7-129,-1-9-129,1 5 0,1-1-129,0 1 129,-4-23 0,6 27 0,-6-27-129,0 0 129,0 0-129,18 11 258,-18-11-258,13-18 129,-13 18-129,18-34 129,-9 16-129,2-2 129,-1-3-129,0 1 129,-1 5-129,1-1 129,-10 18 0,12-19-129,-12 19 129,12-15 0,-12 15-129,0 0 129,17 9 0,-17-9-129,13 22 129,-13-22-129,11 31 129,-5-11-129,-1-2 0,0-3 0,-1 4 0,0-3 129,-4-16-129,6 19 0,-6-19 0,0 0 0,0 0 129,12 2-129,-12-2 0,0 0 0,13-21 129,-13 21-129,14-28 0,-4 6 0,0 7 0,1-3 0,0-3 0,2 4 129,-1 5-129,1 5 0,-13 7 0,23-12-129,-23 12 258,18 2-129,-18-2 0,16 18 129,-10-1-129,-2 4 0,-1-1 129,-2 4 0,-1-2-129,0 1 0,0-1 0,0 4 0,0-9 0,0-17 0,0 21 0,0-21-129,0 0 0,0 0 0,0 0-516,0 0-1161,22-7-2451,-22 7-516,10-20 0,-4 2-387</inkml:trace>
  <inkml:trace contextRef="#ctx0" brushRef="#br0" timeOffset="13580.7767">16464 16984 1032,'15'-8'4515,"-15"8"258,13 15-258,-13-15-1419,4 24-774,-4-24-903,1 31-387,-1-10-516,0 5-129,0-8-129,1 8-129,2-7 0,-2 0-258,-1 1 129,0-5-129,0-15-516,0 0-2193,0 0-1548,0 0-387,0 0-387,3-11 258</inkml:trace>
  <inkml:trace contextRef="#ctx0" brushRef="#br0" timeOffset="13800.7893">16548 16691 2193,'9'18'3612,"-9"-18"0,0 15-129,0-15-3096,3 17-258,-3-17-645,0 0-2838,11 22-129,-11-22-129</inkml:trace>
  <inkml:trace contextRef="#ctx0" brushRef="#br0" timeOffset="14331.8197">16664 16849 2580,'6'26'4386,"-3"-8"0,-3-18-516,12 42-1806,-12-42-258,6 41-645,-6-19-387,5 8-129,-4-10-129,2 6-258,1-9-129,-1 0 0,-3-17 0,8 19-129,-8-19 0,0 0 129,14-3-129,-14 3 0,11-31 129,-4 12-258,0 0 129,3-2 0,3-3 129,1 5-258,1 2 129,-2 1 0,2 6 0,1 1 0,-1 2-129,0 7 129,-15 0 0,22 2 0,-22-2 0,22 18 0,-14-1 0,-1 0 0,1 1-129,-5 2 258,1 2-129,-2-3 0,-2-1 0,0 1 0,0 0 0,0-19 0,0 24-129,0-24 0,0 15-387,0-15-1290,0 0-2451,0 0-258,0-10-129,0 10-387</inkml:trace>
  <inkml:trace contextRef="#ctx0" brushRef="#br0" timeOffset="14888.8515">17381 16624 1548,'-4'26'4386,"4"-26"129,-14 10 129,14-10-2193,-22 2-516,19 13-645,-15-11-516,12 12 0,-10-7-387,5 13-129,-3 0 0,2 8-129,-1-1 0,2 1 129,2 4-129,1 7 0,2-4 0,5 6 0,1-2 0,1 6 129,7-12-129,4 4 0,0 1-129,3-6 129,-1-5-129,0-4 0,0-3 0,-1-3 0,0 3-387,-13-22-2580,13 3-1419,-13-3-516,0 0-129,12-7-387</inkml:trace>
  <inkml:trace contextRef="#ctx0" brushRef="#br0" timeOffset="15759.9014">17621 16846 3096,'0'0'4257,"0"0"-129,-4-13-1290,4 13-903,0 0-258,0 0-258,-23-22-387,23 22-258,-18 0 0,18 0-258,-24 0-258,24 0 0,-23 12-129,23-12 0,-23 23-129,14-7 129,0 4 0,2 5 0,-1-5 0,3 5 0,3 3 129,2 7-129,0-9 258,4 2-258,5-9 129,4 0-129,2-9 0,5-3 0,-1-7 0,1-9 0,-1-8-129,-2-2 129,1-8-129,-6 2 0,0-3 0,-5 3 129,-4-6-129,1-2 0,-4 13 0,0 0 129,0 0-129,-5 2 0,5 18 0,0 0 129,0 0-129,0 0 0,-9 14 0,9 7 0,0 5 0,1 5 0,3 1 0,0-4 0,2 3 0,-2 0 0,2-5-129,-1-9-129,3 7-387,-8-24-1032,16 14-2838,-16-14-387,15 0-129,-15 0-645</inkml:trace>
  <inkml:trace contextRef="#ctx0" brushRef="#br0" timeOffset="15992.9147">17839 17041 4386,'15'26'4902,"-10"-2"-129,-3-4-387,6 12-2580,-8-11-645,0 14-129,0-8-645,-2 7-129,-1-5 0,0 1-129,-1-6-129,1-2 0,0-5-258,3-17-258,0 30-1161,0-30-2709,0 0-129,8-10-387,2-7-129</inkml:trace>
  <inkml:trace contextRef="#ctx0" brushRef="#br0" timeOffset="16396.9378">18248 16987 1419,'0'0'4515,"-16"-7"0,16 7-129,-20 0-1548,1-17-1290,19 17-387,-22-7-516,22 7 0,-21-8-129,21 8-129,-22 0 0,22 0-129,-20 11 0,11 5 0,9-16 0,-16 32 129,7-12-129,6 5 0,1-1 0,2 2 0,0-4-129,5 2 0,5-3-129,4-1 129,4-1-129,1-8 0,1-4 0,1-3-129,3 2 0,-8-6-387,11 0-1032,-15-10-2967,6-4-258,-6-7-387,0 2-258</inkml:trace>
  <inkml:trace contextRef="#ctx0" brushRef="#br0" timeOffset="16756.9584">18331 16714 7482,'13'-5'4773,"3"5"129,-5 8-516,-11-8-3225,19 22-258,-19-22-258,24 43 0,-12-8-387,3 4 0,-5 4-129,-2-4 0,-2 3-129,-2-1 129,-4-2 0,0-6-129,0-3 0,-9-1 129,3-9-258,0-3 129,6-17-129,-13 24 0,13-24-258,-13 10-258,13-10-1032,0 0-2838,0 0-387,0 0-258,0 0 0</inkml:trace>
  <inkml:trace contextRef="#ctx0" brushRef="#br0" timeOffset="17004.9726">18645 17113 5805,'28'37'5031,"-16"-18"-258,-6 0-129,5 8-2838,-11-8-774,5 14-129,-5-11-258,0 6-258,-10-1 0,5 1-258,1-5 0,-5-3-129,6 1-258,3-21-1032,-6 21-3225,6-21-516,0 0-129,0 0-258</inkml:trace>
  <inkml:trace contextRef="#ctx0" brushRef="#br0" timeOffset="18321.0479">19162 16859 3870,'0'32'4386,"0"-12"129,-5 10-516,-3-15-2838,8 15-129,0-9-387,0 3-258,0-5-129,6-2-129,-6-17 129,14 9-258,-14-9 129,18 0-129,-18 0 129,17-18 0,-9 3-129,3-1 0,-2-3 0,-2 2 0,2 0 0,-1 1 0,-8 16-129,15-24 129,-15 24 0,12-2 0,-12 2 0,12 9 0,-12-9 129,8 32-129,-3-12 0,0 4 0,1-6 129,-3-2-129,3 2 0,-6-18 0,10 22 0,-10-22 0,0 0 0,19 0 0,-19 0 0,16-16 0,-8-7 129,0 5-129,1-3 0,0 2-129,0 0 258,2 0-129,-11 19 129,15-24-129,-15 24 129,16-15 0,-16 15 129,13 0-129,-13 0-129,16 18 129,-6 5-129,-4 2 0,1 3-129,-1 4 129,0 1-129,-2-2 129,-2-1 0,2-2-258,-2-9 129,-2-19-258,11 32-903,-11-32-2967,7 16-258,-7-16-516,17-2 387</inkml:trace>
  <inkml:trace contextRef="#ctx0" brushRef="#br0" timeOffset="18961.0845">19910 16999 1,'0'0'4127,"0"0"646,0 0-387,-16-5-2064,16 5-516,-19-3-516,19 3-387,-24-8-129,24 8-387,-25-10-129,12 10-129,-4 0-129,17 0 129,-24 3 0,24-3 0,-20 26-129,10-7 129,2 3-129,1 2 0,2-2 0,2-1 258,2 0-258,1-1 0,1-4 0,-1-16 129,22 26-129,-8-20 0,3-5 0,3 1 0,0-2 0,-1-11 129,2 2-129,0-8 0,-6-3 0,2 1 0,-5-1 0,-4-3 0,-1 0 0,-4 2 0,-3 21 0,0-22 0,0 22 0,-12-10 0,12 10 0,-18 14 0,18-14 0,-13 29 0,7-12 0,4 5 0,2 4 0,0-1 0,9-5 0,2 4 0,1 0-129,2-2 0,7-3-387,-5-14-645,10 2-3225,-8-4-258,3-3-258,-4-10 0</inkml:trace>
  <inkml:trace contextRef="#ctx0" brushRef="#br0" timeOffset="19296.1036">20314 16967 3999,'0'0'4644,"0"0"-258,0 0 0,15 8-3612,-15-8 129,0 0-258,0 0-129,-1 27-129,-7-12-129,2 7 129,-7 1-129,2 6 258,-7-3-258,2 5 0,-3-1 0,2 5 0,0-12-129,1 0 0,2-4 0,4-1-258,10-18 0,-13 13-129,13-13-645,0 0-2064,0-8-1677,0 8-387,6-29-129</inkml:trace>
  <inkml:trace contextRef="#ctx0" brushRef="#br0" timeOffset="19545.1178">20149 17045 2967,'0'0'5031,"0"0"-129,0 11-258,13 5-2451,-13-16-903,19 30 0,-19-30-645,29 32-258,-14-14 0,4 6-129,-3 0-258,1-1 0,-2-3-258,-15-20-258,35 35-3225,-35-35-1032,13 21-387,-13-21-258</inkml:trace>
  <inkml:trace contextRef="#ctx0" brushRef="#br0" timeOffset="20509.173">20739 16784 1935,'-15'25'4128,"9"0"-1161,-13-20-258,14 30-387,-18-27-387,16 27-387,-14-13-258,12 22-516,-5-12-129,8 8-129,0-9-258,6 6-129,0-1 0,0-4 0,5-4-258,2-7 129,5-3-258,-12-18-258,31 31-2193,-31-31-1806,24 7-258,-12-11-258</inkml:trace>
  <inkml:trace contextRef="#ctx0" brushRef="#br0" timeOffset="20845.1921">20914 16684 4773,'5'-26'5031,"-5"26"-516,6-17-129,1 26-3741,-7-9 129,8 35-258,-8-1-129,5 14 129,-5-1-129,4 14-129,-1 5-129,1-5 0,1-7-129,-2 1 129,3-10-258,-2-6 129,2-11 0,-4-14-258,-2-14-516,0 0-1548,0 0-2193,12-25-516,-8 6-129</inkml:trace>
  <inkml:trace contextRef="#ctx0" brushRef="#br0" timeOffset="21236.2146">21014 16998 129,'12'-7'4902,"-12"7"0,21-4-129,-2 8-2322,-19-4-516,25 0-774,-25 0-387,24 16-387,-24-16-129,23 24 0,-16-9-258,-1 4 129,-4-1-129,-2 5 0,0-3 0,-5-3 0,-3 0 0,-4 1 0,-1-3 0,-3-2 0,1 1 0,-2-7 129,-1-4-129,3-3 0,0 4 0,1-2 129,14-2 0,-19 0-129,19 0 0,0 0-129,0 0 129,0 0-129,0 0-129,0 0-516,8-2-1032,-8 2-2838,19 0 0,-6 0-516,4-4 259</inkml:trace>
  <inkml:trace contextRef="#ctx0" brushRef="#br0" timeOffset="21478.2284">21240 17178 4386,'10'18'5160,"-6"10"-258,-2-8-258,-2-20-3354,0 45-258,0-22-258,2 9-258,-2 0-387,3-2 129,-3 0-258,1-6 129,-1-2-258,0-3-129,0 2-516,0-21-2709,-6 15-1161,6-15-645,-2-13 0</inkml:trace>
  <inkml:trace contextRef="#ctx0" brushRef="#br0" timeOffset="22212.2704">21598 16673 3870,'7'18'5160,"-6"8"-258,-1-4-129,10 15-3225,-10-9-645,7 24 0,-3-8-516,5 8 0,-2 3-129,3-2 0,-3-10 0,1-1-129,-3-9 0,-1-9-129,-1-6 129,-3-18-129,0 0 0,0 0 0,0-8-129,0 8-129,-4-36 129,-7 15-129,4 1-129,-8-5 129,2 4-129,-2 1 129,0 6-129,-1-3 129,0 6 129,-1 1 0,2 10 0,-1 4 129,1 2 0,-1 6 0,1 1 0,-1 7 0,2 6 129,2-3 129,0-9-129,5 6 129,2 0 129,5 5 0,0-25 0,9 30-129,6-23 129,7 7 0,1-4-129,6 2 0,-2-7 258,3 0-516,-3-4 129,-4 3-129,0-3-129,-7-1-387,4 0-258,-18-11-2967,14 6-1290,-16 5-258,16-19-387</inkml:trace>
  <inkml:trace contextRef="#ctx0" brushRef="#br0" timeOffset="22668.2965">21859 16653 3354,'0'0'5289,"14"3"-129,-14-3-129,11 25-2967,-11-25-774,19 30-387,-10-7-258,9 12 0,-5 0-258,7 11 0,-5 4-258,-3 0-129,-1-1 129,-3 0-129,-5-4 0,-3 3 0,0-14 0,-9-3-129,1-7-129,-2-5 0,3 0-387,7-19-387,-8 21-2709,8-21-1419,0 0-129,-15 0-387</inkml:trace>
  <inkml:trace contextRef="#ctx0" brushRef="#br0" timeOffset="23668.3537">22178 16565 258,'0'17'4773,"0"-17"516,0 0-387,0 0-2193,0 0-645,-5-8-774,5 8-129,0 0-387,13 0-129,-13 0-258,22 0 129,-22 0-129,26 0-258,-12 0 129,3 0-129,1 0 0,-2 0-129,0 0 129,0 0-129,-2 0 0,-1 0 129,1 0-129,-14 0 0,21 6 0,-21-6 0,14 0 0,-14 0 129,0 0-129,0 0 0,12 11 0,-12-11 0,0 0 0,0 0 129,0 0-129,0 15 0,0-15 0,-2 20-129,2-20 129,-5 39 129,4-11-258,1 3 129,-1 3-129,1 5 258,0 6-258,0 4 258,0 1-258,1-5 129,1 7 0,2-2 0,-2-6 0,3-2 129,-1-4-129,0-3 0,-1-9 0,-2 2 0,-1-9 0,0 2 129,0-4-258,0-2 129,0-15 0,-5 22 129,5-22-258,-13 14 129,13-14 0,-18 11 0,18-11 0,-24 9 0,9-6 129,0 1-129,0 3 0,-2-2 0,3-5 129,-1 2-129,15-2-129,-20 0 0,20 0-1290,0 0-3612,0 0-258,0 0-516,18-25-129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3:15:35.426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13653 15587 2451,'0'0'3870,"0"0"-645,0 0-645,0-13-387,0 13-258,0 0-258,0 0-387,0 0-258,0 0-258,0 0-129,0 0-129,0 0-129,0 5-129,0-5 0,0 0 0,0 0 0,0 0-129,0 14-129,0-14 258,0 11-129,0-11 0,0 14-129,0-14 129,0 16-129,0-16 258,0 17-129,0-17-129,2 18 129,-2-18-129,2 17 129,-2-17-129,2 14 129,-2-14-129,1 15 129,-1-15-129,2 16 129,-2-16-129,1 15 129,-1-15-129,1 20 0,-1-20 129,0 18-129,0-18 0,4 16 0,-4-16 0,1 18 0,-1-18 0,0 15 129,0-15-129,1 15-129,-1-15 258,1 18-129,-1-18 0,2 15 0,-2-15 0,0 15 0,0-15 0,1 15 0,-1-15 0,0 0 0,2 17 0,-2-17 0,0 14 0,0-14 0,1 12 0,-1-12 0,1 12 129,-1-12-258,3 14 129,-3-14 0,1 11 0,-1-11 0,0 11 0,0-11 0,0 14-129,0-14 129,0 0 0,0 17 0,0-17 0,0 0 0,0 15 0,0-15 0,-2 13 0,2-13 0,-2 9 0,2-9 0,0 0 0,-1 17 0,1-17 0,0 0 0,-3 22 129,3-9-129,0-2-129,0 1 129,0 3 0,0-2-129,0 0 129,0-2 0,0-11-129,0 14 129,0-14 0,0 0 0,0 14 0,0-14 0,-1 12 0,1-12-129,-2 12 129,2-12 0,0 0 0,-1 15 0,1-15 0,0 0 0,0 14 0,0-14 0,0 0 0,0 0-129,-1 12 129,1-12 0,0 0 0,-2 13-129,2-13 129,0 0-129,-3 14 129,3-14 0,0 0 0,-2 15 0,2-15-129,0 0 258,-3 14-129,3-14 129,-2 12-129,2-12 0,0 0 0,-2 15 129,2-15-129,-2 13 0,2-13 0,0 10 0,0-10 0,-1 11-129,1-11 129,0 0 0,0 0 0,0 14 0,0-14 0,0 0 0,0 0 0,-2 15 0,2-15 0,0 0 0,-1 12 0,1-12 0,0 0 0,0 12 0,0-12-129,0 0 258,0 0-258,0 10 129,0-10 0,0 0 0,0 0 0,0 0 0,0 14 0,0-14 129,0 0-258,0 0 129,0 0 0,0 0 0,0 0 0,0 0 0,0 0-129,0 0 129,0 0 0,0 0 0,0 0 0,0 0 0,0 0 0,0 0 0,0 0 0,0 0 0,0 0 0,0 11-129,0-11 129,0 0-258,0 0 258,0 0 0,0 0-129,0 0 129,0 0-129,0 0 129,0 0-129,0 0 0,0 0 129,0 0-258,0 0 129,3 11 0,-3-11 0,0 0 0,0 0 0,0 0 0,0 0 0,0 0 0,0 0-258,3 12-774,-3-12-2322,0 0-1032,0 0-129,0 0-516</inkml:trace>
  <inkml:trace contextRef="#ctx0" brushRef="#br0" timeOffset="3251.1859">13667 16514 903,'0'0'1806,"0"0"129,0 0-129,0 0 129,0 0 0,0 0-258,0 0-387,0 0-129,0 0-129,0 0 0,0 0-258,0 0 0,0 0 129,0 0-258,0 0 0,0 0-129,0 0 0,0 0 129,0 0-258,0 0 0,0 0 0,0 0-129,0-6 0,0 6 0,0 0 0,0 0-129,0 0 258,13-2-387,-13 2 258,0 0-129,12 0 0,-12 0 0,0 0-129,16-4 129,-16 4 0,10 0 0,-10 0-129,12-1 129,-12 1-129,0 0 129,13 0-129,-13 0 129,0 0-129,12 0 0,-12 0 129,0 0-258,11 1 258,-11-1-129,0 0 0,13 1 0,-13-1 0,0 0 129,15 0-129,-15 0 129,0 0-129,16-2 0,-16 2 129,12 0-129,-12 0 0,10-5 129,-10 5-258,12-1 129,-12 1 0,12 0 0,-12 0 0,11 0 0,-11 0 0,12 0 0,-12 0 0,0 0 0,14 1 129,-14-1-258,0 0 258,17 2-258,-17-2 129,0 0 129,13 5-129,-13-5 0,0 0 0,14 5 0,-14-5 0,0 0 0,10 0 0,-10 0 0,0 0 0,12 0 0,-12 0 0,0 0 0,15 0 129,-15 0-129,0 0 0,13 0 0,-13 0 0,0 0 0,13 0 0,-13 0-129,0 0 129,0 0 0,13 0 0,-13 0 0,0 0 0,0 0 0,14-2 129,-14 2-129,0 0-129,11 0 129,-11 0 0,0 0 0,10 2 0,-10-2 0,0 0 0,13 3 0,-13-3 0,0 0 0,12 0-129,-12 0 258,0 0-129,12 0 0,-12 0 0,0 0 0,12 2-129,-12-2 258,0 0-258,11 2 129,-11-2 0,0 0 129,12 3-129,-12-3 0,0 0 0,0 0 0,13 0 0,-13 0 0,0 0 0,0 0 0,11 0 0,-11 0 0,0 0 0,0 0 0,12 1 0,-12-1 0,0 0 0,0 0 0,13 1 0,-13-1 0,0 0 0,0 0-129,0 0 129,13 11 129,-13-11-129,0 0 0,0 0 0,10-4 0,-10 4 0,0 0 0,0 0 0,11-2 0,-11 2 0,0 0-129,0 0 258,12 5-129,-12-5 0,0 0 0,0 0 0,13 5 0,-13-5 0,0 0 0,0 0 0,12 5 0,-12-5 0,0 0 0,0 0 0,0 0 0,12 7 0,-12-7 0,0 0 0,0 0 0,0 0 0,0 0 0,11 5-129,-11-5 129,0 0 0,0 0 0,0 0 0,0 0 0,0 0 0,0 0 129,11 2-129,-11-2 0,0 0 0,0 0 0,0 0 0,0 0 0,11 3 0,-11-3 0,0 0 0,0 0 0,0 0 0,0 0-129,11 0 258,-11 0-129,0 0 0,0 0-129,0 0 258,0 0-129,0 0 0,0 0 0,0 0 129,0 0-129,0 0 0,0 0-129,0 0 0,0 0 0,0 0-258,7-8-516,-7 8-3354,0 0-516,0 0-387,0 0-258</inkml:trace>
  <inkml:trace contextRef="#ctx0" brushRef="#br0" timeOffset="5499.3146">14371 15580 1806,'0'0'3741,"0"0"-258,0 0-774,0 0-258,0 0-645,0 0-258,0 0-258,0 0-258,0 0-258,0 0-129,0 0 129,0 0-387,0 0 0,0 0-129,-5 8 0,5-8-129,-4 13 129,4-13 0,-6 16-129,6-16 129,-2 17 0,2-17-129,-1 20 129,1-20-129,-2 16 0,-1-5 0,3 0 0,0-11 0,-2 20 0,2-9 0,-1 2-129,1 0 129,0-1-129,0 0 129,0 2-129,0-2 0,0-1 129,0 1-129,0 2 129,0-3-129,-1 0 0,1 0 0,0-11 0,-3 22 0,2-9 0,0-2 0,1-11 0,-2 19 0,2-19 0,0 20 0,0-20 0,0 19 0,0-19 0,0 17 0,0-17 0,0 18 0,0-18 0,0 16 0,0-16 0,0 13 0,0-13 0,-1 16 0,1-16 0,-2 10 0,2-10 0,0 12-129,0-12 129,0 12 0,0-12 0,0 0 129,0 15-129,0-15 0,2 17-129,-2-17 258,1 17-129,-1-5 0,0 0-129,0-2 129,0 2 0,0 0-129,0-12 129,0 15 0,0-15 0,0 11 0,0-11-129,0 0 129,0 13 0,0-13 129,0 0-258,0 10 258,0-10-129,0 0-129,0 11 129,0-11 0,0 0 0,0 12 0,0-12 0,0 0 0,0 13 0,0-13 0,0 0 0,0 12 0,0-12 0,0 0 0,0 12 0,0-12 0,0 0 0,0 14-129,0-14 129,0 0 0,0 15 0,0-15 129,0 0-129,0 12 0,0-12 0,0 0 0,0 0 0,0 10 0,0-10 0,0 0 0,0 12 0,0-12 0,0 0 0,0 12 129,0-12-129,0 0 129,0 0-129,0 12 129,0-12-129,0 0 0,0 0 0,0 0 0,0 10 0,0-10 0,0 0 0,0 0 0,0 0 0,0 14 0,0-14 0,0 0 0,0 0 129,0 15-258,0-15 129,0 0 0,0 0 0,0 0 0,-3 16 0,3-16 0,0 0 0,-1 11 0,1-11 0,0 12 0,0-12 0,0 0 0,0 0 0,0 0 0,-2 11 0,2-11-129,0 0 129,0 12 0,0-12 0,0 0 0,0 0 129,-1 12-258,1-12 129,0 0-129,0 0-129,0 0-1677,0 0-2580,0 0-516,0 0-129,0 0-645</inkml:trace>
  <inkml:trace contextRef="#ctx0" brushRef="#br0" timeOffset="9067.5187">13692 16511 1032,'0'0'1935,"0"0"0,0 0-129,0 0 129,0 0-387,0 0 0,0 0-387,0 0-129,0 0-258,0 0 0,0 0-129,0 0 0,12 0-129,-12 0 0,0 0 129,0 0-258,0 0 0,0 0 129,13-9-258,-13 9 0,0 0 0,13 0-129,-13 0 0,11-5 0,-11 5 0,10 0-129,-10 0 129,13-6-129,-13 6 129,0 0 0,14 0 0,-14 0 0,0 0 129,14-1-258,-14 1 129,0 0 0,12-3-129,-12 3 129,13-1-129,-13 1 129,0 0-129,14-4 129,-14 4-129,11-1 0,-11 1 0,0 0 0,15-4 0,-15 4 0,0 0 129,14-3-129,-14 3 0,0 0 0,14-1 0,-14 1 0,0 0 129,15-1-129,-15 1 0,0 0 0,15 0 0,-15 0 0,0 0 129,11 0-129,-11 0 0,0 0 129,0 0-129,13 5 0,-13-5 129,0 0 0,12 0 0,-12 0-129,11 0 0,-11 0 0,12 2 129,-12-2-129,11 0 0,-11 0 0,0 0 0,14 0 0,-14 0 129,0 0-129,10 0 129,-10 0-129,0 0 0,11 0 0,-11 0 0,0 0 0,0 0 0,14 0 0,-14 0 0,0 0 129,11 0-129,-11 0 0,0 0 0,14 0 0,-14 0 0,0 0 0,11 0 0,-11 0 0,0 0 0,0 0 0,12 0 0,-12 0 129,0 0-129,0 0 0,13 0 0,-13 0 0,0 0 0,0 0 0,0 0 0,13 5-129,-13-5 258,0 0-129,0 0 0,13 2 0,-13-2 0,0 0 0,0 0 0,12 1 0,-12-1 0,0 0 0,0 0 0,10 3-129,-10-3 129,0 0 129,0 0-129,12 4 0,-12-4 0,0 0 0,0 0 0,13 2 0,-13-2 0,0 0 0,0 0 129,13 1-258,-13-1 129,0 0 0,0 0 0,0 0 0,11 2 0,-11-2 0,0 0 0,0 0 0,0 0 0,11 0 0,-11 0 0,0 0 0,0 0 0,0 0 0,0 0-129,13 4 129,-13-4 129,0 0-129,0 0 0,0 0 0,12 1 0,-12-1 0,0 0 0,0 0 0,0 0 0,0 0 0,12 0 0,-12 0 0,0 0 0,0 0 0,11 0 0,-11 0 0,0 0 0,0 0 0,0 0 0,11 0 0,-11 0-129,0 0 258,0 0-258,0 0 129,11 0 0,-11 0 0,0 0 0,0 0 0,0 0 0,0 0 129,11-2-129,-11 2 0,0 0 0,0 0 0,0 0 0,0 0 0,0 0 0,0 0 0,0 0 0,11-3 0,-11 3-129,0 0 129,0 0 129,0 0-129,0 0 0,0 0 0,0 0 0,0 0 0,0 0 0,11-2-129,-11 2 129,0 0 0,0 0 0,0 0 0,0 0 0,0 0 129,0 0-129,0 0 0,0 0 0,0 0 0,0 0-129,0 0 0,0 0-516,12 2-2967,-12-2-903,0 0-516,0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2:04:20.6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7939 9274 1419,'0'0'3741,"9"-13"645,-9 13-387,14 3-2064,-14-3-387,11 17-387,-11-17-129,16 22-387,-8-11 0,4 6-387,-1-7 258,1 2-387,0-4 129,2-1 0,-2-2-129,0-5 0,0 0 0,1-3-129,1-5 129,0-3-129,2-4 0,-3-2 129,-1-2-258,-1 4 258,-4-3 0,1 3-129,-8 5 129,0 10 0,0 0 0,0 0 129,-13 10-129,6 11 0,0 5 0,0 4 129,-1 4-129,0 5 0,2 2-129,2-4 0,-3 1 0,4-1 0,3-4 0,-1-5 0,1-5-129,0-4 129,1-5 0,-1-14-129,9 10-387,-9-10-258,14 0-2064,-14 0-1548,18-25-387,-11 7-258,1-2 0</inkml:trace>
  <inkml:trace contextRef="#ctx0" brushRef="#br0" timeOffset="249.0142">8423 9157 4128,'10'-19'4386,"-10"19"0,0 0-516,0 0-2967,0 0-387,0 0-129,-5 13-387,5-13-1419,0 13-2451,2-1-258,-2-12-258,14 20-129</inkml:trace>
  <inkml:trace contextRef="#ctx0" brushRef="#br0" timeOffset="416.0236">8499 9374 2967,'-3'12'4644,"3"-12"-387,0 0-258,-11 5-3096,11-5-3870,0 0-516,0-9-903,0 9 0</inkml:trace>
  <inkml:trace contextRef="#ctx0" brushRef="#br0" timeOffset="-7271.416">7945 7053 2193,'-4'-11'4515,"4"11"-129,0-10-1290,0 10-645,0 0-645,14 0-645,-14 0-387,10 7-258,-10-7-129,14 22-129,-6-9-129,2 4 129,-2 0-129,0 0-129,3-1 0,-3-2 0,3-2 129,-11-12-129,19 16 0,-19-16 0,19 5 0,-19-5 0,19-7 129,-7-3-129,1-3 0,-3-3 0,3-2 129,-1 0-129,-2 0 0,-2 4 0,-1-1 129,-7 15-129,4-14 0,-4 14 0,0 0 0,-7 9 129,1 8-129,2 7-129,-4 5 129,3 5 0,-2 7 0,3 3 0,1 0-129,0 0 129,1-1 0,1-4 0,0-6-129,1-4 129,0-7 0,0-3-129,0-7 129,0-12-258,0 12-129,0-12-387,0 0-774,0 0-2967,8-7 0,-8 7-387,6-25 129</inkml:trace>
  <inkml:trace contextRef="#ctx0" brushRef="#br0" timeOffset="-7030.4022">8389 7022 2193,'0'0'4128,"0"0"-129,0 0-129,0 0-2838,0 0-774,0 0-1677,0 0-2322,2 13-258,-2-13 0</inkml:trace>
  <inkml:trace contextRef="#ctx0" brushRef="#br0" timeOffset="-6819.3901">8447 7212 3096,'-3'21'4644,"1"-9"0,2-12-258,0 0-2709,-7 15-516,7-15-645,0 0-645,0 19-1806,0-19-2193,0 15-516,0-15-258,1 14 517</inkml:trace>
  <inkml:trace contextRef="#ctx0" brushRef="#br0" timeOffset="-3327.1904">8684 11657 5160,'7'-10'4773,"-7"10"-387,0 5-129,-2 7-2967,2-12-387,-5 12-129,5-12-387,-2 12-903,2-12-2709,8 13-774,-8-13-387,11 9-258</inkml:trace>
  <inkml:trace contextRef="#ctx0" brushRef="#br0" timeOffset="-3584.2051">8152 11703 258,'7'-14'4128,"-7"14"0,13-13 129,-13 13-1419,0 0-516,13 0-645,-13 0-645,0 0-129,7 8-258,1 5-129,-8-13-129,12 25 0,-5-10-129,3-2 0,-2-1-129,3-1 129,1-4 0,-2-1-258,2-3 129,2-2-129,-1-1 0,1-5 0,-1-2 0,-1-3 129,1-4-129,-4 3 0,-1 0 129,-1 0-129,-7 11 0,6-13 0,-6 13 129,0 0-129,0 0 0,-3 11 0,-3 5 0,0 6 0,1 4 0,1 5 0,-1-2 0,0 5 129,1 3-258,1-1 258,-2-3-129,4-1 0,-1-3 0,1-5 0,0 0-129,1-8 129,0-16-129,0 13-129,0-13-516,0 0-1161,1-9-2322,2-1-258,4-7-129,-1-2-516</inkml:trace>
  <inkml:trace contextRef="#ctx0" brushRef="#br0" timeOffset="-3152.1803">8731 11836 5934,'-1'12'4773,"-3"8"-387,4-20-387,0 0-2580,-4 10-516,4-10-903,0 0-3225,0 0-774,0 0-258,0 0-516</inkml:trace>
  <inkml:trace contextRef="#ctx0" brushRef="#br0" timeOffset="3689.211">8872 13569 7998,'0'0'4773,"0"0"-129,0 0-387,0 0-2580,-9 0-903,9 0 0,0 0-516,0 11-129,0-11-258,0 12-258,9 1-903,-9-13-1935,3 21-1161,-1-11-258,1 5-129,-1-2-129</inkml:trace>
  <inkml:trace contextRef="#ctx0" brushRef="#br0" timeOffset="3388.1937">8323 13702 3870,'0'0'4515,"5"-15"-129,-5 15-129,2-15-1935,-2 15-516,0 0-387,14 0-516,-14 0-258,9 17 0,-5-4-258,4 7-129,-1-2 0,3 4-129,-1-4-129,2 2 129,0-4-129,1-2 129,0-2-129,2-3 0,0-4 0,2-4 0,-1-1 129,1-6-129,-1-4 0,2-4 0,-1-1 0,1-4 0,-4 0 0,-3 0 0,-2 1 0,-2 2 0,-2 3 0,-3 2 0,-1 11 129,0 0-129,0 0 0,-8 0 0,3 11 0,-1 7 0,0 3 0,0 8 0,0 0 0,2 3 0,-2 4 0,2-4-129,0 1 129,2-2-129,-1-4 129,1-5-129,0-3 129,2-6 0,0-13-129,0 0 0,3 11-258,-3-11-645,14-7-2709,-12-4-774,6 0-258,-3-10-516</inkml:trace>
  <inkml:trace contextRef="#ctx0" brushRef="#br0" timeOffset="3856.2205">8909 13762 5676,'1'17'5031,"-1"-17"-645,0 14 0,0-14-2580,0 0-258,0 0-645,0 0-387,0 0-516,0 0-903,0 0-3225,0 0-387,0 0-129,12 10-516</inkml:trace>
  <inkml:trace contextRef="#ctx0" brushRef="#br0" timeOffset="7948.4546">8233 15968 1548,'0'-14'4128,"0"1"258,0 0-1290,0 13-258,0 0-387,8-5-774,-8 5-516,0 0-129,0 0-387,11 7-129,-9 4-258,5 5 0,-2 0-258,0 3 129,3 1 0,-1 1 0,2-1 129,-1-3-258,4 0 129,1-4 0,0-3-129,2-4 129,0-3-129,2-3 129,0 0-129,1-6 0,-2-5 129,2-4-129,-1-2 0,-1 0 0,-2-4 129,0 1-129,-5 3 0,2 1 0,-5 3 0,-6 13 129,3-14-129,-3 14 0,0 0 0,-5 6 0,1 7 0,-2 6 0,-1 1 0,1 4 0,-1 10 0,1 0 129,0 2-129,3-1 129,-2-3-129,3-3 129,-1 0-129,3-5 129,0-11-129,0-13-129,0 20 129,0-20-129,0 0-129,0 0-387,20 12-1290,-20-12-2838,12-6 129,-8-7-387,-4 13-258</inkml:trace>
  <inkml:trace contextRef="#ctx0" brushRef="#br0" timeOffset="8228.4705">8779 15938 10836,'0'0'4902,"0"0"-258,-8-9-1290,8 9-2451,0 0-387,0 0-387,0 0-258,0 0-258,2 8-774,-2-8-1032,0 0-2064,12 10-516,-3 2-258,-9-12-129</inkml:trace>
  <inkml:trace contextRef="#ctx0" brushRef="#br0" timeOffset="8375.479">8819 16040 2580,'3'18'4902,"-3"-18"-129,0 15 0,0-15-1935,0 0-1032,0 0-516,-4 13-516,4-13-387,0 0-903,7 0-3741,-7 0-387,12-9-129,-12 9-774</inkml:trace>
  <inkml:trace contextRef="#ctx0" brushRef="#br0" timeOffset="-5739.3283">3191 11726 1419,'12'-8'3741,"-12"8"258,-7 0-258,7 0-1806,-16 17-516,3-5-387,5 9-258,-8 1-129,3 4 0,-5 1-258,6 2 0,-6-3-129,6 3 129,-6-2-258,6-2 0,0-3 0,1-4 0,3-2-129,8-16-129,-12 20-129,12-20-645,0 0-1290,0 0-1677,0-7-516,0-4-129,0-5 258</inkml:trace>
  <inkml:trace contextRef="#ctx0" brushRef="#br0" timeOffset="-5460.3124">2940 11713 3225,'0'0'4386,"0"0"129,0 0-129,0 0-2064,14 9-645,-14-9-516,27 28 0,-11-15-387,9 7-258,-1-2-258,3 2 129,-1-1-258,-1 1 0,1-1-129,-3 3 0,-1-5 0,-4-2-258,1 0-387,-9-4-387,9 2-2838,-19-13-645,21 9-258,-21-9-258</inkml:trace>
  <inkml:trace contextRef="#ctx0" brushRef="#br0" timeOffset="-5187.2967">3423 11780 5805,'13'-12'4515,"-13"12"-387,0 0 0,0 0-3096,0 0-258,0 0-516,6 8-387,-6-8-903,8 13-2709,-4-2-258,-4-11-387,10 19 0</inkml:trace>
  <inkml:trace contextRef="#ctx0" brushRef="#br0" timeOffset="-5007.2864">3498 11944 5547,'0'12'4515,"0"-12"-129,0 0-258,0 0-2709,0 0-258,0 0-645,0 0-903,0 0-3354,0 0-387,13 4-258,-13-4-516</inkml:trace>
  <inkml:trace contextRef="#ctx0" brushRef="#br0" timeOffset="-14107.807">3191 7163 3096,'0'0'3612,"0"0"-516,0 0-516,0 0-387,0 0-258,0 0-645,0 0 0,1 8-516,-1-8-129,-8 17-258,8-17-129,-18 23 0,4-7-129,3 1 0,-4 2 129,0 3-258,-4-1 129,6 0-129,-2 2 0,1-3 129,0 1-129,0-2 0,3-3 0,1-3-129,1 1 129,-1-1 0,10-13-129,-18 18-129,18-18 129,-10 8-387,10-8-258,0 0-516,0 0-1161,0 0-1935,0 0 0,0 0-258</inkml:trace>
  <inkml:trace contextRef="#ctx0" brushRef="#br0" timeOffset="-13402.7665">3410 7195 5160,'0'0'4773,"0"0"-387,0 0-129,-6 0-3225,6 0-516,0 0-258,0 0-516,0 0-645,0 7-1806,0-7-1548,7 13-258,-7-13 0</inkml:trace>
  <inkml:trace contextRef="#ctx0" brushRef="#br0" timeOffset="-13763.7873">2881 7211 2193,'0'0'4515,"0"0"0,0 0-129,0 0-2322,19 8-258,-19-8-645,24 13-129,-12-5-258,9 8-387,-4-2 0,4 2-129,0 2-129,2 1 0,0 0 0,1 0-129,1-1 0,-1-1 129,1-3-258,-1-2 0,-1 1-129,-5-7-258,0 3-387,-18-9-1290,20 3-2193,-20-3-258,13 0-387,-13 0 129</inkml:trace>
  <inkml:trace contextRef="#ctx0" brushRef="#br0" timeOffset="-13175.7537">3430 7328 1032,'4'19'4257,"-4"0"387,0-19-129,-2 11-2064,2 3-516,0-14-645,0 0-387,-5 12-387,5-12 0,0 0-387,0 14-129,0-14-516,0 0-645,0 0-2838,0 0-516,0 0-129,0 0-387</inkml:trace>
  <inkml:trace contextRef="#ctx0" brushRef="#br0" timeOffset="-1975.113">3253 9373 1419,'4'-11'4257,"-4"11"0,0 0-903,0 0-516,0 0-774,-4 10-387,-8-1-645,4 9-258,-8-1-129,0 10-258,-4-2-129,2 5 0,-2-2-258,1 0 129,1-3-129,2 0 0,4-5-129,0-5 0,8 3-516,4-18-1290,-12 11-2322,12-11-258,0 0-258,0 0-258</inkml:trace>
  <inkml:trace contextRef="#ctx0" brushRef="#br0" timeOffset="-1471.0837">3491 9378 6450,'0'0'4386,"0"0"-387,0 0 0,0 0-3612,9 13-1032,-9-13-3096,0 13-258,0-13-387,3 15 129</inkml:trace>
  <inkml:trace contextRef="#ctx0" brushRef="#br0" timeOffset="-1694.0969">2991 9431 3096,'0'-17'4902,"10"2"-387,-10 15 258,14 0-2322,-14 0-774,24 15-258,-12-6-516,9 11-258,-3-3-129,4 9-129,-1-4-258,3 1 0,-2 1-129,0-3-129,-1 3-129,-4-8-516,6 7-1032,-9-11-2709,3-2-258,-7-6-129,1-4-387</inkml:trace>
  <inkml:trace contextRef="#ctx0" brushRef="#br0" timeOffset="-1299.0737">3513 9569 4386,'-3'19'4773,"3"-19"-129,0 0-387,-6 19-2193,6-19-903,0 0-516,0 0-3612,10 0-1161,-10 0-387,12 0-258</inkml:trace>
  <inkml:trace contextRef="#ctx0" brushRef="#br0" timeOffset="1533.0876">3384 13813 1806,'-10'16'3870,"10"-16"258,-12 16-1161,8 2-387,-7-5-774,6 11-387,-10-3-387,5 9-387,-6-4-258,5 4-129,-4-4 0,3 2-129,2-4-129,-2-1 0,4-6 0,3-5 0,2 1-129,3-13-387,0 0-903,0 0-2451,0 0-258,0 0-258,4-20 0</inkml:trace>
  <inkml:trace contextRef="#ctx0" brushRef="#br0" timeOffset="1820.104">3173 13816 3999,'-6'-11'4386,"6"11"129,0 0-387,10 10-1935,-10-10-645,22 22-258,-10-12-258,10 9-387,-3-2-129,4 0-129,1 0-129,-1 4-129,-1-1 0,0 0-258,1 2 0,-2-4 0,1 3-645,-6-6-387,9 10-1161,-10-16-2064,4 1 0,-2-5-516,-2-3 0</inkml:trace>
  <inkml:trace contextRef="#ctx0" brushRef="#br0" timeOffset="2037.1165">3699 13874 6837,'0'0'4644,"0"0"-258,0 0-258,-7-6-2967,7 6-387,0 0-645,6 5-1032,5 0-2967,-11-5-258,14 10-129,-14-10-516</inkml:trace>
  <inkml:trace contextRef="#ctx0" brushRef="#br0" timeOffset="2196.1256">3768 14035 4773,'2'19'4773,"-1"-9"-387,-1-10-258,0 0-2064,0 11-2064,0-11-3096,14 1-903,-14-1-516,17 0-516</inkml:trace>
  <inkml:trace contextRef="#ctx0" brushRef="#br0" timeOffset="6193.3542">2779 16032 7353,'0'0'4515,"-8"0"-129,8 0-258,0 0-3741,0 0-903,0 0-3096,0 0-774,0 0-129,7 5-258</inkml:trace>
  <inkml:trace contextRef="#ctx0" brushRef="#br0" timeOffset="5913.3382">2197 16010 3096,'-12'6'4644,"15"9"-129,-3-15 0,21 22-2838,-21-22-258,32 20-258,-15-6-258,11 10-258,-4-6-387,3 4 0,-2-3-129,1 4 0,-2-5-129,-3 4 0,-1-9-129,-5-3-129,1 4-387,-16-14-903,26 13-2580,-26-13-645,22 7 129,-22-7-645</inkml:trace>
  <inkml:trace contextRef="#ctx0" brushRef="#br0" timeOffset="5612.321">2415 16056 2580,'6'-12'4128,"-6"12"-774,0 0-645,0 0-387,0 0-774,0 0-258,-6-7-258,6 7-258,0 0-258,-13 11 0,13-11-258,-17 15 0,5 5 0,0 1 129,-1 1-129,-1 0-129,0 0 0,-1 1 0,1-1-129,2 0 129,-1-10-129,4-2 0,9-10-129,-16 16 0,16-16-258,0 0-1161,0 0-2322,0 0-774,0 0 0,10-3-387</inkml:trace>
  <inkml:trace contextRef="#ctx0" brushRef="#br0" timeOffset="6380.3649">2821 16199 5934,'-2'19'5160,"2"-19"-774,0 0 0,-12 0-3096,12 0-258,0 0-1032,0-10-2322,0 10-1806,0 0-645,9 0-258,-9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10T09:35:03.0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20676 14312 516,'0'0'3612,"0"0"-258,0 0-903,0 0-516,0 0-387,0 0-258,-4-6-258,4 6-258,0 0-129,0 0-129,-11-3-129,11 3 0,0 0 0,0 0-129,-10-9-129,10 9 129,0 0-129,-11-5 0,11 5 129,-10-2-129,10 2 129,-7-2-129,7 2 0,0 0 0,-13 0 0,13 0 0,0 0 0,-7 7-129,7-7 129,0 0-129,-10 12 129,10-12 0,-6 11-129,6-11 129,-5 18-129,5-18 0,-3 20 258,3-1-129,0-1-129,0 4 0,0 4 129,3 7-129,-1 1 0,1 8 0,-1-2 0,2 3 0,-1 1 0,-1 1 0,0-5 0,1-1 0,1-7 0,-3-1 0,1-3 0,1-3 0,-1-2 129,-2-4-129,0-2 0,0-1-129,2 0 258,-2-3-258,0-13 129,3 16-129,-3-16 129,3 12 0,-3-12 0,0 0 0,9 12 0,-9-12 0,0 0 0,12 11 0,-12-11 0,0 0 0,12 9 0,-12-9 0,11 3 129,-11-3-129,16 3 129,-7-2 0,-2 0 0,0 0-129,3 0 129,-10-1-129,15 4 0,-15-4 0,11 5 0,-11-5-645,12 7-2451,-12-7-1419,0 0-387,0 0-387</inkml:trace>
  <inkml:trace contextRef="#ctx0" brushRef="#br0" timeOffset="624.5793">20912 14678 645,'4'-12'4515,"-4"12"387,0 0-516,14-6-1548,-14 6-1161,14-1-516,-14 1-387,19 0-387,-8 0-129,3 5-129,-3-2 129,1-1-258,3-2-258,-1-4 0,2 4-1032,-6-7-2967,5-2-129,-4-7-387,2-2-258</inkml:trace>
  <inkml:trace contextRef="#ctx0" brushRef="#br0" timeOffset="940.1193">21240 14416 4644,'7'-12'4773,"-7"12"0,0 0-387,0 0-2967,8 0-387,-8 0-387,5 23 0,-3-4-258,3 11 0,0 1-129,2 7 0,-1 1-129,-1 4 0,0-4-129,1 6 129,1-7-129,-2 0 0,2-6-129,-3-7-258,3 1-645,-7-26-2709,11 20-903,-11-20-516,15-3-129</inkml:trace>
  <inkml:trace contextRef="#ctx0" brushRef="#br0" timeOffset="1336.6697">21530 14454 3096,'0'32'4515,"-7"-5"0,-1 5-129,6 6-3225,-3-2 0,5 7-387,4-6-258,7 1 0,0-9-129,6-2 0,0-8-258,4-8 0,0-7 129,-1-4-129,0-6 129,-1-9-129,-3-4 0,-2-5 0,-3-9 0,-7-1-129,-2-10 129,-2-3 0,-11-4-129,-3-1 0,-2 5 0,-3 4-129,0 7 129,1 6 0,1 13-129,3 8 0,14 9 0,-14 9-903,14 11-3225,2 3-516,4 8-129,0-4-387</inkml:trace>
  <inkml:trace contextRef="#ctx0" brushRef="#br0" timeOffset="1564.1986">21807 14691 8127,'16'30'4902,"-11"-7"-258,-3-3-258,2 8-3999,-3-1-129,1 1-129,-2-2 0,3-1-129,3-3-516,-5-12-1032,-1-10-2838,11 12-387,-1-12-258,-10 0-258</inkml:trace>
  <inkml:trace contextRef="#ctx0" brushRef="#br0" timeOffset="1856.2357">22045 14403 3999,'9'-16'5160,"-9"16"-387,0 0 0,0 0-3225,1 11-387,4 9-129,-5 0-516,6 5 0,-2 6-258,1 3 129,2 4-258,0-2 0,-2 4-129,0-8 0,2 2-129,-3-7-258,6 1-774,-10-15-3483,7-6-129,-7-7-387,13-9-387</inkml:trace>
  <inkml:trace contextRef="#ctx0" brushRef="#br0" timeOffset="2276.2889">22283 14305 5676,'0'0'4773,"2"17"0,-2-2-387,-6 12-3612,1-3-258,3 7 129,-3-2 0,5 8-129,0-7 0,0 6-129,5-6-129,5-4-129,1-4 0,1-3-129,3-7 129,-1-6-129,4-6 0,0-4 0,-2-10 0,1-1 129,0-10-129,-5-2 0,-2-3 258,-6-5-258,-4 0 129,-6 2-129,-7 3 0,-4 0 0,-1 6 129,-4 6-129,0 5 0,5 4-129,1 9 129,4 0-387,12 0-258,-14 14-2580,14-14-1419,6 14-387,6-7-516</inkml:trace>
  <inkml:trace contextRef="#ctx0" brushRef="#br0" timeOffset="2868.3642">22465 14031 7224,'-3'7'5031,"13"-4"0,-1-3-387,7 4-3741,-2-4-387,8 0 0,-3 0-258,3 0 0,0 0 0,2 0-258,-3 0 129,-2 0 0,0 0-129,-2 0 0,-5 5 129,0 0-129,-12-5 0,12 16 0,-10-3-129,-2 5 129,0-1 258,0 6-258,0 4 129,-1-1 0,1 6 0,0 2-129,0-1 129,2 4-129,3-2-129,-1 3 0,3 2 129,0-3-129,1 3 129,-3-1 0,0 0-129,-1-5 129,-2-4 0,1-2 129,-3-6-129,0-4 0,-5-2 129,5-16-129,-16 18 0,3-9 0,2 0 129,-3-2-258,1-3 129,0 0 0,2 0-129,2-1 129,9-3-387,-12-2-1419,12 2-2838,0 0-516,0 0-129,0-10-516</inkml:trace>
  <inkml:trace contextRef="#ctx0" brushRef="#br0" timeOffset="4516.0733">20646 15573 3870,'0'0'4386,"0"0"-387,0 0-1806,0 0-516,0 0-387,0 0-258,0 0-387,-5-6-258,5 6 0,0 0-129,-8-1-129,8 1 0,-10-2-129,10 2 0,-15-2 129,7-2-129,-1 4 0,-2 0 129,3 0-129,-2 4 0,1 3 129,9-7-129,-12 13 0,12-13 0,-7 19 129,7-19-129,-4 17 0,4-17 129,0 21-129,0-8 129,0 0-129,1 1 129,2 4 0,-3-2-129,0 5 0,2 1 0,-1 1 0,0 0 0,-1 5 0,3-2 0,-1 1-258,-1 5 258,0-3 0,0 2 0,1-1 0,-2-2 0,3-1 0,-2-5-129,0 1 258,-1-7-129,1 0 0,0-5 0,-1-11-129,3 13 129,-3-13 129,0 0 0,0 0 0,9 10 0,-9-10 0,12 1 129,-12-1-129,14 3 0,-7-2 0,1 2-129,1-2-258,2 9-1161,-2-6-2967,0 2-516,-1-6-387,3 0 0</inkml:trace>
  <inkml:trace contextRef="#ctx0" brushRef="#br0" timeOffset="6499.8253">20853 15852 2322,'0'0'4386,"0"0"-645,-2-7-1161,2 7-774,0 0-129,10 0-645,-10 0 0,14 0-387,-14 0 0,19 0-258,-6 0-129,0 0-129,1 0 0,1 3-129,-1-3 129,1 0-129,-3 0 0,0-1 0,-1-3 0,-2-1 0,-1 1-129,-8 4-258,17-7-774,-17 7-2967,0 0-645,10-14 0,-10 14-258</inkml:trace>
  <inkml:trace contextRef="#ctx0" brushRef="#br0" timeOffset="7407.9406">21324 15641 4128,'0'-11'4773,"0"11"-258,-4-7-1290,3 15-1677,-8-3-387,7 7-387,-4 2-387,3 1 0,-4-1-129,4 4 0,-1 0 0,4 2-258,-3-2 258,3-1-258,0 0 0,1-1-258,4-3 516,-5-13-516,11 15 258,0-13 0,2-2 0,1 0 0,-1 0 0,2-2 0,2 1 0,-2 1-129,-1 0 129,-3 5-129,-2 4 0,1 3 129,-5 2-129,0 1 129,-2 3-129,-2 0 129,-1 3 0,0 0 0,-1-4-129,-5 2 129,-1 0 0,-3-4 0,-1-4 0,-4-1 129,1-4-129,-1-3 0,-2-3 0,3 0 0,3-1-387,-4-10-258,6 11-1161,-2-13-2580,7 0-387,1-4-258</inkml:trace>
  <inkml:trace contextRef="#ctx0" brushRef="#br0" timeOffset="7708.4787">21261 15670 4257,'8'-9'5160,"8"-5"-258,-16 14-258,18-10-3225,-8-1-516,11 7-129,-4-3-387,6 1-129,-5 2-258,4 2 0,5 2-516,-7-7-774,10 7-2967,-11-1-645,3 1-129,-6-1-258</inkml:trace>
  <inkml:trace contextRef="#ctx0" brushRef="#br0" timeOffset="8180.0386">21664 15662 2709,'-10'10'4902,"10"-10"-516,-9 18 129,-1-4-3354,8 11-129,-8-2-387,6 8-129,-4-1-129,6 4-129,-1 0 0,3-3-258,0-3 0,11-5 129,1-8-129,3-5 129,5-6 0,0-4 129,0-5-129,3-5 258,-4-9-129,0 1-129,-4-3 129,-3 1-129,-1-6 0,-7 2 0,-3-3-129,-2-1 129,-5 0-129,-3 0 0,-3 3 0,0 3 0,-4 7-129,1 5 129,0 9-129,0 1-258,4 14-516,-4-6-1677,3 10-2193,1-3-258,3 3-258</inkml:trace>
  <inkml:trace contextRef="#ctx0" brushRef="#br0" timeOffset="8428.0702">21883 15931 7482,'14'49'5547,"-12"-17"-645,-2-1-129,-2 3-3999,-3-2-516,2 3-258,-1 0-129,-1-8-387,5 6-2322,-4-16-1935,4-5-387,0-12-258</inkml:trace>
  <inkml:trace contextRef="#ctx0" brushRef="#br0" timeOffset="9548.2124">22196 15639 3225,'0'-16'5031,"0"16"0,0 0-387,0 0-2451,-9 6-1161,9 12-258,0 4-387,3 7-129,-1 6 0,1 0-129,-1 3 0,0-1-129,1 1 0,-3-8-129,0-1-258,0-10-129,2 2-1161,-2-21-2967,0 11-258,0-11-387,0-8-129</inkml:trace>
  <inkml:trace contextRef="#ctx0" brushRef="#br0" timeOffset="11336.4395">22420 15604 1677,'0'0'4644,"0"0"387,0 0-1548,-1 7-1032,1-7-774,-6 23-516,3-9-387,3 11-387,-2 0 258,2 6-516,0-1 0,0 0-129,0-3 129,2 0-258,-2-4 258,0-5-258,3-3 0,-3-15-387,6 19-387,-6-19-1806,0 0-2064,0 0-129,0 0-387</inkml:trace>
  <inkml:trace contextRef="#ctx0" brushRef="#br0" timeOffset="11789.997">22586 15631 4644,'0'0'5160,"0"0"-129,-3 11-516,-3 11-3225,-6 0-645,4 6-258,0 2 0,2 6-258,5-3 0,2 1-129,5-5 129,4-4-129,7-6 129,2-3-129,4-11 0,0-3 0,1-4 129,-3-7-129,-4-6 129,0 0-129,-3-7 129,-4-3 0,-6 1-129,-4-3 129,-2-4-129,-7-2 129,-3 0-129,-5 3 129,-4 2-129,-1 8 0,1 6 129,-1 3-258,3 9 129,4 2-258,6 15-516,-3-6-2838,12 6-1161,0 0-387,5-3-387</inkml:trace>
  <inkml:trace contextRef="#ctx0" brushRef="#br0" timeOffset="12612.1015">22734 15414 3612,'-4'-12'5418,"4"12"-258,0 0-258,0 0-3096,0 0-516,5-5-387,-5 5-258,14 0-129,-5-2 129,6 2-258,-2 0 0,3-2-129,2-4-129,-2 3 0,2-3 0,0-2 0,-2 2-129,-1 1 0,-3 2 0,-3 2 0,1 1 0,-10 0 0,7 7 0,-7 3 0,0 3 0,0 0 0,-2 3-129,0 4 129,-1 1 0,3 1 0,-3 5 0,3-4 0,0 1-129,0 2 129,1 0 0,3 1 0,-1 0 0,2 0-129,-1-2 258,5 5-258,-3-3 129,-1 2-129,2-1 129,0-4-129,-2 3 0,0-4 0,2 0 0,-3-3 0,3-2 129,-3-3-129,0 0 0,-2-1 129,-2 0-129,0 1 129,0-15 0,-7 20-129,0-9 129,-1-5 0,-1 1 0,-1-2 129,-1-4 0,1 1-129,0-1 129,0-1-129,1 0 129,2 0-129,7 0-129,-16 0-258,16 9-1935,0-9-2709,0 0-258,7 3-387,4-1-129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0:41:36.38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10250 13007 129,'0'9'3354,"0"-9"516,-5 13-387,5-13-1161,-9 10-645,9-10-258,-3 11-129,3-1-387,0-10-129,0 13-258,-3-5 129,3 8-129,-3-3-129,3 9 0,-3-2 0,2 7 0,-1 1-258,1 1 0,-1 2 0,2 1 0,0 0-129,0 1 129,0 3-129,0 1 129,0 0 0,0 2-129,0 1 0,0-2 0,0 5 0,0 2-129,0-5 258,0 3-387,0-3 387,-1 2-387,0-1 387,0-1-258,0-4 258,-1 1-129,1-1 0,0 0 129,1-1-129,-1 1 0,1-4 0,-1 2 0,-1 2 0,2-4 0,0 0 0,0 0-129,0-1 129,4-1-129,-3 1 129,4 0-129,-1-1 258,0 2-258,-1-2 129,3-2 0,-4 0 0,2 1 0,-2-2 0,1 1 0,-2 0 0,1-3 0,-1 4 0,1 0 0,-1-1 0,-1 1 129,1-2-258,-1-2 258,1 1-129,2-1-129,-1 1 258,0 0-258,0 1 258,0-1-387,-1 1 387,3 1-258,-2-3 129,1-2 0,0 3-129,-1-6 0,2 2 0,-2-2 0,0-2-129,-1-1 0,0 4 0,0-4 129,-1-3-129,0 4 129,0-3 0,0 0 129,0 0-129,0-2 0,0 0 129,0-1 0,0-2-129,0 0 129,-1-1 0,1 0 0,0-9 0,-2 18 129,2-1-129,-3-7 129,2 5-129,-2 2 129,1-2-129,0-3 129,0 1-129,1-1 129,1-12-129,0 0 0,0 0 0,0 0 0,0 0 0,0 0-129,0 0 258,-2 9-258,2-9 0,0 12 0,0-12 129,0 0-129,-2 11-129,2-11 0,0 10-258,0-10-1032,0 0-2322,0 0-258,0 0-258,-9-12-258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0:50:47.36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19074 12043 1806,'0'0'2193,"0"0"-258,0 0 129,0 0-774,0-18-129,0 18-129,0 0-129,0 0-129,0 0 0,0-20-129,0 20 129,0 0-129,0 0 129,-6-18 0,6 18-129,0 0 129,0 0-129,-14-16-129,14 16 0,0 0 0,0 0-129,-24-13 129,24 13-129,0 0 0,-13-7 0,13 7-129,-16 0 0,16 0-129,-15 0 129,15 0-129,-18 12 0,18-12-129,-20 21 258,20-21-129,-19 26-129,19-26 129,-21 31 0,14-12-129,0 2 129,3-2 0,0 4-129,2 1 129,2-3-129,0-1 129,6-1-129,-6-19 129,18 28-129,-18-28 129,28 20-129,-16-14 129,6 1-129,1-7 129,-1 0-129,0 0 0,0-6 129,0-5-129,1 0 0,-1-5 0,-1-3 0,1 0 0,-1-1 0,-5-3 0,-2 5-129,-4-1 258,-6 3-129,0 16 0,-6-29 0,6 29 129,-30-17-129,9 14 0,-4 1 0,1 2 0,-1 0 0,3 5 0,-1 2 0,1 3-258,4 0 0,7 9-774,-6-14-1806,16 14-1548,1-19-258,0 33-129,0-33-387</inkml:trace>
  <inkml:trace contextRef="#ctx0" brushRef="#br0" timeOffset="1028.0588">18994 12324 2580,'0'0'3741,"0"0"129,0 0-774,0 0-645,0 0-645,0 0-258,0 0-516,0 0 0,0 0-129,0 0-129,0 16-258,2 2-129,-2 7-129,0 10 0,0-2-129,0 4 129,0 4-129,0 8-129,4-2 0,-1 0 129,2-2-129,-1 1 0,1-1 129,0 3-129,1 1 129,-4-2-129,-2 1 258,5 1-258,-5-1 258,0 8-258,0-4 129,0 6 0,0-9 0,0 6 0,-5 1 0,4 1 0,0-5 0,-1-1-129,1 1 129,-2-4-129,2 0 0,-1 0 129,0-7 0,2 1-129,0 0 0,0 0 0,0-4 0,0-1-129,0-4 129,0 0 0,0 5 0,0 0-129,2-2 129,1-2 0,0 3 0,-2-3 0,1 5 0,-1-1 0,-1-5 0,1-1 129,-1-1-258,0 2 258,0-1-129,0 0 0,0-9 0,0-2 0,0 2 0,0-5 0,0-3 0,0-15 0,0 0 0,0 22-129,0-22 129,0 0-129,0 0-129,0 0-258,0 0-1161,0 0-2709,0 0-129,0-17-387,0 17-258</inkml:trace>
  <inkml:trace contextRef="#ctx0" brushRef="#br0" timeOffset="1712.0979">18840 14395 1419,'-4'-21'3870,"4"21"258,0 0-516,0 0-774,0 0-645,0 0-258,0 0-645,0 0 0,0 0-387,16 21-387,-16-21 129,20 31-258,-10-13-129,2 8 0,-2 0-129,2 4 0,0-2 0,-4 2 0,3 1-129,-1-5 0,-1-5 0,0-4 0,-9-17 129,17 21-129,-17-21 129,18 0-129,-18 0 0,15-7 129,-15 7 0,17-33-129,-9 9 129,4 3 0,0-9-129,0 4 129,-1-4 0,6 8 0,0-4-129,-2 7 0,-1 1 0,-14 18-129,29-19-387,-23 1-1677,9 18-2193,-15 0-258,0 0-387,15 0-387</inkml:trace>
  <inkml:trace contextRef="#ctx0" brushRef="#br0" timeOffset="2911.1665">19040 14904 3483,'0'0'3999,"0"0"-129,0 0-903,0 0-645,0 0-774,0 0-129,-11-2-258,11 2-258,0 0-129,0 0-258,-22 9 0,22-9-258,0 0 129,-21 18-129,21-18 129,-14 12-258,14-12 129,-15 21-129,15-21 0,-13 24 0,13-24-129,-12 28 129,8-12-129,-2 1 0,6-17 129,-4 31-258,4-31 258,0 32-129,0-32 129,0 32-129,0-32 129,10 30 0,-2-11-129,-8-19 129,26 27 0,-12-17-129,4-4 0,2-2 129,1-1-129,-1-3 129,0 0-129,2-7 0,0-3 0,-3-5 0,0-1 0,-2-2 0,-2-4 0,-4-5 0,-3-2 0,-6 0 0,-2 1 0,-7 0 0,-6 2 129,-3 5-129,-4 9 0,-2 4 129,0 4-129,-3 4 0,5 5 0,1 9 0,1 1 0,2 3-129,16-18 129,-19 26-129,16-11 0,3-15-903,0 18-3354,0-18-129,13 18-258,-13-18-645</inkml:trace>
  <inkml:trace contextRef="#ctx0" brushRef="#br0" timeOffset="14291.8174">19509 12005 645,'0'0'3612,"0"0"645,0 0-903,0 0-645,0 0-387,0 0-516,21 5-387,-21-5-258,26 0-258,-12 0-387,10 0-129,-3-4-129,5 3 0,0-9-129,4 2 0,-4-2 129,0-8-129,-2-2 0,3 2-129,-9-5 258,-5 1-258,-4-1 129,-4 6-129,-5-1 129,0 18-129,-12-23 0,-2 16 0,-5 0 0,-2 2 0,0 2 0,-4 3 0,2 0 0,3 0 0,-3 0 0,5 7 0,2 1 0,2 10 0,-2 1 0,3 3 0,0 3 0,2 5 0,1 0 129,2 1-129,4 4 129,4-4 0,0 0 0,9 1 129,2-3-129,9-3 0,4-4 0,1-2 129,2-6-129,4-3 0,0-1 0,-2-6 0,1-4 0,0 0-129,-4-6 0,0-6 0,-2 4-129,-3-10-387,5 11-903,-13-12-3096,6 1 0,-6-4-387,2 3-387</inkml:trace>
  <inkml:trace contextRef="#ctx0" brushRef="#br0" timeOffset="14787.8458">20051 11824 5547,'16'-15'4773,"-16"15"-387,16 9 0,-5 17-2709,-11-26-129,9 40-645,-8-14-258,5 10-258,-2-9 129,3 5-258,-4-10-129,2-2 0,-5-20-129,8 22 0,-8-22 129,0 0-129,20 0 0,-20 0 0,15-25 0,-5 3-129,1-1 129,0-5 0,3-7 0,4 6-129,0-1 129,0 0 0,2 4 0,-1 4 0,-3 5 0,-1 11 0,-15 6 0,25 0 129,-15 18-129,-3 6 129,-5 5 0,3 5 0,-5 2-129,1 1 129,0 4 0,-1-7-129,0-8 129,7-1-129,-3-5 0,-4-20-129,17 26-129,-17-26-387,24 16-1032,-24-16-2580,19-7-387,-9-10-258,4-4-258</inkml:trace>
  <inkml:trace contextRef="#ctx0" brushRef="#br0" timeOffset="15147.8664">20613 11252 6966,'0'0'4515,"17"0"0,-16 26-387,-1 0-3225,0 23 129,0-5-387,0 16-258,-1-5 0,1 5-129,0-4 0,0-1-129,0 0 129,3-1 0,1-7-129,5-3 129,3-13-129,6 0 0,2-11 0,7-5 0,2-6 0,3-9 0,3 0-129,-3-9-129,1 1-258,-11-17-645,10 17-1677,-18-18-1548,0 1-516,-14-5 0,0 3-516</inkml:trace>
  <inkml:trace contextRef="#ctx0" brushRef="#br0" timeOffset="15384.88">20542 11606 4902,'-14'0'4902,"14"0"-387,0 0 129,0-23-2967,27 23-129,-13-16-258,13 13-387,0-8-258,6 8-387,2-2-129,-2-4-258,6 9-387,-11-5-1032,12 5-2580,-12-2-516,0 2 0,-6-2-516</inkml:trace>
  <inkml:trace contextRef="#ctx0" brushRef="#br0" timeOffset="15795.9035">21007 11545 3096,'20'-4'4902,"4"-6"-129,-9 10-129,-15 0-1935,32 1-387,-32-1-903,23 25-387,-16-6-516,1 11-258,-4-2 0,-1 4-129,-3-5-129,0 1 0,0-4 129,-1-4-129,1-20 129,-7 25-129,7-25 129,0 0-129,0 0 0,0 0 0,-6-22-129,6 3 129,0-6-129,1 0 258,8-1-258,0-1 258,1-2-129,6 3 129,-4 6 0,3 4 0,-15 16 0,27-16-129,-27 16 0,22-3-258,-5 8-387,-17-5-645,26 24-1419,-26-24-2064,24 18 0,-24-18-258,25 8-387</inkml:trace>
  <inkml:trace contextRef="#ctx0" brushRef="#br0" timeOffset="16291.9318">21425 11564 2451,'16'-9'4773,"-16"9"-129,0 0-258,0 0-1290,6 19-1161,-6-19-387,0 35-516,0-35-258,0 40-258,2-22-129,5 6 0,1-6 0,2-1-129,-10-17 0,33 19-258,-12-15 129,4-4 0,6-6-129,-1-6 129,2-7-129,2-6 0,-1 4-129,0-5 258,-5 3-129,-5 0 129,-4 8-129,-4 3-129,-15 12 258,0 0-129,0 0 0,0 0 0,-2 27 0,-15-1 0,0 4 129,-2 13-129,-1 3 0,-1 5 129,3 3-129,2 2 129,-1-2-129,0 5 129,2-3-258,2-5 258,-1-3-129,3-6 0,2-5 129,-1-10-129,3-2 0,3-10 129,4-15-258,-9 18 0,9-18-645,0 0-3612,0 0-387,0 0-258,-7-14-387</inkml:trace>
  <inkml:trace contextRef="#ctx0" brushRef="#br0" timeOffset="39451.2565">25766 14059 774,'33'21'3999,"-33"-21"387,29 0-1290,-2 4-516,-9-8-645,16 4-258,-11-12-516,14 10-129,-8-15-387,8 8 129,-8-10-516,6 4 258,-13-4-258,3 4 0,-11-4 0,0 1-129,-10 0 0,-4 18 0,0-30 0,0 30-129,-21-26 129,1 15-129,-3 0 0,-1 3 0,-4 4 0,-4 4 0,0 0 0,3 7 0,0 9 0,0 6 0,1 5 0,3 2 0,3 8 129,4-4-129,0 0 258,5 10-258,6-4 129,4-2 0,3-1 129,3-1-258,7-4 129,5-1 0,6-4 0,1-9-129,5-4 129,2-4 0,4-9-129,2 0 129,-2 0-129,1-7 0,1-4 0,-6 0-258,1 4-774,-16-8-3096,13 4-516,-11-11-387,5 4-516</inkml:trace>
  <inkml:trace contextRef="#ctx0" brushRef="#br0" timeOffset="39855.2792">26713 13824 903,'0'0'4128,"0"0"645,-6 12-1032,2 12-1419,-18-15-258,12 24-258,-17-15-516,12 15-129,-11-7-387,6 7-258,-5-3-129,4 2-129,-4 4 258,5-2-387,-3-2 0,8-5 0,0 0-129,4-6 0,2-6-258,9-15-258,-4 22-903,4-22-2967,-6-13-258,6-6-258,0-1-645</inkml:trace>
  <inkml:trace contextRef="#ctx0" brushRef="#br0" timeOffset="40212.3">26355 13818 3096,'-7'-16'4902,"7"16"-129,0 0-258,-4-18-2064,4 18-903,0 0-387,22 26-387,-22-26-129,27 36-258,-12-10 129,6 4-258,-3-2 0,3 3-129,1 1 129,0 0-129,3-7 0,2 1 0,-1-3 0,6-8-129,-1 0 129,-1-12-129,0 2-129,-4-5 0,2 0 0,-9-5-387,2 5-516,-18-21-2193,-3 21-1419,10-23-516,-10 23-129,-2-26-129</inkml:trace>
  <inkml:trace contextRef="#ctx0" brushRef="#br0" timeOffset="40600.3222">26981 13735 6966,'15'-2'4515,"-15"2"0,0 0-1290,0 0-2322,20 13-129,-20-13-129,7 27 0,-7-9-129,0 8-129,0 0 0,0 7 0,-7-3-258,0 6 129,-3-5-129,3-1 129,-3-4-129,8-1-129,-1-10 129,3-15-258,0 22-387,0-22-1290,0 0-2580,14-18-387,0 4-258,-3-10-516</inkml:trace>
  <inkml:trace contextRef="#ctx0" brushRef="#br0" timeOffset="40828.3352">27058 13391 8385,'-19'0'4644,"19"0"-258,0 0-258,0 0-3741,0 0-258,5 14-645,-5-14-1032,19 12-2709,-1-5-129,-1 4-516,-2-4 129</inkml:trace>
  <inkml:trace contextRef="#ctx0" brushRef="#br0" timeOffset="41335.3642">27434 13301 9804,'-4'51'4773,"1"-24"-129,-4-6-1290,7 18-2451,-6-5-258,4 12-129,-5 3-258,3 3 0,-3 0-129,0 2 0,-3-4-129,1-2 129,-2 4-129,1-7 0,1-5 0,2 1 129,5-7-129,2-2 129,0 6-129,8-5 0,5-5 0,2-2 0,3-5 0,3-2 0,1-5 0,2-2 0,-1-12 129,4 0-129,-5 0 0,3-7 0,-1-7 0,-5-2-129,5 4-516,-10-17-903,8 15-3096,-12-10 0,1 5-516,-6 1-387</inkml:trace>
  <inkml:trace contextRef="#ctx0" brushRef="#br0" timeOffset="41755.3883">27237 13757 2451,'22'-7'2322,"-22"7"-645,0 0 258,25-5 0,-25 5 0,0 0 0,0 0-258,25-3-129,-25 3 0,18 0-258,-18 0-129,31 0 0,-14-9-258,16 9-258,-5-5 129,9 3-258,-1-10-258,3 7 0,-1 3-387,-7-8-516,9 10-3870,-21-7-258,-1 5-258,-18 2-645</inkml:trace>
  <inkml:trace contextRef="#ctx0" brushRef="#br0" timeOffset="49603.8372">20703 13663 516,'0'0'516,"0"0"258,0 0 129,14 6 387,-14-6 0,0 0 645,0 0-129,0 0 258,0 0 0,10 18-129,-10-18-258,0 0 0,0 0-258,0 0-258,-12 0-129,12 0-387,0 0-129,0 0-129,-20 0-129,20 0 0,0 0-129,-19 0 258,19 0-258,-21 0 0,21 0 0,-25 0-129,25 0 129,-28 1-129,8 1 0,5 5 0,-2 3 0,1-3 0,16-7 0,-25 14 0,25-14 0,-17 14 0,17-14 129,0 0 0,0 0-129,0 0 129,0 0 0,0 0 0,-14 17-129,14-17 129,0 0 0,0 20-129,0-20 0,0 29 129,0-29-129,2 30 129,0-11-129,3 2 0,-1 3 0,-2 1 129,3-3-258,-1 5 0,-1 0 129,1 2-129,-3 0 0,-1 2 0,3 1 0,-2-1 0,1-3 129,-2 3 0,0 0 0,0-3 0,0 0 0,2-2 0,-2 0 0,0 1 0,0-1 0,-2-3 0,2 3 0,0-4 0,0 3 0,0-6 0,0 0 0,0-19 0,0 30 0,0-30 0,0 27 0,0-27 0,0 26 0,0-26 0,0 25 0,0-25 0,0 21 0,0-21 0,0 0 0,0 19-129,0-19 129,0 0 129,0 0-129,12 0 0,-12 0 0,0 0 0,20-9 0,-20 9 0,16-10 0,-16 10 0,18-3 129,-18 3-129,21-4 0,-21 4 0,25 0 0,-8 0 0,1 0 129,2 0-129,0 0 0,0 0 129,-1 0-129,2 0 0,-5 0 0,-16 0 129,22 0-129,-22 0 0,0 0 0,0 0 0,0 0 129,0 0-258,0 0-129,0-14-774,0 14-3483,0 0 0,0 0-387,-15-7-387</inkml:trace>
  <inkml:trace contextRef="#ctx0" brushRef="#br0" timeOffset="61170.4987">21179 13705 2967,'0'0'3354,"0"0"-387,0 0-387,0 0-387,0 0-258,0 0-258,14-9-129,-14 9-387,0 0-129,0 0-129,0 0-387,0 0-129,0 0 0,0 0-129,0 14-129,0-14 0,0 32 0,0-11-129,0 5 129,0 0-129,0 5 0,1 3 0,2-1 258,1 3-516,-1-1 129,-3 2 0,3-3 0,-3 3 0,0 1-129,0-6 258,0-3-129,0-8 129,0-1 0,0-20 0,3 24 0,-3-24 0,0 0 129,0 0-129,0 0 0,0 0-129,14 0 129,-14 0 0,0 0-258,0 0-129,7-30-1161,-7 30-2580,0 0-129,0 0-516,0 0 0</inkml:trace>
  <inkml:trace contextRef="#ctx0" brushRef="#br0" timeOffset="61823.5361">21210 14432 1032,'0'0'3225,"-11"12"516,11-12-1548,-14 15-516,14-15-387,-9 20 0,9-20-129,0 24-258,0-24-129,0 23-258,0-23-129,0 0 129,25 16-258,-25-16-129,21 0 129,-21 0-258,18-7 129,-18 7 0,16-14 0,-16 14 0,8-19-129,-8 19 129,0 0 0,-4-21-129,4 21 129,0 0 0,-20 0-129,20 0 129,-15 0 0,15 0-129,0 0 129,-14 17-129,14-17 0,0 0 0,-1 17 0,1-17-258,0 0 0,7 18-903,-7-18-2709,0 0-387,18 0 0,-18 0-258</inkml:trace>
  <inkml:trace contextRef="#ctx0" brushRef="#br0" timeOffset="67423.8564">21848 13543 1032,'0'0'3225,"0"0"0,0 0-774,0 0-387,0 0-516,0 0-258,0 0-129,0 0-129,0 0-387,0 0 258,0 0-387,0 0 0,0 0-129,-10 0-129,10 0 0,-22 19-129,8 1 129,0 4-129,-5 2 129,3 12 0,-3-3-129,6 14 387,-5-1-258,9 8 0,-3-1 0,6 5-129,1-1 258,5 8-258,5-10 129,7 1-129,3-6 129,8-1-129,0-9 129,2-2-129,-1-12-129,-5-7-129,2 1-645,-21-22-2064,20 18-1419,-20-18-387,0 0-129,0 0-387</inkml:trace>
  <inkml:trace contextRef="#ctx0" brushRef="#br0" timeOffset="68418.912">22431 13861 1,'0'0'3869,"0"0"259,0 0-129,5 17-1290,-5-17-516,-4 21-387,4-21-516,-17 31-258,1-12-129,5 11-516,-9-3 0,3 7-129,-3 0-129,0 5 0,-1-2 0,2-1-129,5-3 0,0-3 129,1-2-129,5-4 0,0-7 0,8-17-129,-9 25-258,9-25-387,0 0-903,0 0-2064,0 0-774,0 0 0,0 0-258</inkml:trace>
  <inkml:trace contextRef="#ctx0" brushRef="#br0" timeOffset="68790.9344">22115 13891 5031,'0'0'4515,"11"8"129,-11-8-387,25 24-2322,-25-24-258,34 24-387,-34-24-387,40 37-258,-16-19-258,5 8-258,-3-4-129,5 4 0,-3 4 0,-1 0 0,3-3-129,-7 3 258,1-2-129,-5-4 0,2 1 0,-4-3 129,-2-8-258,-15-14-129,22 30-645,-22-30-1677,0 0-1806,0 0-129,17 0-645,-17 0 0</inkml:trace>
  <inkml:trace contextRef="#ctx0" brushRef="#br0" timeOffset="69606.9813">23175 13787 2580,'0'0'4644,"0"0"-387,0 0 258,0 0-2322,0 0-258,0 0-516,0 0-129,-11 0-516,11 0-258,0 0 0,-16 11-129,16-11-258,-25 22 0,9-10 0,-4 2 0,-1 5-129,-5-1 0,-1 1 0,0 2 129,0-2-129,-1-2 0,2 0 0,6-2 0,2-1 0,2-2 0,16-12 0,-16 18 0,16-18 0,0 0 0,0 19 0,0-19 0,20 12 0,-3-9 0,1 8 0,4 0 0,-3 2 129,8 1-129,-4 5 129,4 1 0,-4 4-129,0-3 0,-4-2 0,-2-4 0,-17-15 0,25 26 0,-25-26 0,0 0-129,0 0-129,0 0-258,18 0-1677,-18 0-2193,0-23-387,0 23-129,-3-21-516</inkml:trace>
  <inkml:trace contextRef="#ctx0" brushRef="#br0" timeOffset="70623.0394">23451 13723 258,'10'13'3870,"-10"-13"129,0 37-129,0-2-1677,0-12-774,0 17 129,0-9-516,3 16-129,-3-12-258,7 6-129,-6 0 0,8-1-258,-5-9 0,0 1-129,-1-6 0,0-7-129,-1 0 0,-2-19-258,2 29-516,-2-29-1161,0 0-2322,0 0 0,0 0-645,0-11 516</inkml:trace>
  <inkml:trace contextRef="#ctx0" brushRef="#br0" timeOffset="71112.0674">23742 13810 903,'-11'44'3870,"-3"-15"387,6 4-258,1 9-2193,-4-14-129,11 15-258,0-10 0,8 12-387,-1-13-258,12 5-258,-3-10 0,5 2-129,-1-9-258,5 0 129,-1-14-129,0 0 0,1-6 0,-4-2-129,4-15 0,-6-4 0,-1-4 0,-4-5 129,-6-3-129,-3-9 129,-5 1-129,-5-7 129,-8 3-129,-6 0 129,-3 5-129,-3 3-129,-1 7 258,-1 8-129,2 10 0,4 4 0,2 8-129,4 1 129,15-1-258,-20 21-258,20-1-903,0-20-2838,0 30 0,0-30-516,11 27-129</inkml:trace>
  <inkml:trace contextRef="#ctx0" brushRef="#br0" timeOffset="71547.0921">24076 13468 8643,'14'-7'4773,"5"7"-387,-19 0-258,23 19-3354,-4 6-129,-5 2-258,4 14-129,-1 2-129,-2 6 0,2 7 0,-3 1 129,-5-1-258,1 0 0,-3-6 0,-3 1-258,-4-7 258,0 1 0,-3-8-129,-5-6 0,4-2-129,4-29-129,-11 37-903,11-37-2064,-16 8-1161,16-8-258,0 0-387</inkml:trace>
  <inkml:trace contextRef="#ctx0" brushRef="#br0" timeOffset="72732.16">24408 13345 2451,'0'0'3870,"0"0"-129,0 0-1806,0 0 0,0 0-645,0 0-258,0 0-258,17 0-258,-17 0 0,15 0 129,-15 0-129,24-3-258,-24 3 129,29-6-258,-29 6 129,31-5-129,-17 1 0,-1 4 0,-13 0 0,28 0 0,-28 0 0,21 8 129,-21-8-129,17 11 129,-17-11 0,0 0 0,0 0-129,17 21 129,-17-21-129,0 0 0,0 17 0,0-17 0,0 16 0,0-16 0,-2 30-129,-2-13 129,1 3-129,2 4 129,-3 2-129,4 2 0,0 7 0,0-6 0,0 8 0,0 1 0,0 4 0,2-3 0,0 1 0,-1 1 0,1-2 0,-1 1 0,0-4 0,4 2-129,-5 4 129,4-9 0,-4 3 0,4-6-129,-4-1 258,0-5-129,0-3 0,0-5 0,0-16 0,-4 19 0,4-19 0,0 0 0,-20 7 0,20-7 129,-18 6-129,18-6 129,-18 4-129,18-4 129,0 0-129,-18 7 0,18-7 0,0 0-258,0 0-2064,0 0-1935,14-8-516,-9-10-129,2 0-516</inkml:trace>
  <inkml:trace contextRef="#ctx0" brushRef="#br0" timeOffset="87299.992">19430 15059 2580,'0'0'2967,"0"0"-903,15 17-516,-15-17-645,0 0-258,0 0-516,0 0-129,0 0-129,0 0-774,0 0-645,0 0-1032,0 0-387,0 0 259</inkml:trace>
  <inkml:trace contextRef="#ctx0" brushRef="#br0" timeOffset="89575.1234">19430 15059 258,'-31'-2'2322,"31"2"-258,0 0 129,0 0-387,8 3-129,-8-3-258,0 0-129,0 0-258,0 0 0,0 0-387,0 0 129,0 0-387,0 0 129,0 0-129,0 0 258,0 0-258,14 4 0,-14-4-129,0 0 0,0 0 0,20 7 0,-20-7-129,0 0 0,21 7 0,-21-7 129,22 5-129,-22-5 0,23 6-129,-9-3 129,-14-3 0,28 1-129,-28-1 129,28 0-129,-13 0 0,2 3 129,-2-3-129,1 0 0,3 0 0,-2 0 0,1 5 0,0-5 0,0 2 0,0-2 0,-1 0 0,1 0 258,-1 1-258,1-1 0,-3 0 0,3 0 0,-3 0 0,-1 0 0,0 0 0,-14 0 0,26 0 0,-26 0 0,21 5 0,-21-5 0,24 1 0,-24-1-258,22 2 258,-22-2 0,24 0 0,-24 0 258,26 0-258,-12 0 0,2 3 0,-1-3 0,0 0 0,3 0 0,4 0 0,5 0 0,-1 0-258,-1-5 258,5 3 0,0-3 0,1-1 0,1 2 0,-4 3 0,-1-1 0,1-3 0,3 5 0,1-2 258,-2 1-258,2-4 0,-2 5 0,3-4 0,-3 2 0,0 1 0,-1 1 0,-3 0 129,1 0-129,-1 0 0,-1 0 0,-1 6 0,1-5 0,0 4 0,0-4 0,-1 1 0,2-2 0,0 4 0,1-4 129,-1 0-129,2 0 0,0 0 0,0-4 0,1 1 0,-1-3 129,5 0-129,-2 2-129,1 1 129,-2-3 0,2 1 0,0-2 0,0 2 0,0-1 0,0 2 0,-1-3 0,4-1 0,-1 5 0,1-1 0,-2 0 0,5 4 0,2-2 0,-2 0 0,1 2 0,-2 0 0,4 0 0,-4 0 129,1 0-129,-2 0 0,0 0 0,-2 0 0,-1 0 0,2 0 129,-1 0-129,1-3 0,3 3 129,-2 0-129,1 0 0,0-3 129,2 2-129,1-3 129,0 1 0,1 1-129,-3 0 129,6-2-129,-4 0 0,3 0 0,2-1 129,0 3-129,0-3 0,5 0 0,-3-2 129,3 3-129,-1-1 0,-3-2 129,4 0-129,-6 0 129,0 6-129,-3-2 129,2 3-129,-4-1 0,2-2-129,-2 3 129,-2 0 0,2 0 0,0 3 0,1-2 0,-2-1 0,1 0 0,3 4 129,-2-4-129,4 0 0,0 0 0,4 0 129,-2 0-129,1 4 0,1-4 129,-8 2-129,4 2 0,-3 0 0,-4 3 129,1-2-129,-5-1 0,2 1 0,0 0 0,2-3-129,1 0 129,5 0 0,-3-1 0,2-1 0,1 2 0,-1 0 0,2 1 0,-2 2 0,3-2 0,-4 1 0,7 0 0,0-1 0,1 1 0,5-3 0,-1-1 0,1 0 0,-1 0 0,0 0 129,-3 0-129,-3 0 0,-4 0 0,-2 0-129,-1-1 129,-4 1 0,-2 0 0,-2-4 0,-3 4-129,0 0 129,-3-3 0,2 3 0,-4-4 0,-3 0 0,-2 4 0,-2 0 0,2-3 129,-2 3-129,-2 0 0,-15 0 0,28 0 0,-14 0 0,3-1 0,1-3 129,0 4-129,6-3 0,-2-1 0,4 3 0,2-3 0,4 1 0,-1-1 0,-1-1 0,2 0 129,-1 1-129,-1-3 0,0 0 0,-4 6 0,-1-5 0,-1 3 0,-5 1 0,1 2-129,-4-3 129,0 3 0,0 0 0,-16 0 0,24-4 0,-24 4 0,18 0 0,-18 0 0,0 0 0,18 0 0,-18 0 0,0 0 0,0 0 0,17 0 0,-17 0 0,0 0 0,0 0 0,0 0 0,14 0 0,-14 0 0,0 0 0,0 0 0,0 0 0,0 0-129,0 0-258,5 15-903,-5-15-2967,-9 0-387,9 0-387,0 0-129</inkml:trace>
  <inkml:trace contextRef="#ctx0" brushRef="#br0" timeOffset="90858.1967">26140 14656 3483,'-9'10'4257,"9"-10"-1032,0 0-645,0 0-258,0 0-387,0 0-387,0 0-387,0 0-129,0 20-129,0-20-258,0 0-129,13 10-129,-13-10 0,19 22 0,-19-22-258,23 15 129,-23-15-129,23 23-129,-23-23 129,25 25 0,-25-25-129,24 15 0,-24-15 129,25 18-129,-25-18 0,24 16 129,-24-16-129,20 13 0,-20-13 0,20 17 0,-20-17 129,18 16-129,-18-16 0,17 17 0,-17-17 0,12 20 0,-12-20 0,0 0 0,17 17 0,-17-17-129,0 0 129,14 19 0,-14-19 0,0 0 129,0 0-129,0 0 0,0 0 0,14 16 0,-14-16 0,0 0 0,0 0 0,0 0 0,0 0 0,0 0 0,0 0 0,0 0 0,0 0 0,0 0 0,0 0 0,0 0 129,0 0-129,0 0 0,0 0 129,0 0-129,0 0 0,0 0 0,0 0 0,0 0 0,0 0 0,0 0 0,0 0 0,-13 16 0,13-16 0,-19 14-129,19-14 258,-23 20-129,23-20 0,-27 25 0,10-9 0,3-4 0,-1 3 0,1 3 0,-3-9 0,17-9 0,-22 24 0,22-24 0,-15 15 0,15-15 129,0 0-129,0 0 0,0 0 0,-17 15 129,17-15-129,0 0 0,0 0 0,0 0 0,0 0 129,0 0-129,0 0 0,-7 19-129,7-19 129,0 0 0,0 0 0,0 0 0,0 0-129,0 0 0,0 0-258,0 0-129,0 0-129,0 0-774,0 0-645,0 0-2451,0 0-645,0 0 0,0 0-129</inkml:trace>
  <inkml:trace contextRef="#ctx0" brushRef="#br0" timeOffset="91887.2556">26578 14808 1935,'0'0'3870,"0"0"-387,-10 6-1032,10-6-387,0 0-387,0 17-258,0-17-258,0 0-129,0 0-258,0 0-129,0 0-258,-11 26 0,11-26-129,-4 19 129,4-19-129,-6 26-129,6-26 0,-1 27 0,1-27-129,0 31 129,0-14-129,0 0 0,0-17 0,7 27 0,-7-27 0,8 23 0,-8-23 0,11 19 0,-11-19 0,0 0 129,21 14-129,-21-14 0,19 6 129,-19-6-129,24 0 0,-24 0 0,25-1 0,-25 1 129,24-16-129,-24 16 0,23-21 129,-23 21-129,21-26 129,-21 26-129,20-26 129,-10 8 0,-4 1-129,0-2 0,-5 0 129,-1 1-129,0-1 0,-5 3 0,5 16 129,-15-24-129,15 24 0,-27-13 129,12 13 0,-2 0-129,-1 3 0,1 7 0,-1 0 129,0 6-129,0-2 0,3 3-129,-2 2 129,2-1 0,5-2-258,10-16-129,-10 44-1548,10-44-2451,-2 24-387,2-24-258,0 0-387</inkml:trace>
  <inkml:trace contextRef="#ctx0" brushRef="#br0" timeOffset="106831.1104">19025 15463 258,'10'9'2967,"-10"-9"-516,0 0 0,0 0-387,0 0-258,0 0-258,0 19-258,0-19-258,0 0 129,0 0-387,0 26 129,0-26-387,0 21 0,0-21 0,0 23-129,0-23-129,0 26 0,0-26 0,0 33-129,0-15 258,0 2-258,-5 5-129,5-3 129,0 6 0,-1 0-129,1-2 129,0 4-129,0 2 0,0 0 129,0 4-129,0-2 129,1-1-129,4 4 129,-4 7-129,2-1 129,-3-1 0,1 2 129,-1-3-129,0 3 0,0-1 129,0 1-258,0-6 129,0 6 0,-1-4 0,1 5-129,-3-1 129,2 1-129,-4-5 258,4 9-129,-2-5 0,2-3-129,-3 3 129,2-2-129,0-8 129,2 3-129,-3 1 0,3-1 0,-2-2 129,1 3-129,1 0 0,0 2 129,-1 3-258,-1 2 258,1-5-129,-3 2 0,1-4 0,1-2 0,0 5 0,0-8 0,1-2 0,1-1 0,0 3 129,0 0-129,0-2 0,0 2 0,0 3 129,0-2-129,0 5 0,0-1 0,0-3 0,0 5 0,0-5 0,0 0 0,0-2 0,0 5 0,0 0 0,0-1 0,0-2 0,0 1 0,0 1 0,0 2 0,0-7 0,0-1 0,0-1 0,0 0 0,0-2 0,0-2 0,0-2 0,0-3 0,-1 4 0,1-1 0,0-3 0,-3 15 0,3-3 0,0-1-129,0 2 129,0 0 0,0 2 0,0-2 0,0-3-129,1-10 129,1 0 0,0 0 0,0-4 0,0 4 129,1 3-258,-1-3 129,2 2 0,-3-1-129,1 5 129,-1 1 0,0-1 0,1-2-129,1-1 129,-3 2 0,0 0 0,0-1 0,0-6 129,2 4-129,-2-1-129,2-1 258,-2 2-129,1-4-129,2 6 129,-3-4 0,1 1 0,1-2 0,-2 3 0,0 2 0,0-4-129,0 5 129,0 1 0,0 0 0,0 5-129,0-1 129,0-9 0,0 7 0,0-3 0,0-2 0,0-5 0,1 2 0,0-3 0,4 1 0,-5-19 0,2 29-129,-2-29 129,2 23-129,-2-23-129,0 0 129,0 0-387,0 0-516,0 0-1161,0 0-2193,0-16-258,0 16-129,0-17-258</inkml:trace>
  <inkml:trace contextRef="#ctx0" brushRef="#br0" timeOffset="107874.17">18798 19379 903,'0'0'4128,"0"0"258,0 0 0,0 0-2064,10 19-258,-10-19-387,0 0-387,0 0-258,3 33-258,-3-33-129,7 37-258,-5-11 0,5 10 0,-2-3-258,4 1-129,0 6 0,0-1 129,3 2-129,-3-6 0,0 0 0,0-2 0,1-6 0,-2 3 0,1-9 0,0 1 0,-2-3 0,-7-19-129,21 22 258,-21-22-129,21 4 0,-21-4 0,24-8 129,-24 8-129,22-35 129,-11 15 0,2-10 0,-2 2-129,0 4 129,0-5-129,4 0 0,-2-1 0,2-1 0,-2 0-129,2-1 129,-1 1 129,-3-2-258,-1 8 129,0 6 0,-10 19 0,12-19 0,-12 19 0,0 0 0,0 0 0,0 0-129,0 0 0,13 12-129,-13-12-903,4 19-2709,-4-19-516,0 0-774,0 0 0</inkml:trace>
  <inkml:trace contextRef="#ctx0" brushRef="#br0" timeOffset="109214.2467">19026 20320 3354,'-12'19'3999,"12"-19"-1161,0 0-258,0 0-516,0 0-387,0 0-387,-20 0-129,20 0-258,0 0-258,0 0-258,0 0 0,0 0-129,-18 0 129,18 0-258,0 0 0,0 0 129,-14 17-129,14-17 129,-7 17-129,7-17 129,-7 22 0,7-22-129,-1 27 129,1-9-129,0-18 0,0 31 0,1-12-129,-1-19 387,14 27-387,-14-27 129,20 23-129,-20-23 129,25 18 0,-25-18-129,23 2 129,-6 3-129,-17-5 129,27 0-129,-27 0 0,27-7 0,-27 7 0,27-10 0,-27 10 0,22-24 0,-22 24 0,22-27 0,-22 27 0,13-26 0,-9 7 129,-4 19-129,3-19 0,-3 19 0,0-30 0,0 30 0,-9-30 0,1 13 0,-3-2 129,-2 0-129,0 8 129,13 11-129,-27-23 0,27 23 0,-26-8 129,26 8-129,-21 0 0,21 0 0,-15 0-129,15 0-129,-10 23-129,10-23-1419,-11 22-2580,11-22-387,-7 23-258,7-23-516</inkml:trace>
  <inkml:trace contextRef="#ctx0" brushRef="#br0" timeOffset="122374.9994">18750 20422 516,'-3'18'2193,"3"-18"-258,0 0-258,0 0 0,0 0-516,-14 3 0,14-3 258,0 0-258,0 0 0,0 0-129,0 0 0,-14-10-129,14 10 0,0 0 0,0 0-258,0 0 0,-13-11-129,13 11-129,0 0-129,-20-5 0,20 5 129,-14-10-258,14 10 0,-20-8 0,20 8 0,-23-8-129,23 8 129,-25-3 0,25 3 0,-28-4-129,28 4 258,-28 0-258,14-3 129,-3-1 0,-1 4 0,-1 0 0,-2 0 0,0-2 0,2 2 0,-5-5-129,2 0 0,-3-6 129,2-3 0,-3 7 0,1-1 129,-2-6-129,2 3 0,0-1 129,-1 4 0,0 1-129,-1-9 129,-1 2-129,2 0 0,-2-3 0,2-1-129,-4-3 129,4 4 0,-3 3-129,0 2 129,-1-1-129,3 1 129,-4 0-129,-2 5 129,2-3-129,-4-2 129,1-4-129,-3 3 129,3-7-129,-4 7 0,2-6 129,0 2-129,2 0 129,1-8-129,2 3 0,-2 0 0,4 2 129,1-8-258,-3-2 129,2 4 0,-6-5 129,2 10-129,-3-14 0,1 0 0,0 0 0,1 3 0,0-11 129,2 4-129,4 2 0,2-4 0,-2 4 0,0 0-129,-2 0 129,-4 0 0,1 11 0,1-7 0,-3-2-129,2 2 129,2 0-129,2 0 129,4-2-129,1 0 258,6 0-258,-1 7 129,5-3 0,0 2 0,0-10 0,0 0 0,2-2 0,-2 0 0,1 0 0,4-6 0,-1 2 129,3-4-258,0 11 129,3 1 0,-3 5 0,1-6 0,1 4 0,-2 1 0,0-1 0,-2-2 0,5-3 0,-1 0 129,1 0-129,1 3 0,1 0-129,1 0 129,1 6 0,0-1 0,0-1-129,0 1 129,0 2-129,0-5 258,1 0-258,5-5 129,1-6-129,1 5 129,-1 5 0,1 0 0,1 0-129,-2 6 0,0 2 129,-2 1 0,2-1 0,2 0 0,-1-9 0,0-3 0,5 0 129,-1-4-129,1 3 0,-2-3 0,-3 4 0,2 3 0,-3 7 129,0 1-258,1-1 129,-2 3 129,4-7-129,2 0 0,2-3 0,1-1 0,1 1 0,0-2 0,1 2 0,0 3 0,-2 4 0,-1 5 0,0 2 129,-3 0-129,0 1 0,3 0 0,0-8 0,3 0 0,-1 0 0,4-2 129,-2 1-129,0 4 129,0-3-129,0 3 129,0 4-129,0-1 129,-1-3 0,0 4-129,2-13 129,0 7-129,1-10 129,1 1-129,2-3 129,1 3-129,-2 2 0,2-3 0,-2 10 129,2-1-129,0 0 0,-1 6 0,-1 1 0,3-4 0,0 5 129,2 2-129,1-4 0,-2 3 0,1 2 0,0 0 0,-2 3 129,0 7-129,0-6 129,2-2-129,-1 2 0,2-2 129,1-3-129,1 3 0,-1-1 0,4-3 0,-2 4 0,-1 1 0,-3 1 129,1 2-129,-6 4 0,0-1 129,-1 0-129,-2 0 129,1 0-129,-3 1 0,3-1 0,-2-4 0,3 2 0,-1 0 0,-1 3 0,1 1 0,-4 0 0,5 1 0,-3 0 0,0 0 0,-1 1 0,0 2-129,1-5 129,-1-3 0,1 0-129,0 0 129,-4 7 0,4-2-129,-3 1 129,-1-1 0,1 5 0,-15 1 0,24-5 0,-24 5 0,21-2 0,-21 2 0,19-7 0,-19 7 0,20-4 0,-20 4 0,19-5 129,-19 5-258,21-7 129,-21 7 0,17-1 0,-17 1 0,18-7 0,-18 7 0,16-4 0,-16 4 0,17-3 0,-17 3 0,15-6 0,-15 6 0,0 0 0,21 0 0,-21 0 0,0 0 0,18 0 0,-18 0 0,0 0 0,0 0 0,16 3 129,-16-3-129,0 0 0,0 0 0,0 0 0,0 0 0,0 0 0,0 0 0,0 0-129,0 0 129,0 0-258,0 0 0,12 17-516,-12-17-2322,-8 0-1548,8 0-387,-24 6-258,6-6-516</inkml:trace>
  <inkml:trace contextRef="#ctx0" brushRef="#br0" timeOffset="123419.0592">18039 15034 1032,'0'0'3612,"-14"0"-129,14 0-516,0 0-516,0 0-387,0 0-516,0 0 0,-6-22-387,6 22-129,0 0 0,0 0-258,0 0-129,0 0 0,9 3-258,-9-3 129,12 22-258,-12-22 0,23 22 0,-10-10 0,3-5-129,0 5 0,1-1-129,4 0 129,-3 0 0,2 0-129,-1 3 129,-2-3-129,2 1 0,1 0 129,-2-5 0,3 1-129,-5-1 0,4 4 129,-2 0-129,-2-3 0,1-1 129,0 0-129,-2 4 0,-1-7 0,1 0 0,1 0 0,-2-4 0,-14 0 0,25 2 0,-25-2 0,16 0 0,-16 0 0,0 0 0,0 0 0,0 0 0,0 0 0,0 0 0,0 0 0,0 0 0,0 0-129,0 0 129,0 0 0,0 0-129,0 0 129,0 0 0,0 0-129,0 0 129,0 0-129,0 0-129,0 0-258,0 0-1548,0 0-2451,0 0-129,0 0-387,-1 17-387</inkml:trace>
  <inkml:trace contextRef="#ctx0" brushRef="#br0" timeOffset="124383.1143">18495 15352 1548,'0'0'2451,"0"0"-516,13-21-129,-13 21-258,0 0 0,0 0-258,0 0 129,13-5-258,-13 5 129,0 0-258,9-20-258,-9 20 129,0 0-258,0 0-129,0 0-129,16-5-129,-16 5 0,0 0-129,0 0 0,0 0 129,0 0 0,0 0 129,0 0-129,0 0 0,0 0 129,0 0-129,0 0 129,-6 19-129,6-19 0,-14 19 0,14-19 129,-18 23-258,18-23 0,-24 35 0,10-16 0,-1 3-129,-3 3 129,0 2 0,-2 3-129,1 0 129,-6-4-129,8 6 129,-1-6 0,1 5 0,2-1-129,0-1 129,-1-3-129,5 1 129,1 1-129,1-4 129,0-4-129,9-20 129,-12 24-129,12-24 0,-6 18 0,6-18 129,0 0-129,0 0-129,0 0 129,0 0 0,0 15-129,0-15-387,0 0-1290,0 0-2580,0 0-129,0 0-516,0 0-387</inkml:trace>
  <inkml:trace contextRef="#ctx0" brushRef="#br0" timeOffset="130062.4391">13110 18132 3354,'9'-26'4128,"-9"26"-1161,2-22-516,-2 22-516,0 0 0,0 0-516,0 0 0,0 0-387,0 0-129,0 0 0,-7 8-258,7-8-258,-12 25-129,2 0 0,-4-1-258,0 9 129,-4 2-129,-3 4 0,2 0 0,0 4 129,-2-4-129,-2-4 0,3 3-129,0-5 129,2-7 0,3-4-129,2-4 129,2 0-129,11-18 129,-14 23 0,14-23-129,0 0 129,-4 15-387,4-15-129,0 0-774,0 0-1290,0 0-1935,0 0-387,0 0-258</inkml:trace>
  <inkml:trace contextRef="#ctx0" brushRef="#br0" timeOffset="130427.46">12667 17987 1935,'0'0'4386,"0"0"387,0 0-387,0 0-2322,7 33-645,1-18-387,13 29 0,-6-13-387,13 13 0,1-1-258,6 8 0,-2-6-258,3-2 129,-1-6-129,3 0 129,-5-7-258,2 4 129,-7-13-129,-2-2 129,-4 0-129,2 0 0,-6-5 0,-1 1 0,-2-5-258,-15-10-258,25 17-903,-25-17-2967,0 0-258,0 0-516,15 0 0</inkml:trace>
  <inkml:trace contextRef="#ctx0" brushRef="#br0" timeOffset="131063.4964">13331 18150 4257,'0'0'4902,"10"-7"-258,-10 7-516,0 0-2580,28 0-258,-28 0-387,33 4-258,-13-4-129,8 1-258,-3-1 0,2 0 0,0 0-129,1 0 0,-5 0 0,2 0-129,-1 0-129,-10 0-129,8 4-387,-22-4-1290,14 0-2322,-14 0-516,0 0-258,0 0-258</inkml:trace>
  <inkml:trace contextRef="#ctx0" brushRef="#br0" timeOffset="131370.514">13351 18349 1419,'-14'16'4644,"14"-16"258,0 0-258,1 22-2064,-1-22-645,27-2-645,-13-11-258,15 13-258,-3-7-258,5 7-258,-2-10-129,3 6 0,-5 2 0,-2 2-129,-2 0 0,-3 0 0,-4 2-129,-16-2-129,28 17-1161,-28-17-3096,0 0-129,14 0-387,-14 0-258</inkml:trace>
  <inkml:trace contextRef="#ctx0" brushRef="#br0" timeOffset="132199.5613">14515 17957 2709,'0'0'4773,"0"0"-387,0 0-774,0 0-1290,-20 1-516,20 25-516,-15-13-258,12 18-387,-13-1-258,3 11 0,-4 0-129,2 3-129,-3 4 0,-1 3 0,-2-4-129,1-4 0,-1-4 0,6-4 0,-2-6 0,4-5 0,13-24-129,-16 18-258,16-18-645,0 0-2193,0 0-1419,2-23-129,6 8-387</inkml:trace>
  <inkml:trace contextRef="#ctx0" brushRef="#br0" timeOffset="132550.5813">14196 17918 4257,'0'0'4902,"0"0"0,0 0-516,0 0-2580,14 20-387,-14-20-387,39 39-258,-18-19-258,11 11-129,-4 0 129,4 8-258,1-2-129,-2 2 0,-1-3 0,-2-2 0,-1 3-129,-5-8 129,-1 5-258,0-6 258,-7-6-258,1-2 129,-4-3-129,-11-17-129,19 31-387,-19-31-1161,0 0-2838,0 0-129,16 0-387,-16 0-387</inkml:trace>
  <inkml:trace contextRef="#ctx0" brushRef="#br0" timeOffset="133047.6099">14914 17894 3612,'1'19'4902,"-1"-19"-129,0 30-387,0-30-2322,0 44-516,-1-17-387,1 17-387,1-7-387,5 9-129,-5 3-129,2 0 0,-3-7 0,0-1 0,0-4-129,0-5-129,0-6 0,0-11-129,0 4-387,0-19-1161,0 0-2580,0 0-387,-4-13-129,-2-7-258</inkml:trace>
  <inkml:trace contextRef="#ctx0" brushRef="#br0" timeOffset="133399.63">14746 18115 4902,'0'0'5160,"0"0"-387,0 0-129,0 0-2838,0 0-645,21-1-258,-21 1-258,37-18 0,-16 6-258,8 1-258,2 4 129,-1 4-129,-2 0 0,1 3-129,2 0 129,-3 0-129,-2 5 129,-3 2-129,-4-3 0,-1-1 0,0 2-129,-18-5-258,27 12-1161,-27-12-2838,0 0-516,7-20-129,-7 20-516</inkml:trace>
  <inkml:trace contextRef="#ctx0" brushRef="#br0" timeOffset="134714.7052">15412 17958 1935,'-17'0'4773,"17"0"-387,-15-8 129,15 8-1935,-8-18-516,8 18-645,0-19-258,0 19-258,0-24-387,0 24 129,15-26-258,-15 26-129,14-21 0,-14 21-129,21-23-129,-21 23 129,23-17 0,-7 10 0,-16 7-258,29-16 258,-13 9-258,3 2 258,-3 5 0,1 0-129,-2 2 129,2 8-129,-2 2 129,-1 6-129,0-1 129,-3 3-129,-1-1 0,-2 2 129,-2 5-258,-3 0 129,-3 0 0,0 4 0,-3-4 0,-4 5 0,-3 7 0,-4-6 0,-1 1 0,-3-2 0,-3 1-129,0-6 129,-4 4 0,1-4-129,2-4 129,4-3 0,-3 0 0,7-3 0,14-16-129,-21 28 129,21-28 0,0 0 0,-11 15 0,11-15 0,0 0 0,0 0 129,0 0-129,0 0 0,0 0 0,13 11 129,-13-11-129,23 0 129,-6 0 0,1-4-129,3 3 129,6 1-129,-1-2 129,0-2-129,2 3 0,-3 1 129,-3 0-129,-1 0 129,-3 0 0,-1 0-129,-17 0 0,24 3 129,-24-3 0,0 0 0,15 2-129,-15-2 129,0 0-258,0 0 129,0 0 0,0 0-258,0 0-129,0 0-774,18 9-3612,-18-9 0,0 0-645,0 0-258</inkml:trace>
  <inkml:trace contextRef="#ctx0" brushRef="#br0" timeOffset="141511.0939">19811 17279 1806,'0'0'3870,"0"0"516,0 0-1290,0 0-516,0 0-516,0 0-516,2-9-387,-2 9-129,0 0-258,0 0-258,0 0-129,0 0-129,-11-17 0,11 17 0,-18-4-258,18 4 129,-25-3 0,11 1-129,-4 0 129,-1 2-129,-4 0 0,5 0 258,-1 4-258,1 3 129,-2 0-129,5 0 0,1 1 129,14-8-129,-18 18 0,18-18 0,-15 14 0,15-14 0,-4 17 0,4-17 0,0 20 129,0-20-129,0 26 0,0-9 129,0 5-129,1 1 0,0 3 0,-1 2 0,2 3 0,3 1 0,-5 1 0,2 1 0,-1 0 129,-1 4-129,0-2 0,3-2 0,-2 5 129,-1-1-129,0 0 129,3 2-129,-3-3-129,0 0 258,0 3-258,0-1 129,0-6 0,0 0 0,3-4 0,-2-5 0,2 4 0,3-11 0,-6-17 129,8 28-129,-8-28-129,7 23 129,-7-23 0,0 0 0,4 16 0,-4-16 0,0 0 0,0 0 0,0 0 0,0 0 129,0 0-129,0 0 0,15 8 0,-15-8 0,18-2 129,-2 2 0,-1-1-129,5-4 129,2 4-129,3 1 129,-2-7 0,1 6 0,3 1-129,-7 0 129,0 0-129,-3 0 129,-17 0-129,20 0 0,-20 0 0,0 0 0,0 0 0,0 0-258,0 0-258,0-18-2451,0 18-1677,0 0-258,0 0-258,-18-7-516</inkml:trace>
  <inkml:trace contextRef="#ctx0" brushRef="#br0" timeOffset="143854.228">20516 17517 1,'0'0'3482,"0"0"388,0 0-903,0 0-258,0 0-516,0 0-387,0 0-258,0 0-387,0 0-129,0 0-387,0 0 129,0 0-387,0 0-129,0 0 129,0 0-129,0 0-129,0 0 0,0 0 0,0 0 0,0 0-129,-11 13 129,11-13-129,-13 36 0,3-9 0,-5 4 0,0 2-129,-1 5 258,-2 1-129,2-4 0,-1-1 0,-1-2 0,7-10 0,1-4 129,3-2-129,7-16 0,-10 26 0,10-26 129,-5 17-129,5-17 0,-9 18 0,9-18 0,-7 25 0,7-25 258,-15 18-258,15-18 0,0 0-258,-11 18 129,11-18-129,0 0-387,0 0-774,0-12-3096,0-5 0,0 17-645,3-38 129</inkml:trace>
  <inkml:trace contextRef="#ctx0" brushRef="#br0" timeOffset="144231.2495">20210 17613 3612,'0'0'4773,"0"0"-258,0 0-258,0 0-2451,0 0-387,0 0-258,35 11-258,-22-6-129,17 12-387,-5-6 0,9 15-129,-4-5 129,3 2-258,-2 0 129,-2 6-258,3-6 129,-3 3-129,-4-5 129,1-2-129,-5-1 0,-3-3 0,-2-6-129,-16-9-129,22 10-516,-22-10-903,0 0-2838,14-22-129,-14 22-387,0-29-258</inkml:trace>
  <inkml:trace contextRef="#ctx0" brushRef="#br0" timeOffset="145171.3033">21370 17451 2709,'0'0'3999,"0"0"-645,1-17-516,-1 17-516,0 0-645,0 0-129,0 0-387,0 0-258,-13 5-129,13-5-129,-19 13-129,19-13-129,-28 15 0,14-4 0,-5-5-129,1 5-129,-3 3 0,-1 1 0,-1 1 0,4 1-129,-3-1 0,4 2 0,2 0 0,0-3 0,16-15 0,-21 25-129,21-25 258,0 0-129,0 20 258,0-20-258,14 6 129,4 1 0,0-4 0,0 2 0,7 2-129,-3 4 0,2-1 0,-3 0 0,1 1 0,-3 3-129,-1-3 258,-4 5-258,2-5 129,-16-11 0,19 21 0,-19-21 0,0 0 0,18 18 0,-18-18 0,0 0-129,0 0-129,0 0-516,18 7-1032,-18-7-2709,0 0-258,0 0-387,10-9-258</inkml:trace>
  <inkml:trace contextRef="#ctx0" brushRef="#br0" timeOffset="145778.338">21724 17361 129,'4'-17'3999,"-4"17"387,0 0-903,0 0-774,0 0-516,0 0-387,-8-9-387,8 9-387,0 0-129,0 0-258,0 0-129,0 0-129,0 17 0,0 1-129,1 5 129,2 4-258,1 6 0,1 8 0,-3-2-129,3 7 0,-4 2 129,2 1-258,-1-1 258,0-3-258,-2-4 258,1-5-129,-1-6 0,0-7 0,0-23 0,3 25 129,-3-25-258,0 0 129,0 0-387,0 0-1032,24 0-3225,-24 0 0,0 0-516,8-14-387</inkml:trace>
  <inkml:trace contextRef="#ctx0" brushRef="#br0" timeOffset="146546.3809">22162 17439 3354,'0'0'4773,"0"0"-129,-19-13-387,19 13-2322,0 0-516,0 0-387,-22 0-129,22 0-387,0 0-129,-16 12 0,16-12-129,-11 26 0,4-7 0,4 0 0,-4 7 0,5 6-129,-3-5 0,5 8-129,0-4 129,0 4-129,0-3 129,7 2-129,3-7 129,1 1-129,3-7 129,3-1-129,1-7 129,1-3 0,2-4-129,6-6 0,1-4 0,-1-8 0,1-6 0,0-4 0,-2-1 0,4-6 0,-5 0 0,-6 0 0,-2-2 129,-5-1-129,-3 6 0,-5 0 129,-4-5-129,-2 6 0,-11 0 0,-4 2 0,-7 0 0,-4 3 0,-4 1 129,2 6-129,-5 6 0,2 3 0,2 4 0,3 1 0,6 12-129,3 4 0,6 4-258,13-21-903,-10 44-3225,2-27-258,8 8-387,0-25-645</inkml:trace>
  <inkml:trace contextRef="#ctx0" brushRef="#br0" timeOffset="148339.4839">22584 17044 903,'0'0'2967,"0"0"-129,0 0-258,0 0-129,0 0-258,0 0-258,0 0-258,0 0-129,0 0-516,0 0-129,0 0-258,0 0-129,7 0-129,-7 0 0,16-2-129,-16 2 0,31-4 0,-14-1-129,1 5 129,4 0-129,4 0 0,1 0 129,2 0-129,-3 2 0,1-2-129,-6 3 129,4 0-129,-7-3 129,-18 0-129,23 0 0,-23 0 129,0 0-129,14 0 129,-14 0-129,0 0 0,0 0 0,0 0 129,0 0-129,0 0 0,0 0 0,0 0 0,-9 19 0,9-19 0,-13 20 0,13-20 0,-10 32 0,8-11 0,0 5 0,2 5 0,0 4 0,0 2 0,0 8 0,4-2 0,2 1 0,1 3 0,-2-3 0,2-1 0,-1 2 0,-2 2-129,-2-6 129,0-1 0,0-4 0,-2-1-129,0-4 129,0-4-129,0-7 129,0-2 0,0-18 0,0 21 0,0-21 0,-6 19 0,6-19 129,0 0-129,0 0 0,-10 17 0,10-17 0,0 0 0,0 0 0,0 0-129,0 0 129,0 0 0,-15 2 0,15-2 0,0 0 0,0 0 0,0 0 0,0 0 0,0 0 0,0 0 0,0 0 0,0 0 0,0 17-129,0-17 129,0 0 129,0 0-258,0 0 129,0 0 0,0 0 0,0 0 0,0 0 0,6 18 0,-6-18 0,0 0 0,0 0 0,0 0 129,0 0-129,0 0 0,0 0 0,0 0 0,-10 10 129,10-10-129,0 0 129,0 0-129,-15 4 0,15-4 0,-20 0 0,20 0 0,-26-4 0,9 3 0,3 1 0,-4 0 0,0 0 0,-3 0 0,6 1 0,-3 8 129,2-3-129,16-6 0,-22 7 0,22-7 0,0 0-258,0 0-129,0 16-1677,0-16-2580,10-1-387,-10 1-129,18-12-645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2:10:59.34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12718 9605 1548,'0'0'3354,"0"0"-258,0 0-645,0 0-129,0 0-516,0 0-387,0 0-129,0 0-387,0 0 0,0 0-258,-11 14-258,4 3 0,0 3-258,-5 6 129,0-2 0,-2 5-129,-4-1-129,0 4 129,-1-1-258,0-3 258,0-3-129,0-2 0,3 0 0,1-6 0,2-1 0,2-4 0,11-12 0,-18 16 129,18-16-258,-11 12 258,11-12-129,0 0-129,0 0 129,0 0 0,-14 10 0,14-10-129,0 0-129,0 0-258,0 0-774,0 0-2580,0 0-387,0 0-516,0-7 258</inkml:trace>
  <inkml:trace contextRef="#ctx0" brushRef="#br0" timeOffset="589.0337">12417 9631 129,'0'0'2193,"0"0"-258,0 0-516,0 0 129,0 0-387,0 0 258,0 0-258,6 0 0,-6 0 0,0 0 0,2-15 0,-2 15-129,0 0-387,0 0 129,0 0-129,15 0 0,-15 0-129,11 14 0,-11-14 0,22 28 0,-7-12 129,6 7-258,-1-1 0,7 4 0,-4-1-129,5 3 0,-3-3 0,0 4-129,-4-5 0,1 1-129,-2-2 129,-1-4-129,-1-1 0,-1-3 0,0-2 258,-3-2-258,3-5 0,-3 2 0,-3-5 0,-11-3 0,19 5 0,-19-5-258,11 0-129,-11 0-387,0 0-2064,0 0-1677,0 0-129,10-11-645,-10 11 258</inkml:trace>
  <inkml:trace contextRef="#ctx0" brushRef="#br0" timeOffset="1386.0791">13001 9710 129,'0'0'4128,"0"0"258,0 0-774,0 0-1032,0 0-258,12 7-774,-12-7-516,20 0-129,-20 0-258,27 0 0,-10 0-258,3 0 0,0-1-129,1-1-129,-1-1 0,-2 2 0,1-3-129,-4 1 129,0 2-258,-15 1 0,20 0-387,-20 0-516,14 0-1419,-14 0-2064,0 0 0,0 12-645,0-12 387</inkml:trace>
  <inkml:trace contextRef="#ctx0" brushRef="#br0" timeOffset="2000.1139">13044 9869 3225,'1'11'3225,"-1"-11"-516,0 0-516,0 0-258,0 0-387,0 0 129,0 0-387,0 0-129,0 0-129,0 0-258,15 4 0,-2-1 0,-13-3-258,27 0 0,-11 0-258,4 0 0,-4 0 0,4 0-129,-2 0 0,2 0-129,-3 0 258,-2 0-258,-1-3 0,-14 3 0,22 0-516,-22 0-129,15 8-1419,-15-8-2322,0 0-387,0 0-129,0 0-258</inkml:trace>
  <inkml:trace contextRef="#ctx0" brushRef="#br0" timeOffset="2880.1645">13584 9554 1,'0'0'3611,"0"0"1,0 0-774,-1-11-516,1 11-387,0 0-258,0 0-258,0 0-258,0 0-258,0 0-258,0 0-129,0 0 0,0 0-129,0 0 129,-6 9-258,6-9 0,-2 18 0,0-3 0,2 3 0,-1 2-129,-1 7 129,1 3-129,-1 6 0,-1 0 0,2 1-129,-1 0 129,1-2-129,0-2 0,-1-2 129,2-6-129,0-4 258,0-2-258,0-3 0,0 2 0,0-7 0,0-11 129,3 13-129,-3-13 0,0 0 0,0 0 129,0 0-129,0 0-129,10-7-645,-10 7-2838,0 0-1032,13-16-129,-13 16-516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2:19:48.0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11839 9665 774,'0'0'2709,"0"0"129,-5 9-516,5-9-258,0 0-516,-17 6 0,17-6-516,-14 5 0,14-5-258,-14 4-129,14-4-129,-18 5-129,18-5 129,-21 3-258,21-3 0,-21 0 0,11 0 0,-3 0-129,2 0 129,-1 0-129,1 0 129,0 0-129,11 0 0,-20 0 0,20 0 0,-16 5 0,16-5 129,0 0-258,-9 9 129,9-9-129,0 0 129,-5 17-129,5-17 0,0 19 0,0-6 0,0 5 0,0 3 258,1 2-258,3 2 0,-2 1 0,0 3 0,-2 5 0,0-2 0,0-1 0,0 2 129,0-4-129,0-1 0,-1-2 0,-1-2 0,2-8 129,0 0-258,0-3 129,0-13 0,0 19 0,0-19 0,2 14 0,-2-14 0,0 0 0,19 10 129,-19-10-129,17 2 0,-2-2 0,-1 0 129,1 0-129,1 0 129,2 0-129,-1 0 0,-1 0 129,0 1-129,-2 0 0,0 3 0,-3-3 0,0-1-129,0 3-258,-11-3-1032,17 0-2709,-17 0-516,13-10-258,-13 10-129</inkml:trace>
  <inkml:trace contextRef="#ctx0" brushRef="#br0" timeOffset="616.0353">11996 9782 1,'0'0'3869,"0"0"-515,0 0-516,0 0-516,0 0-387,0 0-387,0 0-129,0 0-516,0 17 0,-1-6-387,1 6-129,0 0 0,0 6 0,0-4-129,0 5-129,0 2 0,0 0-129,-2-3 129,2-1-129,-1-5 0,1-1 0,-2-3 0,2-2 0,0-11 0,0 0 0,0 0-129,0 0 0,0 0-387,0-7-516,0 7-1161,13-5-2322,-13 5 0,9-12-516</inkml:trace>
  <inkml:trace contextRef="#ctx0" brushRef="#br0" timeOffset="905.0518">12161 10090 1548,'11'9'3741,"-11"-9"0,4 11-1419,-4-11-129,5 12-516,0-2-645,-5-10-129,0 17-258,0-17-258,0 22 0,0-22-258,-4 22 0,2-10-129,2-12-129,-8 22-129,8-22-645,-4 20-1419,4-20-1806,-3 13-258,3-13 0</inkml:trace>
  <inkml:trace contextRef="#ctx0" brushRef="#br0" timeOffset="1459.0835">12389 9769 1806,'0'0'3483,"0"0"-258,0 0-516,0 0-516,0 7-387,0 7-516,0-3-387,0 11-129,0-2-129,0 5-258,0 0-129,0 4-129,0 0 0,0 0-129,0-3 129,0-4-129,0-2 0,0-3-129,0-1-129,0-16-516,0 18-774,0-18-2709,0 0-258,0 0-258</inkml:trace>
  <inkml:trace contextRef="#ctx0" brushRef="#br0" timeOffset="2532.1447">12540 9711 258,'0'0'4386,"0"0"0,0 0-1032,0 0-645,0-7-774,0 7-387,0 0-516,12-3-129,-12 3-387,12-2 0,-12 2 0,17 0-129,-17 0-129,19-5-129,-7 5 129,-2 0-129,2 0-129,-1 0 129,-11 0-129,20 0 129,-20 0-258,15 9 258,-15-9-129,14 8 0,-14-8 0,0 0 0,11 13 0,-11-13 0,0 0 129,4 12-129,-4-12 0,0 11 0,0-11 129,0 10-129,0-10 0,0 15-129,0-15 129,0 17 0,0-7 0,0 1 0,0 2 0,0 3 0,-1 1 0,1 1 0,0 1 0,0 1 0,0 3 0,0 2 0,0-1 0,0 2-129,1-1 258,2 0-258,-1 0 129,-1 0 0,0-4 0,1-1 0,-1-3 129,-1-1-258,0-3 129,0-1 0,0-12 0,-3 15 0,3-15-129,-10 9 129,10-9 0,-17 5 0,17-5 0,-20 0 0,9 0 0,0 0 129,0 0-129,0 0 129,11 0-129,-18-2 0,18 2 0,-14-2 0,14 2 129,0 0-258,0 0 129,0 0-129,0 0-1032,0 0-3354,0 0-129,0 0-387,11 2-387</inkml:trace>
  <inkml:trace contextRef="#ctx0" brushRef="#br0" timeOffset="17043.9749">13920 11575 1,'0'0'1934,"0"0"259,0 0-258,0 0 129,0 0-387,0 0-258,0 0-258,0 0 0,0 0 0,-2-12-258,2 12 129,0 0-387,0 0 0,0 0 129,0 0-258,0 0-129,0 0 0,-13-2 0,13 2-258,0 0 129,-13 0 0,13 0-129,-13 0 129,13 0-129,-15 2 0,15-2-129,-15 1 258,15-1-258,-17 3 0,17-3 0,-17 2 0,17-2 0,-14 4-258,14-4 258,-12 4 0,12-4 0,0 0 258,-13 5-258,13-5 0,0 0 0,0 0 0,0 0 0,-10 11 129,10-11-129,0 0 0,-4 15 0,4-15 129,0 20-129,0-5 129,0-2-129,0 4 0,0 3 0,0 2 129,1 0-258,0 2 129,1 1 0,0 3 0,-1 1 0,0-3 0,0-1-129,0 0 129,-1-4 129,2-2-129,-2-5-129,0 3 129,0-17 0,2 18 0,-2-18 0,2 10 0,-2-10 0,0 0 0,0 0 0,0 0 0,14 4 0,-14-4 0,0 0 0,17 0 0,-17 0 0,18-5 129,-7 2-129,1 2 0,0 1 0,-2-1 129,3 1-129,-2 0-129,-11 0 129,18 0 129,-18 0-258,13 2 129,-13-2-258,0 0-387,18 8-645,-18-8-2838,0 0-387,0 0-129,0 0-258</inkml:trace>
  <inkml:trace contextRef="#ctx0" brushRef="#br0" timeOffset="19228.0998">14169 11639 1161,'0'0'3999,"0"0"-258,0 0-645,0 0-774,0 0-387,0 8-258,0-8-387,-1 17-258,1-17-258,0 29-129,-1-14-129,1 9-129,0-6-129,0 4-129,0-1 0,0 0 0,0-2-129,0 1 129,0-5-129,0-1 0,0-2-129,0-12 129,-2 17-129,2-17-129,0 0-516,0 0-774,0 0-1935,9 0-1161,-9 0-129,10-10-129</inkml:trace>
  <inkml:trace contextRef="#ctx0" brushRef="#br0" timeOffset="19493.1148">14259 11865 1161,'13'13'4128,"-1"3"129,-5-1-1290,-7-15-387,13 23-774,-13-23-645,7 24-129,-7-24-387,2 23-129,-2-11-258,0-12 0,0 17-129,0-17-258,-1 14-129,1-14-387,-3 12-645,3-12-2451,0 0-387,-13 7-645,13-7 258</inkml:trace>
  <inkml:trace contextRef="#ctx0" brushRef="#br0" timeOffset="19964.1419">14492 11667 1548,'0'0'3741,"0"0"516,0 0-1806,0 0-387,0 0-258,0 0-387,0 0-258,0 0-387,0 0 0,7 8-258,-4 3 0,-3-11-129,3 29 129,-3-15-258,0 4-129,0 3 129,0 0-258,0-1 129,0 2 0,-3-2-129,3 1 0,0-3 0,0-2 0,0-4-258,0-12-129,0 21-645,0-21-1548,0 0-1806,0 0-387,0 0 0,11-11 130</inkml:trace>
  <inkml:trace contextRef="#ctx0" brushRef="#br0" timeOffset="20852.1927">14636 11565 129,'0'0'4257,"0"0"387,0 0-258,0 0-1806,1-13-387,-1 13-516,0 0-516,14 1-129,-14-1-387,14 2-129,-14-2-129,17 0 0,-17 0-129,22 3 129,-10-3-258,4 0 0,-3 2 0,3-2 0,-1 1 0,2 1-129,-3-1 129,0 0 0,-2 1-129,-1 0 0,-11-2 0,14 0 0,-14 0 129,0 0-129,0 0 0,8 13-129,-8-13 258,0 0-129,-1 21 0,-3-9 0,0 1 0,0 3 129,0 2-129,-1-1 0,1 1 0,2 4 0,-2-2 0,3 2 0,0 0 0,1 0 0,0 3-129,0 2 129,0-3 0,0 1 0,0 2-129,0 0 129,1-2 0,-1 0 0,0-4-129,0-1 129,0 0 0,0-8 0,0-12-129,-5 17 129,5-17 0,-14 8 0,14-8 0,-20 2 129,6-2-129,2 0 0,0 0 129,-1 0-129,2 0 0,11 0 0,-16-3 0,16 3 0,0 0-129,0 0-129,0 0-774,-1-20-2322,1 20-1161,6-4-387,-6 4-387,0 0 0</inkml:trace>
  <inkml:trace contextRef="#ctx0" brushRef="#br0" timeOffset="26607.5219">14005 16456 774,'0'0'2709,"0"0"-516,0 0 129,0 0-774,0 0 0,0 0-387,0-8-129,0 8 0,0 0-129,0 0-129,0 0 0,0 0-129,-16-3-129,16 3 258,0 0-387,-14-1 0,14 1-129,-11 0 0,11 0-129,-14 0 129,14 0-129,-19-1-129,7 1 129,1 0 0,-1 0 0,0 1 0,-1 0-129,2 3 129,0-1 0,11-3-129,-17 8 129,17-8-129,0 0 129,-10 14-129,10-14 129,0 12-129,0-12 258,1 16-258,3-4 129,2 1-129,0 4 0,2 3 0,-2 2 0,1 4 0,-1 6 0,-1-1 0,-1 1 0,0-1-129,0 5-129,-3 1 129,0-8 0,-1 0 129,2-1-129,-2-6 0,1 2 0,1-4 129,-1-10 0,1 2-129,-2-12 129,7 17 0,-7-17 0,0 0 0,15 12 0,-15-12 0,13 5 129,-13-5-129,17 4 129,-17-4 0,19 2-129,-8-2 129,2 0 0,1 0 0,-3 0-129,2 3 258,-4-3-258,3 0 0,-12 0 0,18 0 0,-18 0-387,14-8-258,-2 8-1290,-12 0-2580,13-13-129,-13 13-387,10-20 259</inkml:trace>
  <inkml:trace contextRef="#ctx0" brushRef="#br0" timeOffset="27139.5523">14255 16526 1032,'0'0'3096,"0"0"0,0 0-774,0-18 0,0 18-387,0 0-387,0 0 0,0 0-387,0 0 129,0 0-516,-2 12 0,-1 0-129,3 10 0,0-5-258,0 7-129,0 0 0,0 1-129,0 3 0,0 1 0,0-5-129,1-4 0,-1 0 0,1-4 0,0-6 0,-1-10 0,3 15-258,-3-15-129,0 0-516,0 0-903,0 0-2580,0 0-258,14-3-645,-14 3 387</inkml:trace>
  <inkml:trace contextRef="#ctx0" brushRef="#br0" timeOffset="27439.5695">14374 16808 1806,'11'12'2451,"-11"-12"-774,16 0-129,-16 0-516,0 0 258,11-4-129,-11 4 129,0 0-129,11 2 0,-11-2-258,0 13-129,0-13 0,0 21-258,-2-8-129,-1 5-129,-1-3 129,2 2-258,1-2-129,-2-1-129,3 0-516,0-14-516,0 12-2322,0-12-645,0 0-387,0 0 0</inkml:trace>
  <inkml:trace contextRef="#ctx0" brushRef="#br0" timeOffset="27935.5978">14583 16504 2967,'0'0'4257,"0"0"-1032,0 0-387,0 0-774,0 0-258,0 0-258,0 0-516,0 0-129,4 11-258,0 4-258,-4 4 129,2 6-258,-1-1-129,1 5 0,-2 2 0,1 1 0,2-3 0,-2 1-129,-1-5 0,2-3 0,-2 1 0,1-11 0,2 0-516,-3-12-645,0 0-3096,0 0-387,10-1-258,-7-13-258</inkml:trace>
  <inkml:trace contextRef="#ctx0" brushRef="#br0" timeOffset="28875.6516">14757 16404 1161,'-7'12'4128,"7"-12"774,0 0-645,0 0-1806,0 0-645,0 0-516,0 0-387,0 0-258,0 0 129,10 3-387,2-2 0,-12-1-129,24 0 0,-14-1 0,4 1-129,-3 0 0,2 0 0,-2 0-129,0 1 129,-11-1-129,19 7 0,-19-7 258,13 1-258,-13-1 0,11 5 129,-11-5-129,0 0 129,0 0-129,13 10 129,-13-10-129,0 0 0,4 10 0,-4-10 129,1 14-129,-1-14 0,0 12 0,0-12 0,0 20 0,0-6 0,0 0 0,0 1 0,0 5-129,0 2 258,0-5-129,0 6 0,0 2-129,0 0 129,0 0 0,0 0 0,1 0 0,4 3 0,-3 6 0,2-8 0,2 1 0,-3-1 129,1-1-258,-1 1 129,-1-6 0,1-3 0,-3-1 0,0-1 0,0-15 0,0 16 0,0-16 129,-12 6-129,12-6 0,-20 0 0,8 0 0,0 0 0,0 0 0,1 0 0,0 0 0,11 0-129,-12 5-258,12-5-387,0 0-1032,0 0-2967,10 12-129,-10-12-129,17 0-516</inkml:trace>
  <inkml:trace contextRef="#ctx0" brushRef="#br0" timeOffset="32391.8527">8345 12869 1548,'0'0'2322,"0"7"129,0-7 129,0 0-645,0 0 0,0 0-387,0 0-129,-8 2-129,8-2-387,0 0 129,0 0-387,-14 3-129,14-3 0,-12 0-129,12 0 0,-11 0-129,11 0 0,-16 0 0,16 0-129,-16 0 0,16 0 0,-19 1 0,19-1 0,-16 2 0,16-2 129,-13 2-129,13-2 0,0 0-129,-12 12 129,12-12 0,0 0 0,-3 19-129,3-8 129,0 1-129,0 5 129,1-1-129,2 3 0,0 1 0,0 3 0,1 2 0,-2 2-129,-1 2 129,2 0-129,0 0 0,-2 1 129,-1-1-129,0-1 129,1-2-129,-1-2 129,0 0-129,0 0 0,0-3 129,-2-2-129,0 0 0,1-3 129,-2-3-129,3-1 129,0-12 0,0 17 0,0-17 0,11 12 0,-11-12 0,13 5 129,-13-5-129,20 3 0,-9-1 0,2-2 129,-1 0-129,1 0 0,2 0 0,-2-2 0,2 2 129,-2-3-129,-1 3 0,-2-2 0,-10 2 0,18 0 0,-18 0 0,11 0 0,-11 0 0,0 0 0,6 12 0,-6-12 0,0 0 0,0 0-258,5 13-645,-5-13-2064,0 0-1032,0 0-387,0 0-387,11-11 0</inkml:trace>
  <inkml:trace contextRef="#ctx0" brushRef="#br0" timeOffset="35552.0335">8591 13004 1032,'-11'0'3096,"11"0"-387,0 0-129,0 0-516,0 0 0,0 0-387,0 0-258,0 0-387,14 1 129,-14-1-387,15-1 0,-15 1-258,21-7 0,-21 7 0,24-5-258,-24 5 0,20-4 0,-7 4-129,-1 2 0,-12-2 0,19 14 0,-19-14-129,18 19 0,-12-6 0,0 3 0,-4 0 129,-1 3-258,-1-2 129,0 0-129,-4-1 129,-4 0-129,0-3 129,-1 0-129,9-13 129,-21 14 0,21-14 0,-20 7 0,20-7 129,-15 1-129,15-1 0,0 0 0,0 0 0,-9-10 129,9 10-129,9-15 0,-9 15 0,19-9 0,-7 7 0,1-4 0,1 6 0,-1 0 0,1 3 0,-3 9 129,0-3-129,-1 2 0,-3 3 0,-1 3 0,-2-2 0,-2 1 0,-2-1 0,0-3 0,-2-1 0,2-11 0,-12 15 129,12-15-129,-19 15 0,19-15 0,-19 5 0,19-5 129,-20 4-129,20-4 0,-15 0 0,15 0 0,0 0 0,0 0 0,0 0-258,0-7-258,0 7-645,7-4-1161,-7 4-1806,19-1-258,-7 1-516,-1-2 258</inkml:trace>
  <inkml:trace contextRef="#ctx0" brushRef="#br0" timeOffset="35813.0484">8984 13283 2322,'17'0'4386,"-17"0"-129,11 14 129,-8-2-1806,-3-12-903,7 26-516,-7-11-387,2 4-129,-2-1-258,0-1-129,0 0-129,0-4-129,0 0-258,0-13-516,0 15-1677,0-15-1677,0 0-258,0 0-516,-3-15 387</inkml:trace>
  <inkml:trace contextRef="#ctx0" brushRef="#br0" timeOffset="36724.1005">9186 12989 1548,'-6'0'3741,"6"0"387,0 0-129,-10-12-1419,10 12-387,0-12-516,0 12-387,4-14-129,-4 14-258,15-12-129,-2 7-129,-13 5-258,20-7-129,-7 5 0,1 2-258,2 0 129,-2 2-129,3 5 0,-4 1 0,2 4 0,-4 2 0,-3 0 0,-5 2-129,-1 5 0,-2-1 0,-3-1 0,-6-5 0,-1 1 129,-3 2-129,0-3 0,2-2 129,0-1 0,11-11 129,-17 17-129,17-17 0,-11 12 0,11-12 0,0 0 129,0 0-129,0 0 129,12 0-129,0-1 0,0-2 0,5 3 129,-1 0-129,2 1 0,2 6 0,-4-2 0,-2 4 0,0 4 0,-3-1 0,-4 3-129,-2 1 129,-3 1 0,-2-1 0,0 2-129,-2-2 129,-5-3 0,-4 1 0,1-4 0,-3-1 0,-5-1 0,2-1 129,-2-4-129,2-2 129,-2 0-129,6 1 0,1-2 129,11 0-129,-11 0 0,11 0-258,0 0-129,0-15-1032,8 10-2838,-8 5-387,14-16 0,-14 16-516</inkml:trace>
  <inkml:trace contextRef="#ctx0" brushRef="#br0" timeOffset="37623.1519">9492 12789 3483,'0'15'4515,"0"-15"-258,0 0 129,0 0-2322,0 0-387,0 0-387,0 0-129,7 7-516,-7-7 0,16 2-129,-5 1-258,-11-3 0,20 5-129,-10-5 0,2 2 0,1 0 0,1 1-129,-3-1 129,0 1-129,0-2 129,1 1-129,-12-2 0,17 9 0,-17-9 0,13 3 0,-13-3 0,11 6 0,-11-6 0,0 0 0,8 12 129,-8-12-129,0 0 0,2 16 0,-2-16 0,0 16 0,0-16 0,0 19 0,0-7 0,-1 3 0,-1 1 0,2 1 0,0 3 0,0 0 0,0 3 0,0 2 0,0-1 0,0 5-129,0 0 129,1 0-129,2 3 129,0 1 0,-1 0 0,2-1 0,0 1-129,-1-3 258,0 0-258,2-3 258,-3-6-258,1-4 129,-3-2 0,0-15 0,-2 14 0,2-14 129,0 0-129,-18 3 0,18-3 0,-21 0 0,9 0 0,1 0 0,0 2 0,11-2 0,-18 5 0,18-5 0,-13 2 0,13-2-258,0 0-387,0 0-1419,0 0-2322,0 0-258,7-5-258,-7 5-516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2:20:36.6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14081 12155 1548,'89'-63'2580,"-28"22"-387,8-2-387,7-6-774,10 1-645,7-6-2322,7 9-1032,-6-13-129</inkml:trace>
  <inkml:trace contextRef="#ctx0" brushRef="#br0" timeOffset="2372.1356">15471 11501 1,'0'0'2708,"0"0"-128,0 0-387,0 0-387,-8 0-258,8 0-258,0 0 0,-13 0-258,13 0-129,-13 0-129,13 0-129,-17 3-258,6-3 0,11 0-129,-22 7 0,22-7-129,-20 6 258,20-6-258,-19 6 0,19-6 129,-13 5-129,13-5 0,0 0 0,0 0 0,-11 12 0,11-12 0,0 13 0,0-13-129,0 23 129,1-7-129,2-2 129,3 7-129,-2 2 129,0 2-129,0 0 0,-1 4 129,1-4-129,-1 6 0,0-2 0,-2 0 0,-1-4-129,0 1 129,3-2-129,-3-3 129,0-1-129,0-6 0,0 1 0,0-15 129,0 22-129,0-22 0,0 0 129,9 12 0,-9-12 0,11 3 129,-11-3-129,18 0 129,-7-3 0,0 3-129,1-1 129,0 1 0,-1 0-129,1 0 129,-2 0-129,-10 0 0,21 8 0,-21-8-258,20 8-516,-20-8-2451,10 0-774,-10 0-129,13 0-387</inkml:trace>
  <inkml:trace contextRef="#ctx0" brushRef="#br0" timeOffset="2936.1679">15708 11626 1419,'-7'-4'2580,"7"4"-516,0 0-387,0 0-387,0-13-258,0 13 0,1-12-129,-1 12 0,3-11 129,-3 11-129,0 0 129,0 0 0,0 0-258,0 0 0,0 0-129,0 0-129,0 0 0,7 15-129,-7-1 0,5 6-129,-5 1 0,1 3 0,-1 1 0,0 0-129,0-4-129,0 4 129,-1-7-129,0-2 0,-1 0 0,0-6 0,2-10 0,0 13-129,0-13-387,0 0-516,6 4-2451,-6-4-645,0 0-387,13-4-258</inkml:trace>
  <inkml:trace contextRef="#ctx0" brushRef="#br0" timeOffset="3200.183">15857 11853 1935,'10'12'3999,"-5"2"387,-5-14-516,0 14-1806,3 0-516,-3-14-516,0 21-516,0-21-258,-3 20 0,3-20-129,-4 21-129,2-9-129,2-12-258,-4 27-516,4-27-1677,-5 11-1419,5-11-258,-1 14-129</inkml:trace>
  <inkml:trace contextRef="#ctx0" brushRef="#br0" timeOffset="4271.2442">16063 11601 258,'0'-12'3999,"0"12"129,0 0-129,10-8-1548,-10 8-387,0 0-516,13-8-645,-13 8-129,17 0-258,-17 0-129,18 0 0,-7 3-387,-11-3 258,20 8-258,-20-8 258,18 10-258,-11 1 0,-7-11 129,14 21-129,-11-8 129,-3 0-129,0 2 129,0-3-129,0-1 0,0-11 0,-10 20-129,10-20 129,-19 12 0,8-4-129,0-3 129,-1 3-129,0-4 129,12-4 0,-19 7 0,19-7 0,-12 5 0,12-5 0,0 0 129,0 0 0,0 0 0,10 0 0,1 0 0,1 0 0,3 0 0,0 0 0,0 0-129,1 3 129,-1 3-129,-2 2 0,-1 2 0,-1 2 129,-2 2-129,-3 0-129,-2 3 129,-4-2 0,0-1 0,0 1 0,-8-1 0,-1 0 0,-2-3 0,-1-2 0,-2-1 0,-4-4 0,3 1 0,-1-1 129,0-1-129,1-3 129,2 0 0,1 0 0,12 0 129,-16-3-129,16 3-129,0 0 129,-11-9-129,11 9 0,0 0-129,0 0-129,3-12-516,7 12-2838,-10 0-645,13 0-516,-13 0-258</inkml:trace>
  <inkml:trace contextRef="#ctx0" brushRef="#br0" timeOffset="5407.3092">16394 11489 2967,'0'0'4257,"0"0"-258,0 0-1032,0 0-645,6 3-774,-6-3-258,14-1-516,-14 1-129,21-6-258,-21 6-129,23-6 0,-11 5 0,0-2-129,-1 2 0,0 1-129,-11 0 129,19 0-129,-19 0 129,15 0-129,-15 0 129,12 2-129,-12-2 129,0 0-129,10 2 0,-10-2 129,0 0 0,0 0-129,0 0 129,2 12 0,-2-12-129,0 0 129,-2 15 0,2-15-129,-3 18 129,3-18-258,-5 23 129,4-11 0,0 6 0,0 0 0,-1 2 0,2 1 0,0 1 0,0 1 129,0 2-129,0 0 0,0-1 0,0 0 0,0 1 0,0 2 0,0 0 0,0-3-129,0 1 129,-3-4 0,3-4 0,-1-1 129,0-3-258,1-13 258,-5 16-258,5-16 258,0 0-129,0 0 0,-13 8 0,13-8 0,-14 0 0,14 0 129,-18 0-129,18 0 0,-22 3 0,11-1 129,0 1-129,0 0 0,11-3 0,-16 2 0,16-2-129,0 0-129,0 0-645,-12 5-3096,12-5-387,0 0-258,7 0-516</inkml:trace>
  <inkml:trace contextRef="#ctx0" brushRef="#br0" timeOffset="30006.7162">11866 3950 645,'0'0'1677,"0"0"0,0 0-129,0 0-129,0 0-129,-5-8-129,5 8-258,0 0 129,0 0-129,0 0 0,0 0-129,0 0-129,0 0 129,-14-4-258,14 4 129,0 0-258,0 0 129,-12 0-258,12 0 129,0 0 0,-14 0 0,14 0-129,-15 3 0,15-3-129,-16 0 129,6 0 0,10 0-129,-20 0 0,8 0 129,2 0-258,-2 0 129,-1 0 0,1 0 0,2 0-129,-2 0 129,12 0-129,-18 0 129,18 0-129,-15 5 129,15-5-129,0 0 0,-10 9 129,10-9-129,0 0 0,-2 12 129,2-12-129,0 12 129,0-12-129,0 17 0,0-3 0,0 0 258,0 3-258,0 1 129,0 4-258,0 2 258,0 0-129,0 4 0,0 3 0,0 2 0,-1 4-129,-1-2 129,1 4-258,-4-1 258,4-1 0,0-3 0,1-4 0,0-4 0,0-2 0,0-6 0,0-2 0,2-4 0,-2-12 0,8 17-129,-8-17 129,7 12 0,-7-12 0,0 0 0,12 7 0,-12-7 0,12 0 0,-12 0 0,14 0 0,-14 0 0,20-3 0,-8 3 0,-1 0 0,1 0 0,1 0 129,0 0-129,-1 0 0,-1 3 0,0-3 0,-11 0 0,17 2 0,-17-2 0,12 3 0,-12-3 0,0 0 0,12 0 0,-12 0 0,0 0 258,0 0-258,0 0 0,13 5-387,-13-5-129,13 3-2967,-13-3-903,0 0 129,0 0-1032</inkml:trace>
  <inkml:trace contextRef="#ctx0" brushRef="#br0" timeOffset="31306.7906">12111 4078 774,'0'0'3483,"0"0"258,0 0-774,0 0-645,-1-16-258,1 16-516,0 0-258,0 0-258,-4-12-387,4 12-129,0 0 0,0 9-258,0-9 0,-1 23 0,1-5 0,-1 6-129,1 3-129,0 5 129,-1 3-129,1-1 0,0 0 0,0-2 0,0-1 0,0-5 0,0-3 0,0-9 0,0-2 0,0-12 0,1 12 0,-1-12 0,0 0-129,0 0 129,0 0-129,0 0-516,0 0-387,0 0-1935,16-4-1161,-16 4-387,14-15 0</inkml:trace>
  <inkml:trace contextRef="#ctx0" brushRef="#br0" timeOffset="31562.8052">12304 4371 516,'13'13'4128,"-13"-13"129,7 19-258,2-1-1548,-9-18-516,1 30-645,-1-15-645,0 2-258,0-2-258,-3 1 0,1-2-129,1-1 0,1-13-129,-4 14-258,4-2-1806,0-12-1806,0 0 0,0 0-516,0 0 129</inkml:trace>
  <inkml:trace contextRef="#ctx0" brushRef="#br0" timeOffset="32018.8313">12588 4062 774,'12'0'2709,"-12"0"-387,0 0-129,0 0-387,0 0-387,6-12 129,-6 12-258,0 0 0,0 0-129,0 0-258,7 9 129,-7-9-258,0 19 0,0-6-129,0 7-129,0 0-129,0 3 129,-1 3-387,-1 3 129,0 0-258,1 0 129,-1 0-129,1-2 0,-1 0 0,2-6 0,0-4-129,0-5 129,0 0-258,0-12-774,0 0-2838,12 0-387,-12 0-258,7-9-387</inkml:trace>
  <inkml:trace contextRef="#ctx0" brushRef="#br0" timeOffset="32975.8861">12760 3893 1806,'0'0'3999,"0"0"258,0 0-1161,0 0-645,0 0-645,0-11-645,7 11-129,-7 0-258,22-7 129,-11 0-516,5 7 387,-4-2-516,3 2 129,-3 0-129,1 1-258,-13-1 129,20 13-129,-20-13 0,18 12 0,-18-12 129,17 12-129,-17-12 129,13 13-129,-13-13 0,0 0 129,11 11-129,-11-11 0,0 0 0,4 10 0,-4-10 129,0 0-129,0 12 0,0-12 0,0 12 0,0-12 0,-2 15 0,2-15 0,-2 22 0,1-11 0,1 4 0,0 2 0,0 0-129,0 3 129,0 1-129,0 7 129,0 0 0,0 4-129,1 4 129,-1-2 0,3 1 0,-2 0 0,-1 0-129,0 0 129,2-4-129,-2-3 129,0-5-129,0-1 129,-3-1-129,-1-3 129,-2 0 0,0-3 0,-2-4 0,1 2 0,-1-2 0,1 0 0,7-11 129,-19 15-258,19-15 258,-18 7-129,18-7 0,-18 3-129,18-3 258,-15 0-129,15 0 0,0 0 129,0 0-258,0 0-258,0 0-774,0 0-3096,9-3 0,-9 3-645,14 0-129</inkml:trace>
  <inkml:trace contextRef="#ctx0" brushRef="#br0" timeOffset="34310.9623">13438 3995 1,'0'-11'3482,"0"11"517,0 0-516,0 0-1161,0 0-258,0 0-774,0 0-258,0 0 0,0 0-387,-1 11-129,1 3-129,0 2 0,0 5 0,0 1-129,3 5-129,-2 3 0,2 4 0,-2 0-129,0 2 258,0-2-516,2-1 258,-2-4 0,-1 1 0,1-4 0,0-7 0,1-2-129,0-2 129,0-2 0,-2-13-129,6 16 129,-6-16 0,0 0 0,13 10 0,-13-10 0,13 3 0,-13-3 0,12 0 0,-12 0 0,18 0 0,-18 0 129,21 0-129,-10 0 129,1 0 129,2 0-258,0 3 129,2-2-129,0 1 129,-1-2-129,0 2 129,-1 2-129,0-3 0,-1 1 0,-2 1 129,-11-3-129,20 0 0,-20 0 129,15 0-129,-15 0 0,0 0 129,14-4-129,-14 4 129,0 0-129,0 0 0,0 0 0,5-10 0,-5 10 0,0 0 129,0 0-129,0-15 0,0 15 0,0-11 0,0 11 0,0-13 0,0 13 0,1-16 0,-1 16 0,0-20 0,1 8 129,-1-1-129,0-4 0,0-2 129,0-5-129,0-1 0,0-4 129,0 0 0,-4-2-129,2-1 0,0-1 129,-2 3 0,1 0-129,2 4 129,-2 3 0,3 1 0,-1 3 0,1 1 0,-1 5 258,1 2-258,0 11 0,0-14 0,0 14 0,0 0-129,0 0 0,0 0 0,0 0 0,0 0 0,0 0 0,0 0 0,2 9-129,-2-9-387,12 15-2580,-12-15-1032,0 0-516,0 0-387,0 0-387</inkml:trace>
  <inkml:trace contextRef="#ctx0" brushRef="#br0" timeOffset="35511.0309">14356 3834 1677,'0'0'3354,"0"0"-129,0 0-516,0 0-645,0 0 0,0 0-645,-6 14-258,6-14-129,-11 1-129,11-1-258,-13 6-129,13-6-129,-13 5 0,13-5 129,-18 6-258,7-2 0,11-4-258,-22 10 129,11-7 0,0-1 0,11-2-129,-19 4 258,19-4-129,-16 3 0,16-3 129,0 0-129,-10 4 0,10-4 129,0 0-129,-5 10 129,5-10-129,0 18 0,0-4 129,0-2-129,4 5-129,-2 3 0,3 2 0,-2 2 0,2 6 0,-1-2 0,-1 3 0,0 1 0,0 3 0,-1 0 0,-1 0 0,0-3-129,-1-2 129,0 2 0,0-6 0,0-2-129,0-4 129,0-4 0,0-3 0,0-1-129,0-12 129,0 16 0,0-16 0,0 0 0,9 12 0,-9-12 0,15 1 0,-15-1 0,20 0 0,-8-1 129,-1-2-129,2 0 0,3-1 129,-1 2-129,0 0 0,0 1 0,1-1-129,-2 2-129,0-4-387,4 6-1419,-7-5-2322,4 2-129,-15 1-387,18-16-258</inkml:trace>
  <inkml:trace contextRef="#ctx0" brushRef="#br0" timeOffset="36423.0832">14594 4000 1419,'2'-12'4128,"6"-1"-129,-8 13 258,0 0-1806,7-20-645,-7 20-516,12-8-645,-12 8-258,15-1 0,-3 1 0,-12 0-129,21 7 0,-21-7 129,20 14-258,-11-2 0,-1 1 0,-1 0-129,-4 2 0,-2-2 0,-1 0 129,0 0-129,0-13 0,-7 19 0,7-19 0,-16 16 0,16-16 0,-21 12 0,21-12 0,-19 8 0,19-8 0,-18 10 0,18-10 0,0 0 0,0 0 0,0 0 129,0 0 0,0 0 0,10 10 0,-1-10 0,6 3 0,-1-2-129,3 3 129,-1 0-129,2 3 0,-3-1 0,3 1 0,-2 0 0,-2 1 0,-1 6 0,-2 0 0,-4 0 0,-3 1 0,-2 2 0,-2 2 0,-2-1 0,-6-1 0,-2-4 0,-4 0 0,-1 1 0,-1-4 129,-3 2-129,2-4 129,-3-1 0,2-2-129,1-2 129,1-2 129,1-1-129,3 0 258,1-7-258,11 7 0,-11-9 0,11 9 0,0-12-129,0 12-129,11-8-258,-11 8-1032,29-12-2838,-15 6-258,8 2-129,-3-3-516</inkml:trace>
  <inkml:trace contextRef="#ctx0" brushRef="#br0" timeOffset="36699.0989">14979 4345 1,'16'17'3482,"-9"-5"517,0 0-258,0 5-1548,-7-17-258,8 27-516,-8-12-645,4 4 129,-4-3-387,0 2-129,-4-2-129,1-1 0,-2-1-258,0-2 0,2 3-1032,3-15-2967,-12 10 0,12-10-387,0 0-129</inkml:trace>
  <inkml:trace contextRef="#ctx0" brushRef="#br0" timeOffset="37555.148">15218 3991 2967,'0'0'4386,"0"0"-258,0-12 258,0 12-2064,7-17-258,6 12-645,-6-6-258,6 7-516,-13 4 0,24-7-129,-11 7-258,2 0 0,-1 7-258,1 4 0,-1-1 0,0 2 0,-1 0 0,-3 1 0,1 3 0,-5-4 0,-3 2 0,-1-1 0,-2 0-129,-4 2 129,-5 1-129,-4-3 129,0-1 0,-2 1-129,0-2 129,0-2 0,4 0-129,0-3 129,11-6 129,0 0-129,0 0 0,0 0 0,0 0 0,6 0 129,4-4-129,6 0 0,-2 4 129,2-1-129,-2 1 0,3 0 0,-4 7 129,-1 3-129,-1 6 0,-3-1-129,2 2 129,-5 1 0,-2 3 0,-1 0 0,-2 0 0,-2-2-129,-3-1 129,-5-2 0,-2 0 0,-2-2 129,-3-3-129,0-2 0,-1-1 129,0 0 0,2-4-129,2-1 129,1-1-129,1 0 129,12-2-258,-11 1 129,11-1-129,0 0-516,0 0-2580,0 0-1161,15 3-387,-15-3-258,21-4-258</inkml:trace>
  <inkml:trace contextRef="#ctx0" brushRef="#br0" timeOffset="38463.1988">15646 3841 1032,'12'-10'3741,"0"2"516,-12 8-516,14-2-2064,-14 2-129,14-10-129,-14 10-387,16-6-129,-16 6-129,18-3-129,-18 3-129,22 0 129,-22 0-258,23 0 129,-12 0-129,1 0-129,-1 3 0,0-1 0,-11-2 0,19 5 129,-19-5-258,14 5 0,-14-5-129,0 0 129,12 8 0,-12-8 0,0 0-129,0 0 129,3 14-129,-3-14 129,0 13-129,0-13 0,0 16 129,-2-4-129,0-3 129,1 7-129,-2 0 129,1-2-129,-1 6 129,1 0-129,1 4-129,0 1 258,0 6-258,-1-1 129,1 6 0,1 3 129,0 2-129,0 3 0,0 0 0,0 1 0,3 0 0,-1-1 0,0-4 0,1-4 0,-1-4 0,-1-7 0,2-4 0,-2-6 129,-1-15-129,0 13 0,0-13 0,0 0 0,-7 0 129,7 0-129,-17-5-129,7 3 129,10 2 0,-21-2 0,21 2 0,-19 0 0,19 0-129,-13 0 129,13 0-258,0 0-258,0 0-387,-7-14-1290,7 14-2193,2-15-387,-2 15-129,8-17-516</inkml:trace>
  <inkml:trace contextRef="#ctx0" brushRef="#br0" timeOffset="38915.2245">16310 4054 7482,'6'0'4902,"6"-9"-258,-12 9-258,20-10-2838,-20 10-258,22-12-387,-10 5-516,4 7 0,0-3-129,2 2-258,-1-1 129,-1 2-129,1 0-129,-4 0-129,2 2-387,-15-2-1419,19 0-2451,-19 0-129,0 0-387,0 0-387</inkml:trace>
  <inkml:trace contextRef="#ctx0" brushRef="#br0" timeOffset="39203.2423">16304 4224 5805,'0'11'5031,"0"-11"-387,18-4-129,-12-10-2580,15 14-387,-8-8-387,8 6-516,-2-3-258,0 5-129,-1 0-129,1 0 0,-2 0-129,-1 0 0,1 0-516,-6-2-903,3 2-2967,-14 0-258,18-7-387,-18 7-387</inkml:trace>
  <inkml:trace contextRef="#ctx0" brushRef="#br0" timeOffset="40410.3113">17344 3696 129,'0'0'3483,"0"0"516,0 0-903,0 0-516,0 0-129,0 0-516,-8 0-516,8 0-258,-13 5-258,13-5 0,-18 9-258,18-9-129,-24 13-129,10-5 0,-2-3-129,2 1 129,-1-2-129,0-1 0,2 1-129,2-1 129,-1 0-129,12-3 129,-17 6-129,17-6 0,-12 9 0,12-9-129,0 0 129,-7 17-129,7-17 0,0 23 129,2-7-129,2 2 0,1 2 129,2 4-129,-2 1 129,0 4-258,-1 0 258,2 0-258,-3 2 129,0-2 0,-1 0-129,0 2 258,-2-2-258,0-1 129,0 0 0,0-3 0,-3-1-129,-1-1 129,0-5 0,-1-4-129,3-2 129,2-12 0,-7 17-129,7-17 129,0 0 0,0 0 0,0 0 0,14 10 0,-3-10 0,2 0 0,3-2 0,0-1 0,4 1 0,-1-1 129,2-1-129,-2 1 0,-3 1-129,-2-1 0,-1 3-129,-13 0-387,20 0-774,-20 0-2838,0 0-516,6-21-129,-6 21-516</inkml:trace>
  <inkml:trace contextRef="#ctx0" brushRef="#br0" timeOffset="40898.3392">17519 3841 903,'8'-11'3870,"-8"11"516,10-16-774,-10 16-1032,0 0-516,15-8-387,-15 8-387,0 0-129,0 0-129,0 0-258,0 0-129,0 15 0,0-1-258,0 9 0,0-1 0,0 4-258,0 3 258,1 3-387,-1 0 258,1-3-258,-1-3 129,0-1-129,0-4 0,0-3 0,0-4 0,0-4 0,0-10 0,0 11 0,0-11-258,0 0-129,0 0-258,0 0-1290,11 1-2580,-11-1-258,14-2-387,-14 2-258</inkml:trace>
  <inkml:trace contextRef="#ctx0" brushRef="#br0" timeOffset="41175.3551">17782 4106 5547,'16'7'4902,"-5"5"0,-4 0-516,-7-12-2193,8 13-645,-8-13-645,5 28 0,-5-14-387,1 7-129,-1-1-129,0 0-129,0 1 0,0-3-129,-2-4 0,0 0 0,0-4-129,2-10-387,0 16-2580,0-16-1419,0 0-516,0-9-258,0 9-387</inkml:trace>
  <inkml:trace contextRef="#ctx0" brushRef="#br0" timeOffset="42146.4106">18194 3771 2322,'-9'-11'4902,"9"11"-258,0 0 129,0-14-1806,7 14-645,-7-7-774,11 7-387,-11 0-387,26-5-258,-12 3-129,6 2 0,-1 0-258,0 3 0,2 3 0,-2 0-258,-2 2 129,-3 3 129,-4 1-258,-3 2 129,-4 3 0,-3-1-129,0 2 258,-8-1-258,-4 1 258,-3-1-258,-3 0 258,-2-5-258,0-1 129,0 0 0,2-2 0,1-2 0,4 1-129,13-8 129,-12 4 129,12-4-129,6 0 0,7 0 0,4 0 0,4 0 129,0 0-129,4 0 0,-1 2-129,0 4 129,-4 4 0,0-1 0,-5 6-129,-2-1 129,-5 2 0,-2 2 0,-6-1 0,0 2 0,0-3 0,-5-1 0,-3-3 0,-5 2 0,-1-2 0,-2 0 0,-2-1 0,-2-1 0,-1 1 129,0 0-129,1-4 0,2 0 0,4-3 129,2-1-129,12-3 0,-14 0 0,14 0-129,0 0-129,6-3-387,-4-11-2064,10 10-1935,-4-7-387,6 4-258,-4-4-387</inkml:trace>
  <inkml:trace contextRef="#ctx0" brushRef="#br0" timeOffset="43270.4749">18658 3655 5289,'0'0'4773,"-3"12"-129,3-12-129,0 0-2838,0 0-129,0 0-645,0 0-258,6 0 0,-6 0-258,16 0 0,-16 0 0,24-3-129,-12 1-129,4-1 129,-1 2-129,-1 0 0,0-3 0,-3 3-129,2 1 0,-13 0 129,17 1-129,-17-1 0,17 5 0,-17-5 129,14 6-129,-14-6 129,13 10-129,-13-10 129,9 10-129,-9-10 0,5 17 129,-4-5-129,-1 0 0,0 2 129,0 0-129,0 1 129,0 5-129,-1-2 0,-2 1 129,1 4-129,0 0 129,0 1-129,0 2 0,2 1 0,-1-1 0,0 0 0,1 2 0,0-2 0,0 2 0,1-3 0,2 0 0,1 2 0,0 1 0,-1-1 0,2 0 0,-2-1 0,2-4-129,-3 2 129,-1-3 0,1-2 0,-2-6 0,0-1 0,0-12 0,-3 14 129,3-14-129,-11 11 129,11-11-129,-15 5 0,15-5 0,-19 4 129,8-2-129,-1 1 0,1-3 0,-2 0 0,0 0 0,1 0 0,0 0 0,12 0 0,-17-3 0,17 3 0,0 0 0,-10-14-129,10 14-258,1-17-774,15 13-3870,-10-8 129,8 8-516,-14 4-516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2:21:59.0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14236 17181 1677,'29'-48'3354,"-3"10"-903,9-12-516,13-5-387,15-20-1032,19-5-3096,20-7-1161,3-13 387</inkml:trace>
  <inkml:trace contextRef="#ctx0" brushRef="#br0" timeOffset="3342.1912">15586 16356 1677,'0'0'2709,"0"0"-258,0 0-387,0 0-645,0 0 0,0 0-645,-6 5 129,6-5 0,-11 0-129,11 0-129,-11 0-129,11 0 0,-13 0-129,2 0-129,11 0 0,-16 0 0,16 0-129,-18-3-129,7 3 129,-2 0 258,3 0-387,10 0 258,-18 3-129,18-3-129,-14 5 129,14-5 129,0 0-129,-11 9-129,11-9 129,-3 12-129,3-12 0,0 0 129,0 17-129,0-17 0,0 22 0,0-8 0,0 3 0,0 3 0,0 1 0,-3 5-129,2-1 129,0 6-129,0-3 129,1 0 0,-1-3 0,1 4 0,-1-3 0,1-1-129,0-4 129,0 0 0,0 0 0,1-5 0,0 1 0,0-2 0,1-5 0,-2-10 0,3 21 0,-3-21 0,0 0 0,13 11-129,-13-11 129,11 3 129,-11-3-129,17 0 0,-7 0 129,-10 0-129,20-4-129,-20 4 258,20-5-129,-20 5 0,20-2-129,-20 2 129,18-7-129,-18 7-387,12-1-774,2 1-2322,-14 0-645,13-5 0,-13 5 0</inkml:trace>
  <inkml:trace contextRef="#ctx0" brushRef="#br0" timeOffset="3903.2233">15805 16462 129,'0'0'3096,"0"0"-774,0 0 258,0 0-516,0-17-258,0 17-387,0 0 0,0 0-129,0-12-129,0 12-387,0 0 0,0 0-258,0 0 0,0 0 0,0 10-129,0 0-129,0 4 0,0 5-129,0 3 0,0 1 0,-3 6-129,0-3 0,-1 3 0,0 0 0,-2-3-129,2-4 129,1-3 0,-1-2 0,2-7 0,2-10-129,-4 16 0,4-16 0,0 0-129,0 0-516,0 0-1677,0 0-1677,6 0-258,-6 0-129,0 0-128</inkml:trace>
  <inkml:trace contextRef="#ctx0" brushRef="#br0" timeOffset="4362.2495">16002 16713 645,'0'0'4128,"10"-5"129,-10 5 0,0 0-1935,0 0-516,12-4-516,-12 4-516,0 0-258,0 12 0,3 5-129,-3-6-258,0 3 0,0 5-129,0-5 129,-2 3-129,-1 1 0,-1-4-129,-1-2-129,3 4-516,-8-12-1290,10-4-2064,0 0-258,0 0-387,-7-6 129</inkml:trace>
  <inkml:trace contextRef="#ctx0" brushRef="#br0" timeOffset="5338.3053">16290 16383 3225,'0'0'3741,"0"0"-903,-11 0-516,11 0-258,0 0-387,0 0-387,-2-10-258,2 10-129,0 0-387,9-6-129,-9 6-129,17-4 0,-6 4-129,2-1 0,1 0 0,-1 1 0,3 0 129,-2 4-258,0-2 129,-3 6-129,-11-8 129,16 16-129,-16-16 0,6 20-129,-6-8 129,0 2-129,-3-2 129,-5 1 0,-1 2 0,-2-1 0,-3 1 0,-1-2 0,0-4 0,3 1 0,-3 0 0,15-10 129,-19 13-129,19-13 258,0 0 0,0 0-129,0 0 129,0 0-129,0 0 0,12 0 0,2-4 0,-1 3-129,2 1 0,1 0 0,-1 3 0,-2 2 0,-3 1 0,2 2 0,-4 6 0,-2-3 0,-6-11 0,11 26 0,-8-11-129,-2 6 258,-1-6-258,0 0 129,-2-2 0,-5 2-129,-1-2 129,-3-5 0,-2-3 0,0 1 0,-3 0 0,0-2 0,-3 0 0,5-4 0,-2 0 129,4 0-129,0 0 0,12 0 0,-13 0 0,13 0 0,0 0 0,-4-12-258,4 12-258,0 0-1935,9-12-1806,-9 12-129,16-14-645,-16 14 258</inkml:trace>
  <inkml:trace contextRef="#ctx0" brushRef="#br0" timeOffset="6570.3758">16664 16339 1806,'0'0'3999,"0"0"0,-4 11-1290,4-11-516,0 0-129,0 0-903,0 0 0,0 0-516,8-1 0,-8 1-258,0 0 0,14-5 0,-14 5 0,17-3-258,-17 3 0,16 0-129,-16 0 0,20-3 0,-20 3 0,19 0 0,-19 0 0,16 0 0,-16 0 0,13 3 0,-13-3 129,0 0-258,0 0 258,12 8-129,-12-8 0,0 0 129,0 0-129,0 12 129,0-12 0,0 0 0,-1 14-129,1-14 129,-3 12-258,3-12 258,-4 20-129,4-8 0,-2 0-129,2 2 129,0 3 0,-2 0 0,2 2 0,-1 3 0,1 2 0,0 1 0,-1-2 0,1 5-129,0-2 258,0 0-258,0-2 129,0-1 0,0-2 0,0-3 0,0-2 0,0-4 0,0-12 0,0 18 0,0-18 0,0 0 0,-1 11 0,1-11 0,0 0 0,-12 8 0,12-8 0,-16 0 129,16 0-129,-19 7 129,19-7 0,-21 7-129,21-7 129,-20 3-129,20-3 0,-12 7 0,12-7-258,0 0-258,-11 1-2193,11-1-1677,0 0-129,6 0-645,-6 0 258</inkml:trace>
  <inkml:trace contextRef="#ctx0" brushRef="#br0" timeOffset="11162.6385">8840 13815 516,'23'-39'3870,"-6"10"387,8-7-129,9-3-2193,4-14-129,16 2-774,4-12 0,15 3-774,6-5-129,3-6-1548,8 1-2193,5 3-516,-5-1-129,1 3-258</inkml:trace>
  <inkml:trace contextRef="#ctx0" brushRef="#br0" timeOffset="13858.7927">8588 11894 2322,'0'0'2064,"0"0"-129,-11 0-258,11 0-387,0 0-129,-18 0-129,18 0-258,-13 3 0,13-3-387,-17 7 129,17-7-258,-21 5-129,21-5 129,-21 6-129,10 0 258,-2-5-258,1 3 0,0 0-129,12-4 129,-17 8 129,17-8-129,-16 9-129,16-9 129,-9 14 0,9-14 0,-5 15 129,5-15-129,-2 15-129,2-15 129,0 22-129,0-10 0,1 5 129,1 2-129,1 5 0,0 3 0,0 2 129,-2 2-129,1 2 129,1-1-258,-2 0 258,-1 0-129,2-4 129,-2-3-258,0-3 258,0-3-129,0-6 0,0-1 0,0-12 0,2 11 0,-2-11 0,0 0 0,13 7 129,-13-7 129,18 1 0,-6 1 0,-12-2 129,22 2-129,-11-2 0,0 0 0,2 3 0,-3 0-258,4-1 129,-14-2-129,18 7-129,-6-7 0,0 5-1161,-12-5-2193,17 2-258,-6-2-258,-11 0-258</inkml:trace>
  <inkml:trace contextRef="#ctx0" brushRef="#br0" timeOffset="14890.8517">8794 12037 258,'0'0'2967,"-4"-12"-387,4 12-129,0 0-516,0-20 0,0 20-258,7-20-258,-7 20-387,14-19-129,-3 13-258,-4-6 0,-7 12-258,16-4-129,-16 4 0,19 0-129,-19 0 0,18 15 0,-18-15-129,15 20 129,-10-6-129,-2 3 0,1-1 129,-4 4-129,0-3 0,-2 3 0,-1 1 0,-4-4 0,-1-1 0,-1 0 0,1-2 0,-1-2 0,1-1 0,8-11 129,-13 11-129,13-11 0,0 0 0,-12 4 129,12-4-129,0 0 0,0 0 0,10-2 0,-10 2 0,21 0 0,-9 0 0,3 0 0,0 1 0,-3 4 0,3 4 0,-4 1 0,0 2-129,-2 3 258,-2 2-129,-4 1 129,-2 0-129,-1 0 129,0-1-129,0 0 129,-7-2 0,1-3-129,-4-2 0,10-10 0,-21 15 0,10-13 129,-1 1-129,0-2 0,12-1 0,-18 0 0,18 0 0,-12 0 0,12 0 0,0 0-129,0 0 0,0 0-258,0 0-774,12-9-2709,-12 9 0,21-5-258,-7 3-129</inkml:trace>
  <inkml:trace contextRef="#ctx0" brushRef="#br0" timeOffset="15295.8749">9146 12293 2709,'0'0'3612,"0"0"129,0 0-903,0 0-645,0 0-387,5 9-645,-5-9-129,3 23-387,-3-9-258,1 5-129,-1-1 0,0-1-129,0-2-129,0-3 0,0-2-258,0-10-516,0 0-2709,1 11-258,-1-11-387,3-5-129</inkml:trace>
  <inkml:trace contextRef="#ctx0" brushRef="#br0" timeOffset="16054.9183">9376 11984 2451,'0'0'2709,"0"0"129,0 0-774,0 0-129,0 0-387,0 0-258,0 0-129,0 0-387,-5 6-258,5-6-129,-5 24-129,2-8 0,2 1 0,1 0-129,0 2-129,0-9 129,0 4-129,0-14 0,9 18 129,-9-18-129,16 8 0,-16-8 0,19 4 0,-8-2 0,-1 0 0,2-2 129,0 0-129,-2 0 0,2 2 0,-12-2 0,18 7 0,-18-7 0,17 10 0,-17-10 0,13 16 0,-13-16 0,10 21 0,-6-9 0,-3 1 0,0 0-129,-1 0 129,0 0 0,0-2 129,-3 0-129,3-11 0,-15 20 129,15-20-129,-20 19 129,7-12 0,1 1 0,-3-3 0,1 0 129,0-1-129,2-4 0,12 0 0,-18-3 0,18 3 0,-7-11-258,7 11 0,2-17-1032,-1 7-2580,6-3-387,1 2 129,-3-3-645</inkml:trace>
  <inkml:trace contextRef="#ctx0" brushRef="#br0" timeOffset="16475.9424">9417 11956 129,'-7'10'3096,"7"-10"129,0 0-645,0 0-387,0 0-258,0 0-516,0 0-129,3-7 0,8 7-387,-11 0 0,15-4-258,-15 4-129,22 0-258,-10 0-129,1 0 0,0 0 0,1 0-129,-2 0 0,0 0-258,-1 1-903,-11-1-2709,16 1-258,-16-1 0,0 0-516</inkml:trace>
  <inkml:trace contextRef="#ctx0" brushRef="#br0" timeOffset="17430.997">9641 11815 903,'0'0'3870,"0"0"258,0 0-774,0 0-903,7-5-387,-7 5-645,14-2-129,-2 2-516,-12 0-258,21 0-129,-21 0-129,23 0 0,-23 0 0,20 6-129,-20-6-129,21 5 0,-21-5 129,13 9-129,-13-9 129,0 0-129,13 12 129,-13-12-129,0 0 0,4 15 129,-4-15-129,0 0 0,0 14 0,0-14 0,-2 18 0,0-7 0,2-11 129,-6 24-129,5-8 0,0 1 0,-1 1 0,0 2 0,2-1 0,0 3 0,0 5-129,0-3 129,2 5 0,1-2 0,-2 0 0,3 2 0,-2 0-129,0-1 129,2-4 129,-2-1-129,-2-2 129,0-4-129,0 0 129,0-2-129,-1-3 258,1-12-258,-10 17 0,10-17 129,-18 12-129,18-12 0,-21 13 129,10-9-129,1 4 129,10-8-129,-21 9 0,21-9 129,-13 8-129,13-8 0,0 0-129,0 0-903,0 0-2967,8-3-258,-8 3-516,21-13 0</inkml:trace>
  <inkml:trace contextRef="#ctx0" brushRef="#br0" timeOffset="18751.0724">15544 12126 1548,'59'-58'3354,"-22"17"0,14-3-1548,11-2-774,10-12-1935,16 5-1677,4-16-645,12 10-258</inkml:trace>
  <inkml:trace contextRef="#ctx0" brushRef="#br0" timeOffset="20778.1885">17128 11476 1161,'0'0'2193,"0"0"-387,0 0 258,0 0-387,0 0-129,0 0-258,0 0-258,-13 0 0,13 0-258,-11 0 0,11 0-258,-12 3 129,12-3-258,-15 3 0,15-3-129,-17 3 0,17-3-129,-16 1 129,16-1-258,-18 4 258,18-4-258,-16 7 0,16-7 129,-14 5-129,14-5 0,-11 9 0,11-9 129,0 0-129,-8 12 0,8-12 129,-4 10-129,4-10 0,-1 22 0,0-5 0,-1-3 0,1 8 0,1 0 0,-3 2 0,2 1 0,0 1 0,0 1 0,-1-3 0,1 0 0,0 1 0,-1-2 0,1-1 0,-1 0 0,0-5 0,1 0 0,0-2 0,1-1 0,0-5 0,0-9 0,0 16-129,0-16 129,0 13 0,0-13 0,0 0 129,11 7-129,-11-7 0,14 6 0,-14-6 129,19 0 0,-19 0 129,24 2-129,-15-2 0,4 2 0,-2-2 0,-11 0 0,20 6 0,-20-6-129,13 5 0,-13-5-129,0 0-258,11 7-2193,-11-7-1290,0 0-129,0 0-387,0 0-129</inkml:trace>
  <inkml:trace contextRef="#ctx0" brushRef="#br0" timeOffset="27658.582">17381 11569 2322,'0'0'2838,"0"-12"-258,0 12-258,0 0-387,0 0-387,0 0 0,0 0-516,0 0-129,0 0-258,1 8-129,1 3-129,-2 5-258,1 1 129,-1 4-129,1 3 0,1 1-129,-2 0 129,0-2-129,0 1 0,0-7 0,2 0 129,-2-5-258,0-12 129,1 17 0,-1-17 0,0 0 0,0 0 0,0 0 0,0 0-129,0 0-387,0 0-516,12-2-1419,-12 2-1419,0 0-129,12-14-258</inkml:trace>
  <inkml:trace contextRef="#ctx0" brushRef="#br0" timeOffset="27935.5978">17518 11814 2451,'14'12'3354,"-2"0"-258,-4-1-774,-8-11-387,7 24-516,-7-11-387,0 2-387,0-5 0,-1 4-258,-4-4-129,0 2 0,5-12-258,-13 20 0,13-20 0,-8 14-258,8-2-645,0-12-1161,0 0-1548,0 0-387,0 0 129</inkml:trace>
  <inkml:trace contextRef="#ctx0" brushRef="#br0" timeOffset="28770.6456">17787 11543 1806,'0'-12'3096,"0"12"-645,0 0-516,0 0-258,-6 9-516,6-9-258,-9 17-129,5-5-258,0 4 0,-4-3 0,6 4-129,-3 1-258,3 0 129,-1-1-129,2-2 129,0-5-129,1-10-129,0 17 129,0-17-129,9 7 129,-9-7-129,17 0 129,-7 0-129,2-4 129,1 1-129,0 3 129,0-2-129,-2 2 0,2 0 129,-1 0-129,-12 0 0,20 5 129,-20-5-129,15 12 129,-15-12-129,13 18 0,-9-7 0,-2 2 0,-2-1 0,0 1 0,0 0 0,-3 0 0,-4-1 0,-2-2 0,9-10 0,-21 18 0,9-11 0,0-3 0,-3 0 129,-1 0-129,1-3 0,-2-1 0,0 0 129,0-1-129,4-3 0,0 0 0,2-3 0,11 7-258,-12-14-387,12 14-1677,0 0-1419,1-19 0,-1 19-387</inkml:trace>
  <inkml:trace contextRef="#ctx0" brushRef="#br0" timeOffset="29199.6701">17760 11557 1806,'10'-4'3870,"-10"4"-387,0 0-645,14-3-387,-14 3-387,16-6-516,-16 6-258,24-5-258,-24 5-516,27-4 0,-14 1-258,3 3 129,1 0-258,-4 0 0,2 0-129,-1 1-129,0-1 0,-3 0-258,3 5-387,-14-5-2838,14 0-516,-14 0-387,12-5-129</inkml:trace>
  <inkml:trace contextRef="#ctx0" brushRef="#br0" timeOffset="30045.7185">18040 11428 516,'7'0'3741,"-7"0"516,0 0-387,12 0-1419,-12 0-774,15 0-258,-15 0-387,17 0-258,-17 0-258,19 2-129,-19-2-129,18 4 0,-18-4-129,13 3 0,-13-3 0,15 5 0,-15-5-129,0 0 0,13 9 258,-13-9-258,0 0 129,8 13-129,-8-13 129,0 15-129,0-15 0,0 19 129,0-7-129,-1 0 0,-2 2 0,-1 0 0,2 1 129,-1 1-258,1 4 258,1 0-129,0 1 0,1 1 0,0-1 0,0 4 129,0 0-129,3 1 0,0-2 0,1-1 0,1 0 0,0 1-129,-2-2 129,2 2-129,-3-6 129,-1 1 0,-1-3-129,0-3 129,0-1-129,0-12 129,-10 17 0,10-17 0,-17 9 0,6-6 0,-1-1 0,0 2 0,-2-3 0,2 2 0,0 0 0,12-3 0,-16 4 0,16-4-387,0 0-129,0 0-1290,0 0-2193,0 0-387,6 0-129,-6 0-129</inkml:trace>
  <inkml:trace contextRef="#ctx0" brushRef="#br0" timeOffset="32322.8488">11842 5189 1419,'-16'0'2193,"2"0"-258,2 0-129,12 0-129,-22 0-387,22 0 129,-23-2-258,23 2-129,-24-1-258,24 1 0,-23 0-129,23 0 0,-21 0-258,21 0-129,-16 1 0,16-1 0,-11 11-129,11-11 0,-6 15 129,6-1-129,0 1 0,0 2 0,3 3 0,3 4 0,-4 2 0,5 6-129,-1-1 129,1 6-258,-1 4 129,-1-2-258,-1 1 258,-2-1-129,2 2 0,-4-4 0,0-2 0,0-2 129,0-5 0,-2-1 0,-1-5-258,2-3 258,1-4 0,0-3 0,0-12 0,1 13 0,-1-13 0,13 2 0,-1-2 0,0 0 0,3-5 258,0 0-258,3 3 0,-2-1 0,2 0 129,-2 3-258,3 0-387,-6-2-774,5 2-2838,-6 0-129,0 0-129</inkml:trace>
  <inkml:trace contextRef="#ctx0" brushRef="#br0" timeOffset="32790.8755">12121 5404 2322,'0'0'3999,"0"0"129,0 0-1806,0 0-387,0 0-387,0 0-387,0 0-387,3 9-129,-3-9-129,3 23-258,-2-6 0,-1 5-129,0 4 0,0 3-129,0 2 0,0 4 0,-1-6 0,0-3-129,0 0 129,1-4 0,0-5 0,0-4 0,0-13-258,0 12 0,0-12-387,0 0-1161,0 0-2451,0 0-258,14 0-258</inkml:trace>
  <inkml:trace contextRef="#ctx0" brushRef="#br0" timeOffset="33038.8897">12362 5695 1,'7'29'3869,"-7"-15"1,0 5-1419,2 3-387,-4-6-516,2 0-774,-2-2-129,2 2-258,-4-5-258,4-11 0,-1 17-258,1-17-258,1 12-1419,-1-12-1935,0 0-516,11 5 129</inkml:trace>
  <inkml:trace contextRef="#ctx0" brushRef="#br0" timeOffset="33418.9115">12610 5392 903,'0'0'3870,"0"0"-516,0 0-645,0 0-516,5 17-387,-5-6-516,0 10-387,0-2-258,0 7-129,0 1-129,0 2-258,0 0 129,0 3-387,-1-3 129,0 0 0,0-3 0,-2-4 0,2-2-129,0-4-129,1 0-774,0-16-2193,0 0-903,0 0-387,0 0-129</inkml:trace>
  <inkml:trace contextRef="#ctx0" brushRef="#br0" timeOffset="34298.9618">12774 5252 1677,'0'0'4128,"0"0"129,0 0-774,0 0-1290,15-9-387,-15 9-516,20-12-387,-8 4-258,3 4-129,-2 1-258,2 3 0,-3-2 0,1 2 0,-3 0-258,-10 0 0,19 5 129,-19-5-129,14 11 0,-14-11 0,11 13 0,-11-13 0,6 19 0,-6-19 0,2 21 0,-2-11 0,0 5 0,0 1 0,0 1 0,0 3 0,0-1-129,0 4-129,0 3 129,0 3 0,0 2 0,5-2 0,-2 3 0,3 1 0,-1-2 0,-1-2 129,1 0-129,-1 0 129,-1-1-129,-2 0 129,-1-1-129,0-3 129,-2-1 0,-3-4 0,-1-2-129,1-3 258,5-14-258,-18 15 258,18-15-129,-15 4 0,15-4 0,-16 0 0,16 0 0,-13-9-129,13 9 0,-8-14-645,8 14-3096,1-12-516,-1 12-387,9-15 0</inkml:trace>
  <inkml:trace contextRef="#ctx0" brushRef="#br0" timeOffset="35291.0185">13389 5327 1548,'7'-10'3612,"-7"10"129,0 0-1419,0 0-258,0 0-258,0 0-645,2 15-129,-2-15-258,0 27 0,0-13-258,0 8-387,0 0 0,1 4-129,-1 1 0,0 2-129,0 0 129,0 2-129,0-2 0,0-2 129,0-1-129,0-4 129,0-2 0,0-3-129,0-1 129,0-6 0,4 2-129,-4-12 129,9 12 0,-9-12 0,13 4 0,-13-4 0,16 0 129,-16 0-258,22-4 258,-12 3-129,5-3 0,-2 0 0,2 1 0,-2 1 129,4 2-129,-4-2 0,2 1 0,-2 1 0,-1 0-129,-1 0 129,0 0 0,-11 0 129,16 3-129,-16-3 0,15 0 0,-15 0 0,0 0 0,15-3 0,-15 3 0,0 0 0,10-15 0,-10 15 129,6-14-129,-6 14 0,3-17 129,-2 5-129,-1-4 129,0-5-129,0-3 129,0-2-129,0-3 129,-1-2 0,-3 2 0,3 4 129,-3 0-258,1 4 258,0 4-129,2 5 129,1 12-129,-3-12-129,3 12 129,0 0-258,0 0-129,0 0-1806,0 0-2064,3 5-258,-3-5-258,0 0-258</inkml:trace>
  <inkml:trace contextRef="#ctx0" brushRef="#br0" timeOffset="36343.0787">14413 5141 2322,'-9'7'3354,"9"-7"-387,-20 5-774,20-5-516,-20 1-129,20-1-387,-24 1-258,24-1-129,-26 3-129,16 1-258,-3-3 129,13-1-129,-21 7-129,21-7 0,-18 11 0,18-11-129,-10 10 129,10-10-129,-6 15-129,6-15 129,0 21-129,0-9 129,3 1 0,2 4-129,0 2 129,-2 3-129,1 2 0,2 3-129,-3 0 129,1 2-129,-2 3 0,-1-2 0,0-1 129,-1 0-258,0-2 258,0-3 0,0-2-129,0-3 129,0-4 0,1-3 0,-1-12-129,2 16 129,-2-16 0,0 0 0,0 0 0,10 10 0,-10-10 0,14 0 0,-14 0 129,18-3-129,-4-1 129,0 1-129,1 1 0,-1-1 129,3 2-129,-2 1-129,1 0-258,-5-7-1548,1 7-2193,-1 0-258,1-4-387,-1-2 517</inkml:trace>
  <inkml:trace contextRef="#ctx0" brushRef="#br0" timeOffset="37175.1262">14692 5256 1806,'-2'-13'4257,"2"13"129,2-13-129,4-1-2322,7 11-516,-6-11-129,8 13-645,-4-6-129,3 6-258,-1 0 0,2 1-129,-4 2-129,0 6 0,-1 4 129,-2 0-129,-2 3 0,-3-1 0,0 3-129,-3 0 129,0 0 0,-3 0-129,-2-3 129,-4-2-129,-1 1 129,-1-4-129,1-2 129,-3 1 0,2-3 0,-2-1 0,13-4 0,-16 8 0,16-8 129,0 0-129,0 0 0,0 0 129,0 0-129,19 7 0,-4-7 0,5 0 129,-3 2-129,5 0 0,-4 3 0,0 0 0,-1 6 0,-2-2-129,-4 3 0,-1 1 0,-2 3 129,-4-2-258,-3 3 129,-1-2-129,-4 0 129,-3 1 0,-5-2 0,-1-2 129,-2 0 0,-2-2-129,-1 0 129,-3 0 129,0-3-129,2 1 129,0-2 0,2-1 0,4-4 0,13-1 0,-17 0 0,17 0-129,0 0 0,2-12-258,14 12-1806,-3-8-2064,4 0-387,1-1-258,1 1 1</inkml:trace>
  <inkml:trace contextRef="#ctx0" brushRef="#br0" timeOffset="37455.1423">15053 5581 6321,'3'15'4644,"-1"6"-387,-2-21-1290,1 18-2322,-1-5-129,2 5-129,-2-4-129,2 5 0,-1-4-129,0 2 0,1 0-258,-2-17-516,1 19-3483,-1-19-258,0 0-387,0 0-129</inkml:trace>
  <inkml:trace contextRef="#ctx0" brushRef="#br0" timeOffset="38498.202">15285 5228 1548,'0'0'3741,"0"0"387,0 0-1419,-12 4-387,12-4-516,-6 13-516,6 1-258,0-14-387,-3 22-129,2-8-258,1 3 0,0 0-129,0 5 0,0-2 0,2 1-129,1-1 0,1-3-129,1-1 258,-2-6-129,-3-10 129,10 12-129,-10-12 0,14 0 0,-14 0 0,16-7 129,-3 0-258,-3 0 129,1 2 0,1 0 0,-2 1-129,1 4 129,-11 0 0,19 1 0,-19-1 129,14 17-387,-8-6 258,-2 3-129,1 2 129,-4 0-129,0 2 0,-1-1 0,0 0 0,-1-2 129,-4 4-129,-2-5 129,-2-1 0,1-1 0,-3-1 0,-2-1 0,0-2-129,-1-3 258,0-4-129,0 3 0,3-3 0,-1-1 0,12 0 0,-18-1-258,18 1-516,0 0-3096,-5-12-516,5 12-129,2-18 0</inkml:trace>
  <inkml:trace contextRef="#ctx0" brushRef="#br0" timeOffset="38831.2198">15254 5324 4128,'10'-10'4773,"-10"10"-516,21-9 0,-21 9-2967,28-10-258,-14 3-387,8 5-387,-1 0-258,-2-1-258,5 3-1419,-4 0-2580,-6 0 0,0-1-645,-14 1 387</inkml:trace>
  <inkml:trace contextRef="#ctx0" brushRef="#br0" timeOffset="39663.2685">15619 5121 1935,'0'0'4386,"9"0"129,-9 0-258,19 0-1677,-19 0-1548,27-1 0,-14-3-516,5 3-258,-4 0 0,2 1-129,-4 0 0,1 0 0,-13 0-129,18 0 0,-18 0 0,14 3 0,-14-3 129,0 0-129,10 11 0,-10-11 129,5 13-129,-5-13 0,4 16 0,-3-5 129,-1 2-129,2 2 0,-2 2 0,1 0 0,1 3 0,0 1 0,0 3 0,-1 2 0,2 2 0,0 1-129,1 2 129,-1 3 0,1 0 129,-1 3-258,1-1 258,0 0-129,-4-4 0,0-2 129,0-7 129,-1-2-258,-6-4 0,7-17 129,-12 15-129,12-15 129,-18 2-129,18-2 129,-18 0-129,18 0 0,-20 0 0,20 0 0,-16-2 0,16 2-258,-12-3-129,12 3-387,0 0-3354,0 0-387,0 0-258,7-14-258</inkml:trace>
  <inkml:trace contextRef="#ctx0" brushRef="#br0" timeOffset="40099.2923">16328 5261 3999,'0'0'4902,"0"0"-258,0 0 0,9 0-2580,-8-7-387,15 7-387,-16 0-516,23-9 0,-10 2-387,4 2-129,-3 2-129,0 1-129,2 1-258,-4-3-129,2 4-645,-14 0-2322,13 0-1161,-13 0-516,0 0-129,0 0-129</inkml:trace>
  <inkml:trace contextRef="#ctx0" brushRef="#br0" timeOffset="40322.3063">16294 5424 774,'-1'17'4515,"16"-13"258,0-4-129,3-4-1935,8 4-774,-10-5-645,12 5-516,-7 0-645,-2-7-1677,2 7-2709,-4-1-387,-6 1-387,-11 0 0</inkml:trace>
  <inkml:trace contextRef="#ctx0" brushRef="#br0" timeOffset="41670.3834">17371 5009 2451,'0'0'3354,"0"0"-1161,-13 0-258,13 0-387,-12 0 0,12 0-258,-21 3-129,21-3-129,-23 5-258,12 2-129,-4-6-129,2 6 0,0-2-258,2 3 0,-1-4-129,12-4 129,-20 12-129,20-12 0,-12 13 0,12-13 0,-7 13 129,7-13-129,-5 17 0,5-5 0,0 0-129,0 3 129,4-1-129,1 2 0,-1 5 0,2-1 0,-1 4 0,2-2 0,-4 4 0,0 1 0,-2 2 0,-1 0-129,0-3 129,0 1-129,0-3 129,-3-5-129,1 0 129,0-6-258,2-1 258,0-12-129,0 10 129,0-10 0,0 0 0,0 0 0,8 7 0,-8-7 0,15 3 0,-4-1 129,2 0-129,2-1 0,-1 3 0,3-2 0,-2 1 0,0 2 129,-2-2-129,-1 1 0,-1 0-129,-11-4-129,19 10-1935,-19-10-1806,0 0-645,13 0 0,-13 0-128</inkml:trace>
  <inkml:trace contextRef="#ctx0" brushRef="#br0" timeOffset="42151.4109">17726 5082 2580,'0'0'4644,"0"0"-129,0 0-387,0 0-2193,2 6-129,2 13-645,-6-7-387,2 10 0,-6-1-387,5 6 129,-4 0-258,3 0 0,-1-1-129,0-2 0,3-2-129,0-3 0,0-4 0,0-3-129,0-12-258,0 0-387,11 18-1419,-11-18-2451,0 0 0,14-9-516,-14 9 258</inkml:trace>
  <inkml:trace contextRef="#ctx0" brushRef="#br0" timeOffset="42375.4235">17946 5346 645,'29'21'4257,"-18"-8"258,-5 3-387,-6-3-1806,6 12-903,-6-9-129,0 8-774,-3-6 0,1 3-258,-1-6-258,-2-1-258,5 1-1548,0-15-2193,0 0-516,0 0-129,0 0 1</inkml:trace>
  <inkml:trace contextRef="#ctx0" brushRef="#br0" timeOffset="43118.4662">18364 4991 2322,'0'0'4515,"0"0"-129,0 0 0,0 0-2064,-4 14-903,-4-2-516,7 9-516,-4-2 0,1 4 0,1 1-258,1 1 258,-3 0-258,4-1 0,0-3 0,1-4-129,0-1 0,0-3 0,3-1 0,-3-12 0,16 7 0,-16-7 0,22 0 0,-9 0 0,1-2 0,0-1 0,-1 0 0,2 3 0,-3 0-129,1 3 129,-3 2 0,-10-5 0,17 17-129,-11-3 129,-2-1 0,-3 1 0,1 2 0,-2 1 0,-2 1 0,-3 0 0,-4-2 0,-1 1 0,-1-3 0,-2-2-129,-1-1 258,1-2-258,-3-2 129,5-2-258,-3-2 258,3-3 0,11 0 0,-20 0-129,20 0-129,-14-7-1032,14 7-2967,0-16-258,0 16-258,0-21 0</inkml:trace>
  <inkml:trace contextRef="#ctx0" brushRef="#br0" timeOffset="43442.4848">18296 5141 4128,'13'-2'4902,"7"-3"-129,-5 2-129,-5-8-3225,17 10 0,-8-9-387,7 4-516,-4-2-258,3 0-258,0 3-516,-12-6-2709,5 6-1419,-6-2 0,0 1-645</inkml:trace>
  <inkml:trace contextRef="#ctx0" brushRef="#br0" timeOffset="45889.6245">18653 4969 2322,'0'0'3999,"7"-5"-774,-7 5-774,9-10 0,-7-2-774,10 12-258,-12 0-258,18-8-387,-18 8-129,21-6-129,-9 1-258,5 3 129,-1-3-129,3 2-129,-2 1 258,-1 0-258,-1 1 0,0 1 0,-15 0-129,19 5 129,-19-5-129,12 12 129,-12-12-129,7 10 129,-7-10-129,0 0 0,5 14 129,-5-14-129,0 12 129,0-12 0,-1 19-129,-3-7 129,1 3-129,-3 3 129,1 1-129,2 0 0,0 4 0,2 0 0,1 4 0,0-1 129,0 2-129,6 0 0,0 1-129,2-2 258,-1 3-129,1-5 0,1 2 0,0-1-129,-1-1 129,-2-1-129,0-5 258,0 1-258,-4-1 258,0-2-258,-1-3 258,-1-2-129,0-12 0,-1 16 129,1-16-129,-11 12 0,11-12 0,-17 9 129,6-5-129,0-1 0,-2 4 0,-1-2 0,2-2 0,12-3 0,-20 5 0,20-5-129,0 0-129,-10 4-387,10-4-2193,11 5-1677,1-5-387,-1-2-387,4-1 130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2:25:04.0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18360 11913 2193,'0'0'4128,"0"0"0,0 0-129,0 0-1806,0 0-774,0 0-645,0 0-516,0 0-129,-2 9 0,2-9 0,0 0-129,0 13-129,0-13-129,4 12-774,-4-12-1935,0 0-1032,2 13-258,-2-13 0</inkml:trace>
  <inkml:trace contextRef="#ctx0" brushRef="#br0" timeOffset="307.0176">18490 11890 3354,'0'0'4128,"0"0"-258,0 0-1290,9 19-774,-9-19-258,0 0-645,0 0-129,9 16-387,-9-16-129,0 0-129,13 5-258,-13-5-1032,0 0-2838,12 3-129,-12-3-258,0 0 129</inkml:trace>
  <inkml:trace contextRef="#ctx0" brushRef="#br0" timeOffset="600.0343">18633 11887 774,'17'7'3999,"-17"-7"387,0 0-387,7 20-1548,-7-20-516,1 13-516,-1-13-516,0 12-387,0-12-774,2 15-3354,-2-15-516,0 0-129,0 0-516</inkml:trace>
  <inkml:trace contextRef="#ctx0" brushRef="#br0" timeOffset="2439.1395">14008 12335 1161,'0'0'3870,"0"0"0,0 0-1290,0 0-258,-10-6-903,10 6-129,0 0-645,-13 0 129,3-3 0,10 3-258,-16 0-258,16 0 258,-18 0-258,18 0 129,-17 0 0,17 0-129,-19 0-129,19 0 129,-14 5 258,14-5-258,-13 6 129,13-6-258,0 0 129,-14 17 0,14-17 0,-1 14-129,1-14 0,-1 17 0,1-17 0,0 23 0,0-13 129,2 6-258,0-1 129,2 2-129,-2 1 0,1 2 0,0 0 0,-2 1 0,-1-1 0,0 0-129,0-2 129,0-1-258,0-3 258,0 0-129,0-2 129,0-12 0,0 16 0,0-16 0,0 0 0,11 12 0,-11-12 0,15 2 0,-15-2 129,18 4-129,-18-4 0,21 3 0,-10 0 0,1 1 0,0-1 0,-12-3 0,23 2-129,-23-2-258,24 10-387,-24-10-2064,14 0-1548,-14 0-258,14 0-516,-14 0 258</inkml:trace>
  <inkml:trace contextRef="#ctx0" brushRef="#br0" timeOffset="2899.1657">14216 12383 3225,'8'-12'4386,"-8"12"129,0 0-1032,0-13-903,0 13-645,0 0-774,5 10 0,-5-10-516,0 17-129,0-5-129,0 5 0,0-2-129,-1 2 0,-1 2-129,1-1-129,0 0 0,1-1 0,-1 0 0,1-2-129,0-1-129,0-14-516,0 21-645,0-21-2967,0 0-258,0 0-258,0 0-258</inkml:trace>
  <inkml:trace contextRef="#ctx0" brushRef="#br0" timeOffset="3116.1782">14367 12562 516,'9'18'3741,"-4"4"387,-5-11-258,0-11-1935,3 24-387,-3-24-516,0 23-516,0-23-516,0 15-1032,0-15-2451,1 13-387,-1-13-387,0 0 258</inkml:trace>
  <inkml:trace contextRef="#ctx0" brushRef="#br0" timeOffset="4167.2382">14708 12326 1,'0'0'3611,"0"0"517,-4-13-1161,4 13-516,-15-6-516,15 6-129,-18-4-774,18 4 129,-22 0-516,22 0-129,-25 4 0,15 2-129,-7-1 0,7 3-258,-1 0 387,2 4-387,-1 0 129,4 2 0,-1-1-129,5 2 0,-1-3 0,3 2 129,0-1-258,0-13 129,8 16 0,-8-16 0,22 8-129,-7-8 129,1 0-129,1-1 0,1-6 0,-2 0 0,1-3 0,-2-2 0,-2 3 0,-4-4-129,-3-1 129,0 3 0,-5-2-129,0 1 129,-1 12-129,0-17 258,0 17-129,0 0 129,0 0 0,0 0 0,-8-3 129,8 3 0,-3 14-129,1 1 0,2 2 0,0 4-129,0 2 129,4 1-129,-2 0 0,2 1 129,-2-1-129,2-4 0,-1 0 0,-2-5 0,-1-1 0,0-2 0,0-12-129,1 16 129,-1-16 0,0 0-129,0 12-516,0-12-1290,0 0-2580,0 0-129,1-8-387,-1 8-258</inkml:trace>
  <inkml:trace contextRef="#ctx0" brushRef="#br0" timeOffset="6214.3554">14858 12279 1677,'0'0'2193,"0"0"-258,0 0-129,0 0-258,0 0 0,0 0-258,0 0-129,0 0 129,0 0-258,0 0 0,0 0-258,0 0 0,0 0 0,0 0-129,0 0-258,2 11 129,-2-11-129,13 0-129,-13 0 0,22 0 0,-9 0-129,1 0 129,1 0-129,0-1 0,-2-2 0,1 2 0,-4-1-129,-10 2 129,20-2-129,-20 2 0,12 0 129,-12 0-129,0 0 0,0 0 129,0 0-129,0 0 0,8 8 0,-8-8 129,0 0-129,0 11 0,0-11 0,0 0 129,-7 14-129,7-14 0,-1 13 129,1-13-129,0 19 129,0-9-129,0 2 129,0 3-129,1-1 129,3 1-129,-1-1 0,2 3 0,-2-5 0,1 3 0,0-1 0,0 1 0,0-3 0,-1 2 0,2 1 0,-2-2 0,0 0 0,-1 1 0,-2-3-129,0-11 129,0 17 0,0-17 0,0 14 0,0-14 0,0 0 0,-15 12 0,15-12 0,-15 12 129,15-12-129,-16 5 0,16-5 129,-16 3-129,16-3 129,-15 4-129,15-4 0,-11 0 0,11 0 0,0 0-129,0 0-516,0 0-3483,0 0-387,6 10-129,-6-10-516</inkml:trace>
  <inkml:trace contextRef="#ctx0" brushRef="#br0" timeOffset="8107.4637">16045 16837 2451,'58'-46'4386,"-16"20"-129,5-11-516,14-4-2322,5-2-3225,4-6-1548,11 3-774,-4-2-129</inkml:trace>
  <inkml:trace contextRef="#ctx0" brushRef="#br0" timeOffset="9099.5205">14744 17235 5934,'14'0'4902,"-14"0"-258,13 0-516,-2-4-3096,-11 4-258,15 0-645,-2 11-1548,-2-5-2838,0 2-258,0-3-387,0-2 129</inkml:trace>
  <inkml:trace contextRef="#ctx0" brushRef="#br0" timeOffset="9270.5302">15045 17249 774,'19'15'3612,"-19"-15"387,13 9-387,-13-9-2322,13 0-1290,-13 0-3096,13-5-387,-2-4-516</inkml:trace>
  <inkml:trace contextRef="#ctx0" brushRef="#br0" timeOffset="9443.5401">15254 17218 7353,'5'16'4515,"-5"-16"-258,0 17-1032,0-17-3096,0 0-3870,0 0-516,0 0-258,13 0-129</inkml:trace>
  <inkml:trace contextRef="#ctx0" brushRef="#br0" timeOffset="10682.611">14185 17672 258,'0'0'3870,"1"-20"-645,-1 20-258,0-10-774,0 10-129,0 0-774,0-11 0,0 11-387,0 0-129,-17 0-258,17 0 0,-13 0-258,13 0 0,-19 0 0,19 0 0,-22 0-129,10-8 129,-1 8-258,0 0 129,1 8 0,12-8 0,-20 14 129,20-14-258,-12 15 129,12-15-129,-7 27 129,7-27 0,0 22 0,0-22-129,0 0 258,6 52-258,-6-52 258,11 49-258,-11-49 129,18 58-129,-18-58-129,14 68 0,-14-68 129,10 58 0,-10-58-129,9 75 129,-9-75-129,3 50 0,-3-50 129,0 0-129,5 66 0,-5-66-129,0 0 0,0 0 129,0 0 129,0 0 0,0 0 0,24 50 129,-24-50 129,0 0-129,0 0-129,0 0 129,49 30-258,-49-30 258,0 0-258,0 0 129,55 16-387,-55-16-1161,0 0-2838,0 0-258,50 22-516,-50-22 0</inkml:trace>
  <inkml:trace contextRef="#ctx0" brushRef="#br0" timeOffset="11178.6394">14490 17865 1677,'0'0'4644,"0"0"0,0 0-1419,0 0-774,-12 54-903,12-54 0,0 0-645,0 50-129,0-50-258,4 61-129,-4-61-129,5 57-129,-5-57 0,0 0-129,3 54 0,-3-54-129,0 0-258,0 0-1032,11 50-2322,-11-50-1032,0 0-129,0 0-258</inkml:trace>
  <inkml:trace contextRef="#ctx0" brushRef="#br0" timeOffset="11479.6564">14766 18185 129,'0'0'3870,"0"0"-387,-3 55-774,3-55-645,0 0-516,0 0-645,-18 57-516,18-57-2322,0 0-1935,0 0-387,0 0 0</inkml:trace>
  <inkml:trace contextRef="#ctx0" brushRef="#br0" timeOffset="12402.7094">15065 17770 3096,'-1'28'4386,"1"-28"-1032,-8-7-774,8 7-258,0 0-645,-11-37-387,2 24-387,6 2-258,-11 6-258,14 5-258,-20 0-129,20 0 129,0 0-129,0 0 129,-50 44-258,50-44 129,-21 53 129,21-53 129,0 0-129,-21 55 0,21-55 0,0 0-129,0 0 387,0 0-258,0 0 0,20 49 0,-20-49-129,0 0 129,0 0 0,54 0-129,-54 0 129,0 0-258,0 0 129,50-56 129,-39 34-129,-11 22 0,13-32 0,-6 14 258,-7 18-387,5-25 516,-5 25-387,0 0 129,0 0 129,0 0-129,0 0 129,0 0-258,0 0 516,0 0-903,0 51 516,0-51 129,0 0-258,2 75-387,-2-75 387,5 78 129,-5-78-129,4 48 258,-4-48-258,1 51 0,-1-51 0,0 0-258,0 0-1161,0 0-3483,0 0 129,0 0-774,0 0 129</inkml:trace>
  <inkml:trace contextRef="#ctx0" brushRef="#br0" timeOffset="13402.7665">15180 17647 1,'0'23'3869,"2"-40"775,-2 17-1290,12-6-645,-12 6-516,13-18-387,-13 18-645,16-22-258,-16 22-387,15-1 0,-15 1-129,18-8-129,-18 8 0,18 9-129,-18-9 0,20-3-129,-20 3 0,20 0 0,-20 0 0,16 0 129,-16 0-258,13 0 258,-13 0-129,7 12 129,-7-12 0,0 0-129,0 0 129,0 0-258,0 18 258,0-18-129,0 0 0,0 0 0,-3 18 0,3-18 0,0 0 0,-4 53 0,4-53 129,0 0-258,0 61 258,0-61-129,4 63 129,-4-63-129,0 0 0,13 75 129,-13-75-129,13 61 0,-13-61 0,9 50-129,-9-50 129,0 0 0,8 63 129,-8-63-129,0 0 0,0 0 0,0 0 129,0 0 129,-14 58-129,14-58-129,0 0 129,0 0-129,0 0 0,0 0-129,-36 51-129,36-51-1161,0 0-3354,0 0-129,0 0-387,0 0-387</inkml:trace>
  <inkml:trace contextRef="#ctx0" brushRef="#br0" timeOffset="15727.8996">8970 12412 3870,'71'-77'3741,"-16"30"-129,0-15-387,16-3-5418,7 4-1032,-4-9-516,6 13 129</inkml:trace>
  <inkml:trace contextRef="#ctx0" brushRef="#br0" timeOffset="16507.9442">8802 11543 5934,'0'0'4257,"13"8"-258,-13-8-258,0 0-3225,0 0-387,0 0-645,12 6-903,-1-6-2322,1 0-258,-12 0-258,22 0 129</inkml:trace>
  <inkml:trace contextRef="#ctx0" brushRef="#br0" timeOffset="16666.9533">9026 11569 1677,'19'10'3225,"-19"-10"0,19 5-1548,-19-5-2580,11 0-1548,3 1-516,-14-1-387</inkml:trace>
  <inkml:trace contextRef="#ctx0" brushRef="#br0" timeOffset="16839.9632">9255 11540 4128,'16'3'3612,"-16"-3"-1161,11-3-2838,0 3-2709,-11 0-387,0 0 259</inkml:trace>
  <inkml:trace contextRef="#ctx0" brushRef="#br0" timeOffset="17831.0189">8755 10674 516,'-7'-5'3354,"-5"5"258,12 0-1032,-13 0-516,2 0-387,11 0-258,-18 0-516,18 0-129,-21 3-387,21-3 0,-20 5-129,20-5-129,-19 7 0,19-7 129,-18 8-129,18-8-129,-12 9 129,12-9 0,-8 14 0,8-14 0,-3 20 129,3-8-129,0 5 258,1 2-258,4 3 258,0 4-258,-1 0 129,2 4-258,-2 0 0,-1-1 0,0-3 0,-1-2 0,-2-2 0,0-3 0,0-2-129,-3-3 129,1-2 0,0-2 0,-1 2 0,3-12-129,0 16 129,0-16 0,3 14 0,-3-14 0,15 8 0,-15-8 0,22 7 0,-9-3 0,0-2 0,2 0 0,2 0 0,-2-2-258,3 8-645,-5-8-1548,0 0-1419,4 0-258,-5 0-387,1 0 258</inkml:trace>
  <inkml:trace contextRef="#ctx0" brushRef="#br0" timeOffset="18671.0679">8943 10780 516,'0'-20'2967,"0"9"258,0-1-774,0 12-129,0-10-516,0 10-258,0 0-258,0 0-258,10-9-387,-10 9 0,17-1-258,-7 1-129,-10 0 129,22 0-129,-10 1-129,0 4 0,0 2 0,-12-7 0,18 26 129,-12-14-129,-1 5 129,-3 0-258,-2 0 258,0 0-258,-1-2 258,-3 2-258,-5-7-129,2 4 129,7-14 0,-19 14 0,19-14 0,-15 11 0,15-11 0,0 0 0,0 0 0,0 0 0,0 0 0,0 0 0,5-7 129,-5 7-129,20-6 0,-7 6 0,-1 0 0,-1 0 0,0 6 0,1 1 0,-12-7 0,17 18 0,-10-6-129,-3 1 129,-2 2 0,-2-3 0,0 2 0,0-1 0,-6-2 0,-1-1 0,7-10 0,-19 15 0,9-8 0,10-7 129,-21 4-129,21-4 0,-16 0 0,16 0 0,-11 0 0,11 0-129,0 0-387,0 0-903,2-11-2451,-2 11-387,15 0-129,-4 0-129</inkml:trace>
  <inkml:trace contextRef="#ctx0" brushRef="#br0" timeOffset="18971.0851">9305 11033 2451,'0'0'4257,"11"0"-129,-11 0-258,0 0-1806,0 11-387,0-11-774,-1 18-258,-2-6-258,3 1-129,0-1-129,0 0-129,0-1 129,0 2-129,0-2-516,0-11-903,0 0-2451,0 12-258,0-12-387,0 0 0</inkml:trace>
  <inkml:trace contextRef="#ctx0" brushRef="#br0" timeOffset="19323.1051">9450 10822 1419,'7'-12'3612,"-7"12"516,0 0-1290,0 0-516,0 0-129,0 0-903,8 14 0,-8-14-258,2 24-258,-2-13-258,3 10 0,-3-4-258,3 7 0,-3-6-129,1 3 0,-1-4-129,1-1 0,0 2-129,1-8-258,2 4-903,-4-14-2322,0 0-645,0 0-258,11 7-129</inkml:trace>
  <inkml:trace contextRef="#ctx0" brushRef="#br0" timeOffset="19631.1228">9600 10819 2322,'0'0'4386,"6"8"0,-6-8-129,5 20-2064,-5-20-516,3 25-516,-3-12-516,3 6-129,-3-4 0,4 2-387,-4 0 0,2 2 0,0-2-129,-2-3-258,3 4-387,-3-18-645,2 20-2838,-2-20 0,1 16-387,-1-16-258</inkml:trace>
  <inkml:trace contextRef="#ctx0" brushRef="#br0" timeOffset="20535.1744">9731 10687 1,'0'0'4256,"0"0"130,0 0 258,0 0-2064,7-2-516,-7 2-387,20-2-645,-20 2-258,25-4-129,-13-1-258,4 3 0,-4 1-258,-1 1 0,-11 0 0,20 0-129,-20 0 0,15 0 129,-15 0-129,0 0 0,10 8 129,-10-8-129,0 0 0,4 13 129,-4-13-129,0 9 0,0-9 129,0 14-258,0-14 129,-4 21 129,4-21-129,-2 28 0,0-12 258,2 2-129,0 2 0,0 1 0,0 1 129,0 2-129,0 1 0,0-5-129,2 3 0,0 1 0,0 0-129,1-3 129,-1 3 0,0-2 0,2-5-129,-2-2 129,2-4 0,-4-11 0,0 17 0,0-17 0,0 0 0,-9 7 0,9-7 0,-17 0 0,17 0 0,-23 0 129,13 0-129,10 0-129,-16 0-387,16 0-1548,0 0-2322,0 0-129,0 0-387,0 0-387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2:25:45.53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5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1-12-04T22:26:10.092"/>
    </inkml:context>
  </inkml:definitions>
  <inkml:trace contextRef="#ctx0" brushRef="#br0">14534 12641 5547,'43'-43'4386,"-12"17"-258,8 1-1419,9-9-2838,9 0-2967,2-7-387,8 3-903,-6-3 129</inkml:trace>
  <inkml:trace contextRef="#ctx0" brushRef="#br0" timeOffset="1547.0882">15595 12265 903,'0'0'3354,"0"0"-129,0 0-645,0 0-645,0 0-129,-7 0-387,7 0-387,0 0 0,0 0-258,-18 0 0,18 0-387,-12 0 0,12 0-129,-14-1 0,14 1-129,-16-3 0,16 3 129,-14 0-129,14 0 0,-17 0 0,17 0 0,-13 0 0,13 0 0,-13 1 0,13-1 258,-10 6-387,10-6 129,0 0 0,-12 15 0,12-15 0,-3 14-129,3-14 129,-2 18-129,2-18 258,0 22-258,0-11 129,2 5-129,-1 0 129,1 0-129,-1 0 129,3 1-129,-4 0 0,0-1 0,0-2 0,0-1 0,0-1 0,-1-1 0,-3 1 0,4-12-129,-6 18 129,6-18 0,-3 18-129,3-18 129,-4 14-129,4-14 129,0 12 0,0-12 0,0 12-129,0-12 129,4 12 0,-4-12 0,10 9 0,-10-9 0,16 6 0,-16-6 129,21 2-129,-10-2 0,2 0 129,1 0-129,-2-1 0,2 1 0,-2-1 0,-12 1-129,20 0-129,-20 0-774,15 0-1806,-15 0-1419,0 0-129,0 0-516,0 0 387</inkml:trace>
  <inkml:trace contextRef="#ctx0" brushRef="#br0" timeOffset="2555.1461">15839 12341 5160,'0'-12'4386,"0"12"129,0 0-1419,0 0-1161,0 0-645,0 0-387,0 0 0,9 12-516,-9-12 258,4 22-258,-4-8 0,1 6-129,-1-3 129,0 5-258,0-3 0,0 2 0,-1-5-129,-2 0 0,2-3 0,1-13 0,-6 20 0,6-20-258,-1 11-129,1-11-387,0 12-903,0-12-2580,0 0-258,0 0-258,0 0-258</inkml:trace>
  <inkml:trace contextRef="#ctx0" brushRef="#br0" timeOffset="2780.159">15949 12521 1935,'13'14'4386,"-13"-14"-258,8 18 129,-6-2-1806,-2-16-903,3 24-516,-3-12-516,0 1-129,-2-2-258,0 1 0,0-2-258,2-10-258,-4 15-1032,4-15-2451,0 0-258,0 0-129,0 0-258</inkml:trace>
  <inkml:trace contextRef="#ctx0" brushRef="#br0" timeOffset="3259.1863">16171 12319 2709,'0'0'4128,"0"0"-129,0 0-774,0 0-1419,0 0-129,0 0-258,0 0-387,0 0-129,13 15-258,-13-15 258,2 22-387,-2-7 129,1 3-387,-1 0 258,0 1-258,0 1-129,0 1 0,0-4-129,0-1 0,0-3 0,0-2 0,0-11-129,0 17-258,0-17-129,0 0-516,10 14-1935,-10-14-1290,0 0-387,8-5-387,-8 5 129</inkml:trace>
  <inkml:trace contextRef="#ctx0" brushRef="#br0" timeOffset="3599.2058">16326 12360 3354,'7'-14'4644,"-7"14"-387,0 0 0,14 0-2580,-14 0-258,0 0-258,0 0-387,10 22-129,-10-22-129,4 22 0,-3-8-129,2 3-129,-3 0 0,3 0 0,-3 0 129,0 1-258,0-1 0,0 0-129,0-1 0,0-3 129,0-1-129,0-12-129,0 23-258,0-23-774,0 0-3096,0 0-258,3 10-129,-3-10-516</inkml:trace>
  <inkml:trace contextRef="#ctx0" brushRef="#br0" timeOffset="4567.2612">16509 12236 3225,'-11'0'4386,"11"0"129,0 0-387,0 0-1677,0 0-774,0 0-387,0 0-387,7 4-258,-7-4-129,13 0 0,-13 0 0,15 2-129,-15-2 0,19 3-129,-19-3-129,21 2 0,-21-2 0,22 1 0,-12 1-129,3-2 129,-13 0-129,17 0 0,-17 0 129,14 0-129,-14 0 0,0 0 129,11 0-129,-11 0 0,0 0 0,0 0 0,0 0 129,2 11-129,-2-11 0,0 0 129,0 15-129,0-15 0,-2 17 129,1-5-129,-1 0 129,-1 0-258,1 1 258,-1 4-129,2-1 129,-1 2-129,1 1 0,0-2 0,1 3 0,0 1 129,0-1-258,0-2 258,0 2-129,0-1 0,0-2 0,0-1 0,0-2 0,1 0-129,-1-2 129,0-12 0,0 12 129,0-12-129,0 0 0,0 0 0,-14 2 0,14-2 129,-17 0-129,17 0 0,-17-2 0,17 2-129,-14 0 129,14 0-387,0 0-516,-12 0-3354,12 0-516,0 0-129,10 2-516</inkml:trace>
  <inkml:trace contextRef="#ctx0" brushRef="#br0" timeOffset="9491.5428">14747 18483 1161,'108'-71'2967,"-47"10"-2709,12-42-2451</inkml:trace>
  <inkml:trace contextRef="#ctx0" brushRef="#br0" timeOffset="13142.7517">17622 16545 903,'0'0'3870,"0"0"-258,0 0-903,0 0-516,0 0-129,0 0-516,-3-7-387,3 7-129,0 0-258,0 0-129,-14-1-129,14 1-129,-11 0-258,11 0 258,-11 0-258,11 0 0,-15 0 0,15 0-129,-15 0 129,15 0-129,-18 0 129,18 0 0,-16 0-129,16 0 129,-13 0-129,13 0 129,-11 0-129,11 0 129,0 0 0,0 0-129,-12 10 0,12-10 129,0 0-129,-5 13 0,5-13 129,0 14-129,0-2 0,0 1 129,0 0-129,0 4 0,0 10-129,0-4 258,0 4-258,0 0 258,3 2-258,-3 0 258,0 3-129,0-3 0,0-3 0,0 3 0,-3-5-129,1 3 129,-2-3 0,1-7 0,3 2 0,-3-4 0,3 0-129,0-15 129,0 18 0,0-18 0,0 13 129,0-13-258,3 12 129,-3-12 0,0 0-129,9 10 129,-9-10 0,13 0-129,-13 0 129,13-2 0,-13 2 0,15-5-129,-15 5 129,13-3 0,-13 3 0,16 0 0,-16 0 0,14 0-129,-14 0 129,13 3 0,-13-3-129,12 7-129,-4 4-1290,-8-11-2709,0 0-258,0 0-258,11 8-258</inkml:trace>
  <inkml:trace contextRef="#ctx0" brushRef="#br0" timeOffset="16726.9567">17965 16626 2709,'0'0'2838,"0"0"-387,1-19-129,-1 19-258,0 0-129,0 0-387,1-19-258,-1 19-258,0 0-129,0 0-129,0 0-258,0 7-129,0-7-129,0 25 129,0-14-258,0 7 258,0 3-258,0 1 0,0 2-129,0 2 129,0-6 0,0 3-129,-1-2 0,-1 0 0,-2-8 0,3-4 129,1-9-129,-5 16 0,5-16 0,0 0 0,0 0 0,0 0 0,0 0 0,0 0-258,0 0-129,0 0-645,0 0-2193,0 0-1161,6 0-387,-6 0-129</inkml:trace>
  <inkml:trace contextRef="#ctx0" brushRef="#br0" timeOffset="17011.973">18051 16861 1548,'11'11'4386,"1"-2"516,-12-9-387,0 0-2322,17 5-258,-17-5-645,9 12-387,-9-12-129,4 21-387,-4-21 0,0 22-258,0-5 0,-1-2 0,-5 0-129,-2-1-129,2 0 0,-2-4 0,4 4-387,4-14-645,-4 20-1806,4-20-1548,0 0-387,0 0-129</inkml:trace>
  <inkml:trace contextRef="#ctx0" brushRef="#br0" timeOffset="18055.0326">18556 16560 2451,'0'0'4515,"0"0"-387,0 0-1419,0 0-516,0-15-387,0 15-387,0 0-516,0 0-129,-6-14-129,6 14 0,-11-5-258,11 5-129,-17-2 0,17 2 0,-22-4-129,9 4 0,-1 0 0,1 4-129,-1 0 0,1 3 0,-1 1 129,2 3-129,1 3 0,1-2 0,1 3 0,3 0 0,0-1 0,3 3 0,3 1 0,0-5 0,6 2 0,5-3 0,2-4 129,3-2-129,0 0 0,1-4 129,0-2-129,-1-5 0,-1-5 0,-2-2 0,0 0 129,-1-3-129,-1-2 0,0 1 0,-3 3 0,-8 13 0,16-18 129,-16 18-129,8-14 0,-8 14 0,0 0 0,0 0 0,0 0 0,0 0 258,0 0-258,0 6 0,0-6 0,-1 24 0,-2-10 129,2 4-129,0 3 0,0 4 129,0 3-258,0 2 258,1-3-129,-2-1 0,2 3 0,-1-6 129,1 0-258,0-8 129,0 2 0,-1-3 0,1 0 0,0-14-258,0 13-387,0-13-129,7 14-1677,-7-14-2193,0 0-387,8-9-258,-8 9 129</inkml:trace>
  <inkml:trace contextRef="#ctx0" brushRef="#br0" timeOffset="18935.083">18813 16404 3483,'0'0'5160,"0"0"-258,0 0 0,0 0-2838,0 0-516,0 0-645,0 0-258,0 0-258,0 0-129,0 0 129,0 0-129,19 0-129,-19 0 129,21 2-129,-10-2 0,3 0 0,0 1 0,0 3-129,-1-4 129,0 1-129,0 1 129,-13-2-129,18 2 0,-18-2 0,16 3 0,-16-3 129,10 5-129,-10-5-129,0 0 129,0 0 129,9 12-129,-9-12 0,0 12 0,0-12 0,-2 21 129,-1-6-129,0 0 129,0 2-129,1 2-129,-1 6 258,1-2-129,1-1 0,-1 3 0,2 3 0,0 1 0,0 0 0,0 0 0,0 0 0,0 1 0,0 3 0,0-1 0,0-3 0,2-3 0,-2-1 0,0-2-129,0-8 129,-2 4 0,-3-7 0,5-12 0,-11 11 0,11-11 0,-16 4 0,16-4 129,-21 3-129,21-3 0,-18 0 0,18 0 0,-14 0-129,14 0 0,0 0-258,0 0-258,-7-15-1806,7 15-2322,0 0-387,8-7-129,-8 7-516</inkml:trace>
  <inkml:trace contextRef="#ctx0" brushRef="#br0" timeOffset="20572.1766">14876 18451 258,'59'-27'4386,"-59"27"-774,51-73-645,-16 14-258,2-5-903,10-3-1548,-2-14-3354,11-9-645,-4-3-516,4-13 0</inkml:trace>
  <inkml:trace contextRef="#ctx0" brushRef="#br0" timeOffset="22164.2677">15264 17990 1,'43'-59'4256,"-30"20"130,9-12-1806,3 8-516,2-1-1419,6-22-3483,-5 7-516,6-7-774</inkml:trace>
  <inkml:trace contextRef="#ctx1" brushRef="#br0">24651 17544 0,'0'0'0</inkml:trace>
  <inkml:trace contextRef="#ctx0" brushRef="#br0" timeOffset="36650.0962">21658 10947 258,'0'0'3096,"0"0"-774,0 0-258,0 0-387,0 0-129,0 0-387,0 0-129,0 0-258,0 0-129,-6 0 0,6 0-258,0 0 0,-17 0 129,17 0-129,-14-1-129,14 1 0,-16 0 0,16 0 0,-20 0-129,20 0 0,-18 1 129,18-1-129,-16 6-129,16-6 129,-13 7 0,13-7 0,0 0 0,-11 5 0,11-5 0,0 0 0,0 0 0,0 0 0,-5 15-129,5-15 129,0 0-129,0 19 129,0-19 0,0 16-129,2-4 129,-1 1-129,1 0 0,-1 3 129,2 2-129,-2 0 0,0 4 0,0-1 0,-1 4-129,0-1 129,0 2 0,0-1 0,0-1-129,-1 0 129,-1-2-129,-1-2 129,0-3-129,2-2 129,-3 0 0,3-4 0,-1 0-129,2-11 129,-1 18 0,1-18 0,0 14-129,0-14 129,0 0 0,0 14 0,0-14 0,0 0 0,8 10 0,-8-10 0,0 0 0,0 0 0,11 8 0,-11-8 0,0 0 0,12 2 0,-12-2 0,0 0 0,17 1 0,-17-1 129,13 0-129,-13 0 129,16 0-129,-16 0 0,17-1 129,-17 1 0,15-2-129,-15 2 0,13 0 0,-13 0 129,0 0-129,12 0 0,-12 0 0,0 0 0,0 0-258,0 0-1032,0 0-2709,13 3-387,-13-3-129,0 0-258</inkml:trace>
  <inkml:trace contextRef="#ctx0" brushRef="#br0" timeOffset="47427.7126">17616 11918 129,'31'-39'3096,"-4"18"-258,2-8-387,12-3-903,7-2-1806,3-8-2193,15 9-516,-8-12-258</inkml:trace>
  <inkml:trace contextRef="#ctx0" brushRef="#br0" timeOffset="55563.178">21905 11009 1935,'0'0'3741,"0"0"-516,0 0-645,0 0-258,0 0-516,0 0-387,0 0-516,0 9 0,3 2-387,-3 3 0,0 5-129,0 0 0,0 5-129,-3 3 0,3 1-129,-2-1 0,2 1 0,-1-4 0,1-1-129,0-4 0,0-6 0,0-13 0,3 19 258,-3-19-516,0 0 129,12 1-258,-12-1-645,12-10-3096,-12 10-387,9-18 0,-3 7-516</inkml:trace>
  <inkml:trace contextRef="#ctx0" brushRef="#br0" timeOffset="56126.2102">22142 11047 903,'13'-7'3999,"-13"7"387,0 0-1548,0 0-645,0 0-258,-5 7-387,2 6-387,-7-2-387,7 7-129,-6-2-129,5 8 0,-2-2 0,5 1-129,1-3-129,0 3 0,3-4 0,6-2-129,7-6 129,1-3-258,1-5 129,5-3 0,-4-3 0,3-5-129,-2-5 129,-1-2-129,-4 0 129,-3-2 0,1-5-129,-4 3 129,-3-4-129,-4 0 0,-2 0 258,0 0-258,-6 2 0,-5 0 0,-4 4 129,-4 4-129,-3 6 0,-5 4 0,1 3 0,-1 10 0,0 6 0,3 4 0,0 3-129,7 1-258,8 4 0,1-9-387,9 13-1419,2-13-2193,7 1-387,2-5-516,2-1 258</inkml:trace>
  <inkml:trace contextRef="#ctx0" brushRef="#br0" timeOffset="56464.2292">22452 11231 1548,'26'0'4386,"-14"0"387,-1 3-645,6 9-2064,-17-12-387,16 19-645,-16-19-258,8 28-129,-8-13-258,1 4 129,-1 0-387,0-1 129,-5-3-258,1 2 129,-1-3-258,5-14-129,-9 22-645,9-22-1161,0 0-2322,-12 3-258,12-3-387,0-6 129</inkml:trace>
  <inkml:trace contextRef="#ctx0" brushRef="#br0" timeOffset="56931.2562">22751 10985 645,'15'-9'3999,"-6"-2"-387,-9 11-645,0 0-387,18-8-516,-18 8-516,0 0-258,0 0-516,18 0 0,-18 0-258,7 14 0,-7-2-129,5 6 258,-5-1-387,1 8 129,-1-1-258,1-1 129,0 5-258,1-2 129,0-5-129,-2 1 0,3-3 0,0-6 0,0-1-129,-3-12 0,0 0-387,0 0-903,19 5-2064,-19-5-1161,10-13-258,-5 1-258</inkml:trace>
  <inkml:trace contextRef="#ctx0" brushRef="#br0" timeOffset="57267.2755">22985 10934 2580,'11'-11'4902,"-11"11"-387,13-9 0,-13 9-2451,0 0-1032,16 12-129,-16-12-387,9 22 0,-5-6-129,2 5-129,-1-1-129,0 3 0,-4 1 0,1-2-129,-2-2 0,2 1 129,-2-3-258,0 0 129,0-4 0,0-3 0,0-11-129,0 14-129,0-14-903,0 0-2967,0 11-516,0-11-258,0 0-129</inkml:trace>
  <inkml:trace contextRef="#ctx0" brushRef="#br0" timeOffset="58431.342">23209 10790 129,'1'12'4257,"-1"-12"387,0 0-387,14-3-2064,-14 3-258,0 0-774,12-16-387,-12 16-258,14-7 0,-1 7-129,-13 0-129,17 0 0,-17 0 0,21 0-129,-21 0 258,21 0-258,-10 0 0,-11 0-129,19 0 129,-19 0-129,14 2 0,-14-2 129,12 0-129,-12 0 0,0 0 129,0 0-258,11 9 258,-11-9-129,0 0 129,0 0 0,3 13 0,-3-13 0,0 12 0,0-12 0,0 23 0,0-10 0,0 0 0,-1 2-129,-2-3 129,2 1-129,-1 3 0,-1 0 0,2-1 0,0 1 0,0 1 0,1 2 129,0-2-258,0-1 129,0 1 0,0 0 0,1-1 0,1 0 0,1 0 0,-1 0 0,0-2 0,1 1-129,-3-1 129,3 1 0,0-2 0,-2-1 0,0-3 0,-1-9 0,1 20 0,-1-20 129,0 12-129,0-12 0,-1 12-129,1-12 258,-13 9-129,13-9 0,-17 10 0,6-4 0,11-6 129,-21 6-129,21-6 129,-18 6 0,18-6-129,-15 4 258,15-4-258,0 0 0,-11 3 0,11-3 0,0 0-258,0 0 129,0 0-516,0-6-1548,0 6-2193,0 0-516,15-12-258,-15 12-258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2:29:39.720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2328 5929 4644,'12'-9'4644,"7"-4"0,-19 13-1161,13 0-1419,-13 0-645,-5 10-258,-9 2-387,1 10-258,-7 4 0,-1 9-258,-7 1 0,0 5 258,-4 2-258,1 3 0,-1-4-129,5 1 0,-2-4 0,6-8 0,2-6-129,4-8-387,8-3-258,-2-14-774,11 0-2709,0-12-516,0-6-258,0-7-645</inkml:trace>
  <inkml:trace contextRef="#ctx0" brushRef="#br0" timeOffset="224.0129">1988 6050 4386,'-6'-14'5160,"6"14"-129,0 0-387,8 17-2451,-8-17-387,24 31-387,-8-15-516,11 8-258,3-2-258,4 3 0,2 0-129,4-1-129,0-5 129,0-4-387,1 3 0,-6-10-645,6 5-3096,-11-11-1032,0-2 0,-9-2-645</inkml:trace>
  <inkml:trace contextRef="#ctx0" brushRef="#br0" timeOffset="1652.0945">3012 5936 2193,'0'0'3483,"0"-11"-258,0 11-258,0-10-516,-8-2-258,8 12-258,0 0-516,-10-9-258,-2 4-129,12 5-387,-26 0-129,10 7-129,-3 2-129,-1 3-129,-2 5 0,0 4 0,1 2-129,1 3 129,5 3-129,3 2 258,7 0-129,5-1 0,0-1 0,13 0 0,5-4 129,7-1-129,3-9 129,4-1-258,-1-2 129,0-7-387,2 2-129,-9-7-1290,4-2-2838,-10-3-387,-1-1-129,-10-6-516</inkml:trace>
  <inkml:trace contextRef="#ctx0" brushRef="#br0" timeOffset="1869.1069">2851 6138 6837,'-8'-10'5031,"8"10"-258,14-19-258,9 17-3096,-3-14-258,10 9-516,-1-3-129,7 3-774,4 6-1032,-10-2-3096,8 3-258,-8-1-516,-1 1-129</inkml:trace>
  <inkml:trace contextRef="#ctx0" brushRef="#br0" timeOffset="5580.3192">3721 5678 3999,'0'0'4386,"0"0"-258,0 0-1032,0 0-903,0 0-645,0 0-516,-11 0-258,11 0 0,-14 0-387,14 0 0,-18-3-129,6 3 0,0 0-129,-1 0 0,0 0 0,2 2 0,-3-1-129,3 3 0,-1 3 0,12-7 0,-13 18 0,10-4 129,3 6-129,0 0 0,0 9-129,3 2 258,2 5-129,1 1-129,0 5 129,-2 0 129,-1 4-129,-1-4 129,-2 0-258,0-4 258,0 0 0,-3-6 0,-2-8 0,1-3-129,2-7 258,1-1-258,1-13 129,-1 10-129,1-10 0,0 0 0,0 0 0,11 0 0,-11 0 0,20-3 0,-6 1 0,1 1 0,3-1 0,-1 1 0,3 1 0,-2 0-129,2 0-258,-5-2-387,10 2-3612,-12-4-129,2 1-516,-4-2-129</inkml:trace>
  <inkml:trace contextRef="#ctx0" brushRef="#br0" timeOffset="5928.3391">4072 5786 6063,'7'-29'4902,"-7"29"-258,2-12-387,5 20-2451,-7-8-516,0 25-258,0-7-387,0 11-129,0-2-129,0 5-129,0-1 0,2 0-129,-2 0 0,0-1 0,0-3-129,0-3 0,0 0-258,0-10-129,1 7-774,-1-21-1548,0 11-1935,0-11-387,10 1 0,-10-1-387</inkml:trace>
  <inkml:trace contextRef="#ctx0" brushRef="#br0" timeOffset="6133.3508">4240 6077 1806,'27'5'4257,"-12"5"645,-15-10-387,20 31-1548,-20-31-1161,8 31-645,-8-14-129,0 3-387,0-6-258,0 1-258,0-3 0,0-12-387,0 22-1290,0-22-2838,0 0 0,0 0-516,0 0-129</inkml:trace>
  <inkml:trace contextRef="#ctx0" brushRef="#br0" timeOffset="6423.3674">4649 5757 9030,'6'-16'5160,"-2"-1"-387,-4 17-258,0 0-3612,0 12 0,-4 2-387,4 10-129,0 4-129,0 5 0,0 2-129,0-2-129,1-1 129,2-1-129,0-1-129,1-5 0,0 0-387,-4-12-516,11 7-2580,-11-20-903,5 17-516,-5-17-258</inkml:trace>
  <inkml:trace contextRef="#ctx0" brushRef="#br0" timeOffset="7048.4032">4832 5573 8127,'0'0'4902,"12"10"-387,-12-10 0,25 0-3483,-11-2-258,8 2 0,-2-5-387,5 3-129,-1-1 0,2 0-129,0-3-129,-3 3 129,-1-2-129,-1 1 0,-4 2 0,-6 1 129,-11 1-129,16 0 0,-16 0 0,2 12 0,-2-2 0,-1 2 0,-6 3 0,3 3 0,-2-1 0,0 2 0,1 6 0,0 0 0,1 5-129,3 1 129,-1 7 0,2 0 0,0 7-129,0 2 129,3-1 0,1 3 129,0-3-258,1 0 258,-2-3 0,1-3-129,-1-4 129,-2-5-129,-1 0 129,0-7-129,-1-4 129,-5-4-129,-2-6 129,-5-1-129,0-4 0,-1-2 0,-1-3-258,-3-5-258,18 5-2322,-23-3-1806,9 1-387,-1-6-129,-1 6-387</inkml:trace>
  <inkml:trace contextRef="#ctx0" brushRef="#br0" timeOffset="10315.5901">2803 8245 3225,'0'0'4386,"0"0"0,0 0-1032,-3-9-903,3 9-645,0 0-516,0 0-258,-12 9-387,9 3-129,-7 0-258,2 5 129,-8 3-129,0 3-129,-4 2 0,1 7-129,-3-1 387,-1 3-387,2-5 129,1 2-258,7-4 258,0-4-258,4-3 258,2-7-258,3-3-129,4-10-258,0 11-258,0-11-1161,0 0-2451,0-11-258,0 11-258,0-18-129</inkml:trace>
  <inkml:trace contextRef="#ctx0" brushRef="#br0" timeOffset="10601.6064">2477 8235 7353,'0'0'4902,"0"0"-129,0 0-516,10 5-2580,11 13-516,-5-5 0,10 9-258,0-2-387,7 3-258,-3-1 0,4 2 0,-7 1-129,4-1-129,-3-1 0,-3-4-258,-1 3 0,-11-11-1032,11 5-3483,-12-7-129,1-4-129,-13-5-387</inkml:trace>
  <inkml:trace contextRef="#ctx0" brushRef="#br0" timeOffset="11524.6592">3473 8154 645,'0'0'4128,"0"0"258,0-11 0,-7 3-1806,7 8 0,-18-5-645,18 5-516,-25-5-258,25 5-387,-28 0 0,13 4-258,-5 2-258,2 3 0,-4 5-258,1 4 129,0 5 0,3 1-129,3 2 129,3 3-129,8 1 129,4 1 0,2-1 0,9 2 0,6-4 129,4-3-258,1-1 129,2-3-129,0-5 258,-2-2-258,-1-1 129,-3-9-258,0 0 129,-3-1-129,0-3-258,-15 0-387,27 0-1677,-19-8-1935,2 3-645,-4-9 129,-2 3-516</inkml:trace>
  <inkml:trace contextRef="#ctx0" brushRef="#br0" timeOffset="11804.6752">3323 8354 4128,'-20'-14'5031,"20"14"-258,-4-17-129,2 0-2451,13 14-129,0-9-645,11 11-129,-6-6-516,9 7-258,-3 0-129,4 0-129,-2 6-258,-2 1 0,0 3-387,-8-10-1290,5 7-2967,-6-2-258,0-1-129,-13-4-645</inkml:trace>
  <inkml:trace contextRef="#ctx0" brushRef="#br0" timeOffset="14175.8108">4125 7911 3354,'0'0'4128,"0"0"129,0 0-1548,-14-11-129,14 11-645,-17 0-516,17 0-258,-17 2 0,17-2-387,-22 4-129,22-4 0,-23 8-258,12-4-129,0-1 0,11-3-129,-21 14 0,21-14-129,-17 18 0,11-5 129,4 0-129,1 3 0,1-1 0,0 3 129,1 3-258,1 4 258,4-1-129,-3 3 0,2 2-129,-4 3 129,1 3 0,-2-2 0,0-1 0,-3 0 0,-2-3-129,0-2 129,0 0 0,-1-4 0,0 0-129,-2-5 129,5 3 0,-2-5 0,1 0 0,1-3 0,3-13 129,-1 19-258,1-19 258,1 13-129,-1-13 0,14 4 0,-2-4 129,1 0-129,3 0 129,2 0-129,0-4 129,2 2-129,-1-2 129,0 1-129,-3 1-129,0-3 129,-3 5-645,-13 0-1935,13-9-1935,-13 9-129,0 0-387,0 0-387</inkml:trace>
  <inkml:trace contextRef="#ctx0" brushRef="#br0" timeOffset="21656.2387">4487 8040 1032,'0'0'3999,"0"0"258,0 0-645,10-1-774,-10 1-516,0 0-258,0 0-516,0 0-129,0 0-516,0 0-129,0 0-258,0 13-129,0-1-129,0 7-129,0 0 0,1 5 0,-1 6 0,0-3-129,0 1 0,0-1 129,0-1-129,0-4 0,0-5 0,0-2 0,0-15-129,0 17 129,0-17-129,0 0-129,0 0-387,0 0-645,0 0-2064,0 0-1290,0 0-129,0 0-516,8-3 387</inkml:trace>
  <inkml:trace contextRef="#ctx0" brushRef="#br0" timeOffset="21940.255">4649 8345 4644,'30'4'4773,"-30"-4"0,18 5-387,-4 5-1935,-14-10-645,0 0-774,0 0-129,3 18-516,-3-18 0,-5 18-129,-4-7-129,2 5-129,-3 1 129,0-1-129,3 1 129,-3-1-387,5-1 129,0-2-387,5 2-774,0-15-2967,-4 11-387,4-11-258,0 0-387</inkml:trace>
  <inkml:trace contextRef="#ctx0" brushRef="#br0" timeOffset="43928.5126">5178 8027 1806,'0'0'3999,"4"-12"258,-4 12-1419,0 0-387,3-21-516,-3 21-516,5-16-258,-5 16-387,4-12-129,-4 12-258,0-12 258,0 12-387,0 0 0,0 0 129,-12-9-258,12 9 129,-15 0 0,15 0-129,-20 0 0,9 2 0,-3 3-129,1 3 129,-1-1-129,2 3 258,-2 3-258,1 3 0,2-2 0,-2 8 0,4-3 0,1 3 0,1-1 0,4 1 0,3-2 129,2 2 0,7-7-129,4-1 129,4-6 0,2-2 0,1-4 129,3-2-129,-2-6 0,3-7 0,-2-4-129,0-1 129,-4-5-129,-2 1 129,-4 1-129,-5 2 0,0 0 0,-7 3 0,0-1 129,-7 6-129,7 11 0,-16-8 0,16 8 0,-19 3 0,11 9 0,2 6 0,4 7-129,1 7 129,1 0 0,1 6 0,4-1 0,3 3 0,0-3 0,2 1 0,-1-6 0,1-1 129,-1-3-258,-2-4 129,-1-3 0,-1-7-129,0 2-129,-5-16-387,10 18-2451,-10-18-1548,0 0 0,0-13-516,4-2-129</inkml:trace>
  <inkml:trace contextRef="#ctx0" brushRef="#br0" timeOffset="44948.5709">5457 7907 4257,'-6'11'4773,"6"-11"129,8 0-387,-7-10-2451,19 10-129,-20 0-645,27-14-258,-15 3-258,5 7-258,-4-1-129,4 2-129,-4 3-129,0 0 0,-3 0 0,2 0 0,-12 0-129,21 8 0,-21-8 0,15 12 0,-15-12 129,9 13-129,-9-13 0,3 17 0,-3-17 129,0 21-129,0-21 0,-1 23 0,-1-9 0,1 1 0,0 2 0,1 1 0,0 2 129,0 4-129,1 4 0,2 0 0,-2 2 0,2 5 0,1-1 0,-2-2 0,1 1-129,0-1 129,2-3 0,-2 0-129,1-2 129,-1-4-129,0 0 258,-2-6-258,0-1 129,-1-3-129,0 1 258,0-14-129,-11 15 129,11-15-258,-19 9 129,7-4 0,-2-3 129,0-1-129,-1-1 0,4 2 0,-1 0 0,12-2 0,-19 2 129,19-2-129,0 0-258,-10 7-258,10-7-2322,2 11-1677,-2-11-516,13 5-129,-13-5-516</inkml:trace>
  <inkml:trace contextRef="#ctx0" brushRef="#br0" timeOffset="47243.7022">2768 10534 1935,'12'-17'4515,"-12"17"0,9-12-387,-9 12-1548,0 0-387,0 0-903,0 0-129,-3 12-516,-2 6-129,-5 0-129,0 5-129,0 2-129,-3 3 258,-4-2-258,3 2 0,-3 2 0,2 0-129,-1-2 129,1-2-258,0-4 258,4-2-258,-1 0 129,3-6-258,9-14-516,-18 7-1161,18-7-2451,0 0-258,-10-3-258,5-11-258</inkml:trace>
  <inkml:trace contextRef="#ctx0" brushRef="#br0" timeOffset="47500.7169">2515 10582 6966,'0'0'4902,"0"0"0,10-5-387,7 13-2838,-17-8-516,28 29-129,-11-9-387,9 4-129,-2 0-129,4-1-258,-2 7 0,2-1-129,-1 0 0,0-6-258,1 4-387,-9-13-1677,6 7-2193,-3-7-258,2-6-387,-2-7-258</inkml:trace>
  <inkml:trace contextRef="#ctx0" brushRef="#br0" timeOffset="47967.7432">3377 10519 3999,'3'-9'4644,"-3"9"0,-9-16-258,9 16-2193,-23-1-774,23 1-129,-28 0-516,11 9-129,-4-4 0,0 7-258,-5-1 0,2 3 0,-3 0-129,4 3 0,-3-2 0,7 4 0,1-2 0,5 3-129,7-1 0,5 1 0,1 0 0,12 5 0,5-6 0,6 1 0,1 1 0,6-4-129,-1-2 129,1-2-129,0-4 0,-1-6-387,-1 3-129,-7-8-645,8 2-3354,-16-11-258,2 7-387,-9-8-516</inkml:trace>
  <inkml:trace contextRef="#ctx0" brushRef="#br0" timeOffset="48236.759">3163 10708 7224,'-11'-25'4773,"11"25"0,4-18-516,11 15-2580,-8-7-516,11 8-258,-3-1-258,6 3-387,0 3-129,1 2-129,3 2-129,-5-4-774,11 4-3612,-11-5-129,2 1-129,-1-3-516</inkml:trace>
  <inkml:trace contextRef="#ctx0" brushRef="#br0" timeOffset="48978.8015">3949 10299 4773,'11'9'4773,"-11"-9"-129,0 0-129,0 0-2322,-10 1-903,10-1-258,-17 0-387,17 0-129,-24-4 0,11 4-258,-8-1 0,7-1-129,-6 0 129,2 2-129,-1 0 129,3 0-129,2 4 0,0 1 0,14-5 0,-16 14 129,12-4-258,3 2 129,1 5 0,1 3-129,4 1 129,5 6-129,-2 4 0,3 1 0,-3 5 0,-1 1 0,-2 0 0,-1-1 0,-1 5 0,-2-3 0,-1-2-129,0-2 0,0-3 129,-1-4-129,-2-2 129,1-4-129,-1-9 129,0-2 0,3-11 0,-1 12 0,1-12 129,0 0-129,0 0 0,12-1 129,-12 1-129,21-10 0,-6 5 0,1-1-129,3 2-129,0-1-258,5 5-774,-9-4-3225,7 4-258,-5-6-129,3 4-645</inkml:trace>
  <inkml:trace contextRef="#ctx0" brushRef="#br0" timeOffset="49775.8471">4173 10424 7998,'0'-12'4902,"1"-2"-258,-1 14-129,0 0-3096,6-15-258,-6 15-387,13 0-387,-13 0 0,19 0-258,-4 4 129,-1 0-129,5 3 0,-3-2 0,3 3-129,-2 0 129,-2 3-129,-1-1 129,-5 2-258,-3 1 129,-5 2-129,-1-1 0,0 2 129,-8-4-129,-4 1 0,-3 1 0,-2-4 129,1 1 0,0-4 0,0-1 0,6-1 0,-1-1 0,11-4 129,-10 2 0,10-2 129,0 0-129,0 0 0,13 3 0,-2-1 0,3 0 0,2-1-129,1 3 129,1 4-129,-2-3 0,2 2 0,-5 0-129,-2 3 0,-1 2 0,-3 1 0,-4 2-129,-3-2 129,0 1 0,-2 0 0,-6 2 0,-4-3 0,-2 3 258,0 0-129,-5-2 258,0-3-258,1 1 258,1-6-129,1-5 129,2-1-129,1-1 0,1-5 0,12 6-129,-13-15 129,13 15-129,-3-17-129,3 17 0,0 0-516,16 0-1677,-16 0-2580,22 0 0,-10 0-129,6 0-516</inkml:trace>
  <inkml:trace contextRef="#ctx0" brushRef="#br0" timeOffset="50063.8635">4586 10773 9546,'0'0'4644,"12"5"0,-12-5-258,13 16-3483,-13-16-129,8 17-258,-6-2 0,2 3-258,-4 1 129,0 3-258,-6 2 0,1-4-129,-2 2-129,-2-2-258,6 3-1032,-6-8-3096,4-2-129,5-13-258,0 0-387</inkml:trace>
  <inkml:trace contextRef="#ctx0" brushRef="#br0" timeOffset="51199.9285">4936 10422 4902,'7'-16'4644,"-5"4"-129,-2 12-387,0 0-2064,0 0-387,0 0-645,0 0-258,8 9-129,-8 7 0,4 9-129,-4 0-129,3 6 0,-3 0-129,5 2 0,-4 0-129,3 1 0,-3-5 0,1-3-129,0-4 0,1-2 0,-1-6-258,2-3 129,-4-11-387,0 0-645,18 11-2967,-18-11-387,0 0-516,16-15-129</inkml:trace>
  <inkml:trace contextRef="#ctx0" brushRef="#br0" timeOffset="51508.9462">5189 10393 6708,'12'-9'4644,"-12"9"0,4 14-387,-4 10-2451,0-10-774,0 14-129,0-3 0,0 8-258,0-4-258,4 5 129,-3-2-258,1 1 0,-2-2-129,0-5-129,0-3 0,0-4-129,0-4 0,0-15-516,5 23-2451,-5-23-1419,0 0-258,0 0-516,11-14 129</inkml:trace>
  <inkml:trace contextRef="#ctx0" brushRef="#br0" timeOffset="52287.9906">5442 10246 8127,'11'-2'4644,"2"2"-258,-13 0-258,19 0-3225,-19 0 0,24 2-387,-11-1 0,6 3 0,-3-1-258,2 2 0,-3-3 0,1 2 0,-6-1-129,3 2 129,-13-5-258,13 6 129,-13-6-129,0 0 129,0 0 0,0 0-129,13 6 129,-13-6-129,0 0 129,0 0-129,0 0 129,0 0 0,0 14-129,0-14 0,0 17 0,0-4 129,-3 4-129,1 6 0,-3-1 0,2 6 129,1 4-129,-2 0 129,2 7-129,-1-2 0,2 1 0,1 1 129,0-1 0,0 5 0,0-3 0,4 0-129,-1 2 129,2-4-129,-2-1 258,2-4-258,-2-1 0,0-6 0,0-1 0,-3-8 0,0-4 0,0-2 0,0-11 0,0 0-129,-14 7 0,14-7 129,-21-3-258,6-3 0,2 2-129,-6-5-258,9 9-1032,-15-2-2838,13 1-129,-4-2-258,4 3-258</inkml:trace>
  <inkml:trace contextRef="#ctx0" brushRef="#br0" timeOffset="53220.0441">2103 12706 6837,'0'0'4644,"0"0"-258,-1 8-129,-11 0-2709,10 13-387,-7-2-516,4 8-258,-7-2-258,2 6 0,-3 2 0,-2-2-129,1-1 0,-2-3 129,2-3-129,-4-2 0,4-1-129,-1-6 129,4 0-129,-2-6-258,10 3-1032,3-12-2967,-16 5 258,16-5-645,-8-8-129</inkml:trace>
  <inkml:trace contextRef="#ctx0" brushRef="#br0" timeOffset="53520.0608">1828 12736 8256,'0'0'4773,"10"10"0,-10-10-258,28 29-3096,-14-17-129,13 14-387,-2-4-258,6 5-129,1-6-258,3 3 0,3-2-129,-2 0-129,-2-2 0,1-3-258,1 0 0,-6-6-387,6 6-774,-14-11-3225,5 5 0,-11-10-387,5 3-258</inkml:trace>
  <inkml:trace contextRef="#ctx0" brushRef="#br0" timeOffset="54175.0987">2799 12696 3870,'0'0'4386,"-12"-16"-129,12 16 129,-19-9-2064,19 9-645,-20-3-387,20 3-387,-27 0-129,16 4-258,-8 1 129,6 7-258,-5-4-129,4 4 0,-3 1-129,5 4 0,0 2 0,3 0 0,0 1 0,2 1 0,4 6-129,2-1 129,1-1 0,3 1-129,5-6 129,4 3 0,3-1-129,3-3 129,1-4 0,3-2 0,-2-4-129,2-1 0,1-1 0,-3-5 0,1 2-129,-4-4-258,2 1-258,-7-6-1806,4 5-2064,-4-2-387,0-1 129,-12 3-774</inkml:trace>
  <inkml:trace contextRef="#ctx0" brushRef="#br0" timeOffset="54501.1173">2644 12864 9159,'0'0'4902,"0"0"-129,9-12-258,8 12-3096,-4-6-387,8 5-258,-4-6-258,8 5-258,-3 1 0,-1 1-129,0 0-129,-2 0-387,2 8-516,-9-5-3612,6 4-258,-7-5-258,5 2-258</inkml:trace>
  <inkml:trace contextRef="#ctx0" brushRef="#br0" timeOffset="55496.1742">3464 12451 4128,'0'0'4773,"0"0"-516,0 0 129,0 0-2193,-13-1-645,13 1-129,-14 0-516,14 0-258,-19 0 0,19 0-129,-25 0-258,14 0 129,-4 3-258,1-1 129,-4 1-129,4 2 0,-1-1 129,2 1-129,3-1 0,10-4 0,-16 7 0,16-7 0,-6 11 0,6-11-129,0 15 129,0-3 0,1 2-129,4 1 0,0 8 0,-1 0 0,3 3 0,-2 6 129,0-1-258,-1 3 129,0 2 0,-2 1 0,0-1-129,-2 0 129,1-4-129,-1-3 129,0 3-129,0-6 0,0-4 129,-1-3-129,1-3 0,-2-3 0,1-2 0,1-11 0,0 11 129,0-11-129,0 0 0,0 0 0,7 9 129,-7-9 0,13 0 0,-13 0 0,20 0 0,-9 0 129,-1 0-129,5 0 0,-2 3 0,3-3 0,-1 2-387,-15-2-2580,22 0-1419,-22 0-387,20-2-387,-20 2-387</inkml:trace>
  <inkml:trace contextRef="#ctx0" brushRef="#br0" timeOffset="77761.4464">3805 12514 2193,'0'0'3354,"0"0"0,0 0-387,0 0-387,0 0-258,-12-3-258,12 3-387,0 0-129,0 0-387,0 0-258,0 0 0,-5 7-387,5-7-129,-1 19 0,1-2-129,0 3-129,0 6 0,0-1 0,0 5-129,0 0 129,0 3 0,0-1-258,1-5 258,0-3-129,0-2 0,2-7 0,-2-3-129,-1-12-129,0 0 0,13 8-258,-13-8-516,10-4-1032,-10-12-2322,0 16-129,14-27-258,-5 12-258</inkml:trace>
  <inkml:trace contextRef="#ctx0" brushRef="#br0" timeOffset="78304.4788">4078 12603 2709,'0'0'4128,"2"11"0,-2-11 0,0 0-1677,0 17-258,0-17-645,-1 20-258,-4-10-516,5 9 0,-2-3-258,2 5-129,0-2-129,0 4 0,0-3-129,6-2 0,1-4 0,2-1 0,3-7 0,1-6 0,2 0-129,2-7 129,-1-7 0,-1-4-129,2-2 129,-2-3-129,-2-3 129,1 0-129,-5-2 129,-2 1 0,-2 0-129,-4 3 129,-1 0-129,-6 5 0,-7 2 0,-2 3 0,-5 4 0,-1 7 0,0 3 0,-3 0 0,2 6 0,3 6-129,3 3 129,4 4 0,4 2-258,6-4-129,3 9-516,0-11-2709,14 6-903,-3-5-129,7-3-129</inkml:trace>
  <inkml:trace contextRef="#ctx0" brushRef="#br0" timeOffset="78589.4951">4422 12709 4386,'10'10'4644,"-10"-10"-258,0 0-258,0 14-1290,6 1-1548,-6-15 0,0 29-516,0-9-258,0 1 0,0 1-387,0 0 0,0-2-258,-1-6-645,1 8-903,0-22-2580,-3 19 129,3-19-516,0 0-129</inkml:trace>
  <inkml:trace contextRef="#ctx0" brushRef="#br0" timeOffset="79113.5251">4762 12462 4773,'0'0'4515,"0"0"-258,0 0-129,0 0-1677,-11 10-645,11 7-516,-2-5-387,2 11 0,0-3-387,0 5-129,0-3-129,6 4 0,-3-4-258,1-1 129,2-4 0,-3-2-129,1-1 0,-1-3 0,-3-11-129,5 12-258,-5-12-645,0 0-2709,0 0-516,0 0-516,12-15-129</inkml:trace>
  <inkml:trace contextRef="#ctx0" brushRef="#br0" timeOffset="79460.5447">4937 12439 7611,'0'0'4515,"0"0"0,0 0-258,0 0-2709,6 16-258,-6-16-129,3 17-516,-2-4-129,4 5-129,-3-3-129,1 5-129,-2 3 0,0-1 129,-1 0-258,1 3 129,-1-2-129,0-1 0,0 0 0,0-3 129,0-5-258,0 2 129,0-4-258,0-12-387,2 13-2451,-2-13-1290,0 0-258,5-13-387,-5 13-129</inkml:trace>
  <inkml:trace contextRef="#ctx0" brushRef="#br0" timeOffset="80412.5994">5140 12310 7353,'0'0'4515,"0"0"-129,0 0-129,0 0-2322,0 0-645,0 0-129,0 0-387,0 0-258,6-13-129,-6 13-129,18 0 0,-6 0-129,0 0 0,3 5 0,-1-2-129,4 2 129,-3-2-129,3 2 0,-2-3 0,-1 0 129,-3 1-129,2-3 0,-14 0 129,18 2-258,-18-2 258,0 0-129,0 0 0,0 0 0,0 0 129,0 0-129,0 0 129,0 0-129,-3 14 129,3-14-129,-9 13 0,8-1 0,-2-2 0,1 2 0,1 2 0,1 2 0,0 0 0,0 3 0,0 0 0,0 0 0,1 2-129,3 2 129,-2-1 0,0 4 0,1 2 0,-1 0 0,0 4 0,1-2 129,-1 4-129,0 1 0,-1-1-129,-1-3 258,2-2-258,-2-2 258,0-6-129,-2-4-129,-1-4 129,3-13 0,-15 14 129,15-14-129,-21 0 0,8 0 0,-1 0 0,1-5 0,-1 1 129,0-1-129,3 3 0,-1 1-129,12 1-129,-17-5-1677,17 5-2580,0 0-129,0 0-258,0 0-645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0:50:47.36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17810 11944 1806,'0'0'2193,"0"0"-258,0 0 129,0 0-774,0-16-129,0 16-129,0 0-129,0 0-129,0 0 0,0-17-129,0 17 129,0 0-129,0 0 129,-4-16 0,4 16-129,0 0 129,0 0-129,-12-14-129,12 14 0,0 0 0,0 0-129,-19-11 129,19 11-129,0 0 0,-11-7 0,11 7-129,-12 0 0,12 0-129,-12 0 129,12 0-129,-15 11 0,15-11-129,-16 18 258,16-18-129,-15 23-129,15-23 129,-17 27 0,12-10-129,-1 1 129,3-1 0,-1 3-129,3 1 129,1-3-129,0 0 129,5-2-129,-5-16 129,14 25-129,-14-25 129,22 17-129,-12-11 129,5 0-129,0-6 129,-1 0-129,1 0 0,-1-5 129,1-5-129,0 0 0,0-4 0,-2-2 0,2-1 0,-2-1 0,-3-1 0,-2 3-129,-4-1 258,-4 3-129,0 14 0,-4-25 0,4 25 129,-25-15-129,9 12 0,-5 2 0,3 1 0,-3 0 0,4 4 0,-1 2 0,0 3-258,3 0 0,6 7-774,-4-11-1806,12 11-1548,1-16-258,0 29-129,0-29-387</inkml:trace>
  <inkml:trace contextRef="#ctx0" brushRef="#br0" timeOffset="1028.0588">17746 12190 2580,'0'0'3741,"0"0"129,0 0-774,0 0-645,0 0-645,0 0-258,0 0-516,0 0 0,0 0-129,0 0-129,0 14-258,1 2-129,-1 6-129,0 8 0,0-1-129,0 4 129,0 3-129,0 6-129,4-1 0,-2 0 129,3-2-129,-2 2 0,0-2 129,2 3-129,-1 1 129,-2-2-129,-2 2 258,4-1-258,-4 1 258,0 5-258,0-2 129,0 5 0,0-8 0,0 5 0,-4 0 0,3 2 0,0-5 0,0 1-129,0-1 129,-1-3-129,1 0 0,-1 0 129,0-6 0,2 1-129,0-1 0,0 1 0,0-3 0,0-2-129,0-4 129,0 1 0,0 5 0,0-1-129,2-1 129,1-3 0,-1 3 0,-1-2 0,0 4 0,0 0 0,-1-5 0,1-1 129,-1-1-258,0 2 258,0-1-129,0-1 0,0-7 0,0-1 0,0 1 0,0-4 0,0-3 0,0-13 0,0 0 0,0 19-129,0-19 129,0 0-129,0 0-129,0 0-258,0 0-1161,0 0-2709,0 0-129,0-15-387,0 15-258</inkml:trace>
  <inkml:trace contextRef="#ctx0" brushRef="#br0" timeOffset="1712.0979">17622 14002 1419,'-3'-19'3870,"3"19"258,0 0-516,0 0-774,0 0-645,0 0-258,0 0-645,0 0 0,0 0-387,13 19-387,-13-19 129,16 27-258,-8-11-129,2 7 0,-2-1-129,2 4 0,-1-1 0,-3 2 0,3-1-129,-1-3 0,0-5 0,-1-3 0,-7-15 129,13 19-129,-13-19 129,15 0-129,-15 0 0,12-6 129,-12 6 0,13-29-129,-6 8 129,3 2 0,-1-7-129,1 3 129,-1-3 0,4 7 0,1-4-129,-2 7 0,-1 0 0,-11 16-129,24-17-387,-20 1-1677,8 16-2193,-12 0-258,0 0-387,13 0-387</inkml:trace>
  <inkml:trace contextRef="#ctx0" brushRef="#br0" timeOffset="2911.1665">17783 14447 3483,'0'0'3999,"0"0"-129,0 0-903,0 0-645,0 0-774,0 0-129,-9-2-258,9 2-258,0 0-129,0 0-258,-18 8 0,18-8-258,0 0 129,-16 16-129,16-16 129,-12 11-258,12-11 129,-12 18-129,12-18 0,-10 21 0,10-21-129,-10 25 129,7-11-129,-2 0 0,5-14 129,-3 28-258,3-28 258,0 28-129,0-28 129,0 27-129,0-27 129,8 27 0,-2-11-129,-6-16 129,22 24 0,-11-15-129,3-4 0,2-2 129,1 0-129,-1-3 129,0 0-129,2-6 0,0-3 0,-4-4 0,2-1 0,-3-2 0,0-3 0,-4-4 0,-3-3 0,-5 0 0,-1 2 0,-5 0 0,-5 1 129,-4 5-129,-1 7 0,-3 4 129,0 4-129,-2 3 0,4 4 0,1 8 0,0 1 0,3 3-129,12-16 129,-16 22-129,14-8 0,2-14-903,0 16-3354,0-16-129,10 16-258,-10-16-645</inkml:trace>
  <inkml:trace contextRef="#ctx0" brushRef="#br0" timeOffset="14291.8174">18159 11911 645,'0'0'3612,"0"0"645,0 0-903,0 0-645,0 0-387,0 0-516,17 4-387,-17-4-258,21 0-258,-9 0-387,7 0-129,-3-3-129,5 2 0,1-8-129,1 2 0,-2-2 129,1-6-129,-3-3 0,2 2-129,-7-4 258,-3 1-258,-4-1 129,-2 5-129,-5-1 129,0 16-129,-10-20 0,-2 14 0,-3 0 0,-2 2 0,0 1 0,-3 2 0,2 1 0,2 0 0,-2 0 0,3 7 0,2 0 0,2 8 0,-2 3 0,2 0 0,1 4 0,1 5 0,1-1 129,2 1-129,2 4 129,4-4 0,0 0 0,8 1 129,1-3-129,7-2 0,3-3 0,1-3 129,2-5-129,3-2 0,-1-2 0,0-4 0,0-4 0,0 0-129,-3-5 0,0-6 0,-2 4-129,-2-9-387,4 11-903,-11-13-3096,6 3 0,-6-5-387,2 4-387</inkml:trace>
  <inkml:trace contextRef="#ctx0" brushRef="#br0" timeOffset="14787.8458">18595 11753 5547,'12'-14'4773,"-12"14"-387,13 8 0,-4 15-2709,-9-23-129,7 35-645,-6-12-258,4 9-258,-2-9 129,3 5-258,-4-9-129,2-1 0,-4-18-129,7 19 0,-7-19 129,0 0-129,16 0 0,-16 0 0,12-22 0,-4 3-129,1-1 129,0-5 0,2-6 0,3 6-129,1-1 129,-1-1 0,2 5 0,0 3 0,-4 4 0,0 10 0,-12 5 0,20 0 129,-12 15-129,-2 6 129,-4 4 0,1 6 0,-3 0-129,1 2 129,0 2 0,-1-5-129,0-7 129,6-1-129,-3-5 0,-3-17-129,14 22-129,-14-22-387,19 14-1032,-19-14-2580,15-6-387,-7-9-258,3-3-258</inkml:trace>
  <inkml:trace contextRef="#ctx0" brushRef="#br0" timeOffset="15147.8664">19046 11252 6966,'0'0'4515,"13"0"0,-12 23-387,-1-1-3225,0 21 129,0-4-387,0 13-258,-1-3 0,1 3-129,0-3 0,0-1-129,0 0 129,2 0 0,2-8-129,4-1 129,1-11-129,5-2 0,3-8 0,4-5 0,2-5 0,3-8 0,2 0-129,-2-8-129,1 1-258,-10-15-645,9 15-1677,-15-15-1548,0-1-516,-11-3 0,0 3-516</inkml:trace>
  <inkml:trace contextRef="#ctx0" brushRef="#br0" timeOffset="15384.88">18989 11562 4902,'-11'0'4902,"11"0"-387,0 0 129,0-21-2967,21 21-129,-10-14-258,11 12-387,0-7-258,4 5-387,2 1-129,-1-5-258,4 8-387,-8-5-1032,9 5-2580,-10-1-516,1 1 0,-5-2-516</inkml:trace>
  <inkml:trace contextRef="#ctx0" brushRef="#br0" timeOffset="15795.9035">19362 11509 3096,'17'-4'4902,"1"-5"-129,-5 9-129,-13 0-1935,25 1-387,-25-1-903,18 22-387,-12-6-516,1 11-258,-4-2 0,-1 2-129,-2-3-129,0 0 0,0-3 129,-1-4-129,1-17 129,-6 22-129,6-22 129,0 0-129,0 0 0,0 0 0,-4-18-129,4 1 129,0-5-129,1 0 258,6-1-258,1 0 258,-1-3-129,6 3 129,-3 6 0,2 3 0,-12 14 0,21-14-129,-21 14 0,18-2-258,-4 6-387,-14-4-645,21 21-1419,-21-21-2064,19 15 0,-19-15-258,20 7-387</inkml:trace>
  <inkml:trace contextRef="#ctx0" brushRef="#br0" timeOffset="16291.9318">19698 11525 2451,'12'-8'4773,"-12"8"-129,0 0-258,0 0-1290,6 17-1161,-6-17-387,0 30-516,0-30-258,0 35-258,1-19-129,4 5 0,2-5 0,1-1-129,-8-15 0,27 16-258,-11-12 129,5-4 0,3-5-129,1-6 129,0-6-129,2-4 0,0 2-129,0-4 258,-5 3-129,-4 0 129,-2 7-129,-4 2-129,-12 11 258,0 0-129,0 0 0,0 0 0,-2 24 0,-12-1 0,1 3 129,-3 12-129,1 2 0,-2 4 129,2 4-129,2 1 129,-1-1-129,1 3 129,1-2-258,2-4 258,-1-4-129,2-4 0,1-5 129,0-8-129,2-2 0,3-9 129,3-13-258,-7 16 0,7-16-645,0 0-3612,0 0-387,0 0-258,-5-12-387</inkml:trace>
  <inkml:trace contextRef="#ctx0" brushRef="#br0" timeOffset="39451.2565">23182 13708 774,'27'18'3999,"-27"-18"387,23 0-1290,-1 4-516,-8-8-645,14 4-258,-10-10-516,12 8-129,-7-12-387,6 5 129,-5-7-516,4 2 258,-10-2-258,2 3 0,-9-4 0,0 2-129,-8-2 0,-3 17 0,0-25 0,0 25-129,-16-23 129,0 13-129,-3 1 0,0 1 0,-3 5 0,-4 3 0,0 0 0,3 6 0,0 8 0,-1 5 0,2 5 0,2 1 0,2 7 129,3-3-129,1 0 258,4 9-258,4-4 129,4-1 0,2-2 129,2-1-258,6-2 129,4-2 0,5-3 0,1-8-129,3-4 129,2-3 0,4-8-129,1 0 129,-1 0-129,0-6 0,1-4 0,-5 0-258,2 4-774,-14-7-3096,10 3-516,-8-8-387,4 1-516</inkml:trace>
  <inkml:trace contextRef="#ctx0" brushRef="#br0" timeOffset="39855.2792">23942 13502 903,'0'0'4128,"0"0"645,-4 10-1032,1 11-1419,-15-12-258,10 19-258,-13-12-516,8 13-129,-8-6-387,6 6-258,-6-3-129,5 2-129,-4 4 258,3-3-387,-1-1 0,6-4 0,-1 0-129,4-6 0,3-5-258,6-13-258,-4 20-903,4-20-2967,-4-12-258,4-4-258,0-2-645</inkml:trace>
  <inkml:trace contextRef="#ctx0" brushRef="#br0" timeOffset="40212.3">23655 13497 3096,'-5'-14'4902,"5"14"-129,0 0-258,-3-16-2064,3 16-903,0 0-387,17 23-387,-17-23-129,22 32-258,-10-10 129,5 5-258,-3-3 0,3 3-129,1 1 129,0 0-129,2-6 0,1 1 0,0-4 0,5-5-129,-2-1 129,1-10-129,-2 1-129,-1-4 0,0 0 0,-6-5-387,0 5-516,-14-18-2193,-2 18-1419,8-20-516,-8 20-129,-1-23-129</inkml:trace>
  <inkml:trace contextRef="#ctx0" brushRef="#br0" timeOffset="40600.3222">24158 13424 6966,'12'-1'4515,"-12"1"0,0 0-1290,0 0-2322,16 11-129,-16-11-129,5 24 0,-5-9-129,0 8-129,0 0 0,0 5 0,-5-1-258,-1 4 129,-2-4-129,3 0 129,-3-4-129,6-2-129,-1-7 129,3-14-258,0 19-387,0-19-1290,0 0-2580,12-16-387,-1 4-258,-2-9-516</inkml:trace>
  <inkml:trace contextRef="#ctx0" brushRef="#br0" timeOffset="40828.3352">24219 13123 8385,'-14'0'4644,"14"0"-258,0 0-258,0 0-3741,0 0-258,3 13-645,-3-13-1032,16 10-2709,-2-4-129,0 4-516,-2-4 129</inkml:trace>
  <inkml:trace contextRef="#ctx0" brushRef="#br0" timeOffset="41335.3642">24522 13044 9804,'-4'46'4773,"2"-23"-129,-3-5-1290,5 16-2451,-6-4-258,5 10-129,-5 3-258,3 3 0,-3 0-129,1 0 0,-3-2-129,0-2 129,-1 3-129,1-5 0,2-5 0,0 1 129,4-6-129,2-2 129,0 5-129,7-4 0,3-4 0,2-3 0,2-3 0,3-3 0,1-4 0,1-1 0,0-11 129,2 0-129,-3 0 0,2-6 0,-1-7 0,-3-1-129,3 4-516,-8-15-903,7 13-3096,-10-10 0,1 6-516,-5 0-387</inkml:trace>
  <inkml:trace contextRef="#ctx0" brushRef="#br0" timeOffset="41755.3883">24363 13444 2451,'18'-6'2322,"-18"6"-645,0 0 258,20-5 0,-20 5 0,0 0 0,0 0-258,20-3-129,-20 3 0,15 0-258,-15 0-129,24 0 0,-10-7-258,13 7-258,-5-5 129,8 3-258,-1-8-258,2 6 0,-1 2-387,-5-7-516,7 9-3870,-16-6-258,-1 5-258,-15 1-645</inkml:trace>
  <inkml:trace contextRef="#ctx0" brushRef="#br0" timeOffset="49603.8372">19118 13361 516,'0'0'516,"0"0"258,0 0 129,12 6 387,-12-6 0,0 0 645,0 0-129,0 0 258,0 0 0,7 15-129,-7-15-258,0 0 0,0 0-258,0 0-258,-10 0-129,10 0-387,0 0-129,0 0-129,-15 0-129,15 0 0,0 0-129,-16 0 258,16 0-258,-17 0 0,17 0 0,-20 0-129,20 0 129,-22 2-129,6-1 0,4 5 0,-1 3 0,-1-3 0,14-6 0,-20 12 0,20-12 0,-13 12 0,13-12 129,0 0 0,0 0-129,0 0 129,0 0 0,0 0 0,-11 15-129,11-15 129,0 0 0,0 18-129,0-18 0,0 25 129,0-25-129,1 27 129,1-11-129,1 3 0,1 1 0,-2 3 129,1-5-258,1 7 0,-2-2 129,1 2-129,-2 1 0,-1 1 0,2 1 0,0-1 0,-1-2 129,-1 2 0,0-1 0,0-1 0,0 0 0,2-3 0,-2 1 0,0 1 0,0-1 0,-2-3 0,2 2 0,0-2 0,0 2 0,0-6 0,0 1 0,0-17 0,0 26 0,0-26 0,0 23 0,0-23 0,0 23 0,0-23 0,0 22 0,0-22 0,0 19 0,0-19 0,0 0 0,0 16-129,0-16 129,0 0 129,0 0-129,10 0 0,-10 0 0,0 0 0,15-8 0,-15 8 0,14-8 0,-14 8 0,14-3 129,-14 3-129,17-4 0,-17 4 0,20 0 0,-6 0 0,0 0 129,2 0-129,0 0 0,0 0 129,0 0-129,0 0 0,-3 0 0,-13 0 129,18 0-129,-18 0 0,0 0 0,0 0 0,0 0 129,0 0-258,0 0-129,0-12-774,0 12-3483,0 0 0,0 0-387,-13-6-387</inkml:trace>
  <inkml:trace contextRef="#ctx0" brushRef="#br0" timeOffset="61170.4987">19500 13399 2967,'0'0'3354,"0"0"-387,0 0-387,0 0-387,0 0-258,0 0-258,11-9-129,-11 9-387,0 0-129,0 0-129,0 0-387,0 0-129,0 0 0,0 0-129,0 12-129,0-12 0,0 28 0,0-9-129,0 4 129,0-1-129,0 6 0,1 1 0,2 0 258,0 2-516,-1 1 129,-2 0 0,3-3 0,-3 4 0,0 0-129,0-5 258,0-2-129,0-8 129,0-1 0,0-17 0,2 22 0,-2-22 0,0 0 129,0 0-129,0 0 0,0 0-129,11 0 129,-11 0 0,0 0-258,0 0-129,6-27-1161,-6 27-2580,0 0-129,0 0-516,0 0 0</inkml:trace>
  <inkml:trace contextRef="#ctx0" brushRef="#br0" timeOffset="61823.5361">19525 14034 1032,'0'0'3225,"-9"11"516,9-11-1548,-11 13-516,11-13-387,-7 18 0,7-18-129,0 21-258,0-21-129,0 19-258,0-19-129,0 0 129,20 15-258,-20-15-129,17 0 129,-17 0-258,14-6 129,-14 6 0,13-13 0,-13 13 0,6-16-129,-6 16 129,0 0 0,-3-19-129,3 19 129,0 0 0,-16 0-129,16 0 129,-12 0 0,12 0-129,0 0 129,-11 15-129,11-15 0,0 0 0,-1 15 0,1-15-258,0 0 0,5 15-903,-5-15-2709,0 0-387,15 0 0,-15 0-258</inkml:trace>
  <inkml:trace contextRef="#ctx0" brushRef="#br0" timeOffset="67423.8564">20037 13257 1032,'0'0'3225,"0"0"0,0 0-774,0 0-387,0 0-516,0 0-258,0 0-129,0 0-129,0 0-387,0 0 258,0 0-387,0 0 0,0 0-129,-8 0-129,8 0 0,-17 16-129,5 2 129,1 2-129,-4 4 129,2 8 0,-2 0-129,5 10 387,-5 0-258,7 7 0,-1-1 0,4 4-129,1 0 258,4 6-258,4-8 129,6 2-129,2-7 129,6 0-129,1-9 129,1-1-129,-1-10-129,-3-7-129,0 2-645,-16-20-2064,16 15-1419,-16-15-387,0 0-129,0 0-387</inkml:trace>
  <inkml:trace contextRef="#ctx0" brushRef="#br0" timeOffset="68418.912">20505 13535 1,'0'0'3869,"0"0"259,0 0-129,4 15-1290,-4-15-516,-3 18-387,3-18-516,-13 27-258,-1-11-129,5 11-516,-6-4 0,1 7-129,-2 0-129,0 4 0,-1-1 0,2-2-129,3-2 0,1-3 129,1-2-129,4-2 0,-1-8 0,7-14-129,-7 22-258,7-22-387,0 0-903,0 0-2064,0 0-774,0 0 0,0 0-258</inkml:trace>
  <inkml:trace contextRef="#ctx0" brushRef="#br0" timeOffset="68790.9344">20252 13561 5031,'0'0'4515,"8"7"129,-8-7-387,21 21-2322,-21-21-258,26 21-387,-26-21-387,33 33-258,-14-18-258,4 8-258,-2-4-129,4 4 0,-3 3 0,1 0 0,0-2-129,-4 2 258,0-2-129,-3-3 0,0 1 0,-2-2 129,-2-8-258,-12-12-129,18 26-645,-18-26-1677,0 0-1806,0 0-129,13 0-645,-13 0 0</inkml:trace>
  <inkml:trace contextRef="#ctx0" brushRef="#br0" timeOffset="69606.9813">21102 13470 2580,'0'0'4644,"0"0"-387,0 0 258,0 0-2322,0 0-258,0 0-516,0 0-129,-9 0-516,9 0-258,0 0 0,-12 10-129,12-10-258,-20 19 0,7-9 0,-3 3 0,-1 3-129,-4 0 0,0 1 0,-2 1 129,2-2-129,-1-1 0,1 1 0,5-4 0,2 1 0,0-3 0,14-10 0,-12 16 0,12-16 0,0 0 0,0 16 0,0-16 0,15 11 0,-1-8 0,0 6 0,4 1 0,-2 1 129,5 2-129,-2 3 129,2 2 0,-2 2-129,-1-1 0,-2-3 0,-3-2 0,-13-14 0,20 22 0,-20-22 0,0 0-129,0 0-129,0 0-258,15 0-1677,-15 0-2193,0-19-387,0 19-129,-2-19-516</inkml:trace>
  <inkml:trace contextRef="#ctx0" brushRef="#br0" timeOffset="70623.0394">21324 13414 258,'8'11'3870,"-8"-11"129,0 33-129,0-3-1677,0-10-774,0 16 129,0-9-516,2 13-129,-2-8-258,6 3-129,-5 1 0,6-1-258,-4-8 0,1 1-129,-2-5 0,0-6-129,0-1 0,-2-16-258,1 25-516,-1-25-1161,0 0-2322,0 0 0,0 0-645,0-9 516</inkml:trace>
  <inkml:trace contextRef="#ctx0" brushRef="#br0" timeOffset="71112.0674">21558 13490 903,'-9'39'3870,"-2"-14"387,4 4-258,1 7-2193,-3-11-129,9 13-258,0-10 0,7 11-387,-1-10-258,9 3-258,-2-8 0,3 1-129,1-7-258,3 0 129,-1-14-129,0 2 0,1-6 0,-3-2-129,3-13 0,-4-3 0,-2-4 0,-3-5 129,-4-2-129,-4-7 129,-3 0-129,-3-6 129,-8 3-129,-4 0 129,-2 4-129,-4 2-129,0 7 258,0 7-129,1 8 0,3 4 0,2 7-129,2 1 129,13-1-258,-15 18-258,15 0-903,0-18-2838,0 26 0,0-26-516,9 24-129</inkml:trace>
  <inkml:trace contextRef="#ctx0" brushRef="#br0" timeOffset="71547.0921">21826 13191 8643,'11'-6'4773,"4"6"-387,-15 0-258,18 16-3354,-2 6-129,-5 1-258,4 14-129,-2 1-129,-1 4 0,2 7 0,-3 1 129,-3-1-258,-1 0 0,-1-5 0,-3 0-258,-3-5 258,0 0 0,-2-6-129,-5-6 0,4-2-129,3-25-129,-9 33-903,9-33-2064,-12 6-1161,12-6-258,0 0-387</inkml:trace>
  <inkml:trace contextRef="#ctx0" brushRef="#br0" timeOffset="72732.16">22092 13083 2451,'0'0'3870,"0"0"-129,0 0-1806,0 0 0,0 0-645,0 0-258,0 0-258,14 0-258,-14 0 0,12 0 129,-12 0-129,19-3-258,-19 3 129,24-4-258,-24 4 129,24-5-129,-13 2 0,0 3 0,-11 0 0,23 0 0,-23 0 0,17 6 129,-17-6-129,13 10 129,-13-10 0,0 0 0,0 0-129,13 18 129,-13-18-129,0 0 0,0 15 0,0-15 0,0 14 0,0-14 0,-1 26-129,-2-11 129,1 3-129,1 3 129,-3 2-129,4 1 0,0 7 0,0-6 0,0 7 0,0 2 0,0 2 0,2-1 0,0 0 0,-1 1 0,0-2 0,0 0 0,0-2 0,2 1-129,-3 4 129,4-8 0,-4 3 0,3-7-129,-3 1 258,0-5-129,0-3 0,0-3 0,0-15 0,-3 16 0,3-16 0,0 0 0,-16 7 0,16-7 129,-14 4-129,14-4 129,-15 4-129,15-4 129,0 0-129,-14 6 0,14-6 0,0 0-258,0 0-2064,0 0-1935,11-7-516,-7-9-129,2 0-516</inkml:trace>
  <inkml:trace contextRef="#ctx0" brushRef="#br0" timeOffset="87299.992">18096 14583 2580,'0'0'2967,"0"0"-903,12 14-516,-12-14-645,0 0-258,0 0-516,0 0-129,0 0-129,0 0-774,0 0-645,0 0-1032,0 0-387,0 0 259</inkml:trace>
  <inkml:trace contextRef="#ctx0" brushRef="#br0" timeOffset="89575.1234">18096 14583 258,'-25'-2'2322,"25"2"-258,0 0 129,0 0-387,7 2-129,-7-2-258,0 0-129,0 0-258,0 0 0,0 0-387,0 0 129,0 0-387,0 0 129,0 0-129,0 0 258,0 0-258,11 4 0,-11-4-129,0 0 0,0 0 0,16 6 0,-16-6-129,0 0 0,16 7 0,-16-7 129,18 4-129,-18-4 0,19 5-129,-8-3 129,-11-2 0,23 2-129,-23-2 129,22 0-129,-10 0 0,2 2 129,-2-2-129,0 0 0,4 0 0,-3 0 0,2 4 0,-1-3 0,1 1 0,-1-2 0,0 0 0,0 0 258,0 0-258,0 0 0,-1 0 0,1 0 0,-2 0 0,-1 0 0,1 0 0,-12 0 0,21 0 0,-21 0 0,17 4 0,-17-4 0,19 2 0,-19-2-258,17 1 258,-17-1 0,19 0 0,-19 0 258,22 0-258,-11 0 0,1 3 0,0-3 0,1 0 0,1 0 0,4 0 0,3 0 0,0 0-258,0-4 258,2 1 0,2 0 0,-1-3 0,2 3 0,-4 1 0,0 1 0,1-3 0,1 3 0,2 0 258,-1 0-258,0-3 0,-1 4 0,2-4 0,-1 2 0,-2 2 0,1 0 0,-3 0 129,0 0-129,1 0 0,-2 0 0,-1 4 0,1-2 0,0 2 0,0-3 0,-1 1 0,2-2 0,0 3 0,1-3 129,-1 0-129,1 0 0,0 0 0,1-4 0,0 2 0,0-4 129,3 2-129,-1 0-129,1 1 129,-2-2 0,2 0 0,-1 0 0,1 0 0,0 0 0,-1 2 0,0-4 0,3 0 0,0 5 0,0-2 0,-1 1 0,3 3 0,2-2 0,-2 0 0,1 2 0,0 0 0,1 0 0,-2 0 129,0 0-129,-1 0 0,0 0 0,-2 0 0,0 0 0,1 0 129,0 0-129,0-2 0,2 2 129,-1 0-129,1 0 0,-1-3 129,2 2-129,2-2 129,-1 0 0,0 1-129,0 0 129,2-1-129,-1-1 0,1 1 0,2-1 129,1 2-129,-1-3 0,4 1 0,-2-2 129,2 2-129,-1 0 0,-2-2 129,3 0-129,-4 0 129,-2 5-129,0-2 129,0 3-129,-2-1 0,0-1-129,-1 2 129,-1 0 0,2 0 0,-1 2 0,1-1 0,-2-1 0,2 0 0,1 4 129,0-4-129,2 0 0,0 0 0,4 0 129,-2 0-129,1 4 0,0-4 129,-6 1-129,4 2 0,-4 1 0,-2 2 129,1-2-129,-5 0 0,2 0 0,0 1 0,2-4-129,0 1 129,5 0 0,-3-1 0,2-1 0,1 2 0,-2-1 0,3 2 0,-3 1 0,3-1 0,-3 0 0,5 1 0,1-1 0,1 0 0,3-2 0,0-1 0,0 0 0,-1 0 0,1 0 129,-3 0-129,-2 0 0,-3 0 0,-3 0-129,0-1 129,-3 1 0,-2 0 0,-1-3 0,-3 3-129,1 0 129,-3-3 0,1 3 0,-3-4 0,-2 1 0,-1 3 0,-3 0 0,3-3 129,-3 3-129,-1 0 0,-12 0 0,23 0 0,-12 0 0,2-1 0,2-2 129,-1 3-129,5-3 0,-1 0 0,3 2 0,2-3 0,2 2 0,0-2 0,-1 0 0,2 0 129,-1 0-129,-1-2 0,0 0 0,-3 5 0,-1-4 0,-1 2 0,-3 1 0,-1 2-129,-1-2 129,-2 2 0,1 0 0,-13 0 0,19-4 0,-19 4 0,15 0 0,-15 0 0,0 0 0,14 0 0,-14 0 0,0 0 0,0 0 0,14 0 0,-14 0 0,0 0 0,0 0 0,0 0 0,11 0 0,-11 0 0,0 0 0,0 0 0,0 0 0,0 0-129,0 0-258,4 13-903,-4-13-2967,-7 0-387,7 0-387,0 0-129</inkml:trace>
  <inkml:trace contextRef="#ctx0" brushRef="#br0" timeOffset="90858.1967">23482 14230 3483,'-6'9'4257,"6"-9"-1032,0 0-645,0 0-258,0 0-387,0 0-387,0 0-387,0 0-129,0 17-129,0-17-258,0 0-129,10 9-129,-10-9 0,15 20 0,-15-20-258,18 13 129,-18-13-129,19 20-129,-19-20 129,20 22 0,-20-22-129,19 12 0,-19-12 129,20 17-129,-20-17 0,19 13 129,-19-13-129,17 12 0,-17-12 0,16 15 0,-16-15 129,14 14-129,-14-14 0,14 14 0,-14-14 0,10 18 0,-10-18 0,0 0 0,13 15 0,-13-15-129,0 0 129,11 17 0,-11-17 0,0 0 129,0 0-129,0 0 0,0 0 0,11 14 0,-11-14 0,0 0 0,0 0 0,0 0 0,0 0 0,0 0 0,0 0 0,0 0 0,0 0 0,0 0 0,0 0 0,0 0 129,0 0-129,0 0 0,0 0 129,0 0-129,0 0 0,0 0 0,0 0 0,0 0 0,0 0 0,0 0 0,0 0 0,-10 14 0,10-14 0,-15 12-129,15-12 258,-18 17-129,18-17 0,-22 22 0,8-8 0,3-4 0,-1 4 0,1 1 0,-3-6 0,14-9 0,-18 21 0,18-21 0,-12 12 0,12-12 129,0 0-129,0 0 0,0 0 0,-13 14 129,13-14-129,0 0 0,0 0 0,0 0 0,0 0 129,0 0-129,0 0 0,-6 16-129,6-16 129,0 0 0,0 0 0,0 0 0,0 0-129,0 0 0,0 0-258,0 0-129,0 0-129,0 0-774,0 0-645,0 0-2451,0 0-645,0 0 0,0 0-129</inkml:trace>
  <inkml:trace contextRef="#ctx0" brushRef="#br0" timeOffset="91887.2556">23834 14363 1935,'0'0'3870,"0"0"-387,-8 6-1032,8-6-387,0 0-387,0 15-258,0-15-258,0 0-129,0 0-258,0 0-129,0 0-258,-9 22 0,9-22-129,-3 17 129,3-17-129,-4 22-129,4-22 0,-2 24 0,2-24-129,0 27 129,0-12-129,0 0 0,0-15 0,6 24 0,-6-24 0,7 20 0,-7-20 0,9 16 0,-9-16 0,0 0 129,16 13-129,-16-13 0,16 5 129,-16-5-129,19 0 0,-19 0 0,20-1 0,-20 1 129,19-14-129,-19 14 0,19-18 129,-19 18-129,17-23 129,-17 23-129,15-23 129,-7 7 0,-2 1-129,-2-1 0,-3 0 129,-1-1-129,0 1 0,-4 2 0,4 14 129,-12-21-129,12 21 0,-22-12 129,10 12 0,-1 0-129,-2 3 0,2 6 0,-2-1 129,1 6-129,-1-1 0,3 2-129,-1 1 129,0 0 0,6-2-258,7-14-129,-8 39-1548,8-39-2451,-3 21-387,3-21-258,0 0-387</inkml:trace>
  <inkml:trace contextRef="#ctx0" brushRef="#br0" timeOffset="106831.1104">17771 14936 258,'8'8'2967,"-8"-8"-516,0 0 0,0 0-387,0 0-258,0 0-258,0 17-258,0-17-258,0 0 129,0 0-387,0 22 129,0-22-387,0 19 0,0-19 0,0 20-129,0-20-129,0 23 0,0-23 0,0 29-129,0-13 258,0 1-258,-4 5-129,4-3 129,0 5 0,-1 1-129,1-2 129,0 3-129,0 2 0,0 0 129,0 4-129,0-3 129,1 0-129,3 3 129,-3 7-129,1-1 129,-2-2 0,1 3 129,-1-4-129,0 4 0,0-1 129,0 1-258,0-6 129,0 5 0,-1-3 0,1 5-129,-2-2 129,1 2-129,-3-5 258,3 7-129,-1-3 0,1-3-129,-2 2 129,1-1-129,0-8 129,2 4-129,-2 0 0,2 0 0,-1-3 129,0 3-129,1 0 0,0 2 129,-1 4-258,0 0 258,-1-4-129,-1 1 0,1-2 0,1-3 0,-2 5 0,2-7 0,0-2 0,1 0 0,0 1 129,0 1-129,0-2 0,0 2 0,0 3 129,0-3-129,0 6 0,0-3 0,0 0 0,0 2 0,0-3 0,0 0 0,0-3 0,0 6 0,0-1 0,0-1 0,0-1 0,0 0 0,0 2 0,0 1 0,0-7 0,0 1 0,0-2 0,0 0 0,0-1 0,0-2 0,0-2 0,0-3 0,-1 4 0,1-2 0,0-1 0,-2 12 0,2-2 0,0-1-129,0 2 129,0 0 0,0 2 0,0-3 0,0-1-129,1-10 129,0 0 0,1 1 0,-1-4 0,2 3 129,-1 3-258,-1-3 129,2 3 0,-1-3-129,-1 6 129,0 1 0,0-2 0,0-1-129,1-1 129,-2 2 0,0-1 0,0 0 0,0-5 129,2 4-129,-2-3-129,2 1 258,-2 1-129,1-3-129,1 5 129,-2-4 0,1 1 0,0-1 0,-1 1 0,0 3 0,0-3-129,0 4 129,0 1 0,0-1 0,0 5-129,0-1 129,0-8 0,0 7 0,0-3 0,0-2 0,0-5 0,1 3 0,0-4 0,3 2 0,-4-17 0,2 26-129,-2-26 129,1 19-129,-1-19-129,0 0 129,0 0-387,0 0-516,0 0-1161,0 0-2193,0-13-258,0 13-129,0-16-258</inkml:trace>
  <inkml:trace contextRef="#ctx0" brushRef="#br0" timeOffset="107874.17">17589 18362 903,'0'0'4128,"0"0"258,0 0 0,0 0-2064,8 17-258,-8-17-387,0 0-387,0 0-258,2 29-258,-2-29-129,6 32-258,-4-9 0,3 8 0,-1-2-258,4 1-129,-2 6 0,2-3 129,1 3-129,-1-5 0,-2 0 0,2-3 0,0-4 0,-1 2 0,0-8 0,0 2 0,-1-4 0,-6-16-129,17 20 258,-17-20-129,16 3 0,-16-3 0,19-6 129,-19 6-129,18-32 129,-9 15 0,1-9 0,-1 1-129,0 4 129,0-4-129,3 0 0,-2-2 0,3 0 0,-3 0-129,2-1 129,-1 1 129,-2-2-258,-1 7 129,0 6 0,-8 16 0,10-17 0,-10 17 0,0 0 0,0 0 0,0 0-129,0 0 0,10 11-129,-10-11-903,3 16-2709,-3-16-516,0 0-774,0 0 0</inkml:trace>
  <inkml:trace contextRef="#ctx0" brushRef="#br0" timeOffset="109214.2467">17772 19186 3354,'-10'16'3999,"10"-16"-1161,0 0-258,0 0-516,0 0-387,0 0-387,-16 0-129,16 0-258,0 0-258,0 0-258,0 0 0,0 0-129,-14 0 129,14 0-258,0 0 0,0 0 129,-11 15-129,11-15 129,-6 15-129,6-15 129,-6 20 0,6-20-129,-1 23 129,1-7-129,0-16 0,0 27 0,1-11-129,-1-16 387,12 24-387,-12-24 129,15 20-129,-15-20 129,20 16 0,-20-16-129,19 2 129,-5 2-129,-14-4 129,21 0-129,-21 0 0,22-6 0,-22 6 0,22-9 0,-22 9 0,17-20 0,-17 20 0,18-25 0,-18 25 0,10-22 0,-6 5 129,-4 17-129,2-17 0,-2 17 0,0-25 0,0 25 0,-7-27 0,0 12 0,-1-1 129,-3-1-129,0 7 129,11 10-129,-21-20 0,21 20 0,-21-7 129,21 7-129,-17 0 0,17 0 0,-12 0-129,12 0-129,-8 20-129,8-20-1419,-9 20-2580,9-20-387,-5 20-258,5-20-516</inkml:trace>
  <inkml:trace contextRef="#ctx0" brushRef="#br0" timeOffset="122374.9994">17550 19275 516,'-2'16'2193,"2"-16"-258,0 0-258,0 0 0,0 0-516,-12 3 0,12-3 258,0 0-258,0 0 0,0 0-129,0 0 0,-11-10-129,11 10 0,0 0 0,0 0-258,0 0 0,-10-9-129,10 9-129,0 0-129,-17-4 0,17 4 129,-11-9-258,11 9 0,-15-7 0,15 7 0,-19-7-129,19 7 129,-20-3 0,20 3 0,-23-3-129,23 3 258,-22 0-258,11-3 129,-3 0 0,0 3 0,-2 0 0,0 0 0,-1-2 0,1 2 0,-3-4-129,1-1 0,-2-4 129,2-4 0,-3 7 0,1-1 129,-1-5-129,1 2 0,0 0 129,-2 3 0,1 1-129,0-8 129,-1 1-129,0 1 0,0-2 0,1-3-129,-3-1 129,3 3 0,-2 3-129,-1 2 129,1-2-129,1 1 129,-3 1-129,-2 4 129,3-3-129,-4-1 129,0-4-129,-1 2 129,1-5-129,-2 6 0,1-6 129,0 2-129,2 1 129,0-9-129,3 4 0,-3 0 0,3 2 129,2-8-258,-3-1 129,2 2 0,-5-2 129,1 7-129,-2-11 0,1-1 0,0 0 0,1 3 0,0-9 129,1 2-129,4 3 0,1-4 0,-2 4 0,1 0-129,-3 0 129,-1-1 0,-1 10 0,1-5 0,-2-3-129,1 1 129,3 2-129,0 0 129,4-4-129,1 2 258,5-1-258,-2 7 129,5-3 0,0 1 0,0-8 0,-1 0 0,2-2 0,-1 1 0,1-2 0,2-4 0,1 2 129,1-4-258,0 10 129,3 0 0,-2 5 0,0-5 0,1 4 0,-2 0 0,0-2 0,0 0 0,2-3 0,0 0 129,1 0-129,0 3 0,2-1-129,0 1 129,1 4 0,0 0 0,0-1-129,0 1 129,0 2-129,0-5 258,1 0-258,4-4 129,0-5-129,2 4 129,-1 4 0,0 0 0,1 1-129,-1 4 0,-1 3 129,0 0 0,0 0 0,2-2 0,0-6 0,-1-3 0,4 0 129,0-4-129,0 3 0,-1-2 0,-2 2 0,1 4 0,-3 6 129,1 0-258,1-1 129,-3 4 129,4-7-129,2 0 0,1-2 0,1-1 0,1 0 0,0-1 0,1 1 0,-1 3 0,-1 4 0,-1 4 0,1 2 129,-4-1-129,1 2 0,3 0 0,-1-7 0,2-1 0,1 1 0,1-2 129,0 0-129,-1 5 129,1-4-129,-1 3 129,1 5-129,-1-3 129,0-1 0,-1 2-129,3-10 129,-1 5-129,1-8 129,1 0-129,2-2 129,0 3-129,-2 1 0,2-2 0,-1 9 129,1-2-129,0 1 0,0 5 0,-1 1 0,2-4 0,0 4 129,2 3-129,0-4 0,-1 2 0,0 3 0,2-2 0,-3 5 129,0 5-129,0-6 129,1-1-129,0 2 0,2-2 129,0-3-129,1 3 0,-1 0 0,4-4 0,-3 4 0,1 1 0,-4 1 129,1 2-129,-4 3 0,0-1 129,-1-1-129,-1 1 129,-1 1-129,-1 0 0,2-1 0,-1-3 0,2 1 0,-2 0 0,1 3 0,-1 1 0,-1 0 0,3 0 0,-3 2 0,1-2 0,-2 2 0,0 1-129,2-4 129,-2-2 0,2-1-129,-1 0 129,-2 7 0,2-2-129,-2 0 129,-1 0 0,2 4 0,-13 1 0,19-4 0,-19 4 0,16-2 0,-16 2 0,16-6 0,-16 6 0,16-4 0,-16 4 0,15-4 129,-15 4-258,17-6 129,-17 6 0,13-1 0,-13 1 0,15-6 0,-15 6 0,13-4 0,-13 4 0,14-2 0,-14 2 0,12-6 0,-12 6 0,0 0 0,17 0 0,-17 0 0,0 0 0,14 0 0,-14 0 0,0 0 0,0 0 0,13 3 129,-13-3-129,0 0 0,0 0 0,0 0 0,0 0 0,0 0 0,0 0 0,0 0-129,0 0 129,0 0-258,0 0 0,10 15-516,-10-15-2322,-7 0-1548,7 0-387,-19 5-258,4-5-516</inkml:trace>
  <inkml:trace contextRef="#ctx0" brushRef="#br0" timeOffset="123419.0592">16979 14561 1032,'0'0'3612,"-11"0"-129,11 0-516,0 0-516,0 0-387,0 0-516,0 0 0,-4-19-387,4 19-129,0 0 0,0 0-258,0 0-129,0 0 0,6 2-258,-6-2 129,10 20-258,-10-20 0,18 19 0,-6-9 0,0-3-129,1 3 0,1 0-129,2-1 129,-1 1 0,0 0-129,1 2 129,-2-2-129,1 0 0,1 0 129,-2-4 0,3 1-129,-4-1 0,3 5 129,-1-2-129,-2-2 0,0-1 129,1 0-129,-2 4 0,-1-7 0,1 1 0,1-1 0,-2-3 0,-11 0 0,20 2 0,-20-2 0,13 0 0,-13 0 0,0 0 0,0 0 0,0 0 0,0 0 0,0 0 0,0 0 0,0 0 0,0 0-129,0 0 129,0 0 0,0 0-129,0 0 129,0 0 0,0 0-129,0 0 129,0 0-129,0 0-129,0 0-258,0 0-1548,0 0-2451,0 0-129,0 0-387,-1 15-387</inkml:trace>
  <inkml:trace contextRef="#ctx0" brushRef="#br0" timeOffset="124383.1143">17346 14839 1548,'0'0'2451,"0"0"-516,10-18-129,-10 18-258,0 0 0,0 0-258,0 0 129,11-4-258,-11 4 129,0 0-258,6-18-258,-6 18 129,0 0-258,0 0-129,0 0-129,14-4-129,-14 4 0,0 0-129,0 0 0,0 0 129,0 0 0,0 0 129,0 0-129,0 0 0,0 0 129,0 0-129,0 0 129,-6 16-129,6-16 0,-11 16 0,11-16 129,-14 21-258,14-21 0,-19 30 0,7-13 0,0 3-129,-2 1 129,-1 3 0,0 2-129,-1 0 129,-4-3-129,6 5 129,0-5 0,0 4 0,2-1-129,0-1 129,0-2-129,3 1 129,1 0-129,0-3 129,1-3-129,7-18 129,-10 21-129,10-21 0,-4 16 0,4-16 129,0 0-129,0 0-129,0 0 129,0 0 0,0 13-129,0-13-387,0 0-1290,0 0-2580,0 0-129,0 0-516,0 0-387</inkml:trace>
  <inkml:trace contextRef="#ctx0" brushRef="#br0" timeOffset="130062.4391">13023 17271 3354,'7'-22'4128,"-7"22"-1161,2-20-516,-2 20-516,0 0 0,0 0-516,0 0 0,0 0-387,0 0-129,0 0 0,-6 7-258,6-7-258,-10 23-129,2-1 0,-3-1-258,0 7 129,-3 3-129,-3 3 0,1 0 0,0 3 129,0-3-129,-2-2 0,1 0-129,2-3 129,0-6 0,3-4-129,2-3 129,1 0-129,9-16 129,-11 20 0,11-20-129,0 0 129,-4 13-387,4-13-129,0 0-774,0 0-1290,0 0-1935,0 0-387,0 0-258</inkml:trace>
  <inkml:trace contextRef="#ctx0" brushRef="#br0" timeOffset="130427.46">12667 17145 1935,'0'0'4386,"0"0"387,0 0-387,0 0-2322,5 29-645,2-16-387,10 25 0,-5-11-387,10 12 0,2-2-258,4 8 0,-1-6-258,2-1 129,-2-5-129,4-2 129,-5-4-258,2 3 129,-5-12-129,-2-1 129,-3-1-129,1 1 0,-5-5 0,0 1 0,-2-4-258,-12-9-258,20 15-903,-20-15-2967,0 0-258,0 0-516,12 0 0</inkml:trace>
  <inkml:trace contextRef="#ctx0" brushRef="#br0" timeOffset="131063.4964">13200 17288 4257,'0'0'4902,"8"-7"-258,-8 7-516,0 0-2580,23 0-258,-23 0-387,26 3-258,-10-3-129,6 1-258,-2-1 0,3 0 0,-2 0-129,1 0 0,-3 0 0,1 0-129,-1 0-129,-8 0-129,7 4-387,-18-4-1290,11 0-2322,-11 0-516,0 0-258,0 0-258</inkml:trace>
  <inkml:trace contextRef="#ctx0" brushRef="#br0" timeOffset="131370.514">13216 17461 1419,'-11'14'4644,"11"-14"258,0 0-258,1 19-2064,-1-19-645,21-1-645,-10-10-258,13 11-258,-3-7-258,4 7-258,-2-9-129,3 6 0,-5 1 0,-1 2-129,-1 0 0,-3 0 0,-3 2-129,-13-2-129,22 15-1161,-22-15-3096,0 0-129,11 0-387,-11 0-258</inkml:trace>
  <inkml:trace contextRef="#ctx0" brushRef="#br0" timeOffset="132199.5613">14150 17118 2709,'0'0'4773,"0"0"-387,0 0-774,0 0-1290,-15 1-516,15 22-516,-12-12-258,9 17-387,-10-3-258,3 11 0,-4 0-129,2 3-129,-2 3 0,-2 3 0,-1-4-129,2-3 0,-2-4 0,5-4 0,-2-5 0,3-4 0,11-21-129,-12 16-258,12-16-645,0 0-2193,0 0-1419,1-20-129,6 7-387</inkml:trace>
  <inkml:trace contextRef="#ctx0" brushRef="#br0" timeOffset="132550.5813">13895 17084 4257,'0'0'4902,"0"0"0,0 0-516,0 0-2580,11 18-387,-11-18-387,31 33-258,-14-15-258,9 10-129,-4-2 129,4 9-258,0-3-129,-1 2 0,0-2 0,-3-3 0,-1 3-129,-3-6 129,-1 4-258,-1-5 258,-4-7-258,0 0 129,-3-3-129,-9-15-129,15 28-387,-15-28-1161,0 0-2838,0 0-129,13 0-387,-13 0-387</inkml:trace>
  <inkml:trace contextRef="#ctx0" brushRef="#br0" timeOffset="133047.6099">14471 17063 3612,'1'17'4902,"-1"-17"-129,0 26-387,0-26-2322,0 39-516,-1-16-387,1 15-387,1-5-387,3 7-129,-2 3-129,0 0 0,-2-7 0,0 0 0,0-3-129,0-5-129,0-5 0,0-10-129,0 3-387,0-16-1161,0 0-2580,0 0-387,-4-11-129,0-6-258</inkml:trace>
  <inkml:trace contextRef="#ctx0" brushRef="#br0" timeOffset="133399.63">14336 17256 4902,'0'0'5160,"0"0"-387,0 0-129,0 0-2838,0 0-645,16 0-258,-16 0-258,31-16 0,-15 5-258,8 2-258,0 2 129,1 5-129,-3 0 0,2 2-129,0 0 129,-1 0-129,-2 4 129,-3 2-129,-3-2 0,0-2 0,-1 3-129,-14-5-258,22 10-1161,-22-10-2838,0 0-516,5-17-129,-5 17-516</inkml:trace>
  <inkml:trace contextRef="#ctx0" brushRef="#br0" timeOffset="134714.7052">14870 17119 1935,'-13'0'4773,"13"0"-387,-12-7 129,12 7-1935,-7-16-516,7 16-645,0-16-258,0 16-258,0-21-387,0 21 129,12-23-258,-12 23-129,12-18 0,-12 18-129,16-21-129,-16 21 129,19-14 0,-6 7 0,-13 7-258,23-14 258,-10 9-258,2 0 258,-2 5 0,1 0-129,-2 2 129,1 6-129,0 3 129,-2 5-129,0-1 129,-2 3-129,-1-2 0,-2 3 129,-1 3-258,-3 1 129,-2 0 0,0 3 0,-2-3 0,-4 4 0,-1 6 0,-5-5 0,0 1 0,-2-2 0,-3 1-129,0-5 129,-3 3 0,1-3-129,1-5 129,4 0 0,-3-2 0,6-2 0,11-14-129,-17 24 129,17-24 0,0 0 0,-9 14 0,9-14 0,0 0 0,0 0 129,0 0-129,0 0 0,0 0 0,10 9 129,-10-9-129,19 0 129,-6 0 0,2-3-129,2 2 129,4 1-129,0-2 129,0-1-129,2 2 0,-3 1 129,-2 0-129,-2 0 129,-1 0 0,-2 0-129,-13 0 0,19 2 129,-19-2 0,0 0 0,13 2-129,-13-2 129,0 0-258,0 0 129,0 0 0,0 0-258,0 0-129,0 0-774,14 8-3612,-14-8 0,0 0-645,0 0-258</inkml:trace>
  <inkml:trace contextRef="#ctx0" brushRef="#br0" timeOffset="141511.0939">18402 16525 1806,'0'0'3870,"0"0"516,0 0-1290,0 0-516,0 0-516,0 0-516,2-8-387,-2 8-129,0 0-258,0 0-258,0 0-129,0 0-129,-9-15 0,9 15 0,-15-3-258,15 3 129,-20-3 0,9 1-129,-3 1 129,-2 1-129,-2 0 0,4 0 258,-2 3-258,2 3 129,-2 0-129,4 1 0,0 0 129,12-7-129,-14 15 0,14-15 0,-12 13 0,12-13 0,-4 14 0,4-14 0,0 18 129,0-18-129,0 23 0,0-8 129,0 4-129,1 1 0,1 2 0,-2 3 0,1 2 0,3 1 0,-4 2 0,1-1 0,0 1 129,-1 3-129,0-1 0,3-3 0,-2 6 129,-1-3-129,0 2 129,2 1-129,-2-3-129,0 1 258,0 2-258,0-2 129,0-4 0,0 0 0,2-3 0,-1-5 0,2 3 0,1-9 0,-4-15 129,7 25-129,-7-25-129,5 19 129,-5-19 0,0 0 0,4 15 0,-4-15 0,0 0 0,0 0 0,0 0 0,0 0 129,0 0-129,0 0 0,12 6 0,-12-6 0,14-1 129,-1 1 0,-1-1-129,4-3 129,1 3-129,4 1 129,-2-7 0,0 7 0,2 0-129,-5 0 129,0 0-129,-2 0 129,-14 0-129,16 0 0,-16 0 0,0 0 0,0 0 0,0 0-258,0 0-258,0-16-2451,0 16-1677,0 0-258,0 0-258,-14-6-516</inkml:trace>
  <inkml:trace contextRef="#ctx0" brushRef="#br0" timeOffset="143854.228">18968 16733 1,'0'0'3482,"0"0"388,0 0-903,0 0-258,0 0-516,0 0-387,0 0-258,0 0-387,0 0-129,0 0-387,0 0 129,0 0-387,0 0-129,0 0 129,0 0-129,0 0-129,0 0 0,0 0 0,0 0 0,0 0-129,-9 12 129,9-12-129,-10 31 0,2-7 0,-4 3 0,-1 2-129,1 4 258,-2 1-129,0-3 0,1-2 0,-2-1 0,6-8 0,1-4 129,3-2-129,5-14 0,-8 22 0,8-22 129,-4 15-129,4-15 0,-7 16 0,7-16 0,-6 21 0,6-21 258,-12 17-258,12-17 0,0 0-258,-9 15 129,9-15-129,0 0-387,0 0-774,0-10-3096,0-5 0,0 15-645,2-33 129</inkml:trace>
  <inkml:trace contextRef="#ctx0" brushRef="#br0" timeOffset="144231.2495">18722 16817 3612,'0'0'4773,"0"0"-258,0 0-258,0 0-2451,0 0-387,0 0-258,28 10-258,-17-6-129,13 11-387,-4-5 0,8 13-129,-5-5 129,4 2-258,-3 0 129,0 5-258,2-4 129,-3 1-129,-3-3 129,1-3-129,-4 1 0,-2-5 0,-3-4-129,-12-8-129,18 9-516,-18-9-903,0 0-2838,11-19-129,-11 19-387,0-26-258</inkml:trace>
  <inkml:trace contextRef="#ctx0" brushRef="#br0" timeOffset="145171.3033">19653 16675 2709,'0'0'3999,"0"0"-645,1-15-516,-1 15-516,0 0-645,0 0-129,0 0-387,0 0-258,-10 5-129,10-5-129,-15 12-129,15-12-129,-23 12 0,12-2 0,-5-5-129,2 5-129,-3 3 0,-1-1 0,0 2 0,3 1-129,-3-1 0,3 2 0,3 0 0,-1-3 0,13-13 0,-17 22-129,17-22 258,0 0-129,0 17 258,0-17-258,11 6 129,4 0 0,-1-4 0,1 3 0,5 1-129,-2 4 0,1-2 0,-3 1 0,2 0 0,-2 4-129,-2-3 258,-2 3-258,0-3 129,-12-10 0,16 19 0,-16-19 0,0 0 0,14 16 0,-14-16 0,0 0-129,0 0-129,0 0-516,15 6-1032,-15-6-2709,0 0-258,0 0-387,7-9-258</inkml:trace>
  <inkml:trace contextRef="#ctx0" brushRef="#br0" timeOffset="145778.338">19938 16596 129,'3'-14'3999,"-3"14"387,0 0-903,0 0-774,0 0-516,0 0-387,-7-8-387,7 8-387,0 0-129,0 0-258,0 0-129,0 0-129,0 15 0,0 1-129,2 4 129,0 4-258,1 5 0,1 6 0,-2-1-129,1 7 0,-2 1 129,1 1-258,1-1 258,-2-3-258,-1-3 258,1-4-129,-1-7 0,0-4 0,0-21 0,2 21 129,-2-21-258,0 0 129,0 0-387,0 0-1032,19 0-3225,-19 0 0,0 0-516,7-12-387</inkml:trace>
  <inkml:trace contextRef="#ctx0" brushRef="#br0" timeOffset="146546.3809">20289 16665 3354,'0'0'4773,"0"0"-129,-15-11-387,15 11-2322,0 0-516,0 0-387,-18 0-129,18 0-387,0 0-129,-12 10 0,12-10-129,-9 23 0,3-7 0,4 1 0,-4 6 0,4 5-129,-1-4 0,3 6-129,0-3 129,0 4-129,0-3 129,5 1-129,3-4 129,1-1-129,2-5 129,3-2-129,0-6 129,2-2 0,1-4-129,4-5 0,1-3 0,0-8 0,1-5 0,-1-3 0,-1-1 0,3-5 0,-4-1 0,-5 1 0,-1-2 129,-4-1-129,-3 5 0,-4 0 129,-3-4-129,-1 6 0,-10-2 0,-3 3 0,-5 0 0,-3 2 0,-4 2 129,2 5-129,-4 5 0,1 2 0,3 4 0,1 1 0,5 10-129,3 4 0,5 4-258,10-19-903,-8 38-3225,1-23-258,7 7-387,0-22-645</inkml:trace>
  <inkml:trace contextRef="#ctx0" brushRef="#br0" timeOffset="148339.4839">20628 16320 903,'0'0'2967,"0"0"-129,0 0-258,0 0-129,0 0-258,0 0-258,0 0-258,0 0-129,0 0-516,0 0-129,0 0-258,0 0-129,5 0-129,-5 0 0,14-2-129,-14 2 0,24-4 0,-10 0-129,0 4 129,4 0-129,3 0 0,1 0 129,1 0-129,-2 2 0,0-2-129,-4 2 129,3 1-129,-5-3 129,-15 0-129,19 0 0,-19 0 129,0 0-129,11 0 129,-11 0-129,0 0 0,0 0 0,0 0 129,0 0-129,0 0 0,0 0 0,0 0 0,-8 17 0,8-17 0,-10 17 0,10-17 0,-8 28 0,6-9 0,1 3 0,1 5 0,0 4 0,0 2 0,0 6 0,3-2 0,2 2 0,0 2 0,0-2 0,0-2 0,0 2 0,-2 2-129,-2-5 129,1-1 0,0-3 0,-2-1-129,0-5 129,0-1-129,0-8 129,0-2 0,0-15 0,0 19 0,0-19 0,-5 16 0,5-16 129,0 0-129,0 0 0,-8 15 0,8-15 0,0 0 0,0 0 0,0 0-129,0 0 129,0 0 0,-12 2 0,12-2 0,0 0 0,0 0 0,0 0 0,0 0 0,0 0 0,0 0 0,0 0 0,0 0 0,0 15-129,0-15 129,0 0 129,0 0-258,0 0 129,0 0 0,0 0 0,0 0 0,0 0 0,4 16 0,-4-16 0,0 0 0,0 0 0,0 0 129,0 0-129,0 0 0,0 0 0,0 0 0,-7 9 129,7-9-129,0 0 129,0 0-129,-13 3 0,13-3 0,-15 0 0,15 0 0,-21-3 0,7 2 0,3 1 0,-4 0 0,1 0 0,-3 0 0,5 1 0,-3 6 129,3-1-129,12-6 0,-18 6 0,18-6 0,0 0-258,0 0-129,0 13-1677,0-13-2580,8 0-387,-8 0-129,15-11-645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2:10:59.34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12659 9598 1548,'0'0'3354,"0"0"-258,0 0-645,0 0-129,0 0-516,0 0-387,0 0-129,0 0-387,0 0 0,0 0-258,-9 12-258,4 2 0,-2 4-258,-2 4 129,0 0 0,-3 3-129,-2-1-129,-1 5 129,0-2-258,0-3 258,0-2-129,0-2 0,1 0 0,3-4 0,0-3 0,2-2 0,9-11 0,-14 13 129,14-13-258,-9 11 258,9-11-129,0 0-129,0 0 129,0 0 0,-11 9 0,11-9-129,0 0-129,0 0-258,0 0-774,0 0-2580,0 0-387,0 0-516,0-6 258</inkml:trace>
  <inkml:trace contextRef="#ctx0" brushRef="#br0" timeOffset="589.0337">12417 9620 129,'0'0'2193,"0"0"-258,0 0-516,0 0 129,0 0-387,0 0 258,0 0-258,5 0 0,-5 0 0,0 0 0,2-13 0,-2 13-129,0 0-387,0 0 129,0 0-129,11 0 0,-11 0-129,9 13 0,-9-13 0,18 24 0,-6-11 129,5 8-258,-1-2 0,5 4 0,-2-1-129,3 2 0,-1-1 0,-1 2-129,-3-5 0,1 3-129,-2-3 129,-1-3-129,-1-2 0,0-2 0,-1-2 258,-1-1-258,1-4 0,-1 0 0,-3-3 0,-9-3 0,15 4 0,-15-4-258,9 0-129,-9 0-387,0 0-2064,0 0-1677,0 0-129,8-9-645,-8 9 258</inkml:trace>
  <inkml:trace contextRef="#ctx0" brushRef="#br0" timeOffset="1386.0791">12886 9689 129,'0'0'4128,"0"0"258,0 0-774,0 0-1032,0 0-258,10 6-774,-10-6-516,16 0-129,-16 0-258,21 0 0,-7 0-258,2 0 0,0-1-129,1 0-129,-1-2 0,-2 2 0,1-2-129,-2 0 129,-1 2-258,-12 1 0,16 0-387,-16 0-516,11 0-1419,-11 0-2064,0 0 0,0 11-645,0-11 387</inkml:trace>
  <inkml:trace contextRef="#ctx0" brushRef="#br0" timeOffset="2000.1139">12921 9829 3225,'1'9'3225,"-1"-9"-516,0 0-516,0 0-258,0 0-387,0 0 129,0 0-387,0 0-129,0 0-129,0 0-258,11 4 0,0-2 0,-11-2-258,21 0 0,-8 0-258,3 1 0,-2-1 0,2 0-129,-2 0 0,2 0-129,-3 0 258,0 0-258,-2-3 0,-11 3 0,18 0-516,-18 0-129,11 6-1419,-11-6-2322,0 0-387,0 0-129,0 0-258</inkml:trace>
  <inkml:trace contextRef="#ctx0" brushRef="#br0" timeOffset="2880.1645">13354 9553 1,'0'0'3611,"0"0"1,0 0-774,-1-10-516,1 10-387,0 0-258,0 0-258,0 0-258,0 0-258,0 0-258,0 0-129,0 0 0,0 0-129,0 0 129,-4 8-258,4-8 0,-2 16 0,0-3 0,2 3 0,0 1-129,-2 7 129,1 2-129,0 5 0,-2 1 0,2 1-129,0-1 129,0-1-129,0-3 0,0-1 129,1-5-129,0-3 258,0-2-258,0-3 0,0 1 0,0-5 0,0-10 129,2 11-129,-2-11 0,0 0 0,0 0 129,0 0-129,0 0-129,8-6-645,-8 6-2838,0 0-1032,10-14-129,-10 14-516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0:41:08.970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6667" units="cm"/>
      <inkml:brushProperty name="height" value="0.06667" units="cm"/>
      <inkml:brushProperty name="color" value="#002060"/>
      <inkml:brushProperty name="fitToCurve" value="1"/>
    </inkml:brush>
    <inkml:context xml:id="ctx1">
      <inkml:inkSource xml:id="inkSrc22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1-12-04T20:40:44.421"/>
    </inkml:context>
  </inkml:definitions>
  <inkml:trace contextRef="#ctx0" brushRef="#br0">10169 12375 1161,'-9'0'1806,"9"0"-129,-12 3 387,12-3-258,0 0 129,0 0-387,-12 0-129,12 0-387,0 0 0,0 0-258,-13-3 0,13 3-258,0 0 0,-10-1 0,10 1-258,-13-1 0,13 1 0,-10 0 0,10 0-129,-13 0 129,13 0-129,0 0 0,-13 6 0,13-6 0,0 0 0,-7 12-129,7-12 0,-4 11 0,4-11 0,-7 10 0,7-10 0,-3 11 0,3-11 129,0 9-129,0-9 0,2 9 129,-2-9-129,0 0 129,12 12-129,-12-12 0,0 0 129,11 11-129,-11-11 0,12 4 129,-12-4-129,14 5 0,-14-5 129,14 5-129,-14-5 0,16 4 129,-16-4-129,14 5 0,-14-5 0,12 3 129,-12-3-129,10 4 0,-10-4 0,0 0 0,11 3 258,-11-3-258,9 3 0,-9-3 0,11 0 0,-11 0 0,14-1 0,-14 1 0,16-6 0,-16 6 0,12-9 0,-12 9 0,10-11 0,-10 11 0,8-9 129,-8 9-129,6-14 0,-6 14 0,4-10 0,-4 10 0,0-12 0,0 12 0,0-10 129,0 10-129,-6-9 0,6 9 0,-12-10 0,12 10 0,-15-9 0,15 9 0,-20-7 0,10 4 0,-1-1 0,-3 4 0,2-2 0,-3 2 0,2-1-129,-1 1 129,2-1 0,-2 0-516,14 1-387,-21 1-2064,12 3-1161,9-4-129,-16 10-258</inkml:trace>
  <inkml:trace contextRef="#ctx0" brushRef="#br0" timeOffset="8676.4962">11217 12271 1548,'0'10'3483,"0"-10"387,0 0-1290,0 0-129,0 0-903,0 0-258,-7 0-387,7 0 129,0 0-387,-10 14 0,10-14-258,-11 20 129,3-9-129,0 3 0,0 0 0,-3 3-129,0 2-129,-2-1 0,-1 1-129,2 1 129,-3-1-129,2 0 129,1-3-129,3-2 129,-1-4 0,4 0-129,6-10 0,-9 11 129,9-11 0,0 0-129,0 0 0,-8 9 0,8-9 0,0 0 0,0 0 0,-7 8 0,7-8-129,0 0 129,-6 10-129,6-10-387,0 0-774,0 0-2064,0 0-645,0 0-387,0 0-129</inkml:trace>
  <inkml:trace contextRef="#ctx0" brushRef="#br0" timeOffset="9112.5212">10966 12320 2580,'0'0'3483,"0"0"387,0 0-1032,0 0-903,5 3-129,5 3-516,-10-6-129,22 6-258,-10-5-129,4 6-258,0-1 0,5 0 0,-3 0-129,5 2-129,-3 1 0,0 0-129,-3 0 0,1 1 0,-3 0-129,-1-3 129,-3 1 0,0 1 0,-11-9 0,15 12 0,-15-12 0,14 12 0,-14-12 129,8 11-129,-8-11-129,0 0-129,13 12-258,-13-12-516,0 0-2064,10 6-903,-10-6-645,0 0 0,0 0-258</inkml:trace>
  <inkml:trace contextRef="#ctx0" brushRef="#br0" timeOffset="9432.5395">11459 12279 4773,'0'0'4386,"0"0"-258,0 0-258,0 0-2580,-2 6-258,2-6-258,-3 9-387,3-9-516,0 11-1806,0-11-1935,3 8 129,-3-8-516,0 0-129</inkml:trace>
  <inkml:trace contextRef="#ctx0" brushRef="#br0" timeOffset="9636.5512">11516 12428 4386,'0'17'3741,"0"-17"-387,0 0-387,-4 14-2193,4-14-387,0 0-387,0 10-903,0-10-1806,0 0-774,0 0 0,0 0 0</inkml:trace>
  <inkml:trace contextRef="#ctx0" brushRef="#br0" timeOffset="11259.644">11930 12158 3096,'0'0'3354,"0"0"-387,-6 0-516,6 0-516,-11 0-387,11 0-258,-13-2-258,13 2 0,-16 0-258,16 0-129,-18-3 0,9 2-258,-1-3 0,-1 4 0,0 0-129,2 0 0,-1 0 0,10 0 0,-16 6-129,16-6 129,-9 11-129,9-11 129,-4 14-129,4-4 0,0 1 0,0 3 0,0 1 258,3 1-129,2 1 0,0 6 0,2-1 0,-2 4-129,0 1 129,0 3-129,1 2-129,-1 1 129,-1 3-129,-2 1 0,0 0-129,0-1 129,-1-3 0,1-3 0,2-3-129,-2-4 129,3-6 0,0-4 0,0-5 0,-5-8 0,12 6 0,-12-6 0,16-2 0,-7-4 0,2 1 129,-1-1-129,2-1 129,-1 1-129,4 1 129,-4 0-129,4 1 0,-3 3 0,3-2-129,-2 0-258,3 3-645,-16 0-2580,22-1-516,-22 1-258,22-6-387</inkml:trace>
  <inkml:trace contextRef="#ctx0" brushRef="#br0" timeOffset="12057.6896">12390 12374 774,'0'-11'3612,"-4"1"258,4 10-129,-7-10-1032,-2-2-516,9 12-516,-9-18-516,9 18-258,-14-16 0,14 16-258,-16-8 0,6 8-258,-2-3 0,-2 3 0,0 5-129,-2 2 258,3 1-387,-3 3 258,1 1-258,-1 5 129,2 1-258,3 3 258,1 0-129,3 1 0,2 1 0,5 1 0,0-24-6966,15 11 6321,0 4-387,6-3 129,-1-4 129,9-10 903,-1-6-129,-2-6-129,-1 21 6966,-8-25-6321,-2-6 129,-5-2 0,-2-1 129,-8 9-1161,0 0 258,-3 3 129,-4 3-129,2 3 129,5 9-129,-9-6 0,9 6 129,-2 13-774,2 7 0,0 3 0,5 6-129,-5-29 0,12 60 0,-4-31 0,3-1-129,-1-10 774,1-2 0,0-6 129,6-6-387,0-4-645,6-1-2838,-4-8-645,3 1-129,-5-6-258</inkml:trace>
  <inkml:trace contextRef="#ctx0" brushRef="#br0" timeOffset="14251.815">12669 12388 258,'-7'10'1935,"7"-10"-258,-5 10-387,5-10 387,0 0-129,0 0 258,0 0-258,0 0 0,0 0-129,0 0 129,0 0 0,0 0-129,10 8-258,-10-8-258,0 0 0,11 5-129,-11-5-387,8 11 0,-8-11-129,3 19-129,-3-8-129,0 3 129,-6-2-129,-2 3-129,-3-1 129,3-3-129,-3-2-129,4 2-387,-2-8-516,8 9-903,1-12-2064,0 0-258,0 0-258,0 0-129</inkml:trace>
  <inkml:trace contextRef="#ctx0" brushRef="#br0" timeOffset="15031.8597">12919 12045 129,'0'-9'3741,"0"9"387,0 0-645,0 0-645,0 0-903,0 0-387,0 12-516,9 7-258,-5 1-387,3 9 0,0 2 0,-1 6-129,-1-1 0,-2 2-129,-1-2 0,-1-1 0,-1-8 129,0-3-258,0-5-516,0-8-129,0 1-645,0-12-1548,0 0-1419,0 0 0,0 0-387</inkml:trace>
  <inkml:trace contextRef="#ctx0" brushRef="#br0" timeOffset="15535.8885">13002 12285 3354,'0'-12'4257,"0"-2"-129,0 6-774,0 8-1290,4-10-516,-4 10-387,12-7-645,-2 6 0,-10 1-258,21-3 0,-8 2-129,4 1 0,-2-2 129,1 2-258,3 2 0,-2 3 129,0 2 0,-1 3 0,-3 0 129,-3 1-129,-2 3 0,-2 3 0,-5-2 0,-1 2 0,-8-3-258,-1 1 129,-3 1-129,-2-2 129,-3-1 0,1-3 0,-4 0 0,2-5 0,-1 1 0,-1-4 129,2-2 0,0 0 129,3-4-129,3 0 0,1-1 0,11 5 0,-8-9 0,8 9 0,0 0-129,7-8-258,5 8-387,-12 0-1161,26-6-2322,-12 4-258,3 0-387,-2-1-258</inkml:trace>
  <inkml:trace contextRef="#ctx0" brushRef="#br0" timeOffset="16427.9394">13322 12080 3483,'0'0'4515,"0"0"-387,0 0-1032,0 0-1032,0 0-258,6 0-774,4 0-129,-10 0-258,22-2 0,-8-1-258,2 3-129,2-1 0,0 1 0,-1 0-258,2 5 129,-3 0 0,1 0-129,-6 0 129,3 1 0,-14-6-129,19 10 0,-19-10 129,10 8-129,-10-8 129,0 0-129,0 0 129,2 11-129,-2-11 0,-2 9 258,2-9-258,-12 20 0,5-8 0,1 3 0,-2 0 0,4 2 0,-2 4 129,2 0-129,2 1 129,-2 2-129,3-3 129,0 3 0,-1 2 0,-1 0-129,3-2 0,0 1 0,-2-1 0,2-3 0,0-3 0,0-1 0,-1-5 0,-1-2 0,2-10 0,-8 10 0,8-10 0,-15 3 0,4-3 0,-1 0 0,-1 3 0,1 1 0,-1-1 0,3 0 0,10-3 0,-15 8 0,15-8-129,0 0-129,0 12-903,0-12-3096,8 0-129,-8 0-516,18 0-258</inkml:trace>
  <inkml:trace contextRef="#ctx0" brushRef="#br0" timeOffset="19064.0904">14334 12190 2967,'0'0'4386,"0"0"0,-8 0-258,8 0-1548,0 0-1032,0 11-387,0-11-258,5 19-516,-1-8 129,4 6-129,-1 0-129,1 3 0,1-2 0,0 1-129,0-4 0,0-2 129,1 0-258,0-6 129,0-2-129,0-4 0,-10-1 0,18-3 0,-9-6 0,1 0 0,0-6 0,-1 0 0,2-3 0,-1 2 0,-2 0-129,2 0 129,-2 2 0,-1 3-258,-7 11 258,11-10 0,-11 10 0,0 0 0,9 10 258,-8 4-258,-1 5 129,0 5-129,-2 5 129,-2 4-129,-3 4 129,-1-1-129,0 4-129,-1-1 129,1 2 0,2-4 0,0-3-129,1-4 129,3-8 0,0-1 0,2-7 0,0-4-129,0-10-129,0 9 0,0-9-387,0 0-516,8 0-2193,-8 0-1032,5-15-258,-4 1-258</inkml:trace>
  <inkml:trace contextRef="#ctx0" brushRef="#br0" timeOffset="19365.1076">14811 12168 3870,'0'0'4515,"0"10"0,0-10-258,-4 11-1806,4-11-1419,-5 10 0,5-10-387,-2 10-258,2-10-516,0 0-516,5 11-3354,-5-11-129,0 0-387,0 0-387</inkml:trace>
  <inkml:trace contextRef="#ctx0" brushRef="#br0" timeOffset="19567.1188">14842 12305 6063,'-7'30'4902,"5"-16"-516,0-2-258,2-12-2838,-1 13-516,1-13-129,0 0-516,5 11-1032,-5-11-2838,0 0-516,0 0 0,10-6-645</inkml:trace>
  <inkml:trace contextRef="#ctx0" brushRef="#br0" timeOffset="25072.434">17381 11874 8514,'0'0'5031,"0"0"-129,10 0-516,4 0-3096,-4-3-129,9 3-387,-1-2-258,2 2-258,2 0-129,1 0 0,-1 0 0,-2 0 0,-2 5 0,-3-2-129,-3 2 129,-2-2-129,-10-3 129,7 10 0,-7-10-129,0 0 0,0 12 129,0-12-129,0 9 0,0-9 0,-2 11 0,2-11 0,-8 13 0,8-13 0,-8 19 0,3-5 0,2 0 0,-2 3 0,1 0 0,3 4 0,0 4-129,1 0 258,0 4-129,0 1 0,1 3 129,0 0-129,2 1 129,-2-2-129,0 0 129,0-3 0,-1-1 0,0-1-129,0-4 0,-2-3 129,-3 0-129,-1-4 0,-2 0 0,-4-2 129,0-4-129,-3 0 129,-2-3 0,2 1 129,0-2-129,0-2 0,5-1 129,0-2-258,10-1 0,0 0-129,0 0-258,0 0-774,0 0-3612,7-11 0,-7 11-516,11-11-129</inkml:trace>
  <inkml:trace contextRef="#ctx0" brushRef="#br0" timeOffset="20504.1727">15439 12007 645,'10'-3'3612,"-10"3"516,0 0-129,-3 5-1548,3-5-516,-10 3-129,0-3-516,10 0-258,-13 0-258,13 0 0,-18 0-258,10 0-258,-6 0 0,1-2-129,-7 1 0,0 1-129,0 0 0,1 0 0,-2 3 0,4 3 0,0 0 0,4 2 129,13-8-129,-15 17 129,15-17 0,-5 15-129,5-15 129,1 19 258,5-8-258,1 3 0,2 0 0,0 6 0,0 2 0,1 3-129,-1 3 129,-1 3 0,-2 2 0,-2 3-129,2 1 0,-3 1 0,0 0 0,-3-4 0,1 1 0,0-3 0,0-4-129,1-4 0,-1-6 129,1-5 0,3-4 0,-5-9 0,11 6 0,-11-6 0,19-2 0,-7-5 129,1 3 0,4-2 0,2-2 0,-2 3-129,4-1 129,-2 2 0,-1 0-129,1 0 0,-1 2-258,-5-2-645,9 4-3354,-22 0-258,20-2-258,-20 2-387</inkml:trace>
  <inkml:trace contextRef="#ctx0" brushRef="#br0" timeOffset="22804.3043">16412 12350 1,'11'8'3869,"-11"-8"388,0 0-258,0 0-645,0 0-774,0 0-258,8 13-387,-8-13-516,0 14 0,0-5-516,0 5-258,-1 0-129,-2 4-258,0-1-129,-3 1-258,2 2-387,-9-10-2580,7 4-1419,-5-5-258,0-2-387,-1-7-258</inkml:trace>
  <inkml:trace contextRef="#ctx0" brushRef="#br0" timeOffset="32947.8845">12135 14177 6837,'0'0'4644,"-3"-9"387,3 9-774,0 0-2580,13 1-516,-4 1-387,11 8-129,-3-1-258,4 7-129,0 0 0,1 3-129,-2 3 0,-2 3 0,-1-2 0,1 1-129,-3 0 129,-1 0-129,-1-5 0,-3-1 0,2-5 0,-4-5 0,0 1-258,-8-9 0,12 7-258,-12-7-645,0 0-2322,0 0-1161,10-6-258,-10 6-516,0 0 258</inkml:trace>
  <inkml:trace contextRef="#ctx0" brushRef="#br0" timeOffset="32595.8643">12362 14185 129,'10'-11'4257,"-10"11"258,6-11-258,-6 11-1677,0 0-387,0 0-387,0 0-516,-4 14-258,4-14-258,-14 26-129,1-10-129,2 9 129,-7-1-387,3 5 129,-4 0-258,0 1 129,2-3-258,1-4 129,1-4 0,4-4-129,3-4 0,8-11-129,0 0 0,-12 6-258,12-6-258,0-8-903,0 8-2451,3-12-774,-3 12-129,0-17-387</inkml:trace>
  <inkml:trace contextRef="#ctx0" brushRef="#br0" timeOffset="33759.9309">12583 14264 8127,'0'0'4902,"0"0"-129,-3 9-516,3-9-2967,7 0 0,2-3-645,6 3 0,2-3-258,4 2-129,-1-2 0,2 2-129,1-3 0,-1 4 0,-1 0-129,0-2-129,-2 2 0,-1-3-258,1 4-1161,-7-1-3225,3 0 0,-15 0-516,18 0-258</inkml:trace>
  <inkml:trace contextRef="#ctx0" brushRef="#br0" timeOffset="33463.914">12710 14085 6321,'0'0'4902,"0"0"0,5 6-387,1 8-2709,-6-14-516,0 27-129,0-9-645,0 5-129,0 4-129,0 5-129,0-2-129,0 4 129,-2-3-129,-1-2 129,-2-2-129,1-4-129,-1-6 0,2-4-129,3 0-387,0-13-1161,0 0-2709,0-10-258,0 10-258,1-23-516</inkml:trace>
  <inkml:trace contextRef="#ctx0" brushRef="#br1" timeOffset="887576.0909">13095 14156 1806,'0'0'3096,"0"0"-258,0 0-516,0 0-516,0 0-387,0 0-129,0 0-129,0 0 0,0 0-387,0 0 258,-9-8-387,9 8 0,0 0-129,0 0-129,0 0 129,0 0-258,0-12 258,0 12-258,0 0 0,0 0 0,16-18-129,-16 18 129,11-14-129,-11 14 0,16-14-129,-16 14 0,17-14 0,-17 14 129,16-8-129,-16 8 129,15-6-129,-15 6 0,16 0 0,-16 0 129,14 6-129,-14-6 129,16 11-258,-16-11 258,0 0-129,17 16 0,-17-16 129,0 0-129,13 18 0,-13-18 0,4 15 0,-4-15 129,5 14-129,-5-14 0,0 0 0,2 16 0,-2-16 0,0 0 0,0 18 0,0-18 0,0 0 0,-2 19 258,2-19-258,-8 17 0,8-17 0,-8 23 0,8-23 0,-11 20 0,5-6 0,0-1-258,6-13 258,-14 20 0,14-20 0,-13 22 0,13-22 0,-14 21 0,14-21 0,-13 16 0,13-16 0,-15 15 0,15-15 0,-14 14 0,14-14 0,-14 7 0,14-7 0,-14 6 0,14-6 258,0 0-258,-18 7 0,18-7 0,0 0 0,-17 7 0,17-7 0,0 0 0,-12 13 0,12-13 0,0 0 0,-9 14 0,9-14 0,0 0 0,0 0 0,0 0 0,0 0 0,0 0 129,0 0-129,0 0 0,0 0 129,0 0-129,7 6 129,-7-6 0,0 0-129,19 3 0,-19-3 129,14 0-129,-14 0 129,22 0-129,-22 0 129,22 0-129,-22 0 0,24 0 0,-24 0 129,24 0-129,-24 0 0,24 0 0,-24 0 0,19 0 129,-19 0-129,22 0 0,-22 0 0,14 2 0,-14-2 0,14 3 0,-14-3 0,0 0 0,14 8 0,-14-8 0,0 0 0,0 0 0,19 7 0,-19-7 0,0 0 0,16 7 0,-16-7 0,0 0 0,17 6 0,-17-6-129,0 0 129,0 0 0,0 0 0,0 0 0,0 0-258,0 0-1032,0 0-3096,0 0-258,0 0-387,6-11-645</inkml:trace>
  <inkml:trace contextRef="#ctx1" brushRef="#br0">13178 13997 0</inkml:trace>
  <inkml:trace contextRef="#ctx0" brushRef="#br0" timeOffset="30955.7705">10907 14213 516,'6'-3'3741,"-6"3"387,0 0-129,15 0-1935,-15 0-387,17 8 0,-17-8-258,23 18-258,-14-10-258,10 10 129,-7-3-387,8 4-129,-3 2-129,6 1 129,-5 0-129,6 0-129,-4-2-129,1 0 0,-2-2 0,0-2 0,-4-6-129,-4-1 0,0-2 0,-11-7 0,16 11 0,-16-11-258,11 0-645,-11-6-1290,0 6-2322,0 0-129,13-15-258,-10 6-516</inkml:trace>
  <inkml:trace contextRef="#ctx0" brushRef="#br0" timeOffset="30559.7479">11109 14195 1806,'10'-9'4257,"-10"9"129,0 0-387,0 0-1935,0 0-387,2 5-258,-2-5-516,-6 21-258,-3-9-258,2 6 129,-3 2-258,1 4 0,-2 0-129,1-1 0,-1 3-129,1-2 129,-2 2-129,1-2 0,-3-1 0,2-4 0,1-2 0,2-4 0,2-1 129,7-12-129,-13 12-129,13-12 0,0 0-258,-5-5-516,5 5-516,0-10-1419,0 10-1548,0-16-129,2 7-387</inkml:trace>
  <inkml:trace contextRef="#ctx0" brushRef="#br0" timeOffset="31556.8049">11537 14183 6063,'-9'3'4902,"9"-3"-258,0 0-1032,-16 0-1806,16 0-129,6 2-645,5 0-387,-2-2 0,5 1-387,-1-1 129,4 4-258,-1-3 0,0 1-129,1 0 0,-1 1 0,0-2 129,-2 1-129,0 0-129,-3-2 0,0 1-129,-11-1-129,13 3-516,-13-3-645,0 0-2967,0 0-129,0 0-387,-1 10-129</inkml:trace>
  <inkml:trace contextRef="#ctx0" brushRef="#br0" timeOffset="31851.8218">11567 14353 4257,'-7'11'4902,"7"-11"-129,0 0-129,0 0-2580,10 0-645,-10 0-258,19-6-258,-8 1-258,4 3-258,-3 1-258,4 1 129,-4 0-258,1 0 129,-2 0 0,-1 0-129,-10 0 0,18 5 0,-18-5 0,14 3-387,-14-3-645,10 1-2838,-10-1-774,11 2-258,-11-2-516</inkml:trace>
  <inkml:trace contextRef="#ctx0" brushRef="#br0" timeOffset="3988.2281">10288 15885 1032,'0'0'2967,"0"0"-516,0 0-774,0 0-774,-1-9 0,1 9 0,0 0 0,-6-13-129,6 13 129,0 0 0,0 0-129,-11-11 0,11 11-129,0 0-258,-11-3 0,11 3-129,-9 0 0,9 0-129,-11 0 0,11 0 0,-11 3 129,11-3-129,-9 7-129,9-7 129,-12 13 0,12-13 0,-10 14 0,10-14 0,-12 21 129,12-21-129,-12 18 0,7-8 0,0 0 129,2 0-129,-1 2 0,4-12-129,-5 16 129,4-6-129,1-1 0,0-9 129,0 16-129,0-16 0,4 18 129,-4-18-129,6 12 0,-6-12 129,8 12 0,-8-12-129,9 12 0,-9-12 129,12 6-129,-12-6 0,13 4 129,-13-4-258,15 5 258,-15-5-129,17 5 0,-17-5 0,18 0 0,-9 4 0,-9-4 0,18 0 0,-18 0 0,18-6 129,-18 6-129,15-6 0,-15 6 0,15-10 0,-15 10 0,14-12 0,-14 12 0,12-13 129,-7 4-129,0 1 0,-2-1 0,2-4 0,-4 2 0,1-2 129,-1-1-129,-1-1 0,0-2 0,0 4 0,0-1 0,-3 0 0,0-2 0,-2 4 258,0 3-258,5 9 0,-10-13 0,10 13 0,-16-12 0,6 10 0,-1 2 129,3-2-129,-3 2-129,0 0 129,3 1 0,8-1 0,-18 3 0,18-3-258,-12 2 129,12-2-516,-10 0-1290,10 0-2322,0 0-258,0 0-387,0-9 258</inkml:trace>
  <inkml:trace contextRef="#ctx0" brushRef="#br0" timeOffset="28296.6184">10118 15236 2580,'4'7'3741,"-4"-7"0,10 14-2064,-10-14 0,11 12 0,-11-12-516,13 19-129,-13-19-258,17 21 0,-11-2-258,6 2 129,-6 1-387,2 1 129,-1-3-129,2 4 0,-4-2-129,1-1 129,-3-8-258,3-2 129,-3-2 129,-3-9-258,8 11 129,-8-11-129,0 0 0,9 7 0,-9-7 0,0 0 0,14 0 0,-14 0 129,11-3-129,-11 3 0,14-14 129,-14 14 0,19-21 0,-9 8 0,0-9 0,4 0 0,-1-2 0,4 1 0,-2-1 0,-1 0 0,0 1 0,-1 3-129,-3 6 129,1 3 0,-6 2 0,-5 9 0,9-11 0,-9 11-129,0 0 129,0 0-129,0 0 258,0 0-258,0 0 0,0 0 0,0 0 0,0 0-387,10 7-387,-10-7-2709,0 0-903,0 0-387,0 0-516</inkml:trace>
  <inkml:trace contextRef="#ctx0" brushRef="#br0" timeOffset="37723.1576">11122 15842 2322,'0'0'3999,"0"0"-258,0 0-774,0 0-645,0 0-258,0 0-258,-9 0-516,9 0-258,0 0-129,0 0-258,-15 7-258,9 4 0,-3-2-129,2 9 0,-4 2 0,-1 6-129,0 0-129,-3 4 129,-2 1-129,2 1 0,-1-2 0,0-8 0,4-1 0,1-3 129,3-5-258,1-4 129,7-9 0,0 0 0,-4 9-129,4-9 0,0 0-258,0 0-258,8 0-774,-8 0-2967,0 0-258,2-9-258,0 1-258</inkml:trace>
  <inkml:trace contextRef="#ctx0" brushRef="#br0" timeOffset="38100.1792">10893 15897 4257,'0'0'5031,"0"0"-387,0 0 0,0 0-2709,0 0-903,0 0 0,9 0-258,5 7-129,-4-1-258,8 5 129,-1 1-258,1 4-129,1-1 129,1 6-129,0-1 0,3 4 0,-2-3-129,-2-2 129,-1 4-129,-1-7 0,-4-1 0,-2-5 129,-1 0-258,-10-10 0,12 13 0,-12-13-129,0 0-129,0 0-516,13 5-774,-13-5-2709,0 0-387,0 0-129,1-5-387</inkml:trace>
  <inkml:trace contextRef="#ctx0" brushRef="#br0" timeOffset="38572.2062">11435 15847 7353,'0'0'5160,"0"0"-129,0 0-387,-11 0-3225,11 0-387,0 0-516,0 0-129,-5 8-387,5-8-129,4 11-258,-4-11-903,15 11-2967,-15-11-387,12 17-258,-12-17-645</inkml:trace>
  <inkml:trace contextRef="#ctx0" brushRef="#br0" timeOffset="38784.2183">11501 16034 5934,'5'18'5160,"-5"-18"-258,0 0-258,-7 3-2967,7-3-516,0 0-387,0 0-129,0 0-387,0 0-258,0 0-258,0 0-903,15-1-3354,-15 1-129,7-12-516,-7 4-129</inkml:trace>
  <inkml:trace contextRef="#ctx0" brushRef="#br0" timeOffset="41324.3635">12014 15657 3225,'0'0'4257,"0"0"129,-4 12-1806,-7-13-387,11 1-645,-9 0 0,9 0-516,-10 0-129,10 0 0,-12 0-387,12 0 0,-9-4-129,9 4 0,-13-7 0,13 7-258,-15-2 0,15 2 0,-17-4 0,8 2 0,-2 2-129,11 0 129,-18 0-129,18 0 0,-15 0 129,15 0 0,-10 0 0,10 0-129,0 0 129,0 0-129,-10 8 129,10 2-129,0 0 0,0 1 129,1 6-129,4-2 0,-4 3 129,3 4-129,-1-1-129,0 4 258,0 4-129,-1-1 0,1 6-129,1 0 258,-1-1-129,0-1 0,-3-1 0,2-2 0,0-6 0,0 4 0,-1-8 0,-1-1 0,2 0-129,-1-5 258,0 0-258,-1-13 258,2 18-258,-2-18 258,0 0-129,6 11 129,-6-11-129,0 0 0,12 2-129,-12-2 129,10 1 0,-10-1 129,14 0-129,-14 0-129,17 2 129,-5-2 129,-4 0-258,5-2 129,-13 2 0,18-3 0,-18 3-129,17-2 129,-17 2 0,0 0 0,12-1 129,-12 1-129,0 0 0,0 0 0,0 0 0,0 0-258,0 0-129,0 0-1290,0 0-2967,0 0-258,12-4-258,-12 4-387</inkml:trace>
  <inkml:trace contextRef="#ctx0" brushRef="#br0" timeOffset="48127.7527">12510 15818 645,'0'0'2967,"0"0"-258,0 0-516,0 0-258,0 0-387,-13-9-258,13 9-129,0 0-258,-12-7-129,12 7-129,-12-3-129,12 3 0,-15 0-129,6-3 129,9 3-129,-14 0-129,14 0 129,-16 2-129,16-2 129,-18 9-129,18-9 129,-17 12-129,17-12 0,-17 14-129,10-2 258,7-12-258,-14 17 0,9-2-129,1-1 129,-1-4 0,4 6 0,0-2-129,1 0 258,0 2-258,0 0 129,1-4 0,1 4 0,4 3-129,1 1 129,1-6 0,3 2 0,1-1-129,1-1 129,1-3 0,4-1 0,0-6 0,0-4 0,0 0 129,1-6-258,-2-6 129,0-4-129,-1-2 129,-3-3-129,-1-2 129,-2-4-129,-5 1 0,2 2 129,-4-4 0,0 0-258,-3 5 258,0-4-129,0 7 0,-5 3 0,3 1 0,2 16 0,-8-14 0,8 14 0,0 0 129,-8 11-129,7 1 0,0 4 0,1 6 0,0-2 0,0 4 129,3-3-129,2 2 129,2 0-129,0 0 129,3-4 0,1-7 0,1-4 129,1 0-258,2 0 129,-1-8 0,0 2 0,-1-2-129,1-3 0,0 0-387,-14 3-645,25-8-3870,-25 8 0,19-10-387,-15-1-258</inkml:trace>
  <inkml:trace contextRef="#ctx0" brushRef="#br0" timeOffset="49084.8075">12884 15866 4386,'-7'5'5160,"7"-5"-258,15 0-258,-15 0-3096,23-4-129,-9-6-258,9 6-387,-5 0-387,4 4 129,-1-4-258,1 3-129,-5 1 0,-1 0-129,1 3-129,-5 2-387,6 5-1161,-18-10-2838,22 8-516,-22-8-129,18 7-258</inkml:trace>
  <inkml:trace contextRef="#ctx0" brushRef="#br0" timeOffset="48791.7898">12973 15752 1548,'0'10'4386,"-1"-1"516,1-9-387,0 0-2322,0 19-387,0-19-516,3 22-258,-3-10-258,8 10-258,-4-1-258,1 6 0,-2-1-129,1 1 0,-1-2-129,0 2 129,-1-4-258,2-4 129,-2 0-258,-1-10-645,10 5-2193,-11-14-1548,0 0-129,0 0-516</inkml:trace>
  <inkml:trace contextRef="#ctx0" brushRef="#br0" timeOffset="53575.0643">14036 16024 3225,'3'7'4773,"-3"-7"-258,0 9 0,0-9-2838,0 0-258,0 0-258,2 16-258,-2-16-387,6 16-129,-6-16 0,6 17-129,-5-7-129,0 3 0,-1 2-129,-1-1-129,-3 2-129,-5-2-645,7 9-1419,-4-8-2322,-2-2-129,0-4-387,8-9 129</inkml:trace>
  <inkml:trace contextRef="#ctx0" brushRef="#br0" timeOffset="54447.1142">14398 15569 2967,'0'0'4644,"0"0"129,-11-10-1032,11 10-1290,0 0-516,-1 9-258,1-9-645,0 20-387,0-7 129,2 7-516,3 5 129,1 3-258,-1 3-129,1 4 0,-2 3 0,-2 1 0,0-3-129,-2 1 0,2-2-258,-2-6-387,4 3-1032,-4-15-2709,0 2-258,0-19-129,3 10-387</inkml:trace>
  <inkml:trace contextRef="#ctx0" brushRef="#br0" timeOffset="54936.1421">14429 15855 5031,'0'-11'5031,"0"-3"-516,0 0-903,11 10-1935,-9-10-129,11 9-387,-7-6-258,9 10-387,-4-5 129,4 6-258,-1 0-129,2 7 129,0-1-258,2 4 0,-1 0-129,-2 2 129,0 3-129,-4 3 0,-3-1 129,2-3-129,-7 6-129,-2-2 129,-1-3 129,-2-1-258,-5-4 129,-6 0 0,2-4-129,-4-1 129,0-4-129,-3 2 129,1-2 0,1-1 0,1 0 0,5 0 129,10 0-129,-16-2 0,16 2 0,-2-10 0,2 10 0,0 0-129,12-7-258,-12 7-903,26-7-3096,-16 4-129,5 2-516,-2-3-258</inkml:trace>
  <inkml:trace contextRef="#ctx0" brushRef="#br0" timeOffset="55588.1793">14715 15856 7611,'0'0'5160,"0"0"-387,0 0-129,0 0-2967,3-7-645,9 5-258,0-2-387,3 4 0,2-1-258,0 1 0,2 0 0,-1 0-129,3 0 0,-1 0-129,1 2-258,-3-3-516,7 5-1677,-9-5-2064,4 0-258,-9-7-129,5 1-645</inkml:trace>
  <inkml:trace contextRef="#ctx0" brushRef="#br0" timeOffset="55304.1632">14828 15701 8514,'6'-9'5031,"-6"9"-129,0 0-387,6 7-3225,-6-7-129,1 13-516,0 1-387,2 6 0,2 0-129,-3 2 0,1 2-129,0-1 129,-2 4-129,-1 1 0,0-4-129,0-1-129,0 1-129,0-6-387,0 5-1032,-2-11-2709,2-1-387,0-11-129,0 0-516</inkml:trace>
  <inkml:trace contextRef="#ctx0" brushRef="#br0" timeOffset="58067.3212">15821 15529 4386,'0'0'5031,"0"0"-516,0 0 0,0 0-2580,0 0-129,0 0-645,0 0-387,7-1 0,-7 1-387,16-1 0,-5 1-129,-2 1 0,3 3 0,-1-4-129,2 2 0,-2 0 0,2 2 0,-1 0-129,-3-3 0,-9-1 0,17 6 129,-17-6-129,13 4 0,-13-4-129,0 0 258,0 0-129,0 0 0,0 0 129,0 0-129,0 0 0,0 0 0,4 9 0,-4-9 0,0 13 129,0-4-129,-1 0 0,0-1 0,1 6 0,0 0 129,0 1-129,4 0 0,-1 5 0,1 2 0,1 3 0,0 3 0,-1 4 0,0-1 0,-2 3 0,2 0 0,-2-1 0,0-4 0,-2 0 0,2-2 0,-1-7 0,-1-3 0,0-1 0,0-4-129,0-2 129,0-10 0,-7 13 0,7-13 0,-17 3 129,8-2-129,-1-1 129,-2 0 0,1 0-129,0 0 129,1 1 0,10-1-129,-15 4 0,15-4 129,0 0-129,-10 1 0,10-1 0,0 0-129,0 0 129,0 0-129,0 0 0,0 0-387,5 7-516,-5-7-3225,0 0-516,0 0-258,5-6-645</inkml:trace>
  <inkml:trace contextRef="#ctx0" brushRef="#br0" timeOffset="59087.3796">16477 16082 5805,'9'1'5160,"-9"-1"-516,13 5-129,-13-5-3096,0 0 0,8 11-516,0 0-129,-4-2-258,1 4-129,-4 1-129,0 3-129,-1 1-129,-1-1 0,-3 1-387,-4-3-516,4 7-1677,-5-9-2193,2 2 0,-2-10-516,9-5-129</inkml:trace>
  <inkml:trace contextRef="#ctx0" brushRef="#br0" timeOffset="67350.8521">16825 15687 1161,'0'0'3225,"2"10"-1290,-2-10 129,0 0-129,0 0 0,0 0-258,0 0-129,9 9-258,-9-9-258,4 12 0,-4-12-258,7 14-129,-3-5-258,6 5 129,-4 1-258,4 5 258,-2-1-258,4 3 0,-1 3-129,2 0 129,0-3-129,2 0 0,-3-3 0,3-2 0,-2-7 0,1-3-129,-4-3 129,0-4-129,-10 0 0,13-7 0,-13 7-387,8-21-387,2 14-3612,-6-9-129,-2 6-387,1-4-129</inkml:trace>
  <inkml:trace contextRef="#ctx0" brushRef="#br0" timeOffset="68051.8921">17155 15738 2580,'0'0'3741,"0"0"-516,0 0-774,0-8-387,0 8-516,0 0-258,0 0-258,0 0 0,0 0-387,0 0-258,0 0 129,0 0-129,0 0 0,0 10-129,0-10 258,-1 15-258,-2-2 0,-2 0-129,1 5 129,-4 4-129,0 2 0,-2 1 0,-1 2 129,-2 1-258,0 1 129,-1-2-129,1 0 129,-1-1-129,3 0 0,-2-4 129,3-3-258,-3 4 129,6-5 129,-1 0-129,0-4 0,2 0 0,0 0 0,3-3 0,2-2-129,1-9 129,0 0 0,-1 13-258,1-13-258,0 0-1032,0 0-2967,8 2-129,-8-2-387,5-9-129</inkml:trace>
  <inkml:trace contextRef="#ctx0" brushRef="#br0" timeOffset="82504.719">17406 15711 3999,'0'9'4257,"0"-9"-1161,0 0-903,0 0 0,0 0-645,-10-1-129,10 1-516,0 0-258,0 0 0,0 0-258,0 0 0,0 0 0,0 0-129,0 0-129,0 0 129,0 0-129,0 0 0,4 5 0,-4-5 0,0 0 0,0 0-129,0 0-129,0 0-129,5 13-645,-5-13-1161,0 0-2322,0 0-258,0 0-516,0 0 258</inkml:trace>
  <inkml:trace contextRef="#ctx0" brushRef="#br0" timeOffset="83719.7885">17428 15947 1419,'0'0'3483,"0"0"-645,-6 0-645,6 0-774,0 0 0,0 0-387,0 0-129,0 0-129,0 0-129,0 0 258,0 0-258,0 10 129,0-10-258,0 0 0,0 0-129,0 0-129,0 8 0,0-8-129,0 0 0,0 0 0,0 0-129,0 0-645,13 3-2967,-13-3-774,0 0-129,0 0-387</inkml:trace>
  <inkml:trace contextRef="#ctx0" brushRef="#br0" timeOffset="85115.8683">17922 15564 1548,'0'0'3999,"0"0"-258,0 0-1290,0 0-645,0 0-129,0 0-645,0 0 129,0 0-387,0 0 129,-5-1-258,5 1-129,0 0-129,-11-1 0,11 1-129,-15-3 0,15 3 129,-15 0-258,15 0 129,-18 0-129,6-1 0,2 1 0,-1 0-129,-1 0 129,1 3 0,1-1-129,-2 0 129,2 2 0,10-4-129,-17 4 129,17-4-129,-13 9 129,13-9-129,0 0 0,-8 6 129,8-6-129,0 0 129,0 0-258,0 9 258,0-9-129,0 0 0,2 14 129,-2-14-129,4 8 0,-4-8 0,2 20 129,-1-8-129,2 2 0,-3 4 0,0 4 0,0 3 0,0 3 0,0 3 0,0 2-129,0-2 129,0 0 0,1-2 0,0-2-129,3 0 129,-1-3 0,0-1 0,0-5 0,0 4-129,-1-4 129,2-1 0,-2-4 0,2 1 0,-1-2 0,0-2 0,-3-10 0,6 15 0,-6-15 0,12 8 0,-12-8 0,14 9 0,-4-9 0,-1 0 0,3 0 0,0 0 129,-1-2-129,1 1 0,-1-1 0,-2 2 0,-9 0-129,16 0 129,-16 0 0,12-2 0,-12 2-258,0 0-516,0 0-774,15 0-2709,-15 0-516,0 0-258,0 0-129</inkml:trace>
  <inkml:trace contextRef="#ctx0" brushRef="#br0" timeOffset="87492.0042">18641 15982 3225,'8'-7'4773,"-8"7"-258,10-11 0,-10 11-3483,0 0 129,0 0-387,0 11-258,0-3-129,2 8 0,-2-2-258,0 5 129,0-1-387,-2 1 129,-2-2-387,-3-5-774,7 2-3225,0-14-258,0 0-387,-10 2 0</inkml:trace>
  <inkml:trace contextRef="#ctx0" brushRef="#br0" timeOffset="90683.1868">19507 15509 774,'2'-9'2838,"-2"9"0,0 0-387,0 0-387,0 0-516,0 0 258,-7-2-387,7 8-129,0-6-387,0 0 0,0 0-129,0 0-129,0 0 0,0 8-258,0-8 258,0 0-258,0 0 0,12 0 0,-12 0-129,13 0 0,-13 0-129,19 0 0,-9 0 0,3 1-129,-3 0 129,0 3-129,2-4 0,-3 2 0,-9-2 0,17 1 129,-17-1-129,12 3 0,-12-3 129,0 0-129,0 0 0,10 8 258,-10-8-258,0 0 0,0 0 0,-1 9 0,1-9 0,0 0 0,-9 13 0,9-13-258,-5 15 258,5-15 0,-2 19 0,0-10 0,1 6 0,0-2-129,0 1 258,-1 0-258,2 6 258,-1-1-258,1 1 258,0 1-258,0 1 129,0 3 0,0 3 0,1-4 0,2-1 129,-2 3-129,1-4-129,-2-2 129,1-2 0,-1-4 0,0 2 0,0-2-129,-2-4 129,2-10 0,-6 18 0,3-7 0,3-11 0,-8 15 0,8-15-129,-5 16 258,5-16-129,0 0 0,-9 10 0,9-10 0,0 0 0,-8 9 0,8-9 0,0 0 0,-14 4 0,14-4 0,-10 6 0,10-6 0,-16 0 0,16 0 129,-18 2-129,8-2 0,0 0 0,-1 0 129,2 0-129,9 0 258,-16 0-258,16 0 0,0 0 0,-10 0-258,10 0 0,0 0-387,7 0-1935,-7 0-2193,16-4-387,-16 4-258,12-9-128</inkml:trace>
  <inkml:trace contextRef="#ctx0" brushRef="#br1" timeOffset="882599.682">13330 15772 258,'0'0'3225,"-7"-14"129,7 14-903,0 0-516,0 0-387,0 0-258,0 0 0,0 0 0,0 0-258,0 0 129,0 0-387,0 0 129,0 0-258,10 0 129,-10 0-129,8-18-258,-7 2-129,5 2 0,-3-1 0,5 2-129,-1-2-129,-1 2 129,2-2 0,-8 15 0,17-14-129,-17 14 129,17-9-129,-17 9 258,18-5-258,-18 5 0,12 0 129,-6 17-129,-2 2 0,0-1 0,-1 2 0,2 0-129,-2-1 129,2-2 0,-2 0 0,-3-17 0,9 16 0,-9-16 0,7 15 0,-7-15 0,1 17 0,-1-17 0,0 16 0,0-16 0,-3 21 0,3-21 0,-8 17 0,8-17 0,-7 19 0,7-19 0,-10 20-258,10-20 258,-12 22 0,12-22 0,-12 20 258,12-20-258,-17 21 129,17-21-258,-18 20 258,18-20-129,-22 16 129,22-16-129,-19 16-129,19-16 129,-18 9 0,18-9 0,-15 12 0,15-12 0,0 0 0,-13 9 0,13-9 0,0 0 0,0 0 0,0 0 0,0 0 0,0 0 0,-4 14 0,4-14 0,0 0 0,0 0 0,0 0 0,9 6 0,-9-6 0,14 0 0,-14 0 0,19 0 0,-19 0 0,22 0 129,-22 0-129,25 0 0,-25 0 129,27 0-129,-15 0 0,2 2 0,2 6 0,-4-8-129,-12 0 129,25 4 0,-25-4 0,23 5 0,-23-5 0,15 6 0,-15-6 0,0 0 129,14 8-129,-14-8 0,0 0 0,0 0-129,0 0 0,0 0-903,0 0-3354,0 0-258,0 0-258,0 0-516</inkml:trace>
  <inkml:trace contextRef="#ctx0" brushRef="#br1" timeOffset="884939.6862">15265 15724 1032,'0'0'3225,"0"0"0,0 0-645,0 0-258,0 0-387,0 0-258,0-9 0,0 9-387,-2-16-129,2 16-516,0-17 129,0 17-258,7-22 0,-7 22-258,14-18 0,-14 18-129,17-6-129,-17 6 129,17-7 0,-17 7-129,16-6 129,-16 6 0,19-7 0,-19 7 0,12-8 0,-12 8 0,16-9-129,-16 9 129,14 0-129,-14 0 0,0 0 258,20 1-258,-20-1 0,0 0 129,18 16-129,-18-16 129,0 0-129,15 26 0,-12-12 0,-3-14 0,7 25 0,-3-10 0,-3 2 0,0-1 0,1-1 0,-2-15 0,0 17 0,0-4 129,0-13-129,0 15 0,0-15 0,0 13 0,0-13 0,-8 15 0,8-15-129,-10 14 129,10-14 0,0 0 0,-16 20 0,16-20 0,-14 11 0,14-11 129,-12 12-258,12-12 129,0 0 0,-19 16 0,19-16 0,-15 13 0,15-13 0,-16 9 0,16-9 0,-24 14 0,11-7 0,13-7 129,-25 14 0,25-14-129,-23 13 0,23-13 0,-17 12 129,17-12-129,-10 14 129,10-14-129,0 0-129,0 0 129,-11 14 129,11-14-129,0 0 0,0 0 0,0 0 0,-4 14 0,4-14-129,0 0 129,0 0 0,0 0 129,0 0-129,0 0 129,8 1 0,-8-1 0,0 0 0,15 0-129,-15 0 129,18 0 0,-18 0-129,20 0-129,-20 0 258,24-3-258,-24 3 129,26-2 0,-12 2-258,-14 0 258,25-4 0,-25 4 0,24 0 0,-10 0 0,-14 0-129,23 0 129,-23 0 129,22 0 0,-22 0-258,19 1 129,-19-1 129,16 7-129,-16-7 0,0 0 0,14 1 0,-14-1 0,0 0 0,0 0 0,14 6 0,-14-6 0,0 0 0,0 0-129,14 5-1032,-14-5-3483,0 0 0,0-11-387,0 11-516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10T09:42:19.4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18589 18394 2322,'0'0'3999,"0"0"-516,0 0-903,0 0-387,0 0-516,0 0-258,0 0-387,0 0-387,0 0-258,0 0 129,0 0-258,0 0 129,0 0-129,0 0-129,0 0 0,24 60 129,-24-60 0,17 51-129,-17-51-129,0 0 129,31 76-129,-31-76-129,0 0 129,0 0 0,38 36 0,-38-36-129,0 0 129,0 0-387,0 0 387,0 0 0,40-9 0,-40 9 0,0 0 129,15-75-258,-15 75 258,13-57 258,-13 57-387,0 0 0,20-52 129,-20 52-129,0 0 0,23-59-129,-23 59 129,0 0-129,29-50-258,-29 50 0,0 0-774,0 0-2838,0 0-1161,0 0-516,36-35 517</inkml:trace>
  <inkml:trace contextRef="#ctx0" brushRef="#br0" timeOffset="2103.7671">19077 18599 258,'0'0'2064,"0"0"-774,0 0-129,0 0 129,0 0 258,0 0 0,0 0 0,0 0 0,0 0 129,0 0-258,0 0-129,0 0-258,0 0-129,0 0-387,0 0 0,-27-51-129,27 51 0,0 0 0,0 0 0,17-58-129,-17 58 258,0 0-258,0 0 0,34-62-258,-34 62 129,0 0-129,0 0 258,27-63-387,-27 63 258,0 0-258,0 0 258,0 0 129,0 0-129,0 0-258,0 0 258,0 0 0,0 0-129,0 0 258,2 60-258,-2-60-258,0 50 129,0-50 129,0 0 129,0 75-129,0-75-129,0 0-129,0 0 129,0 0-129,0 0-258,0 0-258,0 0-645,2 60-1935,-2-60-2064,0 0-516,0 0 775</inkml:trace>
  <inkml:trace contextRef="#ctx0" brushRef="#br0" timeOffset="2463.8128">19065 18746 1548,'0'0'4515,"1"50"-258,-1-50-1419,0 0-903,1-54-516,-1 54-387,0 0 0,0 0-387,0 0 0,0 0 0,0 0-258,0 0 258,0 0 129,43-60-129,-43 60-258,0 0 0,0 0 129,52 0-129,-52 0-129,0 0-258,42 2-129,-42-2-387,0 0-645,0 0-3999,40-17-387,-40 17-516,0 0-129</inkml:trace>
  <inkml:trace contextRef="#ctx0" brushRef="#br0" timeOffset="5775.2332">16761 13370 129,'14'19'3870,"-8"-8"-129,7 9-129,-8-3-1419,4-2-1548,1 6-387,1-1-129,-2 1 0,4-4 0,-3-1 129,1 3-129,1-1 129,-1-3-129,-1 0 0,-1 2-129,3-2 129,-5 0-258,1-6 129,-8-9 0,16 14 0,-16-14 129,10 0 258,-10 0 258,11-10 0,-7-8 258,5 6-129,-7-12 0,5 6 0,-4-7-129,4 4 0,-3-5-258,4 1-129,-2 0-129,3 2 0,-2 0 0,2 2-129,-1 1 129,3 1-258,2 6-129,-6 0-645,7 5-3354,-5 3-129,0 1-516,-9 4 0</inkml:trace>
  <inkml:trace contextRef="#ctx0" brushRef="#br0" timeOffset="6699.8507">17296 13321 258,'-3'-12'4128,"1"2"516,2 10-258,-5-15-1677,5 15-387,0-14-774,0 14-258,5-15-258,-5 15-129,5-16-387,-5 16 129,10-14 0,-10 14-387,10-12 129,-10 12-258,12-3 0,-12 3 0,16 0 0,-7 0-129,0 1 0,1 5 129,0 0-258,0 2 258,-1 0-258,-2 3 129,-2 3 0,-3 2-258,-1-1 129,-1 2-129,-3 5 129,-2 1-258,-4 4 129,-5-1-258,1 1 258,-3 1 0,1 0 0,-4-2 129,6-4 0,-3-4 0,4-3 129,2-3 0,1-3 129,9-9-129,-8 10 0,8-10 0,0 0 0,0 0 129,0 0-129,0 0 129,0 0 129,11 1-129,-3-1 258,5 0 0,-1-1-258,3 1 129,-2 0-129,2 0 0,-2 0-129,-2 0 129,1 0-129,-2 1 0,-1 0 0,-1 0 0,-8-1 0,16 0-387,-6 5-1290,-10-5-2709,10 0-387,-10 0-258,0 0-645</inkml:trace>
  <inkml:trace contextRef="#ctx0" brushRef="#br0" timeOffset="13275.6858">8805 11021 129,'0'0'3483,"0"0"645,0 0-516,0 0-774,0 0-516,0 0-645,0 0 0,4-15-516,-4 15 0,0 0-387,0 0-129,0 0-129,0 0 129,0 8-258,0-8 129,-1 17-129,0-2-129,1-15 0,-2 27 0,0-11 0,2 6-129,0 0 0,0 3-129,0 3 0,0 0 0,0 2 0,0 1 129,0-2-258,0-1 129,0 0 0,0-3 0,0-6 0,0-1 129,0-2-258,0-3 129,0 1 0,0-14 0,0 15 0,0-15 0,-1 14-129,1-14 129,0 0 0,0 0 0,0 0 0,-7 12 0,7-12 0,0 0 0,0 0 0,0 0 0,7 7 0,-7-7 0,13 1 129,-3-1-129,0 0 129,3 0 0,2-4-129,4 1 129,1-2 0,4-2 0,0-2-129,3 1 129,-2-2 0,2 2-129,-3 2 129,0 0-129,-5 1 129,-3 4-129,-2 1 0,-1 0 0,-4 0 129,-9 0-129,13 6 0,-13-6 0,0 0 129,10 7-129,-10-7 0,0 0 0,0 0 0,0 0 0,0 0 0,0 0 129,0-8-258,0 8 258,0-15-129,0 15 0,0-25 0,0 8 0,-2-4 129,2 1 0,-1-8 0,-1-7-129,2 3 258,-3-5-258,2 3 129,-3 2 0,3 0 0,-2 5 0,0 6 0,1 6-129,1-1 129,1 16-129,-2-17 0,2 17 0,0 0-129,0 0-129,3 13-774,-3 2-3741,0 8-129,0 0-258,0 8-516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10T09:52:40.7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8871 1808 3096,'-7'0'4128,"7"0"-258,-8 10 258,8-10-1806,0 19-516,0-19-516,15 22-258,-3-15-258,11 0-129,2-3-258,5 0-129,4-3 0,5-1-129,6 0 0,1-5 0,3-2 129,3-1-129,3-3 0,2 1 0,3-3 129,2 0-129,-3-1 0,5 4 0,-1-3 0,1 3-129,4 1 129,-1 1-129,5 5 0,0 2 0,0 1 0,-3 0 129,-1 10-258,-1-2 129,-6-1 0,-6 1-129,-3 4 129,-2 0 0,1-3 0,3 0-129,2 3 129,-1 0 0,3 2-129,3-1 129,-1-3 0,-1 4-129,1-2 129,-3 4-129,0-2 129,-2-2-129,2 0 129,-5-3 0,2 2-129,-2 0 129,-2-4 0,1-3 129,-5 0-129,-3-2 0,-5 2 129,-4-2-129,-5 0 0,-6-2-129,-5 2-129,-9-2-774,5 0-2967,-14 0-387,0 0-129,0 0-774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10T09:54:46.4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1850 11945 645,'0'0'3999,"0"0"0,12 0-645,-12 0-645,0 0-645,6-9-387,-6 9-645,0 0-129,14-4-129,-14 4-258,11-2 129,-11 2-258,19-3 0,-8 0 0,4 0-129,-2-1 0,3 2 0,-2-1-129,2 3 129,-1-2-129,0 2 0,-1-2 0,1 2 0,-3 0-129,2 0 129,1 0 0,-3 0-129,2 2 129,0 0 0,1-1-129,2-1 0,-1 1-129,2 0 129,-2-1-129,3 0 0,-3 0 129,0 0-129,-1 0 0,-4 0 258,3 0-129,-4 2 129,2-2-129,1 1 0,-1-1 129,1 3 0,-1-3-129,1 1 0,1 2 129,-2-1-129,2 0 129,1-1-129,-1 0 0,0 0 129,-1 0-129,3-1 0,-4 0 0,2 2 0,1-1 129,1-1-129,-3 1 0,1 0 0,0 0 129,-1 0-129,1-1 0,-1 2 129,0-2-129,0 0 129,0 0-129,-2 1 0,1-1 0,1 0 129,-1 1-129,1-1 0,-1 1 129,0 0-129,0-1 0,1 1 0,0-1 0,-3 2 0,-1-2 0,1 1 0,-2-1 0,-8 0 129,16 0-129,-16 0 0,14 2 0,-7-1 129,-7-1-129,17 0 0,-7 0 129,-2 0-129,1 0 0,0 0 0,2 0 0,0 0 0,-2 0 0,1 0 129,0-1-258,0 1 258,1 0-129,-3 0-129,-8 0 129,15 1 0,-7 0 129,2 1-129,-2-1 0,1-1 0,-9 0 0,17 3 129,-7-3-129,-3 1 129,3-1-129,-1 0 0,0 0 0,1 2 129,1-2-129,-1 0 0,-2 0 129,1 0-129,0 0 129,-9 0-129,15 0 129,-15 0-129,14 0 0,-14 0 0,15 0 129,-15 0-129,16 0 0,-16 0 0,15 0 0,-15 0 129,15 0-129,-7 0 0,-8 0 129,14-4-129,-14 4 0,14-1 0,-14 1 0,14 0 0,-14 0 0,12 0 0,-12 0 0,12 0 129,-12 0-129,14 0-129,-14 0 129,15 1 0,-15-1 0,15 1 0,-15-1-129,14 0 129,-14 0 0,12 0 0,-12 0 0,11 3 0,-11-3 0,12 0 0,-12 0 0,11 0 0,-11 0 0,12 0 0,-12 0 0,14 0 129,-4 0-129,-3 0 0,3 0 0,-1 0 129,1 0-129,-1 0 0,1 0 0,-2 0 0,0 0 129,0 0-129,-8 0 129,14 0-129,-14 0 129,15 0-129,-15 0 129,14 2-129,-14-2 129,10 0-129,-10 0 0,9 2 0,-9-2 0,12 3 0,-12-3 0,14 3 0,-14-3 0,17 5 0,-7-3 0,0 0 0,0 1 0,-1 0 0,0 2 0,1-2 0,-2-1 0,-8-2 129,13 4-129,-13-4 0,11 3 0,-11-3 0,0 0 0,10 2 0,-10-2 0,0 0 0,8 1 0,-8-1 0,0 0 0,0 0 129,0 0-129,0 0 0,9 2 0,-9-2 0,0 0 0,0 0 0,0 0-129,0 0-258,0 0-258,0 0-2322,0 0-2064,-7-3-129,7 3-516,0 0-258</inkml:trace>
  <inkml:trace contextRef="#ctx0" brushRef="#br0" timeOffset="20800.1413">3162 4219 4902,'-8'0'5160,"8"0"-387,-8 0-258,-1-11-2451,9 11-387,0 0-645,0 0-129,0 0-516,10-7 0,-10 7-129,13-3 0,-6 1-129,3 1 129,1-1-129,0 2 0,0-1-129,2 0 129,0-4 129,1 3-129,0-3 0,1 0 0,1-1 129,0 0-258,0-3 129,3 4-129,-3-3 0,2 3 0,-2-2 0,0 4-129,1 0 129,-3 1 0,0 0 0,0 0 129,-1 2-129,0 0 0,1 0 0,-1 0 129,0 2-129,1 1 0,-1-1 0,3 1 0,-1-1 129,3 2-129,-1-3 0,3 2 129,-4-3-129,1 2 129,0-2-129,-2 0 0,0 0 129,-3 0-129,-3-2 0,0 1 0,-9 1 129,11-4-129,-11 4 0,8-3 0,-8 3 0,0 0 0,11-2 0,-11 2 0,0 0-129,0 0 0,8 0-129,-8 0-129,0 0-645,0 0-3096,3 13-903,-3-13-258,0 0-516</inkml:trace>
  <inkml:trace contextRef="#ctx0" brushRef="#br0" timeOffset="143671.2439">4420 10817 516,'0'0'4128,"0"0"258,-5-11-387,5 11-1548,0 0-645,-10-11-516,10 11-387,0 0-258,0 0-129,0 0-129,6 17-129,0-4-129,4 5 129,1 4 0,3 8-129,0 1 129,3 7-258,2-2 129,2 4-129,1-2 129,-1 1-129,0-3 129,-1-2-129,-1-6 0,3-3-129,-7 3 0,-1-10-129,1 7-387,-6-13-645,1 0-2838,-10-12-258,9 12-387,-9-12-258</inkml:trace>
  <inkml:trace contextRef="#ctx0" brushRef="#br0" timeOffset="144438.8413">4396 10836 3096,'-9'0'3612,"7"18"-516,2-18-1032,0 24-516,0-24-387,0 25 0,0-25-258,7 19-258,-7-19 0,0 0 0,6 10-258,-6-10 0,0 0 0,0 0-129,0 0-129,3-6 0,-3 6-129,0 0 0,-5-18 129,5 18-129,-7-15 0,7 15 0,-8-19 129,8 19 0,-5-19 129,5 19 0,-4-19 129,4 19 0,-3-14 0,3 14 0,0 0-129,-2-10 0,2 10-129,0 0 0,9 0 0,0 1 129,2 1-129,2 3 0,2 0 129,1-2 0,0-2 0,1 5-129,1-2 0,-2-2-129,0 4-129,-3-6-645,5 7-3225,-8-5-645,0 2-129,-10-4-774</inkml:trace>
  <inkml:trace contextRef="#ctx0" brushRef="#br0" timeOffset="146978.6639">5009 11290 774,'-1'-12'4128,"1"12"387,0 0-129,-9-20-1548,9 20-645,0 0-774,0 0-387,0 0-129,0 0-387,0 0 0,0 13-258,0 1 0,4 9 0,-2 6-129,2 6 0,0 1 0,1 3-129,0 1 0,-3-2 258,0-1-516,1-4 516,-2-5-516,1-6 516,-2-3-258,0-7 0,0 1 0,0-13 0,0 0 0,0 0 0,0 0 129,0 0-258,0-16 258,0-1-129,0-6 0,0-7 0,0-9 129,-2-2-129,1-3 0,0-4 0,1 2 0,0 1 0,0 8 0,0 4 0,0 11 0,0 5 0,0 17 129,1-12-129,-1 12-129,8 6 129,-3 6 0,2 6 129,0-2-129,2 5 0,0-1 0,1 1 0,2-2 129,-2-3-129,1-6 129,1-2-129,-2-6 129,0-2-129,0-9 129,1-2 0,-4-7 0,2-3-129,-1-2 129,-1-1-129,1-1 129,-1 1-129,-1 4 129,0 3-129,-1 4 0,-5 13 0,0 0 0,10-3 0,-10 3 129,10 20-258,-4 3 129,1 7 0,0 1 0,1 7 0,0 3 0,1-1 0,-4 0 0,2 0 0,-2-8 0,-2-1 0,1-6-129,-3-8 129,0-4-129,-1-2 129,0-11-258,0 0-258,5 13-516,-5-13-1677,0 0-1677,3-7-387,-3 7-129,10-10-516</inkml:trace>
  <inkml:trace contextRef="#ctx0" brushRef="#br0" timeOffset="147482.7279">5480 11493 5289,'0'0'5418,"0"0"-645,0 0-258,0-18-2193,9 17-1032,-6-10 0,7 11-645,-2-3-129,3 3-387,0 0 129,3 0-129,-3 3 0,4 1-129,0 0 129,-3-1-129,2-2 0,-1 0 0,-1 1 0,-1-2 0,-3 0 0,-8 0-129,15 0 0,-15 0-387,11-4-1161,-11 4-2838,2-11 0,-2 11-645,3-15-129</inkml:trace>
  <inkml:trace contextRef="#ctx0" brushRef="#br0" timeOffset="147982.7913">5826 11151 6321,'0'0'4902,"0"0"-129,0 0-774,0 0-1806,0 0-516,0 7-516,2 7-516,-2 2-258,2 5 0,0 7-129,2 6 0,0 5-129,0 10 129,0-1-129,3 6 0,-1-2-129,-2 0 129,3-5-129,-1-3 129,-1-11-129,2-8 0,-1-6 0,-1-7 0,-5-12-387,8 6-1161,-8-6-3096,8-1 0,-8 1-516,1-16-387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09:35.58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05227826-B60D-4AE7-A953-E43909884283}" emma:medium="tactile" emma:mode="ink">
          <msink:context xmlns:msink="http://schemas.microsoft.com/ink/2010/main" type="inkDrawing" rotatedBoundingBox="12640,6680 14659,6581 14676,6934 12657,7033" semanticType="callout" shapeName="Other">
            <msink:sourceLink direction="with" ref="{603F3CB3-BAF0-49B3-BB9A-CA27F2C51E8C}"/>
            <msink:sourceLink direction="with" ref="{02264908-BC53-47B9-9491-1296C35B5F70}"/>
          </msink:context>
        </emma:interpretation>
      </emma:emma>
    </inkml:annotationXML>
    <inkml:trace contextRef="#ctx0" brushRef="#br0">0 70 258,'0'0'3612,"14"22"-258,-14-22-1677,14 14-258,-14-14 0,17 16-258,-17-16-129,25 19-258,-25-19-129,31 25 0,-16-17 0,6 8-258,1-5-129,2 6 129,0-4-258,2 3 129,2-4-129,1 1 129,6 1-129,0 0 0,1-3-129,0-1 129,5 0-129,0 2 0,1-4 129,3 0-129,-2-3 129,-3-1-129,4-2 0,-4 1 0,-4 0 0,3-1 0,-5-2 129,2 0-129,-3 0-129,1-3 129,-1 1 0,3-3 0,1-1 0,-2 0 0,1 0 0,-1-4-129,1-1 129,0 3 0,-1-3 0,-4 0-129,3 0 258,-3 1-258,1 4 129,-1 0 0,-2 1 0,2-1 0,-2-1 0,0 1 0,0-2-129,-1 2 129,4-4 0,-5 2 0,3-4-129,-4 1 129,-4 4 0,3-2-129,-6 1 129,4 2 0,-9 0 0,4-4 0,-3 2 0,-15 8 0,28-15 0,-28 15 0,24-21 0,-24 21-258,21-26 258,-21 26 0,20-20 0,-20 20-129,21-22 258,-21 22-129,16-15 0,-16 15 0,0 0-645,7-14-1677,-7 14-2064,0 0-129,0 0-129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09:43.47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F1BDAB8E-8E42-4B39-B1D3-CAAEAFDEF6D9}" emma:medium="tactile" emma:mode="ink">
          <msink:context xmlns:msink="http://schemas.microsoft.com/ink/2010/main" type="inkDrawing" rotatedBoundingBox="12428,5960 14513,6061 14501,6302 12417,6201" semanticType="underline" shapeName="Other">
            <msink:sourceLink direction="with" ref="{EC33D90D-6662-4726-A5F6-8CC7500C5E9F}"/>
            <msink:sourceLink direction="with" ref="{05F45A64-07EA-4C54-A1D0-2861D9B636AC}"/>
          </msink:context>
        </emma:interpretation>
      </emma:emma>
    </inkml:annotationXML>
    <inkml:trace contextRef="#ctx0" brushRef="#br0">0 191 1161,'0'0'4773,"0"0"0,0 0-645,12 0-2193,-12 0-774,0 0 0,11-17-645,4 11 0,-15 6-387,34-14 258,-14 1-129,7 2 0,-1 2-129,11-9 0,-7 4 0,6 0-129,1 3 129,2-2-129,2 1 0,4 7-129,4-5 129,4 4 0,1 1 0,10 2 129,-1-2-129,2 0 0,6 4 0,-6 1 0,-6 0 258,0 0-258,-10 7 0,-2-2 0,-7 13 0,0-4 129,-4 3-129,1-2 129,1-1-129,2-2 0,2-4 0,1 7 0,5-12 0,-1 0 0,2 0 0,-3-1 0,1 1-129,-6 0 129,5 0 0,-6 0 0,-4 5 0,-4-1 0,0-3 129,-2 4-129,-3 1 258,-7 1-387,2-2 258,-4 1-129,-2-2 129,-16-7-129,26 10 0,-26-10-129,20 6 129,-20-6-129,15 1-516,-15-1-1806,0 0-2322,6-9-129,-6 9-516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09:51.55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B07CF46B-F448-4D08-BB95-EE8A5DC31E54}" emma:medium="tactile" emma:mode="ink">
          <msink:context xmlns:msink="http://schemas.microsoft.com/ink/2010/main" type="inkDrawing" rotatedBoundingBox="15100,6638 15101,9314 14974,9315 14972,6639" semanticType="verticalRange" shapeName="Other">
            <msink:sourceLink direction="with" ref="{90DC02CC-2F16-411F-B820-5D6E8E270656}"/>
          </msink:context>
        </emma:interpretation>
      </emma:emma>
    </inkml:annotationXML>
    <inkml:trace contextRef="#ctx0" brushRef="#br0">0 0 2451,'0'0'4515,"0"0"-129,8 8-2322,-1 11-645,-7-19 0,14 30-258,-8-12-516,5 14 129,-4-5-258,2 8 0,-2 3-258,3 7 129,-4 5-258,2 9 258,-1-3 0,0 8-258,-4 3 258,4 9-258,-4 3 0,1 5 0,-2 8 0,-2 3-129,0 6-129,0-2 258,0 9-129,0-4 0,0 0 129,0 0-129,2-6 129,-2-6-129,-2-1 129,0 0-129,-5-5 0,0-5 129,0-3-129,1-6 129,-5 1-129,6-2 129,-4-10 0,2-2-129,2-17 0,-1-4 0,0-8 0,4-11 0,2-19-129,0 0 0,0 0-258,-7-20 0,7 6-1032,0-23-1548,0 7-1677,0 3-258,0-4-258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10:59.169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6A78AA6A-AD4F-4B22-8468-21E6C0DDDC3F}" emma:medium="tactile" emma:mode="ink">
          <msink:context xmlns:msink="http://schemas.microsoft.com/ink/2010/main" type="inkDrawing" rotatedBoundingBox="14570,9972 17883,9140 18370,11081 15058,11914" semanticType="enclosure" shapeName="Other">
            <msink:sourceLink direction="with" ref="{F07D6758-30E5-4015-888B-F8B47175AE30}"/>
          </msink:context>
        </emma:interpretation>
      </emma:emma>
    </inkml:annotationXML>
    <inkml:trace contextRef="#ctx0" brushRef="#br0">0 1591 2709,'0'0'4515,"0"0"-645,0 0-1419,21 2-258,-21-2-387,0 0-387,17-11-387,3 9-258,-20 2-258,37-14 129,-13 2-129,8 2-258,0-10 129,6 4-258,1-6 0,4 4 129,1-4-129,2 1 0,3-7 0,3 1-129,-4-1 258,7 3-129,-1-13 129,6-1-129,-1-1 0,9-1 0,1-3-129,10 1 258,-4-2-258,4 0 129,-2 7-129,1-3 0,-4 2 0,-3 3 129,-4-4 0,-7 4-129,-3-2 0,0 0 0,-4 5 129,-2 3-129,-2 3 0,1-5 0,-2 6 0,-1 2 0,0-2 0,6 6 0,-4-4 129,3-1-129,-2 3 0,0-2 0,-1 5 0,-2-4 0,-2-1 0,-2 3 129,-1-4-258,-5 3 129,2-6-129,-3 4 129,3-5-129,-7 6 129,2-2-129,-3 4 129,-5 2 129,-4 3-258,-22 16 129,27-17 0,-27 17 129,17-12-258,-17 12 129,0 0-129,0 0-129,0 0-258,0 0-1161,0 0-3225,0 0 129,-19-13-516,19 13-258</inkml:trace>
    <inkml:trace contextRef="#ctx0" brushRef="#br0" timeOffset="580.5738">2526-17 2193,'-18'7'4257,"18"-7"-645,0 0-774,-16 0-645,16 0-258,0 0-387,0 18-258,0-18-258,0 0 0,0 0-258,23 19-129,-23-19 0,30 5 0,-12-5-129,7 0-129,-3-5-129,7 1 0,-2-1-129,2 0 0,-1 2 0,0 0-129,-5 0 129,1 3-129,-4 0 129,-20 0-129,28 0 129,-28 0-129,12 9 0,-12-9 0,0 25 0,-3-6 129,-5 0-129,-3 7 0,-2-3 129,1 4 0,-4-2-129,5-2 129,1 2 0,2-11-129,8-14 0,-7 22-129,7-22-387,0 0-774,0 15-3741,0-15 129,0 0-645,0 0-258</inkml:trace>
    <inkml:trace contextRef="#ctx0" brushRef="#br0" timeOffset="-48611.6729">30-473 903,'0'0'4128,"0"0"-516,21 0-516,-21 0-645,16-4-645,-16 4-258,23-7-258,-23 7-516,32-2 0,-16 0-258,12 2 0,-4 0 0,8 7-129,-3-3-129,7 1 0,-1-2 0,10-1-129,1-2 0,3 1 0,2-1 0,5-6 0,0-3 0,4 1 0,4-3 0,0 4 0,-2-3 0,7 4 129,-1 5 0,4 1-129,-3 0 0,2 1 0,-4 5 0,1-2 0,0-1 0,-2 0 0,-1-3 0,1 0-129,1-5 129,2-4-129,4 1 129,-4 2 0,1-1-129,-2 0 129,-6 0 0,-1 6-129,-8-1 129,-6 2-129,-8 0 129,-4 3-129,-7 0 129,-4 2-129,-5 1 0,-19-6 129,25 5-129,-25-5 0,14 3 0,-14-3-129,0 0 0,0 0-258,0 0-516,0 0-2451,0 0-1677,-10-4-258,10 4-645,0 0 516</inkml:trace>
    <inkml:trace contextRef="#ctx0" brushRef="#br0" timeOffset="-18719.8771">-427-172 1161,'0'0'3096,"0"0"-129,0 0-903,0 0 129,-17 0-774,17 0-258,-1 18-387,1-1 0,0 5-129,1 11 129,-1 5-387,6 14 129,-6 3 0,8 9-129,-7 6-129,4 9 0,-1 10-129,1 1 0,-1-3 0,-1-3 0,4-2-129,-5-4 0,0-8 0,3-7 0,-4-10 258,3-2-258,0-8 129,-1-9 0,0-6 0,1-5-129,-3-7 258,1-1-258,-2-15 0,0 0-129,0 0 0,0 0-258,0 0-516,0 0-1419,7-14-2193,-7 14 129,0-28-516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11:48.509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AB0FA8A1-6D59-4E57-9290-3467E9720803}" emma:medium="tactile" emma:mode="ink">
          <msink:context xmlns:msink="http://schemas.microsoft.com/ink/2010/main" type="inkDrawing" rotatedBoundingBox="14200,15589 18811,9594 22136,12152 17525,18147" semanticType="callout" shapeName="Other">
            <msink:sourceLink direction="from" ref="{1799A36E-05B0-4670-ADF0-D8098E57C32B}"/>
          </msink:context>
        </emma:interpretation>
      </emma:emma>
    </inkml:annotationXML>
    <inkml:trace contextRef="#ctx0" brushRef="#br0">3157-7 1419,'24'1'2451,"-24"-1"0,28 2-258,-8 4-387,-20-6-258,37 8-129,-20-8-258,11 11-258,-9-8-129,12 8-129,-7-5-129,5 6 0,-1-4-129,4 4 0,0-1 0,4 2-129,-3 1 0,8 5 0,-4-5-129,4 6 0,-1-3 0,8 2 129,-4-2-129,4 6 0,7-5 0,0 0 0,5 0 0,4 3 0,-3 7 0,7 6 129,-5-5 129,1 7-129,-7 4 0,0 4 0,2 4-129,-8 4 0,1-4 129,-5 2-258,1 4 0,-5 2 129,-1 3-258,-2 1 258,-2-3-129,-4 6 129,1-7 0,0 6-129,-4-5 258,1 3-258,-4-4 258,0 5-258,1-4 258,-4 2-258,1 2 258,2 1-129,-3-1-129,2 5 129,-2 4-129,1-3 129,-2 9-129,-4 2 129,-5 1-129,2-1 0,-5 0 0,-2 1 0,-5-3 0,2 1 0,-5 0 0,3 1 129,-2-5-129,-3 7 129,0 5-129,0-1 129,-8 3-129,-1-3 0,0-1 129,-2 0-129,-5 3 129,4-7-129,-8-3 129,1-3 0,-4-4 0,4 4-129,-9-7 0,4 2 0,-1 0 0,-3 0 129,1-4-258,-6 1 258,3-5-258,-2-3 258,3 3-258,-6-7 129,4-2 0,-7-7-129,-1 2 129,3 0 0,-3 0 0,-1-5-129,-3-2 129,-1 6 129,0-5-129,2 5 0,-4-1 0,0 0 0,-3 5 0,1 5 129,-1-5-129,-4 8 0,-2-1-129,3 5 129,-3-10 0,2 5 129,-2-4-258,0-3 129,2-1 129,3-1-129,-6-7 129,2 5-258,0-4 129,-1 1 0,2 4 129,-1-5-258,0 4 129,-2 2 0,2-3 0,-2-4 0,-5 3 0,3 0 0,3 0 0,-1 0 0,-4-9 0,4 1 0,3-5 0,3 3 0,4-1-129,0-5 129,3-8 0,-1 1 0,-1-1 0,5-3 0,-1-3 0,2-2 0,-1-5 129,-1-1-129,1 1 0,2-1 0,-3 1 0,-4 2 0,-2-2 0,-1 2 0,-5 0 0,2 0 0,-5 0 0,-1 1 0,4 1 0,-3-2 129,3-2-129,6-1 0,-1 1 0,5 2 129,6-5-129,-8-1 129,5-2 0,6 0-129,-3-2 129,0-1-129,3-8 129,0-1-129,1-3 0,2 1 0,-2 3 129,5-5-129,-6 7 129,5-4-129,-4 7 0,-2 1 0,-1 5 0,-3-2 129,2 1-129,-6 1 0,1 0 0,-1 0 0,-1 0 0,3 3 129,-2-1-129,4 2 129,-1 1-129,3-2 0,1 2 129,-3 0-129,3-2 0,0-3 0,-1 0 0,1 0-129,-1-2 129,3 1 0,-4-1 0,9-4 0,1 1 129,-5 0-129,5 4 0,4-6 0,-1 1 0,2 0 0,3-3 0,2 0 0,1 1 0,-1 0 0,4 2 0,14 6 129,-25-13-258,25 13 129,-18-1 0,18 1 0,0 0 0,-17 1 0,17-1 0,0 0 0,0 24-129,0-24 0,6 14 0,-6-14-258,29 13-258,-29-13-516,48 3-2709,-23-3-1161,5 0 0,-3 0-645</inkml:trace>
    <inkml:trace contextRef="#ctx0" brushRef="#br0" timeOffset="844.6072">-41 6479 774,'0'0'3999,"-6"-14"-645,6 14-387,0 0-516,0 0-258,0 0-387,0 0-387,-3 8-516,7 11-129,-4-19-129,16 36 0,-9-14-258,7 3 0,-5-2-129,7-3-129,-5-4 129,3 0-129,-14-16 0,23 23-129,-23-23 129,17 5 0,-17-5 0,0 0 0,6-14-129,-6-2 129,-7-1-129,-4-2 129,-8-1-129,1-3 0,-4 1 0,1-2 0,-3 3 0,4-1 0,1 7 0,1-2 0,18 17 0,-21-21 0,21 21 0,0 0 0,0 0 0,0 0 0,0 0 0,0 0 0,20 0 258,-1 0-258,5-1 0,4 1 129,0-2 0,10 0-129,-5 1 0,5-4 129,-5 2-129,0-5-258,1 2-258,-12-12-645,6 10-3354,-10-6-258,-3 1-387,-3-1-258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11:51.641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3F942CE4-D92F-4B3B-AB8B-D66D7FC5B29A}" emma:medium="tactile" emma:mode="ink">
          <msink:context xmlns:msink="http://schemas.microsoft.com/ink/2010/main" type="writingRegion" rotatedBoundingBox="20875,11283 22943,11013 23000,11450 20932,11721"/>
        </emma:interpretation>
      </emma:emma>
    </inkml:annotationXML>
    <inkml:traceGroup>
      <inkml:annotationXML>
        <emma:emma xmlns:emma="http://www.w3.org/2003/04/emma" version="1.0">
          <emma:interpretation id="{5CA9F8B3-3199-4CF4-8FAC-F6A1744F0E52}" emma:medium="tactile" emma:mode="ink">
            <msink:context xmlns:msink="http://schemas.microsoft.com/ink/2010/main" type="paragraph" rotatedBoundingBox="20875,11283 22943,11013 23000,11450 20932,117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09FDD78-D71C-47FD-B536-FE51CCAF8726}" emma:medium="tactile" emma:mode="ink">
              <msink:context xmlns:msink="http://schemas.microsoft.com/ink/2010/main" type="line" rotatedBoundingBox="20875,11283 22943,11013 23000,11450 20932,11721"/>
            </emma:interpretation>
          </emma:emma>
        </inkml:annotationXML>
        <inkml:traceGroup>
          <inkml:annotationXML>
            <emma:emma xmlns:emma="http://www.w3.org/2003/04/emma" version="1.0">
              <emma:interpretation id="{F4EB52CC-8A18-4A41-AD15-482C7830E6F1}" emma:medium="tactile" emma:mode="ink">
                <msink:context xmlns:msink="http://schemas.microsoft.com/ink/2010/main" type="inkWord" rotatedBoundingBox="20875,11283 22943,11013 23000,11450 20932,11721"/>
              </emma:interpretation>
              <emma:one-of disjunction-type="recognition" id="oneOf0">
                <emma:interpretation id="interp0" emma:lang="en-US" emma:confidence="1">
                  <emma:literal>error</emma:literal>
                </emma:interpretation>
                <emma:interpretation id="interp1" emma:lang="en-US" emma:confidence="0">
                  <emma:literal>erron</emma:literal>
                </emma:interpretation>
                <emma:interpretation id="interp2" emma:lang="en-US" emma:confidence="0">
                  <emma:literal>errors</emma:literal>
                </emma:interpretation>
                <emma:interpretation id="interp3" emma:lang="en-US" emma:confidence="0">
                  <emma:literal>error'</emma:literal>
                </emma:interpretation>
                <emma:interpretation id="interp4" emma:lang="en-US" emma:confidence="0">
                  <emma:literal>erro</emma:literal>
                </emma:interpretation>
              </emma:one-of>
            </emma:emma>
          </inkml:annotationXML>
          <inkml:trace contextRef="#ctx0" brushRef="#br0">7 210 774,'14'5'4515,"8"0"258,-5-5-258,6 6-2064,-23-6-387,42-11-516,-25-8-129,11 8-516,-6-9-387,4 4 0,-2-6-258,-2 2 129,-4-3-387,1 9 129,-10-2-129,-9 16 0,6-27 129,-6 27-129,-15-17 129,-5 12-258,-6 3 258,-4 2-129,-3 3 0,-5 7 0,5 3-129,-1 7 129,7 4 258,1 6-258,7 5 258,9-2-129,7 0 129,3 2 0,10-5 0,8 1 0,6-7-129,2-5 129,1-3 0,4-2-129,-4-3 0,7-3 0,-3-4-129,-1 0 129,-2-4-129,0-2-129,0-4 0,-2-8-258,4 4-258,-12-9-258,9 8-1032,-17-12-2322,11 2-903,-11-11 0,5 4-516</inkml:trace>
          <inkml:trace contextRef="#ctx0" brushRef="#br0" timeOffset="436.0554">585-23 3354,'0'0'4902,"18"7"0,-18-7-258,15 37-2322,-15-37-903,24 42-387,-17-20-129,10 9-387,-3-1 258,1 1-516,-3 0 0,-2 2-129,-4-5-129,-2-6 0,-1-5 0,-2 2-129,-1-19 0,0 16 0,0-16 129,0 0-129,0 0 0,-14-20 0,10-1-129,-6-6 258,6-4-129,4-1 129,0 3-129,0 0 129,8 2 0,4 4 129,6 3-258,1 10 258,2 3-129,3 2 129,1 2 129,-1 3-258,1 0-387,-7 0-258,7 11-2322,-25-11-1677,21 14-258,-21-14-387,5 19 129</inkml:trace>
          <inkml:trace contextRef="#ctx0" brushRef="#br0" timeOffset="836.6061">936 5 5934,'21'-3'5160,"3"3"-258,-24 0-387,32 22-3483,-32-22 129,33 33-516,-20-12 129,5 8-258,-9 2-129,5-1-129,-5-1 0,-5 2-129,-3-8-129,2 1 0,-3-24 0,1 19 0,-1-19 0,0 0 129,0 0-129,-12-30 0,12 2-258,0-3 258,0-2-129,4-1 129,3-1-129,4 0 129,2 7-129,2 6 129,5 7-129,-8 0-258,9 10-516,-21 5-1548,28-14-2064,-14 12-516,-14 2-387,28 0 0</inkml:trace>
          <inkml:trace contextRef="#ctx0" brushRef="#br0" timeOffset="1248.1585">1465-50 5676,'3'11'5160,"-3"3"-387,0 6 0,-11-3-3483,11 20-258,-11-10 0,11 13-387,-4-7 129,5 0-258,2-8 0,11 2-129,0-3-258,5-13 129,4-8 0,2-3-129,-2 0 0,5-10 0,-6-10 0,-1-7-129,-4-2-129,-7-2 129,-3-3-129,-7-3 0,-3 6 0,-14-2 0,-2 4 0,-9 10 0,-3 6 0,1 4 0,0 9 0,-2 0-129,10 12-129,1-1-258,13 11-645,-8-11-2967,16 6-774,0-17-258,13 19-129</inkml:trace>
          <inkml:trace contextRef="#ctx0" brushRef="#br0" timeOffset="1768.2245">1737-106 4902,'17'-12'5289,"-17"12"0,0 0-387,21 27-1548,-21-27-2451,19 36-129,-12-15-387,7 4-129,-4 7 129,4 2-258,-6-6 129,0 5-129,-1-5 0,-7-11-129,0-17 129,0 16-258,0-16-129,-5-14 258,-1-12-258,2-6 129,0-1 0,3 2 0,1-6-129,0 9 258,7 5 0,6 2 0,3 9 0,0 1 0,4 2 0,4 3 129,-1 3-129,1 1 0,-3 1 0,-3-1 0,-4 0 129,-14 2-129,20-9 0,-20 9 0,0 0 129,0 0-129,-16-17 0,2 15 0,-1 1 0,0 1 0,15 0-387,-27 1-1161,27-1-3096,-1 17-516,1-17-129,11 15-645</inkml:trace>
        </inkml:traceGroup>
      </inkml:traceGroup>
    </inkml:traceGroup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11:00.877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8211875F-958D-435C-832C-A08FE98E9BB1}" emma:medium="tactile" emma:mode="ink">
          <msink:context xmlns:msink="http://schemas.microsoft.com/ink/2010/main" type="writingRegion" rotatedBoundingBox="16483,11511 18861,11542 18853,12184 16475,12154"/>
        </emma:interpretation>
      </emma:emma>
    </inkml:annotationXML>
    <inkml:traceGroup>
      <inkml:annotationXML>
        <emma:emma xmlns:emma="http://www.w3.org/2003/04/emma" version="1.0">
          <emma:interpretation id="{53E21F12-376D-404B-82F8-6D7C720533C1}" emma:medium="tactile" emma:mode="ink">
            <msink:context xmlns:msink="http://schemas.microsoft.com/ink/2010/main" type="paragraph" rotatedBoundingBox="16483,11511 18861,11542 18853,12184 16475,121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B8DB4A3-08F7-423C-9082-8F8D8E984902}" emma:medium="tactile" emma:mode="ink">
              <msink:context xmlns:msink="http://schemas.microsoft.com/ink/2010/main" type="line" rotatedBoundingBox="16483,11511 18861,11542 18853,12184 16475,12154"/>
            </emma:interpretation>
          </emma:emma>
        </inkml:annotationXML>
        <inkml:traceGroup>
          <inkml:annotationXML>
            <emma:emma xmlns:emma="http://www.w3.org/2003/04/emma" version="1.0">
              <emma:interpretation id="{E74F63D8-40E7-4F35-8FC9-87120B634F10}" emma:medium="tactile" emma:mode="ink">
                <msink:context xmlns:msink="http://schemas.microsoft.com/ink/2010/main" type="inkWord" rotatedBoundingBox="16483,11511 18861,11542 18853,12184 16475,12154"/>
              </emma:interpretation>
              <emma:one-of disjunction-type="recognition" id="oneOf0">
                <emma:interpretation id="interp0" emma:lang="en-US" emma:confidence="0">
                  <emma:literal>[x&gt;15]</emma:literal>
                </emma:interpretation>
                <emma:interpretation id="interp1" emma:lang="en-US" emma:confidence="0">
                  <emma:literal>[X&gt;15]</emma:literal>
                </emma:interpretation>
                <emma:interpretation id="interp2" emma:lang="en-US" emma:confidence="0">
                  <emma:literal>[x&gt;15)</emma:literal>
                </emma:interpretation>
                <emma:interpretation id="interp3" emma:lang="en-US" emma:confidence="0">
                  <emma:literal>[X&gt;15)</emma:literal>
                </emma:interpretation>
                <emma:interpretation id="interp4" emma:lang="en-US" emma:confidence="0">
                  <emma:literal>[115]</emma:literal>
                </emma:interpretation>
              </emma:one-of>
            </emma:emma>
          </inkml:annotationXML>
          <inkml:trace contextRef="#ctx0" brushRef="#br0">7839 5900 3483,'14'-11'4644,"-14"11"-387,0 0-1290,0 0-645,0 0-645,0-15-516,0 15-387,0 0-129,0 0-129,-13-9-129,13 9-129,-21 0 0,21 0-129,-21 0 0,21 0 0,-23 0-129,23 0 0,-27 0 129,27 0-129,-21 0 0,21 0 129,-21 0-129,21 0 129,0 0 0,-15 10 0,15-10 129,0 0-129,0 19 0,0-19 0,3 24 0,4-9 0,2 4 0,0 5 0,1-2-129,-1 6 129,-4 5-129,0-2 0,2 2 0,-4 4 0,-2 2 0,2-6 0,-3 1 0,1 0 0,-1-8-129,0 1 129,-1-3 0,1-10 0,0-14 0,-3 18 0,3-18 0,0 0 0,0 0 0,0 0 129,9 7-129,-9-7 0,15 2 0,-15-2 0,22 0 0,-8 0 0,1 2 0,1-2-129,1 0 129,-17 0 0,27 1 0,-27-1-258,25 3-129,-25-3-516,24 0-3612,-24 0-387,0 0-258,18-4-387</inkml:trace>
          <inkml:trace contextRef="#ctx0" brushRef="#br0" timeOffset="704.0895">8151 6076 3870,'0'0'5160,"0"0"-258,0 0-129,8 0-2580,16 11-645,-24-11-516,28 20-258,-10-7-129,4 2-129,-1 3-258,3 2 0,-3-4 0,1 2-129,-4 0 0,1-2-129,-5 0 0,2-2 0,-16-14-129,21 24-129,-7-8-516,-14-16-1161,0 0-2709,0 0-645,18 1 0,-18-1-387</inkml:trace>
          <inkml:trace contextRef="#ctx0" brushRef="#br0" timeOffset="404.0514">8448 5983 5547,'15'-7'5160,"-15"7"-387,0 0-129,-10 2-3225,7 12-516,-12 0-258,7 8-129,-10-2-258,4 6 0,-5-1 0,3 2 0,-1 3-258,-2-4 129,-1-1 0,3-3-129,5-2 0,-2-6 0,5 2-258,9-16-258,-12 18 0,12-18-774,0 0-2580,0 0-1161,0 0 0,-1-14-258</inkml:trace>
          <inkml:trace contextRef="#ctx0" brushRef="#br0" timeOffset="1967.7499">8669 6048 4902,'0'0'5031,"0"0"-258,0 0-903,-11 0-1935,11 0-258,0 0-774,0 0-258,0 0-258,1 13 129,-1-13-258,18 9 129,-18-9-258,31 15 129,-11-9-129,2 7 129,-1-5-129,2 3 0,1 0 0,3 1-129,-2-1 129,0 0-129,-2-1 0,1-3 0,-4-1 0,-2-3 0,-2 2 0,-16-5 129,20 3-129,-20-3 0,0 0 0,0 0 129,0 0-258,0 0 129,0 0 129,0 0-129,-10 16 0,10-16 0,-23 14 0,23-14 0,-23 25-129,8-10 129,-2 2 0,2-1 0,-6 2-129,1-2 129,-2 0 129,4-4-258,-4 1 258,6 2-129,1-6-129,15-9 129,-21 11 0,21-11 0,0 0 0,0 0-129,0 0-129,0 0-129,21 0-258,-14-11-1032,10 6-3096,-17 5-387,24-19 0,-24 19-516</inkml:trace>
          <inkml:trace contextRef="#ctx0" brushRef="#br0" timeOffset="2471.8139">9253 5968 3999,'0'0'4644,"0"0"129,22 0-1677,-22 0-645,0 0-774,0 0-258,2 21-387,-2-21-258,0 37 0,0-13-258,0 10-129,0-1-129,2 9 129,-2-1-258,0 5 129,0-2-258,0-3 129,0-5 0,0 1-129,0-9 0,3-9 0,1-2 0,-4-17-258,7 17 0,-7-17-387,0 0-1032,0 0-3096,17-5-258,-13-12-258,2 3-387</inkml:trace>
          <inkml:trace contextRef="#ctx0" brushRef="#br0" timeOffset="3363.9272">9424 6076 7482,'-15'-10'5289,"15"10"-258,0 0-258,0 0-3354,10-14-387,8 12-516,-3-4-129,6 4-129,-2-1 0,7 0-129,-4 0-129,-1 1 0,1 2-387,-7-5-516,13 9-2709,-28-4-1161,27 0-387,-27 0-516</inkml:trace>
          <inkml:trace contextRef="#ctx0" brushRef="#br0" timeOffset="3087.8922">9518 6023 6966,'0'0'5031,"0"0"-258,0 0-387,-24 8-3225,24-8-516,-10 21-258,7-6 0,3-15-258,-7 31 129,7-31-258,0 26 129,0-10-129,0-16 129,2 25-129,-2-25 0,14 17 258,-14-17-258,19 11 0,-19-11 0,24 6 0,-24-6 0,25 3 0,-25-3 0,25 8 0,-25-8 0,24 11 0,-24-11 0,19 19 0,-19-19 0,13 28 0,-13-28 0,12 26 0,-9-12 0,-3 1-258,0-15 258,0 25 0,0-25 258,-5 29-516,5-29 258,-20 19 0,20-19 0,-28 19 0,11-13 258,-1-1-258,0 0 0,0-4 0,0 1 0,4-1 129,-1-1-129,15 0-129,-23 0 129,23 0-516,0 0-129,0 0-2064,-2-17-1935,2 17-258,0-25-387,5 9 129</inkml:trace>
          <inkml:trace contextRef="#ctx0" brushRef="#br0" timeOffset="4508.0725">9742 5848 3870,'0'0'5031,"0"0"-129,0 0-258,0 0-2580,24 9-645,-24-9-129,23 0-387,-23 0-129,32 0-258,-15 0-129,3 0-129,-1-1 0,2 1 0,-3 0-129,2 0 0,-4 1-129,-2 1 0,-14-2 129,25 3-129,-25-3 0,17 5 0,-17-5 129,0 0 0,0 0-129,0 0 129,0 0-129,0 0 129,11 19-129,-11-19 129,0 14-129,0-14 129,0 19-129,0-19 129,-5 28-129,2-9 129,0-1-129,2 4 0,-2-3 0,1 4 0,2 5 0,0-2 0,0 0 0,0 2 129,2-1-129,2 0-129,2 3 129,-1-5 0,4 0-129,0 0 129,-2-1 0,-1-2 0,1-1 0,-3-5 0,-4-16-129,1 26 258,-1-26-129,0 0 0,-16 19 0,0-13 0,0-1 129,-4 1-129,1-1 0,-1 0 129,1 3-129,19-8 0,-24 7 0,24-7-258,0 0-387,0 0-1935,0 0-2451,17-12-258,1 7-129,-18 5-516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1:16:44.54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19423 12415 1935,'0'-10'3741,"0"10"387,0 0-774,0 0-645,-8-7-645,-4 0-258,12 7-516,-11-2-129,11 2-387,-16 0-129,16 0-129,-19 0 0,19 0-258,-21 1 0,11 2 0,-3 1-258,1 2 129,0-1 0,1 4 0,-3 0-129,6 1 0,-3 3 129,1 1-129,0 2 0,1 1 129,-1 3-129,2 2 129,2-2-129,3 0 0,-1 0 129,4-3 0,0 1-129,9-2 129,0-5 0,7-2 129,-1-1-129,7-3 0,1-4 0,1-1 129,0 0-129,3-6 0,-3 1 0,-1-2 0,-2 0 0,-3 1-129,-3-1 0,-1 0-258,-6 5-258,-8 2-774,17-4-3354,-17 4 129,0 0-387,0 0-387</inkml:trace>
  <inkml:trace contextRef="#ctx0" brushRef="#br0" timeOffset="1264.0719">20427 12169 3999,'0'0'4386,"12"-7"129,-12 7-258,13 7-2322,-13-7-516,9 15 0,-8-5-645,6 8-129,-5 2-129,4 4-129,-4 1 129,1 3-387,-3 0 258,1 1-258,-1 0 129,2-1-129,-2-2-129,1-2 129,0-4-129,1 0 0,0-7 0,1-1 129,-3-12-258,6 10 129,-6-10 0,0 0 0,5-6 0,-5-3 0,0 9 0,0-19-129,-2 7 129,-4 2 0,0-3 129,-3 3-129,9 10 0,-20-15 0,9 7 0,-3 5 0,0 0 0,-1 0 0,1 3 0,-1 0 0,0 0 0,1 3 0,0 2 129,0 0-129,0 4 0,2 0 129,0 1-129,2 2 129,2 0-129,3 2 0,1 1 0,4 0 129,0-1 0,4 0 0,2-1 129,5-2-129,1-5 129,0 1 0,5-3-129,1-2 129,0-2 0,4 0-129,0-3 129,4-1-129,-4-1-129,0-1 129,-1-1-129,-2 2 0,-4-1 0,-2 1-129,-13 5-258,13-3-516,-13 3-3612,0 0-387,7 12-129,-7-12-516</inkml:trace>
  <inkml:trace contextRef="#ctx0" brushRef="#br0" timeOffset="2755.1576">21838 15967 2709,'0'0'2838,"0"0"129,0 0-516,0 0-129,0 0-258,-6-3-387,6 3-516,0 0-258,-13-8-258,2 4-258,11 4 129,-17-2-129,17 2-129,-23 0 0,11 0 129,0 4-129,-2 2-129,2-3 0,-1 0 0,1 7 0,2 1 0,-1-1-129,3 1 129,1 3-129,0 2 0,2 2 0,0 1 0,4 0 129,1 2-129,0-1 129,1 4 0,6-4 0,3 0 0,3-4 0,3-1 0,1-7 0,4-2 0,1-3 0,4-2 0,0-1 129,-2-6-258,-1-2 129,1 1-258,-2 3-516,-9-9-2838,6 9-1290,-11-6-774,-8 10 0</inkml:trace>
  <inkml:trace contextRef="#ctx0" brushRef="#br0" timeOffset="3603.2061">22634 15672 1419,'12'-2'4257,"-12"2"516,0 0-516,0 0-2967,-3 10-258,3-10 0,-3 22-258,0-6-129,3 10 129,0 2-258,1 5 129,1 0-129,5 5-129,-2 2-258,0 4 0,0-6 0,1-4-129,-1-7 129,-2 4-129,-1-8 0,-1-4 0,-1-5-129,2-5 0,-2 1-258,0-10-774,4 11-3225,-4-11-774,0 0 0,0 0-387</inkml:trace>
  <inkml:trace contextRef="#ctx0" brushRef="#br0" timeOffset="4208.2406">22675 15948 2709,'0'0'2580,"-11"-5"258,2-5-258,9 10-387,-17-7-516,17 7-258,-17-6-258,17 6-258,-24-1-129,11 1-129,-5 0-129,2 5 0,-2-4 0,2 8 0,-3 0-129,3 2-129,-1 1-129,2-2 129,2 4-129,2 4 0,-1-2 0,7-2 0,1 2 0,4-1 129,0 2-129,7 5 129,3-4 0,5 1 0,1-5 0,5 4 0,0-8-129,2-2 0,0-1 0,-1-4 0,1-3 0,0-3 0,0-3-129,-1 0 0,1-1 0,-3-6-129,2 6-258,-4-6-774,10 9-3612,-16-6-516,4 7-258,-16 3-387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09:09.502"/>
    </inkml:context>
    <inkml:brush xml:id="br0">
      <inkml:brushProperty name="width" value="0.05833" units="cm"/>
      <inkml:brushProperty name="height" value="0.05833" units="cm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61FDD7A-684D-4F21-AF3B-2681C757A657}" emma:medium="tactile" emma:mode="ink">
          <msink:context xmlns:msink="http://schemas.microsoft.com/ink/2010/main" type="writingRegion" rotatedBoundingBox="8536,2583 21823,2027 22454,17123 9167,17679"/>
        </emma:interpretation>
      </emma:emma>
    </inkml:annotationXML>
    <inkml:traceGroup>
      <inkml:annotationXML>
        <emma:emma xmlns:emma="http://www.w3.org/2003/04/emma" version="1.0">
          <emma:interpretation id="{0FBB6C16-C22E-4C00-934A-03539412AD28}" emma:medium="tactile" emma:mode="ink">
            <msink:context xmlns:msink="http://schemas.microsoft.com/ink/2010/main" type="paragraph" rotatedBoundingBox="14836,2515 19837,2093 19890,2723 14889,314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6A38EE93-1BF0-4169-92D0-E8B63005C5A0}" emma:medium="tactile" emma:mode="ink">
              <msink:context xmlns:msink="http://schemas.microsoft.com/ink/2010/main" type="inkBullet" rotatedBoundingBox="14861,2818 15021,2804 15035,2971 14876,2985"/>
            </emma:interpretation>
            <emma:one-of disjunction-type="recognition" id="oneOf0">
              <emma:interpretation id="interp0" emma:lang="en-US" emma:confidence="0">
                <emma:literal>•</emma:literal>
              </emma:interpretation>
            </emma:one-of>
          </emma:emma>
        </inkml:annotationXML>
        <inkml:trace contextRef="#ctx0" brushRef="#br0">6133-2869 516,'0'0'903,"0"0"0,0 0 0,0 0 0,0 0 129,0 0-258,0 0 258,0 0 0,0 0-387,0 0 129,0 0 0,-8-6-258,8 6 0,0 0-258,0 0 258,0 0-387,0 0 129,0 0-129,0 0 129,-18 0-129,18 0 0,0 0 0,0 0 0,0 0 0,-15 11-129,15-11 129,0 0 129,0 0-129,-9 17-129,9-17 129,0 0 0,-5 16 0,5-16 0,0 14 0,0-14 0,0 19 0,0-19 129,0 21-129,0-21 0,9 19 0,-9-19 0,11 15 129,-11-15-129,17 13 129,-17-13 0,24 8 0,-24-8-129,18 8 0,-18-8 0,21 0-129,-21 0 129,15 0-129,-15 0 129,0 0-129,18-13 129,-18 13-129,13-17 258,-13 17-258,5-24 129,-5 24-129,6-24 129,-6 24 0,0-25 129,0 25-258,-7-17 0,7 17 0,-18-16 129,18 16-129,-22-11 0,22 11 0,-25-3-129,25 3-129,-24 0-387,20 12-1677,4-12-1935,-20 19 0,20-19-258</inkml:trace>
      </inkml:traceGroup>
      <inkml:traceGroup>
        <inkml:annotationXML>
          <emma:emma xmlns:emma="http://www.w3.org/2003/04/emma" version="1.0">
            <emma:interpretation id="{62BF8DCE-1341-4DFF-B2EC-937045043683}" emma:medium="tactile" emma:mode="ink">
              <msink:context xmlns:msink="http://schemas.microsoft.com/ink/2010/main" type="line" rotatedBoundingBox="15225,2483 19837,2093 19890,2723 15278,3113"/>
            </emma:interpretation>
          </emma:emma>
        </inkml:annotationXML>
        <inkml:traceGroup>
          <inkml:annotationXML>
            <emma:emma xmlns:emma="http://www.w3.org/2003/04/emma" version="1.0">
              <emma:interpretation id="{92AA9572-C636-4869-BA5F-CE9251C4B347}" emma:medium="tactile" emma:mode="ink">
                <msink:context xmlns:msink="http://schemas.microsoft.com/ink/2010/main" type="inkWord" rotatedBoundingBox="15225,2483 16855,2345 16890,2755 15259,2892"/>
              </emma:interpretation>
              <emma:one-of disjunction-type="recognition" id="oneOf1">
                <emma:interpretation id="interp1" emma:lang="en-US" emma:confidence="0">
                  <emma:literal>M-&gt;T</emma:literal>
                </emma:interpretation>
                <emma:interpretation id="interp2" emma:lang="en-US" emma:confidence="0">
                  <emma:literal>M-&gt; T</emma:literal>
                </emma:interpretation>
                <emma:interpretation id="interp3" emma:lang="en-US" emma:confidence="0">
                  <emma:literal>Mt T</emma:literal>
                </emma:interpretation>
                <emma:interpretation id="interp4" emma:lang="en-US" emma:confidence="0">
                  <emma:literal>Most</emma:literal>
                </emma:interpretation>
                <emma:interpretation id="interp5" emma:lang="en-US" emma:confidence="0">
                  <emma:literal>Ms T</emma:literal>
                </emma:interpretation>
              </emma:one-of>
            </emma:emma>
          </inkml:annotationXML>
          <inkml:trace contextRef="#ctx0" brushRef="#br1" timeOffset="3.69699E7">6929-3035 129,'13'0'1032,"-13"0"129,0 0-129,0 0 0,0 0-129,0 0-258,0 0-129,0 0-129,0 0 129,0 0-129,0 0 129,0 0 129,0 0-129,0 0 258,0 0 129,0 0 0,0 0 0,0 0-258,0 0 129,0 0-387,0 0 129,0 0-129,0 0-129,0 0 0,0 0 129,0 0 0,0 0-129,13-7 129,-13 7-129,0 0 0,15 0 258,-15 0-258,15-4-129,-15 4 129,18-1-129,-18 1 0,21-1 0,-7 1 0,-1-1 0,2-1 0,0 2-129,2-3 129,2 3-129,-2 0 129,2 0-129,-1 0 0,1 0 129,-4 0-129,1 0 0,-2 0 0,0 0 0,-3 0 0,3 0 0,-14 0 0,20-2 0,-20 2 0,14-4 0,-14 4-129,0 0 129,0 0-258,0 0-129,0 0-258,-13 0-774,13 0-1935,-13 6-903,13-6-129,-16 0-258</inkml:trace>
          <inkml:trace contextRef="#ctx0" brushRef="#br1" timeOffset="3.69709E7">7237-3169 1032,'0'0'1677,"0"0"-258,0 0-258,0 0 387,0 0-387,0 0-129,0 0-129,0 0 0,0 0-258,0 0 129,0 0 0,-2 13-258,2-13 258,0 0-258,0 0 129,0 0-129,0 0 129,10 15-258,-10-15 0,14 3 0,-14-3 0,18 4 0,-18-4-129,19 6-129,-19-6 0,20 10-129,-20-10 129,19 14-129,-19-14 0,17 13 0,-17-13 0,15 16 0,-15-16 0,13 12 0,-13-12 0,10 14 0,-10-14 0,9 14 0,-9-14 0,0 0 0,9 12 0,-9-12 0,0 0 0,0 0 129,0 0-129,0 0 0,0 0 0,0 0 0,0 0 0,0 0 129,0 0-129,0 0 0,-10 0 0,10 0 0,0 0-129,-16 0 129,16 0 0,-13 9 0,13-9 0,-16 13 0,16-13 0,-14 13 0,14-13 0,-15 13 0,15-13 0,-11 14-129,11-14 129,0 0-258,-10 16 258,10-16-129,0 0 129,0 0-129,0 0 129,0 0-129,0 0 0,0 0-258,0 0 129,0 0-774,0 0-2193,0 0-1032,0 0 0,0 0-258</inkml:trace>
          <inkml:trace contextRef="#ctx0" brushRef="#br1" timeOffset="3.69522E7">6443-3121 1,'0'0'2192,"0"0"-773,0 0 258,0-13 0,0 13-258,0 0-258,0 0 0,0 0-387,0 0 129,0 0-258,0 0-129,0 0 129,0 0-258,0 0-129,0 0 0,0 0 0,0 0-129,0 0 129,0 15-129,0-15 0,1 29 0,1-12 0,1 5 129,-2-2-129,0 1 0,0 1 0,2-2-258,-3-1 258,3-3-258,-1 0 129,-1-1 0,3 0 129,-3 0-258,-1-15 129,2 21 0,-2-21 0,1 16 129,-1-16-129,0 0 0,0 0 0,0 0 129,0 0-129,0 0 0,0 0 0,0-11 0,0 11 0,0-26-129,0 11 0,-1-4 129,1 0-129,0-1 258,0-1-258,-1-1 129,1 3 0,-1-2 129,0 3-129,-3 3 0,3 1 0,1 14 0,-3-25 0,3 25 0,-4-22 0,4 22 129,-1-19-129,1 19 0,0-15 0,0 15 129,0 0-129,0-13 0,0 13 129,0 0-129,0 0 129,1 7 0,-1-7-129,8 22 129,-2-9-129,2 2 129,1-1 0,2 2-129,-11-16 129,21 19-129,-10-16 129,2-2 0,-1-1 129,0 0-258,-12 0 129,25-11 0,-14-1-129,1 3 129,-12 9-129,20-24 129,-20 24-129,18-22 0,-18 22 0,15-19 0,-15 19 0,12-16 0,-12 16 129,10-16-129,-10 16 0,0 0 0,12-15 0,-12 15 0,0 0 0,0 0 0,0 0 0,8-13 0,-8 13 0,0 0-129,0 0 129,0 0 0,3 13 0,-3-13 0,3 31 0,-1-11 0,3 5 0,-1 3 0,2-2 0,1 3 129,-1-4-129,2-2 0,0-2 0,-1-2-129,-1-3 258,1-4-258,-7-12 258,9 25-258,-9-25 258,8 17-129,-8-17 129,5 14-129,-5-14 0,0 0 0,0 0-129,0 0-129,5 13-645,-5-13-516,0 0-2322,0 0-645,0 0-129</inkml:trace>
          <inkml:trace contextRef="#ctx0" brushRef="#br1" timeOffset="3.69893E7">7720-3264 3096,'0'0'4128,"0"0"-1161,18 4-774,-18-4 129,0 0-387,14-11-387,4 11-258,-18 0-387,31-8-129,-17-4 129,11 4-387,-4-6-129,8 8 0,-5-2-258,4 5 0,-5-3 0,0 4-129,-4 0 0,-3 2-129,-1 5-129,-15-5-387,26 17-2064,-26-17-1806,0 0-258,3 16-387,-3-16-129</inkml:trace>
          <inkml:trace contextRef="#ctx0" brushRef="#br1" timeOffset="3.69888E7">7924-3246 645,'0'0'4128,"0"0"258,0 0-129,0 0-1806,0 0-645,0 0-387,0 0-387,0 0-258,0 0-258,0 0 129,0 0-258,0 11-129,0 7 0,0 11-129,0 4 0,1 5 0,-1-1-129,0 2 0,0-9 0,3 0 0,-2-8 0,1-3-129,-2-19 0,2 19-129,-2-19-645,0 0-1677,0 0-1935,0 0-129,0 0-387,0 0 0</inkml:trace>
        </inkml:traceGroup>
        <inkml:traceGroup>
          <inkml:annotationXML>
            <emma:emma xmlns:emma="http://www.w3.org/2003/04/emma" version="1.0">
              <emma:interpretation id="{5B9068FA-7EA1-47AD-A77B-77C4C48226E9}" emma:medium="tactile" emma:mode="ink">
                <msink:context xmlns:msink="http://schemas.microsoft.com/ink/2010/main" type="inkWord" rotatedBoundingBox="17584,2286 19837,2096 19890,2723 17638,2914"/>
              </emma:interpretation>
              <emma:one-of disjunction-type="recognition" id="oneOf2">
                <emma:interpretation id="interp6" emma:lang="en-US" emma:confidence="0">
                  <emma:literal>it-it</emma:literal>
                </emma:interpretation>
                <emma:interpretation id="interp7" emma:lang="en-US" emma:confidence="0">
                  <emma:literal>) X-) T</emma:literal>
                </emma:interpretation>
                <emma:interpretation id="interp8" emma:lang="en-US" emma:confidence="0">
                  <emma:literal>) X.) T</emma:literal>
                </emma:interpretation>
                <emma:interpretation id="interp9" emma:lang="en-US" emma:confidence="0">
                  <emma:literal>ax-it</emma:literal>
                </emma:interpretation>
                <emma:interpretation id="interp10" emma:lang="en-US" emma:confidence="0">
                  <emma:literal>) X') T</emma:literal>
                </emma:interpretation>
              </emma:one-of>
            </emma:emma>
          </inkml:annotationXML>
          <inkml:trace contextRef="#ctx0" brushRef="#br1" timeOffset="3.69906E7">8888-2997 1677,'10'33'3870,"-10"-12"387,0-4-1161,0 8-1806,-9-5-258,8 5-387,-10-2-387,2-2-258,1-3-258,8-18-1032,-14 18-2322,14-18-516,0 0 0</inkml:trace>
          <inkml:trace contextRef="#ctx0" brushRef="#br1" timeOffset="3.69913E7">9224-3294 1677,'0'0'4386,"0"0"387,1 18-387,-1-18-2451,28 20-516,-28-20-129,37 30-516,-16-14-129,7 2 0,-1 4-387,5-4-129,-3 4-258,-3-4-516,9 9-903,-11-13-2709,4-1-387,-7-6-387,1 0 129</inkml:trace>
          <inkml:trace contextRef="#ctx0" brushRef="#br1" timeOffset="3.6991E7">9499-3335 1032,'0'0'3870,"0"0"-129,0 0-1032,-9 0-258,-7 3-645,8 21-387,-13-3-516,9 12 0,-11-8-258,5 12-258,-3 0-129,6 1 0,-2-6-258,2-4-129,7-1-516,-8-15-1161,12 2-2193,4-14-516,0 0-129,-19 7 1</inkml:trace>
          <inkml:trace contextRef="#ctx0" brushRef="#br1" timeOffset="3.69917E7">9908-3184 2580,'0'0'4644,"0"0"-387,0 0 0,0 0-2838,5-20-516,16 20 0,-21 0-258,34-13-258,-16 9-129,5 2-129,-3 2-258,-3-5-516,8 10-1677,-11-5-1935,-14 0-258,23 0 0</inkml:trace>
          <inkml:trace contextRef="#ctx0" brushRef="#br1" timeOffset="3.6992E7">10075-3344 645,'0'0'4128,"0"0"258,0 0-258,19 22-2322,-19-22-387,24 7-387,-24-7-129,28 19-387,-14-4-129,0 7-129,-3-5-129,-3 5 0,-2-1-129,-2 0 129,-4-6 0,0 3 0,0-18-129,-11 20-129,5-3-1032,6-17-2967,-21 13 0,21-13-774,0 0 258</inkml:trace>
          <inkml:trace contextRef="#ctx0" brushRef="#br1" timeOffset="3.69929E7">10564-3553 9030,'0'0'5160,"0"0"-129,15 2-387,1-2-3483,25 0-516,1-3 0,11 1-258,1-1-129,4 0-516,-1 6-2838,-7-4-1548,-6 1-774,-14-10 0,-7 1-774</inkml:trace>
          <inkml:trace contextRef="#ctx0" brushRef="#br1" timeOffset="3.69926E7">10774-3554 4644,'17'-2'4902,"-17"2"0,1 14-129,4 11-2709,-5-11-903,4 17-129,-4-4-258,4 10-129,0 2-258,2 0-129,-1 4-129,2-5-129,-3-7 129,-1 4-258,1-7-129,-4-12-516,12 11-2709,-12-27-1161,0 14-387,0-14-516</inkml:trace>
        </inkml:traceGroup>
      </inkml:traceGroup>
    </inkml:traceGroup>
    <inkml:traceGroup>
      <inkml:annotationXML>
        <emma:emma xmlns:emma="http://www.w3.org/2003/04/emma" version="1.0">
          <emma:interpretation id="{5F184F8A-6722-4EFA-BBAC-CA9828227DED}" emma:medium="tactile" emma:mode="ink">
            <msink:context xmlns:msink="http://schemas.microsoft.com/ink/2010/main" type="paragraph" rotatedBoundingBox="14902,2961 16916,2899 16953,4101 14939,416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68FAA024-CC22-40D4-B17D-C6D289C9B253}" emma:medium="tactile" emma:mode="ink">
              <msink:context xmlns:msink="http://schemas.microsoft.com/ink/2010/main" type="line" rotatedBoundingBox="14902,2961 16916,2899 16953,4101 14939,4163"/>
            </emma:interpretation>
          </emma:emma>
        </inkml:annotationXML>
        <inkml:traceGroup>
          <inkml:annotationXML>
            <emma:emma xmlns:emma="http://www.w3.org/2003/04/emma" version="1.0">
              <emma:interpretation id="{FC76167A-F54F-4283-95F8-938D63588CBF}" emma:medium="tactile" emma:mode="ink">
                <msink:context xmlns:msink="http://schemas.microsoft.com/ink/2010/main" type="inkWord" rotatedBoundingBox="14902,2961 16916,2899 16953,4101 14939,4163"/>
              </emma:interpretation>
              <emma:one-of disjunction-type="recognition" id="oneOf3">
                <emma:interpretation id="interp11" emma:lang="en-US" emma:confidence="0">
                  <emma:literal>1m=16</emma:literal>
                </emma:interpretation>
                <emma:interpretation id="interp12" emma:lang="en-US" emma:confidence="0.5">
                  <emma:literal>1m = 16</emma:literal>
                </emma:interpretation>
                <emma:interpretation id="interp13" emma:lang="en-US" emma:confidence="0">
                  <emma:literal>lm=16</emma:literal>
                </emma:interpretation>
                <emma:interpretation id="interp14" emma:lang="en-US" emma:confidence="0">
                  <emma:literal>Im=16</emma:literal>
                </emma:interpretation>
                <emma:interpretation id="interp15" emma:lang="en-US" emma:confidence="0">
                  <emma:literal>/m=16</emma:literal>
                </emma:interpretation>
              </emma:one-of>
            </emma:emma>
          </inkml:annotationXML>
          <inkml:trace contextRef="#ctx0" brushRef="#br0" timeOffset="2443.8103">7149-2313 5160,'0'0'4773,"0"0"-258,14 12-1161,-14-12-2193,0 0-387,17 0 0,-2 0-258,-15 0-129,28 0-258,-10 0 0,-3-3-129,2 3 0,-17 0-387,32 0-516,-32 0-1677,0 0-1935,17-10-129,-17 10-129</inkml:trace>
          <inkml:trace contextRef="#ctx0" brushRef="#br0" timeOffset="2704.3434">7185-2193 4386,'0'15'4902,"0"-15"-129,0 0-387,18 23-3354,-18-23-129,23 3-129,-23-3-258,25 1-129,-9-1-129,1 0-129,-3 0-129,1 0-129,4 5-645,-19-5-903,25 0-2709,-25 0-258,26 0-387,-26 0 0</inkml:trace>
          <inkml:trace contextRef="#ctx0" brushRef="#br0" timeOffset="3060.8887">7603-2417 1419,'0'0'4386,"0"0"258,17 0-387,-17 0-2193,4 9-645,-4-9-129,0 31-258,0-15-387,3 12-129,-3 1 129,0 8-387,0-5 0,3 5-129,-3 0 0,4-7-129,0 4 0,-1 0 0,2-5-129,-2-12-129,7 5-774,-10-22-1548,0 0-2064,0 0 0,18 0-516</inkml:trace>
          <inkml:trace contextRef="#ctx0" brushRef="#br0" timeOffset="3727.9734">8074-2356 1161,'10'-14'4386,"-10"14"129,0 0-774,0-27-903,0 27-1032,0 0-516,0 0-258,-22-14-387,22 14 0,-20 1-258,20-1-129,-26 17-129,12-1 0,-3 0 0,2 3 0,1 4 0,0 6 0,1-2-129,1 4 258,5 0-129,1-1 0,1 0 0,5 2 0,0-9-129,5 1 129,5-10 129,5 0-258,3-6 0,0-2 0,2-1 0,-1-5 0,1-8 129,-1 3-129,-2-4 0,1-3 0,0-4 0,-2-2 0,-5 1 0,0 2-129,-5 1 129,-2-3 0,-4 2 0,0 15 129,-13-24-129,-2 16 0,-3 3 0,-2 5 0,1 0 0,-5 8 0,3 3 0,3-3 0,4 8-516,-1-13-387,15-3-3483,0 0-387,-8 14-387,8-14-387</inkml:trace>
          <inkml:trace contextRef="#ctx0" brushRef="#br0" timeOffset="796.1011">6154-2730 2967,'-1'16'2580,"-5"7"-387,6 1-516,-3-8-387,3 9-129,0-1-258,0 11-129,0-2-129,0 6 0,0-1-129,0 8-129,-1 0-129,0 6-129,-2-2 0,3 1 129,-3 1-258,3-3 129,0 3-129,3-2 129,-3-5 0,0 0 0,0-3 0,0-3-129,0-3 129,3-1-129,-2-2 129,2-3-129,-2-3 0,3 0-129,-2-5 129,-1 0-129,-1-5 129,0 1-129,0-18 129,0 22-258,0-22 129,0 0-387,0 22-1161,0-22-2322,0 0-516,0 0 129</inkml:trace>
          <inkml:trace contextRef="#ctx0" brushRef="#br0" timeOffset="2143.7722">6582-2352 3096,'6'10'4515,"-6"4"0,0 13-1419,-5-6-1161,7 15-258,-2-8-645,0 9-258,0-2-387,3-3 0,-3-3-129,5 0 0,-5-4-129,0-5-129,0-5 129,0-15-129,0 21 0,0-21 0,0 0 0,0 0 0,-1-19 0,1-4 0,0-10 0,0-5 0,0-5 0,0 1 0,2 4 0,3 3 0,-3 3 0,3 6 0,-1 10 0,-4 16 0,0 0 0,0 0 0,18 0 0,-18 0 129,15 19-129,-15-19 0,21 25 129,-6-11 0,-15-14 0,30 19 0,-15-18 0,5-1 0,-6-4 0,2-2 0,1-5-129,-5-2 0,-12 13 129,26-25-129,-26 25 0,19-17 0,-19 17 0,0 0 0,20-19 0,-20 19 0,0 0 0,18-6 0,-18 6 0,0 0 129,12 13-129,-10 1-129,0 12 129,0-1 129,-2 9-129,3 2 0,-1-1 0,-2 0 0,0-2 0,0-3 0,0-9 0,3-4-129,-3-17-129,0 0-387,18 22-1677,-18-22-2322,16-5-129,-14-12-387,-2 17 0</inkml:trace>
        </inkml:traceGroup>
      </inkml:traceGroup>
    </inkml:traceGroup>
    <inkml:traceGroup>
      <inkml:annotationXML>
        <emma:emma xmlns:emma="http://www.w3.org/2003/04/emma" version="1.0">
          <emma:interpretation id="{F69F2305-1E70-46D9-BC2A-91DA21D2CAA0}" emma:medium="tactile" emma:mode="ink">
            <msink:context xmlns:msink="http://schemas.microsoft.com/ink/2010/main" type="paragraph" rotatedBoundingBox="14785,3949 21905,4002 21899,4945 14778,489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FE957E3D-6A22-43F3-A3B8-7452621DF608}" emma:medium="tactile" emma:mode="ink">
              <msink:context xmlns:msink="http://schemas.microsoft.com/ink/2010/main" type="line" rotatedBoundingBox="14785,3949 21905,4001 21899,4945 14778,4893"/>
            </emma:interpretation>
          </emma:emma>
        </inkml:annotationXML>
        <inkml:traceGroup>
          <inkml:annotationXML>
            <emma:emma xmlns:emma="http://www.w3.org/2003/04/emma" version="1.0">
              <emma:interpretation id="{5EEFDCAD-7B0D-49E5-93ED-2E29EC16905E}" emma:medium="tactile" emma:mode="ink">
                <msink:context xmlns:msink="http://schemas.microsoft.com/ink/2010/main" type="inkWord" rotatedBoundingBox="14785,3963 15045,3964 15040,4597 14780,4595"/>
              </emma:interpretation>
              <emma:one-of disjunction-type="recognition" id="oneOf4">
                <emma:interpretation id="interp16" emma:lang="en-US" emma:confidence="0">
                  <emma:literal>Y.</emma:literal>
                </emma:interpretation>
                <emma:interpretation id="interp17" emma:lang="en-US" emma:confidence="0">
                  <emma:literal>Yo</emma:literal>
                </emma:interpretation>
                <emma:interpretation id="interp18" emma:lang="en-US" emma:confidence="0">
                  <emma:literal>¥0</emma:literal>
                </emma:interpretation>
                <emma:interpretation id="interp19" emma:lang="en-US" emma:confidence="0">
                  <emma:literal>Vo</emma:literal>
                </emma:interpretation>
                <emma:interpretation id="interp20" emma:lang="en-US" emma:confidence="0">
                  <emma:literal>Yo.</emma:literal>
                </emma:interpretation>
              </emma:one-of>
            </emma:emma>
          </inkml:annotationXML>
          <inkml:trace contextRef="#ctx0" brushRef="#br0" timeOffset="1188.1507">5993-1727 645,'4'55'3999,"0"-28"258,-4-8-258,3 2-2838,8 3-129,-6-8-129,9 6-129,-14-22-258,20 24-129,-20-24 0,24 12 129,-24-12-129,22 4-129,-22-4 0,25-5-129,-25 5 0,28-17 0,-16 3 0,2-1 0,-3 0-129,-1-6 0,1 6-258,-4-8-774,10 4-3225,-10 0-258,-1 0-258,-1 2-258</inkml:trace>
          <inkml:trace contextRef="#ctx0" brushRef="#br0" timeOffset="5028.1385">6135-1281 1032,'0'0'4128,"0"0"-387,-10 7-903,10-7-774,0 0-516,-24 5-387,24-5-387,-14 9-129,14-9 0,0 0-129,-18 22-258,18-22 129,-12 17-129,12-17-129,-10 30 129,7-16 0,3 4-129,0-18 0,2 25 129,-2-25-129,16 21 0,-16-21 0,30 15-129,-12-13 129,0-1-129,1 1 258,-1-2-258,0-5 0,-1 1 129,-1-7-129,-16 11 0,22-27 129,-22 27-129,10-25 0,-10 8 0,0 2 0,-5-2 0,5 17 129,-21-24-258,6 16 129,-2 0 0,-1 2-129,3 1-387,15 5-258,-29 5-2709,29-5-1419,0 0 0,-10 17-645</inkml:trace>
        </inkml:traceGroup>
        <inkml:traceGroup>
          <inkml:annotationXML>
            <emma:emma xmlns:emma="http://www.w3.org/2003/04/emma" version="1.0">
              <emma:interpretation id="{B9C3DDB8-0C0B-463A-8E6F-1BBC1426B217}" emma:medium="tactile" emma:mode="ink">
                <msink:context xmlns:msink="http://schemas.microsoft.com/ink/2010/main" type="inkWord" rotatedBoundingBox="15705,4098 19576,4127 19570,4928 15699,4900"/>
              </emma:interpretation>
              <emma:one-of disjunction-type="recognition" id="oneOf5">
                <emma:interpretation id="interp21" emma:lang="en-US" emma:confidence="0">
                  <emma:literal>M=[16,16],</emma:literal>
                </emma:interpretation>
                <emma:interpretation id="interp22" emma:lang="en-US" emma:confidence="0">
                  <emma:literal>Mt [16116],</emma:literal>
                </emma:interpretation>
                <emma:interpretation id="interp23" emma:lang="en-US" emma:confidence="0">
                  <emma:literal>Mt [1616],</emma:literal>
                </emma:interpretation>
                <emma:interpretation id="interp24" emma:lang="en-US" emma:confidence="0">
                  <emma:literal>M+[16,16],</emma:literal>
                </emma:interpretation>
                <emma:interpretation id="interp25" emma:lang="en-US" emma:confidence="0">
                  <emma:literal>Mt {16116],</emma:literal>
                </emma:interpretation>
              </emma:one-of>
            </emma:emma>
          </inkml:annotationXML>
          <inkml:trace contextRef="#ctx0" brushRef="#br1" timeOffset="219726.4017">8379-1415 903,'0'0'4644,"0"0"0,0 0-129,0 0-2709,17 2-516,-17-2-129,0 0-258,0 0-258,0 0-129,3-8 0,-3 8 129,0 0-258,0 0 0,-14-2-129,14 2-129,-22-1 129,22 1-129,-28 0 0,14 0-129,-3 0 129,2 4 0,1-1-129,14-3 129,-23 8 0,23-8-129,0 0 0,-18 16 258,18-16-258,0 0 129,-1 18-129,1-18 129,0 17 0,0-17 0,8 22 0,-8-22 0,11 27-129,-2-12 0,-2 3 129,-3 3-129,4 1 0,-2 3 0,-3-2 0,1 5-129,-4-2 129,0 1 0,0 0 0,0-5 0,-4-1-129,1-7 129,2 3 0,1-17 0,-5 17 0,5-17 0,0 0 0,0 17 0,0-17 0,0 0 0,0 0 0,10 9 0,-10-9 0,15 2 0,-15-2 0,19 3 0,-19-3 0,20 0-129,-20 0-129,23 0-645,0 8-2193,-23-8-1806,24 0-387,-24 0-387</inkml:trace>
          <inkml:trace contextRef="#ctx0" brushRef="#br1" timeOffset="220106.45">8648-1373 2451,'10'-15'5160,"-10"15"-258,0 0 0,11 15-2580,-11-15-1161,3 25 0,-3-25-387,5 40-129,-5-16-258,3 10 0,-3-8 0,2 6-258,-2 3 0,0-4 0,0 0-129,0 0 129,2-6-258,3-8 129,4 1-258,-9-18-516,20 18-645,-20-18-3354,0 0-258,22-8-387,-22 8-387</inkml:trace>
          <inkml:trace contextRef="#ctx0" brushRef="#br1" timeOffset="220806.0388">9077-1304 4386,'0'-16'5418,"-4"-12"-645,0 12 0,4 16-3612,0-29-258,0 29 0,0 0-387,0 0 0,-24-6-258,24 6 0,-23 19 0,9-3-129,-3 7 258,-1 3-258,0 3 0,4 3 0,-2-2 0,5 2 0,4 1 0,5 0-129,2-9 129,0 1-129,9-3 0,5-4 0,3-6 0,1 1 129,4-7-129,-1-4 0,-1-2 0,-1 0 0,-1-5 0,2-1 0,-20 6 129,25-24-129,-18 7 0,-3 3 0,-1-3 0,-3 3 129,-4-1-129,4 15 0,-25-22 0,9 15 0,-6 6-129,1 1 129,-3 0 0,2 6 0,3 2 0,2-2 0,17-6 0,-24 20 0,24-20-258,0 0-387,16 27-2967,-16-27-1419,25 9-258,-9-9-645</inkml:trace>
          <inkml:trace contextRef="#ctx0" brushRef="#br1" timeOffset="221138.581">9364-1131 1032,'0'0'5031,"16"27"258,-16-27-387,0 38-1677,0-38-1806,-2 41-129,-10-22-516,9 9-129,-5-7-258,3 4-129,-2-3-258,2-6 0,2 1-258,3-17-774,0 0-3483,0 0-645,0 0-129,0 0-387</inkml:trace>
          <inkml:trace contextRef="#ctx0" brushRef="#br1" timeOffset="221574.6364">9519-1358 3999,'6'-14'5289,"-6"14"-129,0 0-387,-2-24-3096,2 24-258,0 0-258,0 0-387,4 17 0,-4-17-258,2 31-129,2-9 0,-4 4-129,0 6-129,0 3 0,0 1-129,-3-1 0,2 1 129,-1-1-258,0-6-129,2-4-387,0-25-1935,0 23-2322,0-23-516,0 0-258,11-11-516</inkml:trace>
          <inkml:trace contextRef="#ctx0" brushRef="#br1" timeOffset="222363.2365">9955-1345 3999,'4'-21'5160,"-4"21"0,0 0-1419,-4-29-1548,4 29-774,0 0-258,0 0-387,-26-3-258,26 3 0,-25 11-129,11 6-258,-5-3 129,-3 6-129,3 1 0,-2 5-129,4 6 129,2 0-129,1-1 129,5 1-129,4 4 0,5-3 0,0-1 0,10-4 0,4-4 129,4-5-129,1-4 0,5-3 0,0-9 0,2-3 0,2-1 0,-4-10 0,-4-4-129,-1-2 129,-4-4-129,-10 1 129,-2 1 0,-3-2 0,-7 7 0,-8 0 0,-5 4 0,-7 7 0,0 3 0,-2 5 0,0 7-129,2 1 129,2 1 0,6 2 0,2-1-129,17-15-387,-13 25-774,13-25-3483,-5 15-258,5-15-516,0 0-387</inkml:trace>
          <inkml:trace contextRef="#ctx0" brushRef="#br1" timeOffset="223234.3472">10177-1543 5160,'0'0'5547,"0"0"-645,0 0-129,0 0-3225,0 0-774,12-7-258,-12 7 0,34-7 0,-16 1-129,4 4-129,-3 1 0,1 1-129,-20 0-129,26 0 129,-26 0 0,21 0-129,-21 0 0,17 9 0,-17-9 0,0 0 0,15 16 0,-15-16 0,9 14 0,-9-14 0,4 16 0,-4-16 0,0 23 0,0-5 129,0 1-129,-1 5 0,-6 2 0,2 0 0,1 2 0,1 4 129,2-1-129,0 4 0,1 1 0,0-1 0,0-2 0,4 5 0,-1-1 0,2-9 0,1 3 0,-3-7 0,-1 0 0,4-2 0,-5-6 0,-1-16 0,0 20 0,0-20 129,0 0-129,-19 14 129,19-14 0,-28 0-129,11-1 129,0-3-129,-3 0 0,3-1 0,0 2 0,17 3-387,-17 0-903,2 0-3870,15 0 0,0 0-516,0 0-258</inkml:trace>
          <inkml:trace contextRef="#ctx0" brushRef="#br1" timeOffset="325334.3122">10741-927 1032,'15'-3'4644,"-15"3"0,0 0-645,24 5-2580,-24-5-129,0 20-258,0-20-387,-7 35-258,-8-13-258,5-1-129,-8 2-387,-3-9-774,7 2-3096,-1-6-129,-2-8-516</inkml:trace>
          <inkml:trace contextRef="#ctx0" brushRef="#br1" timeOffset="200730.9894">6912-1345 2451,'0'0'3096,"0"-17"-129,0 17-129,0 0-387,0 0-645,0 0-258,0 0-129,0 0-516,2 12-258,-2-12-129,0 30-258,0-4-129,0 7 129,0-1 0,0 5-129,0-1 129,0-4-129,0 1 0,2-6-129,0-8 0,-1-2 129,-1-17-129,0 0 0,0 0 0,15 0 0,-12-19 0,0-1 0,0-11 129,-3-2-258,0 1 258,0-2-129,0 6 0,-6 1 0,3 5 0,-1 6 0,4 16 0,0 0 0,0 0-129,0 0 129,0 0 129,0 0-129,6 14 0,-6-14 0,17 26 0,-17-26 129,23 20-129,-6-11 129,1-6 0,2-1 0,2-2 0,0-6 0,-1-7 0,6 1 0,-7-6 0,4-4 0,-6 1 0,0 3-129,0-1 129,-2 5-129,-16 14 129,22-21-129,-22 21 0,0 0 129,15 11-129,-12 3 0,-1 7 129,-2 4-129,2 6 0,0 6 258,-1-3-258,3 2 0,1-5 129,-3 0-129,4-2 0,-2-5-129,3-9 129,-7-15-258,10 19 0,-10-19-258,0 0-387,0 0-1548,16 0-2451,-16 0-258,0 0-387</inkml:trace>
          <inkml:trace contextRef="#ctx0" brushRef="#br1" timeOffset="218102.6955">7559-1142 1419,'0'0'4128,"0"0"387,-14-12-1806,14 12-774,0 0-387,0 0-258,-17-3-129,17 3-258,0 0 0,0 0-258,0 0 129,0 0-129,0 0-258,14 4 129,3-4-129,4 0 0,2 0 129,6 0-258,2-3-129,0 2 0,-2-4 0,3-1 0,-4 3-129,-6-3 0,-2 3 0,-4 1-129,-16 2 0,24-4-129,-24 4-387,0 0-258,18 0-3483,-18 0-645,0 0-387,0 0-258</inkml:trace>
          <inkml:trace contextRef="#ctx0" brushRef="#br1" timeOffset="218634.263">7798-1257 1161,'0'0'4773,"-12"-8"387,12 8-516,0 0-2451,0 0-645,-14-14-387,14 14-258,0 0 0,0 0-387,14 0 0,-14 0 0,18 0-129,-3 1 129,-15-1-258,32 7 0,-16-2-129,3 1-129,-1 2 129,-3-2-129,1 2 0,-16-8 0,25 24 0,-25-24 0,18 17 0,-18-17 0,14 17-129,-14-17 129,3 18 0,-3-18 0,0 0 0,-2 19 0,2-19 0,-16 17 0,16-17 0,-25 20 0,25-20 0,-24 16 0,24-16 0,-24 18 0,24-18 0,0 0 0,-15 17-129,15-17-129,0 0-645,0 0-2838,12 7-1161,-12-7-516,24 0-387</inkml:trace>
        </inkml:traceGroup>
        <inkml:traceGroup>
          <inkml:annotationXML>
            <emma:emma xmlns:emma="http://www.w3.org/2003/04/emma" version="1.0">
              <emma:interpretation id="{5CF0FC3E-50B0-46C2-856A-6789889160BC}" emma:medium="tactile" emma:mode="ink">
                <msink:context xmlns:msink="http://schemas.microsoft.com/ink/2010/main" type="inkWord" rotatedBoundingBox="19905,3987 21906,4002 21900,4720 19900,4705"/>
              </emma:interpretation>
              <emma:one-of disjunction-type="recognition" id="oneOf6">
                <emma:interpretation id="interp26" emma:lang="en-US" emma:confidence="0">
                  <emma:literal>X-7</emma:literal>
                </emma:interpretation>
                <emma:interpretation id="interp27" emma:lang="en-US" emma:confidence="0">
                  <emma:literal>X-C</emma:literal>
                </emma:interpretation>
                <emma:interpretation id="interp28" emma:lang="en-US" emma:confidence="0">
                  <emma:literal>xo</emma:literal>
                </emma:interpretation>
                <emma:interpretation id="interp29" emma:lang="en-US" emma:confidence="0">
                  <emma:literal>x'</emma:literal>
                </emma:interpretation>
                <emma:interpretation id="interp30" emma:lang="en-US" emma:confidence="0">
                  <emma:literal>x.</emma:literal>
                </emma:interpretation>
              </emma:one-of>
            </emma:emma>
          </inkml:annotationXML>
          <inkml:trace contextRef="#ctx0" brushRef="#br1" timeOffset="326214.424">11116-1290 3225,'-5'-25'4773,"5"25"-258,0 0-1935,13 0-903,-13 0-258,22 29-258,-12-12-387,8 13-129,-4-7-258,4 8 0,-1 0-258,0-3-129,2-3-129,-2-9-387,9 10-2322,-8-14-1806,2-6-258,-3-4-258</inkml:trace>
          <inkml:trace contextRef="#ctx0" brushRef="#br1" timeOffset="325985.8949">11295-1308 1,'18'-14'4643,"-18"14"1,12-15-1032,-12 15-1032,0 0-645,0 0-516,0 0-387,0 22-387,-13-8-129,-1 15-129,-5-1-258,1 3 258,-5 4-258,7 1 0,-1 0-129,1-2 0,5-6-129,2-7-387,7 1-129,2-22-645,-1 17-2322,1-17-1161,0 0-387,-6-13 129</inkml:trace>
          <inkml:trace contextRef="#ctx0" brushRef="#br1" timeOffset="326609.4741">11649-1202 1677,'-12'13'4386,"12"-13"258,0 16-2064,0-16-774,15 3-129,-15-3-258,45 0-258,-18 0-387,13 0-129,-4-3-258,7 2-129,-3-2-258,-2-5-387,0 8-387,-19-9-774,12 9-2967,-15-5-387,-16 5-258</inkml:trace>
          <inkml:trace contextRef="#ctx0" brushRef="#br1" timeOffset="326970.0199">12016-1266 1935,'0'0'4773,"0"0"-129,9-13-258,12 13-3096,-21 0-129,34 0-129,-34 0-387,33 7-129,-33-7-258,29 17 0,-29-17-129,21 23-129,-21-23 129,10 25 0,-10-25-129,0 29 129,0-29-129,-1 27 0,1-27 129,-11 25-129,11-25 0,-14 19 0,14-19-129,0 0-129,-6 19-645,6-19-3483,0 0-387,0 0-387,0 0 129</inkml:trace>
          <inkml:trace contextRef="#ctx0" brushRef="#br1" timeOffset="3.69996E7">12410-1584 8127,'59'1'5160,"-23"-1"0,17 0-1548,4-11-2838,17 4 0,2-11-387,4 0-645,6 5-4128,-15-3-387,-5 4-516,-20 2-516</inkml:trace>
          <inkml:trace contextRef="#ctx0" brushRef="#br1" timeOffset="3.69993E7">12750-1524 4257,'0'0'5289,"0"0"-516,-14 2-129,14 26-3612,-8-2-258,8 10-258,-5 1-258,5 13 129,0-5-258,0 8 0,0-6-129,3-4 0,4-10-129,-4 0-387,11-3-516,-14-16-3483,0-14-258,0 0-516,0 0 129</inkml:trace>
        </inkml:traceGroup>
      </inkml:traceGroup>
    </inkml:traceGroup>
    <inkml:traceGroup>
      <inkml:annotationXML>
        <emma:emma xmlns:emma="http://www.w3.org/2003/04/emma" version="1.0">
          <emma:interpretation id="{4EAB3D97-6B08-4316-BE7B-0AA57CB9F3C4}" emma:medium="tactile" emma:mode="ink">
            <msink:context xmlns:msink="http://schemas.microsoft.com/ink/2010/main" type="paragraph" rotatedBoundingBox="8745,5421 16717,4684 16813,5724 8841,64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72FFF4C-FB20-441F-B611-EF32170465E1}" emma:medium="tactile" emma:mode="ink">
              <msink:context xmlns:msink="http://schemas.microsoft.com/ink/2010/main" type="line" rotatedBoundingBox="8745,5421 16717,4684 16813,5724 8841,6461"/>
            </emma:interpretation>
          </emma:emma>
        </inkml:annotationXML>
        <inkml:traceGroup>
          <inkml:annotationXML>
            <emma:emma xmlns:emma="http://www.w3.org/2003/04/emma" version="1.0">
              <emma:interpretation id="{AC90566F-7767-4AC7-A1E9-A6EE872D6776}" emma:medium="tactile" emma:mode="ink">
                <msink:context xmlns:msink="http://schemas.microsoft.com/ink/2010/main" type="inkWord" rotatedBoundingBox="8773,5726 10215,5593 10270,6185 8827,6318"/>
              </emma:interpretation>
              <emma:one-of disjunction-type="recognition" id="oneOf7">
                <emma:interpretation id="interp31" emma:lang="en-US" emma:confidence="0">
                  <emma:literal>M+[1</emma:literal>
                </emma:interpretation>
                <emma:interpretation id="interp32" emma:lang="en-US" emma:confidence="0">
                  <emma:literal>Mill</emma:literal>
                </emma:interpretation>
                <emma:interpretation id="interp33" emma:lang="en-US" emma:confidence="0">
                  <emma:literal>Mtl</emma:literal>
                </emma:interpretation>
                <emma:interpretation id="interp34" emma:lang="en-US" emma:confidence="0">
                  <emma:literal>Mia</emma:literal>
                </emma:interpretation>
                <emma:interpretation id="interp35" emma:lang="en-US" emma:confidence="0">
                  <emma:literal>Mt!</emma:literal>
                </emma:interpretation>
              </emma:one-of>
            </emma:emma>
          </inkml:annotationXML>
          <inkml:trace contextRef="#ctx0" brushRef="#br1" timeOffset="358184.9837">0 60 258,'0'0'4386,"0"0"129,0 0-1290,0 0-903,0 0-387,0 0-645,0 13-129,0 5-387,0 1-258,4 10 129,-4-4-258,2 5-129,-2-2 0,0 1-129,0-5 0,0-1-129,1-6 0,2-2 0,-3-15 0,7 18 0,-7-18-129,0 0 129,0 0-129,21-20-129,-21 4 258,4-6-129,-4-3 129,0-3 0,1-4 0,-1 4-129,0 1 129,0 0 0,2 3 0,-2 9 0,0 15 0,1-22 0,-1 22 0,0 0 129,0 0-129,15 9 0,-15-9 129,10 22-129,-10-22 258,17 22-258,-17-22 129,18 19-129,-18-19 129,29 2-129,-12-2 129,3-7-129,0-6 129,4 1-129,1-4 0,0-1 129,-1 0-129,-3 1 129,-2-2 0,-1 7-129,-18 11 129,27-9 0,-27 9 0,14 11 129,-13 8-129,2 5 0,-3 4 0,0 3 0,0 5 0,0 1 0,0-4 0,-3 1-129,3-6 258,0 6-258,0-3 0,3-8 0,3-1-516,-4-6 0,14 6-645,-16-22-3096,16 12-516,-16-12-516,23-15-258</inkml:trace>
          <inkml:trace contextRef="#ctx0" brushRef="#br1" timeOffset="358433.5153">563 264 516,'0'0'4644,"0"0"258,0 0-258,0 0-2709,21 0-645,-21 0 0,29 1-387,-11-1-516,5 2 0,-2-1-258,-2-1-258,3 4-258,-22-4-387,32 1-903,-32-1-2451,0 0-516,17-9-516</inkml:trace>
          <inkml:trace contextRef="#ctx0" brushRef="#br1" timeOffset="358713.5506">750 194 2193,'0'0'4128,"0"0"-1290,8 11-516,-8-11-258,27 14-387,-27-14-645,27 18-258,-27-18-258,28 19-129,-28-19-129,21 16 0,-21-16-258,13 18 0,-13-18-258,0 16 129,0-16 0,0 0-129,-13 27-129,-4-23-129,17-4-516,-25 14-774,25-14-2322,-15 6-645,15-6 516</inkml:trace>
          <inkml:trace contextRef="#ctx0" brushRef="#br1" timeOffset="359473.6472">1184 35 2580,'0'0'4257,"-23"-16"-1032,23 16-903,0 0-387,0 0-516,-24-4-387,24 4-387,0 0-258,-19 0-129,19 0-129,-21 4 129,21-4-258,-21 4 0,21-4 0,-18 5 0,18-5 0,-16 5 129,16-5-258,0 0 258,0 0-129,-4 16 0,4-16 0,2 20 129,-2-20-129,11 26 129,-4-12 129,1 6-129,-1 1 0,0 3 0,-6-1 0,1 4 0,-2 0 0,0-2-129,0 7 0,-6 0 129,2-3-258,0-3 258,1 0 0,2-2-129,1-3 258,0-2-258,0-19 129,1 17 0,-1-17 0,0 0-129,20 14 0,-20-14 129,19 3-129,-19-3 0,28 2 0,-13-2 0,2 0-129,-17 0-387,35 0-1935,-35 0-2064,23-2-258,-23 2-387</inkml:trace>
          <inkml:trace contextRef="#ctx0" brushRef="#br1" timeOffset="359773.6855">1416 38 2967,'0'0'4644,"11"14"0,-11-14-1290,11 38-1935,-11-21-258,7 14 0,-7-6-516,3 3-258,-3 2-129,0-4 0,0-3-129,0-3-129,1 7-258,-1-13-387,7 15-1419,-7-29-2580,7 16-129,-7-16-387</inkml:trace>
        </inkml:traceGroup>
        <inkml:traceGroup>
          <inkml:annotationXML>
            <emma:emma xmlns:emma="http://www.w3.org/2003/04/emma" version="1.0">
              <emma:interpretation id="{FCB3DB03-0085-428E-B690-1E04E27D8900}" emma:medium="tactile" emma:mode="ink">
                <msink:context xmlns:msink="http://schemas.microsoft.com/ink/2010/main" type="inkWord" rotatedBoundingBox="10329,5733 11449,5629 11500,6180 10380,6283"/>
              </emma:interpretation>
              <emma:one-of disjunction-type="recognition" id="oneOf8">
                <emma:interpretation id="interp36" emma:lang="en-US" emma:confidence="0">
                  <emma:literal>6,163</emma:literal>
                </emma:interpretation>
                <emma:interpretation id="interp37" emma:lang="en-US" emma:confidence="0">
                  <emma:literal>6.16]</emma:literal>
                </emma:interpretation>
                <emma:interpretation id="interp38" emma:lang="en-US" emma:confidence="0">
                  <emma:literal>616]</emma:literal>
                </emma:interpretation>
                <emma:interpretation id="interp39" emma:lang="en-US" emma:confidence="0">
                  <emma:literal>6,16}</emma:literal>
                </emma:interpretation>
                <emma:interpretation id="interp40" emma:lang="en-US" emma:confidence="0">
                  <emma:literal>6.16}</emma:literal>
                </emma:interpretation>
              </emma:one-of>
            </emma:emma>
          </inkml:annotationXML>
          <inkml:trace contextRef="#ctx0" brushRef="#br1" timeOffset="360269.2484">1779 65 1419,'0'0'4128,"-19"-8"258,19 8-2580,-39 0-387,24 14 0,-15-6-129,12 15-258,-10-5-258,12 7 0,-3-1-258,10 4 0,-1 0-129,10 1 129,0-5-258,0-1 0,10 6-258,4 0 129,0-6 0,4-4 0,0-5-129,0-2 0,1-1 0,2-11 0,-1-6 0,-20 6 0,28-26 0,-20 7-129,-4 0 129,-4-1-129,-3-2 258,-5 8-258,-11 2 129,2 2 0,-7 6 0,2 1 0,-6 3 0,4 0 0,5 9 0,1 2-129,5 9 0,13-20-258,-4 42-1032,4-22-3225,7-3-129,10-1-387</inkml:trace>
          <inkml:trace contextRef="#ctx0" brushRef="#br1" timeOffset="360477.7749">1877 349 2580,'0'0'5031,"7"19"-129,-4-3-387,5 4-3483,-8-20 129,0 35-645,0-21-258,0 4-1290,0-18-3354,3 28-258,-3-28-258,0 0-128</inkml:trace>
          <inkml:trace contextRef="#ctx0" brushRef="#br1" timeOffset="360741.3081">2040 96 3354,'0'0'5031,"12"16"-258,-10 10-903,-4-8-2709,4 12 0,-2-8-387,4 12-258,-3-1-129,4 1-129,-4-5-258,-1-4-258,7 2-516,-7-27-2193,0 22-1548,0-22-516,0 0-129</inkml:trace>
          <inkml:trace contextRef="#ctx0" brushRef="#br1" timeOffset="361220.8692">2373 68 1419,'0'0'4257,"5"-17"258,-11 12-2322,6 5 0,-30 3-645,30-3-387,-39 22-387,23-5 0,-8-1-387,10 11 0,-3-5-129,9 3 0,-1-1-129,9 2-129,0 2 129,6-5-129,0 6 0,6-11 0,8 5 0,-6-10 0,8 5-129,-8-13 129,7 1-258,-7-6 258,5-6-258,-19 6 0,18-22 0,-18 22 129,3-28 0,-3 13-129,-12-2 258,-2 6-129,-7 5 0,1 1 129,-4 2 129,1 3-129,1 0 0,1 3 0,5 3 0,16-6 129,-15 25-387,15-25-903,0 0-3096,12 18-387,5-18-129</inkml:trace>
          <inkml:trace contextRef="#ctx0" brushRef="#br1" timeOffset="361800.9427">2514-47 3225,'0'0'4515,"19"0"-129,1 8-2580,-20-8-258,34 4-129,-34-4-645,31 2 0,-31-2-258,27 1-129,-27-1 0,0 0 0,0 0-129,16 7 0,-16-7-129,0 0 129,0 17-129,0-17 0,-1 25-129,0-9 129,-2 0-129,0 4 129,0 1-129,-1 1 129,0 4-129,2-3 0,0-1 0,2 2 258,0 1-516,0-1 516,4-2-258,0 0 0,3 4 0,-4 0 129,0-4-129,-3 2 0,0-6 0,-3 2 129,3-20-129,-20 27 129,20-27 0,-26 14-129,10-11 0,16-3 129,-25 5-129,25-5-129,-23 7 0,23-7-1290,-16 0-3225,16 0-129,0 0-387,-14 16-258</inkml:trace>
        </inkml:traceGroup>
        <inkml:traceGroup>
          <inkml:annotationXML>
            <emma:emma xmlns:emma="http://www.w3.org/2003/04/emma" version="1.0">
              <emma:interpretation id="{EC33D90D-6662-4726-A5F6-8CC7500C5E9F}" emma:medium="tactile" emma:mode="ink">
                <msink:context xmlns:msink="http://schemas.microsoft.com/ink/2010/main" type="inkWord" rotatedBoundingBox="12359,5376 13540,5267 13576,5651 12395,5760">
                  <msink:destinationLink direction="with" ref="{F1BDAB8E-8E42-4B39-B1D3-CAAEAFDEF6D9}"/>
                </msink:context>
              </emma:interpretation>
              <emma:one-of disjunction-type="recognition" id="oneOf9">
                <emma:interpretation id="interp41" emma:lang="en-US" emma:confidence="0">
                  <emma:literal>x=x</emma:literal>
                </emma:interpretation>
                <emma:interpretation id="interp42" emma:lang="en-US" emma:confidence="0">
                  <emma:literal>X=x</emma:literal>
                </emma:interpretation>
                <emma:interpretation id="interp43" emma:lang="en-US" emma:confidence="0">
                  <emma:literal>x=X</emma:literal>
                </emma:interpretation>
                <emma:interpretation id="interp44" emma:lang="en-US" emma:confidence="0">
                  <emma:literal>X=X</emma:literal>
                </emma:interpretation>
                <emma:interpretation id="interp45" emma:lang="en-US" emma:confidence="0">
                  <emma:literal>Ex</emma:literal>
                </emma:interpretation>
              </emma:one-of>
            </emma:emma>
          </inkml:annotationXML>
          <inkml:trace contextRef="#ctx0" brushRef="#br0" timeOffset="36651.6542">3574-267 3612,'0'19'4644,"8"6"-516,16 0-2064,-10-12-387,19 13-387,-10-11-129,11 10-516,-6-10-129,4 5-258,-7-6-129,0 2 0,2-1-387,-9-11-258,9 12-1548,-9-11-2322,0-4-387,-3-1-258</inkml:trace>
          <inkml:trace contextRef="#ctx0" brushRef="#br0" timeOffset="36420.1248">3839-274 3999,'19'-4'3612,"-19"4"-258,0 0-903,0 0-129,0 22-903,-12-4-516,5 7 0,-6 0-516,1 8 0,-2-3-258,0 3 0,-2 2-129,1-7 129,-2-2-258,5-5 129,-1-1 0,13-20-129,-17 24-129,17-24-387,0 0-903,0 0-1806,-13 0-1290,13 0-129,-6-29 130</inkml:trace>
          <inkml:trace contextRef="#ctx0" brushRef="#br0" timeOffset="36891.6846">3992-202 1,'0'0'4256,"0"0"517,11 0-387,6-11-2709,6 6-774,-3-8 0,11 6-387,-5-7-129,1 1-387,10 8-903,-19-3-2838,0 0-774,-1 8 0</inkml:trace>
          <inkml:trace contextRef="#ctx0" brushRef="#br0" timeOffset="37103.7115">4073-89 3870,'0'0'4386,"0"0"-516,18 14-2709,-4-15-129,12-2-258,1-4-516,1-2-516,9 6-1806,-2-5-2064,-7-3-129,4 3-129</inkml:trace>
          <inkml:trace contextRef="#ctx0" brushRef="#br0" timeOffset="37619.7769">4424-328 3870,'0'0'4773,"10"-7"-129,10 14-2064,-20-7-1032,32 18-387,-13-7-387,13 11-129,-4-7-387,2 4-129,-2 1 0,1-4-129,-2 3-129,-4-8-129,5 7-1032,-28-18-3096,30 17-258,-15-14-516,-15-3 517</inkml:trace>
          <inkml:trace contextRef="#ctx0" brushRef="#br0" timeOffset="37371.7455">4747-422 1419,'-17'46'4257,"6"-19"516,-7 1-516,-6 1-2838,10 15-516,-6-11-387,6 6-129,-2-3-129,4-5 0,-1-5-516,2-4-129,7 0-774,4-22-2322,-15 7-774,15-7-516</inkml:trace>
        </inkml:traceGroup>
        <inkml:traceGroup>
          <inkml:annotationXML>
            <emma:emma xmlns:emma="http://www.w3.org/2003/04/emma" version="1.0">
              <emma:interpretation id="{05F45A64-07EA-4C54-A1D0-2861D9B636AC}" emma:medium="tactile" emma:mode="ink">
                <msink:context xmlns:msink="http://schemas.microsoft.com/ink/2010/main" type="inkWord" rotatedBoundingBox="13566,4975 16717,4684 16813,5724 13662,6015">
                  <msink:destinationLink direction="with" ref="{F1BDAB8E-8E42-4B39-B1D3-CAAEAFDEF6D9}"/>
                </msink:context>
              </emma:interpretation>
              <emma:one-of disjunction-type="recognition" id="oneOf10">
                <emma:interpretation id="interp46" emma:lang="en-US" emma:confidence="0">
                  <emma:literal>+34=0</emma:literal>
                </emma:interpretation>
                <emma:interpretation id="interp47" emma:lang="en-US" emma:confidence="0">
                  <emma:literal>+34×1=0</emma:literal>
                </emma:interpretation>
                <emma:interpretation id="interp48" emma:lang="en-US" emma:confidence="0">
                  <emma:literal>+34×3=0</emma:literal>
                </emma:interpretation>
                <emma:interpretation id="interp49" emma:lang="en-US" emma:confidence="0">
                  <emma:literal>+34×0=0</emma:literal>
                </emma:interpretation>
                <emma:interpretation id="interp50" emma:lang="en-US" emma:confidence="0">
                  <emma:literal>+34×4=0</emma:literal>
                </emma:interpretation>
              </emma:one-of>
            </emma:emma>
          </inkml:annotationXML>
          <inkml:trace contextRef="#ctx0" brushRef="#br0" timeOffset="11515.4622">6752-455 3096,'10'0'5031,"8"29"-258,-18-29-1032,29 43-2451,-19-24 129,16 13-387,-9-8-258,11 6 0,-7-4-387,5-5-129,-1-3-129,6 5 0,-5-4-129,1-1 0,-2-4-129,-3-3-129,3 3-516,-25-14-1161,37 5-2709,-37-5-516,23-2-387</inkml:trace>
          <inkml:trace contextRef="#ctx0" brushRef="#br0" timeOffset="11231.9262">7028-529 516,'21'-5'4515,"-21"5"258,0 0-258,0 0-2709,-3 10-387,2 5-516,-15 0-258,8 12-129,-12-4-129,4 17-129,-5 0 0,0 0-129,-4 3-129,2 0 129,4-10-129,-1-1 0,6-4-129,14-28-387,-15 30-516,15-30-1290,-15 0-2451,15 0 0,-2-24-516</inkml:trace>
          <inkml:trace contextRef="#ctx0" brushRef="#br0" timeOffset="11803.9988">7266-425 6321,'13'14'5031,"-13"-14"-129,18 10-1161,-18-10-3225,25 1 129,-10-1-258,7 0 129,-5-1-258,4-1-129,1-1-258,-8-3-645,9 7-774,-23-1-2967,0 0-516,0 0-258,0 0 130</inkml:trace>
          <inkml:trace contextRef="#ctx0" brushRef="#br0" timeOffset="12028.0274">7302-308 2967,'0'0'5160,"-7"20"-258,7-20-129,0 0-3354,9 7-258,6-1-387,-15-6 0,26 0-258,-7 0-258,0 0-129,1 0-129,-2 0-387,5 8-1032,-23-8-2967,20 0-774,-20 0-258,21 0 129</inkml:trace>
          <inkml:trace contextRef="#ctx0" brushRef="#br0" timeOffset="12607.601">7819-507 4257,'0'22'5160,"-12"5"-258,0-11-129,10 12-3741,-15-12-129,10 18-258,-4-8 0,5 2-129,2-1-258,4 4 0,0-6-129,8-3 129,2-2-258,3-6 129,2 1 0,3-6-129,-1-4 0,0 0 129,1-5-129,0-5 0,-1-6 0,-2-5 0,3-5 129,-1-2-129,-5-6 0,2-4 0,-10 3 0,1-1 0,-5-1 0,-6-1 0,-7 5 0,-5 6 0,-5 8-129,0 0 129,0 10-129,-4 4 0,9 7-387,-6 0-645,17 14-3741,-6-6-129,10 1-387,-1 0 0</inkml:trace>
          <inkml:trace contextRef="#ctx0" brushRef="#br0" timeOffset="10075.7795">6144-841 1548,'0'0'3999,"0"0"-645,0 0-903,0 0-387,-2 25-387,2-25-516,-6 34-129,-1-16-387,7 13 0,-4-2-258,4 11-129,-6-1 0,4 8-129,-4-4 129,3 5-129,0 5 0,-1-6-129,4 5 258,-1-9-258,1-5 0,0 4 129,0-4-129,0-6 0,0-5 0,0-1 129,0-7 0,0 2-129,0-5 0,0-16 0,-3 19 0,3-19 0,0 14 0,0-14 0,0 0 0,0 14 0,0-14-129,0 0 129,0 22 0,0-22 0,0 0-129,0 0-129,0 16 0,0-16-258,0 0-387,0 0-645,0 0-2193,0 0-1032,0-12-258</inkml:trace>
          <inkml:trace contextRef="#ctx0" brushRef="#br0" timeOffset="10531.3372">5938-137 774,'0'0'4902,"-11"11"129,11-11-258,0 36-2838,0-36-516,4 38-258,0-22-387,15 12-129,-5-6-129,1 8-258,2-3-129,-1 0 129,1-2-129,0-1 0,-6-1-129,1-5 0,-12-18 129,24 22-129,-24-22 0,22 0 0,-22 0 129,23-18-129,-12 1 0,0-6 0,-3 0 0,3-2 0,-1 1 129,-1 4-258,-1 6-129,-4-9-387,10 18-3096,-14 5-1290,0 0-129,0 0-387</inkml:trace>
          <inkml:trace contextRef="#ctx0" brushRef="#br0" timeOffset="38123.8411">4822-201 1548,'0'0'4902,"0"0"-129,0 0 0,0 0-3096,7-22-516,10 19-387,-17 3-258,38-19-129,-18 5-129,7 4-258,-1 1 0,1-5-387,1 14-1032,-6-5-3096,-4-1-387,-3 1 0</inkml:trace>
          <inkml:trace contextRef="#ctx0" brushRef="#br0" timeOffset="37867.8086">4907-453 258,'6'9'4515,"-6"15"258,-3-10-258,3-14-2709,3 42-645,-3-25-258,10 16-129,-2-11-387,7 8-129,-4-5-258,1-6-258,1 8-903,-13-9-3225,0-18-129,6 25-387</inkml:trace>
          <inkml:trace contextRef="#ctx0" brushRef="#br0" timeOffset="38783.9249">5152-484 2451,'-4'-14'5031,"4"14"-258,0 0 0,-1-26-3225,1 26-387,10-8-516,5 8 0,-15 0-258,32-5-129,-15 5 129,2 0-258,-2 8 129,1 0-387,-4 1 387,-1 8-258,-5-1 129,-5 4-258,-3 0 258,-3-1-258,-8 3 129,-5 1-129,1-5 0,-2-2 129,2-5 0,15-11-129,-21 16 129,21-16 0,0 0 0,0 0 129,0 0-129,0 0 0,17 0 0,0-3 0,1 1 129,3 2-129,-2 0 129,1 5-129,1 2 0,-3 4 129,-18-11-129,23 29 0,-14-7 0,-5 0 0,-4 3 0,0 0 0,0 3-129,-3-2 129,-7-2 0,2-4 0,-7-2 0,-1-5 0,0-5 129,-4-4-129,1 0 129,0-4-129,3 0 129,16 0-129,-24 0-258,24 0-516,0 0-3870,0 0-387,0 0-258,0 0-258</inkml:trace>
        </inkml:traceGroup>
      </inkml:traceGroup>
    </inkml:traceGroup>
    <inkml:traceGroup>
      <inkml:annotationXML>
        <emma:emma xmlns:emma="http://www.w3.org/2003/04/emma" version="1.0">
          <emma:interpretation id="{6FC7BCC1-ADA7-4ED3-9AD0-404E02F75AB1}" emma:medium="tactile" emma:mode="ink">
            <msink:context xmlns:msink="http://schemas.microsoft.com/ink/2010/main" type="paragraph" rotatedBoundingBox="8690,6277 21579,5737 21615,6616 8727,71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22E3002-CB68-499D-B2F1-A668B5E39C4A}" emma:medium="tactile" emma:mode="ink">
              <msink:context xmlns:msink="http://schemas.microsoft.com/ink/2010/main" type="line" rotatedBoundingBox="8690,6277 21579,5737 21615,6616 8727,7155"/>
            </emma:interpretation>
          </emma:emma>
        </inkml:annotationXML>
        <inkml:traceGroup>
          <inkml:annotationXML>
            <emma:emma xmlns:emma="http://www.w3.org/2003/04/emma" version="1.0">
              <emma:interpretation id="{4BCF794B-9475-4BFE-B026-F81F21F52139}" emma:medium="tactile" emma:mode="ink">
                <msink:context xmlns:msink="http://schemas.microsoft.com/ink/2010/main" type="inkWord" rotatedBoundingBox="8701,6521 11480,6405 11506,7025 8727,7141"/>
              </emma:interpretation>
              <emma:one-of disjunction-type="recognition" id="oneOf11">
                <emma:interpretation id="interp51" emma:lang="en-US" emma:confidence="0">
                  <emma:literal>x-&gt;[0,9]</emma:literal>
                </emma:interpretation>
                <emma:interpretation id="interp52" emma:lang="en-US" emma:confidence="0">
                  <emma:literal>X-&gt;[0,9]</emma:literal>
                </emma:interpretation>
                <emma:interpretation id="interp53" emma:lang="en-US" emma:confidence="0">
                  <emma:literal>X-&gt;[0,9}</emma:literal>
                </emma:interpretation>
                <emma:interpretation id="interp54" emma:lang="en-US" emma:confidence="0">
                  <emma:literal>X-)[0,9]</emma:literal>
                </emma:interpretation>
                <emma:interpretation id="interp55" emma:lang="en-US" emma:confidence="0">
                  <emma:literal>X-2[0,9]</emma:literal>
                </emma:interpretation>
              </emma:one-of>
            </emma:emma>
          </inkml:annotationXML>
          <inkml:trace contextRef="#ctx0" brushRef="#br1" timeOffset="362453.5258">109 886 2193,'21'-18'4644,"-21"18"-129,0 0-1419,0 0-1290,0 0-129,-20 19-387,8 5-516,-11-1-258,5 14 0,-1-7-258,-1 1 129,1-5-129,1 2-258,5-7 0,1-3-258,3-3-129,9-15-258,-7 18-387,7-18-1161,0 0-2451,-12-8-387,12 8 0</inkml:trace>
          <inkml:trace contextRef="#ctx0" brushRef="#br1" timeOffset="362673.5537">-89 868 258,'-1'-15'4773,"1"15"258,0 0-387,0 0-2193,23 19-774,-23-19-387,35 40-387,-13-11-387,8 1-129,-4 0-258,3 1 0,5-2-645,-8-8-387,19 5-1677,-19-7-2064,2-8-258,-1-4-387</inkml:trace>
          <inkml:trace contextRef="#ctx0" brushRef="#br1" timeOffset="362921.5852">346 995 4128,'-17'-5'4773,"17"5"-387,0 0-2322,26-2-645,-26 2-516,38 0 0,-14 0-387,9 3-258,-2 1-258,-1 0 0,1 1-129,-6-5-258,7 6-774,-15-6-1419,-2-4-2064,2 2-129,-17 2 129</inkml:trace>
          <inkml:trace contextRef="#ctx0" brushRef="#br1" timeOffset="363221.1232">602 878 1935,'10'6'4386,"-10"-6"-258,30 14-2064,-30-14-387,28 14-516,-28-14-516,31 22-129,-31-22-387,24 28 0,-15-10-258,-4-2 129,-5-16 0,0 27-129,0-27-129,-10 24 258,-5-15-129,-1 1 0,-1-2 129,-1-4-258,18-4-387,-28 7-1290,28-7-2064,0 0-387,0 0 129</inkml:trace>
          <inkml:trace contextRef="#ctx0" brushRef="#br1" timeOffset="364077.2319">1133 822 2580,'-21'0'4644,"21"0"-129,-20-3-2193,20 3-516,0 0-387,-16-1-516,16 1-129,-20-5-387,4 0 0,16 5-129,-26-5 0,26 5 0,-20 0-129,20 0 0,-23 5 129,23-5-129,0 0-129,-14 21 258,14-21-258,0 18 129,0-18 0,0 17-129,7-3 0,0 0 0,-1 5 258,2 0-258,-2 3 0,-2 6 0,2-1-258,-4 1 258,-2 0 0,0 2 0,0 1 0,0-4 0,-4 0-129,-1-2 129,0 0 0,1-1 0,-1-2-129,0-6 129,5-16-129,-4 23 129,4-23 0,0 0 0,0 15 0,0-15 0,0 0 0,23 0 0,-23 0 0,27-5 0,-11 3 0,0-2-258,4 5-903,-1 1-3354,-2-2-129,1 0-774,-4 0 387</inkml:trace>
          <inkml:trace contextRef="#ctx0" brushRef="#br1" timeOffset="366817.5799">1359 957 258,'0'0'2064,"0"0"-387,0 0-516,0 0 129,0 0 258,-14-3-258,14 3-129,-18 9 258,11 15-129,-7-10-129,11 12 0,-7-4-129,10 9-387,0-9 0,0 9 0,4-8-258,12 2-129,-2-11 0,8 2 0,-1-7 0,4-3-129,-6-6 0,6 0-129,-6-6 129,4-6 0,-5-4-129,-5-3 0,-5-3 129,-4-4-129,-4-2 0,0 0 0,-5-3 0,-11 0 0,-2 8 0,-3-2 0,-2 9 0,1 3 0,-4 9-129,1 4 129,6 4 0,-3 10 0,8 2-258,-2 3-129,14 6-516,2-25-1419,-12 28-2322,14-10 0,-2-18-387</inkml:trace>
          <inkml:trace contextRef="#ctx0" brushRef="#br1" timeOffset="367082.1135">1703 1145 1,'8'14'4772,"-8"-14"259,4 20-387,5-1-2451,-9-19-645,4 32 0,-4-32-645,1 35-258,-1-18-387,0-1-129,3 1-387,-3-17-1419,-11 16-2838,11-16-387,0 0-258,0 0 1</inkml:trace>
          <inkml:trace contextRef="#ctx0" brushRef="#br1" timeOffset="399469.2261">2176 906 129,'0'0'1677,"0"0"-129,0 0-258,0 0-258,0 0 0,0 0-129,0 0 0,0 0-129,0-9-129,0 9 129,0 0-258,0 0 129,0 0-258,-11-18 129,11 18-129,0 0-129,0 0 258,-18-11-387,18 11 129,-15-1-129,15 1 0,-17-2-129,17 2 0,-18-3 129,18 3-129,-18 0 0,18 0 0,-15 0 129,15 0-129,-17 3 0,17-3 0,-15 10 258,15-10-258,-16 12 0,16-12 0,0 0 0,-18 16 0,18-16 129,0 0-129,-12 22 129,12-22 0,0 18-129,0-18 129,0 17 0,0-17 129,15 16-129,-15-16 0,17 8 129,-17-8-129,25 3 0,-25-3 0,26 0-129,-26 0 129,28-8-129,-28 8 0,27-16 129,-27 16-129,25-15 0,-25 15 129,22-18-129,-22 18 0,18-13 0,-18 13 129,17-12-129,-17 12 0,0 0 0,14-19 129,-14 19-129,0 0 0,7-18 129,-7 18-129,0 0 129,0 0 0,0 10 0,0-10 0,0 33 129,0-10-129,0 3 0,0-1 0,0 0-129,4 6 129,-1-8-129,2 2 0,4-7 0,-4-1 129,-5-17-129,10 24 129,-10-24-129,0 0 0,8 17 0,-8-17 129,0 0-129,0 0 0,0 0 129,0 0-129,0 0 0,0 0-258,16-1-1032,-16 1-3096,0-16-129,0 16-387</inkml:trace>
          <inkml:trace contextRef="#ctx0" brushRef="#br1" timeOffset="400600.8698">2434 755 1677,'0'0'2322,"0"0"-387,0 0 258,9 0-516,-9 0-387,0 0-129,0 0-258,25-2 129,-25 2-387,22-6 129,-22 6-129,26-5 0,-9-2-258,3 6 0,-4-4-129,5 2 0,-5-2 129,2 4-129,-18 1 0,28-3-129,-28 3 0,18 0-129,-18 0 129,0 0-129,0 0 0,0 0 0,0 0 129,11 12-129,-11-12 0,0 0 0,0 21 0,0-21 0,-2 19 0,2-19 129,-5 23-258,5-23 129,-2 26 0,2-12 0,0 5 0,0 0 0,0 1 0,0 4 0,0 5 0,2-4 129,1 6-258,-1 2 258,-2-4-129,3 3 0,0-6 0,0 3 0,-2-2 0,5-5 0,-5-2 0,1-3 0,3-2 0,-4 1 0,-1-16 0,6 20 0,-6-20 0,0 0 129,3 16-258,-3-16 258,0 0-129,0 0 0,-9 3 0,9-3 129,-22 3-129,22-3 0,-29 5 0,12-2 129,-1-1-129,4-1 0,14-1 0,-24 6 0,24-6 0,0 0 129,0 0-258,0 0 0,0 14-645,0-14-3741,9 2 0,8-2-645,-17 0 258</inkml:trace>
        </inkml:traceGroup>
        <inkml:traceGroup>
          <inkml:annotationXML>
            <emma:emma xmlns:emma="http://www.w3.org/2003/04/emma" version="1.0">
              <emma:interpretation id="{603F3CB3-BAF0-49B3-BB9A-CA27F2C51E8C}" emma:medium="tactile" emma:mode="ink">
                <msink:context xmlns:msink="http://schemas.microsoft.com/ink/2010/main" type="inkWord" rotatedBoundingBox="12107,6382 12940,6348 12961,6850 12128,6884">
                  <msink:destinationLink direction="with" ref="{05227826-B60D-4AE7-A953-E43909884283}"/>
                </msink:context>
              </emma:interpretation>
              <emma:one-of disjunction-type="recognition" id="oneOf12">
                <emma:interpretation id="interp56" emma:lang="en-US" emma:confidence="0">
                  <emma:literal>or</emma:literal>
                </emma:interpretation>
                <emma:interpretation id="interp57" emma:lang="en-US" emma:confidence="0">
                  <emma:literal>on</emma:literal>
                </emma:interpretation>
                <emma:interpretation id="interp58" emma:lang="en-US" emma:confidence="0">
                  <emma:literal>Or</emma:literal>
                </emma:interpretation>
                <emma:interpretation id="interp59" emma:lang="en-US" emma:confidence="0">
                  <emma:literal>our</emma:literal>
                </emma:interpretation>
                <emma:interpretation id="interp60" emma:lang="en-US" emma:confidence="0">
                  <emma:literal>T</emma:literal>
                </emma:interpretation>
              </emma:one-of>
            </emma:emma>
          </inkml:annotationXML>
          <inkml:trace contextRef="#ctx0" brushRef="#br0" timeOffset="27415.9814">3758 1004 1806,'0'0'4257,"0"0"-516,0 0-774,0 0-516,0 0-774,0 0-516,0 0-129,-10 14-387,10 1-129,0-15-129,0 28 0,1-8-129,5-1 0,0-3-129,-2 1 129,-4-17-129,12 26-129,-12-26 0,13 17 129,-13-17-129,0 0 0,0 0 0,0 0 0,0 0 0,5-11 129,-5 11-129,-1-27 0,-5 9 0,1 0 0,-1-1 0,-1-2 0,2 4 0,-2-6 0,3 5 0,-2 0 0,2 3 0,4 15 0,-6-21 0,6 21 0,-2-19 0,2 19 0,0 0 0,0 0 0,0 0 0,18-2 129,-18 2-129,32 0 129,-7 0-129,3 0 0,5-3 129,3 2-129,3-6 0,-2-1 0,2-1 0,-3 0-258,1 9-903,-13-2-3225,0-1-516,-10 3-258,-14 0-129</inkml:trace>
          <inkml:trace contextRef="#ctx0" brushRef="#br0" timeOffset="32459.6218">3457 758 1935,'-24'-13'2967,"24"13"-258,-17-7-387,1-2-258,16 9-258,-25-5-387,25 5-129,-20 0-387,20 0-129,-18 6 129,18-6-387,-11 20-129,9-4-129,2-16-129,-4 25 129,4-25-129,3 29 0,-3-29 0,21 23 0,-4-12-129,2-5 129,1-3 0,-1 1-129,-2-4 129,5 0-129,-4 0 0,-1-7 0,-3-4 129,-14 11-129,28-29 0,-16 6 0,1 6 0,-5-2 0,-2-1 258,-3 3-516,-3 1 258,0 16 0,-14-20 0,-3 18 258,-2 2-516,-2 0 258,-2 0-258,5 4-129,11 13-1677,7-17-2322,-4 17-387,4-17-387</inkml:trace>
        </inkml:traceGroup>
        <inkml:traceGroup>
          <inkml:annotationXML>
            <emma:emma xmlns:emma="http://www.w3.org/2003/04/emma" version="1.0">
              <emma:interpretation id="{02264908-BC53-47B9-9491-1296C35B5F70}" emma:medium="tactile" emma:mode="ink">
                <msink:context xmlns:msink="http://schemas.microsoft.com/ink/2010/main" type="inkWord" rotatedBoundingBox="14358,6034 16114,6095 16100,6493 14344,6432">
                  <msink:destinationLink direction="with" ref="{05227826-B60D-4AE7-A953-E43909884283}"/>
                </msink:context>
              </emma:interpretation>
              <emma:one-of disjunction-type="recognition" id="oneOf13">
                <emma:interpretation id="interp61" emma:lang="en-US" emma:confidence="0">
                  <emma:literal>[16,16],mo</emma:literal>
                </emma:interpretation>
                <emma:interpretation id="interp62" emma:lang="en-US" emma:confidence="0">
                  <emma:literal>(16,16],mo</emma:literal>
                </emma:interpretation>
                <emma:interpretation id="interp63" emma:lang="en-US" emma:confidence="0">
                  <emma:literal>[16,16],m=0</emma:literal>
                </emma:interpretation>
                <emma:interpretation id="interp64" emma:lang="en-US" emma:confidence="0">
                  <emma:literal>(16,16],m=0</emma:literal>
                </emma:interpretation>
                <emma:interpretation id="interp65" emma:lang="en-US" emma:confidence="0">
                  <emma:literal>[16,163,780</emma:literal>
                </emma:interpretation>
              </emma:one-of>
            </emma:emma>
          </inkml:annotationXML>
          <inkml:trace contextRef="#ctx0" brushRef="#br1" timeOffset="342321.4693">6512 496 3999,'13'-16'4386,"-13"16"-1290,0 0-645,19-5-516,-19 5-516,0 0-258,0 0-516,0 0-129,3 13 129,-3 4-516,0 2 387,-4 8-387,-3 0 129,4-2-258,-2 2 258,3-5-258,2 2 129,0-7-129,0-17 0,4 17 0,-4-17 0,0 0 0,0 0 0,14-6 258,-12-10-258,-1-2 0,1-6 0,0-5 129,-2-1-258,3 0 258,0-2-516,1 7 645,-1 2-516,0 2 516,1 6-645,-4 15 387,10-18 0,-10 18 0,0 0 0,18 0 129,-18 0-129,18 8 0,-18-8 258,25 24-516,-15-10 645,2 2-387,-12-16 258,24 25-258,-24-25 387,24 15-387,-24-15 258,25 4 0,-25-4-387,27-5 258,-11-3-258,-2-1 258,2-1-258,-2-2 258,-14 12-387,24-10 258,-24 10 0,15-1 0,-15 1 258,5 9-387,-5 5 258,0 5-258,0 7 387,0 2-387,-2 2 258,1 0-258,-1 2 129,2-3 0,0-2 0,0-4 0,2-1 0,5-8-258,-7-14-258,0 0-1290,23 12-2967,-23-12-129,21-1-516,-21 1 0</inkml:trace>
          <inkml:trace contextRef="#ctx0" brushRef="#br1" timeOffset="342673.514">7029 633 1548,'0'0'4386,"22"0"129,-22 0-2193,0 0-387,26-2-129,-26 2-516,16-8-258,-16 8-387,21-8-129,-21 8-258,22-3 0,-22 3-129,23 0-129,-23 0-129,18 0-387,-1 5-774,-17-5-2064,0 0-1548,15 0 0,-15 0-129</inkml:trace>
          <inkml:trace contextRef="#ctx0" brushRef="#br1" timeOffset="343017.5576">7203 502 2580,'0'11'4257,"0"-11"-903,23 12-2064,-23-12 129,21 12-387,-21-12-129,22 11-387,-22-11-129,25 14-387,-25-14 129,15 19 0,-15-19 0,6 19-129,-6-19 0,0 19 0,0-19 0,-7 21 0,7-21 0,-15 22 0,15-22 0,-14 15 0,14-15 0,0 0-129,-6 24-387,6-24-1161,0 0-2709,0 0 0,0 0 0</inkml:trace>
          <inkml:trace contextRef="#ctx0" brushRef="#br0" timeOffset="23728.0131">6078 538 516,'-7'0'2451,"7"0"129,0 0-516,0 0-387,-20 0 0,20 0-387,0 0-129,0 0-387,0 0-129,0 0 0,0 0-129,-14 16 0,14-16-129,0 0-129,-3 19 0,3-19 0,0 19 0,0-19-129,3 15 0,-3-15 129,13 18-129,-13-18 0,14 7 0,-14-7 0,14 5 0,-14-5-129,22 4 129,-22-4 0,24 0-129,-24 0 129,22 0 0,-22 0-129,25-9 0,-25 9 0,18-14 0,-18 14 0,15-17 129,-15 17-129,7-20 0,-7 20 0,0-19 0,0 19 0,-5-19 0,5 19 129,-27-16-129,12 8 0,-2 5 0,2 1 0,0 2-129,-2 0-258,17 0-1419,-14 17-2580,14-17-258,0 0-258</inkml:trace>
          <inkml:trace contextRef="#ctx0" brushRef="#br0" timeOffset="34723.9093">5636 347 774,'-6'14'4128,"6"-14"-516,0 0-387,-22 0-516,22 0-516,0 0-387,0 0-645,0 0-258,0 0-129,0 0 0,0 0-258,0 0-258,-4 18 0,4-18-129,8 22 0,-8-22 0,21 20-129,-21-20 129,27 20-258,-27-20 258,29 20-129,-29-20 0,26 22-129,-26-22 258,21 20-258,-21-20 387,14 24-387,-14-24 387,6 19-387,-6-19 258,0 18-129,0-18 0,-6 15 0,6-15 0,-22 11 0,8-3 0,-6-2 129,-3 2 0,-2 5-129,0-4 129,0 1-129,2-4 0,7-2-258,14 13-2322,2-17-1935,11 0-645,10-11-516,10-3 129</inkml:trace>
        </inkml:traceGroup>
        <inkml:traceGroup>
          <inkml:annotationXML>
            <emma:emma xmlns:emma="http://www.w3.org/2003/04/emma" version="1.0">
              <emma:interpretation id="{3E133FE6-711E-407C-BA23-1FF495F5DA44}" emma:medium="tactile" emma:mode="ink">
                <msink:context xmlns:msink="http://schemas.microsoft.com/ink/2010/main" type="inkWord" rotatedBoundingBox="16434,5970 19121,5857 19152,6598 16465,6710"/>
              </emma:interpretation>
              <emma:one-of disjunction-type="recognition" id="oneOf14">
                <emma:interpretation id="interp66" emma:lang="en-US" emma:confidence="0">
                  <emma:literal>Xt</emma:literal>
                </emma:interpretation>
                <emma:interpretation id="interp67" emma:lang="en-US" emma:confidence="0">
                  <emma:literal>xo</emma:literal>
                </emma:interpretation>
                <emma:interpretation id="interp68" emma:lang="en-US" emma:confidence="0">
                  <emma:literal>x,</emma:literal>
                </emma:interpretation>
                <emma:interpretation id="interp69" emma:lang="en-US" emma:confidence="0">
                  <emma:literal>X,</emma:literal>
                </emma:interpretation>
                <emma:interpretation id="interp70" emma:lang="en-US" emma:confidence="0">
                  <emma:literal>Xh</emma:literal>
                </emma:interpretation>
              </emma:one-of>
            </emma:emma>
          </inkml:annotationXML>
          <inkml:trace contextRef="#ctx0" brushRef="#br1" timeOffset="347669.6482">9544 499 7353,'0'0'5031,"0"12"129,11 10-1935,-11-22-2064,27 29-258,-27-29-129,29 35-258,-12-18 0,1 5-258,0-3-129,0 0-129,-3-3 0,1-5-258,2 8-387,-18-19-774,26 11-3483,-26-11-129,17 8-516,-17-8-129</inkml:trace>
          <inkml:trace contextRef="#ctx0" brushRef="#br1" timeOffset="347405.6149">9770 497 2193,'0'0'3096,"14"-5"645,-14 5-774,0 0-387,18 0-516,-18 0-516,0 0-129,0 0-258,0 0-387,-10 16 129,3 0-387,-8 0 0,-2 5-258,-7 1 129,2 3-129,-3 1-258,1 5 258,3-6-129,2 2-129,2-3-129,5-4-129,3 1-258,9-21-387,-5 28-1290,5-28-2580,0 0-516,0 0-258,-9-10 388</inkml:trace>
          <inkml:trace contextRef="#ctx0" brushRef="#br1" timeOffset="348389.7399">9959 666 645,'-15'8'4515,"15"-8"258,0 0-1290,0 0-1548,0 0-129,8-3-516,-8 3-387,23-5-258,-23 5 0,33-1-258,-15-1 0,6 2-129,-1 0 129,3-1-129,0 1-129,2 0 0,-2 0-129,-2 0 0,1-2 0,-3-4-129,-3 6-387,-19 0-516,29 0-1806,-29 0-1806,0 0-516,0 0 0</inkml:trace>
          <inkml:trace contextRef="#ctx0" brushRef="#br1" timeOffset="348765.7876">10189 564 2967,'0'0'5160,"0"0"-129,10-11-258,-10 11-3096,14-3-387,-14 3-258,32 0-387,-18-2-129,9 8-258,-23-6 0,30 18-129,-30-18 0,19 18 0,-19-18-129,14 19 129,-14-19-129,4 21 0,-4-21 0,0 21 0,0-21 0,-8 17 0,8-17 0,-15 19 0,15-19 0,-23 15-129,23-15-258,-19 8-1032,19-8-3483,0 0-129,0 0-387,0 0-258</inkml:trace>
          <inkml:trace contextRef="#ctx0" brushRef="#br1" timeOffset="343725.6474">7809 363 3096,'14'-17'4257,"2"1"-1419,-16 0-516,0 16-387,-2-17-387,2 17-516,0 0-258,-14-14-129,14 14-258,-19-7-129,4 6 0,15 1-129,-26 0 0,10 1-129,-1 4 129,2 1-129,15-6 0,-27 21 129,27-21 0,-15 25 0,9-7-129,6-1 129,0 0-258,0 0 258,0-3-129,6 6 0,-3-3 129,-2 4-258,3-3 387,-2 1-516,-1 3 387,-1 1-258,1 4 258,-1-6-258,-1 5 0,-2-5 129,-1 1-129,3-4 129,-1 6-129,-2-7 0,4 1 0,-1-2 0,1-16 129,-4 25-129,4-25 0,0 22 129,0-22-129,0 0 129,2 16 0,-2-16 0,0 0 0,21 11 0,-21-11 0,24 2 0,-24-2 0,22 0-129,-8 0-387,-14 0-1161,21-17-2838,-21 17-129,22-20-258</inkml:trace>
          <inkml:trace contextRef="#ctx0" brushRef="#br1" timeOffset="344085.6933">7929 410 3354,'11'-17'4773,"-11"17"-129,17-13-2322,-17 13-903,0 0-129,22 24-258,-22-24-258,9 37-516,-9-18 258,5 7-387,-5 1 258,0 2-387,0 1 258,0-1-387,0-2 129,0-1 0,0-1-129,0-11-129,2 8-387,-2-22-645,14 14-3354,-14-14-129,0 0-516</inkml:trace>
          <inkml:trace contextRef="#ctx0" brushRef="#br1" timeOffset="344649.765">8298 407 2580,'0'-17'4773,"0"17"-387,0 0-2322,-11-13-387,11 13-129,0 0-516,-18 5-258,18-5-258,-25 19 0,10-8-129,1 13-258,-3-7 258,2 15-387,-1-9 258,3 4-387,3 2 387,6-1-387,2-1 129,2-2 129,2-1-129,9-5 0,0-4 0,7 1 0,-3-8 0,1-3 0,-2-5 0,1 0 0,-15 0 0,25-14 0,-25 14 129,17-26-129,-13 12 0,-3 0 0,-1-3 0,0 17 0,-7-21 0,7 21 0,-22-16 0,5 15 0,1 1 0,-1 0 0,2 9-129,15-9 129,-26 24-387,26-24-258,-6 32-903,6-32-3096,0 18-258,0-18-258</inkml:trace>
          <inkml:trace contextRef="#ctx0" brushRef="#br1" timeOffset="344881.7944">8395 668 1677,'14'6'5031,"-14"-6"0,6 17-516,-6-17-2838,9 21-645,-9-21-258,0 33-387,0-15-258,0-18-258,0 28-387,0-28-1548,0 0-2451,-9 19-387,9-19-258</inkml:trace>
          <inkml:trace contextRef="#ctx0" brushRef="#br1" timeOffset="345189.3335">8585 429 3612,'0'0'5289,"19"-8"-645,-19 8-387,0 0-3225,2 21-258,-2-5 129,0 6-516,0 1 129,0 6-387,-2-4 258,-3 4-387,3-3 258,-1 0-129,-1-4-258,4-3 0,0 1-387,0-20-258,9 30-1935,-9-30-1935,0 0-516,17 15-129</inkml:trace>
          <inkml:trace contextRef="#ctx0" brushRef="#br1" timeOffset="345713.4">8927 393 1548,'-9'11'4386,"-4"-6"516,13-5-645,-20 23-3096,-1-11 129,7 8-387,-5-6-129,5 7-387,-4-6 129,6 6-258,-1-3 258,8 4-516,-3-3 258,5 2-129,0 0 0,3-3-129,3 2 0,6-4 129,2-2-258,-11-14 129,25 22-129,-11-19 0,2 0-129,0-3 129,2 0-129,-18 0 129,22-14-129,-22 14 0,16-23 129,-16 23 0,2-25 129,-2 25-129,-2-24 129,2 24 0,-20-18 129,2 12 0,0-2 0,0 8 129,0-2-129,-1 2 0,-1 2 129,20-2-258,-24 19 0,24-19-645,-4 19-2322,4-19-1677,0 18-258,0-18-258</inkml:trace>
          <inkml:trace contextRef="#ctx0" brushRef="#br1" timeOffset="346617.0148">8969 279 2580,'0'0'4644,"0"0"0,16-6-2580,5 6-645,-21 0 129,28 0-516,-28 0 0,34-1-387,-34 1-129,33-7-129,-19 4 0,3 3-129,-17 0 0,26-3-129,-26 3 0,21-2-129,-21 2 258,0 0-258,0 0 129,0 0-129,11 8 0,-11-8 0,-1 24 129,-6-7 0,0-1 0,1 5 129,-2-4-258,2 5 258,-1 2 0,2-4-129,-1-1 129,3-1-387,2 1 387,0-2-387,-4 2 258,4 0-258,1-5 258,0 5-258,-1-2 129,1 0 0,0 2-129,-3 1 129,0-3 0,2-1 0,-2-1 0,3-15-129,-8 29 129,8-29 0,-12 21-129,12-21 129,-18 20 0,18-20 0,-22 8 0,22-8 0,-21 5 0,21-5 0,-24 1 129,24-1-129,0 0-129,-15 0 129,15 0-387,0 0-903,0 0-3225,11 0-516,-11 0-258,0 0-258</inkml:trace>
          <inkml:trace contextRef="#ctx0" brushRef="#br1" timeOffset="346946.0566">9292 785 3225,'17'14'5289,"-17"-14"-387,1 17 129,7 0-3870,-8-17-129,2 26-129,-2-26-258,0 30-387,0-14-129,0-16-258,0 28-387,0-28-1032,0 0-2967,-10 19-516,10-19-258,0 0-129</inkml:trace>
        </inkml:traceGroup>
        <inkml:traceGroup>
          <inkml:annotationXML>
            <emma:emma xmlns:emma="http://www.w3.org/2003/04/emma" version="1.0">
              <emma:interpretation id="{464354C7-92DF-4214-87ED-188F201331F1}" emma:medium="tactile" emma:mode="ink">
                <msink:context xmlns:msink="http://schemas.microsoft.com/ink/2010/main" type="inkWord" rotatedBoundingBox="19557,6073 20317,6041 20340,6608 19581,6639"/>
              </emma:interpretation>
              <emma:one-of disjunction-type="recognition" id="oneOf15">
                <emma:interpretation id="interp71" emma:lang="en-US" emma:confidence="0.5">
                  <emma:literal>[0,</emma:literal>
                </emma:interpretation>
                <emma:interpretation id="interp72" emma:lang="en-US" emma:confidence="0">
                  <emma:literal>[o,</emma:literal>
                </emma:interpretation>
                <emma:interpretation id="interp73" emma:lang="en-US" emma:confidence="0">
                  <emma:literal>co,</emma:literal>
                </emma:interpretation>
                <emma:interpretation id="interp74" emma:lang="en-US" emma:confidence="0">
                  <emma:literal>[O,</emma:literal>
                </emma:interpretation>
                <emma:interpretation id="interp75" emma:lang="en-US" emma:confidence="0">
                  <emma:literal>Co,</emma:literal>
                </emma:interpretation>
              </emma:one-of>
            </emma:emma>
          </inkml:annotationXML>
          <inkml:trace contextRef="#ctx0" brushRef="#br1" timeOffset="353169.8467">11208 510 2451,'0'0'4515,"-9"-2"-1419,9 2-774,-22 8-258,15 9-516,-13-7-258,11 14-387,-8-8 0,9 5-516,-4 0 129,11 3-129,-6-3-129,7-1 0,3-3-129,9 0 129,-12-17-129,31 21 0,-9-16-129,-2-2 129,2-3-129,3-3 258,-2-5-258,0-5 129,-5-1-129,0-5 129,-2 0 0,-4-3-129,-6 1 0,-6-4 129,0 0-258,-6 3 258,-6 2-258,-5-1 129,-1 7-129,-4 3 129,-1 3-129,0 5 258,-1 3 0,5 1-387,3 15-129,-1-10-903,17-6-3096,-9 24-516,7-9-258,2-15-129</inkml:trace>
          <inkml:trace contextRef="#ctx0" brushRef="#br1" timeOffset="353677.9114">11531 702 4128,'5'21'5289,"-2"-3"0,0-3-387,-3-15-3612,0 30-129,0-30-258,0 36-387,0-16-258,0 0-258,0 1-129,0-21-903,-6 20-3741,6-20-129,-8 16-516,8-16-258</inkml:trace>
          <inkml:trace contextRef="#ctx0" brushRef="#br1" timeOffset="352153.2178">10937 377 258,'0'0'3096,"0"0"-387,0 0-258,0 0-258,0 0-645,0 0 0,0 0-516,0 0 129,0 0-258,0 0-387,0 0-129,0 0-129,0 0 129,0 0-258,0 0 0,0 0 0,-16 0 129,16 0-129,0 0 129,-23 8-129,23-8 0,-15 6 0,15-6 0,-17 0 0,17 0-129,-19 0 129,19 0-129,-20 10 0,20-10 0,-22 3 129,22-3-129,-13 9 129,13-9 0,0 0-129,-15 5 129,15-5 0,0 0-129,0 0 129,0 0 0,0 0-129,0 0 129,0 18 129,0-18-129,0 0 129,0 16 0,0-16-129,4 22 129,-4-22-258,4 26 387,-2-7-516,-2 1 387,0 2-387,0 3 258,0-2-129,0 2-129,0 1 129,0 1 0,-2-5 0,2 3 0,0-1 0,0-5-129,0-2 129,0 0 0,0-17 0,0 21 0,0-21 0,0 0 0,0 0 0,0 0 0,0 16 0,0-16 0,0 0 0,0 0 0,0 0 0,17 0 0,-17 0 0,21 0 129,-21 0-129,27 0-129,-11 0 129,-3 0-129,-13 0-129,30 10-903,-30-10-3354,14 3-516,-14-3-258,17 0-129</inkml:trace>
        </inkml:traceGroup>
        <inkml:traceGroup>
          <inkml:annotationXML>
            <emma:emma xmlns:emma="http://www.w3.org/2003/04/emma" version="1.0">
              <emma:interpretation id="{75DAF73C-B58D-40BE-97BF-C42EFA954BC6}" emma:medium="tactile" emma:mode="ink">
                <msink:context xmlns:msink="http://schemas.microsoft.com/ink/2010/main" type="inkWord" rotatedBoundingBox="20668,6022 21589,5983 21615,6616 20695,6654"/>
              </emma:interpretation>
              <emma:one-of disjunction-type="recognition" id="oneOf16">
                <emma:interpretation id="interp76" emma:lang="en-US" emma:confidence="0">
                  <emma:literal>2]</emma:literal>
                </emma:interpretation>
                <emma:interpretation id="interp77" emma:lang="en-US" emma:confidence="0">
                  <emma:literal>2}</emma:literal>
                </emma:interpretation>
                <emma:interpretation id="interp78" emma:lang="en-US" emma:confidence="0">
                  <emma:literal>2</emma:literal>
                </emma:interpretation>
                <emma:interpretation id="interp79" emma:lang="en-US" emma:confidence="0">
                  <emma:literal>2)</emma:literal>
                </emma:interpretation>
                <emma:interpretation id="interp80" emma:lang="en-US" emma:confidence="0">
                  <emma:literal>Z]</emma:literal>
                </emma:interpretation>
              </emma:one-of>
            </emma:emma>
          </inkml:annotationXML>
          <inkml:trace contextRef="#ctx0" brushRef="#br1" timeOffset="411781.2896">12187 513 1677,'0'0'3225,"0"0"-129,0 0-903,0 0-387,-1-16-387,1 16-258,0 0-258,5-11-129,-5 11-258,0 0 129,16-12-387,-16 12 129,14-10-258,-14 10 258,0 0-129,23-6-129,-23 6 0,18-3 0,-18 3 0,20 0-129,-20 0 129,22 0-129,-22 0 0,25 5 129,-25-5 0,22 11 0,-22-11 0,17 15-129,-17-15 258,11 21-258,-11-21 129,0 26-258,0-9 129,-5-3 0,-5 1 0,0 1 0,-2 1 0,-2 1 0,-4-4 0,5-1 0,-4 0 0,-2-1 0,1-1 0,0-2-129,1-1 129,0 2 0,17-10-129,-23 12 129,23-12 0,0 0-129,0 0 129,0 0 0,0 0 129,4 15-129,-4-15 0,25 0 129,-8 2-129,-2-2 0,3 0 129,4 0-129,-1 0 129,-1 1-129,2-1 0,-3 0 129,1 0-129,-3 3 0,-1-3 0,0 0 0,-16 0-129,19 0-387,-3 8-774,-16-8-3096,0 0-516,23 0-129</inkml:trace>
          <inkml:trace contextRef="#ctx0" brushRef="#br1" timeOffset="412880.9292">12565 335 3870,'0'0'2451,"0"0"-516,5-15-258,-5 15-129,14-9-129,1 9-516,-15 0-258,24-10 0,-24 10-129,25-1-129,-25 1 129,34 0-258,-19 0 0,0 0 0,1 0 0,-1 1 0,-15-1-129,24 7 0,-24-7 0,16 6 129,-16-6-129,0 0-129,10 16 129,-10-16 0,2 16-129,-2-16 129,5 16-129,-5-16 129,1 20 0,-1-20-129,0 19 0,0-2 129,0-17 0,0 26 0,0-26 0,0 30-129,0-18 129,0 5-129,0 2 129,0 2-129,-2 4 0,0-3-129,-2 3 129,1 6 0,1-3 0,-3-3 0,4 5 0,0 1 0,1-9 0,0-1 0,0 1 0,0-4 0,0-2 0,1 0 0,-1-16-129,1 15 258,-1-15-129,0 0 129,0 0-129,0 16 129,0-16-129,0 0 129,-19 0 129,19 0-129,-28-1 0,28 1 0,-28-8 129,28 8-129,-29-3 0,29 3 0,-18 0 0,18 0-129,-16 0 0,16 0 0,0 0-258,0 0-387,-1 26-1161,1-26-2838,0 0-258,0 14-387</inkml:trace>
          <inkml:trace contextRef="#ctx0" brushRef="#br1" timeOffset="410673.1487">11892 463 3225,'12'-16'3096,"-12"16"-387,10-16-774,-10 16 0,0 0-774,0 0 0,7-18-645,-7 18 0,0 0 0,0 0-129,0 0 0,0 0-129,-4 8-129,4-8 129,-2 24 258,2-6-387,-1-3 258,0 7-387,-2-3 387,3 4-387,-4 2 258,2-2-258,-2 1 129,3 3-129,-1-3 129,2-5-129,-3-1 0,3 0 129,0-18-129,0 25 129,0-25-129,0 0 0,3 16 0,-3-16 0,0 0-129,0 0-387,17 0-1161,-17 0-2580,4-8-645,-4 8-129</inkml:trace>
        </inkml:traceGroup>
      </inkml:traceGroup>
    </inkml:traceGroup>
    <inkml:traceGroup>
      <inkml:annotationXML>
        <emma:emma xmlns:emma="http://www.w3.org/2003/04/emma" version="1.0">
          <emma:interpretation id="{5DBA20B8-0A50-47E1-9AF3-26FF987F6F60}" emma:medium="tactile" emma:mode="ink">
            <msink:context xmlns:msink="http://schemas.microsoft.com/ink/2010/main" type="paragraph" rotatedBoundingBox="12819,6903 17538,7691 17349,8819 12631,803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320948A-0E8D-4EBB-881B-AADCB54B1A00}" emma:medium="tactile" emma:mode="ink">
              <msink:context xmlns:msink="http://schemas.microsoft.com/ink/2010/main" type="line" rotatedBoundingBox="12819,6903 17538,7691 17349,8819 12631,8031"/>
            </emma:interpretation>
          </emma:emma>
        </inkml:annotationXML>
        <inkml:traceGroup>
          <inkml:annotationXML>
            <emma:emma xmlns:emma="http://www.w3.org/2003/04/emma" version="1.0">
              <emma:interpretation id="{2B643564-3A4E-4E07-948C-0203CA8225A0}" emma:medium="tactile" emma:mode="ink">
                <msink:context xmlns:msink="http://schemas.microsoft.com/ink/2010/main" type="inkWord" rotatedBoundingBox="12819,6903 14824,7238 14683,8081 12678,7746"/>
              </emma:interpretation>
              <emma:one-of disjunction-type="recognition" id="oneOf17">
                <emma:interpretation id="interp81" emma:lang="en-US" emma:confidence="0">
                  <emma:literal>[x&lt;10]</emma:literal>
                </emma:interpretation>
                <emma:interpretation id="interp82" emma:lang="en-US" emma:confidence="0">
                  <emma:literal>[x 40]</emma:literal>
                </emma:interpretation>
                <emma:interpretation id="interp83" emma:lang="en-US" emma:confidence="0">
                  <emma:literal>[x 40}</emma:literal>
                </emma:interpretation>
                <emma:interpretation id="interp84" emma:lang="en-US" emma:confidence="0">
                  <emma:literal>[x&lt;10}</emma:literal>
                </emma:interpretation>
                <emma:interpretation id="interp85" emma:lang="en-US" emma:confidence="0">
                  <emma:literal>[x 410]</emma:literal>
                </emma:interpretation>
              </emma:one-of>
            </emma:emma>
          </inkml:annotationXML>
          <inkml:trace contextRef="#ctx0" brushRef="#br0" timeOffset="29047.6886">4170 1656 1935,'-14'-8'4386,"-4"8"-387,1-1-1806,17 1-387,-22-3-387,22 3-387,-24-1-516,24 1 0,-23 0-129,23 0 0,-25-3-129,25 3 0,-27-2 0,27 2 0,-23 0-129,23 0 129,-14 0-129,14 0 0,0 0 0,0 0 0,-9 15-129,9-15 129,0 22-129,0-22 0,3 23 129,3-6-129,-2 2 0,1 4 129,0 4-129,-1-2 0,1 1 0,1 3 0,-2 1 0,-4-6 0,3 1 0,-3 0 0,0-4-129,0-6 129,0 0 0,0-15-129,0 21 129,0-21-129,0 17 129,0-17-129,0 0 129,12 14 0,-12-14 0,17 9 0,-17-9 0,21 2 0,-21-2-129,24 0 0,-10 0-258,-14 0-645,32 0-1935,-18 0-1548,-14 0-258,32-8 0</inkml:trace>
          <inkml:trace contextRef="#ctx0" brushRef="#br0" timeOffset="29699.7714">4284 1790 2709,'0'0'4902,"0"0"-387,0 0-1419,10 5-1032,-10-5-645,18 17-258,-18-17-387,34 23-258,-13-8-129,9 1 129,-3-8-387,3 9 0,2-9 0,1 4-129,-3-2-258,-3-4-387,2 8-903,-14-7-2838,6-1-516,-3-6-258,-2 0 129</inkml:trace>
          <inkml:trace contextRef="#ctx0" brushRef="#br0" timeOffset="29431.7374">4583 1770 2580,'0'0'4386,"0"0"-129,0 0-1548,0 0-1032,0 0-258,0 21-516,-14-10-129,1 10-387,-4-6 0,-2 10-129,-3-5-129,-1 0-129,2 4 129,1-1-129,1-6-129,5-3-258,8 3-516,6-17-1161,0 0-2322,0 0-129,-13-6-387</inkml:trace>
          <inkml:trace contextRef="#ctx0" brushRef="#br0" timeOffset="30279.845">5123 1635 258,'0'0'4644,"0"16"258,0-16-516,-26 7-1677,23 8-903,-15-10-903,7 9-258,-7-5-258,1 4-129,-3 1-129,2-1 0,-4 0 0,4-1 0,-2-2-129,5 1 129,1-5 0,14-6 129,-18 14-258,18-14 129,0 0 0,-1 17-129,1-17 129,0 0-129,16 16 0,-2-10 0,3 6 129,0-6-129,-1 4 0,5-1-129,-3 0 0,-1-4-129,-3 6-387,-14-11-516,25 5-3225,-25-5-258,18 5-516,-18-5 129</inkml:trace>
          <inkml:trace contextRef="#ctx0" brushRef="#br0" timeOffset="30587.8842">5205 1695 1548,'0'0'4773,"0"0"0,10 10-129,-3 10-2709,-7-20-387,3 40-516,-3-21-258,10 9-258,-6-5-129,4 3-129,-2-2-129,4-6-129,-4 3-129,-6-21-387,19 32-645,-19-32-3096,0 0-516,14 14-258,-14-14 0</inkml:trace>
          <inkml:trace contextRef="#ctx0" brushRef="#br0" timeOffset="31043.9421">5431 1695 3096,'-1'31'5031,"-5"-12"-258,3 7-129,1 5-2967,-4-10-645,6 9-258,4-11-258,9 3 0,-1-6-129,5 2-129,0-3 0,4-2 0,-2-7-129,8 2 129,-7-3-129,6-2 0,-3-3 0,2-3-129,0-13 129,-1 0-129,-2-5 0,1-4 0,-8-3 0,-1-1 0,-10 1 0,-1 0-129,-3 4 129,-13-2-129,-5 7 129,-5 9-129,-9 2 129,-3 3-129,-2 5 129,1 0-129,7 3-258,-2-3-1032,15 5-3096,0-4-387,16-1-387,0 0 0</inkml:trace>
          <inkml:trace contextRef="#ctx0" brushRef="#br0" timeOffset="43343.5038">5725 1576 1032,'0'0'4515,"0"0"129,15-22-1806,-15 22-645,14-2-258,2 2-516,-16 0-645,26-1-129,-26 1-387,32-8 0,-16 2-129,2 5 0,-2-7-129,-3 8 129,-13 0 0,18 0 0,-18 0 129,0 0-129,7 13 258,-7-13-387,0 19 387,0-19-387,-7 24 258,4-10-387,0 1 129,-1 4 0,3-1 0,-1 6 0,1-1 0,1 5 129,0 1-129,0 4 0,0-1 129,1 1-129,2 5 0,1-5 0,2 4 0,-3-4 0,2-1 0,0-1 0,-4 0 0,2-2 0,-3-3 0,0-5 0,0 0 0,-4-6 0,4-15 0,-17 21 0,17-21 0,-25 11 0,8-11 0,3 0 0,-7 0 0,7 0 0,-1-2 0,15 2 0,-20 0-129,20 0-258,0 0-1032,0 0-3096,0 0-258,0 0-387,19 0 0</inkml:trace>
        </inkml:traceGroup>
        <inkml:traceGroup>
          <inkml:annotationXML>
            <emma:emma xmlns:emma="http://www.w3.org/2003/04/emma" version="1.0">
              <emma:interpretation id="{23999FB2-9388-447F-A71E-1485E02D1046}" emma:medium="tactile" emma:mode="ink">
                <msink:context xmlns:msink="http://schemas.microsoft.com/ink/2010/main" type="inkWord" rotatedBoundingBox="15355,7361 17532,7725 17349,8819 15172,8455"/>
              </emma:interpretation>
              <emma:one-of disjunction-type="recognition" id="oneOf18">
                <emma:interpretation id="interp86" emma:lang="en-US" emma:confidence="0">
                  <emma:literal>[2710]</emma:literal>
                </emma:interpretation>
                <emma:interpretation id="interp87" emma:lang="en-US" emma:confidence="0">
                  <emma:literal>[2310]</emma:literal>
                </emma:interpretation>
                <emma:interpretation id="interp88" emma:lang="en-US" emma:confidence="0">
                  <emma:literal>[2510]</emma:literal>
                </emma:interpretation>
                <emma:interpretation id="interp89" emma:lang="en-US" emma:confidence="0">
                  <emma:literal>X&gt;.10[]</emma:literal>
                </emma:interpretation>
                <emma:interpretation id="interp90" emma:lang="en-US" emma:confidence="0">
                  <emma:literal>X&gt;,10[)</emma:literal>
                </emma:interpretation>
              </emma:one-of>
            </emma:emma>
          </inkml:annotationXML>
          <inkml:trace contextRef="#ctx0" brushRef="#br0" timeOffset="44191.6115">6674 2266 4902,'0'0'5160,"0"0"-387,0 8-1548,0-8-1161,15 16-516,-15-16-387,27 33-258,-9-15-387,7 8 129,-3-4-258,5 6-129,-4-3-129,4 6 0,-2-4 0,-1-5-129,-6-2 129,-3-5-129,-1-1 0,-14-14-387,18 16-129,-18-16-1548,0 0-2967,0-15 129,0 15-645,-15-12-129</inkml:trace>
          <inkml:trace contextRef="#ctx0" brushRef="#br0" timeOffset="43907.5755">6939 2192 3225,'0'0'4902,"11"11"-258,-11 3-129,-2 11-3096,-12-7-516,5 18-129,-14-9 0,9 9-258,-9-1 0,3-1 0,-3 0-258,4-1 0,0-6 0,5-6-258,2-3 0,12-18-129,-14 19-387,14-19-774,0 0-2064,0-17-1290,0-1-387,0-1-258</inkml:trace>
          <inkml:trace contextRef="#ctx0" brushRef="#br0" timeOffset="45235.7442">7245 2279 4773,'0'0'4773,"14"-3"-129,-14 3-1032,0 0-2580,20 9-129,-20-9-129,29 11-129,-15-9-129,8 7 0,-1-1-258,1 4-129,2-1 0,1 0 0,-3-1-129,-2 1 129,-1-1-129,-2-2-129,-2 1 129,-15-9 0,20 11 0,-20-11 0,0 0 0,0 20 0,0-20 0,-11 25 129,-5-14-129,-2 3 129,-3 0-129,0 0 129,-2 2 0,-2-4-129,2-1 129,1 2-258,4-5 258,18-8-258,-24 11 258,24-11-258,0 0-129,0 0-258,0 0-1032,0 0-2580,0 0-774,0 0-129,17 5-258</inkml:trace>
          <inkml:trace contextRef="#ctx0" brushRef="#br0" timeOffset="45900.3286">7444 2742 4128,'0'0'4773,"0"0"-516,0 0-1677,0 0-516,0 0-129,0 0-387,0 0-258,0 0-516,18-7-129,-18 7 0,23-16-258,-6 3 0,3 4-129,7-5-129,-1-7-129,2 2-129,-1-3-129,8 13-1419,-12-9-2967,-2 6-387,-21 12-387,18-21-258</inkml:trace>
          <inkml:trace contextRef="#ctx0" brushRef="#br0" timeOffset="46319.3818">7940 2229 2451,'0'0'4902,"0"0"0,9 15-258,-1 9-2709,-8-24-645,4 34-387,-4-13 0,7 5-387,-4 2-258,3 8 258,-5-7-258,0 5-129,-1-1 0,0 1-129,0-6 129,-2 0-129,0-9 0,2-19-516,-5 33-387,5-33-3354,0 0-645,0 0-129,0 0-516</inkml:trace>
          <inkml:trace contextRef="#ctx0" brushRef="#br0" timeOffset="46815.9449">8183 2245 2580,'-6'24'5031,"-2"-10"-129,2 5-129,6 13-2709,-9-14-903,9 13-129,-3-8-129,3 13-258,0-5 0,3 2-258,2-5 129,5 1-129,0-7 0,4-3-258,-14-19 258,27 19-258,-8-18-129,-1-1 129,3-5-129,-1-10 129,1-4-258,0-8 258,-1-8-258,-1 4 129,-3-8-129,-4-6 0,-5 6 129,-6-1-258,-1 1 258,-1 7-258,-14 8 258,-3 5-129,-2 11 129,-2 7 0,0 2 0,2 12 0,1 6-129,-1-4-258,12 10-645,-12-8-3612,12-1-258,-1-1-645,9-15 129</inkml:trace>
          <inkml:trace contextRef="#ctx0" brushRef="#br0" timeOffset="1.41582E7">6724 2036 1548,'0'0'2709,"0"0"-258,-8 2-516,8-2-387,0 0-516,-17 2 0,17-2-258,-17 8-258,17-8 129,-16 8-387,16-8 0,-17 6 258,17-6-387,-22 7 129,22-7 0,-26 1-129,26-1 129,-22 2 0,22-2 0,-25 0-129,25 0 0,-21 0 129,21 0 0,-17 0 0,17 0 0,0 0 129,0 0-258,-16 0 129,16 0-129,0 0 0,0 0-129,-7 20 129,7-20-129,0 20 129,0-6 0,0 8-129,0-7 129,0 6-129,0-1 0,0 0 0,0 2 0,0 6 0,0-5 0,0 1 0,0 1 0,0 2 0,-3-2 0,-3 4 0,5-4 129,-3-1 0,4 1 0,-3-2 0,3 1-258,-1-4 387,1 1-258,0-3 129,0 2-258,1 0 129,-1-3-258,3 2 258,-3-4 0,1-1 0,2 2 0,-3-16 0,1 24 0,-1-24 0,3 18 0,-3-18 0,0 0 0,0 0 0,0 0 0,4 14 0,-4-14 129,0 0-129,0 0 0,19 3 0,-19-3 0,20 0 0,-20 0 0,25-2 0,-9-2 0,-16 4 129,28-4-129,-28 4 129,28-7-129,-28 7 0,22-7-129,-22 7-516,0 0-3483,0 0-516,0 0-258,0 0 0</inkml:trace>
          <inkml:trace contextRef="#ctx0" brushRef="#br0" timeOffset="1.41599E7">8411 1999 3225,'0'0'3225,"0"0"-516,0 0-645,0 0-258,0 0-387,0 0-258,0 0-129,21 3-387,-21-3-129,18 6 129,-18-6-387,25 5 0,-25-5 0,28 1-129,-14 1 0,4 1-129,-2-3 129,-1 0-129,0 0 0,-15 0 129,27 0-129,-27 0 0,19 0 0,-19 0 129,0 0-129,16 0 0,-16 0 129,0 0-129,0 0 129,0 0-129,0 0 129,0 0 0,2 10-129,-2-10 129,0 18 0,0-18-129,-1 25 129,-2-8-129,-1 0 0,3 2 0,-1 0 0,1 5 129,1 1-129,0 0 0,0 6 0,0-3 0,0 2 0,0 1 0,0 3 0,0-5 0,1 4 129,-1-1 0,2-2 0,-2-2-129,0 3 129,0-3-129,0-1 129,0-1-129,-2-3 0,1-4-129,-2 1 129,0-6 0,3-14 0,-8 22 0,8-22 0,0 0 0,-10 20-129,10-20 129,0 0 129,0 0-129,0 0 0,-15 3 0,15-3 0,0 0 0,-17 0 0,17 0 0,-18 0 129,18 0-129,-24 0 0,24 0 129,-26-3-129,26 3 258,-24 0-129,24 0-129,-24 0 129,24 0-129,0 0 129,0 0-129,0 0-129,0 0-516,0 0-3354,9 2-516,-9-2-516,29-9-258</inkml:trace>
        </inkml:traceGroup>
      </inkml:traceGroup>
    </inkml:traceGroup>
    <inkml:traceGroup>
      <inkml:annotationXML>
        <emma:emma xmlns:emma="http://www.w3.org/2003/04/emma" version="1.0">
          <emma:interpretation id="{C0ED5E05-3D21-4867-84BB-B60DEC6B2273}" emma:medium="tactile" emma:mode="ink">
            <msink:context xmlns:msink="http://schemas.microsoft.com/ink/2010/main" type="paragraph" rotatedBoundingBox="12389,8592 19268,8811 19230,9987 12351,976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30D1745-85BC-4128-A506-76B39309BC20}" emma:medium="tactile" emma:mode="ink">
              <msink:context xmlns:msink="http://schemas.microsoft.com/ink/2010/main" type="line" rotatedBoundingBox="12389,8592 19268,8811 19230,9987 12351,9768"/>
            </emma:interpretation>
          </emma:emma>
        </inkml:annotationXML>
        <inkml:traceGroup>
          <inkml:annotationXML>
            <emma:emma xmlns:emma="http://www.w3.org/2003/04/emma" version="1.0">
              <emma:interpretation id="{4B85AAE4-A244-4455-B1C7-FF5AF5214D56}" emma:medium="tactile" emma:mode="ink">
                <msink:context xmlns:msink="http://schemas.microsoft.com/ink/2010/main" type="inkWord" rotatedBoundingBox="12380,8861 15270,8953 15244,9765 12354,9673"/>
              </emma:interpretation>
              <emma:one-of disjunction-type="recognition" id="oneOf19">
                <emma:interpretation id="interp91" emma:lang="en-US" emma:confidence="0">
                  <emma:literal>neighbor</emma:literal>
                </emma:interpretation>
                <emma:interpretation id="interp92" emma:lang="en-US" emma:confidence="0">
                  <emma:literal>tfn7[16,16</emma:literal>
                </emma:interpretation>
                <emma:interpretation id="interp93" emma:lang="en-US" emma:confidence="0">
                  <emma:literal>ifn7[16,16</emma:literal>
                </emma:interpretation>
                <emma:interpretation id="interp94" emma:lang="en-US" emma:confidence="0">
                  <emma:literal>t,m[16,16</emma:literal>
                </emma:interpretation>
                <emma:interpretation id="interp95" emma:lang="en-US" emma:confidence="0">
                  <emma:literal>t,n7[16,16</emma:literal>
                </emma:interpretation>
              </emma:one-of>
            </emma:emma>
          </inkml:annotationXML>
          <inkml:trace contextRef="#ctx0" brushRef="#br1" timeOffset="416385.3742">4166 3463 2709,'0'0'3225,"14"-2"-645,-14 2-258,21-3-774,-4 3 0,-17 0-387,33 0-387,-33 0 0,32 0-258,-32 0-258,20 0 0,-20 0 0,8 14-129,-8-14 0,0 27 129,-6-11-258,1-2 258,-4 4-129,2 0 0,3-3 0,4-15-129,-8 23 0,8-23-258,0 0-1032,0 17-2967,0-17-129,0 0-387</inkml:trace>
          <inkml:trace contextRef="#ctx0" brushRef="#br1" timeOffset="417316.9925">4737 3322 3612,'0'0'3999,"0"0"-774,0 0-645,0 0-774,0 0-516,-15-13-645,15 13-129,0 0-258,0 0 0,0 0-258,0 0 258,-18-1-129,18 1 0,0 0-129,0 0 129,-18 0-129,18 0 129,0 0-129,-18-5 129,18 5-129,-21-11 0,21 11 0,-24-9 129,24 9-129,-26-13 129,26 13-129,-21-11 0,21 11 129,-16-1-129,16 1 0,0 0 129,0 0-129,-8 14 0,8-14 0,0 22 0,3-8 0,0 1 0,-1 1 0,3 5 0,-4-2 0,0 1 0,-1 1 0,0-1 0,2 6 0,-2-1 0,-6 0 129,-1 5-129,0-3 0,0 0 0,2-2 0,-2 2 0,2-3 129,3-4-258,0-6 129,2-14 0,0 22 0,0-22 0,0 16 0,0-16 0,0 0 129,18 2-129,-18-2 129,16 0-129,-16 0 0,21-4 129,-21 4-129,21-7 0,-21 7-258,23-15-258,-6 15-1290,-17 0-2451,0 0-516,21-7-129</inkml:trace>
          <inkml:trace contextRef="#ctx0" brushRef="#br1" timeOffset="417661.5363">4804 3392 2709,'15'-13'3999,"-15"13"-1677,0 0-258,0 0-258,0 0-387,3 22-129,-3-22-387,0 28-129,-5-12-258,5 7 129,-4 0-258,4 4-129,-3-7 0,3 4-129,0-2 0,0-4-129,0 2-258,0-20-645,0 28-1290,0-28-2193,0 0-516,5 20 129</inkml:trace>
          <inkml:trace contextRef="#ctx0" brushRef="#br1" timeOffset="418325.1205">5066 3401 1806,'0'0'2451,"0"0"258,0 0-645,0 0-258,-10-11-387,10 11 129,0 0-516,0 0 0,-25-2-258,25 2-129,-21 5-129,21-5-129,-32 22 129,16-5-129,-5-3 0,11 9-129,-7 2 0,10 0 0,-4 0 0,8 3-129,3-3 0,0-3 0,11-2 0,5 0-129,-1-11 0,5 0 0,-4-2 0,1-7 0,3 0 0,-2 0 129,-3-2-129,-15 2 0,21-15 0,-21 15 129,12-18-258,-12 18 258,0-22-258,-1 7 129,1 15-129,-21-23 129,21 23 0,-29-19-129,12 16 129,-1 0 0,0 3 0,0 1 0,4 7 0,14-8 0,-22 27-258,22-27-387,0 31-1419,0-15-2451,0-16-258,22 18-258</inkml:trace>
          <inkml:trace contextRef="#ctx0" brushRef="#br1" timeOffset="418565.1508">5141 3650 2451,'0'0'4902,"0"0"-258,0 0-645,0 0-2838,3 12-129,1 3-129,-4-15-387,0 19-516,0-19-258,0 21-516,3-4-1935,-3-17-1806,0 0-129,6 19-258</inkml:trace>
          <inkml:trace contextRef="#ctx0" brushRef="#br1" timeOffset="418873.1901">5343 3374 1419,'0'0'4515,"0"0"258,0 0-258,0 0-3225,0 19-258,0-2 129,5 8-387,-5 3-387,0 5 129,0-8-258,0 5 0,0-5-258,0-1 0,1-5-129,-1-4-387,4 3-258,-4-18-903,0 0-2064,7 16-1161,-7-16-129</inkml:trace>
          <inkml:trace contextRef="#ctx0" brushRef="#br1" timeOffset="419381.2547">5607 3393 2451,'-3'-14'4257,"-12"9"-258,-2 1-2580,17 4 0,-32 4-129,18 10-129,-8-1-387,3 7-258,0-1-258,2 10 129,-1-1-258,8-1 258,2 0-258,4 0-129,4-2 0,0 0 129,12-4-129,1-5-129,5-2 258,2-5-258,2-4 0,-4-3 129,3-2 0,-2 0 0,-1-5 0,-18 5 0,21-20 0,-21 20 0,6-21 0,-6 21 0,-6-26-258,6 26 258,-28-15-129,9 7 258,-2 5-258,0 1 258,-3 2-129,5 0 258,1 2-258,18-2 0,-17 12-645,17-12-2580,0 0-1161,0 0-258,21 7 0</inkml:trace>
          <inkml:trace contextRef="#ctx0" brushRef="#br1" timeOffset="420156.8531">5714 3243 3870,'0'0'4644,"0"0"-903,0 0-1419,11 0-258,-11 0-645,15 0-258,-15 0-516,20-2-129,-20 2-129,19 0 0,-19 0-129,14 2 0,-14-2 0,0 0-129,12 19 0,-12-19 0,2 22-129,-2-22 0,0 27 0,0-27 129,0 27-129,0-13 0,0-14 0,2 27 0,-2-27 0,0 20 0,0-20 129,0 22-129,0-22 0,-10 21 0,10-21 0,-15 24 129,8-5-129,-2-2 129,2 0-129,2 2 129,1 2-129,1-2 129,3 1-129,0 2 0,-3-4 0,3-1 0,0 2 0,0-3-129,0 1 258,0-1-258,0 3 129,0-5 0,0 2-129,0-16 129,-6 25 0,6-25 0,-12 22 0,12-22 0,-15 19 0,15-19 0,-23 14 0,23-14 0,-28 13 129,14-9-129,14-4 0,-27 3-129,27-3-129,-24 0-774,24 0-3354,0 0-516,0 0-387,0 0 0</inkml:trace>
          <inkml:trace contextRef="#ctx0" brushRef="#br0" timeOffset="49047.7282">6443 3551 2193,'0'0'2709,"0"0"0,0 0-387,0 0-258,-18 0-258,18 0-387,0 0-129,-17 23-387,17-23-258,-20 19 129,2-12-387,18-7-258,-26 25 0,10-9-129,2-5 0,14-11 0,-25 20-129,25-20-258,0 0-774,-22 18-3225,22-18 0,0 0-387</inkml:trace>
          <inkml:trace contextRef="#ctx0" brushRef="#br0" timeOffset="42367.88">6104 3283 3612,'-11'10'5289,"7"13"-645,2-6 258,-5-3-3225,7 23-516,0-13 0,9 12-387,-5-7-258,7 7-129,-5-6 129,3 3-258,0-6 0,2-4-129,-4-2 0,3-7-129,-10-14 129,19 19 0,-19-19-129,18-6-129,-1-3-516,-16-19-3483,15-3-645,-7-11-387,1-9-516</inkml:trace>
          <inkml:trace contextRef="#ctx0" brushRef="#br0" timeOffset="52439.659">6044 3370 1548,'0'0'2709,"0"0"-258,0 17-129,0-17-516,0 0-387,-3 19-129,3-19-129,0 27-516,0-27 0,0 27-129,9-11 129,-9 1-258,4 2 129,-4-19 129,11 34-129,-7-19-129,5 9 0,-5-10 0,3 9-258,0-4 258,1 2-258,-2-5 0,2 1 0,-8-17 0,14 27 0,-14-27 0,11 26 258,-11-26-258,8 18 0,-8-18-129,9 19 129,-9-19 0,0 0-129,8 22 0,-8-22 129,0 0-129,0 0 0,0 0 0,0 0 0,15 2 129,-15-2-129,10-10 0,-10 10 129,11-18-129,-11 18-129,13-26 129,-13 26 129,18-27-258,-18 27 258,18-20-258,-18 20 129,21-18 0,-21 18 129,20-9-129,-20 9 0,20-12 129,-20 12 0,27-15 0,-13 7 0,3-2-129,-1-1 258,-2 1-387,3 2 258,-17 8-129,26-13-129,-26 13-129,16-17-1935,-16 17-2193,0 0-516,0 0-258,8-16-387</inkml:trace>
          <inkml:trace contextRef="#ctx0" brushRef="#br0" timeOffset="50715.9401">6225 3869 258,'0'0'4515,"0"0"-387,0 0-1032,-15-6-516,15 6-387,0 0-774,-28-3-387,28 3-258,-17 3-129,17-3-129,-16 12-129,16-12 0,-14 11-129,14-11 0,-13 22-129,13-22-129,-11 22 129,11-22-129,-6 28 0,6-10 129,0 1-129,0-5 0,0 0 0,2 0 0,-2-14 129,15 21-129,-15-21 0,22 8 129,-22-8-129,26 0 129,-13-1-129,-13 1 0,27-17 0,-27 17 0,24-14 0,-24 14 0,16-17 0,-16 17 0,7-20 0,-7 20 129,0-27-129,0 27 0,-11-27 0,11 27 0,-21-21 129,21 21-129,-25-12-129,25 12 129,-19-5-387,19 5-1419,-17-11-2709,17 11-387,0 0-516,0 0 0</inkml:trace>
          <inkml:trace contextRef="#ctx0" brushRef="#br1" timeOffset="415793.299">3598 3320 1419,'0'-23'3741,"0"23"-645,0 0-1032,0 0-129,0 0-387,0 25-516,-5-11-258,5 13-129,-4-3 0,4 6-258,-5-1-129,3 7 0,-2-7 0,3 1-129,1-4 129,0-2-129,0-6-129,0-2 129,0-16-129,0 0 0,7 16 0,-7-16 0,8-10-129,-7-4 0,1-6 129,1-4-387,-1 0 387,0-6-129,2 2 0,0-2 0,-1 1 129,0 4 0,-2 5 0,2 6 129,-3 14-129,5-21 129,-5 21 0,0 0 0,0 0 129,19-5-129,-19 5 129,16 1-129,-16-1 129,20 12 0,-20-12 0,19 10 0,-19-10 0,21 4-129,-21-4 0,24 0 0,-24 0 0,22-3 0,-22 3-129,24-11 0,-24 11 129,21-13-129,-21 13 0,19-9 129,-19 9 0,0 0-129,20 0 129,-20 0 0,8 22 0,-4-6 129,-1 0-129,-2 6 0,1-1 0,1 4 0,-3 1-129,2 1 258,1-5-258,-3 2 258,0-5-258,4-2 129,1-1 0,-5-16-129,8 20 0,-8-20-258,0 0-129,0 0-516,24 22-387,-24-22-1548,0 0-1935,15 0-387,-15 0 0</inkml:trace>
          <inkml:trace contextRef="#ctx0" brushRef="#br1" timeOffset="416052.832">4043 3533 1677,'0'0'4128,"0"0"-387,14 0-1806,-14 0-387,18 0-129,-18 0-516,20 0-258,-20 0-387,22 3 129,-22-3-129,20 2-258,-20-2-258,19 0-516,-19 0-645,18 0-1677,-18 0-903,0 0-645</inkml:trace>
        </inkml:traceGroup>
        <inkml:traceGroup>
          <inkml:annotationXML>
            <emma:emma xmlns:emma="http://www.w3.org/2003/04/emma" version="1.0">
              <emma:interpretation id="{B7C5434B-3713-4097-9673-CBE17194E821}" emma:medium="tactile" emma:mode="ink">
                <msink:context xmlns:msink="http://schemas.microsoft.com/ink/2010/main" type="inkWord" rotatedBoundingBox="15697,8697 18303,8781 18266,9956 15659,9873"/>
              </emma:interpretation>
              <emma:one-of disjunction-type="recognition" id="oneOf20">
                <emma:interpretation id="interp96" emma:lang="en-US" emma:confidence="0">
                  <emma:literal>[x&lt;0)30</emma:literal>
                </emma:interpretation>
                <emma:interpretation id="interp97" emma:lang="en-US" emma:confidence="0">
                  <emma:literal>[x&lt;0730</emma:literal>
                </emma:interpretation>
                <emma:interpretation id="interp98" emma:lang="en-US" emma:confidence="0">
                  <emma:literal>[x&lt;o)30</emma:literal>
                </emma:interpretation>
                <emma:interpretation id="interp99" emma:lang="en-US" emma:confidence="0">
                  <emma:literal>[x&lt;o730</emma:literal>
                </emma:interpretation>
                <emma:interpretation id="interp100" emma:lang="en-US" emma:confidence="0">
                  <emma:literal>[x&lt;o?30</emma:literal>
                </emma:interpretation>
              </emma:one-of>
            </emma:emma>
          </inkml:annotationXML>
          <inkml:trace contextRef="#ctx0" brushRef="#br0" timeOffset="63324.0411">7220 3442 3999,'0'0'5031,"0"0"-516,0 21-774,0-21-1806,25 40-387,-8-25-387,12 10-387,0-4-258,10 4-129,-5-9-129,9 4-258,-5-4 129,2-3-258,-4 0 129,-4-2-387,-1 5-129,-12-15-903,14 7-3225,-15-3-129,-4-2-516,-14-3 129</inkml:trace>
          <inkml:trace contextRef="#ctx0" brushRef="#br0" timeOffset="63043.5055">7531 3409 903,'0'0'4773,"0"0"0,0 0-129,0 0-2322,0 0-516,-17 13-645,11 9-258,-12-3-258,6 6 0,-10 2-258,3 4-129,-3-2-129,4 3 0,0-6 0,4-4-129,-1-4 0,5-2-258,3-2 0,7-14-258,-3 14-1032,3-14-2064,0 0-1290,0 0 0,-8-11-516</inkml:trace>
          <inkml:trace contextRef="#ctx0" brushRef="#br0" timeOffset="63819.6041">8032 3373 4128,'16'-4'5160,"-16"4"-516,0 0 0,0 0-3483,0 0-258,0 0-258,-7 20 129,7-20-387,-24 22-129,9-10-129,-2 3 129,-1 3-258,-2-3 258,2 2-258,0 1 258,0-4-258,3-2 129,15-12 0,-25 24 0,25-24 0,-10 16 0,10-16 0,0 0 129,3 16-129,-3-16 0,23 11 0,-6-3 129,1-2-129,-1 2-129,2 0 129,1-1-129,-2 1 129,-3 0-258,1 1 0,-16-9-258,26 15-258,-26-15-645,24 0-3612,-24 0 129,0 0-645,0 0-129</inkml:trace>
          <inkml:trace contextRef="#ctx0" brushRef="#br0" timeOffset="64343.6706">8233 3372 5031,'7'19'4902,"-8"2"-258,-4-2-516,-4-5-2967,9 14-129,-3-13-258,3 14 0,0-12-258,3 10 129,2-10-258,5 7 0,-10-24 0,22 25-387,-22-25 129,31 13 0,-16-13 0,2 0-129,1-7 129,-3-4-129,-2-7 0,6-4 0,-9 0 129,1-3-258,-7 0 129,-2-6-129,-2 2 258,-3 2-258,-7 6 129,-8-1 0,-1 3 0,-4 2 0,0 11 129,-1 3-258,2 3 129,-1 0-129,5 14-516,4-12-903,5 14-3225,9-16-258,-10 20-258,10-20-258</inkml:trace>
          <inkml:trace contextRef="#ctx0" brushRef="#br0" timeOffset="65352.7986">7113 3232 1,'0'0'4385,"-17"8"259,17-8-129,-31 0-2322,31 0-645,-27 0-258,27 0-387,-30 8-387,30-8 0,-33 13-258,19-2 0,-4-6 0,18-5 0,-24 17 129,24-17-258,-17 16 0,17-16 129,-7 19-129,7-19 0,0 20 0,0-2 0,0-1 0,6 4 0,0 4 0,-1 7 0,2 2 0,1 4 0,-1 0 0,-1 1-129,1 1 129,0-1-129,-3-9 0,0 2 0,-1-8 0,-2-5 0,-1-4-129,0-15 258,9 24-129,-9-24-129,0 0 258,0 0-129,24 14 0,-24-14 0,29 0 0,-12 0-129,6 0-129,4-3-516,13 0-3870,-8-4-129,4 0-387,5-1-129</inkml:trace>
          <inkml:trace contextRef="#ctx0" brushRef="#br0" timeOffset="66155.4007">8325 3081 6837,'0'0'5031,"0"0"0,0 0-516,0 0-3483,0 0-387,19-3 0,0 3 0,-1-3-129,5 3-129,-3-2-129,8-1-129,-9-3 0,5 4 0,0 1 0,-8 1-129,1 0 129,-17 0-129,18 0 0,-18 0 0,7 11 0,-7-11 0,0 15 129,0-15-129,0 26 0,-4-11 0,1 6-129,2-3 129,-2 2 0,3 3 129,0 2-129,0 0-129,0 0 129,3 0 129,1 3-258,3 1 258,1-2-129,-2-1 0,4 3 0,-9 1 0,0 0 0,1-4 129,-2 0-129,0 1 0,-2-7 0,0 2 0,-8-6 0,10-16-129,-18 23 258,18-23-258,-17 14 258,17-14-129,-17 4 129,17-4-129,0 0-129,-19 0-129,19 0-903,0 0-3612,0 0-258,0 0-387,0 0-516</inkml:trace>
          <inkml:trace contextRef="#ctx0" brushRef="#br0" timeOffset="61723.3379">8725 3846 5805,'-45'-8'5547,"45"8"-387,-28-3-387,28 3-3225,0 0-387,-1 10-129,1-10-387,0 0 0,12 22-258,9-7 0,2-6-129,5 5 129,1-8-258,1 8 129,3-1-258,0-4 129,-2 1 0,-4 1 0,0-3-129,-1 3 0,-1 2 0,-2-7 129,-4 0-129,-2 4 0,-2-2 0,1-4 0,-16-4 0,19 14 129,-19-14-129,10 18 0,-10-18 0,0 0 0,0 24 0,0-24 0,-14 20 0,14-20-129,-28 21 129,14-4 0,-5-1-129,2-5 129,-3 3 0,4-1 0,-2-1 0,2-1 0,16-11 0,-21 13 0,21-13 0,0 0 0,-16 11-129,16-11-387,0 0-645,0 0-3999,0 0 129,0 0-645,-5-11-387</inkml:trace>
          <inkml:trace contextRef="#ctx0" brushRef="#br0" timeOffset="67431.5627">9338 4015 1935,'0'0'4515,"0"0"-129,0 0-1677,-15 0-387,12 11-516,-13-6-516,12 9-387,4-14-258,-10 28-129,10-28-129,0 33 129,0-33-387,0 23 129,0-23-129,19 24 129,-19-24-129,26 13 0,-11-13-129,1 0 129,0 0 0,3-6-129,-4-3 129,2-5-129,-5 0 129,3 0-129,-5-4 0,-4 0 0,-1 1 129,-5 17-129,0-26 0,0 26-129,-12-19 129,12 19 0,-27-8-258,13 5 0,14 3-645,-26 0-2193,26 0-1548,-20 8-258,20-8-387</inkml:trace>
        </inkml:traceGroup>
        <inkml:traceGroup>
          <inkml:annotationXML>
            <emma:emma xmlns:emma="http://www.w3.org/2003/04/emma" version="1.0">
              <emma:interpretation id="{1799A36E-05B0-4670-ADF0-D8098E57C32B}" emma:medium="tactile" emma:mode="ink">
                <msink:context xmlns:msink="http://schemas.microsoft.com/ink/2010/main" type="inkWord" rotatedBoundingBox="18810,8893 19265,8907 19249,9382 18795,9368">
                  <msink:destinationLink direction="from" ref="{AB0FA8A1-6D59-4E57-9290-3467E9720803}"/>
                </msink:context>
              </emma:interpretation>
              <emma:one-of disjunction-type="recognition" id="oneOf21">
                <emma:interpretation id="interp101" emma:lang="en-US" emma:confidence="0">
                  <emma:literal>L</emma:literal>
                </emma:interpretation>
                <emma:interpretation id="interp102" emma:lang="en-US" emma:confidence="0">
                  <emma:literal>1</emma:literal>
                </emma:interpretation>
                <emma:interpretation id="interp103" emma:lang="en-US" emma:confidence="0">
                  <emma:literal>l</emma:literal>
                </emma:interpretation>
                <emma:interpretation id="interp104" emma:lang="en-US" emma:confidence="0">
                  <emma:literal>2</emma:literal>
                </emma:interpretation>
                <emma:interpretation id="interp105" emma:lang="en-US" emma:confidence="0">
                  <emma:literal>"</emma:literal>
                </emma:interpretation>
              </emma:one-of>
            </emma:emma>
          </inkml:annotationXML>
          <inkml:trace contextRef="#ctx0" brushRef="#br1" timeOffset="533288.2189">10227 3210 2451,'0'0'3999,"0"0"-516,0 0-903,9 9-387,-9-9-387,0 28-387,0-28-258,0 44-258,-6-24-129,6 11-129,-3-3 0,3 6-258,-6-1-129,6 1 129,0-5-258,0 1 129,0-2-129,0-8 0,0 2-129,0-6-129,0-16-516,0 17-645,0-17-129,0 0-774,0 0-2322,0 0-516,0 0 0</inkml:trace>
          <inkml:trace contextRef="#ctx0" brushRef="#br1" timeOffset="533872.2932">10021 3679 1,'0'0'4256,"0"0"388,0 0-1548,-17-11-387,17 11-387,0 0-387,0 0-645,0 0-129,19 0-129,-19 0-387,27 0 0,-10-1-129,6 1-387,-3 0 387,8 0-387,-1 0 0,4 1-129,3-1 0,-4 2 0,4-1 129,-2-1-129,-3 5 0,0-5 0,-8 1 0,-4 1-129,-2 3 0,-15-5-258,21 8-645,-21-8-2322,0 0-1419,0 0-387,0 0-387</inkml:trace>
        </inkml:traceGroup>
      </inkml:traceGroup>
    </inkml:traceGroup>
    <inkml:traceGroup>
      <inkml:annotationXML>
        <emma:emma xmlns:emma="http://www.w3.org/2003/04/emma" version="1.0">
          <emma:interpretation id="{31A3314E-1CE2-495E-B0A6-00BBBE493ACF}" emma:medium="tactile" emma:mode="ink">
            <msink:context xmlns:msink="http://schemas.microsoft.com/ink/2010/main" type="paragraph" rotatedBoundingBox="12041,9344 15330,9059 15429,10193 12139,1047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0DC02CC-2F16-411F-B820-5D6E8E270656}" emma:medium="tactile" emma:mode="ink">
              <msink:context xmlns:msink="http://schemas.microsoft.com/ink/2010/main" type="line" rotatedBoundingBox="12041,9344 15330,9059 15429,10193 12139,10478">
                <msink:destinationLink direction="with" ref="{B07CF46B-F448-4D08-BB95-EE8A5DC31E5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790FDBD-8F95-407D-B562-38195F17E59C}" emma:medium="tactile" emma:mode="ink">
                <msink:context xmlns:msink="http://schemas.microsoft.com/ink/2010/main" type="inkWord" rotatedBoundingBox="12075,9747 14520,9534 14584,10266 12139,10478"/>
              </emma:interpretation>
              <emma:one-of disjunction-type="recognition" id="oneOf22">
                <emma:interpretation id="interp106" emma:lang="en-US" emma:confidence="0">
                  <emma:literal>X-&gt;[10,12]</emma:literal>
                </emma:interpretation>
                <emma:interpretation id="interp107" emma:lang="en-US" emma:confidence="0">
                  <emma:literal>X-&gt;f10,12]</emma:literal>
                </emma:interpretation>
                <emma:interpretation id="interp108" emma:lang="en-US" emma:confidence="0">
                  <emma:literal>X-&gt;f10,12)</emma:literal>
                </emma:interpretation>
                <emma:interpretation id="interp109" emma:lang="en-US" emma:confidence="0">
                  <emma:literal>X-of10,12]</emma:literal>
                </emma:interpretation>
                <emma:interpretation id="interp110" emma:lang="en-US" emma:confidence="0">
                  <emma:literal>X-of10,12)</emma:literal>
                </emma:interpretation>
              </emma:one-of>
            </emma:emma>
          </inkml:annotationXML>
          <inkml:trace contextRef="#ctx0" brushRef="#br1" timeOffset="421337.003">3284 4057 4128,'0'0'4773,"0"0"-258,10 9-2580,-10-9-387,18 31-258,-10-10-387,9 10-258,-2-5-258,8 8-129,-4-1-129,2 1-129,-1-6-129,-1-4-129,6 1-645,-12-7-2322,5-6-1419,3-2-258,-6-7 0</inkml:trace>
          <inkml:trace contextRef="#ctx0" brushRef="#br1" timeOffset="421080.9705">3563 4122 1935,'0'0'4386,"0"0"258,0 0-2451,0 0-258,0 0-129,-9-1-258,9 1-645,-21 11-258,9 6 0,-9-4-129,4 11-129,-8-4 0,3 4-129,-2-1-129,1 5 0,4-6-129,4 1 0,-3-4 0,7 0-129,3-4-129,8-15-387,-2 22-258,2-22-774,0 0-2580,0 0-774,0 0 129</inkml:trace>
          <inkml:trace contextRef="#ctx0" brushRef="#br1" timeOffset="421781.0594">3788 4293 3096,'-16'-1'4386,"16"1"129,0 0-2580,9-8-258,-9 8-258,26-8-516,-13 3 0,10 5-516,-5-6 0,4 6-129,-2 0 0,1 0-258,-2 0-129,-5 0-129,6 3-258,-20-3-903,27 3-2064,-27-3-1032,17 0-387,-17 0 1</inkml:trace>
          <inkml:trace contextRef="#ctx0" brushRef="#br1" timeOffset="422142.1052">3967 4173 4257,'5'10'4644,"12"-10"-387,-2 6-2838,-15-6-129,27 6-129,-27-6-645,25 10-129,-25-10-129,26 15 0,-26-15-129,17 19-129,-17-19 0,9 19 129,-9-19-129,0 20 0,0-20 0,-13 17-129,13-17 129,-20 15-129,20-15-516,-16 8-258,16-8-1935,0 0-1677,0 0-129,0 0 0</inkml:trace>
          <inkml:trace contextRef="#ctx0" brushRef="#br1" timeOffset="423005.2148">4459 4056 1935,'0'0'3354,"0"0"-387,0 0-387,0-16-387,0 16-645,0 0-129,0 0-258,-12-14-387,12 14-129,-19-3-129,19 3-258,-28-6 129,28 6-129,-26-8-129,26 8 129,-34-6-129,20 2 0,-1 1-129,15 3 129,-24-1-129,24 1 129,-18 0-129,18 0 0,0 0 0,-5 14 0,5-14 0,0 25 0,1-3 0,3-1 0,2 6 0,-1 1 129,-2 2-258,-2 5 129,-1-4 0,0 4 0,0-3 0,-2 2 0,-4-2-129,2-2 129,-3-2-129,1-4 129,4 3 0,0-3 0,-3-5-129,2-4 129,3-15 0,0 22 0,0-22 0,0 0 0,0 0 129,0 0-129,8 10 0,-8-10 129,17-2-129,-17 2 0,22-9 0,-22 9-129,29-8-516,-29 8-2193,23-14-1548,-9 14-645,-14 0 0</inkml:trace>
          <inkml:trace contextRef="#ctx0" brushRef="#br1" timeOffset="427597.798">4524 4198 258,'0'0'4128,"0"0"-387,0 0-903,0 0-774,0 0-387,0 0-387,0 0-129,0 0-516,15 22 129,-15-22-258,3 36 0,-3-18-258,6 4 0,-6-3-129,0 1 0,0-2-129,0 3 0,0-7 0,0-14 0,0 23 0,0-23 0,0 19 0,0-19-129,-2 16 0,2-16-129,0 0-387,0 0-1419,0 0-2322,0 0-387,0 0-129</inkml:trace>
          <inkml:trace contextRef="#ctx0" brushRef="#br1" timeOffset="428160.8695">4694 4267 1548,'0'11'3999,"0"-11"-1161,-11 25-1032,11-25 0,-8 29 0,8-29-774,-5 29-129,5-29-387,0 30 258,0-30-387,7 24 0,-7-24 0,20 18-129,-20-18-129,26 10 0,-10-9 0,-4-1 0,-12 0-129,32-1 0,-32 1 0,27-17 0,-27 17 129,21-24-129,-14 8 0,-2-1 0,-2-4 129,0 2-129,-3 0 0,0-1 129,-3 1-129,-3 0 0,-3 5 0,9 14 129,-25-25-129,11 20 129,-5 3-129,-3 2 0,4 0 0,-1 8 129,0 1-129,3 6-129,3-1 0,13-14 0,-14 30-387,14-30-516,0 32-1032,0-32-2451,21 21-258,0-10 0</inkml:trace>
          <inkml:trace contextRef="#ctx0" brushRef="#br1" timeOffset="428421.4026">4998 4411 258,'7'19'4128,"-7"-19"387,0 18-2064,3 3-645,-3-21-387,0 29-258,0-29-645,-2 29-129,2-29-387,-4 23 0,0-8-516,4-15-1290,0 0-2322,0 0-387,-14 2 258</inkml:trace>
          <inkml:trace contextRef="#ctx0" brushRef="#br1" timeOffset="428805.4514">5189 4233 774,'0'0'4128,"9"-22"258,-9 22-2322,0 0-129,0 0-129,0 0-387,0 0-516,6 14-258,-6-14 129,0 31-129,0-13-129,0 3-129,0-1-129,0 5 0,-3-4-129,3 1 0,0-3-129,0-5-129,0 2 129,0-16-258,7 26-387,-7-26-516,16 11-1677,-16-11-1935,15 0 129,-15 0-516</inkml:trace>
          <inkml:trace contextRef="#ctx0" brushRef="#br1" timeOffset="429401.027">5363 4223 258,'0'0'4644,"7"-15"258,-7 15-387,0-21-2709,11 21-387,-11 0-129,14-6-387,-14 6-387,18 0-129,-18 0 0,21 0-129,-21 0-129,19 13 0,-19-13 0,19 19-129,-19-19 258,6 28-258,-6-28 0,0 27-258,-9-10 258,-2 1-129,-3-3 129,-2 4-129,-3-2 129,-1 1-129,4-4 129,2 2 0,14-16-129,-24 22 258,24-22-258,-8 14 258,8-14-129,0 0 129,12 14-129,-12-14 129,27 6-129,-12-4 129,2 0-129,-1 0 258,3-2-516,-4 0-129,7 5-774,-22-5-3096,21 0-516,-6 0-516,-15 0 258</inkml:trace>
          <inkml:trace contextRef="#ctx0" brushRef="#br1" timeOffset="430164.624">5530 4105 2322,'0'0'4644,"18"-8"-129,-18 8-2064,0 0-645,28-9-258,-28 9-387,21-9-516,-21 9-258,29-7 0,-29 7-129,32 0-129,-32 0 129,27 0-129,-27 0 0,23 0 0,-23 0 0,17 0 0,-17 0 0,0 0 0,0 0-129,18 2 129,-18-2-129,0 0 129,0 0 129,0 0-129,7 19-129,-7-19 129,2 18-129,-2-18 129,0 21-129,0-6 129,0-15-129,0 31 129,-2-15-129,1-1 129,-2 1-129,3 4 0,0-2 129,0 3-129,0-2 0,0-2 0,0 2 0,0 1 0,0 1 0,0-5 0,0 1 0,0 0 0,0 1 0,0 0 0,0-1 0,0 0 0,0-17 0,-6 25 0,6-25 0,-8 20 0,8-20 0,-10 16 0,10-16 0,-15 9 129,15-9-129,-22 3 0,22-3 129,-31 0-129,14 0 129,1 0-129,16 0 0,-24 0-129,24 0-645,-13 17-3870,13-17-129,0 0-645,18 3 129</inkml:trace>
        </inkml:traceGroup>
        <inkml:traceGroup>
          <inkml:annotationXML>
            <emma:emma xmlns:emma="http://www.w3.org/2003/04/emma" version="1.0">
              <emma:interpretation id="{A43FDBE2-C071-4496-9DCA-E89C886ADAC2}" emma:medium="tactile" emma:mode="ink">
                <msink:context xmlns:msink="http://schemas.microsoft.com/ink/2010/main" type="inkWord" rotatedBoundingBox="15106,9078 15330,9059 15349,9275 15124,9295"/>
              </emma:interpretation>
              <emma:one-of disjunction-type="recognition" id="oneOf23">
                <emma:interpretation id="interp111" emma:lang="en-US" emma:confidence="0">
                  <emma:literal>/</emma:literal>
                </emma:interpretation>
                <emma:interpretation id="interp112" emma:lang="en-US" emma:confidence="0">
                  <emma:literal>I</emma:literal>
                </emma:interpretation>
                <emma:interpretation id="interp113" emma:lang="en-US" emma:confidence="0">
                  <emma:literal>l</emma:literal>
                </emma:interpretation>
                <emma:interpretation id="interp114" emma:lang="en-US" emma:confidence="0">
                  <emma:literal>]</emma:literal>
                </emma:interpretation>
                <emma:interpretation id="interp115" emma:lang="en-US" emma:confidence="0">
                  <emma:literal>|</emma:literal>
                </emma:interpretation>
              </emma:one-of>
            </emma:emma>
          </inkml:annotationXML>
          <inkml:trace contextRef="#ctx0" brushRef="#br0" timeOffset="48024.0983">6525 3394 1548,'0'-14'3483,"14"4"-129,-14 10-387,0 0-129,0 0-774,0 0-516,-11 0-387,11 10-387,-18 5-387,6 6 129,-7 1-387,-1 10 129,-3 2-645,-4-14-1161,6 7-2967,-1-3-129,2-10-387,7 2 130</inkml:trace>
        </inkml:traceGroup>
      </inkml:traceGroup>
    </inkml:traceGroup>
    <inkml:traceGroup>
      <inkml:annotationXML>
        <emma:emma xmlns:emma="http://www.w3.org/2003/04/emma" version="1.0">
          <emma:interpretation id="{1F525366-0602-4C0D-B754-C0CCD265BC1B}" emma:medium="tactile" emma:mode="ink">
            <msink:context xmlns:msink="http://schemas.microsoft.com/ink/2010/main" type="paragraph" rotatedBoundingBox="12018,10690 14410,10522 14458,11206 12066,1137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83623D0-5CD2-409F-B8FB-EB402E8A4AC2}" emma:medium="tactile" emma:mode="ink">
              <msink:context xmlns:msink="http://schemas.microsoft.com/ink/2010/main" type="line" rotatedBoundingBox="12018,10690 14410,10522 14458,11206 12066,11375"/>
            </emma:interpretation>
          </emma:emma>
        </inkml:annotationXML>
        <inkml:traceGroup>
          <inkml:annotationXML>
            <emma:emma xmlns:emma="http://www.w3.org/2003/04/emma" version="1.0">
              <emma:interpretation id="{7905F88E-602D-42ED-BAE8-6F95FCB4A67C}" emma:medium="tactile" emma:mode="ink">
                <msink:context xmlns:msink="http://schemas.microsoft.com/ink/2010/main" type="inkWord" rotatedBoundingBox="12018,10690 14410,10522 14458,11206 12066,11375"/>
              </emma:interpretation>
              <emma:one-of disjunction-type="recognition" id="oneOf24">
                <emma:interpretation id="interp116" emma:lang="en-US" emma:confidence="0">
                  <emma:literal>[¥30]</emma:literal>
                </emma:interpretation>
                <emma:interpretation id="interp117" emma:lang="en-US" emma:confidence="0">
                  <emma:literal>[xo]</emma:literal>
                </emma:interpretation>
                <emma:interpretation id="interp118" emma:lang="en-US" emma:confidence="0">
                  <emma:literal>[¥310]</emma:literal>
                </emma:interpretation>
                <emma:interpretation id="interp119" emma:lang="en-US" emma:confidence="0">
                  <emma:literal>[Xiao]</emma:literal>
                </emma:interpretation>
                <emma:interpretation id="interp120" emma:lang="en-US" emma:confidence="0">
                  <emma:literal>[23&gt;0]</emma:literal>
                </emma:interpretation>
              </emma:one-of>
            </emma:emma>
          </inkml:annotationXML>
          <inkml:trace contextRef="#ctx0" brushRef="#br0" timeOffset="94055.4433">4205 5116 2193,'18'-3'4644,"4"3"-129,-22 0 0,30 0-2838,-8 7-774,2-2-129,13 5-129,-5-6-129,9 6-129,-6-4-129,5-3-129,-1 3 0,-6 1 0,-6-4-129,-3 7 0,-10-2 0,-14-8 0,15 17 0,-15-3 0,-3 3 0,-9-3 0,-4 1 0,-7 2 0,-3 2-129,-6 0 129,-2 0 0,0-3 0,-2 0 0,4-2 0,4-1 0,2-4 0,6-3 0,20-6 0,-15 8-129,15-8-129,0 0-387,0 0-1935,12 2-1806,5-2-258,2 0-129</inkml:trace>
          <inkml:trace contextRef="#ctx0" brushRef="#br0" timeOffset="105571.4059">5023 5182 2322,'-11'14'4128,"11"-14"129,-6 21-2064,6-21-387,0 0-258,-18 9-387,18-9-129,-4 19-258,4-19-258,-2 20 0,2 0-129,0-20-129,5 31 0,-4-15 0,9 1-129,-2 3 258,3-5-258,-11-15 129,25 25 0,-25-25 0,31 10 0,-16-10 0,3 0 0,1-2 0,0-6-129,-2-6 129,0 0-129,-2-8 258,-3 0-258,-2-2 0,-3 1 0,-4-5-129,-3 6 0,0-4 129,-7 5-129,-6 4 0,-5 8 0,-1 2 0,-8 5 0,-1 2 0,-2 6 0,1 14 0,3-1 0,4 1-129,8 3-129,9 6-516,-2-11-2967,9 5-1032,11-9-516,9-4-129</inkml:trace>
          <inkml:trace contextRef="#ctx0" brushRef="#br0" timeOffset="95867.1736">5318 4884 3225,'16'-8'4902,"2"0"-258,-18 8-258,33-4-2967,-33 4-387,34-6-258,-18-2-129,9 8-129,-4-1-129,3 1-129,-5-3 0,1 3-129,-3-2 0,-17 2 0,23 0 0,-23 0-129,0 0 129,18 0-129,-18 0 0,0 0 129,0 0-129,2 14 129,-2-14 0,0 18 0,0-18-129,-6 24 0,4-7 129,0 5 0,2 4-129,0 6 0,0-6 129,3 8-129,4 4 0,-2 3 0,4 1 0,-1-2 0,-1 3 0,2 0 0,-5-1 0,1-2 0,2-9 0,-4-3 0,-2-6 0,2 0 0,-3-22 0,0 21 0,0-21 0,-14 8 129,0-8-129,-1 0 0,-7 0 0,-1 0-129,3 0-258,-6-11-1161,26 11-2967,-27-3-258,27 3-387,-20-1-258</inkml:trace>
          <inkml:trace contextRef="#ctx0" brushRef="#br0" timeOffset="94359.4819">4732 5338 3225,'5'16'4386,"-19"3"129,-2-14-2193,4 11-516,-10-12-516,7 15-258,-13-8-516,8 5-258,-3-4 0,1 5-129,-1-6 0,5 1 0,3 1-129,15-13 0,-24 11-129,24-11-129,0 0-774,0 0-3225,0 0 0,0 0-645,0 0 387</inkml:trace>
          <inkml:trace contextRef="#ctx0" brushRef="#br0" timeOffset="92975.3064">3400 4996 1,'0'0'3095,"0"0"-1031,-9 0-387,9 0 0,-18 0 0,0 0-387,18 0-387,-26 0 0,26 0-129,-27 0-129,27 0-129,-22 1-129,22-1-129,-15 11-129,15-11 0,0 0 0,-14 14 129,14-14-258,-6 15 129,6-15 0,-3 21 0,3-21 0,0 25 129,0-6-258,0 1 129,0 7 0,4 2 0,-4 3 0,9 6-129,-9 4 0,3 0 0,-3-2 0,4 2 129,-1-7-258,-3-2 129,0-8 0,0 0 0,0-7 0,0-18 129,5 22-129,-5-22 129,0 0 0,20 11 129,-20-11 0,25 2-129,-9-2 129,1 0 0,4 0-129,-1-3 0,6 1 0,-5 1-387,7 1-387,-9-8-1419,4 4-2193,0 2-129,-5-2-258</inkml:trace>
          <inkml:trace contextRef="#ctx0" brushRef="#br0" timeOffset="93555.38">3676 5156 3999,'12'18'4515,"-6"0"-129,-6-18-2064,26 33-645,-26-33-387,38 39-129,-20-18-387,8 4-258,2-2-258,4-1 0,0 0-258,2-5 0,1 6-516,-6-12-645,7 0-2967,-5 3-516,-8-9-258,-3 7 0</inkml:trace>
          <inkml:trace contextRef="#ctx0" brushRef="#br0" timeOffset="93283.3455">3985 5120 2451,'0'14'4257,"-10"1"0,-4 0-1806,-2 17-774,-12-8-258,5 13-387,-6-9-387,7 6 0,-2-7-516,5-1 0,3-3-387,2-10-774,14-13-1935,-8 19-1161,8-19-516,0 0 129</inkml:trace>
          <inkml:trace contextRef="#ctx0" brushRef="#br0" timeOffset="96843.2974">3691 5550 645,'0'0'2709,"0"0"0,0 0 129,-18 6-516,18-6-258,0 0-258,0 0-387,0 0-258,0 0 0,0 0-387,0 0-129,0 0-129,0 0 0,0 0-129,0-9 129,0 9-258,19-26 0,-3 8-129,0-1-129,4 3-258,-2-8-1290,1 10-2709,0 1-516,-19 13-258,22-11-387</inkml:trace>
        </inkml:traceGroup>
      </inkml:traceGroup>
    </inkml:traceGroup>
    <inkml:traceGroup>
      <inkml:annotationXML>
        <emma:emma xmlns:emma="http://www.w3.org/2003/04/emma" version="1.0">
          <emma:interpretation id="{90E48DE7-4271-4EC9-8DEE-DBCCFEC0B994}" emma:medium="tactile" emma:mode="ink">
            <msink:context xmlns:msink="http://schemas.microsoft.com/ink/2010/main" type="paragraph" rotatedBoundingBox="12059,11335 15119,11207 15151,11978 12091,1210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D365125-32E3-4271-90EE-34682CAA8769}" emma:medium="tactile" emma:mode="ink">
              <msink:context xmlns:msink="http://schemas.microsoft.com/ink/2010/main" type="line" rotatedBoundingBox="12059,11335 15119,11207 15151,11978 12091,12107"/>
            </emma:interpretation>
          </emma:emma>
        </inkml:annotationXML>
        <inkml:traceGroup>
          <inkml:annotationXML>
            <emma:emma xmlns:emma="http://www.w3.org/2003/04/emma" version="1.0">
              <emma:interpretation id="{46683F18-9AE1-4021-A5B4-8722B60B18A8}" emma:medium="tactile" emma:mode="ink">
                <msink:context xmlns:msink="http://schemas.microsoft.com/ink/2010/main" type="inkWord" rotatedBoundingBox="12070,11592 14446,11492 14467,12007 12091,12107"/>
              </emma:interpretation>
              <emma:one-of disjunction-type="recognition" id="oneOf25">
                <emma:interpretation id="interp121" emma:lang="en-US" emma:confidence="0">
                  <emma:literal>m-&gt;[16,16]</emma:literal>
                </emma:interpretation>
                <emma:interpretation id="interp122" emma:lang="en-US" emma:confidence="0">
                  <emma:literal>m-&gt;(16,16]</emma:literal>
                </emma:interpretation>
                <emma:interpretation id="interp123" emma:lang="en-US" emma:confidence="0">
                  <emma:literal>m-&gt;[16,16)</emma:literal>
                </emma:interpretation>
                <emma:interpretation id="interp124" emma:lang="en-US" emma:confidence="0">
                  <emma:literal>m-&gt;(16,16)</emma:literal>
                </emma:interpretation>
                <emma:interpretation id="interp125" emma:lang="en-US" emma:confidence="0">
                  <emma:literal>m-&gt;(16,163</emma:literal>
                </emma:interpretation>
              </emma:one-of>
            </emma:emma>
          </inkml:annotationXML>
          <inkml:trace contextRef="#ctx0" brushRef="#br1" timeOffset="540548.1409">3302 5959 2451,'0'0'4257,"0"0"-516,0 0-1032,0 0-387,0 0-645,3 13-387,-3-13-258,0 25-258,0-25-129,0 36-129,0-17-258,0 8 258,0-3-387,0 1 0,-7 0-129,7-6 0,-6 0 129,6-5-129,0 0-129,0-14 129,0 0 0,0 14 0,0-14 0,0 0 0,0-7 0,0 7-129,0-27 129,0 5 0,5 1 0,-5-9-129,4 2 129,-4-1 0,7 1 0,-7 1-129,7 5 129,-6 7 0,1-2 0,-2 17 129,0 0-129,0 0 0,0 0 0,16 0 129,-16 0-129,10 18 0,-10-18 129,14 19-129,-14-19 129,21 20-129,-21-20 129,21 10 0,-21-10-129,26 0 129,-26 0-129,25-3 129,-25 3-129,25-21 129,-25 21-129,30-22 0,-30 22 0,25-18 0,-25 18 0,21-12 0,-21 12 0,16-2 0,-16 2 0,9 8 129,-9-8-129,5 29 0,-3-10 129,-2 3 0,0 0-129,0 2 129,0-5-129,1 3 0,-1-5 129,0-17-129,7 28-129,-7-28-258,10 18-516,-10-18-1419,0 0-2193,14-9-387,-14 9-516,15-10 387</inkml:trace>
          <inkml:trace contextRef="#ctx0" brushRef="#br1" timeOffset="540804.1734">3724 6112 2193,'0'0'4515,"0"0"129,0 0-129,23-6-2838,-23 6-258,15-10-387,-15 10-258,21-7-387,-6 3-129,1 3 0,0-2 0,-16 3-258,28 0 0,-28 0-387,32 3-258,-32-3-516,17 6-1677,-17-6-1806,14 5-129,-14-5-129</inkml:trace>
          <inkml:trace contextRef="#ctx0" brushRef="#br1" timeOffset="541152.2176">3924 6003 1548,'0'0'3741,"7"0"129,-7 0-2064,18 10-258,-3-3-129,-15-7-645,26 7-129,-26-7-387,23 9-129,-23-9 0,18 11-129,-18-11 129,8 17-129,-8-17-129,3 21 258,-3-21-129,-4 22 0,4-22 258,-13 16 129,13-16-129,-16 17 129,16-17 0,-14 11 0,14-11 0,0 0-129,0 0-258,-18 8-258,18-8-1419,1 17-2322,-1-17-516,0 0-129</inkml:trace>
          <inkml:trace contextRef="#ctx0" brushRef="#br1" timeOffset="541828.3035">4431 5899 129,'0'0'4257,"0"0"0,0-11-387,0 11-1806,-13-6-387,13 6-516,-17-5-387,17 5-258,-25-5-129,25 5-129,-26-5 0,26 5 0,-28 0 0,28 0-129,-22 7 129,22-7-129,-18 9 0,18-9 0,-13 19 0,13-19 0,-4 21 0,4-6 0,0-15-129,0 30 0,0-10 0,0 1 0,0 0 0,0-1 0,0 4 0,0 0 0,-1-2 0,-1 0 0,-2-2 0,3-2 0,-1 1-129,-2-5 129,4 0 0,0-14 0,0 21-129,0-21 129,4 17 0,-4-17 0,0 0 0,14 18 0,-14-18 0,17 9 0,-17-9 0,19 7-129,-19-7 129,24 4-129,-7 2-129,-17-6-387,35 5-1161,-35-5-2451,25 0-516,-7 0-129</inkml:trace>
          <inkml:trace contextRef="#ctx0" brushRef="#br1" timeOffset="542172.3471">4534 5896 3354,'0'0'4644,"0"0"-387,15-8-2193,-6 16-645,-9-8 0,1 34-387,-1-16-129,0 12-258,0-2-258,0-3-129,-1 2 0,1 0-129,0-1 0,0-5 0,0 0-258,0-21 0,1 29-258,-1-29-903,0 0-3096,14 12-129,-14-12-516,0 0 387</inkml:trace>
          <inkml:trace contextRef="#ctx0" brushRef="#br1" timeOffset="542744.4198">4789 5908 1,'5'-15'3869,"-5"15"388,0 0-2064,0 0 0,0 0-258,2-16-516,-2 16-258,0 0-516,0 0 129,-14 13-258,7 1 0,7-14-129,-24 33-129,14-13 0,-1 6 0,2 2 0,2-1 0,0-1-129,7 2 0,0 0 0,2-6 0,7-3 129,1-3-129,-10-16-129,30 19 0,-13-14 129,0-4-129,-3-1 129,1-3-129,-15 3 129,25-22-129,-11 7 0,-7 0 0,-4-1 0,2 0 0,-5-1 0,0 0 0,0 17 0,-15-23 0,15 23 0,-31-16 0,15 15 0,-5 1 0,-2 0-129,2 8 129,1 3 0,3 0 0,1 2 0,16-13-129,-18 27-387,18-27-903,0 0-2967,0 17-387,0-17-258,18 8 0</inkml:trace>
          <inkml:trace contextRef="#ctx0" brushRef="#br1" timeOffset="542975.4491">4931 6170 4128,'0'0'5031,"18"2"-387,-18-2-387,0 0-3096,0 25-516,0-25-129,-1 30-258,-4-9-387,3-6-387,2 8-1032,-6-6-2838,6-17-258,-4 22-129,4-22 130</inkml:trace>
          <inkml:trace contextRef="#ctx0" brushRef="#br1" timeOffset="543292.4894">5104 5861 1806,'0'0'4515,"0"0"129,7 24-258,-5 1-3096,-3-6-258,1 12 129,-6 0-516,6 6-129,-1-7-258,1 4 0,-1 0-129,1-4 0,0-6 0,0-3-258,1-1-645,-1-20-2064,0 17-1548,0-17-258,0 0-387</inkml:trace>
          <inkml:trace contextRef="#ctx0" brushRef="#br1" timeOffset="543876.5636">5384 5904 3354,'0'0'4257,"-14"-3"-903,14 3-774,-21 0-387,21 0-645,-25 15-258,15-1-387,-11-6-258,7 9-129,-5 3 0,8 3-129,-5 1 0,8 3-129,1 0-129,6 4 0,1-2 0,0-1-129,8-2 129,7-3-129,2-4 0,1-2 0,3-6 0,1-5-129,-1-4 129,0-2 0,-4-2-129,-3-7 129,-14 9-129,22-25 129,-21 6 0,-1 3-129,0 1 129,-5-3 0,-5 4 0,-4 1-129,-4 2 129,-6 3 0,6 5 0,-4 3 0,2 0 0,4 0 0,0 6-129,16-6-258,-12 15-258,12-15-2193,0 0-1806,0 0-129,0 0-387</inkml:trace>
          <inkml:trace contextRef="#ctx0" brushRef="#br1" timeOffset="544524.6458">5405 5826 5031,'0'0'5031,"7"-6"-516,-7 6-1290,26-8-2193,-26 8-129,34 0-129,-21-2-258,11 2 0,-6 0-129,5 0-129,-7 0 0,2 0-129,-18 0 0,23 5 129,-23-5-258,0 0 129,18 2-129,-18-2 129,0 0-129,0 0 129,5 12-129,-5-12 129,0 22-129,0-22 129,0 28-129,-2-13 129,0 4-129,2 3 0,0 0 0,0 2 0,0 1 0,6-1 129,-1-1-129,2 2-129,0 0 129,-3-5 0,2 4 0,0-3 0,-4 1-129,0-4 129,-1 1 0,-1 0 0,0-2 0,-1-2 0,1-15 0,-13 22 129,13-22-129,-21 13 129,21-13 0,-23 7-129,23-7 258,-25 0-258,25 0 129,-21 0 129,21 0-258,0 0-387,0 0-258,-25 0-3354,25 0-903,0 0-258,0 0-258</inkml:trace>
        </inkml:traceGroup>
        <inkml:traceGroup>
          <inkml:annotationXML>
            <emma:emma xmlns:emma="http://www.w3.org/2003/04/emma" version="1.0">
              <emma:interpretation id="{F07D6758-30E5-4015-888B-F8B47175AE30}" emma:medium="tactile" emma:mode="ink">
                <msink:context xmlns:msink="http://schemas.microsoft.com/ink/2010/main" type="inkWord" rotatedBoundingBox="14817,11219 15119,11207 15147,11893 14846,11906">
                  <msink:destinationLink direction="with" ref="{6A78AA6A-AD4F-4B22-8468-21E6C0DDDC3F}"/>
                </msink:context>
              </emma:interpretation>
              <emma:one-of disjunction-type="recognition" id="oneOf26">
                <emma:interpretation id="interp126" emma:lang="en-US" emma:confidence="1">
                  <emma:literal>Yo</emma:literal>
                </emma:interpretation>
                <emma:interpretation id="interp127" emma:lang="en-US" emma:confidence="0">
                  <emma:literal>Yo,</emma:literal>
                </emma:interpretation>
                <emma:interpretation id="interp128" emma:lang="en-US" emma:confidence="0">
                  <emma:literal>Y,</emma:literal>
                </emma:interpretation>
                <emma:interpretation id="interp129" emma:lang="en-US" emma:confidence="0">
                  <emma:literal>No</emma:literal>
                </emma:interpretation>
                <emma:interpretation id="interp130" emma:lang="en-US" emma:confidence="0">
                  <emma:literal>You</emma:literal>
                </emma:interpretation>
              </emma:one-of>
            </emma:emma>
          </inkml:annotationXML>
          <inkml:trace contextRef="#ctx0" brushRef="#br0" timeOffset="91347.0996">6046 5529 516,'0'0'4386,"-10"13"129,10-13 0,-9 20-2580,11 3-258,-2-1-258,12 8-645,-6-4 0,9 8-258,-2-8-129,9-1-129,-4-4 258,3 2-258,-3-12-129,0-4 0,2-5 0,-2-2-129,-3 0 129,1 0-129,-16 0 0,23-17 0,-23 17 0,18-32-129,-18 32-258,14-36-387,4 20-3096,-12-3-774,2-1-258,-3 5-258</inkml:trace>
          <inkml:trace contextRef="#ctx0" brushRef="#br0" timeOffset="107007.0882">6100 6036 903,'0'0'4644,"-8"17"129,8-17-387,0 0-1548,0 0-1161,-21 10-387,21-10-516,0 0 0,-7 15-258,7-15-129,0 0-129,-10 17 0,10-17 0,-1 19 0,1-19-129,0 25 0,0-25 0,0 23 129,0-23-129,8 21 129,-8-21-129,19 19-129,-3-13 258,-16-6-129,29 4 0,-12-4 0,1 0 0,-6-7-129,-12 7 129,24-23 0,-24 23-129,14-23 129,-13 6-129,-1 17 0,0-27 0,-9 13 0,9 14 0,-24-25 0,24 25 0,-29-15 0,15 14 0,14 1 0,-25 0-129,25 0 0,0 0-516,-6 16-3612,6-16-645,0 0-258,0 0-387</inkml:trace>
        </inkml:traceGroup>
      </inkml:traceGroup>
    </inkml:traceGroup>
    <inkml:traceGroup>
      <inkml:annotationXML>
        <emma:emma xmlns:emma="http://www.w3.org/2003/04/emma" version="1.0">
          <emma:interpretation id="{27C1920D-C594-4609-B9A0-9F50603C35C5}" emma:medium="tactile" emma:mode="ink">
            <msink:context xmlns:msink="http://schemas.microsoft.com/ink/2010/main" type="paragraph" rotatedBoundingBox="11997,12231 14574,12215 14577,12715 12000,1273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63020BD-6E13-49AA-9DDE-C10F009D4C19}" emma:medium="tactile" emma:mode="ink">
              <msink:context xmlns:msink="http://schemas.microsoft.com/ink/2010/main" type="line" rotatedBoundingBox="11997,12231 14574,12215 14577,12715 12000,12731"/>
            </emma:interpretation>
          </emma:emma>
        </inkml:annotationXML>
        <inkml:traceGroup>
          <inkml:annotationXML>
            <emma:emma xmlns:emma="http://www.w3.org/2003/04/emma" version="1.0">
              <emma:interpretation id="{3A6ACDA7-4B7F-467A-AC79-48CCD3F6C207}" emma:medium="tactile" emma:mode="ink">
                <msink:context xmlns:msink="http://schemas.microsoft.com/ink/2010/main" type="inkWord" rotatedBoundingBox="11997,12231 14574,12215 14577,12715 12000,12731"/>
              </emma:interpretation>
              <emma:one-of disjunction-type="recognition" id="oneOf27">
                <emma:interpretation id="interp131" emma:lang="en-US" emma:confidence="0">
                  <emma:literal>X-7[10,12]</emma:literal>
                </emma:interpretation>
                <emma:interpretation id="interp132" emma:lang="en-US" emma:confidence="0">
                  <emma:literal>X-n[10,12]</emma:literal>
                </emma:interpretation>
                <emma:interpretation id="interp133" emma:lang="en-US" emma:confidence="0">
                  <emma:literal>X-n[10,12)</emma:literal>
                </emma:interpretation>
                <emma:interpretation id="interp134" emma:lang="en-US" emma:confidence="0">
                  <emma:literal>X-7[10,127</emma:literal>
                </emma:interpretation>
                <emma:interpretation id="interp135" emma:lang="en-US" emma:confidence="0">
                  <emma:literal>X-n[10,127</emma:literal>
                </emma:interpretation>
              </emma:one-of>
            </emma:emma>
          </inkml:annotationXML>
          <inkml:trace contextRef="#ctx0" brushRef="#br1" timeOffset="546071.8423">3206 6639 3612,'0'0'4902,"0"8"-258,0-8-129,1 19-2967,19 0-387,-20-19-129,38 35-129,-15-18-258,9 5-387,-4-1 258,6 6-387,-1-7 0,-2-1 0,-1 0-129,-6-1-129,0-4-129,-10-3-387,9 8-1419,-23-19-2322,20 6-774,-20-6 129,0 0-258</inkml:trace>
          <inkml:trace contextRef="#ctx0" brushRef="#br1" timeOffset="545779.8052">3469 6656 3999,'14'-15'4386,"-14"15"-1290,0 0-258,0 0-903,0 0-645,-14 6-258,2 13-516,-3-3 0,-1 6-258,-7 2 0,4 1-129,0-1 0,5 1 0,-6-1-129,7-6 0,0-3 0,13-15-129,-15 21-387,15-21-645,0 0-3096,0 0-129,-6-12-387,6 12 258</inkml:trace>
          <inkml:trace contextRef="#ctx0" brushRef="#br1" timeOffset="552228.624">3755 6797 129,'0'0'3483,"0"0"645,-3 16-1548,3-16-516,0 0-387,0 0-258,18 5-258,-18-5-258,21 0 0,-4 0-387,4 0 0,-6 0-129,7 0 0,-2 0-129,2 0-129,-2 3 0,-1-1-258,-3-1 129,-1 1-258,2-1-129,-17-1-387,25 2-774,-25-2-1548,0 0-1419,15 0 0,-15 0-129</inkml:trace>
          <inkml:trace contextRef="#ctx0" brushRef="#br1" timeOffset="552580.1688">3992 6759 516,'0'0'3741,"8"0"258,-8 0-1935,0 0-258,23 0-129,-23 0-774,25 0-129,-25 0-258,27 13-258,-27-13 129,30 24-258,-30-24 0,25 22-129,-17-8 0,-2 2 0,-6-16 0,3 23 129,-3-23-129,0 21 0,0-21 0,-10 14 129,10-14-129,0 0 0,-18 5-387,18-5-774,-6-8-2322,6 8-387,0 0-516,0-22 517</inkml:trace>
          <inkml:trace contextRef="#ctx0" brushRef="#br1" timeOffset="553392.2718">4500 6620 1,'0'0'3998,"0"0"-386,0 0-387,-15-9-1032,15 9-387,-17-2-516,17 2-129,-26-1-387,26 1-129,-28 0-129,28 0-258,-31 0 0,31 0 0,-27 0 0,27 0-129,-26 0 129,26 0-129,0 0 0,-18 1 0,18-1 0,0 15 0,0-15-129,3 25 0,4-10 258,0 2-258,0 2 129,-3 1-129,-2 5 258,2 2-516,0-2 516,-4 2-258,0 0-258,0-2 258,0 1-129,-3-3 129,3-6 0,-1-2 0,1-15-129,0 24 129,0-24 0,0 0 0,5 15 0,-5-15-129,16 0 129,-16 0 0,16 0 0,-16 0 0,27 0 0,-27 0-129,32 0-387,-32 0-387,35 0-1290,-19 0-2064,0-3-516,-2 3-129</inkml:trace>
          <inkml:trace contextRef="#ctx0" brushRef="#br1" timeOffset="553716.313">4643 6703 2193,'0'0'4128,"0"0"387,0 0-2451,6 20-387,-6-20 0,3 41-258,-3-18-387,0 3-516,0-4-129,0 5-129,0-3-129,3-2 0,-3-5-129,0-17-258,8 24-516,-8-24-903,0 0-2580,19 4-258,-19-4-129</inkml:trace>
          <inkml:trace contextRef="#ctx0" brushRef="#br1" timeOffset="554179.8719">4810 6712 1161,'0'0'3999,"0"14"129,0-14-1935,-6 27-129,6-8-258,-3-3-516,3 9-387,0-8 129,2 7-387,-2-7 0,10 6-129,-10-23-129,16 28-129,-16-28 129,27 13-258,-27-13 258,28 3-258,-15-3 0,6 0 0,-4-11 0,0 3-129,-15 8 129,28-31-129,-18 8 0,0 1 0,-9 0 0,-1-2 0,0-1-129,-8 3 129,-3-2-129,-5 9 129,-1 0-129,2 4 129,-2 7-129,-1 1 129,4 3 0,14 0 0,-19 14-129,19-14-645,-18 30-516,5-16-2709,13-14-645,-1 29-258,1-29 0</inkml:trace>
          <inkml:trace contextRef="#ctx0" brushRef="#br1" timeOffset="554435.9044">5086 6863 3225,'0'0'4773,"11"25"0,-11-25-387,0 0-2709,0 31-516,0-31-258,0 22-387,0-22-258,0 25 0,0-7-516,0-18-258,0 25-516,0-25-1806,0 0-1677,0 0-129,0 0-387</inkml:trace>
          <inkml:trace contextRef="#ctx0" brushRef="#br1" timeOffset="554751.9445">5247 6666 903,'20'-10'4644,"-20"10"0,0 0 0,0 0-2451,14 18-645,-14-18-258,5 32-387,-5-10-129,0 6-129,0-5-258,0 6-258,0-5 129,0 4-258,0-4 0,0-3 0,0-4-258,0-17-129,7 24-903,-7-24-1935,0 0-1419,0 0-258,0 0-258</inkml:trace>
          <inkml:trace contextRef="#ctx0" brushRef="#br1" timeOffset="555331.5181">5419 6692 2709,'16'-10'4257,"-16"10"258,3-15-1806,-3 15-774,0 0-516,28-1-258,-28 1-387,19-5-258,-19 5 0,28 0-258,-28 0 0,24 3 0,-24-3-129,17 15-129,-17-15 258,3 22-387,-3-5 258,0-17-258,-10 33 0,-6-19-129,1 6 129,1-4-129,0 1 0,-2-1 129,3 1-129,13-17 129,-21 22 129,21-22 0,-3 16 129,3-16 0,0 0 0,10 14 129,-10-14 0,25 5 0,-10-5-129,2 2 0,-3-1 0,3-1-129,2 5-516,-19-5-903,27-5-2967,-27 5-387,23-8-129,-23 8 0</inkml:trace>
          <inkml:trace contextRef="#ctx0" brushRef="#br1" timeOffset="556052.1096">5548 6534 516,'7'-7'4257,"-7"7"129,17 0-1419,-17 0-774,18 8-258,-18-8-258,22 8-516,-22-8-258,25 6-387,-25-6 129,31 6-258,-31-6 129,31 5-258,-16-3-129,-1-2 0,-14 0 0,22 1 0,-22-1 0,0 0-129,17 7 0,-17-7 129,0 0-129,1 18 0,-1-18 0,0 18 0,0-18 0,-1 16 0,1-16 0,-4 19 0,4-19 0,-3 22 0,3-22 129,0 19-129,0-19 129,0 24-129,0-24 129,0 25 0,0-25 0,1 31-258,2-10 387,0-2-258,-2 0-129,1 1 258,0-1-129,0 4 0,2-3-129,-3-1 129,1-3 0,-2 1 0,4 2 0,-4-19 0,0 26 0,0-26 0,0 17 129,0-17-129,0 0 129,-22 9 0,22-9 0,-18 0 258,18 0-258,-19 0 0,19 0-129,0 0 0,0 0-129,-18-9-1032,18 9-3483,0 0-258,0 0-258,0 0-516</inkml:trace>
        </inkml:traceGroup>
      </inkml:traceGroup>
    </inkml:traceGroup>
    <inkml:traceGroup>
      <inkml:annotationXML>
        <emma:emma xmlns:emma="http://www.w3.org/2003/04/emma" version="1.0">
          <emma:interpretation id="{9A0A376D-819B-4838-AEC5-ABCF73DDCB6F}" emma:medium="tactile" emma:mode="ink">
            <msink:context xmlns:msink="http://schemas.microsoft.com/ink/2010/main" type="paragraph" rotatedBoundingBox="11783,12800 14828,12279 15071,13702 12026,1422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AE7C334-C1CF-4383-95EA-F331DA757530}" emma:medium="tactile" emma:mode="ink">
              <msink:context xmlns:msink="http://schemas.microsoft.com/ink/2010/main" type="line" rotatedBoundingBox="11783,12800 14828,12279 15071,13702 12026,14222"/>
            </emma:interpretation>
          </emma:emma>
        </inkml:annotationXML>
        <inkml:traceGroup>
          <inkml:annotationXML>
            <emma:emma xmlns:emma="http://www.w3.org/2003/04/emma" version="1.0">
              <emma:interpretation id="{5A606B22-89D3-41E4-A9A0-EF0456CD92C4}" emma:medium="tactile" emma:mode="ink">
                <msink:context xmlns:msink="http://schemas.microsoft.com/ink/2010/main" type="inkWord" rotatedBoundingBox="11783,12800 14828,12279 15071,13702 12026,14222"/>
              </emma:interpretation>
              <emma:one-of disjunction-type="recognition" id="oneOf28">
                <emma:interpretation id="interp136" emma:lang="en-US" emma:confidence="0">
                  <emma:literal>[X4\15)</emma:literal>
                </emma:interpretation>
                <emma:interpretation id="interp137" emma:lang="en-US" emma:confidence="0">
                  <emma:literal>[441531</emma:literal>
                </emma:interpretation>
                <emma:interpretation id="interp138" emma:lang="en-US" emma:confidence="0">
                  <emma:literal>[444531</emma:literal>
                </emma:interpretation>
                <emma:interpretation id="interp139" emma:lang="en-US" emma:confidence="0">
                  <emma:literal>[x_at5)</emma:literal>
                </emma:interpretation>
                <emma:interpretation id="interp140" emma:lang="en-US" emma:confidence="0">
                  <emma:literal>[4241531</emma:literal>
                </emma:interpretation>
              </emma:one-of>
            </emma:emma>
          </inkml:annotationXML>
          <inkml:trace contextRef="#ctx0" brushRef="#br0" timeOffset="119143.1293">3258 7405 1677,'0'0'3870,"0"0"-129,0 0-1161,0 0-387,0 0-516,0 0-258,-12 3-516,12-3 0,0 0-258,-18 14-129,18-14-129,-22 8 0,5-7-129,1 6 0,-2-6 0,18-1 129,-28 6-258,28-6 129,-28 5 0,28-5 0,-18 5 0,18-5 0,0 0 0,-13 17 0,13-17 0,-3 18 129,3-18-258,0 33 0,0-16 0,6 10 0,1-1 0,1 2-129,1 3 129,0 8 0,1-5 129,0 1-129,-2 0 0,2 2 0,-4-4 0,1 2 0,-2-2 0,-2-4 0,2-4-129,-2-3 0,-1 2 0,-1-9 0,-1-15 0,7 30 129,-7-30-258,11 17 129,-11-17 0,18 17 0,-18-17 0,27 12 0,-27-12 0,25 4 0,-8-4 0,-2 0 129,2 0-129,-1 0 0,1 0 129,-3-4-129,-14 4 0,24-4 0,-24 4-258,0 0-129,21 0-387,-21 0-1548,0 0-2322,0 0-129,0 0-516,-14-21 0</inkml:trace>
          <inkml:trace contextRef="#ctx0" brushRef="#br0" timeOffset="119839.2176">3535 7668 4257,'0'0'5031,"0"12"-387,0-12 0,11 20-2838,14 3-258,-11-10-516,19 11-129,-6-10 0,8 10-387,-5-8-129,4 4 0,-1-3-129,4-3-129,-7 2 129,-3-1-516,-4 0-129,-5-7-387,6 11-1419,-24-19-2322,21 16-516,-21-16 0,0 0-258</inkml:trace>
          <inkml:trace contextRef="#ctx0" brushRef="#br0" timeOffset="119583.1851">3815 7673 2709,'17'-13'4773,"-17"13"-258,0 0-258,0 0-2064,0 8-645,-14-2-645,10 17-129,-8-7-129,4 7-258,-9 2 0,5 7 0,-5-5-129,3 6 0,-4-5 129,3-2-129,-2-1-129,6-5 0,1-6-258,10-14 129,-14 20 0,14-20-387,0 0-129,0 0-645,0 0-1935,3-15-1290,-2 1-387,1-2-129,-2-6-129</inkml:trace>
          <inkml:trace contextRef="#ctx0" brushRef="#br0" timeOffset="120658.8217">4220 7897 7611,'0'0'4902,"-16"10"129,16-10-387,0 0-3096,0 0-258,11 3-516,10 0-129,-6-3-129,9 0-129,-2 0-129,7 0-129,-4-2-129,5 1-129,0-1-258,-7-4-387,11 6-3483,-10 0-516,-6 0-387,-18 0-258</inkml:trace>
          <inkml:trace contextRef="#ctx0" brushRef="#br0" timeOffset="120387.7873">4555 7517 5031,'8'-17'4773,"-8"17"-129,-11 4-258,11-4-2967,-20 16-387,12-2-129,-10-3-516,4 5 0,-10-2-129,2 2-129,-3 1 0,-1 4 0,-2-2-129,1 1 0,-1-6 129,9 6 0,-1-8 0,4-1 0,16-11 0,-17 16 258,17-16-258,0 0 129,11 6-129,7-4 0,0-2 0,7 0 129,5 0-129,2 0-129,-3 0 129,-1 0-129,-2 0 0,-2 0-129,-3 0-129,-21 0-129,26 3-516,-26-3-1161,0 0-2580,0 0-516,0 0 258,-15 6-258</inkml:trace>
          <inkml:trace contextRef="#ctx0" brushRef="#br0" timeOffset="117474.9174">6037 6608 258,'0'0'2451,"0"0"387,0-16 258,0 16-258,0 0 0,0 0-516,0 0-387,0 0-516,0 0-258,-14 0-129,14 0-387,-7 24-129,7-7-129,-2-3 0,2 6-258,0 5 387,4 8-387,3 0 129,-2 3-129,1 5 129,-5 5-258,6 4 129,-7 4-129,2 1 129,-2-2-129,1 2-129,2 3 258,-2-3-258,5 1 258,-2 0-129,-1 1 0,-2-1 0,3-1 0,-1-4 0,0-4 129,0-6 129,1 3-129,1-6 0,0-5 129,-4-1-129,4-2 0,-3 2 129,-1-3-129,2-2-129,-2-7 129,-1 2-129,0-5 0,0-17 0,0 22 0,0-22 0,0 0 0,0 0-129,0 0 129,0 0 0,0 0-129,0 0 129,0 0-129,0 0-129,0 0-258,12 14-258,-12-14-903,0 0-2967,0 0-258,2-8-258,-2 8-387</inkml:trace>
          <inkml:trace contextRef="#ctx0" brushRef="#br0" timeOffset="122351.0366">4978 7400 5031,'-7'8'5031,"-5"19"-387,8-10 0,4-17-3354,-9 44 0,4-20-387,5 9-129,0-1-129,5 5-129,-2-5-129,0 8 0,-3-1 0,4-2-129,-4-4 129,1-4-258,-1-4 0,0-4-258,3-2-129,-3-19-516,18 13-2451,-18-13-1548,14-11-387,-10-7-129,5-9-387</inkml:trace>
          <inkml:trace contextRef="#ctx0" brushRef="#br0" timeOffset="122899.1062">5111 7463 3870,'0'21'4773,"0"-21"-129,-6 16-258,6-16-2967,0 0-387,-12 18-258,12-18-129,-3 19-258,1-5-129,2-14 0,-2 25-129,2-25 129,-3 28-129,3-28-129,0 20 129,0-20-129,7 17 129,-7-17-129,21 8 129,-21-8-129,23 5 0,-23-5 0,27 6 0,-12-4 0,-15-2 0,22 6 0,-22-6 0,23 12 0,-23-12 0,18 17-129,-18-17 129,12 20 0,-12-20 0,6 22 0,-6-22 129,0 22 0,0-22 0,-8 19 0,8-19-129,-20 13 258,20-13-258,-22 8 258,22-8-258,-24 2 0,24-2-129,-21 3 0,21-3-129,0 0-645,-15 0-1935,15 0-1806,0 0-258,0-23-387,0 23 258</inkml:trace>
          <inkml:trace contextRef="#ctx0" brushRef="#br0" timeOffset="123167.1402">5125 7478 6063,'-12'12'5031,"12"-12"-129,0 0-387,17 8-3096,-17-8-516,22 0-258,-22 0-129,26-5-258,-10 2-129,2 2 129,-1 1-645,-17 0-387,39-9-3612,-39 9-387,25-11-129,-25 11-516</inkml:trace>
          <inkml:trace contextRef="#ctx0" brushRef="#br0" timeOffset="123950.7397">5286 7181 9030,'-11'20'5031,"11"-20"-258,0 19-1290,0-19-2580,0 0-387,14 2 129,1 4-258,-1-3 0,9 0-258,-7 2 0,2-2 0,0 2 0,-2-2-129,-1 0 0,2-3 0,-17 0 0,25 0 0,-25 0 0,19 0 129,-19 0-129,0 0 0,19 0 0,-19 0 129,0 0-129,0 0 129,0 0-129,0 0 129,0 8-129,0-8 0,0 0 129,-9 22-129,8-6-129,1-2 129,0 3 0,0 5 129,1-1-258,-1 1 129,2 3 0,0-1 0,4-4 0,-2 11 0,0-5 0,0 0 0,2 3 0,-3 7 0,1-4-129,-3 1 129,1 3 258,-2-2-258,0 0 129,-2-1 0,-3-2 129,-4-9-129,0-3 0,-2-3 0,-5-5-129,16-11 0,-26 9 129,12-5-129,14-4 0,-22 0 129,22 0-258,0 0 0,0 0-387,-14-5-2064,14 5-2193,9-6-129,-9 6-387,17-5-516</inkml:trace>
        </inkml:traceGroup>
      </inkml:traceGroup>
    </inkml:traceGroup>
    <inkml:traceGroup>
      <inkml:annotationXML>
        <emma:emma xmlns:emma="http://www.w3.org/2003/04/emma" version="1.0">
          <emma:interpretation id="{2A52FD50-078D-4121-B0D4-BFCDEB40A279}" emma:medium="tactile" emma:mode="ink">
            <msink:context xmlns:msink="http://schemas.microsoft.com/ink/2010/main" type="paragraph" rotatedBoundingBox="12017,13976 15053,13586 15158,14404 12121,1479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EAB0C0B-FCAC-4DE1-BB16-921710E95CEB}" emma:medium="tactile" emma:mode="ink">
              <msink:context xmlns:msink="http://schemas.microsoft.com/ink/2010/main" type="line" rotatedBoundingBox="12017,13976 15053,13586 15158,14404 12121,14793"/>
            </emma:interpretation>
          </emma:emma>
        </inkml:annotationXML>
        <inkml:traceGroup>
          <inkml:annotationXML>
            <emma:emma xmlns:emma="http://www.w3.org/2003/04/emma" version="1.0">
              <emma:interpretation id="{DCB02084-5107-4B35-BA87-11C94D537576}" emma:medium="tactile" emma:mode="ink">
                <msink:context xmlns:msink="http://schemas.microsoft.com/ink/2010/main" type="inkWord" rotatedBoundingBox="12017,13976 15053,13586 15158,14404 12121,14793"/>
              </emma:interpretation>
              <emma:one-of disjunction-type="recognition" id="oneOf29">
                <emma:interpretation id="interp141" emma:lang="en-US" emma:confidence="0">
                  <emma:literal>m_.[16116)ou</emma:literal>
                </emma:interpretation>
                <emma:interpretation id="interp142" emma:lang="en-US" emma:confidence="0">
                  <emma:literal>m_.[16116)ov</emma:literal>
                </emma:interpretation>
                <emma:interpretation id="interp143" emma:lang="en-US" emma:confidence="0">
                  <emma:literal>m_.c16116)ou</emma:literal>
                </emma:interpretation>
                <emma:interpretation id="interp144" emma:lang="en-US" emma:confidence="0">
                  <emma:literal>m_.[16i16)ou</emma:literal>
                </emma:interpretation>
                <emma:interpretation id="interp145" emma:lang="en-US" emma:confidence="0">
                  <emma:literal>m_.[16i16)ov</emma:literal>
                </emma:interpretation>
              </emma:one-of>
            </emma:emma>
          </inkml:annotationXML>
          <inkml:trace contextRef="#ctx0" brushRef="#br1" timeOffset="569395.804">3280 8591 774,'0'0'3483,"0"0"516,0 0-1548,14 22-258,-14-22-387,8 30-258,-8-14-387,6 12-129,-6-4-387,0 4-129,0-4-258,0 1 0,0 1-129,0-3-129,-6-5 129,6-4-129,0-14 129,0 18-129,0-18 0,0 0 129,7-9-129,-7 9 129,7-30-129,-5 5 129,3-3-258,-4-4 258,2 1-129,-1-5-129,0 2 258,-2 4-129,0 5 0,0 2 0,0 4 129,0 19-129,0 0 0,0 0 129,0 0 0,3 25 0,8-11-129,6 5 129,0-4 0,9-1 129,-5-1-129,6-5 0,-5-4-129,4-4 129,-2 0-129,-2 0 0,-1-6 129,-4-2-129,0-3 0,-17 11 0,22-11 0,-22 11 129,0 0-129,15-3 0,-15 3 0,0 10 129,0 5-129,0 1 0,0 5 0,3 0 129,-1 0-258,-1 0 258,2-2-129,1-3-258,4 0-129,-8-16-1161,16 9-2580,-16-9-516,23 0 129,-23 0-645</inkml:trace>
          <inkml:trace contextRef="#ctx0" brushRef="#br1" timeOffset="569659.8376">3862 8654 2967,'9'17'3999,"5"-9"0,-14-8-1935,18 5-645,4-2 0,-7-3-129,12-2-645,-4-4-258,5 3 0,-7 0-516,-1-5-387,3 6-516,-23 2-1677,21-15-1290,-21 15-387,18-11 258</inkml:trace>
          <inkml:trace contextRef="#ctx0" brushRef="#br1" timeOffset="569971.8772">4113 8537 2580,'0'0'3870,"7"5"0,-7-5-1806,0 0-387,29 16-258,-29-16-387,28 12-258,-12-7-258,0 6-129,-16-11-129,27 21-129,-27-21 0,11 25-129,-11-25 0,0 27 0,0-27 0,-3 20 129,3-20-129,-15 12 0,15-12 0,0 0-258,0 0-516,-18 0-1419,18 0-1677,0 0-387,0-20 0</inkml:trace>
          <inkml:trace contextRef="#ctx0" brushRef="#br1" timeOffset="570679.9672">4686 8389 3096,'0'0'3870,"0"0"-774,-2-21-774,2 21-258,0 0-516,-16-5-387,16 5-258,-21-6-258,5 3-129,16 3-129,-27-3-129,27 3 129,-31 0-258,31 0 0,-25 0 0,25 0-129,-25 9 129,25-9-129,-18 17 0,18-17 0,-12 31 0,11-11 0,1-1 0,0 0 0,0 4 0,3-1-129,2 3 129,0-3 0,0 1-129,-2-2 129,0 1 0,-3 0 0,0 0-129,0-3 129,0 2-129,-6-5 129,5-1 0,1-15 0,-3 25 0,3-25-129,0 16 129,0-16 129,0 0-129,14 10 0,-14-10 0,17 3 0,-17-3 0,22 0 0,-22 0 0,24-3 0,-24 3-129,27-7 129,-27 7-129,21-8-387,-5 8-1290,-16 0-2322,19-7-129,-19 7-258,0 0 0</inkml:trace>
          <inkml:trace contextRef="#ctx0" brushRef="#br1" timeOffset="571006.0086">4765 8376 258,'13'0'3741,"-13"21"258,0-4-1548,0-17-645,0 41 129,0-27-387,0 18-387,0-13-516,1 8 0,-1-9 0,3 7-258,-3-8-258,3 2 0,1-4-387,-4-15-516,7 24-2193,-7-24-1290,5 16 0,-5-16-387</inkml:trace>
          <inkml:trace contextRef="#ctx0" brushRef="#br1" timeOffset="571580.0815">5031 8365 2193,'0'0'3870,"0"0"-129,0 0-1548,0 0-129,0 0-258,0 0-516,0 0-258,-15 5-258,11 13-129,4-18-129,-20 31 0,8-12-129,-1 4-129,3 1 0,-1 5-129,4-7 129,3 3-129,3 1 0,1 0-129,0-4 0,9-3 129,3-2-129,3-4 0,0 0 0,2-7 0,-2-3 0,3-3-129,-1 0 0,-2-10 0,1-2-129,-6-2 0,-2-4 129,-5 0 0,-1 0 129,-2-5-129,-1 6 129,-7 0 0,8 17 0,-27-20 0,11 15 0,0 5 129,-1 0-129,-1 10 0,3 2 129,-2 5-129,8 0-129,2-3-129,7 11-774,0-25-2064,-9 23-1161,9-23-258,9 19-258</inkml:trace>
          <inkml:trace contextRef="#ctx0" brushRef="#br1" timeOffset="571836.1139">5221 8578 1935,'8'35'4128,"-8"-35"258,0 33-258,0-9-2838,-5-9-129,5 11-387,-3-7 0,3-5-903,0 5-1032,0-19-2580,0 0-258,3 17-516,-3-17 258</inkml:trace>
          <inkml:trace contextRef="#ctx0" brushRef="#br1" timeOffset="572116.1494">5343 8379 774,'-1'53'3999,"1"-27"258,0 1-258,-6-4-2580,6 13-258,0-13 0,5 12-387,-5-11-516,1-2-129,0 0-387,-1-22-516,9 27-1677,-9-27-1677,0 0-129,15 16-129</inkml:trace>
          <inkml:trace contextRef="#ctx0" brushRef="#br1" timeOffset="572603.7114">5622 8384 2709,'-20'4'4128,"-10"13"-129,12-9-2451,4 14 0,-10-13-129,12 16-258,-8-4-516,8 6-129,-1-5-129,6 4 0,0 2-258,7-1 0,0-6 0,7 3-129,3-7 0,5-2 0,3-2 0,2-7-129,1-3 129,-2-3 0,-1-2-129,-1-9 129,-17 11-129,24-29 129,-24 29-258,11-29 258,-11 29-129,0-25 129,0 25-129,-17-19 129,17 19 0,-31-5 0,9 5 0,0 2 0,2 6 0,2-2-258,18-6-516,-28 19-1677,28-19-1548,0 0-387,0 0 258</inkml:trace>
          <inkml:trace contextRef="#ctx0" brushRef="#br1" timeOffset="573347.8059">5668 8212 3870,'0'0'4386,"0"0"-129,0 0-1032,0 0-1935,0 0-258,11-1 0,6 1-516,-17 0 0,26 0-258,-26 0-129,30 9 0,-30-9 0,18 16-129,-18-16 129,11 25-129,-11-25 0,7 23 0,-7-23 0,1 29 0,-1-29 0,2 27 0,-1-11 0,-1-16 0,1 23 0,-1-23 0,5 26 0,-5-26 0,2 27 0,1-13 0,-3-14 0,0 31 0,0-16 0,2 1 0,-2 2 0,0 0 0,2-3 0,-2 6 0,2-2-129,-1-2 129,-1 1 0,0 0 0,0 1-129,0-1 129,0 3 0,0-7 0,-3 1 0,3-15 0,-9 24 129,9-24-129,-10 14 0,10-14 129,0 0-129,-18 11 0,18-11 129,0 0-258,-18 5-258,2-5-1032,16 0-2838,-15 0-258,15 0-129,-17 4-129</inkml:trace>
          <inkml:trace contextRef="#ctx0" brushRef="#br0" timeOffset="125048.3791">6098 8388 1935,'0'0'3870,"0"0"-387,0 0-516,2-16-387,-2 16-258,0 0-516,0 0-387,-8-13-258,8 13 0,0 0-387,0 0-258,-23 0 129,23 0-258,-23 7-258,23-7 129,-23 22-129,23-22-129,-23 24 0,13-7 129,1 5-258,7-5 258,2 0-129,0 0 0,1 0 0,9-3 0,-10-14 0,26 22 0,-8-19 0,1-1 129,0-2-129,1-5 0,-4-6 129,0-3-129,-1-8 0,-5 3 0,4-5 0,-9 5 0,-1-1 0,-5 1 0,1 3 129,0 16-129,-7-21 0,7 21 0,-20-11 0,20 11 129,-19 0-129,19 0 0,-18 2-129,18-2-129,0 0-129,-15 2-1935,15-2-2193,0 0-516,8 0 0,-8 0-387</inkml:trace>
          <inkml:trace contextRef="#ctx0" brushRef="#br0" timeOffset="117870.9677">5926 7940 9804,'0'0'4773,"0"0"0,0 0-1290,0 0-2580,9 22 129,-9-22-387,27 32-129,-12-12-258,5 4 0,-2-3 0,1 7-129,0-6 0,1-2 0,-1-6-129,-19-14 0,25 21 129,-25-21 0,22 6-129,-22-6 129,17-5 0,-17 5 0,19-25-129,-6 8 129,-5-5-129,6-2-129,-2 0 129,0-1-387,2 5-516,-12-5-3870,10 4-129,-11-3-387,0 1-258</inkml:trace>
        </inkml:traceGroup>
      </inkml:traceGroup>
    </inkml:traceGroup>
    <inkml:traceGroup>
      <inkml:annotationXML>
        <emma:emma xmlns:emma="http://www.w3.org/2003/04/emma" version="1.0">
          <emma:interpretation id="{151EAAA9-BE9C-45FC-8BD4-15BCDE3586E9}" emma:medium="tactile" emma:mode="ink">
            <msink:context xmlns:msink="http://schemas.microsoft.com/ink/2010/main" type="paragraph" rotatedBoundingBox="12221,14491 18078,14493 18077,15782 12220,1578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88BEC00-8F4C-4630-B8FD-269E61A602AB}" emma:medium="tactile" emma:mode="ink">
              <msink:context xmlns:msink="http://schemas.microsoft.com/ink/2010/main" type="line" rotatedBoundingBox="12221,14491 18078,14493 18077,15782 12220,15780"/>
            </emma:interpretation>
          </emma:emma>
        </inkml:annotationXML>
        <inkml:traceGroup>
          <inkml:annotationXML>
            <emma:emma xmlns:emma="http://www.w3.org/2003/04/emma" version="1.0">
              <emma:interpretation id="{55E22472-CDD8-4FC3-AF25-5E66DCBCD8C1}" emma:medium="tactile" emma:mode="ink">
                <msink:context xmlns:msink="http://schemas.microsoft.com/ink/2010/main" type="inkWord" rotatedBoundingBox="12221,14491 14843,14492 14842,15781 12220,15780"/>
              </emma:interpretation>
              <emma:one-of disjunction-type="recognition" id="oneOf30">
                <emma:interpretation id="interp146" emma:lang="en-US" emma:confidence="0">
                  <emma:literal>x-&gt;[10,12]/</emma:literal>
                </emma:interpretation>
                <emma:interpretation id="interp147" emma:lang="en-US" emma:confidence="0">
                  <emma:literal>x-&gt;[10,12)/</emma:literal>
                </emma:interpretation>
                <emma:interpretation id="interp148" emma:lang="en-US" emma:confidence="0">
                  <emma:literal>X-&gt;[10,12)/</emma:literal>
                </emma:interpretation>
                <emma:interpretation id="interp149" emma:lang="en-US" emma:confidence="0">
                  <emma:literal>X-&gt;[10,12)f</emma:literal>
                </emma:interpretation>
                <emma:interpretation id="interp150" emma:lang="en-US" emma:confidence="0">
                  <emma:literal>x-&gt;[10,12)f</emma:literal>
                </emma:interpretation>
              </emma:one-of>
            </emma:emma>
          </inkml:annotationXML>
          <inkml:trace contextRef="#ctx0" brushRef="#br1" timeOffset="574443.9451">3429 9199 1161,'0'0'3999,"0"0"258,0 0-645,7 16-1935,19 3-129,-12-7-387,20 13-129,-9-6-516,10 7-129,-5-4 0,7 1-258,-7-2 0,4 0 0,-4-2-258,-3-7 0,6 4-387,-15-15-1161,5-1-2451,-1 0-129,-8-3-387,-14 3 129</inkml:trace>
          <inkml:trace contextRef="#ctx0" brushRef="#br1" timeOffset="574187.4125">3572 9204 516,'27'-6'3870,"-27"6"387,0 0 0,10 11-2451,-10 7-645,0-18 0,-11 38-129,-5-21-129,6 9-258,-5-4-258,5 1-129,-4-4 0,2 2-129,1-3-129,1-3 0,2 3-258,8-18-129,-13 25-516,13-25-774,0 0-1161,0 0-1548,-15 6-129,15-6-129</inkml:trace>
          <inkml:trace contextRef="#ctx0" brushRef="#br1" timeOffset="574659.9724">3829 9324 1806,'19'1'3741,"-19"-1"-129,38 0-1806,-12-1-1290,-2-2 129,5 1-258,-2-1-387,-1-2-1032,-1 2-1548,1 3-1161,-26 0 258</inkml:trace>
          <inkml:trace contextRef="#ctx0" brushRef="#br1" timeOffset="574983.5136">4087 9210 1548,'12'0'3225,"3"0"-1290,4 0-258,1 5-258,0 3-387,1 0-516,-3 4 129,-1-3-387,-2 7-129,-4 0-129,-9 0 0,-2-2 0,0 2 129,0-16-129,-16 23 258,16-23-129,-21 16 0,21-16 0,-26 10 0,26-10-129,-13 0-387,13 0-1161,0 0-1806,0 0-387,0 0 129</inkml:trace>
          <inkml:trace contextRef="#ctx0" brushRef="#br1" timeOffset="575635.5964">4663 8988 3612,'-23'9'4128,"2"0"-1548,4-9-129,17 0-774,-29 8-258,29-8-387,-31 10-516,31-10-129,-26 12-129,26-12 129,-24 16-258,24-16-129,-17 22 129,17-22-129,-7 24 0,7-24 0,2 28 0,-2-14 0,0 4 0,5-1 0,1 2-129,-2 0 129,3 0 0,-6 1 0,2 1-129,-1 3-129,0 1 129,-2-4 129,0-1-129,0 0 129,0 3-129,-2-9 129,2 3 0,0-17 0,0 19 0,0-19 0,2 14 129,-2-14-129,0 0 0,23 14 129,-23-14-129,19 7 0,-19-7 0,27 5 0,-12-3-129,-15-2 0,29 1-387,-29-1-1032,28-10-2193,-10 7-516,-18 3-129</inkml:trace>
          <inkml:trace contextRef="#ctx0" brushRef="#br1" timeOffset="575924.1331">4814 9064 2967,'5'22'3870,"-5"12"129,-2-10-2451,-1-3-516,3 5 129,0-2-258,0 4-387,0-1-258,1 2 0,-1-6-258,2-2-258,3 0-645,-5-21-1290,0 21-1677,0-21-387,0 0 258</inkml:trace>
          <inkml:trace contextRef="#ctx0" brushRef="#br1" timeOffset="576320.1834">4956 9083 3096,'-17'35'4257,"3"-16"-129,6 3-1290,7 8-1548,-5-4-129,6 5-258,3-9-129,12 2-387,-15-24-258,32 25 0,-10-20 0,4-5 0,-8-5 0,5-9-129,-10-5 129,1-5-129,-7-5 129,-2-3-129,-5 0 129,0 1-129,-5-4 129,-8 8 0,-5 3-129,-3 9 0,2 7 0,-5 6 0,3 2-129,0 11-258,9 13-258,-6-5-1032,15 6-2451,3 5-129,0-6-516,11 1 646</inkml:trace>
          <inkml:trace contextRef="#ctx0" brushRef="#br1" timeOffset="576535.2106">5148 9259 1935,'17'0'3999,"-17"0"258,6 9-516,-6-9-2451,0 20-387,0-20-129,0 31-516,-3-11-129,0 2-129,0-1-258,3-21-516,-1 35-1161,1-35-2064,1 17-258,-1-17 0</inkml:trace>
          <inkml:trace contextRef="#ctx0" brushRef="#br1" timeOffset="576795.7438">5283 9047 645,'19'0'3999,"-19"14"258,0-14-258,0 25-2193,0 6-774,-6-8-129,6 9-258,0 0-387,0-1 0,0-1-258,0-5-387,11 4-774,-11-7-2193,0-22-645,11 23-516,-11-23 258</inkml:trace>
          <inkml:trace contextRef="#ctx0" brushRef="#br1" timeOffset="577223.7979">5399 9057 1032,'6'-18'4257,"-6"18"516,0 0-516,26-25-1548,-8 25-1677,-18 0 0,35 0-387,-20 0-258,1 11-129,-16-11-129,22 22-129,-16-6-129,-6 1 129,0 1-129,-6 2 129,-5-1-129,-2-1 129,-1 0-129,0-2 129,2 0-129,12-16 258,-15 27-129,15-27 0,-6 20 0,6-20 0,6 16 0,-6-16 0,23 14 0,-7-9 0,2 0-129,-18-5-645,37 7-1806,-19-6-1806,-18-1-129,27 0 0</inkml:trace>
          <inkml:trace contextRef="#ctx0" brushRef="#br1" timeOffset="577771.8677">5576 8948 2451,'0'0'4257,"20"-13"129,-20 13-129,16-11-2967,5 11-387,-21 0 129,35 0-516,-35 0-129,31 5-129,-31-5 0,22 8-129,-22-8 129,0 0-129,0 0 129,0 0 0,5 17-129,-5-17 129,0 0 0,0 22 129,0-22-258,-4 26 129,3-9-258,-2 2 129,3 1 0,0 7 0,0 0-129,0-2 0,0 7 0,3-2 0,1-2-129,2 4 129,-4-7 0,3 2 0,-3 3 0,0-7 0,-1 3 0,-1-5 0,-1 1 0,-8-7 0,-2 1 0,11-16 129,-25 17-258,25-17 0,-22 6-774,2-6-3354,20 0-258,-18-1-387,18 1-387</inkml:trace>
          <inkml:trace contextRef="#ctx0" brushRef="#br0" timeOffset="130291.0449">6044 8874 1161,'0'0'4128,"0"0"387,-10-13-1419,10 13-516,0 0-516,10 0-258,-10 0-645,0 0-258,0-25-129,0 25-129,0 0-258,3-17 0,-3 17 0,0-17-129,0 17 258,0 0-129,0 0 0,3 22 0,-3 0-129,0 9 0,1 7 0,-1 11 0,0 8-129,0 7 129,-7 0-129,0 5-129,0 0 129,3 7 0,-2 3-129,2-1 0,-1-8 129,5-1-129,0 0 129,0-11-129,4-1 129,1-16-129,-3-7 0,3-3 0,-3-9 129,2-3-258,-4-3 129,1 0 0,-1-16-129,2 27 129,-2-27 129,5 23-258,-5-23 129,5 19-129,-5-19 0,0 0-258,0 0 0,0 0-645,0 0-1935,0 0-1935,0 0-258,0-14-258,0 14-258</inkml:trace>
        </inkml:traceGroup>
        <inkml:traceGroup>
          <inkml:annotationXML>
            <emma:emma xmlns:emma="http://www.w3.org/2003/04/emma" version="1.0">
              <emma:interpretation id="{BFE29079-B98C-457C-AADA-89DDE3C29F98}" emma:medium="tactile" emma:mode="ink">
                <msink:context xmlns:msink="http://schemas.microsoft.com/ink/2010/main" type="inkWord" rotatedBoundingBox="15593,14539 18078,14540 18077,15412 15592,15411"/>
              </emma:interpretation>
              <emma:one-of disjunction-type="recognition" id="oneOf31">
                <emma:interpretation id="interp151" emma:lang="en-US" emma:confidence="0">
                  <emma:literal>a[x7=7</emma:literal>
                </emma:interpretation>
                <emma:interpretation id="interp152" emma:lang="en-US" emma:confidence="0">
                  <emma:literal>ax): 7</emma:literal>
                </emma:interpretation>
                <emma:interpretation id="interp153" emma:lang="en-US" emma:confidence="0">
                  <emma:literal>all 17=7</emma:literal>
                </emma:interpretation>
                <emma:interpretation id="interp154" emma:lang="en-US" emma:confidence="0">
                  <emma:literal>asx): 7</emma:literal>
                </emma:interpretation>
                <emma:interpretation id="interp155" emma:lang="en-US" emma:confidence="0">
                  <emma:literal>a 17=7</emma:literal>
                </emma:interpretation>
              </emma:one-of>
            </emma:emma>
          </inkml:annotationXML>
          <inkml:trace contextRef="#ctx0" brushRef="#br0" timeOffset="135071.6519">7046 9250 1,'0'0'4385,"0"0"517,0 0-258,0 0-1548,-34-5-645,34 5-645,-27-1-387,27 1-387,-28 0-387,28 0 129,-31 0-387,31 0 0,-31 23-129,19-9 0,-6 3-129,5 1 0,-1 7-129,0 0 129,6 6 0,0 0 0,1-4 0,7 4 0,0 0-129,8-5 129,7-4 0,1-3-129,6-7 129,2-7-258,1-5 258,1-12-129,1-2 129,-1-8-129,-2-6 0,2-4 0,-10-4 129,3 7-129,-12 3 0,-4-5 0,-3 3 0,0 6 129,0 6-129,-10 0 0,10 16-129,-21-11 129,21 11 0,0 0 0,-16 18 129,14-2-129,2 9 0,0 1 0,4 3 0,9-4 129,1 0-129,4-1 0,0 3 0,2-11 0,3-2-258,-7-6-129,6 3-129,-22-11-645,30 11-2322,-30-11-1548,21-2-258,-21 2-129,13-15-258</inkml:trace>
          <inkml:trace contextRef="#ctx0" brushRef="#br0" timeOffset="135950.7636">7529 9092 645,'0'0'3999,"0"0"-258,0 0-387,0 0-387,0 0-387,0 0-387,0 0-645,0 0 0,0 0-516,0 0 0,-8 0-387,8 0 0,-19 0 0,0 0-258,3 0 0,-4 0-129,3 2 0,-2 1-129,4 0 0,2 0-129,13-3 0,-24 11 129,24-11-129,0 0 0,-9 21 0,9-21 0,0 15 0,0-15 0,9 19 0,-9-19 0,20 28 129,-9-11-129,0 3 0,0 0 0,3 7 0,-7 7-129,0-1 129,2 0 0,-4 5 0,-2-2 0,-2-2-129,-1 0 129,0-6-129,0-3 129,-1 0 129,0-5-258,-4-6 129,4 0 0,1-14 0,-1 27 0,1-27 0,0 19 0,0-19 0,7 16 0,-7-16 0,0 0-129,22 11 129,-22-11 0,18 0 0,-18 0 0,22-9 0,-22 9 0,20-16 0,-20 16 0,18-15 129,-18 15-129,0 0 0,14-12 0,-14 12-129,0 0 0,0 0-258,0 0-258,0 0-774,15-11-3483,-15 11-129,0 0-387,0 0-387</inkml:trace>
          <inkml:trace contextRef="#ctx0" brushRef="#br0" timeOffset="137182.9199">7683 9234 8514,'12'25'5031,"-12"-25"0,24 40-1032,-16-21-2967,16 12 0,-3-4-387,8 10-129,-5-6-258,4 0 0,-1 0-258,0-5 129,-3-5-387,-6-4 0,0-1-387,-18-16-2064,18-2-2064,-18 2-129,10-15-387,-9-3-387</inkml:trace>
          <inkml:trace contextRef="#ctx0" brushRef="#br0" timeOffset="136926.8873">7925 9215 1419,'15'-3'4515,"-15"3"516,0 0-516,0 0-1548,0 19-1161,0-19-129,-9 25-645,-8-8-129,9 12-129,-11-2-387,3 6 0,-5 0-129,1 3-129,-1-1 0,3-3-129,2-5 0,3-7 0,2-4-387,11-16-129,-8 22-774,8-22-1935,-10-14-1548,10 14-258,0-26-387,-2 6 130</inkml:trace>
          <inkml:trace contextRef="#ctx0" brushRef="#br0" timeOffset="137851.0049">7985 8989 7353,'0'0'4902,"0"0"0,0 0-387,18 0-2967,-18 0-1161,32 0 0,-14-2 258,7 2-258,-4-1 0,6 1-258,-4-2 0,0 2 0,-1 0 0,-3 0 0,-19 0-129,28 5 129,-28-5-129,17 9 129,-17-9-129,0 0 129,14 11 0,-14-11 0,0 0 0,3 18 0,-3-18 0,0 16 0,0-16 0,0 25 0,0-8 0,0 0 0,0 2-129,1-1 129,2 3 0,3 4 0,-2-1-129,3 0 129,0 2-129,-2-1 129,1 3-129,1 1 129,-3 0-129,0 3 0,0 4 0,-2-8 129,2 2-129,-3 0 0,-1-2 0,0-7 0,0-6 0,0-15 0,-5 17 0,5-17 0,-14 1 0,14-1 0,-24-1 0,24 1 0,-25-10 0,25 10 0,-21-11-129,21 11-129,0 0-129,-17-17-387,17 17-1677,0 0-2709,17-19 0,-10-2-516,7 4 0</inkml:trace>
          <inkml:trace contextRef="#ctx0" brushRef="#br0" timeOffset="138146.5424">8509 9168 8514,'0'0'5031,"15"-15"-129,-15 15-258,34-7-3870,-34 7-258,22-10 129,-22 10-258,32-6-129,-17 4-258,1-1 0,2 3-387,-18 0-774,37-6-3225,-37 6-516,16 0-129,-16 0-387</inkml:trace>
          <inkml:trace contextRef="#ctx0" brushRef="#br0" timeOffset="138355.0689">8527 9270 9030,'6'19'4902,"14"-12"-129,-3 2-645,-17-9-3354,38-7-258,-16-4 0,3 7-387,-1-1-516,-5-9-516,13 11-3483,-16-5-387,0 8-387,-16 0-129</inkml:trace>
          <inkml:trace contextRef="#ctx0" brushRef="#br0" timeOffset="138971.1471">8878 8869 7740,'20'-5'5031,"-20"5"-258,20-1-129,-20 1-3612,20-8-387,-20 8 258,29-1-387,-13-3 0,0 4-129,1 0-129,2 0 129,0 0-258,-3 0 0,1 0 0,1 4 129,-18-4-258,29 6 129,-29-6 0,30 9-129,-30-9 129,18 24-129,-18-24 129,17 22-129,-12-6 129,-5-16-129,1 28 0,-1-11 129,0 0-129,0 2 129,-4 6-129,-1 1 129,-1 5-129,3 7 0,-2 1 0,1 4 0,-1 2 0,1 3 0,0-3 0,3 5 0,-2-6 0,0-4 0,3-1 0,0-8-129,0-3 129,0-8-129,0-1-129,0-19-129,4 15-387,-4-15-1032,0 0-3225,0-19-129,0 19-258,0-35-387</inkml:trace>
          <inkml:trace contextRef="#ctx0" brushRef="#br0" timeOffset="139235.1806">9073 9335 9804,'7'-17'5418,"-7"17"-387,21-9 0,-21 9-3870,17-8-387,-17 8-258,23-5-129,-23 5-129,34-6-129,-16 5-129,3-1-258,0 2-516,-21 0-4128,29-7-129,-29 7-516,22-16-516</inkml:trace>
        </inkml:traceGroup>
      </inkml:traceGroup>
    </inkml:traceGroup>
    <inkml:traceGroup>
      <inkml:annotationXML>
        <emma:emma xmlns:emma="http://www.w3.org/2003/04/emma" version="1.0">
          <emma:interpretation id="{CEF06BA8-3152-4CBE-84D2-2EA8490031C1}" emma:medium="tactile" emma:mode="ink">
            <msink:context xmlns:msink="http://schemas.microsoft.com/ink/2010/main" type="paragraph" rotatedBoundingBox="12021,15779 15010,15671 15041,16525 12052,1663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C4650CA-AEC7-4052-8425-C5FCB4D4710C}" emma:medium="tactile" emma:mode="ink">
              <msink:context xmlns:msink="http://schemas.microsoft.com/ink/2010/main" type="line" rotatedBoundingBox="12021,15779 15010,15671 15041,16525 12052,16633"/>
            </emma:interpretation>
          </emma:emma>
        </inkml:annotationXML>
        <inkml:traceGroup>
          <inkml:annotationXML>
            <emma:emma xmlns:emma="http://www.w3.org/2003/04/emma" version="1.0">
              <emma:interpretation id="{6EC2410E-0846-4FEE-A8BA-B525E88A1C87}" emma:medium="tactile" emma:mode="ink">
                <msink:context xmlns:msink="http://schemas.microsoft.com/ink/2010/main" type="inkWord" rotatedBoundingBox="12031,16063 12849,16033 12865,16475 12047,16504"/>
              </emma:interpretation>
              <emma:one-of disjunction-type="recognition" id="oneOf32">
                <emma:interpretation id="interp156" emma:lang="en-US" emma:confidence="0">
                  <emma:literal>Mt</emma:literal>
                </emma:interpretation>
                <emma:interpretation id="interp157" emma:lang="en-US" emma:confidence="0">
                  <emma:literal>Ms</emma:literal>
                </emma:interpretation>
                <emma:interpretation id="interp158" emma:lang="en-US" emma:confidence="0">
                  <emma:literal>Ma</emma:literal>
                </emma:interpretation>
                <emma:interpretation id="interp159" emma:lang="en-US" emma:confidence="0">
                  <emma:literal>M?</emma:literal>
                </emma:interpretation>
                <emma:interpretation id="interp160" emma:lang="en-US" emma:confidence="0">
                  <emma:literal>M,</emma:literal>
                </emma:interpretation>
              </emma:one-of>
            </emma:emma>
          </inkml:annotationXML>
          <inkml:trace contextRef="#ctx0" brushRef="#br1" timeOffset="582336.4473">3265 10378 1,'-19'-5'3611,"17"23"-386,2 3-774,0 12 0,0-5-645,2 17-129,-2-8-774,7 11 0,-7-6-387,9 2-129,-8-10-129,6-3 0,-7-7-129,4-7 0,-4-17-129,7 19 129,-7-19-129,0 0 0,3-18 129,-3 0-129,0-7 0,-4-8 0,3-4 0,-8-7 0,5-5 0,-2 6 0,4 1 0,-3 4 0,5 6 0,-2 12 0,2 20 0,-5-14 0,5 14 0,5 14 0,-3 6 129,10-1-129,-3 1 129,7 1 0,2-6-129,1-3 129,-1-7 0,2-4 0,6-1 0,-5-9 0,2-5-129,0-1 129,0-10-129,-3 6 129,0 0-129,-2 4 0,-4 0 129,-14 15-129,19-13 129,-19 13-129,12 14 129,-8 8 0,-4 6-129,4 8 258,-4 1-258,1 2 129,4 2-129,-1-3 129,1-4-129,4-5 0,-1-4-129,-1-10-258,8 2-258,-15-17-516,20 20-1548,-20-20-1806,17 2 0,-17-2-516</inkml:trace>
          <inkml:trace contextRef="#ctx0" brushRef="#br1" timeOffset="582607.4818">3749 10661 645,'0'0'4128,"0"0"258,16-14-387,0 14-2451,-16 0-258,34 0-129,-15-2-387,8 2-258,-3 0-129,1 0-258,1 0-129,-6-3-387,-1 3-516,-19 0-516,25-9-1032,-25 9-1935,7-14-129,-7 14 258</inkml:trace>
          <inkml:trace contextRef="#ctx0" brushRef="#br1" timeOffset="582892.0179">3938 10527 774,'0'0'3096,"0"0"-903,0 0 0,0 0-645,19 0-129,-19 0-258,28 8 0,-28-8-258,28 11-258,-28-11-129,26 12-129,-26-12-129,20 17 0,-20-17-129,8 24-129,-8-24 129,0 27-129,-5-12 0,-5-1 129,10-14-258,-21 26 129,21-26 0,-20 17-516,20-17-1032,-4 18-2322,4-18-129,0 0-387</inkml:trace>
        </inkml:traceGroup>
        <inkml:traceGroup>
          <inkml:annotationXML>
            <emma:emma xmlns:emma="http://www.w3.org/2003/04/emma" version="1.0">
              <emma:interpretation id="{7C3AD7A3-0CF7-47AE-BADE-1FFE6A74D234}" emma:medium="tactile" emma:mode="ink">
                <msink:context xmlns:msink="http://schemas.microsoft.com/ink/2010/main" type="inkWord" rotatedBoundingBox="13150,15738 15010,15671 15041,16525 13181,16592"/>
              </emma:interpretation>
              <emma:one-of disjunction-type="recognition" id="oneOf33">
                <emma:interpretation id="interp161" emma:lang="en-US" emma:confidence="0">
                  <emma:literal>[16,16}0</emma:literal>
                </emma:interpretation>
                <emma:interpretation id="interp162" emma:lang="en-US" emma:confidence="0">
                  <emma:literal>[16,162%</emma:literal>
                </emma:interpretation>
                <emma:interpretation id="interp163" emma:lang="en-US" emma:confidence="0">
                  <emma:literal>[16,167%</emma:literal>
                </emma:interpretation>
                <emma:interpretation id="interp164" emma:lang="en-US" emma:confidence="0">
                  <emma:literal>[16,16)0</emma:literal>
                </emma:interpretation>
                <emma:interpretation id="interp165" emma:lang="en-US" emma:confidence="0">
                  <emma:literal>[16,16)?0</emma:literal>
                </emma:interpretation>
              </emma:one-of>
            </emma:emma>
          </inkml:annotationXML>
          <inkml:trace contextRef="#ctx0" brushRef="#br1" timeOffset="583619.6102">4594 10290 1,'1'-15'3611,"-1"15"259,0 0-1548,-18-1-387,18 1-387,-29-3-387,29 3-129,-35-2-387,18 2 0,-4 0-129,3 0-129,0 0-129,18 0 0,-28 6 0,28-6-129,-18 15 0,18-15-129,-5 18 0,5-18 0,0 20 0,0-4 0,4-1 0,-3-1 129,1 7-258,0 1 258,-2 2-129,0-1 0,0 7 0,0-4 0,0 5-129,0 2 129,0-4 0,-2 1 0,0 1-129,1-6 129,-1 1-129,-2-2 129,4-5-258,0-4 258,0-15-129,0 28 129,0-28 0,0 0 0,18 12 0,-18-12 0,25 2 0,-25-2 0,28 0 0,-10 0 0,-1 0-129,0-2-258,2 2-516,-19 0-1548,21-12-1548,-4 10-516,-17 2 387</inkml:trace>
          <inkml:trace contextRef="#ctx0" brushRef="#br1" timeOffset="583927.6494">4725 10303 2709,'3'42'4128,"-3"-26"-129,0 4-2580,0 15-129,-3-8 0,3 8-258,-3 1-387,2 0-258,-5-3-258,5 1 0,-1-7-129,-1-7-645,3 8-1161,2-5-2193,-2-23-258,7 27 0</inkml:trace>
          <inkml:trace contextRef="#ctx0" brushRef="#br1" timeOffset="584543.7276">4941 10345 645,'0'0'3612,"-9"16"-387,9-16-645,-22 16-645,14-2-516,-10 1-387,9 5 0,-9 2-387,11 4 129,-7 2-387,7 5 0,0-7-258,7 7 129,0-5-258,0 1 129,6-3-129,4-6 0,5-1 258,0-6-516,6-5 516,1-3-258,1-4 0,-1-1-258,0-9 516,2-5-516,-11-4 258,2-3-129,-7 1 129,-5-2 0,-3 0 0,0-2 0,-10 5 0,-6 5 0,-5 1 0,-4 7 0,-1 3 0,0 3 0,1 6 129,-3 8-129,6 3 0,5 4-129,7 3-129,1-8-774,9 1-2451,7-1-774,-7-16-129,20 19-257</inkml:trace>
          <inkml:trace contextRef="#ctx0" brushRef="#br1" timeOffset="584772.2566">5157 10628 1032,'-6'27'3870,"-5"-13"258,7 11-258,-2-1-2967,-2-4-516,4-1-387,4 2-1032,0-1-2838,0-20-129,0 18 129</inkml:trace>
          <inkml:trace contextRef="#ctx0" brushRef="#br1" timeOffset="585065.2938">5267 10323 645,'0'24'4128,"0"-24"129,-2 34-258,2-5-2838,-5-2-258,5 6 0,0-3-129,0 2-387,3-4-258,-3 0 0,0 1-258,0-10-258,0 1-516,0-20-516,-3 21-1935,3-21-903,0 0 0</inkml:trace>
          <inkml:trace contextRef="#ctx0" brushRef="#br1" timeOffset="585523.8521">5472 10347 2322,'-31'19'3741,"7"-4"-903,3 5-1290,10 5 258,-11 0-129,16 6-516,-8-2-516,10 4-129,0-8 0,4 10-258,0-9-129,8-3-129,6-6 129,-1 1-129,2-9 0,2-2-129,-2-4 129,-15-3 0,28-3 0,-28 3 0,22-21 0,-19 4 0,0 2 0,-3 0 0,0 15 0,-7-27 0,-7 17 129,14 10-129,-35-13 0,17 13 129,0 0-129,0 0 0,4 2 0,14-2-129,-14 18-1032,14-18-2838,0 0 0,0 0-645</inkml:trace>
          <inkml:trace contextRef="#ctx0" brushRef="#br1" timeOffset="586143.9308">5434 10203 129,'0'0'3741,"0"0"387,0 0-1935,0 0-387,14 0 0,4 7-387,-18-7-516,33 1 0,-19-7-258,9 9 129,-7-3-387,4 0 0,-20 0-129,26 2 0,-26-2-129,16 9 0,-16-9 0,0 17 0,0-17-129,-2 22 129,-6-6-129,1-2 129,0 4-129,3 4 0,-2-2 0,6 1 129,0 4-129,0 2 0,0 5 0,7-6 0,0 9 0,1-2 0,-2 0 0,4-1 0,-5 0-129,0-3 129,-3-2 0,-2 0 0,0-5 0,-2-1 0,-4-2 0,-4 0 129,-2-5-129,12-14 0,-23 25 0,23-25 0,-23 13 129,23-13-129,-17 1-129,17-1-258,0 0-774,-14 0-3225,14 0 0,0 0-645,-6-14 516</inkml:trace>
          <inkml:trace contextRef="#ctx0" brushRef="#br0" timeOffset="141526.4716">5970 10590 645,'0'0'4386,"0"0"387,0 0-129,-14-22-1806,14 22-645,0 0-774,0 0-129,-22 1-387,22-1-258,-12 16-129,12-16-129,-14 18 0,8-1-258,-4-1 0,6 3 0,-3 1 129,4 0-258,3 2 129,0-1 0,0-2 0,7-2 0,-7-17-129,24 21 129,-7-11-129,4-10 129,5 0-129,-2-7 0,-3-10 129,2-4-129,-2 1 129,-3-2-129,-2-5 0,-8 2 0,-5-2 0,-3 5 0,0 3-129,-15 4 129,-5 8-258,-2 2 0,1 5-258,-8 0-903,12 14-3096,-4-5-516,8 6-258,13-15-387</inkml:trace>
          <inkml:trace contextRef="#ctx0" brushRef="#br0" timeOffset="130683.5947">5821 9996 10062,'2'40'5289,"7"-17"-516,0-5-1161,5 9-2580,-2-7-258,9 8-129,-7 2-129,7 2-129,-9-7-129,8 4-129,-5-9 0,3 4 129,-2-6-258,-2-6 129,-14-12 129,26 3-129,-26-3 0,25-15 0,-12 0 0,-3-7-129,2-8 258,-1 3-258,2 1 0,1-5 0,1 3-129,-2 4-387,9 15-2709,-12-12-1935,-10 21-129,20-19-258,-20 19-516</inkml:trace>
        </inkml:traceGroup>
      </inkml:traceGroup>
    </inkml:traceGroup>
    <inkml:traceGroup>
      <inkml:annotationXML>
        <emma:emma xmlns:emma="http://www.w3.org/2003/04/emma" version="1.0">
          <emma:interpretation id="{64F37C6E-7C44-4B3C-963C-69F34DBFCDF2}" emma:medium="tactile" emma:mode="ink">
            <msink:context xmlns:msink="http://schemas.microsoft.com/ink/2010/main" type="paragraph" rotatedBoundingBox="11970,16744 14721,16759 14717,17448 11966,1743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AA95730-3185-4BA5-8A37-E5FD594F3BEF}" emma:medium="tactile" emma:mode="ink">
              <msink:context xmlns:msink="http://schemas.microsoft.com/ink/2010/main" type="line" rotatedBoundingBox="11970,16744 14721,16759 14717,17448 11966,17432"/>
            </emma:interpretation>
          </emma:emma>
        </inkml:annotationXML>
        <inkml:traceGroup>
          <inkml:annotationXML>
            <emma:emma xmlns:emma="http://www.w3.org/2003/04/emma" version="1.0">
              <emma:interpretation id="{621A921E-ECC2-4B7C-AE7C-9EC805C0EF4B}" emma:medium="tactile" emma:mode="ink">
                <msink:context xmlns:msink="http://schemas.microsoft.com/ink/2010/main" type="inkWord" rotatedBoundingBox="11970,16744 14721,16759 14717,17448 11966,17432"/>
              </emma:interpretation>
              <emma:one-of disjunction-type="recognition" id="oneOf34">
                <emma:interpretation id="interp166" emma:lang="en-US" emma:confidence="0">
                  <emma:literal>x=[10,12]</emma:literal>
                </emma:interpretation>
                <emma:interpretation id="interp167" emma:lang="en-US" emma:confidence="0">
                  <emma:literal>X=[10,12]</emma:literal>
                </emma:interpretation>
                <emma:interpretation id="interp168" emma:lang="en-US" emma:confidence="0">
                  <emma:literal>X+[10,12]</emma:literal>
                </emma:interpretation>
                <emma:interpretation id="interp169" emma:lang="en-US" emma:confidence="0">
                  <emma:literal>X~[10,12]</emma:literal>
                </emma:interpretation>
                <emma:interpretation id="interp170" emma:lang="en-US" emma:confidence="0">
                  <emma:literal>X=[10,l2]</emma:literal>
                </emma:interpretation>
              </emma:one-of>
            </emma:emma>
          </inkml:annotationXML>
          <inkml:trace contextRef="#ctx0" brushRef="#br1" timeOffset="586679.9989">3474 11256 2967,'0'14'4257,"-7"7"-258,-7 6-2193,-20-7-516,9 12 129,-11-4-387,7 3-387,-3-5-387,4 1 0,1-5-387,1-12-516,15 12-1161,11-22-2322,-27 11-258,27-11-129</inkml:trace>
          <inkml:trace contextRef="#ctx0" brushRef="#br1" timeOffset="586936.0314">3178 11209 2193,'16'0'4644,"-16"0"-129,22 13-129,0 9-2967,-9-7-387,10 14 129,0-7-645,4 11-129,0-6-129,2 4-129,2-2-129,-3-2 0,4-4-516,-6-6-516,6 9-1548,-7-15-1935,-4-4-129,-1-7-258</inkml:trace>
          <inkml:trace contextRef="#ctx0" brushRef="#br1" timeOffset="587168.0609">3710 11371 2709,'0'0'4128,"17"0"-129,-17 0-2451,35 3-387,-16-3 0,11 4-258,-4-4-258,5 0-258,1 0-387,-4 0-387,0 0-387,-9-7-645,1 6-2193,-20 1-774,0 0 258</inkml:trace>
          <inkml:trace contextRef="#ctx0" brushRef="#br1" timeOffset="587432.0942">3938 11313 2322,'0'0'3612,"0"0"-1161,11-6-516,-11 6-516,29 2-258,-29-2-258,35 8-387,-20 1-258,3-1-129,-18-8 0,21 17-129,-21-17-129,8 17 0,-8-17-129,-2 21-129,2-21-258,-28 19-129,28-19-258,-31 13-1032,16-13-1677,15 0-129</inkml:trace>
          <inkml:trace contextRef="#ctx0" brushRef="#br1" timeOffset="588099.679">4552 11165 903,'0'0'3741,"-20"-4"-645,20 4-774,-20-6-387,20 6-774,-20-6-129,20 6-387,-26-5 0,26 5-258,-32-1-129,19 1 258,-11 0-258,10 3 129,-4-2-129,18-1 0,-23 11-129,23-11 129,-13 21 0,13-21-129,0 22 0,0-6-129,7 1 0,1 2 0,-1 5 0,2-1 0,-1 6-129,-2-2 129,-2 4-129,-4 1-129,0 4 129,0-6 0,-2 0 0,-5 0 129,2-2-129,-1-4 0,2-3 129,0-4 0,4-17 0,0 21 0,0-21 0,0 0 0,10 11 129,-10-11-129,21 0 129,-21 0 0,29 0-129,-12-2 129,2-3-129,1 4 0,0 1-387,-4-8-1419,-2 3-2322,7 4-258,-21 1-258</inkml:trace>
          <inkml:trace contextRef="#ctx0" brushRef="#br1" timeOffset="588376.2141">4715 11206 1677,'0'11'4257,"0"-11"0,-3 35 0,3-6-3225,-8-7 0,8 18-258,-6-9-387,6 8 0,-3-8 0,3 1-258,0-4-258,0-6-516,2 8-1548,5-14-2064,-7-16-129,0 0-258</inkml:trace>
          <inkml:trace contextRef="#ctx0" brushRef="#br1" timeOffset="588783.766">4896 11241 645,'-18'17'4128,"10"9"129,-2-1-129,-10-5-2967,18 15-258,-5-10-129,7 5 129,0-5-387,11-1 0,-11-24 0,32 25-258,-14-22 0,4-3 0,-1-3 0,1-10-129,-5-7 129,-3 0-129,0-10 0,-4-1 0,-7 1-129,-3-1 0,0 2 0,-12 1 0,-3 4 0,-4 7 0,-2 6-129,-4 6 0,-2 5 0,1 0 0,8 16-387,-3-5-129,12 19-1032,0-11-2709,9 1 0,4 0-387</inkml:trace>
          <inkml:trace contextRef="#ctx0" brushRef="#br1" timeOffset="588991.7923">5165 11413 2193,'10'20'4257,"-10"7"387,0-27-387,-10 27-3096,10-2-258,-6-11-258,5 7-129,0-7-387,1 0-387,0 5-1161,0-19-2709,0 0-387,4 16 0</inkml:trace>
          <inkml:trace contextRef="#ctx0" brushRef="#br1" timeOffset="589263.827">5331 11204 3483,'0'0'4773,"0"11"-129,0 10-387,0 9-3225,-9-5-129,7 11-258,-5-4-258,4 2-129,-3 0-258,6-4 129,0-2-516,0-28-774,0 29-3096,0-29-258,6 16-516,-6-16 387</inkml:trace>
          <inkml:trace contextRef="#ctx0" brushRef="#br1" timeOffset="589775.892">5423 11197 258,'0'0'4386,"5"-17"0,-5 17 0,0 0-2451,0 0-516,24-4-258,-24 4-258,24-8-258,-24 8 0,33 0-258,-16 0 129,4 0-258,-7 3 0,2 6-129,-16-9 129,23 26-258,-19-10 0,-1-1 0,-3 4 0,-3-2 0,-7 5 0,-5 3 0,-5-2-258,1-1 258,-4 0 0,3-1-129,1-2 129,3 0 0,6-4 0,10-15 0,-8 19 0,8-19 0,0 0 129,18 17-129,-2-17 0,1 0 0,4 0 258,0 0-645,3 0-129,-9-10-1419,5 5-2580,2 0-129,-5-3-516,2-1 388</inkml:trace>
          <inkml:trace contextRef="#ctx0" brushRef="#br1" timeOffset="590359.9662">5633 11068 2580,'0'0'4902,"0"0"-258,0 0 0,17 16-3354,-17-16-129,32 9-129,-15-7-387,10 8-129,-4-5-258,2 3 129,-1-4-258,-5 1 0,1-2 0,-2 0-129,-18-3 129,26 0 0,-26 0-129,0 0 129,15 0 0,-15 0 0,0 0 0,0 0-129,-1 19 129,1-19-129,-10 27 129,6-9-129,1 8 0,-2 3 0,2-1 0,0 9 129,-1-3-258,3 2 258,1 6-129,0-5 0,0-1 0,2 1 0,7-3-129,-1-1 129,2-1 0,1-3 129,-4-6-129,3-3 0,-3-1 0,-7-19-129,0 18 129,0-18 129,-10 10-129,-7-9 0,1-1 0,-3 0 0,0 0-258,-5-1-1419,3 1-2709,6 0-645,15 0 0,-22-3-645</inkml:trace>
        </inkml:traceGroup>
      </inkml:traceGroup>
    </inkml:traceGroup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10T10:17:28.1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17656 8005 1806,'0'0'4128,"0"0"0,12 0-903,2-1-1677,0-6-387,8 5-258,4-2-258,9 0-129,2-3 0,6 1-129,1-1 0,4 3 0,-2-3-258,1 3 0,-2-2-129,-2-2 129,-2-1-258,-1-1 129,-4 0-387,-5-5-258,0 5-1161,-9-1-2451,-8-4-258,-4 7-387</inkml:trace>
  <inkml:trace contextRef="#ctx0" brushRef="#br0" timeOffset="1016.1291">17788 7850 1,'0'0'2321,"0"0"-515,0 15-258,0-15 0,0 0-387,-8 12 0,8-12 0,-10 3-516,10-3-129,-11 0 129,11 0-129,-10 0 0,10 0-129,-12 0-129,12 0 0,-14 0-129,14 0 387,-13 3-387,13-3 129,-11 13-258,11-13 258,-10 9-258,10-9 0,-4 11 129,4-11-129,0 0 0,0 10 0,0-10 129,0 0-129,0 0 129,4 12 0,-4-12 129,0 0-258,0 0 129,-7 8 0,7-8 0,-10 1 0,10-1 0,-9 0 0,9 0-129,0 0 129,-10 6 0,10-6 0,0 0-129,0 0 129,-9 18-129,9-18 0,0 0 129,-3 16-129,3-16 0,0 11 0,0-11 0,0 0 0,0 13 0,0-13 0,0 0 129,0 0 0,6 12 129,-6-12-129,0 0 0,13 10 0,-13-10-129,12 7 129,-3-2-129,2-1 129,-2 5-129,1-6 0,2 1 0,0-2 0,-3 0 0,3 2-645,-12-4-3096,12 1-258,-12-1-645,0 0 0</inkml:trace>
  <inkml:trace contextRef="#ctx0" brushRef="#br0" timeOffset="60279.6546">309 8683 516,'0'0'645,"45"-2"387,-45 2-258,38 0 129,-38 0 0,43 0 0,-43 0-129,46 0 129,-46 0-516,55 0 129,-55 0 129,55 2-258,-55-2-129,59 1 129,-59-1-258,59 2 129,-59-2-129,60 1 129,-60-1-129,65 0 0,-33 0-258,7 0 0,-12 0-129,8-3 129,-12 0 0,8-3-129,-15 1 129,9 1-258,-13-2 387,2 2 0,-3 2-129,-1 0 129,-2 1 0,-8 1 0,12-1 0,-12 1 0,0 0 0,10-2 0,-10 2 0,0 0 0,0 0-129,0 0-387,0 0 0,0 0-645,0 0-1161,0 0-903</inkml:trace>
  <inkml:trace contextRef="#ctx0" brushRef="#br0" timeOffset="61427.3003">897 8541 1161,'-41'11'1935,"41"-11"-903,0 0 0,0 0-129,0 0 258,0 0-645,0 0 0,0 0-387,0 0 0,0 0 0,0 0-129,0 0 0,0 0 0,0 0 258,0 0-129,0 0 0,0 0 129,0 0 129,0 0-129,38 21 129,-26-18-387,8-1 0,-11-2 0,13 2-129,-12-2 0,11 4 0,-11-3 0,11 1-258,-14-2 645,5 4-258,-2-2 0,-1 6 0,1-3 129,-10-5 0,14 13 0,-5-5-129,-9-8 129,13 14-129,-13-14 129,14 7-129,-14-7 258,9 7-258,-9-7 0,8 5 0,-8-5-258,11 6 258,-11-6 0,0 0 0,11 3 0,-11-3 0,0 0 258,0 0-258,8 6 129,-8-6-129,0 0 0,0 0 0,9 8-129,-9-8 129,0 0-258,12 10 258,-12-10-129,9 7 129,-9-7-129,10 8 258,-10-8-129,0 0 387,9 7 0,-9-7 387,0 0-258,0 0 129,0 0-129,0 0 0,0 0 0,-4 5-258,4-5 0,-11 0-258,11 0 0,-18 0 0,11 0 0,-3 0-258,1 0 258,-4 0 0,1 2-129,0 4 0,-3 6 129,-1-3-129,-1 5 0,1 0 129,16-14 129,-44 32 129,44-32 129,-38 27-129,38-27 0,-38 20 0,38-20 0,0 0-129,-44 20-645,44-20-774,0 0-1935,0 0-516,0 0-387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09:35.58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441A4418-C8C4-4536-992F-9F6D132ABC98}" emma:medium="tactile" emma:mode="ink">
          <msink:context xmlns:msink="http://schemas.microsoft.com/ink/2010/main" type="inkDrawing" rotatedBoundingBox="12640,6680 14659,6581 14676,6934 12657,7033" semanticType="underline" shapeName="Other">
            <msink:sourceLink direction="with" ref="{54CE0F48-F53A-417B-9D29-C79FF23C4CAC}"/>
            <msink:sourceLink direction="with" ref="{B26F7382-7B4A-4254-B625-458F55AD4E7E}"/>
          </msink:context>
        </emma:interpretation>
      </emma:emma>
    </inkml:annotationXML>
    <inkml:trace contextRef="#ctx0" brushRef="#br0">0 70 258,'0'0'3612,"14"22"-258,-14-22-1677,14 14-258,-14-14 0,17 16-258,-17-16-129,25 19-258,-25-19-129,31 25 0,-16-17 0,6 8-258,1-5-129,2 6 129,0-4-258,2 3 129,2-4-129,1 1 129,6 1-129,0 0 0,1-3-129,0-1 129,5 0-129,0 2 0,1-4 129,3 0-129,-2-3 129,-3-1-129,4-2 0,-4 1 0,-4 0 0,3-1 0,-5-2 129,2 0-129,-3 0-129,1-3 129,-1 1 0,3-3 0,1-1 0,-2 0 0,1 0 0,-1-4-129,1-1 129,0 3 0,-1-3 0,-4 0-129,3 0 258,-3 1-258,1 4 129,-1 0 0,-2 1 0,2-1 0,-2-1 0,0 1 0,0-2-129,-1 2 129,4-4 0,-5 2 0,3-4-129,-4 1 129,-4 4 0,3-2-129,-6 1 129,4 2 0,-9 0 0,4-4 0,-3 2 0,-15 8 0,28-15 0,-28 15 0,24-21 0,-24 21-258,21-26 258,-21 26 0,20-20 0,-20 20-129,21-22 258,-21 22-129,16-15 0,-16 15 0,0 0-645,7-14-1677,-7 14-2064,0 0-129,0 0-129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09:43.47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078E5585-1C6D-4E15-B19B-0D96EEF67DC0}" emma:medium="tactile" emma:mode="ink">
          <msink:context xmlns:msink="http://schemas.microsoft.com/ink/2010/main" type="inkDrawing" rotatedBoundingBox="12428,5960 14513,6061 14501,6302 12417,6201" semanticType="underline" shapeName="Other">
            <msink:sourceLink direction="with" ref="{AC7FC7D1-B73E-458D-B902-D276D5F4A1FB}"/>
            <msink:sourceLink direction="with" ref="{D5BD648F-1CBC-4127-A180-B6EDEFA090AE}"/>
          </msink:context>
        </emma:interpretation>
      </emma:emma>
    </inkml:annotationXML>
    <inkml:trace contextRef="#ctx0" brushRef="#br0">0 191 1161,'0'0'4773,"0"0"0,0 0-645,12 0-2193,-12 0-774,0 0 0,11-17-645,4 11 0,-15 6-387,34-14 258,-14 1-129,7 2 0,-1 2-129,11-9 0,-7 4 0,6 0-129,1 3 129,2-2-129,2 1 0,4 7-129,4-5 129,4 4 0,1 1 0,10 2 129,-1-2-129,2 0 0,6 4 0,-6 1 0,-6 0 258,0 0-258,-10 7 0,-2-2 0,-7 13 0,0-4 129,-4 3-129,1-2 129,1-1-129,2-2 0,2-4 0,1 7 0,5-12 0,-1 0 0,2 0 0,-3-1 0,1 1-129,-6 0 129,5 0 0,-6 0 0,-4 5 0,-4-1 0,0-3 129,-2 4-129,-3 1 258,-7 1-387,2-2 258,-4 1-129,-2-2 129,-16-7-129,26 10 0,-26-10-129,20 6 129,-20-6-129,15 1-516,-15-1-1806,0 0-2322,6-9-129,-6 9-516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09:51.55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C206F7F2-A1C3-4EC1-B281-8AE4A40D0913}" emma:medium="tactile" emma:mode="ink">
          <msink:context xmlns:msink="http://schemas.microsoft.com/ink/2010/main" type="inkDrawing" rotatedBoundingBox="15100,6638 15101,9314 14974,9315 14972,6639" semanticType="verticalRange" shapeName="Other">
            <msink:sourceLink direction="with" ref="{9DE14BE4-3754-45D1-9665-CB4E36BA32CD}"/>
            <msink:sourceLink direction="with" ref="{2F721C8D-0291-4DFB-9648-6D30A659AF31}"/>
            <msink:sourceLink direction="with" ref="{2B70F92A-470C-4CF2-83AC-0B707DD7EEA1}"/>
          </msink:context>
        </emma:interpretation>
      </emma:emma>
    </inkml:annotationXML>
    <inkml:trace contextRef="#ctx0" brushRef="#br0">0 0 2451,'0'0'4515,"0"0"-129,8 8-2322,-1 11-645,-7-19 0,14 30-258,-8-12-516,5 14 129,-4-5-258,2 8 0,-2 3-258,3 7 129,-4 5-258,2 9 258,-1-3 0,0 8-258,-4 3 258,4 9-258,-4 3 0,1 5 0,-2 8 0,-2 3-129,0 6-129,0-2 258,0 9-129,0-4 0,0 0 129,0 0-129,2-6 129,-2-6-129,-2-1 129,0 0-129,-5-5 0,0-5 129,0-3-129,1-6 129,-5 1-129,6-2 129,-4-10 0,2-2-129,2-17 0,-1-4 0,0-8 0,4-11 0,2-19-129,0 0 0,0 0-258,-7-20 0,7 6-1032,0-23-1548,0 7-1677,0 3-258,0-4-258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10:59.169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1A81227C-0DB8-4A8E-8FBC-E620BD0FFE40}" emma:medium="tactile" emma:mode="ink">
          <msink:context xmlns:msink="http://schemas.microsoft.com/ink/2010/main" type="inkDrawing" rotatedBoundingBox="14471,10077 17706,8965 18340,10810 15105,11922" semanticType="enclosure" shapeName="Other">
            <msink:sourceLink direction="with" ref="{3A0BAE15-A4E4-43A1-8B76-9C7BA6F9E2DA}"/>
            <msink:sourceLink direction="with" ref="{BA33300A-B8AC-467C-A6B7-72C834818E9A}"/>
          </msink:context>
        </emma:interpretation>
      </emma:emma>
    </inkml:annotationXML>
    <inkml:trace contextRef="#ctx0" brushRef="#br0">0 1591 2709,'0'0'4515,"0"0"-645,0 0-1419,21 2-258,-21-2-387,0 0-387,17-11-387,3 9-258,-20 2-258,37-14 129,-13 2-129,8 2-258,0-10 129,6 4-258,1-6 0,4 4 129,1-4-129,2 1 0,3-7 0,3 1-129,-4-1 258,7 3-129,-1-13 129,6-1-129,-1-1 0,9-1 0,1-3-129,10 1 258,-4-2-258,4 0 129,-2 7-129,1-3 0,-4 2 0,-3 3 129,-4-4 0,-7 4-129,-3-2 0,0 0 0,-4 5 129,-2 3-129,-2 3 0,1-5 0,-2 6 0,-1 2 0,0-2 0,6 6 0,-4-4 129,3-1-129,-2 3 0,0-2 0,-1 5 0,-2-4 0,-2-1 0,-2 3 129,-1-4-258,-5 3 129,2-6-129,-3 4 129,3-5-129,-7 6 129,2-2-129,-3 4 129,-5 2 129,-4 3-258,-22 16 129,27-17 0,-27 17 129,17-12-258,-17 12 129,0 0-129,0 0-129,0 0-258,0 0-1161,0 0-3225,0 0 129,-19-13-516,19 13-258</inkml:trace>
    <inkml:trace contextRef="#ctx0" brushRef="#br0" timeOffset="-48611.6729">30-473 903,'0'0'4128,"0"0"-516,21 0-516,-21 0-645,16-4-645,-16 4-258,23-7-258,-23 7-516,32-2 0,-16 0-258,12 2 0,-4 0 0,8 7-129,-3-3-129,7 1 0,-1-2 0,10-1-129,1-2 0,3 1 0,2-1 0,5-6 0,0-3 0,4 1 0,4-3 0,0 4 0,-2-3 0,7 4 129,-1 5 0,4 1-129,-3 0 0,2 1 0,-4 5 0,1-2 0,0-1 0,-2 0 0,-1-3 0,1 0-129,1-5 129,2-4-129,4 1 129,-4 2 0,1-1-129,-2 0 129,-6 0 0,-1 6-129,-8-1 129,-6 2-129,-8 0 129,-4 3-129,-7 0 129,-4 2-129,-5 1 0,-19-6 129,25 5-129,-25-5 0,14 3 0,-14-3-129,0 0 0,0 0-258,0 0-516,0 0-2451,0 0-1677,-10-4-258,10 4-645,0 0 516</inkml:trace>
    <inkml:trace contextRef="#ctx0" brushRef="#br0" timeOffset="-18719.8771">-427-172 1161,'0'0'3096,"0"0"-129,0 0-903,0 0 129,-17 0-774,17 0-258,-1 18-387,1-1 0,0 5-129,1 11 129,-1 5-387,6 14 129,-6 3 0,8 9-129,-7 6-129,4 9 0,-1 10-129,1 1 0,-1-3 0,-1-3 0,4-2-129,-5-4 0,0-8 0,3-7 0,-4-10 258,3-2-258,0-8 129,-1-9 0,0-6 0,1-5-129,-3-7 258,1-1-258,-2-15 0,0 0-129,0 0 0,0 0-258,0 0-516,0 0-1419,7-14-2193,-7 14 129,0-28-516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11:48.509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CA6429E8-5C59-4120-B9BB-75E7F92E7E69}" emma:medium="tactile" emma:mode="ink">
          <msink:context xmlns:msink="http://schemas.microsoft.com/ink/2010/main" type="inkDrawing" rotatedBoundingBox="14742,16120 18709,9684 22047,11742 18080,18177" semanticType="callout" shapeName="Other">
            <msink:sourceLink direction="to" ref="{303FC574-A1DD-4175-85F7-BF6868267370}"/>
          </msink:context>
        </emma:interpretation>
      </emma:emma>
    </inkml:annotationXML>
    <inkml:trace contextRef="#ctx0" brushRef="#br0">3157-7 1419,'24'1'2451,"-24"-1"0,28 2-258,-8 4-387,-20-6-258,37 8-129,-20-8-258,11 11-258,-9-8-129,12 8-129,-7-5-129,5 6 0,-1-4-129,4 4 0,0-1 0,4 2-129,-3 1 0,8 5 0,-4-5-129,4 6 0,-1-3 0,8 2 129,-4-2-129,4 6 0,7-5 0,0 0 0,5 0 0,4 3 0,-3 7 0,7 6 129,-5-5 129,1 7-129,-7 4 0,0 4 0,2 4-129,-8 4 0,1-4 129,-5 2-258,1 4 0,-5 2 129,-1 3-258,-2 1 258,-2-3-129,-4 6 129,1-7 0,0 6-129,-4-5 258,1 3-258,-4-4 258,0 5-258,1-4 258,-4 2-258,1 2 258,2 1-129,-3-1-129,2 5 129,-2 4-129,1-3 129,-2 9-129,-4 2 129,-5 1-129,2-1 0,-5 0 0,-2 1 0,-5-3 0,2 1 0,-5 0 0,3 1 129,-2-5-129,-3 7 129,0 5-129,0-1 129,-8 3-129,-1-3 0,0-1 129,-2 0-129,-5 3 129,4-7-129,-8-3 129,1-3 0,-4-4 0,4 4-129,-9-7 0,4 2 0,-1 0 0,-3 0 129,1-4-258,-6 1 258,3-5-258,-2-3 258,3 3-258,-6-7 129,4-2 0,-7-7-129,-1 2 129,3 0 0,-3 0 0,-1-5-129,-3-2 129,-1 6 129,0-5-129,2 5 0,-4-1 0,0 0 0,-3 5 0,1 5 129,-1-5-129,-4 8 0,-2-1-129,3 5 129,-3-10 0,2 5 129,-2-4-258,0-3 129,2-1 129,3-1-129,-6-7 129,2 5-258,0-4 129,-1 1 0,2 4 129,-1-5-258,0 4 129,-2 2 0,2-3 0,-2-4 0,-5 3 0,3 0 0,3 0 0,-1 0 0,-4-9 0,4 1 0,3-5 0,3 3 0,4-1-129,0-5 129,3-8 0,-1 1 0,-1-1 0,5-3 0,-1-3 0,2-2 0,-1-5 129,-1-1-129,1 1 0,2-1 0,-3 1 0,-4 2 0,-2-2 0,-1 2 0,-5 0 0,2 0 0,-5 0 0,-1 1 0,4 1 0,-3-2 129,3-2-129,6-1 0,-1 1 0,5 2 129,6-5-129,-8-1 129,5-2 0,6 0-129,-3-2 129,0-1-129,3-8 129,0-1-129,1-3 0,2 1 0,-2 3 129,5-5-129,-6 7 129,5-4-129,-4 7 0,-2 1 0,-1 5 0,-3-2 129,2 1-129,-6 1 0,1 0 0,-1 0 0,-1 0 0,3 3 129,-2-1-129,4 2 129,-1 1-129,3-2 0,1 2 129,-3 0-129,3-2 0,0-3 0,-1 0 0,1 0-129,-1-2 129,3 1 0,-4-1 0,9-4 0,1 1 129,-5 0-129,5 4 0,4-6 0,-1 1 0,2 0 0,3-3 0,2 0 0,1 1 0,-1 0 0,4 2 0,14 6 129,-25-13-258,25 13 129,-18-1 0,18 1 0,0 0 0,-17 1 0,17-1 0,0 0 0,0 24-129,0-24 0,6 14 0,-6-14-258,29 13-258,-29-13-516,48 3-2709,-23-3-1161,5 0 0,-3 0-645</inkml:trace>
    <inkml:trace contextRef="#ctx0" brushRef="#br0" timeOffset="844.6072">-41 6479 774,'0'0'3999,"-6"-14"-645,6 14-387,0 0-516,0 0-258,0 0-387,0 0-387,-3 8-516,7 11-129,-4-19-129,16 36 0,-9-14-258,7 3 0,-5-2-129,7-3-129,-5-4 129,3 0-129,-14-16 0,23 23-129,-23-23 129,17 5 0,-17-5 0,0 0 0,6-14-129,-6-2 129,-7-1-129,-4-2 129,-8-1-129,1-3 0,-4 1 0,1-2 0,-3 3 0,4-1 0,1 7 0,1-2 0,18 17 0,-21-21 0,21 21 0,0 0 0,0 0 0,0 0 0,0 0 0,0 0 0,20 0 258,-1 0-258,5-1 0,4 1 129,0-2 0,10 0-129,-5 1 0,5-4 129,-5 2-129,0-5-258,1 2-258,-12-12-645,6 10-3354,-10-6-258,-3 1-387,-3-1-258</inkml:trace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11:51.641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B444250D-160C-4428-94B6-B38705B5CE09}" emma:medium="tactile" emma:mode="ink">
          <msink:context xmlns:msink="http://schemas.microsoft.com/ink/2010/main" type="inkDrawing" rotatedBoundingBox="20875,11283 22943,11013 23000,11450 20932,11721" shapeName="Other"/>
        </emma:interpretation>
      </emma:emma>
    </inkml:annotationXML>
    <inkml:trace contextRef="#ctx0" brushRef="#br0">7 210 774,'14'5'4515,"8"0"258,-5-5-258,6 6-2064,-23-6-387,42-11-516,-25-8-129,11 8-516,-6-9-387,4 4 0,-2-6-258,-2 2 129,-4-3-387,1 9 129,-10-2-129,-9 16 0,6-27 129,-6 27-129,-15-17 129,-5 12-258,-6 3 258,-4 2-129,-3 3 0,-5 7 0,5 3-129,-1 7 129,7 4 258,1 6-258,7 5 258,9-2-129,7 0 129,3 2 0,10-5 0,8 1 0,6-7-129,2-5 129,1-3 0,4-2-129,-4-3 0,7-3 0,-3-4-129,-1 0 129,-2-4-129,0-2-129,0-4 0,-2-8-258,4 4-258,-12-9-258,9 8-1032,-17-12-2322,11 2-903,-11-11 0,5 4-516</inkml:trace>
    <inkml:trace contextRef="#ctx0" brushRef="#br0" timeOffset="436.0554">585-23 3354,'0'0'4902,"18"7"0,-18-7-258,15 37-2322,-15-37-903,24 42-387,-17-20-129,10 9-387,-3-1 258,1 1-516,-3 0 0,-2 2-129,-4-5-129,-2-6 0,-1-5 0,-2 2-129,-1-19 0,0 16 0,0-16 129,0 0-129,0 0 0,-14-20 0,10-1-129,-6-6 258,6-4-129,4-1 129,0 3-129,0 0 129,8 2 0,4 4 129,6 3-258,1 10 258,2 3-129,3 2 129,1 2 129,-1 3-258,1 0-387,-7 0-258,7 11-2322,-25-11-1677,21 14-258,-21-14-387,5 19 129</inkml:trace>
    <inkml:trace contextRef="#ctx0" brushRef="#br0" timeOffset="836.6061">936 5 5934,'21'-3'5160,"3"3"-258,-24 0-387,32 22-3483,-32-22 129,33 33-516,-20-12 129,5 8-258,-9 2-129,5-1-129,-5-1 0,-5 2-129,-3-8-129,2 1 0,-3-24 0,1 19 0,-1-19 0,0 0 129,0 0-129,-12-30 0,12 2-258,0-3 258,0-2-129,4-1 129,3-1-129,4 0 129,2 7-129,2 6 129,5 7-129,-8 0-258,9 10-516,-21 5-1548,28-14-2064,-14 12-516,-14 2-387,28 0 0</inkml:trace>
    <inkml:trace contextRef="#ctx0" brushRef="#br0" timeOffset="1248.1585">1465-50 5676,'3'11'5160,"-3"3"-387,0 6 0,-11-3-3483,11 20-258,-11-10 0,11 13-387,-4-7 129,5 0-258,2-8 0,11 2-129,0-3-258,5-13 129,4-8 0,2-3-129,-2 0 0,5-10 0,-6-10 0,-1-7-129,-4-2-129,-7-2 129,-3-3-129,-7-3 0,-3 6 0,-14-2 0,-2 4 0,-9 10 0,-3 6 0,1 4 0,0 9 0,-2 0-129,10 12-129,1-1-258,13 11-645,-8-11-2967,16 6-774,0-17-258,13 19-129</inkml:trace>
    <inkml:trace contextRef="#ctx0" brushRef="#br0" timeOffset="1768.2245">1737-106 4902,'17'-12'5289,"-17"12"0,0 0-387,21 27-1548,-21-27-2451,19 36-129,-12-15-387,7 4-129,-4 7 129,4 2-258,-6-6 129,0 5-129,-1-5 0,-7-11-129,0-17 129,0 16-258,0-16-129,-5-14 258,-1-12-258,2-6 129,0-1 0,3 2 0,1-6-129,0 9 258,7 5 0,6 2 0,3 9 0,0 1 0,4 2 0,4 3 129,-1 3-129,1 1 0,-3 1 0,-3-1 0,-4 0 129,-14 2-129,20-9 0,-20 9 0,0 0 129,0 0-129,-16-17 0,2 15 0,-1 1 0,0 1 0,15 0-387,-27 1-1161,27-1-3096,-1 17-516,1-17-129,11 15-645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11:24.574"/>
    </inkml:context>
    <inkml:brush xml:id="br0">
      <inkml:brushProperty name="width" value="0.05833" units="cm"/>
      <inkml:brushProperty name="height" value="0.05833" units="cm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F9A4049-BE79-4906-B2A7-42726756DBBF}" emma:medium="tactile" emma:mode="ink">
          <msink:context xmlns:msink="http://schemas.microsoft.com/ink/2010/main" type="inkDrawing" rotatedBoundingBox="11562,16261 17624,13728 18513,15856 12451,18389" shapeName="Other"/>
        </emma:interpretation>
      </emma:emma>
    </inkml:annotationXML>
    <inkml:trace contextRef="#ctx0" brushRef="#br0">7046 9250 1,'0'0'4385,"0"0"517,0 0-258,0 0-1548,-34-5-645,34 5-645,-27-1-387,27 1-387,-28 0-387,28 0 129,-31 0-387,31 0 0,-31 23-129,19-9 0,-6 3-129,5 1 0,-1 7-129,0 0 129,6 6 0,0 0 0,1-4 0,7 4 0,0 0-129,8-5 129,7-4 0,1-3-129,6-7 129,2-7-258,1-5 258,1-12-129,1-2 129,-1-8-129,-2-6 0,2-4 0,-10-4 129,3 7-129,-12 3 0,-4-5 0,-3 3 0,0 6 129,0 6-129,-10 0 0,10 16-129,-21-11 129,21 11 0,0 0 0,-16 18 129,14-2-129,2 9 0,0 1 0,4 3 0,9-4 129,1 0-129,4-1 0,0 3 0,2-11 0,3-2-258,-7-6-129,6 3-129,-22-11-645,30 11-2322,-30-11-1548,21-2-258,-21 2-129,13-15-258</inkml:trace>
    <inkml:trace contextRef="#ctx0" brushRef="#br0" timeOffset="879.1117">7529 9092 645,'0'0'3999,"0"0"-258,0 0-387,0 0-387,0 0-387,0 0-387,0 0-645,0 0 0,0 0-516,0 0 0,-8 0-387,8 0 0,-19 0 0,0 0-258,3 0 0,-4 0-129,3 2 0,-2 1-129,4 0 0,2 0-129,13-3 0,-24 11 129,24-11-129,0 0 0,-9 21 0,9-21 0,0 15 0,0-15 0,9 19 0,-9-19 0,20 28 129,-9-11-129,0 3 0,0 0 0,3 7 0,-7 7-129,0-1 129,2 0 0,-4 5 0,-2-2 0,-2-2-129,-1 0 129,0-6-129,0-3 129,-1 0 129,0-5-258,-4-6 129,4 0 0,1-14 0,-1 27 0,1-27 0,0 19 0,0-19 0,7 16 0,-7-16 0,0 0-129,22 11 129,-22-11 0,18 0 0,-18 0 0,22-9 0,-22 9 0,20-16 0,-20 16 0,18-15 129,-18 15-129,0 0 0,14-12 0,-14 12-129,0 0 0,0 0-258,0 0-258,0 0-774,15-11-3483,-15 11-129,0 0-387,0 0-387</inkml:trace>
    <inkml:trace contextRef="#ctx0" brushRef="#br0" timeOffset="2111.2679">7683 9234 8514,'12'25'5031,"-12"-25"0,24 40-1032,-16-21-2967,16 12 0,-3-4-387,8 10-129,-5-6-258,4 0 0,-1 0-258,0-5 129,-3-5-387,-6-4 0,0-1-387,-18-16-2064,18-2-2064,-18 2-129,10-15-387,-9-3-387</inkml:trace>
    <inkml:trace contextRef="#ctx0" brushRef="#br0" timeOffset="1855.2356">7925 9215 1419,'15'-3'4515,"-15"3"516,0 0-516,0 0-1548,0 19-1161,0-19-129,-9 25-645,-8-8-129,9 12-129,-11-2-387,3 6 0,-5 0-129,1 3-129,-1-1 0,3-3-129,2-5 0,3-7 0,2-4-387,11-16-129,-8 22-774,8-22-1935,-10-14-1548,10 14-258,0-26-387,-2 6 130</inkml:trace>
    <inkml:trace contextRef="#ctx0" brushRef="#br0" timeOffset="2779.353">7985 8989 7353,'0'0'4902,"0"0"0,0 0-387,18 0-2967,-18 0-1161,32 0 0,-14-2 258,7 2-258,-4-1 0,6 1-258,-4-2 0,0 2 0,-1 0 0,-3 0 0,-19 0-129,28 5 129,-28-5-129,17 9 129,-17-9-129,0 0 129,14 11 0,-14-11 0,0 0 0,3 18 0,-3-18 0,0 16 0,0-16 0,0 25 0,0-8 0,0 0 0,0 2-129,1-1 129,2 3 0,3 4 0,-2-1-129,3 0 129,0 2-129,-2-1 129,1 3-129,1 1 129,-3 0-129,0 3 0,0 4 0,-2-8 129,2 2-129,-3 0 0,-1-2 0,0-7 0,0-6 0,0-15 0,-5 17 0,5-17 0,-14 1 0,14-1 0,-24-1 0,24 1 0,-25-10 0,25 10 0,-21-11-129,21 11-129,0 0-129,-17-17-387,17 17-1677,0 0-2709,17-19 0,-10-2-516,7 4 0</inkml:trace>
    <inkml:trace contextRef="#ctx0" brushRef="#br0" timeOffset="3074.8905">8509 9168 8514,'0'0'5031,"15"-15"-129,-15 15-258,34-7-3870,-34 7-258,22-10 129,-22 10-258,32-6-129,-17 4-258,1-1 0,2 3-387,-18 0-774,37-6-3225,-37 6-516,16 0-129,-16 0-387</inkml:trace>
    <inkml:trace contextRef="#ctx0" brushRef="#br0" timeOffset="3283.417">8527 9270 9030,'6'19'4902,"14"-12"-129,-3 2-645,-17-9-3354,38-7-258,-16-4 0,3 7-387,-1-1-516,-5-9-516,13 11-3483,-16-5-387,0 8-387,-16 0-129</inkml:trace>
    <inkml:trace contextRef="#ctx0" brushRef="#br0" timeOffset="3899.4952">8878 8869 7740,'20'-5'5031,"-20"5"-258,20-1-129,-20 1-3612,20-8-387,-20 8 258,29-1-387,-13-3 0,0 4-129,1 0-129,2 0 129,0 0-258,-3 0 0,1 0 0,1 4 129,-18-4-258,29 6 129,-29-6 0,30 9-129,-30-9 129,18 24-129,-18-24 129,17 22-129,-12-6 129,-5-16-129,1 28 0,-1-11 129,0 0-129,0 2 129,-4 6-129,-1 1 129,-1 5-129,3 7 0,-2 1 0,1 4 0,-1 2 0,1 3 0,0-3 0,3 5 0,-2-6 0,0-4 0,3-1 0,0-8-129,0-3 129,0-8-129,0-1-129,0-19-129,4 15-387,-4-15-1032,0 0-3225,0-19-129,0 19-258,0-35-387</inkml:trace>
    <inkml:trace contextRef="#ctx0" brushRef="#br0" timeOffset="4163.5287">9073 9335 9804,'7'-17'5418,"-7"17"-387,21-9 0,-21 9-3870,17-8-387,-17 8-258,23-5-129,-23 5-129,34-6-129,-16 5-129,3-1-258,0 2-516,-21 0-4128,29-7-129,-29 7-516,22-16-516</inkml:trace>
    <inkml:trace contextRef="#ctx0" brushRef="#br0" timeOffset="6454.8197">5970 10590 645,'0'0'4386,"0"0"387,0 0-129,-14-22-1806,14 22-645,0 0-774,0 0-129,-22 1-387,22-1-258,-12 16-129,12-16-129,-14 18 0,8-1-258,-4-1 0,6 3 0,-3 1 129,4 0-258,3 2 129,0-1 0,0-2 0,7-2 0,-7-17-129,24 21 129,-7-11-129,4-10 129,5 0-129,-2-7 0,-3-10 129,2-4-129,-2 1 129,-3-2-129,-2-5 0,-8 2 0,-5-2 0,-3 5 0,0 3-129,-15 4 129,-5 8-258,-2 2 0,1 5-258,-8 0-903,12 14-3096,-4-5-516,8 6-258,13-15-387</inkml:trace>
    <inkml:trace contextRef="#ctx0" brushRef="#br0" timeOffset="-4388.0572">5821 9996 10062,'2'40'5289,"7"-17"-516,0-5-1161,5 9-2580,-2-7-258,9 8-129,-7 2-129,7 2-129,-9-7-129,8 4-129,-5-9 0,3 4 129,-2-6-258,-2-6 129,-14-12 129,26 3-129,-26-3 0,25-15 0,-12 0 0,-3-7-129,2-8 258,-1 3-258,2 1 0,1-5 0,1 3-129,-2 4-387,9 15-2709,-12-12-1935,-10 21-129,20-19-258,-20 19-516</inkml:trace>
    <inkml:trace contextRef="#ctx0" brushRef="#br1" timeOffset="451608.3468">3474 11256 2967,'0'14'4257,"-7"7"-258,-7 6-2193,-20-7-516,9 12 129,-11-4-387,7 3-387,-3-5-387,4 1 0,1-5-387,1-12-516,15 12-1161,11-22-2322,-27 11-258,27-11-129</inkml:trace>
    <inkml:trace contextRef="#ctx0" brushRef="#br1" timeOffset="451864.3795">3178 11209 2193,'16'0'4644,"-16"0"-129,22 13-129,0 9-2967,-9-7-387,10 14 129,0-7-645,4 11-129,0-6-129,2 4-129,2-2-129,-3-2 0,4-4-516,-6-6-516,6 9-1548,-7-15-1935,-4-4-129,-1-7-258</inkml:trace>
    <inkml:trace contextRef="#ctx0" brushRef="#br1" timeOffset="447264.7954">3265 10378 1,'-19'-5'3611,"17"23"-386,2 3-774,0 12 0,0-5-645,2 17-129,-2-8-774,7 11 0,-7-6-387,9 2-129,-8-10-129,6-3 0,-7-7-129,4-7 0,-4-17-129,7 19 129,-7-19-129,0 0 0,3-18 129,-3 0-129,0-7 0,-4-8 0,3-4 0,-8-7 0,5-5 0,-2 6 0,4 1 0,-3 4 0,5 6 0,-2 12 0,2 20 0,-5-14 0,5 14 0,5 14 0,-3 6 129,10-1-129,-3 1 129,7 1 0,2-6-129,1-3 129,-1-7 0,2-4 0,6-1 0,-5-9 0,2-5-129,0-1 129,0-10-129,-3 6 129,0 0-129,-2 4 0,-4 0 129,-14 15-129,19-13 129,-19 13-129,12 14 129,-8 8 0,-4 6-129,4 8 258,-4 1-258,1 2 129,4 2-129,-1-3 129,1-4-129,4-5 0,-1-4-129,-1-10-258,8 2-258,-15-17-516,20 20-1548,-20-20-1806,17 2 0,-17-2-516</inkml:trace>
    <inkml:trace contextRef="#ctx0" brushRef="#br1" timeOffset="447535.8299">3749 10661 645,'0'0'4128,"0"0"258,16-14-387,0 14-2451,-16 0-258,34 0-129,-15-2-387,8 2-258,-3 0-129,1 0-258,1 0-129,-6-3-387,-1 3-516,-19 0-516,25-9-1032,-25 9-1935,7-14-129,-7 14 258</inkml:trace>
    <inkml:trace contextRef="#ctx0" brushRef="#br1" timeOffset="447820.366">3938 10527 774,'0'0'3096,"0"0"-903,0 0 0,0 0-645,19 0-129,-19 0-258,28 8 0,-28-8-258,28 11-258,-28-11-129,26 12-129,-26-12-129,20 17 0,-20-17-129,8 24-129,-8-24 129,0 27-129,-5-12 0,-5-1 129,10-14-258,-21 26 129,21-26 0,-20 17-516,20-17-1032,-4 18-2322,4-18-129,0 0-387</inkml:trace>
    <inkml:trace contextRef="#ctx0" brushRef="#br1" timeOffset="448547.9584">4594 10290 1,'1'-15'3611,"-1"15"259,0 0-1548,-18-1-387,18 1-387,-29-3-387,29 3-129,-35-2-387,18 2 0,-4 0-129,3 0-129,0 0-129,18 0 0,-28 6 0,28-6-129,-18 15 0,18-15-129,-5 18 0,5-18 0,0 20 0,0-4 0,4-1 0,-3-1 129,1 7-258,0 1 258,-2 2-129,0-1 0,0 7 0,0-4 0,0 5-129,0 2 129,0-4 0,-2 1 0,0 1-129,1-6 129,-1 1-129,-2-2 129,4-5-258,0-4 258,0-15-129,0 28 129,0-28 0,0 0 0,18 12 0,-18-12 0,25 2 0,-25-2 0,28 0 0,-10 0 0,-1 0-129,0-2-258,2 2-516,-19 0-1548,21-12-1548,-4 10-516,-17 2 387</inkml:trace>
    <inkml:trace contextRef="#ctx0" brushRef="#br1" timeOffset="448855.9975">4725 10303 2709,'3'42'4128,"-3"-26"-129,0 4-2580,0 15-129,-3-8 0,3 8-258,-3 1-387,2 0-258,-5-3-258,5 1 0,-1-7-129,-1-7-645,3 8-1161,2-5-2193,-2-23-258,7 27 0</inkml:trace>
    <inkml:trace contextRef="#ctx0" brushRef="#br1" timeOffset="449472.0757">4941 10345 645,'0'0'3612,"-9"16"-387,9-16-645,-22 16-645,14-2-516,-10 1-387,9 5 0,-9 2-387,11 4 129,-7 2-387,7 5 0,0-7-258,7 7 129,0-5-258,0 1 129,6-3-129,4-6 0,5-1 258,0-6-516,6-5 516,1-3-258,1-4 0,-1-1-258,0-9 516,2-5-516,-11-4 258,2-3-129,-7 1 129,-5-2 0,-3 0 0,0-2 0,-10 5 0,-6 5 0,-5 1 0,-4 7 0,-1 3 0,0 3 0,1 6 129,-3 8-129,6 3 0,5 4-129,7 3-129,1-8-774,9 1-2451,7-1-774,-7-16-129,20 19-257</inkml:trace>
    <inkml:trace contextRef="#ctx0" brushRef="#br1" timeOffset="449700.6047">5157 10628 1032,'-6'27'3870,"-5"-13"258,7 11-258,-2-1-2967,-2-4-516,4-1-387,4 2-1032,0-1-2838,0-20-129,0 18 129</inkml:trace>
    <inkml:trace contextRef="#ctx0" brushRef="#br1" timeOffset="449993.6418">5267 10323 645,'0'24'4128,"0"-24"129,-2 34-258,2-5-2838,-5-2-258,5 6 0,0-3-129,0 2-387,3-4-258,-3 0 0,0 1-258,0-10-258,0 1-516,0-20-516,-3 21-1935,3-21-903,0 0 0</inkml:trace>
    <inkml:trace contextRef="#ctx0" brushRef="#br1" timeOffset="450452.2002">5472 10347 2322,'-31'19'3741,"7"-4"-903,3 5-1290,10 5 258,-11 0-129,16 6-516,-8-2-516,10 4-129,0-8 0,4 10-258,0-9-129,8-3-129,6-6 129,-1 1-129,2-9 0,2-2-129,-2-4 129,-15-3 0,28-3 0,-28 3 0,22-21 0,-19 4 0,0 2 0,-3 0 0,0 15 0,-7-27 0,-7 17 129,14 10-129,-35-13 0,17 13 129,0 0-129,0 0 0,4 2 0,14-2-129,-14 18-1032,14-18-2838,0 0 0,0 0-645</inkml:trace>
    <inkml:trace contextRef="#ctx0" brushRef="#br1" timeOffset="451072.2789">5434 10203 129,'0'0'3741,"0"0"387,0 0-1935,0 0-387,14 0 0,4 7-387,-18-7-516,33 1 0,-19-7-258,9 9 129,-7-3-387,4 0 0,-20 0-129,26 2 0,-26-2-129,16 9 0,-16-9 0,0 17 0,0-17-129,-2 22 129,-6-6-129,1-2 129,0 4-129,3 4 0,-2-2 0,6 1 129,0 4-129,0 2 0,0 5 0,7-6 0,0 9 0,1-2 0,-2 0 0,4-1 0,-5 0-129,0-3 129,-3-2 0,-2 0 0,0-5 0,-2-1 0,-4-2 0,-4 0 129,-2-5-129,12-14 0,-23 25 0,23-25 0,-23 13 129,23-13-129,-17 1-129,17-1-258,0 0-774,-14 0-3225,14 0 0,0 0-645,-6-14 516</inkml:trace>
    <inkml:trace contextRef="#ctx0" brushRef="#br1" timeOffset="452096.409">3710 11371 2709,'0'0'4128,"17"0"-129,-17 0-2451,35 3-387,-16-3 0,11 4-258,-4-4-258,5 0-258,1 0-387,-4 0-387,0 0-387,-9-7-645,1 6-2193,-20 1-774,0 0 258</inkml:trace>
    <inkml:trace contextRef="#ctx0" brushRef="#br1" timeOffset="452360.4425">3938 11313 2322,'0'0'3612,"0"0"-1161,11-6-516,-11 6-516,29 2-258,-29-2-258,35 8-387,-20 1-258,3-1-129,-18-8 0,21 17-129,-21-17-129,8 17 0,-8-17-129,-2 21-129,2-21-258,-28 19-129,28-19-258,-31 13-1032,16-13-1677,15 0-129</inkml:trace>
    <inkml:trace contextRef="#ctx0" brushRef="#br1" timeOffset="453028.0273">4552 11165 903,'0'0'3741,"-20"-4"-645,20 4-774,-20-6-387,20 6-774,-20-6-129,20 6-387,-26-5 0,26 5-258,-32-1-129,19 1 258,-11 0-258,10 3 129,-4-2-129,18-1 0,-23 11-129,23-11 129,-13 21 0,13-21-129,0 22 0,0-6-129,7 1 0,1 2 0,-1 5 0,2-1 0,-1 6-129,-2-2 129,-2 4-129,-4 1-129,0 4 129,0-6 0,-2 0 0,-5 0 129,2-2-129,-1-4 0,2-3 129,0-4 0,4-17 0,0 21 0,0-21 0,0 0 0,10 11 129,-10-11-129,21 0 129,-21 0 0,29 0-129,-12-2 129,2-3-129,1 4 0,0 1-387,-4-8-1419,-2 3-2322,7 4-258,-21 1-258</inkml:trace>
    <inkml:trace contextRef="#ctx0" brushRef="#br1" timeOffset="453304.5624">4715 11206 1677,'0'11'4257,"0"-11"0,-3 35 0,3-6-3225,-8-7 0,8 18-258,-6-9-387,6 8 0,-3-8 0,3 1-258,0-4-258,0-6-516,2 8-1548,5-14-2064,-7-16-129,0 0-258</inkml:trace>
    <inkml:trace contextRef="#ctx0" brushRef="#br1" timeOffset="453712.1141">4896 11241 645,'-18'17'4128,"10"9"129,-2-1-129,-10-5-2967,18 15-258,-5-10-129,7 5 129,0-5-387,11-1 0,-11-24 0,32 25-258,-14-22 0,4-3 0,-1-3 0,1-10-129,-5-7 129,-3 0-129,0-10 0,-4-1 0,-7 1-129,-3-1 0,0 2 0,-12 1 0,-3 4 0,-4 7 0,-2 6-129,-4 6 0,-2 5 0,1 0 0,8 16-387,-3-5-129,12 19-1032,0-11-2709,9 1 0,4 0-387</inkml:trace>
    <inkml:trace contextRef="#ctx0" brushRef="#br1" timeOffset="453920.1406">5165 11413 2193,'10'20'4257,"-10"7"387,0-27-387,-10 27-3096,10-2-258,-6-11-258,5 7-129,0-7-387,1 0-387,0 5-1161,0-19-2709,0 0-387,4 16 0</inkml:trace>
    <inkml:trace contextRef="#ctx0" brushRef="#br1" timeOffset="454192.1751">5331 11204 3483,'0'0'4773,"0"11"-129,0 10-387,0 9-3225,-9-5-129,7 11-258,-5-4-258,4 2-129,-3 0-258,6-4 129,0-2-516,0-28-774,0 29-3096,0-29-258,6 16-516,-6-16 387</inkml:trace>
    <inkml:trace contextRef="#ctx0" brushRef="#br1" timeOffset="454704.2401">5423 11197 258,'0'0'4386,"5"-17"0,-5 17 0,0 0-2451,0 0-516,24-4-258,-24 4-258,24-8-258,-24 8 0,33 0-258,-16 0 129,4 0-258,-7 3 0,2 6-129,-16-9 129,23 26-258,-19-10 0,-1-1 0,-3 4 0,-3-2 0,-7 5 0,-5 3 0,-5-2-258,1-1 258,-4 0 0,3-1-129,1-2 129,3 0 0,6-4 0,10-15 0,-8 19 0,8-19 0,0 0 129,18 17-129,-2-17 0,1 0 0,4 0 258,0 0-645,3 0-129,-9-10-1419,5 5-2580,2 0-129,-5-3-516,2-1 388</inkml:trace>
    <inkml:trace contextRef="#ctx0" brushRef="#br1" timeOffset="455288.3143">5633 11068 2580,'0'0'4902,"0"0"-258,0 0 0,17 16-3354,-17-16-129,32 9-129,-15-7-387,10 8-129,-4-5-258,2 3 129,-1-4-258,-5 1 0,1-2 0,-2 0-129,-18-3 129,26 0 0,-26 0-129,0 0 129,15 0 0,-15 0 0,0 0 0,0 0-129,-1 19 129,1-19-129,-10 27 129,6-9-129,1 8 0,-2 3 0,2-1 0,0 9 129,-1-3-258,3 2 258,1 6-129,0-5 0,0-1 0,2 1 0,7-3-129,-1-1 129,2-1 0,1-3 129,-4-6-129,3-3 0,-3-1 0,-7-19-129,0 18 129,0-18 129,-10 10-129,-7-9 0,1-1 0,-3 0 0,0 0-258,-5-1-1419,3 1-2709,6 0-645,15 0 0,-22-3-645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09:09.502"/>
    </inkml:context>
    <inkml:brush xml:id="br0">
      <inkml:brushProperty name="width" value="0.05833" units="cm"/>
      <inkml:brushProperty name="height" value="0.05833" units="cm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267E9E9-34AF-4FF3-9FFC-76D16263A0BF}" emma:medium="tactile" emma:mode="ink">
          <msink:context xmlns:msink="http://schemas.microsoft.com/ink/2010/main" type="writingRegion" rotatedBoundingBox="8566,2463 21774,2024 22033,9795 8824,10234"/>
        </emma:interpretation>
      </emma:emma>
    </inkml:annotationXML>
    <inkml:traceGroup>
      <inkml:annotationXML>
        <emma:emma xmlns:emma="http://www.w3.org/2003/04/emma" version="1.0">
          <emma:interpretation id="{09DCCF00-77F5-4B72-9E2B-F8AF0A5812AF}" emma:medium="tactile" emma:mode="ink">
            <msink:context xmlns:msink="http://schemas.microsoft.com/ink/2010/main" type="paragraph" rotatedBoundingBox="14834,2295 20246,1988 20288,2728 14876,303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17EEA31-C6A7-41F6-8CDB-45FC4F4F3904}" emma:medium="tactile" emma:mode="ink">
              <msink:context xmlns:msink="http://schemas.microsoft.com/ink/2010/main" type="inkBullet" rotatedBoundingBox="14864,2816 15023,2807 15032,2973 14873,2982"/>
            </emma:interpretation>
            <emma:one-of disjunction-type="recognition" id="oneOf0">
              <emma:interpretation id="interp0" emma:lang="en-US" emma:confidence="0">
                <emma:literal>•</emma:literal>
              </emma:interpretation>
            </emma:one-of>
          </emma:emma>
        </inkml:annotationXML>
        <inkml:trace contextRef="#ctx0" brushRef="#br0">6133-2871 516,'0'0'903,"0"0"0,0 0 0,0 0 0,0 0 129,0 0-258,0 0 258,0 0 0,0 0-387,0 0 129,0 0 0,-8-6-258,8 6 0,0 0-258,0 0 258,0 0-387,0 0 129,0 0-129,0 0 129,-18 0-129,18 0 0,0 0 0,0 0 0,0 0 0,-15 11-129,15-11 129,0 0 129,0 0-129,-9 17-129,9-17 129,0 0 0,-5 16 0,5-16 0,0 14 0,0-14 0,0 19 0,0-19 129,0 21-129,0-21 0,9 19 0,-9-19 0,11 15 129,-11-15-129,17 13 129,-17-13 0,24 8 0,-24-8-129,18 8 0,-18-8 0,21 0-129,-21 0 129,15 0-129,-15 0 129,0 0-129,18-13 129,-18 13-129,13-17 258,-13 17-258,5-24 129,-5 24-129,6-24 129,-6 24 0,0-25 129,0 25-258,-7-17 0,7 17 0,-18-16 129,18 16-129,-22-11 0,22 11 0,-25-3-129,25 3-129,-24 0-387,20 12-1677,4-12-1935,-20 19 0,20-19-258</inkml:trace>
      </inkml:traceGroup>
      <inkml:traceGroup>
        <inkml:annotationXML>
          <emma:emma xmlns:emma="http://www.w3.org/2003/04/emma" version="1.0">
            <emma:interpretation id="{E16D2E52-4BDF-4065-B87B-E6A591129A09}" emma:medium="tactile" emma:mode="ink">
              <msink:context xmlns:msink="http://schemas.microsoft.com/ink/2010/main" type="line" rotatedBoundingBox="15458,2260 20246,1988 20288,2728 15500,2999"/>
            </emma:interpretation>
          </emma:emma>
        </inkml:annotationXML>
        <inkml:traceGroup>
          <inkml:annotationXML>
            <emma:emma xmlns:emma="http://www.w3.org/2003/04/emma" version="1.0">
              <emma:interpretation id="{329520B8-A3D7-415D-9D63-C48B97DA7F11}" emma:medium="tactile" emma:mode="ink">
                <msink:context xmlns:msink="http://schemas.microsoft.com/ink/2010/main" type="inkWord" rotatedBoundingBox="15458,2260 17876,2123 17918,2862 15500,2999"/>
              </emma:interpretation>
              <emma:one-of disjunction-type="recognition" id="oneOf1">
                <emma:interpretation id="interp1" emma:lang="en-US" emma:confidence="0">
                  <emma:literal>Met,</emma:literal>
                </emma:interpretation>
                <emma:interpretation id="interp2" emma:lang="en-US" emma:confidence="0">
                  <emma:literal>Mt T,</emma:literal>
                </emma:interpretation>
                <emma:interpretation id="interp3" emma:lang="en-US" emma:confidence="0">
                  <emma:literal>Ms T,</emma:literal>
                </emma:interpretation>
                <emma:interpretation id="interp4" emma:lang="en-US" emma:confidence="0">
                  <emma:literal>Most,</emma:literal>
                </emma:interpretation>
                <emma:interpretation id="interp5" emma:lang="en-US" emma:confidence="0">
                  <emma:literal>M? T,</emma:literal>
                </emma:interpretation>
              </emma:one-of>
            </emma:emma>
          </inkml:annotationXML>
          <inkml:trace contextRef="#ctx0" brushRef="#br1" timeOffset="3.70114E7">6706-3403 645,'0'0'3999,"0"0"387,0 13-129,0-13-2451,0 39-258,-6-17-387,6 18 0,0-2-516,0 4 0,0-2-387,0 2-129,-2-6 0,0-2 0,-1-9-258,2-2 129,0-9 0,1-14 0,0 0 0,0 0 0,0-9 0,0-14-129,0-7 129,0-9 0,1-1-129,0-1 0,2-2 129,-1 7 0,-2-3 0,0 11 0,1 6 0,2 7 0,-3 15 0,10-18 0,-10 18 129,18 0 0,-18 0 0,29 8 0,-11 3 129,4 3 0,1-4-129,0 2 258,0-6-129,3-1-129,-2-5 0,1 0 0,4-3-129,0-11 0,-1-5 129,0-4-129,-1 4 0,-2-2 0,-2 2 0,0 2-129,-8 4 258,-15 13-129,15 0-129,-15 0 129,2 27 0,-2-2 0,-3 10 0,-4 6 0,3 3 0,-3-1 0,4 2-129,2-2 129,1-2 0,0-4-129,1-9 0,6-11-387,3 5-516,-10-22-2580,16 6-903,-16-6-387,25-10-129</inkml:trace>
          <inkml:trace contextRef="#ctx0" brushRef="#br1" timeOffset="3.70117E7">7433-3192 4128,'0'0'4902,"0"0"-387,0 18-129,0-18-3096,35-2-645,-10-5 0,13 5-387,-2-5 0,6 1-258,-3 6-258,-3-10-516,7 12-1677,-18-2-1935,-1 0-258,-24 0-258</inkml:trace>
          <inkml:trace contextRef="#ctx0" brushRef="#br1" timeOffset="3.7012E7">7729-3320 2193,'0'0'4257,"0"0"387,0 0-387,27 8-2838,-27-8-387,39 8-129,-20-3-258,6 8-258,-6-4-258,3 4 0,-6 0-129,-5 4 0,-4 0 0,-4 0 0,-3 0 0,0 3 0,-10-4-129,10-16 129,-25 26-129,10-16-129,15-10-516,-24 9-2064,24-9-1290,0 0-387,0 0-258</inkml:trace>
          <inkml:trace contextRef="#ctx0" brushRef="#br1" timeOffset="3.70125E7">8163-3501 6708,'0'0'5031,"0"0"-258,23-4-258,-4 0-3483,26 4-129,1 0-129,5 0-258,6 1 0,10 1-258,-3-1-129,-5 1-516,1 7-516,-24-9-3483,6 6-516,-14-4-129,-9 5-516</inkml:trace>
          <inkml:trace contextRef="#ctx0" brushRef="#br1" timeOffset="3.70122E7">8376-3466 6966,'14'0'5160,"3"17"-387,-17-17-387,7 38-3483,-7-9-387,1 10 129,-1-3-258,0 9-129,0-6 0,0 4-129,0-2-258,-1-9 0,1 1-516,-7-19-645,7 4-3225,0-18-387,0 0-129,-10-4-387</inkml:trace>
          <inkml:trace contextRef="#ctx0" brushRef="#br1" timeOffset="3.70127E7">9006-3107 7611,'36'56'5289,"-19"-32"-516,4 5-129,-10-3-3741,7 7-387,-5-5-645,-13-7-3483,0 4-903,-8-6-645,-5-1-387</inkml:trace>
        </inkml:traceGroup>
        <inkml:traceGroup>
          <inkml:annotationXML>
            <emma:emma xmlns:emma="http://www.w3.org/2003/04/emma" version="1.0">
              <emma:interpretation id="{6D35089F-935C-4E15-972F-96C36697390A}" emma:medium="tactile" emma:mode="ink">
                <msink:context xmlns:msink="http://schemas.microsoft.com/ink/2010/main" type="inkWord" rotatedBoundingBox="18293,2245 20254,2133 20281,2600 18319,2712"/>
              </emma:interpretation>
            </emma:emma>
          </inkml:annotationXML>
          <inkml:trace contextRef="#ctx0" brushRef="#br1" timeOffset="3.70139E7">9501-3447 3870,'0'0'4644,"0"0"0,4 9-258,18 10-2967,-12 0-516,24 11 0,-7-3-387,10 6 129,-3-1-516,5 2 0,2-1-258,-6-5-645,9 6-1548,-9-15-2193,0-2 0,-7-9-516,-2-2 130</inkml:trace>
          <inkml:trace contextRef="#ctx0" brushRef="#br1" timeOffset="3.70137E7">9864-3392 2193,'0'19'4128,"-11"0"258,-11 0-516,-9-1-2838,8 16-129,-12-6 0,8 7-387,-3-1 0,3 2-258,4-8-129,0-6-387,9 2-1548,-1-11-2451,15-13 0,-18 0-387</inkml:trace>
          <inkml:trace contextRef="#ctx0" brushRef="#br1" timeOffset="3.70142E7">10175-3228 4644,'0'0'4644,"0"0"0,0 0-516,25-22-3096,5 22-258,-1-3-129,10 3-129,-2-3-387,4-2-129,-1 5-387,-12-8-774,11 8-2709,-17-1-645,1 1-258,-23 0 0</inkml:trace>
          <inkml:trace contextRef="#ctx0" brushRef="#br1" timeOffset="3.70144E7">10518-3373 3225,'-7'-14'4515,"7"14"-129,0 0-258,17-10-2709,-1 10-516,4 3-387,4 6 0,-1-3-129,0 8-258,0 2 0,-3 1-129,-6 3 0,-7 3-129,-3 0 129,-4 1-129,-2-2-129,-11 0-129,6 2-774,-13-16-1161,6 3-1806,14-11-387,-19 11-129</inkml:trace>
          <inkml:trace contextRef="#ctx0" brushRef="#br1" timeOffset="3.70149E7">11032-3477 7482,'0'0'5031,"1"-20"-129,22 20-258,0-3-3741,19 3-129,-4 0 129,11 0-258,1 0-516,-1 0-516,9 6-4128,-18-3-258,-2 2-516,-14-5-387</inkml:trace>
          <inkml:trace contextRef="#ctx0" brushRef="#br1" timeOffset="3.70147E7">11187-3486 6450,'15'4'4902,"-15"29"-258,0-14-258,4 17-3741,-4-2 0,4 6 129,-2 3-387,-2 0-129,0-4 0,1 1-258,-1-7-258,0-13-387,9 6-2451,-9-26-1548,0 0-129,0 0-516</inkml:trace>
        </inkml:traceGroup>
      </inkml:traceGroup>
    </inkml:traceGroup>
    <inkml:traceGroup>
      <inkml:annotationXML>
        <emma:emma xmlns:emma="http://www.w3.org/2003/04/emma" version="1.0">
          <emma:interpretation id="{C05DB625-FBB5-4969-B56E-AACE9D9D695F}" emma:medium="tactile" emma:mode="ink">
            <msink:context xmlns:msink="http://schemas.microsoft.com/ink/2010/main" type="paragraph" rotatedBoundingBox="14902,2961 16916,2899 16953,4101 14939,416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6DFFCCE-DC73-4F51-AEB3-44D2373B7963}" emma:medium="tactile" emma:mode="ink">
              <msink:context xmlns:msink="http://schemas.microsoft.com/ink/2010/main" type="line" rotatedBoundingBox="14902,2961 16916,2899 16953,4101 14939,4163"/>
            </emma:interpretation>
          </emma:emma>
        </inkml:annotationXML>
        <inkml:traceGroup>
          <inkml:annotationXML>
            <emma:emma xmlns:emma="http://www.w3.org/2003/04/emma" version="1.0">
              <emma:interpretation id="{3F51222E-2136-4093-B413-7BB8D77137D6}" emma:medium="tactile" emma:mode="ink">
                <msink:context xmlns:msink="http://schemas.microsoft.com/ink/2010/main" type="inkWord" rotatedBoundingBox="14902,2961 16916,2899 16953,4101 14939,4163"/>
              </emma:interpretation>
              <emma:one-of disjunction-type="recognition" id="oneOf2">
                <emma:interpretation id="interp6" emma:lang="en-US" emma:confidence="0">
                  <emma:literal>M=16</emma:literal>
                </emma:interpretation>
                <emma:interpretation id="interp7" emma:lang="en-US" emma:confidence="0">
                  <emma:literal>m=16</emma:literal>
                </emma:interpretation>
                <emma:interpretation id="interp8" emma:lang="en-US" emma:confidence="0">
                  <emma:literal>7=16</emma:literal>
                </emma:interpretation>
                <emma:interpretation id="interp9" emma:lang="en-US" emma:confidence="0">
                  <emma:literal>M=1G</emma:literal>
                </emma:interpretation>
                <emma:interpretation id="interp10" emma:lang="en-US" emma:confidence="0">
                  <emma:literal>MIG</emma:literal>
                </emma:interpretation>
              </emma:one-of>
            </emma:emma>
          </inkml:annotationXML>
          <inkml:trace contextRef="#ctx0" brushRef="#br0" timeOffset="2143.7722">6582-2354 3096,'6'10'4515,"-6"4"0,0 13-1419,-5-6-1161,7 15-258,-2-8-645,0 9-258,0-2-387,3-3 0,-3-3-129,5 0 0,-5-4-129,0-5-129,0-5 129,0-15-129,0 21 0,0-21 0,0 0 0,0 0 0,-1-19 0,1-4 0,0-10 0,0-5 0,0-5 0,0 1 0,2 4 0,3 3 0,-3 3 0,3 6 0,-1 10 0,-4 16 0,0 0 0,0 0 0,18 0 0,-18 0 129,15 19-129,-15-19 0,21 25 129,-6-11 0,-15-14 0,30 19 0,-15-18 0,5-1 0,-6-4 0,2-2 0,1-5-129,-5-2 0,-12 13 129,26-25-129,-26 25 0,19-17 0,-19 17 0,0 0 0,20-19 0,-20 19 0,0 0 0,18-6 0,-18 6 0,0 0 129,12 13-129,-10 1-129,0 12 129,0-1 129,-2 9-129,3 2 0,-1-1 0,-2 0 0,0-2 0,0-3 0,0-9 0,3-4-129,-3-17-129,0 0-387,18 22-1677,-18-22-2322,16-5-129,-14-12-387,-2 17 0</inkml:trace>
          <inkml:trace contextRef="#ctx0" brushRef="#br0" timeOffset="2443.8103">7149-2315 5160,'0'0'4773,"0"0"-258,14 12-1161,-14-12-2193,0 0-387,17 0 0,-2 0-258,-15 0-129,28 0-258,-10 0 0,-3-3-129,2 3 0,-17 0-387,32 0-516,-32 0-1677,0 0-1935,17-10-129,-17 10-129</inkml:trace>
          <inkml:trace contextRef="#ctx0" brushRef="#br0" timeOffset="2704.3434">7185-2195 4386,'0'15'4902,"0"-15"-129,0 0-387,18 23-3354,-18-23-129,23 3-129,-23-3-258,25 1-129,-9-1-129,1 0-129,-3 0-129,1 0-129,4 5-645,-19-5-903,25 0-2709,-25 0-258,26 0-387,-26 0 0</inkml:trace>
          <inkml:trace contextRef="#ctx0" brushRef="#br0" timeOffset="3060.8887">7603-2419 1419,'0'0'4386,"0"0"258,17 0-387,-17 0-2193,4 9-645,-4-9-129,0 31-258,0-15-387,3 12-129,-3 1 129,0 8-387,0-5 0,3 5-129,-3 0 0,4-7-129,0 4 0,-1 0 0,2-5-129,-2-12-129,7 5-774,-10-22-1548,0 0-2064,0 0 0,18 0-516</inkml:trace>
          <inkml:trace contextRef="#ctx0" brushRef="#br0" timeOffset="3727.9734">8074-2358 1161,'10'-14'4386,"-10"14"129,0 0-774,0-27-903,0 27-1032,0 0-516,0 0-258,-22-14-387,22 14 0,-20 1-258,20-1-129,-26 17-129,12-1 0,-3 0 0,2 3 0,1 4 0,0 6 0,1-2-129,1 4 258,5 0-129,1-1 0,1 0 0,5 2 0,0-9-129,5 1 129,5-10 129,5 0-258,3-6 0,0-2 0,2-1 0,-1-5 0,1-8 129,-1 3-129,-2-4 0,1-3 0,0-4 0,-2-2 0,-5 1 0,0 2-129,-5 1 129,-2-3 0,-4 2 0,0 15 129,-13-24-129,-2 16 0,-3 3 0,-2 5 0,1 0 0,-5 8 0,3 3 0,3-3 0,4 8-516,-1-13-387,15-3-3483,0 0-387,-8 14-387,8-14-387</inkml:trace>
          <inkml:trace contextRef="#ctx0" brushRef="#br0" timeOffset="796.1011">6154-2732 2967,'-1'16'2580,"-5"7"-387,6 1-516,-3-8-387,3 9-129,0-1-258,0 11-129,0-2-129,0 6 0,0-1-129,0 8-129,-1 0-129,0 6-129,-2-2 0,3 1 129,-3 1-258,3-3 129,0 3-129,3-2 129,-3-5 0,0 0 0,0-3 0,0-3-129,0-3 129,3-1-129,-2-2 129,2-3-129,-2-3 0,3 0-129,-2-5 129,-1 0-129,-1-5 129,0 1-129,0-18 129,0 22-258,0-22 129,0 0-387,0 22-1161,0-22-2322,0 0-516,0 0 129</inkml:trace>
        </inkml:traceGroup>
      </inkml:traceGroup>
    </inkml:traceGroup>
    <inkml:traceGroup>
      <inkml:annotationXML>
        <emma:emma xmlns:emma="http://www.w3.org/2003/04/emma" version="1.0">
          <emma:interpretation id="{34FFA3FE-935A-4231-AD75-F73280E46AA7}" emma:medium="tactile" emma:mode="ink">
            <msink:context xmlns:msink="http://schemas.microsoft.com/ink/2010/main" type="paragraph" rotatedBoundingBox="14785,3963 21853,4074 21839,4965 14770,485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51599651-7D56-4A87-938A-C1FC417E3E0E}" emma:medium="tactile" emma:mode="ink">
              <msink:context xmlns:msink="http://schemas.microsoft.com/ink/2010/main" type="line" rotatedBoundingBox="14785,3963 21853,4074 21839,4965 14770,4853"/>
            </emma:interpretation>
          </emma:emma>
        </inkml:annotationXML>
        <inkml:traceGroup>
          <inkml:annotationXML>
            <emma:emma xmlns:emma="http://www.w3.org/2003/04/emma" version="1.0">
              <emma:interpretation id="{49F896BC-7BAA-4223-AC13-C98E503F21F5}" emma:medium="tactile" emma:mode="ink">
                <msink:context xmlns:msink="http://schemas.microsoft.com/ink/2010/main" type="inkWord" rotatedBoundingBox="14785,3962 15048,3967 15038,4598 14775,4594"/>
              </emma:interpretation>
              <emma:one-of disjunction-type="recognition" id="oneOf3">
                <emma:interpretation id="interp11" emma:lang="en-US" emma:confidence="0">
                  <emma:literal>it</emma:literal>
                </emma:interpretation>
                <emma:interpretation id="interp12" emma:lang="en-US" emma:confidence="0">
                  <emma:literal>if</emma:literal>
                </emma:interpretation>
                <emma:interpretation id="interp13" emma:lang="en-US" emma:confidence="0">
                  <emma:literal>1</emma:literal>
                </emma:interpretation>
                <emma:interpretation id="interp14" emma:lang="en-US" emma:confidence="0">
                  <emma:literal>Lip</emma:literal>
                </emma:interpretation>
                <emma:interpretation id="interp15" emma:lang="en-US" emma:confidence="0">
                  <emma:literal>Zip</emma:literal>
                </emma:interpretation>
              </emma:one-of>
            </emma:emma>
          </inkml:annotationXML>
          <inkml:trace contextRef="#ctx0" brushRef="#br0" timeOffset="1188.1507">5993-1729 645,'4'55'3999,"0"-28"258,-4-8-258,3 2-2838,8 3-129,-6-8-129,9 6-129,-14-22-258,20 24-129,-20-24 0,24 12 129,-24-12-129,22 4-129,-22-4 0,25-5-129,-25 5 0,28-17 0,-16 3 0,2-1 0,-3 0-129,-1-6 0,1 6-258,-4-8-774,10 4-3225,-10 0-258,-1 0-258,-1 2-258</inkml:trace>
          <inkml:trace contextRef="#ctx0" brushRef="#br0" timeOffset="5028.1385">6135-1283 1032,'0'0'4128,"0"0"-387,-10 7-903,10-7-774,0 0-516,-24 5-387,24-5-387,-14 9-129,14-9 0,0 0-129,-18 22-258,18-22 129,-12 17-129,12-17-129,-10 30 129,7-16 0,3 4-129,0-18 0,2 25 129,-2-25-129,16 21 0,-16-21 0,30 15-129,-12-13 129,0-1-129,1 1 258,-1-2-258,0-5 0,-1 1 129,-1-7-129,-16 11 0,22-27 129,-22 27-129,10-25 0,-10 8 0,0 2 0,-5-2 0,5 17 129,-21-24-258,6 16 129,-2 0 0,-1 2-129,3 1-387,15 5-258,-29 5-2709,29-5-1419,0 0 0,-10 17-645</inkml:trace>
        </inkml:traceGroup>
        <inkml:traceGroup>
          <inkml:annotationXML>
            <emma:emma xmlns:emma="http://www.w3.org/2003/04/emma" version="1.0">
              <emma:interpretation id="{D2E326A0-066F-4492-A40F-5CFAD23ABF76}" emma:medium="tactile" emma:mode="ink">
                <msink:context xmlns:msink="http://schemas.microsoft.com/ink/2010/main" type="inkWord" rotatedBoundingBox="15710,4040 19587,4134 19568,4930 15691,4836"/>
              </emma:interpretation>
              <emma:one-of disjunction-type="recognition" id="oneOf4">
                <emma:interpretation id="interp16" emma:lang="en-US" emma:confidence="0">
                  <emma:literal>M+[16,16),X-7T</emma:literal>
                </emma:interpretation>
                <emma:interpretation id="interp17" emma:lang="en-US" emma:confidence="0">
                  <emma:literal>M+[16,16),X-7t</emma:literal>
                </emma:interpretation>
                <emma:interpretation id="interp18" emma:lang="en-US" emma:confidence="0">
                  <emma:literal>M+[16,16),x-7f</emma:literal>
                </emma:interpretation>
                <emma:interpretation id="interp19" emma:lang="en-US" emma:confidence="0">
                  <emma:literal>M+[16,16),X-7f</emma:literal>
                </emma:interpretation>
                <emma:interpretation id="interp20" emma:lang="en-US" emma:confidence="0">
                  <emma:literal>Mn[16,16),X-7f</emma:literal>
                </emma:interpretation>
              </emma:one-of>
            </emma:emma>
          </inkml:annotationXML>
          <inkml:trace contextRef="#ctx0" brushRef="#br1" timeOffset="219726.4017">8379-1417 903,'0'0'4644,"0"0"0,0 0-129,0 0-2709,17 2-516,-17-2-129,0 0-258,0 0-258,0 0-129,3-8 0,-3 8 129,0 0-258,0 0 0,-14-2-129,14 2-129,-22-1 129,22 1-129,-28 0 0,14 0-129,-3 0 129,2 4 0,1-1-129,14-3 129,-23 8 0,23-8-129,0 0 0,-18 16 258,18-16-258,0 0 129,-1 18-129,1-18 129,0 17 0,0-17 0,8 22 0,-8-22 0,11 27-129,-2-12 0,-2 3 129,-3 3-129,4 1 0,-2 3 0,-3-2 0,1 5-129,-4-2 129,0 1 0,0 0 0,0-5 0,-4-1-129,1-7 129,2 3 0,1-17 0,-5 17 0,5-17 0,0 0 0,0 17 0,0-17 0,0 0 0,0 0 0,10 9 0,-10-9 0,15 2 0,-15-2 0,19 3 0,-19-3 0,20 0-129,-20 0-129,23 0-645,0 8-2193,-23-8-1806,24 0-387,-24 0-387</inkml:trace>
          <inkml:trace contextRef="#ctx0" brushRef="#br1" timeOffset="220106.45">8648-1375 2451,'10'-15'5160,"-10"15"-258,0 0 0,11 15-2580,-11-15-1161,3 25 0,-3-25-387,5 40-129,-5-16-258,3 10 0,-3-8 0,2 6-258,-2 3 0,0-4 0,0 0-129,0 0 129,2-6-258,3-8 129,4 1-258,-9-18-516,20 18-645,-20-18-3354,0 0-258,22-8-387,-22 8-387</inkml:trace>
          <inkml:trace contextRef="#ctx0" brushRef="#br1" timeOffset="220806.0388">9077-1306 4386,'0'-16'5418,"-4"-12"-645,0 12 0,4 16-3612,0-29-258,0 29 0,0 0-387,0 0 0,-24-6-258,24 6 0,-23 19 0,9-3-129,-3 7 258,-1 3-258,0 3 0,4 3 0,-2-2 0,5 2 0,4 1 0,5 0-129,2-9 129,0 1-129,9-3 0,5-4 0,3-6 0,1 1 129,4-7-129,-1-4 0,-1-2 0,-1 0 0,-1-5 0,2-1 0,-20 6 129,25-24-129,-18 7 0,-3 3 0,-1-3 0,-3 3 129,-4-1-129,4 15 0,-25-22 0,9 15 0,-6 6-129,1 1 129,-3 0 0,2 6 0,3 2 0,2-2 0,17-6 0,-24 20 0,24-20-258,0 0-387,16 27-2967,-16-27-1419,25 9-258,-9-9-645</inkml:trace>
          <inkml:trace contextRef="#ctx0" brushRef="#br1" timeOffset="221138.581">9364-1133 1032,'0'0'5031,"16"27"258,-16-27-387,0 38-1677,0-38-1806,-2 41-129,-10-22-516,9 9-129,-5-7-258,3 4-129,-2-3-258,2-6 0,2 1-258,3-17-774,0 0-3483,0 0-645,0 0-129,0 0-387</inkml:trace>
          <inkml:trace contextRef="#ctx0" brushRef="#br1" timeOffset="221574.6364">9519-1360 3999,'6'-14'5289,"-6"14"-129,0 0-387,-2-24-3096,2 24-258,0 0-258,0 0-387,4 17 0,-4-17-258,2 31-129,2-9 0,-4 4-129,0 6-129,0 3 0,0 1-129,-3-1 0,2 1 129,-1-1-258,0-6-129,2-4-387,0-25-1935,0 23-2322,0-23-516,0 0-258,11-11-516</inkml:trace>
          <inkml:trace contextRef="#ctx0" brushRef="#br1" timeOffset="222363.2365">9955-1347 3999,'4'-21'5160,"-4"21"0,0 0-1419,-4-29-1548,4 29-774,0 0-258,0 0-387,-26-3-258,26 3 0,-25 11-129,11 6-258,-5-3 129,-3 6-129,3 1 0,-2 5-129,4 6 129,2 0-129,1-1 129,5 1-129,4 4 0,5-3 0,0-1 0,10-4 0,4-4 129,4-5-129,1-4 0,5-3 0,0-9 0,2-3 0,2-1 0,-4-10 0,-4-4-129,-1-2 129,-4-4-129,-10 1 129,-2 1 0,-3-2 0,-7 7 0,-8 0 0,-5 4 0,-7 7 0,0 3 0,-2 5 0,0 7-129,2 1 129,2 1 0,6 2 0,2-1-129,17-15-387,-13 25-774,13-25-3483,-5 15-258,5-15-516,0 0-387</inkml:trace>
          <inkml:trace contextRef="#ctx0" brushRef="#br1" timeOffset="223234.3472">10177-1545 5160,'0'0'5547,"0"0"-645,0 0-129,0 0-3225,0 0-774,12-7-258,-12 7 0,34-7 0,-16 1-129,4 4-129,-3 1 0,1 1-129,-20 0-129,26 0 129,-26 0 0,21 0-129,-21 0 0,17 9 0,-17-9 0,0 0 0,15 16 0,-15-16 0,9 14 0,-9-14 0,4 16 0,-4-16 0,0 23 0,0-5 129,0 1-129,-1 5 0,-6 2 0,2 0 0,1 2 0,1 4 129,2-1-129,0 4 0,1 1 0,0-1 0,0-2 0,4 5 0,-1-1 0,2-9 0,1 3 0,-3-7 0,-1 0 0,4-2 0,-5-6 0,-1-16 0,0 20 0,0-20 129,0 0-129,-19 14 129,19-14 0,-28 0-129,11-1 129,0-3-129,-3 0 0,3-1 0,0 2 0,17 3-387,-17 0-903,2 0-3870,15 0 0,0 0-516,0 0-258</inkml:trace>
          <inkml:trace contextRef="#ctx0" brushRef="#br1" timeOffset="325334.3122">10741-929 1032,'15'-3'4644,"-15"3"0,0 0-645,24 5-2580,-24-5-129,0 20-258,0-20-387,-7 35-258,-8-13-258,5-1-129,-8 2-387,-3-9-774,7 2-3096,-1-6-129,-2-8-516</inkml:trace>
          <inkml:trace contextRef="#ctx0" brushRef="#br1" timeOffset="200730.9894">6912-1347 2451,'0'0'3096,"0"-17"-129,0 17-129,0 0-387,0 0-645,0 0-258,0 0-129,0 0-516,2 12-258,-2-12-129,0 30-258,0-4-129,0 7 129,0-1 0,0 5-129,0-1 129,0-4-129,0 1 0,2-6-129,0-8 0,-1-2 129,-1-17-129,0 0 0,0 0 0,15 0 0,-12-19 0,0-1 0,0-11 129,-3-2-258,0 1 258,0-2-129,0 6 0,-6 1 0,3 5 0,-1 6 0,4 16 0,0 0 0,0 0-129,0 0 129,0 0 129,0 0-129,6 14 0,-6-14 0,17 26 0,-17-26 129,23 20-129,-6-11 129,1-6 0,2-1 0,2-2 0,0-6 0,-1-7 0,6 1 0,-7-6 0,4-4 0,-6 1 0,0 3-129,0-1 129,-2 5-129,-16 14 129,22-21-129,-22 21 0,0 0 129,15 11-129,-12 3 0,-1 7 129,-2 4-129,2 6 0,0 6 258,-1-3-258,3 2 0,1-5 129,-3 0-129,4-2 0,-2-5-129,3-9 129,-7-15-258,10 19 0,-10-19-258,0 0-387,0 0-1548,16 0-2451,-16 0-258,0 0-387</inkml:trace>
          <inkml:trace contextRef="#ctx0" brushRef="#br1" timeOffset="218102.6955">7559-1144 1419,'0'0'4128,"0"0"387,-14-12-1806,14 12-774,0 0-387,0 0-258,-17-3-129,17 3-258,0 0 0,0 0-258,0 0 129,0 0-129,0 0-258,14 4 129,3-4-129,4 0 0,2 0 129,6 0-258,2-3-129,0 2 0,-2-4 0,3-1 0,-4 3-129,-6-3 0,-2 3 0,-4 1-129,-16 2 0,24-4-129,-24 4-387,0 0-258,18 0-3483,-18 0-645,0 0-387,0 0-258</inkml:trace>
          <inkml:trace contextRef="#ctx0" brushRef="#br1" timeOffset="218634.263">7798-1259 1161,'0'0'4773,"-12"-8"387,12 8-516,0 0-2451,0 0-645,-14-14-387,14 14-258,0 0 0,0 0-387,14 0 0,-14 0 0,18 0-129,-3 1 129,-15-1-258,32 7 0,-16-2-129,3 1-129,-1 2 129,-3-2-129,1 2 0,-16-8 0,25 24 0,-25-24 0,18 17 0,-18-17 0,14 17-129,-14-17 129,3 18 0,-3-18 0,0 0 0,-2 19 0,2-19 0,-16 17 0,16-17 0,-25 20 0,25-20 0,-24 16 0,24-16 0,-24 18 0,24-18 0,0 0 0,-15 17-129,15-17-129,0 0-645,0 0-2838,12 7-1161,-12-7-516,24 0-387</inkml:trace>
        </inkml:traceGroup>
        <inkml:traceGroup>
          <inkml:annotationXML>
            <emma:emma xmlns:emma="http://www.w3.org/2003/04/emma" version="1.0">
              <emma:interpretation id="{EC35D00F-8679-4C91-85FF-711D6BC1183E}" emma:medium="tactile" emma:mode="ink">
                <msink:context xmlns:msink="http://schemas.microsoft.com/ink/2010/main" type="inkWord" rotatedBoundingBox="19904,4257 21850,4288 21842,4735 19897,4705"/>
              </emma:interpretation>
            </emma:emma>
          </inkml:annotationXML>
          <inkml:trace contextRef="#ctx0" brushRef="#br1" timeOffset="326214.424">11116-1292 3225,'-5'-25'4773,"5"25"-258,0 0-1935,13 0-903,-13 0-258,22 29-258,-12-12-387,8 13-129,-4-7-258,4 8 0,-1 0-258,0-3-129,2-3-129,-2-9-387,9 10-2322,-8-14-1806,2-6-258,-3-4-258</inkml:trace>
          <inkml:trace contextRef="#ctx0" brushRef="#br1" timeOffset="325985.8949">11295-1310 1,'18'-14'4643,"-18"14"1,12-15-1032,-12 15-1032,0 0-645,0 0-516,0 0-387,0 22-387,-13-8-129,-1 15-129,-5-1-258,1 3 258,-5 4-258,7 1 0,-1 0-129,1-2 0,5-6-129,2-7-387,7 1-129,2-22-645,-1 17-2322,1-17-1161,0 0-387,-6-13 129</inkml:trace>
          <inkml:trace contextRef="#ctx0" brushRef="#br1" timeOffset="326609.4741">11649-1204 1677,'-12'13'4386,"12"-13"258,0 16-2064,0-16-774,15 3-129,-15-3-258,45 0-258,-18 0-387,13 0-129,-4-3-258,7 2-129,-3-2-258,-2-5-387,0 8-387,-19-9-774,12 9-2967,-15-5-387,-16 5-258</inkml:trace>
          <inkml:trace contextRef="#ctx0" brushRef="#br1" timeOffset="326970.0199">12016-1268 1935,'0'0'4773,"0"0"-129,9-13-258,12 13-3096,-21 0-129,34 0-129,-34 0-387,33 7-129,-33-7-258,29 17 0,-29-17-129,21 23-129,-21-23 129,10 25 0,-10-25-129,0 29 129,0-29-129,-1 27 0,1-27 129,-11 25-129,11-25 0,-14 19 0,14-19-129,0 0-129,-6 19-645,6-19-3483,0 0-387,0 0-387,0 0 129</inkml:trace>
          <inkml:trace contextRef="#ctx0" brushRef="#br1" timeOffset="3.70098E7">12424-1333 3999,'-17'-8'5160,"30"3"-258,10-7-516,23 12-2967,-5-5-258,27 5-129,-8-9-387,15 2-258,-5-3-129,1 2-258,-1 8-903,-24-4-3741,-2 2-258,-20 1-387,-24 1-387</inkml:trace>
          <inkml:trace contextRef="#ctx0" brushRef="#br1" timeOffset="3.70096E7">12743-1288 2967,'10'-17'4644,"-10"17"0,-6-28-2322,6 28 0,0 0-774,0 0-516,-26 3-258,23 13-129,-7-2-129,7 12 0,1-1-129,2 6-129,-3 3 0,3 2-129,0-2 0,3-1 0,1-4-129,-1-7-129,4-2-516,-7-20-516,0 0-3096,0 0-645,0 0-258,9-12-258</inkml:trace>
        </inkml:traceGroup>
      </inkml:traceGroup>
    </inkml:traceGroup>
    <inkml:traceGroup>
      <inkml:annotationXML>
        <emma:emma xmlns:emma="http://www.w3.org/2003/04/emma" version="1.0">
          <emma:interpretation id="{4E79C825-CF9C-49D5-A9C8-1BC835A806F6}" emma:medium="tactile" emma:mode="ink">
            <msink:context xmlns:msink="http://schemas.microsoft.com/ink/2010/main" type="paragraph" rotatedBoundingBox="8745,5421 16717,4684 16813,5724 8841,64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CECC446-73AF-42C0-953F-7431EBCB93A3}" emma:medium="tactile" emma:mode="ink">
              <msink:context xmlns:msink="http://schemas.microsoft.com/ink/2010/main" type="line" rotatedBoundingBox="8745,5421 16717,4684 16813,5724 8841,6461"/>
            </emma:interpretation>
          </emma:emma>
        </inkml:annotationXML>
        <inkml:traceGroup>
          <inkml:annotationXML>
            <emma:emma xmlns:emma="http://www.w3.org/2003/04/emma" version="1.0">
              <emma:interpretation id="{AACDE5A3-E352-4745-8D49-152DC2A5D3E7}" emma:medium="tactile" emma:mode="ink">
                <msink:context xmlns:msink="http://schemas.microsoft.com/ink/2010/main" type="inkWord" rotatedBoundingBox="8773,5726 10215,5593 10270,6185 8827,6318"/>
              </emma:interpretation>
              <emma:one-of disjunction-type="recognition" id="oneOf5">
                <emma:interpretation id="interp21" emma:lang="en-US" emma:confidence="0">
                  <emma:literal>M+[1</emma:literal>
                </emma:interpretation>
                <emma:interpretation id="interp22" emma:lang="en-US" emma:confidence="0">
                  <emma:literal>Mill</emma:literal>
                </emma:interpretation>
                <emma:interpretation id="interp23" emma:lang="en-US" emma:confidence="0">
                  <emma:literal>Mtl</emma:literal>
                </emma:interpretation>
                <emma:interpretation id="interp24" emma:lang="en-US" emma:confidence="0">
                  <emma:literal>Mia</emma:literal>
                </emma:interpretation>
                <emma:interpretation id="interp25" emma:lang="en-US" emma:confidence="0">
                  <emma:literal>Mt!</emma:literal>
                </emma:interpretation>
              </emma:one-of>
            </emma:emma>
          </inkml:annotationXML>
          <inkml:trace contextRef="#ctx0" brushRef="#br1" timeOffset="358184.9837">0 58 258,'0'0'4386,"0"0"129,0 0-1290,0 0-903,0 0-387,0 0-645,0 13-129,0 5-387,0 1-258,4 10 129,-4-4-258,2 5-129,-2-2 0,0 1-129,0-5 0,0-1-129,1-6 0,2-2 0,-3-15 0,7 18 0,-7-18-129,0 0 129,0 0-129,21-20-129,-21 4 258,4-6-129,-4-3 129,0-3 0,1-4 0,-1 4-129,0 1 129,0 0 0,2 3 0,-2 9 0,0 15 0,1-22 0,-1 22 0,0 0 129,0 0-129,15 9 0,-15-9 129,10 22-129,-10-22 258,17 22-258,-17-22 129,18 19-129,-18-19 129,29 2-129,-12-2 129,3-7-129,0-6 129,4 1-129,1-4 0,0-1 129,-1 0-129,-3 1 129,-2-2 0,-1 7-129,-18 11 129,27-9 0,-27 9 0,14 11 129,-13 8-129,2 5 0,-3 4 0,0 3 0,0 5 0,0 1 0,0-4 0,-3 1-129,3-6 258,0 6-258,0-3 0,3-8 0,3-1-516,-4-6 0,14 6-645,-16-22-3096,16 12-516,-16-12-516,23-15-258</inkml:trace>
          <inkml:trace contextRef="#ctx0" brushRef="#br1" timeOffset="358433.5153">563 262 516,'0'0'4644,"0"0"258,0 0-258,0 0-2709,21 0-645,-21 0 0,29 1-387,-11-1-516,5 2 0,-2-1-258,-2-1-258,3 4-258,-22-4-387,32 1-903,-32-1-2451,0 0-516,17-9-516</inkml:trace>
          <inkml:trace contextRef="#ctx0" brushRef="#br1" timeOffset="358713.5506">750 192 2193,'0'0'4128,"0"0"-1290,8 11-516,-8-11-258,27 14-387,-27-14-645,27 18-258,-27-18-258,28 19-129,-28-19-129,21 16 0,-21-16-258,13 18 0,-13-18-258,0 16 129,0-16 0,0 0-129,-13 27-129,-4-23-129,17-4-516,-25 14-774,25-14-2322,-15 6-645,15-6 516</inkml:trace>
          <inkml:trace contextRef="#ctx0" brushRef="#br1" timeOffset="359473.6472">1184 33 2580,'0'0'4257,"-23"-16"-1032,23 16-903,0 0-387,0 0-516,-24-4-387,24 4-387,0 0-258,-19 0-129,19 0-129,-21 4 129,21-4-258,-21 4 0,21-4 0,-18 5 0,18-5 0,-16 5 129,16-5-258,0 0 258,0 0-129,-4 16 0,4-16 0,2 20 129,-2-20-129,11 26 129,-4-12 129,1 6-129,-1 1 0,0 3 0,-6-1 0,1 4 0,-2 0 0,0-2-129,0 7 0,-6 0 129,2-3-258,0-3 258,1 0 0,2-2-129,1-3 258,0-2-258,0-19 129,1 17 0,-1-17 0,0 0-129,20 14 0,-20-14 129,19 3-129,-19-3 0,28 2 0,-13-2 0,2 0-129,-17 0-387,35 0-1935,-35 0-2064,23-2-258,-23 2-387</inkml:trace>
          <inkml:trace contextRef="#ctx0" brushRef="#br1" timeOffset="359773.6855">1416 36 2967,'0'0'4644,"11"14"0,-11-14-1290,11 38-1935,-11-21-258,7 14 0,-7-6-516,3 3-258,-3 2-129,0-4 0,0-3-129,0-3-129,1 7-258,-1-13-387,7 15-1419,-7-29-2580,7 16-129,-7-16-387</inkml:trace>
        </inkml:traceGroup>
        <inkml:traceGroup>
          <inkml:annotationXML>
            <emma:emma xmlns:emma="http://www.w3.org/2003/04/emma" version="1.0">
              <emma:interpretation id="{D108ED4B-0041-4D0D-B5EB-FFEA41BB66B9}" emma:medium="tactile" emma:mode="ink">
                <msink:context xmlns:msink="http://schemas.microsoft.com/ink/2010/main" type="inkWord" rotatedBoundingBox="10329,5733 11449,5629 11500,6180 10380,6283"/>
              </emma:interpretation>
              <emma:one-of disjunction-type="recognition" id="oneOf6">
                <emma:interpretation id="interp26" emma:lang="en-US" emma:confidence="0">
                  <emma:literal>6,163</emma:literal>
                </emma:interpretation>
                <emma:interpretation id="interp27" emma:lang="en-US" emma:confidence="0">
                  <emma:literal>6.16]</emma:literal>
                </emma:interpretation>
                <emma:interpretation id="interp28" emma:lang="en-US" emma:confidence="0">
                  <emma:literal>616]</emma:literal>
                </emma:interpretation>
                <emma:interpretation id="interp29" emma:lang="en-US" emma:confidence="0">
                  <emma:literal>6,16}</emma:literal>
                </emma:interpretation>
                <emma:interpretation id="interp30" emma:lang="en-US" emma:confidence="0">
                  <emma:literal>6.16}</emma:literal>
                </emma:interpretation>
              </emma:one-of>
            </emma:emma>
          </inkml:annotationXML>
          <inkml:trace contextRef="#ctx0" brushRef="#br1" timeOffset="360269.2484">1779 63 1419,'0'0'4128,"-19"-8"258,19 8-2580,-39 0-387,24 14 0,-15-6-129,12 15-258,-10-5-258,12 7 0,-3-1-258,10 4 0,-1 0-129,10 1 129,0-5-258,0-1 0,10 6-258,4 0 129,0-6 0,4-4 0,0-5-129,0-2 0,1-1 0,2-11 0,-1-6 0,-20 6 0,28-26 0,-20 7-129,-4 0 129,-4-1-129,-3-2 258,-5 8-258,-11 2 129,2 2 0,-7 6 0,2 1 0,-6 3 0,4 0 0,5 9 0,1 2-129,5 9 0,13-20-258,-4 42-1032,4-22-3225,7-3-129,10-1-387</inkml:trace>
          <inkml:trace contextRef="#ctx0" brushRef="#br1" timeOffset="360477.7749">1877 347 2580,'0'0'5031,"7"19"-129,-4-3-387,5 4-3483,-8-20 129,0 35-645,0-21-258,0 4-1290,0-18-3354,3 28-258,-3-28-258,0 0-128</inkml:trace>
          <inkml:trace contextRef="#ctx0" brushRef="#br1" timeOffset="360741.3081">2040 94 3354,'0'0'5031,"12"16"-258,-10 10-903,-4-8-2709,4 12 0,-2-8-387,4 12-258,-3-1-129,4 1-129,-4-5-258,-1-4-258,7 2-516,-7-27-2193,0 22-1548,0-22-516,0 0-129</inkml:trace>
          <inkml:trace contextRef="#ctx0" brushRef="#br1" timeOffset="361220.8692">2373 66 1419,'0'0'4257,"5"-17"258,-11 12-2322,6 5 0,-30 3-645,30-3-387,-39 22-387,23-5 0,-8-1-387,10 11 0,-3-5-129,9 3 0,-1-1-129,9 2-129,0 2 129,6-5-129,0 6 0,6-11 0,8 5 0,-6-10 0,8 5-129,-8-13 129,7 1-258,-7-6 258,5-6-258,-19 6 0,18-22 0,-18 22 129,3-28 0,-3 13-129,-12-2 258,-2 6-129,-7 5 0,1 1 129,-4 2 129,1 3-129,1 0 0,1 3 0,5 3 0,16-6 129,-15 25-387,15-25-903,0 0-3096,12 18-387,5-18-129</inkml:trace>
          <inkml:trace contextRef="#ctx0" brushRef="#br1" timeOffset="361800.9427">2514-49 3225,'0'0'4515,"19"0"-129,1 8-2580,-20-8-258,34 4-129,-34-4-645,31 2 0,-31-2-258,27 1-129,-27-1 0,0 0 0,0 0-129,16 7 0,-16-7-129,0 0 129,0 17-129,0-17 0,-1 25-129,0-9 129,-2 0-129,0 4 129,0 1-129,-1 1 129,0 4-129,2-3 0,0-1 0,2 2 258,0 1-516,0-1 516,4-2-258,0 0 0,3 4 0,-4 0 129,0-4-129,-3 2 0,0-6 0,-3 2 129,3-20-129,-20 27 129,20-27 0,-26 14-129,10-11 0,16-3 129,-25 5-129,25-5-129,-23 7 0,23-7-1290,-16 0-3225,16 0-129,0 0-387,-14 16-258</inkml:trace>
        </inkml:traceGroup>
        <inkml:traceGroup>
          <inkml:annotationXML>
            <emma:emma xmlns:emma="http://www.w3.org/2003/04/emma" version="1.0">
              <emma:interpretation id="{AC7FC7D1-B73E-458D-B902-D276D5F4A1FB}" emma:medium="tactile" emma:mode="ink">
                <msink:context xmlns:msink="http://schemas.microsoft.com/ink/2010/main" type="inkWord" rotatedBoundingBox="12359,5376 13540,5267 13576,5651 12395,5760">
                  <msink:destinationLink direction="with" ref="{078E5585-1C6D-4E15-B19B-0D96EEF67DC0}"/>
                </msink:context>
              </emma:interpretation>
              <emma:one-of disjunction-type="recognition" id="oneOf7">
                <emma:interpretation id="interp31" emma:lang="en-US" emma:confidence="0">
                  <emma:literal>x=x</emma:literal>
                </emma:interpretation>
                <emma:interpretation id="interp32" emma:lang="en-US" emma:confidence="0">
                  <emma:literal>X=x</emma:literal>
                </emma:interpretation>
                <emma:interpretation id="interp33" emma:lang="en-US" emma:confidence="0">
                  <emma:literal>x=X</emma:literal>
                </emma:interpretation>
                <emma:interpretation id="interp34" emma:lang="en-US" emma:confidence="0">
                  <emma:literal>X=X</emma:literal>
                </emma:interpretation>
                <emma:interpretation id="interp35" emma:lang="en-US" emma:confidence="0">
                  <emma:literal>Ex</emma:literal>
                </emma:interpretation>
              </emma:one-of>
            </emma:emma>
          </inkml:annotationXML>
          <inkml:trace contextRef="#ctx0" brushRef="#br0" timeOffset="36651.6542">3574-269 3612,'0'19'4644,"8"6"-516,16 0-2064,-10-12-387,19 13-387,-10-11-129,11 10-516,-6-10-129,4 5-258,-7-6-129,0 2 0,2-1-387,-9-11-258,9 12-1548,-9-11-2322,0-4-387,-3-1-258</inkml:trace>
          <inkml:trace contextRef="#ctx0" brushRef="#br0" timeOffset="36420.1248">3839-276 3999,'19'-4'3612,"-19"4"-258,0 0-903,0 0-129,0 22-903,-12-4-516,5 7 0,-6 0-516,1 8 0,-2-3-258,0 3 0,-2 2-129,1-7 129,-2-2-258,5-5 129,-1-1 0,13-20-129,-17 24-129,17-24-387,0 0-903,0 0-1806,-13 0-1290,13 0-129,-6-29 130</inkml:trace>
          <inkml:trace contextRef="#ctx0" brushRef="#br0" timeOffset="36891.6846">3992-204 1,'0'0'4256,"0"0"517,11 0-387,6-11-2709,6 6-774,-3-8 0,11 6-387,-5-7-129,1 1-387,10 8-903,-19-3-2838,0 0-774,-1 8 0</inkml:trace>
          <inkml:trace contextRef="#ctx0" brushRef="#br0" timeOffset="37103.7115">4073-91 3870,'0'0'4386,"0"0"-516,18 14-2709,-4-15-129,12-2-258,1-4-516,1-2-516,9 6-1806,-2-5-2064,-7-3-129,4 3-129</inkml:trace>
          <inkml:trace contextRef="#ctx0" brushRef="#br0" timeOffset="37619.7769">4424-330 3870,'0'0'4773,"10"-7"-129,10 14-2064,-20-7-1032,32 18-387,-13-7-387,13 11-129,-4-7-387,2 4-129,-2 1 0,1-4-129,-2 3-129,-4-8-129,5 7-1032,-28-18-3096,30 17-258,-15-14-516,-15-3 517</inkml:trace>
          <inkml:trace contextRef="#ctx0" brushRef="#br0" timeOffset="37371.7455">4747-424 1419,'-17'46'4257,"6"-19"516,-7 1-516,-6 1-2838,10 15-516,-6-11-387,6 6-129,-2-3-129,4-5 0,-1-5-516,2-4-129,7 0-774,4-22-2322,-15 7-774,15-7-516</inkml:trace>
        </inkml:traceGroup>
        <inkml:traceGroup>
          <inkml:annotationXML>
            <emma:emma xmlns:emma="http://www.w3.org/2003/04/emma" version="1.0">
              <emma:interpretation id="{D5BD648F-1CBC-4127-A180-B6EDEFA090AE}" emma:medium="tactile" emma:mode="ink">
                <msink:context xmlns:msink="http://schemas.microsoft.com/ink/2010/main" type="inkWord" rotatedBoundingBox="13566,4975 16717,4684 16813,5724 13662,6015">
                  <msink:destinationLink direction="with" ref="{078E5585-1C6D-4E15-B19B-0D96EEF67DC0}"/>
                </msink:context>
              </emma:interpretation>
              <emma:one-of disjunction-type="recognition" id="oneOf8">
                <emma:interpretation id="interp36" emma:lang="en-US" emma:confidence="0">
                  <emma:literal>+34=0</emma:literal>
                </emma:interpretation>
                <emma:interpretation id="interp37" emma:lang="en-US" emma:confidence="0">
                  <emma:literal>+34×1=0</emma:literal>
                </emma:interpretation>
                <emma:interpretation id="interp38" emma:lang="en-US" emma:confidence="0">
                  <emma:literal>+34×3=0</emma:literal>
                </emma:interpretation>
                <emma:interpretation id="interp39" emma:lang="en-US" emma:confidence="0">
                  <emma:literal>+34×0=0</emma:literal>
                </emma:interpretation>
                <emma:interpretation id="interp40" emma:lang="en-US" emma:confidence="0">
                  <emma:literal>+34×4=0</emma:literal>
                </emma:interpretation>
              </emma:one-of>
            </emma:emma>
          </inkml:annotationXML>
          <inkml:trace contextRef="#ctx0" brushRef="#br0" timeOffset="11231.9262">7028-531 516,'21'-5'4515,"-21"5"258,0 0-258,0 0-2709,-3 10-387,2 5-516,-15 0-258,8 12-129,-12-4-129,4 17-129,-5 0 0,0 0-129,-4 3-129,2 0 129,4-10-129,-1-1 0,6-4-129,14-28-387,-15 30-516,15-30-1290,-15 0-2451,15 0 0,-2-24-516</inkml:trace>
          <inkml:trace contextRef="#ctx0" brushRef="#br0" timeOffset="11515.4622">6752-457 3096,'10'0'5031,"8"29"-258,-18-29-1032,29 43-2451,-19-24 129,16 13-387,-9-8-258,11 6 0,-7-4-387,5-5-129,-1-3-129,6 5 0,-5-4-129,1-1 0,-2-4-129,-3-3-129,3 3-516,-25-14-1161,37 5-2709,-37-5-516,23-2-387</inkml:trace>
          <inkml:trace contextRef="#ctx0" brushRef="#br0" timeOffset="11803.9988">7266-427 6321,'13'14'5031,"-13"-14"-129,18 10-1161,-18-10-3225,25 1 129,-10-1-258,7 0 129,-5-1-258,4-1-129,1-1-258,-8-3-645,9 7-774,-23-1-2967,0 0-516,0 0-258,0 0 130</inkml:trace>
          <inkml:trace contextRef="#ctx0" brushRef="#br0" timeOffset="12607.601">7819-509 4257,'0'22'5160,"-12"5"-258,0-11-129,10 12-3741,-15-12-129,10 18-258,-4-8 0,5 2-129,2-1-258,4 4 0,0-6-129,8-3 129,2-2-258,3-6 129,2 1 0,3-6-129,-1-4 0,0 0 129,1-5-129,0-5 0,-1-6 0,-2-5 0,3-5 129,-1-2-129,-5-6 0,2-4 0,-10 3 0,1-1 0,-5-1 0,-6-1 0,-7 5 0,-5 6 0,-5 8-129,0 0 129,0 10-129,-4 4 0,9 7-387,-6 0-645,17 14-3741,-6-6-129,10 1-387,-1 0 0</inkml:trace>
          <inkml:trace contextRef="#ctx0" brushRef="#br0" timeOffset="12028.0274">7302-310 2967,'0'0'5160,"-7"20"-258,7-20-129,0 0-3354,9 7-258,6-1-387,-15-6 0,26 0-258,-7 0-258,0 0-129,1 0-129,-2 0-387,5 8-1032,-23-8-2967,20 0-774,-20 0-258,21 0 129</inkml:trace>
          <inkml:trace contextRef="#ctx0" brushRef="#br0" timeOffset="38123.8411">4822-203 1548,'0'0'4902,"0"0"-129,0 0 0,0 0-3096,7-22-516,10 19-387,-17 3-258,38-19-129,-18 5-129,7 4-258,-1 1 0,1-5-387,1 14-1032,-6-5-3096,-4-1-387,-3 1 0</inkml:trace>
          <inkml:trace contextRef="#ctx0" brushRef="#br0" timeOffset="37867.8086">4907-455 258,'6'9'4515,"-6"15"258,-3-10-258,3-14-2709,3 42-645,-3-25-258,10 16-129,-2-11-387,7 8-129,-4-5-258,1-6-258,1 8-903,-13-9-3225,0-18-129,6 25-387</inkml:trace>
          <inkml:trace contextRef="#ctx0" brushRef="#br0" timeOffset="38783.9249">5152-486 2451,'-4'-14'5031,"4"14"-258,0 0 0,-1-26-3225,1 26-387,10-8-516,5 8 0,-15 0-258,32-5-129,-15 5 129,2 0-258,-2 8 129,1 0-387,-4 1 387,-1 8-258,-5-1 129,-5 4-258,-3 0 258,-3-1-258,-8 3 129,-5 1-129,1-5 0,-2-2 129,2-5 0,15-11-129,-21 16 129,21-16 0,0 0 0,0 0 129,0 0-129,0 0 0,17 0 0,0-3 0,1 1 129,3 2-129,-2 0 129,1 5-129,1 2 0,-3 4 129,-18-11-129,23 29 0,-14-7 0,-5 0 0,-4 3 0,0 0 0,0 3-129,-3-2 129,-7-2 0,2-4 0,-7-2 0,-1-5 0,0-5 129,-4-4-129,1 0 129,0-4-129,3 0 129,16 0-129,-24 0-258,24 0-516,0 0-3870,0 0-387,0 0-258,0 0-258</inkml:trace>
          <inkml:trace contextRef="#ctx0" brushRef="#br0" timeOffset="10075.7795">6144-843 1548,'0'0'3999,"0"0"-645,0 0-903,0 0-387,-2 25-387,2-25-516,-6 34-129,-1-16-387,7 13 0,-4-2-258,4 11-129,-6-1 0,4 8-129,-4-4 129,3 5-129,0 5 0,-1-6-129,4 5 258,-1-9-258,1-5 0,0 4 129,0-4-129,0-6 0,0-5 0,0-1 129,0-7 0,0 2-129,0-5 0,0-16 0,-3 19 0,3-19 0,0 14 0,0-14 0,0 0 0,0 14 0,0-14-129,0 0 129,0 22 0,0-22 0,0 0-129,0 0-129,0 16 0,0-16-258,0 0-387,0 0-645,0 0-2193,0 0-1032,0-12-258</inkml:trace>
          <inkml:trace contextRef="#ctx0" brushRef="#br0" timeOffset="10531.3372">5938-139 774,'0'0'4902,"-11"11"129,11-11-258,0 36-2838,0-36-516,4 38-258,0-22-387,15 12-129,-5-6-129,1 8-258,2-3-129,-1 0 129,1-2-129,0-1 0,-6-1-129,1-5 0,-12-18 129,24 22-129,-24-22 0,22 0 0,-22 0 129,23-18-129,-12 1 0,0-6 0,-3 0 0,3-2 0,-1 1 129,-1 4-258,-1 6-129,-4-9-387,10 18-3096,-14 5-1290,0 0-129,0 0-387</inkml:trace>
        </inkml:traceGroup>
      </inkml:traceGroup>
    </inkml:traceGroup>
    <inkml:traceGroup>
      <inkml:annotationXML>
        <emma:emma xmlns:emma="http://www.w3.org/2003/04/emma" version="1.0">
          <emma:interpretation id="{B2042E76-24F7-47E3-8D8F-77334422FD89}" emma:medium="tactile" emma:mode="ink">
            <msink:context xmlns:msink="http://schemas.microsoft.com/ink/2010/main" type="paragraph" rotatedBoundingBox="14829,5917 21595,5981 21588,6674 14822,661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767FF48-C503-44C1-B08F-B48ACACAC68C}" emma:medium="tactile" emma:mode="ink">
              <msink:context xmlns:msink="http://schemas.microsoft.com/ink/2010/main" type="inkBullet" rotatedBoundingBox="14826,6203 15003,6204 15002,6332 14825,6330"/>
            </emma:interpretation>
            <emma:one-of disjunction-type="recognition" id="oneOf9">
              <emma:interpretation id="interp41" emma:lang="en-US" emma:confidence="0">
                <emma:literal>0</emma:literal>
              </emma:interpretation>
              <emma:interpretation id="interp42" emma:lang="en-US" emma:confidence="0">
                <emma:literal>o</emma:literal>
              </emma:interpretation>
              <emma:interpretation id="interp43" emma:lang="en-US" emma:confidence="0">
                <emma:literal>O</emma:literal>
              </emma:interpretation>
              <emma:interpretation id="interp44" emma:lang="en-US" emma:confidence="0">
                <emma:literal>a</emma:literal>
              </emma:interpretation>
              <emma:interpretation id="interp45" emma:lang="en-US" emma:confidence="0">
                <emma:literal>D</emma:literal>
              </emma:interpretation>
            </emma:one-of>
          </emma:emma>
        </inkml:annotationXML>
        <inkml:trace contextRef="#ctx0" brushRef="#br0" timeOffset="23728.0131">6078 536 516,'-7'0'2451,"7"0"129,0 0-516,0 0-387,-20 0 0,20 0-387,0 0-129,0 0-387,0 0-129,0 0 0,0 0-129,-14 16 0,14-16-129,0 0-129,-3 19 0,3-19 0,0 19 0,0-19-129,3 15 0,-3-15 129,13 18-129,-13-18 0,14 7 0,-14-7 0,14 5 0,-14-5-129,22 4 129,-22-4 0,24 0-129,-24 0 129,22 0 0,-22 0-129,25-9 0,-25 9 0,18-14 0,-18 14 0,15-17 129,-15 17-129,7-20 0,-7 20 0,0-19 0,0 19 0,-5-19 0,5 19 129,-27-16-129,12 8 0,-2 5 0,2 1 0,0 2-129,-2 0-258,17 0-1419,-14 17-2580,14-17-258,0 0-258</inkml:trace>
      </inkml:traceGroup>
      <inkml:traceGroup>
        <inkml:annotationXML>
          <emma:emma xmlns:emma="http://www.w3.org/2003/04/emma" version="1.0">
            <emma:interpretation id="{0F36C606-A0D9-4B1D-A691-BA058C30AECE}" emma:medium="tactile" emma:mode="ink">
              <msink:context xmlns:msink="http://schemas.microsoft.com/ink/2010/main" type="line" rotatedBoundingBox="15306,5921 21595,5981 21588,6674 15299,6615"/>
            </emma:interpretation>
          </emma:emma>
        </inkml:annotationXML>
        <inkml:traceGroup>
          <inkml:annotationXML>
            <emma:emma xmlns:emma="http://www.w3.org/2003/04/emma" version="1.0">
              <emma:interpretation id="{F505F6DE-6E78-4FD2-86FE-503DCE361A07}" emma:medium="tactile" emma:mode="ink">
                <msink:context xmlns:msink="http://schemas.microsoft.com/ink/2010/main" type="inkWord" rotatedBoundingBox="15304,6112 16108,6119 16105,6482 15301,6475"/>
              </emma:interpretation>
              <emma:one-of disjunction-type="recognition" id="oneOf10">
                <emma:interpretation id="interp46" emma:lang="en-US" emma:confidence="0">
                  <emma:literal>Mt</emma:literal>
                </emma:interpretation>
                <emma:interpretation id="interp47" emma:lang="en-US" emma:confidence="0">
                  <emma:literal>Ms</emma:literal>
                </emma:interpretation>
                <emma:interpretation id="interp48" emma:lang="en-US" emma:confidence="0">
                  <emma:literal>M.)</emma:literal>
                </emma:interpretation>
                <emma:interpretation id="interp49" emma:lang="en-US" emma:confidence="0">
                  <emma:literal>my</emma:literal>
                </emma:interpretation>
                <emma:interpretation id="interp50" emma:lang="en-US" emma:confidence="0">
                  <emma:literal>Ma,</emma:literal>
                </emma:interpretation>
              </emma:one-of>
            </emma:emma>
          </inkml:annotationXML>
          <inkml:trace contextRef="#ctx0" brushRef="#br1" timeOffset="342321.4693">6512 494 3999,'13'-16'4386,"-13"16"-1290,0 0-645,19-5-516,-19 5-516,0 0-258,0 0-516,0 0-129,3 13 129,-3 4-516,0 2 387,-4 8-387,-3 0 129,4-2-258,-2 2 258,3-5-258,2 2 129,0-7-129,0-17 0,4 17 0,-4-17 0,0 0 0,0 0 0,14-6 258,-12-10-258,-1-2 0,1-6 0,0-5 129,-2-1-258,3 0 258,0-2-516,1 7 645,-1 2-516,0 2 516,1 6-645,-4 15 387,10-18 0,-10 18 0,0 0 0,18 0 129,-18 0-129,18 8 0,-18-8 258,25 24-516,-15-10 645,2 2-387,-12-16 258,24 25-258,-24-25 387,24 15-387,-24-15 258,25 4 0,-25-4-387,27-5 258,-11-3-258,-2-1 258,2-1-258,-2-2 258,-14 12-387,24-10 258,-24 10 0,15-1 0,-15 1 258,5 9-387,-5 5 258,0 5-258,0 7 387,0 2-387,-2 2 258,1 0-258,-1 2 129,2-3 0,0-2 0,0-4 0,2-1 0,5-8-258,-7-14-258,0 0-1290,23 12-2967,-23-12-129,21-1-516,-21 1 0</inkml:trace>
          <inkml:trace contextRef="#ctx0" brushRef="#br1" timeOffset="342673.514">7029 631 1548,'0'0'4386,"22"0"129,-22 0-2193,0 0-387,26-2-129,-26 2-516,16-8-258,-16 8-387,21-8-129,-21 8-258,22-3 0,-22 3-129,23 0-129,-23 0-129,18 0-387,-1 5-774,-17-5-2064,0 0-1548,15 0 0,-15 0-129</inkml:trace>
          <inkml:trace contextRef="#ctx0" brushRef="#br1" timeOffset="343017.5576">7203 500 2580,'0'11'4257,"0"-11"-903,23 12-2064,-23-12 129,21 12-387,-21-12-129,22 11-387,-22-11-129,25 14-387,-25-14 129,15 19 0,-15-19 0,6 19-129,-6-19 0,0 19 0,0-19 0,-7 21 0,7-21 0,-15 22 0,15-22 0,-14 15 0,14-15 0,0 0-129,-6 24-387,6-24-1161,0 0-2709,0 0 0,0 0 0</inkml:trace>
        </inkml:traceGroup>
        <inkml:traceGroup>
          <inkml:annotationXML>
            <emma:emma xmlns:emma="http://www.w3.org/2003/04/emma" version="1.0">
              <emma:interpretation id="{B37E1A4D-70D4-43D5-8DB1-230A11552392}" emma:medium="tactile" emma:mode="ink">
                <msink:context xmlns:msink="http://schemas.microsoft.com/ink/2010/main" type="inkWord" rotatedBoundingBox="16460,5932 18118,5948 18111,6642 16453,6626"/>
              </emma:interpretation>
              <emma:one-of disjunction-type="recognition" id="oneOf11">
                <emma:interpretation id="interp51" emma:lang="en-US" emma:confidence="0">
                  <emma:literal>(16,162,</emma:literal>
                </emma:interpretation>
                <emma:interpretation id="interp52" emma:lang="en-US" emma:confidence="0">
                  <emma:literal>[16116],</emma:literal>
                </emma:interpretation>
                <emma:interpretation id="interp53" emma:lang="en-US" emma:confidence="0">
                  <emma:literal>[16.16],</emma:literal>
                </emma:interpretation>
                <emma:interpretation id="interp54" emma:lang="en-US" emma:confidence="0">
                  <emma:literal>(16,167,</emma:literal>
                </emma:interpretation>
                <emma:interpretation id="interp55" emma:lang="en-US" emma:confidence="0">
                  <emma:literal>[1616],</emma:literal>
                </emma:interpretation>
              </emma:one-of>
            </emma:emma>
          </inkml:annotationXML>
          <inkml:trace contextRef="#ctx0" brushRef="#br1" timeOffset="343725.6474">7809 361 3096,'14'-17'4257,"2"1"-1419,-16 0-516,0 16-387,-2-17-387,2 17-516,0 0-258,-14-14-129,14 14-258,-19-7-129,4 6 0,15 1-129,-26 0 0,10 1-129,-1 4 129,2 1-129,15-6 0,-27 21 129,27-21 0,-15 25 0,9-7-129,6-1 129,0 0-258,0 0 258,0-3-129,6 6 0,-3-3 129,-2 4-258,3-3 387,-2 1-516,-1 3 387,-1 1-258,1 4 258,-1-6-258,-1 5 0,-2-5 129,-1 1-129,3-4 129,-1 6-129,-2-7 0,4 1 0,-1-2 0,1-16 129,-4 25-129,4-25 0,0 22 129,0-22-129,0 0 129,2 16 0,-2-16 0,0 0 0,21 11 0,-21-11 0,24 2 0,-24-2 0,22 0-129,-8 0-387,-14 0-1161,21-17-2838,-21 17-129,22-20-258</inkml:trace>
          <inkml:trace contextRef="#ctx0" brushRef="#br1" timeOffset="344085.6933">7929 408 3354,'11'-17'4773,"-11"17"-129,17-13-2322,-17 13-903,0 0-129,22 24-258,-22-24-258,9 37-516,-9-18 258,5 7-387,-5 1 258,0 2-387,0 1 258,0-1-387,0-2 129,0-1 0,0-1-129,0-11-129,2 8-387,-2-22-645,14 14-3354,-14-14-129,0 0-516</inkml:trace>
          <inkml:trace contextRef="#ctx0" brushRef="#br1" timeOffset="344649.765">8298 405 2580,'0'-17'4773,"0"17"-387,0 0-2322,-11-13-387,11 13-129,0 0-516,-18 5-258,18-5-258,-25 19 0,10-8-129,1 13-258,-3-7 258,2 15-387,-1-9 258,3 4-387,3 2 387,6-1-387,2-1 129,2-2 129,2-1-129,9-5 0,0-4 0,7 1 0,-3-8 0,1-3 0,-2-5 0,1 0 0,-15 0 0,25-14 0,-25 14 129,17-26-129,-13 12 0,-3 0 0,-1-3 0,0 17 0,-7-21 0,7 21 0,-22-16 0,5 15 0,1 1 0,-1 0 0,2 9-129,15-9 129,-26 24-387,26-24-258,-6 32-903,6-32-3096,0 18-258,0-18-258</inkml:trace>
          <inkml:trace contextRef="#ctx0" brushRef="#br1" timeOffset="344881.7944">8395 666 1677,'14'6'5031,"-14"-6"0,6 17-516,-6-17-2838,9 21-645,-9-21-258,0 33-387,0-15-258,0-18-258,0 28-387,0-28-1548,0 0-2451,-9 19-387,9-19-258</inkml:trace>
          <inkml:trace contextRef="#ctx0" brushRef="#br1" timeOffset="345189.3335">8585 427 3612,'0'0'5289,"19"-8"-645,-19 8-387,0 0-3225,2 21-258,-2-5 129,0 6-516,0 1 129,0 6-387,-2-4 258,-3 4-387,3-3 258,-1 0-129,-1-4-258,4-3 0,0 1-387,0-20-258,9 30-1935,-9-30-1935,0 0-516,17 15-129</inkml:trace>
          <inkml:trace contextRef="#ctx0" brushRef="#br1" timeOffset="345713.4">8927 391 1548,'-9'11'4386,"-4"-6"516,13-5-645,-20 23-3096,-1-11 129,7 8-387,-5-6-129,5 7-387,-4-6 129,6 6-258,-1-3 258,8 4-516,-3-3 258,5 2-129,0 0 0,3-3-129,3 2 0,6-4 129,2-2-258,-11-14 129,25 22-129,-11-19 0,2 0-129,0-3 129,2 0-129,-18 0 129,22-14-129,-22 14 0,16-23 129,-16 23 0,2-25 129,-2 25-129,-2-24 129,2 24 0,-20-18 129,2 12 0,0-2 0,0 8 129,0-2-129,-1 2 0,-1 2 129,20-2-258,-24 19 0,24-19-645,-4 19-2322,4-19-1677,0 18-258,0-18-258</inkml:trace>
          <inkml:trace contextRef="#ctx0" brushRef="#br1" timeOffset="346617.0148">8969 277 2580,'0'0'4644,"0"0"0,16-6-2580,5 6-645,-21 0 129,28 0-516,-28 0 0,34-1-387,-34 1-129,33-7-129,-19 4 0,3 3-129,-17 0 0,26-3-129,-26 3 0,21-2-129,-21 2 258,0 0-258,0 0 129,0 0-129,11 8 0,-11-8 0,-1 24 129,-6-7 0,0-1 0,1 5 129,-2-4-258,2 5 258,-1 2 0,2-4-129,-1-1 129,3-1-387,2 1 387,0-2-387,-4 2 258,4 0-258,1-5 258,0 5-258,-1-2 129,1 0 0,0 2-129,-3 1 129,0-3 0,2-1 0,-2-1 0,3-15-129,-8 29 129,8-29 0,-12 21-129,12-21 129,-18 20 0,18-20 0,-22 8 0,22-8 0,-21 5 0,21-5 0,-24 1 129,24-1-129,0 0-129,-15 0 129,15 0-387,0 0-903,0 0-3225,11 0-516,-11 0-258,0 0-258</inkml:trace>
          <inkml:trace contextRef="#ctx0" brushRef="#br1" timeOffset="346946.0566">9292 783 3225,'17'14'5289,"-17"-14"-387,1 17 129,7 0-3870,-8-17-129,2 26-129,-2-26-258,0 30-387,0-14-129,0-16-258,0 28-387,0-28-1032,0 0-2967,-10 19-516,10-19-258,0 0-129</inkml:trace>
        </inkml:traceGroup>
        <inkml:traceGroup>
          <inkml:annotationXML>
            <emma:emma xmlns:emma="http://www.w3.org/2003/04/emma" version="1.0">
              <emma:interpretation id="{DD02CCF7-5779-46E4-9A49-C0AB9C58FEB4}" emma:medium="tactile" emma:mode="ink">
                <msink:context xmlns:msink="http://schemas.microsoft.com/ink/2010/main" type="inkWord" rotatedBoundingBox="18336,6179 19142,6187 19139,6507 18333,6499"/>
              </emma:interpretation>
              <emma:one-of disjunction-type="recognition" id="oneOf12">
                <emma:interpretation id="interp56" emma:lang="en-US" emma:confidence="0">
                  <emma:literal>X,</emma:literal>
                </emma:interpretation>
                <emma:interpretation id="interp57" emma:lang="en-US" emma:confidence="0">
                  <emma:literal>X?</emma:literal>
                </emma:interpretation>
                <emma:interpretation id="interp58" emma:lang="en-US" emma:confidence="0">
                  <emma:literal>Xh</emma:literal>
                </emma:interpretation>
                <emma:interpretation id="interp59" emma:lang="en-US" emma:confidence="0">
                  <emma:literal>xo</emma:literal>
                </emma:interpretation>
                <emma:interpretation id="interp60" emma:lang="en-US" emma:confidence="0">
                  <emma:literal>X:</emma:literal>
                </emma:interpretation>
              </emma:one-of>
            </emma:emma>
          </inkml:annotationXML>
          <inkml:trace contextRef="#ctx0" brushRef="#br1" timeOffset="347669.6482">9544 497 7353,'0'0'5031,"0"12"129,11 10-1935,-11-22-2064,27 29-258,-27-29-129,29 35-258,-12-18 0,1 5-258,0-3-129,0 0-129,-3-3 0,1-5-258,2 8-387,-18-19-774,26 11-3483,-26-11-129,17 8-516,-17-8-129</inkml:trace>
          <inkml:trace contextRef="#ctx0" brushRef="#br1" timeOffset="347405.6149">9770 495 2193,'0'0'3096,"14"-5"645,-14 5-774,0 0-387,18 0-516,-18 0-516,0 0-129,0 0-258,0 0-387,-10 16 129,3 0-387,-8 0 0,-2 5-258,-7 1 129,2 3-129,-3 1-258,1 5 258,3-6-129,2 2-129,2-3-129,5-4-129,3 1-258,9-21-387,-5 28-1290,5-28-2580,0 0-516,0 0-258,-9-10 388</inkml:trace>
          <inkml:trace contextRef="#ctx0" brushRef="#br1" timeOffset="348389.7399">9959 664 645,'-15'8'4515,"15"-8"258,0 0-1290,0 0-1548,0 0-129,8-3-516,-8 3-387,23-5-258,-23 5 0,33-1-258,-15-1 0,6 2-129,-1 0 129,3-1-129,0 1-129,2 0 0,-2 0-129,-2 0 0,1-2 0,-3-4-129,-3 6-387,-19 0-516,29 0-1806,-29 0-1806,0 0-516,0 0 0</inkml:trace>
          <inkml:trace contextRef="#ctx0" brushRef="#br1" timeOffset="348765.7876">10189 562 2967,'0'0'5160,"0"0"-129,10-11-258,-10 11-3096,14-3-387,-14 3-258,32 0-387,-18-2-129,9 8-258,-23-6 0,30 18-129,-30-18 0,19 18 0,-19-18-129,14 19 129,-14-19-129,4 21 0,-4-21 0,0 21 0,0-21 0,-8 17 0,8-17 0,-15 19 0,15-19 0,-23 15-129,23-15-258,-19 8-1032,19-8-3483,0 0-129,0 0-387,0 0-258</inkml:trace>
        </inkml:traceGroup>
        <inkml:traceGroup>
          <inkml:annotationXML>
            <emma:emma xmlns:emma="http://www.w3.org/2003/04/emma" version="1.0">
              <emma:interpretation id="{776B4860-E0A2-4CC3-8594-520C0ACA7F4B}" emma:medium="tactile" emma:mode="ink">
                <msink:context xmlns:msink="http://schemas.microsoft.com/ink/2010/main" type="inkWord" rotatedBoundingBox="19569,6065 20338,6072 20333,6609 19564,6601"/>
              </emma:interpretation>
              <emma:one-of disjunction-type="recognition" id="oneOf13">
                <emma:interpretation id="interp61" emma:lang="en-US" emma:confidence="0.5">
                  <emma:literal>[0,</emma:literal>
                </emma:interpretation>
                <emma:interpretation id="interp62" emma:lang="en-US" emma:confidence="0">
                  <emma:literal>[o,</emma:literal>
                </emma:interpretation>
                <emma:interpretation id="interp63" emma:lang="en-US" emma:confidence="0">
                  <emma:literal>co,</emma:literal>
                </emma:interpretation>
                <emma:interpretation id="interp64" emma:lang="en-US" emma:confidence="0">
                  <emma:literal>[O,</emma:literal>
                </emma:interpretation>
                <emma:interpretation id="interp65" emma:lang="en-US" emma:confidence="0">
                  <emma:literal>[a,</emma:literal>
                </emma:interpretation>
              </emma:one-of>
            </emma:emma>
          </inkml:annotationXML>
          <inkml:trace contextRef="#ctx0" brushRef="#br1" timeOffset="352153.2178">10937 375 258,'0'0'3096,"0"0"-387,0 0-258,0 0-258,0 0-645,0 0 0,0 0-516,0 0 129,0 0-258,0 0-387,0 0-129,0 0-129,0 0 129,0 0-258,0 0 0,0 0 0,-16 0 129,16 0-129,0 0 129,-23 8-129,23-8 0,-15 6 0,15-6 0,-17 0 0,17 0-129,-19 0 129,19 0-129,-20 10 0,20-10 0,-22 3 129,22-3-129,-13 9 129,13-9 0,0 0-129,-15 5 129,15-5 0,0 0-129,0 0 129,0 0 0,0 0-129,0 0 129,0 18 129,0-18-129,0 0 129,0 16 0,0-16-129,4 22 129,-4-22-258,4 26 387,-2-7-516,-2 1 387,0 2-387,0 3 258,0-2-129,0 2-129,0 1 129,0 1 0,-2-5 0,2 3 0,0-1 0,0-5-129,0-2 129,0 0 0,0-17 0,0 21 0,0-21 0,0 0 0,0 0 0,0 0 0,0 16 0,0-16 0,0 0 0,0 0 0,0 0 0,17 0 0,-17 0 0,21 0 129,-21 0-129,27 0-129,-11 0 129,-3 0-129,-13 0-129,30 10-903,-30-10-3354,14 3-516,-14-3-258,17 0-129</inkml:trace>
          <inkml:trace contextRef="#ctx0" brushRef="#br1" timeOffset="353169.8467">11208 508 2451,'0'0'4515,"-9"-2"-1419,9 2-774,-22 8-258,15 9-516,-13-7-258,11 14-387,-8-8 0,9 5-516,-4 0 129,11 3-129,-6-3-129,7-1 0,3-3-129,9 0 129,-12-17-129,31 21 0,-9-16-129,-2-2 129,2-3-129,3-3 258,-2-5-258,0-5 129,-5-1-129,0-5 129,-2 0 0,-4-3-129,-6 1 0,-6-4 129,0 0-258,-6 3 258,-6 2-258,-5-1 129,-1 7-129,-4 3 129,-1 3-129,0 5 258,-1 3 0,5 1-387,3 15-129,-1-10-903,17-6-3096,-9 24-516,7-9-258,2-15-129</inkml:trace>
          <inkml:trace contextRef="#ctx0" brushRef="#br1" timeOffset="353677.9114">11531 700 4128,'5'21'5289,"-2"-3"0,0-3-387,-3-15-3612,0 30-129,0-30-258,0 36-387,0-16-258,0 0-258,0 1-129,0-21-903,-6 20-3741,6-20-129,-8 16-516,8-16-258</inkml:trace>
        </inkml:traceGroup>
        <inkml:traceGroup>
          <inkml:annotationXML>
            <emma:emma xmlns:emma="http://www.w3.org/2003/04/emma" version="1.0">
              <emma:interpretation id="{8B1C742C-97A1-4FC3-AA10-1C2AE3EB30DE}" emma:medium="tactile" emma:mode="ink">
                <msink:context xmlns:msink="http://schemas.microsoft.com/ink/2010/main" type="inkWord" rotatedBoundingBox="20685,5982 21595,5990 21589,6625 20679,6616"/>
              </emma:interpretation>
              <emma:one-of disjunction-type="recognition" id="oneOf14">
                <emma:interpretation id="interp66" emma:lang="en-US" emma:confidence="0">
                  <emma:literal>12]</emma:literal>
                </emma:interpretation>
                <emma:interpretation id="interp67" emma:lang="en-US" emma:confidence="0">
                  <emma:literal>12)</emma:literal>
                </emma:interpretation>
                <emma:interpretation id="interp68" emma:lang="en-US" emma:confidence="0">
                  <emma:literal>12</emma:literal>
                </emma:interpretation>
                <emma:interpretation id="interp69" emma:lang="en-US" emma:confidence="0">
                  <emma:literal>12}</emma:literal>
                </emma:interpretation>
                <emma:interpretation id="interp70" emma:lang="en-US" emma:confidence="0">
                  <emma:literal>$2]</emma:literal>
                </emma:interpretation>
              </emma:one-of>
            </emma:emma>
          </inkml:annotationXML>
          <inkml:trace contextRef="#ctx0" brushRef="#br1" timeOffset="410673.1487">11892 461 3225,'12'-16'3096,"-12"16"-387,10-16-774,-10 16 0,0 0-774,0 0 0,7-18-645,-7 18 0,0 0 0,0 0-129,0 0 0,0 0-129,-4 8-129,4-8 129,-2 24 258,2-6-387,-1-3 258,0 7-387,-2-3 387,3 4-387,-4 2 258,2-2-258,-2 1 129,3 3-129,-1-3 129,2-5-129,-3-1 0,3 0 129,0-18-129,0 25 129,0-25-129,0 0 0,3 16 0,-3-16 0,0 0-129,0 0-387,17 0-1161,-17 0-2580,4-8-645,-4 8-129</inkml:trace>
          <inkml:trace contextRef="#ctx0" brushRef="#br1" timeOffset="411781.2896">12187 511 1677,'0'0'3225,"0"0"-129,0 0-903,0 0-387,-1-16-387,1 16-258,0 0-258,5-11-129,-5 11-258,0 0 129,16-12-387,-16 12 129,14-10-258,-14 10 258,0 0-129,23-6-129,-23 6 0,18-3 0,-18 3 0,20 0-129,-20 0 129,22 0-129,-22 0 0,25 5 129,-25-5 0,22 11 0,-22-11 0,17 15-129,-17-15 258,11 21-258,-11-21 129,0 26-258,0-9 129,-5-3 0,-5 1 0,0 1 0,-2 1 0,-2 1 0,-4-4 0,5-1 0,-4 0 0,-2-1 0,1-1 0,0-2-129,1-1 129,0 2 0,17-10-129,-23 12 129,23-12 0,0 0-129,0 0 129,0 0 0,0 0 129,4 15-129,-4-15 0,25 0 129,-8 2-129,-2-2 0,3 0 129,4 0-129,-1 0 129,-1 1-129,2-1 0,-3 0 129,1 0-129,-3 3 0,-1-3 0,0 0 0,-16 0-129,19 0-387,-3 8-774,-16-8-3096,0 0-516,23 0-129</inkml:trace>
          <inkml:trace contextRef="#ctx0" brushRef="#br1" timeOffset="412880.9292">12565 333 3870,'0'0'2451,"0"0"-516,5-15-258,-5 15-129,14-9-129,1 9-516,-15 0-258,24-10 0,-24 10-129,25-1-129,-25 1 129,34 0-258,-19 0 0,0 0 0,1 0 0,-1 1 0,-15-1-129,24 7 0,-24-7 0,16 6 129,-16-6-129,0 0-129,10 16 129,-10-16 0,2 16-129,-2-16 129,5 16-129,-5-16 129,1 20 0,-1-20-129,0 19 0,0-2 129,0-17 0,0 26 0,0-26 0,0 30-129,0-18 129,0 5-129,0 2 129,0 2-129,-2 4 0,0-3-129,-2 3 129,1 6 0,1-3 0,-3-3 0,4 5 0,0 1 0,1-9 0,0-1 0,0 1 0,0-4 0,0-2 0,1 0 0,-1-16-129,1 15 258,-1-15-129,0 0 129,0 0-129,0 16 129,0-16-129,0 0 129,-19 0 129,19 0-129,-28-1 0,28 1 0,-28-8 129,28 8-129,-29-3 0,29 3 0,-18 0 0,18 0-129,-16 0 0,16 0 0,0 0-258,0 0-387,-1 26-1161,1-26-2838,0 0-258,0 14-387</inkml:trace>
        </inkml:traceGroup>
      </inkml:traceGroup>
    </inkml:traceGroup>
    <inkml:traceGroup>
      <inkml:annotationXML>
        <emma:emma xmlns:emma="http://www.w3.org/2003/04/emma" version="1.0">
          <emma:interpretation id="{A888F432-8407-43A9-BCFC-EBF4D2A3063A}" emma:medium="tactile" emma:mode="ink">
            <msink:context xmlns:msink="http://schemas.microsoft.com/ink/2010/main" type="paragraph" rotatedBoundingBox="8692,6470 14532,6029 14589,6788 8749,72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DE14BE4-3754-45D1-9665-CB4E36BA32CD}" emma:medium="tactile" emma:mode="ink">
              <msink:context xmlns:msink="http://schemas.microsoft.com/ink/2010/main" type="line" rotatedBoundingBox="8692,6470 14532,6029 14589,6788 8749,7230">
                <msink:destinationLink direction="with" ref="{C206F7F2-A1C3-4EC1-B281-8AE4A40D0913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6948DA86-BF7B-4F80-B30F-9D94A3E2F948}" emma:medium="tactile" emma:mode="ink">
                <msink:context xmlns:msink="http://schemas.microsoft.com/ink/2010/main" type="inkWord" rotatedBoundingBox="8697,6543 11466,6333 11518,7020 8749,7230"/>
              </emma:interpretation>
              <emma:one-of disjunction-type="recognition" id="oneOf15">
                <emma:interpretation id="interp71" emma:lang="en-US" emma:confidence="0">
                  <emma:literal>x-&gt;[0,9]</emma:literal>
                </emma:interpretation>
                <emma:interpretation id="interp72" emma:lang="en-US" emma:confidence="0">
                  <emma:literal>X-&gt;[0,9]</emma:literal>
                </emma:interpretation>
                <emma:interpretation id="interp73" emma:lang="en-US" emma:confidence="0">
                  <emma:literal>X-)[0,9]</emma:literal>
                </emma:interpretation>
                <emma:interpretation id="interp74" emma:lang="en-US" emma:confidence="0">
                  <emma:literal>X-3[0,9]</emma:literal>
                </emma:interpretation>
                <emma:interpretation id="interp75" emma:lang="en-US" emma:confidence="0">
                  <emma:literal>X-2[0,9]</emma:literal>
                </emma:interpretation>
              </emma:one-of>
            </emma:emma>
          </inkml:annotationXML>
          <inkml:trace contextRef="#ctx0" brushRef="#br1" timeOffset="362453.5258">109 884 2193,'21'-18'4644,"-21"18"-129,0 0-1419,0 0-1290,0 0-129,-20 19-387,8 5-516,-11-1-258,5 14 0,-1-7-258,-1 1 129,1-5-129,1 2-258,5-7 0,1-3-258,3-3-129,9-15-258,-7 18-387,7-18-1161,0 0-2451,-12-8-387,12 8 0</inkml:trace>
          <inkml:trace contextRef="#ctx0" brushRef="#br1" timeOffset="362673.5537">-89 866 258,'-1'-15'4773,"1"15"258,0 0-387,0 0-2193,23 19-774,-23-19-387,35 40-387,-13-11-387,8 1-129,-4 0-258,3 1 0,5-2-645,-8-8-387,19 5-1677,-19-7-2064,2-8-258,-1-4-387</inkml:trace>
          <inkml:trace contextRef="#ctx0" brushRef="#br1" timeOffset="362921.5852">346 993 4128,'-17'-5'4773,"17"5"-387,0 0-2322,26-2-645,-26 2-516,38 0 0,-14 0-387,9 3-258,-2 1-258,-1 0 0,1 1-129,-6-5-258,7 6-774,-15-6-1419,-2-4-2064,2 2-129,-17 2 129</inkml:trace>
          <inkml:trace contextRef="#ctx0" brushRef="#br1" timeOffset="363221.1232">602 876 1935,'10'6'4386,"-10"-6"-258,30 14-2064,-30-14-387,28 14-516,-28-14-516,31 22-129,-31-22-387,24 28 0,-15-10-258,-4-2 129,-5-16 0,0 27-129,0-27-129,-10 24 258,-5-15-129,-1 1 0,-1-2 129,-1-4-258,18-4-387,-28 7-1290,28-7-2064,0 0-387,0 0 129</inkml:trace>
          <inkml:trace contextRef="#ctx0" brushRef="#br1" timeOffset="364077.2319">1133 820 2580,'-21'0'4644,"21"0"-129,-20-3-2193,20 3-516,0 0-387,-16-1-516,16 1-129,-20-5-387,4 0 0,16 5-129,-26-5 0,26 5 0,-20 0-129,20 0 0,-23 5 129,23-5-129,0 0-129,-14 21 258,14-21-258,0 18 129,0-18 0,0 17-129,7-3 0,0 0 0,-1 5 258,2 0-258,-2 3 0,-2 6 0,2-1-258,-4 1 258,-2 0 0,0 2 0,0 1 0,0-4 0,-4 0-129,-1-2 129,0 0 0,1-1 0,-1-2-129,0-6 129,5-16-129,-4 23 129,4-23 0,0 0 0,0 15 0,0-15 0,0 0 0,23 0 0,-23 0 0,27-5 0,-11 3 0,0-2-258,4 5-903,-1 1-3354,-2-2-129,1 0-774,-4 0 387</inkml:trace>
          <inkml:trace contextRef="#ctx0" brushRef="#br1" timeOffset="366817.5799">1359 955 258,'0'0'2064,"0"0"-387,0 0-516,0 0 129,0 0 258,-14-3-258,14 3-129,-18 9 258,11 15-129,-7-10-129,11 12 0,-7-4-129,10 9-387,0-9 0,0 9 0,4-8-258,12 2-129,-2-11 0,8 2 0,-1-7 0,4-3-129,-6-6 0,6 0-129,-6-6 129,4-6 0,-5-4-129,-5-3 0,-5-3 129,-4-4-129,-4-2 0,0 0 0,-5-3 0,-11 0 0,-2 8 0,-3-2 0,-2 9 0,1 3 0,-4 9-129,1 4 129,6 4 0,-3 10 0,8 2-258,-2 3-129,14 6-516,2-25-1419,-12 28-2322,14-10 0,-2-18-387</inkml:trace>
          <inkml:trace contextRef="#ctx0" brushRef="#br1" timeOffset="367082.1135">1703 1143 1,'8'14'4772,"-8"-14"259,4 20-387,5-1-2451,-9-19-645,4 32 0,-4-32-645,1 35-258,-1-18-387,0-1-129,3 1-387,-3-17-1419,-11 16-2838,11-16-387,0 0-258,0 0 1</inkml:trace>
          <inkml:trace contextRef="#ctx0" brushRef="#br1" timeOffset="399469.2261">2176 904 129,'0'0'1677,"0"0"-129,0 0-258,0 0-258,0 0 0,0 0-129,0 0 0,0 0-129,0-9-129,0 9 129,0 0-258,0 0 129,0 0-258,-11-18 129,11 18-129,0 0-129,0 0 258,-18-11-387,18 11 129,-15-1-129,15 1 0,-17-2-129,17 2 0,-18-3 129,18 3-129,-18 0 0,18 0 0,-15 0 129,15 0-129,-17 3 0,17-3 0,-15 10 258,15-10-258,-16 12 0,16-12 0,0 0 0,-18 16 0,18-16 129,0 0-129,-12 22 129,12-22 0,0 18-129,0-18 129,0 17 0,0-17 129,15 16-129,-15-16 0,17 8 129,-17-8-129,25 3 0,-25-3 0,26 0-129,-26 0 129,28-8-129,-28 8 0,27-16 129,-27 16-129,25-15 0,-25 15 129,22-18-129,-22 18 0,18-13 0,-18 13 129,17-12-129,-17 12 0,0 0 0,14-19 129,-14 19-129,0 0 0,7-18 129,-7 18-129,0 0 129,0 0 0,0 10 0,0-10 0,0 33 129,0-10-129,0 3 0,0-1 0,0 0-129,4 6 129,-1-8-129,2 2 0,4-7 0,-4-1 129,-5-17-129,10 24 129,-10-24-129,0 0 0,8 17 0,-8-17 129,0 0-129,0 0 0,0 0 129,0 0-129,0 0 0,0 0-258,16-1-1032,-16 1-3096,0-16-129,0 16-387</inkml:trace>
          <inkml:trace contextRef="#ctx0" brushRef="#br1" timeOffset="400600.8698">2434 753 1677,'0'0'2322,"0"0"-387,0 0 258,9 0-516,-9 0-387,0 0-129,0 0-258,25-2 129,-25 2-387,22-6 129,-22 6-129,26-5 0,-9-2-258,3 6 0,-4-4-129,5 2 0,-5-2 129,2 4-129,-18 1 0,28-3-129,-28 3 0,18 0-129,-18 0 129,0 0-129,0 0 0,0 0 0,0 0 129,11 12-129,-11-12 0,0 0 0,0 21 0,0-21 0,-2 19 0,2-19 129,-5 23-258,5-23 129,-2 26 0,2-12 0,0 5 0,0 0 0,0 1 0,0 4 0,0 5 0,2-4 129,1 6-258,-1 2 258,-2-4-129,3 3 0,0-6 0,0 3 0,-2-2 0,5-5 0,-5-2 0,1-3 0,3-2 0,-4 1 0,-1-16 0,6 20 0,-6-20 0,0 0 129,3 16-258,-3-16 258,0 0-129,0 0 0,-9 3 0,9-3 129,-22 3-129,22-3 0,-29 5 0,12-2 129,-1-1-129,4-1 0,14-1 0,-24 6 0,24-6 0,0 0 129,0 0-258,0 0 0,0 14-645,0-14-3741,9 2 0,8-2-645,-17 0 258</inkml:trace>
        </inkml:traceGroup>
        <inkml:traceGroup>
          <inkml:annotationXML>
            <emma:emma xmlns:emma="http://www.w3.org/2003/04/emma" version="1.0">
              <emma:interpretation id="{54CE0F48-F53A-417B-9D29-C79FF23C4CAC}" emma:medium="tactile" emma:mode="ink">
                <msink:context xmlns:msink="http://schemas.microsoft.com/ink/2010/main" type="inkWord" rotatedBoundingBox="12105,6388 12931,6326 12969,6836 12143,6899">
                  <msink:destinationLink direction="with" ref="{441A4418-C8C4-4536-992F-9F6D132ABC98}"/>
                </msink:context>
              </emma:interpretation>
              <emma:one-of disjunction-type="recognition" id="oneOf16">
                <emma:interpretation id="interp76" emma:lang="en-US" emma:confidence="0">
                  <emma:literal>or</emma:literal>
                </emma:interpretation>
                <emma:interpretation id="interp77" emma:lang="en-US" emma:confidence="0">
                  <emma:literal>on</emma:literal>
                </emma:interpretation>
                <emma:interpretation id="interp78" emma:lang="en-US" emma:confidence="0">
                  <emma:literal>of</emma:literal>
                </emma:interpretation>
                <emma:interpretation id="interp79" emma:lang="en-US" emma:confidence="0">
                  <emma:literal>or,</emma:literal>
                </emma:interpretation>
                <emma:interpretation id="interp80" emma:lang="en-US" emma:confidence="0">
                  <emma:literal>on,</emma:literal>
                </emma:interpretation>
              </emma:one-of>
            </emma:emma>
          </inkml:annotationXML>
          <inkml:trace contextRef="#ctx0" brushRef="#br0" timeOffset="27415.9814">3758 1002 1806,'0'0'4257,"0"0"-516,0 0-774,0 0-516,0 0-774,0 0-516,0 0-129,-10 14-387,10 1-129,0-15-129,0 28 0,1-8-129,5-1 0,0-3-129,-2 1 129,-4-17-129,12 26-129,-12-26 0,13 17 129,-13-17-129,0 0 0,0 0 0,0 0 0,0 0 0,5-11 129,-5 11-129,-1-27 0,-5 9 0,1 0 0,-1-1 0,-1-2 0,2 4 0,-2-6 0,3 5 0,-2 0 0,2 3 0,4 15 0,-6-21 0,6 21 0,-2-19 0,2 19 0,0 0 0,0 0 0,0 0 0,18-2 129,-18 2-129,32 0 129,-7 0-129,3 0 0,5-3 129,3 2-129,3-6 0,-2-1 0,2-1 0,-3 0-258,1 9-903,-13-2-3225,0-1-516,-10 3-258,-14 0-129</inkml:trace>
          <inkml:trace contextRef="#ctx0" brushRef="#br0" timeOffset="32459.6218">3457 756 1935,'-24'-13'2967,"24"13"-258,-17-7-387,1-2-258,16 9-258,-25-5-387,25 5-129,-20 0-387,20 0-129,-18 6 129,18-6-387,-11 20-129,9-4-129,2-16-129,-4 25 129,4-25-129,3 29 0,-3-29 0,21 23 0,-4-12-129,2-5 129,1-3 0,-1 1-129,-2-4 129,5 0-129,-4 0 0,-1-7 0,-3-4 129,-14 11-129,28-29 0,-16 6 0,1 6 0,-5-2 0,-2-1 258,-3 3-516,-3 1 258,0 16 0,-14-20 0,-3 18 258,-2 2-516,-2 0 258,-2 0-258,5 4-129,11 13-1677,7-17-2322,-4 17-387,4-17-387</inkml:trace>
        </inkml:traceGroup>
        <inkml:traceGroup>
          <inkml:annotationXML>
            <emma:emma xmlns:emma="http://www.w3.org/2003/04/emma" version="1.0">
              <emma:interpretation id="{B26F7382-7B4A-4254-B625-458F55AD4E7E}" emma:medium="tactile" emma:mode="ink">
                <msink:context xmlns:msink="http://schemas.microsoft.com/ink/2010/main" type="inkWord" rotatedBoundingBox="14323,6044 14532,6029 14556,6345 14347,6361">
                  <msink:destinationLink direction="with" ref="{441A4418-C8C4-4536-992F-9F6D132ABC98}"/>
                </msink:context>
              </emma:interpretation>
              <emma:one-of disjunction-type="recognition" id="oneOf17">
                <emma:interpretation id="interp81" emma:lang="en-US" emma:confidence="0">
                  <emma:literal>&gt;</emma:literal>
                </emma:interpretation>
                <emma:interpretation id="interp82" emma:lang="en-US" emma:confidence="0">
                  <emma:literal>S</emma:literal>
                </emma:interpretation>
                <emma:interpretation id="interp83" emma:lang="en-US" emma:confidence="0">
                  <emma:literal>,</emma:literal>
                </emma:interpretation>
                <emma:interpretation id="interp84" emma:lang="en-US" emma:confidence="0">
                  <emma:literal>y</emma:literal>
                </emma:interpretation>
                <emma:interpretation id="interp85" emma:lang="en-US" emma:confidence="0">
                  <emma:literal>}</emma:literal>
                </emma:interpretation>
              </emma:one-of>
            </emma:emma>
          </inkml:annotationXML>
          <inkml:trace contextRef="#ctx0" brushRef="#br0" timeOffset="34723.9093">5636 345 774,'-6'14'4128,"6"-14"-516,0 0-387,-22 0-516,22 0-516,0 0-387,0 0-645,0 0-258,0 0-129,0 0 0,0 0-258,0 0-258,-4 18 0,4-18-129,8 22 0,-8-22 0,21 20-129,-21-20 129,27 20-258,-27-20 258,29 20-129,-29-20 0,26 22-129,-26-22 258,21 20-258,-21-20 387,14 24-387,-14-24 387,6 19-387,-6-19 258,0 18-129,0-18 0,-6 15 0,6-15 0,-22 11 0,8-3 0,-6-2 129,-3 2 0,-2 5-129,0-4 129,0 1-129,2-4 0,7-2-258,14 13-2322,2-17-1935,11 0-645,10-11-516,10-3 129</inkml:trace>
        </inkml:traceGroup>
      </inkml:traceGroup>
    </inkml:traceGroup>
    <inkml:traceGroup>
      <inkml:annotationXML>
        <emma:emma xmlns:emma="http://www.w3.org/2003/04/emma" version="1.0">
          <emma:interpretation id="{6B0BEABA-E697-48F4-A8AE-03FFB2D5D836}" emma:medium="tactile" emma:mode="ink">
            <msink:context xmlns:msink="http://schemas.microsoft.com/ink/2010/main" type="paragraph" rotatedBoundingBox="12745,7231 14713,7217 14718,7920 12750,793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F721C8D-0291-4DFB-9648-6D30A659AF31}" emma:medium="tactile" emma:mode="ink">
              <msink:context xmlns:msink="http://schemas.microsoft.com/ink/2010/main" type="line" rotatedBoundingBox="12745,7231 14713,7217 14718,7920 12750,7934">
                <msink:destinationLink direction="with" ref="{C206F7F2-A1C3-4EC1-B281-8AE4A40D0913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1D25BD8-1C22-4083-A978-F9330C5EA9F0}" emma:medium="tactile" emma:mode="ink">
                <msink:context xmlns:msink="http://schemas.microsoft.com/ink/2010/main" type="inkWord" rotatedBoundingBox="12745,7231 14713,7217 14718,7920 12750,7934"/>
              </emma:interpretation>
              <emma:one-of disjunction-type="recognition" id="oneOf18">
                <emma:interpretation id="interp86" emma:lang="en-US" emma:confidence="0">
                  <emma:literal>[x&lt;10</emma:literal>
                </emma:interpretation>
                <emma:interpretation id="interp87" emma:lang="en-US" emma:confidence="0">
                  <emma:literal>[x 40</emma:literal>
                </emma:interpretation>
                <emma:interpretation id="interp88" emma:lang="en-US" emma:confidence="0">
                  <emma:literal>[x &lt;10</emma:literal>
                </emma:interpretation>
                <emma:interpretation id="interp89" emma:lang="en-US" emma:confidence="0">
                  <emma:literal>[4&lt;10</emma:literal>
                </emma:interpretation>
                <emma:interpretation id="interp90" emma:lang="en-US" emma:confidence="0">
                  <emma:literal>[x (10</emma:literal>
                </emma:interpretation>
              </emma:one-of>
            </emma:emma>
          </inkml:annotationXML>
          <inkml:trace contextRef="#ctx0" brushRef="#br0" timeOffset="29047.6886">4170 1654 1935,'-14'-8'4386,"-4"8"-387,1-1-1806,17 1-387,-22-3-387,22 3-387,-24-1-516,24 1 0,-23 0-129,23 0 0,-25-3-129,25 3 0,-27-2 0,27 2 0,-23 0-129,23 0 129,-14 0-129,14 0 0,0 0 0,0 0 0,-9 15-129,9-15 129,0 22-129,0-22 0,3 23 129,3-6-129,-2 2 0,1 4 129,0 4-129,-1-2 0,1 1 0,1 3 0,-2 1 0,-4-6 0,3 1 0,-3 0 0,0-4-129,0-6 129,0 0 0,0-15-129,0 21 129,0-21-129,0 17 129,0-17-129,0 0 129,12 14 0,-12-14 0,17 9 0,-17-9 0,21 2 0,-21-2-129,24 0 0,-10 0-258,-14 0-645,32 0-1935,-18 0-1548,-14 0-258,32-8 0</inkml:trace>
          <inkml:trace contextRef="#ctx0" brushRef="#br0" timeOffset="29699.7714">4284 1788 2709,'0'0'4902,"0"0"-387,0 0-1419,10 5-1032,-10-5-645,18 17-258,-18-17-387,34 23-258,-13-8-129,9 1 129,-3-8-387,3 9 0,2-9 0,1 4-129,-3-2-258,-3-4-387,2 8-903,-14-7-2838,6-1-516,-3-6-258,-2 0 129</inkml:trace>
          <inkml:trace contextRef="#ctx0" brushRef="#br0" timeOffset="29431.7374">4583 1768 2580,'0'0'4386,"0"0"-129,0 0-1548,0 0-1032,0 0-258,0 21-516,-14-10-129,1 10-387,-4-6 0,-2 10-129,-3-5-129,-1 0-129,2 4 129,1-1-129,1-6-129,5-3-258,8 3-516,6-17-1161,0 0-2322,0 0-129,-13-6-387</inkml:trace>
          <inkml:trace contextRef="#ctx0" brushRef="#br0" timeOffset="30279.845">5123 1633 258,'0'0'4644,"0"16"258,0-16-516,-26 7-1677,23 8-903,-15-10-903,7 9-258,-7-5-258,1 4-129,-3 1-129,2-1 0,-4 0 0,4-1 0,-2-2-129,5 1 129,1-5 0,14-6 129,-18 14-258,18-14 129,0 0 0,-1 17-129,1-17 129,0 0-129,16 16 0,-2-10 0,3 6 129,0-6-129,-1 4 0,5-1-129,-3 0 0,-1-4-129,-3 6-387,-14-11-516,25 5-3225,-25-5-258,18 5-516,-18-5 129</inkml:trace>
          <inkml:trace contextRef="#ctx0" brushRef="#br0" timeOffset="30587.8842">5205 1693 1548,'0'0'4773,"0"0"0,10 10-129,-3 10-2709,-7-20-387,3 40-516,-3-21-258,10 9-258,-6-5-129,4 3-129,-2-2-129,4-6-129,-4 3-129,-6-21-387,19 32-645,-19-32-3096,0 0-516,14 14-258,-14-14 0</inkml:trace>
          <inkml:trace contextRef="#ctx0" brushRef="#br0" timeOffset="31043.9421">5431 1693 3096,'-1'31'5031,"-5"-12"-258,3 7-129,1 5-2967,-4-10-645,6 9-258,4-11-258,9 3 0,-1-6-129,5 2-129,0-3 0,4-2 0,-2-7-129,8 2 129,-7-3-129,6-2 0,-3-3 0,2-3-129,0-13 129,-1 0-129,-2-5 0,1-4 0,-8-3 0,-1-1 0,-10 1 0,-1 0-129,-3 4 129,-13-2-129,-5 7 129,-5 9-129,-9 2 129,-3 3-129,-2 5 129,1 0-129,7 3-258,-2-3-1032,15 5-3096,0-4-387,16-1-387,0 0 0</inkml:trace>
          <inkml:trace contextRef="#ctx0" brushRef="#br0" timeOffset="43343.5038">5725 1574 1032,'0'0'4515,"0"0"129,15-22-1806,-15 22-645,14-2-258,2 2-516,-16 0-645,26-1-129,-26 1-387,32-8 0,-16 2-129,2 5 0,-2-7-129,-3 8 129,-13 0 0,18 0 0,-18 0 129,0 0-129,7 13 258,-7-13-387,0 19 387,0-19-387,-7 24 258,4-10-387,0 1 129,-1 4 0,3-1 0,-1 6 0,1-1 0,1 5 129,0 1-129,0 4 0,0-1 129,1 1-129,2 5 0,1-5 0,2 4 0,-3-4 0,2-1 0,0-1 0,-4 0 0,2-2 0,-3-3 0,0-5 0,0 0 0,-4-6 0,4-15 0,-17 21 0,17-21 0,-25 11 0,8-11 0,3 0 0,-7 0 0,7 0 0,-1-2 0,15 2 0,-20 0-129,20 0-258,0 0-1032,0 0-3096,0 0-258,0 0-387,19 0 0</inkml:trace>
        </inkml:traceGroup>
      </inkml:traceGroup>
    </inkml:traceGroup>
    <inkml:traceGroup>
      <inkml:annotationXML>
        <emma:emma xmlns:emma="http://www.w3.org/2003/04/emma" version="1.0">
          <emma:interpretation id="{495A393B-AAB8-451C-8D34-81CBF7B17516}" emma:medium="tactile" emma:mode="ink">
            <msink:context xmlns:msink="http://schemas.microsoft.com/ink/2010/main" type="paragraph" rotatedBoundingBox="15254,7750 17486,7676 17515,8550 15283,862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C0FB26F7-FB9D-4D41-BA27-8C856CA6567D}" emma:medium="tactile" emma:mode="ink">
              <msink:context xmlns:msink="http://schemas.microsoft.com/ink/2010/main" type="line" rotatedBoundingBox="15254,7750 17486,7676 17515,8550 15283,8624"/>
            </emma:interpretation>
          </emma:emma>
        </inkml:annotationXML>
        <inkml:traceGroup>
          <inkml:annotationXML>
            <emma:emma xmlns:emma="http://www.w3.org/2003/04/emma" version="1.0">
              <emma:interpretation id="{C3AB2909-5EBB-4B5B-A33B-0FA7FB931175}" emma:medium="tactile" emma:mode="ink">
                <msink:context xmlns:msink="http://schemas.microsoft.com/ink/2010/main" type="inkWord" rotatedBoundingBox="15254,7750 17486,7676 17515,8550 15283,8624"/>
              </emma:interpretation>
              <emma:one-of disjunction-type="recognition" id="oneOf19">
                <emma:interpretation id="interp91" emma:lang="en-US" emma:confidence="0">
                  <emma:literal>[4&gt;-10]</emma:literal>
                </emma:interpretation>
                <emma:interpretation id="interp92" emma:lang="en-US" emma:confidence="0">
                  <emma:literal>[X&gt;,10)</emma:literal>
                </emma:interpretation>
                <emma:interpretation id="interp93" emma:lang="en-US" emma:confidence="0">
                  <emma:literal>[X&gt;.10)</emma:literal>
                </emma:interpretation>
                <emma:interpretation id="interp94" emma:lang="en-US" emma:confidence="0">
                  <emma:literal>[X&gt;r10)</emma:literal>
                </emma:interpretation>
                <emma:interpretation id="interp95" emma:lang="en-US" emma:confidence="0">
                  <emma:literal>(X&gt;,10)</emma:literal>
                </emma:interpretation>
              </emma:one-of>
            </emma:emma>
          </inkml:annotationXML>
          <inkml:trace contextRef="#ctx0" brushRef="#br0" timeOffset="44191.6115">6674 2264 4902,'0'0'5160,"0"0"-387,0 8-1548,0-8-1161,15 16-516,-15-16-387,27 33-258,-9-15-387,7 8 129,-3-4-258,5 6-129,-4-3-129,4 6 0,-2-4 0,-1-5-129,-6-2 129,-3-5-129,-1-1 0,-14-14-387,18 16-129,-18-16-1548,0 0-2967,0-15 129,0 15-645,-15-12-129</inkml:trace>
          <inkml:trace contextRef="#ctx0" brushRef="#br0" timeOffset="43907.5755">6939 2190 3225,'0'0'4902,"11"11"-258,-11 3-129,-2 11-3096,-12-7-516,5 18-129,-14-9 0,9 9-258,-9-1 0,3-1 0,-3 0-258,4-1 0,0-6 0,5-6-258,2-3 0,12-18-129,-14 19-387,14-19-774,0 0-2064,0-17-1290,0-1-387,0-1-258</inkml:trace>
          <inkml:trace contextRef="#ctx0" brushRef="#br0" timeOffset="45235.7442">7245 2277 4773,'0'0'4773,"14"-3"-129,-14 3-1032,0 0-2580,20 9-129,-20-9-129,29 11-129,-15-9-129,8 7 0,-1-1-258,1 4-129,2-1 0,1 0 0,-3-1-129,-2 1 129,-1-1-129,-2-2-129,-2 1 129,-15-9 0,20 11 0,-20-11 0,0 0 0,0 20 0,0-20 0,-11 25 129,-5-14-129,-2 3 129,-3 0-129,0 0 129,-2 2 0,-2-4-129,2-1 129,1 2-258,4-5 258,18-8-258,-24 11 258,24-11-258,0 0-129,0 0-258,0 0-1032,0 0-2580,0 0-774,0 0-129,17 5-258</inkml:trace>
          <inkml:trace contextRef="#ctx0" brushRef="#br0" timeOffset="45900.3286">7444 2740 4128,'0'0'4773,"0"0"-516,0 0-1677,0 0-516,0 0-129,0 0-387,0 0-258,0 0-516,18-7-129,-18 7 0,23-16-258,-6 3 0,3 4-129,7-5-129,-1-7-129,2 2-129,-1-3-129,8 13-1419,-12-9-2967,-2 6-387,-21 12-387,18-21-258</inkml:trace>
          <inkml:trace contextRef="#ctx0" brushRef="#br0" timeOffset="46319.3818">7940 2227 2451,'0'0'4902,"0"0"0,9 15-258,-1 9-2709,-8-24-645,4 34-387,-4-13 0,7 5-387,-4 2-258,3 8 258,-5-7-258,0 5-129,-1-1 0,0 1-129,0-6 129,-2 0-129,0-9 0,2-19-516,-5 33-387,5-33-3354,0 0-645,0 0-129,0 0-516</inkml:trace>
          <inkml:trace contextRef="#ctx0" brushRef="#br0" timeOffset="46815.9449">8183 2243 2580,'-6'24'5031,"-2"-10"-129,2 5-129,6 13-2709,-9-14-903,9 13-129,-3-8-129,3 13-258,0-5 0,3 2-258,2-5 129,5 1-129,0-7 0,4-3-258,-14-19 258,27 19-258,-8-18-129,-1-1 129,3-5-129,-1-10 129,1-4-258,0-8 258,-1-8-258,-1 4 129,-3-8-129,-4-6 0,-5 6 129,-6-1-258,-1 1 258,-1 7-258,-14 8 258,-3 5-129,-2 11 129,-2 7 0,0 2 0,2 12 0,1 6-129,-1-4-258,12 10-645,-12-8-3612,12-1-258,-1-1-645,9-15 129</inkml:trace>
          <inkml:trace contextRef="#ctx0" brushRef="#br0" timeOffset="1.41661E7">6675 2052 1161,'0'0'1806,"0"0"0,0 0 129,0 0-387,0 0 258,0 0-645,0 0-129,0 0 0,0 0-258,0 0-129,-11 0-129,11 0-258,-18 7 129,18-7-258,-18 6 129,18-6 0,-21 8-129,21-8 0,-19 3 0,19-3-129,-19 8 0,19-8 129,-20 9 0,20-9-129,-16 6 129,16-6 0,-17 11 0,17-11 0,0 0 0,0 0 129,-18 18-129,18-18 129,-5 15-129,5-15 129,0 26-129,0-26 0,-3 27 0,3-8-129,0 1 129,0 4-129,-3-3 129,3 1 0,-4 3-129,4 2 0,-3 0 0,2 1 129,1-2-129,0 5 129,0-1 0,0-2-129,0-1 258,1 2-258,2-6 129,-2 5-129,2-8 129,-3 2-258,0-3 129,0-4 0,0 3 0,0-3 0,0 2 0,0-17 0,0 26 0,0-26-129,0 19 258,0-19-129,2 19-129,-2-19 129,0 0 0,2 16 0,-2-16 0,0 0 0,0 0 0,0 0 0,12 14 0,-12-14-129,0 0 258,18 0-129,-18 0 0,19 0-129,-19 0 258,24-5-129,-24 5-129,26-3 258,-26 3-129,21-5-129,-21 5-129,0 0-516,28 0-3483,-28 0-258,0 0-129,0 0-258</inkml:trace>
          <inkml:trace contextRef="#ctx0" brushRef="#br0" timeOffset="1.41675E7">8393 2019 1419,'0'0'3483,"0"0"-774,0 0-258,14 0-387,-14 0-387,0 0-258,0 0-516,20 11 0,-20-11-129,23 8-129,-23-8 0,30 4-258,-15-4 0,4 4 0,0-4-129,-1 3-129,0-3 0,-3 7 0,-1-6 0,-14-1-129,26 5 0,-26-5 129,21 5 0,-21-5-129,16 10 0,-16-10 129,0 0-129,15 22 0,-15-22 129,1 21-129,-1-6 0,0 3 129,0 6-129,0-2 0,0 5 0,-1 5 258,0 5-516,2-2 516,-1 5-516,0 2 645,0 1-387,6-4 258,-1 0-258,4 0 129,-2-3 0,-2 0-129,1-2 129,-2-9-129,-3 3 0,-1-2-129,0-3 129,0-4 0,-4-2 129,4-17-129,-17 22 0,17-22 129,-28 13 0,28-13 0,-27 10 0,27-10 0,-25 0 0,25 0 0,-19 1 0,19-1-129,0 0 0,0 0 0,0 0-129,-15 0-129,15 0-516,0 0-3096,0 0-903,0 0-258,0 0-516</inkml:trace>
        </inkml:traceGroup>
      </inkml:traceGroup>
    </inkml:traceGroup>
    <inkml:traceGroup>
      <inkml:annotationXML>
        <emma:emma xmlns:emma="http://www.w3.org/2003/04/emma" version="1.0">
          <emma:interpretation id="{C9D6075F-935B-48E0-A133-6CBBAA304F80}" emma:medium="tactile" emma:mode="ink">
            <msink:context xmlns:msink="http://schemas.microsoft.com/ink/2010/main" type="paragraph" rotatedBoundingBox="15719,8617 19288,8907 19194,10059 15626,9769" alignmentLevel="4"/>
          </emma:interpretation>
        </emma:emma>
      </inkml:annotationXML>
      <inkml:traceGroup>
        <inkml:annotationXML>
          <emma:emma xmlns:emma="http://www.w3.org/2003/04/emma" version="1.0">
            <emma:interpretation id="{0FB5C317-7688-445F-A961-001B445BFFF8}" emma:medium="tactile" emma:mode="ink">
              <msink:context xmlns:msink="http://schemas.microsoft.com/ink/2010/main" type="line" rotatedBoundingBox="15719,8617 19288,8907 19194,10059 15626,9769"/>
            </emma:interpretation>
          </emma:emma>
        </inkml:annotationXML>
        <inkml:traceGroup>
          <inkml:annotationXML>
            <emma:emma xmlns:emma="http://www.w3.org/2003/04/emma" version="1.0">
              <emma:interpretation id="{80140295-7B63-4949-B906-86289F3CAD40}" emma:medium="tactile" emma:mode="ink">
                <msink:context xmlns:msink="http://schemas.microsoft.com/ink/2010/main" type="inkWord" rotatedBoundingBox="15719,8617 19288,8907 19194,10059 15626,9769"/>
              </emma:interpretation>
              <emma:one-of disjunction-type="recognition" id="oneOf20">
                <emma:interpretation id="interp96" emma:lang="en-US" emma:confidence="0">
                  <emma:literal>[falsest</emma:literal>
                </emma:interpretation>
                <emma:interpretation id="interp97" emma:lang="en-US" emma:confidence="0">
                  <emma:literal>[false 'sot</emma:literal>
                </emma:interpretation>
                <emma:interpretation id="interp98" emma:lang="en-US" emma:confidence="0">
                  <emma:literal>[false] not</emma:literal>
                </emma:interpretation>
                <emma:interpretation id="interp99" emma:lang="en-US" emma:confidence="0">
                  <emma:literal>[false pot</emma:literal>
                </emma:interpretation>
                <emma:interpretation id="interp100" emma:lang="en-US" emma:confidence="0">
                  <emma:literal>[false] got</emma:literal>
                </emma:interpretation>
              </emma:one-of>
            </emma:emma>
          </inkml:annotationXML>
          <inkml:trace contextRef="#ctx0" brushRef="#br0" timeOffset="65352.7986">7113 3232 1,'0'0'4385,"-17"8"259,17-8-129,-31 0-2322,31 0-645,-27 0-258,27 0-387,-30 8-387,30-8 0,-33 13-258,19-2 0,-4-6 0,18-5 0,-24 17 129,24-17-258,-17 16 0,17-16 129,-7 19-129,7-19 0,0 20 0,0-2 0,0-1 0,6 4 0,0 4 0,-1 7 0,2 2 0,1 4 0,-1 0 0,-1 1-129,1 0 129,0 1-129,-3-10 0,0 1 0,-1-6 0,-2-7 0,-1-2-129,0-16 258,9 24-129,-9-24-129,0 0 258,0 0-129,24 14 0,-24-14 0,29 0 0,-12 0-129,6 0-129,4-3-516,13-1-3870,-8-2-129,4-2-387,5 1-129</inkml:trace>
          <inkml:trace contextRef="#ctx0" brushRef="#br0" timeOffset="1.39623E7">7156 3624 2709,'15'0'4773,"-15"0"-258,20-7-1806,-2 7-1290,-18 0 0,29-4-387,-29 4-516,31-4-258,-14 4-387,-2-2-387,11 2-1161,-8 5-2580,1-5-258,3 0-387</inkml:trace>
          <inkml:trace contextRef="#ctx0" brushRef="#br0" timeOffset="1.39621E7">7454 3329 1548,'-17'-9'1677,"17"9"-129,-15-6-387,15 6 258,-19 0-387,2 0-129,17 0-129,-21 0-387,21 0 129,-20 12-258,20-12-129,-18 16 258,18-16-129,-14 24 129,10-8 129,-7 2-129,8 3 387,-2-2-129,5 11 129,-2-5-258,2 2 129,0 1-258,7 3 0,0-11-129,4 7-129,-2-4 0,1-2-258,-2-2 129,-4 0-129,-3-5 129,-1 3-258,0 1 0,0-18-387,0 22-1032,0-22-2193,-18 8-774,18-8 258</inkml:trace>
          <inkml:trace contextRef="#ctx0" brushRef="#br0" timeOffset="1.39629E7">7701 3539 1161,'3'-22'4128,"-3"22"129,0 0-2064,0 0-903,0 0 258,-16-11-387,16 11-129,-15 0-516,15 0-129,-25 8-258,25-8 129,-28 20 129,17 0-258,-5-6 129,5 8 0,-1-5 0,8 11-258,-5-10 258,9 4-258,0-6 258,7-2-258,-7-14 0,28 17 0,-10-17 129,2 0-129,-2 0 129,3-9 0,-6-4-129,-1-1 129,-3-3-129,-4-2 129,0 0-258,-6-3 258,4 3-258,-4-1 129,0 6 0,-1-4 0,0 18 0,2-15 0,-2 15 0,0 0 0,7 8 0,-6 8 0,1 2 129,2 5-258,-3-1 258,6 8-258,-4-4 258,4-3-258,-2-2 258,4-2-258,1-2 0,-10-17-516,23 16-1419,-23-16-2322,18-6-387,-18 6-129</inkml:trace>
          <inkml:trace contextRef="#ctx0" brushRef="#br0" timeOffset="1.39632E7">7822 3187 2709,'21'13'4644,"-13"26"-516,6-4-2451,-12-8-258,13 14 0,-11-3-258,11 9-387,-9-5-258,6 1-129,-3-7-129,1 0 0,-1-7-516,-3-10-645,9 4-1161,-15-23-2322,20 14-387,-20-14 129</inkml:trace>
          <inkml:trace contextRef="#ctx0" brushRef="#br0" timeOffset="1.39637E7">8201 3480 1806,'15'-5'3096,"-15"5"-774,0 0-387,-8-5-129,8 5-516,-18 0-129,18 0-129,-24 8 0,24-8 0,-26 13-258,26-13-129,-20 15-129,20-15-129,-12 14-258,12-14 129,0 0-129,0 24 0,0-24-129,18 18 129,-18-18 0,28 22-129,-28-22 129,29 20-129,-29-20 0,24 24 0,-24-24 129,15 29-387,-15-29 258,3 25-258,-3-25 258,-3 23-258,3-23 258,-21 16-258,21-16 258,-31 8 0,31-8-129,-26 0 129,26 0 0,-21-10-258,21 10-645,-10-14-1032,10 14-2580,0-17 129,0 3-258</inkml:trace>
          <inkml:trace contextRef="#ctx0" brushRef="#br0" timeOffset="1.39643E7">8308 3538 645,'0'0'3612,"0"0"-516,0 0-903,17 0 0,-17 0-645,18 0-387,-18 0-129,18-5-258,-18 5-129,22-10-129,-22 10-129,23-17-258,-23 17 0,18-22-129,-18 22 129,10-23-129,-10 23 258,4-26-516,-4 26 258,-4-17 0,4 17 258,-20-16-258,20 16 0,-26-5 0,10 5 0,16 0 0,-29 5 129,29-5 258,-26 30-129,17-4 258,-2-3-129,10 12 258,-5-9 0,9 8 0,2-9 0,14 3-258,-1-11 0,10-2-258,4-8 258,2-3-258,-2-4-129,2-8-774,4 1-3612,-12-7-387,-9-1-387,-17 15-387</inkml:trace>
          <inkml:trace contextRef="#ctx0" brushRef="#br0" timeOffset="66155.4007">8325 3079 6837,'0'0'5031,"0"0"0,0 0-516,0 0-3483,0 0-387,19-3 0,0 3 0,-1-3-129,5 3-129,-3-2-129,8-1-129,-9-3 0,5 4 0,0 1 0,-8 1-129,1 0 129,-17 0-129,18 0 0,-18 0 0,7 11 0,-7-11 0,0 15 129,0-15-129,0 26 0,-4-11 0,1 6-129,2-3 129,-2 2 0,3 3 129,0 2-129,0 0-129,0 0 129,3 0 129,1 3-258,3 1 258,1-2-129,-2-1 0,4 3 0,-9 1 0,0 0 0,1-4 129,-2 0-129,0 1 0,-2-7 0,0 2 0,-8-6 0,10-16-129,-18 23 258,18-23-258,-17 14 258,17-14-129,-17 4 129,17-4-129,0 0-129,-19 0-129,19 0-903,0 0-3612,0 0-258,0 0-387,0 0-516</inkml:trace>
          <inkml:trace contextRef="#ctx0" brushRef="#br0" timeOffset="61723.3379">8725 3844 5805,'-45'-8'5547,"45"8"-387,-28-3-387,28 3-3225,0 0-387,-1 10-129,1-10-387,0 0 0,12 22-258,9-7 0,2-6-129,5 5 129,1-8-258,1 8 129,3-1-258,0-4 129,-2 1 0,-4 1 0,0-3-129,-1 3 0,-1 2 0,-2-7 129,-4 0-129,-2 4 0,-2-2 0,1-4 0,-16-4 0,19 14 129,-19-14-129,10 18 0,-10-18 0,0 0 0,0 24 0,0-24 0,-14 20 0,14-20-129,-28 21 129,14-4 0,-5-1-129,2-5 129,-3 3 0,4-1 0,-2-1 0,2-1 0,16-11 0,-21 13 0,21-13 0,0 0 0,-16 11-129,16-11-387,0 0-645,0 0-3999,0 0 129,0 0-645,-5-11-387</inkml:trace>
          <inkml:trace contextRef="#ctx0" brushRef="#br0" timeOffset="67431.5627">9338 4013 1935,'0'0'4515,"0"0"-129,0 0-1677,-15 0-387,12 11-516,-13-6-516,12 9-387,4-14-258,-10 28-129,10-28-129,0 33 129,0-33-387,0 23 129,0-23-129,19 24 129,-19-24-129,26 13 0,-11-13-129,1 0 129,0 0 0,3-6-129,-4-3 129,2-5-129,-5 0 129,3 0-129,-5-4 0,-4 0 0,-1 1 129,-5 17-129,0-26 0,0 26-129,-12-19 129,12 19 0,-27-8-258,13 5 0,14 3-645,-26 0-2193,26 0-1548,-20 8-258,20-8-387</inkml:trace>
          <inkml:trace contextRef="#ctx0" brushRef="#br1" timeOffset="533872.2932">10021 3677 1,'0'0'4256,"0"0"388,0 0-1548,-17-11-387,17 11-387,0 0-387,0 0-645,0 0-129,19 0-129,-19 0-387,27 0 0,-10-1-129,6 1-387,-3 0 387,8 0-387,-1 0 0,4 1-129,3-1 0,-4 2 0,4-1 129,-2-1-129,-3 5 0,0-5 0,-8 1 0,-4 1-129,-2 3 0,-15-5-258,21 8-645,-21-8-2322,0 0-1419,0 0-387,0 0-387</inkml:trace>
          <inkml:trace contextRef="#ctx0" brushRef="#br1" timeOffset="533288.2189">10227 3208 2451,'0'0'3999,"0"0"-516,0 0-903,9 9-387,-9-9-387,0 28-387,0-28-258,0 44-258,-6-24-129,6 11-129,-3-3 0,3 6-258,-6-1-129,6 1 129,0-5-258,0 1 129,0-2-129,0-8 0,0 2-129,0-6-129,0-16-516,0 17-645,0-17-129,0 0-774,0 0-2322,0 0-516,0 0 0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10T09:17:04.5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19696 7885 1677,'0'0'3612,"0"0"-1419,0 12-516,0-12 129,2 21-387,-2-21 0,0 20-645,0-20 0,0 21-258,0-21 129,0 13 0,0-13-129,12 4 0,-12-4 129,22 0-129,-7 0 0,8-4 0,1-6-258,10-5 129,2-1-516,9-7 258,5-6-258,5-1 129,3 0-129,0-2 0,1 4-129,-4 2 0,-3 6-258,-11 0-1032,-3 11-2322,-14 4-903,-8 2-258</inkml:trace>
  <inkml:trace contextRef="#ctx0" brushRef="#br0" timeOffset="2703.8433">20589 8875 516,'-7'-11'1935,"-2"0"-129,9 11-129,-6-14 0,6 14-645,-5-14-129,5 14-258,0-20-387,0 8 0,0-3-258,0 0 0,0 2 0,0 1 0,0 12 129,0-17 129,0 17-129,0 0 129,0 0 258,0 0-258,0 0 258,11-6 0,0 5 129,4 1-129,0 0 258,10 4-129,1-3 129,8 5-258,3-5-129,9 3 0,3-1-129,9-3 258,1 0-129,6-4 0,3-3 0,1 5 0,-3-3-129,3 5 129,-10 0-129,0 11-129,-5 0 129,-3 4-129,-8 1 129,-6-1-258,-8 2 0,-5-6-258,-11 0 258,-13-11-387,-4 16-129,-18-15-129,-9 12-516,-15-13-1290,-2 1-2193,-4 4-387,-4-5 0</inkml:trace>
  <inkml:trace contextRef="#ctx0" brushRef="#br0" timeOffset="3695.9693">20745 8644 645,'14'-6'1161,"1"-6"0,-15 12 0,12-17-129,-12 17-129,11-18-129,-11 18-387,8-16-258,-8 16 258,4-21 0,-4 21-258,3-15 129,-3 15 129,6-17 0,-6 17-129,13-17 129,-13 17-258,15-15 129,-3 9 129,-3-2-129,1 2 129,-10 6 258,15-8 129,-15 8-129,0 0 129,0 0-258,-6 14 258,-8 0-258,-1 7 258,-6-1-387,-2 8 0,-4-3 0,2 3 129,-3-1-129,4 0-129,-2-9 129,1 9-129,1-12 129,0 2-258,3-1 0,-1-2 129,1-4-129,4 1 0,-1-3 0,2-3 0,2-2-129,-1-1 129,6-1 0,-1 2-129,10-3 129,-10 0-129,10 0 0,0 0 129,0 0-258,8 2 129,3 3 0,1 1 0,3 4-129,4 4 129,-2 2 0,2 6 0,5 3 0,0 2-129,0-3 129,5 4 0,-3 0-129,4-3 129,1-2-129,-5-3 0,3 1-129,-5-7-129,0 3-258,-9-12-1290,0 4-2451,-3-1-387,-12-8-258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16:05.295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FA04ACD8-98BA-4086-889C-0F292641E945}" emma:medium="tactile" emma:mode="ink">
          <msink:context xmlns:msink="http://schemas.microsoft.com/ink/2010/main" type="writingRegion" rotatedBoundingBox="11830,8949 15330,8928 15364,14558 11865,14579"/>
        </emma:interpretation>
      </emma:emma>
    </inkml:annotationXML>
    <inkml:traceGroup>
      <inkml:annotationXML>
        <emma:emma xmlns:emma="http://www.w3.org/2003/04/emma" version="1.0">
          <emma:interpretation id="{9E821B4A-B10D-4F13-9BDF-4435F216F3A2}" emma:medium="tactile" emma:mode="ink">
            <msink:context xmlns:msink="http://schemas.microsoft.com/ink/2010/main" type="paragraph" rotatedBoundingBox="12400,8776 15336,8988 15279,9782 12343,95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B70F92A-470C-4CF2-83AC-0B707DD7EEA1}" emma:medium="tactile" emma:mode="ink">
              <msink:context xmlns:msink="http://schemas.microsoft.com/ink/2010/main" type="line" rotatedBoundingBox="12400,8776 15336,8988 15279,9782 12343,9571">
                <msink:destinationLink direction="with" ref="{C206F7F2-A1C3-4EC1-B281-8AE4A40D0913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E6399B7-6115-4820-9F9B-6DF010F405AB}" emma:medium="tactile" emma:mode="ink">
                <msink:context xmlns:msink="http://schemas.microsoft.com/ink/2010/main" type="inkWord" rotatedBoundingBox="12385,8988 13113,9041 13089,9384 12360,9331"/>
              </emma:interpretation>
              <emma:one-of disjunction-type="recognition" id="oneOf0">
                <emma:interpretation id="interp0" emma:lang="en-US" emma:confidence="0">
                  <emma:literal>M-7</emma:literal>
                </emma:interpretation>
                <emma:interpretation id="interp1" emma:lang="en-US" emma:confidence="0">
                  <emma:literal>on-7</emma:literal>
                </emma:interpretation>
                <emma:interpretation id="interp2" emma:lang="en-US" emma:confidence="0">
                  <emma:literal>M_7</emma:literal>
                </emma:interpretation>
                <emma:interpretation id="interp3" emma:lang="en-US" emma:confidence="0">
                  <emma:literal>77-7</emma:literal>
                </emma:interpretation>
                <emma:interpretation id="interp4" emma:lang="en-US" emma:confidence="0">
                  <emma:literal>M.7</emma:literal>
                </emma:interpretation>
              </emma:one-of>
            </emma:emma>
          </inkml:annotationXML>
          <inkml:trace contextRef="#ctx0" brushRef="#br0">3598 3320 1419,'0'-23'3741,"0"23"-645,0 0-1032,0 0-129,0 0-387,0 25-516,-5-11-258,5 13-129,-4-3 0,4 6-258,-5-1-129,3 7 0,-2-7 0,3 1-129,1-4 129,0-3-129,0-4-129,0-3 129,0-16-129,0 0 0,7 16 0,-7-16 0,8-10-129,-7-4 0,1-6 129,1-4-387,-1 0 387,0-6-129,2 2 0,0-2 0,-1 1 129,0 4 0,-2 5 0,2 6 129,-3 14-129,5-21 129,-5 21 0,0 0 0,0 0 129,19-5-129,-19 5 129,16 1-129,-16-1 129,20 12 0,-20-12 0,19 10 0,-19-10 0,21 4-129,-21-4 0,24 0 0,-24 0 0,22-3 0,-22 3-129,24-11 0,-24 11 129,21-13-129,-21 13 0,19-10 129,-19 10 0,0 0-129,20 0 129,-20 0 0,8 23 0,-4-7 129,-1 0-129,-2 5 0,1 1 0,1 3 0,-3 1-129,2 1 258,1-5-258,-3 2 258,0-5-258,4-2 129,1-1 0,-5-16-129,8 20 0,-8-20-258,0 0-129,0 0-516,24 22-387,-24-22-1548,0 0-1935,15 0-387,-15 0 0</inkml:trace>
          <inkml:trace contextRef="#ctx0" brushRef="#br0" timeOffset="259.5329">4043 3533 1677,'0'0'4128,"0"0"-387,14 0-1806,-14 0-387,18 0-129,-18 0-516,20 0-258,-20 0-387,22 3 129,-22-3-129,20 2-258,-20-2-258,19 0-516,-19 0-645,18 0-1677,-18 0-903,0 0-645</inkml:trace>
          <inkml:trace contextRef="#ctx0" brushRef="#br0" timeOffset="592.0752">4166 3463 2709,'0'0'3225,"14"-2"-645,-14 2-258,21-3-774,-4 3 0,-17 0-387,33 0-387,-33 0 0,32 0-258,-32 0-258,20 0 0,-20 0 0,8 14-129,-8-14 0,0 27 129,-6-12-258,1 0 258,-4 3-129,2 0 0,3-4 0,4-14-129,-8 24 0,8-24-258,0 0-1032,0 17-2967,0-17-129,0 0-387</inkml:trace>
        </inkml:traceGroup>
        <inkml:traceGroup>
          <inkml:annotationXML>
            <emma:emma xmlns:emma="http://www.w3.org/2003/04/emma" version="1.0">
              <emma:interpretation id="{43AD2A81-13CA-465D-BE84-1F4C50E4219F}" emma:medium="tactile" emma:mode="ink">
                <msink:context xmlns:msink="http://schemas.microsoft.com/ink/2010/main" type="inkWord" rotatedBoundingBox="13352,8845 14613,8936 14567,9576 13306,9485"/>
              </emma:interpretation>
              <emma:one-of disjunction-type="recognition" id="oneOf1">
                <emma:interpretation id="interp5" emma:lang="en-US" emma:confidence="0">
                  <emma:literal>[16.16]</emma:literal>
                </emma:interpretation>
                <emma:interpretation id="interp6" emma:lang="en-US" emma:confidence="0">
                  <emma:literal>[16.16}</emma:literal>
                </emma:interpretation>
                <emma:interpretation id="interp7" emma:lang="en-US" emma:confidence="0">
                  <emma:literal>[16.16)</emma:literal>
                </emma:interpretation>
                <emma:interpretation id="interp8" emma:lang="en-US" emma:confidence="0">
                  <emma:literal>[16116]</emma:literal>
                </emma:interpretation>
                <emma:interpretation id="interp9" emma:lang="en-US" emma:confidence="0">
                  <emma:literal>[1616]</emma:literal>
                </emma:interpretation>
              </emma:one-of>
            </emma:emma>
          </inkml:annotationXML>
          <inkml:trace contextRef="#ctx0" brushRef="#br0" timeOffset="1523.6933">4737 3322 3612,'0'0'3999,"0"0"-774,0 0-645,0 0-774,0 0-516,-15-13-645,15 13-129,0 0-258,0 0 0,0 0-258,0 0 258,-18-1-129,18 1 0,0 0-129,0 0 129,-18 0-129,18 0 129,0 0-129,-18-5 129,18 5-129,-21-11 0,21 11 0,-24-9 129,24 9-129,-26-13 129,26 13-129,-21-11 0,21 11 129,-16-1-129,16 1 0,0 0 129,0 0-129,-8 14 0,8-14 0,0 22 0,3-8 0,0 1 0,-1 1 0,3 5 0,-4-2 0,0 1 0,-1 1 0,0-1 0,2 6 0,-2-1 0,-6 0 129,-1 5-129,0-3 0,0 0 0,2-2 0,-2 2 0,2-3 129,3-4-258,0-6 129,2-14 0,0 22 0,0-22 0,0 16 0,0-16 0,0 0 129,18 1-129,-18-1 129,16 0-129,-16 0 0,21-3 129,-21 3-129,21-8 0,-21 8-258,23-14-258,-6 14-1290,-17 0-2451,0 0-516,21-7-129</inkml:trace>
          <inkml:trace contextRef="#ctx0" brushRef="#br0" timeOffset="1868.2373">4804 3392 2709,'15'-13'3999,"-15"13"-1677,0 0-258,0 0-258,0 0-387,3 22-129,-3-22-387,0 28-129,-5-12-258,5 6 129,-4 2-258,4 3-129,-3-7 0,3 4-129,0-2 0,0-5-129,0 4-258,0-21-645,0 28-1290,0-28-2193,0 0-516,5 20 129</inkml:trace>
          <inkml:trace contextRef="#ctx0" brushRef="#br0" timeOffset="2531.8215">5066 3401 1806,'0'0'2451,"0"0"258,0 0-645,0 0-258,-10-11-387,10 11 129,0 0-516,0 0 0,-25-2-258,25 2-129,-21 5-129,21-5-129,-32 22 129,16-5-129,-5-3 0,11 9-129,-7 2 0,10 0 0,-4 0 0,8 3-129,3-3 0,0-3 0,11-2 0,5 0-129,-1-11 0,5 0 0,-4-2 0,1-7 0,3 0 0,-2 0 129,-3-2-129,-15 2 0,21-16 0,-21 16 129,12-18-258,-12 18 258,0-22-258,-1 8 129,1 14-129,-21-23 129,21 23 0,-29-19-129,12 16 129,-1 0 0,0 3 0,0 1 0,4 7 0,14-8 0,-22 27-258,22-27-387,0 31-1419,0-15-2451,0-16-258,22 18-258</inkml:trace>
          <inkml:trace contextRef="#ctx0" brushRef="#br0" timeOffset="2771.852">5141 3650 2451,'0'0'4902,"0"0"-258,0 0-645,0 0-2838,3 12-129,1 3-129,-4-15-387,0 19-516,0-19-258,0 21-516,3-4-1935,-3-17-1806,0 0-129,6 19-258</inkml:trace>
          <inkml:trace contextRef="#ctx0" brushRef="#br0" timeOffset="3079.8911">5343 3374 1419,'0'0'4515,"0"0"258,0 0-258,0 0-3225,0 19-258,0-2 129,5 8-387,-5 3-387,0 5 129,0-8-258,0 4 0,0-3-258,0-2 0,1-5-129,-1-4-387,4 3-258,-4-18-903,0 0-2064,7 16-1161,-7-16-129</inkml:trace>
          <inkml:trace contextRef="#ctx0" brushRef="#br0" timeOffset="3587.9557">5607 3393 2451,'-3'-14'4257,"-12"9"-258,-2 1-2580,17 4 0,-32 4-129,18 10-129,-8-1-387,3 7-258,0-1-258,2 10 129,-1-1-258,8-1 258,2-1-258,4 2-129,4-3 0,0 0 129,12-5-129,1-3-129,5-3 258,2-5-258,2-4 0,-4-3 129,3-2 0,-2 0 0,-1-5 0,-18 5 0,21-20 0,-21 20 0,6-22 0,-6 22 0,-6-25-258,6 25 258,-28-15-129,9 7 258,-2 5-258,0 1 258,-3 2-129,5 0 258,1 2-258,18-2 0,-17 12-645,17-12-2580,0 0-1161,0 0-258,21 6 0</inkml:trace>
          <inkml:trace contextRef="#ctx0" brushRef="#br0" timeOffset="4363.5541">5714 3243 3870,'0'0'4644,"0"0"-903,0 0-1419,11 0-258,-11 0-645,15 0-258,-15 0-516,20-2-129,-20 2-129,19 0 0,-19 0-129,14 2 0,-14-2 0,0 0-129,12 19 0,-12-19 0,2 22-129,-2-22 0,0 27 0,0-27 129,0 26-129,0-11 0,0-15 0,2 27 0,-2-27 0,0 20 0,0-20 129,0 22-129,0-22 0,-10 21 0,10-21 0,-15 24 129,8-5-129,-2-2 129,2 0-129,2 2 129,1 2-129,1-2 129,3 1-129,0 2 0,-3-5 0,3 1 0,0 1 0,0-3-129,0 1 258,0-1-258,0 3 129,0-5 0,0 2-129,0-16 129,-6 25 0,6-25 0,-12 22 0,12-22 0,-15 19 0,15-19 0,-23 14 0,23-14 0,-28 13 129,14-10-129,14-3 0,-27 4-129,27-4-129,-24 0-774,24 0-3354,0 0-516,0 0-387,0 0 0</inkml:trace>
        </inkml:traceGroup>
        <inkml:traceGroup>
          <inkml:annotationXML>
            <emma:emma xmlns:emma="http://www.w3.org/2003/04/emma" version="1.0">
              <emma:interpretation id="{B4D25548-C090-4033-A9CB-95C894C037A1}" emma:medium="tactile" emma:mode="ink">
                <msink:context xmlns:msink="http://schemas.microsoft.com/ink/2010/main" type="inkWord" rotatedBoundingBox="14842,8971 15334,9006 15279,9782 14786,9747"/>
              </emma:interpretation>
              <emma:one-of disjunction-type="recognition" id="oneOf2">
                <emma:interpretation id="interp10" emma:lang="en-US" emma:confidence="0">
                  <emma:literal>Yo"</emma:literal>
                </emma:interpretation>
                <emma:interpretation id="interp11" emma:lang="en-US" emma:confidence="0">
                  <emma:literal>to,</emma:literal>
                </emma:interpretation>
                <emma:interpretation id="interp12" emma:lang="en-US" emma:confidence="0">
                  <emma:literal>Yo</emma:literal>
                </emma:interpretation>
                <emma:interpretation id="interp13" emma:lang="en-US" emma:confidence="0">
                  <emma:literal>48"</emma:literal>
                </emma:interpretation>
                <emma:interpretation id="interp14" emma:lang="en-US" emma:confidence="0">
                  <emma:literal>Yo,</emma:literal>
                </emma:interpretation>
              </emma:one-of>
            </emma:emma>
          </inkml:annotationXML>
          <inkml:trace contextRef="#ctx0" brushRef="#br1" timeOffset="-366745.5707">6443 3551 2193,'0'0'2709,"0"0"0,0 0-387,0 0-258,-18 0-258,18 0-387,0 0-129,-17 23-387,17-23-258,-20 18 129,2-10-387,18-8-258,-26 25 0,10-9-129,2-5 0,14-11 0,-25 20-129,25-20-258,0 0-774,-22 18-3225,22-18 0,0 0-387</inkml:trace>
          <inkml:trace contextRef="#ctx0" brushRef="#br1" timeOffset="-373425.419">6104 3283 3612,'-11'10'5289,"7"13"-645,2-6 258,-5-3-3225,7 23-516,0-13 0,9 12-387,-5-7-258,7 7-129,-5-7 129,3 5-258,0-7 0,2-4-129,-4-2 0,3-7-129,-10-14 129,19 19 0,-19-19-129,18-6-129,-1-3-516,-16-19-3483,15-3-645,-7-11-387,1-9-516</inkml:trace>
          <inkml:trace contextRef="#ctx0" brushRef="#br1" timeOffset="-363353.6399">6044 3370 1548,'0'0'2709,"0"0"-258,0 17-129,0-17-516,0 0-387,-3 19-129,3-19-129,0 27-516,0-27 0,0 27-129,9-11 129,-9 1-258,4 2 129,-4-19 129,11 34-129,-7-19-129,5 9 0,-5-10 0,3 9-258,0-4 258,1 2-258,-2-5 0,2 1 0,-8-17 0,14 27 0,-14-27 0,11 26 258,-11-26-258,8 18 0,-8-18-129,9 19 129,-9-19 0,0 0-129,8 22 0,-8-22 129,0 0-129,0 0 0,0 0 0,0 0 0,15 2 129,-15-2-129,10-10 0,-10 10 129,11-19-129,-11 19-129,13-25 129,-13 25 129,18-27-258,-18 27 258,18-20-258,-18 20 129,21-18 0,-21 18 129,20-9-129,-20 9 0,20-13 129,-20 13 0,27-14 0,-13 6 0,3-2-129,-1-1 258,-2 0-387,3 4 258,-17 7-129,26-13-129,-26 13-129,16-17-1935,-16 17-2193,0 0-516,0 0-258,8-16-387</inkml:trace>
          <inkml:trace contextRef="#ctx0" brushRef="#br1" timeOffset="-365077.3587">6225 3869 258,'0'0'4515,"0"0"-387,0 0-1032,-15-6-516,15 6-387,0 0-774,-28-4-387,28 4-258,-17 4-129,17-4-129,-16 12-129,16-12 0,-14 11-129,14-11 0,-13 22-129,13-22-129,-11 22 129,11-22-129,-6 28 0,6-10 129,0 1-129,0-5 0,0 0 0,2 0 0,-2-14 129,15 21-129,-15-21 0,22 8 129,-22-8-129,26 0 129,-13-1-129,-13 1 0,27-17 0,-27 17 0,24-14 0,-24 14 0,16-17 0,-16 17 0,7-21 0,-7 21 129,0-26-129,0 26 0,-11-28 0,11 28 0,-21-20 129,21 20-129,-25-12-129,25 12 129,-19-5-387,19 5-1419,-17-11-2709,17 11-387,0 0-516,0 0 0</inkml:trace>
          <inkml:trace contextRef="#ctx0" brushRef="#br1" timeOffset="-367769.2007">6525 3394 1548,'0'-14'3483,"14"4"-129,-14 10-387,0 0-129,0 0-774,0 0-516,-11 0-387,11 10-387,-18 5-387,6 6 129,-7 0-387,-1 12 129,-3 1-645,-4-14-1161,6 7-2967,-1-3-129,2-10-387,7 2 130</inkml:trace>
        </inkml:traceGroup>
      </inkml:traceGroup>
    </inkml:traceGroup>
    <inkml:traceGroup>
      <inkml:annotationXML>
        <emma:emma xmlns:emma="http://www.w3.org/2003/04/emma" version="1.0">
          <emma:interpretation id="{18E6E71B-FE58-4F21-B933-EFD05BD307C2}" emma:medium="tactile" emma:mode="ink">
            <msink:context xmlns:msink="http://schemas.microsoft.com/ink/2010/main" type="paragraph" rotatedBoundingBox="12080,9641 14558,9754 14532,10319 12055,102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9B5CAF8-C5B9-4E65-AFB5-86D80D14709E}" emma:medium="tactile" emma:mode="ink">
              <msink:context xmlns:msink="http://schemas.microsoft.com/ink/2010/main" type="line" rotatedBoundingBox="12080,9641 14558,9754 14532,10319 12055,10205"/>
            </emma:interpretation>
          </emma:emma>
        </inkml:annotationXML>
        <inkml:traceGroup>
          <inkml:annotationXML>
            <emma:emma xmlns:emma="http://www.w3.org/2003/04/emma" version="1.0">
              <emma:interpretation id="{E0F34E01-F016-4D6E-A81D-D81AC0DA09A8}" emma:medium="tactile" emma:mode="ink">
                <msink:context xmlns:msink="http://schemas.microsoft.com/ink/2010/main" type="inkWord" rotatedBoundingBox="12080,9641 14558,9754 14532,10319 12055,10205"/>
              </emma:interpretation>
              <emma:one-of disjunction-type="recognition" id="oneOf3">
                <emma:interpretation id="interp15" emma:lang="en-US" emma:confidence="0">
                  <emma:literal>X-&gt;[10,12]</emma:literal>
                </emma:interpretation>
                <emma:interpretation id="interp16" emma:lang="en-US" emma:confidence="0">
                  <emma:literal>X-&gt;[10,12)</emma:literal>
                </emma:interpretation>
                <emma:interpretation id="interp17" emma:lang="en-US" emma:confidence="0">
                  <emma:literal>X-&gt;f10,12]</emma:literal>
                </emma:interpretation>
                <emma:interpretation id="interp18" emma:lang="en-US" emma:confidence="0">
                  <emma:literal>X-of10,12]</emma:literal>
                </emma:interpretation>
                <emma:interpretation id="interp19" emma:lang="en-US" emma:confidence="0">
                  <emma:literal>X-of10,12)</emma:literal>
                </emma:interpretation>
              </emma:one-of>
            </emma:emma>
          </inkml:annotationXML>
          <inkml:trace contextRef="#ctx0" brushRef="#br0" timeOffset="5543.704">3284 4057 4128,'0'0'4773,"0"0"-258,10 9-2580,-10-9-387,18 31-258,-10-11-387,9 12-258,-2-6-258,8 8-129,-4-1-129,2 1-129,-1-6-129,-1-5-129,6 2-645,-12-7-2322,5-5-1419,3-4-258,-6-6 0</inkml:trace>
          <inkml:trace contextRef="#ctx0" brushRef="#br0" timeOffset="5287.6715">3563 4122 1935,'0'0'4386,"0"0"258,0 0-2451,0 0-258,0 0-129,-9-1-258,9 1-645,-21 11-258,9 6 0,-9-4-129,4 11-129,-8-4 0,3 3-129,-2 1-129,1 3 0,4-5-129,4 2 0,-3-5 0,7 0-129,3-5-129,8-14-387,-2 22-258,2-22-774,0 0-2580,0 0-774,0 0 129</inkml:trace>
          <inkml:trace contextRef="#ctx0" brushRef="#br0" timeOffset="5987.7604">3788 4293 3096,'-16'-2'4386,"16"2"129,0 0-2580,9-8-258,-9 8-258,26-7-516,-13 2 0,10 5-516,-5-6 0,4 6-129,-2 0 0,1 0-258,-2 0-129,-5 0-129,6 3-258,-20-3-903,27 3-2064,-27-3-1032,17 0-387,-17 0 1</inkml:trace>
          <inkml:trace contextRef="#ctx0" brushRef="#br0" timeOffset="6348.8062">3967 4173 4257,'5'9'4644,"12"-9"-387,-2 7-2838,-15-7-129,27 6-129,-27-6-645,25 9-129,-25-9-129,26 16 0,-26-16-129,17 19-129,-17-19 0,9 19 129,-9-19-129,0 19 0,0-19 0,-13 17-129,13-17 129,-20 16-129,20-16-516,-16 8-258,16-8-1935,0 0-1677,0 0-129,0 0 0</inkml:trace>
          <inkml:trace contextRef="#ctx0" brushRef="#br0" timeOffset="7211.9158">4459 4056 1935,'0'0'3354,"0"0"-387,0 0-387,0-16-387,0 16-645,0 0-129,0 0-258,-12-14-387,12 14-129,-19-3-129,19 3-258,-28-7 129,28 7-129,-26-7-129,26 7 129,-34-7-129,20 4 0,-1 0-129,15 3 129,-24-1-129,24 1 129,-18 0-129,18 0 0,0 0 0,-5 14 0,5-14 0,0 25 0,1-3 0,3-1 0,2 5 0,-1 3 129,-2 1-258,-2 5 129,-1-4 0,0 4 0,0-4 0,-2 4 0,-4-3-129,2-2 129,-3-2-129,1-5 129,4 5 0,0-5 0,-3-4-129,2-3 129,3-16 0,0 22 0,0-22 0,0 0 0,0 0 129,0 0-129,8 9 0,-8-9 129,17-1-129,-17 1 0,22-10 0,-22 10-129,29-8-516,-29 8-2193,23-14-1548,-9 14-645,-14 0 0</inkml:trace>
          <inkml:trace contextRef="#ctx0" brushRef="#br0" timeOffset="11804.499">4524 4198 258,'0'0'4128,"0"0"-387,0 0-903,0 0-774,0 0-387,0 0-387,0 0-129,0 0-516,15 22 129,-15-22-258,3 36 0,-3-18-258,6 4 0,-6-3-129,0 1 0,0-3-129,0 5 0,0-8 0,0-14 0,0 23 0,0-23 0,0 19 0,0-19-129,-2 16 0,2-16-129,0 0-387,0 0-1419,0 0-2322,0 0-387,0 0-129</inkml:trace>
          <inkml:trace contextRef="#ctx0" brushRef="#br0" timeOffset="12367.5705">4694 4266 1548,'0'11'3999,"0"-11"-1161,-11 25-1032,11-25 0,-8 30 0,8-30-774,-5 29-129,5-29-387,0 30 258,0-30-387,7 23 0,-7-23 0,20 19-129,-20-19-129,26 9 0,-10-7 0,-4-2 0,-12 0-129,32-2 0,-32 2 0,27-17 0,-27 17 129,21-23-129,-14 7 0,-2-1 0,-2-4 129,0 2-129,-3 0 0,0-1 129,-3 1-129,-3-1 0,-3 6 0,9 14 129,-25-25-129,11 21 129,-5 2-129,-3 2 0,4 0 0,-1 8 129,0 1-129,3 5-129,3 0 0,13-14 0,-14 31-387,14-31-516,0 31-1032,0-31-2451,21 22-258,0-11 0</inkml:trace>
          <inkml:trace contextRef="#ctx0" brushRef="#br0" timeOffset="12628.1036">4998 4411 258,'7'19'4128,"-7"-19"387,0 17-2064,3 4-645,-3-21-387,0 30-258,0-30-645,-2 28-129,2-28-387,-4 24 0,0-9-516,4-15-1290,0 0-2322,0 0-387,-14 1 258</inkml:trace>
          <inkml:trace contextRef="#ctx0" brushRef="#br0" timeOffset="13012.1524">5189 4233 774,'0'0'4128,"9"-22"258,-9 22-2322,0 0-129,0 0-129,0 0-387,0 0-516,6 14-258,-6-14 129,0 31-129,0-13-129,0 2-129,0 1-129,0 4 0,-3-4-129,3 1 0,0-3-129,0-5-129,0 1 129,0-15-258,7 27-387,-7-27-516,16 10-1677,-16-10-1935,15 0 129,-15 0-516</inkml:trace>
          <inkml:trace contextRef="#ctx0" brushRef="#br0" timeOffset="13607.728">5363 4223 258,'0'0'4644,"7"-15"258,-7 15-387,0-21-2709,11 21-387,-11 0-129,14-6-387,-14 6-387,18 0-129,-18 0 0,21 0-129,-21 0-129,19 12 0,-19-12 0,19 19-129,-19-19 258,6 28-258,-6-28 0,0 28-258,-9-11 258,-2 0-129,-3-1 129,-2 3-129,-3-2 129,-1 1-129,4-4 129,2 2 0,14-16-129,-24 22 258,24-22-258,-8 14 258,8-14-129,0 0 129,12 14-129,-12-14 129,27 6-129,-12-4 129,2 0-129,-1 0 258,3-2-516,-4 0-129,7 4-774,-22-4-3096,21 0-516,-6 0-516,-15 0 258</inkml:trace>
          <inkml:trace contextRef="#ctx0" brushRef="#br0" timeOffset="14371.325">5530 4105 2322,'0'0'4644,"18"-8"-129,-18 8-2064,0 0-645,28-9-258,-28 9-387,21-10-516,-21 10-258,29-6 0,-29 6-129,32 0-129,-32 0 129,27 0-129,-27 0 0,23 0 0,-23 0 0,17 0 0,-17 0 0,0 0 0,0 0-129,18 2 129,-18-2-129,0 0 129,0 0 129,0 0-129,7 18-129,-7-18 129,2 19-129,-2-19 129,0 21-129,0-6 129,0-15-129,0 31 129,-2-16-129,1 1 129,-2 0-129,3 4 0,0-2 129,0 2-129,0-1 0,0-2 0,0 2 0,0 2 0,0 0 0,0-6 0,0 3 0,0-1 0,0 0 0,0 1 0,0-1 0,0 1 0,0-18 0,-6 25 0,6-25 0,-8 20 0,8-20 0,-10 16 0,10-16 0,-15 8 129,15-8-129,-22 3 0,22-3 129,-31 0-129,14 0 129,1 0-129,16 0 0,-24 0-129,24 0-645,-13 18-3870,13-18-129,0 0-645,18 3 129</inkml:trace>
        </inkml:traceGroup>
      </inkml:traceGroup>
    </inkml:traceGroup>
    <inkml:traceGroup>
      <inkml:annotationXML>
        <emma:emma xmlns:emma="http://www.w3.org/2003/04/emma" version="1.0">
          <emma:interpretation id="{535839A5-8AB7-41E3-9812-4F72471201E2}" emma:medium="tactile" emma:mode="ink">
            <msink:context xmlns:msink="http://schemas.microsoft.com/ink/2010/main" type="paragraph" rotatedBoundingBox="12021,10681 14415,10530 14458,11208 12064,113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BECF848-47F0-4692-9083-836C77C20C1A}" emma:medium="tactile" emma:mode="ink">
              <msink:context xmlns:msink="http://schemas.microsoft.com/ink/2010/main" type="line" rotatedBoundingBox="12021,10681 14415,10530 14458,11208 12064,11360"/>
            </emma:interpretation>
          </emma:emma>
        </inkml:annotationXML>
        <inkml:traceGroup>
          <inkml:annotationXML>
            <emma:emma xmlns:emma="http://www.w3.org/2003/04/emma" version="1.0">
              <emma:interpretation id="{26266D85-129F-46A1-84AA-99A8C9FF3C92}" emma:medium="tactile" emma:mode="ink">
                <msink:context xmlns:msink="http://schemas.microsoft.com/ink/2010/main" type="inkWord" rotatedBoundingBox="12021,10681 14415,10530 14458,11208 12064,11360"/>
              </emma:interpretation>
              <emma:one-of disjunction-type="recognition" id="oneOf4">
                <emma:interpretation id="interp20" emma:lang="en-US" emma:confidence="0">
                  <emma:literal>[true]</emma:literal>
                </emma:interpretation>
                <emma:interpretation id="interp21" emma:lang="en-US" emma:confidence="0">
                  <emma:literal>[time]</emma:literal>
                </emma:interpretation>
                <emma:interpretation id="interp22" emma:lang="en-US" emma:confidence="0">
                  <emma:literal>[tm]</emma:literal>
                </emma:interpretation>
                <emma:interpretation id="interp23" emma:lang="en-US" emma:confidence="0">
                  <emma:literal>[tome]</emma:literal>
                </emma:interpretation>
                <emma:interpretation id="interp24" emma:lang="en-US" emma:confidence="0">
                  <emma:literal>[tame]</emma:literal>
                </emma:interpretation>
              </emma:one-of>
            </emma:emma>
          </inkml:annotationXML>
          <inkml:trace contextRef="#ctx0" brushRef="#br1" timeOffset="-322817.9926">3400 4995 1,'0'0'3095,"0"0"-1031,-9 0-387,9 0 0,-18 0 0,0 0-387,18 0-387,-26 0 0,26 0-129,-27 0-129,27 0-129,-22 2-129,22-2-129,-15 11-129,15-11 0,0 0 0,-14 14 129,14-14-258,-6 14 129,6-14 0,-3 22 0,3-22 0,0 24 129,0-5-258,0 1 129,0 7 0,4 2 0,-4 4 0,9 4-129,-9 5 0,3 0 0,-3-2 0,4 2 129,-1-7-258,-3-1 129,0-9 0,0 0 0,0-8 0,0-17 129,5 23-129,-5-23 129,0 0 0,20 11 129,-20-11 0,25 1-129,-9-1 129,1 0 0,4 0-129,-1-3 0,6 2 0,-5-1-387,7 2-387,-9-8-1419,4 4-2193,0 3-129,-5-4-258</inkml:trace>
          <inkml:trace contextRef="#ctx0" brushRef="#br1" timeOffset="1.35305E7">3634 5265 2322,'-27'-2'4515,"27"2"0,-7-19-2064,7 19-903,10-11-129,8 11-258,-4-14 0,8 10-645,0-6-258,1 2-258,5 8-645,-9-9-903,8 0-2838,-5 9-258,-8 0-129</inkml:trace>
          <inkml:trace contextRef="#ctx0" brushRef="#br1" timeOffset="1.35302E7">3717 5039 1677,'3'-20'3999,"-3"28"-258,0-8-1806,4 20-258,-4-20-258,0 43-387,0-21 0,0 14-387,2-5-258,-2 5-129,0 0-129,0 0 0,0-4-129,0-1 0,0 0 0,0-6 0,4-5 0,3-6 0,-7-14 0,17 14 0,-17-14 129,22 0-129,-22 0 0,29-6 0,-12-5 258,0 2-258,6-2 0,-2 0-258,0 0-129,-4-2-387,5 8-1032,-22 5-2580,18-18-129,-18 18 0</inkml:trace>
          <inkml:trace contextRef="#ctx0" brushRef="#br1" timeOffset="1.35312E7">3985 5213 903,'0'0'4128,"22"0"0,-22 0-1548,0 0-1161,11 24-258,-11-24-258,10 28-258,-10-12-258,3 5 0,-3-6-129,0 6-129,0-6-129,0 6 0,0-7 0,0-14-129,-6 22 129,6-22-129,0 0-129,0 0 0,0 0 0,0 0 129,0 0-129,0-23 129,7 6 0,4-5 0,2 4 0,0-4 129,3 1 129,1 1-129,-2 5 129,-1 1 0,-14 14 129,20-12-129,-20 12 0,0 0 0,11 15 0,-11 1 129,0-1-129,0 4 0,0-2 0,0 5 0,0-8 0,0 3 129,0-17 129,7 29-129,-7-29 258,17 20-258,-17-20 0,23 7 129,-23-7-129,27 0 0,-27 0-129,29-14 0,-29 14 129,29-27-129,-18 4 0,3 4-129,-3 1 129,-1-6-129,-3 1 129,0 3-129,-5 1 129,-2 19-129,2-15 0,-2 15 129,0 0-129,0 7 0,0 9 129,0 6-129,0 2 129,2 0 0,5-5-129,0 4 258,2 0-258,1-6 129,3-1-129,-13-16 0,23 17-516,-23-17-645,25 0-2709,-25 0-1161,19-5 258,-19 5-516</inkml:trace>
          <inkml:trace contextRef="#ctx0" brushRef="#br1" timeOffset="-319926.1254">5318 4883 3225,'16'-7'4902,"2"-1"-258,-18 8-258,33-4-2967,-33 4-387,34-6-258,-18-2-129,9 8-129,-4-2-129,3 2-129,-5-3 0,1 3-129,-3-1 0,-17 1 0,23 0 0,-23 0-129,0 0 129,18 0-129,-18 0 0,0 0 129,0 0-129,2 14 129,-2-14 0,0 18 0,0-18-129,-6 23 0,4-6 129,0 5 0,2 5-129,0 5 0,0-7 129,3 9-129,4 5 0,-2 2 0,4 0 0,-1 0 0,-1 1 0,2 1 0,-5-1 0,1-2 0,2-8 0,-4-4 0,-2-6 0,2-1 0,-3-21 0,0 22 0,0-22 0,-14 8 129,0-8-129,-1 0 0,-7 0 0,-1 0-129,3 0-258,-6-11-1161,26 11-2967,-27-4-258,27 4-387,-20-1-258</inkml:trace>
          <inkml:trace contextRef="#ctx0" brushRef="#br1" timeOffset="1.35319E7">4630 5247 1419,'0'0'4128,"0"0"258,0 0-2322,21 5-129,-21-5-516,24 0-258,-24 0-387,26-5-129,-26 5 0,29-18-387,-29 18 129,28-18-258,-28 18 0,24-20 0,-24 20 0,14-25-129,-14 25 0,3-16 0,-3 16 0,-2-18 0,2 18 0,-15-11 0,15 11 0,-25-1 0,9 1 0,-2 0 0,-1 3 129,1 8-129,0 5 129,1 3 0,0 2 129,6 0-129,1-2 258,7 13-129,-3-7 129,6 4 0,0-11 0,9 3 0,1 0-129,5-4 0,5-1 0,-2-5-129,1-3 129,4-4-129,-4-1 0,4-1 0,-4-2 0,5 0-129,-5-6 258,2-5-258,0 3-258,-1-6 0,-2 6-258,-9-14-1161,-9 22-3096,20-24-258,-20 24-387,0 0-258</inkml:trace>
        </inkml:traceGroup>
      </inkml:traceGroup>
    </inkml:traceGroup>
    <inkml:traceGroup>
      <inkml:annotationXML>
        <emma:emma xmlns:emma="http://www.w3.org/2003/04/emma" version="1.0">
          <emma:interpretation id="{6E1A346A-FFB8-4804-BFA1-5EF1A6B0E727}" emma:medium="tactile" emma:mode="ink">
            <msink:context xmlns:msink="http://schemas.microsoft.com/ink/2010/main" type="paragraph" rotatedBoundingBox="12059,11337 15119,11209 15151,11980 12091,121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E9A61B6-912E-4A13-8926-A6A45436818A}" emma:medium="tactile" emma:mode="ink">
              <msink:context xmlns:msink="http://schemas.microsoft.com/ink/2010/main" type="line" rotatedBoundingBox="12059,11337 15119,11209 15151,11980 12091,12109"/>
            </emma:interpretation>
          </emma:emma>
        </inkml:annotationXML>
        <inkml:traceGroup>
          <inkml:annotationXML>
            <emma:emma xmlns:emma="http://www.w3.org/2003/04/emma" version="1.0">
              <emma:interpretation id="{BB245096-65CF-4796-AF33-C134F06A545B}" emma:medium="tactile" emma:mode="ink">
                <msink:context xmlns:msink="http://schemas.microsoft.com/ink/2010/main" type="inkWord" rotatedBoundingBox="12070,11593 14446,11493 14467,12009 12091,12109"/>
              </emma:interpretation>
              <emma:one-of disjunction-type="recognition" id="oneOf5">
                <emma:interpretation id="interp25" emma:lang="en-US" emma:confidence="0">
                  <emma:literal>M-&gt;[16,16]</emma:literal>
                </emma:interpretation>
                <emma:interpretation id="interp26" emma:lang="en-US" emma:confidence="0">
                  <emma:literal>m-&gt;[16,16]</emma:literal>
                </emma:interpretation>
                <emma:interpretation id="interp27" emma:lang="en-US" emma:confidence="0">
                  <emma:literal>M-&gt;(16,16]</emma:literal>
                </emma:interpretation>
                <emma:interpretation id="interp28" emma:lang="en-US" emma:confidence="0">
                  <emma:literal>m-&gt;(16,16]</emma:literal>
                </emma:interpretation>
                <emma:interpretation id="interp29" emma:lang="en-US" emma:confidence="0">
                  <emma:literal>M-7(16,16]</emma:literal>
                </emma:interpretation>
              </emma:one-of>
            </emma:emma>
          </inkml:annotationXML>
          <inkml:trace contextRef="#ctx0" brushRef="#br0" timeOffset="124754.8419">3302 5958 2451,'0'0'4257,"0"0"-516,0 0-1032,0 0-387,0 0-645,3 13-387,-3-13-258,0 25-258,0-25-129,0 36-129,0-17-258,0 8 258,0-3-387,0 1 0,-7 0-129,7-6 0,-6 0 129,6-5-129,0 1-129,0-15 129,0 0 0,0 14 0,0-14 0,0 0 0,0-8 0,0 8-129,0-27 129,0 5 0,5 1 0,-5-9-129,4 2 129,-4-1 0,7 1 0,-7 1-129,7 5 129,-6 7 0,1-2 0,-2 17 129,0 0-129,0 0 0,0 0 0,16 0 129,-16 0-129,10 18 0,-10-18 129,14 19-129,-14-19 129,21 20-129,-21-20 129,21 10 0,-21-10-129,26 0 129,-26 0-129,25-3 129,-25 3-129,25-21 129,-25 21-129,30-22 0,-30 22 0,25-18 0,-25 18 0,21-12 0,-21 12 0,16-2 0,-16 2 0,9 8 129,-9-8-129,5 29 0,-3-10 129,-2 3 0,0 0-129,0 2 129,0-5-129,1 3 0,-1-5 129,0-17-129,7 28-129,-7-28-258,10 18-516,-10-18-1419,0 0-2193,14-8-387,-14 8-516,15-11 387</inkml:trace>
          <inkml:trace contextRef="#ctx0" brushRef="#br0" timeOffset="125010.8744">3724 6111 2193,'0'0'4515,"0"0"129,0 0-129,23-6-2838,-23 6-258,15-9-387,-15 9-258,21-8-387,-6 5-129,1 1 0,0-1 0,-16 3-258,28 0 0,-28 0-387,32 3-258,-32-3-516,17 6-1677,-17-6-1806,14 5-129,-14-5-129</inkml:trace>
          <inkml:trace contextRef="#ctx0" brushRef="#br0" timeOffset="125358.9186">3924 6002 1548,'0'0'3741,"7"0"129,-7 0-2064,18 10-258,-3-2-129,-15-8-645,26 6-129,-26-6-387,23 9-129,-23-9 0,18 11-129,-18-11 129,8 17-129,-8-17-129,3 22 258,-3-22-129,-4 22 0,4-22 258,-13 15 129,13-15-129,-16 17 129,16-17 0,-14 11 0,14-11 0,0 0-129,0 0-258,-18 8-258,18-8-1419,1 17-2322,-1-17-516,0 0-129</inkml:trace>
          <inkml:trace contextRef="#ctx0" brushRef="#br0" timeOffset="126035.0045">4431 5898 129,'0'0'4257,"0"0"0,0-11-387,0 11-1806,-13-6-387,13 6-516,-17-5-387,17 5-258,-25-4-129,25 4-129,-26-6 0,26 6 0,-28 0 0,28 0-129,-22 7 129,22-7-129,-18 10 0,18-10 0,-13 18 0,13-18 0,-4 21 0,4-6 0,0-15-129,0 30 0,0-10 0,0 2 0,0-2 0,0 0 0,0 5 0,0-2 0,-1-1 0,-1 0 0,-2-2 0,3-2 0,-1 1-129,-2-5 129,4 0 0,0-14 0,0 21-129,0-21 129,4 17 0,-4-17 0,0 0 0,14 18 0,-14-18 0,17 9 0,-17-9 0,19 7-129,-19-7 129,24 4-129,-7 3-129,-17-7-387,35 4-1161,-35-4-2451,25 0-516,-7 0-129</inkml:trace>
          <inkml:trace contextRef="#ctx0" brushRef="#br0" timeOffset="126379.0481">4534 5895 3354,'0'0'4644,"0"0"-387,15-8-2193,-6 16-645,-9-8 0,1 35-387,-1-18-129,0 13-258,0-1-258,0-4-129,-1 1 0,1 2-129,0-3 0,0-3 0,0-2-258,0-20 0,1 29-258,-1-29-903,0 0-3096,14 12-129,-14-12-516,0 0 387</inkml:trace>
          <inkml:trace contextRef="#ctx0" brushRef="#br0" timeOffset="126951.1208">4789 5908 1,'5'-16'3869,"-5"16"388,0 0-2064,0 0 0,0 0-258,2-16-516,-2 16-258,0 0-516,0 0 129,-14 13-258,7 1 0,7-14-129,-24 33-129,14-13 0,-1 6 0,2 2 0,2-1 0,0-1-129,7 2 0,0 0 0,2-6 0,7-3 129,1-3-129,-10-16-129,30 19 0,-13-14 129,0-4-129,-3-1 129,1-3-129,-15 3 129,25-22-129,-11 7 0,-7 0 0,-4-1 0,2 0 0,-5-1 0,0 0 0,0 17 0,-15-23 0,15 23 0,-31-15 0,15 13 0,-5 2 0,-2 0-129,2 8 129,1 3 0,3 0 0,1 2 0,16-13-129,-18 27-387,18-27-903,0 0-2967,0 17-387,0-17-258,18 8 0</inkml:trace>
          <inkml:trace contextRef="#ctx0" brushRef="#br0" timeOffset="127182.1501">4931 6169 4128,'0'0'5031,"18"2"-387,-18-2-387,0 0-3096,0 26-516,0-26-129,-1 29-258,-4-8-387,3-6-387,2 8-1032,-6-6-2838,6-17-258,-4 22-129,4-22 130</inkml:trace>
          <inkml:trace contextRef="#ctx0" brushRef="#br0" timeOffset="127499.1904">5104 5860 1806,'0'0'4515,"0"0"129,7 24-258,-5 1-3096,-3-6-258,1 12 129,-6 0-516,6 6-129,-1-7-258,1 4 0,-1 0-129,1-4 0,0-6 0,0-3-258,1-1-645,-1-20-2064,0 17-1548,0-17-258,0 0-387</inkml:trace>
          <inkml:trace contextRef="#ctx0" brushRef="#br0" timeOffset="128083.2646">5384 5903 3354,'0'0'4257,"-14"-3"-903,14 3-774,-21 0-387,21 0-645,-25 15-258,15 0-387,-11-8-258,7 11-129,-5 1 0,8 5-129,-5-1 0,8 4-129,1 0-129,6 5 0,1-4 0,0 0-129,8-2 129,7-3-129,2-4 0,1-2 0,3-6 0,1-4-129,-1-6 129,0-1 0,-4-1-129,-3-9 129,-14 10-129,22-25 129,-21 6 0,-1 4-129,0-1 129,-5-2 0,-5 4 0,-4 1-129,-4 2 129,-6 3 0,6 5 0,-4 3 0,2 0 0,4 0 0,0 7-129,16-7-258,-12 14-258,12-14-2193,0 0-1806,0 0-129,0 0-387</inkml:trace>
          <inkml:trace contextRef="#ctx0" brushRef="#br0" timeOffset="128731.3467">5405 5825 5031,'0'0'5031,"7"-6"-516,-7 6-1290,26-8-2193,-26 8-129,34 0-129,-21-1-258,11 1 0,-6 0-129,5 0-129,-7 0 0,2 0-129,-18 0 0,23 4 129,-23-4-258,0 0 129,18 2-129,-18-2 129,0 0-129,0 0 129,5 13-129,-5-13 129,0 21-129,0-21 129,0 28-129,-2-12 129,0 2-129,2 4 0,0 0 0,0 2 0,0 2 0,6-3 129,-1 0-129,2 2-129,0 0 129,-3-5 0,2 4 0,0-2 0,-4-1-129,0-2 129,-1-1 0,-1 1 0,0-2 0,-1-2 0,1-15 0,-13 22 129,13-22-129,-21 13 129,21-13 0,-23 8-129,23-8 258,-25 0-258,25 0 129,-21 0 129,21 0-258,0 0-387,0 0-258,-25 0-3354,25 0-903,0 0-258,0 0-258</inkml:trace>
        </inkml:traceGroup>
        <inkml:traceGroup>
          <inkml:annotationXML>
            <emma:emma xmlns:emma="http://www.w3.org/2003/04/emma" version="1.0">
              <emma:interpretation id="{3A0BAE15-A4E4-43A1-8B76-9C7BA6F9E2DA}" emma:medium="tactile" emma:mode="ink">
                <msink:context xmlns:msink="http://schemas.microsoft.com/ink/2010/main" type="inkWord" rotatedBoundingBox="14817,11221 15119,11209 15147,11894 14846,11907">
                  <msink:destinationLink direction="with" ref="{1A81227C-0DB8-4A8E-8FBC-E620BD0FFE40}"/>
                </msink:context>
              </emma:interpretation>
              <emma:one-of disjunction-type="recognition" id="oneOf6">
                <emma:interpretation id="interp30" emma:lang="en-US" emma:confidence="0">
                  <emma:literal>to</emma:literal>
                </emma:interpretation>
                <emma:interpretation id="interp31" emma:lang="en-US" emma:confidence="0">
                  <emma:literal>8</emma:literal>
                </emma:interpretation>
                <emma:interpretation id="interp32" emma:lang="en-US" emma:confidence="0">
                  <emma:literal>Yo</emma:literal>
                </emma:interpretation>
                <emma:interpretation id="interp33" emma:lang="en-US" emma:confidence="0">
                  <emma:literal>60</emma:literal>
                </emma:interpretation>
                <emma:interpretation id="interp34" emma:lang="en-US" emma:confidence="0">
                  <emma:literal>No</emma:literal>
                </emma:interpretation>
              </emma:one-of>
            </emma:emma>
          </inkml:annotationXML>
          <inkml:trace contextRef="#ctx0" brushRef="#br1" timeOffset="-324446.1994">6046 5529 516,'0'0'4386,"-10"12"129,10-12 0,-9 20-2580,11 3-258,-2-1-258,12 8-645,-6-4 0,9 8-258,-2-7-129,9-2-129,-4-5 258,3 3-258,-3-12-129,0-3 0,2-7 0,-2-1-129,-3 0 129,1 0-129,-16 0 0,23-17 0,-23 17 0,18-32-129,-18 32-258,14-36-387,4 20-3096,-12-3-774,2-1-258,-3 5-258</inkml:trace>
          <inkml:trace contextRef="#ctx0" brushRef="#br1" timeOffset="-308786.2108">6100 6035 903,'0'0'4644,"-8"17"129,8-17-387,0 0-1548,0 0-1161,-21 10-387,21-10-516,0 0 0,-7 15-258,7-15-129,0 0-129,-10 17 0,10-17 0,-1 19 0,1-19-129,0 25 0,0-25 0,0 23 129,0-23-129,8 21 129,-8-21-129,19 19-129,-3-12 258,-16-7-129,29 3 0,-12-3 0,1 0 0,-6-7-129,-12 7 129,24-23 0,-24 23-129,14-23 129,-13 6-129,-1 17 0,0-27 0,-9 13 0,9 14 0,-24-25 0,24 25 0,-29-15 0,15 14 0,14 1 0,-25 0-129,25 0 0,0 0-516,-6 16-3612,6-16-645,0 0-258,0 0-387</inkml:trace>
        </inkml:traceGroup>
      </inkml:traceGroup>
    </inkml:traceGroup>
    <inkml:traceGroup>
      <inkml:annotationXML>
        <emma:emma xmlns:emma="http://www.w3.org/2003/04/emma" version="1.0">
          <emma:interpretation id="{13F7F96C-61A7-43D7-BF1E-565605D85BD1}" emma:medium="tactile" emma:mode="ink">
            <msink:context xmlns:msink="http://schemas.microsoft.com/ink/2010/main" type="paragraph" rotatedBoundingBox="11997,12232 14574,12216 14577,12716 12000,127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B73BE9D-FE40-49EC-B7D6-FABA3B51938C}" emma:medium="tactile" emma:mode="ink">
              <msink:context xmlns:msink="http://schemas.microsoft.com/ink/2010/main" type="line" rotatedBoundingBox="11997,12232 14574,12216 14577,12716 12000,12732"/>
            </emma:interpretation>
          </emma:emma>
        </inkml:annotationXML>
        <inkml:traceGroup>
          <inkml:annotationXML>
            <emma:emma xmlns:emma="http://www.w3.org/2003/04/emma" version="1.0">
              <emma:interpretation id="{E5CB9015-B308-4BFD-9386-BFB0740CD1CB}" emma:medium="tactile" emma:mode="ink">
                <msink:context xmlns:msink="http://schemas.microsoft.com/ink/2010/main" type="inkWord" rotatedBoundingBox="11997,12232 14574,12216 14577,12716 12000,12732"/>
              </emma:interpretation>
              <emma:one-of disjunction-type="recognition" id="oneOf7">
                <emma:interpretation id="interp35" emma:lang="en-US" emma:confidence="0">
                  <emma:literal>X-&gt;[10,12]</emma:literal>
                </emma:interpretation>
                <emma:interpretation id="interp36" emma:lang="en-US" emma:confidence="0">
                  <emma:literal>X-o[10,12]</emma:literal>
                </emma:interpretation>
                <emma:interpretation id="interp37" emma:lang="en-US" emma:confidence="0">
                  <emma:literal>X-n[10,12]</emma:literal>
                </emma:interpretation>
                <emma:interpretation id="interp38" emma:lang="en-US" emma:confidence="0">
                  <emma:literal>X-n[10,12)</emma:literal>
                </emma:interpretation>
                <emma:interpretation id="interp39" emma:lang="en-US" emma:confidence="0">
                  <emma:literal>X-n[10,127</emma:literal>
                </emma:interpretation>
              </emma:one-of>
            </emma:emma>
          </inkml:annotationXML>
          <inkml:trace contextRef="#ctx0" brushRef="#br0" timeOffset="130278.5433">3206 6638 3612,'0'0'4902,"0"8"-258,0-8-129,1 19-2967,19 0-387,-20-19-129,38 35-129,-15-18-258,9 5-387,-4-1 258,6 6-387,-1-7 0,-2-1 0,-1 0-129,-6-1-129,0-4-129,-10-3-387,9 8-1419,-23-19-2322,20 6-774,-20-6 129,0 0-258</inkml:trace>
          <inkml:trace contextRef="#ctx0" brushRef="#br0" timeOffset="129986.5062">3469 6655 3999,'14'-15'4386,"-14"15"-1290,0 0-258,0 0-903,0 0-645,-14 6-258,2 13-516,-3-3 0,-1 6-258,-7 2 0,4 1-129,0-1 0,5 1 0,-6-1-129,7-6 0,0-3 0,13-15-129,-15 21-387,15-21-645,0 0-3096,0 0-129,-6-12-387,6 12 258</inkml:trace>
          <inkml:trace contextRef="#ctx0" brushRef="#br0" timeOffset="136435.3249">3755 6796 129,'0'0'3483,"0"0"645,-3 16-1548,3-16-516,0 0-387,0 0-258,18 5-258,-18-5-258,21 0 0,-4 0-387,4 0 0,-6 0-129,7 0 0,-2 0-129,2 0-129,-2 3 0,-1-1-258,-3-1 129,-1 1-258,2-1-129,-17-1-387,25 2-774,-25-2-1548,0 0-1419,15 0 0,-15 0-129</inkml:trace>
          <inkml:trace contextRef="#ctx0" brushRef="#br0" timeOffset="136786.8696">3992 6758 516,'0'0'3741,"8"0"258,-8 0-1935,0 0-258,23 0-129,-23 0-774,25 0-129,-25 0-258,27 13-258,-27-13 129,30 24-258,-30-24 0,25 22-129,-17-8 0,-2 2 0,-6-16 0,3 23 129,-3-23-129,0 21 0,0-21 0,-10 14 129,10-14-129,0 0 0,-18 5-387,18-5-774,-6-8-2322,6 8-387,0 0-516,0-22 517</inkml:trace>
          <inkml:trace contextRef="#ctx0" brushRef="#br0" timeOffset="137598.9729">4500 6619 1,'0'0'3998,"0"0"-386,0 0-387,-15-9-1032,15 9-387,-17-1-516,17 1-129,-26-2-387,26 2-129,-28 0-129,28 0-258,-31 0 0,31 0 0,-27 0 0,27 0-129,-26 0 129,26 0-129,0 0 0,-18 2 0,18-2 0,0 14 0,0-14-129,3 25 0,4-10 258,0 2-258,0 2 129,-3 1-129,-2 5 258,2 2-516,0-2 516,-4 2-258,0 0-258,0-2 258,0 1-129,-3-3 129,3-6 0,-1-3 0,1-14-129,0 25 129,0-25 0,0 0 0,5 15 0,-5-15-129,16 0 129,-16 0 0,16 0 0,-16 0 0,27 0 0,-27 0-129,32 0-387,-32 0-387,35 0-1290,-19 0-2064,0-3-516,-2 3-129</inkml:trace>
          <inkml:trace contextRef="#ctx0" brushRef="#br0" timeOffset="137923.014">4643 6702 2193,'0'0'4128,"0"0"387,0 0-2451,6 20-387,-6-20 0,3 41-258,-3-19-387,0 5-516,0-5-129,0 5-129,0-3-129,3-2 0,-3-5-129,0-17-258,8 24-516,-8-24-903,0 0-2580,19 4-258,-19-4-129</inkml:trace>
          <inkml:trace contextRef="#ctx0" brushRef="#br0" timeOffset="138386.5729">4810 6711 1161,'0'0'3999,"0"14"129,0-14-1935,-6 27-129,6-8-258,-3-3-516,3 9-387,0-8 129,2 7-387,-2-7 0,10 6-129,-10-23-129,16 28-129,-16-28 129,27 12-258,-27-12 258,28 4-258,-15-4 0,6 0 0,-4-11 0,0 3-129,-15 8 129,28-31-129,-18 8 0,0 1 0,-9 0 0,-1-2 0,0-1-129,-8 3 129,-3-2-129,-5 9 129,-1 0-129,2 4 129,-2 7-129,-1 1 129,4 3 0,14 0 0,-19 14-129,19-14-645,-18 29-516,5-14-2709,13-15-645,-1 29-258,1-29 0</inkml:trace>
          <inkml:trace contextRef="#ctx0" brushRef="#br0" timeOffset="138642.6054">5086 6862 3225,'0'0'4773,"11"25"0,-11-25-387,0 0-2709,0 31-516,0-31-258,0 22-387,0-22-258,0 25 0,0-7-516,0-18-258,0 25-516,0-25-1806,0 0-1677,0 0-129,0 0-387</inkml:trace>
          <inkml:trace contextRef="#ctx0" brushRef="#br0" timeOffset="138958.6455">5247 6665 903,'20'-10'4644,"-20"10"0,0 0 0,0 0-2451,14 18-645,-14-18-258,5 32-387,-5-10-129,0 6-129,0-5-258,0 6-258,0-5 129,0 4-258,0-4 0,0-3 0,0-4-258,0-17-129,7 23-903,-7-23-1935,0 0-1419,0 0-258,0 0-258</inkml:trace>
          <inkml:trace contextRef="#ctx0" brushRef="#br0" timeOffset="139538.2191">5419 6691 2709,'16'-10'4257,"-16"10"258,3-15-1806,-3 15-774,0 0-516,28-1-258,-28 1-387,19-5-258,-19 5 0,28 0-258,-28 0 0,24 3 0,-24-3-129,17 15-129,-17-15 258,3 22-387,-3-5 258,0-17-258,-10 33 0,-6-19-129,1 6 129,1-4-129,0 1 0,-2-2 129,3 3-129,13-18 129,-21 22 129,21-22 0,-3 16 129,3-16 0,0 0 0,10 14 129,-10-14 0,25 5 0,-10-5-129,2 1 0,-3 1 0,3-2-129,2 5-516,-19-5-903,27-5-2967,-27 5-387,23-8-129,-23 8 0</inkml:trace>
          <inkml:trace contextRef="#ctx0" brushRef="#br0" timeOffset="140258.8106">5548 6533 516,'7'-7'4257,"-7"7"129,17 0-1419,-17 0-774,18 8-258,-18-8-258,22 8-516,-22-8-258,25 6-387,-25-6 129,31 6-258,-31-6 129,31 5-258,-16-3-129,-1-2 0,-14 0 0,22 1 0,-22-1 0,0 0-129,17 7 0,-17-7 129,0 0-129,1 18 0,-1-18 0,0 18 0,0-18 0,-1 16 0,1-16 0,-4 19 0,4-19 0,-3 22 0,3-22 129,0 19-129,0-19 129,0 24-129,0-24 129,0 25 0,0-25 0,1 31-258,2-10 387,0-2-258,-2 0-129,1 1 258,0-1-129,0 4 0,2-3-129,-3-1 129,1-3 0,-2 1 0,4 2 0,-4-19 0,0 25 0,0-25 0,0 18 129,0-18-129,0 0 129,-22 9 0,22-9 0,-18 0 258,18 0-258,-19 0 0,19 0-129,0 0 0,0 0-129,-18-9-1032,18 9-3483,0 0-258,0 0-258,0 0-516</inkml:trace>
        </inkml:traceGroup>
      </inkml:traceGroup>
    </inkml:traceGroup>
    <inkml:traceGroup>
      <inkml:annotationXML>
        <emma:emma xmlns:emma="http://www.w3.org/2003/04/emma" version="1.0">
          <emma:interpretation id="{481E6EDF-6792-42C4-B9F7-A543C7690D36}" emma:medium="tactile" emma:mode="ink">
            <msink:context xmlns:msink="http://schemas.microsoft.com/ink/2010/main" type="paragraph" rotatedBoundingBox="11858,12861 15059,12876 15051,14592 11850,145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40DBF0C-15F9-45AF-AF96-E38EF4AC7A6D}" emma:medium="tactile" emma:mode="ink">
              <msink:context xmlns:msink="http://schemas.microsoft.com/ink/2010/main" type="line" rotatedBoundingBox="11858,12861 15059,12876 15054,13860 11853,13844"/>
            </emma:interpretation>
          </emma:emma>
        </inkml:annotationXML>
        <inkml:traceGroup>
          <inkml:annotationXML>
            <emma:emma xmlns:emma="http://www.w3.org/2003/04/emma" version="1.0">
              <emma:interpretation id="{BF56BA65-EBB9-47AA-832C-D1AB153107FA}" emma:medium="tactile" emma:mode="ink">
                <msink:context xmlns:msink="http://schemas.microsoft.com/ink/2010/main" type="inkWord" rotatedBoundingBox="11858,12861 15059,12876 15054,13860 11853,13844"/>
              </emma:interpretation>
              <emma:one-of disjunction-type="recognition" id="oneOf8">
                <emma:interpretation id="interp40" emma:lang="en-US" emma:confidence="0">
                  <emma:literal>[timely,</emma:literal>
                </emma:interpretation>
                <emma:interpretation id="interp41" emma:lang="en-US" emma:confidence="0">
                  <emma:literal>[timely</emma:literal>
                </emma:interpretation>
                <emma:interpretation id="interp42" emma:lang="en-US" emma:confidence="0">
                  <emma:literal>[tamely,</emma:literal>
                </emma:interpretation>
                <emma:interpretation id="interp43" emma:lang="en-US" emma:confidence="0">
                  <emma:literal>(tm),</emma:literal>
                </emma:interpretation>
                <emma:interpretation id="interp44" emma:lang="en-US" emma:confidence="0">
                  <emma:literal>[tamely</emma:literal>
                </emma:interpretation>
              </emma:one-of>
            </emma:emma>
          </inkml:annotationXML>
          <inkml:trace contextRef="#ctx0" brushRef="#br1" timeOffset="-296650.1696">3258 7404 1677,'0'0'3870,"0"0"-129,0 0-1161,0 0-387,0 0-516,0 0-258,-12 3-516,12-3 0,0 0-258,-18 14-129,18-14-129,-22 8 0,5-7-129,1 5 0,-2-4 0,18-2 129,-28 6-258,28-6 129,-28 5 0,28-5 0,-18 5 0,18-5 0,0 0 0,-13 17 0,13-17 0,-3 18 129,3-18-258,0 33 0,0-16 0,6 10 0,1-2 0,1 4-129,1 2 129,0 7 0,1-3 129,0-1-129,-2 1 0,2 3 0,-4-5 0,1 2 0,-2-2 0,-2-5 0,2-2-129,-2-4 0,-1 1 0,-1-7 0,-1-16 0,7 30 129,-7-30-258,11 16 129,-11-16 0,18 17 0,-18-17 0,27 13 0,-27-13 0,25 3 0,-8-3 0,-2 0 129,2 0-129,-1 0 0,1 0 129,-3-3-129,-14 3 0,24-5 0,-24 5-258,0 0-129,21 0-387,-21 0-1548,0 0-2322,0 0-129,0 0-516,-14-20 0</inkml:trace>
          <inkml:trace contextRef="#ctx0" brushRef="#br1" timeOffset="1.3533E7">3634 7630 1677,'-22'6'4257,"22"-6"645,0 0-645,0 0-2451,12 1-645,12-1 0,-2-3-516,4-1-387,7-3-258,-4-2-903,4 7-903,-6 1-2580,-1-5-129,1 2-387</inkml:trace>
          <inkml:trace contextRef="#ctx0" brushRef="#br1" timeOffset="1.35328E7">3687 7355 3999,'0'0'4386,"0"0"129,0 0-1806,16 17-1290,-16-17-258,0 45 0,-8-22-387,8 17-129,-4-7-129,4 9-129,-3-2 0,3 2-129,0-1 0,0-1-258,6-7 258,3-3-258,5-3 129,0-3 0,7-10 0,0-5-129,0-7 0,10-2 0,-9 0-258,3-6-258,-1 4-1032,-10-11-2451,1 1-645,-7-4-129,-5 2-387</inkml:trace>
          <inkml:trace contextRef="#ctx0" brushRef="#br1" timeOffset="1.35337E7">3995 7540 1161,'9'12'4386,"-9"-12"258,14 17-258,-1 1-2451,-13-18-516,15 27 0,-15-27-645,11 34-258,-5-16-258,-2 1-129,0-3 0,-4-2-129,0-14 129,0 24-129,0-24-129,0 0 0,0 0 0,0 0 0,0 0-129,0 0 0,0 0-129,2-22 129,-2 22 0,21-30 0,-6 13 129,2-3 0,-2 0 129,4 2 0,-3 3 0,-1 5 0,-15 10 129,22-10-129,-22 10 129,0 0 0,9 18-129,-9 3 258,0-3-129,0 7 129,0-4-129,0 3 129,0-5 129,7 0-129,-7-19 258,26 25-387,-13-22 258,3-2-258,0-1 0,-1-6 0,3-10-129,0-2 0,0-4 0,-1-3 0,-2-1 0,-2-2 0,2 4 129,-3 1-129,-4 6 129,-8 17-129,11-23 129,-11 23 0,0 0 0,0 0 0,3 17 0,-3 6 0,0-1 0,1 4 0,-1 1-129,0-1 129,0-3 0,4 1-129,5-10 258,-9-14-516,23 26-516,-23-26-3741,20 5-129,-20-5-645,22-11 129</inkml:trace>
          <inkml:trace contextRef="#ctx0" brushRef="#br1" timeOffset="-291842.5593">5286 7180 9030,'-11'20'5031,"11"-20"-258,0 19-1290,0-19-2580,0 0-387,14 1 129,1 6-258,-1-4 0,9 0-258,-7 2 0,2-2 0,0 1 0,-2 0-129,-1-1 0,2-3 0,-17 0 0,25 0 0,-25 0 0,19 0 129,-19 0-129,0 0 0,19 0 0,-19 0 129,0 0-129,0 0 129,0 0-129,0 0 129,0 7-129,0-7 0,0 0 129,-9 23-129,8-7-129,1-2 129,0 3 0,0 5 129,1-2-258,-1 3 129,2 2 0,0-1 0,4-4 0,-2 11 0,0-5 0,0-1 0,2 5 0,-3 5 0,1-2-129,-3 0 129,1 2 258,-2 0-258,0-1 129,-2-2 0,-3 0 129,-4-11-129,0-1 0,-2-4 0,-5-5-129,16-11 0,-26 9 129,12-6-129,14-3 0,-22 0 129,22 0-258,0 0 0,0 0-387,-14-5-2064,14 5-2193,9-6-129,-9 6-387,17-4-516</inkml:trace>
          <inkml:trace contextRef="#ctx0" brushRef="#br1" timeOffset="-297922.3313">5926 7938 9804,'0'0'4773,"0"0"0,0 0-1290,0 0-2580,9 22 129,-9-22-387,27 32-129,-12-11-258,5 2 0,-2-1 0,1 5-129,0-5 0,1-1 0,-1-7-129,-19-14 0,25 20 129,-25-20 0,22 6-129,-22-6 129,17-4 0,-17 4 0,19-25-129,-6 7 129,-5-3-129,6-4-129,-2 2 129,0-2-387,2 4-516,-12-3-3870,10 2-129,-11-1-387,0-1-258</inkml:trace>
          <inkml:trace contextRef="#ctx0" brushRef="#br1" timeOffset="1.35343E7">4695 7622 2967,'0'0'4515,"0"0"0,20 9-387,-20-9-2967,24 0 0,-24 0-387,28-9-258,-28 9-129,27-13-129,-27 13-129,23-17 0,-23 17 0,22-20-129,-22 20 129,17-18-129,-17 18 129,9-19-129,-9 19 0,0-17 0,0 17 0,-5-19 129,5 19-129,-22-21 0,6 13 129,1 3 0,-3 4 0,2 1 0,-6 6 258,8 9-129,-2 5 0,2 5 0,2-1 0,3 8 0,2-2-129,5 1 129,2-3-129,0 4 129,2-7 0,10 5 129,1-9 0,4-2-258,1-3 258,3-5-258,4-8 258,3-2-387,-1-1 0,3-4 0,-3-7-258,1-2 129,3-1-258,-9-12-903,3 12-3483,-5-6-258,-8 6-129,-12 14-645</inkml:trace>
        </inkml:traceGroup>
      </inkml:traceGroup>
      <inkml:traceGroup>
        <inkml:annotationXML>
          <emma:emma xmlns:emma="http://www.w3.org/2003/04/emma" version="1.0">
            <emma:interpretation id="{761BE61E-E1B4-467D-B3EE-CD84820C5804}" emma:medium="tactile" emma:mode="ink">
              <msink:context xmlns:msink="http://schemas.microsoft.com/ink/2010/main" type="line" rotatedBoundingBox="12055,14096 14945,13862 14992,14447 12102,14681"/>
            </emma:interpretation>
          </emma:emma>
        </inkml:annotationXML>
        <inkml:traceGroup>
          <inkml:annotationXML>
            <emma:emma xmlns:emma="http://www.w3.org/2003/04/emma" version="1.0">
              <emma:interpretation id="{FB4D60F4-A712-404F-BDD3-1B60A8F933BF}" emma:medium="tactile" emma:mode="ink">
                <msink:context xmlns:msink="http://schemas.microsoft.com/ink/2010/main" type="inkWord" rotatedBoundingBox="12055,14096 14945,13862 14992,14447 12102,14681">
                  <msink:destinationLink direction="with" ref="{95F64A4C-2D87-4370-9914-CF1FDB1B088E}"/>
                </msink:context>
              </emma:interpretation>
              <emma:one-of disjunction-type="recognition" id="oneOf9">
                <emma:interpretation id="interp45" emma:lang="en-US" emma:confidence="0">
                  <emma:literal>*[16,16)o</emma:literal>
                </emma:interpretation>
                <emma:interpretation id="interp46" emma:lang="en-US" emma:confidence="0">
                  <emma:literal>*[16,16)0</emma:literal>
                </emma:interpretation>
                <emma:interpretation id="interp47" emma:lang="en-US" emma:confidence="0">
                  <emma:literal>=[16,16)0</emma:literal>
                </emma:interpretation>
                <emma:interpretation id="interp48" emma:lang="en-US" emma:confidence="0">
                  <emma:literal>*[16116)0</emma:literal>
                </emma:interpretation>
                <emma:interpretation id="interp49" emma:lang="en-US" emma:confidence="0">
                  <emma:literal>=[16,16)o</emma:literal>
                </emma:interpretation>
              </emma:one-of>
            </emma:emma>
          </inkml:annotationXML>
          <inkml:trace contextRef="#ctx0" brushRef="#br0" timeOffset="154178.5782">4113 8536 2580,'0'0'3870,"7"4"0,-7-4-1806,0 0-387,29 16-258,-29-16-387,28 13-258,-12-9-258,0 7-129,-16-11-129,27 21-129,-27-21 0,11 25-129,-11-25 0,0 27 0,0-27 0,-3 20 129,3-20-129,-15 12 0,15-12 0,0 0-258,0 0-516,-18 0-1419,18 0-1677,0 0-387,0-19 0</inkml:trace>
          <inkml:trace contextRef="#ctx0" brushRef="#br0" timeOffset="154886.6682">4686 8388 3096,'0'0'3870,"0"0"-774,-2-21-774,2 21-258,0 0-516,-16-5-387,16 5-258,-21-6-258,5 2-129,16 4-129,-27-3-129,27 3 129,-31 0-258,31 0 0,-25 0 0,25 0-129,-25 10 129,25-10-129,-18 17 0,18-17 0,-12 31 0,11-11 0,1-1 0,0-1 0,0 5 0,3-1-129,2 3 129,0-3 0,0 2-129,-2-3 129,0 1 0,-3 0 0,0-1-129,0-2 129,0 2-129,-6-5 129,5 0 0,1-16 0,-3 25 0,3-25-129,0 15 129,0-15 129,0 0-129,14 11 0,-14-11 0,17 3 0,-17-3 0,22 0 0,-22 0 0,24-3 0,-24 3-129,27-7 129,-27 7-129,21-8-387,-5 8-1290,-16 0-2322,19-8-129,-19 8-258,0 0 0</inkml:trace>
          <inkml:trace contextRef="#ctx0" brushRef="#br0" timeOffset="155212.7096">4765 8374 258,'13'0'3741,"-13"22"258,0-5-1548,0-17-645,0 40 129,0-25-387,0 17-387,0-14-516,1 9 0,-1-8 0,3 5-258,-3-7-258,3 2 0,1-3-387,-4-16-516,7 23-2193,-7-23-1290,5 16 0,-5-16-387</inkml:trace>
          <inkml:trace contextRef="#ctx0" brushRef="#br0" timeOffset="155786.7825">5031 8363 2193,'0'0'3870,"0"0"-129,0 0-1548,0 0-129,0 0-258,0 0-516,0 0-258,-15 5-258,11 13-129,4-18-129,-20 31 0,8-12-129,-1 5-129,3-1 0,-1 6-129,4-7 129,3 3-129,3 2 0,1-1-129,0-4 0,9-4 129,3 0-129,3-6 0,0 1 0,2-6 0,-2-4 0,3-3-129,-1 0 0,-2-11 0,1-1-129,-6-2 0,-2-3 129,-5-2 0,-1 2 129,-2-7-129,-1 8 129,-7-1 0,8 17 0,-27-21 0,11 17 0,0 4 129,-1 0-129,-1 9 0,3 4 129,-2 4-129,8-1-129,2-2-129,7 11-774,0-25-2064,-9 24-1161,9-24-258,9 19-258</inkml:trace>
          <inkml:trace contextRef="#ctx0" brushRef="#br0" timeOffset="156042.815">5221 8576 1935,'8'36'4128,"-8"-36"258,0 33-258,0-10-2838,-5-7-129,5 10-387,-3-8 0,3-4-903,0 5-1032,0-19-2580,0 0-258,3 17-516,-3-17 258</inkml:trace>
          <inkml:trace contextRef="#ctx0" brushRef="#br0" timeOffset="156322.8503">5343 8378 774,'-1'52'3999,"1"-25"258,0-1-258,-6-3-2580,6 13-258,0-13 0,5 13-387,-5-13-516,1-1-129,0 0-387,-1-22-516,9 27-1677,-9-27-1677,0 0-129,15 16-129</inkml:trace>
          <inkml:trace contextRef="#ctx0" brushRef="#br0" timeOffset="156810.4124">5622 8382 2709,'-20'4'4128,"-10"13"-129,12-9-2451,4 14 0,-10-12-129,12 15-258,-8-4-516,8 5-129,-1-4-129,6 5 0,0 0-258,7 0 0,0-5 0,7 1-129,3-5 0,5-4 0,3-1 0,2-7-129,1-3 129,-2-3 0,-1-1-129,-1-10 129,-17 11-129,24-29 129,-24 29-258,11-30 258,-11 30-129,0-25 129,0 25-129,-17-19 129,17 19 0,-31-4 0,9 4 0,0 1 0,2 7 0,2-2-258,18-6-516,-28 19-1677,28-19-1548,0 0-387,0 0 258</inkml:trace>
          <inkml:trace contextRef="#ctx0" brushRef="#br0" timeOffset="157554.5069">5668 8211 3870,'0'0'4386,"0"0"-129,0 0-1032,0 0-1935,0 0-258,11-2 0,6 2-516,-17 0 0,26 0-258,-26 0-129,30 10 0,-30-10 0,18 15-129,-18-15 129,11 25-129,-11-25 0,7 24 0,-7-24 0,1 29 0,-1-29 0,2 26 0,-1-10 0,-1-16 0,1 24 0,-1-24 0,5 25 0,-5-25 0,2 27 0,1-13 0,-3-14 0,0 31 0,0-16 0,2 1 0,-2 3 0,0-2 0,2-1 0,-2 4 0,2 0-129,-1-3 129,-1 0 0,0 2 0,0 0-129,0-1 129,0 2 0,0-6 0,-3 2 0,3-16 0,-9 23 129,9-23-129,-10 14 0,10-14 129,0 0-129,-18 11 0,18-11 129,0 0-258,-18 6-258,2-6-1032,16 0-2838,-15 0-258,15 0-129,-17 3-129</inkml:trace>
          <inkml:trace contextRef="#ctx0" brushRef="#br1" timeOffset="-290744.9199">6098 8387 1935,'0'0'3870,"0"0"-387,0 0-516,2-17-387,-2 17-258,0 0-516,0 0-387,-8-12-258,8 12 0,0 0-387,0 0-258,-23 0 129,23 0-258,-23 6-258,23-6 129,-23 23-129,23-23-129,-23 23 0,13-5 129,1 3-258,7-3 258,2-1-129,0-1 0,1 2 0,9-4 0,-10-14 0,26 22 0,-8-19 0,1-2 129,0-1-129,1-4 0,-4-7 129,0-3-129,-1-8 0,-5 3 0,4-5 0,-9 5 0,-1-2 0,-5 3 0,1 2 129,0 16-129,-7-21 0,7 21 0,-20-11 0,20 11 129,-19 0-129,19 0 0,-18 1-129,18-1-129,0 0-129,-15 2-1935,15-2-2193,0 0-516,8 0 0,-8 0-387</inkml:trace>
          <inkml:trace contextRef="#ctx0" brushRef="#br0" timeOffset="153602.5051">3280 8590 774,'0'0'3483,"0"0"516,0 0-1548,14 22-258,-14-22-387,8 29-258,-8-13-387,6 12-129,-6-3-387,0 3-129,0-5-258,0 2 0,0 1-129,0-2-129,-6-7 129,6-3-129,0-14 129,0 19-129,0-19 0,0 0 129,7-10-129,-7 10 129,7-29-129,-5 4 129,3-4-258,-4-3 258,2 1-129,-1-5-129,0 2 258,-2 4-129,0 5 0,0 3 0,0 3 129,0 19-129,0 0 0,0 0 129,0 0 0,3 24 0,8-10-129,6 5 129,0-3 0,9-2 129,-5-2-129,6-4 0,-5-3-129,4-5 129,-2 0-129,-2 0 0,-1-6 129,-4-2-129,0-3 0,-17 11 0,22-11 0,-22 11 129,0 0-129,15-3 0,-15 3 0,0 9 129,0 7-129,0-1 0,0 7 0,3-2 129,-1 2-258,-1-2 258,2-1-129,1-3-258,4 0-129,-8-16-1161,16 10-2580,-16-10-516,23 0 129,-23 0-645</inkml:trace>
          <inkml:trace contextRef="#ctx0" brushRef="#br0" timeOffset="153866.5386">3862 8652 2967,'9'18'3999,"5"-11"0,-14-7-1935,18 5-645,4-2 0,-7-3-129,12-1-645,-4-6-258,5 4 0,-7 0-516,-1-5-387,3 7-516,-23 1-1677,21-16-1290,-21 16-387,18-11 258</inkml:trace>
        </inkml:traceGroup>
      </inkml:traceGroup>
    </inkml:traceGroup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10:59.75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BA33300A-B8AC-467C-A6B7-72C834818E9A}" emma:medium="tactile" emma:mode="ink">
          <msink:context xmlns:msink="http://schemas.microsoft.com/ink/2010/main" type="writingRegion" rotatedBoundingBox="17800,10236 18166,10236 18166,10529 17800,10529">
            <msink:destinationLink direction="with" ref="{1A81227C-0DB8-4A8E-8FBC-E620BD0FFE40}"/>
          </msink:context>
        </emma:interpretation>
      </emma:emma>
    </inkml:annotationXML>
    <inkml:traceGroup>
      <inkml:annotationXML>
        <emma:emma xmlns:emma="http://www.w3.org/2003/04/emma" version="1.0">
          <emma:interpretation id="{7C070612-905F-4CE0-98CD-06517B38F697}" emma:medium="tactile" emma:mode="ink">
            <msink:context xmlns:msink="http://schemas.microsoft.com/ink/2010/main" type="paragraph" rotatedBoundingBox="17800,10236 18166,10236 18166,10529 17800,105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FCD11DA-BDB8-46B8-B605-89C157A2BB99}" emma:medium="tactile" emma:mode="ink">
              <msink:context xmlns:msink="http://schemas.microsoft.com/ink/2010/main" type="line" rotatedBoundingBox="17800,10236 18166,10236 18166,10529 17800,10529"/>
            </emma:interpretation>
          </emma:emma>
        </inkml:annotationXML>
        <inkml:traceGroup>
          <inkml:annotationXML>
            <emma:emma xmlns:emma="http://www.w3.org/2003/04/emma" version="1.0">
              <emma:interpretation id="{2A4DFACB-A3E0-40B3-8DC4-24F204FDB0EA}" emma:medium="tactile" emma:mode="ink">
                <msink:context xmlns:msink="http://schemas.microsoft.com/ink/2010/main" type="inkWord" rotatedBoundingBox="17800,10236 18166,10236 18166,10529 17800,10529"/>
              </emma:interpretation>
            </emma:emma>
          </inkml:annotationXML>
          <inkml:trace contextRef="#ctx0" brushRef="#br0">9042 4546 2193,'-18'7'4257,"18"-7"-645,0 0-774,-16 0-645,16 0-258,0 0-387,0 18-258,0-18-258,0 0 0,0 0-258,23 19-129,-23-19 0,30 5 0,-12-5-129,7 0-129,-3-5-129,7 1 0,-2-1-129,2 0 0,-1 2 0,0 0-129,-5 0 129,1 3-129,-4 0 129,-20 0-129,28 0 129,-28 0-129,12 9 0,-12-9 0,0 25 0,-3-6 129,-5 0-129,-3 7 0,-2-3 129,1 4 0,-4-2-129,5-2 129,1 2 0,2-11-129,8-14 0,-7 22-129,7-22-387,0 0-774,0 15-3741,0-15 129,0 0-645,0 0-258</inkml:trace>
        </inkml:traceGroup>
      </inkml:traceGroup>
    </inkml:traceGroup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11:06.977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21604CD0-6A21-41BB-B1DF-8DE938DA9F6D}" emma:medium="tactile" emma:mode="ink">
          <msink:context xmlns:msink="http://schemas.microsoft.com/ink/2010/main" type="inkDrawing" rotatedBoundingBox="14828,12282 14918,13729 14889,13731 14799,12283" shapeName="Line"/>
        </emma:interpretation>
      </emma:emma>
    </inkml:annotationXML>
    <inkml:trace contextRef="#ctx0" brushRef="#br0">6037 6607 258,'0'0'2451,"0"0"387,0-16 258,0 16-258,0 0 0,0 0-516,0 0-387,0 0-516,0 0-258,-14 0-129,14 0-387,-7 24-129,7-7-129,-2-3 0,2 6-258,0 5 387,4 8-387,3 0 129,-2 3-129,1 5 129,-5 5-258,6 4 129,-7 4-129,2 1 129,-2-2-129,1 1-129,2 5 258,-2-4-258,5 1 258,-2 0-129,-1 1 0,-2-1 0,3-1 0,-1-4 0,0-5 129,0-5 129,1 4-129,1-8 0,0-3 129,-4-3-129,4-1 0,-3 2 129,-1-2-129,2-3-129,-2-7 129,-1 1-129,0-4 0,0-17 0,0 22 0,0-22 0,0 0 0,0 0-129,0 0 129,0 0 0,0 0-129,0 0 129,0 0-129,0 0-129,0 0-258,12 14-258,-12-14-903,0 0-2967,0 0-258,2-7-258,-2 7-387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18:43.946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B77B277-473E-4E58-9CAC-2FF574928112}" emma:medium="tactile" emma:mode="ink">
          <msink:context xmlns:msink="http://schemas.microsoft.com/ink/2010/main" type="writingRegion" rotatedBoundingBox="12212,14781 14513,14591 14561,15170 12259,15359"/>
        </emma:interpretation>
      </emma:emma>
    </inkml:annotationXML>
    <inkml:traceGroup>
      <inkml:annotationXML>
        <emma:emma xmlns:emma="http://www.w3.org/2003/04/emma" version="1.0">
          <emma:interpretation id="{E50A82D9-65E1-4E0D-8D96-E99EB348991F}" emma:medium="tactile" emma:mode="ink">
            <msink:context xmlns:msink="http://schemas.microsoft.com/ink/2010/main" type="paragraph" rotatedBoundingBox="12212,14781 14513,14591 14561,15170 12259,153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5927282-A0A4-495A-AB78-F7237A8FD0E0}" emma:medium="tactile" emma:mode="ink">
              <msink:context xmlns:msink="http://schemas.microsoft.com/ink/2010/main" type="line" rotatedBoundingBox="12212,14781 14513,14591 14561,15170 12259,15359"/>
            </emma:interpretation>
          </emma:emma>
        </inkml:annotationXML>
        <inkml:traceGroup>
          <inkml:annotationXML>
            <emma:emma xmlns:emma="http://www.w3.org/2003/04/emma" version="1.0">
              <emma:interpretation id="{303FC574-A1DD-4175-85F7-BF6868267370}" emma:medium="tactile" emma:mode="ink">
                <msink:context xmlns:msink="http://schemas.microsoft.com/ink/2010/main" type="inkWord" rotatedBoundingBox="12212,14781 14513,14591 14561,15170 12259,15359">
                  <msink:destinationLink direction="to" ref="{CA6429E8-5C59-4120-B9BB-75E7F92E7E69}"/>
                </msink:context>
              </emma:interpretation>
              <emma:one-of disjunction-type="recognition" id="oneOf0">
                <emma:interpretation id="interp0" emma:lang="en-US" emma:confidence="0">
                  <emma:literal>y=[10,1</emma:literal>
                </emma:interpretation>
                <emma:interpretation id="interp1" emma:lang="en-US" emma:confidence="0">
                  <emma:literal>nf=[10,1</emma:literal>
                </emma:interpretation>
                <emma:interpretation id="interp2" emma:lang="en-US" emma:confidence="0">
                  <emma:literal>at-coil</emma:literal>
                </emma:interpretation>
                <emma:interpretation id="interp3" emma:lang="en-US" emma:confidence="0">
                  <emma:literal>at-scion</emma:literal>
                </emma:interpretation>
                <emma:interpretation id="interp4" emma:lang="en-US" emma:confidence="0">
                  <emma:literal>Xo-401K]/</emma:literal>
                </emma:interpretation>
              </emma:one-of>
            </emma:emma>
          </inkml:annotationXML>
          <inkml:trace contextRef="#ctx0" brushRef="#br0">3429 9197 1161,'0'0'3999,"0"0"258,0 0-645,7 16-1935,19 3-129,-12-7-387,20 13-129,-9-6-516,10 7-129,-5-4 0,7 2-258,-7-4 0,4 1 0,-4-2-258,-3-7 0,6 4-387,-15-14-1161,5-2-2451,-1 0-129,-8-4-387,-14 4 129</inkml:trace>
          <inkml:trace contextRef="#ctx0" brushRef="#br0" timeOffset="-256.5326">3572 9202 516,'27'-6'3870,"-27"6"387,0 0 0,10 11-2451,-10 8-645,0-19 0,-11 37-129,-5-20-129,6 9-258,-5-4-258,5 2-129,-4-5 0,2 1-129,1-2-129,1-2 0,2 1-258,8-17-129,-13 25-516,13-25-774,0 0-1161,0 0-1548,-15 6-129,15-6-129</inkml:trace>
          <inkml:trace contextRef="#ctx0" brushRef="#br0" timeOffset="216.0274">3829 9322 1806,'19'2'3741,"-19"-2"-129,38 0-1806,-12-2-1290,-2-1 129,5 1-258,-2-1-387,-1-2-1032,-1 2-1548,1 3-1161,-26 0 258</inkml:trace>
          <inkml:trace contextRef="#ctx0" brushRef="#br0" timeOffset="539.5685">4087 9208 1548,'12'0'3225,"3"0"-1290,4 0-258,1 5-258,0 3-387,1 0-516,-3 4 129,-1-2-387,-2 5-129,-4 1-129,-9 0 0,-2-1 0,0 0 129,0-15-129,-16 24 258,16-24-129,-21 15 0,21-15 0,-26 10 0,26-10-129,-13 0-387,13 0-1161,0 0-1806,0 0-387,0 0 129</inkml:trace>
          <inkml:trace contextRef="#ctx0" brushRef="#br0" timeOffset="1191.6511">4663 8987 3612,'-23'8'4128,"2"2"-1548,4-10-129,17 0-774,-29 8-258,29-8-387,-31 9-516,31-9-129,-26 13-129,26-13 129,-24 15-258,24-15-129,-17 22 129,17-22-129,-7 24 0,7-24 0,2 29 0,-2-15 0,0 3 0,5 0 0,1 3-129,-2-1 129,3-1 0,-6 3 0,2-1-129,-1 4-129,0 1 129,-2-4 129,0-1-129,0 0 129,0 3-129,-2-9 129,2 4 0,0-18 0,0 18 0,0-18 0,2 14 129,-2-14-129,0 0 0,23 14 129,-23-14-129,19 7 0,-19-7 0,27 5 0,-12-3-129,-15-2 0,29 1-387,-29-1-1032,28-10-2193,-10 7-516,-18 3-129</inkml:trace>
          <inkml:trace contextRef="#ctx0" brushRef="#br0" timeOffset="1480.1878">4814 9063 2967,'5'22'3870,"-5"11"129,-2-9-2451,-1-2-516,3 3 129,0-1-258,0 4-387,0-1-258,1 2 0,-1-6-258,2-2-258,3 1-645,-5-22-1290,0 20-1677,0-20-387,0 0 258</inkml:trace>
          <inkml:trace contextRef="#ctx0" brushRef="#br0" timeOffset="1876.2383">4956 9082 3096,'-17'35'4257,"3"-16"-129,6 3-1290,7 7-1548,-5-3-129,6 5-258,3-9-129,12 2-387,-15-24-258,32 26 0,-10-22 0,4-4 0,-8-4 0,5-10-129,-10-6 129,1-3-129,-7-7 129,-2-2-129,-5 0 129,0 1-129,-5-3 129,-8 6 0,-5 5-129,-3 7 0,2 8 0,-5 7 0,3 1-129,0 11-258,9 12-258,-6-4-1032,15 7-2451,3 3-129,0-5-516,11 1 646</inkml:trace>
          <inkml:trace contextRef="#ctx0" brushRef="#br0" timeOffset="2091.2655">5148 9257 1935,'17'0'3999,"-17"0"258,6 9-516,-6-9-2451,0 21-387,0-21-129,0 30-516,-3-9-129,0 1-129,0-2-258,3-20-516,-1 35-1161,1-35-2064,1 17-258,-1-17 0</inkml:trace>
          <inkml:trace contextRef="#ctx0" brushRef="#br0" timeOffset="2351.7987">5283 9046 645,'19'0'3999,"-19"14"258,0-14-258,0 25-2193,0 5-774,-6-6-129,6 7-258,0 1-387,0-1 0,0-1-258,0-5-387,11 4-774,-11-7-2193,0-22-645,11 24-516,-11-24 258</inkml:trace>
          <inkml:trace contextRef="#ctx0" brushRef="#br0" timeOffset="2779.853">5399 9055 1032,'6'-17'4257,"-6"17"516,0 0-516,26-25-1548,-8 25-1677,-18 0 0,35 0-387,-20 0-258,1 11-129,-16-11-129,22 22-129,-16-7-129,-6 2 129,0 1-129,-6 3 129,-5-2-129,-2-2 129,-1 2-129,0-4 129,2 2-129,12-17 258,-15 26-129,15-26 0,-6 21 0,6-21 0,6 15 0,-6-15 0,23 14 0,-7-9 0,2 0-129,-18-5-645,37 7-1806,-19-6-1806,-18-1-129,27 0 0</inkml:trace>
          <inkml:trace contextRef="#ctx0" brushRef="#br0" timeOffset="3327.9226">5576 8946 2451,'0'0'4257,"20"-12"129,-20 12-129,16-11-2967,5 11-387,-21 0 129,35 0-516,-35 0-129,31 4-129,-31-4 0,22 8-129,-22-8 129,0 0-129,0 0 129,0 0 0,5 17-129,-5-17 129,0 0 0,0 22 129,0-22-258,-4 26 129,3-9-258,-2 2 129,3 1 0,0 7 0,0 1-129,0-3 0,0 6 0,3-1 0,1-1-129,2 2 129,-4-6 0,3 2 0,-3 3 0,0-6 0,-1 1 0,-1-4 0,-1 1 0,-8-7 0,-2 1 0,11-16 129,-25 17-258,25-17 0,-22 7-774,2-7-3354,20 0-258,-18-2-387,18 2-387</inkml:trace>
        </inkml:traceGroup>
      </inkml:traceGroup>
    </inkml:traceGroup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11:19.79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95F64A4C-2D87-4370-9914-CF1FDB1B088E}" emma:medium="tactile" emma:mode="ink">
          <msink:context xmlns:msink="http://schemas.microsoft.com/ink/2010/main" type="inkDrawing" rotatedBoundingBox="14795,15780 14815,14491 14857,14492 14838,15781" semanticType="callout" shapeName="Other">
            <msink:sourceLink direction="with" ref="{FB4D60F4-A712-404F-BDD3-1B60A8F933BF}"/>
          </msink:context>
        </emma:interpretation>
      </emma:emma>
    </inkml:annotationXML>
    <inkml:trace contextRef="#ctx0" brushRef="#br0">6044 8872 1161,'0'0'4128,"0"0"387,-10-12-1419,10 12-516,0 0-516,10 0-258,-10 0-645,0 0-258,0-25-129,0 25-129,0 0-258,3-18 0,-3 18 0,0-17-129,0 17 258,0 0-129,0 0 0,3 22 0,-3 0-129,0 9 0,1 8 0,-1 9 0,0 9-129,0 8 129,-7-2-129,0 7-129,0-1 129,3 7 0,-2 3-129,2-2 0,-1-6 129,5-3-129,0 1 129,0-11-129,4-1 129,1-16-129,-3-7 0,3-3 0,-3-9 129,2-3-258,-4-3 129,1 0 0,-1-16-129,2 27 129,-2-27 129,5 23-258,-5-23 129,5 19-129,-5-19 0,0 0-258,0 0 0,0 0-645,0 0-1935,0 0-1935,0 0-258,0-14-258,0 14-258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11:05.385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DA3220E0-AF50-4B45-91C3-1EA5A422B829}" emma:medium="tactile" emma:mode="ink">
          <msink:context xmlns:msink="http://schemas.microsoft.com/ink/2010/main" type="writingRegion" rotatedBoundingBox="16485,11453 18866,11503 18852,12178 16471,12128"/>
        </emma:interpretation>
      </emma:emma>
    </inkml:annotationXML>
    <inkml:traceGroup>
      <inkml:annotationXML>
        <emma:emma xmlns:emma="http://www.w3.org/2003/04/emma" version="1.0">
          <emma:interpretation id="{8A75D84D-E68E-4854-B460-71F7D9BFCA03}" emma:medium="tactile" emma:mode="ink">
            <msink:context xmlns:msink="http://schemas.microsoft.com/ink/2010/main" type="paragraph" rotatedBoundingBox="16485,11453 18866,11503 18852,12178 16471,121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61E62CF-4437-4A64-8E0E-285B06A69E90}" emma:medium="tactile" emma:mode="ink">
              <msink:context xmlns:msink="http://schemas.microsoft.com/ink/2010/main" type="line" rotatedBoundingBox="16485,11453 18866,11503 18852,12178 16471,12128"/>
            </emma:interpretation>
          </emma:emma>
        </inkml:annotationXML>
        <inkml:traceGroup>
          <inkml:annotationXML>
            <emma:emma xmlns:emma="http://www.w3.org/2003/04/emma" version="1.0">
              <emma:interpretation id="{957AB818-2DFC-4251-9E9F-18683851B482}" emma:medium="tactile" emma:mode="ink">
                <msink:context xmlns:msink="http://schemas.microsoft.com/ink/2010/main" type="inkWord" rotatedBoundingBox="16485,11453 18866,11503 18852,12178 16471,12128"/>
              </emma:interpretation>
              <emma:one-of disjunction-type="recognition" id="oneOf0">
                <emma:interpretation id="interp0" emma:lang="en-US" emma:confidence="0">
                  <emma:literal>[false]</emma:literal>
                </emma:interpretation>
                <emma:interpretation id="interp1" emma:lang="en-US" emma:confidence="0">
                  <emma:literal>{false]</emma:literal>
                </emma:interpretation>
                <emma:interpretation id="interp2" emma:lang="en-US" emma:confidence="0">
                  <emma:literal>(false]</emma:literal>
                </emma:interpretation>
                <emma:interpretation id="interp3" emma:lang="en-US" emma:confidence="0">
                  <emma:literal>[false)</emma:literal>
                </emma:interpretation>
                <emma:interpretation id="interp4" emma:lang="en-US" emma:confidence="0">
                  <emma:literal>[false</emma:literal>
                </emma:interpretation>
              </emma:one-of>
            </emma:emma>
          </inkml:annotationXML>
          <inkml:trace contextRef="#ctx0" brushRef="#br0">9742 5846 3870,'0'0'5031,"0"0"-129,0 0-258,0 0-2580,24 9-645,-24-9-129,23 0-387,-23 0-129,32 0-258,-15 0-129,3 0-129,-1-1 0,2 1 0,-3 0-129,2 0 0,-4 1-129,-2 1 0,-14-2 129,25 3-129,-25-3 0,17 5 0,-17-5 129,0 0 0,0 0-129,0 0 129,0 0-129,0 0 129,11 19-129,-11-19 129,0 14-129,0-14 129,0 19-129,0-19 129,-5 28-129,2-9 129,0-1-129,2 4 0,-2-3 0,1 4 0,2 5 0,0-2 0,0 0 0,0 2 129,2-1-129,2 0-129,2 3 129,-1-5 0,4 0-129,0 0 129,-2-1 0,-1-2 0,1-1 0,-3-5 0,-4-16-129,1 26 258,-1-26-129,0 0 0,-16 19 0,0-13 0,0-1 129,-4 1-129,1-1 0,-1 0 129,1 3-129,19-8 0,-24 7 0,24-7-258,0 0-387,0 0-1935,0 0-2451,17-12-258,1 7-129,-18 5-516</inkml:trace>
          <inkml:trace contextRef="#ctx0" brushRef="#br0" timeOffset="1.38514E7">9192 6033 2967,'0'0'4644,"-14"-13"0,14 13-1548,-28-6-1161,28 6-258,-24-3-516,24 3-387,-21 0-258,21 0-258,-19 9 129,19-9-258,-23 19-129,23-19 129,-8 23-129,8-23 0,0 25 0,0-25 0,8 28 0,-8-28 0,28 23-129,-12-9 129,2-1 0,-18-13-129,25 30 129,-18-15-129,0 0 129,-7 1-258,0 1 258,0-17 0,-13 28-129,13-28 129,-29 12 0,14-9 0,-2-3 129,17 0-129,-27-1 0,27 1 0,-18-10 0,18 10-516,0 0-1419,0 0-2580,11-14-129,-11 14-516,25-3 259</inkml:trace>
          <inkml:trace contextRef="#ctx0" brushRef="#br0" timeOffset="1.38507E7">8803 5801 3096,'0'-16'5031,"0"16"-387,0 9 0,0 13-3096,0-4-645,5 18 129,-5 0-387,6 7 0,-3 1-387,4 5 0,0-4-129,2 0 0,1-2-129,1-8 0,2-4 0,1-8-387,3 5-903,-17-28-2322,16 15-1032,-16-15-258,21 0-516</inkml:trace>
          <inkml:trace contextRef="#ctx0" brushRef="#br0" timeOffset="1.38504E7">8556 6082 3354,'0'0'4644,"0"-17"-258,0 17-2064,0-17-516,0 17-387,-4-14-258,4 14-387,0 0-258,-17-11-129,3 11-129,-2 0 0,-1 0-129,0 13 0,-2 1 0,-1 5 129,3 2-129,2 4 0,5-2 0,5 4 0,3 2-129,2-7 129,10-3 0,6-1-129,4-7 0,3-4 129,2-7-129,0 0 0,-6-11 0,1-5 0,-5-6 129,-1 0-129,-4-3 0,-3-2-129,-4-3 258,2 8-258,-5 0 129,0 4 0,0 18 0,0-20 0,0 20 0,0 0 129,0 0-129,0 20-129,0 1 129,0 4 129,9-1-129,-7 7 0,8-2 0,-3-2 0,6-4 0,2-1-129,-3-4-129,-12-18-645,35 22-1032,-35-22-2580,25-3-387,-25 3-387,23-35 259</inkml:trace>
          <inkml:trace contextRef="#ctx0" brushRef="#br0" timeOffset="1.38496E7">8305 5884 2709,'0'0'3741,"-2"-21"-1677,2 21-258,-17-9 0,17 9-645,-21-8-129,21 8-129,-31-5-258,17 5 0,-8 0-129,8 5 0,-4 3-129,6 8 129,12-16-258,-23 32 0,16-7 0,6-2-129,1 6 0,0 3 0,3 0 0,6 2 0,-2 4-129,7-4 129,-8 3-129,4-6 0,-3-2 0,1-9 0,-2 3-129,-6-23-258,9 23-645,-9-23-1677,0 0-1806,0 0 0,-18-17-387</inkml:trace>
          <inkml:trace contextRef="#ctx0" brushRef="#br0" timeOffset="1.38498E7">7978 6127 129,'0'0'4644,"0"0"-129,21-4 0,4 4-2838,-4-11 0,18 11-387,-11-8-516,8 3-645,-1 5-516,-7-9-1032,9 6-2709,-10 3-387,-12 0-387</inkml:trace>
          <inkml:trace contextRef="#ctx0" brushRef="#br0" timeOffset="1.38522E7">9311 6160 2193,'16'0'4257,"-16"0"129,28 0-2064,-28 0-129,20 0-516,-20 0-258,23-3-387,-23 3-387,19-8-129,-19 8 0,20-12-129,-20 12 129,19-21-387,-19 21 0,14-18 0,-14 18-129,10-24 129,-10 24-129,1-26 0,-1 26 0,-1-23 0,1 23 0,-22-24 0,22 24 0,-30-15 0,14 15 0,-2 0 0,-2 3 0,3 12 0,2 7 129,1 0 0,2 7 0,5 4 129,2-3-129,5 7 258,2-4-129,10-5 0,5-2 129,5 0-129,2-10 0,5-4 0,1-7-129,3-5 0,-2 0 0,-5-3 0,-1-8-129,-5-5-516,3 13-2709,-23 3-1677,10-26-258,-10 26-258,-3-15-387</inkml:trace>
          <inkml:trace contextRef="#ctx0" brushRef="#br0" timeOffset="-4508.0725">7839 5898 3483,'14'-11'4644,"-14"11"-387,0 0-1290,0 0-645,0 0-645,0-15-516,0 15-387,0 0-129,0 0-129,-13-9-129,13 9-129,-21 0 0,21 0-129,-21 0 0,21 0 0,-23 0-129,23 0 0,-27 0 129,27 0-129,-21 0 0,21 0 129,-21 0-129,21 0 129,0 0 0,-15 10 0,15-10 129,0 0-129,0 19 0,0-19 0,3 24 0,4-9 0,2 4 0,0 5 0,1-2-129,-1 6 129,-4 5-129,0-2 0,2 2 0,-4 4 0,-2 2 0,2-6 0,-3 1 0,1 0 0,-1-8-129,0 1 129,-1-3 0,1-10 0,0-14 0,-3 18 0,3-18 0,0 0 0,0 0 0,0 0 129,9 7-129,-9-7 0,15 2 0,-15-2 0,22 0 0,-8 0 0,1 2 0,1-2-129,1 0 129,-17 0 0,27 1 0,-27-1-258,25 3-129,-25-3-516,24 0-3612,-24 0-387,0 0-258,18-4-387</inkml:trace>
        </inkml:traceGroup>
      </inkml:traceGroup>
    </inkml:traceGroup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09:35.58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CBEE052D-36AA-4454-858E-5931ADB68385}" emma:medium="tactile" emma:mode="ink">
          <msink:context xmlns:msink="http://schemas.microsoft.com/ink/2010/main" type="inkDrawing" rotatedBoundingBox="12640,6680 14659,6581 14676,6934 12657,7033" shapeName="Other"/>
        </emma:interpretation>
      </emma:emma>
    </inkml:annotationXML>
    <inkml:trace contextRef="#ctx0" brushRef="#br0">0 70 258,'0'0'3612,"14"22"-258,-14-22-1677,14 14-258,-14-14 0,17 16-258,-17-16-129,25 19-258,-25-19-129,31 25 0,-16-17 0,6 8-258,1-5-129,2 6 129,0-4-258,2 3 129,2-4-129,1 1 129,6 1-129,0 0 0,1-3-129,0-1 129,5 0-129,0 2 0,1-4 129,3 0-129,-2-3 129,-3-1-129,4-2 0,-4 1 0,-4 0 0,3-1 0,-5-2 129,2 0-129,-3 0-129,1-3 129,-1 1 0,3-3 0,1-1 0,-2 0 0,1 0 0,-1-4-129,1-1 129,0 3 0,-1-3 0,-4 0-129,3 0 258,-3 1-258,1 4 129,-1 0 0,-2 1 0,2-1 0,-2-1 0,0 1 0,0-2-129,-1 2 129,4-4 0,-5 2 0,3-4-129,-4 1 129,-4 4 0,3-2-129,-6 1 129,4 2 0,-9 0 0,4-4 0,-3 2 0,-15 8 0,28-15 0,-28 15 0,24-21 0,-24 21-258,21-26 258,-21 26 0,20-20 0,-20 20-129,21-22 258,-21 22-129,16-15 0,-16 15 0,0 0-645,7-14-1677,-7 14-2064,0 0-129,0 0-129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09:43.47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D7687E0D-4030-43A4-81FA-2640004D9113}" emma:medium="tactile" emma:mode="ink">
          <msink:context xmlns:msink="http://schemas.microsoft.com/ink/2010/main" type="inkDrawing" rotatedBoundingBox="12428,5960 14513,6061 14501,6302 12417,6201" shapeName="Other"/>
        </emma:interpretation>
      </emma:emma>
    </inkml:annotationXML>
    <inkml:trace contextRef="#ctx0" brushRef="#br0">0 191 1161,'0'0'4773,"0"0"0,0 0-645,12 0-2193,-12 0-774,0 0 0,11-17-645,4 11 0,-15 6-387,34-14 258,-14 1-129,7 2 0,-1 2-129,11-9 0,-7 4 0,6 0-129,1 3 129,2-2-129,2 1 0,4 7-129,4-5 129,4 4 0,1 1 0,10 2 129,-1-2-129,2 0 0,6 4 0,-6 1 0,-6 0 258,0 0-258,-10 7 0,-2-2 0,-7 13 0,0-4 129,-4 3-129,1-2 129,1-1-129,2-2 0,2-4 0,1 7 0,5-12 0,-1 0 0,2 0 0,-3-1 0,1 1-129,-6 0 129,5 0 0,-6 0 0,-4 5 0,-4-1 0,0-3 129,-2 4-129,-3 1 258,-7 1-387,2-2 258,-4 1-129,-2-2 129,-16-7-129,26 10 0,-26-10-129,20 6 129,-20-6-129,15 1-516,-15-1-1806,0 0-2322,6-9-129,-6 9-516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09:51.55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EF71C5CE-C8DA-4620-A541-A5202C75950E}" emma:medium="tactile" emma:mode="ink">
          <msink:context xmlns:msink="http://schemas.microsoft.com/ink/2010/main" type="inkDrawing" rotatedBoundingBox="15100,6638 15101,9314 14974,9315 14972,6639" semanticType="verticalRange" shapeName="Other">
            <msink:sourceLink direction="with" ref="{88B52590-5C5E-4D9D-8B4A-EDFE70C83980}"/>
          </msink:context>
        </emma:interpretation>
      </emma:emma>
    </inkml:annotationXML>
    <inkml:trace contextRef="#ctx0" brushRef="#br0">0 0 2451,'0'0'4515,"0"0"-129,8 8-2322,-1 11-645,-7-19 0,14 30-258,-8-12-516,5 14 129,-4-5-258,2 8 0,-2 3-258,3 7 129,-4 5-258,2 9 258,-1-3 0,0 8-258,-4 3 258,4 9-258,-4 3 0,1 5 0,-2 8 0,-2 3-129,0 6-129,0-2 258,0 9-129,0-4 0,0 0 129,0 0-129,2-6 129,-2-6-129,-2-1 129,0 0-129,-5-5 0,0-5 129,0-3-129,1-6 129,-5 1-129,6-2 129,-4-10 0,2-2-129,2-17 0,-1-4 0,0-8 0,4-11 0,2-19-129,0 0 0,0 0-258,-7-20 0,7 6-1032,0-23-1548,0 7-1677,0 3-258,0-4-258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09:14.53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9DCEB084-9CB2-4A8F-924F-745FC71C3C7C}" emma:medium="tactile" emma:mode="ink">
          <msink:context xmlns:msink="http://schemas.microsoft.com/ink/2010/main" type="inkDrawing" rotatedBoundingBox="14703,5891 14774,4401 15081,4416 15010,5905" semanticType="callout" shapeName="Other"/>
        </emma:interpretation>
      </emma:emma>
    </inkml:annotationXML>
    <inkml:trace contextRef="#ctx0" brushRef="#br0">2558-1015 1032,'0'0'4128,"0"0"-387,-10 7-903,10-7-774,0 0-516,-24 5-387,24-5-387,-14 9-129,14-9 0,0 0-129,-18 22-258,18-22 129,-12 17-129,12-17-129,-10 30 129,7-16 0,3 4-129,0-18 0,2 25 129,-2-25-129,16 21 0,-16-21 0,30 15-129,-12-13 129,0-1-129,1 1 258,-1-2-258,0-5 0,-1 1 129,-1-7-129,-16 11 0,22-27 129,-22 27-129,10-25 0,-10 8 0,0 2 0,-5-2 0,5 17 129,-21-24-258,6 16 129,-2 0 0,-1 2-129,3 1-387,15 5-258,-29 5-2709,29-5-1419,0 0 0,-10 17-645</inkml:trace>
    <inkml:trace contextRef="#ctx0" brushRef="#br0" timeOffset="5047.641">2567-575 1548,'0'0'3999,"0"0"-645,0 0-903,0 0-387,-2 25-387,2-25-516,-6 34-129,-1-16-387,7 13 0,-4-2-258,4 11-129,-6-1 0,4 8-129,-4-4 129,3 5-129,0 5 0,-1-6-129,4 5 258,-1-9-258,1-5 0,0 4 129,0-4-129,0-6 0,0-5 0,0-1 129,0-7 0,0 2-129,0-5 0,0-16 0,-3 19 0,3-19 0,0 14 0,0-14 0,0 0 0,0 14 0,0-14-129,0 0 129,0 22 0,0-22 0,0 0-129,0 0-129,0 16 0,0-16-258,0 0-387,0 0-645,0 0-2193,0 0-1032,0-12-258</inkml:trace>
    <inkml:trace contextRef="#ctx0" brushRef="#br0" timeOffset="5503.1988">2361 129 774,'0'0'4902,"-11"11"129,11-11-258,0 36-2838,0-36-516,4 38-258,0-22-387,15 12-129,-5-6-129,1 8-258,2-3-129,-1 0 129,1-2-129,0-1 0,-6-1-129,1-5 0,-12-18 129,24 22-129,-24-22 0,22 0 0,-22 0 129,23-18-129,-12 1 0,0-6 0,-3 0 0,3-2 0,-1 1 129,-1 4-258,-1 6-129,-4-9-387,10 18-3096,-14 5-1290,0 0-129,0 0-387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10T09:18:44.7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17161 4151 1935,'0'-13'774,"0"13"-129,0 0 129,0-14 129,0 14 0,0 0 387,0-10-258,0 10 0,0 0 0,-2-15 0,2 15-129,0 0-129,-12-9 0,3 6-258,9 3-129,-20 0 129,11 0-258,-3 3-129,0 4 0,-1 2 0,-1 2 0,3 3-129,-2 3 129,1 0 0,0 3-129,0 2 258,1 3-129,0 0-129,3 1 0,1 4 0,3-1 0,0 1 0,3-1 0,1-5 0,0 5 129,0-6-129,2-3 129,3-5 0,2 1 0,1-6-129,1-2 129,6-2 0,0-4 0,1-2 0,2 0 0,0 0-129,2 0 129,-2-3-129,-3-2 0,1-2 129,-5 1 0,0-3-129,-3 0 258,-2-3-258,-3 0 129,-1-4-129,-2-2 0,0 1 129,0-2-129,-7-1 0,-3 1 0,-3 5 0,-2 1 0,-4 7-129,0 4 129,-2 2 0,1 1 0,-2 8 0,5 2 0,1-1 0,2 1 0,3-3 0,11-8 0,-11 14-129,11-14 129,-3 11-258,3-11 129,0 14-258,0-14-258,5 16-1806,-5-16-1677,0 0 0,12 13-258</inkml:trace>
  <inkml:trace contextRef="#ctx0" brushRef="#br0" timeOffset="956.1214">17445 4004 2193,'0'0'3741,"0"0"258,0 0-2193,0 0-387,0 0-516,0 0-258,-5 7-129,5-7-258,-6 20 129,2-5-129,1 2 129,-2 2-129,-1 1 0,1 0-129,0 2-129,-2-2 129,0 0-129,2-4 129,0-3-129,0-1 0,5-12 0,-5 12 0,5-12 0,0 0 0,0 0 0,0 0 0,0 0 129,6 10-129,-6-10 0,16 6 0,-7-5 0,1 4 129,4-3-258,-1 1 258,1-2-129,0 0 0,1 0 0,-1-1 0,-2-1 129,0 1 0,-12 0 0,17-1 258,-17 1-129,0 0-129,9-12 129,-9 12 0,0 0 0,1-13-129,-1 13 0,0 0 0,0 0-129,0 0 0,0 0 0,-3 11 0,2 9-129,0 3 129,1 5 0,0 6 0,0 0-129,0 1 129,0 3 0,1-8 0,1-1-129,0-5 129,1-5-129,-2-5-129,4-1-387,-5-13-1677,0 0-1677,0 19-516,0-19-129</inkml:trace>
  <inkml:trace contextRef="#ctx0" brushRef="#br0" timeOffset="12335.5664">8432 3754 516,'-7'-6'3483,"7"6"645,-16-1-516,9 9-1290,-7-2-129,4 18 0,-9-5-903,7 21-387,-9 0 0,3 13 0,-3-3-258,2 13-258,-2-2 129,4 4-258,-1-2 129,5-3-129,1-5-129,4-1 0,0-10-129,3-7 129,3-3-129,2-8-129,0-7 0,0-6-258,4 0-516,-4-13-774,9 0-2580,-9 0-258,8-8-258,-8-11-258</inkml:trace>
  <inkml:trace contextRef="#ctx0" brushRef="#br0" timeOffset="12612.1016">8083 4286 3870,'-14'21'4257,"13"5"-258,-2-1-129,6 19-1677,-3-10-645,6 9-516,-2 1-516,3-2-129,-1-4 129,1-8-129,0-7-129,0-4-129,-7-19 129,17 15 0,-8-15-129,1-4 0,2-8 0,3-5-129,3-1-387,-4-8-2838,9 2-903,-6-5-516,7 5-129</inkml:trace>
  <inkml:trace contextRef="#ctx0" brushRef="#br0" timeOffset="13211.6777">8725 3682 4773,'20'19'4386,"-12"5"-258,-4 2-258,7 22-2064,-9-7-516,3 22-516,-5-6-387,3 11 129,-2-1-258,-1 2 0,-4-2 129,1-5-258,-1-7 129,0-3 0,4-10-258,0-8 129,0-10 0,0-5-129,0-19 0,6 13-258,-6-13-774,0 0-2967,9-5-387,-9-8-258,0 1-129</inkml:trace>
  <inkml:trace contextRef="#ctx0" brushRef="#br0" timeOffset="13559.7219">8693 4423 5289,'0'0'4773,"-5"17"-258,5-17-129,3 28-2580,-3-28-516,8 29-258,-3-12-516,3 6-129,-1-3-129,0 4 129,0-2-258,1-5 0,-1-2-129,0-2 129,2-4 0,2-2 0,0-8 0,2-1 0,-2-10 0,5-5 0,-1-3 0,0-4-129,2-3 0,-5 1-516,7 10-1290,-8-8-2580,0 10-258,-4 0-516,-7 14-129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09:22.11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3BAED594-971E-4A43-8E5C-6DE4DE60AFFF}" emma:medium="tactile" emma:mode="ink">
          <msink:context xmlns:msink="http://schemas.microsoft.com/ink/2010/main" type="inkDrawing" rotatedBoundingBox="16068,5249 16756,5165 16802,5535 16113,5619" rotationAngle="-469542920" semanticType="enclosure"/>
        </emma:interpretation>
      </emma:emma>
    </inkml:annotationXML>
    <inkml:trace contextRef="#ctx0" brushRef="#br0">7819-507 4257,'0'22'5160,"-12"5"-258,0-11-129,10 12-3741,-15-12-129,10 18-258,-4-8 0,5 2-129,2-1-258,4 4 0,0-6-129,8-3 129,2-2-258,3-6 129,2 1 0,3-6-129,-1-4 0,0 0 129,1-5-129,0-5 0,-1-6 0,-2-5 0,3-5 129,-1-2-129,-5-6 0,2-4 0,-10 3 0,1-1 0,-5-1 0,-6-1 0,-7 5 0,-5 6 0,-5 8-129,0 0 129,0 10-129,-4 4 0,9 7-387,-6 0-645,17 14-3741,-6-6-129,10 1-387,-1 0 0</inkml:trace>
    <inkml:trace contextRef="#ctx0" brushRef="#br0" timeOffset="-579.5736">7302-308 2967,'0'0'5160,"-7"20"-258,7-20-129,0 0-3354,9 7-258,6-1-387,-15-6 0,26 0-258,-7 0-258,0 0-129,1 0-129,-2 0-387,5 8-1032,-23-8-2967,20 0-774,-20 0-258,21 0 129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15:07.687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ECC926A-3CE2-4CFF-B4CF-E8E364BD9F45}" emma:medium="tactile" emma:mode="ink">
          <msink:context xmlns:msink="http://schemas.microsoft.com/ink/2010/main" type="inkDrawing" rotatedBoundingBox="9148,5614 9570,6727 8868,6993 8446,5881" rotationAngle="-469542920" semanticType="enclosure">
            <msink:destinationLink direction="from" ref="{41096F55-966A-4B51-A6DD-09FC3D3597EC}"/>
            <msink:destinationLink direction="with" ref="{B842C252-C35D-4E8A-AC84-2C8B627441D5}"/>
          </msink:context>
        </emma:interpretation>
      </emma:emma>
    </inkml:annotationXML>
    <inkml:trace contextRef="#ctx0" brushRef="#br0">0 60 258,'0'0'4386,"0"0"129,0 0-1290,0 0-903,0 0-387,0 0-645,0 13-129,0 5-387,0 1-258,4 10 129,-4-4-258,2 5-129,-2-2 0,0 1-129,0-5 0,0-1-129,1-6 0,2-2 0,-3-15 0,7 18 0,-7-18-129,0 0 129,0 0-129,21-20-129,-21 4 258,4-6-129,-4-3 129,0-3 0,1-4 0,-1 4-129,0 1 129,0 0 0,2 3 0,-2 9 0,0 15 0,1-22 0,-1 22 0,0 0 129,0 0-129,15 9 0,-15-9 129,10 22-129,-10-22 258,17 22-258,-17-22 129,18 19-129,-18-19 129,29 2-129,-12-2 129,3-7-129,0-6 129,4 1-129,1-4 0,0-1 129,-1 0-129,-3 1 129,-2-2 0,-1 7-129,-18 11 129,27-9 0,-27 9 0,14 11 129,-13 8-129,2 5 0,-3 4 0,0 3 0,0 5 0,0 1 0,0-4 0,-3 1-129,3-6 258,0 6-258,0-3 0,3-8 0,3-1-516,-4-6 0,14 6-645,-16-22-3096,16 12-516,-16-12-516,23-15-258</inkml:trace>
    <inkml:trace contextRef="#ctx0" brushRef="#br0" timeOffset="4488.57">-89 868 258,'-1'-15'4773,"1"15"258,0 0-387,0 0-2193,23 19-774,-23-19-387,35 40-387,-13-11-387,8 1-129,-4 0-258,3 1 0,5-2-645,-8-8-387,19 5-1677,-19-7-2064,2-8-258,-1-4-387</inkml:trace>
    <inkml:trace contextRef="#ctx0" brushRef="#br0" timeOffset="4736.6015">346 995 4128,'-17'-5'4773,"17"5"-387,0 0-2322,26-2-645,-26 2-516,38 0 0,-14 0-387,9 3-258,-2 1-258,-1 0 0,1 1-129,-6-5-258,7 6-774,-15-6-1419,-2-4-2064,2 2-129,-17 2 129</inkml:trace>
    <inkml:trace contextRef="#ctx0" brushRef="#br0" timeOffset="5036.1395">602 878 1935,'10'6'4386,"-10"-6"-258,30 14-2064,-30-14-387,28 14-516,-28-14-516,31 22-129,-31-22-387,24 28 0,-15-10-258,-4-2 129,-5-16 0,0 27-129,0-27-129,-10 24 258,-5-15-129,-1 1 0,-1-2 129,-1-4-258,18-4-387,-28 7-1290,28-7-2064,0 0-387,0 0 129</inkml:trace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11:27.353"/>
    </inkml:context>
    <inkml:brush xml:id="br0">
      <inkml:brushProperty name="width" value="0.05833" units="cm"/>
      <inkml:brushProperty name="height" value="0.05833" units="cm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3EF3272-B388-49A9-977A-2A233D469C53}" emma:medium="tactile" emma:mode="ink">
          <msink:context xmlns:msink="http://schemas.microsoft.com/ink/2010/main" type="inkDrawing" rotatedBoundingBox="11584,16238 17707,13871 18519,15973 12396,18340" shapeName="Other"/>
        </emma:interpretation>
      </emma:emma>
    </inkml:annotationXML>
    <inkml:trace contextRef="#ctx0" brushRef="#br0">7985 8989 7353,'0'0'4902,"0"0"0,0 0-387,18 0-2967,-18 0-1161,32 0 0,-14-2 258,7 2-258,-4-1 0,6 1-258,-4-2 0,0 2 0,-1 0 0,-3 0 0,-19 0-129,28 5 129,-28-5-129,17 9 129,-17-9-129,0 0 129,14 11 0,-14-11 0,0 0 0,3 18 0,-3-18 0,0 16 0,0-16 0,0 25 0,0-8 0,0 0 0,0 2-129,1-1 129,2 3 0,3 4 0,-2-1-129,3 0 129,0 2-129,-2-1 129,1 3-129,1 1 129,-3 0-129,0 3 0,0 4 0,-2-8 129,2 2-129,-3 0 0,-1-2 0,0-7 0,0-6 0,0-15 0,-5 17 0,5-17 0,-14 1 0,14-1 0,-24-1 0,24 1 0,-25-10 0,25 10 0,-21-11-129,21 11-129,0 0-129,-17-17-387,17 17-1677,0 0-2709,17-19 0,-10-2-516,7 4 0</inkml:trace>
    <inkml:trace contextRef="#ctx0" brushRef="#br0" timeOffset="295.5374">8509 9168 8514,'0'0'5031,"15"-15"-129,-15 15-258,34-7-3870,-34 7-258,22-10 129,-22 10-258,32-6-129,-17 4-258,1-1 0,2 3-387,-18 0-774,37-6-3225,-37 6-516,16 0-129,-16 0-387</inkml:trace>
    <inkml:trace contextRef="#ctx0" brushRef="#br0" timeOffset="504.064">8527 9270 9030,'6'19'4902,"14"-12"-129,-3 2-645,-17-9-3354,38-7-258,-16-4 0,3 7-387,-1-1-516,-5-9-516,13 11-3483,-16-5-387,0 8-387,-16 0-129</inkml:trace>
    <inkml:trace contextRef="#ctx0" brushRef="#br0" timeOffset="1120.142">8878 8869 7740,'20'-5'5031,"-20"5"-258,20-1-129,-20 1-3612,20-8-387,-20 8 258,29-1-387,-13-3 0,0 4-129,1 0-129,2 0 129,0 0-258,-3 0 0,1 0 0,1 4 129,-18-4-258,29 6 129,-29-6 0,30 9-129,-30-9 129,18 24-129,-18-24 129,17 22-129,-12-6 129,-5-16-129,1 28 0,-1-11 129,0 0-129,0 2 129,-4 6-129,-1 1 129,-1 5-129,3 7 0,-2 1 0,1 4 0,-1 2 0,1 3 0,0-3 0,3 5 0,-2-6 0,0-4 0,3-1 0,0-8-129,0-3 129,0-8-129,0-1-129,0-19-129,4 15-387,-4-15-1032,0 0-3225,0-19-129,0 19-258,0-35-387</inkml:trace>
    <inkml:trace contextRef="#ctx0" brushRef="#br0" timeOffset="1384.1757">9073 9335 9804,'7'-17'5418,"-7"17"-387,21-9 0,-21 9-3870,17-8-387,-17 8-258,23-5-129,-23 5-129,34-6-129,-16 5-129,3-1-258,0 2-516,-21 0-4128,29-7-129,-29 7-516,22-16-516</inkml:trace>
    <inkml:trace contextRef="#ctx0" brushRef="#br1" timeOffset="448828.994">3474 11256 2967,'0'14'4257,"-7"7"-258,-7 6-2193,-20-7-516,9 12 129,-11-4-387,7 3-387,-3-5-387,4 1 0,1-5-387,1-12-516,15 12-1161,11-22-2322,-27 11-258,27-11-129</inkml:trace>
    <inkml:trace contextRef="#ctx0" brushRef="#br1" timeOffset="449085.0265">3178 11209 2193,'16'0'4644,"-16"0"-129,22 13-129,0 9-2967,-9-7-387,10 14 129,0-7-645,4 11-129,0-6-129,2 4-129,2-2-129,-3-2 0,4-4-516,-6-6-516,6 9-1548,-7-15-1935,-4-4-129,-1-7-258</inkml:trace>
    <inkml:trace contextRef="#ctx0" brushRef="#br1" timeOffset="444485.4424">3265 10378 1,'-19'-5'3611,"17"23"-386,2 3-774,0 12 0,0-5-645,2 17-129,-2-8-774,7 11 0,-7-6-387,9 2-129,-8-10-129,6-3 0,-7-7-129,4-7 0,-4-17-129,7 19 129,-7-19-129,0 0 0,3-18 129,-3 0-129,0-7 0,-4-8 0,3-4 0,-8-7 0,5-5 0,-2 6 0,4 1 0,-3 4 0,5 6 0,-2 12 0,2 20 0,-5-14 0,5 14 0,5 14 0,-3 6 129,10-1-129,-3 1 129,7 1 0,2-6-129,1-3 129,-1-7 0,2-4 0,6-1 0,-5-9 0,2-5-129,0-1 129,0-10-129,-3 6 129,0 0-129,-2 4 0,-4 0 129,-14 15-129,19-13 129,-19 13-129,12 14 129,-8 8 0,-4 6-129,4 8 258,-4 1-258,1 2 129,4 2-129,-1-3 129,1-4-129,4-5 0,-1-4-129,-1-10-258,8 2-258,-15-17-516,20 20-1548,-20-20-1806,17 2 0,-17-2-516</inkml:trace>
    <inkml:trace contextRef="#ctx0" brushRef="#br1" timeOffset="444756.4769">3749 10661 645,'0'0'4128,"0"0"258,16-14-387,0 14-2451,-16 0-258,34 0-129,-15-2-387,8 2-258,-3 0-129,1 0-258,1 0-129,-6-3-387,-1 3-516,-19 0-516,25-9-1032,-25 9-1935,7-14-129,-7 14 258</inkml:trace>
    <inkml:trace contextRef="#ctx0" brushRef="#br1" timeOffset="445041.013">3938 10527 774,'0'0'3096,"0"0"-903,0 0 0,0 0-645,19 0-129,-19 0-258,28 8 0,-28-8-258,28 11-258,-28-11-129,26 12-129,-26-12-129,20 17 0,-20-17-129,8 24-129,-8-24 129,0 27-129,-5-12 0,-5-1 129,10-14-258,-21 26 129,21-26 0,-20 17-516,20-17-1032,-4 18-2322,4-18-129,0 0-387</inkml:trace>
    <inkml:trace contextRef="#ctx0" brushRef="#br1" timeOffset="449317.056">3710 11371 2709,'0'0'4128,"17"0"-129,-17 0-2451,35 3-387,-16-3 0,11 4-258,-4-4-258,5 0-258,1 0-387,-4 0-387,0 0-387,-9-7-645,1 6-2193,-20 1-774,0 0 258</inkml:trace>
    <inkml:trace contextRef="#ctx0" brushRef="#br1" timeOffset="449581.0895">3938 11313 2322,'0'0'3612,"0"0"-1161,11-6-516,-11 6-516,29 2-258,-29-2-258,35 8-387,-20 1-258,3-1-129,-18-8 0,21 17-129,-21-17-129,8 17 0,-8-17-129,-2 21-129,2-21-258,-28 19-129,28-19-258,-31 13-1032,16-13-1677,15 0-129</inkml:trace>
    <inkml:trace contextRef="#ctx0" brushRef="#br1" timeOffset="450248.6743">4552 11165 903,'0'0'3741,"-20"-4"-645,20 4-774,-20-6-387,20 6-774,-20-6-129,20 6-387,-26-5 0,26 5-258,-32-1-129,19 1 258,-11 0-258,10 3 129,-4-2-129,18-1 0,-23 11-129,23-11 129,-13 21 0,13-21-129,0 22 0,0-6-129,7 1 0,1 2 0,-1 5 0,2-1 0,-1 6-129,-2-2 129,-2 4-129,-4 1-129,0 4 129,0-6 0,-2 0 0,-5 0 129,2-2-129,-1-4 0,2-3 129,0-4 0,4-17 0,0 21 0,0-21 0,0 0 0,10 11 129,-10-11-129,21 0 129,-21 0 0,29 0-129,-12-2 129,2-3-129,1 4 0,0 1-387,-4-8-1419,-2 3-2322,7 4-258,-21 1-258</inkml:trace>
    <inkml:trace contextRef="#ctx0" brushRef="#br1" timeOffset="450525.2094">4715 11206 1677,'0'11'4257,"0"-11"0,-3 35 0,3-6-3225,-8-7 0,8 18-258,-6-9-387,6 8 0,-3-8 0,3 1-258,0-4-258,0-6-516,2 8-1548,5-14-2064,-7-16-129,0 0-258</inkml:trace>
    <inkml:trace contextRef="#ctx0" brushRef="#br1" timeOffset="450932.7611">4896 11241 645,'-18'17'4128,"10"9"129,-2-1-129,-10-5-2967,18 15-258,-5-10-129,7 5 129,0-5-387,11-1 0,-11-24 0,32 25-258,-14-22 0,4-3 0,-1-3 0,1-10-129,-5-7 129,-3 0-129,0-10 0,-4-1 0,-7 1-129,-3-1 0,0 2 0,-12 1 0,-3 4 0,-4 7 0,-2 6-129,-4 6 0,-2 5 0,1 0 0,8 16-387,-3-5-129,12 19-1032,0-11-2709,9 1 0,4 0-387</inkml:trace>
    <inkml:trace contextRef="#ctx0" brushRef="#br1" timeOffset="451140.7876">5165 11413 2193,'10'20'4257,"-10"7"387,0-27-387,-10 27-3096,10-2-258,-6-11-258,5 7-129,0-7-387,1 0-387,0 5-1161,0-19-2709,0 0-387,4 16 0</inkml:trace>
    <inkml:trace contextRef="#ctx0" brushRef="#br1" timeOffset="451412.8221">5331 11204 3483,'0'0'4773,"0"11"-129,0 10-387,0 9-3225,-9-5-129,7 11-258,-5-4-258,4 2-129,-3 0-258,6-4 129,0-2-516,0-28-774,0 29-3096,0-29-258,6 16-516,-6-16 387</inkml:trace>
    <inkml:trace contextRef="#ctx0" brushRef="#br1" timeOffset="451924.8871">5423 11197 258,'0'0'4386,"5"-17"0,-5 17 0,0 0-2451,0 0-516,24-4-258,-24 4-258,24-8-258,-24 8 0,33 0-258,-16 0 129,4 0-258,-7 3 0,2 6-129,-16-9 129,23 26-258,-19-10 0,-1-1 0,-3 4 0,-3-2 0,-7 5 0,-5 3 0,-5-2-258,1-1 258,-4 0 0,3-1-129,1-2 129,3 0 0,6-4 0,10-15 0,-8 19 0,8-19 0,0 0 129,18 17-129,-2-17 0,1 0 0,4 0 258,0 0-645,3 0-129,-9-10-1419,5 5-2580,2 0-129,-5-3-516,2-1 388</inkml:trace>
    <inkml:trace contextRef="#ctx0" brushRef="#br1" timeOffset="452508.9613">5633 11068 2580,'0'0'4902,"0"0"-258,0 0 0,17 16-3354,-17-16-129,32 9-129,-15-7-387,10 8-129,-4-5-258,2 3 129,-1-4-258,-5 1 0,1-2 0,-2 0-129,-18-3 129,26 0 0,-26 0-129,0 0 129,15 0 0,-15 0 0,0 0 0,0 0-129,-1 19 129,1-19-129,-10 27 129,6-9-129,1 8 0,-2 3 0,2-1 0,0 9 129,-1-3-258,3 2 258,1 6-129,0-5 0,0-1 0,2 1 0,7-3-129,-1-1 129,2-1 0,1-3 129,-4-6-129,3-3 0,-3-1 0,-7-19-129,0 18 129,0-18 129,-10 10-129,-7-9 0,1-1 0,-3 0 0,0 0-258,-5-1-1419,3 1-2709,6 0-645,15 0 0,-22-3-645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16:10.839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B723706-4A8A-462D-B8B0-164E61072064}" emma:medium="tactile" emma:mode="ink">
          <msink:context xmlns:msink="http://schemas.microsoft.com/ink/2010/main" type="inkDrawing" rotatedBoundingBox="12075,9699 13250,9684 13257,10248 12082,10262" semanticType="callout" shapeName="Other">
            <msink:sourceLink direction="with" ref="{BBE18A34-3A09-47A6-A7EB-8BA99D5BCD95}"/>
            <msink:sourceLink direction="with" ref="{3F4FFD52-6EAE-487B-B768-4DB6CC93A1ED}"/>
          </msink:context>
        </emma:interpretation>
      </emma:emma>
    </inkml:annotationXML>
    <inkml:trace contextRef="#ctx0" brushRef="#br0">3284 4057 4128,'0'0'4773,"0"0"-258,10 9-2580,-10-9-387,18 31-258,-10-11-387,9 12-258,-2-6-258,8 8-129,-4-1-129,2 1-129,-1-6-129,-1-5-129,6 2-645,-12-7-2322,5-5-1419,3-4-258,-6-6 0</inkml:trace>
    <inkml:trace contextRef="#ctx0" brushRef="#br0" timeOffset="-256.0324">3563 4122 1935,'0'0'4386,"0"0"258,0 0-2451,0 0-258,0 0-129,-9-1-258,9 1-645,-21 11-258,9 6 0,-9-4-129,4 11-129,-8-4 0,3 3-129,-2 1-129,1 3 0,4-5-129,4 2 0,-3-5 0,7 0-129,3-5-129,8-14-387,-2 22-258,2-22-774,0 0-2580,0 0-774,0 0 129</inkml:trace>
    <inkml:trace contextRef="#ctx0" brushRef="#br0" timeOffset="444.0564">3788 4293 3096,'-16'-2'4386,"16"2"129,0 0-2580,9-8-258,-9 8-258,26-7-516,-13 2 0,10 5-516,-5-6 0,4 6-129,-2 0 0,1 0-258,-2 0-129,-5 0-129,6 3-258,-20-3-903,27 3-2064,-27-3-1032,17 0-387,-17 0 1</inkml:trace>
    <inkml:trace contextRef="#ctx0" brushRef="#br0" timeOffset="805.102">3967 4173 4257,'5'9'4644,"12"-9"-387,-2 7-2838,-15-7-129,27 6-129,-27-6-645,25 9-129,-25-9-129,26 16 0,-26-16-129,17 19-129,-17-19 0,9 19 129,-9-19-129,0 19 0,0-19 0,-13 17-129,13-17 129,-20 16-129,20-16-516,-16 8-258,16-8-1935,0 0-1677,0 0-129,0 0 0</inkml:trace>
    <inkml:trace contextRef="#ctx0" brushRef="#br0" timeOffset="1668.2118">4459 4056 1935,'0'0'3354,"0"0"-387,0 0-387,0-16-387,0 16-645,0 0-129,0 0-258,-12-14-387,12 14-129,-19-3-129,19 3-258,-28-7 129,28 7-129,-26-7-129,26 7 129,-34-7-129,20 4 0,-1 0-129,15 3 129,-24-1-129,24 1 129,-18 0-129,18 0 0,0 0 0,-5 14 0,5-14 0,0 25 0,1-3 0,3-1 0,2 5 0,-1 3 129,-2 1-258,-2 5 129,-1-4 0,0 4 0,0-4 0,-2 4 0,-4-3-129,2-2 129,-3-2-129,1-5 129,4 5 0,0-5 0,-3-4-129,2-3 129,3-16 0,0 22 0,0-22 0,0 0 0,0 0 129,0 0-129,8 9 0,-8-9 129,17-1-129,-17 1 0,22-10 0,-22 10-129,29-8-516,-29 8-2193,23-14-1548,-9 14-645,-14 0 0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09:39.202"/>
    </inkml:context>
    <inkml:brush xml:id="br0">
      <inkml:brushProperty name="width" value="0.05833" units="cm"/>
      <inkml:brushProperty name="height" value="0.05833" units="cm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8B52590-5C5E-4D9D-8B4A-EDFE70C83980}" emma:medium="tactile" emma:mode="ink">
          <msink:context xmlns:msink="http://schemas.microsoft.com/ink/2010/main" type="writingRegion" rotatedBoundingBox="12470,7110 14749,7220 14636,9575 12357,9466">
            <msink:destinationLink direction="with" ref="{EF71C5CE-C8DA-4620-A541-A5202C75950E}"/>
          </msink:context>
        </emma:interpretation>
      </emma:emma>
    </inkml:annotationXML>
    <inkml:traceGroup>
      <inkml:annotationXML>
        <emma:emma xmlns:emma="http://www.w3.org/2003/04/emma" version="1.0">
          <emma:interpretation id="{E8CA7D27-51F5-41BA-94BE-8099C3A48311}" emma:medium="tactile" emma:mode="ink">
            <msink:context xmlns:msink="http://schemas.microsoft.com/ink/2010/main" type="paragraph" rotatedBoundingBox="13077,7207 14722,7218 14717,7921 13073,791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42251EA-B7C2-44BA-B348-E7862B903D01}" emma:medium="tactile" emma:mode="ink">
              <msink:context xmlns:msink="http://schemas.microsoft.com/ink/2010/main" type="inkBullet" rotatedBoundingBox="13076,7480 13468,7482 13466,7644 13074,7641"/>
            </emma:interpretation>
            <emma:one-of disjunction-type="recognition" id="oneOf0">
              <emma:interpretation id="interp0" emma:lang="en-US" emma:confidence="0">
                <emma:literal>•</emma:literal>
              </emma:interpretation>
              <emma:interpretation id="interp1" emma:lang="en-US" emma:confidence="0">
                <emma:literal>-</emma:literal>
              </emma:interpretation>
              <emma:interpretation id="interp2" emma:lang="en-US" emma:confidence="0">
                <emma:literal>_</emma:literal>
              </emma:interpretation>
              <emma:interpretation id="interp3" emma:lang="en-US" emma:confidence="0">
                <emma:literal>.</emma:literal>
              </emma:interpretation>
              <emma:interpretation id="interp4" emma:lang="en-US" emma:confidence="0">
                <emma:literal>\</emma:literal>
              </emma:interpretation>
            </emma:one-of>
          </emma:emma>
        </inkml:annotationXML>
        <inkml:trace contextRef="#ctx0" brushRef="#br0">4284 1788 2709,'0'0'4902,"0"0"-387,0 0-1419,10 5-1032,-10-5-645,18 17-258,-18-17-387,34 23-258,-13-8-129,9 1 129,-3-8-387,3 9 0,2-9 0,1 4-129,-3-2-258,-3-4-387,2 8-903,-14-7-2838,6-1-516,-3-6-258,-2 0 129</inkml:trace>
      </inkml:traceGroup>
      <inkml:traceGroup>
        <inkml:annotationXML>
          <emma:emma xmlns:emma="http://www.w3.org/2003/04/emma" version="1.0">
            <emma:interpretation id="{CD04D319-AFFC-4A5D-AAC0-ECA4A714CDC1}" emma:medium="tactile" emma:mode="ink">
              <msink:context xmlns:msink="http://schemas.microsoft.com/ink/2010/main" type="line" rotatedBoundingBox="13678,7211 14722,7218 14717,7921 13673,7914"/>
            </emma:interpretation>
          </emma:emma>
        </inkml:annotationXML>
        <inkml:traceGroup>
          <inkml:annotationXML>
            <emma:emma xmlns:emma="http://www.w3.org/2003/04/emma" version="1.0">
              <emma:interpretation id="{CFAA1409-578D-4B75-A904-0CE1B02DBDBC}" emma:medium="tactile" emma:mode="ink">
                <msink:context xmlns:msink="http://schemas.microsoft.com/ink/2010/main" type="inkWord" rotatedBoundingBox="13678,7211 14722,7218 14717,7921 13673,7914"/>
              </emma:interpretation>
              <emma:one-of disjunction-type="recognition" id="oneOf1">
                <emma:interpretation id="interp5" emma:lang="en-US" emma:confidence="0">
                  <emma:literal>40]</emma:literal>
                </emma:interpretation>
                <emma:interpretation id="interp6" emma:lang="en-US" emma:confidence="0">
                  <emma:literal>40}</emma:literal>
                </emma:interpretation>
                <emma:interpretation id="interp7" emma:lang="en-US" emma:confidence="0">
                  <emma:literal>410]</emma:literal>
                </emma:interpretation>
                <emma:interpretation id="interp8" emma:lang="en-US" emma:confidence="0">
                  <emma:literal>403</emma:literal>
                </emma:interpretation>
                <emma:interpretation id="interp9" emma:lang="en-US" emma:confidence="0">
                  <emma:literal>(10]</emma:literal>
                </emma:interpretation>
              </emma:one-of>
            </emma:emma>
          </inkml:annotationXML>
          <inkml:trace contextRef="#ctx0" brushRef="#br0" timeOffset="580.0736">5123 1633 258,'0'0'4644,"0"16"258,0-16-516,-26 7-1677,23 8-903,-15-10-903,7 9-258,-7-5-258,1 4-129,-3 1-129,2-1 0,-4 0 0,4-1 0,-2-2-129,5 1 129,1-5 0,14-6 129,-18 14-258,18-14 129,0 0 0,-1 17-129,1-17 129,0 0-129,16 16 0,-2-10 0,3 6 129,0-6-129,-1 4 0,5-1-129,-3 0 0,-1-4-129,-3 6-387,-14-11-516,25 5-3225,-25-5-258,18 5-516,-18-5 129</inkml:trace>
          <inkml:trace contextRef="#ctx0" brushRef="#br0" timeOffset="888.1128">5205 1693 1548,'0'0'4773,"0"0"0,10 10-129,-3 10-2709,-7-20-387,3 40-516,-3-21-258,10 9-258,-6-5-129,4 3-129,-2-2-129,4-6-129,-4 3-129,-6-21-387,19 32-645,-19-32-3096,0 0-516,14 14-258,-14-14 0</inkml:trace>
          <inkml:trace contextRef="#ctx0" brushRef="#br0" timeOffset="1344.1706">5431 1693 3096,'-1'31'5031,"-5"-12"-258,3 7-129,1 5-2967,-4-10-645,6 9-258,4-11-258,9 3 0,-1-6-129,5 2-129,0-3 0,4-2 0,-2-7-129,8 2 129,-7-3-129,6-2 0,-3-3 0,2-3-129,0-13 129,-1 0-129,-2-5 0,1-4 0,-8-3 0,-1-1 0,-10 1 0,-1 0-129,-3 4 129,-13-2-129,-5 7 129,-5 9-129,-9 2 129,-3 3-129,-2 5 129,1 0-129,7 3-258,-2-3-1032,15 5-3096,0-4-387,16-1-387,0 0 0</inkml:trace>
          <inkml:trace contextRef="#ctx0" brushRef="#br0" timeOffset="13643.7325">5725 1574 1032,'0'0'4515,"0"0"129,15-22-1806,-15 22-645,14-2-258,2 2-516,-16 0-645,26-1-129,-26 1-387,32-8 0,-16 2-129,2 5 0,-2-7-129,-3 8 129,-13 0 0,18 0 0,-18 0 129,0 0-129,7 13 258,-7-13-387,0 19 387,0-19-387,-7 24 258,4-10-387,0 1 129,-1 4 0,3-1 0,-1 6 0,1-1 0,1 5 129,0 1-129,0 4 0,0-1 129,1 1-129,2 5 0,1-5 0,2 4 0,-3-4 0,2-1 0,0-1 0,-4 0 0,2-2 0,-3-3 0,0-5 0,0 0 0,-4-6 0,4-15 0,-17 21 0,17-21 0,-25 11 0,8-11 0,3 0 0,-7 0 0,7 0 0,-1-2 0,15 2 0,-20 0-129,20 0-258,0 0-1032,0 0-3096,0 0-258,0 0-387,19 0 0</inkml:trace>
        </inkml:traceGroup>
      </inkml:traceGroup>
    </inkml:traceGroup>
    <inkml:traceGroup>
      <inkml:annotationXML>
        <emma:emma xmlns:emma="http://www.w3.org/2003/04/emma" version="1.0">
          <emma:interpretation id="{34AFA155-4EAB-45F4-A1E3-28EE0CEEC144}" emma:medium="tactile" emma:mode="ink">
            <msink:context xmlns:msink="http://schemas.microsoft.com/ink/2010/main" type="paragraph" rotatedBoundingBox="12388,8827 14609,8934 14578,9573 12357,94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6B7D5E3-9C0C-4EB0-A677-258D16B19D58}" emma:medium="tactile" emma:mode="ink">
              <msink:context xmlns:msink="http://schemas.microsoft.com/ink/2010/main" type="line" rotatedBoundingBox="12388,8827 14609,8934 14578,9573 12357,9466"/>
            </emma:interpretation>
          </emma:emma>
        </inkml:annotationXML>
        <inkml:traceGroup>
          <inkml:annotationXML>
            <emma:emma xmlns:emma="http://www.w3.org/2003/04/emma" version="1.0">
              <emma:interpretation id="{BBE18A34-3A09-47A6-A7EB-8BA99D5BCD95}" emma:medium="tactile" emma:mode="ink">
                <msink:context xmlns:msink="http://schemas.microsoft.com/ink/2010/main" type="inkWord" rotatedBoundingBox="12380,8988 13111,9023 13094,9367 12363,9332">
                  <msink:destinationLink direction="with" ref="{8B723706-4A8A-462D-B8B0-164E61072064}"/>
                </msink:context>
              </emma:interpretation>
              <emma:one-of disjunction-type="recognition" id="oneOf2">
                <emma:interpretation id="interp10" emma:lang="en-US" emma:confidence="0">
                  <emma:literal>M-7</emma:literal>
                </emma:interpretation>
                <emma:interpretation id="interp11" emma:lang="en-US" emma:confidence="0">
                  <emma:literal>M_7</emma:literal>
                </emma:interpretation>
                <emma:interpretation id="interp12" emma:lang="en-US" emma:confidence="0">
                  <emma:literal>77-7</emma:literal>
                </emma:interpretation>
                <emma:interpretation id="interp13" emma:lang="en-US" emma:confidence="0">
                  <emma:literal>or-7</emma:literal>
                </emma:interpretation>
                <emma:interpretation id="interp14" emma:lang="en-US" emma:confidence="0">
                  <emma:literal>MT</emma:literal>
                </emma:interpretation>
              </emma:one-of>
            </emma:emma>
          </inkml:annotationXML>
          <inkml:trace contextRef="#ctx0" brushRef="#br1" timeOffset="386093.5276">3598 3320 1419,'0'-23'3741,"0"23"-645,0 0-1032,0 0-129,0 0-387,0 25-516,-5-11-258,5 13-129,-4-3 0,4 6-258,-5-1-129,3 7 0,-2-7 0,3 1-129,1-4 129,0-3-129,0-4-129,0-3 129,0-16-129,0 0 0,7 16 0,-7-16 0,8-10-129,-7-4 0,1-6 129,1-4-387,-1 0 387,0-6-129,2 2 0,0-2 0,-1 1 129,0 4 0,-2 5 0,2 6 129,-3 14-129,5-21 129,-5 21 0,0 0 0,0 0 129,19-5-129,-19 5 129,16 1-129,-16-1 129,20 12 0,-20-12 0,19 10 0,-19-10 0,21 4-129,-21-4 0,24 0 0,-24 0 0,22-3 0,-22 3-129,24-11 0,-24 11 129,21-13-129,-21 13 0,19-10 129,-19 10 0,0 0-129,20 0 129,-20 0 0,8 23 0,-4-7 129,-1 0-129,-2 5 0,1 1 0,1 3 0,-3 1-129,2 1 258,1-5-258,-3 2 258,0-5-258,4-2 129,1-1 0,-5-16-129,8 20 0,-8-20-258,0 0-129,0 0-516,24 22-387,-24-22-1548,0 0-1935,15 0-387,-15 0 0</inkml:trace>
          <inkml:trace contextRef="#ctx0" brushRef="#br1" timeOffset="386353.0606">4043 3533 1677,'0'0'4128,"0"0"-387,14 0-1806,-14 0-387,18 0-129,-18 0-516,20 0-258,-20 0-387,22 3 129,-22-3-129,20 2-258,-20-2-258,19 0-516,-19 0-645,18 0-1677,-18 0-903,0 0-645</inkml:trace>
          <inkml:trace contextRef="#ctx0" brushRef="#br1" timeOffset="386685.6026">4166 3463 2709,'0'0'3225,"14"-2"-645,-14 2-258,21-3-774,-4 3 0,-17 0-387,33 0-387,-33 0 0,32 0-258,-32 0-258,20 0 0,-20 0 0,8 14-129,-8-14 0,0 27 129,-6-12-258,1 0 258,-4 3-129,2 0 0,3-4 0,4-14-129,-8 24 0,8-24-258,0 0-1032,0 17-2967,0-17-129,0 0-387</inkml:trace>
        </inkml:traceGroup>
        <inkml:traceGroup>
          <inkml:annotationXML>
            <emma:emma xmlns:emma="http://www.w3.org/2003/04/emma" version="1.0">
              <emma:interpretation id="{3F4FFD52-6EAE-487B-B768-4DB6CC93A1ED}" emma:medium="tactile" emma:mode="ink">
                <msink:context xmlns:msink="http://schemas.microsoft.com/ink/2010/main" type="inkWord" rotatedBoundingBox="13338,8873 14609,8934 14578,9573 13307,9511">
                  <msink:destinationLink direction="with" ref="{8B723706-4A8A-462D-B8B0-164E61072064}"/>
                </msink:context>
              </emma:interpretation>
              <emma:one-of disjunction-type="recognition" id="oneOf3">
                <emma:interpretation id="interp15" emma:lang="en-US" emma:confidence="0">
                  <emma:literal>[16.16}</emma:literal>
                </emma:interpretation>
                <emma:interpretation id="interp16" emma:lang="en-US" emma:confidence="0">
                  <emma:literal>[16, 16]</emma:literal>
                </emma:interpretation>
                <emma:interpretation id="interp17" emma:lang="en-US" emma:confidence="0">
                  <emma:literal>[16, 16}</emma:literal>
                </emma:interpretation>
                <emma:interpretation id="interp18" emma:lang="en-US" emma:confidence="0">
                  <emma:literal>[16.16]</emma:literal>
                </emma:interpretation>
                <emma:interpretation id="interp19" emma:lang="en-US" emma:confidence="0">
                  <emma:literal>[16, 16)</emma:literal>
                </emma:interpretation>
              </emma:one-of>
            </emma:emma>
          </inkml:annotationXML>
          <inkml:trace contextRef="#ctx0" brushRef="#br1" timeOffset="387617.2211">4737 3322 3612,'0'0'3999,"0"0"-774,0 0-645,0 0-774,0 0-516,-15-13-645,15 13-129,0 0-258,0 0 0,0 0-258,0 0 258,-18-1-129,18 1 0,0 0-129,0 0 129,-18 0-129,18 0 129,0 0-129,-18-5 129,18 5-129,-21-11 0,21 11 0,-24-9 129,24 9-129,-26-13 129,26 13-129,-21-11 0,21 11 129,-16-1-129,16 1 0,0 0 129,0 0-129,-8 14 0,8-14 0,0 22 0,3-8 0,0 1 0,-1 1 0,3 5 0,-4-2 0,0 1 0,-1 1 0,0-1 0,2 6 0,-2-1 0,-6 0 129,-1 5-129,0-3 0,0 0 0,2-2 0,-2 2 0,2-3 129,3-4-258,0-6 129,2-14 0,0 22 0,0-22 0,0 16 0,0-16 0,0 0 129,18 1-129,-18-1 129,16 0-129,-16 0 0,21-3 129,-21 3-129,21-8 0,-21 8-258,23-14-258,-6 14-1290,-17 0-2451,0 0-516,21-7-129</inkml:trace>
          <inkml:trace contextRef="#ctx0" brushRef="#br1" timeOffset="387961.7649">4804 3392 2709,'15'-13'3999,"-15"13"-1677,0 0-258,0 0-258,0 0-387,3 22-129,-3-22-387,0 28-129,-5-12-258,5 6 129,-4 2-258,4 3-129,-3-7 0,3 4-129,0-2 0,0-5-129,0 4-258,0-21-645,0 28-1290,0-28-2193,0 0-516,5 20 129</inkml:trace>
          <inkml:trace contextRef="#ctx0" brushRef="#br1" timeOffset="388625.3491">5066 3401 1806,'0'0'2451,"0"0"258,0 0-645,0 0-258,-10-11-387,10 11 129,0 0-516,0 0 0,-25-2-258,25 2-129,-21 5-129,21-5-129,-32 22 129,16-5-129,-5-3 0,11 9-129,-7 2 0,10 0 0,-4 0 0,8 3-129,3-3 0,0-3 0,11-2 0,5 0-129,-1-11 0,5 0 0,-4-2 0,1-7 0,3 0 0,-2 0 129,-3-2-129,-15 2 0,21-16 0,-21 16 129,12-18-258,-12 18 258,0-22-258,-1 8 129,1 14-129,-21-23 129,21 23 0,-29-19-129,12 16 129,-1 0 0,0 3 0,0 1 0,4 7 0,14-8 0,-22 27-258,22-27-387,0 31-1419,0-15-2451,0-16-258,22 18-258</inkml:trace>
          <inkml:trace contextRef="#ctx0" brushRef="#br1" timeOffset="388865.3796">5141 3650 2451,'0'0'4902,"0"0"-258,0 0-645,0 0-2838,3 12-129,1 3-129,-4-15-387,0 19-516,0-19-258,0 21-516,3-4-1935,-3-17-1806,0 0-129,6 19-258</inkml:trace>
          <inkml:trace contextRef="#ctx0" brushRef="#br1" timeOffset="389173.4187">5343 3374 1419,'0'0'4515,"0"0"258,0 0-258,0 0-3225,0 19-258,0-2 129,5 8-387,-5 3-387,0 5 129,0-8-258,0 4 0,0-3-258,0-2 0,1-5-129,-1-4-387,4 3-258,-4-18-903,0 0-2064,7 16-1161,-7-16-129</inkml:trace>
          <inkml:trace contextRef="#ctx0" brushRef="#br1" timeOffset="389681.4833">5607 3393 2451,'-3'-14'4257,"-12"9"-258,-2 1-2580,17 4 0,-32 4-129,18 10-129,-8-1-387,3 7-258,0-1-258,2 10 129,-1-1-258,8-1 258,2-1-258,4 2-129,4-3 0,0 0 129,12-5-129,1-3-129,5-3 258,2-5-258,2-4 0,-4-3 129,3-2 0,-2 0 0,-1-5 0,-18 5 0,21-20 0,-21 20 0,6-22 0,-6 22 0,-6-25-258,6 25 258,-28-15-129,9 7 258,-2 5-258,0 1 258,-3 2-129,5 0 258,1 2-258,18-2 0,-17 12-645,17-12-2580,0 0-1161,0 0-258,21 6 0</inkml:trace>
          <inkml:trace contextRef="#ctx0" brushRef="#br1" timeOffset="390457.0817">5714 3243 3870,'0'0'4644,"0"0"-903,0 0-1419,11 0-258,-11 0-645,15 0-258,-15 0-516,20-2-129,-20 2-129,19 0 0,-19 0-129,14 2 0,-14-2 0,0 0-129,12 19 0,-12-19 0,2 22-129,-2-22 0,0 27 0,0-27 129,0 26-129,0-11 0,0-15 0,2 27 0,-2-27 0,0 20 0,0-20 129,0 22-129,0-22 0,-10 21 0,10-21 0,-15 24 129,8-5-129,-2-2 129,2 0-129,2 2 129,1 2-129,1-2 129,3 1-129,0 2 0,-3-5 0,3 1 0,0 1 0,0-3-129,0 1 258,0-1-258,0 3 129,0-5 0,0 2-129,0-16 129,-6 25 0,6-25 0,-12 22 0,12-22 0,-15 19 0,15-19 0,-23 14 0,23-14 0,-28 13 129,14-10-129,14-3 0,-27 4-129,27-4-129,-24 0-774,24 0-3354,0 0-516,0 0-387,0 0 0</inkml:trace>
        </inkml:traceGroup>
      </inkml:traceGroup>
    </inkml:traceGroup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09:33.230"/>
    </inkml:context>
    <inkml:brush xml:id="br0">
      <inkml:brushProperty name="width" value="0.05833" units="cm"/>
      <inkml:brushProperty name="height" value="0.05833" units="cm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9CF83E5-BAC9-43F8-8FE3-5E0B746C9B98}" emma:medium="tactile" emma:mode="ink">
          <msink:context xmlns:msink="http://schemas.microsoft.com/ink/2010/main" type="writingRegion" rotatedBoundingBox="14824,5972 17516,5960 17527,8452 14835,8463"/>
        </emma:interpretation>
      </emma:emma>
    </inkml:annotationXML>
    <inkml:traceGroup>
      <inkml:annotationXML>
        <emma:emma xmlns:emma="http://www.w3.org/2003/04/emma" version="1.0">
          <emma:interpretation id="{D644ADED-7BAD-4AF6-AC7A-2E65B49CB334}" emma:medium="tactile" emma:mode="ink">
            <msink:context xmlns:msink="http://schemas.microsoft.com/ink/2010/main" type="paragraph" rotatedBoundingBox="14824,5972 17089,5962 17091,6529 14827,65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2650EAA-DFF4-4934-AC51-F98D4E4D2AB3}" emma:medium="tactile" emma:mode="ink">
              <msink:context xmlns:msink="http://schemas.microsoft.com/ink/2010/main" type="inkBullet" rotatedBoundingBox="14825,6204 15002,6203 15003,6330 14826,6331"/>
            </emma:interpretation>
            <emma:one-of disjunction-type="recognition" id="oneOf0">
              <emma:interpretation id="interp0" emma:lang="en-US" emma:confidence="0">
                <emma:literal>0</emma:literal>
              </emma:interpretation>
              <emma:interpretation id="interp1" emma:lang="en-US" emma:confidence="0">
                <emma:literal>o</emma:literal>
              </emma:interpretation>
              <emma:interpretation id="interp2" emma:lang="en-US" emma:confidence="0">
                <emma:literal>O</emma:literal>
              </emma:interpretation>
              <emma:interpretation id="interp3" emma:lang="en-US" emma:confidence="0">
                <emma:literal>a</emma:literal>
              </emma:interpretation>
              <emma:interpretation id="interp4" emma:lang="en-US" emma:confidence="0">
                <emma:literal>D</emma:literal>
              </emma:interpretation>
            </emma:one-of>
          </emma:emma>
        </inkml:annotationXML>
        <inkml:trace contextRef="#ctx0" brushRef="#br0">6078 536 516,'-7'0'2451,"7"0"129,0 0-516,0 0-387,-20 0 0,20 0-387,0 0-129,0 0-387,0 0-129,0 0 0,0 0-129,-14 16 0,14-16-129,0 0-129,-3 19 0,3-19 0,0 19 0,0-19-129,3 15 0,-3-15 129,13 18-129,-13-18 0,14 7 0,-14-7 0,14 5 0,-14-5-129,22 4 129,-22-4 0,24 0-129,-24 0 129,22 0 0,-22 0-129,25-9 0,-25 9 0,18-14 0,-18 14 0,15-17 129,-15 17-129,7-20 0,-7 20 0,0-19 0,0 19 0,-5-19 0,5 19 129,-27-16-129,12 8 0,-2 5 0,2 1 0,0 2-129,-2 0-258,17 0-1419,-14 17-2580,14-17-258,0 0-258</inkml:trace>
      </inkml:traceGroup>
      <inkml:traceGroup>
        <inkml:annotationXML>
          <emma:emma xmlns:emma="http://www.w3.org/2003/04/emma" version="1.0">
            <emma:interpretation id="{044B1D4B-D1B8-4FAF-911C-29AEE54972D0}" emma:medium="tactile" emma:mode="ink">
              <msink:context xmlns:msink="http://schemas.microsoft.com/ink/2010/main" type="line" rotatedBoundingBox="15303,5970 17089,5962 17091,6529 15305,6537"/>
            </emma:interpretation>
          </emma:emma>
        </inkml:annotationXML>
        <inkml:traceGroup>
          <inkml:annotationXML>
            <emma:emma xmlns:emma="http://www.w3.org/2003/04/emma" version="1.0">
              <emma:interpretation id="{5A906981-DBBE-4766-AA18-97F45C37DAE0}" emma:medium="tactile" emma:mode="ink">
                <msink:context xmlns:msink="http://schemas.microsoft.com/ink/2010/main" type="inkWord" rotatedBoundingBox="15303,6113 16106,6109 16107,6477 15305,6480"/>
              </emma:interpretation>
              <emma:one-of disjunction-type="recognition" id="oneOf1">
                <emma:interpretation id="interp5" emma:lang="en-US" emma:confidence="0.5">
                  <emma:literal>Mt</emma:literal>
                </emma:interpretation>
                <emma:interpretation id="interp6" emma:lang="en-US" emma:confidence="0">
                  <emma:literal>Ms</emma:literal>
                </emma:interpretation>
                <emma:interpretation id="interp7" emma:lang="en-US" emma:confidence="0">
                  <emma:literal>Mrs</emma:literal>
                </emma:interpretation>
                <emma:interpretation id="interp8" emma:lang="en-US" emma:confidence="0">
                  <emma:literal>Mt.</emma:literal>
                </emma:interpretation>
                <emma:interpretation id="interp9" emma:lang="en-US" emma:confidence="0">
                  <emma:literal>Mar</emma:literal>
                </emma:interpretation>
              </emma:one-of>
            </emma:emma>
          </inkml:annotationXML>
          <inkml:trace contextRef="#ctx0" brushRef="#br1" timeOffset="318593.4562">6512 494 3999,'13'-16'4386,"-13"16"-1290,0 0-645,19-5-516,-19 5-516,0 0-258,0 0-516,0 0-129,3 13 129,-3 4-516,0 2 387,-4 8-387,-3 0 129,4-2-258,-2 2 258,3-5-258,2 2 129,0-7-129,0-17 0,4 17 0,-4-17 0,0 0 0,0 0 0,14-6 258,-12-10-258,-1-2 0,1-6 0,0-5 129,-2-1-258,3 0 258,0-2-516,1 7 645,-1 2-516,0 2 516,1 6-645,-4 15 387,10-18 0,-10 18 0,0 0 0,18 0 129,-18 0-129,18 8 0,-18-8 258,25 24-516,-15-10 645,2 2-387,-12-16 258,24 25-258,-24-25 387,24 15-387,-24-15 258,25 4 0,-25-4-387,27-5 258,-11-3-258,-2-1 258,2-1-258,-2-2 258,-14 12-387,24-10 258,-24 10 0,15-1 0,-15 1 258,5 9-387,-5 5 258,0 5-258,0 7 387,0 2-387,-2 2 258,1 0-258,-1 2 129,2-3 0,0-2 0,0-4 0,2-1 0,5-8-258,-7-14-258,0 0-1290,23 12-2967,-23-12-129,21-1-516,-21 1 0</inkml:trace>
          <inkml:trace contextRef="#ctx0" brushRef="#br1" timeOffset="318945.5009">7029 631 1548,'0'0'4386,"22"0"129,-22 0-2193,0 0-387,26-2-129,-26 2-516,16-8-258,-16 8-387,21-8-129,-21 8-258,22-3 0,-22 3-129,23 0-129,-23 0-129,18 0-387,-1 5-774,-17-5-2064,0 0-1548,15 0 0,-15 0-129</inkml:trace>
          <inkml:trace contextRef="#ctx0" brushRef="#br1" timeOffset="319289.5446">7203 500 2580,'0'11'4257,"0"-11"-903,23 12-2064,-23-12 129,21 12-387,-21-12-129,22 11-387,-22-11-129,25 14-387,-25-14 129,15 19 0,-15-19 0,6 19-129,-6-19 0,0 19 0,0-19 0,-7 21 0,7-21 0,-15 22 0,15-22 0,-14 15 0,14-15 0,0 0-129,-6 24-387,6-24-1161,0 0-2709,0 0 0,0 0 0</inkml:trace>
        </inkml:traceGroup>
        <inkml:traceGroup>
          <inkml:annotationXML>
            <emma:emma xmlns:emma="http://www.w3.org/2003/04/emma" version="1.0">
              <emma:interpretation id="{8A63FAC9-FF2F-4CBE-83D1-7A5EEE16F42C}" emma:medium="tactile" emma:mode="ink">
                <msink:context xmlns:msink="http://schemas.microsoft.com/ink/2010/main" type="inkWord" rotatedBoundingBox="16454,5965 17089,5962 17091,6529 16457,6532"/>
              </emma:interpretation>
              <emma:one-of disjunction-type="recognition" id="oneOf2">
                <emma:interpretation id="interp10" emma:lang="en-US" emma:confidence="1">
                  <emma:literal>[16</emma:literal>
                </emma:interpretation>
                <emma:interpretation id="interp11" emma:lang="en-US" emma:confidence="0">
                  <emma:literal>{ 16</emma:literal>
                </emma:interpretation>
                <emma:interpretation id="interp12" emma:lang="en-US" emma:confidence="0">
                  <emma:literal>( 16</emma:literal>
                </emma:interpretation>
                <emma:interpretation id="interp13" emma:lang="en-US" emma:confidence="0">
                  <emma:literal>C 16</emma:literal>
                </emma:interpretation>
                <emma:interpretation id="interp14" emma:lang="en-US" emma:confidence="0">
                  <emma:literal>[ 16</emma:literal>
                </emma:interpretation>
              </emma:one-of>
            </emma:emma>
          </inkml:annotationXML>
          <inkml:trace contextRef="#ctx0" brushRef="#br1" timeOffset="319997.6345">7809 361 3096,'14'-17'4257,"2"1"-1419,-16 0-516,0 16-387,-2-17-387,2 17-516,0 0-258,-14-14-129,14 14-258,-19-7-129,4 6 0,15 1-129,-26 0 0,10 1-129,-1 4 129,2 1-129,15-6 0,-27 21 129,27-21 0,-15 25 0,9-7-129,6-1 129,0 0-258,0 0 258,0-3-129,6 6 0,-3-3 129,-2 4-258,3-3 387,-2 1-516,-1 3 387,-1 1-258,1 4 258,-1-6-258,-1 5 0,-2-5 129,-1 1-129,3-4 129,-1 6-129,-2-7 0,4 1 0,-1-2 0,1-16 129,-4 25-129,4-25 0,0 22 129,0-22-129,0 0 129,2 16 0,-2-16 0,0 0 0,21 11 0,-21-11 0,24 2 0,-24-2 0,22 0-129,-8 0-387,-14 0-1161,21-17-2838,-21 17-129,22-20-258</inkml:trace>
          <inkml:trace contextRef="#ctx0" brushRef="#br1" timeOffset="320357.6802">7929 408 3354,'11'-17'4773,"-11"17"-129,17-13-2322,-17 13-903,0 0-129,22 24-258,-22-24-258,9 37-516,-9-18 258,5 7-387,-5 1 258,0 2-387,0 1 258,0-1-387,0-2 129,0-1 0,0-1-129,0-11-129,2 8-387,-2-22-645,14 14-3354,-14-14-129,0 0-516</inkml:trace>
          <inkml:trace contextRef="#ctx0" brushRef="#br1" timeOffset="320921.7517">8298 405 2580,'0'-17'4773,"0"17"-387,0 0-2322,-11-13-387,11 13-129,0 0-516,-18 5-258,18-5-258,-25 19 0,10-8-129,1 13-258,-3-7 258,2 15-387,-1-9 258,3 4-387,3 2 387,6-1-387,2-1 129,2-2 129,2-1-129,9-5 0,0-4 0,7 1 0,-3-8 0,1-3 0,-2-5 0,1 0 0,-15 0 0,25-14 0,-25 14 129,17-26-129,-13 12 0,-3 0 0,-1-3 0,0 17 0,-7-21 0,7 21 0,-22-16 0,5 15 0,1 1 0,-1 0 0,2 9-129,15-9 129,-26 24-387,26-24-258,-6 32-903,6-32-3096,0 18-258,0-18-258</inkml:trace>
        </inkml:traceGroup>
      </inkml:traceGroup>
    </inkml:traceGroup>
    <inkml:traceGroup>
      <inkml:annotationXML>
        <emma:emma xmlns:emma="http://www.w3.org/2003/04/emma" version="1.0">
          <emma:interpretation id="{7CAAAB65-771B-4BF6-92DB-925F52D2D2EF}" emma:medium="tactile" emma:mode="ink">
            <msink:context xmlns:msink="http://schemas.microsoft.com/ink/2010/main" type="paragraph" rotatedBoundingBox="15281,7745 17513,7695 17529,8427 15297,847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CB69E92-2EB7-4645-890B-AD382B3C3B40}" emma:medium="tactile" emma:mode="ink">
              <msink:context xmlns:msink="http://schemas.microsoft.com/ink/2010/main" type="line" rotatedBoundingBox="15281,7745 17513,7695 17529,8427 15297,8477"/>
            </emma:interpretation>
          </emma:emma>
        </inkml:annotationXML>
        <inkml:traceGroup>
          <inkml:annotationXML>
            <emma:emma xmlns:emma="http://www.w3.org/2003/04/emma" version="1.0">
              <emma:interpretation id="{1A007FAB-46FE-4DFB-A228-CB3238F6D095}" emma:medium="tactile" emma:mode="ink">
                <msink:context xmlns:msink="http://schemas.microsoft.com/ink/2010/main" type="inkWord" rotatedBoundingBox="15281,7745 17513,7695 17529,8427 15297,8477"/>
              </emma:interpretation>
              <emma:one-of disjunction-type="recognition" id="oneOf3">
                <emma:interpretation id="interp15" emma:lang="en-US" emma:confidence="0">
                  <emma:literal>[X&gt;,10]</emma:literal>
                </emma:interpretation>
                <emma:interpretation id="interp16" emma:lang="en-US" emma:confidence="0">
                  <emma:literal>[X, 10]</emma:literal>
                </emma:interpretation>
                <emma:interpretation id="interp17" emma:lang="en-US" emma:confidence="0">
                  <emma:literal>[X. 10]</emma:literal>
                </emma:interpretation>
                <emma:interpretation id="interp18" emma:lang="en-US" emma:confidence="0">
                  <emma:literal>[X&gt;.10]</emma:literal>
                </emma:interpretation>
                <emma:interpretation id="interp19" emma:lang="en-US" emma:confidence="0">
                  <emma:literal>[x, 10]</emma:literal>
                </emma:interpretation>
              </emma:one-of>
            </emma:emma>
          </inkml:annotationXML>
          <inkml:trace contextRef="#ctx0" brushRef="#br0" timeOffset="20463.5985">6674 2264 4902,'0'0'5160,"0"0"-387,0 8-1548,0-8-1161,15 16-516,-15-16-387,27 33-258,-9-15-387,7 8 129,-3-4-258,5 6-129,-4-3-129,4 6 0,-2-4 0,-1-5-129,-6-2 129,-3-5-129,-1-1 0,-14-14-387,18 16-129,-18-16-1548,0 0-2967,0-15 129,0 15-645,-15-12-129</inkml:trace>
          <inkml:trace contextRef="#ctx0" brushRef="#br0" timeOffset="20179.5625">6939 2190 3225,'0'0'4902,"11"11"-258,-11 3-129,-2 11-3096,-12-7-516,5 18-129,-14-9 0,9 9-258,-9-1 0,3-1 0,-3 0-258,4-1 0,0-6 0,5-6-258,2-3 0,12-18-129,-14 19-387,14-19-774,0 0-2064,0-17-1290,0-1-387,0-1-258</inkml:trace>
          <inkml:trace contextRef="#ctx0" brushRef="#br0" timeOffset="21507.7311">7245 2277 4773,'0'0'4773,"14"-3"-129,-14 3-1032,0 0-2580,20 9-129,-20-9-129,29 11-129,-15-9-129,8 7 0,-1-1-258,1 4-129,2-1 0,1 0 0,-3-1-129,-2 1 129,-1-1-129,-2-2-129,-2 1 129,-15-9 0,20 11 0,-20-11 0,0 0 0,0 20 0,0-20 0,-11 25 129,-5-14-129,-2 3 129,-3 0-129,0 0 129,-2 2 0,-2-4-129,2-1 129,1 2-258,4-5 258,18-8-258,-24 11 258,24-11-258,0 0-129,0 0-258,0 0-1032,0 0-2580,0 0-774,0 0-129,17 5-258</inkml:trace>
          <inkml:trace contextRef="#ctx0" brushRef="#br0" timeOffset="22172.3154">7444 2740 4128,'0'0'4773,"0"0"-516,0 0-1677,0 0-516,0 0-129,0 0-387,0 0-258,0 0-516,18-7-129,-18 7 0,23-16-258,-6 3 0,3 4-129,7-5-129,-1-7-129,2 2-129,-1-3-129,8 13-1419,-12-9-2967,-2 6-387,-21 12-387,18-21-258</inkml:trace>
          <inkml:trace contextRef="#ctx0" brushRef="#br0" timeOffset="22591.3687">7940 2227 2451,'0'0'4902,"0"0"0,9 15-258,-1 9-2709,-8-24-645,4 34-387,-4-13 0,7 5-387,-4 2-258,3 8 258,-5-7-258,0 5-129,-1-1 0,0 1-129,0-6 129,-2 0-129,0-9 0,2-19-516,-5 33-387,5-33-3354,0 0-645,0 0-129,0 0-516</inkml:trace>
          <inkml:trace contextRef="#ctx0" brushRef="#br0" timeOffset="1.41668E7">6653 2084 516,'0'0'2064,"0"0"0,0 0-258,0 0-129,0 0-387,0 0-258,0 0-129,0 0 0,0 0-258,0 0-129,0 0 0,0 0-129,-11 0-129,11 0 0,-15 3 129,15-3-129,-19 8 0,19-8-129,-20 6 129,20-6 129,-19 5-258,19-5 129,-20 4 0,20-4 0,-19 7-129,19-7 129,-15 1 0,15-1-129,0 0 129,0 0-129,0 0 0,-17 6 0,17-6-129,0 0 129,0 19-129,0-19 0,-5 18 129,5-18-129,0 22 0,0-8 0,0 4 0,4-1 129,-3 4-129,1-1 129,1 2-129,-3 5 0,4-3 0,-4 1 129,0 0-129,0 5 0,0-4 129,0-1-129,1 3 258,-1-6-129,2 1-258,-2-3 258,0 2-129,0-5 129,0 4-258,0-21 129,0 26-129,0-26 0,-3 25 129,3-25 0,0 14 0,0-14 0,0 0 0,8 15 0,-8-15 0,0 0 0,18 16 0,-18-16 0,0 0 0,21 16 0,-21-16 0,0 0 0,17 10 0,-17-10 0,0 0 0,19 0 0,-19 0 0,17 0 0,-17 0 0,22 0 0,-22 0 0,24 3 0,-24-3 0,21 3 0,-21-3-258,24 11-2580,-24-11-1548,0 0-258,0 0-258</inkml:trace>
          <inkml:trace contextRef="#ctx0" brushRef="#br0" timeOffset="23087.9318">8183 2243 2580,'-6'24'5031,"-2"-10"-129,2 5-129,6 13-2709,-9-14-903,9 13-129,-3-8-129,3 13-258,0-5 0,3 2-258,2-5 129,5 1-129,0-7 0,4-3-258,-14-19 258,27 19-258,-8-18-129,-1-1 129,3-5-129,-1-10 129,1-4-258,0-8 258,-1-8-258,-1 4 129,-3-8-129,-4-6 0,-5 6 129,-6-1-258,-1 1 258,-1 7-258,-14 8 258,-3 5-129,-2 11 129,-2 7 0,0 2 0,2 12 0,1 6-129,-1-4-258,12 10-645,-12-8-3612,12-1-258,-1-1-645,9-15 129</inkml:trace>
          <inkml:trace contextRef="#ctx0" brushRef="#br0" timeOffset="1.41687E7">8471 2009 2709,'0'0'2322,"0"0"-387,0 0-258,0 0-258,0 0-129,0 0-258,0 0 0,0 0-129,0 0 0,24 2-258,-24-2 129,14 0-387,-14 0 0,17 0-129,-17 0-129,16 0 0,-16 0 0,24 1 0,-24-1-129,22 4 258,-22-4-258,24 1 0,-24-1 129,19 6-129,-19-6 0,20 5 0,-20-5 0,0 0 0,18 6 0,-18-6 0,0 0 129,0 0-129,0 0 0,0 0 129,0 0 0,0 0-129,11 15 129,-11-15 0,0 0 0,4 21-129,-4-21 129,0 23-129,0-23 129,3 22-129,-3-5 0,2 1 129,-1 1-129,0 3 0,2-3 0,1 3 0,-2-1 0,2 2 0,-1 1 0,2-1 0,-3-4 0,0 4 0,0 0 0,2-1 0,-3 5 129,1-1 0,-1-1 0,-1-2-129,2 4 0,0-4 0,0-1 129,-2-2-129,3-6 0,-3 2-129,0-16 129,0 23 0,0-23 0,0 15 0,0-15 0,0 0 0,0 0 0,0 0 0,-10 11 0,10-11 0,0 0 0,-18 0 0,18 0 0,-17 2 0,17-2 0,-20 3 0,20-3 0,-19 6 0,19-6 0,-21 8 0,21-8 0,-22 9 0,22-9 129,-20 10-129,20-10 129,-22 11 0,22-11 0,-15 4 0,15-4 0,0 0 0,-17 5 0,17-5 0,0 0 0,0 0-258,0 0-387,0 0-3096,0 0-1161,0 0 0,8 0-387</inkml:trace>
        </inkml:traceGroup>
      </inkml:traceGroup>
    </inkml:traceGroup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11:19.793"/>
    </inkml:context>
    <inkml:brush xml:id="br0">
      <inkml:brushProperty name="width" value="0.05833" units="cm"/>
      <inkml:brushProperty name="height" value="0.05833" units="cm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D37BA6B-222C-4F7B-B784-398C87CFEBA7}" emma:medium="tactile" emma:mode="ink">
          <msink:context xmlns:msink="http://schemas.microsoft.com/ink/2010/main" type="writingRegion" rotatedBoundingBox="13243,13863 16825,13969 16746,16623 13164,16516"/>
        </emma:interpretation>
      </emma:emma>
    </inkml:annotationXML>
    <inkml:traceGroup>
      <inkml:annotationXML>
        <emma:emma xmlns:emma="http://www.w3.org/2003/04/emma" version="1.0">
          <emma:interpretation id="{36C584F9-28AE-44C4-9DBA-2FCE7FE0E95C}" emma:medium="tactile" emma:mode="ink">
            <msink:context xmlns:msink="http://schemas.microsoft.com/ink/2010/main" type="paragraph" rotatedBoundingBox="13293,14368 16835,14652 16732,15932 13190,156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7C74634-597A-4174-A14D-31C0110063A8}" emma:medium="tactile" emma:mode="ink">
              <msink:context xmlns:msink="http://schemas.microsoft.com/ink/2010/main" type="line" rotatedBoundingBox="13293,14368 16835,14652 16732,15932 13190,15648"/>
            </emma:interpretation>
          </emma:emma>
        </inkml:annotationXML>
        <inkml:traceGroup>
          <inkml:annotationXML>
            <emma:emma xmlns:emma="http://www.w3.org/2003/04/emma" version="1.0">
              <emma:interpretation id="{FF07C76C-83DA-4DBB-A5E8-CD49C3C14949}" emma:medium="tactile" emma:mode="ink">
                <msink:context xmlns:msink="http://schemas.microsoft.com/ink/2010/main" type="inkWord" rotatedBoundingBox="13293,14368 14940,14500 14838,15781 13190,15648"/>
              </emma:interpretation>
              <emma:one-of disjunction-type="recognition" id="oneOf0">
                <emma:interpretation id="interp0" emma:lang="en-US" emma:confidence="0">
                  <emma:literal>[10,121</emma:literal>
                </emma:interpretation>
                <emma:interpretation id="interp1" emma:lang="en-US" emma:confidence="0">
                  <emma:literal>[10.12]/</emma:literal>
                </emma:interpretation>
                <emma:interpretation id="interp2" emma:lang="en-US" emma:confidence="0">
                  <emma:literal>[10112]/</emma:literal>
                </emma:interpretation>
                <emma:interpretation id="interp3" emma:lang="en-US" emma:confidence="0">
                  <emma:literal>[10,123)</emma:literal>
                </emma:interpretation>
                <emma:interpretation id="interp4" emma:lang="en-US" emma:confidence="0">
                  <emma:literal>[10,123}</emma:literal>
                </emma:interpretation>
              </emma:one-of>
            </emma:emma>
          </inkml:annotationXML>
          <inkml:trace contextRef="#ctx0" brushRef="#br0">6044 8872 1161,'0'0'4128,"0"0"387,-10-12-1419,10 12-516,0 0-516,10 0-258,-10 0-645,0 0-258,0-25-129,0 25-129,0 0-258,3-18 0,-3 18 0,0-17-129,0 17 258,0 0-129,0 0 0,3 22 0,-3 0-129,0 9 0,1 8 0,-1 9 0,0 9-129,0 8 129,-7-2-129,0 7-129,0-1 129,3 7 0,-2 3-129,2-2 0,-1-6 129,5-3-129,0 1 129,0-11-129,4-1 129,1-16-129,-3-7 0,3-3 0,-3-9 129,2-3-258,-4-3 129,1 0 0,-1-16-129,2 27 129,-2-27 129,5 23-258,-5-23 129,5 19-129,-5-19 0,0 0-258,0 0 0,0 0-645,0 0-1935,0 0-1935,0 0-258,0-14-258,0 14-258</inkml:trace>
        </inkml:traceGroup>
        <inkml:traceGroup>
          <inkml:annotationXML>
            <emma:emma xmlns:emma="http://www.w3.org/2003/04/emma" version="1.0">
              <emma:interpretation id="{AD87ADC0-8690-4864-B5E7-8E3BE659806D}" emma:medium="tactile" emma:mode="ink">
                <msink:context xmlns:msink="http://schemas.microsoft.com/ink/2010/main" type="inkWord" rotatedBoundingBox="15626,14726 16822,14822 16771,15452 15576,15356"/>
              </emma:interpretation>
              <emma:one-of disjunction-type="recognition" id="oneOf1">
                <emma:interpretation id="interp5" emma:lang="en-US" emma:confidence="0">
                  <emma:literal>ax</emma:literal>
                </emma:interpretation>
                <emma:interpretation id="interp6" emma:lang="en-US" emma:confidence="0">
                  <emma:literal>at</emma:literal>
                </emma:interpretation>
                <emma:interpretation id="interp7" emma:lang="en-US" emma:confidence="0">
                  <emma:literal>a[X</emma:literal>
                </emma:interpretation>
                <emma:interpretation id="interp8" emma:lang="en-US" emma:confidence="0">
                  <emma:literal>aux</emma:literal>
                </emma:interpretation>
                <emma:interpretation id="interp9" emma:lang="en-US" emma:confidence="0">
                  <emma:literal>art</emma:literal>
                </emma:interpretation>
              </emma:one-of>
            </emma:emma>
          </inkml:annotationXML>
          <inkml:trace contextRef="#ctx0" brushRef="#br0" timeOffset="4780.607">7046 9248 1,'0'0'4385,"0"0"517,0 0-258,0 0-1548,-34-5-645,34 5-645,-27-1-387,27 1-387,-28 0-387,28 0 129,-31 0-387,31 0 0,-31 23-129,19-9 0,-6 3-129,5 1 0,-1 7-129,0 0 129,6 6 0,0 0 0,1-4 0,7 4 0,0 0-129,8-5 129,7-4 0,1-3-129,6-7 129,2-7-258,1-5 258,1-12-129,1-2 129,-1-8-129,-2-6 0,2-4 0,-10-4 129,3 7-129,-12 3 0,-4-5 0,-3 3 0,0 6 129,0 6-129,-10 0 0,10 16-129,-21-11 129,21 11 0,0 0 0,-16 18 129,14-2-129,2 9 0,0 1 0,4 3 0,9-4 129,1 0-129,4-1 0,0 3 0,2-11 0,3-2-258,-7-6-129,6 3-129,-22-11-645,30 11-2322,-30-11-1548,21-2-258,-21 2-129,13-15-258</inkml:trace>
          <inkml:trace contextRef="#ctx0" brushRef="#br0" timeOffset="5659.7186">7529 9090 645,'0'0'3999,"0"0"-258,0 0-387,0 0-387,0 0-387,0 0-387,0 0-645,0 0 0,0 0-516,0 0 0,-8 0-387,8 0 0,-19 0 0,0 0-258,3 0 0,-4 0-129,3 2 0,-2 1-129,4 0 0,2 0-129,13-3 0,-24 11 129,24-11-129,0 0 0,-9 21 0,9-21 0,0 15 0,0-15 0,9 19 0,-9-19 0,20 28 129,-9-11-129,0 3 0,0 0 0,3 7 0,-7 7-129,0-1 129,2 0 0,-4 5 0,-2-2 0,-2-2-129,-1 0 129,0-6-129,0-3 129,-1 0 129,0-5-258,-4-6 129,4 0 0,1-14 0,-1 27 0,1-27 0,0 19 0,0-19 0,7 16 0,-7-16 0,0 0-129,22 11 129,-22-11 0,18 0 0,-18 0 0,22-9 0,-22 9 0,20-16 0,-20 16 0,18-15 129,-18 15-129,0 0 0,14-12 0,-14 12-129,0 0 0,0 0-258,0 0-258,0 0-774,15-11-3483,-15 11-129,0 0-387,0 0-387</inkml:trace>
          <inkml:trace contextRef="#ctx0" brushRef="#br0" timeOffset="6891.8751">7683 9232 8514,'12'25'5031,"-12"-25"0,24 40-1032,-16-21-2967,16 12 0,-3-4-387,8 10-129,-5-6-258,4 0 0,-1 0-258,0-5 129,-3-5-387,-6-4 0,0-1-387,-18-16-2064,18-2-2064,-18 2-129,10-15-387,-9-3-387</inkml:trace>
          <inkml:trace contextRef="#ctx0" brushRef="#br0" timeOffset="6635.8426">7925 9213 1419,'15'-3'4515,"-15"3"516,0 0-516,0 0-1548,0 19-1161,0-19-129,-9 25-645,-8-8-129,9 12-129,-11-2-387,3 6 0,-5 0-129,1 3-129,-1-1 0,3-3-129,2-5 0,3-7 0,2-4-387,11-16-129,-8 22-774,8-22-1935,-10-14-1548,10 14-258,0-26-387,-2 6 130</inkml:trace>
        </inkml:traceGroup>
      </inkml:traceGroup>
    </inkml:traceGroup>
    <inkml:traceGroup>
      <inkml:annotationXML>
        <emma:emma xmlns:emma="http://www.w3.org/2003/04/emma" version="1.0">
          <emma:interpretation id="{D4F9C470-E7F4-43CE-A5A6-9D1D529A7068}" emma:medium="tactile" emma:mode="ink">
            <msink:context xmlns:msink="http://schemas.microsoft.com/ink/2010/main" type="paragraph" rotatedBoundingBox="13190,15643 15746,15719 15720,16592 13164,165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D578BF8-E407-48F4-80E1-0160BCCF16C2}" emma:medium="tactile" emma:mode="ink">
              <msink:context xmlns:msink="http://schemas.microsoft.com/ink/2010/main" type="line" rotatedBoundingBox="13190,15643 15746,15719 15720,16592 13164,16516"/>
            </emma:interpretation>
          </emma:emma>
        </inkml:annotationXML>
        <inkml:traceGroup>
          <inkml:annotationXML>
            <emma:emma xmlns:emma="http://www.w3.org/2003/04/emma" version="1.0">
              <emma:interpretation id="{2B554979-DD37-43C3-931B-16E2FBBB8D82}" emma:medium="tactile" emma:mode="ink">
                <msink:context xmlns:msink="http://schemas.microsoft.com/ink/2010/main" type="inkWord" rotatedBoundingBox="13190,15643 15746,15719 15720,16592 13164,16516"/>
              </emma:interpretation>
              <emma:one-of disjunction-type="recognition" id="oneOf2">
                <emma:interpretation id="interp10" emma:lang="en-US" emma:confidence="0">
                  <emma:literal>[16163%</emma:literal>
                </emma:interpretation>
                <emma:interpretation id="interp11" emma:lang="en-US" emma:confidence="0">
                  <emma:literal>[16,163%</emma:literal>
                </emma:interpretation>
                <emma:interpretation id="interp12" emma:lang="en-US" emma:confidence="0">
                  <emma:literal>[161163%</emma:literal>
                </emma:interpretation>
                <emma:interpretation id="interp13" emma:lang="en-US" emma:confidence="0">
                  <emma:literal>[161638%</emma:literal>
                </emma:interpretation>
                <emma:interpretation id="interp14" emma:lang="en-US" emma:confidence="0">
                  <emma:literal>[1611638%</emma:literal>
                </emma:interpretation>
              </emma:one-of>
            </emma:emma>
          </inkml:annotationXML>
          <inkml:trace contextRef="#ctx0" brushRef="#br0" timeOffset="11235.4267">5970 10588 645,'0'0'4386,"0"0"387,0 0-129,-14-22-1806,14 22-645,0 0-774,0 0-129,-22 1-387,22-1-258,-12 16-129,12-16-129,-14 18 0,8-1-258,-4-1 0,6 3 0,-3 1 129,4 0-258,3 2 129,0-1 0,0-2 0,7-2 0,-7-17-129,24 21 129,-7-11-129,4-10 129,5 0-129,-2-7 0,-3-10 129,2-4-129,-2 1 129,-3-2-129,-2-5 0,-8 2 0,-5-2 0,-3 5 0,0 3-129,-15 4 129,-5 8-258,-2 2 0,1 5-258,-8 0-903,12 14-3096,-4-5-516,8 6-258,13-15-387</inkml:trace>
          <inkml:trace contextRef="#ctx0" brushRef="#br0" timeOffset="392.5498">5821 9994 10062,'2'40'5289,"7"-17"-516,0-5-1161,5 9-2580,-2-7-258,9 8-129,-7 2-129,7 2-129,-9-7-129,8 4-129,-5-9 0,3 4 129,-2-6-258,-2-6 129,-14-12 129,26 3-129,-26-3 0,25-15 0,-12 0 0,-3-7-129,2-8 258,-1 3-258,2 1 0,1-5 0,1 3-129,-2 4-387,9 15-2709,-12-12-1935,-10 21-129,20-19-258,-20 19-516</inkml:trace>
          <inkml:trace contextRef="#ctx0" brushRef="#br1" timeOffset="453328.5654">4594 10288 1,'1'-15'3611,"-1"15"259,0 0-1548,-18-1-387,18 1-387,-29-3-387,29 3-129,-35-2-387,18 2 0,-4 0-129,3 0-129,0 0-129,18 0 0,-28 6 0,28-6-129,-18 15 0,18-15-129,-5 18 0,5-18 0,0 20 0,0-4 0,4-1 0,-3-1 129,1 7-258,0 1 258,-2 2-129,0-1 0,0 7 0,0-4 0,0 5-129,0 2 129,0-4 0,-2 1 0,0 1-129,1-6 129,-1 1-129,-2-2 129,4-5-258,0-4 258,0-15-129,0 28 129,0-28 0,0 0 0,18 12 0,-18-12 0,25 2 0,-25-2 0,28 0 0,-10 0 0,-1 0-129,0-2-258,2 2-516,-19 0-1548,21-12-1548,-4 10-516,-17 2 387</inkml:trace>
          <inkml:trace contextRef="#ctx0" brushRef="#br1" timeOffset="453636.6045">4725 10301 2709,'3'42'4128,"-3"-26"-129,0 4-2580,0 15-129,-3-8 0,3 8-258,-3 1-387,2 0-258,-5-3-258,5 1 0,-1-7-129,-1-7-645,3 8-1161,2-5-2193,-2-23-258,7 27 0</inkml:trace>
          <inkml:trace contextRef="#ctx0" brushRef="#br1" timeOffset="454252.6826">4941 10343 645,'0'0'3612,"-9"16"-387,9-16-645,-22 16-645,14-2-516,-10 1-387,9 5 0,-9 2-387,11 4 129,-7 2-387,7 5 0,0-7-258,7 7 129,0-5-258,0 1 129,6-3-129,4-6 0,5-1 258,0-6-516,6-5 516,1-3-258,1-4 0,-1-1-258,0-9 516,2-5-516,-11-4 258,2-3-129,-7 1 129,-5-2 0,-3 0 0,0-2 0,-10 5 0,-6 5 0,-5 1 0,-4 7 0,-1 3 0,0 3 0,1 6 129,-3 8-129,6 3 0,5 4-129,7 3-129,1-8-774,9 1-2451,7-1-774,-7-16-129,20 19-257</inkml:trace>
          <inkml:trace contextRef="#ctx0" brushRef="#br1" timeOffset="454481.2117">5157 10626 1032,'-6'27'3870,"-5"-13"258,7 11-258,-2-1-2967,-2-4-516,4-1-387,4 2-1032,0-1-2838,0-20-129,0 18 129</inkml:trace>
          <inkml:trace contextRef="#ctx0" brushRef="#br1" timeOffset="454774.249">5267 10321 645,'0'24'4128,"0"-24"129,-2 34-258,2-5-2838,-5-2-258,5 6 0,0-3-129,0 2-387,3-4-258,-3 0 0,0 1-258,0-10-258,0 1-516,0-20-516,-3 21-1935,3-21-903,0 0 0</inkml:trace>
          <inkml:trace contextRef="#ctx0" brushRef="#br1" timeOffset="455232.8072">5472 10345 2322,'-31'19'3741,"7"-4"-903,3 5-1290,10 5 258,-11 0-129,16 6-516,-8-2-516,10 4-129,0-8 0,4 10-258,0-9-129,8-3-129,6-6 129,-1 1-129,2-9 0,2-2-129,-2-4 129,-15-3 0,28-3 0,-28 3 0,22-21 0,-19 4 0,0 2 0,-3 0 0,0 15 0,-7-27 0,-7 17 129,14 10-129,-35-13 0,17 13 129,0 0-129,0 0 0,4 2 0,14-2-129,-14 18-1032,14-18-2838,0 0 0,0 0-645</inkml:trace>
          <inkml:trace contextRef="#ctx0" brushRef="#br1" timeOffset="455852.8859">5434 10201 129,'0'0'3741,"0"0"387,0 0-1935,0 0-387,14 0 0,4 7-387,-18-7-516,33 1 0,-19-7-258,9 9 129,-7-3-387,4 0 0,-20 0-129,26 2 0,-26-2-129,16 9 0,-16-9 0,0 17 0,0-17-129,-2 22 129,-6-6-129,1-2 129,0 4-129,3 4 0,-2-2 0,6 1 129,0 4-129,0 2 0,0 5 0,7-6 0,0 9 0,1-2 0,-2 0 0,4-1 0,-5 0-129,0-3 129,-3-2 0,-2 0 0,0-5 0,-2-1 0,-4-2 0,-4 0 129,-2-5-129,12-14 0,-23 25 0,23-25 0,-23 13 129,23-13-129,-17 1-129,17-1-258,0 0-774,-14 0-3225,14 0 0,0 0-645,-6-14 516</inkml:trace>
        </inkml:traceGroup>
      </inkml:traceGroup>
    </inkml:traceGroup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5:04:00.73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642E9224-51D8-42A6-BE46-B263235B0012}" emma:medium="tactile" emma:mode="ink">
          <msink:context xmlns:msink="http://schemas.microsoft.com/ink/2010/main" type="inkDrawing" rotatedBoundingBox="14699,14898 14928,9899 15103,9907 14875,14906" semanticType="callout" shapeName="Other">
            <msink:sourceLink direction="with" ref="{A0563AA3-6639-403D-8CAE-84DFC4A5EBF9}"/>
          </msink:context>
        </emma:interpretation>
      </emma:emma>
    </inkml:annotationXML>
    <inkml:trace contextRef="#ctx0" brushRef="#br0">280 0 2193,'0'0'2193,"0"0"129,0 0-387,0 0-387,0 0-258,0 0 0,0 0-258,0 0-258,0 0 129,0 20-387,0-20 129,0 18-129,0-18-129,0 29 0,0-29 129,-3 28-258,0-11 0,3 3 0,-1 2-129,2 0 129,-2-2-129,1 0 0,0 8 0,-5 5 0,3-4-129,0 4 129,-3-2 0,3 5-129,0-2 129,-3 5-129,4-8 0,1 2 0,-3-1 258,2-1-258,-1 5 0,0 0 0,0-3 129,1 3-129,-2 0 0,-1-3 129,2 3-258,0 0 258,-3-4-129,3 1 0,-1-4 0,0 0 0,0 2 0,2-2 0,0-6 0,-1 2 0,-1 2 0,2 0 0,0 0 0,1-2 0,-6 2 0,3-1 0,0 7 129,-1-4-258,1-1 258,1 5-129,-1-8 129,3 3-129,-4-1 0,4 2 0,-2-8 0,1 0 0,-2 0 0,3-2 0,0 1 0,-1 2 0,1-3 0,0 2 0,0 3 0,0-4 129,-3 2-129,3 4 0,0-1 0,0-3 0,0 1-129,-1 3 129,-1-2 0,2-3 0,-4 1 0,3-1 0,-1 3 0,2-2 0,-4 0 0,4 1 0,-1 0 0,-1 2 0,2 2 0,0 1 0,-1-2 0,2 2 0,-2-4 0,-1 4 0,2 1 0,-1-3 0,1-1 129,-3 2-258,2 4 258,-1-6-129,1 6 0,1-2 0,-1 4 129,-2-2-129,3-3 0,-1-2 0,1 3 0,0-3 0,0-5 0,-3-2 0,1 1 0,1 1 0,-2 2 0,0 0 0,1 1 0,-3-1 0,3 2 0,0 3 0,-2-2 0,4-1 0,-3-3 0,2 2 0,1 3 0,-4-5 0,4 3 0,-3 3 0,2-5 0,-5 5-129,6 4 129,-3 0 0,-2-3 0,5 3 0,-6-2 0,2 0 0,-2-2-129,3-1 129,-3-4 0,-1-1 0,4-2 129,-1 0-129,1-1 129,-1 1-129,-1-3 129,3 0 129,-3 2-129,4-3-129,-2 3 0,0 0 129,2 1-129,1-1 0,0 0-129,-3 1 129,3 0 0,-1 0 0,1-4 129,-1 3-129,-2-2 0,3-2 0,0-15 0,-3 28 0,3-28 0,0 24 0,0-24 0,0 26 0,0-26 0,0 23 0,0-23 0,0 23-129,0-23 129,0 24 0,0-24 0,0 22 0,0-22 0,0 17 0,0-17 0,0 21 0,0-21 0,1 17 0,-1-17 0,5 18 0,-5-18 0,2 22 0,-2-22 0,3 14 0,-3-14 0,8 16 0,-8-16 0,5 21 0,-5-21 0,1 20 0,-1-20 0,6 17 0,-6-17 0,0 14 0,0-14 0,0 0 0,14 17 0,-14-17 0,0 0 0,4 17 0,-4-17 0,0 0 0,4 17 0,-4-17 0,0 0 0,1 21 0,-1-21 0,0 0-129,4 21 129,-4-21 0,0 0 0,3 18 0,-3-18 0,7 15 0,-7-15 0,0 0 0,11 17 0,-11-17 0,9 15 0,-9-15 0,0 0 0,9 19 0,-9-19 0,2 16 0,-2-16 0,1 22 0,-1-22 0,0 18 0,0-18 0,0 0 0,0 19 0,0-19 0,0 0 0,0 15 0,0-15 0,0 0-258,0 0 258,6 16 0,-6-16 0,0 0 0,0 0 0,0 0 0,3 14 258,-3-14-258,0 0 0,0 16 0,0-16 0,0 0 0,0 16 0,0-16 129,0 0-129,0 16 0,0-16 0,0 0 0,0 14-129,0-14 129,0 0 0,0 16-258,0-16 258,0 17 0,0-17 0,0 20 0,0-20 0,0 18 0,0-18 0,0 27 0,0-27 0,1 22 0,-1-22 0,0 22 0,0-22 0,0 30 0,0-16 0,0 2 0,0 4 0,0-2 0,0 5 0,1 0 0,1-1-129,1-2-129,2 15-645,-5-5-3225,0 0-258,0 8-258,0-2-387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09:44.22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C3DFB474-DBF6-4BE9-A2CD-7E081D047D12}" emma:medium="tactile" emma:mode="ink">
          <msink:context xmlns:msink="http://schemas.microsoft.com/ink/2010/main" type="writingRegion" rotatedBoundingBox="14347,6037 14548,6037 14548,6361 14347,6361"/>
        </emma:interpretation>
      </emma:emma>
    </inkml:annotationXML>
    <inkml:traceGroup>
      <inkml:annotationXML>
        <emma:emma xmlns:emma="http://www.w3.org/2003/04/emma" version="1.0">
          <emma:interpretation id="{412D2C28-D74B-49A9-9660-3D377C400EE9}" emma:medium="tactile" emma:mode="ink">
            <msink:context xmlns:msink="http://schemas.microsoft.com/ink/2010/main" type="paragraph" rotatedBoundingBox="14347,6037 14548,6037 14548,6361 14347,63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B7263F7-20C8-4F54-9157-1E621440247B}" emma:medium="tactile" emma:mode="ink">
              <msink:context xmlns:msink="http://schemas.microsoft.com/ink/2010/main" type="line" rotatedBoundingBox="14347,6037 14548,6037 14548,6361 14347,6361"/>
            </emma:interpretation>
          </emma:emma>
        </inkml:annotationXML>
        <inkml:traceGroup>
          <inkml:annotationXML>
            <emma:emma xmlns:emma="http://www.w3.org/2003/04/emma" version="1.0">
              <emma:interpretation id="{52B0FD23-5A70-4665-8D5D-F63D4A0AFB51}" emma:medium="tactile" emma:mode="ink">
                <msink:context xmlns:msink="http://schemas.microsoft.com/ink/2010/main" type="inkWord" rotatedBoundingBox="14347,6037 14548,6037 14548,6361 14347,6361">
                  <msink:destinationLink direction="to" ref="{41096F55-966A-4B51-A6DD-09FC3D3597EC}"/>
                </msink:context>
              </emma:interpretation>
              <emma:one-of disjunction-type="recognition" id="oneOf0">
                <emma:interpretation id="interp0" emma:lang="en-US" emma:confidence="1">
                  <emma:literal>&gt;</emma:literal>
                </emma:interpretation>
                <emma:interpretation id="interp1" emma:lang="en-US" emma:confidence="0">
                  <emma:literal>S</emma:literal>
                </emma:interpretation>
                <emma:interpretation id="interp2" emma:lang="en-US" emma:confidence="0">
                  <emma:literal>y</emma:literal>
                </emma:interpretation>
                <emma:interpretation id="interp3" emma:lang="en-US" emma:confidence="0">
                  <emma:literal>,</emma:literal>
                </emma:interpretation>
                <emma:interpretation id="interp4" emma:lang="en-US" emma:confidence="0">
                  <emma:literal>}</emma:literal>
                </emma:interpretation>
              </emma:one-of>
            </emma:emma>
          </inkml:annotationXML>
          <inkml:trace contextRef="#ctx0" brushRef="#br0">2059 613 774,'-6'14'4128,"6"-14"-516,0 0-387,-22 0-516,22 0-516,0 0-387,0 0-645,0 0-258,0 0-129,0 0 0,0 0-258,0 0-258,-4 18 0,4-18-129,8 22 0,-8-22 0,21 20-129,-21-20 129,27 20-258,-27-20 258,29 20-129,-29-20 0,26 22-129,-26-22 258,21 20-258,-21-20 387,14 24-387,-14-24 387,6 19-387,-6-19 258,0 18-129,0-18 0,-6 15 0,6-15 0,-22 11 0,8-3 0,-6-2 129,-3 2 0,-2 5-129,0-4 129,0 1-129,2-4 0,7-2-258,14 13-2322,2-17-1935,11 0-645,10-11-516,10-3 129</inkml:trace>
        </inkml:traceGroup>
      </inkml:traceGroup>
    </inkml:traceGroup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16:17.663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D1CE5418-55CE-4286-8006-058CDED3B0C9}" emma:medium="tactile" emma:mode="ink">
          <msink:context xmlns:msink="http://schemas.microsoft.com/ink/2010/main" type="writingRegion" rotatedBoundingBox="13167,9791 15255,8762 15701,9668 13613,10697"/>
        </emma:interpretation>
      </emma:emma>
    </inkml:annotationXML>
    <inkml:traceGroup>
      <inkml:annotationXML>
        <emma:emma xmlns:emma="http://www.w3.org/2003/04/emma" version="1.0">
          <emma:interpretation id="{82C5D259-2E30-41D8-BFAB-3CE51926D53B}" emma:medium="tactile" emma:mode="ink">
            <msink:context xmlns:msink="http://schemas.microsoft.com/ink/2010/main" type="paragraph" rotatedBoundingBox="13167,9791 15255,8762 15701,9668 13613,106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11BC479-3DFD-4416-872F-5583C6906388}" emma:medium="tactile" emma:mode="ink">
              <msink:context xmlns:msink="http://schemas.microsoft.com/ink/2010/main" type="line" rotatedBoundingBox="13167,9791 15255,8762 15701,9668 13613,10697"/>
            </emma:interpretation>
          </emma:emma>
        </inkml:annotationXML>
        <inkml:traceGroup>
          <inkml:annotationXML>
            <emma:emma xmlns:emma="http://www.w3.org/2003/04/emma" version="1.0">
              <emma:interpretation id="{A0563AA3-6639-403D-8CAE-84DFC4A5EBF9}" emma:medium="tactile" emma:mode="ink">
                <msink:context xmlns:msink="http://schemas.microsoft.com/ink/2010/main" type="inkWord" rotatedBoundingBox="13167,9791 15255,8762 15701,9668 13613,10697">
                  <msink:destinationLink direction="with" ref="{642E9224-51D8-42A6-BE46-B263235B0012}"/>
                </msink:context>
              </emma:interpretation>
              <emma:one-of disjunction-type="recognition" id="oneOf0">
                <emma:interpretation id="interp0" emma:lang="en-US" emma:confidence="0">
                  <emma:literal>1012k.</emma:literal>
                </emma:interpretation>
                <emma:interpretation id="interp1" emma:lang="en-US" emma:confidence="0">
                  <emma:literal>10112k.</emma:literal>
                </emma:interpretation>
                <emma:interpretation id="interp2" emma:lang="en-US" emma:confidence="0">
                  <emma:literal>10.12k.</emma:literal>
                </emma:interpretation>
                <emma:interpretation id="interp3" emma:lang="en-US" emma:confidence="0">
                  <emma:literal>10112°.</emma:literal>
                </emma:interpretation>
                <emma:interpretation id="interp4" emma:lang="en-US" emma:confidence="0">
                  <emma:literal>10,125°.</emma:literal>
                </emma:interpretation>
              </emma:one-of>
            </emma:emma>
          </inkml:annotationXML>
          <inkml:trace contextRef="#ctx0" brushRef="#br0">4694 4266 1548,'0'11'3999,"0"-11"-1161,-11 25-1032,11-25 0,-8 30 0,8-30-774,-5 29-129,5-29-387,0 30 258,0-30-387,7 23 0,-7-23 0,20 19-129,-20-19-129,26 9 0,-10-7 0,-4-2 0,-12 0-129,32-2 0,-32 2 0,27-17 0,-27 17 129,21-23-129,-14 7 0,-2-1 0,-2-4 129,0 2-129,-3 0 0,0-1 129,-3 1-129,-3-1 0,-3 6 0,9 14 129,-25-25-129,11 21 129,-5 2-129,-3 2 0,4 0 0,-1 8 129,0 1-129,3 5-129,3 0 0,13-14 0,-14 31-387,14-31-516,0 31-1032,0-31-2451,21 22-258,0-11 0</inkml:trace>
          <inkml:trace contextRef="#ctx0" brushRef="#br0" timeOffset="260.5329">4998 4411 258,'7'19'4128,"-7"-19"387,0 17-2064,3 4-645,-3-21-387,0 30-258,0-30-645,-2 28-129,2-28-387,-4 24 0,0-9-516,4-15-1290,0 0-2322,0 0-387,-14 1 258</inkml:trace>
          <inkml:trace contextRef="#ctx0" brushRef="#br0" timeOffset="644.5819">5189 4233 774,'0'0'4128,"9"-22"258,-9 22-2322,0 0-129,0 0-129,0 0-387,0 0-516,6 14-258,-6-14 129,0 31-129,0-13-129,0 2-129,0 1-129,0 4 0,-3-4-129,3 1 0,0-3-129,0-5-129,0 1 129,0-15-258,7 27-387,-7-27-516,16 10-1677,-16-10-1935,15 0 129,-15 0-516</inkml:trace>
          <inkml:trace contextRef="#ctx0" brushRef="#br0" timeOffset="1240.1575">5363 4223 258,'0'0'4644,"7"-15"258,-7 15-387,0-21-2709,11 21-387,-11 0-129,14-6-387,-14 6-387,18 0-129,-18 0 0,21 0-129,-21 0-129,19 12 0,-19-12 0,19 19-129,-19-19 258,6 28-258,-6-28 0,0 28-258,-9-11 258,-2 0-129,-3-1 129,-2 3-129,-3-2 129,-1 1-129,4-4 129,2 2 0,14-16-129,-24 22 258,24-22-258,-8 14 258,8-14-129,0 0 129,12 14-129,-12-14 129,27 6-129,-12-4 129,2 0-129,-1 0 258,3-2-516,-4 0-129,7 4-774,-22-4-3096,21 0-516,-6 0-516,-15 0 258</inkml:trace>
          <inkml:trace contextRef="#ctx0" brushRef="#br0" timeOffset="2003.7545">5530 4105 2322,'0'0'4644,"18"-8"-129,-18 8-2064,0 0-645,28-9-258,-28 9-387,21-10-516,-21 10-258,29-6 0,-29 6-129,32 0-129,-32 0 129,27 0-129,-27 0 0,23 0 0,-23 0 0,17 0 0,-17 0 0,0 0 0,0 0-129,18 2 129,-18-2-129,0 0 129,0 0 129,0 0-129,7 18-129,-7-18 129,2 19-129,-2-19 129,0 21-129,0-6 129,0-15-129,0 31 129,-2-16-129,1 1 129,-2 0-129,3 4 0,0-2 129,0 2-129,0-1 0,0-2 0,0 2 0,0 2 0,0 0 0,0-6 0,0 3 0,0-1 0,0 0 0,0 1 0,0-1 0,0 1 0,0-18 0,-6 25 0,6-25 0,-8 20 0,8-20 0,-10 16 0,10-16 0,-15 8 129,15-8-129,-22 3 0,22-3 129,-31 0-129,14 0 129,1 0-129,16 0 0,-24 0-129,24 0-645,-13 18-3870,13-18-129,0 0-645,18 3 129</inkml:trace>
          <inkml:trace contextRef="#ctx0" brushRef="#br0" timeOffset="-563.0715">4524 4198 258,'0'0'4128,"0"0"-387,0 0-903,0 0-774,0 0-387,0 0-387,0 0-129,0 0-516,15 22 129,-15-22-258,3 36 0,-3-18-258,6 4 0,-6-3-129,0 1 0,0-3-129,0 5 0,0-8 0,0-14 0,0 23 0,0-23 0,0 19 0,0-19-129,-2 16 0,2-16-129,0 0-387,0 0-1419,0 0-2322,0 0-387,0 0-129</inkml:trace>
          <inkml:trace contextRef="#ctx0" brushRef="#br1" timeOffset="1.36589E7">6224 3882 645,'0'0'1806,"0"0"-129,0 0 258,0 0 258,0 0-516,0 0-387,0 0-129,0 0-129,-14-8-129,14 8-387,0 0 129,0 0-258,0 0-129,-14 10 129,14-10-258,-8 19 0,8-19 0,-7 23-129,7-23 129,-9 21-129,9-21 0,-4 25 0,4-25 129,-4 18-129,4-18 129,0 14-129,0-14 0,0 14 0,0-14 129,0 0-129,14 14 0,-14-14 129,15 3-129,-15-3 129,24 0 0,-24 0-129,25-3 129,-25 3-129,25-13 129,-25 13-129,21-14 0,-21 14 129,14-19-129,-14 19 0,8-17 258,-8 17-129,4-15-129,-4 15 129,0 0-129,0 0 0,0-22 0,0 22 129,0-14-129,0 14 0,-8-15 0,8 15 0,-12-22 0,12 22 0,-13-11-129,13 11-516,0 0-903,-17 0-2709,17 0-258,0 0-129</inkml:trace>
          <inkml:trace contextRef="#ctx0" brushRef="#br1" timeOffset="1.366E7">6111 3244 1677,'0'0'2967,"0"0"-258,0 10-258,0-10-516,4 25-258,-4-25-387,7 33-258,-4-13-258,7 14-129,-3-6-129,4 5 0,-1-2-129,5 3 0,-4-7-258,2 1 129,-1-4 0,1 0-129,-2-9 0,-11-15-129,22 21 0,-22-21 0,18 9 129,-18-9-129,18 0 0,-18 0 0,21-19 0,-21 19 129,24-28-129,-13 5 0,3 0 0,0-4 0,0 2 0,1-6-129,1-1 129,-4 2-129,5 0 129,-2 1-129,3 9 129,-4-2-387,6 10-774,-20 12-2838,18-29-387,-2 25-516,-16 4 129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1:43:30.4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3619 4670 2322,'14'-18'4386,"-2"6"0,-12 12 0,3-12-1935,-3 12-129,0 0-903,0 10 0,-11-6-516,4 11-129,-6-5-129,0 6-129,-4 1 0,1 4-258,-4 0 0,1 5-129,-2 2 0,1-3 0,0 0-129,1 4 0,1-3 0,1 0 0,4-4 0,2-4 0,2-4 0,3 1 0,2-4-258,4-11-129,-2 10-258,2-10-516,0 0-2193,0-12-1032,5 0-516,-5-8 0,4 1-516</inkml:trace>
  <inkml:trace contextRef="#ctx0" brushRef="#br0" timeOffset="293.0166">3308 4639 6966,'-12'-14'4773,"12"14"0,0 0-516,0 0-2322,4 9-387,12 8-258,-5-1-387,11 8-387,-2-2 0,8 6-129,2-1-129,1 2 0,1-3-129,2-1 0,-4-3-129,1-5 0,-4-2 0,-2-3 0,-4-1-129,-4-6-129,0 2-258,-17-7-1290,20-2-2967,-20 2 129,0 0-645,1-21-387</inkml:trace>
  <inkml:trace contextRef="#ctx0" brushRef="#br0" timeOffset="3796.2171">4607 4410 1677,'12'-2'3096,"-12"2"-129,0 0-387,0 0-387,-7-8-258,7 8-387,0 0-129,0 0-129,-19-6-387,19 6-129,0 0-129,-15-3-129,15 3 129,-13-3-387,13 3 129,-20-2-129,20 2 0,-19-3 0,19 3-129,-19 0 129,19 0-129,-14 0 0,14 0 0,0 0 129,-8 13-258,8-13 129,0 21 0,0-6-129,0 2 129,0 2-129,1 2 0,-1 5 129,0 2-129,0 1 0,0 3 129,0 1-129,0-2 129,0 1-129,0 0 129,0-3-258,0 0 258,0-5-129,0-2 0,0-1 0,0-4 0,2 0 0,1-5 0,-1 1 0,-2-13 0,8 16 129,-8-16-129,0 0 129,17 8-129,-17-8 129,19 0 0,-19 0 0,21 0-129,-8 0 129,2 0-129,0-1 129,3 1-129,-2 0 0,3 0-387,-3-1-387,12 1-3096,-14-3-516,5 3-387,-7-8-258</inkml:trace>
  <inkml:trace contextRef="#ctx0" brushRef="#br0" timeOffset="4177.2386">4812 4684 7740,'-3'-10'4773,"3"-2"-129,0 0-387,12 9-2709,-7-10-387,12 9 0,-5-3-387,6 2-387,-1 0 0,0 5-129,1 0-129,-2 0 0,0 0-129,0 0 0,-3 0 0,1 0 129,-2 0-129,-2 0 0,-10 0-129,14 0 129,-14 0-387,0 0-387,0 0-1806,0 0-1935,0 0-129,0 0-516,-6 0 0</inkml:trace>
  <inkml:trace contextRef="#ctx0" brushRef="#br0" timeOffset="4604.2632">5248 4445 5934,'0'0'4515,"0"0"129,8-13-387,-8 13-2322,0 0-387,12 8-258,-12-8-258,3 23-387,-3-5-129,5 7-129,-4 4-129,1 4 0,-2 2 0,3 1-258,-3 0 258,2-3-387,0 0 258,1-5-129,-1-7 129,4-2-129,-2-7 0,-4-12-129,10 12-258,-10-12-645,20 0-2967,-17-8-645,9-2-129,-10-13-516</inkml:trace>
  <inkml:trace contextRef="#ctx0" brushRef="#br0" timeOffset="5080.2905">5574 4509 7740,'0'14'4644,"-2"16"129,-6-12-645,6 11-2709,-5-4-129,7 9-258,0-2-387,0-2-258,6 1 0,2-5-258,3-5 258,3-3-387,2-4 129,4-4-129,1-6 129,2-4-129,2-2 129,2-9-129,2-5 0,-3-3 129,-1-5-129,-4-6 0,-3-2 0,-5-3 129,-6-2-258,-7-2 387,-6 1-387,-8 0 129,-6 2 129,-4 11-129,-4 3 0,-2 6 0,-1 8 0,0 8-129,3 5 129,3 9 0,3 6 0,5 4-129,7 1-258,2-3-258,8 16-1548,1-12-2322,11 3-129,-2-9-516,6 4-129</inkml:trace>
  <inkml:trace contextRef="#ctx0" brushRef="#br0" timeOffset="5356.3063">5968 4737 9546,'21'5'4773,"-21"-5"-258,14 16-387,-14-16-3354,10 27-129,-10-12-129,1 6-258,-1-1-129,0 3 0,-1-3-258,-6-3-129,3 0-645,-6-10-2064,6 5-1290,4-12-387,0 0-129,-16 0-387</inkml:trace>
  <inkml:trace contextRef="#ctx0" brushRef="#br0" timeOffset="5713.3267">6338 4420 9030,'0'0'4902,"0"0"-387,-1 12-129,-14-1-3225,13 15-129,-8-3-258,5 10-258,0 1-258,3 0 0,-2 3 0,4-5-129,0-2 0,0-2-129,4-3 0,-1-7 0,1-1 0,1-6-387,5 2-645,-10-13-3483,0 0-129,0 0-258,14 0-516</inkml:trace>
  <inkml:trace contextRef="#ctx0" brushRef="#br0" timeOffset="6160.3523">6557 4430 9159,'0'24'4773,"-7"-8"-516,3 11 129,-6-1-3741,10 8-129,-5-2 387,5 2-516,0-3 0,9-4-258,1-3 129,5-1-129,1-10 129,4-4-129,2-3 0,0-6-129,4 0 129,-1-7-129,0-5 0,-1-4 0,-4-2 0,-3-6 129,-4-3-129,-5-2 129,-5-1-258,-3-3 258,-12 1-129,-6 2 129,-4 3-129,-5 5 0,-4 3 0,-2 6-129,1 8 129,2 4 0,4 1 0,3 1-387,12 15-774,-7-9-3354,18 8 0,0-15-387,12 17-387</inkml:trace>
  <inkml:trace contextRef="#ctx0" brushRef="#br0" timeOffset="6956.3978">6980 4196 10062,'0'0'5031,"0"0"-387,0 0-129,4-11-3225,9 11-258,-3-5-258,11 5-258,-1-5-258,2 5 0,0-5-129,3 4 0,-4 0 0,-3 0-129,-2 1 0,-4 0 0,-2 2 0,-10-2 0,12 13 0,-12-13 0,1 22 0,-1-8 0,-1 3 0,-3 3 0,0 1 0,-2 3 0,2 1 0,1 0 0,1 3-129,0-1 129,1 2 0,1 1 0,0-1-129,0 1 129,3 2 0,-1-2-129,1 1 258,1-2-258,1 0 129,-1 0-129,1 0 129,-3-5-129,2-2 129,-2 2 0,-1-3-129,1-5 129,-2 0 0,0-1 0,-5-4 0,5-11 0,-18 17 0,8-10 0,-3-2 0,-2 1 0,-2-4 0,2 2 129,-1-1-129,3-1 0,1-2 129,12 0-129,-17 0 0,17 0 0,0 0-129,-3-11-258,3 11-1548,0 0-2838,14-3-129,-14 3-387,14-10-516</inkml:trace>
  <inkml:trace contextRef="#ctx0" brushRef="#br0" timeOffset="11412.6527">4376 6824 2193,'0'0'4644,"0"0"258,0 0-387,0 0-1677,0 0-774,0 0-258,0 0-645,0 0-258,0 0-258,-10 13-129,0-4-258,2 8 129,-9 2-258,2 3 129,-4 1 129,2 3-258,-1 2 0,-1 0 0,3 0 129,-2-4-258,8-3 258,-1 0-387,4-4 0,1-5-129,4 2-387,2-14-774,0 0-3483,0 0 129,0 0-258,-14 3-516</inkml:trace>
  <inkml:trace contextRef="#ctx0" brushRef="#br0" timeOffset="11720.6703">4019 6824 7353,'0'0'5418,"12"-7"-645,3 10 129,-3 1-2967,11 16-645,-6-6-387,9 8-129,-4 0-387,5 0 129,-1 3-387,-1-2 0,-1 0 258,-2-4-387,0 0 129,0-2-129,-4-1 0,0-1-258,-2 0 0,-4-7-774,7 10-1806,-19-18-2064,23 7-129,-23-7-258,16 0-516</inkml:trace>
  <inkml:trace contextRef="#ctx0" brushRef="#br0" timeOffset="12045.6888">4689 6859 9417,'-6'-1'5160,"6"1"-387,-11-2-258,11 2-3483,0 0-258,0 0-387,6 0-645,-6 0-774,17 0-3483,-17 0-258,13 9-258,-13-9-258</inkml:trace>
  <inkml:trace contextRef="#ctx0" brushRef="#br0" timeOffset="12247.7005">4714 6994 8385,'-7'21'5031,"7"-21"0,-7 18-387,7-18-2967,-3 12-387,3-12-516,0 0-258,0 0-258,6 9-645,8 1-2838,-14-10-1290,11 2-516,-11-2-258,0 0-516</inkml:trace>
  <inkml:trace contextRef="#ctx0" brushRef="#br0" timeOffset="20373.1652">4124 4568 4773,'0'0'4515,"0"0"0,0 0-387,0 0-1935,0 0-387,0 8-774,0-8-387,0 0-129,0 17-258,0-17-258,4 16-387,-4-16-3225,0 13-516,0-13-645,2 16 0</inkml:trace>
  <inkml:trace contextRef="#ctx0" brushRef="#br0" timeOffset="20604.1784">4125 4778 4128,'0'20'4515,"-1"-2"0,1-7-387,0-11-1806,1 18-1290,-1-18 0,3 19-258,-3-19-387,8 17-129,-8-17-129,6 11-645,-6-11-3354,0 0-516,11 11-258,-11-11-387</inkml:trace>
  <inkml:trace contextRef="#ctx0" brushRef="#br0" timeOffset="22000.2583">4303 9774 903,'11'-12'3999,"-11"12"516,8-12-387,-8 12-903,0 0-645,0 0-774,0 0-387,7 7-387,-7-7-387,0 20 0,0-20-129,-5 26-258,-1-10 0,0 7 0,-4-1-129,0 0 129,-2 0-129,-1 0 0,0 4 0,-1 0-129,1-2 129,1-5-129,3 0 0,-1-2 0,2-4-129,1-1 0,7-12-129,-8 12-258,8-12-258,0 0-1290,0 0-2451,0 0-129,0 0-387,-10-15-129</inkml:trace>
  <inkml:trace contextRef="#ctx0" brushRef="#br0" timeOffset="22336.2775">4094 9872 6837,'-12'-11'4902,"12"11"-129,0 0-258,10 3-2451,-10-3-387,17 7-387,-17-7-387,27 12-129,-11-5-258,4 4-129,-3 0-129,7 2 0,-2-2-129,0 3 0,1-1-129,-1 3 0,-1-1 0,1 0 0,-2 0 0,-3-1-258,-2 3 0,-4-7-387,4 6-387,-15-16-3354,15 12-516,-15-12-129,10 3-516</inkml:trace>
  <inkml:trace contextRef="#ctx0" brushRef="#br0" timeOffset="22840.3063">4734 9823 9804,'0'0'5031,"0"0"-129,0 0-258,0 0-2967,0 0-645,0 0-258,0 0-387,0 0-258,0 0-129,-1 15-387,1-15-774,0 0-3483,0 16-129,2-6-258,-2-10-129</inkml:trace>
  <inkml:trace contextRef="#ctx0" brushRef="#br0" timeOffset="23049.3183">4762 10011 10449,'0'12'4902,"0"9"-129,0-21-129,0 16-3741,0-16-129,0 0-258,10 7-129,-10-7-258,14 2-129,-14-2-903,20 0-3612,-20 0-258,0 0-258,0 0-387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16:00.175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94390B9-5F2D-4B5F-BD38-9349A45D455D}" emma:medium="tactile" emma:mode="ink">
          <msink:context xmlns:msink="http://schemas.microsoft.com/ink/2010/main" type="writingRegion" rotatedBoundingBox="19886,5997 21592,5989 21595,6623 19889,6631"/>
        </emma:interpretation>
      </emma:emma>
    </inkml:annotationXML>
    <inkml:traceGroup>
      <inkml:annotationXML>
        <emma:emma xmlns:emma="http://www.w3.org/2003/04/emma" version="1.0">
          <emma:interpretation id="{B1E87759-B12A-4C9C-A29A-030DB20B45AF}" emma:medium="tactile" emma:mode="ink">
            <msink:context xmlns:msink="http://schemas.microsoft.com/ink/2010/main" type="paragraph" rotatedBoundingBox="19886,5997 21592,5989 21595,6623 19889,66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991FA69-8897-43A5-832B-5BB384F57612}" emma:medium="tactile" emma:mode="ink">
              <msink:context xmlns:msink="http://schemas.microsoft.com/ink/2010/main" type="line" rotatedBoundingBox="19886,5997 21592,5989 21595,6623 19889,6631"/>
            </emma:interpretation>
          </emma:emma>
        </inkml:annotationXML>
        <inkml:traceGroup>
          <inkml:annotationXML>
            <emma:emma xmlns:emma="http://www.w3.org/2003/04/emma" version="1.0">
              <emma:interpretation id="{6996B7C9-4AF0-46B4-85A2-8A44C84F7DDC}" emma:medium="tactile" emma:mode="ink">
                <msink:context xmlns:msink="http://schemas.microsoft.com/ink/2010/main" type="inkWord" rotatedBoundingBox="19886,5997 21592,5989 21595,6623 19889,6631"/>
              </emma:interpretation>
              <emma:one-of disjunction-type="recognition" id="oneOf0">
                <emma:interpretation id="interp0" emma:lang="en-US" emma:confidence="0">
                  <emma:literal>012]</emma:literal>
                </emma:interpretation>
                <emma:interpretation id="interp1" emma:lang="en-US" emma:confidence="0">
                  <emma:literal>0 12]</emma:literal>
                </emma:interpretation>
                <emma:interpretation id="interp2" emma:lang="en-US" emma:confidence="0">
                  <emma:literal>O 12]</emma:literal>
                </emma:interpretation>
                <emma:interpretation id="interp3" emma:lang="en-US" emma:confidence="0">
                  <emma:literal>012)</emma:literal>
                </emma:interpretation>
                <emma:interpretation id="interp4" emma:lang="en-US" emma:confidence="0">
                  <emma:literal>o 12]</emma:literal>
                </emma:interpretation>
              </emma:one-of>
            </emma:emma>
          </inkml:annotationXML>
          <inkml:trace contextRef="#ctx0" brushRef="#br0">11892 463 3225,'12'-16'3096,"-12"16"-387,10-16-774,-10 16 0,0 0-774,0 0 0,7-18-645,-7 18 0,0 0 0,0 0-129,0 0 0,0 0-129,-4 8-129,4-8 129,-2 24 258,2-6-387,-1-3 258,0 7-387,-2-3 387,3 4-387,-4 2 258,2-2-258,-2 1 129,3 3-129,-1-3 129,2-5-129,-3-1 0,3 0 129,0-18-129,0 25 129,0-25-129,0 0 0,3 16 0,-3-16 0,0 0-129,0 0-387,17 0-1161,-17 0-2580,4-8-645,-4 8-129</inkml:trace>
          <inkml:trace contextRef="#ctx0" brushRef="#br0" timeOffset="1108.1407">12187 513 1677,'0'0'3225,"0"0"-129,0 0-903,0 0-387,-1-16-387,1 16-258,0 0-258,5-11-129,-5 11-258,0 0 129,16-12-387,-16 12 129,14-10-258,-14 10 258,0 0-129,23-6-129,-23 6 0,18-3 0,-18 3 0,20 0-129,-20 0 129,22 0-129,-22 0 0,25 5 129,-25-5 0,22 11 0,-22-11 0,17 15-129,-17-15 258,11 21-258,-11-21 129,0 26-258,0-9 129,-5-3 0,-5 1 0,0 1 0,-2 1 0,-2 1 0,-4-4 0,5-1 0,-4 0 0,-2-1 0,1-1 0,0-2-129,1-1 129,0 2 0,17-10-129,-23 12 129,23-12 0,0 0-129,0 0 129,0 0 0,0 0 129,4 15-129,-4-15 0,25 0 129,-8 2-129,-2-2 0,3 0 129,4 0-129,-1 0 129,-1 1-129,2-1 0,-3 0 129,1 0-129,-3 3 0,-1-3 0,0 0 0,-16 0-129,19 0-387,-3 8-774,-16-8-3096,0 0-516,23 0-129</inkml:trace>
          <inkml:trace contextRef="#ctx0" brushRef="#br0" timeOffset="2207.7803">12565 335 3870,'0'0'2451,"0"0"-516,5-15-258,-5 15-129,14-9-129,1 9-516,-15 0-258,24-10 0,-24 10-129,25-1-129,-25 1 129,34 0-258,-19 0 0,0 0 0,1 0 0,-1 1 0,-15-1-129,24 7 0,-24-7 0,16 6 129,-16-6-129,0 0-129,10 16 129,-10-16 0,2 16-129,-2-16 129,5 16-129,-5-16 129,1 20 0,-1-20-129,0 19 0,0-2 129,0-17 0,0 26 0,0-26 0,0 30-129,0-18 129,0 5-129,0 2 129,0 2-129,-2 4 0,0-3-129,-2 3 129,1 6 0,1-3 0,-3-3 0,4 5 0,0 1 0,1-9 0,0-1 0,0 1 0,0-4 0,0-2 0,1 0 0,-1-16-129,1 15 258,-1-15-129,0 0 129,0 0-129,0 16 129,0-16-129,0 0 129,-19 0 129,19 0-129,-28-1 0,28 1 0,-28-8 129,28 8-129,-29-3 0,29 3 0,-18 0 0,18 0-129,-16 0 0,16 0 0,0 0-258,0 0-387,-1 26-1161,1-26-2838,0 0-258,0 14-387</inkml:trace>
          <inkml:trace contextRef="#ctx0" brushRef="#br0" timeOffset="-57503.302">11208 510 2451,'0'0'4515,"-9"-2"-1419,9 2-774,-22 8-258,15 9-516,-13-7-258,11 14-387,-8-8 0,9 5-516,-4 0 129,11 3-129,-6-3-129,7-1 0,3-3-129,9 0 129,-12-17-129,31 21 0,-9-16-129,-2-2 129,2-3-129,3-3 258,-2-5-258,0-5 129,-5-1-129,0-5 129,-2 0 0,-4-3-129,-6 1 0,-6-4 129,0 0-258,-6 3 258,-6 2-258,-5-1 129,-1 7-129,-4 3 129,-1 3-129,0 5 258,-1 3 0,5 1-387,3 15-129,-1-10-903,17-6-3096,-9 24-516,7-9-258,2-15-129</inkml:trace>
        </inkml:traceGroup>
      </inkml:traceGroup>
    </inkml:traceGroup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09:09.502"/>
    </inkml:context>
    <inkml:brush xml:id="br0">
      <inkml:brushProperty name="width" value="0.05833" units="cm"/>
      <inkml:brushProperty name="height" value="0.05833" units="cm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0E19117-3124-4C0E-94B5-F88B85C762FD}" emma:medium="tactile" emma:mode="ink">
          <msink:context xmlns:msink="http://schemas.microsoft.com/ink/2010/main" type="writingRegion" rotatedBoundingBox="14816,2229 21825,2355 21780,4846 14771,4720"/>
        </emma:interpretation>
      </emma:emma>
    </inkml:annotationXML>
    <inkml:traceGroup>
      <inkml:annotationXML>
        <emma:emma xmlns:emma="http://www.w3.org/2003/04/emma" version="1.0">
          <emma:interpretation id="{2F45A25F-8198-4B03-B323-ABFB9EF2106C}" emma:medium="tactile" emma:mode="ink">
            <msink:context xmlns:msink="http://schemas.microsoft.com/ink/2010/main" type="paragraph" rotatedBoundingBox="14843,2360 19258,2147 19291,2831 14876,30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2829137-E19D-4C3D-A509-D687DA255F5F}" emma:medium="tactile" emma:mode="ink">
              <msink:context xmlns:msink="http://schemas.microsoft.com/ink/2010/main" type="inkBullet" rotatedBoundingBox="14865,2816 15023,2808 15031,2973 14873,2981"/>
            </emma:interpretation>
            <emma:one-of disjunction-type="recognition" id="oneOf0">
              <emma:interpretation id="interp0" emma:lang="en-US" emma:confidence="0">
                <emma:literal>•</emma:literal>
              </emma:interpretation>
            </emma:one-of>
          </emma:emma>
        </inkml:annotationXML>
        <inkml:trace contextRef="#ctx0" brushRef="#br0">-407 499 516,'0'0'903,"0"0"0,0 0 0,0 0 0,0 0 129,0 0-258,0 0 258,0 0 0,0 0-387,0 0 129,0 0 0,-8-6-258,8 6 0,0 0-258,0 0 258,0 0-387,0 0 129,0 0-129,0 0 129,-18 0-129,18 0 0,0 0 0,0 0 0,0 0 0,-15 11-129,15-11 129,0 0 129,0 0-129,-9 17-129,9-17 129,0 0 0,-5 16 0,5-16 0,0 14 0,0-14 0,0 19 0,0-19 129,0 21-129,0-21 0,9 19 0,-9-19 0,11 15 129,-11-15-129,17 13 129,-17-13 0,24 8 0,-24-8-129,18 8 0,-18-8 0,21 0-129,-21 0 129,15 0-129,-15 0 129,0 0-129,18-13 129,-18 13-129,13-17 258,-13 17-258,5-24 129,-5 24-129,6-24 129,-6 24 0,0-25 129,0 25-258,-7-17 0,7 17 0,-18-16 129,18 16-129,-22-11 0,22 11 0,-25-3-129,25 3-129,-24 0-387,20 12-1677,4-12-1935,-20 19 0,20-19-258</inkml:trace>
      </inkml:traceGroup>
      <inkml:traceGroup>
        <inkml:annotationXML>
          <emma:emma xmlns:emma="http://www.w3.org/2003/04/emma" version="1.0">
            <emma:interpretation id="{4C141734-5D34-4FC6-A54B-E87AD067F258}" emma:medium="tactile" emma:mode="ink">
              <msink:context xmlns:msink="http://schemas.microsoft.com/ink/2010/main" type="line" rotatedBoundingBox="15313,2338 19258,2147 19291,2831 15346,3021"/>
            </emma:interpretation>
          </emma:emma>
        </inkml:annotationXML>
        <inkml:traceGroup>
          <inkml:annotationXML>
            <emma:emma xmlns:emma="http://www.w3.org/2003/04/emma" version="1.0">
              <emma:interpretation id="{E511868D-AE33-408A-BB18-272A19628D4E}" emma:medium="tactile" emma:mode="ink">
                <msink:context xmlns:msink="http://schemas.microsoft.com/ink/2010/main" type="inkWord" rotatedBoundingBox="15313,2338 17092,2252 17125,2936 15346,3021"/>
              </emma:interpretation>
              <emma:one-of disjunction-type="recognition" id="oneOf1">
                <emma:interpretation id="interp1" emma:lang="en-US" emma:confidence="0">
                  <emma:literal>Met,</emma:literal>
                </emma:interpretation>
                <emma:interpretation id="interp2" emma:lang="en-US" emma:confidence="0">
                  <emma:literal>Mt T,</emma:literal>
                </emma:interpretation>
                <emma:interpretation id="interp3" emma:lang="en-US" emma:confidence="0">
                  <emma:literal>Ms T,</emma:literal>
                </emma:interpretation>
                <emma:interpretation id="interp4" emma:lang="en-US" emma:confidence="0">
                  <emma:literal>Mat,</emma:literal>
                </emma:interpretation>
                <emma:interpretation id="interp5" emma:lang="en-US" emma:confidence="0">
                  <emma:literal>Ma T,</emma:literal>
                </emma:interpretation>
              </emma:one-of>
            </emma:emma>
          </inkml:annotationXML>
          <inkml:trace contextRef="#ctx0" brushRef="#br1" timeOffset="3.70324E7">14 164 3999,'0'-20'4515,"0"20"-129,0 0-1806,0-21-516,0 21-516,0 0-387,17 3-387,-17-3-129,0 32 0,-2-12-258,0 11-129,-4 0-129,0 2 0,0 2-129,1-5 0,4-2 0,-2-5 0,3-23 0,0 20 0,0-20-129,0 0 129,0 0 0,7-23-129,-7-2 129,0-6-129,0-2 0,0-12 0,0 0 0,0 2 129,0 4 0,0 0-129,0 6 129,0 12 0,0 5 129,0 16-129,0 0 0,20-2 0,-20 2 129,21 16-129,-6-3 129,0 2-129,5 1 129,-2-3 0,0 1-129,0-3 0,0-6 129,0-3-129,2-2 0,-1-8 129,-1-3-129,0-3 0,1-1 129,-1-4-129,-3 2 129,-2 3-129,-13 14 0,20-21 129,-20 21-129,0 0 129,0 0 0,13 17-129,-13 5 129,0 7-129,0 4 0,0 5 0,0 1 0,0 4 0,0 3 0,1-8-258,4 0 0,-5-13-516,12 8-2709,-12-33-1290,10 25-129,-10-25-387</inkml:trace>
          <inkml:trace contextRef="#ctx0" brushRef="#br1" timeOffset="3.70327E7">553 278 4773,'0'0'4644,"14"13"-129,-14-13-387,39 0-3225,-22-5-258,11 0-129,-7-6-129,4 4-258,-3 3-258,-4-6-387,6 10-2322,-24 0-1548,19-8-129,-19 8-387</inkml:trace>
          <inkml:trace contextRef="#ctx0" brushRef="#br1" timeOffset="3.7033E7">714 180 2322,'0'-14'4644,"0"14"129,12-8-258,-12 8-1806,28-10-1677,-28 10-258,32 0-258,-14 0-129,0 2 0,-4 4-129,-14-6-129,20 24 0,-20-24-129,5 24 0,-5-10 129,-4 2-129,-6 1 0,1 0 0,-1 1 0,10-18-129,-18 22-129,13-6-129,5-16-903,0 0-2838,0 0-645,6 12-129,-6-12-129</inkml:trace>
          <inkml:trace contextRef="#ctx0" brushRef="#br1" timeOffset="3.70336E7">1014 43 6063,'0'0'5160,"0"0"-258,19-16-258,8 16-3096,-4-8-645,17 8-129,-6-9-129,12 7-129,-7-4-258,-2 4 0,2-6-387,-10 2-129,3 6-387,-18-10-1935,9 10-2193,-23 0-258,15 0-387,-15 0-258</inkml:trace>
          <inkml:trace contextRef="#ctx0" brushRef="#br1" timeOffset="3.70334E7">1243 17 5547,'0'0'4773,"0"-17"129,0 17-387,0 0-3354,0 0 0,0 16-387,4 4-258,-4-3 0,7 17-258,-6-2 0,2 2 129,0 1-387,-2 1 0,2-3-129,-3-9-258,4 6-129,-4-30-903,6 27-3096,-6-27-387,0 0-258,0 0-129</inkml:trace>
          <inkml:trace contextRef="#ctx0" brushRef="#br1" timeOffset="3.70344E7">1735 412 5676,'18'-9'5160,"-18"9"-516,15 0-387,-15 0-2967,11 14 0,-11-14-516,7 34-258,-7-9-129,0 4-129,-4 4-645,-10-14-2451,9 12-1548,-9-11-1032,14-20 129,-17 9-516</inkml:trace>
        </inkml:traceGroup>
        <inkml:traceGroup>
          <inkml:annotationXML>
            <emma:emma xmlns:emma="http://www.w3.org/2003/04/emma" version="1.0">
              <emma:interpretation id="{18ECB890-EF2F-414E-953E-A469E1335556}" emma:medium="tactile" emma:mode="ink">
                <msink:context xmlns:msink="http://schemas.microsoft.com/ink/2010/main" type="inkWord" rotatedBoundingBox="17595,2337 19264,2257 19283,2665 17615,2745"/>
              </emma:interpretation>
              <emma:one-of disjunction-type="recognition" id="oneOf2">
                <emma:interpretation id="interp6" emma:lang="en-US" emma:confidence="0">
                  <emma:literal>X-&gt;T</emma:literal>
                </emma:interpretation>
                <emma:interpretation id="interp7" emma:lang="en-US" emma:confidence="0">
                  <emma:literal>x- 7 T</emma:literal>
                </emma:interpretation>
                <emma:interpretation id="interp8" emma:lang="en-US" emma:confidence="0">
                  <emma:literal>X-7 T</emma:literal>
                </emma:interpretation>
                <emma:interpretation id="interp9" emma:lang="en-US" emma:confidence="0">
                  <emma:literal>x -7 T</emma:literal>
                </emma:interpretation>
                <emma:interpretation id="interp10" emma:lang="en-US" emma:confidence="0">
                  <emma:literal>X. 7 T</emma:literal>
                </emma:interpretation>
              </emma:one-of>
            </emma:emma>
          </inkml:annotationXML>
          <inkml:trace contextRef="#ctx0" brushRef="#br1" timeOffset="3.70357E7">2273 47 4902,'0'0'4644,"-7"13"129,7-13-258,18 26-3354,-18-26-258,37 36 129,-16-18-387,10 14-129,-6-3-129,6-3-129,-5 4-129,1 1-129,-2 0-387,-4-9-387,9 9-2193,-10-16-1677,3-4-387,-7-9-258</inkml:trace>
          <inkml:trace contextRef="#ctx0" brushRef="#br1" timeOffset="3.70355E7">2532 3 3483,'0'0'4773,"0"0"-129,0 0-258,0 0-2838,0 0-387,0 16-258,-11-5-129,-1 8-129,-6 3-258,-3 0 0,-1 5-258,1 0 129,-2 1-258,-1-4-129,7-2-129,-4-9-387,16 7-1290,-13-18-2451,18-2-387,0 0-258,-13-15-129</inkml:trace>
          <inkml:trace contextRef="#ctx0" brushRef="#br1" timeOffset="3.7036E7">2757 229 4773,'41'3'5031,"-17"-3"-387,-4-1-258,8 1-3225,-1-5-516,9 5-129,-5-3-129,-2 3-387,2 0-129,-8-3-258,5 6-903,-28-3-2709,24 0-645,-24 0-129,0 0-129</inkml:trace>
          <inkml:trace contextRef="#ctx0" brushRef="#br1" timeOffset="3.70363E7">3083 129 4644,'16'-6'4644,"-16"6"0,26-14-1161,2 14-1935,-28 0-387,38 0-387,-16 0-129,-1 10-129,-6-4-258,-1 9 0,-7 1-129,-1 0-129,-6 2 0,-6 2 0,-4 2-129,-8-2 0,3 2-258,-6-7-516,17 9-1419,-11-13-2193,15-11-258,0 0-387</inkml:trace>
          <inkml:trace contextRef="#ctx0" brushRef="#br1" timeOffset="3.70369E7">3531 28 7740,'32'-7'5289,"1"5"-516,-1-12-129,11 12-3870,-4-9 0,9 11-129,-8-1-645,-2-4-516,-1 11-2709,-13-4-1419,-3 4-258,-21-6-516,18 14 0</inkml:trace>
          <inkml:trace contextRef="#ctx0" brushRef="#br1" timeOffset="3.70367E7">3729-3 7353,'0'0'4773,"0"0"129,0 0-645,0 0-3354,8 20-129,-8-1-258,4 9-129,-1-2 0,2 6 0,0 4-258,0-1-129,-1-1-516,-2-7-129,6 15-1548,-8-25-2322,0 3-387,0-20-387,-1 19 0</inkml:trace>
        </inkml:traceGroup>
      </inkml:traceGroup>
    </inkml:traceGroup>
    <inkml:traceGroup>
      <inkml:annotationXML>
        <emma:emma xmlns:emma="http://www.w3.org/2003/04/emma" version="1.0">
          <emma:interpretation id="{864C79E3-2750-4300-AC49-9B435B5AA775}" emma:medium="tactile" emma:mode="ink">
            <msink:context xmlns:msink="http://schemas.microsoft.com/ink/2010/main" type="paragraph" rotatedBoundingBox="14902,2961 16916,2899 16953,4101 14939,41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63C46BD-5601-4A94-86B7-5512B8ED7B1A}" emma:medium="tactile" emma:mode="ink">
              <msink:context xmlns:msink="http://schemas.microsoft.com/ink/2010/main" type="line" rotatedBoundingBox="14902,2961 16916,2899 16953,4101 14939,4163"/>
            </emma:interpretation>
          </emma:emma>
        </inkml:annotationXML>
        <inkml:traceGroup>
          <inkml:annotationXML>
            <emma:emma xmlns:emma="http://www.w3.org/2003/04/emma" version="1.0">
              <emma:interpretation id="{D490AF55-FD39-4DDC-9750-422AEBBC6BD0}" emma:medium="tactile" emma:mode="ink">
                <msink:context xmlns:msink="http://schemas.microsoft.com/ink/2010/main" type="inkWord" rotatedBoundingBox="14902,2961 16916,2899 16953,4101 14939,4163"/>
              </emma:interpretation>
              <emma:one-of disjunction-type="recognition" id="oneOf3">
                <emma:interpretation id="interp11" emma:lang="en-US" emma:confidence="0">
                  <emma:literal>1m=16</emma:literal>
                </emma:interpretation>
                <emma:interpretation id="interp12" emma:lang="en-US" emma:confidence="0.5">
                  <emma:literal>1m = 16</emma:literal>
                </emma:interpretation>
                <emma:interpretation id="interp13" emma:lang="en-US" emma:confidence="0">
                  <emma:literal>lm=16</emma:literal>
                </emma:interpretation>
                <emma:interpretation id="interp14" emma:lang="en-US" emma:confidence="0">
                  <emma:literal>Im=16</emma:literal>
                </emma:interpretation>
                <emma:interpretation id="interp15" emma:lang="en-US" emma:confidence="0">
                  <emma:literal>/m=16</emma:literal>
                </emma:interpretation>
              </emma:one-of>
            </emma:emma>
          </inkml:annotationXML>
          <inkml:trace contextRef="#ctx0" brushRef="#br0" timeOffset="2443.8103">609 1055 5160,'0'0'4773,"0"0"-258,14 12-1161,-14-12-2193,0 0-387,17 0 0,-2 0-258,-15 0-129,28 0-258,-10 0 0,-3-3-129,2 3 0,-17 0-387,32 0-516,-32 0-1677,0 0-1935,17-10-129,-17 10-129</inkml:trace>
          <inkml:trace contextRef="#ctx0" brushRef="#br0" timeOffset="2704.3434">645 1175 4386,'0'15'4902,"0"-15"-129,0 0-387,18 23-3354,-18-23-129,23 3-129,-23-3-258,25 1-129,-9-1-129,1 0-129,-3 0-129,1 0-129,4 5-645,-19-5-903,25 0-2709,-25 0-258,26 0-387,-26 0 0</inkml:trace>
          <inkml:trace contextRef="#ctx0" brushRef="#br0" timeOffset="3060.8887">1063 951 1419,'0'0'4386,"0"0"258,17 0-387,-17 0-2193,4 9-645,-4-9-129,0 31-258,0-15-387,3 12-129,-3 1 129,0 8-387,0-5 0,3 5-129,-3 0 0,4-7-129,0 4 0,-1 0 0,2-5-129,-2-12-129,7 5-774,-10-22-1548,0 0-2064,0 0 0,18 0-516</inkml:trace>
          <inkml:trace contextRef="#ctx0" brushRef="#br0" timeOffset="3727.9734">1534 1012 1161,'10'-14'4386,"-10"14"129,0 0-774,0-27-903,0 27-1032,0 0-516,0 0-258,-22-14-387,22 14 0,-20 1-258,20-1-129,-26 17-129,12-1 0,-3 0 0,2 3 0,1 4 0,0 6 0,1-2-129,1 4 258,5 0-129,1-1 0,1 0 0,5 2 0,0-9-129,5 1 129,5-10 129,5 0-258,3-6 0,0-2 0,2-1 0,-1-5 0,1-8 129,-1 3-129,-2-4 0,1-3 0,0-4 0,-2-2 0,-5 1 0,0 2-129,-5 1 129,-2-3 0,-4 2 0,0 15 129,-13-24-129,-2 16 0,-3 3 0,-2 5 0,1 0 0,-5 8 0,3 3 0,3-3 0,4 8-516,-1-13-387,15-3-3483,0 0-387,-8 14-387,8-14-387</inkml:trace>
          <inkml:trace contextRef="#ctx0" brushRef="#br0" timeOffset="796.1011">-386 638 2967,'-1'16'2580,"-5"7"-387,6 1-516,-3-8-387,3 9-129,0-1-258,0 11-129,0-2-129,0 6 0,0-1-129,0 8-129,-1 0-129,0 6-129,-2-2 0,3 1 129,-3 1-258,3-3 129,0 3-129,3-2 129,-3-5 0,0 0 0,0-3 0,0-3-129,0-3 129,3-1-129,-2-2 129,2-3-129,-2-3 0,3 0-129,-2-5 129,-1 0-129,-1-5 129,0 1-129,0-18 129,0 22-258,0-22 129,0 0-387,0 22-1161,0-22-2322,0 0-516,0 0 129</inkml:trace>
          <inkml:trace contextRef="#ctx0" brushRef="#br0" timeOffset="2143.7722">42 1016 3096,'6'10'4515,"-6"4"0,0 13-1419,-5-6-1161,7 15-258,-2-8-645,0 9-258,0-2-387,3-3 0,-3-3-129,5 0 0,-5-4-129,0-5-129,0-5 129,0-15-129,0 21 0,0-21 0,0 0 0,0 0 0,-1-19 0,1-4 0,0-10 0,0-5 0,0-5 0,0 1 0,2 4 0,3 3 0,-3 3 0,3 6 0,-1 10 0,-4 16 0,0 0 0,0 0 0,18 0 0,-18 0 129,15 19-129,-15-19 0,21 25 129,-6-11 0,-15-14 0,30 19 0,-15-18 0,5-1 0,-6-4 0,2-2 0,1-5-129,-5-2 0,-12 13 129,26-25-129,-26 25 0,19-17 0,-19 17 0,0 0 0,20-19 0,-20 19 0,0 0 0,18-6 0,-18 6 0,0 0 129,12 13-129,-10 1-129,0 12 129,0-1 129,-2 9-129,3 2 0,-1-1 0,-2 0 0,0-2 0,0-3 0,0-9 0,3-4-129,-3-17-129,0 0-387,18 22-1677,-18-22-2322,16-5-129,-14-12-387,-2 17 0</inkml:trace>
        </inkml:traceGroup>
      </inkml:traceGroup>
    </inkml:traceGroup>
    <inkml:traceGroup>
      <inkml:annotationXML>
        <emma:emma xmlns:emma="http://www.w3.org/2003/04/emma" version="1.0">
          <emma:interpretation id="{4CB55945-8324-496E-A1F9-44DC6C45F662}" emma:medium="tactile" emma:mode="ink">
            <msink:context xmlns:msink="http://schemas.microsoft.com/ink/2010/main" type="paragraph" rotatedBoundingBox="14785,3963 21794,4089 21780,4846 14771,47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DE7FA99-3D16-4D42-954F-8A592B1AA545}" emma:medium="tactile" emma:mode="ink">
              <msink:context xmlns:msink="http://schemas.microsoft.com/ink/2010/main" type="inkBullet" rotatedBoundingBox="14785,3963 15045,3967 15041,4189 14781,4185"/>
            </emma:interpretation>
            <emma:one-of disjunction-type="recognition" id="oneOf4">
              <emma:interpretation id="interp16" emma:lang="en-US" emma:confidence="0">
                <emma:literal>•</emma:literal>
              </emma:interpretation>
            </emma:one-of>
          </emma:emma>
        </inkml:annotationXML>
        <inkml:trace contextRef="#ctx0" brushRef="#br0" timeOffset="1188.1507">-547 1641 645,'4'55'3999,"0"-28"258,-4-8-258,3 2-2838,8 3-129,-6-8-129,9 6-129,-14-22-258,20 24-129,-20-24 0,24 12 129,-24-12-129,22 4-129,-22-4 0,25-5-129,-25 5 0,28-17 0,-16 3 0,2-1 0,-3 0-129,-1-6 0,1 6-258,-4-8-774,10 4-3225,-10 0-258,-1 0-258,-1 2-258</inkml:trace>
      </inkml:traceGroup>
      <inkml:traceGroup>
        <inkml:annotationXML>
          <emma:emma xmlns:emma="http://www.w3.org/2003/04/emma" version="1.0">
            <emma:interpretation id="{AECFD66E-208F-42D5-BBCF-8B65A54A67AB}" emma:medium="tactile" emma:mode="ink">
              <msink:context xmlns:msink="http://schemas.microsoft.com/ink/2010/main" type="line" rotatedBoundingBox="15708,4062 21792,4171 21780,4846 15696,4736"/>
            </emma:interpretation>
          </emma:emma>
        </inkml:annotationXML>
        <inkml:traceGroup>
          <inkml:annotationXML>
            <emma:emma xmlns:emma="http://www.w3.org/2003/04/emma" version="1.0">
              <emma:interpretation id="{E0C60649-D766-4FAE-9AA1-08CFF189A0D4}" emma:medium="tactile" emma:mode="ink">
                <msink:context xmlns:msink="http://schemas.microsoft.com/ink/2010/main" type="inkWord" rotatedBoundingBox="15705,4105 19197,4124 19193,4799 15701,4780"/>
              </emma:interpretation>
              <emma:one-of disjunction-type="recognition" id="oneOf5">
                <emma:interpretation id="interp17" emma:lang="en-US" emma:confidence="0">
                  <emma:literal>M&gt;[1616]</emma:literal>
                </emma:interpretation>
                <emma:interpretation id="interp18" emma:lang="en-US" emma:confidence="0">
                  <emma:literal>MT [1616]</emma:literal>
                </emma:interpretation>
                <emma:interpretation id="interp19" emma:lang="en-US" emma:confidence="0">
                  <emma:literal>Ms [1616]</emma:literal>
                </emma:interpretation>
                <emma:interpretation id="interp20" emma:lang="en-US" emma:confidence="0">
                  <emma:literal>m&gt;[1616]</emma:literal>
                </emma:interpretation>
                <emma:interpretation id="interp21" emma:lang="en-US" emma:confidence="0">
                  <emma:literal>M? [1616]</emma:literal>
                </emma:interpretation>
              </emma:one-of>
            </emma:emma>
          </inkml:annotationXML>
          <inkml:trace contextRef="#ctx0" brushRef="#br1" timeOffset="218634.263">1258 2111 1161,'0'0'4773,"-12"-8"387,12 8-516,0 0-2451,0 0-645,-14-14-387,14 14-258,0 0 0,0 0-387,14 0 0,-14 0 0,18 0-129,-3 1 129,-15-1-258,32 7 0,-16-2-129,3 1-129,-1 2 129,-3-2-129,1 2 0,-16-8 0,25 24 0,-25-24 0,18 17 0,-18-17 0,14 17-129,-14-17 129,3 18 0,-3-18 0,0 0 0,-2 19 0,2-19 0,-16 17 0,16-17 0,-25 20 0,25-20 0,-24 16 0,24-16 0,-24 18 0,24-18 0,0 0 0,-15 17-129,15-17-129,0 0-645,0 0-2838,12 7-1161,-12-7-516,24 0-387</inkml:trace>
          <inkml:trace contextRef="#ctx0" brushRef="#br1" timeOffset="219726.4017">1839 1953 903,'0'0'4644,"0"0"0,0 0-129,0 0-2709,17 2-516,-17-2-129,0 0-258,0 0-258,0 0-129,3-8 0,-3 8 129,0 0-258,0 0 0,-14-2-129,14 2-129,-22-1 129,22 1-129,-28 0 0,14 0-129,-3 0 129,2 4 0,1-1-129,14-3 129,-23 8 0,23-8-129,0 0 0,-18 16 258,18-16-258,0 0 129,-1 18-129,1-18 129,0 17 0,0-17 0,8 22 0,-8-22 0,11 27-129,-2-12 0,-2 3 129,-3 3-129,4 1 0,-2 3 0,-3-2 0,1 5-129,-4-2 129,0 1 0,0 0 0,0-5 0,-4-1-129,1-7 129,2 3 0,1-17 0,-5 17 0,5-17 0,0 0 0,0 17 0,0-17 0,0 0 0,0 0 0,10 9 0,-10-9 0,15 2 0,-15-2 0,19 3 0,-19-3 0,20 0-129,-20 0-129,23 0-645,0 8-2193,-23-8-1806,24 0-387,-24 0-387</inkml:trace>
          <inkml:trace contextRef="#ctx0" brushRef="#br1" timeOffset="220106.45">2108 1995 2451,'10'-15'5160,"-10"15"-258,0 0 0,11 15-2580,-11-15-1161,3 25 0,-3-25-387,5 40-129,-5-16-258,3 10 0,-3-8 0,2 6-258,-2 3 0,0-4 0,0 0-129,0 0 129,2-6-258,3-8 129,4 1-258,-9-18-516,20 18-645,-20-18-3354,0 0-258,22-8-387,-22 8-387</inkml:trace>
          <inkml:trace contextRef="#ctx0" brushRef="#br1" timeOffset="220806.0388">2537 2064 4386,'0'-16'5418,"-4"-12"-645,0 12 0,4 16-3612,0-29-258,0 29 0,0 0-387,0 0 0,-24-6-258,24 6 0,-23 19 0,9-3-129,-3 7 258,-1 3-258,0 3 0,4 3 0,-2-2 0,5 2 0,4 1 0,5 0-129,2-9 129,0 1-129,9-3 0,5-4 0,3-6 0,1 1 129,4-7-129,-1-4 0,-1-2 0,-1 0 0,-1-5 0,2-1 0,-20 6 129,25-24-129,-18 7 0,-3 3 0,-1-3 0,-3 3 129,-4-1-129,4 15 0,-25-22 0,9 15 0,-6 6-129,1 1 129,-3 0 0,2 6 0,3 2 0,2-2 0,17-6 0,-24 20 0,24-20-258,0 0-387,16 27-2967,-16-27-1419,25 9-258,-9-9-645</inkml:trace>
          <inkml:trace contextRef="#ctx0" brushRef="#br1" timeOffset="200730.9894">372 2023 2451,'0'0'3096,"0"-17"-129,0 17-129,0 0-387,0 0-645,0 0-258,0 0-129,0 0-516,2 12-258,-2-12-129,0 30-258,0-4-129,0 7 129,0-1 0,0 5-129,0-1 129,0-4-129,0 1 0,2-6-129,0-8 0,-1-2 129,-1-17-129,0 0 0,0 0 0,15 0 0,-12-19 0,0-1 0,0-11 129,-3-2-258,0 1 258,0-2-129,0 6 0,-6 1 0,3 5 0,-1 6 0,4 16 0,0 0 0,0 0-129,0 0 129,0 0 129,0 0-129,6 14 0,-6-14 0,17 26 0,-17-26 129,23 20-129,-6-11 129,1-6 0,2-1 0,2-2 0,0-6 0,-1-7 0,6 1 0,-7-6 0,4-4 0,-6 1 0,0 3-129,0-1 129,-2 5-129,-16 14 129,22-21-129,-22 21 0,0 0 129,15 11-129,-12 3 0,-1 7 129,-2 4-129,2 6 0,0 6 258,-1-3-258,3 2 0,1-5 129,-3 0-129,4-2 0,-2-5-129,3-9 129,-7-15-258,10 19 0,-10-19-258,0 0-387,0 0-1548,16 0-2451,-16 0-258,0 0-387</inkml:trace>
          <inkml:trace contextRef="#ctx0" brushRef="#br1" timeOffset="221574.6364">2979 2010 3999,'6'-14'5289,"-6"14"-129,0 0-387,-2-24-3096,2 24-258,0 0-258,0 0-387,4 17 0,-4-17-258,2 31-129,2-9 0,-4 4-129,0 6-129,0 3 0,0 1-129,-3-1 0,2 1 129,-1-1-258,0-6-129,2-4-387,0-25-1935,0 23-2322,0-23-516,0 0-258,11-11-516</inkml:trace>
          <inkml:trace contextRef="#ctx0" brushRef="#br1" timeOffset="222363.2365">3415 2023 3999,'4'-21'5160,"-4"21"0,0 0-1419,-4-29-1548,4 29-774,0 0-258,0 0-387,-26-3-258,26 3 0,-25 11-129,11 6-258,-5-3 129,-3 6-129,3 1 0,-2 5-129,4 6 129,2 0-129,1-1 129,5 1-129,4 4 0,5-3 0,0-1 0,10-4 0,4-4 129,4-5-129,1-4 0,5-3 0,0-9 0,2-3 0,2-1 0,-4-10 0,-4-4-129,-1-2 129,-4-4-129,-10 1 129,-2 1 0,-3-2 0,-7 7 0,-8 0 0,-5 4 0,-7 7 0,0 3 0,-2 5 0,0 7-129,2 1 129,2 1 0,6 2 0,2-1-129,17-15-387,-13 25-774,13-25-3483,-5 15-258,5-15-516,0 0-387</inkml:trace>
          <inkml:trace contextRef="#ctx0" brushRef="#br1" timeOffset="223234.3472">3637 1825 5160,'0'0'5547,"0"0"-645,0 0-129,0 0-3225,0 0-774,12-7-258,-12 7 0,34-7 0,-16 1-129,4 4-129,-3 1 0,1 1-129,-20 0-129,26 0 129,-26 0 0,21 0-129,-21 0 0,17 9 0,-17-9 0,0 0 0,15 16 0,-15-16 0,9 14 0,-9-14 0,4 16 0,-4-16 0,0 23 0,0-5 129,0 1-129,-1 5 0,-6 2 0,2 0 0,1 2 0,1 4 129,2-1-129,0 4 0,1 1 0,0-1 0,0-2 0,4 5 0,-1-1 0,2-9 0,1 3 0,-3-7 0,-1 0 0,4-2 0,-5-6 0,-1-16 0,0 20 0,0-20 129,0 0-129,-19 14 129,19-14 0,-28 0-129,11-1 129,0-3-129,-3 0 0,3-1 0,0 2 0,17 3-387,-17 0-903,2 0-3870,15 0 0,0 0-516,0 0-258</inkml:trace>
        </inkml:traceGroup>
        <inkml:traceGroup>
          <inkml:annotationXML>
            <emma:emma xmlns:emma="http://www.w3.org/2003/04/emma" version="1.0">
              <emma:interpretation id="{C607F4A1-0340-4C48-9E7C-250B0612E951}" emma:medium="tactile" emma:mode="ink">
                <msink:context xmlns:msink="http://schemas.microsoft.com/ink/2010/main" type="inkWord" rotatedBoundingBox="19905,4235 21791,4268 21782,4738 19897,4704"/>
              </emma:interpretation>
              <emma:one-of disjunction-type="recognition" id="oneOf6">
                <emma:interpretation id="interp22" emma:lang="en-US" emma:confidence="0">
                  <emma:literal>X-&gt;t</emma:literal>
                </emma:interpretation>
                <emma:interpretation id="interp23" emma:lang="en-US" emma:confidence="0">
                  <emma:literal>X-7 T</emma:literal>
                </emma:interpretation>
                <emma:interpretation id="interp24" emma:lang="en-US" emma:confidence="0">
                  <emma:literal>x 1 T</emma:literal>
                </emma:interpretation>
                <emma:interpretation id="interp25" emma:lang="en-US" emma:confidence="0">
                  <emma:literal>x IT</emma:literal>
                </emma:interpretation>
                <emma:interpretation id="interp26" emma:lang="en-US" emma:confidence="0">
                  <emma:literal>X-C T</emma:literal>
                </emma:interpretation>
              </emma:one-of>
            </emma:emma>
          </inkml:annotationXML>
          <inkml:trace contextRef="#ctx0" brushRef="#br1" timeOffset="326214.424">4576 2078 3225,'-5'-25'4773,"5"25"-258,0 0-1935,13 0-903,-13 0-258,22 29-258,-12-12-387,8 13-129,-4-7-258,4 8 0,-1 0-258,0-3-129,2-3-129,-2-9-387,9 10-2322,-8-14-1806,2-6-258,-3-4-258</inkml:trace>
          <inkml:trace contextRef="#ctx0" brushRef="#br1" timeOffset="325985.8949">4755 2060 1,'18'-14'4643,"-18"14"1,12-15-1032,-12 15-1032,0 0-645,0 0-516,0 0-387,0 22-387,-13-8-129,-1 15-129,-5-1-258,1 3 258,-5 4-258,7 1 0,-1 0-129,1-2 0,5-6-129,2-7-387,7 1-129,2-22-645,-1 17-2322,1-17-1161,0 0-387,-6-13 129</inkml:trace>
          <inkml:trace contextRef="#ctx0" brushRef="#br1" timeOffset="326609.4741">5109 2166 1677,'-12'13'4386,"12"-13"258,0 16-2064,0-16-774,15 3-129,-15-3-258,45 0-258,-18 0-387,13 0-129,-4-3-258,7 2-129,-3-2-258,-2-5-387,0 8-387,-19-9-774,12 9-2967,-15-5-387,-16 5-258</inkml:trace>
          <inkml:trace contextRef="#ctx0" brushRef="#br1" timeOffset="326970.0199">5476 2102 1935,'0'0'4773,"0"0"-129,9-13-258,12 13-3096,-21 0-129,34 0-129,-34 0-387,33 7-129,-33-7-258,29 17 0,-29-17-129,21 23-129,-21-23 129,10 25 0,-10-25-129,0 29 129,0-29-129,-1 27 0,1-27 129,-11 25-129,11-25 0,-14 19 0,14-19-129,0 0-129,-6 19-645,6-19-3483,0 0-387,0 0-387,0 0 129</inkml:trace>
          <inkml:trace contextRef="#ctx0" brushRef="#br1" timeOffset="3.703E7">5785 1984 3999,'8'0'5031,"12"0"0,8 0-387,7-7-3354,15 7-387,1-2-129,16 2 129,-6-2-516,9 1-258,-3 1-387,-11-11-1806,4 11-2709,-17-5-129,-8 2-645,-12-3 129</inkml:trace>
          <inkml:trace contextRef="#ctx0" brushRef="#br1" timeOffset="3.70297E7">6129 2057 4386,'0'0'4902,"0"0"-258,0 0-2064,18 11-516,-18-11-1032,-4 35-258,-3-16-258,7 11 0,-4-2 0,3 3-258,-1 0-129,-2-1-129,3-3 0,-2-3-129,0-4-387,3-20-129,0 21-3483,0-21-645,0 0-387,-13-5 0</inkml:trace>
        </inkml:traceGroup>
      </inkml:traceGroup>
    </inkml:traceGroup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09:46.154"/>
    </inkml:context>
    <inkml:brush xml:id="br0">
      <inkml:brushProperty name="width" value="0.05833" units="cm"/>
      <inkml:brushProperty name="height" value="0.05833" units="cm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1096F55-966A-4B51-A6DD-09FC3D3597EC}" emma:medium="tactile" emma:mode="ink">
          <msink:context xmlns:msink="http://schemas.microsoft.com/ink/2010/main" type="inkDrawing" rotatedBoundingBox="8611,5641 14164,5137 14390,7639 8838,8142" semanticType="callout" shapeName="Other">
            <msink:sourceLink direction="to" ref="{52B0FD23-5A70-4665-8D5D-F63D4A0AFB51}"/>
            <msink:sourceLink direction="from" ref="{9ECC926A-3CE2-4CFF-B4CF-E8E364BD9F45}"/>
          </msink:context>
        </emma:interpretation>
      </emma:emma>
    </inkml:annotationXML>
    <inkml:trace contextRef="#ctx0" brushRef="#br0">3574-267 3612,'0'19'4644,"8"6"-516,16 0-2064,-10-12-387,19 13-387,-10-11-129,11 10-516,-6-10-129,4 5-258,-7-6-129,0 2 0,2-1-387,-9-11-258,9 12-1548,-9-11-2322,0-4-387,-3-1-258</inkml:trace>
    <inkml:trace contextRef="#ctx0" brushRef="#br0" timeOffset="-231.5294">3839-274 3999,'19'-4'3612,"-19"4"-258,0 0-903,0 0-129,0 22-903,-12-4-516,5 7 0,-6 0-516,1 8 0,-2-3-258,0 3 0,-2 2-129,1-7 129,-2-2-258,5-5 129,-1-1 0,13-20-129,-17 24-129,17-24-387,0 0-903,0 0-1806,-13 0-1290,13 0-129,-6-29 130</inkml:trace>
    <inkml:trace contextRef="#ctx0" brushRef="#br0" timeOffset="240.0304">3992-202 1,'0'0'4256,"0"0"517,11 0-387,6-11-2709,6 6-774,-3-8 0,11 6-387,-5-7-129,1 1-387,10 8-903,-19-3-2838,0 0-774,-1 8 0</inkml:trace>
    <inkml:trace contextRef="#ctx0" brushRef="#br0" timeOffset="452.0574">4073-89 3870,'0'0'4386,"0"0"-516,18 14-2709,-4-15-129,12-2-258,1-4-516,1-2-516,9 6-1806,-2-5-2064,-7-3-129,4 3-129</inkml:trace>
    <inkml:trace contextRef="#ctx0" brushRef="#br0" timeOffset="968.1229">4424-328 3870,'0'0'4773,"10"-7"-129,10 14-2064,-20-7-1032,32 18-387,-13-7-387,13 11-129,-4-7-387,2 4-129,-2 1 0,1-4-129,-2 3-129,-4-8-129,5 7-1032,-28-18-3096,30 17-258,-15-14-516,-15-3 517</inkml:trace>
    <inkml:trace contextRef="#ctx0" brushRef="#br0" timeOffset="720.0914">4747-422 1419,'-17'46'4257,"6"-19"516,-7 1-516,-6 1-2838,10 15-516,-6-11-387,6 6-129,-2-3-129,4-5 0,-1-5-516,2-4-129,7 0-774,4-22-2322,-15 7-774,15-7-516</inkml:trace>
    <inkml:trace contextRef="#ctx0" brushRef="#br0" timeOffset="1472.1869">4822-201 1548,'0'0'4902,"0"0"-129,0 0 0,0 0-3096,7-22-516,10 19-387,-17 3-258,38-19-129,-18 5-129,7 4-258,-1 1 0,1-5-387,1 14-1032,-6-5-3096,-4-1-387,-3 1 0</inkml:trace>
    <inkml:trace contextRef="#ctx0" brushRef="#br0" timeOffset="1216.1542">4907-453 258,'6'9'4515,"-6"15"258,-3-10-258,3-14-2709,3 42-645,-3-25-258,10 16-129,-2-11-387,7 8-129,-4-5-258,1-6-258,1 8-903,-13-9-3225,0-18-129,6 25-387</inkml:trace>
    <inkml:trace contextRef="#ctx0" brushRef="#br0" timeOffset="2132.2707">5152-484 2451,'-4'-14'5031,"4"14"-258,0 0 0,-1-26-3225,1 26-387,10-8-516,5 8 0,-15 0-258,32-5-129,-15 5 129,2 0-258,-2 8 129,1 0-387,-4 1 387,-1 8-258,-5-1 129,-5 4-258,-3 0 258,-3-1-258,-8 3 129,-5 1-129,1-5 0,-2-2 129,2-5 0,15-11-129,-21 16 129,21-16 0,0 0 0,0 0 129,0 0-129,0 0 0,17 0 0,0-3 0,1 1 129,3 2-129,-2 0 129,1 5-129,1 2 0,-3 4 129,-18-11-129,23 29 0,-14-7 0,-5 0 0,-4 3 0,0 0 0,0 3-129,-3-2 129,-7-2 0,2-4 0,-7-2 0,-1-5 0,0-5 129,-4-4-129,1 0 129,0-4-129,3 0 129,16 0-129,-24 0-258,24 0-516,0 0-3870,0 0-387,0 0-258,0 0-258</inkml:trace>
    <inkml:trace contextRef="#ctx0" brushRef="#br1" timeOffset="325801.8716">109 886 2193,'21'-18'4644,"-21"18"-129,0 0-1419,0 0-1290,0 0-129,-20 19-387,8 5-516,-11-1-258,5 14 0,-1-7-258,-1 1 129,1-5-129,1 2-258,5-7 0,1-3-258,3-3-129,9-15-258,-7 18-387,7-18-1161,0 0-2451,-12-8-387,12 8 0</inkml:trace>
    <inkml:trace contextRef="#ctx0" brushRef="#br0" timeOffset="-9235.6728">3758 1004 1806,'0'0'4257,"0"0"-516,0 0-774,0 0-516,0 0-774,0 0-516,0 0-129,-10 14-387,10 1-129,0-15-129,0 28 0,1-8-129,5-1 0,0-3-129,-2 1 129,-4-17-129,12 26-129,-12-26 0,13 17 129,-13-17-129,0 0 0,0 0 0,0 0 0,0 0 0,5-11 129,-5 11-129,-1-27 0,-5 9 0,1 0 0,-1-1 0,-1-2 0,2 4 0,-2-6 0,3 5 0,-2 0 0,2 3 0,4 15 0,-6-21 0,6 21 0,-2-19 0,2 19 0,0 0 0,0 0 0,0 0 0,18-2 129,-18 2-129,32 0 129,-7 0-129,3 0 0,5-3 129,3 2-129,3-6 0,-2-1 0,2-1 0,-3 0-258,1 9-903,-13-2-3225,0-1-516,-10 3-258,-14 0-129</inkml:trace>
    <inkml:trace contextRef="#ctx0" brushRef="#br0" timeOffset="-4192.0324">3457 758 1935,'-24'-13'2967,"24"13"-258,-17-7-387,1-2-258,16 9-258,-25-5-387,25 5-129,-20 0-387,20 0-129,-18 6 129,18-6-387,-11 20-129,9-4-129,2-16-129,-4 25 129,4-25-129,3 29 0,-3-29 0,21 23 0,-4-12-129,2-5 129,1-3 0,-1 1-129,-2-4 129,5 0-129,-4 0 0,-1-7 0,-3-4 129,-14 11-129,28-29 0,-16 6 0,1 6 0,-5-2 0,-2-1 258,-3 3-516,-3 1 258,0 16 0,-14-20 0,-3 18 258,-2 2-516,-2 0 258,-2 0-258,5 4-129,11 13-1677,7-17-2322,-4 17-387,4-17-387</inkml:trace>
    <inkml:trace contextRef="#ctx0" brushRef="#br0" timeOffset="-7603.9656">4170 1656 1935,'-14'-8'4386,"-4"8"-387,1-1-1806,17 1-387,-22-3-387,22 3-387,-24-1-516,24 1 0,-23 0-129,23 0 0,-25-3-129,25 3 0,-27-2 0,27 2 0,-23 0-129,23 0 129,-14 0-129,14 0 0,0 0 0,0 0 0,-9 15-129,9-15 129,0 22-129,0-22 0,3 23 129,3-6-129,-2 2 0,1 4 129,0 4-129,-1-2 0,1 1 0,1 3 0,-2 1 0,-4-6 0,3 1 0,-3 0 0,0-4-129,0-6 129,0 0 0,0-15-129,0 21 129,0-21-129,0 17 129,0-17-129,0 0 129,12 14 0,-12-14 0,17 9 0,-17-9 0,21 2 0,-21-2-129,24 0 0,-10 0-258,-14 0-645,32 0-1935,-18 0-1548,-14 0-258,32-8 0</inkml:trace>
    <inkml:trace contextRef="#ctx0" brushRef="#br0" timeOffset="-7219.9168">4583 1770 2580,'0'0'4386,"0"0"-129,0 0-1548,0 0-1032,0 0-258,0 21-516,-14-10-129,1 10-387,-4-6 0,-2 10-129,-3-5-129,-1 0-129,2 4 129,1-1-129,1-6-129,5-3-258,8 3-516,6-17-1161,0 0-2322,0 0-129,-13-6-387</inkml:trace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15:07.936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842C252-C35D-4E8A-AC84-2C8B627441D5}" emma:medium="tactile" emma:mode="ink">
          <msink:context xmlns:msink="http://schemas.microsoft.com/ink/2010/main" type="inkDrawing" rotatedBoundingBox="9361,5607 11529,5646 11503,7049 9335,7010" semanticType="underline" shapeName="Other">
            <msink:sourceLink direction="with" ref="{9ECC926A-3CE2-4CFF-B4CF-E8E364BD9F45}"/>
            <msink:sourceLink direction="with" ref="{2FC3A146-44F0-4817-8481-0A5EE6609199}"/>
          </msink:context>
        </emma:interpretation>
      </emma:emma>
    </inkml:annotationXML>
    <inkml:trace contextRef="#ctx0" brushRef="#br0">563 264 516,'0'0'4644,"0"0"258,0 0-258,0 0-2709,21 0-645,-21 0 0,29 1-387,-11-1-516,5 2 0,-2-1-258,-2-1-258,3 4-258,-22-4-387,32 1-903,-32-1-2451,0 0-516,17-9-516</inkml:trace>
    <inkml:trace contextRef="#ctx0" brushRef="#br0" timeOffset="280.0354">750 194 2193,'0'0'4128,"0"0"-1290,8 11-516,-8-11-258,27 14-387,-27-14-645,27 18-258,-27-18-258,28 19-129,-28-19-129,21 16 0,-21-16-258,13 18 0,-13-18-258,0 16 129,0-16 0,0 0-129,-13 27-129,-4-23-129,17-4-516,-25 14-774,25-14-2322,-15 6-645,15-6 516</inkml:trace>
    <inkml:trace contextRef="#ctx0" brushRef="#br0" timeOffset="1040.1319">1184 35 2580,'0'0'4257,"-23"-16"-1032,23 16-903,0 0-387,0 0-516,-24-4-387,24 4-387,0 0-258,-19 0-129,19 0-129,-21 4 129,21-4-258,-21 4 0,21-4 0,-18 5 0,18-5 0,-16 5 129,16-5-258,0 0 258,0 0-129,-4 16 0,4-16 0,2 20 129,-2-20-129,11 26 129,-4-12 129,1 6-129,-1 1 0,0 3 0,-6-1 0,1 4 0,-2 0 0,0-2-129,0 7 0,-6 0 129,2-3-258,0-3 258,1 0 0,2-2-129,1-3 258,0-2-258,0-19 129,1 17 0,-1-17 0,0 0-129,20 14 0,-20-14 129,19 3-129,-19-3 0,28 2 0,-13-2 0,2 0-129,-17 0-387,35 0-1935,-35 0-2064,23-2-258,-23 2-387</inkml:trace>
    <inkml:trace contextRef="#ctx0" brushRef="#br0" timeOffset="1340.17">1416 38 2967,'0'0'4644,"11"14"0,-11-14-1290,11 38-1935,-11-21-258,7 14 0,-7-6-516,3 3-258,-3 2-129,0-4 0,0-3-129,0-3-129,1 7-258,-1-13-387,7 15-1419,-7-29-2580,7 16-129,-7-16-387</inkml:trace>
    <inkml:trace contextRef="#ctx0" brushRef="#br0" timeOffset="2044.2596">1877 349 2580,'0'0'5031,"7"19"-129,-4-3-387,5 4-3483,-8-20 129,0 35-645,0-21-258,0 4-1290,0-18-3354,3 28-258,-3-28-258,0 0-128</inkml:trace>
    <inkml:trace contextRef="#ctx0" brushRef="#br0" timeOffset="2307.793">2040 96 3354,'0'0'5031,"12"16"-258,-10 10-903,-4-8-2709,4 12 0,-2-8-387,4 12-258,-3-1-129,4 1-129,-4-5-258,-1-4-258,7 2-516,-7-27-2193,0 22-1548,0-22-516,0 0-129</inkml:trace>
    <inkml:trace contextRef="#ctx0" brushRef="#br0" timeOffset="2787.3539">2373 68 1419,'0'0'4257,"5"-17"258,-11 12-2322,6 5 0,-30 3-645,30-3-387,-39 22-387,23-5 0,-8-1-387,10 11 0,-3-5-129,9 3 0,-1-1-129,9 2-129,0 2 129,6-5-129,0 6 0,6-11 0,8 5 0,-6-10 0,8 5-129,-8-13 129,7 1-258,-7-6 258,5-6-258,-19 6 0,18-22 0,-18 22 129,3-28 0,-3 13-129,-12-2 258,-2 6-129,-7 5 0,1 1 129,-4 2 129,1 3-129,1 0 0,1 3 0,5 3 0,16-6 129,-15 25-387,15-25-903,0 0-3096,12 18-387,5-18-129</inkml:trace>
    <inkml:trace contextRef="#ctx0" brushRef="#br0" timeOffset="3367.4276">2514-47 3225,'0'0'4515,"19"0"-129,1 8-2580,-20-8-258,34 4-129,-34-4-645,31 2 0,-31-2-258,27 1-129,-27-1 0,0 0 0,0 0-129,16 7 0,-16-7-129,0 0 129,0 17-129,0-17 0,-1 25-129,0-9 129,-2 0-129,0 4 129,0 1-129,-1 1 129,0 4-129,2-3 0,0-1 0,2 2 258,0 1-516,0-1 516,4-2-258,0 0 0,3 4 0,-4 0 129,0-4-129,-3 2 0,0-6 0,-3 2 129,3-20-129,-20 27 129,20-27 0,-26 14-129,10-11 0,16-3 129,-25 5-129,25-5-129,-23 7 0,23-7-1290,-16 0-3225,16 0-129,0 0-387,-14 16-258</inkml:trace>
    <inkml:trace contextRef="#ctx0" brushRef="#br0" timeOffset="5643.7166">1133 822 2580,'-21'0'4644,"21"0"-129,-20-3-2193,20 3-516,0 0-387,-16-1-516,16 1-129,-20-5-387,4 0 0,16 5-129,-26-5 0,26 5 0,-20 0-129,20 0 0,-23 5 129,23-5-129,0 0-129,-14 21 258,14-21-258,0 18 129,0-18 0,0 17-129,7-3 0,0 0 0,-1 5 258,2 0-258,-2 3 0,-2 6 0,2-1-258,-4 1 258,-2 0 0,0 2 0,0 1 0,0-4 0,-4 0-129,-1-2 129,0 0 0,1-1 0,-1-2-129,0-6 129,5-16-129,-4 23 129,4-23 0,0 0 0,0 15 0,0-15 0,0 0 0,23 0 0,-23 0 0,27-5 0,-11 3 0,0-2-258,4 5-903,-1 1-3354,-2-2-129,1 0-774,-4 0 387</inkml:trace>
    <inkml:trace contextRef="#ctx0" brushRef="#br0" timeOffset="42167.3545">2434 755 1677,'0'0'2322,"0"0"-387,0 0 258,9 0-516,-9 0-387,0 0-129,0 0-258,25-2 129,-25 2-387,22-6 129,-22 6-129,26-5 0,-9-2-258,3 6 0,-4-4-129,5 2 0,-5-2 129,2 4-129,-18 1 0,28-3-129,-28 3 0,18 0-129,-18 0 129,0 0-129,0 0 0,0 0 0,0 0 129,11 12-129,-11-12 0,0 0 0,0 21 0,0-21 0,-2 19 0,2-19 129,-5 23-258,5-23 129,-2 26 0,2-12 0,0 5 0,0 0 0,0 1 0,0 4 0,0 5 0,2-4 129,1 6-258,-1 2 258,-2-4-129,3 3 0,0-6 0,0 3 0,-2-2 0,5-5 0,-5-2 0,1-3 0,3-2 0,-4 1 0,-1-16 0,6 20 0,-6-20 0,0 0 129,3 16-258,-3-16 258,0 0-129,0 0 0,-9 3 0,9-3 129,-22 3-129,22-3 0,-29 5 0,12-2 129,-1-1-129,4-1 0,14-1 0,-24 6 0,24-6 0,0 0 129,0 0-258,0 0 0,0 14-645,0-14-3741,9 2 0,8-2-645,-17 0 258</inkml:trace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15:09.771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FC3A146-44F0-4817-8481-0A5EE6609199}" emma:medium="tactile" emma:mode="ink">
          <msink:context xmlns:msink="http://schemas.microsoft.com/ink/2010/main" type="inkDrawing" rotatedBoundingBox="10881,5683 11093,6921 10129,7086 9918,5848" hotPoints="-2147483648,-2147483648 11114,6929 9996,6964" semanticType="enclosure" shapeName="IsoscelesTriangle">
            <msink:destinationLink direction="with" ref="{B842C252-C35D-4E8A-AC84-2C8B627441D5}"/>
          </msink:context>
        </emma:interpretation>
      </emma:emma>
    </inkml:annotationXML>
    <inkml:trace contextRef="#ctx0" brushRef="#br0">1779 65 1419,'0'0'4128,"-19"-8"258,19 8-2580,-39 0-387,24 14 0,-15-6-129,12 15-258,-10-5-258,12 7 0,-3-1-258,10 4 0,-1 0-129,10 1 129,0-5-258,0-1 0,10 6-258,4 0 129,0-6 0,4-4 0,0-5-129,0-2 0,1-1 0,2-11 0,-1-6 0,-20 6 0,28-26 0,-20 7-129,-4 0 129,-4-1-129,-3-2 258,-5 8-258,-11 2 129,2 2 0,-7 6 0,2 1 0,-6 3 0,4 0 0,5 9 0,1 2-129,5 9 0,13-20-258,-4 42-1032,4-22-3225,7-3-129,10-1-387</inkml:trace>
    <inkml:trace contextRef="#ctx0" brushRef="#br0" timeOffset="6548.3315">1359 957 258,'0'0'2064,"0"0"-387,0 0-516,0 0 129,0 0 258,-14-3-258,14 3-129,-18 9 258,11 15-129,-7-10-129,11 12 0,-7-4-129,10 9-387,0-9 0,0 9 0,4-8-258,12 2-129,-2-11 0,8 2 0,-1-7 0,4-3-129,-6-6 0,6 0-129,-6-6 129,4-6 0,-5-4-129,-5-3 0,-5-3 129,-4-4-129,-4-2 0,0 0 0,-5-3 0,-11 0 0,-2 8 0,-3-2 0,-2 9 0,1 3 0,-4 9-129,1 4 129,6 4 0,-3 10 0,8 2-258,-2 3-129,14 6-516,2-25-1419,-12 28-2322,14-10 0,-2-18-387</inkml:trace>
    <inkml:trace contextRef="#ctx0" brushRef="#br0" timeOffset="6812.8651">1703 1145 1,'8'14'4772,"-8"-14"259,4 20-387,5-1-2451,-9-19-645,4 32 0,-4-32-645,1 35-258,-1-18-387,0-1-129,3 1-387,-3-17-1419,-11 16-2838,11-16-387,0 0-258,0 0 1</inkml:trace>
    <inkml:trace contextRef="#ctx0" brushRef="#br0" timeOffset="39199.9776">2176 906 129,'0'0'1677,"0"0"-129,0 0-258,0 0-258,0 0 0,0 0-129,0 0 0,0 0-129,0-9-129,0 9 129,0 0-258,0 0 129,0 0-258,-11-18 129,11 18-129,0 0-129,0 0 258,-18-11-387,18 11 129,-15-1-129,15 1 0,-17-2-129,17 2 0,-18-3 129,18 3-129,-18 0 0,18 0 0,-15 0 129,15 0-129,-17 3 0,17-3 0,-15 10 258,15-10-258,-16 12 0,16-12 0,0 0 0,-18 16 0,18-16 129,0 0-129,-12 22 129,12-22 0,0 18-129,0-18 129,0 17 0,0-17 129,15 16-129,-15-16 0,17 8 129,-17-8-129,25 3 0,-25-3 0,26 0-129,-26 0 129,28-8-129,-28 8 0,27-16 129,-27 16-129,25-15 0,-25 15 129,22-18-129,-22 18 0,18-13 0,-18 13 129,17-12-129,-17 12 0,0 0 0,14-19 129,-14 19-129,0 0 0,7-18 129,-7 18-129,0 0 129,0 0 0,0 10 0,0-10 0,0 33 129,0-10-129,0 3 0,0-1 0,0 0-129,4 6 129,-1-8-129,2 2 0,4-7 0,-4-1 129,-5-17-129,10 24 129,-10-24-129,0 0 0,8 17 0,-8-17 129,0 0-129,0 0 0,0 0 129,0 0-129,0 0 0,0 0-258,16-1-1032,-16 1-3096,0-16-129,0 16-387</inkml:trace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12:47.605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53573147-F724-4DFE-850C-82F1C5183C22}" emma:medium="tactile" emma:mode="ink">
          <msink:context xmlns:msink="http://schemas.microsoft.com/ink/2010/main" type="inkDrawing" rotatedBoundingBox="16008,3692 20769,5125 20094,7369 15333,5935" shapeName="Other"/>
        </emma:interpretation>
      </emma:emma>
    </inkml:annotationXML>
    <inkml:trace contextRef="#ctx0" brushRef="#br0">7559-1142 1419,'0'0'4128,"0"0"387,-14-12-1806,14 12-774,0 0-387,0 0-258,-17-3-129,17 3-258,0 0 0,0 0-258,0 0 129,0 0-129,0 0-258,14 4 129,3-4-129,4 0 0,2 0 129,6 0-258,2-3-129,0 2 0,-2-4 0,3-1 0,-4 3-129,-6-3 0,-2 3 0,-4 1-129,-16 2 0,24-4-129,-24 4-387,0 0-258,18 0-3483,-18 0-645,0 0-387,0 0-258</inkml:trace>
    <inkml:trace contextRef="#ctx0" brushRef="#br0" timeOffset="3035.8855">9364-1131 1032,'0'0'5031,"16"27"258,-16-27-387,0 38-1677,0-38-1806,-2 41-129,-10-22-516,9 9-129,-5-7-258,3 4-129,-2-3-258,2-6 0,2 1-258,3-17-774,0 0-3483,0 0-645,0 0-129,0 0-387</inkml:trace>
    <inkml:trace contextRef="#ctx0" brushRef="#br0" timeOffset="107231.6167">10741-927 1032,'15'-3'4644,"-15"3"0,0 0-645,24 5-2580,-24-5-129,0 20-258,0-20-387,-7 35-258,-8-13-258,5-1-129,-8 2-387,-3-9-774,7 2-3096,-1-6-129,-2-8-516</inkml:trace>
    <inkml:trace contextRef="#ctx0" brushRef="#br1" timeOffset="-206870.7692">7028-529 516,'21'-5'4515,"-21"5"258,0 0-258,0 0-2709,-3 10-387,2 5-516,-15 0-258,8 12-129,-12-4-129,4 17-129,-5 0 0,0 0-129,-4 3-129,2 0 129,4-10-129,-1-1 0,6-4-129,14-28-387,-15 30-516,15-30-1290,-15 0-2451,15 0 0,-2-24-516</inkml:trace>
    <inkml:trace contextRef="#ctx0" brushRef="#br1" timeOffset="-206587.2332">6752-455 3096,'10'0'5031,"8"29"-258,-18-29-1032,29 43-2451,-19-24 129,16 13-387,-9-8-258,11 6 0,-7-4-387,5-5-129,-1-3-129,6 5 0,-5-4-129,1-1 0,-2-4-129,-3-3-129,3 3-516,-25-14-1161,37 5-2709,-37-5-516,23-2-387</inkml:trace>
    <inkml:trace contextRef="#ctx0" brushRef="#br1" timeOffset="-206298.6966">7266-425 6321,'13'14'5031,"-13"-14"-129,18 10-1161,-18-10-3225,25 1 129,-10-1-258,7 0 129,-5-1-258,4-1-129,1-1-258,-8-3-645,9 7-774,-23-1-2967,0 0-516,0 0-258,0 0 130</inkml:trace>
    <inkml:trace contextRef="#ctx0" brushRef="#br0" timeOffset="126779.0989">8395 668 1677,'14'6'5031,"-14"-6"0,6 17-516,-6-17-2838,9 21-645,-9-21-258,0 33-387,0-15-258,0-18-258,0 28-387,0-28-1548,0 0-2451,-9 19-387,9-19-258</inkml:trace>
    <inkml:trace contextRef="#ctx0" brushRef="#br0" timeOffset="127086.638">8585 429 3612,'0'0'5289,"19"-8"-645,-19 8-387,0 0-3225,2 21-258,-2-5 129,0 6-516,0 1 129,0 6-387,-2-4 258,-3 4-387,3-3 258,-1 0-129,-1-4-258,4-3 0,0 1-387,0-20-258,9 30-1935,-9-30-1935,0 0-516,17 15-129</inkml:trace>
    <inkml:trace contextRef="#ctx0" brushRef="#br0" timeOffset="127610.7045">8927 393 1548,'-9'11'4386,"-4"-6"516,13-5-645,-20 23-3096,-1-11 129,7 8-387,-5-6-129,5 7-387,-4-6 129,6 6-258,-1-3 258,8 4-516,-3-3 258,5 2-129,0 0 0,3-3-129,3 2 0,6-4 129,2-2-258,-11-14 129,25 22-129,-11-19 0,2 0-129,0-3 129,2 0-129,-18 0 129,22-14-129,-22 14 0,16-23 129,-16 23 0,2-25 129,-2 25-129,-2-24 129,2 24 0,-20-18 129,2 12 0,0-2 0,0 8 129,0-2-129,-1 2 0,-1 2 129,20-2-258,-24 19 0,24-19-645,-4 19-2322,4-19-1677,0 18-258,0-18-258</inkml:trace>
    <inkml:trace contextRef="#ctx0" brushRef="#br0" timeOffset="128514.3193">8969 279 2580,'0'0'4644,"0"0"0,16-6-2580,5 6-645,-21 0 129,28 0-516,-28 0 0,34-1-387,-34 1-129,33-7-129,-19 4 0,3 3-129,-17 0 0,26-3-129,-26 3 0,21-2-129,-21 2 258,0 0-258,0 0 129,0 0-129,11 8 0,-11-8 0,-1 24 129,-6-7 0,0-1 0,1 5 129,-2-4-258,2 5 258,-1 2 0,2-4-129,-1-1 129,3-1-387,2 1 387,0-2-387,-4 2 258,4 0-258,1-5 258,0 5-258,-1-2 129,1 0 0,0 2-129,-3 1 129,0-3 0,2-1 0,-2-1 0,3-15-129,-8 29 129,8-29 0,-12 21-129,12-21 129,-18 20 0,18-20 0,-22 8 0,22-8 0,-21 5 0,21-5 0,-24 1 129,24-1-129,0 0-129,-15 0 129,15 0-387,0 0-903,0 0-3225,11 0-516,-11 0-258,0 0-258</inkml:trace>
    <inkml:trace contextRef="#ctx0" brushRef="#br0" timeOffset="128843.3611">9292 785 3225,'17'14'5289,"-17"-14"-387,1 17 129,7 0-3870,-8-17-129,2 26-129,-2-26-258,0 30-387,0-14-129,0-16-258,0 28-387,0-28-1032,0 0-2967,-10 19-516,10-19-258,0 0-129</inkml:trace>
    <inkml:trace contextRef="#ctx0" brushRef="#br0" timeOffset="129566.9529">9544 499 7353,'0'0'5031,"0"12"129,11 10-1935,-11-22-2064,27 29-258,-27-29-129,29 35-258,-12-18 0,1 5-258,0-3-129,0 0-129,-3-3 0,1-5-258,2 8-387,-18-19-774,26 11-3483,-26-11-129,17 8-516,-17-8-129</inkml:trace>
    <inkml:trace contextRef="#ctx0" brushRef="#br0" timeOffset="129302.9194">9770 497 2193,'0'0'3096,"14"-5"645,-14 5-774,0 0-387,18 0-516,-18 0-516,0 0-129,0 0-258,0 0-387,-10 16 129,3 0-387,-8 0 0,-2 5-258,-7 1 129,2 3-129,-3 1-258,1 5 258,3-6-129,2 2-129,2-3-129,5-4-129,3 1-258,9-21-387,-5 28-1290,5-28-2580,0 0-516,0 0-258,-9-10 388</inkml:trace>
    <inkml:trace contextRef="#ctx0" brushRef="#br0" timeOffset="130287.0444">9959 666 645,'-15'8'4515,"15"-8"258,0 0-1290,0 0-1548,0 0-129,8-3-516,-8 3-387,23-5-258,-23 5 0,33-1-258,-15-1 0,6 2-129,-1 0 129,3-1-129,0 1-129,2 0 0,-2 0-129,-2 0 0,1-2 0,-3-4-129,-3 6-387,-19 0-516,29 0-1806,-29 0-1806,0 0-516,0 0 0</inkml:trace>
    <inkml:trace contextRef="#ctx0" brushRef="#br0" timeOffset="130663.0921">10189 564 2967,'0'0'5160,"0"0"-129,10-11-258,-10 11-3096,14-3-387,-14 3-258,32 0-387,-18-2-129,9 8-258,-23-6 0,30 18-129,-30-18 0,19 18 0,-19-18-129,14 19 129,-14-19-129,4 21 0,-4-21 0,0 21 0,0-21 0,-8 17 0,8-17 0,-15 19 0,15-19 0,-23 15-129,23-15-258,-19 8-1032,19-8-3483,0 0-129,0 0-387,0 0-258</inkml:trace>
    <inkml:trace contextRef="#ctx0" brushRef="#br0" timeOffset="134050.5223">10937 377 258,'0'0'3096,"0"0"-387,0 0-258,0 0-258,0 0-645,0 0 0,0 0-516,0 0 129,0 0-258,0 0-387,0 0-129,0 0-129,0 0 129,0 0-258,0 0 0,0 0 0,-16 0 129,16 0-129,0 0 129,-23 8-129,23-8 0,-15 6 0,15-6 0,-17 0 0,17 0-129,-19 0 129,19 0-129,-20 10 0,20-10 0,-22 3 129,22-3-129,-13 9 129,13-9 0,0 0-129,-15 5 129,15-5 0,0 0-129,0 0 129,0 0 0,0 0-129,0 0 129,0 18 129,0-18-129,0 0 129,0 16 0,0-16-129,4 22 129,-4-22-258,4 26 387,-2-7-516,-2 1 387,0 2-387,0 3 258,0-2-129,0 2-129,0 1 129,0 1 0,-2-5 0,2 3 0,0-1 0,0-5-129,0-2 129,0 0 0,0-17 0,0 21 0,0-21 0,0 0 0,0 0 0,0 0 0,0 16 0,0-16 0,0 0 0,0 0 0,0 0 0,17 0 0,-17 0 0,21 0 129,-21 0-129,27 0-129,-11 0 129,-3 0-129,-13 0-129,30 10-903,-30-10-3354,14 3-516,-14-3-258,17 0-129</inkml:trace>
    <inkml:trace contextRef="#ctx0" brushRef="#br0" timeOffset="135575.2159">11531 702 4128,'5'21'5289,"-2"-3"0,0-3-387,-3-15-3612,0 30-129,0-30-258,0 36-387,0-16-258,0 0-258,0 1-129,0-21-903,-6 20-3741,6-20-129,-8 16-516,8-16-258</inkml:trace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1:26:27.633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0 245 1032,'0'0'4257,"0"0"-516,0 0-645,0 0-516,14 0-258,-14-18-774,15 12-387,-8-13-258,12 6-387,-2-8-129,3-10-1419,9 6-3225,-1-8-129,4-5-645,-4-3-387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10T10:23:12.2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18006 2507 1677,'0'0'2967,"0"0"-387,0 0-1161,0 0-516,0 0-258,5-9-516,-5 9-129,0 0 0,0 0 0,0 0 129,0 0 258,9-7 129,-9 7 129,0 0 258,10 0 0,-10 0 0,12 3 0,-2 1 0,-10-4-258,21 4 0,-10-4-258,4 2 0,0-2 0,5 2-129,-4-1 0,2 3 0,3-2 0,-1 3 129,1-4-129,3 2 129,2 0-129,0-1 0,3 0-129,1-1 258,-2-1-258,2 3 0,0-2-129,-1 1 129,-2-2 0,-2 1-129,-3 2 0,-1-3 0,-2 1 0,0-1 0,-4 2 0,2-2 0,-3 0 0,-2 0-129,0 0 129,-2 0-129,-2 0-129,-8 0-516,20 0-903,-20 0-2838,18-7-387,-8-3-387,0-2 388</inkml:trace>
  <inkml:trace contextRef="#ctx0" brushRef="#br0" timeOffset="6619.8406">19576 2570 3354,'0'0'4644,"0"0"-645,7 5-1548,-7-5-645,0 0-387,0 0-516,9-4-129,-9 4-258,8-3-129,-8 3-129,14 0 0,-14 0 0,17 7-129,-7-2-129,0 3 129,4 0-129,3 0 0,2-2 129,5 2-129,2-5 129,8 1-129,-1-1 129,6-3-129,-1 0 258,1 0-258,-1 1 0,0 0 0,-2 1 129,-4 2-129,0 1 0,-2-1 0,-6 1 0,-3 0 0,-1 0-129,-5-2 129,-1 2 0,-5-4-258,-1 1 129,-8-2-129,13 5-258,-13-5 0,11 3-516,-11-3-1032,0 0-2322,7-6-387,-7 6-129</inkml:trace>
  <inkml:trace contextRef="#ctx0" brushRef="#br0" timeOffset="8452.5733">21127 2548 1032,'0'0'903,"0"0"-258,0 0 129,0 0 258,0 0 258,0 0-129,0 0 258,0 0-258,0 0 258,0 0-258,0 14-129,0-14-129,0 0 0,0 0 129,14 8 0,-14-8-258,16 0 129,-7-4-129,7 4-258,0-6 0,4 2-258,-1-2 0,4 3-129,2-1-129,-1 1 0,3 3 129,1 0-129,0 0 0,3 1 0,0 2 0,4 1 0,-3-1 129,3 2-129,-2-3 0,4 1 0,-5-2 129,3 2-129,-3-2 0,-2 4 0,-3-1-129,1-2 129,-3 1 0,-2-3 0,2 3-129,-2-1 129,1-2 0,0 0 0,1 0 0,1 0 0,0 0-129,1-2 129,-3-1 129,2-1-129,-2 1 0,0 1 0,-2 1 0,-1-3 0,1 4 129,-2-2-129,0 2 0,3 0 0,2 0 0,0 0 0,1 0 0,3 0 0,0 0 129,2 2-129,-2-2 129,1 2-129,-2-2 129,-3 2-129,2-2 258,-4 0-258,0 0-258,-3 0 258,1-2 0,0 2 0,-1-2 0,1 1 258,0-1-258,2-3 129,0 1-129,3-1 129,1 0-129,0 1 0,2-2 0,-3 2 0,3-3 0,-3 5 0,3 2 0,-6-1 0,0 1 0,0 0 0,-5 0 0,-1 0 129,-3 0-129,-1 0 129,-5 0-129,-8 0 0,13 0 0,-13 0 0,0 0 0,0 0 0,0 0 0,0 0 0,0 0 0,0 0 0,0 0 0,2 10-129,-2-10 129,0 0 0,0 0 0,0 0 0,0 0 0,0 0-129,0 0 0,0 0-387,0 0-645,0 0-3483,0 0-258,-5-9-645,5 9 259</inkml:trace>
  <inkml:trace contextRef="#ctx0" brushRef="#br0" timeOffset="16112.046">17173 1376 4773,'0'0'4257,"0"0"-129,0 0-387,0 0-1032,0 0-903,0 0-645,0 0-129,0 0-645,0 0-129,0 58-129,-2-34-129,2 2 258,0 3-258,0 8 258,0-7-258,0 5 258,0 1-258,0 0 129,0-8-258,0-10-387,2-1-774,-2-17-2967,0 15-129,0-15-258,0 0-387</inkml:trace>
  <inkml:trace contextRef="#ctx0" brushRef="#br0" timeOffset="16380.5801">17037 1705 6450,'0'0'4773,"5"-3"-129,-5 3-258,14 5-1548,-14-5-1677,18 15-129,-7-8-516,5-2-258,0 4 0,4-5 0,2 1-129,4 0-129,1-1-129,0-4-387,8 1-3870,-8-1 0,1 0-387,-6-3-516</inkml:trace>
  <inkml:trace contextRef="#ctx0" brushRef="#br0" timeOffset="17519.7247">22003 1455 4257,'0'0'5031,"0"0"-774,0 0 645,0 0-2967,0 0 0,0 0-1161,0 0-516,0 0 129,0 0-516,0 0 774,0 0-774,26 25 258,-26-6-258,2 7 774,1 1-516,-3 3 0,2 0-129,-1 0 0,0-3 0,0 0 129,-1-5-387,0-6-387,2-2-387,-2-14-903,0 0-2451,-2 16-387,2-16-129,0 0-516</inkml:trace>
  <inkml:trace contextRef="#ctx0" brushRef="#br0" timeOffset="17967.7816">21834 1411 1161,'-24'-53'4773,"24"53"-258,0 0-516,0 0-1161,0 0-774,0 0-1032,0 0 0,46 22 129,-46-22-387,0 0-129,53 13 0,-53-13-645,56 1 516,-56-1 129,71 0-516,-71 0-516,70-1 129,-70 1 0,62-7-387,-62 7-645,46-13-3225,-46 13-258,0 0 0,0 0-387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1:13:43.050"/>
    </inkml:context>
    <inkml:brush xml:id="br0">
      <inkml:brushProperty name="width" value="0.05833" units="cm"/>
      <inkml:brushProperty name="height" value="0.05833" units="cm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ED1C24"/>
      <inkml:brushProperty name="fitToCurve" value="1"/>
    </inkml:brush>
    <inkml:brush xml:id="br2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0508436-99AE-4704-9C8B-732D581FF366}" emma:medium="tactile" emma:mode="ink">
          <msink:context xmlns:msink="http://schemas.microsoft.com/ink/2010/main" type="writingRegion" rotatedBoundingBox="8670,600 24310,376 24425,8379 8784,8603"/>
        </emma:interpretation>
      </emma:emma>
    </inkml:annotationXML>
    <inkml:traceGroup>
      <inkml:annotationXML>
        <emma:emma xmlns:emma="http://www.w3.org/2003/04/emma" version="1.0">
          <emma:interpretation id="{8ECD73FD-AF3C-4948-827A-C0185B619A16}" emma:medium="tactile" emma:mode="ink">
            <msink:context xmlns:msink="http://schemas.microsoft.com/ink/2010/main" type="paragraph" rotatedBoundingBox="14339,565 21012,355 21035,1102 14362,131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6B574FC-AB06-4877-9B39-5D472B8DBED0}" emma:medium="tactile" emma:mode="ink">
              <msink:context xmlns:msink="http://schemas.microsoft.com/ink/2010/main" type="line" rotatedBoundingBox="14339,565 21012,355 21035,1102 14362,1313"/>
            </emma:interpretation>
          </emma:emma>
        </inkml:annotationXML>
        <inkml:traceGroup>
          <inkml:annotationXML>
            <emma:emma xmlns:emma="http://www.w3.org/2003/04/emma" version="1.0">
              <emma:interpretation id="{3590451E-724D-4EDB-ACCF-5DBF384A4098}" emma:medium="tactile" emma:mode="ink">
                <msink:context xmlns:msink="http://schemas.microsoft.com/ink/2010/main" type="inkWord" rotatedBoundingBox="14339,565 17069,479 17091,1151 14360,1237"/>
              </emma:interpretation>
              <emma:one-of disjunction-type="recognition" id="oneOf0">
                <emma:interpretation id="interp0" emma:lang="en-US" emma:confidence="0">
                  <emma:literal>omit</emma:literal>
                </emma:interpretation>
                <emma:interpretation id="interp1" emma:lang="en-US" emma:confidence="0">
                  <emma:literal>or-it</emma:literal>
                </emma:interpretation>
                <emma:interpretation id="interp2" emma:lang="en-US" emma:confidence="0">
                  <emma:literal>on-it</emma:literal>
                </emma:interpretation>
                <emma:interpretation id="interp3" emma:lang="en-US" emma:confidence="0">
                  <emma:literal>or-at</emma:literal>
                </emma:interpretation>
                <emma:interpretation id="interp4" emma:lang="en-US" emma:confidence="0">
                  <emma:literal>or-st</emma:literal>
                </emma:interpretation>
              </emma:one-of>
            </emma:emma>
          </inkml:annotationXML>
          <inkml:trace contextRef="#ctx0" brushRef="#br0">-296 350 516,'0'0'903,"0"0"0,0 0 0,0 0 0,0 0 129,0 0-258,0 0 258,0 0 0,0 0-387,0 0 129,0 0 0,-8-6-258,8 6 0,0 0-258,0 0 258,0 0-387,0 0 129,0 0-129,0 0 129,-18 0-129,18 0 0,0 0 0,0 0 0,0 0 0,-15 11-129,15-11 129,0 0 129,0 0-129,-9 17-129,9-17 129,0 0 0,-5 16 0,5-16 0,0 14 0,0-14 0,0 19 0,0-19 129,0 21-129,0-21 0,9 19 0,-9-19 0,11 15 129,-11-15-129,17 13 129,-17-13 0,24 8 0,-24-8-129,18 8 0,-18-8 0,21 0-129,-21 0 129,15 0-129,-15 0 129,0 0-129,18-13 129,-18 13-129,13-17 258,-13 17-258,5-24 129,-5 24-129,6-24 129,-6 24 0,0-25 129,0 25-258,-7-17 0,7 17 0,-18-16 129,18 16-129,-22-11 0,22 11 0,-25-3-129,25 3-129,-24 0-387,20 12-1677,4-12-1935,-20 19 0,20-19-258</inkml:trace>
          <inkml:trace contextRef="#ctx0" brushRef="#br1" timeOffset="135740.2386">18 0 1935,'0'0'1548,"0"0"-129,0 0 0,0 0 258,0 0-516,0 0-129,0 0-129,0 0-258,0 0-129,0 0 129,0 0-258,0 0 129,0 0-258,0 0 129,0 0 0,0 0 129,0 0 0,0 0 129,0 0 0,0 14-129,3 0 258,-3 2-258,0 7 0,0 2-129,0 4-387,0 1 129,0 3-258,0-4 258,0-1-387,0-2 258,0-1-258,-1-8 258,-2-4 0,3-13 0,-4 20 0,4-20 129,0 0-129,0 0 0,0 0 0,0 0 0,0 0 0,0 0 0,0 0 0,0 0 0,-12-4 0,12 4 0,0 0 0,-1-19-129,1 19 129,0-22 0,0 5 0,0-3 129,0 1 129,1-5-258,1 2 258,2-3-129,-2 1 129,0 1-258,0 2 258,2 2-129,-1 3-129,0 1 0,-3 15 0,6-16 0,-6 16 0,0 0 0,0 0 0,0 0 129,0 0-129,11 8 0,-11-8 129,9 20-129,-9-20 129,10 23-129,-10-23 129,14 15 0,-14-15 0,15 8-129,-15-8 258,18 0-129,-18 0-129,21-5 129,-21 5-129,20-12 129,-20 12-129,17-16 0,-17 16 0,15-13 0,-15 13 0,15-12 0,-15 12 0,14-8 0,-14 8 0,0 0 0,16-7 0,-16 7 0,0 0 0,12 0 0,-12 0 0,0 0 0,9 15 0,-9-15 0,7 16 129,-7-16-129,5 15 0,-5-15 0,7 16 0,-7-16 0,0 0 0,1 19 0,-1-19 0,0 16 0,0-16 0,-3 26-129,-3-7-129,2 2 258,-1-1-387,0 3 387,0-2-258,2 1 258,-2-3-258,4-2 258,1-17 0,-1 20 0,1-20 0,0 0 0,1 13 0,-1-13 0,0 0 0,17-4-129,-17 4-129,15-13-774,-15 1-2838,0 12-516,6-21-258,-6 21-258</inkml:trace>
          <inkml:trace contextRef="#ctx0" brushRef="#br1" timeOffset="136340.3148">497 202 1548,'8'-15'3225,"-8"15"-645,0 0-387,11-13 129,2 13 0,-13 0-774,21-2 0,-21 2-387,28-6-129,-14 0-516,3 6 258,-3 0-516,3 0 0,-4 0-129,2 0-129,-15 0 129,21 0-129,-21 0 0,15 0-129,-15 0 0,0 0-258,15 3-1032,-15-3-2064,0 0-645,0 0-774,0 0 258</inkml:trace>
          <inkml:trace contextRef="#ctx0" brushRef="#br1" timeOffset="136880.3832">659 58 2322,'0'0'3999,"0"0"0,0 0-1806,0 0-258,10 2-258,-10-2-516,15 1 0,-15-1-516,15 0-258,-15 0 0,18 3-129,-18-3 0,16 7-129,-16-7 0,13 11-129,-13-11 129,12 14-129,-12-14 0,11 16 0,-11-16 0,9 20 129,-9-20-129,7 22-387,-1-9 387,-5 1-258,0-1 258,-1-13-258,0 20 258,0-20-258,-2 18 258,2-18 0,0 0 0,-14 16 129,14-16-129,-14 8 129,14-8-129,0 0 129,-13 8 0,13-8-129,0 0 129,0 0-129,0 0 129,0 0-129,0 0 0,0 0-129,0 0 0,0 0-258,11 5-1290,-11-5-2451,0 0-387,0 0-129,0 0-129</inkml:trace>
          <inkml:trace contextRef="#ctx0" brushRef="#br1" timeOffset="776519.6072">1428-83 4644,'0'0'4644,"0"0"-387,3 13 0,-3-13-2580,0 28-129,-4-14-387,4 17-258,0-8-258,0 4 0,1-7-129,3 8 0,2-3-258,-1-11-516,0 2 258,-5-16-387,8 24 0,-8-24-774,0 0-1290,0 0-2064,0 0-258,0-9 258,0 9-774</inkml:trace>
          <inkml:trace contextRef="#ctx0" brushRef="#br1" timeOffset="776783.6408">1218-56 6708,'-6'-19'5031,"23"5"-516,11 9 129,-14-12-3096,25 14-387,-3-15-129,11 9-387,-4-9 0,6 7-387,4-1 0,-4-2-387,2 8-387,-7-19-2193,3 25-1806,-12-4-516,0 4-258,-13 0-645</inkml:trace>
          <inkml:trace contextRef="#ctx0" brushRef="#br2" timeOffset="1.25918E6">-783-52 4257,'0'0'4902,"0"0"129,0-38-1935,0 38-903,0 0-774,0 0 0,0 38-516,0-38-387,-37 39 129,37-3-258,0 2 129,0 0-387,-37-2 129,37 2-129,0 0-129,-37-2 0,37 2-129,0 0-387,0-2-2064,0-36-2193,37 0-258,-37 0-387,0 0-516</inkml:trace>
        </inkml:traceGroup>
        <inkml:traceGroup>
          <inkml:annotationXML>
            <emma:emma xmlns:emma="http://www.w3.org/2003/04/emma" version="1.0">
              <emma:interpretation id="{58FFD973-A28A-4960-BE37-4478B3B7D9F5}" emma:medium="tactile" emma:mode="ink">
                <msink:context xmlns:msink="http://schemas.microsoft.com/ink/2010/main" type="inkWord" rotatedBoundingBox="18918,553 21016,487 21035,1102 18938,1169"/>
              </emma:interpretation>
              <emma:one-of disjunction-type="recognition" id="oneOf1">
                <emma:interpretation id="interp5" emma:lang="en-US" emma:confidence="0">
                  <emma:literal>it-IT</emma:literal>
                </emma:interpretation>
                <emma:interpretation id="interp6" emma:lang="en-US" emma:confidence="0">
                  <emma:literal>txt</emma:literal>
                </emma:interpretation>
                <emma:interpretation id="interp7" emma:lang="en-US" emma:confidence="0">
                  <emma:literal>ex-IT</emma:literal>
                </emma:interpretation>
                <emma:interpretation id="interp8" emma:lang="en-US" emma:confidence="0">
                  <emma:literal>ax-IT</emma:literal>
                </emma:interpretation>
                <emma:interpretation id="interp9" emma:lang="en-US" emma:confidence="0">
                  <emma:literal>ox-IT</emma:literal>
                </emma:interpretation>
              </emma:one-of>
            </emma:emma>
          </inkml:annotationXML>
          <inkml:trace contextRef="#ctx0" brushRef="#br1" timeOffset="153055.9374">4075-75 1935,'6'-17'4386,"-3"2"-258,-3 15-129,0 0-2193,0 0-387,17 16-129,-17-16-645,9 29-129,-3-9-129,7 3 0,-6-2 0,3 5-129,-1-6 129,3 1-258,-2-3 0,3-1 129,-3-2-258,1-1 129,-11-14 0,21 18-129,-21-18 129,17 14-129,-17-14-129,0 0 0,17 14-258,-17-14-1032,0 0-1677,0 0-1548,13 12-129,-13-12-387</inkml:trace>
          <inkml:trace contextRef="#ctx0" brushRef="#br1" timeOffset="152648.3855">4256 63 1935,'10'-18'3612,"-10"18"-645,13-17-645,-13 17-387,7-14-258,-7 14-258,0 0-258,1-16-258,-1 16 0,0 0-258,0 0-129,0 0-129,0 0 0,0 0-129,-8 16 0,8-16-129,-18 25 129,4-10 0,0 2-129,-5 2 0,4-1 0,-1-1 0,2 0-129,1-3 0,3 0-129,10-14 129,-19 24-258,19-24 258,-12 18-516,12-18 516,-13 12-516,13-12 129,0 0-516,0 0-2838,0 0-774,-12 2-129,12-2-258</inkml:trace>
          <inkml:trace contextRef="#ctx0" brushRef="#br1" timeOffset="154128.0735">4537 67 2451,'0'0'3999,"0"0"-129,0 0-1161,0 0-1032,0 0-258,0 0-387,0 0-387,6-2-258,-6 2 129,18 0-129,-18 0-129,27 4 129,-10 1-129,5 1-129,-3-2 129,6 2-129,-3-3 0,4 1 0,-4-1-129,3 1 129,-5-3-129,1 2 129,-1-3-129,-4 2 0,-1-1 0,-3 0 0,1-1 0,-13 0 0,16 0 0,-16 0-129,0 0 0,0 0-129,17 3-774,-17-3-2709,0 0-645,0 0 0,-8-7-387</inkml:trace>
          <inkml:trace contextRef="#ctx0" brushRef="#br1" timeOffset="154736.1508">4890 9 2580,'0'0'3870,"0"0"387,11-9-516,-11 9-2580,0 0-516,0 0 129,9 16-258,-9-16 0,14 12 129,-14-12-258,15 11-129,-15-11 129,22 11-129,-22-11-129,21 11 129,-21-11-129,18 8 0,-18-8 0,14 9 0,-14-9-129,0 0 129,14 10-129,-14-10 0,0 0 129,4 14-129,-4-14 129,0 14-129,0-14 129,-8 17-129,8-17 129,-13 21-387,13-21 387,-13 23-387,13-23 387,-15 19-258,15-19 258,-16 21-258,16-21 129,-13 13 129,13-13 0,-16 12 0,16-12-129,-11 9 129,11-9-129,0 0 0,0 0 258,-12 9-258,12-9-258,0 0 129,0 0-258,0 0-1290,0-9-2709,0 9-387,0-22-258,-1 5 0</inkml:trace>
          <inkml:trace contextRef="#ctx0" brushRef="#br1" timeOffset="778183.3185">5183-190 3612,'-18'5'4386,"18"-5"0,0 0-258,22 8-2838,-22-8 129,49 0-129,-17-10-258,21 9-129,-6-9-387,13 9 0,-1-4-258,1-1-258,-5 4-387,-9-7-2193,-1 9-1548,-13 0-645,-4 8-129,-13-7-387</inkml:trace>
          <inkml:trace contextRef="#ctx0" brushRef="#br1" timeOffset="777875.2792">5430-148 5676,'0'0'4773,"0"0"-516,0 0 129,0 16-3225,2 16-258,-2-11-129,7 10 129,-5-2-516,5 7 258,-3-5-516,3 1 0,1-7 0,-2 2-129,3-5-129,-4-6-645,4 5-258,-9-21-2322,0 0-1161,0 0 0,0 0-645</inkml:trace>
          <inkml:trace contextRef="#ctx0" brushRef="#br1" timeOffset="151980.3008">3748 319 1161,'0'0'3870,"0"0"-387,0 0-1032,3 18-258,-3-18-516,0 21-516,0-21-258,-12 25-387,4-10-258,0 0-129,1 2-516,-5-10-1419,12-7-2064,-15 20-516,15-20 0</inkml:trace>
        </inkml:traceGroup>
      </inkml:traceGroup>
    </inkml:traceGroup>
    <inkml:traceGroup>
      <inkml:annotationXML>
        <emma:emma xmlns:emma="http://www.w3.org/2003/04/emma" version="1.0">
          <emma:interpretation id="{4CD9B71A-D489-4268-8817-BC3702B8FF01}" emma:medium="tactile" emma:mode="ink">
            <msink:context xmlns:msink="http://schemas.microsoft.com/ink/2010/main" type="paragraph" rotatedBoundingBox="14930,1202 16944,1140 16981,2342 14967,2404" alignmentLevel="4"/>
          </emma:interpretation>
        </emma:emma>
      </inkml:annotationXML>
      <inkml:traceGroup>
        <inkml:annotationXML>
          <emma:emma xmlns:emma="http://www.w3.org/2003/04/emma" version="1.0">
            <emma:interpretation id="{E124479C-8AD4-4C94-A3DB-B2794919613A}" emma:medium="tactile" emma:mode="ink">
              <msink:context xmlns:msink="http://schemas.microsoft.com/ink/2010/main" type="line" rotatedBoundingBox="14930,1202 16944,1140 16981,2342 14967,2404"/>
            </emma:interpretation>
          </emma:emma>
        </inkml:annotationXML>
        <inkml:traceGroup>
          <inkml:annotationXML>
            <emma:emma xmlns:emma="http://www.w3.org/2003/04/emma" version="1.0">
              <emma:interpretation id="{B7095B01-2CB5-4443-8A8C-F1A557BF5D57}" emma:medium="tactile" emma:mode="ink">
                <msink:context xmlns:msink="http://schemas.microsoft.com/ink/2010/main" type="inkWord" rotatedBoundingBox="14930,1202 16944,1140 16981,2342 14967,2404"/>
              </emma:interpretation>
              <emma:one-of disjunction-type="recognition" id="oneOf2">
                <emma:interpretation id="interp10" emma:lang="en-US" emma:confidence="0">
                  <emma:literal>14=16</emma:literal>
                </emma:interpretation>
                <emma:interpretation id="interp11" emma:lang="en-US" emma:confidence="0.5">
                  <emma:literal>1m = 16</emma:literal>
                </emma:interpretation>
                <emma:interpretation id="interp12" emma:lang="en-US" emma:confidence="0">
                  <emma:literal>11=16</emma:literal>
                </emma:interpretation>
                <emma:interpretation id="interp13" emma:lang="en-US" emma:confidence="0">
                  <emma:literal>MI6</emma:literal>
                </emma:interpretation>
                <emma:interpretation id="interp14" emma:lang="en-US" emma:confidence="0">
                  <emma:literal>1=167</emma:literal>
                </emma:interpretation>
              </emma:one-of>
            </emma:emma>
          </inkml:annotationXML>
          <inkml:trace contextRef="#ctx0" brushRef="#br0" timeOffset="6">720 906 5160,'0'0'4773,"0"0"-258,14 12-1161,-14-12-2193,0 0-387,17 0 0,-2 0-258,-15 0-129,28 0-258,-10 0 0,-3-3-129,2 3 0,-17 0-387,32 0-516,-32 0-1677,0 0-1935,17-10-129,-17 10-129</inkml:trace>
          <inkml:trace contextRef="#ctx0" brushRef="#br0" timeOffset="7">756 1026 4386,'0'15'4902,"0"-15"-129,0 0-387,18 23-3354,-18-23-129,23 3-129,-23-3-258,25 1-129,-9-1-129,1 0-129,-3 0-129,1 0-129,4 5-645,-19-5-903,25 0-2709,-25 0-258,26 0-387,-26 0 0</inkml:trace>
          <inkml:trace contextRef="#ctx0" brushRef="#br0" timeOffset="8">1174 802 1419,'0'0'4386,"0"0"258,17 0-387,-17 0-2193,4 9-645,-4-9-129,0 31-258,0-15-387,3 12-129,-3 1 129,0 8-387,0-5 0,3 5-129,-3 0 0,4-7-129,0 4 0,-1 0 0,2-5-129,-2-12-129,7 5-774,-10-22-1548,0 0-2064,0 0 0,18 0-516</inkml:trace>
          <inkml:trace contextRef="#ctx0" brushRef="#br0" timeOffset="9">1645 863 1161,'10'-14'4386,"-10"14"129,0 0-774,0-27-903,0 27-1032,0 0-516,0 0-258,-22-14-387,22 14 0,-20 1-258,20-1-129,-26 17-129,12-1 0,-3 0 0,2 3 0,1 4 0,0 6 0,1-2-129,1 4 258,5 0-129,1-1 0,1 0 0,5 2 0,0-9-129,5 1 129,5-10 129,5 0-258,3-6 0,0-2 0,2-1 0,-1-5 0,1-8 129,-1 3-129,-2-4 0,1-3 0,0-4 0,-2-2 0,-5 1 0,0 2-129,-5 1 129,-2-3 0,-4 2 0,0 15 129,-13-24-129,-2 16 0,-3 3 0,-2 5 0,1 0 0,-5 8 0,3 3 0,3-3 0,4 8-516,-1-13-387,15-3-3483,0 0-387,-8 14-387,8-14-387</inkml:trace>
          <inkml:trace contextRef="#ctx0" brushRef="#br0" timeOffset="1">-275 489 2967,'-1'16'2580,"-5"7"-387,6 1-516,-3-8-387,3 9-129,0-1-258,0 11-129,0-2-129,0 6 0,0-1-129,0 8-129,-1 0-129,0 6-129,-2-2 0,3 1 129,-3 1-258,3-3 129,0 3-129,3-2 129,-3-5 0,0 0 0,0-3 0,0-3-129,0-3 129,3-1-129,-2-2 129,2-3-129,-2-3 0,3 0-129,-2-5 129,-1 0-129,-1-5 129,0 1-129,0-18 129,0 22-258,0-22 129,0 0-387,0 22-1161,0-22-2322,0 0-516,0 0 129</inkml:trace>
          <inkml:trace contextRef="#ctx0" brushRef="#br0" timeOffset="5">153 867 3096,'6'10'4515,"-6"4"0,0 13-1419,-5-6-1161,7 15-258,-2-8-645,0 9-258,0-2-387,3-3 0,-3-3-129,5 0 0,-5-4-129,0-5-129,0-5 129,0-15-129,0 21 0,0-21 0,0 0 0,0 0 0,-1-19 0,1-4 0,0-10 0,0-5 0,0-5 0,0 1 0,2 4 0,3 3 0,-3 3 0,3 6 0,-1 10 0,-4 16 0,0 0 0,0 0 0,18 0 0,-18 0 129,15 19-129,-15-19 0,21 25 129,-6-11 0,-15-14 0,30 19 0,-15-18 0,5-1 0,-6-4 0,2-2 0,1-5-129,-5-2 0,-12 13 129,26-25-129,-26 25 0,19-17 0,-19 17 0,0 0 0,20-19 0,-20 19 0,0 0 0,18-6 0,-18 6 0,0 0 129,12 13-129,-10 1-129,0 12 129,0-1 129,-2 9-129,3 2 0,-1-1 0,-2 0 0,0-2 0,0-3 0,0-9 0,3-4-129,-3-17-129,0 0-387,18 22-1677,-18-22-2322,16-5-129,-14-12-387,-2 17 0</inkml:trace>
        </inkml:traceGroup>
      </inkml:traceGroup>
    </inkml:traceGroup>
    <inkml:traceGroup>
      <inkml:annotationXML>
        <emma:emma xmlns:emma="http://www.w3.org/2003/04/emma" version="1.0">
          <emma:interpretation id="{988BE0BB-B42F-4A76-8E36-CA4A566B00B6}" emma:medium="tactile" emma:mode="ink">
            <msink:context xmlns:msink="http://schemas.microsoft.com/ink/2010/main" type="paragraph" rotatedBoundingBox="14206,2203 24340,2213 24339,3173 14205,316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340EC5F-85B1-430E-A3A2-5D71B4E0C132}" emma:medium="tactile" emma:mode="ink">
              <msink:context xmlns:msink="http://schemas.microsoft.com/ink/2010/main" type="line" rotatedBoundingBox="14206,2203 24340,2213 24339,3173 14205,3163"/>
            </emma:interpretation>
          </emma:emma>
        </inkml:annotationXML>
        <inkml:traceGroup>
          <inkml:annotationXML>
            <emma:emma xmlns:emma="http://www.w3.org/2003/04/emma" version="1.0">
              <emma:interpretation id="{41E8F970-FF14-4B98-96F0-9FA7D67D5884}" emma:medium="tactile" emma:mode="ink">
                <msink:context xmlns:msink="http://schemas.microsoft.com/ink/2010/main" type="inkWord" rotatedBoundingBox="14206,2203 15073,2204 15072,2904 14205,2903"/>
              </emma:interpretation>
              <emma:one-of disjunction-type="recognition" id="oneOf3">
                <emma:interpretation id="interp15" emma:lang="en-US" emma:confidence="0">
                  <emma:literal>28</emma:literal>
                </emma:interpretation>
                <emma:interpretation id="interp16" emma:lang="en-US" emma:confidence="0">
                  <emma:literal>28,</emma:literal>
                </emma:interpretation>
                <emma:interpretation id="interp17" emma:lang="en-US" emma:confidence="0">
                  <emma:literal>28.</emma:literal>
                </emma:interpretation>
                <emma:interpretation id="interp18" emma:lang="en-US" emma:confidence="0">
                  <emma:literal>2°.</emma:literal>
                </emma:interpretation>
                <emma:interpretation id="interp19" emma:lang="en-US" emma:confidence="0">
                  <emma:literal>002</emma:literal>
                </emma:interpretation>
              </emma:one-of>
            </emma:emma>
          </inkml:annotationXML>
          <inkml:trace contextRef="#ctx0" brushRef="#br0" timeOffset="-1">-436 1492 645,'4'55'3999,"0"-28"258,-4-8-258,3 2-2838,8 3-129,-6-8-129,9 6-129,-14-22-258,20 24-129,-20-24 0,24 12 129,-24-12-129,22 4-129,-22-4 0,25-5-129,-25 5 0,28-17 0,-16 3 0,2-1 0,-3 0-129,-1-6 0,1 6-258,-4-8-774,10 4-3225,-10 0-258,-1 0-258,-1 2-258</inkml:trace>
          <inkml:trace contextRef="#ctx0" brushRef="#br0" timeOffset="2">-294 1938 1032,'0'0'4128,"0"0"-387,-10 7-903,10-7-774,0 0-516,-24 5-387,24-5-387,-14 9-129,14-9 0,0 0-129,-18 22-258,18-22 129,-12 17-129,12-17-129,-10 30 129,7-16 0,3 4-129,0-18 0,2 25 129,-2-25-129,16 21 0,-16-21 0,30 15-129,-12-13 129,0-1-129,1 1 258,-1-2-258,0-5 0,-1 1 129,-1-7-129,-16 11 0,22-27 129,-22 27-129,10-25 0,-10 8 0,0 2 0,-5-2 0,5 17 129,-21-24-258,6 16 129,-2 0 0,-1 2-129,3 1-387,15 5-258,-29 5-2709,29-5-1419,0 0 0,-10 17-645</inkml:trace>
          <inkml:trace contextRef="#ctx0" brushRef="#br2" timeOffset="1.26039E6">-1006 1817 4128,'0'-38'4902,"0"38"-516,0 0-2193,0 0-258,37 0-387,-37 0-387,0 0-258,37-36-129,-37 36-258,38 0-129,-38 0-129,0 0-129,37 36 0,-37-36 0,0 38-129,0 0 0,0-2-129,-37 2 129,37 1 0,-38-39-129,38 74 129,-37-74-129,0 38 129,37-2 0,-37 2 0,37-38 0,0 0 0,0 38 129,0-38 0,0 0 0,37 0 0,0 0-129,0 0 129,-37 0 0,38 0-129,-1 0-387,0 0-2451,0 0-1806,0 0-516,-37 0-387,38 0 259</inkml:trace>
        </inkml:traceGroup>
        <inkml:traceGroup>
          <inkml:annotationXML>
            <emma:emma xmlns:emma="http://www.w3.org/2003/04/emma" version="1.0">
              <emma:interpretation id="{D3F0912A-B6DA-43E1-8D16-9B8772737F7C}" emma:medium="tactile" emma:mode="ink">
                <msink:context xmlns:msink="http://schemas.microsoft.com/ink/2010/main" type="inkWord" rotatedBoundingBox="15732,2361 24340,2369 24339,3173 15731,3165"/>
              </emma:interpretation>
              <emma:one-of disjunction-type="recognition" id="oneOf4">
                <emma:interpretation id="interp20" emma:lang="en-US" emma:confidence="0">
                  <emma:literal>M+[16,16),X-7[-n,+s)</emma:literal>
                </emma:interpretation>
                <emma:interpretation id="interp21" emma:lang="en-US" emma:confidence="0">
                  <emma:literal>M+[16,16),X-7[-^,+es)</emma:literal>
                </emma:interpretation>
                <emma:interpretation id="interp22" emma:lang="en-US" emma:confidence="0">
                  <emma:literal>M+[16,16),X-7[-^,+is)</emma:literal>
                </emma:interpretation>
                <emma:interpretation id="interp23" emma:lang="en-US" emma:confidence="0">
                  <emma:literal>M+[16,16),X-7[-^,+s]</emma:literal>
                </emma:interpretation>
                <emma:interpretation id="interp24" emma:lang="en-US" emma:confidence="0">
                  <emma:literal>M+[16,16),X-7[-^,+s)</emma:literal>
                </emma:interpretation>
              </emma:one-of>
            </emma:emma>
          </inkml:annotationXML>
          <inkml:trace contextRef="#ctx0" brushRef="#br1" timeOffset="13">1950 1804 903,'0'0'4644,"0"0"0,0 0-129,0 0-2709,17 2-516,-17-2-129,0 0-258,0 0-258,0 0-129,3-8 0,-3 8 129,0 0-258,0 0 0,-14-2-129,14 2-129,-22-1 129,22 1-129,-28 0 0,14 0-129,-3 0 129,2 4 0,1-1-129,14-3 129,-23 8 0,23-8-129,0 0 0,-18 16 258,18-16-258,0 0 129,-1 18-129,1-18 129,0 17 0,0-17 0,8 22 0,-8-22 0,11 27-129,-2-12 0,-2 3 129,-3 3-129,4 1 0,-2 3 0,-3-2 0,1 5-129,-4-2 129,0 1 0,0 0 0,0-5 0,-4-1-129,1-7 129,2 3 0,1-17 0,-5 17 0,5-17 0,0 0 0,0 17 0,0-17 0,0 0 0,0 0 0,10 9 0,-10-9 0,15 2 0,-15-2 0,19 3 0,-19-3 0,20 0-129,-20 0-129,23 0-645,0 8-2193,-23-8-1806,24 0-387,-24 0-387</inkml:trace>
          <inkml:trace contextRef="#ctx0" brushRef="#br1" timeOffset="14">2219 1846 2451,'10'-15'5160,"-10"15"-258,0 0 0,11 15-2580,-11-15-1161,3 25 0,-3-25-387,5 40-129,-5-16-258,3 10 0,-3-8 0,2 6-258,-2 3 0,0-4 0,0 0-129,0 0 129,2-6-258,3-8 129,4 1-258,-9-18-516,20 18-645,-20-18-3354,0 0-258,22-8-387,-22 8-387</inkml:trace>
          <inkml:trace contextRef="#ctx0" brushRef="#br1" timeOffset="15">2648 1915 4386,'0'-16'5418,"-4"-12"-645,0 12 0,4 16-3612,0-29-258,0 29 0,0 0-387,0 0 0,-24-6-258,24 6 0,-23 19 0,9-3-129,-3 7 258,-1 3-258,0 3 0,4 3 0,-2-2 0,5 2 0,4 1 0,5 0-129,2-9 129,0 1-129,9-3 0,5-4 0,3-6 0,1 1 129,4-7-129,-1-4 0,-1-2 0,-1 0 0,-1-5 0,2-1 0,-20 6 129,25-24-129,-18 7 0,-3 3 0,-1-3 0,-3 3 129,-4-1-129,4 15 0,-25-22 0,9 15 0,-6 6-129,1 1 129,-3 0 0,2 6 0,3 2 0,2-2 0,17-6 0,-24 20 0,24-20-258,0 0-387,16 27-2967,-16-27-1419,25 9-258,-9-9-645</inkml:trace>
          <inkml:trace contextRef="#ctx0" brushRef="#br1" timeOffset="16">2935 2088 1032,'0'0'5031,"16"27"258,-16-27-387,0 38-1677,0-38-1806,-2 41-129,-10-22-516,9 9-129,-5-7-258,3 4-129,-2-3-258,2-6 0,2 1-258,3-17-774,0 0-3483,0 0-645,0 0-129,0 0-387</inkml:trace>
          <inkml:trace contextRef="#ctx0" brushRef="#br1" timeOffset="17">3090 1861 3999,'6'-14'5289,"-6"14"-129,0 0-387,-2-24-3096,2 24-258,0 0-258,0 0-387,4 17 0,-4-17-258,2 31-129,2-9 0,-4 4-129,0 6-129,0 3 0,0 1-129,-3-1 0,2 1 129,-1-1-258,0-6-129,2-4-387,0-25-1935,0 23-2322,0-23-516,0 0-258,11-11-516</inkml:trace>
          <inkml:trace contextRef="#ctx0" brushRef="#br1" timeOffset="18">3526 1874 3999,'4'-21'5160,"-4"21"0,0 0-1419,-4-29-1548,4 29-774,0 0-258,0 0-387,-26-3-258,26 3 0,-25 11-129,11 6-258,-5-3 129,-3 6-129,3 1 0,-2 5-129,4 6 129,2 0-129,1-1 129,5 1-129,4 4 0,5-3 0,0-1 0,10-4 0,4-4 129,4-5-129,1-4 0,5-3 0,0-9 0,2-3 0,2-1 0,-4-10 0,-4-4-129,-1-2 129,-4-4-129,-10 1 129,-2 1 0,-3-2 0,-7 7 0,-8 0 0,-5 4 0,-7 7 0,0 3 0,-2 5 0,0 7-129,2 1 129,2 1 0,6 2 0,2-1-129,17-15-387,-13 25-774,13-25-3483,-5 15-258,5-15-516,0 0-387</inkml:trace>
          <inkml:trace contextRef="#ctx0" brushRef="#br1" timeOffset="19">3748 1676 5160,'0'0'5547,"0"0"-645,0 0-129,0 0-3225,0 0-774,12-7-258,-12 7 0,34-7 0,-16 1-129,4 4-129,-3 1 0,1 1-129,-20 0-129,26 0 129,-26 0 0,21 0-129,-21 0 0,17 9 0,-17-9 0,0 0 0,15 16 0,-15-16 0,9 14 0,-9-14 0,4 16 0,-4-16 0,0 23 0,0-5 129,0 1-129,-1 5 0,-6 2 0,2 0 0,1 2 0,1 4 129,2-1-129,0 4 0,1 1 0,0-1 0,0-2 0,4 5 0,-1-1 0,2-9 0,1 3 0,-3-7 0,-1 0 0,4-2 0,-5-6 0,-1-16 0,0 20 0,0-20 129,0 0-129,-19 14 129,19-14 0,-28 0-129,11-1 129,0-3-129,-3 0 0,3-1 0,0 2 0,17 3-387,-17 0-903,2 0-3870,15 0 0,0 0-516,0 0-258</inkml:trace>
          <inkml:trace contextRef="#ctx0" brushRef="#br1" timeOffset="20">4312 2292 1032,'15'-3'4644,"-15"3"0,0 0-645,24 5-2580,-24-5-129,0 20-258,0-20-387,-7 35-258,-8-13-258,5-1-129,-8 2-387,-3-9-774,7 2-3096,-1-6-129,-2-8-516</inkml:trace>
          <inkml:trace contextRef="#ctx0" brushRef="#br1" timeOffset="10">483 1874 2451,'0'0'3096,"0"-17"-129,0 17-129,0 0-387,0 0-645,0 0-258,0 0-129,0 0-516,2 12-258,-2-12-129,0 30-258,0-4-129,0 7 129,0-1 0,0 5-129,0-1 129,0-4-129,0 1 0,2-6-129,0-8 0,-1-2 129,-1-17-129,0 0 0,0 0 0,15 0 0,-12-19 0,0-1 0,0-11 129,-3-2-258,0 1 258,0-2-129,0 6 0,-6 1 0,3 5 0,-1 6 0,4 16 0,0 0 0,0 0-129,0 0 129,0 0 129,0 0-129,6 14 0,-6-14 0,17 26 0,-17-26 129,23 20-129,-6-11 129,1-6 0,2-1 0,2-2 0,0-6 0,-1-7 0,6 1 0,-7-6 0,4-4 0,-6 1 0,0 3-129,0-1 129,-2 5-129,-16 14 129,22-21-129,-22 21 0,0 0 129,15 11-129,-12 3 0,-1 7 129,-2 4-129,2 6 0,0 6 258,-1-3-258,3 2 0,1-5 129,-3 0-129,4-2 0,-2-5-129,3-9 129,-7-15-258,10 19 0,-10-19-258,0 0-387,0 0-1548,16 0-2451,-16 0-258,0 0-387</inkml:trace>
          <inkml:trace contextRef="#ctx0" brushRef="#br1" timeOffset="11">1130 2077 1419,'0'0'4128,"0"0"387,-14-12-1806,14 12-774,0 0-387,0 0-258,-17-3-129,17 3-258,0 0 0,0 0-258,0 0 129,0 0-129,0 0-258,14 4 129,3-4-129,4 0 0,2 0 129,6 0-258,2-3-129,0 2 0,-2-4 0,3-1 0,-4 3-129,-6-3 0,-2 3 0,-4 1-129,-16 2 0,24-4-129,-24 4-387,0 0-258,18 0-3483,-18 0-645,0 0-387,0 0-258</inkml:trace>
          <inkml:trace contextRef="#ctx0" brushRef="#br1" timeOffset="12">1369 1962 1161,'0'0'4773,"-12"-8"387,12 8-516,0 0-2451,0 0-645,-14-14-387,14 14-258,0 0 0,0 0-387,14 0 0,-14 0 0,18 0-129,-3 1 129,-15-1-258,32 7 0,-16-2-129,3 1-129,-1 2 129,-3-2-129,1 2 0,-16-8 0,25 24 0,-25-24 0,18 17 0,-18-17 0,14 17-129,-14-17 129,3 18 0,-3-18 0,0 0 0,-2 19 0,2-19 0,-16 17 0,16-17 0,-25 20 0,25-20 0,-24 16 0,24-16 0,-24 18 0,24-18 0,0 0 0,-15 17-129,15-17-129,0 0-645,0 0-2838,12 7-1161,-12-7-516,24 0-387</inkml:trace>
          <inkml:trace contextRef="#ctx0" brushRef="#br1" timeOffset="21">4687 1929 3225,'-5'-25'4773,"5"25"-258,0 0-1935,13 0-903,-13 0-258,22 29-258,-12-12-387,8 13-129,-4-7-258,4 8 0,-1 0-258,0-3-129,2-3-129,-2-9-387,9 10-2322,-8-14-1806,2-6-258,-3-4-258</inkml:trace>
          <inkml:trace contextRef="#ctx0" brushRef="#br1" timeOffset="22">4866 1911 1,'18'-14'4643,"-18"14"1,12-15-1032,-12 15-1032,0 0-645,0 0-516,0 0-387,0 22-387,-13-8-129,-1 15-129,-5-1-258,1 3 258,-5 4-258,7 1 0,-1 0-129,1-2 0,5-6-129,2-7-387,7 1-129,2-22-645,-1 17-2322,1-17-1161,0 0-387,-6-13 129</inkml:trace>
          <inkml:trace contextRef="#ctx0" brushRef="#br1" timeOffset="23">5220 2017 1677,'-12'13'4386,"12"-13"258,0 16-2064,0-16-774,15 3-129,-15-3-258,45 0-258,-17 0-387,11 0-129,-3-3-258,7 2-129,-3-2-258,-2-5-387,0 8-387,-19-9-774,12 9-2967,-15-5-387,-16 5-258</inkml:trace>
          <inkml:trace contextRef="#ctx0" brushRef="#br1" timeOffset="24">5587 1953 1935,'0'0'4773,"0"0"-129,9-13-258,12 13-3096,-21 0-129,34 0-129,-34 0-387,33 7-129,-33-7-258,29 17 0,-29-17-129,21 23-129,-21-23 129,10 25 0,-10-25-129,0 29 129,0-29-129,-1 27 0,1-27 129,-11 25-129,11-25 0,-14 19 0,14-19-129,0 0-129,-6 19-645,6-19-3483,0 0-387,0 0-387,0 0 129</inkml:trace>
          <inkml:trace contextRef="#ctx0" brushRef="#br1" timeOffset="25">6374 1728 2709,'-10'5'4773,"10"-5"-129,-19 0-1548,-1-3-1548,20 3-129,-25-8-387,25 8-387,-29-5-258,29 5 0,-28-6-129,28 6 0,-25-3-129,25 3 129,-20-2-129,20 2-129,0 0 258,-16 0-129,16 0-129,0 0 129,-10 17-129,10-17 0,-3 29 0,2-5 129,1 1-129,0-2 0,-3 10 0,3 3 129,0 1-129,0 6 0,0 1 0,-1-2 0,1-5-129,0 7 258,0-4-258,0-7 129,0-3 0,0-9 0,0-21 0,1 27 129,-1-27-129,0 0 129,0 0 0,0 0-129,21 0 129,-21 0 0,0 0-129,21-16 0,-21 16 0,19-13-129,-19 13-387,16-6-1032,-16 6-3096,22 0-258,-22 0-387,24 2 0</inkml:trace>
          <inkml:trace contextRef="#ctx0" brushRef="#br1" timeOffset="26">6463 2092 1548,'15'0'4128,"-15"0"387,30-13-774,-4 10-3096,-8-8 258,14 9-129,-9-5-258,3 0-387,1 7-1032,-9-1-2709,-4-6-516,4 7-516</inkml:trace>
          <inkml:trace contextRef="#ctx0" brushRef="#br1" timeOffset="27">6916 1899 774,'0'0'4128,"-13"6"258,-2-1-258,15-5-3096,-17 31-387,3-10 0,12 4-129,-8-1 129,8 2-387,0-1 129,2 0 0,0-25 129,14 31-258,-14-31 129,26 11-129,-5-11 0,5 0 0,-1-12 0,8-6-129,-4 0 0,3-6 0,-2-3-129,4 3 129,-5 1-129,-1 2 129,0 4-129,-2 2 0,-1 6 129,-1 7-129,-4 2 0,3 0 0,-3 10 0,-5-1 129,-15-9-129,27 32 0,-27-32 0,18 25 0,-13-11 0,-5-14 0,9 22 129,-9-22-129,0 0 129,0 0-129,-9 3 0,9-3 129,-32-1-129,11-4 0,-6-4 129,-3 1-129,-6 3 0,0-1 129,0 1 129,1 0 0,-1 1-129,6 2 0,2 2 0,6 0-129,7 0 0,15 0-129,-18 14-258,18-14-903,-5 19-3225,3-5-258,0 3-645,2-2 387</inkml:trace>
          <inkml:trace contextRef="#ctx0" brushRef="#br1" timeOffset="28">7558 2140 5031,'15'9'5289,"1"8"-258,-16-17-387,0 30-3354,0-15-903,0 7 129,-4 1-258,-1 1-129,0-1-387,-3-9-774,8 11-1419,0-25-2322,-2 23-258,2-23-387</inkml:trace>
          <inkml:trace contextRef="#ctx0" brushRef="#br1" timeOffset="29">7792 2092 6837,'0'-19'5160,"10"14"-258,8-12-1419,9 17-2709,-4-9 0,11 8-387,-2 1-258,0-4-387,1 8-1032,-10-4-2967,2 0-645,-3 0-516,0-4 129</inkml:trace>
          <inkml:trace contextRef="#ctx0" brushRef="#br1" timeOffset="30">7852 1900 3096,'7'-14'5289,"-7"14"-258,0 0-387,0 0-2451,0 0-1419,0 0 129,22 5-387,-17 11-258,6 10 0,-7 0 0,4 7-129,-2-5 0,-1 1 0,0 3-129,-3-6-129,1 1-258,-3-11-516,6 8-1806,-6-24-2193,0 19-258,0-19-258</inkml:trace>
          <inkml:trace contextRef="#ctx0" brushRef="#br1" timeOffset="31">8256 1872 4386,'-15'0'5031,"-2"10"-258,-1-4-516,5 14-3612,-5-4 0,10 8-129,-2-3 0,10 5-129,0-10-129,10 1 0,-10-17 129,33 18-129,-10-18-129,6 0 0,-4-9 0,10-5 0,-6-6-129,6-2 129,-3-3-129,3 2 0,1-2 129,0 5-129,1 1 129,-3 7-129,0-1 129,-4 9-129,-3 4 0,-1 2 129,-5 8-129,-4 2 0,-4 7 0,-1 0 0,-4 4 0,-2 0 0,0-1 0,-5-3 0,-1-2 0,0 2 0,0-19 0,-6 23 0,6-23-129,-23 6 129,5-6 0,-7 0 0,-5-9 0,-3-3 0,-5 1 0,-4-8 0,-1 3 0,0 4 0,-3 1 129,8 0-129,4 3 129,4 3-129,4 3 129,6 2-129,20 0-258,-23-2-645,23 2-3612,0 0-387,0 0-516,0 0 0</inkml:trace>
          <inkml:trace contextRef="#ctx0" brushRef="#br1" timeOffset="32">8857 1695 2580,'0'17'5031,"15"-12"-258,-15-5 0,18-1-3483,6 1-258,-6-2 129,11 2-516,-8-2 0,6 2-258,-8-3 0,2 3-129,-21 0 0,26-1-129,-26 1 0,0 0 0,0 0-129,16 0 129,-16 0-129,0 0 0,0 19 0,0-19 0,-3 30 0,2-6 0,-4-1 0,3 5 0,-1 3 0,1 2 0,0 3 0,-1 1 0,3-3 0,0 2 0,-3-2 0,0-1 0,2-2 0,0 0 0,-1-8 0,1-4 0,-2-4 0,3-15 0,-3 23 0,3-23 129,0 0-129,0 0 129,-14 3-129,14-3 129,0 0-258,-21-7-129,21 7-645,-19 0-3870,19 0-129,-20 3-516,20-3-129</inkml:trace>
        </inkml:traceGroup>
      </inkml:traceGroup>
    </inkml:traceGroup>
    <inkml:traceGroup>
      <inkml:annotationXML>
        <emma:emma xmlns:emma="http://www.w3.org/2003/04/emma" version="1.0">
          <emma:interpretation id="{9C257851-7285-4E1A-AE61-B43C07CAE03A}" emma:medium="tactile" emma:mode="ink">
            <msink:context xmlns:msink="http://schemas.microsoft.com/ink/2010/main" type="paragraph" rotatedBoundingBox="8773,3662 16745,2925 16841,3965 8869,47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6F2E897-F4AA-401C-8983-8C8FF36DE3E9}" emma:medium="tactile" emma:mode="ink">
              <msink:context xmlns:msink="http://schemas.microsoft.com/ink/2010/main" type="line" rotatedBoundingBox="8773,3662 16745,2925 16841,3965 8869,4702"/>
            </emma:interpretation>
          </emma:emma>
        </inkml:annotationXML>
        <inkml:traceGroup>
          <inkml:annotationXML>
            <emma:emma xmlns:emma="http://www.w3.org/2003/04/emma" version="1.0">
              <emma:interpretation id="{1D19C972-F4E3-48B6-9603-0A08C2508E37}" emma:medium="tactile" emma:mode="ink">
                <msink:context xmlns:msink="http://schemas.microsoft.com/ink/2010/main" type="inkWord" rotatedBoundingBox="8801,3967 11463,3721 11528,4421 8865,4667"/>
              </emma:interpretation>
              <emma:one-of disjunction-type="recognition" id="oneOf5">
                <emma:interpretation id="interp25" emma:lang="en-US" emma:confidence="0">
                  <emma:literal>[16,162m</emma:literal>
                </emma:interpretation>
                <emma:interpretation id="interp26" emma:lang="en-US" emma:confidence="0">
                  <emma:literal>[16,162M</emma:literal>
                </emma:interpretation>
                <emma:interpretation id="interp27" emma:lang="en-US" emma:confidence="0">
                  <emma:literal>[16,162%</emma:literal>
                </emma:interpretation>
                <emma:interpretation id="interp28" emma:lang="en-US" emma:confidence="0">
                  <emma:literal>[16,162M.</emma:literal>
                </emma:interpretation>
                <emma:interpretation id="interp29" emma:lang="en-US" emma:confidence="0">
                  <emma:literal>[16,162M,</emma:literal>
                </emma:interpretation>
              </emma:one-of>
            </emma:emma>
          </inkml:annotationXML>
          <inkml:trace contextRef="#ctx0" brushRef="#br1" timeOffset="189">-5245 3254 2580,'0'0'4257,"-23"-16"-1032,23 16-903,0 0-387,0 0-516,-24-4-387,24 4-387,0 0-258,-19 0-129,19 0-129,-21 4 129,21-4-258,-21 4 0,21-4 0,-18 5 0,18-5 0,-16 5 129,16-5-258,0 0 258,0 0-129,-4 16 0,4-16 0,2 20 129,-2-20-129,11 26 129,-4-12 129,1 6-129,-1 1 0,0 3 0,-6-1 0,1 4 0,-2 0 0,0-2-129,0 7 0,-6 0 129,2-3-258,0-3 258,1 0 0,2-2-129,1-3 258,0-2-258,0-19 129,1 17 0,-1-17 0,0 0-129,20 14 0,-20-14 129,19 3-129,-19-3 0,28 2 0,-13-2 0,2 0-129,-17 0-387,35 0-1935,-35 0-2064,23-2-258,-23 2-387</inkml:trace>
          <inkml:trace contextRef="#ctx0" brushRef="#br1" timeOffset="190">-5013 3257 2967,'0'0'4644,"11"14"0,-11-14-1290,11 38-1935,-11-21-258,7 14 0,-7-6-516,3 3-258,-3 2-129,0-4 0,0-3-129,0-3-129,1 7-258,-1-13-387,7 15-1419,-7-29-2580,7 16-129,-7-16-387</inkml:trace>
          <inkml:trace contextRef="#ctx0" brushRef="#br1" timeOffset="191">-4650 3284 1419,'0'0'4128,"-19"-8"258,19 8-2580,-39 0-387,24 14 0,-15-6-129,12 15-258,-10-5-258,12 7 0,-3-1-258,10 4 0,-1 0-129,10 1 129,0-5-258,0-1 0,10 6-258,4 0 129,0-6 0,4-4 0,0-5-129,0-2 0,1-1 0,2-11 0,-1-6 0,-20 6 0,28-26 0,-20 7-129,-4 0 129,-4-1-129,-3-2 258,-5 8-258,-11 2 129,2 2 0,-7 6 0,2 1 0,-6 3 0,4 0 0,5 9 0,1 2-129,5 9 0,13-20-258,-4 42-1032,4-22-3225,7-3-129,10-1-387</inkml:trace>
          <inkml:trace contextRef="#ctx0" brushRef="#br1" timeOffset="192">-4552 3568 2580,'0'0'5031,"7"19"-129,-4-3-387,5 4-3483,-8-20 129,0 35-645,0-21-258,0 4-1290,0-18-3354,3 28-258,-3-28-258,0 0-128</inkml:trace>
          <inkml:trace contextRef="#ctx0" brushRef="#br1" timeOffset="193">-4389 3315 3354,'0'0'5031,"12"16"-258,-10 10-903,-4-8-2709,4 12 0,-2-8-387,4 12-258,-3-1-129,4 1-129,-4-5-258,-1-4-258,7 2-516,-7-27-2193,0 22-1548,0-22-516,0 0-129</inkml:trace>
          <inkml:trace contextRef="#ctx0" brushRef="#br1" timeOffset="194">-4056 3287 1419,'0'0'4257,"5"-17"258,-11 12-2322,6 5 0,-30 3-645,30-3-387,-39 22-387,23-5 0,-8-1-387,10 11 0,-3-5-129,9 3 0,-1-1-129,9 2-129,0 2 129,6-5-129,0 6 0,6-11 0,8 5 0,-6-10 0,8 5-129,-8-13 129,7 1-258,-7-6 258,5-6-258,-19 6 0,18-22 0,-18 22 129,3-28 0,-3 13-129,-12-2 258,-2 6-129,-7 5 0,1 1 129,-4 2 129,1 3-129,1 0 0,1 3 0,5 3 0,16-6 129,-15 25-387,15-25-903,0 0-3096,12 18-387,5-18-129</inkml:trace>
          <inkml:trace contextRef="#ctx0" brushRef="#br1" timeOffset="195">-3915 3172 3225,'0'0'4515,"19"0"-129,1 8-2580,-20-8-258,34 4-129,-34-4-645,31 2 0,-31-2-258,27 1-129,-27-1 0,0 0 0,0 0-129,16 7 0,-16-7-129,0 0 129,0 17-129,0-17 0,-1 25-129,0-9 129,-2 0-129,0 4 129,0 1-129,-1 1 129,0 4-129,2-3 0,0-1 0,2 2 258,0 1-516,0-1 516,4-2-258,0 0 0,3 4 0,-4 0 129,0-4-129,-3 2 0,0-6 0,-3 2 129,3-20-129,-20 27 129,20-27 0,-26 14-129,10-11 0,16-3 129,-25 5-129,25-5-129,-23 7 0,23-7-1290,-16 0-3225,16 0-129,0 0-387,-14 16-258</inkml:trace>
          <inkml:trace contextRef="#ctx0" brushRef="#br1" timeOffset="177">-6429 3279 258,'0'0'4386,"0"0"129,0 0-1290,0 0-903,0 0-387,0 0-645,0 13-129,0 5-387,0 1-258,4 10 129,-4-4-258,2 5-129,-2-2 0,0 1-129,0-5 0,0-1-129,1-6 0,2-2 0,-3-15 0,7 18 0,-7-18-129,0 0 129,0 0-129,21-20-129,-21 4 258,4-6-129,-4-3 129,0-3 0,1-4 0,-1 4-129,0 1 129,0 0 0,2 3 0,-2 9 0,0 15 0,1-22 0,-1 22 0,0 0 129,0 0-129,15 9 0,-15-9 129,10 22-129,-10-22 258,17 22-258,-17-22 129,18 19-129,-18-19 129,29 2-129,-12-2 129,3-7-129,0-6 129,4 1-129,1-4 0,0-1 129,-1 0-129,-3 1 129,-2-2 0,-1 7-129,-18 11 129,27-9 0,-27 9 0,14 11 129,-13 8-129,2 5 0,-3 4 0,0 3 0,0 5 0,0 1 0,0-4 0,-3 1-129,3-6 258,0 6-258,0-3 0,3-8 0,3-1-516,-4-6 0,14 6-645,-16-22-3096,16 12-516,-16-12-516,23-15-258</inkml:trace>
          <inkml:trace contextRef="#ctx0" brushRef="#br1" timeOffset="178">-5866 3483 516,'0'0'4644,"0"0"258,0 0-258,0 0-2709,21 0-645,-21 0 0,29 1-387,-11-1-516,5 2 0,-2-1-258,-2-1-258,3 4-258,-22-4-387,32 1-903,-32-1-2451,0 0-516,17-9-516</inkml:trace>
          <inkml:trace contextRef="#ctx0" brushRef="#br1" timeOffset="179">-5679 3413 2193,'0'0'4128,"0"0"-1290,8 11-516,-8-11-258,27 14-387,-27-14-645,27 18-258,-27-18-258,28 19-129,-28-19-129,21 16 0,-21-16-258,13 18 0,-13-18-258,0 16 129,0-16 0,0 0-129,-13 27-129,-4-23-129,17-4-516,-25 14-774,25-14-2322,-15 6-645,15-6 516</inkml:trace>
        </inkml:traceGroup>
        <inkml:traceGroup>
          <inkml:annotationXML>
            <emma:emma xmlns:emma="http://www.w3.org/2003/04/emma" version="1.0">
              <emma:interpretation id="{2D0E71A0-73E8-4100-A8B7-406B2A8B5B1F}" emma:medium="tactile" emma:mode="ink">
                <msink:context xmlns:msink="http://schemas.microsoft.com/ink/2010/main" type="inkWord" rotatedBoundingBox="12391,3661 13567,3509 13613,3868 12437,4020">
                  <msink:destinationLink direction="with" ref="{507A9F7E-D2D5-47E0-A58F-A2884040C72F}"/>
                </msink:context>
              </emma:interpretation>
              <emma:one-of disjunction-type="recognition" id="oneOf6">
                <emma:interpretation id="interp30" emma:lang="en-US" emma:confidence="0">
                  <emma:literal>x=x</emma:literal>
                </emma:interpretation>
                <emma:interpretation id="interp31" emma:lang="en-US" emma:confidence="0">
                  <emma:literal>X=x</emma:literal>
                </emma:interpretation>
                <emma:interpretation id="interp32" emma:lang="en-US" emma:confidence="0">
                  <emma:literal>X=X</emma:literal>
                </emma:interpretation>
                <emma:interpretation id="interp33" emma:lang="en-US" emma:confidence="0">
                  <emma:literal>Ex</emma:literal>
                </emma:interpretation>
                <emma:interpretation id="interp34" emma:lang="en-US" emma:confidence="0">
                  <emma:literal>x=X</emma:literal>
                </emma:interpretation>
              </emma:one-of>
            </emma:emma>
          </inkml:annotationXML>
          <inkml:trace contextRef="#ctx0" brushRef="#br0" timeOffset="180">-2855 2952 3612,'0'19'4644,"8"6"-516,16 0-2064,-10-12-387,19 13-387,-10-11-129,11 10-516,-6-10-129,4 5-258,-7-6-129,1 2 0,0-1-387,-8-11-258,9 12-1548,-9-11-2322,0-4-387,-3-1-258</inkml:trace>
          <inkml:trace contextRef="#ctx0" brushRef="#br0" timeOffset="181">-2590 2945 3999,'19'-4'3612,"-19"4"-258,0 0-903,0 0-129,0 22-903,-12-4-516,5 7 0,-6 0-516,1 8 0,-2-3-258,0 3 0,-2 2-129,1-7 129,-2-2-258,5-5 129,-1-1 0,13-20-129,-16 24-129,16-24-387,0 0-903,0 0-1806,-14 0-1290,14 0-129,-6-29 130</inkml:trace>
          <inkml:trace contextRef="#ctx0" brushRef="#br0" timeOffset="182">-2437 3017 1,'0'0'4256,"0"0"517,11 0-387,6-11-2709,6 6-774,-3-8 0,11 6-387,-5-7-129,1 1-387,10 8-903,-19-3-2838,0 0-774,-1 8 0</inkml:trace>
          <inkml:trace contextRef="#ctx0" brushRef="#br0" timeOffset="183">-2356 3130 3870,'0'0'4386,"0"0"-516,18 14-2709,-4-15-129,12-2-258,1-4-516,1-2-516,9 6-1806,-2-5-2064,-7-3-129,4 3-129</inkml:trace>
          <inkml:trace contextRef="#ctx0" brushRef="#br0" timeOffset="184">-2005 2891 3870,'0'0'4773,"10"-7"-129,10 14-2064,-20-7-1032,32 18-387,-13-7-387,13 11-129,-4-7-387,2 4-129,-2 1 0,1-4-129,-2 3-129,-4-8-129,5 7-1032,-28-18-3096,30 17-258,-15-14-516,-15-3 517</inkml:trace>
          <inkml:trace contextRef="#ctx0" brushRef="#br0" timeOffset="185">-1682 2797 1419,'-17'46'4257,"6"-19"516,-7 1-516,-6 1-2838,10 15-516,-6-11-387,6 6-129,-2-3-129,4-5 0,-1-5-516,2-4-129,7 0-774,4-22-2322,-15 7-774,15-7-516</inkml:trace>
        </inkml:traceGroup>
        <inkml:traceGroup>
          <inkml:annotationXML>
            <emma:emma xmlns:emma="http://www.w3.org/2003/04/emma" version="1.0">
              <emma:interpretation id="{17D45CEC-BFF8-40A7-8982-891FD3A06F2F}" emma:medium="tactile" emma:mode="ink">
                <msink:context xmlns:msink="http://schemas.microsoft.com/ink/2010/main" type="inkWord" rotatedBoundingBox="15567,3424 16780,3312 16824,3781 15610,3893">
                  <msink:destinationLink direction="with" ref="{507A9F7E-D2D5-47E0-A58F-A2884040C72F}"/>
                </msink:context>
              </emma:interpretation>
              <emma:one-of disjunction-type="recognition" id="oneOf7">
                <emma:interpretation id="interp35" emma:lang="en-US" emma:confidence="0">
                  <emma:literal>+34=0</emma:literal>
                </emma:interpretation>
                <emma:interpretation id="interp36" emma:lang="en-US" emma:confidence="0">
                  <emma:literal>+34×1=0</emma:literal>
                </emma:interpretation>
                <emma:interpretation id="interp37" emma:lang="en-US" emma:confidence="0">
                  <emma:literal>+34×3=0</emma:literal>
                </emma:interpretation>
                <emma:interpretation id="interp38" emma:lang="en-US" emma:confidence="0">
                  <emma:literal>+34×4=0</emma:literal>
                </emma:interpretation>
                <emma:interpretation id="interp39" emma:lang="en-US" emma:confidence="0">
                  <emma:literal>+34×0=0</emma:literal>
                </emma:interpretation>
              </emma:one-of>
            </emma:emma>
          </inkml:annotationXML>
          <inkml:trace contextRef="#ctx0" brushRef="#br0" timeOffset="34">323 2764 3096,'10'0'5031,"8"29"-258,-18-29-1032,29 43-2451,-19-24 129,16 13-387,-9-8-258,11 6 0,-7-4-387,5-5-129,-1-3-129,6 5 0,-5-4-129,1-1 0,-2-4-129,-3-3-129,3 3-516,-25-14-1161,37 5-2709,-37-5-516,23-2-387</inkml:trace>
          <inkml:trace contextRef="#ctx0" brushRef="#br0" timeOffset="33">599 2690 516,'21'-5'4515,"-21"5"258,0 0-258,0 0-2709,-3 10-387,2 5-516,-15 0-258,8 12-129,-12-4-129,4 17-129,-5 0 0,0 0-129,-4 3-129,2 0 129,4-10-129,-1-1 0,6-4-129,14-28-387,-15 30-516,15-30-1290,-15 0-2451,15 0 0,-2-24-516</inkml:trace>
          <inkml:trace contextRef="#ctx0" brushRef="#br0" timeOffset="35">837 2794 6321,'13'14'5031,"-13"-14"-129,18 10-1161,-18-10-3225,25 1 129,-10-1-258,7 0 129,-5-1-258,4-1-129,1-1-258,-8-3-645,9 7-774,-23-1-2967,0 0-516,0 0-258,0 0 130</inkml:trace>
          <inkml:trace contextRef="#ctx0" brushRef="#br0" timeOffset="37">873 2911 2967,'0'0'5160,"-7"20"-258,7-20-129,0 0-3354,9 7-258,6-1-387,-15-6 0,26 0-258,-7 0-258,0 0-129,1 0-129,-2 0-387,5 8-1032,-23-8-2967,20 0-774,-20 0-258,21 0 129</inkml:trace>
          <inkml:trace contextRef="#ctx0" brushRef="#br0" timeOffset="36">1390 2712 4257,'0'22'5160,"-12"5"-258,0-11-129,10 12-3741,-15-12-129,10 18-258,-4-8 0,5 2-129,2-1-258,4 4 0,0-6-129,8-3 129,2-2-258,3-6 129,2 1 0,3-6-129,-1-4 0,0 0 129,1-5-129,0-5 0,-1-6 0,-2-5 0,3-5 129,-1-2-129,-5-6 0,2-4 0,-10 3 0,1-1 0,-5-1 0,-6-1 0,-7 5 0,-5 6 0,-5 8-129,0 0 129,0 10-129,-4 4 0,9 7-387,-6 0-645,17 14-3741,-6-6-129,10 1-387,-1 0 0</inkml:trace>
          <inkml:trace contextRef="#ctx0" brushRef="#br0" timeOffset="186">-1607 3018 1548,'0'0'4902,"0"0"-129,0 0 0,0 0-3096,7-22-516,10 19-387,-17 3-258,38-19-129,-18 5-129,7 4-258,-1 1 0,1-5-387,1 14-1032,-6-5-3096,-4-1-387,-3 1 0</inkml:trace>
          <inkml:trace contextRef="#ctx0" brushRef="#br0" timeOffset="187">-1522 2766 258,'6'9'4515,"-6"15"258,-3-10-258,3-14-2709,3 42-645,-3-25-258,10 16-129,-2-11-387,7 8-129,-4-5-258,1-6-258,1 8-903,-13-9-3225,0-18-129,6 25-387</inkml:trace>
          <inkml:trace contextRef="#ctx0" brushRef="#br0" timeOffset="188">-1277 2735 2451,'-4'-14'5031,"4"14"-258,0 0 0,-1-26-3225,1 26-387,10-8-516,5 8 0,-15 0-258,32-5-129,-15 5 129,2 0-258,-2 8 129,1 0-387,-4 1 387,-1 8-258,-5-1 129,-5 4-258,-3 0 258,-3-1-258,-8 3 129,-5 1-129,1-5 0,-2-2 129,2-5 0,15-11-129,-21 16 129,21-16 0,0 0 0,0 0 129,0 0-129,0 0 0,17 0 0,0-3 0,1 1 129,3 2-129,-2 0 129,1 5-129,1 2 0,-3 4 129,-18-11-129,23 29 0,-14-7 0,-5 0 0,-4 3 0,0 0 0,0 3-129,-3-2 129,-7-2 0,2-4 0,-7-2 0,-1-5 0,0-5 129,-4-4-129,1 0 129,0-4-129,3 0 129,16 0-129,-24 0-258,24 0-516,0 0-3870,0 0-387,0 0-258,0 0-258</inkml:trace>
          <inkml:trace contextRef="#ctx0" brushRef="#br0" timeOffset="4">-491 3082 774,'0'0'4902,"-11"11"129,11-11-258,0 36-2838,0-36-516,4 38-258,0-22-387,15 12-129,-5-6-129,1 8-258,2-3-129,-1 0 129,1-2-129,0-1 0,-6-1-129,1-5 0,-12-18 129,24 22-129,-24-22 0,22 0 0,-22 0 129,23-18-129,-12 1 0,0-6 0,-3 0 0,3-2 0,-1 1 129,-1 4-258,-1 6-129,-4-9-387,10 18-3096,-14 5-1290,0 0-129,0 0-387</inkml:trace>
          <inkml:trace contextRef="#ctx0" brushRef="#br0" timeOffset="3">-285 2378 1548,'0'0'3999,"0"0"-645,0 0-903,0 0-387,-2 25-387,2-25-516,-6 34-129,-1-16-387,7 13 0,-4-2-258,4 11-129,-6-1 0,4 8-129,-4-4 129,3 5-129,0 5 0,-1-6-129,4 5 258,-1-9-258,1-5 0,0 4 129,0-4-129,0-6 0,0-5 0,0-1 129,0-7 0,0 2-129,0-5 0,0-16 0,-3 19 0,3-19 0,0 14 0,0-14 0,0 0 0,0 14 0,0-14-129,0 0 129,0 22 0,0-22 0,0 0-129,0 0-129,0 16 0,0-16-258,0 0-387,0 0-645,0 0-2193,0 0-1032,0-12-258</inkml:trace>
        </inkml:traceGroup>
      </inkml:traceGroup>
    </inkml:traceGroup>
    <inkml:traceGroup>
      <inkml:annotationXML>
        <emma:emma xmlns:emma="http://www.w3.org/2003/04/emma" version="1.0">
          <emma:interpretation id="{293EA3C0-CDEE-40FD-A1B0-BAFDC31ACE74}" emma:medium="tactile" emma:mode="ink">
            <msink:context xmlns:msink="http://schemas.microsoft.com/ink/2010/main" type="paragraph" rotatedBoundingBox="14379,4151 21623,4224 21616,4918 14372,484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DEEE796B-E9C6-4B36-AFEF-8511439B540C}" emma:medium="tactile" emma:mode="ink">
              <msink:context xmlns:msink="http://schemas.microsoft.com/ink/2010/main" type="line" rotatedBoundingBox="14379,4151 21623,4224 21616,4918 14372,4845"/>
            </emma:interpretation>
          </emma:emma>
        </inkml:annotationXML>
        <inkml:traceGroup>
          <inkml:annotationXML>
            <emma:emma xmlns:emma="http://www.w3.org/2003/04/emma" version="1.0">
              <emma:interpretation id="{D77794D3-159E-4416-926F-EEF5E758753D}" emma:medium="tactile" emma:mode="ink">
                <msink:context xmlns:msink="http://schemas.microsoft.com/ink/2010/main" type="inkWord" rotatedBoundingBox="14378,4277 16137,4294 16133,4724 14373,4706">
                  <msink:destinationLink direction="with" ref="{472762C5-7111-45B6-B29B-E3ECBCEC67BB}"/>
                  <msink:destinationLink direction="with" ref="{BEE1392F-AFD8-421E-A575-23A42B1CAB7B}"/>
                </msink:context>
              </emma:interpretation>
              <emma:one-of disjunction-type="recognition" id="oneOf8">
                <emma:interpretation id="interp40" emma:lang="en-US" emma:confidence="0">
                  <emma:literal>somas</emma:literal>
                </emma:interpretation>
                <emma:interpretation id="interp41" emma:lang="en-US" emma:confidence="0">
                  <emma:literal>some-I</emma:literal>
                </emma:interpretation>
                <emma:interpretation id="interp42" emma:lang="en-US" emma:confidence="0">
                  <emma:literal>ma</emma:literal>
                </emma:interpretation>
                <emma:interpretation id="interp43" emma:lang="en-US" emma:confidence="0">
                  <emma:literal>soma</emma:literal>
                </emma:interpretation>
                <emma:interpretation id="interp44" emma:lang="en-US" emma:confidence="0">
                  <emma:literal>some-a</emma:literal>
                </emma:interpretation>
              </emma:one-of>
            </emma:emma>
          </inkml:annotationXML>
          <inkml:trace contextRef="#ctx0" brushRef="#br1" timeOffset="53">83 3715 3999,'13'-16'4386,"-13"16"-1290,0 0-645,19-5-516,-19 5-516,0 0-258,0 0-516,0 0-129,3 13 129,-3 4-516,0 2 387,-4 8-387,-3 0 129,4-2-258,-2 2 258,3-5-258,2 2 129,0-7-129,0-17 0,4 17 0,-4-17 0,0 0 0,0 0 0,14-6 258,-12-10-258,-1-2 0,1-6 0,0-5 129,-2-1-258,3 0 258,0-2-516,1 7 645,-1 2-516,0 2 516,1 6-645,-4 15 387,10-18 0,-10 18 0,0 0 0,18 0 129,-18 0-129,18 8 0,-18-8 258,25 24-516,-15-10 645,2 2-387,-12-16 258,24 25-258,-24-25 387,24 15-387,-24-15 258,25 4 0,-25-4-387,27-5 258,-11-3-258,-2-1 258,2-1-258,-2-2 258,-14 12-387,24-10 258,-24 10 0,15-1 0,-15 1 258,5 9-387,-5 5 258,0 5-258,0 7 387,0 2-387,-2 2 258,1 0-258,-1 2 129,2-3 0,0-2 0,0-4 0,2-1 0,5-8-258,-7-14-258,0 0-1290,23 12-2967,-23-12-129,21-1-516,-21 1 0</inkml:trace>
          <inkml:trace contextRef="#ctx0" brushRef="#br1" timeOffset="54">600 3852 1548,'0'0'4386,"22"0"129,-22 0-2193,0 0-387,26-2-129,-26 2-516,16-8-258,-16 8-387,21-8-129,-21 8-258,22-3 0,-22 3-129,23 0-129,-23 0-129,18 0-387,-1 5-774,-17-5-2064,0 0-1548,15 0 0,-15 0-129</inkml:trace>
          <inkml:trace contextRef="#ctx0" brushRef="#br1" timeOffset="55">774 3721 2580,'0'11'4257,"0"-11"-903,23 12-2064,-23-12 129,21 12-387,-21-12-129,22 11-387,-22-11-129,25 14-387,-25-14 129,15 19 0,-15-19 0,6 19-129,-6-19 0,0 19 0,0-19 0,-7 21 0,7-21 0,-15 22 0,15-22 0,-14 15 0,14-15 0,0 0-129,-6 24-387,6-24-1161,0 0-2709,0 0 0,0 0 0</inkml:trace>
          <inkml:trace contextRef="#ctx0" brushRef="#br0" timeOffset="59">-351 3757 516,'-7'0'2451,"7"0"129,0 0-516,0 0-387,-20 0 0,20 0-387,0 0-129,0 0-387,0 0-129,0 0 0,0 0-129,-14 16 0,14-16-129,0 0-129,-3 19 0,3-19 0,0 19 0,0-19-129,3 15 0,-3-15 129,13 18-129,-13-18 0,14 7 0,-14-7 0,14 5 0,-14-5-129,22 4 129,-22-4 0,24 0-129,-24 0 129,22 0 0,-22 0-129,25-9 0,-25 9 0,18-14 0,-18 14 0,15-17 129,-15 17-129,7-20 0,-7 20 0,0-19 0,0 19 0,-5-19 0,5 19 129,-27-16-129,12 8 0,-2 5 0,2 1 0,0 2-129,-2 0-258,17 0-1419,-14 17-2580,14-17-258,0 0-258</inkml:trace>
          <inkml:trace contextRef="#ctx0" brushRef="#br0" timeOffset="60">-793 3566 774,'-6'14'4128,"6"-14"-516,0 0-387,-22 0-516,22 0-516,0 0-387,0 0-645,0 0-258,0 0-129,0 0 0,0 0-258,0 0-258,-4 18 0,4-18-129,8 22 0,-8-22 0,21 20-129,-21-20 129,27 20-258,-27-20 258,29 20-129,-29-20 0,26 22-129,-26-22 258,21 20-258,-21-20 387,14 24-387,-14-24 387,6 19-387,-6-19 258,0 18-129,0-18 0,-6 15 0,6-15 0,-22 11 0,8-3 0,-6-2 129,-3 2 0,-2 5-129,0-4 129,0 1-129,2-4 0,7-2-258,14 13-2322,2-17-1935,11 0-645,10-11-516,10-3 129</inkml:trace>
        </inkml:traceGroup>
        <inkml:traceGroup>
          <inkml:annotationXML>
            <emma:emma xmlns:emma="http://www.w3.org/2003/04/emma" version="1.0">
              <emma:interpretation id="{CB369AB7-6DBB-4147-9166-DB7A3C70CD36}" emma:medium="tactile" emma:mode="ink">
                <msink:context xmlns:msink="http://schemas.microsoft.com/ink/2010/main" type="inkWord" rotatedBoundingBox="16488,4172 18146,4189 18139,4883 16481,4866"/>
              </emma:interpretation>
              <emma:one-of disjunction-type="recognition" id="oneOf9">
                <emma:interpretation id="interp45" emma:lang="en-US" emma:confidence="0">
                  <emma:literal>(16,162,</emma:literal>
                </emma:interpretation>
                <emma:interpretation id="interp46" emma:lang="en-US" emma:confidence="0">
                  <emma:literal>[16116],</emma:literal>
                </emma:interpretation>
                <emma:interpretation id="interp47" emma:lang="en-US" emma:confidence="0">
                  <emma:literal>[16.16],</emma:literal>
                </emma:interpretation>
                <emma:interpretation id="interp48" emma:lang="en-US" emma:confidence="0">
                  <emma:literal>{16.16],</emma:literal>
                </emma:interpretation>
                <emma:interpretation id="interp49" emma:lang="en-US" emma:confidence="0">
                  <emma:literal>(16,167,</emma:literal>
                </emma:interpretation>
              </emma:one-of>
            </emma:emma>
          </inkml:annotationXML>
          <inkml:trace contextRef="#ctx0" brushRef="#br1" timeOffset="38">1380 3582 3096,'14'-17'4257,"2"1"-1419,-16 0-516,0 16-387,-2-17-387,2 17-516,0 0-258,-14-14-129,14 14-258,-19-7-129,4 6 0,15 1-129,-26 0 0,10 1-129,-1 4 129,2 1-129,15-6 0,-27 21 129,27-21 0,-15 25 0,9-7-129,6-1 129,0 0-258,0 0 258,0-3-129,6 6 0,-3-3 129,-2 4-258,3-3 387,-2 1-516,-1 3 387,-1 1-258,1 4 258,-1-6-258,-1 5 0,-2-5 129,-1 1-129,3-4 129,-1 6-129,-2-7 0,4 1 0,-1-2 0,1-16 129,-4 25-129,4-25 0,0 22 129,0-22-129,0 0 129,2 16 0,-2-16 0,0 0 0,21 11 0,-21-11 0,24 2 0,-24-2 0,22 0-129,-8 0-387,-14 0-1161,21-17-2838,-21 17-129,22-20-258</inkml:trace>
          <inkml:trace contextRef="#ctx0" brushRef="#br1" timeOffset="39">1500 3629 3354,'11'-17'4773,"-11"17"-129,17-13-2322,-17 13-903,0 0-129,22 24-258,-22-24-258,9 37-516,-9-18 258,5 7-387,-5 1 258,0 2-387,0 1 258,0-1-387,0-2 129,0-1 0,0-1-129,0-11-129,2 8-387,-2-22-645,14 14-3354,-14-14-129,0 0-516</inkml:trace>
          <inkml:trace contextRef="#ctx0" brushRef="#br1" timeOffset="40">1869 3626 2580,'0'-17'4773,"0"17"-387,0 0-2322,-11-13-387,11 13-129,0 0-516,-18 5-258,18-5-258,-25 19 0,10-8-129,1 13-258,-3-7 258,2 15-387,-1-9 258,3 4-387,3 2 387,6-1-387,2-1 129,2-2 129,2-1-129,9-5 0,0-4 0,7 1 0,-3-8 0,1-3 0,-2-5 0,1 0 0,-15 0 0,25-14 0,-25 14 129,17-26-129,-13 12 0,-3 0 0,-1-3 0,0 17 0,-7-21 0,7 21 0,-22-16 0,5 15 0,1 1 0,-1 0 0,2 9-129,15-9 129,-26 24-387,26-24-258,-6 32-903,6-32-3096,0 18-258,0-18-258</inkml:trace>
          <inkml:trace contextRef="#ctx0" brushRef="#br1" timeOffset="41">1966 3887 1677,'14'6'5031,"-14"-6"0,6 17-516,-6-17-2838,9 21-645,-9-21-258,0 33-387,0-15-258,0-18-258,0 28-387,0-28-1548,0 0-2451,-9 19-387,9-19-258</inkml:trace>
          <inkml:trace contextRef="#ctx0" brushRef="#br1" timeOffset="42">2156 3648 3612,'0'0'5289,"19"-8"-645,-19 8-387,0 0-3225,2 21-258,-2-5 129,0 6-516,0 1 129,0 6-387,-2-4 258,-3 4-387,3-3 258,-1 0-129,-1-4-258,4-3 0,0 1-387,0-20-258,9 30-1935,-9-30-1935,0 0-516,17 15-129</inkml:trace>
          <inkml:trace contextRef="#ctx0" brushRef="#br1" timeOffset="43">2498 3612 1548,'-9'11'4386,"-4"-6"516,13-5-645,-20 23-3096,-1-11 129,7 8-387,-5-6-129,5 7-387,-4-6 129,6 6-258,-1-3 258,8 4-516,-3-3 258,5 2-129,0 0 0,3-3-129,3 2 0,6-4 129,2-2-258,-11-14 129,25 22-129,-11-19 0,2 0-129,0-3 129,2 0-129,-18 0 129,22-14-129,-22 14 0,16-23 129,-16 23 0,2-25 129,-2 25-129,-2-24 129,2 24 0,-20-18 129,2 12 0,0-2 0,0 8 129,0-2-129,-1 2 0,-1 2 129,20-2-258,-24 19 0,24-19-645,-4 19-2322,4-19-1677,0 18-258,0-18-258</inkml:trace>
          <inkml:trace contextRef="#ctx0" brushRef="#br1" timeOffset="44">2540 3498 2580,'0'0'4644,"0"0"0,16-6-2580,5 6-645,-21 0 129,28 0-516,-28 0 0,34-1-387,-34 1-129,33-7-129,-19 4 0,3 3-129,-17 0 0,26-3-129,-26 3 0,21-2-129,-21 2 258,0 0-258,0 0 129,0 0-129,11 8 0,-11-8 0,-1 24 129,-6-7 0,0-1 0,1 5 129,-2-4-258,2 5 258,-1 2 0,2-4-129,-1-1 129,3-1-387,2 1 387,0-2-387,-4 2 258,4 0-258,1-5 258,0 5-258,-1-2 129,1 0 0,0 2-129,-3 1 129,0-3 0,2-1 0,-2-1 0,3-15-129,-8 29 129,8-29 0,-12 21-129,12-21 129,-18 20 0,18-20 0,-22 8 0,22-8 0,-21 5 0,21-5 0,-24 1 129,24-1-129,0 0-129,-15 0 129,15 0-387,0 0-903,0 0-3225,11 0-516,-11 0-258,0 0-258</inkml:trace>
          <inkml:trace contextRef="#ctx0" brushRef="#br1" timeOffset="45">2863 4004 3225,'17'14'5289,"-17"-14"-387,1 17 129,7 0-3870,-8-17-129,2 26-129,-2-26-258,0 30-387,0-14-129,0-16-258,0 28-387,0-28-1032,0 0-2967,-10 19-516,10-19-258,0 0-129</inkml:trace>
        </inkml:traceGroup>
        <inkml:traceGroup>
          <inkml:annotationXML>
            <emma:emma xmlns:emma="http://www.w3.org/2003/04/emma" version="1.0">
              <emma:interpretation id="{A077DA2D-3EC5-4C36-A8EA-ADDA3D854967}" emma:medium="tactile" emma:mode="ink">
                <msink:context xmlns:msink="http://schemas.microsoft.com/ink/2010/main" type="inkWord" rotatedBoundingBox="18364,4420 19170,4428 19167,4748 18360,4740"/>
              </emma:interpretation>
              <emma:one-of disjunction-type="recognition" id="oneOf10">
                <emma:interpretation id="interp50" emma:lang="en-US" emma:confidence="0">
                  <emma:literal>X,</emma:literal>
                </emma:interpretation>
                <emma:interpretation id="interp51" emma:lang="en-US" emma:confidence="0">
                  <emma:literal>Xh</emma:literal>
                </emma:interpretation>
                <emma:interpretation id="interp52" emma:lang="en-US" emma:confidence="0">
                  <emma:literal>X:</emma:literal>
                </emma:interpretation>
                <emma:interpretation id="interp53" emma:lang="en-US" emma:confidence="0">
                  <emma:literal>X?</emma:literal>
                </emma:interpretation>
                <emma:interpretation id="interp54" emma:lang="en-US" emma:confidence="0">
                  <emma:literal>Xt</emma:literal>
                </emma:interpretation>
              </emma:one-of>
            </emma:emma>
          </inkml:annotationXML>
          <inkml:trace contextRef="#ctx0" brushRef="#br1" timeOffset="46">3115 3718 7353,'0'0'5031,"0"12"129,11 10-1935,-11-22-2064,27 29-258,-27-29-129,29 35-258,-12-18 0,1 5-258,0-3-129,0 0-129,-3-3 0,1-5-258,2 8-387,-18-19-774,26 11-3483,-26-11-129,17 8-516,-17-8-129</inkml:trace>
          <inkml:trace contextRef="#ctx0" brushRef="#br1" timeOffset="47">3341 3716 2193,'0'0'3096,"14"-5"645,-14 5-774,0 0-387,18 0-516,-18 0-516,0 0-129,0 0-258,0 0-387,-10 16 129,3 0-387,-8 0 0,-2 5-258,-7 1 129,2 3-129,-3 1-258,1 5 258,3-6-129,2 2-129,2-3-129,5-4-129,3 1-258,9-21-387,-5 28-1290,5-28-2580,0 0-516,0 0-258,-9-10 388</inkml:trace>
          <inkml:trace contextRef="#ctx0" brushRef="#br1" timeOffset="48">3530 3885 645,'-15'8'4515,"15"-8"258,0 0-1290,0 0-1548,0 0-129,8-3-516,-8 3-387,23-5-258,-23 5 0,33-1-258,-15-1 0,6 2-129,-1 0 129,3-1-129,0 1-129,2 0 0,-2 0-129,-2 0 0,1-2 0,-3-4-129,-3 6-387,-19 0-516,29 0-1806,-29 0-1806,0 0-516,0 0 0</inkml:trace>
          <inkml:trace contextRef="#ctx0" brushRef="#br1" timeOffset="49">3760 3783 2967,'0'0'5160,"0"0"-129,10-11-258,-10 11-3096,14-3-387,-14 3-258,32 0-387,-18-2-129,9 8-258,-23-6 0,30 18-129,-30-18 0,19 18 0,-19-18-129,14 19 129,-14-19-129,4 21 0,-4-21 0,0 21 0,0-21 0,-8 17 0,8-17 0,-15 19 0,15-19 0,-23 15-129,23-15-258,-19 8-1032,19-8-3483,0 0-129,0 0-387,0 0-258</inkml:trace>
        </inkml:traceGroup>
        <inkml:traceGroup>
          <inkml:annotationXML>
            <emma:emma xmlns:emma="http://www.w3.org/2003/04/emma" version="1.0">
              <emma:interpretation id="{4480ECC3-6AD0-4904-8151-688805284BF1}" emma:medium="tactile" emma:mode="ink">
                <msink:context xmlns:msink="http://schemas.microsoft.com/ink/2010/main" type="inkWord" rotatedBoundingBox="19597,4306 20367,4314 20361,4850 19592,4842"/>
              </emma:interpretation>
              <emma:one-of disjunction-type="recognition" id="oneOf11">
                <emma:interpretation id="interp55" emma:lang="en-US" emma:confidence="0">
                  <emma:literal>[0,</emma:literal>
                </emma:interpretation>
                <emma:interpretation id="interp56" emma:lang="en-US" emma:confidence="0">
                  <emma:literal>[o,</emma:literal>
                </emma:interpretation>
                <emma:interpretation id="interp57" emma:lang="en-US" emma:confidence="0">
                  <emma:literal>(0,</emma:literal>
                </emma:interpretation>
                <emma:interpretation id="interp58" emma:lang="en-US" emma:confidence="0">
                  <emma:literal>[O,</emma:literal>
                </emma:interpretation>
                <emma:interpretation id="interp59" emma:lang="en-US" emma:confidence="0">
                  <emma:literal>co,</emma:literal>
                </emma:interpretation>
              </emma:one-of>
            </emma:emma>
          </inkml:annotationXML>
          <inkml:trace contextRef="#ctx0" brushRef="#br1" timeOffset="50">4508 3596 258,'0'0'3096,"0"0"-387,0 0-258,0 0-258,0 0-645,0 0 0,0 0-516,0 0 129,0 0-258,0 0-387,0 0-129,0 0-129,0 0 129,0 0-258,0 0 0,0 0 0,-16 0 129,16 0-129,0 0 129,-23 8-129,23-8 0,-15 6 0,15-6 0,-17 0 0,17 0-129,-19 0 129,19 0-129,-20 10 0,20-10 0,-22 3 129,22-3-129,-13 9 129,13-9 0,0 0-129,-15 5 129,15-5 0,0 0-129,0 0 129,0 0 0,0 0-129,0 0 129,0 18 129,0-18-129,0 0 129,0 16 0,0-16-129,4 22 129,-4-22-258,4 26 387,-2-7-516,-2 1 387,0 2-387,0 3 258,0-2-129,0 2-129,0 1 129,0 1 0,-2-5 0,2 3 0,0-1 0,0-5-129,0-2 129,0 0 0,0-17 0,0 21 0,0-21 0,0 0 0,0 0 0,0 0 0,0 16 0,0-16 0,0 0 0,0 0 0,0 0 0,17 0 0,-17 0 0,21 0 129,-21 0-129,27 0-129,-11 0 129,-3 0-129,-13 0-129,30 10-903,-30-10-3354,14 3-516,-14-3-258,17 0-129</inkml:trace>
          <inkml:trace contextRef="#ctx0" brushRef="#br1" timeOffset="51">4779 3729 2451,'0'0'4515,"-9"-2"-1419,9 2-774,-22 8-258,15 9-516,-13-7-258,11 14-387,-8-8 0,9 5-516,-4 0 129,11 3-129,-6-3-129,7-1 0,3-3-129,9 0 129,-12-17-129,31 21 0,-9-16-129,-2-2 129,2-3-129,3-3 258,-2-5-258,0-5 129,-5-1-129,0-5 129,-2 0 0,-4-3-129,-6 1 0,-6-4 129,0 0-258,-6 3 258,-6 2-258,-5-1 129,-1 7-129,-4 3 129,-1 3-129,0 5 258,-1 3 0,5 1-387,3 15-129,-1-10-903,17-6-3096,-9 24-516,7-9-258,2-15-129</inkml:trace>
          <inkml:trace contextRef="#ctx0" brushRef="#br1" timeOffset="52">5102 3921 4128,'5'21'5289,"-2"-3"0,0-3-387,-3-15-3612,0 30-129,0-30-258,0 36-387,0-16-258,0 0-258,0 1-129,0-21-903,-6 20-3741,6-20-129,-8 16-516,8-16-258</inkml:trace>
        </inkml:traceGroup>
        <inkml:traceGroup>
          <inkml:annotationXML>
            <emma:emma xmlns:emma="http://www.w3.org/2003/04/emma" version="1.0">
              <emma:interpretation id="{BC657B9D-1A4B-432A-A177-161DFFEB201C}" emma:medium="tactile" emma:mode="ink">
                <msink:context xmlns:msink="http://schemas.microsoft.com/ink/2010/main" type="inkWord" rotatedBoundingBox="20713,4222 21623,4231 21617,4866 20707,4857"/>
              </emma:interpretation>
              <emma:one-of disjunction-type="recognition" id="oneOf12">
                <emma:interpretation id="interp60" emma:lang="en-US" emma:confidence="0">
                  <emma:literal>12]</emma:literal>
                </emma:interpretation>
                <emma:interpretation id="interp61" emma:lang="en-US" emma:confidence="0">
                  <emma:literal>12)</emma:literal>
                </emma:interpretation>
                <emma:interpretation id="interp62" emma:lang="en-US" emma:confidence="0">
                  <emma:literal>12</emma:literal>
                </emma:interpretation>
                <emma:interpretation id="interp63" emma:lang="en-US" emma:confidence="0">
                  <emma:literal>12}</emma:literal>
                </emma:interpretation>
                <emma:interpretation id="interp64" emma:lang="en-US" emma:confidence="0">
                  <emma:literal>#2)</emma:literal>
                </emma:interpretation>
              </emma:one-of>
            </emma:emma>
          </inkml:annotationXML>
          <inkml:trace contextRef="#ctx0" brushRef="#br1" timeOffset="56">5463 3682 3225,'12'-16'3096,"-12"16"-387,10-16-774,-10 16 0,0 0-774,0 0 0,7-18-645,-7 18 0,0 0 0,0 0-129,0 0 0,0 0-129,-4 8-129,4-8 129,-2 24 258,2-6-387,-1-3 258,0 7-387,-2-3 387,3 4-387,-4 2 258,2-2-258,-2 1 129,3 3-129,-1-3 129,2-5-129,-3-1 0,3 0 129,0-18-129,0 25 129,0-25-129,0 0 0,3 16 0,-3-16 0,0 0-129,0 0-387,17 0-1161,-17 0-2580,4-8-645,-4 8-129</inkml:trace>
          <inkml:trace contextRef="#ctx0" brushRef="#br1" timeOffset="57">5758 3732 1677,'0'0'3225,"0"0"-129,0 0-903,0 0-387,-1-16-387,1 16-258,0 0-258,5-11-129,-5 11-258,0 0 129,16-12-387,-16 12 129,14-10-258,-14 10 258,0 0-129,23-6-129,-23 6 0,18-3 0,-18 3 0,20 0-129,-20 0 129,22 0-129,-22 0 0,25 5 129,-25-5 0,22 11 0,-22-11 0,17 15-129,-17-15 258,11 21-258,-11-21 129,0 26-258,0-9 129,-5-3 0,-5 1 0,0 1 0,-2 1 0,-2 1 0,-4-4 0,5-1 0,-4 0 0,-2-1 0,1-1 0,0-2-129,1-1 129,0 2 0,17-10-129,-23 12 129,23-12 0,0 0-129,0 0 129,0 0 0,0 0 129,4 15-129,-4-15 0,25 0 129,-8 2-129,-2-2 0,3 0 129,4 0-129,-1 0 129,-1 1-129,2-1 0,-3 0 129,1 0-129,-3 3 0,-1-3 0,0 0 0,-16 0-129,19 0-387,-3 8-774,-16-8-3096,0 0-516,23 0-129</inkml:trace>
          <inkml:trace contextRef="#ctx0" brushRef="#br1" timeOffset="58">6136 3554 3870,'0'0'2451,"0"0"-516,5-15-258,-5 15-129,14-9-129,1 9-516,-15 0-258,24-10 0,-24 10-129,25-1-129,-25 1 129,34 0-258,-19 0 0,0 0 0,1 0 0,-1 1 0,-15-1-129,24 7 0,-24-7 0,16 6 129,-16-6-129,0 0-129,10 16 129,-10-16 0,2 16-129,-2-16 129,5 16-129,-5-16 129,1 20 0,-1-20-129,0 19 0,0-2 129,0-17 0,0 26 0,0-26 0,0 30-129,0-18 129,0 5-129,0 2 129,0 2-129,-2 4 0,0-3-129,-2 3 129,1 6 0,1-3 0,-3-3 0,4 5 0,0 1 0,1-9 0,0-1 0,0 1 0,0-4 0,0-2 0,1 0 0,-1-16-129,1 15 258,-1-15-129,0 0 129,0 0-129,0 16 129,0-16-129,0 0 129,-19 0 129,19 0-129,-28-1 0,28 1 0,-28-8 129,28 8-129,-29-3 0,29 3 0,-18 0 0,18 0-129,-16 0 0,16 0 0,0 0-258,0 0-387,-1 26-1161,1-26-2838,0 0-258,0 14-387</inkml:trace>
        </inkml:traceGroup>
      </inkml:traceGroup>
    </inkml:traceGroup>
    <inkml:traceGroup>
      <inkml:annotationXML>
        <emma:emma xmlns:emma="http://www.w3.org/2003/04/emma" version="1.0">
          <emma:interpretation id="{D41BAF5A-F220-4B54-9A1B-ACE46547ED88}" emma:medium="tactile" emma:mode="ink">
            <msink:context xmlns:msink="http://schemas.microsoft.com/ink/2010/main" type="paragraph" rotatedBoundingBox="8728,4754 12969,4589 12993,5210 8752,53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1AA98CE-4522-482A-9240-3E4F2F639307}" emma:medium="tactile" emma:mode="ink">
              <msink:context xmlns:msink="http://schemas.microsoft.com/ink/2010/main" type="line" rotatedBoundingBox="8728,4754 12969,4589 12993,5210 8752,5374"/>
            </emma:interpretation>
          </emma:emma>
        </inkml:annotationXML>
        <inkml:traceGroup>
          <inkml:annotationXML>
            <emma:emma xmlns:emma="http://www.w3.org/2003/04/emma" version="1.0">
              <emma:interpretation id="{B086B924-ED7E-476E-9AE6-A1DA60BA9FB0}" emma:medium="tactile" emma:mode="ink">
                <msink:context xmlns:msink="http://schemas.microsoft.com/ink/2010/main" type="inkWord" rotatedBoundingBox="8728,4754 11510,4646 11534,5266 8752,5374"/>
              </emma:interpretation>
              <emma:one-of disjunction-type="recognition" id="oneOf13">
                <emma:interpretation id="interp65" emma:lang="en-US" emma:confidence="0">
                  <emma:literal>x-&gt;[0,9]</emma:literal>
                </emma:interpretation>
                <emma:interpretation id="interp66" emma:lang="en-US" emma:confidence="0">
                  <emma:literal>X-&gt;[0,9]</emma:literal>
                </emma:interpretation>
                <emma:interpretation id="interp67" emma:lang="en-US" emma:confidence="0">
                  <emma:literal>X-)[0,9]</emma:literal>
                </emma:interpretation>
                <emma:interpretation id="interp68" emma:lang="en-US" emma:confidence="0">
                  <emma:literal>X-&gt;[0,9}</emma:literal>
                </emma:interpretation>
                <emma:interpretation id="interp69" emma:lang="en-US" emma:confidence="0">
                  <emma:literal>X-2[0,9]</emma:literal>
                </emma:interpretation>
              </emma:one-of>
            </emma:emma>
          </inkml:annotationXML>
          <inkml:trace contextRef="#ctx0" brushRef="#br1" timeOffset="196">-6320 4105 2193,'21'-18'4644,"-21"18"-129,0 0-1419,0 0-1290,0 0-129,-20 19-387,8 5-516,-11-1-258,5 14 0,-1-7-258,-1 1 129,1-5-129,1 2-258,5-7 0,1-3-258,3-3-129,9-15-258,-7 18-387,7-18-1161,0 0-2451,-12-8-387,12 8 0</inkml:trace>
          <inkml:trace contextRef="#ctx0" brushRef="#br1" timeOffset="197">-6518 4087 258,'-1'-15'4773,"1"15"258,0 0-387,0 0-2193,23 19-774,-23-19-387,35 40-387,-13-11-387,8 1-129,-4 0-258,3 1 0,5-2-645,-8-8-387,19 5-1677,-19-7-2064,2-8-258,-1-4-387</inkml:trace>
          <inkml:trace contextRef="#ctx0" brushRef="#br1" timeOffset="198">-6083 4214 4128,'-17'-5'4773,"17"5"-387,0 0-2322,26-2-645,-26 2-516,38 0 0,-14 0-387,9 3-258,-2 1-258,-1 0 0,1 1-129,-6-5-258,7 6-774,-15-6-1419,-2-4-2064,2 2-129,-17 2 129</inkml:trace>
          <inkml:trace contextRef="#ctx0" brushRef="#br1" timeOffset="201">-5827 4097 1935,'10'6'4386,"-10"-6"-258,30 14-2064,-30-14-387,28 14-516,-28-14-516,31 22-129,-31-22-387,24 28 0,-15-10-258,-4-2 129,-5-16 0,0 27-129,0-27-129,-10 24 258,-5-15-129,-1 1 0,-1-2 129,-1-4-258,18-4-387,-28 7-1290,28-7-2064,0 0-387,0 0 129</inkml:trace>
          <inkml:trace contextRef="#ctx0" brushRef="#br1" timeOffset="202">-5296 4041 2580,'-21'0'4644,"21"0"-129,-20-3-2193,20 3-516,0 0-387,-16-1-516,16 1-129,-20-5-387,4 0 0,16 5-129,-26-5 0,26 5 0,-20 0-129,20 0 0,-23 5 129,23-5-129,0 0-129,-14 21 258,14-21-258,0 18 129,0-18 0,0 17-129,7-3 0,0 0 0,-1 5 258,2 0-258,-2 3 0,-2 6 0,2-1-258,-4 1 258,-2 0 0,0 2 0,0 1 0,0-4 0,-4 0-129,-1-2 129,0 0 0,1-1 0,-1-2-129,0-6 129,5-16-129,-4 23 129,4-23 0,0 0 0,0 14 0,0-14 0,0 0 0,23 0 0,-23 0 0,27-4 0,-11 2 0,0-2-258,4 5-903,-1 1-3354,-2-2-129,1 0-774,-4 0 387</inkml:trace>
          <inkml:trace contextRef="#ctx0" brushRef="#br1" timeOffset="203">-5070 4176 258,'0'0'2064,"0"0"-387,0 0-516,0 0 129,0 0 258,-14-3-258,14 3-129,-18 9 258,11 15-129,-7-10-129,11 12 0,-7-4-129,10 9-387,0-9 0,0 9 0,4-8-258,12 2-129,-2-11 0,8 2 0,-1-7 0,4-3-129,-6-6 0,6 0-129,-6-6 129,4-6 0,-5-4-129,-5-3 0,-5-3 129,-4-4-129,-4-2 0,0 0 0,-5-3 0,-11 0 0,-2 8 0,-3-2 0,-2 9 0,1 3 0,-4 9-129,1 4 129,6 4 0,-3 10 0,8 2-258,-2 3-129,14 6-516,2-25-1419,-12 28-2322,14-10 0,-2-18-387</inkml:trace>
          <inkml:trace contextRef="#ctx0" brushRef="#br1" timeOffset="204">-4726 4364 1,'8'14'4772,"-8"-14"259,4 20-387,5-1-2451,-9-19-645,4 32 0,-4-32-645,1 35-258,-1-18-387,0-1-129,3 1-387,-3-17-1419,-11 16-2838,11-16-387,0 0-258,0 0 1</inkml:trace>
          <inkml:trace contextRef="#ctx0" brushRef="#br1" timeOffset="205">-4253 4125 129,'0'0'1677,"0"0"-129,0 0-258,0 0-258,0 0 0,0 0-129,0 0 0,0 0-129,0-9-129,0 9 129,0 0-258,0 0 129,0 0-258,-11-18 129,11 18-129,0 0-129,0 0 258,-18-11-387,18 11 129,-15-1-129,15 1 0,-17-2-129,17 2 0,-18-3 129,18 3-129,-18 0 0,18 0 0,-15 0 129,15 0-129,-17 3 0,17-3 0,-15 10 258,15-10-258,-16 12 0,16-12 0,0 0 0,-18 16 0,18-16 129,0 0-129,-12 22 129,12-22 0,0 18-129,0-18 129,0 17 0,0-17 129,15 16-129,-15-16 0,17 8 129,-17-8-129,25 3 0,-25-3 0,26 0-129,-26 0 129,28-8-129,-28 8 0,27-16 129,-27 16-129,25-15 0,-25 15 129,22-18-129,-22 18 0,18-13 0,-18 13 129,17-12-129,-17 12 0,0 0 0,14-19 129,-14 19-129,0 0 0,7-18 129,-7 18-129,0 0 129,0 0 0,0 10 0,0-10 0,0 33 129,0-10-129,0 3 0,0-1 0,0 0-129,4 6 129,-1-8-129,2 2 0,4-7 0,-4-1 129,-5-17-129,10 24 129,-10-24-129,0 0 0,8 17 0,-8-17 129,0 0-129,0 0 0,0 0 129,0 0-129,0 0 0,0 0-258,16-1-1032,-16 1-3096,0-16-129,0 16-387</inkml:trace>
          <inkml:trace contextRef="#ctx0" brushRef="#br1" timeOffset="206">-3995 3974 1677,'0'0'2322,"0"0"-387,0 0 258,9 0-516,-9 0-387,0 0-129,0 0-258,25-2 129,-25 2-387,22-6 129,-22 6-129,26-5 0,-9-2-258,3 6 0,-4-4-129,5 2 0,-5-2 129,2 4-129,-18 1 0,28-3-129,-28 3 0,18 0-129,-18 0 129,0 0-129,0 0 0,0 0 0,0 0 129,11 12-129,-11-12 0,0 0 0,0 21 0,0-21 0,-2 19 0,2-19 129,-5 23-258,5-23 129,-2 26 0,2-12 0,0 5 0,0 0 0,0 1 0,0 4 0,0 5 0,2-4 129,1 6-258,-1 2 258,-2-4-129,3 3 0,0-6 0,0 3 0,-2-2 0,5-5 0,-5-2 0,1-3 0,3-2 0,-4 1 0,-1-16 0,6 20 0,-6-20 0,0 0 129,3 16-258,-3-16 258,0 0-129,0 0 0,-9 3 0,9-3 129,-22 3-129,22-3 0,-29 5 0,12-2 129,-1-1-129,4-1 0,14-1 0,-24 6 0,24-6 0,0 0 129,0 0-258,0 0 0,0 14-645,0-14-3741,9 2 0,8-2-645,-17 0 258</inkml:trace>
        </inkml:traceGroup>
        <inkml:traceGroup>
          <inkml:annotationXML>
            <emma:emma xmlns:emma="http://www.w3.org/2003/04/emma" version="1.0">
              <emma:interpretation id="{64C3E87A-7793-405B-83A5-A9ACC5EBF1DC}" emma:medium="tactile" emma:mode="ink">
                <msink:context xmlns:msink="http://schemas.microsoft.com/ink/2010/main" type="inkWord" rotatedBoundingBox="12136,4623 12969,4591 12988,5092 12155,5124">
                  <msink:destinationLink direction="with" ref="{472762C5-7111-45B6-B29B-E3ECBCEC67BB}"/>
                </msink:context>
              </emma:interpretation>
              <emma:one-of disjunction-type="recognition" id="oneOf14">
                <emma:interpretation id="interp70" emma:lang="en-US" emma:confidence="0">
                  <emma:literal>or</emma:literal>
                </emma:interpretation>
                <emma:interpretation id="interp71" emma:lang="en-US" emma:confidence="0">
                  <emma:literal>Or</emma:literal>
                </emma:interpretation>
                <emma:interpretation id="interp72" emma:lang="en-US" emma:confidence="0">
                  <emma:literal>our</emma:literal>
                </emma:interpretation>
                <emma:interpretation id="interp73" emma:lang="en-US" emma:confidence="0">
                  <emma:literal>T</emma:literal>
                </emma:interpretation>
                <emma:interpretation id="interp74" emma:lang="en-US" emma:confidence="0">
                  <emma:literal>I</emma:literal>
                </emma:interpretation>
              </emma:one-of>
            </emma:emma>
          </inkml:annotationXML>
          <inkml:trace contextRef="#ctx0" brushRef="#br0" timeOffset="199">-2671 4223 1806,'0'0'4257,"0"0"-516,0 0-774,0 0-516,0 0-774,0 0-516,0 0-129,-10 14-387,10 1-129,0-15-129,0 28 0,1-8-129,5-1 0,0-3-129,-2 1 129,-4-17-129,12 26-129,-12-26 0,13 17 129,-13-17-129,0 0 0,0 0 0,0 0 0,0 0 0,5-11 129,-5 11-129,-1-27 0,-5 9 0,1 0 0,-1-1 0,-1-2 0,2 4 0,-2-6 0,3 5 0,-2 0 0,2 3 0,4 15 0,-6-21 0,6 21 0,-2-19 0,2 19 0,0 0 0,0 0 0,0 0 0,18-2 129,-18 2-129,32 0 129,-7 0-129,3 0 0,5-3 129,3 2-129,3-6 0,-2-1 0,2-1 0,-3 0-258,1 9-903,-13-2-3225,0-1-516,-10 3-258,-14 0-129</inkml:trace>
          <inkml:trace contextRef="#ctx0" brushRef="#br0" timeOffset="200">-2972 3977 1935,'-24'-13'2967,"24"13"-258,-17-7-387,1-2-258,16 9-258,-25-5-387,25 5-129,-20 0-387,20 0-129,-18 6 129,18-6-387,-11 20-129,9-4-129,2-16-129,-4 25 129,4-25-129,3 29 0,-3-29 0,21 23 0,-4-12-129,2-5 129,1-3 0,-1 1-129,-2-4 129,5 0-129,-4 0 0,-1-7 0,-3-4 129,-14 11-129,28-29 0,-16 6 0,1 6 0,-5-2 0,-2-1 258,-3 3-516,-3 1 258,0 16 0,-14-20 0,-3 18 258,-2 2-516,-2 0 258,-2 0-258,5 4-129,11 13-1677,7-17-2322,-4 17-387,4-17-387</inkml:trace>
        </inkml:traceGroup>
      </inkml:traceGroup>
    </inkml:traceGroup>
    <inkml:traceGroup>
      <inkml:annotationXML>
        <emma:emma xmlns:emma="http://www.w3.org/2003/04/emma" version="1.0">
          <emma:interpretation id="{AE4577B2-1CB5-4014-8458-10E459A63655}" emma:medium="tactile" emma:mode="ink">
            <msink:context xmlns:msink="http://schemas.microsoft.com/ink/2010/main" type="paragraph" rotatedBoundingBox="11996,5098 14823,5411 14734,6220 11906,590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5A098CA-1FDD-4AB9-B0D7-483CA6C4FDB9}" emma:medium="tactile" emma:mode="ink">
              <msink:context xmlns:msink="http://schemas.microsoft.com/ink/2010/main" type="line" rotatedBoundingBox="11996,5098 14823,5411 14734,6220 11906,5906"/>
            </emma:interpretation>
          </emma:emma>
        </inkml:annotationXML>
        <inkml:traceGroup>
          <inkml:annotationXML>
            <emma:emma xmlns:emma="http://www.w3.org/2003/04/emma" version="1.0">
              <emma:interpretation id="{1D937174-4455-4217-91F2-E7ED755CE83C}" emma:medium="tactile" emma:mode="ink">
                <msink:context xmlns:msink="http://schemas.microsoft.com/ink/2010/main" type="inkWord" rotatedBoundingBox="12811,5246 14817,5468 14734,6220 12728,5997"/>
              </emma:interpretation>
              <emma:one-of disjunction-type="recognition" id="oneOf15">
                <emma:interpretation id="interp75" emma:lang="en-US" emma:confidence="0">
                  <emma:literal>"[440]</emma:literal>
                </emma:interpretation>
                <emma:interpretation id="interp76" emma:lang="en-US" emma:confidence="0">
                  <emma:literal>h [x 40]</emma:literal>
                </emma:interpretation>
                <emma:interpretation id="interp77" emma:lang="en-US" emma:confidence="0">
                  <emma:literal>h [x &lt;10}</emma:literal>
                </emma:interpretation>
                <emma:interpretation id="interp78" emma:lang="en-US" emma:confidence="0">
                  <emma:literal>4×40)</emma:literal>
                </emma:interpretation>
                <emma:interpretation id="interp79" emma:lang="en-US" emma:confidence="0">
                  <emma:literal>h [x 40}</emma:literal>
                </emma:interpretation>
              </emma:one-of>
            </emma:emma>
          </inkml:annotationXML>
          <inkml:trace contextRef="#ctx0" brushRef="#br0" timeOffset="207">-2259 4875 1935,'-14'-8'4386,"-4"8"-387,1-1-1806,17 1-387,-22-3-387,22 3-387,-24-1-516,24 1 0,-23 0-129,23 0 0,-25-3-129,25 3 0,-27-2 0,27 2 0,-23 0-129,23 0 129,-14 0-129,14 0 0,0 0 0,0 0 0,-9 15-129,9-15 129,0 22-129,0-22 0,3 23 129,3-6-129,-2 2 0,1 4 129,0 4-129,-1-2 0,1 1 0,1 3 0,-2 1 0,-4-6 0,3 1 0,-3 0 0,0-4-129,0-6 129,0 0 0,0-15-129,0 21 129,0-21-129,0 17 129,0-17-129,0 0 129,12 14 0,-12-14 0,17 9 0,-17-9 0,21 2 0,-21-2-129,24 0 0,-10 0-258,-14 0-645,32 0-1935,-18 0-1548,-14 0-258,32-8 0</inkml:trace>
          <inkml:trace contextRef="#ctx0" brushRef="#br0" timeOffset="208">-2145 5009 2709,'0'0'4902,"0"0"-387,0 0-1419,10 5-1032,-10-5-645,18 17-258,-18-17-387,34 23-258,-13-8-129,9 1 129,-3-8-387,3 9 0,2-9 0,1 4-129,-3-2-258,-3-4-387,2 8-903,-14-7-2838,6-1-516,-3-6-258,-2 0 129</inkml:trace>
          <inkml:trace contextRef="#ctx0" brushRef="#br0" timeOffset="209">-1846 4989 2580,'0'0'4386,"0"0"-129,0 0-1548,0 0-1032,0 0-258,0 21-516,-14-10-129,1 10-387,-4-6 0,-2 10-129,-3-5-129,-1 0-129,2 4 129,1-1-129,1-6-129,5-3-258,8 3-516,6-17-1161,0 0-2322,0 0-129,-13-6-387</inkml:trace>
          <inkml:trace contextRef="#ctx0" brushRef="#br0" timeOffset="210">-1306 4854 258,'0'0'4644,"0"16"258,0-16-516,-26 7-1677,23 8-903,-15-10-903,7 9-258,-7-5-258,1 4-129,-3 1-129,2-1 0,-4 0 0,4-1 0,-2-2-129,5 1 129,1-5 0,14-6 129,-18 14-258,18-14 129,0 0 0,-1 17-129,1-17 129,0 0-129,16 16 0,-2-10 0,3 6 129,0-6-129,-1 4 0,5-1-129,-3 0 0,-1-4-129,-3 6-387,-14-11-516,25 5-3225,-25-5-258,18 5-516,-18-5 129</inkml:trace>
          <inkml:trace contextRef="#ctx0" brushRef="#br0" timeOffset="211">-1224 4914 1548,'0'0'4773,"0"0"0,10 10-129,-3 10-2709,-7-20-387,3 40-516,-3-21-258,10 9-258,-6-5-129,4 3-129,-2-2-129,4-6-129,-4 3-129,-6-21-387,19 32-645,-19-32-3096,0 0-516,14 14-258,-14-14 0</inkml:trace>
          <inkml:trace contextRef="#ctx0" brushRef="#br0" timeOffset="212">-998 4914 3096,'-1'31'5031,"-5"-12"-258,3 7-129,1 5-2967,-4-10-645,6 9-258,4-11-258,9 3 0,-1-6-129,5 2-129,0-3 0,4-2 0,-2-7-129,8 2 129,-7-3-129,6-2 0,-3-3 0,2-3-129,0-13 129,-1 0-129,-2-5 0,1-4 0,-8-3 0,-1-1 0,-10 1 0,-1 0-129,-3 4 129,-13-2-129,-5 7 129,-5 9-129,-9 2 129,-3 3-129,-2 5 129,1 0-129,7 3-258,-2-3-1032,15 5-3096,0-4-387,16-1-387,0 0 0</inkml:trace>
          <inkml:trace contextRef="#ctx0" brushRef="#br0" timeOffset="213">-704 4795 1032,'0'0'4515,"0"0"129,15-22-1806,-15 22-645,14-2-258,2 2-516,-16 0-645,26-1-129,-26 1-387,32-8 0,-16 2-129,2 5 0,-2-7-129,-3 8 129,-13 0 0,18 0 0,-18 0 129,0 0-129,7 13 258,-7-13-387,0 19 387,0-19-387,-7 24 258,4-10-387,0 1 129,-1 4 0,3-1 0,-1 6 0,1-1 0,1 5 129,0 1-129,0 4 0,0-1 129,1 1-129,2 5 0,1-5 0,2 4 0,-3-4 0,2-1 0,0-1 0,-4 0 0,2-2 0,-3-3 0,0-5 0,0 0 0,-4-6 0,4-15 0,-17 21 0,17-21 0,-25 11 0,8-11 0,3 0 0,-7 0 0,7 0 0,-1-2 0,15 2 0,-20 0-129,20 0-258,0 0-1032,0 0-3096,0 0-258,0 0-387,19 0 0</inkml:trace>
          <inkml:trace contextRef="#ctx0" brushRef="#br2" timeOffset="1.26562E6">-3212 4395 1161,'0'0'3612,"0"0"-258,0 0-645,0 0-516,37 0-387,-37 0-129,0 0-516,0 0-129,0 0-258,0 0-258,0 0-129,0 38-129,0 0 0,0-38-258,0 36 129,-37-36-129,37 38 129,0-38-258,0 38 129,-38-2 0,38-36 0,0 38 0,0-38 129,0 0-258,-37 39 258,37-39-129,0 0-129,0 0 129,0 0 0,37 0 0,-37 0 0,0 0 0,38 0 0,-38 0 129,37 0-129,-37 0 0,39 0 0,-39 0 129,37-39-129,-37 39 0,38 0 0,-38-38 0,0 38-129,37 0 129,-37 0 0,0 0 129,0-36-258,0 36 129,0 0 0,0 0 129,0 0-129,0 0 0,0 0 129,0 0-129,0 0 129,0 36-129,0-36 129,0 38 258,0 1-387,0-4 258,0 4-258,0-39 258,0 38-258,0-2 258,0-36-258,0 38-258,0-38 0,0 38-903,0-38-2193,0 0-1548,0 0 0,0 0-774</inkml:trace>
        </inkml:traceGroup>
      </inkml:traceGroup>
    </inkml:traceGroup>
    <inkml:traceGroup>
      <inkml:annotationXML>
        <emma:emma xmlns:emma="http://www.w3.org/2003/04/emma" version="1.0">
          <emma:interpretation id="{86D3EFDC-6204-4B6D-B306-98966578D46F}" emma:medium="tactile" emma:mode="ink">
            <msink:context xmlns:msink="http://schemas.microsoft.com/ink/2010/main" type="paragraph" rotatedBoundingBox="12416,7065 14637,7172 14606,7811 12385,770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1F7BE35-AF2C-477B-B8D5-6BD6B30047FA}" emma:medium="tactile" emma:mode="ink">
              <msink:context xmlns:msink="http://schemas.microsoft.com/ink/2010/main" type="line" rotatedBoundingBox="12416,7065 14637,7172 14606,7811 12385,7704"/>
            </emma:interpretation>
          </emma:emma>
        </inkml:annotationXML>
        <inkml:traceGroup>
          <inkml:annotationXML>
            <emma:emma xmlns:emma="http://www.w3.org/2003/04/emma" version="1.0">
              <emma:interpretation id="{52A06359-8A3B-4C8A-8394-200F900F430F}" emma:medium="tactile" emma:mode="ink">
                <msink:context xmlns:msink="http://schemas.microsoft.com/ink/2010/main" type="inkWord" rotatedBoundingBox="12408,7226 13139,7261 13122,7605 12391,7570"/>
              </emma:interpretation>
              <emma:one-of disjunction-type="recognition" id="oneOf16">
                <emma:interpretation id="interp80" emma:lang="en-US" emma:confidence="0">
                  <emma:literal>M-7</emma:literal>
                </emma:interpretation>
                <emma:interpretation id="interp81" emma:lang="en-US" emma:confidence="0">
                  <emma:literal>M_7</emma:literal>
                </emma:interpretation>
                <emma:interpretation id="interp82" emma:lang="en-US" emma:confidence="0">
                  <emma:literal>77-7</emma:literal>
                </emma:interpretation>
                <emma:interpretation id="interp83" emma:lang="en-US" emma:confidence="0">
                  <emma:literal>M.7</emma:literal>
                </emma:interpretation>
                <emma:interpretation id="interp84" emma:lang="en-US" emma:confidence="0">
                  <emma:literal>on-7</emma:literal>
                </emma:interpretation>
              </emma:one-of>
            </emma:emma>
          </inkml:annotationXML>
          <inkml:trace contextRef="#ctx0" brushRef="#br1" timeOffset="234">-2831 6539 1419,'0'-23'3741,"0"23"-645,0 0-1032,0 0-129,0 0-387,0 25-516,-5-11-258,5 13-129,-4-3 0,4 6-258,-5-1-129,3 7 0,-2-7 0,3 1-129,1-4 129,0-2-129,0-6-129,0-2 129,0-16-129,0 0 0,7 16 0,-7-16 0,8-10-129,-7-4 0,1-6 129,1-4-387,-1 0 387,0-6-129,2 2 0,0-2 0,-1 1 129,0 4 0,-2 5 0,2 6 129,-3 14-129,5-21 129,-5 21 0,0 0 0,0 0 129,19-5-129,-19 5 129,16 1-129,-16-1 129,20 12 0,-20-12 0,19 10 0,-19-10 0,21 4-129,-21-4 0,24 0 0,-24 0 0,22-3 0,-22 3-129,24-11 0,-24 11 129,21-13-129,-21 13 0,19-9 129,-19 9 0,0 0-129,20 0 129,-20 0 0,8 22 0,-4-6 129,-1 0-129,-2 6 0,1-1 0,1 4 0,-3 1-129,2 1 258,1-5-258,-3 2 258,0-5-258,4-2 129,1-1 0,-5-16-129,8 20 0,-8-20-258,0 0-129,0 0-516,24 22-387,-24-22-1548,0 0-1935,15 0-387,-15 0 0</inkml:trace>
          <inkml:trace contextRef="#ctx0" brushRef="#br1" timeOffset="235">-2386 6752 1677,'0'0'4128,"0"0"-387,14 0-1806,-14 0-387,18 0-129,-18 0-516,20 0-258,-20 0-387,22 3 129,-22-3-129,20 2-258,-20-2-258,19 0-516,-19 0-645,18 0-1677,-18 0-903,0 0-645</inkml:trace>
          <inkml:trace contextRef="#ctx0" brushRef="#br1" timeOffset="236">-2263 6682 2709,'0'0'3225,"14"-2"-645,-14 2-258,21-3-774,-4 3 0,-17 0-387,33 0-387,-33 0 0,32 0-258,-32 0-258,20 0 0,-20 0 0,8 14-129,-8-14 0,0 27 129,-6-11-258,1-2 258,-4 4-129,2 0 0,3-3 0,4-15-129,-8 23 0,8-23-258,0 0-1032,0 17-2967,0-17-129,0 0-387</inkml:trace>
        </inkml:traceGroup>
        <inkml:traceGroup>
          <inkml:annotationXML>
            <emma:emma xmlns:emma="http://www.w3.org/2003/04/emma" version="1.0">
              <emma:interpretation id="{F0DFB067-7D35-4530-841E-BBBE08646895}" emma:medium="tactile" emma:mode="ink">
                <msink:context xmlns:msink="http://schemas.microsoft.com/ink/2010/main" type="inkWord" rotatedBoundingBox="13366,7111 14637,7172 14606,7811 13335,7749"/>
              </emma:interpretation>
              <emma:one-of disjunction-type="recognition" id="oneOf17">
                <emma:interpretation id="interp85" emma:lang="en-US" emma:confidence="0">
                  <emma:literal>[16.16}</emma:literal>
                </emma:interpretation>
                <emma:interpretation id="interp86" emma:lang="en-US" emma:confidence="0">
                  <emma:literal>[1 6.16]</emma:literal>
                </emma:interpretation>
                <emma:interpretation id="interp87" emma:lang="en-US" emma:confidence="0">
                  <emma:literal>[16, 16]</emma:literal>
                </emma:interpretation>
                <emma:interpretation id="interp88" emma:lang="en-US" emma:confidence="0">
                  <emma:literal>[1 6.16}</emma:literal>
                </emma:interpretation>
                <emma:interpretation id="interp89" emma:lang="en-US" emma:confidence="0">
                  <emma:literal>[16, 16}</emma:literal>
                </emma:interpretation>
              </emma:one-of>
            </emma:emma>
          </inkml:annotationXML>
          <inkml:trace contextRef="#ctx0" brushRef="#br1" timeOffset="237">-1692 6541 3612,'0'0'3999,"0"0"-774,0 0-645,0 0-774,0 0-516,-15-13-645,15 13-129,0 0-258,0 0 0,0 0-258,0 0 258,-18-1-129,18 1 0,0 0-129,0 0 129,-18 0-129,18 0 129,0 0-129,-18-5 129,18 5-129,-21-11 0,21 11 0,-24-9 129,24 9-129,-26-13 129,26 13-129,-21-11 0,21 11 129,-16-1-129,16 1 0,0 0 129,0 0-129,-8 14 0,8-14 0,0 22 0,3-8 0,0 1 0,-1 1 0,3 5 0,-4-2 0,0 1 0,-1 1 0,0-1 0,2 6 0,-2-1 0,-6 0 129,-1 5-129,0-3 0,0 0 0,2-2 0,-2 2 0,2-3 129,3-4-258,0-6 129,2-14 0,0 22 0,0-22 0,0 16 0,0-16 0,0 0 129,18 2-129,-18-2 129,16 0-129,-16 0 0,21-4 129,-21 4-129,21-7 0,-21 7-258,23-15-258,-6 15-1290,-17 0-2451,0 0-516,21-7-129</inkml:trace>
          <inkml:trace contextRef="#ctx0" brushRef="#br1" timeOffset="238">-1625 6611 2709,'15'-13'3999,"-15"13"-1677,0 0-258,0 0-258,0 0-387,3 22-129,-3-22-387,0 28-129,-5-12-258,5 7 129,-4 0-258,4 4-129,-3-7 0,3 4-129,0-2 0,0-4-129,0 2-258,0-20-645,0 28-1290,0-28-2193,0 0-516,5 20 129</inkml:trace>
          <inkml:trace contextRef="#ctx0" brushRef="#br1" timeOffset="239">-1363 6620 1806,'0'0'2451,"0"0"258,0 0-645,0 0-258,-10-11-387,10 11 129,0 0-516,0 0 0,-25-2-258,25 2-129,-21 5-129,21-5-129,-32 22 129,16-5-129,-5-3 0,11 9-129,-7 2 0,10 0 0,-4 0 0,8 3-129,3-3 0,0-3 0,11-2 0,5 0-129,-1-11 0,5 0 0,-4-2 0,1-7 0,3 0 0,-2 0 129,-3-2-129,-15 2 0,21-15 0,-21 15 129,12-18-258,-12 18 258,0-22-258,-1 7 129,1 15-129,-21-23 129,21 23 0,-29-19-129,12 16 129,-1 0 0,0 3 0,0 1 0,4 7 0,14-8 0,-22 27-258,22-27-387,0 31-1419,0-15-2451,0-16-258,22 18-258</inkml:trace>
          <inkml:trace contextRef="#ctx0" brushRef="#br1" timeOffset="240">-1288 6869 2451,'0'0'4902,"0"0"-258,0 0-645,0 0-2838,3 12-129,1 3-129,-4-15-387,0 19-516,0-19-258,0 21-516,3-4-1935,-3-17-1806,0 0-129,6 19-258</inkml:trace>
          <inkml:trace contextRef="#ctx0" brushRef="#br1" timeOffset="241">-1086 6593 1419,'0'0'4515,"0"0"258,0 0-258,0 0-3225,0 19-258,0-2 129,5 8-387,-5 3-387,0 5 129,0-8-258,0 5 0,0-5-258,0-1 0,1-5-129,-1-4-387,4 3-258,-4-18-903,0 0-2064,7 16-1161,-7-16-129</inkml:trace>
          <inkml:trace contextRef="#ctx0" brushRef="#br1" timeOffset="242">-822 6612 2451,'-3'-14'4257,"-12"9"-258,-2 1-2580,17 4 0,-32 4-129,18 10-129,-8-1-387,3 7-258,0-1-258,2 10 129,-1-1-258,8-1 258,2 0-258,4 0-129,4-2 0,0 0 129,12-4-129,1-5-129,5-2 258,2-5-258,2-4 0,-4-3 129,3-2 0,-2 0 0,-1-5 0,-18 5 0,21-20 0,-21 20 0,6-21 0,-6 21 0,-6-26-258,6 26 258,-28-15-129,9 7 258,-2 5-258,0 1 258,-3 2-129,5 0 258,1 2-258,18-2 0,-17 12-645,17-12-2580,0 0-1161,0 0-258,21 7 0</inkml:trace>
          <inkml:trace contextRef="#ctx0" brushRef="#br1" timeOffset="243">-715 6462 3870,'0'0'4644,"0"0"-903,0 0-1419,11 0-258,-11 0-645,15 0-258,-15 0-516,20-2-129,-20 2-129,19 0 0,-19 0-129,14 2 0,-14-2 0,0 0-129,12 19 0,-12-19 0,2 22-129,-2-22 0,0 27 0,0-27 129,0 27-129,0-13 0,0-14 0,2 27 0,-2-27 0,0 20 0,0-20 129,0 22-129,0-22 0,-10 21 0,10-21 0,-15 24 129,8-5-129,-2-2 129,2 0-129,2 2 129,1 2-129,1-2 129,3 1-129,0 2 0,-3-4 0,3-1 0,0 2 0,0-3-129,0 1 258,0-1-258,0 3 129,0-5 0,0 2-129,0-16 129,-6 25 0,6-25 0,-12 22 0,12-22 0,-15 19 0,15-19 0,-23 14 0,23-14 0,-28 13 129,14-9-129,14-4 0,-27 3-129,27-3-129,-24 0-774,24 0-3354,0 0-516,0 0-387,0 0 0</inkml:trace>
        </inkml:traceGroup>
      </inkml:traceGroup>
    </inkml:traceGroup>
    <inkml:traceGroup>
      <inkml:annotationXML>
        <emma:emma xmlns:emma="http://www.w3.org/2003/04/emma" version="1.0">
          <emma:interpretation id="{CC408991-1D99-4E54-B685-9380165F754D}" emma:medium="tactile" emma:mode="ink">
            <msink:context xmlns:msink="http://schemas.microsoft.com/ink/2010/main" type="paragraph" rotatedBoundingBox="12102,7888 15775,7836 15784,8503 12112,855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5EE3B40-2D0F-48E8-87F6-414A94A1B136}" emma:medium="tactile" emma:mode="ink">
              <msink:context xmlns:msink="http://schemas.microsoft.com/ink/2010/main" type="line" rotatedBoundingBox="12102,7888 15775,7836 15784,8503 12112,8556"/>
            </emma:interpretation>
          </emma:emma>
        </inkml:annotationXML>
        <inkml:traceGroup>
          <inkml:annotationXML>
            <emma:emma xmlns:emma="http://www.w3.org/2003/04/emma" version="1.0">
              <emma:interpretation id="{BA3144A2-523C-4D9A-8123-275B8B6C9C1A}" emma:medium="tactile" emma:mode="ink">
                <msink:context xmlns:msink="http://schemas.microsoft.com/ink/2010/main" type="inkWord" rotatedBoundingBox="12103,7939 14570,7903 14578,8520 12112,8556"/>
              </emma:interpretation>
              <emma:one-of disjunction-type="recognition" id="oneOf18">
                <emma:interpretation id="interp90" emma:lang="en-US" emma:confidence="0">
                  <emma:literal>X-&gt;[10,12]</emma:literal>
                </emma:interpretation>
                <emma:interpretation id="interp91" emma:lang="en-US" emma:confidence="0">
                  <emma:literal>X-&gt;f10,12]</emma:literal>
                </emma:interpretation>
                <emma:interpretation id="interp92" emma:lang="en-US" emma:confidence="0">
                  <emma:literal>X-&gt;f10,12)</emma:literal>
                </emma:interpretation>
                <emma:interpretation id="interp93" emma:lang="en-US" emma:confidence="0">
                  <emma:literal>X-of10,12]</emma:literal>
                </emma:interpretation>
                <emma:interpretation id="interp94" emma:lang="en-US" emma:confidence="0">
                  <emma:literal>X-of10,12)</emma:literal>
                </emma:interpretation>
              </emma:one-of>
            </emma:emma>
          </inkml:annotationXML>
          <inkml:trace contextRef="#ctx0" brushRef="#br1" timeOffset="78">-3145 7276 4128,'0'0'4773,"0"0"-258,10 9-2580,-10-9-387,18 31-258,-10-10-387,9 10-258,-2-5-258,8 8-129,-4-1-129,2 1-129,-1-6-129,-1-4-129,6 1-645,-12-7-2322,5-6-1419,3-2-258,-6-7 0</inkml:trace>
          <inkml:trace contextRef="#ctx0" brushRef="#br1" timeOffset="79">-2866 7341 1935,'0'0'4386,"0"0"258,0 0-2451,0 0-258,0 0-129,-9-1-258,9 1-645,-21 11-258,9 6 0,-9-4-129,4 11-129,-8-4 0,3 4-129,-2-1-129,1 5 0,4-6-129,4 1 0,-3-4 0,7 0-129,3-4-129,8-15-387,-2 22-258,2-22-774,0 0-2580,0 0-774,0 0 129</inkml:trace>
          <inkml:trace contextRef="#ctx0" brushRef="#br1" timeOffset="80">-2641 7512 3096,'-16'-1'4386,"16"1"129,0 0-2580,9-8-258,-9 8-258,26-8-516,-12 3 0,8 5-516,-4-6 0,4 6-129,-2 0 0,1 0-258,-2 0-129,-5 0-129,6 3-258,-20-3-903,27 3-2064,-27-3-1032,17 0-387,-17 0 1</inkml:trace>
          <inkml:trace contextRef="#ctx0" brushRef="#br1" timeOffset="81">-2462 7392 4257,'5'10'4644,"12"-10"-387,-2 6-2838,-15-6-129,27 6-129,-27-6-645,25 10-129,-25-10-129,26 15 0,-26-15-129,17 19-129,-17-19 0,9 19 129,-9-19-129,0 20 0,0-20 0,-13 17-129,13-17 129,-20 15-129,20-15-516,-16 8-258,16-8-1935,0 0-1677,0 0-129,0 0 0</inkml:trace>
          <inkml:trace contextRef="#ctx0" brushRef="#br1" timeOffset="82">-1970 7275 1935,'0'0'3354,"0"0"-387,0 0-387,0-16-387,0 16-645,0 0-129,0 0-258,-12-14-387,12 14-129,-19-3-129,19 3-258,-28-6 129,28 6-129,-26-8-129,26 8 129,-34-6-129,20 2 0,-1 1-129,15 3 129,-24-1-129,24 1 129,-18 0-129,18 0 0,0 0 0,-5 14 0,5-14 0,0 25 0,1-3 0,3-1 0,2 6 0,-1 1 129,-2 2-258,-2 5 129,-1-4 0,0 4 0,0-3 0,-2 2 0,-4-2-129,2-2 129,-3-2-129,1-4 129,4 3 0,0-3 0,-3-5-129,2-4 129,3-15 0,0 22 0,0-22 0,0 0 0,0 0 129,0 0-129,8 10 0,-8-10 129,17-2-129,-17 2 0,22-9 0,-22 9-129,29-8-516,-29 8-2193,23-14-1548,-9 14-645,-14 0 0</inkml:trace>
          <inkml:trace contextRef="#ctx0" brushRef="#br1" timeOffset="83">-1905 7417 258,'0'0'4128,"0"0"-387,0 0-903,0 0-774,0 0-387,0 0-387,0 0-129,0 0-516,15 22 129,-15-22-258,3 36 0,-3-18-258,6 4 0,-6-3-129,0 1 0,0-2-129,0 3 0,0-7 0,0-14 0,0 23 0,0-23 0,0 19 0,0-19-129,-2 16 0,2-16-129,0 0-387,0 0-1419,0 0-2322,0 0-387,0 0-129</inkml:trace>
          <inkml:trace contextRef="#ctx0" brushRef="#br1" timeOffset="84">-1735 7486 1548,'0'11'3999,"0"-11"-1161,-11 25-1032,11-25 0,-8 29 0,8-29-774,-5 29-129,5-29-387,0 30 258,0-30-387,7 24 0,-7-24 0,20 18-129,-20-18-129,26 10 0,-10-9 0,-4-1 0,-12 0-129,32-1 0,-32 1 0,27-17 0,-27 17 129,21-24-129,-14 8 0,-2-1 0,-2-4 129,0 2-129,-3 0 0,0-1 129,-3 1-129,-3 0 0,-3 5 0,9 14 129,-25-25-129,11 20 129,-5 3-129,-3 2 0,4 0 0,-1 8 129,0 1-129,3 6-129,3-1 0,13-14 0,-14 30-387,14-30-516,0 32-1032,0-32-2451,21 21-258,0-10 0</inkml:trace>
          <inkml:trace contextRef="#ctx0" brushRef="#br1" timeOffset="85">-1431 7630 258,'7'19'4128,"-7"-19"387,0 18-2064,3 3-645,-3-21-387,0 29-258,0-29-645,-2 29-129,2-29-387,-4 23 0,0-8-516,4-15-1290,0 0-2322,0 0-387,-14 2 258</inkml:trace>
          <inkml:trace contextRef="#ctx0" brushRef="#br1" timeOffset="86">-1240 7452 774,'0'0'4128,"9"-22"258,-9 22-2322,0 0-129,0 0-129,0 0-387,0 0-516,6 14-258,-6-14 129,0 31-129,0-13-129,0 3-129,0-1-129,0 5 0,-3-4-129,3 1 0,0-3-129,0-5-129,0 2 129,0-16-258,7 26-387,-7-26-516,16 11-1677,-16-11-1935,15 0 129,-15 0-516</inkml:trace>
          <inkml:trace contextRef="#ctx0" brushRef="#br1" timeOffset="87">-1066 7442 258,'0'0'4644,"7"-15"258,-7 15-387,0-21-2709,11 21-387,-11 0-129,14-6-387,-14 6-387,18 0-129,-18 0 0,21 0-129,-21 0-129,19 13 0,-19-13 0,19 19-129,-19-19 258,6 28-258,-6-28 0,0 27-258,-9-10 258,-2 1-129,-3-3 129,-2 4-129,-3-2 129,-1 1-129,4-4 129,2 2 0,14-16-129,-24 22 258,24-22-258,-8 14 258,8-14-129,0 0 129,12 14-129,-12-14 129,27 6-129,-12-4 129,2 0-129,-1 0 258,3-2-516,-4 0-129,7 5-774,-22-5-3096,21 0-516,-6 0-516,-15 0 258</inkml:trace>
          <inkml:trace contextRef="#ctx0" brushRef="#br1" timeOffset="88">-899 7324 2322,'0'0'4644,"18"-8"-129,-18 8-2064,0 0-645,28-9-258,-28 9-387,21-9-516,-21 9-258,29-7 0,-29 7-129,32 0-129,-32 0 129,27 0-129,-27 0 0,23 0 0,-23 0 0,17 0 0,-17 0 0,0 0 0,0 0-129,18 2 129,-18-2-129,0 0 129,0 0 129,0 0-129,7 19-129,-7-19 129,2 18-129,-2-18 129,0 21-129,0-6 129,0-15-129,0 31 129,-2-15-129,1-1 129,-2 1-129,3 4 0,0-2 129,0 3-129,0-2 0,0-2 0,0 2 0,0 1 0,0 1 0,0-5 0,0 1 0,0 0 0,0 1 0,0 0 0,0-1 0,0 0 0,0-17 0,-6 25 0,6-25 0,-8 20 0,8-20 0,-10 16 0,10-16 0,-15 9 129,15-9-129,-22 3 0,22-3 129,-31 0-129,14 0 129,1 0-129,16 0 0,-24 0-129,24 0-645,-13 17-3870,13-17-129,0 0-645,18 3 129</inkml:trace>
        </inkml:traceGroup>
        <inkml:traceGroup>
          <inkml:annotationXML>
            <emma:emma xmlns:emma="http://www.w3.org/2003/04/emma" version="1.0">
              <emma:interpretation id="{47B0C865-0B89-45B0-BC18-E883A1BE51A4}" emma:medium="tactile" emma:mode="ink">
                <msink:context xmlns:msink="http://schemas.microsoft.com/ink/2010/main" type="inkWord" rotatedBoundingBox="15356,7842 15775,7836 15783,8429 15365,8435"/>
              </emma:interpretation>
              <emma:one-of disjunction-type="recognition" id="oneOf19">
                <emma:interpretation id="interp95" emma:lang="en-US" emma:confidence="1">
                  <emma:literal>5</emma:literal>
                </emma:interpretation>
                <emma:interpretation id="interp96" emma:lang="en-US" emma:confidence="0">
                  <emma:literal>is</emma:literal>
                </emma:interpretation>
                <emma:interpretation id="interp97" emma:lang="en-US" emma:confidence="0">
                  <emma:literal>F</emma:literal>
                </emma:interpretation>
                <emma:interpretation id="interp98" emma:lang="en-US" emma:confidence="0">
                  <emma:literal>Lj</emma:literal>
                </emma:interpretation>
                <emma:interpretation id="interp99" emma:lang="en-US" emma:confidence="0">
                  <emma:literal>(j</emma:literal>
                </emma:interpretation>
              </emma:one-of>
            </emma:emma>
          </inkml:annotationXML>
          <inkml:trace contextRef="#ctx0" brushRef="#br2" timeOffset="1.26696E6">189 7199 1806,'0'0'4902,"0"0"-258,0-38-1548,0 38-516,0 0-645,0 0-387,0 0-645,0 0 0,0 0-387,0 0-258,0 0 0,0 0-258,0 0 129,-37 38-129,37-2 0,0-36 0,0 38 0,-37 0 0,37-2 0,0-36 0,0 38 0,0-38 0,0 0 0,0 39 0,0-39 0,37 0 0,-37 0 0,37 0 0,-37 0 0,37 0 0,-37 0 129,37 0-129,-37 0 0,38-39 129,-38 39-258,0 39 129,0-39 0,39 0 0,-39 0 0,0 36 0,0 2 0,0-38 0,0 38-129,0-2 129,0 2 0,0-38 0,0 38 0,-39-2 0,39-36 0,-38 38 0,38-38 0,-37 0 0,37 0 0,-37 0 0,37 0 0,-37 0 129,37-38-129,0 38 0,-37-36 0,37 36-129,0 0 0,0-38-258,0 38-1032,0 0-2193,0 0-1161,0-38-387,0 38-258</inkml:trace>
          <inkml:trace contextRef="#ctx0" brushRef="#br2" timeOffset="1.26743E6">189 7235 3483,'0'-36'4257,"0"36"-1548,0 0-258,0 0-258,0 0-387,0 0-258,0 0-516,0 0 0,0-38-129,0 38-129,37 0-129,-37 0-129,37 0-129,-37 0 129,38 0 0,1 0-258,-39 0 0,37 0-129,-37 0 0,37 0 0,1 0-129,-38 0 0,37 0-129,-37 0-258,0 0-1290,37-36-3096,-37 36-387,0 0-258,0 36-387</inkml:trace>
        </inkml:traceGroup>
      </inkml:traceGroup>
    </inkml:traceGroup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1:13:43.03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507A9F7E-D2D5-47E0-A58F-A2884040C72F}" emma:medium="tactile" emma:mode="ink">
          <msink:context xmlns:msink="http://schemas.microsoft.com/ink/2010/main" type="inkDrawing" rotatedBoundingBox="12456,4201 14541,4302 14529,4543 12445,4442" semanticType="underline" shapeName="Other">
            <msink:sourceLink direction="with" ref="{2D0E71A0-73E8-4100-A8B7-406B2A8B5B1F}"/>
            <msink:sourceLink direction="with" ref="{17D45CEC-BFF8-40A7-8982-891FD3A06F2F}"/>
          </msink:context>
        </emma:interpretation>
      </emma:emma>
    </inkml:annotationXML>
    <inkml:trace contextRef="#ctx0" brushRef="#br0">0 191 1161,'0'0'4773,"0"0"0,0 0-645,12 0-2193,-12 0-774,0 0 0,11-17-645,4 11 0,-15 6-387,34-14 258,-14 1-129,7 2 0,-1 2-129,11-9 0,-7 4 0,6 0-129,1 3 129,2-2-129,2 1 0,4 7-129,4-5 129,4 4 0,1 1 0,10 2 129,-1-2-129,2 0 0,6 4 0,-6 1 0,-6 0 258,0 0-258,-10 7 0,-2-2 0,-7 13 0,0-4 129,-4 3-129,1-2 129,1-1-129,2-2 0,2-4 0,1 7 0,5-12 0,-1 0 0,2 0 0,-3-1 0,1 1-129,-6 0 129,5 0 0,-6 0 0,-4 5 0,-4-1 0,0-3 129,-2 4-129,-3 1 258,-7 1-387,2-2 258,-4 1-129,-2-2 129,-16-7-129,26 10 0,-26-10-129,20 6 129,-20-6-129,15 1-516,-15-1-1806,0 0-2322,6-9-129,-6 9-516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1:44:45.09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16070 5067 645,'0'0'3741,"0"0"258,0-13-1161,0 13-516,0 0-387,0 0-516,0 0-516,0 0 129,-15-8-516,15 8 0,0 0 0,0 0-258,-13 5 129,13-5-129,0 0 0,-10 20-129,10-20 258,-9 15-258,9-15 0,-8 17 129,4-6-129,2 1 0,2-12 0,-6 19 0,6-19 129,-1 21-129,1-21 0,0 19 129,0-19-129,3 14 0,-3-14 0,10 14 258,-10-14-258,15 12 0,-15-12 0,15 6 0,-15-6 0,18 6 0,-18-6-129,20 0 129,-20 0-129,19 0 129,-19 0-129,19-7 129,-19 7-129,18-14 0,-18 14 129,18-15-129,-10 4 0,-8 11 129,13-20-129,-7 10 0,-6 10 0,7-19 129,-7 19-129,0-17 0,0 17 129,0-20-129,0 20 0,-12-16 0,12 16 0,-15-18 0,15 18 0,-21-11 129,10 7-129,-3 3 0,-1 1 0,1 1 0,-2 7 0,3 3 0,-1-5-129,3 4 129,1 0-258,10-10-129,-7 21-1161,7-21-2838,0 0-258,0 0-516,7 6-387</inkml:trace>
  <inkml:trace contextRef="#ctx0" brushRef="#br0" timeOffset="2892.1655">15888 5363 774,'6'-12'3483,"-6"12"0,0 0-1032,12-7-129,-12 7-516,0 0-387,0 0-129,0 0-258,0 0-129,0 0-258,-9-7-258,9 7 0,0 0 0,-7 9-258,7-9 129,-10 20-129,0-8-129,1 5 129,-2 2 0,-1 3-129,-4 2 129,0 3-129,-2 2 0,-3 2 0,-1-4 0,-2 5 0,-3 1 0,0 3 258,-3-2-258,-1 2 0,-4-2 129,2 0-129,-1 3 0,-1-1 0,1-2 0,2-1 129,2 2-129,-1-2 129,3 0-258,1 1 387,0-1-387,1 0 129,-1-1 129,2 2-129,-2-2 129,0 3-258,-2-1 258,1 2-258,-1 1 258,2-1-129,-2 3 0,0-3 0,0 3 0,-1-5 0,0-1-129,0 0 258,2-2-258,1-1 258,1-2-258,0-2 129,1 3 0,1 3 129,-1-6-129,4 3 129,1-1-129,-1 0-129,1-2 258,1-1 0,2-2 0,1-3-258,0 1 258,3-4-258,-1 0 258,1 0-129,2-4 0,1 1 0,0-2 0,10-12-129,-13 17 258,13-17-129,0 0 0,-12 10 0,12-10 0,0 0 0,0 0 0,0 0 0,0 0 0,0 0 0,0 0 0,0 0 0,0 0-129,0 0 0,0 0-645,-14 0-2193,14 0-1548,0 0-129,0 0-516</inkml:trace>
  <inkml:trace contextRef="#ctx0" brushRef="#br0" timeOffset="4107.235">14426 6904 2580,'9'-9'4386,"-5"-3"0,-4 12-1419,0 0-516,0 0-774,1-17-516,-1 17-516,0 0 129,0 0-387,0 0 129,0 7-129,-4 5-129,2 2 0,-3 2-129,2 1 129,-4 3 129,0 1-258,-1-5 0,-1 4-129,-1-1 258,0-1-387,1 3 387,-1 0-387,-1-2 129,4 1 0,-1 2 0,0-4 0,2 2-129,-1-3 129,1-2 0,-1-3 0,4 1-129,3-13 129,-4 17 0,4-17 0,-3 11 0,3-11 0,0 0 0,0 0 0,7 5 0,-7-5 0,12 0 0,-12 0 0,14-9 0,-14 9 0,19-5 0,-9 2 0,3 3 0,-1-2 0,-1 0 129,2-1-129,1 0 129,1 1-129,-4-3 129,4 1-129,-2-1 0,0 0 129,1 0 129,-1 2-258,-2 1 129,0-1-129,-11 3 0,16-7 129,-16 7-129,11-5 0,-11 5 129,0 0-258,0 0 129,12-4-258,-12 4-1161,0 0-2967,0 0-387,0 0-387,0 0-387</inkml:trace>
  <inkml:trace contextRef="#ctx0" brushRef="#br0" timeOffset="6935.3967">13132 5661 1032,'0'0'3870,"0"0"387,0 0-1419,-10-6-387,10 6-774,-11 0-258,11 0-387,-13 1-258,13-1-258,-19 7 0,19-7-258,-20 10 0,20-10-129,-20 11 129,20-11-129,-20 8-129,20-8 129,-16 5 0,16-5 129,-16 2-258,16-2 129,-11 1-129,11-1 0,0 0 129,-14 9-129,14-9 129,-5 15 0,3-5-129,2 5 129,0 1 0,0 1-129,0 4 129,0 4-129,2 0 0,1 4 129,2-1-129,-1 1 0,-3 4-129,0-1 258,1 2-258,-1-1 129,-1 0 0,0-2 0,0-1 0,0-4 0,0-2 129,0-5-129,0-4 129,2-3-129,-2-12 129,2 19-129,-2-19 129,0 0-129,8 12 0,-8-12-129,0 0 129,15 6 129,-15-6-129,17 0 0,-17 0 129,22 0 0,-11 0 0,4 0 0,-2 0 0,2 0 0,-2 0 0,0 0 0,-13 0-129,18 0 0,-18 0 0,14 0 0,-14 0-258,10 0-258,-10 0-645,0 0-3354,20 2-258,-20-2-258,13-5-387</inkml:trace>
  <inkml:trace contextRef="#ctx0" brushRef="#br0" timeOffset="7432.4252">13573 5832 2322,'0'0'4128,"0"0"-387,0 0-903,0 0-516,-10 5-645,7 12-645,-10-2 0,5 7-387,-6 1-129,3 4-129,-5-4-129,3 6 0,-4-1-129,4-3 0,-1-4 0,4 0-129,0-5 0,1-4 129,9-12-258,-9 16 129,9-16-129,0 0-129,-5 10-516,5-10-2064,0 0-1419,-12-9-387,12 9-129</inkml:trace>
  <inkml:trace contextRef="#ctx0" brushRef="#br0" timeOffset="7765.4442">13295 5854 1032,'0'0'4773,"0"0"129,13 5-387,-13-5-2064,24 15-774,-24-15-387,30 24-387,-17-12 0,5 3-387,-1-1 0,3 2-129,-5-3-129,3 4 0,-3-6 129,2 0-258,-1 0-129,-2-1 129,-2 0-129,0-5-129,-1 2 0,-11-7-387,20 12-258,-20-12-3225,10 5-774,-10-5-387,0 0-129</inkml:trace>
  <inkml:trace contextRef="#ctx0" brushRef="#br0" timeOffset="8596.4917">13763 5754 4773,'0'0'4773,"0"0"0,0 0-387,6 21-3096,-6-21-258,10 9-129,-10-9-258,18 12-129,-18-12-129,21 20 0,-10-13 0,2 2-258,-1-3 258,3 3-258,-3 1 0,1-2 0,0 1-129,0 0 0,2-1 129,-2 3-129,0-2 0,1 0 0,-2-2 0,2 0 0,-1 2 0,-1-3 129,-3-2-258,-9-4 129,18 11 0,-18-11 0,12 6 0,-12-6 0,0 0 0,0 0 0,0 0 0,0 0 0,0 0 129,0 0-129,0 0 0,0 0 0,-3 12 0,3-12 0,-17 11 0,7-2 0,-3 1 0,0 2-129,-2 0 129,1 2 0,-4 2 0,3 0 0,-4 1 0,3-3 0,1 1 0,1-1 0,0-2 0,3-2 0,11-10 0,-13 12 0,13-12 0,0 0 0,0 0 0,0 0 0,0 0-129,0 0-129,8-5-258,-2-9-1032,10 9-3096,-7-10-258,5 6-129,-5-6-645</inkml:trace>
  <inkml:trace contextRef="#ctx0" brushRef="#br0" timeOffset="9084.5197">14266 5796 1548,'0'0'4386,"0"0"387,0-17-774,0 17-1419,0 0-645,0 0-903,0 0-129,0 0-129,0 10-258,0 0 0,0 2-129,0 2 0,0 2-129,0 5 0,0 1-129,0 5 258,0-1-258,0 1-129,-1 1 0,1-1 129,0-4-129,0-2 0,0-5 0,0-1 0,0-15 0,1 14-387,-1-14-645,0 0-3483,0 0-258,8-12-387,-6 0-387</inkml:trace>
  <inkml:trace contextRef="#ctx0" brushRef="#br0" timeOffset="10331.591">14375 5600 3354,'0'0'4644,"0"0"-387,-5 13-903,5-13-1419,0 0-387,0 0-645,8-3-129,-8 3-129,17-7-129,-17 7-129,20-3-129,-20 3 0,21-4 0,-21 4-129,20-2-129,-20 2 129,17 2 0,-17-2-129,14 7 0,-14-7 129,13 11-129,-13-11 0,10 12 0,-10-12 0,0 0 129,13 12-129,-13-12 0,0 0 0,6 11 129,-6-11 0,0 0-129,0 0 0,0 0 129,1 11-129,-1-11 129,0 0-129,0 0 129,0 11-129,0-11 0,0 12 0,0-12 258,0 12-258,0-12 0,0 21 0,0-7 0,-1 1 0,1 2 0,0 3-258,-2 7 258,2-1 0,0 0 0,-1 1 0,-1-2 0,1 1-129,0 1 129,0-3 0,1-1 0,0 2 0,0-5 0,0-2 0,1 1 129,0-6-258,2-1 258,-2-2-129,-1-10 0,0 0 0,5 15 0,-5-15 0,0 0 0,0 0 0,0 0 0,0 9 258,0-9-258,0 0-258,0 0 258,-5 13 0,5-13 0,0 0 0,-5 11-129,5-11 129,0 0 0,-6 13 0,6-13 0,0 0 0,-6 12 0,6-12 0,0 0 0,-4 13 0,4-13 0,0 0 0,0 0 129,-11 8-129,11-8 0,0 0 258,-16 0-258,16 0 0,-17 0 0,17 0 129,-18 0-129,18 0 0,-17 0 0,17 0 0,-11 0 0,11 0-129,0 0 129,0 0 0,0 0-258,0 0 258,0 0-258,10 7-516,-10-7-3483,0 0-387,14-2-516,-14 2 0</inkml:trace>
  <inkml:trace contextRef="#ctx0" brushRef="#br0" timeOffset="12307.704">16274 5305 129,'0'0'3870,"0"0"129,0 0-645,0 0-516,-3 9-774,3-9-387,0 0-387,0 0-516,3 20 0,-3-20-258,15 16 129,-15-16-258,21 22-129,-8-9 129,5 4-129,-3-5 129,5 6-258,-1 0 129,2 2-129,1-1 129,2 5-258,-4-5 387,3 3-387,-3 1 129,-1 3-129,1-5 129,-1 1-129,-4 2 0,1-2 129,0 0-129,-1 2 0,-1-4 0,5 0 129,-4 1-129,3 1 0,-1-1 129,-2-1-129,2 0 129,-2 1-129,1 0 0,-4 1 0,1-2 0,1 1 129,-1-2-129,2 4 0,1 2 0,0 0 129,0 1 0,3-1 129,0 2-129,0-1 0,0 1 129,4-2-129,-2-1 129,6-1-129,0 2 129,0 2-258,0-2 258,4 0-129,-3-3 0,-1 2 0,0 0-129,-3-3 0,1 0 129,0 0-129,-1-1 129,0 2-129,-3-1 129,2 3-129,-2-1 0,3 0 129,-2-1-129,1 0 0,0 0 0,-1-1 0,1-1 0,0-3 0,1 1 0,-2 1 129,-1-1-129,1 6 0,1-2 0,-3 0 129,1 0-129,-3-2 0,0-2 0,-2 2 129,-1-4 0,-3-7-258,-12-9 387,17 12-387,-17-12 129,0 0-129,0 0-516,0 0-645,15-3-3354,-15 3-516,-3-12-387,3 12-516</inkml:trace>
  <inkml:trace contextRef="#ctx0" brushRef="#br0" timeOffset="18176.0389">17505 6903 2967,'0'0'3741,"7"0"-645,-7 0-516,0 0-258,0 0-516,0 0-516,0 0-258,0 0-387,0 0 129,16 11-258,-16-11-129,13 10 0,-13-10 129,18 19-129,-18-19-129,24 21 0,-9-13 129,1 2-129,-1 1 129,3 1-387,-2-3 258,2 4-129,-2-3 129,1 0-258,-1-1 0,-1-1 0,2-1 0,-3-1 0,-2-2 0,-1-1-258,0-2 258,-11-1-258,20 3-258,-20-3-1419,0 0-2580,12-3-258,-12 3-258,0 0-387</inkml:trace>
  <inkml:trace contextRef="#ctx0" brushRef="#br0" timeOffset="18920.0822">17824 6723 1677,'0'0'2709,"0"0"-129,0 0-258,0 0-129,-1-12-387,1 12-258,0 0-258,0 0-258,0 0-258,0 0 0,0 0-129,0 0-129,0 0 0,3 16-129,-1-5 0,0 5 0,1 1 129,3 5-129,-1 5-129,2-1 0,-1 2 0,-1 1-129,-1-1 129,2-2-129,-2-1 129,0 1-258,1-11 129,0-1-129,-2-2 129,-3-12-129,10 15 0,-10-15 0,0 0 0,11 7-129,-11-7 129,0 0-258,0 0 0,0 0-258,0 0 0,0 0-387,0 0-258,0 0-903,0 0-2580,-4 11 0,4-11-387</inkml:trace>
  <inkml:trace contextRef="#ctx0" brushRef="#br0" timeOffset="20580.1771">14174 7381 2193,'0'0'2709,"0"0"0,0 0-774,0 0-129,-13 0-258,13 0-516,0 0-129,0 0-129,-13 0-258,13 0 129,0 0-258,-13 5-129,13-5-129,-9 12 129,9-12-258,-8 13 129,8-13-129,-8 15 129,8-15 0,-6 12-129,6-12 258,-3 12-129,3-12 0,0 13 129,0-13-129,0 11 0,0-11 129,0 0-129,12 12 0,-12-12 129,13 9-129,-13-9 0,16 4 0,-16-4 129,18 1-129,-18-1 0,15 0 0,-15 0 0,16-8 0,-16 8-129,13-10 129,-13 10-129,14-12 0,-14 12 0,10-14 0,-10 14 129,8-12-129,-8 12 0,6-15 0,-6 15 129,0-18-129,0 18 0,0-15 0,0 15 258,-10-11-258,10 11 0,-14-11 0,14 11 0,-19-5 0,19 5 0,-16-2 0,16 2-258,-14-3 258,14 3-129,0 0-129,-11 4-645,11-4-3354,0 13-387,0-13-129,2 15-387</inkml:trace>
  <inkml:trace contextRef="#ctx0" brushRef="#br0" timeOffset="22664.2964">17965 7190 1032,'0'0'2580,"-8"0"-129,8 0 0,0 0-258,0 0-516,-13 0 0,13 0-387,0 0-129,0 0-258,-17 2-129,17-2 0,-10 0-129,10 0-129,-13 0 0,13 0-129,-14 3 0,14-3-129,-14 8 0,14-8 0,-16 14-258,16-14 129,-14 17-129,14-17 129,-10 19 0,6-9-129,2 1 129,1 1 0,-2-1 0,3 3-129,0-1 129,0 2 0,2-1-129,0-3 129,-2-11-129,13 16 0,-13-16 0,19 12 0,-19-12 0,22 6 0,-10-6 129,-2 0-129,2 0 0,-12 0 0,19-6 0,-19 6 0,18-18 0,-18 18 0,15-20 129,-6 9-129,-9 11 0,9-20 0,-9 20 0,3-17 0,-3 17 0,0-16 129,0 16-129,-10-13 0,10 13 0,-17-12 0,6 7 0,11 5 0,-20-7 0,20 7 0,-17-7-129,17 7 129,0 0-516,-18-6-2967,18 6-1032,0 0-516,9-13-258</inkml:trace>
  <inkml:trace contextRef="#ctx0" brushRef="#br0" timeOffset="25840.478">13647 6149 1161,'0'0'1806,"0"0"0,0 0-258,0 0 258,0 0-516,0 0 0,0 0-258,0 0-387,0 0 0,0 0-258,0 0 129,0 10-258,0-10-129,0 0 129,0 0-129,0 0 0,0 0 258,0 0-129,-11 10 129,11-10 0,0 0 129,0 0-129,0 0 129,0 0-129,0 0 258,0 0-258,-13-4-129,13 4 129,0 0-129,0 0 0,-9-16 0,9 16-129,0 0 129,-11-16-258,11 16 129,-10-16-129,10 16-129,-10-25-645,10 12-3354,0-2-387,0-1-129,-3-1-516</inkml:trace>
  <inkml:trace contextRef="#ctx0" brushRef="#br0" timeOffset="28595.6356">18000 5588 1806,'0'0'4257,"0"0"-129,0 0-1032,0 0-645,0 0-645,0 0-258,0 0-516,0 0-258,-13-3-129,13 3 0,-10 0-258,10 0-129,-18 0-129,18 0 0,-20 4 0,8 0-129,1 0 0,-2 1 0,0-2 0,1 2 0,0 2 0,12-7 0,-18 9 0,18-9 0,-13 8 0,13-8 129,0 0-129,-11 14 129,11-14-129,0 0 129,-6 11 0,6-11 0,0 0 0,0 16 0,0-16 0,0 0 0,0 15 129,0-4-129,0 0 0,0 3-129,0 3 129,0 2-129,0 1 129,4 9-129,-3-2 129,1 1-129,-1 1 0,1 0 0,-1-1 0,0 3 0,-1-2 0,0-3 129,2 3-258,-2-5 258,0 1-129,0-3 0,0-1 0,0-4 0,0-2 0,0-1 0,1-3 0,-1-11-129,4 15 129,-4-15 0,0 0 0,14 6 0,-14-6 0,14 0-129,-14 0 129,20-5 0,-8 2 129,0-1-129,0 1 0,1 1 0,0 0 0,0 1 0,1 0 0,-1 1 129,-1 0-258,2 0 129,-2 0 129,-1 0-129,0 0 0,-11 0 0,18 0 0,-18 0-129,11 0-129,-11 0-1032,11 0-3096,-11 0-645,0 0 0,0-13-774</inkml:trace>
  <inkml:trace contextRef="#ctx0" brushRef="#br0" timeOffset="29483.6864">18252 5682 129,'0'0'4515,"0"0"129,0 13-129,0-1-2064,0-12-258,0 17-903,0-17-258,0 19-258,-4-8 0,4 7-258,0 0 0,2 3 0,-1-1-129,3 2 0,-2-3-258,3 2 129,-3-3-258,3 0 129,0-6-129,-1-2 0,-3 0 0,-1-10 0,1 16-129,-1-16 0,0 12 0,0-12-387,0 13-387,0-13-2193,0 0-1548,0 11-516,0-11-258,6 11 388</inkml:trace>
  <inkml:trace contextRef="#ctx0" brushRef="#br0" timeOffset="29800.7045">18310 6136 129,'0'0'4257,"0"0"258,0 0-387,0 0-2064,0 0-645,0 0-258,0 0-129,0 0-387,0 0-129,0 10 0,0-10-129,0 0 129,0 0-129,0 0 0,0 0-258,0 0 0,0 0 0,0 0-129,0 0-129,5-5-645,-5 5-2580,0 0-1290,0 0 0,0 0-645</inkml:trace>
  <inkml:trace contextRef="#ctx0" brushRef="#br0" timeOffset="30452.7418">18713 5588 3612,'0'0'4773,"-7"14"-903,-4-14-645,11 7-903,-12-7-516,10 8-645,-11-5-387,7 9 129,-5-2-387,5 6-129,-6 1-129,6 7 0,-5 2 0,3 7 0,1 1 0,3 5 0,0 0-129,4 2 0,0 0 0,6 0 129,2-3-258,6-3 129,-2-5 0,5 2 0,-2-6-129,2-3 0,-2-5 0,0-2 0,-4-4 0,-11-12 0,21 12-129,-21-12 0,11 0-258,-11 0 0,0 0-774,0-8-3612,0 8 0,0-15-516,0 15-258</inkml:trace>
  <inkml:trace contextRef="#ctx0" brushRef="#br0" timeOffset="31068.7771">19054 5828 2193,'0'0'4773,"0"0"0,0 0-258,0 7-2064,0 12-1290,-12-4-258,5 9-258,-8-3-129,6 7-129,-6-4-129,6 2 0,-3-2 0,4 1 0,0-8-129,3 0 0,-1-4-129,6-13 0,-7 17-129,7-17-387,-3 11-1290,3-11-2580,0 0-387,-14 0-387,14 0 0</inkml:trace>
  <inkml:trace contextRef="#ctx0" brushRef="#br0" timeOffset="31423.7974">18817 5818 5160,'-1'-14'5289,"1"14"-258,0 0-387,10 9-2838,-10-9-387,17 23-516,-7-9 0,8 10-387,-2-5 0,5 5-129,-1-4-129,2 3-129,-3-1 0,5 0 0,-3-5-129,0 0 129,-3 0-258,-2-2 258,-2-3-129,0-3 0,-2-1-129,-12-8-129,14 12-387,-14-12-2709,0 0-1548,3-6-387,-3 6-258,0-13-516</inkml:trace>
  <inkml:trace contextRef="#ctx0" brushRef="#br0" timeOffset="32899.8818">19229 5794 4128,'0'0'4386,"0"0"-645,0 0-774,-7-15-903,7 15-387,0 0-516,0 0-129,0 0-129,5 0-129,-5 0-129,8 13 0,-8-13 0,13 17-258,-13-17 0,21 22-129,-7-11 0,1 1-129,3 0 0,0-1 0,2 1-129,1-1 129,-1-1-129,0 0 0,-2-3 0,-2 1 129,-2 0-258,-1 0 258,-3-1-129,-10-7 0,15 10 0,-15-10-129,5 12 129,-5-12 0,0 12 0,0-12 0,-9 12 0,9-12 0,-18 22-129,3-7 129,1-3 0,-1 2 129,0 3-258,0-5 129,-1 3 0,5-3 129,11-12-258,-18 15 258,18-15-129,-11 11 0,11-11 0,0 0 0,0 0-129,0 0 0,0 0-258,0 0-387,18 0-2064,-18 0-2193,15-7-129,-15 7-516,17-17 258</inkml:trace>
  <inkml:trace contextRef="#ctx0" brushRef="#br0" timeOffset="33383.9095">19710 5702 1,'0'0'4643,"0"0"259,0 0-129,0 0-1677,11 22-774,-11-22-774,3 19-387,-3-5-387,2 7-129,-2-4-129,5 6 129,-5 0-387,2 5 129,-2-1-258,0 1 0,0-1 0,0-1-129,0-4 0,0-2 0,-2-1 0,1-4 0,1-5 0,0-10-129,0 16-129,0-16-258,0 0-1419,0 0-2838,0 0-387,5-8-129,-2-4-516</inkml:trace>
  <inkml:trace contextRef="#ctx0" brushRef="#br0" timeOffset="33975.9433">19813 5559 4902,'-1'5'5160,"1"-5"-387,0 0-903,20 22-2064,-20-22-258,17 23-645,-6-8-258,4 5 0,-2-1-129,0 6-129,-4 1-129,2 6 0,-5 1-258,-3 1 129,0 0-129,-3 2 0,0-1-129,0-2 129,-2-4-129,-2-2 129,1-8 0,-1 0 0,1-5-129,-1-3 129,4-11-258,0 0 0,-5 14-387,5-14-516,0 0-3483,0-12-387,0 12-258,0-17-387</inkml:trace>
  <inkml:trace contextRef="#ctx0" brushRef="#br0" timeOffset="35172.0118">20056 5571 129,'0'0'4773,"0"0"129,0 0-129,2 13-1806,-2-13-774,0 0-774,0 0-258,17 0-516,-17 0 0,17-5-129,-17 5 129,25-5-387,-13 4 129,3-1-129,-3-1-129,3 1 0,-2 2 0,1 0-129,-3 0 0,-11 0 129,21 0-129,-21 0 0,16 8 0,-16-8 0,0 0 0,12 12 0,-12-12 0,2 11 0,-2-11 0,0 12 0,0-12 0,0 13 0,0-13 0,-4 19 0,2-7 0,1-2 0,0 2 0,-1 2 0,1 4 0,1-1 0,0 2 0,0 4 0,3-2-129,0 3 129,1 5 0,1-3 0,-1-1-129,0 1 258,2-1-258,1-1 129,-3-2 0,1 2 0,0-3 0,1-1 129,-1-2-258,-1 0 258,-3 1-258,1-6 258,-2-1-129,0-12 0,0 17 0,0-17 0,-1 12 0,1-12 0,0 0 0,-12 15 0,12-15 0,-11 9 129,11-9-129,-10 12 0,10-12 0,0 0 0,-15 14 0,15-14 129,0 0 0,-15 12-129,15-12 0,-15 4 0,15-4 0,-18 1 129,18-1-129,-14 0-129,14 0 0,0 0-129,0 0-516,-12-19-3354,12 19-774,9-14-387,1 4-516</inkml:trace>
  <inkml:trace contextRef="#ctx0" brushRef="#br0" timeOffset="63075.6078">15973 10072 2451,'-16'-8'2838,"16"8"0,-14-3-774,14 3-129,-14-1-258,14 1-387,-14 0-258,14 0-129,-15 5-258,15-5 129,-17 12-387,14 0 129,3-12-129,-13 14 0,13-14-129,-11 12 129,11-12-129,-8 15 129,8-15-129,-6 14 129,6-14-129,-1 17 0,1-17-129,0 23 129,1-12-129,7 0 0,-2 0 0,3-1 0,-9-10 0,18 17 0,-5-12 0,2 0-129,0-3 129,1 0-129,-3-2 129,2 0-129,-2-5 129,1-1-129,-2-2 0,-12 8 0,16-20 129,-8 8-129,-2 2 0,-2-1-129,-2-1 258,-2 2-129,0-3 0,-2 2-129,2 11 129,-16-17 0,16 17 0,-24-13 0,10 10-129,0 2 129,1 1-258,0 0-129,13 0-903,-15 9-2967,15-9-387,0 0-129,0 0-387</inkml:trace>
  <inkml:trace contextRef="#ctx0" brushRef="#br0" timeOffset="65319.7361">14265 7602 1161,'0'0'3870,"-10"0"-774,10 0-516,0 9-516,0 3-516,0-2-258,7 9-129,-3-6-387,9 8 258,-6-4-129,10 8-258,-4-7 0,7 7-258,-4-6 129,4 4-129,0 0 0,0 3-258,1-3 129,2 3-129,-4 1-129,2 0 129,-1 2 0,1 0-129,1 0 129,-1 2 0,-1 0-129,1 2 258,-1-1-129,0 2 0,1-2 0,1 2 0,-3-1 0,2 2 258,0-4-258,-1 5 0,-2-4 129,1 2-129,-3-1 0,1-1 129,-1-3 0,1 3-129,-3-3 0,2 0-129,-1 4 129,-1-2-129,0 0 0,1 0 0,-2 3 0,1-1 0,-1-4 0,0 4 0,1-5 0,-2 0 0,2-1 0,-2-1 129,1-3-129,-3-1 0,0-6 0,-1 0 0,-1-2-129,0-2 129,-8-12 0,19 17 0,-19-17-129,17 17 129,-9-5 0,-1 0 129,1 0-258,-1 2 258,0 1-258,-1-1 129,2 3 0,-1-3-129,-1 1 129,5 0-129,-4 2 129,0-3-129,1 0 258,-1-1-258,-1 1 258,1-2-129,0-2 0,1 2 0,-8-12 0,15 17 0,-7-5 0,2 0 0,-10-12 0,19 22 0,-9-7 0,0-3 0,-1 2 0,3 4 0,-2-4 0,0 0 0,1 1 0,-1-3 129,-1 3-258,2-3 258,-11-12-129,18 19 0,-18-19 0,17 16 129,-17-16-129,18 18 0,-18-18 0,16 17 0,-16-17 0,21 19 0,-13-5 0,2-4 0,-10-10 0,19 20 0,-19-20 0,17 20 0,-17-20 0,13 17-129,-13-17 129,13 13 0,-13-13 0,11 13 129,-11-13-258,11 11 129,-11-11 0,8 13 0,-8-13 0,10 12 129,-10-12-258,8 12 129,-8-12 0,0 0 129,10 13-129,-10-13 0,0 0 0,9 12 0,-9-12 0,8 16 0,-8-16 0,10 18 0,-6-2 0,3-1 0,-2-1 0,-5-14-129,10 17-387,-10-17-1677,0 0-2322,0-9-258,0-3-387,-1-4-387</inkml:trace>
  <inkml:trace contextRef="#ctx0" brushRef="#br0" timeOffset="66419.799">15397 9760 3483,'0'0'4515,"0"0"-387,0 12-1548,0-12-129,0 0-516,0 0-645,11 6-129,-11-6-129,19 11-258,-19-11-129,26 17 0,-12-8-129,6 4-129,-3-2-129,3 4 0,0-1 0,-1 1-129,2-5 0,-2 2 0,-2-3 0,0 1-129,-3-1 0,-1-3 129,1-1-129,-3 0 0,0-3 129,-11-2-129,19 3 0,-19-3 0,18 0 129,-18 0-129,13-6 0,-13 6 0,11-11 0,-11 11 0,8-16 0,-5 3 0,2 1 129,-3-8-129,0-2 0,-1-5 0,4-1 0,-3-2 0,0 4 0,-1-3 0,2 5 0,0 1 0,-2 4 0,0 4 0,0 1 0,-1 3 0,0 11 0,0-18 0,0 18-129,0-22-129,0 22-387,0-24-903,0 24-3225,1-18 0,-1 18-516,0-17-258</inkml:trace>
  <inkml:trace contextRef="#ctx0" brushRef="#br0" timeOffset="68507.9184">17783 7507 903,'0'0'2451,"0"0"-129,0 0 0,0 0-516,0 0-129,0 0 129,0 0-387,0 0-129,0 0-258,-6 20-258,-6-15 129,7 7-258,-6-3-129,4 3 0,-5 1-129,3 3-129,-3-3-129,3 3 129,-3 1-129,3-1 0,-3 2-129,4 2 387,-2-1-129,1 0-258,0 2 258,0 0-258,2 0 258,-3-1-387,1 1 258,0 2-129,0 0-129,-2 3 129,2 1 0,-5-2 0,2 1 0,-1 2 0,0 0 0,0 2 0,-3 0 0,2 0 0,-4 3 0,2-1 0,-1 0 0,-1 3 0,0-3 0,-2-1 0,2-1 0,0-1 0,-1 2 129,2-1-129,0-1 258,1 0-258,-1-1 129,-1 1-129,-1 0 258,-2 3-258,1-3 0,-1 0 0,0 1 0,1 0 0,-1 1 0,0-1 0,3 1 0,0-2 0,0 2 0,2 0 0,-4 1 0,3-1 0,-2 1-129,3 0 129,-2-3 0,1 0 0,0 0-129,1-3 258,2 2-258,0-2 258,1-2 0,-1 0-129,2 0 0,-1 0 0,-1-2 129,0-2-258,0-1 258,0 0-258,2 1 129,0-1 0,2 1-129,0-1 129,1-2 0,1 2 0,1 0 0,-3-2 0,1 3 0,1 0 0,-4 0 0,3 0 0,-3 2 0,-1-1 0,0 1-129,0 0 129,-1-1 0,1 0 0,0 0 0,1-2 0,1-2 0,0-2 0,3-3 0,-1 0 0,2-1 0,7-11 0,-13 16 0,13-16 0,-12 12-129,12-12 258,-8 13-258,8-13 129,0 0 129,-11 13-129,11-13 0,-7 11 0,7-11 0,0 0 0,-9 12 0,9-12 0,0 0 0,-10 14 0,10-14 0,0 0 0,0 0 0,-14 12 0,14-12 0,0 0-129,0 0-258,-11 0-903,11 0-2709,0 0-516,0-10-129,0 10-516</inkml:trace>
  <inkml:trace contextRef="#ctx0" brushRef="#br0" timeOffset="69295.9622">16328 9603 645,'13'-10'3999,"-13"10"258,0 0-774,0-14-645,0 14-903,0 0-258,0 0-387,0 9-387,0 1 0,0-10-258,0 26-129,-4-9-129,4 4 0,-2-1-129,1 2 0,-4 0 0,0 1-129,1 2-129,-2-2 0,-1-2 129,-1 0-129,-1 1 0,5-2 0,-2 0 0,2-2 0,2-3 0,1 0 0,1-15 0,-4 19 0,4-19-129,0 14 129,0-14 0,0 0 0,0 0 0,10 12 0,-10-12 0,15 3 0,-3-3 0,1 0 0,3 0 0,0-3 129,4-1-129,4-4 0,-2 1 129,2-1-129,0 0 129,1 0-129,-3 1 129,1 0-129,-3 0 129,-1 3 0,-1 0-129,-5 1 129,1 1-129,-14 2 0,15 0 129,-15 0-129,0 0 129,0 0-129,8 10-129,-8-10-129,0 12-903,0-12-2838,0 0-516,0 0-516,-3 12-258</inkml:trace>
  <inkml:trace contextRef="#ctx0" brushRef="#br0">13056 9121 4128,'6'-7'4515,"-6"7"0,0-12-1806,0 12 0,0 0-903,9-5-516,-9 5-258,0 0-258,10-3-129,-10 3-129,15 5-129,-6 7-129,-3 3-129,3 2 129,-2 3 0,4 5 0,0-4-258,2 0 258,1-2-258,0-4 129,0-5-129,6-5 129,-2-5 0,1-1-129,-1-10 0,-1-2-129,-1-6 258,1 2-129,-5-2 0,-2 1 0,-1 1 0,-3 1 0,-3 6 0,-3 10 0,0 0 0,0 0 0,0 0 0,-6 2 0,-1 18 0,0 5 0,-1 8 0,-2 4 0,-2 4 0,4 6-129,0 0 129,0 2 0,2-7 0,4-3 0,-1-5-129,3-7 258,0-3-258,0-7 258,3-3-129,-1-2 0,-2-12-129,5 10-129,-5-10-129,0 0-516,18 4-2451,-18-4-1290,10-13-387,-4-4-516,1 1 129</inkml:trace>
  <inkml:trace contextRef="#ctx0" brushRef="#br0" timeOffset="72276.134">13565 9131 2451,'0'0'4515,"11"-7"387,-11 7-516,14 0-2064,-14 0-516,14-1-258,-14 1-645,19-2-258,-8-1-129,4 3-258,-2 0 129,-1 0-258,0 0-129,-1 0 0,0 0-129,-11 0-516,15 0-387,-15 0-2322,0 0-1032,0 0-645,0 0 0</inkml:trace>
  <inkml:trace contextRef="#ctx0" brushRef="#br0" timeOffset="72551.1497">13567 9288 4128,'-6'11'4773,"6"-11"-129,0 0 0,7 11-2580,-7-11-258,18 0-516,-18 0-387,28-5 0,-14 2-387,5 1-129,-3-2-129,2 4 0,-5 0-129,1-1 0,-2 1-258,-12 0 0,21 0-387,-21 0-645,20 0-2709,-20 0-903,11 0-129,-11 0-645</inkml:trace>
  <inkml:trace contextRef="#ctx0" brushRef="#br0" timeOffset="73671.2125">13973 9147 1161,'0'0'2064,"0"0"258,0 0 129,0 0-258,6-16-129,-6 16-129,6-12-387,-6 12-129,11-17-129,1 9-258,-8-6-129,8 4-129,-8-3 129,-4 13-258,12-18-129,-12 18-129,0 0 0,12-8 0,-12 8 0,0 0-129,0 12-129,0 1 0,0 1 129,0 6-129,0 1 0,1 7 0,-1-2-129,2 5 258,-2-2-258,4 0 129,-3-2-129,1-1 0,0-4 129,-1-3-129,2-4 0,-2-1-129,2-4 0,-3-10-129,2 20-387,-2-20-387,1 16-774,-1-16-2451,-6 9-645,6-9-129,-10 8-258</inkml:trace>
  <inkml:trace contextRef="#ctx0" brushRef="#br0" timeOffset="73912.2276">13984 9448 1419,'0'0'4644,"0"0"129,0 0-129,0 0-1677,3-8-903,13 8-387,-16 0-645,27-8-129,-12 2-129,7 4-258,-6-3-129,4 4-129,-2-3-129,-4 1-129,2 3-129,-5-4-387,2 4-1032,-13 0-2838,0 0-516,14-8-258,-14 8-258</inkml:trace>
  <inkml:trace contextRef="#ctx0" brushRef="#br0" timeOffset="74408.2559">14358 9068 903,'12'-8'4257,"-12"8"129,0 0-129,13-7-2193,-13 7-387,0 0-387,8-10-516,-8 10-129,0 0-129,10 0-129,-10 0 129,0 0 0,0 0 0,0 15 0,0-15-129,0 24 129,-7-9 0,1 4-129,-1 5-129,0 5 129,-2-4 0,0 7-129,-1 0-129,2 0 129,1-1 0,1 1 0,-1-7-129,3 0-129,0-2 129,0-6 0,3-3-129,1-14 0,-2 17 0,2-17-129,0 0-258,0 0-387,0 0-1161,0 0-2709,0 0-387,0 0-258,6-9-516</inkml:trace>
  <inkml:trace contextRef="#ctx0" brushRef="#br0" timeOffset="74995.2895">14730 9180 3999,'0'0'4386,"0"0"258,0 0-1806,0 0-258,-7 0-774,7 9-645,0-9-129,-11 28-258,-1-15-129,3 7-258,-5-3 258,2 6-387,-3 1 0,0 0 0,-3-5 0,6 3-129,-2-2 0,4-5 0,2-1-129,1-2 129,7-12-129,-9 15-129,9-15 0,0 0-129,0 0-258,0 0-516,0 0-774,0 0-2838,0 0-258,0 0-129,0 0-387</inkml:trace>
  <inkml:trace contextRef="#ctx0" brushRef="#br0" timeOffset="75383.3117">14526 9227 3354,'0'-14'4773,"0"14"129,0 0-387,0 0-1806,0 0-903,14 10-258,-14-10-387,15 16-258,-8-5-258,6 5-129,-3-4-129,6 0-129,-2 1 0,5 0-129,-2 2 0,2-1 0,-3-1 0,3 1 0,-2-1-129,-1-1 129,-1 0-129,-1-2 129,-3-3-129,-11-7 129,19 10-258,-19-10-129,11 8-645,-11-8-3870,0 0-258,0-6-387,0 6-387</inkml:trace>
  <inkml:trace contextRef="#ctx0" brushRef="#br0" timeOffset="78079.4659">17694 8695 3225,'-5'-14'3999,"5"14"-903,0 0 0,0 0-516,0 0-387,0 0-129,0 0-645,5 17-129,-4-4-258,11 8 0,-5-2-258,7 7-129,0-3-258,4 5 0,-3-4-258,2-1 129,0-6-129,0 2 0,-1-8-129,-1-3 0,-2-3 0,1-5 0,0-3 0,-2-8 0,3-4 0,-2-3 0,2-1 0,-2 0 0,2-2 0,-2-2 0,1 4 0,-3 0 0,-2 7 129,-1 0-129,-3 2 0,-5 10 0,0 0 0,0 0 0,-2 10 0,-4 9 0,-2 5 0,0 6 0,-1 8 0,1 1 0,0 4 0,2 1 0,0-3 0,1 0 0,0-5 0,2-7 0,1-5 0,1-7 0,1-4 0,0-13 129,-1 16-129,1-16-129,0 0-129,0 0-387,0 0-774,0-7-3483,0 7 0,11-22-258,0 9-516</inkml:trace>
  <inkml:trace contextRef="#ctx0" brushRef="#br0" timeOffset="78432.4861">18304 8722 7740,'7'-11'5160,"-1"-1"-258,-6 12 0,5-16-3483,6 15 0,-4-10-387,9 8-387,-2-6-129,5 3-129,2 0-258,2 0 129,-2 0-129,3 3 0,-3 1-129,-4-1-129,0 3 0,-17 0-387,20 3-258,-20-3-1032,0 0-3225,0 0 129,-3 21-516,-12-11-258</inkml:trace>
  <inkml:trace contextRef="#ctx0" brushRef="#br0" timeOffset="78695.5012">18332 8844 4257,'-10'16'5031,"10"-16"-129,0 0-129,0 0-2838,22 2-129,-15-9-387,12 5-258,-5-7-516,7 3 0,-2-1-258,4 2-129,-2 1-129,1-1 0,-3-1-129,0 2-129,-2 3-129,-17 1-516,23 0-774,-23 0-3354,0 0 129,0 0-516,0 0-387</inkml:trace>
  <inkml:trace contextRef="#ctx0" brushRef="#br0" timeOffset="79791.5637">18893 8422 1419,'0'0'4644,"0"0"516,0 0-387,0 0-1806,-19-5-774,19 5-516,0 0-516,0 0-258,0 0-387,0 10-129,0-10-129,0 24 0,0-11-129,-1 4 0,-1 3 129,-2 3-129,-1-1 0,1 1 0,-3-2 0,0 1 0,2-2 0,-2 0-129,1-6-129,0 1 129,6-15 0,-8 16 0,8-16 0,0 0 0,-6 10 0,6-10-129,0 0 129,6 0 0,-6 0 0,19 0 0,-7 0 0,2 0-129,0 0 129,2 0 0,-1 0 129,2 3-258,-2-3 258,-1 0-129,-1 0-129,-2 0 129,-11 0 0,20-4 0,-20 4 0,15-11 0,-15 11-129,10-14 129,-10 14 0,7-17 0,-7 17 0,2-15 0,-2 15 129,0-12-129,0 12 0,0 0 0,0 0 0,-9-8 0,9 8 0,0 0 0,0 0 0,-8 11 0,7 0 0,1 2 0,0 4 0,0 4 0,0 1 0,0 1 0,0 3 0,0 3 0,0 0 0,0-2 0,0-1 0,0-7 0,0-3 0,0-3 0,0-13-258,0 0-387,5 14-2322,-5-14-1677,0-14-258,0-1-516,0-1-387</inkml:trace>
  <inkml:trace contextRef="#ctx0" brushRef="#br0" timeOffset="80999.633">19274 8570 3870,'0'0'4773,"0"0"387,0 0-774,-14-12-1677,14 12-516,0 0-903,0 0-129,-1-15-516,1 15-129,0-17-129,0 17-129,10-21-129,-4 10 129,2-1-129,0 1 0,-1-1 129,3 1-129,-10 11 0,18-16 0,-18 16 0,20-10 0,-20 10-129,15 0 0,-15 0 0,15 7 0,-15-7 129,12 20-129,-7-5 129,1 3-129,-2 1 258,1 4-129,-3-4 0,2 4-129,-2 1 129,0-1 0,-2 0-129,0 0 0,0-1-129,-5 2 129,0-3 0,-1-1 0,-2-2 0,-1-1 0,-1-4-129,-3 4 129,-1-2 0,0 1 0,-1-3 0,-3 0-129,3 0 129,0 2-129,3 0 129,1-5 0,11-10 0,-13 16-129,13-16 129,-2 12 0,2-12 0,6 0 0,-6 0 0,21 0 129,-9 0-129,6 0 0,-3 0 129,5 0-129,-1 0 129,1 0-129,0 0 129,2 0-129,-3 0 129,-2 4-129,-1 0 0,-1 0 129,-4-1-129,-11-3 0,19 10 0,-19-10-129,0 0 0,11 7-258,-11-7-516,0 0-2451,0 0-1677,0 0-387,0 0-258,10-15-258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1:13:43.035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472762C5-7111-45B6-B29B-E3ECBCEC67BB}" emma:medium="tactile" emma:mode="ink">
          <msink:context xmlns:msink="http://schemas.microsoft.com/ink/2010/main" type="inkDrawing" rotatedBoundingBox="12668,4921 14687,4822 14704,5175 12685,5274" semanticType="callout" shapeName="Other">
            <msink:sourceLink direction="with" ref="{64C3E87A-7793-405B-83A5-A9ACC5EBF1DC}"/>
            <msink:sourceLink direction="with" ref="{D77794D3-159E-4416-926F-EEF5E758753D}"/>
          </msink:context>
        </emma:interpretation>
      </emma:emma>
    </inkml:annotationXML>
    <inkml:trace contextRef="#ctx0" brushRef="#br0">0 70 258,'0'0'3612,"14"22"-258,-14-22-1677,14 14-258,-14-14 0,17 16-258,-17-16-129,25 19-258,-25-19-129,31 25 0,-16-17 0,6 8-258,1-5-129,2 6 129,0-4-258,2 3 129,2-4-129,1 1 129,6 1-129,0 0 0,1-3-129,0-1 129,5 0-129,0 2 0,1-4 129,3 0-129,-2-3 129,-3-1-129,4-2 0,-4 1 0,-4 0 0,3-1 0,-5-2 129,2 0-129,-3 0-129,1-3 129,-1 1 0,3-3 0,1-1 0,-2 0 0,1 0 0,-1-4-129,1-1 129,0 3 0,-1-3 0,-4 0-129,3 0 258,-3 1-258,1 4 129,-1 0 0,-2 1 0,2-1 0,-2-1 0,0 1 0,0-2-129,-1 2 129,4-4 0,-5 2 0,3-4-129,-4 1 129,-4 4 0,3-2-129,-6 1 129,4 2 0,-9 0 0,4-4 0,-3 2 0,-15 8 0,28-15 0,-28 15 0,24-21 0,-24 21-258,21-26 258,-21 26 0,20-20 0,-20 20-129,21-22 258,-21 22-129,16-15 0,-16 15 0,0 0-645,7-14-1677,-7 14-2064,0 0-129,0 0-129</inkml:trace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1:13:43.037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BEE1392F-AFD8-421E-A575-23A42B1CAB7B}" emma:medium="tactile" emma:mode="ink">
          <msink:context xmlns:msink="http://schemas.microsoft.com/ink/2010/main" type="inkDrawing" rotatedBoundingBox="15128,4879 15129,7555 15002,7556 15000,4880" semanticType="callout" shapeName="Other">
            <msink:sourceLink direction="with" ref="{D77794D3-159E-4416-926F-EEF5E758753D}"/>
            <msink:sourceLink direction="with" ref="{10A6001E-F45F-4AFF-B87E-27B812A010F4}"/>
          </msink:context>
        </emma:interpretation>
      </emma:emma>
    </inkml:annotationXML>
    <inkml:trace contextRef="#ctx0" brushRef="#br0">0 0 2451,'0'0'4515,"0"0"-129,8 8-2322,-1 11-645,-7-19 0,14 30-258,-8-12-516,5 14 129,-4-5-258,2 8 0,-2 3-258,3 7 129,-4 5-258,2 9 258,-1-3 0,0 8-258,-4 3 258,4 9-258,-4 3 0,1 5 0,-2 8 0,-2 3-129,0 6-129,0-2 258,0 9-129,0-4 0,0 0 129,0 0-129,2-6 129,-2-6-129,-2-1 129,0 0-129,-5-5 0,0-5 129,0-3-129,1-6 129,-5 1-129,6-2 129,-4-10 0,2-2-129,2-17 0,-1-4 0,0-8 0,4-11 0,2-19-129,0 0 0,0 0-258,-7-20 0,7 6-1032,0-23-1548,0 7-1677,0 3-258,0-4-258</inkml:trace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1:13:43.264"/>
    </inkml:context>
    <inkml:brush xml:id="br0">
      <inkml:brushProperty name="width" value="0.05833" units="cm"/>
      <inkml:brushProperty name="height" value="0.05833" units="cm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483D939-8265-43BF-B4F4-007A96DF79B2}" emma:medium="tactile" emma:mode="ink">
          <msink:context xmlns:msink="http://schemas.microsoft.com/ink/2010/main" type="writingRegion" rotatedBoundingBox="17648,5374 17177,8347 14750,7962 15221,4989"/>
        </emma:interpretation>
      </emma:emma>
    </inkml:annotationXML>
    <inkml:traceGroup>
      <inkml:annotationXML>
        <emma:emma xmlns:emma="http://www.w3.org/2003/04/emma" version="1.0">
          <emma:interpretation id="{59E071F1-49F6-49B8-8B3C-1299972CAF48}" emma:medium="tactile" emma:mode="ink">
            <msink:context xmlns:msink="http://schemas.microsoft.com/ink/2010/main" type="paragraph" rotatedBoundingBox="17501,6682 15523,6782 15484,6017 17462,591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96FB78A-D328-468A-949F-CBA5276AA1F4}" emma:medium="tactile" emma:mode="ink">
              <msink:context xmlns:msink="http://schemas.microsoft.com/ink/2010/main" type="line" rotatedBoundingBox="17501,6682 15523,6782 15484,6017 17462,5917"/>
            </emma:interpretation>
          </emma:emma>
        </inkml:annotationXML>
        <inkml:traceGroup>
          <inkml:annotationXML>
            <emma:emma xmlns:emma="http://www.w3.org/2003/04/emma" version="1.0">
              <emma:interpretation id="{E85D7BF3-ADB2-47A8-B095-20C9659B0A1F}" emma:medium="tactile" emma:mode="ink">
                <msink:context xmlns:msink="http://schemas.microsoft.com/ink/2010/main" type="inkWord" rotatedBoundingBox="17501,6682 15523,6782 15484,6017 17462,5917"/>
              </emma:interpretation>
              <emma:one-of disjunction-type="recognition" id="oneOf0">
                <emma:interpretation id="interp0" emma:lang="en-US" emma:confidence="0">
                  <emma:literal>*710]</emma:literal>
                </emma:interpretation>
                <emma:interpretation id="interp1" emma:lang="en-US" emma:confidence="0">
                  <emma:literal>X? 10]</emma:literal>
                </emma:interpretation>
                <emma:interpretation id="interp2" emma:lang="en-US" emma:confidence="0">
                  <emma:literal>X, 10]</emma:literal>
                </emma:interpretation>
                <emma:interpretation id="interp3" emma:lang="en-US" emma:confidence="0">
                  <emma:literal>X&gt;,10)</emma:literal>
                </emma:interpretation>
                <emma:interpretation id="interp4" emma:lang="en-US" emma:confidence="0">
                  <emma:literal>X. 10]</emma:literal>
                </emma:interpretation>
              </emma:one-of>
            </emma:emma>
          </inkml:annotationXML>
          <inkml:trace contextRef="#ctx0" brushRef="#br0">245 5485 4902,'0'0'5160,"0"0"-387,0 8-1548,0-8-1161,15 16-516,-15-16-387,27 33-258,-9-15-387,7 8 129,-3-4-258,5 6-129,-4-3-129,4 6 0,-2-4 0,-1-5-129,-6-2 129,-3-5-129,-1-1 0,-14-14-387,18 16-129,-18-16-1548,0 0-2967,0-15 129,0 15-645,-15-12-129</inkml:trace>
          <inkml:trace contextRef="#ctx0" brushRef="#br0" timeOffset="1">510 5411 3225,'0'0'4902,"11"11"-258,-11 3-129,-2 11-3096,-12-7-516,5 18-129,-14-9 0,9 9-258,-9-1 0,3-1 0,-3 0-258,4-1 0,0-6 0,5-6-258,2-3 0,12-18-129,-14 19-387,14-19-774,0 0-2064,0-17-1290,0-1-387,0-1-258</inkml:trace>
          <inkml:trace contextRef="#ctx0" brushRef="#br0" timeOffset="2">816 5498 4773,'0'0'4773,"14"-3"-129,-14 3-1032,0 0-2580,20 9-129,-20-9-129,29 11-129,-15-9-129,8 7 0,-1-1-258,1 4-129,2-1 0,1 0 0,-3-1-129,-2 1 129,-1-1-129,-2-2-129,-2 1 129,-15-9 0,20 11 0,-20-11 0,0 0 0,0 20 0,0-20 0,-11 25 129,-5-14-129,-2 3 129,-3 0-129,0 0 129,-2 2 0,-2-4-129,2-1 129,1 2-258,4-5 258,18-8-258,-24 11 258,24-11-258,0 0-129,0 0-258,0 0-1032,0 0-2580,0 0-774,0 0-129,17 5-258</inkml:trace>
          <inkml:trace contextRef="#ctx0" brushRef="#br0" timeOffset="3">1015 5961 4128,'0'0'4773,"0"0"-516,0 0-1677,0 0-516,0 0-129,0 0-387,0 0-258,0 0-516,18-7-129,-18 7 0,23-16-258,-6 3 0,3 4-129,7-5-129,-1-7-129,2 2-129,-1-3-129,8 13-1419,-12-9-2967,-2 6-387,-21 12-387,18-21-258</inkml:trace>
          <inkml:trace contextRef="#ctx0" brushRef="#br0" timeOffset="4">1511 5448 2451,'0'0'4902,"0"0"0,9 15-258,-1 9-2709,-8-24-645,4 34-387,-4-13 0,7 5-387,-4 2-258,3 8 258,-5-7-258,0 5-129,-1-1 0,0 1-129,0-6 129,-2 0-129,0-9 0,2-19-516,-5 33-387,5-33-3354,0 0-645,0 0-129,0 0-516</inkml:trace>
          <inkml:trace contextRef="#ctx0" brushRef="#br0" timeOffset="5">1754 5464 2580,'-6'24'5031,"-2"-10"-129,2 5-129,6 13-2709,-9-14-903,9 13-129,-3-8-129,3 13-258,0-5 0,3 2-258,2-5 129,5 1-129,0-7 0,4-3-258,-14-19 258,27 19-258,-8-18-129,-1-1 129,3-5-129,-1-10 129,1-4-258,0-8 258,-1-8-258,-1 4 129,-3-8-129,-4-6 0,-5 6 129,-6-1-258,-1 1 258,-1 7-258,-14 8 258,-3 5-129,-2 11 129,-2 7 0,0 2 0,2 12 0,1 6-129,-1-4-258,12 10-645,-12-8-3612,12-1-258,-1-1-645,9-15 129</inkml:trace>
          <inkml:trace contextRef="#ctx0" brushRef="#br0" timeOffset="32">1982 5218 3225,'0'0'3225,"0"0"-516,0 0-645,0 0-258,0 0-387,0 0-258,0 0-129,21 3-387,-21-3-129,18 6 129,-18-6-387,25 5 0,-25-5 0,28 1-129,-14 1 0,4 1-129,-2-3 129,-1 0-129,0 0 0,-15 0 129,27 0-129,-27 0 0,19 0 0,-19 0 129,0 0-129,16 0 0,-16 0 129,0 0-129,0 0 129,0 0-129,0 0 129,0 0 0,2 10-129,-2-10 129,0 18 0,0-18-129,-1 25 129,-2-8-129,-1 0 0,3 2 0,-1 0 0,1 5 129,1 1-129,0 0 0,0 6 0,0-3 0,0 2 0,0 1 0,0 3 0,0-5 0,1 4 129,-1-1 0,2-2 0,-2-2-129,0 3 129,0-3-129,0-1 129,0-1-129,-2-3 0,1-4-129,-2 1 129,0-6 0,3-14 0,-8 22 0,8-22 0,0 0 0,-10 20-129,10-20 129,0 0 129,0 0-129,0 0 0,-15 3 0,15-3 0,0 0 0,-17 0 0,17 0 0,-18 0 129,18 0-129,-24 0 0,24 0 129,-26-3-129,26 3 258,-24 0-129,24 0-129,-24 0 129,24 0-129,0 0 129,0 0-129,0 0-129,0 0-516,0 0-3354,9 2-516,-9-2-516,29-9-258</inkml:trace>
        </inkml:traceGroup>
      </inkml:traceGroup>
    </inkml:traceGroup>
    <inkml:traceGroup>
      <inkml:annotationXML>
        <emma:emma xmlns:emma="http://www.w3.org/2003/04/emma" version="1.0">
          <emma:interpretation id="{E4CB5EBF-BF95-4ADD-BD5A-23E837A298D1}" emma:medium="tactile" emma:mode="ink">
            <msink:context xmlns:msink="http://schemas.microsoft.com/ink/2010/main" type="paragraph" rotatedBoundingBox="15726,5069 15254,8042 14750,7962 15221,49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4B41368-1E13-4B74-8CEF-1591FD664A00}" emma:medium="tactile" emma:mode="ink">
              <msink:context xmlns:msink="http://schemas.microsoft.com/ink/2010/main" type="inkBullet" rotatedBoundingBox="15479,5030 15422,5389 15164,5348 15221,4989"/>
            </emma:interpretation>
            <emma:one-of disjunction-type="recognition" id="oneOf1">
              <emma:interpretation id="interp5" emma:lang="en-US" emma:confidence="1">
                <emma:literal>}</emma:literal>
              </emma:interpretation>
              <emma:interpretation id="interp6" emma:lang="en-US" emma:confidence="0">
                <emma:literal>3</emma:literal>
              </emma:interpretation>
              <emma:interpretation id="interp7" emma:lang="en-US" emma:confidence="0">
                <emma:literal>z</emma:literal>
              </emma:interpretation>
              <emma:interpretation id="interp8" emma:lang="en-US" emma:confidence="0">
                <emma:literal>Z</emma:literal>
              </emma:interpretation>
              <emma:interpretation id="interp9" emma:lang="en-US" emma:confidence="0">
                <emma:literal>y</emma:literal>
              </emma:interpretation>
            </emma:one-of>
          </emma:emma>
        </inkml:annotationXML>
        <inkml:trace contextRef="#ctx0" brushRef="#br1" timeOffset="1.26197E6">3 4283 1419,'0'0'2709,"0"0"-387,0 0-258,0 0-129,0 38-129,0-38-258,0 0-129,0 0-387,0 0 129,0 0-387,-37 0-129,37 0 0,0 0-258,0 0 0,37 0 0,-37 0-129,0 0 0,0 0 0,37 0-129,-37 0 0,0 0 129,0 0-258,37 0 0,-37 0 0,38 0 0,-38 0 0,0 0 0,0 0 0,0 38 0,0-38 0,0 36 0,0-36 0,-38 0 0,38 0 0,0 38 0,0-38 0,0 0 0,0 0 0,0 0 0,0 0 0,0 0 129,0 0-129,0 0 0,0 0 0,0 0 129,38 0-129,-38 0 129,37 0-129,-37 0 0,0 0 0,0 0 0,37 38 0,-37-38 0,0 36 0,0 2 0,0-38 129,0 38-258,-37-38 258,37 36-129,0 2 129,0-38-129,-37 0 258,37 0-258,0 0 129,0 0-129,-38 0 129,38 0 0,0 0 0,0 0-129,0 0 129,0 0-129,0 0-258,0 0-387,-37 0-2064,37 0-2064,37 0-516,-37 0-129</inkml:trace>
      </inkml:traceGroup>
      <inkml:traceGroup>
        <inkml:annotationXML>
          <emma:emma xmlns:emma="http://www.w3.org/2003/04/emma" version="1.0">
            <emma:interpretation id="{B09E47BB-EF92-49F1-9A06-3D7D0349D9FF}" emma:medium="tactile" emma:mode="ink">
              <msink:context xmlns:msink="http://schemas.microsoft.com/ink/2010/main" type="line" rotatedBoundingBox="15583,5972 15254,8042 14758,7963 15087,5893"/>
            </emma:interpretation>
          </emma:emma>
        </inkml:annotationXML>
        <inkml:traceGroup>
          <inkml:annotationXML>
            <emma:emma xmlns:emma="http://www.w3.org/2003/04/emma" version="1.0">
              <emma:interpretation id="{10A6001E-F45F-4AFF-B87E-27B812A010F4}" emma:medium="tactile" emma:mode="ink">
                <msink:context xmlns:msink="http://schemas.microsoft.com/ink/2010/main" type="inkWord" rotatedBoundingBox="15361,7282 15241,8040 14758,7963 14878,7205">
                  <msink:destinationLink direction="with" ref="{BEE1392F-AFD8-421E-A575-23A42B1CAB7B}"/>
                </msink:context>
              </emma:interpretation>
              <emma:one-of disjunction-type="recognition" id="oneOf2">
                <emma:interpretation id="interp10" emma:lang="en-US" emma:confidence="0">
                  <emma:literal>is!</emma:literal>
                </emma:interpretation>
                <emma:interpretation id="interp11" emma:lang="en-US" emma:confidence="0">
                  <emma:literal>i</emma:literal>
                </emma:interpretation>
                <emma:interpretation id="interp12" emma:lang="en-US" emma:confidence="0">
                  <emma:literal>i!</emma:literal>
                </emma:interpretation>
                <emma:interpretation id="interp13" emma:lang="en-US" emma:confidence="0">
                  <emma:literal>ids</emma:literal>
                </emma:interpretation>
                <emma:interpretation id="interp14" emma:lang="en-US" emma:confidence="0">
                  <emma:literal>[at</emma:literal>
                </emma:interpretation>
              </emma:one-of>
            </emma:emma>
          </inkml:annotationXML>
          <inkml:trace contextRef="#ctx0" brushRef="#br0" timeOffset="8">14 6770 2193,'0'0'2709,"0"0"0,0 0-387,0 0-258,-18 0-258,18 0-387,0 0-129,-17 23-387,17-23-258,-20 19 129,2-12-387,18-7-258,-26 25 0,10-9-129,2-5 0,14-11 0,-25 20-129,25-20-258,0 0-774,-22 18-3225,22-18 0,0 0-387</inkml:trace>
          <inkml:trace contextRef="#ctx0" brushRef="#br0" timeOffset="6">295 5255 1548,'0'0'2709,"0"0"-258,-8 2-516,8-2-387,0 0-516,-17 2 0,17-2-258,-17 8-258,17-8 129,-16 8-387,16-8 0,-17 6 258,17-6-387,-22 7 129,22-7 0,-26 1-129,26-1 129,-22 2 0,22-2 0,-25 0-129,25 0 0,-21 0 129,21 0 0,-17 0 0,17 0 0,0 0 129,0 0-258,-16 0 129,16 0-129,0 0 0,0 0-129,-7 20 129,7-20-129,0 20 129,0-6 0,0 8-129,0-7 129,0 6-129,0-1 0,0 0 0,0 2 0,0 6 0,0-5 0,0 1 0,0 1 0,0 2 0,-3-2 0,-3 4 0,5-4 129,-3-1 0,4 1 0,-3-2 0,3 1-258,-1-4 387,1 1-258,0-3 129,0 2-258,1 0 129,-1-3-258,3 2 258,-3-4 0,1-1 0,2 2 0,-3-16 0,1 24 0,-1-24 0,3 18 0,-3-18 0,0 0 0,0 0 0,0 0 0,4 14 0,-4-14 129,0 0-129,0 0 0,19 3 0,-19-3 0,20 0 0,-20 0 0,25-2 0,-9-2 0,-16 4 129,28-4-129,-28 4 129,28-7-129,-28 7 0,22-7-129,-22 7-516,0 0-3483,0 0-516,0 0-258,0 0 0</inkml:trace>
          <inkml:trace contextRef="#ctx0" brushRef="#br0" timeOffset="10">-385 6589 1548,'0'0'2709,"0"0"-258,0 17-129,0-17-516,0 0-387,-3 19-129,3-19-129,0 27-516,0-27 0,0 27-129,9-11 129,-9 1-258,4 2 129,-4-19 129,11 34-129,-7-19-129,5 9 0,-5-10 0,3 9-258,0-4 258,1 2-258,-2-5 0,2 1 0,-8-17 0,14 27 0,-14-27 0,11 26 258,-11-26-258,8 18 0,-8-18-129,9 19 129,-9-19 0,0 0-129,8 22 0,-8-22 129,0 0-129,0 0 0,0 0 0,0 0 0,15 2 129,-15-2-129,10-10 0,-10 10 129,11-18-129,-11 18-129,13-26 129,-13 26 129,18-27-258,-18 27 258,18-20-258,-18 20 129,21-18 0,-21 18 129,20-9-129,-20 9 0,20-12 129,-20 12 0,27-15 0,-13 7 0,3-2-129,-1-1 258,-2 1-387,3 2 258,-17 8-129,26-13-129,-26 13-129,16-17-1935,-16 17-2193,0 0-516,0 0-258,8-16-387</inkml:trace>
          <inkml:trace contextRef="#ctx0" brushRef="#br0" timeOffset="7">96 6613 1548,'0'-14'3483,"14"4"-129,-14 10-387,0 0-129,0 0-774,0 0-516,-11 0-387,11 10-387,-18 5-387,6 6 129,-7 1-387,-1 10 129,-3 2-645,-4-14-1161,6 7-2967,-1-3-129,2-10-387,7 2 130</inkml:trace>
          <inkml:trace contextRef="#ctx0" brushRef="#br0" timeOffset="9">-325 6502 3612,'-11'10'5289,"7"13"-645,2-6 258,-5-3-3225,7 23-516,0-13 0,9 12-387,-5-7-258,7 7-129,-5-6 129,3 3-258,0-6 0,2-4-129,-4-2 0,3-7-129,-10-14 129,19 19 0,-19-19-129,18-6-129,-1-3-516,-16-19-3483,15-3-645,-7-11-387,1-9-516</inkml:trace>
          <inkml:trace contextRef="#ctx0" brushRef="#br0" timeOffset="11">-204 7088 258,'0'0'4515,"0"0"-387,0 0-1032,-15-6-516,15 6-387,0 0-774,-28-3-387,28 3-258,-17 3-129,17-3-129,-16 12-129,16-12 0,-14 11-129,14-11 0,-13 22-129,13-22-129,-11 22 129,11-22-129,-6 28 0,6-10 129,0 1-129,0-5 0,0 0 0,2 0 0,-2-14 129,15 21-129,-15-21 0,22 8 129,-22-8-129,26 0 129,-13-1-129,-13 1 0,27-17 0,-27 17 0,24-14 0,-24 14 0,16-17 0,-16 17 0,7-20 0,-7 20 129,0-27-129,0 27 0,-11-27 0,11 27 0,-21-21 129,21 21-129,-25-12-129,25 12 129,-19-5-387,19 5-1419,-17-11-2709,17 11-387,0 0-516,0 0 0</inkml:trace>
        </inkml:traceGroup>
      </inkml:traceGroup>
    </inkml:traceGroup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1:35:52.201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308406EA-A69B-4163-A206-4B6B737884FE}" emma:medium="tactile" emma:mode="ink">
          <msink:context xmlns:msink="http://schemas.microsoft.com/ink/2010/main" type="inkDrawing" rotatedBoundingBox="2580,16412 4055,16300 4059,16344 2583,16456" semanticType="strikethrough" shapeName="Other"/>
        </emma:interpretation>
      </emma:emma>
    </inkml:annotationXML>
    <inkml:trace contextRef="#ctx0" brushRef="#br0">0 108 1161,'34'0'3483,"0"0"129,0 0-1677,-34 0-258,35 0-258,-1 0-387,0 0-129,-34 0-258,34 0 129,0 0-258,37 0 129,-37-35 0,0 35-258,35 0 0,-1 0-129,-34 0 0,35 0 0,-1 0 0,2 0-129,33 0 0,-35 0-129,1-35 129,-1 35-129,0 0 0,-31 0 0,31-33 0,-34 33-129,35 0-129,-35 0-258,0 0-645,-34 0-1290,0 0-1677,34 0-258,-34 0-258</inkml:trace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1:35:55.05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 0 1548,'34'0'3999,"-34"0"0,34 0-1677,0 0-258,-34 0-387,34 0-129,1 0-516,-1 0 0,34 0-387,-34 0-129,1 0-258,33 0 0,2 0-129,-35 0-129,33 0 0,-34 0-258,35 0-129,-35 0-129,34 0-774,-34 0-2709,37 0-516,-37 0-258,-34 0 129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1:36:31.189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0-1 2322,'35'0'4644,"1"0"-387,-2 0 129,-34 0-3483,34 0-645,0 0-903,-34 0-3096,35 0-258,-35 0-516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1:37:08.777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0B648E46-5040-4513-A74B-10397EF39B1A}" emma:medium="tactile" emma:mode="ink">
          <msink:context xmlns:msink="http://schemas.microsoft.com/ink/2010/main" type="inkDrawing" rotatedBoundingBox="12265,16244 14773,16270 14772,16369 12264,16343" semanticType="strikethrough" shapeName="Other">
            <msink:sourceLink direction="with" ref="{6A96DA29-4373-4BC8-A62F-F0A662740D61}"/>
          </msink:context>
        </emma:interpretation>
      </emma:emma>
    </inkml:annotationXML>
    <inkml:trace contextRef="#ctx0" brushRef="#br0">0 35 1935,'0'0'2451,"34"0"129,-34 0-645,34 0-129,1-35-516,-35 35 0,34 0-387,0 35 0,2-35-258,-2 0-258,1 0 129,-1 35-258,0-35 129,0 0-258,35 0 129,-35 0-129,34 33 0,-34-33 129,37 0 0,-3 0-129,-34 0-129,35 0 129,-1 0-129,0 0 0,-33 0 129,33 0-129,2 0 129,-1 0 0,-35 0-129,34 0 129,-33 0-129,33 0 129,0 0-129,-33 0 129,35 0 129,-2 0-129,-33-33 129,33 33 0,0 0 0,1 0 0,-35 0 0,34 0-129,3 0 129,-3 0 129,-34 0-258,35 0 129,-1 0-129,-34 0 0,35 0-129,-35 0 0,2 0-387,-36 0-1032,0 0-3096,34 0 0,-34 0-774,-34 0 258</inkml:trace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1:37:38.032"/>
    </inkml:context>
    <inkml:brush xml:id="br0">
      <inkml:brushProperty name="width" value="0.05833" units="cm"/>
      <inkml:brushProperty name="height" value="0.05833" units="cm"/>
      <inkml:brushProperty name="color" value="#00B050"/>
      <inkml:brushProperty name="fitToCurve" value="1"/>
    </inkml:brush>
  </inkml:definitions>
  <inkml:traceGroup>
    <inkml:annotationXML>
      <emma:emma xmlns:emma="http://www.w3.org/2003/04/emma" version="1.0">
        <emma:interpretation id="{318AC925-9106-42AE-BDB1-D484DCDF82E8}" emma:medium="tactile" emma:mode="ink">
          <msink:context xmlns:msink="http://schemas.microsoft.com/ink/2010/main" type="writingRegion" rotatedBoundingBox="7508,17363 7377,18377 6955,18322 7086,17308"/>
        </emma:interpretation>
      </emma:emma>
    </inkml:annotationXML>
    <inkml:traceGroup>
      <inkml:annotationXML>
        <emma:emma xmlns:emma="http://www.w3.org/2003/04/emma" version="1.0">
          <emma:interpretation id="{A3A38612-D467-4FD5-AA69-C6B378D1BE22}" emma:medium="tactile" emma:mode="ink">
            <msink:context xmlns:msink="http://schemas.microsoft.com/ink/2010/main" type="paragraph" rotatedBoundingBox="7508,17363 7377,18377 6955,18322 7086,173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D54AD4D-139B-45B4-8623-1720F8F1DC37}" emma:medium="tactile" emma:mode="ink">
              <msink:context xmlns:msink="http://schemas.microsoft.com/ink/2010/main" type="line" rotatedBoundingBox="7508,17363 7377,18377 6955,18322 7086,17308"/>
            </emma:interpretation>
          </emma:emma>
        </inkml:annotationXML>
        <inkml:traceGroup>
          <inkml:annotationXML>
            <emma:emma xmlns:emma="http://www.w3.org/2003/04/emma" version="1.0">
              <emma:interpretation id="{D18E0A24-8943-4B17-8856-DE0299801711}" emma:medium="tactile" emma:mode="ink">
                <msink:context xmlns:msink="http://schemas.microsoft.com/ink/2010/main" type="inkWord" rotatedBoundingBox="7508,17363 7377,18377 6955,18322 7086,17308"/>
              </emma:interpretation>
              <emma:one-of disjunction-type="recognition" id="oneOf0">
                <emma:interpretation id="interp0" emma:lang="en-US" emma:confidence="0">
                  <emma:literal>18</emma:literal>
                </emma:interpretation>
                <emma:interpretation id="interp1" emma:lang="en-US" emma:confidence="0">
                  <emma:literal>160</emma:literal>
                </emma:interpretation>
                <emma:interpretation id="interp2" emma:lang="en-US" emma:confidence="0">
                  <emma:literal>'8</emma:literal>
                </emma:interpretation>
                <emma:interpretation id="interp3" emma:lang="en-US" emma:confidence="0">
                  <emma:literal>186</emma:literal>
                </emma:interpretation>
                <emma:interpretation id="interp4" emma:lang="en-US" emma:confidence="0">
                  <emma:literal>686</emma:literal>
                </emma:interpretation>
              </emma:one-of>
            </emma:emma>
          </inkml:annotationXML>
          <inkml:trace contextRef="#ctx0" brushRef="#br0">-72 1272 2967,'0'0'4386,"0"0"129,0 0-1677,0 0-516,0 0-387,0 0-516,0 0-387,0 0 0,0 35-516,0-35-129,0 0 0,0 33-129,0-33 0,-34 35 129,34 0-258,0-2 0,0 2-129,0-2 129,0 2 0,-34 0-129,34-35 0,0 33-129,0 2 129,0-35 0,0 0 0,0 35-129,0-35-129,0 0-387,0 0-645,0 0-3354,34-35 0,-34 35-387,0-35-258</inkml:trace>
          <inkml:trace contextRef="#ctx0" brushRef="#br0" timeOffset="652.0828">168 1340 2967,'0'0'4257,"0"0"0,0 0-1419,0 0-516,0 0-774,0-33-129,0 33-516,0 0-129,0 33-129,0-33-258,-35 0 0,35 0-129,-34 35 0,34 0-129,0-2 129,-34-33-129,34 35 0,0-2 0,0 2 0,0 0-129,0-2 129,0-33-129,0 35 0,0 0 0,34-35 0,-34 33 0,34-33 0,1 0 0,-35 0-129,34 0 129,0 0 0,-34 0-129,36 0 129,-36-33 0,0-2 0,0 35 0,0-35 0,0 35 129,0-33-129,0 33 0,-36 0 0,36 0 129,-34 0-129,0 0 0,34 0 0,-35 0 0,1 0 0,34 0 0,0 33-387,-34-33-645,34 35-3354,0-35-258,0 0-516,0 0-129</inkml:trace>
          <inkml:trace contextRef="#ctx0" brushRef="#br0" timeOffset="1436.1822">-3 1959 4386,'-35'0'5031,"35"0"-387,0 0-129,-34 0-3225,34 0 0,0 35-387,0-35-258,-34 0-258,34 0-129,0 33 0,0 2 0,0 0-129,0-35 129,0 33-258,0 2 387,0 0-387,0-2 129,0 2-129,0-35 129,34 0-129,-34 35 0,34-35 129,-34 0-129,35 0 0,-1-35 0,-34 35 0,34-35 0,-34 2 129,34-2-258,-34 0 129,0 2-129,0-2 129,0 0-129,0 2 258,0 33-258,-34 0 129,0 0 0,34 0 0,-34 0 0,-1 0-129,1 0-129,34 33-774,-34-33-3354,34 0-387,-34 35-258,34-35-516</inkml:trace>
        </inkml:traceGroup>
      </inkml:traceGroup>
    </inkml:traceGroup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1:37:43.953"/>
    </inkml:context>
    <inkml:brush xml:id="br0">
      <inkml:brushProperty name="width" value="0.05833" units="cm"/>
      <inkml:brushProperty name="height" value="0.05833" units="cm"/>
      <inkml:brushProperty name="color" value="#00B050"/>
      <inkml:brushProperty name="fitToCurve" value="1"/>
    </inkml:brush>
  </inkml:definitions>
  <inkml:traceGroup>
    <inkml:annotationXML>
      <emma:emma xmlns:emma="http://www.w3.org/2003/04/emma" version="1.0">
        <emma:interpretation id="{D425245F-18AD-44E4-BBA4-083357A3C3E2}" emma:medium="tactile" emma:mode="ink">
          <msink:context xmlns:msink="http://schemas.microsoft.com/ink/2010/main" type="writingRegion" rotatedBoundingBox="10011,17489 9880,18413 9404,18345 9536,17422"/>
        </emma:interpretation>
      </emma:emma>
    </inkml:annotationXML>
    <inkml:traceGroup>
      <inkml:annotationXML>
        <emma:emma xmlns:emma="http://www.w3.org/2003/04/emma" version="1.0">
          <emma:interpretation id="{0EEF6519-E498-4BD0-8103-4F94BA60889A}" emma:medium="tactile" emma:mode="ink">
            <msink:context xmlns:msink="http://schemas.microsoft.com/ink/2010/main" type="paragraph" rotatedBoundingBox="10011,17489 9880,18413 9404,18345 9536,174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CB1775B-8406-4A81-9184-228581094E9C}" emma:medium="tactile" emma:mode="ink">
              <msink:context xmlns:msink="http://schemas.microsoft.com/ink/2010/main" type="line" rotatedBoundingBox="10011,17489 9880,18413 9404,18345 9536,17422"/>
            </emma:interpretation>
          </emma:emma>
        </inkml:annotationXML>
        <inkml:traceGroup>
          <inkml:annotationXML>
            <emma:emma xmlns:emma="http://www.w3.org/2003/04/emma" version="1.0">
              <emma:interpretation id="{3701DF26-EEC7-47E7-8AEE-4D91B3E594A4}" emma:medium="tactile" emma:mode="ink">
                <msink:context xmlns:msink="http://schemas.microsoft.com/ink/2010/main" type="inkWord" rotatedBoundingBox="10011,17489 9880,18413 9404,18345 9536,17422">
                  <msink:destinationLink direction="to" ref="{BAEE2F5B-5E47-4E96-84F4-BF95820CD7D7}"/>
                </msink:context>
              </emma:interpretation>
              <emma:one-of disjunction-type="recognition" id="oneOf0">
                <emma:interpretation id="interp0" emma:lang="en-US" emma:confidence="0">
                  <emma:literal>106</emma:literal>
                </emma:interpretation>
                <emma:interpretation id="interp1" emma:lang="en-US" emma:confidence="0">
                  <emma:literal>186</emma:literal>
                </emma:interpretation>
                <emma:interpretation id="interp2" emma:lang="en-US" emma:confidence="0">
                  <emma:literal>do</emma:literal>
                </emma:interpretation>
                <emma:interpretation id="interp3" emma:lang="en-US" emma:confidence="0">
                  <emma:literal>log</emma:literal>
                </emma:interpretation>
                <emma:interpretation id="interp4" emma:lang="en-US" emma:confidence="0">
                  <emma:literal>cog</emma:literal>
                </emma:interpretation>
              </emma:one-of>
            </emma:emma>
          </inkml:annotationXML>
          <inkml:trace contextRef="#ctx0" brushRef="#br0">239 65 3096,'0'-33'4386,"0"33"-387,0 0-1677,0-35-258,0 35-645,0 0-258,0 0-387,-34 0-129,34 0-258,-34 35 0,34-35-129,-34 0-129,34 33 129,-35-33 0,35 35 129,-34 0-258,34-2 129,-34 2-129,34-35 129,0 35-129,-34-2 0,34 2 0,0-35-129,0 35 129,34-2-129,-34-33 129,34 0-129,-34 36 0,34-36 0,-34 0 0,35 0 0,-1 0 0,-34 0 0,34-36 0,-34 36 0,0 0 0,34-33 0,-34 33 0,0-35 0,0 35 0,0 0 0,0 0 0,-34-35 129,0 35-129,34 0 0,-34 0 0,-1 0 0,35 0-129,-34 0 0,34 0-516,-34 0-2193,34 0-1677,0 35-516,0 0-258,0-35 388</inkml:trace>
          <inkml:trace contextRef="#ctx0" brushRef="#br0" timeOffset="-727.5924">-207 65 1548,'0'0'2838,"0"0"129,34-33-258,-34 33-516,0 0-258,0 0-387,0 0-258,0 0-387,0 0-129,0 33-258,0-33 0,0 35-129,-34 0-129,34-2 0,0 2 0,0 0 0,0-2-258,0 2 129,0-35-129,0 35 0,0-35-129,0 33 0,0-33-129,0 0-387,0 0-645,0 0-2322,0 0-903,34 0-387,-34 0 129</inkml:trace>
          <inkml:trace contextRef="#ctx0" brushRef="#br0" timeOffset="872.1108">-71 616 1032,'0'0'4128,"0"0"0,0 0-1677,0 0-387,0 0-516,-34 35-258,34-35-258,0 33 0,0 2-129,-34 0-387,34-2 129,0-33-258,0 35 0,0-35 0,0 35-258,0-35 129,34 33-258,-34-33 129,34 0 0,1 0-129,-35 0 129,36 0-258,-2-33 129,-34 33 129,0-35-129,34 0 0,-34 35-129,0-33 129,0-2-129,0 0 258,0 2-258,-34 33 129,34-35-129,-34 35 129,34 0-258,-36 0-258,36 0-516,0 0-3354,-35 0-387,35 0-129,0 0-387</inkml:trace>
        </inkml:traceGroup>
      </inkml:traceGroup>
    </inkml:traceGroup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1:37:46.212"/>
    </inkml:context>
    <inkml:brush xml:id="br0">
      <inkml:brushProperty name="width" value="0.05833" units="cm"/>
      <inkml:brushProperty name="height" value="0.05833" units="cm"/>
      <inkml:brushProperty name="color" value="#00B050"/>
      <inkml:brushProperty name="fitToCurve" value="1"/>
    </inkml:brush>
  </inkml:definitions>
  <inkml:traceGroup>
    <inkml:annotationXML>
      <emma:emma xmlns:emma="http://www.w3.org/2003/04/emma" version="1.0">
        <emma:interpretation id="{FC6FBA7F-9921-49BC-91BB-2656035A47EB}" emma:medium="tactile" emma:mode="ink">
          <msink:context xmlns:msink="http://schemas.microsoft.com/ink/2010/main" type="writingRegion" rotatedBoundingBox="12133,17451 12119,18415 11702,18409 11716,17445"/>
        </emma:interpretation>
      </emma:emma>
    </inkml:annotationXML>
    <inkml:traceGroup>
      <inkml:annotationXML>
        <emma:emma xmlns:emma="http://www.w3.org/2003/04/emma" version="1.0">
          <emma:interpretation id="{F51C88D5-18BF-418C-A939-831E8567A8E5}" emma:medium="tactile" emma:mode="ink">
            <msink:context xmlns:msink="http://schemas.microsoft.com/ink/2010/main" type="paragraph" rotatedBoundingBox="12133,17451 12119,18415 11702,18409 11716,174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93589B2-1A48-4F0E-AFB9-13A948440175}" emma:medium="tactile" emma:mode="ink">
              <msink:context xmlns:msink="http://schemas.microsoft.com/ink/2010/main" type="line" rotatedBoundingBox="12133,17451 12119,18415 11702,18409 11716,17445"/>
            </emma:interpretation>
          </emma:emma>
        </inkml:annotationXML>
        <inkml:traceGroup>
          <inkml:annotationXML>
            <emma:emma xmlns:emma="http://www.w3.org/2003/04/emma" version="1.0">
              <emma:interpretation id="{46C50874-2DAE-4521-8283-2FC53502505A}" emma:medium="tactile" emma:mode="ink">
                <msink:context xmlns:msink="http://schemas.microsoft.com/ink/2010/main" type="inkWord" rotatedBoundingBox="12133,17451 12119,18415 11702,18409 11716,17445">
                  <msink:destinationLink direction="to" ref="{BAEE2F5B-5E47-4E96-84F4-BF95820CD7D7}"/>
                </msink:context>
              </emma:interpretation>
              <emma:one-of disjunction-type="recognition" id="oneOf0">
                <emma:interpretation id="interp0" emma:lang="en-US" emma:confidence="0">
                  <emma:literal>136</emma:literal>
                </emma:interpretation>
                <emma:interpretation id="interp1" emma:lang="en-US" emma:confidence="0">
                  <emma:literal>16</emma:literal>
                </emma:interpretation>
                <emma:interpretation id="interp2" emma:lang="en-US" emma:confidence="0">
                  <emma:literal>156</emma:literal>
                </emma:interpretation>
                <emma:interpretation id="interp3" emma:lang="en-US" emma:confidence="0">
                  <emma:literal>'36</emma:literal>
                </emma:interpretation>
                <emma:interpretation id="interp4" emma:lang="en-US" emma:confidence="0">
                  <emma:literal>463</emma:literal>
                </emma:interpretation>
              </emma:one-of>
            </emma:emma>
          </inkml:annotationXML>
          <inkml:trace contextRef="#ctx0" brushRef="#br0">14-6 3225,'34'0'4773,"-34"0"0,0 0-2064,0 0-387,0 0-387,0 0-774,0 0-387,0 0-129,0 33-258,0-33-258,0 35 129,0-2-258,0 2 129,0 0-129,-34-2 0,34 2 0,0 0 0,0-2-129,0-33 0,0 35-129,0-35-258,0 35-774,0-35-903,0 0-2451,0 0-258,34-35-258</inkml:trace>
          <inkml:trace contextRef="#ctx0" brushRef="#br0" timeOffset="716.0909">358 27 2580,'0'-33'4386,"-34"33"-258,34 0-1161,0 0-516,0 0-774,-34 0-258,34 0-258,0 0-387,0 0 0,-37 33-387,37 2 0,-34-35-129,34 33 129,0 2-258,-34 0 0,34-2 0,0 2 0,-34 0 0,34-2-129,0 2 258,0-35-258,34 35 0,-34-2 0,34-33 0,0 36 0,-34-36 0,37 0 0,-3 0 0,0 0-258,0-36 258,-34 36 0,34-33 0,-34 33 0,0-35 0,0 35 0,0-35 0,0 35 258,-34 0-258,34-33 0,-34 33 0,0 0 0,0 33-258,34-33 129,-37 0-516,3 0-1290,34 0-2709,0 35-387,0-35-258,0 0-387</inkml:trace>
          <inkml:trace contextRef="#ctx0" brushRef="#br0" timeOffset="2336.2965">48 646 516,'0'0'4515,"0"0"258,0 0-516,0 0-2064,0 0 0,0-35-774,0 35-258,0 0-129,34 0-387,-34 0 0,35 0-258,-35 0-129,34 0 0,-34 0-129,0-33 129,0 33-258,34 33 0,-34-33 0,34 0 0,-34 0 0,0 0 0,0 0 0,34 35 0,-34-35 0,0 35 0,0-2 0,-34-33 0,34 35 0,0-35 129,0 35-258,0-35 258,-34 33-129,34-33 0,-34 0 0,34 0 129,0 0-129,0 0 0,0 0 0,0 0 0,0 0 0,0 0 0,0 0 0,0 0-129,0 0 129,0 0 0,34 0 0,-34 0 0,0 0 0,0 0 0,34 0 0,-34 0-129,34 35 129,-34-35-258,0 0 258,0 0 0,0 35-129,0-35 129,-34 0-129,34 33 129,-34-33 129,34 0-129,-34 35 129,34-35-129,-34 0 0,34 0 258,-35 0-129,35 0-129,0 0-129,0 0 129,0 0 0,0 0-903,0 0-3483,0 0-774,0-35 129,0 35-645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1:51:19.1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15647 4383 6063,'0'0'4773,"4"-13"-387,-4 13-258,0 0-2580,0 0 0,0 0-645,0 0-129,-11 6 0,11-6-258,-15 23-129,5-5 0,-8 1-129,-2 8 0,-3 2-129,-2 3 129,-3 1-258,2 3 129,-2-1 0,1-1-258,7-4 258,0-2-129,5-6 129,0-3-258,5-6 129,10-13-129,-10 13-129,10-13-516,0 0-1677,0-6-2064,4-5-258,-4-14-387,5 2-129</inkml:trace>
  <inkml:trace contextRef="#ctx0" brushRef="#br0" timeOffset="256.0147">15298 4434 8643,'-16'-4'4902,"16"4"-258,-11 4-129,14 13-2838,-3-17-129,19 19-645,-4-7-258,10 5-258,0-2 0,4 0 0,0 0-258,4 1 0,-2 1-129,0-2 0,0-1-258,-4-2-129,1 7-516,-12-16-3354,10 12-387,-14-13-645,8 7 129</inkml:trace>
  <inkml:trace contextRef="#ctx0" brushRef="#br0">15861 4411 9804,'6'-12'5031,"-6"12"-258,0 0-258,0 0-2967,0 8-645,0-8-516,0 0-258,0 20-774,0-20-2967,0 0-1032,0 0-129,5 15-258</inkml:trace>
  <inkml:trace contextRef="#ctx0" brushRef="#br0" timeOffset="709.0404">15913 4584 9159,'-7'36'4773,"1"-24"-258,6 3-258,0-15-3354,0 17-516,9-3-2193,-9-14-2451,14 0-129,-14 0-645,20-16 0</inkml:trace>
  <inkml:trace contextRef="#ctx0" brushRef="#br0" timeOffset="1385.0791">16489 4148 4773,'0'0'4515,"11"-9"129,-11 9-516,0 0-1806,-7-15-387,7 15-645,-19-2-258,7 2-258,-8-1-258,2 1 0,-4 0-129,1 2 0,-1 0-129,4 7 0,-1-5 0,5 1-129,0 2 0,14-7 0,-12 14-129,11-3 129,1 1-129,0 1 129,5 4-129,2 4 129,1 3-129,1 5 0,1 5 0,-2 0 0,0 6-129,-2 0 129,-1 1-129,-3 0 0,0 2-129,0-6 129,-1 0 0,-1-4 0,0-4 129,2-7-129,2-1 129,0-7 0,-4-14 0,10 14 0,-10-14 0,16 3 0,-16-3 0,21 0 0,-10-1 0,2-1 0,1 1 0,0-1 0,-1 2-129,0-2-258,3 2-1032,-16 0-3096,24 0-387,-24 0-129,21-16-516</inkml:trace>
  <inkml:trace contextRef="#ctx0" brushRef="#br0" timeOffset="1670.0955">16601 4411 10449,'0'0'5160,"11"16"-387,-11-16-129,20 0-3741,-7-2-129,6 1-129,-2-2-387,2-1 0,-1 1-258,-2-1-258,3 4-1290,-6-5-3225,3 3 258,-16 2-774,19-12-258</inkml:trace>
  <inkml:trace contextRef="#ctx0" brushRef="#br0" timeOffset="1977.113">16951 4129 9159,'0'0'5160,"0"9"-387,0-9-129,1 22-2580,0-5-1161,6 11-129,-3 1-387,3 7-129,-4 2 0,0 3-129,0-2 0,-1-5-129,-1-2 0,-1-4-258,3-3-129,-3-14-1032,7 2-3225,-7-13-258,0 0-258,14 0-645</inkml:trace>
  <inkml:trace contextRef="#ctx0" brushRef="#br0" timeOffset="2385.1364">17167 4287 9546,'-9'54'4902,"9"-24"-258,0-7-258,9 3-3483,0-9-129,11 2-387,-1-7-129,1 0 0,1-10-258,1-2 129,-3 0-129,1-8 0,-2-3 0,-5-6 129,0-4-129,-2-1 0,-5-7 0,-2-3 0,-4 1 129,-4 0-129,-8 3 0,-4 4 0,-6 5 0,-1 6 0,-6 10 0,0 5 0,-1 12 0,1 2-129,8 9-387,-4-11-1548,15 15-2322,-2-9-258,12 4-258,0-11-645</inkml:trace>
  <inkml:trace contextRef="#ctx0" brushRef="#br0" timeOffset="2609.1493">17507 4514 10449,'12'45'5031,"-4"-20"-516,-8-5-129,7 4-3741,-7 0-516,-3-6-3225,1 8-1290,-6-11-387,1-2-516,-3-5 0</inkml:trace>
  <inkml:trace contextRef="#ctx0" brushRef="#br0" timeOffset="3937.2252">17687 4170 8643,'0'0'4902,"-10"-16"0,10 16-516,0 0-2838,0 13-129,0-2-774,6 11 0,-2 1-387,3 9 129,-1 0-258,1 4 0,-4-2 0,2-3 0,-3 1-258,-1-7 129,2-2-258,-3-6-129,3 1-645,-3-18-3225,0 11-516,0-11-387,0 0-129</inkml:trace>
  <inkml:trace contextRef="#ctx0" brushRef="#br0" timeOffset="4337.2481">17965 4202 9417,'-6'43'5031,"-6"-18"-258,5 8-258,-10-3-3483,17 5-129,0-7-258,3 1-258,8-4-129,7-7 0,6-8-129,3-5 0,1-5 0,-2-3-129,3-9 0,-3-4 0,-2-7 0,-5-3 0,-4-3 0,-7-3 0,-8 1 0,0-1 0,-13 1 0,-8 4-129,-7 4 129,-5 6 0,-6 11 0,0 4 0,1 4-129,5 4 0,9 11-129,4-8-903,20 8-3483,0-17 0,16 18-645,5-18-258</inkml:trace>
  <inkml:trace contextRef="#ctx0" brushRef="#br0" timeOffset="4925.2816">18241 3909 9933,'11'4'5160,"8"-1"-387,-4-7 0,11 1-3870,-5-6-258,10 5-129,-5 0-129,-1 4-129,-2-3-129,-1 3 0,-7 0 129,-1 6-258,-14-6 129,14 22-129,-11-10 129,-2 5-129,-1 1 0,0 5 0,0 0 0,0 6 0,0-1-129,0 3 129,2 5 0,1-1 0,5 5 0,-1-2 0,2 2-129,1-2 129,-1 4 0,-1-4 0,-1 0 0,-2 0 0,-3-7 0,-2 1 0,0-4 0,-5-7 0,-5-3 129,-3-4-129,-3-4 0,-1-6-129,2 2 129,-4-6-129,5 1-129,-3-5-1548,17 4-2967,-20 0-387,20 0-129,-12-5-516</inkml:trace>
  <inkml:trace contextRef="#ctx0" brushRef="#br0" timeOffset="7488.4283">11027 7481 2193,'10'-16'3612,"-10"16"-258,0 0-516,6-15-516,-6 15-129,0 0-645,0 0-129,0 0-258,0 0-387,0 0 0,-2 6-258,2-6-129,-14 19-129,3-4-129,0 2 129,-3 0-129,-1 4 0,0 1 0,-3 2-129,1 0 0,-1-1 129,-1 1-129,3-1 129,1-2-258,3-2 258,-2-2-129,4-2 258,1-1-129,2-3-129,7-11 129,-8 14-258,8-14-387,0 0-516,0 0-1290,0-7-1935,3-7-645,-3-7-387,4-4 258</inkml:trace>
  <inkml:trace contextRef="#ctx0" brushRef="#br0" timeOffset="7789.4456">10716 7461 3096,'-11'-4'4515,"11"4"129,-6 8-1161,9 8-1161,-3-16-258,17 26-645,-7-13-258,9 7-387,-3-4-129,6 5 0,-1-3-387,4 2 0,-2 0-129,3 2 0,0-5 0,-2 3 0,0 0-129,0-2 0,-2 0 0,-2-4-129,-1 0 0,-5-8-387,5 6-903,-19-12-3096,23 4-129,-23-4-645,17-8 129</inkml:trace>
  <inkml:trace contextRef="#ctx0" brushRef="#br0" timeOffset="9276.5306">11732 7325 903,'0'0'4257,"0"0"387,0 0-645,0 0-1161,-6-1-645,6 1-645,0 0-258,0 0-258,-21-1-258,21 1-258,-18 0-129,18 0 0,-22 0-129,8 2-129,2 0 0,-2 2 0,1-3-129,1 3 0,0 0 129,12-4-129,-18 5 0,18-5 0,-15 11 0,15-11 0,-7 12 0,7-12 0,-4 14 0,4-14 0,0 20 0,2-7 129,2 1-129,1 6 0,2-2 0,-4 7 129,8-3-129,-7 5 0,1-1 0,1 2 0,-2 2 0,2-1 129,-3 0 0,3-3 0,-5 0 0,4-4 0,-3-1 0,2-2 0,-1-5 0,0-4-258,-3-10 129,5 18 0,-5-18 0,0 0 0,6 11-129,-6-11 258,0 0-129,0 0 0,14 6 0,-14-6-129,19 0 129,-7-3 0,3-2-129,0-2 129,3 4 129,-2-2-129,1 0 0,-2 2 0,-1 2-129,-14 1-258,27 1-2838,-27-1-1548,0 0-258,0 0-258,0 0-516</inkml:trace>
  <inkml:trace contextRef="#ctx0" brushRef="#br0" timeOffset="14157.8098">11281 7482 258,'0'0'4386,"0"0"129,0 0-774,0 0-774,-8-7-645,8 7-387,0 0-516,0 0-129,0 0-258,-8 9-129,8-9-387,0 0-129,0 0-129,-6 12-129,6-12-129,0 0-129,0 0-516,0 0-1548,8 1-2451,-8-1-516,0 0 0,12-1-645</inkml:trace>
  <inkml:trace contextRef="#ctx0" brushRef="#br0" timeOffset="14817.8476">11307 7720 1548,'1'-7'4515,"-1"7"645,0 0-516,14-7-1806,-14 7-774,0 0-387,0 0-516,0 0-129,0 0-516,8 8 0,-8-8-258,5 21-129,-5-21 0,5 19-129,-5-19 258,4 15-387,-4-15 129,0 0 0,0 0-129,0 0-516,19 2-3354,-19-2-645,4-16-516,-4 4-516</inkml:trace>
  <inkml:trace contextRef="#ctx0" brushRef="#br0" timeOffset="30223.7287">13501 7144 258,'0'0'3741,"0"0"0,0 0-1161,0 0-516,0 0-387,0 0-387,0 0-129,0 0-258,0 0 129,19 2-129,-19-2-258,13 0-129,-13 0 0,20 0-129,-8 0 129,3 0-129,-3 0-258,3 0 129,-3 0-129,2 0 0,-3 0 0,0 0 0,-11 0-129,16 3 129,-16-3-129,11 1 129,-11-1-129,0 0 129,0 0 0,12 8-129,-12-8 129,0 0-129,2 16 129,-2-16-129,0 18 0,0-6 129,0 3-129,0-1 0,0 2 0,0 3 0,0 2 0,1 1 0,2 2-129,-1 1 129,0 4 0,4-1 129,0 0-258,1 2 129,0-2 0,-1-2 0,2 1 0,-1-4 0,1 4-129,-1-5 387,-2 0-387,0-1 387,-3-3-258,-1-1 129,-1-3-129,0-2 258,0-12-258,-5 14 0,5-14 0,-13 9 0,13-9 129,-19 6-129,8 0 258,0 0-258,0-1 258,11-5-258,-20 15 387,20-15-387,-16 9 258,16-9-258,0 0 0,-13 8 0,13-8 0,0 0-258,7 3-1419,-7-3-2838,16-6-387,-5-6-387,-1-4-387</inkml:trace>
  <inkml:trace contextRef="#ctx0" brushRef="#br0" timeOffset="31436.7981">18723 7088 1161,'11'-4'3741,"-11"4"-258,0 0-645,0 0-645,0 0-387,0 0-387,3 6-129,-3-6 0,-3 16-387,1-2-129,-9-5 0,5 11-129,-7-4-258,0 7 0,-2 3-129,1 4-129,-2-1 0,0 4 0,1-3 0,-1 0-129,2-1 0,4-3 0,0-5 0,0-2 129,2-2-129,2-5 0,0-2-129,6-10 129,-7 14 0,7-14-258,0 0-129,0 0-387,0 0-1290,0 0-2322,0 0-387,-1-11-129,1-7-258</inkml:trace>
  <inkml:trace contextRef="#ctx0" brushRef="#br0" timeOffset="31752.8162">18458 7204 3999,'0'0'4902,"0"0"-258,5 7-129,-5-7-2838,15 6-258,-15-6-129,22 11-516,-10-6-129,8 6-258,-3 1 129,4 2-387,2 1 0,1-1 0,1-2 0,0 1 0,-2 3-129,0-3 0,0-2 0,-6-3-129,2 0-129,-8-7-645,10 10-1290,-21-11-2451,22 3-129,-22-3-387,15 0-258</inkml:trace>
  <inkml:trace contextRef="#ctx0" brushRef="#br0" timeOffset="32249.8446">19097 7115 6063,'0'0'5289,"-10"6"-645,10-6-129,-6 13-2967,6-13-645,0 0-387,-3 15-387,3-15-387,7 21-1161,-7-21-2967,13 17-258,-13-17-258,7 22-387</inkml:trace>
  <inkml:trace contextRef="#ctx0" brushRef="#br0" timeOffset="32436.8553">19123 7368 2580,'1'14'4644,"-1"-14"-129,0 0-387,0 0-2580,5 11-387,-5-11-645,0 0-1032,0 0-3354,0 0-387,0 0-258,0 0 0</inkml:trace>
  <inkml:trace contextRef="#ctx0" brushRef="#br0" timeOffset="33404.9107">19657 6987 3354,'0'0'3999,"0"0"-903,-11 0-516,11 0-774,-14 0-129,14 0-387,-15 0-387,15 0 0,-20 0-387,20 0 0,-19 0-258,19 0 0,-21 2-129,21-2 129,-17 4 129,17-4-258,-18 6 258,18-6-387,-16 9 387,16-9-387,-12 12 258,12-12-129,-10 17 0,10-17-129,-3 20 129,3-6 0,0 3-129,0 1 129,0 0-129,0 4 129,1 2-129,0 1 0,0 0 0,-1 3 0,0-1 0,0 0 0,0 2-129,0-3 129,0 0 0,0-1 0,0-2-129,0-5 129,0-1-129,0 0 129,0-4-129,-1-2 129,1 1 0,0-12-129,0 17 129,0-17 0,0 14 0,0-14-129,0 11 129,0-11 0,0 0 0,0 0 0,12 9 0,-12-9 0,14 2 0,-2-2 0,-2 0 129,3 0-129,2-2 129,1 2-129,-1-5 129,0 5 0,-1-2 0,-1 2 0,-1 0 0,-12 0-129,15 0 0,-15 0-258,14 7-1290,-14-7-2967,0 0-129,0 0-387,0 0-258</inkml:trace>
  <inkml:trace contextRef="#ctx0" brushRef="#br0" timeOffset="36441.0843">21642 6944 645,'0'0'3612,"0"0"-516,0 0-516,0 0-774,0 0-129,0 0-387,0 0-129,0 0-129,0 0-258,0 0 129,0 0-258,0 0-129,0 0 0,0 0-129,13 2-129,-13-2 129,25 0-129,-15 0 129,2 0-258,1 0 0,0 0 0,0-1 0,-1 1 0,-2-1-129,2 1 0,-2 0 129,-10 0-129,20 0 0,-20 0 129,13 9-129,-13-9 0,0 0 0,14 15 129,-14-15 129,0 0-258,7 13 258,-7-13-258,0 0 258,3 12-258,-3-12 258,0 12-258,0-12 0,0 19 129,0-5-129,0 1 0,0 3 0,0 6 0,0 1 0,0 1 0,0 3 0,0 3 129,1 0-258,1 2 129,-1 1 0,3-1 0,0-2 0,1-3 0,-1 3 0,-1-6 0,0-3-129,-1-3 258,0-3-258,0-2 129,-2-3 0,0-2 129,0-10-258,-3 16 129,3-16 0,-4 16 0,4-16 0,-6 14 0,6-14 0,-4 12 0,4-12 0,0 0 0,-7 12 0,7-12 129,0 0-129,-17 0 0,4 0 0,-2 3 0,-1-3 129,0 4-129,-3-2 0,-1 4 0,6-4 0,-1 2 0,4-3 0,11-1 0,0 0-129,0 0-258,0 0-1290,0 0-2967,15-5-258,-15 5-258,18-10-258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1:37:49.736"/>
    </inkml:context>
    <inkml:brush xml:id="br0">
      <inkml:brushProperty name="width" value="0.05833" units="cm"/>
      <inkml:brushProperty name="height" value="0.05833" units="cm"/>
      <inkml:brushProperty name="color" value="#00B050"/>
      <inkml:brushProperty name="fitToCurve" value="1"/>
    </inkml:brush>
  </inkml:definitions>
  <inkml:traceGroup>
    <inkml:annotationXML>
      <emma:emma xmlns:emma="http://www.w3.org/2003/04/emma" version="1.0">
        <emma:interpretation id="{6CE0DA65-0B14-43B6-9441-0048D34E8250}" emma:medium="tactile" emma:mode="ink">
          <msink:context xmlns:msink="http://schemas.microsoft.com/ink/2010/main" type="writingRegion" rotatedBoundingBox="15236,17259 15055,18289 14541,18199 14721,17169"/>
        </emma:interpretation>
      </emma:emma>
    </inkml:annotationXML>
    <inkml:traceGroup>
      <inkml:annotationXML>
        <emma:emma xmlns:emma="http://www.w3.org/2003/04/emma" version="1.0">
          <emma:interpretation id="{968E6218-2842-4F52-AD9B-A87AE451A7DF}" emma:medium="tactile" emma:mode="ink">
            <msink:context xmlns:msink="http://schemas.microsoft.com/ink/2010/main" type="paragraph" rotatedBoundingBox="15236,17259 15055,18289 14541,18199 14721,171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515818E-9D0E-43DE-BD0E-78AC79FED871}" emma:medium="tactile" emma:mode="ink">
              <msink:context xmlns:msink="http://schemas.microsoft.com/ink/2010/main" type="line" rotatedBoundingBox="15236,17259 15055,18289 14541,18199 14721,17169"/>
            </emma:interpretation>
          </emma:emma>
        </inkml:annotationXML>
        <inkml:traceGroup>
          <inkml:annotationXML>
            <emma:emma xmlns:emma="http://www.w3.org/2003/04/emma" version="1.0">
              <emma:interpretation id="{FD5FC97E-6EDC-4FF9-841A-81F2AB618E06}" emma:medium="tactile" emma:mode="ink">
                <msink:context xmlns:msink="http://schemas.microsoft.com/ink/2010/main" type="inkWord" rotatedBoundingBox="15236,17259 15055,18289 14541,18199 14721,17169"/>
              </emma:interpretation>
              <emma:one-of disjunction-type="recognition" id="oneOf0">
                <emma:interpretation id="interp0" emma:lang="en-US" emma:confidence="0">
                  <emma:literal>18</emma:literal>
                </emma:interpretation>
                <emma:interpretation id="interp1" emma:lang="en-US" emma:confidence="0">
                  <emma:literal>160</emma:literal>
                </emma:interpretation>
                <emma:interpretation id="interp2" emma:lang="en-US" emma:confidence="0">
                  <emma:literal>16,</emma:literal>
                </emma:interpretation>
                <emma:interpretation id="interp3" emma:lang="en-US" emma:confidence="0">
                  <emma:literal>106</emma:literal>
                </emma:interpretation>
                <emma:interpretation id="interp4" emma:lang="en-US" emma:confidence="0">
                  <emma:literal>:</emma:literal>
                </emma:interpretation>
              </emma:one-of>
            </emma:emma>
          </inkml:annotationXML>
          <inkml:trace contextRef="#ctx0" brushRef="#br0">7517 1237 5676,'36'-33'5289,"-36"33"-516,0 0-1419,0 0-2193,0 0 0,0 0-129,0 0-387,0 33-258,0-33-129,0 35 0,0 0-129,0-2 0,0 2-129,0 0 129,-36-2-129,36 2 0,0-35 0,0 33 0,0 2-129,0-35-129,0 0-387,0 0-645,0 0-3483,0 0-258,36 0-258,-36 0-129</inkml:trace>
          <inkml:trace contextRef="#ctx0" brushRef="#br0" timeOffset="599.5762">7929 1237 2580,'34'-33'4128,"-34"33"0,0 0-2451,0 0 0,0 0-129,0 0-258,0 0-258,0 0 129,0 0-258,-34 0-129,34 0-258,0 0 258,-34 33-387,0 2-129,34-35 129,-35 35-258,1-35 0,34 33 0,-34 2 0,34 0 0,0-2-129,0-33 0,0 35 0,0-2 129,34-33-129,-34 35 129,34-35-129,1 35 0,-35-35 0,34 0 129,0 0-129,-34-35 0,34 35 0,-34 0 0,0 0 0,36-35 0,-36 2 0,0 33 0,0 0 0,0-35 0,-36 35 0,36 0 0,-34 0 0,0 0 0,0 0-129,-1 35 129,1-35-129,34 33 0,-34 2-387,34-35-1290,0 0-2838,0 0-258,0 0-387,34 0 0</inkml:trace>
          <inkml:trace contextRef="#ctx0" brushRef="#br0" timeOffset="1975.7509">7587 1994 1419,'0'0'4386,"0"0"516,0 0-1548,0 0-1419,0-35-129,0 35-516,0 0-387,-34 35-129,34-35-129,0 33 0,0-33-258,0 35 0,-36-35-129,36 35 0,0-2 0,36-33-129,-36 35 0,34 0-129,-34-35 129,34 0-129,1 0 129,-35 0-129,34 0 0,0-35 129,0 35-129,-34-35 129,34 2-129,-34-2 258,34 0-129,-34 2-129,0-2 0,0 35 0,-34-35 0,34 35 0,-34 0 0,0-33-129,34 33 129,-34 0 0,0 0-258,-1 33 0,35-33-1032,-34 35-3612,34-35 0,0 0-645,0 0 0</inkml:trace>
        </inkml:traceGroup>
      </inkml:traceGroup>
    </inkml:traceGroup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1:38:47.59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F90444ED-EB04-4ED2-B234-C4C2CC85DF10}" emma:medium="tactile" emma:mode="ink">
          <msink:context xmlns:msink="http://schemas.microsoft.com/ink/2010/main" type="writingRegion" rotatedBoundingBox="1585,7234 1790,7234 1790,7406 1585,7406"/>
        </emma:interpretation>
      </emma:emma>
    </inkml:annotationXML>
    <inkml:traceGroup>
      <inkml:annotationXML>
        <emma:emma xmlns:emma="http://www.w3.org/2003/04/emma" version="1.0">
          <emma:interpretation id="{CA9D771D-7C8F-4343-A089-A2A4E8B3C14C}" emma:medium="tactile" emma:mode="ink">
            <msink:context xmlns:msink="http://schemas.microsoft.com/ink/2010/main" type="paragraph" rotatedBoundingBox="1585,7234 1790,7234 1790,7406 1585,74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C69DE1C-AB7D-4EA3-9184-D10EAF76B3F8}" emma:medium="tactile" emma:mode="ink">
              <msink:context xmlns:msink="http://schemas.microsoft.com/ink/2010/main" type="line" rotatedBoundingBox="1585,7234 1790,7234 1790,7406 1585,7406"/>
            </emma:interpretation>
          </emma:emma>
        </inkml:annotationXML>
        <inkml:traceGroup>
          <inkml:annotationXML>
            <emma:emma xmlns:emma="http://www.w3.org/2003/04/emma" version="1.0">
              <emma:interpretation id="{5825C572-A5F8-4CAE-BC19-A222D405CD69}" emma:medium="tactile" emma:mode="ink">
                <msink:context xmlns:msink="http://schemas.microsoft.com/ink/2010/main" type="inkWord" rotatedBoundingBox="1585,7234 1790,7234 1790,7406 1585,7406"/>
              </emma:interpretation>
              <emma:one-of disjunction-type="recognition" id="oneOf0">
                <emma:interpretation id="interp0" emma:lang="en-US" emma:confidence="0">
                  <emma:literal>0</emma:literal>
                </emma:interpretation>
                <emma:interpretation id="interp1" emma:lang="en-US" emma:confidence="0">
                  <emma:literal>O</emma:literal>
                </emma:interpretation>
                <emma:interpretation id="interp2" emma:lang="en-US" emma:confidence="0">
                  <emma:literal>o</emma:literal>
                </emma:interpretation>
                <emma:interpretation id="interp3" emma:lang="en-US" emma:confidence="0">
                  <emma:literal>6</emma:literal>
                </emma:interpretation>
                <emma:interpretation id="interp4" emma:lang="en-US" emma:confidence="0">
                  <emma:literal>.</emma:literal>
                </emma:interpretation>
              </emma:one-of>
            </emma:emma>
          </inkml:annotationXML>
          <inkml:trace contextRef="#ctx0" brushRef="#br0">37 39 645,'0'0'3999,"0"0"387,0 0-903,0 0-1161,0 0-516,0 0-516,0 0-258,0 0-129,-35 35-387,35-35 0,0 36-129,0-36-129,0 0 129,0 0-258,0 32 129,0-32-129,35 36-129,-35-36 129,34 0-129,0 0 129,-34 0-129,34 0 129,0 0-129,-34-36 0,34 36 129,-34-32-129,0 32 0,0-36 129,0 36-129,0 0 0,0 0 129,-34-35-129,0 35 0,34 0-129,-34-33 0,0 33-387,0 0-1290,34 33-2580,0-33-387,-35 0 0,35 35-387</inkml:trace>
        </inkml:traceGroup>
      </inkml:traceGroup>
    </inkml:traceGroup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1:38:49.45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0E60485A-0E84-4167-9847-CD14A1F2BE83}" emma:medium="tactile" emma:mode="ink">
          <msink:context xmlns:msink="http://schemas.microsoft.com/ink/2010/main" type="writingRegion" rotatedBoundingBox="5627,6518 6325,7197 6040,7490 5342,6811"/>
        </emma:interpretation>
      </emma:emma>
    </inkml:annotationXML>
    <inkml:traceGroup>
      <inkml:annotationXML>
        <emma:emma xmlns:emma="http://www.w3.org/2003/04/emma" version="1.0">
          <emma:interpretation id="{4CDDB019-6AB6-4413-96ED-9E03D7728625}" emma:medium="tactile" emma:mode="ink">
            <msink:context xmlns:msink="http://schemas.microsoft.com/ink/2010/main" type="paragraph" rotatedBoundingBox="5627,6518 6325,7197 6040,7490 5342,68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1E11A5B-1FF6-40AF-822E-1AB016A0A3F4}" emma:medium="tactile" emma:mode="ink">
              <msink:context xmlns:msink="http://schemas.microsoft.com/ink/2010/main" type="line" rotatedBoundingBox="5627,6518 6325,7197 6040,7490 5342,6811"/>
            </emma:interpretation>
          </emma:emma>
        </inkml:annotationXML>
        <inkml:traceGroup>
          <inkml:annotationXML>
            <emma:emma xmlns:emma="http://www.w3.org/2003/04/emma" version="1.0">
              <emma:interpretation id="{6DC4137A-7996-4790-9057-B173959AC784}" emma:medium="tactile" emma:mode="ink">
                <msink:context xmlns:msink="http://schemas.microsoft.com/ink/2010/main" type="inkWord" rotatedBoundingBox="5627,6518 6325,7197 6040,7490 5342,6811"/>
              </emma:interpretation>
              <emma:one-of disjunction-type="recognition" id="oneOf0">
                <emma:interpretation id="interp0" emma:lang="en-US" emma:confidence="0">
                  <emma:literal>so</emma:literal>
                </emma:interpretation>
                <emma:interpretation id="interp1" emma:lang="en-US" emma:confidence="0">
                  <emma:literal>30</emma:literal>
                </emma:interpretation>
                <emma:interpretation id="interp2" emma:lang="en-US" emma:confidence="0">
                  <emma:literal>%</emma:literal>
                </emma:interpretation>
                <emma:interpretation id="interp3" emma:lang="en-US" emma:confidence="0">
                  <emma:literal>3.</emma:literal>
                </emma:interpretation>
                <emma:interpretation id="interp4" emma:lang="en-US" emma:confidence="0">
                  <emma:literal>So</emma:literal>
                </emma:interpretation>
              </emma:one-of>
            </emma:emma>
          </inkml:annotationXML>
          <inkml:trace contextRef="#ctx0" brushRef="#br0">67 28 6450,'-36'0'5289,"1"-33"-258,35 33-516,0 0-3225,0 0-387,35 0-258,-35 33 0,36-33-387,-2 0 0,0 35 0,0 0-129,1-2 0,-1-33 0,0 35-129,0-1 258,0-34-129,1 33 0,-1 2-129,0-35 258,-34 35-387,0-35 258,0 33-129,0-33-129,0 35 129,-34-35-129,34 35 129,-34-2-129,-1 2 129,1-35-129,0 35 129,34-3 0,-34-32 0,0 35 0,34-35 0,0 0 0,0 0 0,0 0-129,0 0-258,0 0-1419,34 0-2967,0-35-258,-34 35-387,34 0-129</inkml:trace>
          <inkml:trace contextRef="#ctx0" brushRef="#br0" timeOffset="595.5757">684 474 4386,'0'0'5031,"-34"0"-258,0 0-1935,34 35-645,0-35-645,-34 0-258,34 32-645,-34-32-129,34 35-129,0 0 0,0-35-129,0 33-129,0-33 129,0 0-129,34 35 0,0-35 0,-34 0 0,34 0-129,0 0 129,-34-35-129,34 35 0,-34-33 0,35 33 129,-35-35-129,0 35 0,-35-35 0,35 35 0,-34-32 129,0 32-129,34 0-129,-34 0-129,0 0-1032,34 0-3354,-34 32-387,34-32-129,0 0-516</inkml:trace>
        </inkml:traceGroup>
      </inkml:traceGroup>
    </inkml:traceGroup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1:38:48.95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3AB396AB-326A-4EB2-B3EC-2C9892CFED25}" emma:medium="tactile" emma:mode="ink">
          <msink:context xmlns:msink="http://schemas.microsoft.com/ink/2010/main" type="inkDrawing" rotatedBoundingBox="1879,6850 5833,6698 5846,7046 1892,7199" shapeName="Other"/>
        </emma:interpretation>
      </emma:emma>
    </inkml:annotationXML>
    <inkml:trace contextRef="#ctx0" brushRef="#br0">0 444 129,'0'0'3870,"0"0"387,0 0-774,0 0-1032,0 0-645,34-35-258,-34 35-258,36 0-258,-36-33-258,35 33-129,-1-35 0,-34 35-129,34-35-129,0 35-129,0-33 129,1 33-129,-1 0 0,0-35-129,34 35 129,-33-35 0,-1 35-129,36-33 0,-36 33 0,35 0-129,-35 0 0,34-35 129,-34 35-258,1 0 129,33 0-129,-34-35 258,0 35-258,37 0 258,-37 0-258,34 0 258,-33 0-129,33 0 0,-34-33 0,35 33 129,-1 0-129,2 0 0,-1 0 0,33-35 0,-33 35 129,33 0-129,-31 0 0,31 0-129,-33 0 129,33 0-129,-33 0 258,33 0-258,-31 0 129,-3 0 0,34 0 0,1 0 0,-35 0 0,3 0 129,31 0-129,-33 35 0,-1-35 0,1 0-129,-1 0 387,2 33-387,-1-33 387,-35 0-387,34 0 387,1 35-387,-35-35 387,34 0-258,-34 0 0,37 35 0,-37-35 0,0 0 0,0 0 0,1 0 0,-1 0 0,-34 33 0,34-33 0,-34 0-129,34 0 129,-34 0 0,0 0 0,0 0 0,0 0-258,0 0-258,0 0-1419,0 0-2709,0 0-387,0 0-129,0 0-516</inkml:trace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1:38:51.21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9B7523BD-201F-448A-844F-55BCCBB4E657}" emma:medium="tactile" emma:mode="ink">
          <msink:context xmlns:msink="http://schemas.microsoft.com/ink/2010/main" type="writingRegion" rotatedBoundingBox="2294,5908 5013,5690 5058,6255 2340,6472"/>
        </emma:interpretation>
      </emma:emma>
    </inkml:annotationXML>
    <inkml:traceGroup>
      <inkml:annotationXML>
        <emma:emma xmlns:emma="http://www.w3.org/2003/04/emma" version="1.0">
          <emma:interpretation id="{79C287D1-2C07-49F6-9203-300CA2B04236}" emma:medium="tactile" emma:mode="ink">
            <msink:context xmlns:msink="http://schemas.microsoft.com/ink/2010/main" type="paragraph" rotatedBoundingBox="2294,5908 5013,5690 5058,6255 2340,64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F64969D-A972-41FF-ABB0-63996D72FFA1}" emma:medium="tactile" emma:mode="ink">
              <msink:context xmlns:msink="http://schemas.microsoft.com/ink/2010/main" type="line" rotatedBoundingBox="2294,5908 5013,5690 5058,6255 2340,6472"/>
            </emma:interpretation>
          </emma:emma>
        </inkml:annotationXML>
        <inkml:traceGroup>
          <inkml:annotationXML>
            <emma:emma xmlns:emma="http://www.w3.org/2003/04/emma" version="1.0">
              <emma:interpretation id="{5CD8ED2D-28F4-43F0-8372-47C71C09A829}" emma:medium="tactile" emma:mode="ink">
                <msink:context xmlns:msink="http://schemas.microsoft.com/ink/2010/main" type="inkWord" rotatedBoundingBox="2408,5802 2938,6081 2716,6503 2185,6223"/>
              </emma:interpretation>
              <emma:one-of disjunction-type="recognition" id="oneOf0">
                <emma:interpretation id="interp0" emma:lang="en-US" emma:confidence="0">
                  <emma:literal>x</emma:literal>
                </emma:interpretation>
                <emma:interpretation id="interp1" emma:lang="en-US" emma:confidence="0">
                  <emma:literal>X</emma:literal>
                </emma:interpretation>
                <emma:interpretation id="interp2" emma:lang="en-US" emma:confidence="0">
                  <emma:literal>+</emma:literal>
                </emma:interpretation>
                <emma:interpretation id="interp3" emma:lang="en-US" emma:confidence="0">
                  <emma:literal>t</emma:literal>
                </emma:interpretation>
                <emma:interpretation id="interp4" emma:lang="en-US" emma:confidence="0">
                  <emma:literal>to</emma:literal>
                </emma:interpretation>
              </emma:one-of>
            </emma:emma>
          </inkml:annotationXML>
          <inkml:trace contextRef="#ctx0" brushRef="#br0">1 25 4644,'0'-35'5289,"35"35"-516,-35 0 129,34 35-3096,-34-35-387,70 33-516,-36-33 0,1 35-516,-1 0-129,0-2-258,34 2-258,-34 0-645,1-2-1935,-1-33-1677,0 35-516,-34-35-645,34 0 387</inkml:trace>
          <inkml:trace contextRef="#ctx0" brushRef="#br0" timeOffset="-228.029">345-46 4644,'0'-33'5418,"0"33"-387,0 0-258,0 33-2709,-34-33-645,0 36-387,0-1-258,34-2-387,-34 2-129,-1 0 0,1-2-129,34 2-129,-34 0-129,34-2-129,0 2-258,-36-35-645,72 35-1032,-36-35-2580,0 0-258,0 0-258,0 0-129</inkml:trace>
        </inkml:traceGroup>
        <inkml:traceGroup>
          <inkml:annotationXML>
            <emma:emma xmlns:emma="http://www.w3.org/2003/04/emma" version="1.0">
              <emma:interpretation id="{9CB47D0C-A2C3-4DF9-97A4-22FB03DAB6D9}" emma:medium="tactile" emma:mode="ink">
                <msink:context xmlns:msink="http://schemas.microsoft.com/ink/2010/main" type="inkWord" rotatedBoundingBox="2849,6049 3162,5924 3240,6119 2927,6244"/>
              </emma:interpretation>
              <emma:one-of disjunction-type="recognition" id="oneOf1">
                <emma:interpretation id="interp5" emma:lang="en-US" emma:confidence="1">
                  <emma:literal>=</emma:literal>
                </emma:interpretation>
                <emma:interpretation id="interp6" emma:lang="en-US" emma:confidence="0">
                  <emma:literal>I</emma:literal>
                </emma:interpretation>
                <emma:interpretation id="interp7" emma:lang="en-US" emma:confidence="0">
                  <emma:literal>F</emma:literal>
                </emma:interpretation>
                <emma:interpretation id="interp8" emma:lang="en-US" emma:confidence="0">
                  <emma:literal>E</emma:literal>
                </emma:interpretation>
                <emma:interpretation id="interp9" emma:lang="en-US" emma:confidence="0">
                  <emma:literal>x</emma:literal>
                </emma:interpretation>
              </emma:one-of>
            </emma:emma>
          </inkml:annotationXML>
          <inkml:trace contextRef="#ctx0" brushRef="#br0" timeOffset="240.5305">587 25 6837,'0'0'5031,"0"0"0,34 0-645,0 0-3225,0 0-516,-34 0-258,69-35-516,-35 35-1032,-34 0-3354,34 0-258,0 0-129,-34 0-645</inkml:trace>
          <inkml:trace contextRef="#ctx0" brushRef="#br0" timeOffset="436.0554">621 196 4128,'0'35'5031,"0"-35"0,0 0-387,34-35-2967,0 35-516,0 0-258,1-35-516,-1 35-774,0-33-2580,0 33-1419,0 0-645,1-35-258</inkml:trace>
        </inkml:traceGroup>
        <inkml:traceGroup>
          <inkml:annotationXML>
            <emma:emma xmlns:emma="http://www.w3.org/2003/04/emma" version="1.0">
              <emma:interpretation id="{1A76D5A1-7E3D-4C44-AE5F-E2B216A52D09}" emma:medium="tactile" emma:mode="ink">
                <msink:context xmlns:msink="http://schemas.microsoft.com/ink/2010/main" type="inkWord" rotatedBoundingBox="3531,5813 5012,5684 5062,6253 3581,6382"/>
              </emma:interpretation>
              <emma:one-of disjunction-type="recognition" id="oneOf2">
                <emma:interpretation id="interp10" emma:lang="en-US" emma:confidence="0">
                  <emma:literal>x+3</emma:literal>
                </emma:interpretation>
                <emma:interpretation id="interp11" emma:lang="en-US" emma:confidence="0">
                  <emma:literal>X+3</emma:literal>
                </emma:interpretation>
                <emma:interpretation id="interp12" emma:lang="en-US" emma:confidence="0">
                  <emma:literal>*+3</emma:literal>
                </emma:interpretation>
                <emma:interpretation id="interp13" emma:lang="en-US" emma:confidence="0">
                  <emma:literal>*3</emma:literal>
                </emma:interpretation>
                <emma:interpretation id="interp14" emma:lang="en-US" emma:confidence="0">
                  <emma:literal>{+3</emma:literal>
                </emma:interpretation>
              </emma:one-of>
            </emma:emma>
          </inkml:annotationXML>
          <inkml:trace contextRef="#ctx0" brushRef="#br0" timeOffset="755.5959">1616-114 7998,'0'-35'5289,"0"35"-516,-34 0 129,34 35-3999,-34 0-129,34-35-387,-34 33-258,0 3 129,-3-1-258,3-2 129,34 37-129,-34-37 0,34 2-258,-34-35-129,34 35-516,0-35-903,0 33-2838,0-33-516,0 0 0,0-33-387</inkml:trace>
          <inkml:trace contextRef="#ctx0" brushRef="#br0" timeOffset="975.6239">1238-79 3999,'0'0'5289,"0"0"-129,0 0-387,0 0-2580,34 0-516,-34 33-774,35-33 129,-1 36-516,0-36-129,0 35-258,0-2-129,3-33-129,-3 35-516,0 0-1935,0-35-2193,0 33-387,-34-33-258,35 0-387</inkml:trace>
          <inkml:trace contextRef="#ctx0" brushRef="#br0" timeOffset="1251.6588">1890-252 7482,'0'0'5289,"0"0"-129,34 35-258,-34-35-3999,0 35-258,0-2 129,0 2-387,0 0 129,36-2-387,-36 3-129,0-1-258,35-2-129,-35 2-1032,0 0-3354,0-35-258,0 0-387,0 0-258</inkml:trace>
          <inkml:trace contextRef="#ctx0" brushRef="#br0" timeOffset="1487.6887">1753 58 6708,'0'0'5418,"0"0"-387,0 0 0,34 0-3483,-34-33-516,35 33-387,-1 0-129,0 0-258,0 0-129,2-35-387,-1 35-645,-1 0-3870,0 0-258,0 0-258,0 0-516</inkml:trace>
          <inkml:trace contextRef="#ctx0" brushRef="#br0" timeOffset="2108.2677">2371-252 7353,'0'0'5160,"0"0"258,0 0-516,36 0-3612,-36 0-387,34-33-258,0 33-129,0 0-129,1 0-129,-1 0 0,0 0-129,0 0 0,-34 0 0,34 0-129,1 33 258,-35-33-258,0 35 0,0-35-129,0 35 129,-35-35-258,35 33 258,-34 2-258,0-35 0,0 35 129,34-35-129,-34 33 258,34-33-129,0 0 129,0 0-129,0 36 258,0-36-129,34 0 0,0 0 0,-34 0 0,34 0 129,0 0-129,-34 0 129,35 0-129,-35 35 0,0-35 0,0 33 0,0 2 0,0-35-129,0 35 129,-35-2 0,35 2 0,-34-35 0,0 35 129,34-35-129,-34 0 0,0 33 129,-1-33 0,35 0-258,-34 0-387,34 0-4386,0 0-129,0 0-258,0 0-645</inkml:trace>
        </inkml:traceGroup>
      </inkml:traceGroup>
    </inkml:traceGroup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1:35:55.493"/>
    </inkml:context>
    <inkml:brush xml:id="br0">
      <inkml:brushProperty name="width" value="0.05833" units="cm"/>
      <inkml:brushProperty name="height" value="0.05833" units="cm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FED72A1-1878-4286-80B6-9FB8C6048C68}" emma:medium="tactile" emma:mode="ink">
          <msink:context xmlns:msink="http://schemas.microsoft.com/ink/2010/main" type="writingRegion" rotatedBoundingBox="1995,15972 15491,15911 15497,17319 2001,17380"/>
        </emma:interpretation>
      </emma:emma>
    </inkml:annotationXML>
    <inkml:traceGroup>
      <inkml:annotationXML>
        <emma:emma xmlns:emma="http://www.w3.org/2003/04/emma" version="1.0">
          <emma:interpretation id="{DBC3BFFB-525D-45CE-AEFD-148F700B93AE}" emma:medium="tactile" emma:mode="ink">
            <msink:context xmlns:msink="http://schemas.microsoft.com/ink/2010/main" type="paragraph" rotatedBoundingBox="1995,15972 15491,15911 15497,17319 2001,173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F501C75-D0CD-4BBA-86FE-3ADFFAA1A6E1}" emma:medium="tactile" emma:mode="ink">
              <msink:context xmlns:msink="http://schemas.microsoft.com/ink/2010/main" type="line" rotatedBoundingBox="1995,15972 15491,15911 15494,16565 1998,16626"/>
            </emma:interpretation>
          </emma:emma>
        </inkml:annotationXML>
        <inkml:traceGroup>
          <inkml:annotationXML>
            <emma:emma xmlns:emma="http://www.w3.org/2003/04/emma" version="1.0">
              <emma:interpretation id="{AE21DC5A-2827-41E1-8648-45757CB9219C}" emma:medium="tactile" emma:mode="ink">
                <msink:context xmlns:msink="http://schemas.microsoft.com/ink/2010/main" type="inkWord" rotatedBoundingBox="8966,15941 11851,15928 11854,16513 8969,16526">
                  <msink:destinationLink direction="with" ref="{B31A0448-4C8C-4A22-AFBA-303961DC101C}"/>
                  <msink:destinationLink direction="with" ref="{61900F0A-4DED-4E31-B020-DAE622D1A369}"/>
                </msink:context>
              </emma:interpretation>
              <emma:one-of disjunction-type="recognition" id="oneOf0">
                <emma:interpretation id="interp0" emma:lang="en-US" emma:confidence="0">
                  <emma:literal>1-273&gt;42173</emma:literal>
                </emma:interpretation>
                <emma:interpretation id="interp1" emma:lang="en-US" emma:confidence="0">
                  <emma:literal>1&gt;27342173</emma:literal>
                </emma:interpretation>
                <emma:interpretation id="interp2" emma:lang="en-US" emma:confidence="0">
                  <emma:literal>1&gt;273-42173</emma:literal>
                </emma:interpretation>
                <emma:interpretation id="interp3" emma:lang="en-US" emma:confidence="0">
                  <emma:literal>13273&gt;42173</emma:literal>
                </emma:interpretation>
                <emma:interpretation id="interp4" emma:lang="en-US" emma:confidence="0">
                  <emma:literal>1&gt;273342173</emma:literal>
                </emma:interpretation>
              </emma:one-of>
            </emma:emma>
          </inkml:annotationXML>
          <inkml:trace contextRef="#ctx0" brushRef="#br0">1783 103 1548,'34'35'3741,"-34"-35"258,0 0-2451,0 0 0,0 0 129,34 35-387,-34-35-129,34 0-258,-34 0-387,34 33 129,-34-33-387,0 0 0,0 0-129,35 35 0,-35-35-129,0 35 0,0-35 0,0 33 0,0-33 0,-35 0 0,1 35-129,34-35-129,-34 0-516,0 35-2967,34-35-516,0 0-387,-34 0 0</inkml:trace>
          <inkml:trace contextRef="#ctx0" brushRef="#br1" timeOffset="-22236.3236">2263-68 516,'0'0'1032,"0"0"129,35 0 387,-35 0 129,0 0 516,0 0-258,0 0 0,0 0-129,0 0-129,0 0-258,0 0-129,0-33-258,0 33-129,0 0-258,0 0 0,0 0 0,0 0-129,0 0-258,0 33 0,0-33 0,0 35-129,-35 0 129,35-35-129,0 33-129,0 2-129,-34-2 258,34 2-258,0-35 129,-34 35-129,34-2 129,0-33-129,0 0 129,34 35 0,-34-35-129,0 0 258,34 0-129,-34 0-129,35 0 258,-1-35-129,-34 35 0,34 0 0,0 0 0,-34 0 0,34 0 0,-34-33 129,34 33-129,-34 0 0,35 0 0,-35 0 0,0 0 0,0 0 129,36 33-129,-36-33 0,0 0 0,0 0 0,0 0 0,0 0 0,0 35 129,0-35-129,0 35 0,0-35 0,0 33 0,0 2 0,0-35 129,0 35-129,0-2 0,0-33 0,0 35 0,0-35-129,0 0 129,0 0-258,34 36-516,-34-72-1548,0 36-2193,0 0-387,0 0-387,0-35 129</inkml:trace>
          <inkml:trace contextRef="#ctx0" brushRef="#br0" timeOffset="13524.2174">2744 241 2193,'0'0'3741,"0"0"-645,0 0-774,0 0-129,0 0-258,0 0-645,34 0-258,-34 0 0,34 0-387,-34 0 0,35 0-129,-1 0-129,0 0-129,-34 0 129,34 0 0,2 0-129,-1 0-129,-1 0 0,0 35 129,0-35-258,0 0 129,1 0-129,-1 0 129,0 0-129,-34 0 0,34 0 0,0 0 0,0 0 129,1 0-129,1 0 0,-2 0 129,0 0-129,0 0 129,1 0-258,-35 0 258,34 0-129,0 0 0,-34 0 0,34 0 129,0 0-129,1 0 0,-35 0 0,34 0 0,0 0 129,0-35-129,0 35 0,-34 0 0,37 0 0,-3 0 0,-34 0 0,34 0 0,-34 0 0,34 0 0,-34 0 0,34 0 0,-34 0 0,35 0 0,-35 0 129,34 0-258,-34 0 0,0 0-258,34 0-1290,-34 0-2709,0 0-516,34 0 0,-34 0-645</inkml:trace>
          <inkml:trace contextRef="#ctx0" brushRef="#br0" timeOffset="14312.3175">3913 70 1,'-37'0'4256,"37"0"388,0 0-129,0 0-2193,0 0-258,0 33-516,0-33-387,0 0-258,37 0-129,-37 0-258,0 0-258,34 0 0,0 0-129,-34 0 0,34 0 0,-34 35-129,34-35 129,-34 0-129,0 0 0,35 0 129,-35 0-129,34 35 129,-34-35-129,0 0 0,0 0 0,34 33 0,-34-33 0,0 0 0,0 0 0,0 0 0,0 0 129,0 35-129,0-35 0,0 0 0,0 0 0,0 0 0,0 35 0,0-35 0,-34 0 129,34 0-129,0 33 0,0-33 0,-34 35 0,34-35 0,0 0 0,0 0 0,0 35-129,0-35 129,0 0 0,-35 0 0,35 0-129,0 0-129,0 33-258,0-33-516,0 0-3612,0 0 0,0 0-645,0 0 0</inkml:trace>
          <inkml:trace contextRef="#ctx0" brushRef="#br1" timeOffset="-20952.6606">4254-68 3483,'0'0'4515,"0"0"-1161,35 0-387,-35 0-774,0 0-645,0-33-258,34 33-387,-34 0-129,0 0-129,0 0 0,36 0-258,-36 0-129,34 0 0,-34 0-129,34 0 0,-34 0 0,35 0-129,-1 0 129,-34 33 0,34 2 0,-34-35-129,0 35 0,34-2 0,-34-33 0,0 35 0,0-2 0,-34-33-129,34 35 0,0-35 129,-34 0-129,34 35 129,0-35 0,-34 0-129,34 0 129,0 0 0,-35 0 0,35 0 0,0 0 0,35 0 0,-35 0 129,34 0-129,0 0 0,-34 0 0,34 0 129,0 0-129,1 0 0,-35 33 0,34-33 0,-34 35-129,0-35 129,0 35 0,0-2 0,0-33 0,0 35 0,-34 0-129,34-35 258,-35 33-258,35 2 129,-34-35-129,0 0 129,0 0 0,34 0 0,-34 0 0,-1 0 0,35 0 0,0 0 0,0 0-129,0 0-387,-34-35-3225,34 35-903,34 0-387,-34-33-258</inkml:trace>
          <inkml:trace contextRef="#ctx0" brushRef="#br1" timeOffset="-30431.8643">-5188 138 516,'0'0'1290,"0"0"129,0 0 0,0 0-129,0 0 387,0 0-387,0 0-258,0 0 129,0 0-258,0-35 129,0 35-129,0 0-129,0 0 129,0 0 0,0 0-129,0 0-129,0 0 129,0 0 0,0 0-129,0 0 0,0 0-129,0 0 129,0 0-129,34 35-258,-34-35 129,0 0-258,0 35 129,0-2-129,-34 2 0,34 0-129,0-2 129,0 2-129,0 0 129,0-2-129,0 2 0,0 1 0,0-3 0,0 2 0,0-35 0,0 35 0,0-35 0,0 0 0,0 0 129,0 0-129,0 0-129,0 0 0,0 0-258,0 0-903,34 0-3096,-34 0-258,0-35-258,0 35-387</inkml:trace>
          <inkml:trace contextRef="#ctx0" brushRef="#br0" timeOffset="-2479.8149">-3231 173 1161,'-35'0'3612,"35"0"-387,0 0-516,0 0-516,0 0-516,0 0-129,0 0-387,0 0 0,0 0-258,35 0 0,-35 0-387,34 0 0,-34 0 129,34 33-387,0-33 0,0 0-129,-34 0-129,35 35 129,-1-35-129,0 0 0,-34 0 0,34 35 0,-34-35 0,36 0 0,-36 0 0,0 0 0,0 33 0,0-33 0,-36 0-129,2 0 129,0 35 129,34-35-129,-34 35-129,-1-35 129,1 33-129,34-33-129,-34 0-903,34 35-2838,0-35-645,0 0-129,0 0-258</inkml:trace>
          <inkml:trace contextRef="#ctx0" brushRef="#br0" timeOffset="11824.0015">-587 103 774,'0'0'2322,"0"0"-129,0 0 129,0 0-387,0 0 258,0 0-645,0 0 0,0 0-129,0 0-129,0 0-129,0 0-387,0 0-129,0 0 0,0 0 0,0 0 0,0 0-258,0 0-129,0 0 0,0 35 129,0-35-129,35 0 0,-35 0 0,0 0-129,34 35 258,-34-35-258,34 0 0,0 0 0,-34 0 0,34 33 0,1-33-129,-35 0 129,34 0-129,0 0 0,-34 0 0,34 0 0,-34 0 0,34 0 0,-34 0 0,0 0 0,0 0 0,0 0 0,0 0 0,0 0 0,0 0 0,0 0 0,0 0 0,0 0 0,0 0 0,0 0 0,0 0 129,0 0-129,0 35 0,0-35 0,0 0 0,0 0 0,0 0 0,-34 35 0,34-35 0,0 0 0,0 0 0,-34 33 0,34-33 0,-34 0 0,34 35 0,-34-35 0,34 35 0,-35-35 0,35 0 0,-34 33 0,34-33 129,0 35-129,0-35 0,0 0 129,-34 0-129,34 0 129,0 0-129,0 0 0,0 0 0,34 0 0,-34 0-258,0-35-1032,0 2-3225,34 33-258,-34-35-516,0 35-387</inkml:trace>
          <inkml:trace contextRef="#ctx0" brushRef="#br1" timeOffset="-23863.5303">31 70 1806,'0'0'3483,"0"0"-387,0 0-645,-34-35-387,34 35-387,0 0-258,0 0-258,0 0-387,0 0 129,0 0-258,0 0 0,34 0 0,-34 0 0,0-33 0,34 33-129,-34 0-129,34 0 0,-34 0-129,34 0-129,-34 0 0,35 0 0,-35 0-129,0 0 0,0 0 129,34 0-258,-34 0 129,34 33 0,-34 2 0,36-35-129,-36 33 0,0-33 0,0 35 129,-36-35-129,36 35 129,0-2 0,-34-33 0,34 35 0,0-35 0,-34 35 0,34-35 0,0 0 129,0 0-258,-35 0 129,35 0 129,0 0-129,0 0 0,0 0 0,0 0 0,35-35 0,-35 35 0,0 0 0,34 0 0,-34 0 0,34 0 0,2 35-129,-36-35 129,0 0 0,34 33 0,-34-33 0,0 35 0,0-35 0,0 35 0,0-2-129,0-33 129,0 35-129,0-35 129,-34 36 0,34-36 0,-36 0 0,36 0 129,-34 0-129,34 0 0,-34 0 129,34 0 0,0 0-129,-35 0 0,35 0 0,0 0 0,0-36 0,0 36-129,0 0-258,0 0-2451,0 0-1548,0 0-387,0 0-387,35 0 0</inkml:trace>
          <inkml:trace contextRef="#ctx0" brushRef="#br1" timeOffset="-27059.9361">-2338 103 516,'0'0'3870,"0"35"258,0-35-774,0 0-645,0 0-516,0 0-516,-35-35-387,35 35-258,0 0-258,0 0 129,0 0-258,0-33-129,0 33-258,0 0 129,0 0 0,35-35-129,-35 35 0,0 0-129,0 0-129,34 0 258,0 0-258,-34 0 0,34 0 129,-34 0-129,34 0 0,-34 0 0,35 0 129,-35 0-258,0 0 258,34 35-258,-34-35 129,0 33 0,0 2-129,0-35 129,0 35-129,0-2 129,0 2-129,-34-35 129,34 35-129,-35-2 129,1 2-129,34-35 129,-34 35-129,34-35 129,-34 33 0,34-33-129,0 0 129,0 0 0,-34 35 0,34-35 0,0 0 0,0 0 0,0 0 0,0 0 0,0 0 0,0 36 0,0-36 0,0 0 129,34 0-129,-34 0 129,34 0 0,0 0 0,-34 0 0,34 0-129,1 0 129,-35 0-129,34 0 129,-34 0-129,0 0 0,34 0 0,-34 0 0,0 0 0,34 0 0,-34 0 0,0 0-129,0 0-129,0 0-645,0 0-2064,0 0-1548,-34 0-387,34 0-258,0 0-258</inkml:trace>
        </inkml:traceGroup>
        <inkml:traceGroup>
          <inkml:annotationXML>
            <emma:emma xmlns:emma="http://www.w3.org/2003/04/emma" version="1.0">
              <emma:interpretation id="{6A96DA29-4373-4BC8-A62F-F0A662740D61}" emma:medium="tactile" emma:mode="ink">
                <msink:context xmlns:msink="http://schemas.microsoft.com/ink/2010/main" type="inkWord" rotatedBoundingBox="14497,16045 15492,16040 15494,16555 14499,16560">
                  <msink:destinationLink direction="with" ref="{0B648E46-5040-4513-A74B-10397EF39B1A}"/>
                </msink:context>
              </emma:interpretation>
              <emma:one-of disjunction-type="recognition" id="oneOf1">
                <emma:interpretation id="interp5" emma:lang="en-US" emma:confidence="1">
                  <emma:literal>74</emma:literal>
                </emma:interpretation>
                <emma:interpretation id="interp6" emma:lang="en-US" emma:confidence="0">
                  <emma:literal>&gt;4</emma:literal>
                </emma:interpretation>
                <emma:interpretation id="interp7" emma:lang="en-US" emma:confidence="0">
                  <emma:literal>34</emma:literal>
                </emma:interpretation>
                <emma:interpretation id="interp8" emma:lang="en-US" emma:confidence="0">
                  <emma:literal>shy</emma:literal>
                </emma:interpretation>
                <emma:interpretation id="interp9" emma:lang="en-US" emma:confidence="0">
                  <emma:literal>sh</emma:literal>
                </emma:interpretation>
              </emma:one-of>
            </emma:emma>
          </inkml:annotationXML>
          <inkml:trace contextRef="#ctx0" brushRef="#br0" timeOffset="74215.4241">7312 138 774,'0'0'4257,"34"0"516,-34 0-1290,0 0-903,0 0-516,0 0-645,0 0-387,0 0-258,34 0 0,-34 0-129,34 35-129,-34-35-129,34 0 0,-34 0-129,35 0 0,-35 33 129,34-33-258,2 0 0,-2 0 0,0 0 0,-34 35 0,35-35-129,-1 0 129,-34 0-129,0 0 0,34 0 0,-34 0 0,0 0 0,0 35 0,0-35 129,0 0-258,0 0 129,-34 33 129,34 2-129,-34-35 0,34 35 0,-35-35 0,1 33 0,34-33 0,-34 35 0,34-35 0,0 0-129,-36 36 129,36-36-387,0 0-903,0 0-3354,0 0-258,0 0-516,36-36-258</inkml:trace>
          <inkml:trace contextRef="#ctx0" brushRef="#br1" timeOffset="79651.6145">8034 2 258,'0'0'4386,"0"0"0,0 0-516,0 0-1290,0 0-645,0 33-516,0-33-258,0 0-387,0 0 0,0 0-129,0 0-129,0 35-129,0-35-129,0 33 0,0-33-129,0 35-129,0-35 129,-35 35-129,35-35 0,0 33 0,0 2 0,0-35 0,-36 35 0,36-35 129,0 0-258,0 33 258,0-33-129,0 0 0,0 0 0,0 0 0,0 0 0,0 0 0,0 0 0,0 0 129,0 0-129,36 0 0,-36 0 0,35 0 0,-35 0 0,34 0 0,0 0 0,0 0 0,-34 0 129,34 0-258,1 0 129,-35 0 0,34 0 0,-34 0 0,34 0 0,-34 0 0,0 0 0,0 0 0,0 0 0,0-33 0,0 33 0,34 0 0,-34 0 129,0-35-258,0 35 129,0-35 0,0 35 0,0 0 0,0 0 0,0 0 129,0 0-129,0 0 0,0 0 0,0 0 0,0 35 129,0-35-129,0 35 258,0-2-258,0 2 129,0 0-129,0-2 129,0-33 0,0 35-129,0 1 0,0-36 0,0 0 0,0 33 129,0-33-258,0 0-129,0 0-774,0 0-2967,0 0-903,0 0-129,0 0-645</inkml:trace>
        </inkml:traceGroup>
      </inkml:traceGroup>
      <inkml:traceGroup>
        <inkml:annotationXML>
          <emma:emma xmlns:emma="http://www.w3.org/2003/04/emma" version="1.0">
            <emma:interpretation id="{52B05A8A-6B5D-4FFC-A08F-293B611AEFA1}" emma:medium="tactile" emma:mode="ink">
              <msink:context xmlns:msink="http://schemas.microsoft.com/ink/2010/main" type="line" rotatedBoundingBox="2748,16736 13980,16663 13984,17317 2753,17390"/>
            </emma:interpretation>
          </emma:emma>
        </inkml:annotationXML>
        <inkml:traceGroup>
          <inkml:annotationXML>
            <emma:emma xmlns:emma="http://www.w3.org/2003/04/emma" version="1.0">
              <emma:interpretation id="{C13A6EBD-4D90-4346-AD3B-4EF11E83EEC0}" emma:medium="tactile" emma:mode="ink">
                <msink:context xmlns:msink="http://schemas.microsoft.com/ink/2010/main" type="inkWord" rotatedBoundingBox="2749,16838 4226,16828 4229,17241 2752,17250"/>
              </emma:interpretation>
              <emma:one-of disjunction-type="recognition" id="oneOf2">
                <emma:interpretation id="interp10" emma:lang="en-US" emma:confidence="0">
                  <emma:literal>M=16</emma:literal>
                </emma:interpretation>
                <emma:interpretation id="interp11" emma:lang="en-US" emma:confidence="0">
                  <emma:literal>m=16</emma:literal>
                </emma:interpretation>
                <emma:interpretation id="interp12" emma:lang="en-US" emma:confidence="0">
                  <emma:literal>M=\6</emma:literal>
                </emma:interpretation>
                <emma:interpretation id="interp13" emma:lang="en-US" emma:confidence="0">
                  <emma:literal>m=\6</emma:literal>
                </emma:interpretation>
                <emma:interpretation id="interp14" emma:lang="en-US" emma:confidence="0">
                  <emma:literal>MCG</emma:literal>
                </emma:interpretation>
              </emma:one-of>
            </emma:emma>
          </inkml:annotationXML>
          <inkml:trace contextRef="#ctx0" brushRef="#br0" timeOffset="21539.7352">-4434 895 1419,'0'0'4386,"0"0"129,0 0-129,0 0-2451,0 0-387,0 0-258,0 33-387,0 2-258,0-35-129,0 35-129,0-2-129,34 2-129,-34-35-129,0 35 129,0-2-129,0-33 129,0 35-258,0-35 258,-34 0-129,34 0 0,0 0 258,0 0-387,0 0 258,0-35-129,0 35 129,0-33-258,0-2 0,0 0 129,0 2-129,34-2 258,-34 0-258,0 35 258,0-33-258,0 33 258,0-35 0,0 35-129,0 0 129,0 35 0,0-35 0,0 33 0,0-33 0,34 35 0,-34-35-129,34 0 129,-34 35 0,37-35-129,-37 0 129,34 0-129,-34 0 129,34-35-129,-34 35 129,34 0-129,-34 0 129,34-35-129,-34 35 0,0-33 258,0 33-258,35 0 0,-35 0 0,0 0 0,0 0 129,0 0-129,0 0 0,0 33 0,0-33 0,34 35 0,-34 0 129,0-2-129,0-33 0,0 35 0,0 0 0,0-35-516,0 0-645,0 33-3096,0-33-516,34 0-129,-34 0-516</inkml:trace>
          <inkml:trace contextRef="#ctx0" brushRef="#br0" timeOffset="22067.8023">-3919 1066 4386,'34'0'4773,"-34"0"0,0 0-645,36 0-2838,-36 0-129,34 0-516,-34 0-129,35-35-258,-35 35-774,0 0-516,34 0-1161,-34 0-2064,34 0-387,0 0-387</inkml:trace>
          <inkml:trace contextRef="#ctx0" brushRef="#br0" timeOffset="21827.7718">-3919 928 4644,'0'0'4773,"0"0"0,0 0-387,0 0-3225,0 0-129,34 0-129,2 0-129,-36 0-516,34 0-129,1 0-129,-35 0-387,0 0-774,68 0-2451,-68 0-903,0 0-258,0 0-258</inkml:trace>
          <inkml:trace contextRef="#ctx0" brushRef="#br0" timeOffset="22396.344">-3473 792 1677,'0'0'4386,"0"0"387,0 33-387,0-33-2322,34 35-645,-34-35-258,0 35-258,0-2-387,0 2 129,0 0-387,0-2 0,0 2 0,0-35-258,0 35 129,0-2-387,0 2 129,0-35-903,0 0-2322,0 0-1161,37 35-387,-37-35 129</inkml:trace>
          <inkml:trace contextRef="#ctx0" brushRef="#br0" timeOffset="23155.9405">-2992 792 3999,'-34'0'4386,"34"0"-516,-34 0-1290,-1 0-387,35 0-516,-34 33-387,34-33-387,-34 35-129,34-35 0,-34 35-387,34-2 0,0 2-129,0 0 0,0-2-129,0 2 0,0 0-129,0-35 129,34 33-258,-34 2 258,34-35-387,-34 0 387,34 0-387,-34 0 258,35 0 0,-1 0-129,-34 0 129,34-35-129,-34 2 129,34 33-129,-34-35 129,0 0-129,0 35 129,0-33 0,-34 33-129,34 0 129,-34 0 129,0 0-129,-1 0 0,1 33 0,34-33 0,-34 35-387,34-35-129,-34 35-1548,34-35-2451,0 33-129,0-33-516,0 0 129</inkml:trace>
        </inkml:traceGroup>
        <inkml:traceGroup>
          <inkml:annotationXML>
            <emma:emma xmlns:emma="http://www.w3.org/2003/04/emma" version="1.0">
              <emma:interpretation id="{6829C198-DE7B-451D-9480-BAE8947B4016}" emma:medium="tactile" emma:mode="ink">
                <msink:context xmlns:msink="http://schemas.microsoft.com/ink/2010/main" type="inkWord" rotatedBoundingBox="5532,16797 6734,16789 6737,17243 5535,17251"/>
              </emma:interpretation>
              <emma:one-of disjunction-type="recognition" id="oneOf3">
                <emma:interpretation id="interp15" emma:lang="en-US" emma:confidence="0">
                  <emma:literal>xo</emma:literal>
                </emma:interpretation>
                <emma:interpretation id="interp16" emma:lang="en-US" emma:confidence="0">
                  <emma:literal>0=0</emma:literal>
                </emma:interpretation>
                <emma:interpretation id="interp17" emma:lang="en-US" emma:confidence="0">
                  <emma:literal>2=70</emma:literal>
                </emma:interpretation>
                <emma:interpretation id="interp18" emma:lang="en-US" emma:confidence="0">
                  <emma:literal>xerox</emma:literal>
                </emma:interpretation>
                <emma:interpretation id="interp19" emma:lang="en-US" emma:confidence="0">
                  <emma:literal>2÷0</emma:literal>
                </emma:interpretation>
              </emma:one-of>
            </emma:emma>
          </inkml:annotationXML>
          <inkml:trace contextRef="#ctx0" brushRef="#br0" timeOffset="25047.6807">-1653 757 4128,'0'0'4902,"0"35"-516,0-35 129,0 0-2967,35 33-516,1 2-129,-36 0-129,34-35-516,0 33 0,0 2-129,1-35 0,-1 35-387,0-35-516,0 33-1935,0-33-1806,-34 0 0,35 0-516,-1 0 129</inkml:trace>
          <inkml:trace contextRef="#ctx0" brushRef="#br0" timeOffset="24791.6482">-1343 792 4128,'0'0'4773,"0"0"-387,0 0-129,0 0-3096,-34 0 0,34 33-387,-34-33-258,34 35-129,-34 0 129,34-35-387,-35 33 0,1 2 0,34 0 0,-34-2-129,34-33-129,0 35 0,0-35-258,-34 0-774,34 0-2193,0 0-1032,0 0-387,0 0-129</inkml:trace>
          <inkml:trace contextRef="#ctx0" brushRef="#br0" timeOffset="25543.7437">-1138 998 3612,'0'0'4644,"0"0"0,0 0-516,37 0-2709,-37 0-516,34 0-129,0 0-387,-34 0-516,34 0-774,0 0-2322,0 0-1032,1 0-387,-35-35-129</inkml:trace>
          <inkml:trace contextRef="#ctx0" brushRef="#br0" timeOffset="25311.7142">-1138 860 5160,'37'0'4902,"-3"0"-516,-34 0-129,0 0-3354,34 0-516,0 0-258,0-35-774,0 35-2838,-34 0-1032,0 0 258,35 0-645</inkml:trace>
          <inkml:trace contextRef="#ctx0" brushRef="#br0" timeOffset="26025.8049">-655 860 1935,'-36'35'4902,"36"-2"-387,0 2 129,0-35-2580,-34 35-516,34-2-516,0 2 0,0-35-258,0 35-516,0-2 129,0 2-258,34-35 129,-34 0-258,36 35 129,-2-35 0,0 0-258,1 0 387,-1-35-387,-34 35 258,34-35-258,0 2 258,-34-2-258,0 0 129,0 2 0,0-2 0,0 0 0,-34 2-129,0 33 129,0-35 0,-1 35-129,1 0-387,0 35-903,-2-35-2967,36 33-258,-34 2-387,34-35-129</inkml:trace>
        </inkml:traceGroup>
        <inkml:traceGroup>
          <inkml:annotationXML>
            <emma:emma xmlns:emma="http://www.w3.org/2003/04/emma" version="1.0">
              <emma:interpretation id="{60872791-1A05-4F8F-ACD9-066E70FC3908}" emma:medium="tactile" emma:mode="ink">
                <msink:context xmlns:msink="http://schemas.microsoft.com/ink/2010/main" type="inkWord" rotatedBoundingBox="10032,16840 11748,16829 11751,17243 10035,17254"/>
              </emma:interpretation>
              <emma:one-of disjunction-type="recognition" id="oneOf4">
                <emma:interpretation id="interp20" emma:lang="en-US" emma:confidence="0">
                  <emma:literal>[x-axis]</emma:literal>
                </emma:interpretation>
                <emma:interpretation id="interp21" emma:lang="en-US" emma:confidence="0">
                  <emma:literal>8x10* [1×410]</emma:literal>
                </emma:interpretation>
                <emma:interpretation id="interp22" emma:lang="en-US" emma:confidence="0">
                  <emma:literal>[XBox* [1×410]</emma:literal>
                </emma:interpretation>
                <emma:interpretation id="interp23" emma:lang="en-US" emma:confidence="0">
                  <emma:literal>8x10* [1×40]</emma:literal>
                </emma:interpretation>
                <emma:interpretation id="interp24" emma:lang="en-US" emma:confidence="0">
                  <emma:literal>[xerox* [1×410]</emma:literal>
                </emma:interpretation>
              </emma:one-of>
            </emma:emma>
          </inkml:annotationXML>
          <inkml:trace contextRef="#ctx0" brushRef="#br0" timeOffset="35456.0024">2847 860 645,'0'-35'4515,"0"35"387,0 0-387,0 0-1677,0 0-1290,0 35-387,0-35-516,34 35-129,-34-2-129,34-33 0,0 35-387,2 0 129,-1-2-258,-1-33 0,34 35-387,-68 0-645,34-35-2064,1 0-1548,-1 33 0,-34-33-387</inkml:trace>
          <inkml:trace contextRef="#ctx0" brushRef="#br0" timeOffset="35207.9709">3122 860 1419,'0'0'4257,"0"0"258,0 0-1419,0 0-645,0 0-645,0 35-387,0-35-387,0 0-258,-34 33-129,34 2-129,-34-35-258,34 35 0,-34-2-129,-1-33 0,-1 35 0,36 0-258,-34-2 129,34-33-387,0 35 129,0-35-903,0 0-129,0 0-1548,0 0-1935,0 0 0,0 0-258</inkml:trace>
          <inkml:trace contextRef="#ctx0" brushRef="#br0" timeOffset="36924.1888">3327 825 3225,'0'0'5031,"0"0"-387,0 0-1290,-34 0-1419,34 0-258,34 0-516,-34 0-129,34 0-387,1 0-387,-35 0-129,36 0-258,32 0-1290,-34 0-3096,1 0-258,-1 0-258,0 0-516</inkml:trace>
          <inkml:trace contextRef="#ctx0" brushRef="#br0" timeOffset="35935.5631">3396 963 2709,'0'0'4773,"0"0"-129,0 0-258,0 0-2967,0 0-387,36 0-129,-36 0-387,34 0-387,0 0-387,-34 0-645,34 0-2967,1 0-774,-35 0-258,34 0 0</inkml:trace>
          <inkml:trace contextRef="#ctx0" brushRef="#br0" timeOffset="37411.7506">3740 860 3225,'0'35'5031,"0"-35"-258,0 0 0,0 0-3225,0 33-258,0-33-258,34 0-258,-34 0-258,34 35-129,-34-35-258,34 35 0,0-35-129,-34 0-258,37 33-516,-37-33-1806,0 0-2064,34 0-387,-34 0-129,34 35 1</inkml:trace>
          <inkml:trace contextRef="#ctx0" brushRef="#br0" timeOffset="36291.6085">3981 860 516,'0'-35'3870,"0"35"645,0 0-1419,0 35-1677,0-35 258,0 35-516,-34-35 0,34 33-516,-34-33 0,34 35-129,0 0-258,-37-2 0,3-33-129,34 35 0,0-35-129,0 0-516,-34 35-1161,34-35-2580,0 0-129,0 0-516,0 0 646</inkml:trace>
          <inkml:trace contextRef="#ctx0" brushRef="#br0" timeOffset="37971.8218">4049 1031 3483,'0'0'5031,"0"0"-387,0 0 0,0-33-3354,35 33-387,-35 0-258,34 0-258,0-35-258,0 35-258,0 0-645,-34 0-2451,34 0-1290,-34 0-387,0 0-129</inkml:trace>
          <inkml:trace contextRef="#ctx0" brushRef="#br0" timeOffset="37731.2911">4152 792 1032,'0'0'4515,"0"0"258,0 33-387,34-33-2451,-34 0-774,0 70 129,0-70-516,0 33-129,0 2-387,0 0 0,0-35-258,0 33 129,0 2-258,0-35-516,0 35-645,0-35-2709,0 33-387,0-33-645,0 0 258</inkml:trace>
          <inkml:trace contextRef="#ctx0" brushRef="#br0" timeOffset="38980.4499">4323 860 516,'0'0'4644,"0"0"258,0 0-258,0-35-2580,36 35-258,-36 0-258,0 0-516,0 0-258,34 0-258,-34 0 0,34 0-258,-34 0-129,0 0 129,0 0-129,35 35-129,-35-35 0,0 35 0,-35-35 0,35 33 0,0-33 0,0 0 0,0 35-129,0-35 129,-34 0 0,34 0 0,0 0 0,0 35 0,0-35 0,34 0 0,-34 0 0,35 0 0,-35 0 0,34 0 0,-34 0 0,34 0 0,-34 0 0,0 0 0,0 0 0,34 0 0,-34 0 0,0 33-129,0 2 129,-34-35 0,34 35 129,0-35-387,-34 33 387,34-33-258,-34 35 258,34-35-258,-35 0 258,35 35-258,-34-35 129,34 0 0,0 0 0,0 0-258,0 0-1935,0 0-2193,0-35-774,0 35-129,0 0 0</inkml:trace>
          <inkml:trace contextRef="#ctx0" brushRef="#br0" timeOffset="31467.4959">958 928 3483,'0'0'4128,"0"0"258,0 0-2580,0 35-129,0-35-258,68 35-258,-68-35-258,35 33-387,-1-33-129,-34 35-129,34-35-258,2 35 129,-36-35-129,34 33-387,1-33-516,-35 0-2709,0 35-774,0-35-258,34 0 129</inkml:trace>
          <inkml:trace contextRef="#ctx0" brushRef="#br0" timeOffset="30807.4121">719 757 1935,'34'0'2838,"-34"0"-129,0 0-258,0 0-516,0 0-258,0 0-129,0 0-387,0 0-258,0 0 0,0 0-258,0 0-129,0 35-129,0-35-129,-34 0 0,34 0-129,0 0-129,0 0 129,-37 0-129,3 0 0,34 0 0,-34 0 0,34 0 129,0 0-129,-34 0 0,34 0 0,0 0 0,0 0 129,0 0-129,-34 33 0,34-33 0,0 35 129,0-35-129,0 35 0,0-35 0,0 33 0,0 2 0,34 0 0,-34-2 0,0-33 0,0 35 129,0 0-129,0-2 0,0 2-129,34-35 258,-34 35-258,0-35 258,0 0-387,0 33 258,0-33-129,0 0 129,0 0 0,0 0 0,0 0 0,0 0-129,0 0 129,34 0 0,-34 0 0,34-33 0,-34 33 0,37 0 0,-37 0 0,34 0-258,0 0-258,0 0-1419,-34 0-2193,34 0-387,-34 0-129,0 0 259</inkml:trace>
          <inkml:trace contextRef="#ctx0" brushRef="#br0" timeOffset="32000.0635">1646 860 1032,'-34'35'3612,"34"-35"0,0 0-2451,-37 33 129,37-33-129,-34 0-258,34 0-258,-34 0 0,34 35-129,-34-35 0,34 0 0,-34 0-258,34 0 129,0 35 0,0-35-129,0 0-129,0 0 0,0 33 0,0-33-129,0 0 129,0 0 0,0 0-129,34 0 129,-34 0 0,0 35 129,0-35-129,34 0 129,-34 0-129,34 35-258,-34-35-258,0 0-516,34 0-1677,-34 33-1677,0-33-258,37 0 129</inkml:trace>
          <inkml:trace contextRef="#ctx0" brushRef="#br0" timeOffset="32820.1675">2022 860 2451,'-34'35'4515,"34"-2"-258,0 2-774,-34-35-2193,34 68 0,0-68 0,34 35-516,-34 0-129,34-35-258,-34 33 0,34-33-387,2 0 258,-36 35-129,35-35-258,-35-35 129,34 35-129,-34-33 129,34-2-258,-34 35 387,0-35-387,0 2 129,0-2 0,-34 0 0,34 35 0,-34-33 0,-1 33 0,35 0 0,-36 0-129,2 0-129,34 0-774,-34 33-2451,34-33-645,0 0-516,0 0 387</inkml:trace>
          <inkml:trace contextRef="#ctx0" brushRef="#br0" timeOffset="31195.9614">1199 928 2967,'0'0'3999,"0"0"129,0 0-1806,0 0-1161,0 0 0,0 35-129,0-35-387,-34 35-129,34-35 0,-36 33-129,36 2-129,-34-35 0,34 35 0,-34-35-129,34 33-258,-35-33-387,35 35-645,0-35-774,0 0-1806,0 0-774,0 0 0</inkml:trace>
          <inkml:trace contextRef="#ctx0" brushRef="#br0" timeOffset="32383.6121">1817 860 2580,'0'35'4257,"0"-35"0,0 33-129,0 2-3225,0-35-129,0 35 0,0-35-387,34 33 0,-34 2-258,0-35-258,0 35-903,0-35-2580,0 0-645,0 0-258,0 0 129</inkml:trace>
          <inkml:trace contextRef="#ctx0" brushRef="#br0" timeOffset="33487.7524">2161 654 1548,'0'0'4386,"0"0"129,0 0-129,34 0-2967,-34 0-129,34 0 0,-34 0-387,34 0-258,-34 0-258,35 0-129,-35 0 0,0 0-129,34 0-129,-34 0 129,0 0-129,34 35 0,-34-35 129,0 0-129,0 0 0,0 33 258,0-33-258,0 0 0,0 0 0,-34 35 0,34-35 0,0 35 0,0-35 0,0 33 0,0-33 0,0 35 129,0 0-129,0-35 0,34 33 0,-34 2 0,0-35 0,34 35 129,-34-2-258,0-33 258,0 35 0,34 0-258,-34-35 258,0 33-258,0 2 258,0-35-258,0 35 258,0-35-258,-34 33 129,34-33 0,-34 0 0,34 35 0,-34-35 0,0 0 0,34 35 0,0-35-903,0 0-3354,-35 0-387,35 0-258,0-35-258</inkml:trace>
          <inkml:trace contextRef="#ctx0" brushRef="#br0" timeOffset="54423.4109">5182 792 1677,'0'0'2193,"0"0"-258,0 0-129,0 0-387,0 0-129,0 0-129,0 0-129,0 0 0,0 0-258,0 0 0,0 0-258,0 0 0,0 0 0,0 0-129,-35 0-129,35 0 129,0 0-129,0 0 0,-34 0 129,34 0-129,-34 0-129,34 0 0,0 0 0,0 0 0,-34-35 0,34 35 0,0 0-129,0 0 0,0 0 0,0 0 129,0 0-129,0 0 0,0 35 0,0-35 0,0 33 0,0-33 129,0 0-129,0 35 0,0-35 0,0 35 129,0-2-129,0-33 0,0 35 0,0-35 0,0 35-129,0-2 129,0-33 0,0 35 0,0-35 129,0 0-129,0 35 129,0-35-129,0 0 129,0 0-129,0 0 0,0 0 0,0 0-129,0 0 129,34 0-129,-34 0 129,0 0 0,34 0-129,-34 0 129,0-35-129,34 35-129,-34 0-387,35 0-645,-35 0-2193,0 0-1032,0 0-258,34 0 258</inkml:trace>
          <inkml:trace contextRef="#ctx0" brushRef="#br0" timeOffset="54847.9648">5594 860 3225,'0'0'4257,"34"0"-1677,-34 0-258,-34 35 0,34-35-387,0 33-774,-34-33-129,34 35-387,-34-35-129,34 0-129,-35 35-258,35-35 0,-34 33-129,34-33 0,0 0-258,-34 35-258,34-35-516,0 0-1161,-34 0-2193,34 0-516,0 0 129</inkml:trace>
          <inkml:trace contextRef="#ctx0" brushRef="#br0" timeOffset="55131.5008">5389 860 129,'0'0'4257,"0"0"516,34 0-387,-34 35-2580,0-35-516,34 0 0,-34 0-258,34 33-516,-34-33-258,0 35 0,35-35-129,-35 0-258,34 35-258,-34-35-258,34 0-645,-34 0-1161,34 0-1935,-34 33-516,0-33 387</inkml:trace>
          <inkml:trace contextRef="#ctx0" brushRef="#br0" timeOffset="55647.5664">6040 722 2193,'0'35'4128,"0"-35"0,0 0-2451,-34 0 0,34 35-129,-34-35-645,34 33 0,-34-33-387,34 0 0,-34 35 0,0-35-129,34 0-129,-35 35 129,1-35-129,34 0 0,-34 33 0,34-33 0,0 0 0,0 0-129,0 0 0,0 0 0,0 0 0,0 0-129,34 0 129,-34 35-129,34-35 258,-34 0-258,35 0 0,-35 0 129,34 0-129,-34 0-129,0 0-129,34 35 0,-34-35-387,0 0-645,34 33-1677,-34-33-1806,0 0 0,34 0-387</inkml:trace>
          <inkml:trace contextRef="#ctx0" brushRef="#br0" timeOffset="55955.6055">6143 757 1935,'0'0'4773,"0"35"-129,0-35-258,0 33-3096,0-33-258,0 35 258,0 0-774,0-2-129,0-33-258,0 35 0,0 0-129,0-35-258,0 33-516,0-33-903,0 0-2580,36 35-387,-36-35-258</inkml:trace>
          <inkml:trace contextRef="#ctx0" brushRef="#br0" timeOffset="56423.6649">6316 792 4386,'-34'68'5031,"34"-68"-387,0 35-1161,-34-2-2322,34 2 0,0-35-387,0 35-258,34-35-258,-34 33 0,34-33-258,-34 35 258,34-35-129,0 0-129,-34 0 0,35 0 0,-1-35 0,-34 35 0,34-33 0,-34-2-129,0 35 129,0-35-258,0 2 258,0-2 0,0 35-129,-34-35 129,34 35 0,-34-33 0,-1 33 129,1 0-129,0 0 0,34 33 0,-34-33 0,34 0-258,-34 35-645,34-35-1677,0 0-1935,34 0-387,-34 0-129</inkml:trace>
          <inkml:trace contextRef="#ctx0" brushRef="#br0" timeOffset="57187.2617">6555 689 1806,'0'0'4644,"0"0"129,0 0-129,0 0-2838,0 0-774,0 0 0,35 0-129,-35 0-258,36 0-258,-36 0 129,34 0-258,-34 0 0,0 0 0,34 0-129,-34 0 0,34 0 0,-34 0 0,0 0 0,35 0-129,-35 0 0,0 0 0,0 0 129,0 0-258,0 33 258,0-33-129,0 35 0,0-35 0,0 0 129,0 0-129,0 35 0,0-2 0,0-33 0,0 35 0,0-35 0,0 35 0,0-35 0,0 33 0,0-33 0,0 35 0,0 0 0,34-2 0,-34-33 129,0 35-129,0 0 0,0-35-129,0 33 258,0 2-258,0-35 258,0 0-258,0 35 258,0-35-129,-34 0 0,34 0 129,-35 33 0,35-33-129,-34 0 0,34 0-129,0 0-774,-34 0-3612,34 0-645,0 0 0,0-33-516</inkml:trace>
        </inkml:traceGroup>
      </inkml:traceGroup>
    </inkml:traceGroup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1:36:06.061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B31A0448-4C8C-4A22-AFBA-303961DC101C}" emma:medium="tactile" emma:mode="ink">
          <msink:context xmlns:msink="http://schemas.microsoft.com/ink/2010/main" type="inkDrawing" rotatedBoundingBox="5360,16323 6735,16263 6736,16302 5362,16362" semanticType="strikethrough" shapeName="Other">
            <msink:sourceLink direction="with" ref="{AE21DC5A-2827-41E1-8648-45757CB9219C}"/>
          </msink:context>
        </emma:interpretation>
      </emma:emma>
    </inkml:annotationXML>
    <inkml:trace contextRef="#ctx0" brushRef="#br0">-1824 309 1806,'0'0'3354,"0"0"-387,0 0-645,0 0-258,0 0-258,0 0-387,0 0 0,0 0-387,0 0 0,0 0-387,0 0 0,35 0 0,-35 0-129,34 0 0,-34 0-129,34 0-129,0 0-129,0 0 0,-34-33 129,35 33-258,35 0 129,-36 0-129,0 0 129,1 0-129,33 0 0,-34 0 129,0 0-129,1 0 129,-1 0-129,0 0 0,0 0 0,0 0 0,3 0 129,-3 0-129,0 0 129,0 0-129,-34 0 0,34 0 0,0 0 0,1 0 0,-1 0 0,-34 0 0,34 0 0,0 0 0,-34 0 0,34 0 0,-34-35 0,35 35 0,-1 0 129,-34 0-129,36 0 0,-36 0 0,34 0 0,-34 0 0,34 0 0,-34 0 129,35 0-129,-1 0 0,-34 0 0,34 0 0,-34 0 0,0 0 0,34 0 0,-34 0 0,0 0-129,0 0 129,0 0 0,0 0-129,0 0-387,0 0-1032,0 0-2967,0 0 0,0 0-516,0 0-258</inkml:trace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1:35:56.99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61900F0A-4DED-4E31-B020-DAE622D1A369}" emma:medium="tactile" emma:mode="ink">
          <msink:context xmlns:msink="http://schemas.microsoft.com/ink/2010/main" type="inkDrawing" rotatedBoundingBox="7835,16257 9003,16316 9000,16361 7832,16302" semanticType="strikethrough" shapeName="Other">
            <msink:sourceLink direction="with" ref="{AE21DC5A-2827-41E1-8648-45757CB9219C}"/>
          </msink:context>
        </emma:interpretation>
      </emma:emma>
    </inkml:annotationXML>
    <inkml:trace contextRef="#ctx0" brushRef="#br0">648 241 2580,'0'0'3483,"0"0"-645,0 0-645,0 0-258,34 0-387,-34 0-129,37 0-129,-37 0-387,34 0 0,-34 0-387,34 0 0,0 0-129,0 0-258,-34 0 129,35 0-129,-1 35 0,0-35 0,0 0-129,0 0 129,1 0 0,33 0-129,-32 0 129,-2 0-129,1 0 258,-1 0-258,0 0 129,0 0-129,0 0 0,1 0 0,-1 0 0,-34 0 0,34 0 0,0 0 0,0 0 0,0 0 0,-34 33 0,37-33 0,-3 0 0,-34 0 0,34 0 0,0 0 0,-34 0 0,0 0 0,0 0 0,34 0-129,-34 0 258,0 0-129,0 0 0,35-33 0,-35 33-129,0 0-258,0 0-258,0 0-3483,34 0-516,-34 0-129,0 0-387</inkml:trace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1:40:49.252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AF9E5BA-9D33-443D-94D0-F088E3B74684}" emma:medium="tactile" emma:mode="ink">
          <msink:context xmlns:msink="http://schemas.microsoft.com/ink/2010/main" type="writingRegion" rotatedBoundingBox="18447,17356 25281,17354 25282,18772 18448,18775"/>
        </emma:interpretation>
      </emma:emma>
    </inkml:annotationXML>
    <inkml:traceGroup>
      <inkml:annotationXML>
        <emma:emma xmlns:emma="http://www.w3.org/2003/04/emma" version="1.0">
          <emma:interpretation id="{B91D5854-196E-4496-83E3-1D44661B22A8}" emma:medium="tactile" emma:mode="ink">
            <msink:context xmlns:msink="http://schemas.microsoft.com/ink/2010/main" type="paragraph" rotatedBoundingBox="18821,17380 25278,17342 25282,17994 18825,180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738680B-1A7A-46FC-8DAE-11590E48F56A}" emma:medium="tactile" emma:mode="ink">
              <msink:context xmlns:msink="http://schemas.microsoft.com/ink/2010/main" type="line" rotatedBoundingBox="18821,17380 25278,17342 25282,17994 18825,18032"/>
            </emma:interpretation>
          </emma:emma>
        </inkml:annotationXML>
        <inkml:traceGroup>
          <inkml:annotationXML>
            <emma:emma xmlns:emma="http://www.w3.org/2003/04/emma" version="1.0">
              <emma:interpretation id="{92DA7440-9BED-45A8-97AA-B6CE1597BC3E}" emma:medium="tactile" emma:mode="ink">
                <msink:context xmlns:msink="http://schemas.microsoft.com/ink/2010/main" type="inkWord" rotatedBoundingBox="18822,17436 21433,17421 21437,18016 18825,18032"/>
              </emma:interpretation>
              <emma:one-of disjunction-type="recognition" id="oneOf0">
                <emma:interpretation id="interp0" emma:lang="en-US" emma:confidence="0">
                  <emma:literal>M-716[,16]</emma:literal>
                </emma:interpretation>
                <emma:interpretation id="interp1" emma:lang="en-US" emma:confidence="0">
                  <emma:literal>M-n16[,16]</emma:literal>
                </emma:interpretation>
                <emma:interpretation id="interp2" emma:lang="en-US" emma:confidence="0">
                  <emma:literal>MI6]</emma:literal>
                </emma:interpretation>
                <emma:interpretation id="interp3" emma:lang="en-US" emma:confidence="0">
                  <emma:literal>MI6}</emma:literal>
                </emma:interpretation>
                <emma:interpretation id="interp4" emma:lang="en-US" emma:confidence="0">
                  <emma:literal>M-ni6[,16]</emma:literal>
                </emma:interpretation>
              </emma:one-of>
            </emma:emma>
          </inkml:annotationXML>
          <inkml:trace contextRef="#ctx0" brushRef="#br0">619 241 4128,'0'0'4386,"0"0"0,0 0-2193,0 0-1290,34 0 129,-34 0-129,35 0-258,-35 0-258,34 0-129,0 0-129,0 0-129,-34 0-258,34 0-774,-34 0-2193,35 0-903,-35 0-774,34 0 258</inkml:trace>
          <inkml:trace contextRef="#ctx0" brushRef="#br0" timeOffset="363.5462">859 173 1806,'0'0'3999,"34"0"-258,-34 0-2064,36 0-774,-36 0 129,0 0 0,34 33-516,-34-33 0,34 0-258,-34 0 0,35 0-129,-35 0 129,0 35-129,0-35 258,0 35-387,0-35 0,0 33 129,0-33-129,0 0 0,0 0 129,0 0-129,-35 35-258,35-35-258,0 0-903,0 0-1419,0 0-1419,0 0 0</inkml:trace>
          <inkml:trace contextRef="#ctx0" brushRef="#br0" timeOffset="680.0864">1339 138 258,'0'-35'4128,"0"35"645,0 0-645,0 35-1677,0-35-1290,-34 35-129,34-35 129,0 33-516,0 2-129,0-35-258,0 35 0,0-2-258,-34 2 258,34 0-387,0-35 0,0 33 0,0 2-387,0-35-645,34 0-2580,-34 0-645,0 0-645,0 0 387</inkml:trace>
          <inkml:trace contextRef="#ctx0" brushRef="#br0" timeOffset="1279.1622">1752 138 645,'0'0'3741,"0"0"387,0 0-1548,0 0-129,-35 0-516,35 0-645,0-35-258,0 35-258,-34 0-258,34 0 0,-34 35-258,34-35 129,-34 35-129,34-35-129,-34 33 129,34-33-129,-35 35 129,35 0-129,-34-2 129,34-33-258,0 35 258,0 0-258,0-35 0,0 33 0,34-33 0,-34 35 0,35-35-258,-1 0 129,0 0 129,-34 0-129,34 0 129,0-35-129,-34 35 129,35-33 0,-35 33 0,0 0 0,0-35 0,0 35 0,-35-35 0,1 35 129,0 0 0,0 0-129,0 0 129,-1 0-129,1 35-129,0-35-387,34 35-3096,-34-35-903,34 33-258,0-33-258</inkml:trace>
          <inkml:trace contextRef="#ctx0" brushRef="#br0" timeOffset="15559.4757">1339 70 2322,'0'0'2064,"0"0"-129,0 0-258,0 0-516,0 0 0,0 0 0,0 0-129,0 0-258,0 0 129,0 0-387,-34 0 0,34 0-129,0 0 0,0 0-129,-34 0 258,34 0-258,-34 0 0,34 0 0,-34 0 0,34 0-129,0 0 0,0 0 0,-35 0 129,35 0-258,0 0 129,0 0 0,0 0-129,-34 33 129,34-33 0,0 0-129,0 35 129,0-35-129,34 35 129,-34-2-129,0-33 129,0 35-129,0 0 0,0-2-129,-34 2 258,34 0-258,0-35 0,0 33 0,0 2 0,0-35 0,-34 35 129,34-35-129,0 0 129,0 0 0,0 0 0,0 0 0,0 33 0,0-33 0,0 0 129,34 0-129,-34 0 0,34 0 0,-34 0-129,35 0-387,-35 0-516,0 0-2838,34 0-387,0 0-258,-34 0 130</inkml:trace>
          <inkml:trace contextRef="#ctx0" brushRef="#br0" timeOffset="15928.0226">1786 412 3354,'34'35'4257,"-34"-35"-387,0 0-2451,0 35-387,0-35-258,0 0-258,0 0-645,0 33-516,0 2-1548,0-35-1677,0 0-387,0 0 258</inkml:trace>
          <inkml:trace contextRef="#ctx0" brushRef="#br0" timeOffset="16535.5998">2061 138 1419,'0'0'4386,"0"0"0,0 0-1677,0 0-516,0 35-387,0-35-645,-34 0-258,34 33-258,0 2-516,0-35 258,0 35-387,-34-2 129,34-33-129,0 35 0,0 0 0,0-2-258,0-33-258,0 35-387,0-35-1032,0 0-2580,0 0 0,0 0-387</inkml:trace>
          <inkml:trace contextRef="#ctx0" brushRef="#br0" timeOffset="17127.6748">2337 138 1677,'0'0'4128,"0"0"258,0 0-1677,0 0-1161,0 0-129,0 0-129,-34 0-387,34 0-129,-37 0-258,37 0-258,-34 35 129,34-35-129,-34 33 0,34-33-129,0 35 0,-34 0-129,34-35 258,0 33-258,0 2 129,0 0-258,0-2 129,34-33 0,-34 35 0,34 0 0,0-35-129,-34 0 0,37 33 0,-3-33 129,-34 0-129,0 0 129,34-33-129,-34 33 129,0 0-129,0-35 129,0 35 0,0 0 0,0-35 0,0 35-129,-34-33 129,34 33 0,0 0 129,-34 0-129,34 0 0,-37 0 0,37 0 0,0 0 0,-34 0-258,34 0-387,0 0-2064,0 0-1677,0 0-258,0 0-258</inkml:trace>
          <inkml:trace contextRef="#ctx0" brushRef="#br0" timeOffset="17863.7684">2439 0 129,'0'35'4515,"0"-35"-129,0 0-129,0 0-2709,35 0-516,-35 0 129,34 0-258,-34 0-258,34 0-258,-34 0-129,0 0 0,0 0 0,34 0-129,-34 0 0,34 0-129,-34 0 0,0 0 129,0 0-129,0 0 129,0 0-129,0 35 129,0-35-129,0 0 129,0 0-129,0 33 129,0-33 0,0 0 0,0 0 0,0 35 0,-34 0-129,34-35 129,0 33 0,0 2-129,0 0 0,0-2 0,34-33 129,-34 35-258,0 0 129,0-2 0,0 2 0,0 0 0,0-35 0,0 33 129,0 2-258,0-35 258,0 0-129,0 0 0,0 33 0,0-33 0,-34 0 0,34 0 0,-34 0 0,34 0 0,0 0-129,-34 0-774,34 0-3483,0 0-258,-34-33-387,34 33 0</inkml:trace>
          <inkml:trace contextRef="#ctx0" brushRef="#br0" timeOffset="-312.5397">36 70 1161,'0'0'2322,"0"0"-129,0 0-129,0 0 0,0 0-387,0 0 0,0 0-258,0 0-129,0 0-258,0-35-258,0 35 0,0 0-258,0 0-129,0 35 0,0-35-129,0 33-129,0-33 129,0 35 0,0 0-129,0-2 129,-36 2-258,36 0 129,0-35-129,0 33 129,0-33-258,0 0 258,0 35-258,0-35 129,0 0 0,0 0 0,0 0 0,0 0 0,0 0 0,0 0-129,36-35 129,-36 2-129,0-2 258,0 35-258,0-35 129,0 2-258,34-2 258,-34 0 0,0 2-129,0 33 129,0-35-129,0 35 129,34 0 0,-34 0 0,0 0 0,0 0 0,0 0 129,35 35-129,-35-35 0,0 33 0,0-33 129,34 35-129,-34-35 129,0 0-129,34 0 129,-34 0-129,34 0 129,0 0-129,-34 0-129,35 0 258,-35-35-258,34 35 258,-34-33-258,34 33 129,-34-35 0,34 0 0,-34 35 0,0 0 0,0 0 0,0 0 0,34 0 0,-34 0 0,0 35 0,0-35 129,0 35 0,0-2 0,-34 37 0,34-37 0,0 2-129,0 0 387,0-2-387,0-33 129,0 35-258,0-35-129,0 0 0,34 35-387,-34-35-1419,0 0-2451,0 0 129,0 0-774,36-35 517</inkml:trace>
        </inkml:traceGroup>
        <inkml:traceGroup>
          <inkml:annotationXML>
            <emma:emma xmlns:emma="http://www.w3.org/2003/04/emma" version="1.0">
              <emma:interpretation id="{98DFD663-067F-49E2-A8F3-449B32CDB5F0}" emma:medium="tactile" emma:mode="ink">
                <msink:context xmlns:msink="http://schemas.microsoft.com/ink/2010/main" type="inkWord" rotatedBoundingBox="23161,17355 25278,17342 25282,17962 23165,17975"/>
              </emma:interpretation>
              <emma:one-of disjunction-type="recognition" id="oneOf1">
                <emma:interpretation id="interp5" emma:lang="en-US" emma:confidence="0">
                  <emma:literal>M+[16,16}</emma:literal>
                </emma:interpretation>
                <emma:interpretation id="interp6" emma:lang="en-US" emma:confidence="0">
                  <emma:literal>M+[16,1 6 }</emma:literal>
                </emma:interpretation>
                <emma:interpretation id="interp7" emma:lang="en-US" emma:confidence="0">
                  <emma:literal>Me[16,16 }</emma:literal>
                </emma:interpretation>
                <emma:interpretation id="interp8" emma:lang="en-US" emma:confidence="0">
                  <emma:literal>Mo[16,1 6 }</emma:literal>
                </emma:interpretation>
                <emma:interpretation id="interp9" emma:lang="en-US" emma:confidence="0">
                  <emma:literal>M~&gt;[16,16 }</emma:literal>
                </emma:interpretation>
              </emma:one-of>
            </emma:emma>
          </inkml:annotationXML>
          <inkml:trace contextRef="#ctx0" brushRef="#br0" timeOffset="158306.6024">4367-27 2322,'0'0'3225,"0"0"-1032,0 0-387,26 0-387,-26 0-387,0 27-129,0 0-387,0-1 0,-26 1-129,26 0-129,0-2 0,0 2 258,0 0-387,-27-1 129,27 1-129,0-27 0,0 27 0,0-2-129,0-25 0,0 0 0,0 0 129,0 0-129,27 0 0,-27-25 0,0 25 258,0-27-258,0 0 0,0-26 0,26 26 0,-26-25-258,0 25 258,0 1 0,0-1 0,0 0 0,0 2 258,0 25-258,0-27 129,0 27 0,0 0-129,0 27 258,0-27-129,0 25 129,26-25 0,-26 27 0,0-27 0,27 27 129,-27-27-129,26 26 0,0-26-129,-26 0 0,27 0 0,-27 0 0,26 0-129,0 0 0,-26 0 129,27-26-129,-27 26 0,28-27 0,-2 27 0,-26-27 0,0 27 0,26-25 129,-26 25-129,0 0 0,0 0 0,0 25 0,0 2 0,0-27 0,0 27 0,0-1 0,-26 1 0,26 0 0,0-2 0,0 2 0,0 0-129,0-1 0,26 1-387,-26-27-645,0 27-1935,0-27-1419,0 0-258,27 0 0</inkml:trace>
          <inkml:trace contextRef="#ctx0" brushRef="#br0" timeOffset="158598.6395">4737 159 258,'0'0'4386,"0"0"129,0 0-258,0 0-2838,26 0-258,-26 0 0,27 0-516,-27 0-258,26 0 0,1 0-258,-1 0-129,-26 27-129,26-27-387,-26 0-129,0 0-1032,27-27-2580,-27 27-258,0 0 0</inkml:trace>
          <inkml:trace contextRef="#ctx0" brushRef="#br0" timeOffset="158962.6857">4895 107 1,'0'0'3998,"27"0"1,-27 0-1161,0 0-1677,0 0 0,0 0-258,0 0-387,26 0-258,-26 0 129,0 25-129,0-25 0,28 0-129,-28 0-129,0 27 0,0-27 129,26 0-129,-26 0 0,0 27 0,0-27-129,-26 26 129,26-26 0,0 0 0,0 0 0,-28 27-129,28-27-129,0 0-516,0 0-903,0 0-2322,0 0-387,0 0 258</inkml:trace>
          <inkml:trace contextRef="#ctx0" brushRef="#br0" timeOffset="159742.7848">5320-27 1677,'0'-25'2580,"0"25"0,0 0-516,-28 0-516,28 0 0,0 0-387,0 0-129,-26 0-129,26 0-258,-27 0-129,27 0 129,-26 0-387,26 0 129,-26 0-258,26 0 129,-27 0-129,27 0-129,0 0 129,0 25-129,0-25 258,0 27-258,0-27 0,0 0 129,0 27-129,0-27 0,0 26 129,0 1-129,0-27 0,0 27 0,0-2 0,0-25 0,0 27 0,0 0 0,0-1-129,0 1 129,0-27-129,0 27-129,0-2 129,-26-25 0,26 27 0,0-27-129,0 27 129,0-27 0,0 0 129,0 0-129,0 26 129,0-26 0,0 0 0,0 0 0,0 0 0,0 0 0,26 0 129,-26 0-129,27 0 0,-27 0 0,26 0 0,-26 0-258,0 0-516,0 0-1161,26 0-2193,-26 0-516,0 0 258</inkml:trace>
          <inkml:trace contextRef="#ctx0" brushRef="#br0" timeOffset="160118.8325">5425 27 774,'0'0'3999,"0"0"258,0 0-2322,0 0 129,0 26-387,0-26-387,0 27-129,0 0-516,0-27 0,0 25-258,0 2-129,0-27-129,0 27-129,0-1 0,0 1-129,0-27-129,0 27-387,0-27-387,0 0-1548,-26 25-1677,26-25-516,0 0 129</inkml:trace>
          <inkml:trace contextRef="#ctx0" brushRef="#br0" timeOffset="160786.4173">5636 80 2580,'0'0'3096,"0"0"-387,0 0-645,0 0-258,0-27-516,0 27-258,0 0 0,0 0-387,0 0 0,-26 0-258,26 0-129,0 0 0,-26 27 0,-1 0-129,27-27 129,0 25-129,-26 2 0,26 0 0,0-1-129,0 1 129,0 0-129,0-2 129,0-25-129,0 27 0,26-27 0,-26 27 0,27-27 0,-27 0 0,26 26 0,-26-26 0,26 0 0,1 0 0,-27-26 0,28 26 0,-2 0 0,-26-27-129,0 27 129,26 0 0,-26-27 0,0 27 0,0 0 0,-26-25 129,26 25-129,-26 0 0,-2 0 129,28 0-129,-27 0 0,1 0 129,0 25-129,26-25 0,-27 27 0,27-27-129,-26 0-129,26 0-645,0 27-903,0-27-2580,0 0-129,26 0-387</inkml:trace>
          <inkml:trace contextRef="#ctx0" brushRef="#br0" timeOffset="161010.4457">5849 345 2451,'0'0'4515,"0"26"-129,0-26-129,0 27-3741,0-27-387,-27 27 258,27-27-516,0 25-1290,0-25-2838,0 0 129,-26 27-387</inkml:trace>
          <inkml:trace contextRef="#ctx0" brushRef="#br0" timeOffset="161378.4925">5980 80 3483,'0'0'4644,"0"27"-387,0-2-2580,0 2-387,0 0 0,0-27-645,0 26-129,0 1-258,0 0 129,0-2-387,0 2 0,0-27-516,0 0-516,-26 27-2451,26-27-1032,0 26-129</inkml:trace>
          <inkml:trace contextRef="#ctx0" brushRef="#br0" timeOffset="162011.0728">6246 80 1806,'0'0'4128,"0"0"-903,-27 0-1161,27 0 0,-26 27-645,26-27-258,-26 0-129,26 25-258,-27-25 0,1 27-258,26 0-258,-27-1 129,27 1-258,-26 0 129,26-2-129,0 2 0,0 0 0,0-1 0,0-26 0,0 27-129,26-27 129,1 0-129,-1 27-129,1-27 129,-1 0 0,-26 0 0,26-27 0,1 27 0,-27-27 0,0 27-129,0-26 258,0 26-129,0-27 0,-27 27 0,1-27 0,26 27 129,-53 0-129,27 0 0,-1 0 129,27 0-129,-26 27 0,0-27-258,26 0-516,0 0-1548,0 0-2193,0 0-387,0 27-129</inkml:trace>
          <inkml:trace contextRef="#ctx0" brushRef="#br0" timeOffset="162858.1803">6298-27 3096,'0'0'4386,"0"0"129,0 0-2451,0 0-516,0 0-258,0 0-258,27 0 0,-27 0-258,26-25-258,-26 25-129,28 0 0,-28 0-258,0 0 0,0 0-129,0 0 129,26 0-129,-26 0 0,0 25 129,0-25-129,0 0 0,0 27 0,0-27 0,0 27 129,0-27-129,0 26-129,-26 1 129,26 0 129,0-27-129,0 25 0,0 2 0,0 0 0,0-1 0,0 1 0,0 0 0,26-27 0,-26 25 0,0 2 0,0 0 0,0-27 0,27 26 0,-27 1 0,0 0 0,26-27 0,-26 25 0,0 2 258,0-27-258,0 27 0,0-27 0,0 0 0,-26 25 0,26-25 129,-27 0-258,27 0 129,-26 0-258,-2 0-516,28 0-3225,0 0-903,0 0-129,-26 0-258</inkml:trace>
        </inkml:traceGroup>
      </inkml:traceGroup>
    </inkml:traceGroup>
    <inkml:traceGroup>
      <inkml:annotationXML>
        <emma:emma xmlns:emma="http://www.w3.org/2003/04/emma" version="1.0">
          <emma:interpretation id="{22680E80-74C8-4423-8EA9-A5FF8F27C989}" emma:medium="tactile" emma:mode="ink">
            <msink:context xmlns:msink="http://schemas.microsoft.com/ink/2010/main" type="paragraph" rotatedBoundingBox="18447,18155 25148,18153 25149,18772 18448,187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EB9DBCE-C81B-4E43-B46E-F73202018596}" emma:medium="tactile" emma:mode="ink">
              <msink:context xmlns:msink="http://schemas.microsoft.com/ink/2010/main" type="line" rotatedBoundingBox="18447,18155 25148,18153 25149,18772 18448,18775"/>
            </emma:interpretation>
          </emma:emma>
        </inkml:annotationXML>
        <inkml:traceGroup>
          <inkml:annotationXML>
            <emma:emma xmlns:emma="http://www.w3.org/2003/04/emma" version="1.0">
              <emma:interpretation id="{60332B40-3EC3-40A9-BA1E-DD5A9700253A}" emma:medium="tactile" emma:mode="ink">
                <msink:context xmlns:msink="http://schemas.microsoft.com/ink/2010/main" type="inkWord" rotatedBoundingBox="18447,18155 21331,18154 21332,18773 18448,18775"/>
              </emma:interpretation>
              <emma:one-of disjunction-type="recognition" id="oneOf2">
                <emma:interpretation id="interp10" emma:lang="en-US" emma:confidence="0">
                  <emma:literal>*1309]</emma:literal>
                </emma:interpretation>
                <emma:interpretation id="interp11" emma:lang="en-US" emma:confidence="0">
                  <emma:literal>*13019]</emma:literal>
                </emma:interpretation>
                <emma:interpretation id="interp12" emma:lang="en-US" emma:confidence="0">
                  <emma:literal>*53019]</emma:literal>
                </emma:interpretation>
                <emma:interpretation id="interp13" emma:lang="en-US" emma:confidence="0">
                  <emma:literal>*13039]</emma:literal>
                </emma:interpretation>
                <emma:interpretation id="interp14" emma:lang="en-US" emma:confidence="0">
                  <emma:literal>*13009]</emma:literal>
                </emma:interpretation>
              </emma:one-of>
            </emma:emma>
          </inkml:annotationXML>
          <inkml:trace contextRef="#ctx0" brushRef="#br0" timeOffset="2907.3692">482 892 2967,'0'0'4386,"0"0"129,0 0-516,35 0-2838,-35 0-516,34 0 258,-34 0-645,34 0 0,-34 0-129,34 0-129,-34 0 0,0 36 0,0-36-129,34 0 129,-34 0-129,0 35 129,0-35 0,0 0-129,0 0 129,0 0-129,-34 33 0,34-33 0,0 0-774,-34 0-1032,34 0-2322,-34 0-129,34 0-129</inkml:trace>
          <inkml:trace contextRef="#ctx0" brushRef="#br0" timeOffset="5883.7469">482 892 2580,'0'0'2967,"0"0"-387,0 0-516,0 0-129,0 0-258,0 0-258,0 0-129,0 0-387,0 0-129,35 0 0,-35 0-258,0 0-129,0 0 0,34 36-258,-34-36 129,34 0 0,-34 0-129,0 0-129,0 0 0,34 0 129,-34 0-129,34 35 129,-34-35-258,35 0 129,-35 0 0,0 0 129,0 0-129,0 0 0,34 0 0,-34 0 0,0 0 0,0 0 129,0 0-129,0 33 129,0-33-129,0 0 129,-34 0-129,34 0 258,0 0-258,0 0 0,0 0 0,-35 35 0,35-35 129,0 0-129,-34 0 0,34 0 0,0 35 0,0-35 0,0 0 0,-34 0 129,34 0-129,0 0-129,0 0 129,0 0 0,0 0-129,0 0-387,0 0-774,0 0-3096,0 0-387,0 0-387,0 0 258</inkml:trace>
          <inkml:trace contextRef="#ctx0" brushRef="#br0" timeOffset="7459.4472">173 1031 1935,'0'0'2709,"0"0"-387,0 0 0,0 0-387,0 0-258,0 0-258,0 0-129,0 0-258,0 0-129,0 0 0,0 0-258,0 0 0,0 0-129,0 0 0,34 0 0,-34 0-129,0 0 129,0 0-258,34 0 0,-34 0 0,34 0-129,-34 0 0,35 0 0,-35 0 0,34 0-129,-34 0 129,34 0-129,-34 0 0,34 0 129,-34 0-129,34-35 0,-34 35 0,36 0 0,-36 0 0,35 0 0,-35 0 0,34 0 0,-34 0-129,34 0 129,-34 0-129,34 0 129,-34 0 0,0 0 0,0 0 0,34 0 0,-34 0 0,0 0 0,0 0 0,0 0 0,0 0-129,0 0 258,35 0-258,-35 0 129,0 0 0,0 0-387,0 0-645,0 0-3612,0 0-129,0 0-258,0 0-258</inkml:trace>
          <inkml:trace contextRef="#ctx0" brushRef="#br0" timeOffset="2247.2853">-376 892 903,'0'-33'4644,"0"33"0,0 0-129,0 0-2193,0 0-774,0 0-516,34 33-129,-34-33-387,34 36-129,-34-36-129,34 35 0,0-35-258,-34 33-258,35-33 0,-1 35-129,0-35-516,-34 0-1032,34 0-2322,0 35-645,1-35 0</inkml:trace>
          <inkml:trace contextRef="#ctx0" brushRef="#br0" timeOffset="2015.2559">-69 859 4257,'0'0'4644,"0"0"-387,0 0-1161,0 0-2193,0 0-258,-34 33 258,0 3-516,34-1 129,-34-35-258,0 33 129,-1 2-258,1-35 0,34 35 0,-34-35-129,34 0-129,-34 33-258,34-33-516,0 0-903,0 0-1677,0 0-1161,0 0 0,0 0 1</inkml:trace>
          <inkml:trace contextRef="#ctx0" brushRef="#br0" timeOffset="3779.4799">1168 756 3354,'0'0'4644,"0"0"-258,0 0-2064,-34 0-258,34 0-387,-34 0-645,34 0-129,-34 0-258,34 0-129,-34 0 0,34 0-129,-35-35 0,35 35-258,0 0 129,0 0-129,0 0-129,0 0 129,0 0-129,0 0 129,-34 35-129,34-35 129,0 33-129,0-33 129,0 35-129,0 0 0,0-2 0,0-33 129,0 36-258,0-1 129,0-2 0,0 2 0,0 0 0,0-2-129,0 2 129,0 0-129,0-2 0,0 2 129,0 0-129,-34-35 0,34 33 0,0 2 129,0-35 0,0 0-129,0 0 129,34 0 0,-34 0 0,0 0 0,34 0 0,-34 0 0,35 0-258,-35 0-129,34 0-516,-34-35-2322,34 35-1161,-34 0-774,0 0 0</inkml:trace>
          <inkml:trace contextRef="#ctx0" brushRef="#br0" timeOffset="8611.5935">1444 963 1419,'-34'0'3483,"34"0"-645,0 0-387,0 0-645,0 0-258,0-35-258,0 35-129,0 0 0,0 0-387,0 0 129,0 0-258,0 0-258,0 0 129,-35 35-129,35-35-129,0 0 129,0 33-129,0-33 258,-36 35-258,36 0 0,0-35 0,0 33 0,0-33-129,0 0 0,0 35 0,36 0 0,-36-2-129,35-33 0,-1 0 0,-34 0 129,34 0-129,0 0 0,-34 0 0,34-33 0,1-2 0,-35 35-129,0-35 129,34 35-129,-34-33 129,0-2 0,0 35 0,0-35 0,0 2 129,-34 33-129,34-35 0,-35 35 129,35 0-129,-34 0 0,0 0-129,34 0-129,-34 0 0,34 0-387,-34 0-645,34 35-2064,0-35-1419,0 33-258,0-33-387</inkml:trace>
          <inkml:trace contextRef="#ctx0" brushRef="#br0" timeOffset="8979.6403">1820 1134 4644,'0'0'4644,"0"0"0,0 35-1806,0-35-2193,0 0 129,0 33 0,0 2-387,0 0-258,0-35-258,-34 33-129,34-33-387,0 35-903,0-35-2064,0 0-1161,0 0 129</inkml:trace>
          <inkml:trace contextRef="#ctx0" brushRef="#br0" timeOffset="10399.8205">2232 928 1677,'0'0'2709,"0"0"-258,0 0-129,0 0-387,0 0-258,0 0-258,0 0-258,0 0-258,-34 0 0,34 0-258,0 0-258,0 0 129,0 0-129,0-36-129,0 36 0,0 0 0,-34 0-129,34 0 0,-34 0 0,34 0 129,0 0-129,0 0 0,-34 0 0,34 0 0,0 0 0,0 0 0,-35 36 0,35-36 0,-34 0-129,34 0 129,-34 35 129,34-35-258,0 0 129,0 0-129,-34 33 129,34-33 0,0 0-129,0 0 129,34 35-129,-34-35 129,0 0-129,0 0 129,34 35-129,-34-35 0,34 0 129,-34 0-129,35 0 129,-35 0-129,34-35 0,-34 35 0,34 0 0,-34 0 0,34-35 0,-34 35 0,0-33 0,0 33 0,0 0 0,0 0 0,34-35 129,-34 35-129,0 0 0,0 0 0,-34 0 0,34 0 129,0 0-129,0 0 129,0 0 0,0 35 0,-34-2-129,34-33 129,0 35 0,0 0 0,0-35-129,0 33 129,0-33-258,0 35 129,0-35 0,0 35-129,0-35 0,0 0-129,0 0-129,0 0-516,0 33-1290,0-33-2580,0 0-258,0-33-387</inkml:trace>
          <inkml:trace contextRef="#ctx0" brushRef="#br0" timeOffset="11195.4216">2303 721 3612,'0'0'4644,"0"0"-129,0 0-2193,0 0-774,0 0 0,0 0-387,0 0-387,0 0-129,34 0-258,0 0 0,-34 0 129,34 0-258,-34 0-129,0 0 0,34 0 0,-34 0 0,35 0-129,-35 0 0,0 35 129,0-35-129,34 0 0,-34 0 0,0 0 0,0 0 129,0 0-129,0 0 0,0 0 0,0 33 129,0-33-129,0 0 0,0 0 129,0 35-129,0 0 129,0-35-129,0 33 0,0 3 0,0-36 129,0 35-129,0-2 129,0 2-258,0-35 129,0 35 0,0-2 0,0-33 0,0 35 0,0 0 0,0-2 0,0 2-129,0-35 129,0 35 129,0-2-129,0-33 0,0 0 0,0 0 0,0 35 0,0-35 0,0 0 0,0 0 0,-34 0 0,-1 0 0,35 0 129,-34 0-129,34 0 0,-34 0 129,34 0-258,0 0 0,0 0-516,0 0-2580,0 0-1677,0 0 0,0 0-774</inkml:trace>
        </inkml:traceGroup>
        <inkml:traceGroup>
          <inkml:annotationXML>
            <emma:emma xmlns:emma="http://www.w3.org/2003/04/emma" version="1.0">
              <emma:interpretation id="{1C81FE27-B001-4390-9BC7-7CF0BE93EF3D}" emma:medium="tactile" emma:mode="ink">
                <msink:context xmlns:msink="http://schemas.microsoft.com/ink/2010/main" type="inkWord" rotatedBoundingBox="22766,18176 25148,18175 25149,18757 22767,18758"/>
              </emma:interpretation>
              <emma:one-of disjunction-type="recognition" id="oneOf3">
                <emma:interpretation id="interp15" emma:lang="en-US" emma:confidence="0">
                  <emma:literal>X=[0,12]</emma:literal>
                </emma:interpretation>
                <emma:interpretation id="interp16" emma:lang="en-US" emma:confidence="0">
                  <emma:literal>X-&gt;[0,12 ]</emma:literal>
                </emma:interpretation>
                <emma:interpretation id="interp17" emma:lang="en-US" emma:confidence="0">
                  <emma:literal>X, [0.12]</emma:literal>
                </emma:interpretation>
                <emma:interpretation id="interp18" emma:lang="en-US" emma:confidence="0">
                  <emma:literal>X-~[0,12 ]</emma:literal>
                </emma:interpretation>
                <emma:interpretation id="interp19" emma:lang="en-US" emma:confidence="0">
                  <emma:literal>xo [0.12]</emma:literal>
                </emma:interpretation>
              </emma:one-of>
            </emma:emma>
          </inkml:annotationXML>
          <inkml:trace contextRef="#ctx0" brushRef="#br0" timeOffset="165586.5268">5029 742 1935,'0'0'4386,"0"0"-903,0 0-1032,0 0-516,0 0-387,-27 0-387,27 0-387,-26 0 0,26 0-258,0 0-129,0 0-129,-28 0 0,28 0 0,-26 0-129,26 0 129,-27 0-129,27 0 0,0 0 0,0 0 0,0 0 0,0 0 0,-26 0 0,26 0 0,0 26-129,0-26 129,0 27-129,0-27 0,0 25 258,0 2-258,0 0 0,0 26 0,0-26 0,0-2 0,0 2-258,0 26 258,0-26 0,0 0 0,0 25-129,0-25 129,-26-27 0,26 26 0,0 1-129,0-27 129,0 27 0,0-27-129,0 0 129,0 0-129,0 0 129,0 0 0,0 0 0,0 0 0,0 0 0,0 0 0,0 0 0,0 0 0,0 0 129,0 0-129,26 0 129,-26 0-129,26 0 129,-26 0-129,0 25 0,0-25 129,27 0-258,-27 0-129,0 0-516,0 0-1935,0 0-1935,0 0-387,0 0-129</inkml:trace>
          <inkml:trace contextRef="#ctx0" brushRef="#br0" timeOffset="168878.4448">5239 874 2967,'0'0'2838,"0"0"-387,0 0-387,0 0-516,0 0-516,0 0-387,-26 0-129,26 26-129,-26 1 0,26 0 0,0-2 0,-27 2 0,27 0 129,0-1-129,0 1 0,0 0-129,27-27 0,-1 25 0,-26-25 129,26 0-258,1 0 0,-1 0 0,-26-25 0,28 25-129,-28-27 129,26 0-129,-26 1 129,0-1-129,0 0 0,0 2 0,-26-2 129,26 0-129,-28 1 0,2-1 0,-1 27 0,1 0 0,0 0-129,-1 27 0,27-27-258,-26 26-387,26 1-1032,0 0-2451,0-2-387,0-25-387</inkml:trace>
          <inkml:trace contextRef="#ctx0" brushRef="#br0" timeOffset="169118.9754">5531 1059 1806,'26'27'4644,"-26"-27"0,0 0-258,0 27-3225,0-27-645,0 25 129,0-25-516,-26 27 0,26 0-258,0-27-258,0 26-645,0-26-2064,-26 0-1290,26 0-516</inkml:trace>
          <inkml:trace contextRef="#ctx0" brushRef="#br0" timeOffset="169450.5175">5717 820 645,'0'0'4515,"0"0"387,26 27-387,-26 0-3096,0-27-258,0 26-129,0 1-258,27 0-129,-27-2-387,0 2 0,0 0-129,0-1 0,0 1-258,0 0 0,0-27-387,0 0-258,0 25-1419,0-25-2580,0 27-129,0-27-258</inkml:trace>
          <inkml:trace contextRef="#ctx0" brushRef="#br0" timeOffset="170050.0936">5875 900 2709,'0'0'4902,"0"0"-258,0-26-1677,26 26-1290,-26-27-129,27 27-516,-27 0-387,26 0-129,-26 0-129,26 0-129,-26 0-129,0 27 0,0-27-129,27 26-129,-27-26 129,0 27 0,0 0 0,-27-2-129,27 2 129,-26-27-129,26 27 0,0-1 129,-26-26-129,26 27 129,-27-27-129,27 0 129,0 27 0,0-27 0,0 0 129,0 0-129,0 0 129,0 0 0,0 0 0,27 25 0,-27-25 0,0 0 0,26 0-129,-26 0 0,26 0 258,1 0-516,-27 0 0,28 0-516,-2 0-2064,-26 0-1935,0 0-258,0 0-387</inkml:trace>
          <inkml:trace contextRef="#ctx0" brushRef="#br0" timeOffset="164129.8418">3943 795 774,'0'0'4773,"0"0"0,27 25 0,-1 2-3225,-26 0-387,26-1 0,1-26-516,-27 54-129,26-54-258,0 25-129,1 2-129,-1 0 129,1-27-258,-27 26-129,26-26-387,-26 0-1032,26 27-2838,-26-27-258,28 0-258</inkml:trace>
          <inkml:trace contextRef="#ctx0" brushRef="#br0" timeOffset="163858.3074">4233 820 645,'0'0'4386,"0"0"129,0 0-1935,0 0-387,0-25-516,-26 50-387,26-25-516,0 27-129,-26 0-387,-1-1 0,27 1 0,-26 0-129,-1-2-129,27 2 129,-26 0-129,0-1 0,26-26 0,0 27-129,-27 0-129,27-27-129,0 0-516,0 0-645,0 0-2967,0 0-129,0 0-258</inkml:trace>
          <inkml:trace contextRef="#ctx0" brushRef="#br0" timeOffset="164438.3809">4314 1006 3999,'26'0'4644,"-26"0"0,27 0-2838,-1 0-774,-26 0 129,26 0-516,1 0-129,-1 0-258,0 0-258,1 0-258,-27 0-258,0 0-645,26 0-1548,-26 0-1806,0 0-129,0 0-129</inkml:trace>
          <inkml:trace contextRef="#ctx0" brushRef="#br0" timeOffset="164766.4227">4525 927 3225,'26'0'4515,"-26"0"-129,0 0-2709,0 0-645,0 0 129,26 0-516,-26 0-387,27 27 0,-27-27-258,0 25 0,0-25 0,28 0 0,-28 0 0,0 27 0,0-27 0,0 27 0,0-27 129,-28 26-129,28-26 0,0 0-129,0 0-258,-27 0-258,27 0-1161,0 0-2451,0 0-258,0-26-129</inkml:trace>
          <inkml:trace contextRef="#ctx0" brushRef="#br0" timeOffset="170990.7131">6114 768 129,'0'0'4257,"0"0"387,26 27-1548,-26-27-1290,0 0 0,0 0-516,53-27-516,-53 27 0,26 0-258,-26 0-258,27 0 0,-27 0-129,0 0-129,0 0 129,26 0 0,-26 0 0,0 27 0,0-27 0,0 0-129,26 0 129,-26 0 0,0 0-129,0 25 129,0-25 0,0 0 0,0 0 0,0 27 0,0-27 0,0 27 129,0-27-258,0 26 258,0-26-129,0 27 0,0 0-129,0-27 0,0 25 129,0 2-129,0 0 0,0-1 129,0-26-129,0 27 129,0 0-129,0-2 0,0 2 0,0 0 0,0-27 0,0 26 0,27 1 0,-27-27 0,0 27 0,0-27 0,0 25 0,0-25 0,0 0 0,0 0 129,0 27-129,0-27 129,-27 0-129,27 0 129,-26 0 0,26 0 0,-26 0-129,-1 0 129,27 0-516,-26 0-3096,26 0-1419,-26-27-387,26 27-387</inkml:trace>
        </inkml:traceGroup>
      </inkml:traceGroup>
    </inkml:traceGroup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1:40:51.832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0-1 3225,'0'0'4515,"0"0"-129,0 0-258,0 0-3354,34 0-129,0 0 129,0 0-387,-34 0 0,35 0-258,-1 0-129,0 0-387,0 0-1032,0 0-2709,-34 0-258,36 0-387,-36 0 517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BE9E9-CF38-416B-96C4-8D9F33EAF4D8}" type="datetimeFigureOut">
              <a:rPr lang="en-US" smtClean="0"/>
              <a:pPr/>
              <a:t>2012-12-12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7E23C-B908-4BE6-B759-298985D67E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38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2012-12-12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2012-12-12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2012-12-12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2012-12-12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2012-12-12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2012-12-12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2012-12-12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2012-12-12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2012-12-12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2012-12-12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2012-12-12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93D55-B7B6-4871-9F53-2564914CBC69}" type="datetimeFigureOut">
              <a:rPr lang="en-US" smtClean="0"/>
              <a:pPr/>
              <a:t>2012-12-12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6.xml"/><Relationship Id="rId13" Type="http://schemas.openxmlformats.org/officeDocument/2006/relationships/image" Target="../media/image12.emf"/><Relationship Id="rId18" Type="http://schemas.openxmlformats.org/officeDocument/2006/relationships/customXml" Target="../ink/ink41.xml"/><Relationship Id="rId3" Type="http://schemas.openxmlformats.org/officeDocument/2006/relationships/image" Target="../media/image710.emf"/><Relationship Id="rId7" Type="http://schemas.openxmlformats.org/officeDocument/2006/relationships/image" Target="../media/image910.emf"/><Relationship Id="rId12" Type="http://schemas.openxmlformats.org/officeDocument/2006/relationships/customXml" Target="../ink/ink38.xml"/><Relationship Id="rId17" Type="http://schemas.openxmlformats.org/officeDocument/2006/relationships/image" Target="../media/image14.emf"/><Relationship Id="rId2" Type="http://schemas.openxmlformats.org/officeDocument/2006/relationships/customXml" Target="../ink/ink33.xml"/><Relationship Id="rId16" Type="http://schemas.openxmlformats.org/officeDocument/2006/relationships/customXml" Target="../ink/ink4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5.xml"/><Relationship Id="rId11" Type="http://schemas.openxmlformats.org/officeDocument/2006/relationships/image" Target="../media/image1110.emf"/><Relationship Id="rId5" Type="http://schemas.openxmlformats.org/officeDocument/2006/relationships/image" Target="../media/image810.emf"/><Relationship Id="rId15" Type="http://schemas.openxmlformats.org/officeDocument/2006/relationships/image" Target="../media/image13.emf"/><Relationship Id="rId10" Type="http://schemas.openxmlformats.org/officeDocument/2006/relationships/customXml" Target="../ink/ink37.xml"/><Relationship Id="rId19" Type="http://schemas.openxmlformats.org/officeDocument/2006/relationships/image" Target="../media/image15.emf"/><Relationship Id="rId4" Type="http://schemas.openxmlformats.org/officeDocument/2006/relationships/customXml" Target="../ink/ink34.xml"/><Relationship Id="rId9" Type="http://schemas.openxmlformats.org/officeDocument/2006/relationships/image" Target="../media/image1010.emf"/><Relationship Id="rId14" Type="http://schemas.openxmlformats.org/officeDocument/2006/relationships/customXml" Target="../ink/ink3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5.xml"/><Relationship Id="rId13" Type="http://schemas.openxmlformats.org/officeDocument/2006/relationships/image" Target="../media/image12.emf"/><Relationship Id="rId18" Type="http://schemas.openxmlformats.org/officeDocument/2006/relationships/customXml" Target="../ink/ink50.xml"/><Relationship Id="rId26" Type="http://schemas.openxmlformats.org/officeDocument/2006/relationships/customXml" Target="../ink/ink54.xml"/><Relationship Id="rId3" Type="http://schemas.openxmlformats.org/officeDocument/2006/relationships/image" Target="../media/image710.emf"/><Relationship Id="rId21" Type="http://schemas.openxmlformats.org/officeDocument/2006/relationships/image" Target="../media/image19.emf"/><Relationship Id="rId7" Type="http://schemas.openxmlformats.org/officeDocument/2006/relationships/image" Target="../media/image910.emf"/><Relationship Id="rId12" Type="http://schemas.openxmlformats.org/officeDocument/2006/relationships/customXml" Target="../ink/ink47.xml"/><Relationship Id="rId17" Type="http://schemas.openxmlformats.org/officeDocument/2006/relationships/image" Target="../media/image17.emf"/><Relationship Id="rId25" Type="http://schemas.openxmlformats.org/officeDocument/2006/relationships/image" Target="../media/image21.emf"/><Relationship Id="rId2" Type="http://schemas.openxmlformats.org/officeDocument/2006/relationships/customXml" Target="../ink/ink42.xml"/><Relationship Id="rId16" Type="http://schemas.openxmlformats.org/officeDocument/2006/relationships/customXml" Target="../ink/ink49.xml"/><Relationship Id="rId20" Type="http://schemas.openxmlformats.org/officeDocument/2006/relationships/customXml" Target="../ink/ink51.xml"/><Relationship Id="rId29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4.xml"/><Relationship Id="rId11" Type="http://schemas.openxmlformats.org/officeDocument/2006/relationships/image" Target="../media/image1110.emf"/><Relationship Id="rId24" Type="http://schemas.openxmlformats.org/officeDocument/2006/relationships/customXml" Target="../ink/ink53.xml"/><Relationship Id="rId5" Type="http://schemas.openxmlformats.org/officeDocument/2006/relationships/image" Target="../media/image810.emf"/><Relationship Id="rId15" Type="http://schemas.openxmlformats.org/officeDocument/2006/relationships/image" Target="../media/image16.emf"/><Relationship Id="rId23" Type="http://schemas.openxmlformats.org/officeDocument/2006/relationships/image" Target="../media/image20.emf"/><Relationship Id="rId28" Type="http://schemas.openxmlformats.org/officeDocument/2006/relationships/customXml" Target="../ink/ink55.xml"/><Relationship Id="rId10" Type="http://schemas.openxmlformats.org/officeDocument/2006/relationships/customXml" Target="../ink/ink46.xml"/><Relationship Id="rId19" Type="http://schemas.openxmlformats.org/officeDocument/2006/relationships/image" Target="../media/image18.emf"/><Relationship Id="rId4" Type="http://schemas.openxmlformats.org/officeDocument/2006/relationships/customXml" Target="../ink/ink43.xml"/><Relationship Id="rId9" Type="http://schemas.openxmlformats.org/officeDocument/2006/relationships/image" Target="../media/image150.emf"/><Relationship Id="rId14" Type="http://schemas.openxmlformats.org/officeDocument/2006/relationships/customXml" Target="../ink/ink48.xml"/><Relationship Id="rId22" Type="http://schemas.openxmlformats.org/officeDocument/2006/relationships/customXml" Target="../ink/ink52.xml"/><Relationship Id="rId27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emf"/><Relationship Id="rId18" Type="http://schemas.openxmlformats.org/officeDocument/2006/relationships/customXml" Target="../ink/ink64.xml"/><Relationship Id="rId26" Type="http://schemas.openxmlformats.org/officeDocument/2006/relationships/customXml" Target="../ink/ink68.xml"/><Relationship Id="rId39" Type="http://schemas.openxmlformats.org/officeDocument/2006/relationships/image" Target="../media/image39.emf"/><Relationship Id="rId21" Type="http://schemas.openxmlformats.org/officeDocument/2006/relationships/image" Target="../media/image30.emf"/><Relationship Id="rId34" Type="http://schemas.openxmlformats.org/officeDocument/2006/relationships/customXml" Target="../ink/ink72.xml"/><Relationship Id="rId42" Type="http://schemas.openxmlformats.org/officeDocument/2006/relationships/customXml" Target="../ink/ink76.xml"/><Relationship Id="rId7" Type="http://schemas.openxmlformats.org/officeDocument/2006/relationships/image" Target="../media/image910.emf"/><Relationship Id="rId2" Type="http://schemas.openxmlformats.org/officeDocument/2006/relationships/customXml" Target="../ink/ink56.xml"/><Relationship Id="rId16" Type="http://schemas.openxmlformats.org/officeDocument/2006/relationships/customXml" Target="../ink/ink63.xml"/><Relationship Id="rId20" Type="http://schemas.openxmlformats.org/officeDocument/2006/relationships/customXml" Target="../ink/ink65.xml"/><Relationship Id="rId29" Type="http://schemas.openxmlformats.org/officeDocument/2006/relationships/image" Target="../media/image34.emf"/><Relationship Id="rId41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8.xml"/><Relationship Id="rId11" Type="http://schemas.openxmlformats.org/officeDocument/2006/relationships/image" Target="../media/image25.emf"/><Relationship Id="rId24" Type="http://schemas.openxmlformats.org/officeDocument/2006/relationships/customXml" Target="../ink/ink67.xml"/><Relationship Id="rId32" Type="http://schemas.openxmlformats.org/officeDocument/2006/relationships/customXml" Target="../ink/ink71.xml"/><Relationship Id="rId37" Type="http://schemas.openxmlformats.org/officeDocument/2006/relationships/image" Target="../media/image38.emf"/><Relationship Id="rId40" Type="http://schemas.openxmlformats.org/officeDocument/2006/relationships/customXml" Target="../ink/ink75.xml"/><Relationship Id="rId5" Type="http://schemas.openxmlformats.org/officeDocument/2006/relationships/image" Target="../media/image810.emf"/><Relationship Id="rId15" Type="http://schemas.openxmlformats.org/officeDocument/2006/relationships/image" Target="../media/image27.emf"/><Relationship Id="rId23" Type="http://schemas.openxmlformats.org/officeDocument/2006/relationships/image" Target="../media/image31.emf"/><Relationship Id="rId28" Type="http://schemas.openxmlformats.org/officeDocument/2006/relationships/customXml" Target="../ink/ink69.xml"/><Relationship Id="rId36" Type="http://schemas.openxmlformats.org/officeDocument/2006/relationships/customXml" Target="../ink/ink73.xml"/><Relationship Id="rId10" Type="http://schemas.openxmlformats.org/officeDocument/2006/relationships/customXml" Target="../ink/ink60.xml"/><Relationship Id="rId19" Type="http://schemas.openxmlformats.org/officeDocument/2006/relationships/image" Target="../media/image29.emf"/><Relationship Id="rId31" Type="http://schemas.openxmlformats.org/officeDocument/2006/relationships/image" Target="../media/image35.emf"/><Relationship Id="rId4" Type="http://schemas.openxmlformats.org/officeDocument/2006/relationships/customXml" Target="../ink/ink57.xml"/><Relationship Id="rId9" Type="http://schemas.openxmlformats.org/officeDocument/2006/relationships/image" Target="../media/image24.emf"/><Relationship Id="rId14" Type="http://schemas.openxmlformats.org/officeDocument/2006/relationships/customXml" Target="../ink/ink62.xml"/><Relationship Id="rId22" Type="http://schemas.openxmlformats.org/officeDocument/2006/relationships/customXml" Target="../ink/ink66.xml"/><Relationship Id="rId27" Type="http://schemas.openxmlformats.org/officeDocument/2006/relationships/image" Target="../media/image33.emf"/><Relationship Id="rId30" Type="http://schemas.openxmlformats.org/officeDocument/2006/relationships/customXml" Target="../ink/ink70.xml"/><Relationship Id="rId35" Type="http://schemas.openxmlformats.org/officeDocument/2006/relationships/image" Target="../media/image37.emf"/><Relationship Id="rId43" Type="http://schemas.openxmlformats.org/officeDocument/2006/relationships/image" Target="../media/image41.emf"/><Relationship Id="rId8" Type="http://schemas.openxmlformats.org/officeDocument/2006/relationships/customXml" Target="../ink/ink59.xml"/><Relationship Id="rId3" Type="http://schemas.openxmlformats.org/officeDocument/2006/relationships/image" Target="../media/image710.emf"/><Relationship Id="rId12" Type="http://schemas.openxmlformats.org/officeDocument/2006/relationships/customXml" Target="../ink/ink61.xml"/><Relationship Id="rId17" Type="http://schemas.openxmlformats.org/officeDocument/2006/relationships/image" Target="../media/image28.emf"/><Relationship Id="rId25" Type="http://schemas.openxmlformats.org/officeDocument/2006/relationships/image" Target="../media/image32.emf"/><Relationship Id="rId33" Type="http://schemas.openxmlformats.org/officeDocument/2006/relationships/image" Target="../media/image36.emf"/><Relationship Id="rId38" Type="http://schemas.openxmlformats.org/officeDocument/2006/relationships/customXml" Target="../ink/ink7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customXml" Target="../ink/ink7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.emf"/><Relationship Id="rId18" Type="http://schemas.openxmlformats.org/officeDocument/2006/relationships/customXml" Target="../ink/ink86.xml"/><Relationship Id="rId26" Type="http://schemas.openxmlformats.org/officeDocument/2006/relationships/customXml" Target="../ink/ink90.xml"/><Relationship Id="rId39" Type="http://schemas.openxmlformats.org/officeDocument/2006/relationships/image" Target="../media/image57.emf"/><Relationship Id="rId21" Type="http://schemas.openxmlformats.org/officeDocument/2006/relationships/image" Target="../media/image48.emf"/><Relationship Id="rId34" Type="http://schemas.openxmlformats.org/officeDocument/2006/relationships/customXml" Target="../ink/ink94.xml"/><Relationship Id="rId42" Type="http://schemas.openxmlformats.org/officeDocument/2006/relationships/customXml" Target="../ink/ink98.xml"/><Relationship Id="rId47" Type="http://schemas.openxmlformats.org/officeDocument/2006/relationships/image" Target="../media/image61.emf"/><Relationship Id="rId50" Type="http://schemas.openxmlformats.org/officeDocument/2006/relationships/customXml" Target="../ink/ink102.xml"/><Relationship Id="rId7" Type="http://schemas.openxmlformats.org/officeDocument/2006/relationships/image" Target="../media/image710.emf"/><Relationship Id="rId2" Type="http://schemas.openxmlformats.org/officeDocument/2006/relationships/customXml" Target="../ink/ink78.xml"/><Relationship Id="rId16" Type="http://schemas.openxmlformats.org/officeDocument/2006/relationships/customXml" Target="../ink/ink85.xml"/><Relationship Id="rId29" Type="http://schemas.openxmlformats.org/officeDocument/2006/relationships/image" Target="../media/image52.emf"/><Relationship Id="rId11" Type="http://schemas.openxmlformats.org/officeDocument/2006/relationships/image" Target="../media/image43.emf"/><Relationship Id="rId24" Type="http://schemas.openxmlformats.org/officeDocument/2006/relationships/customXml" Target="../ink/ink89.xml"/><Relationship Id="rId32" Type="http://schemas.openxmlformats.org/officeDocument/2006/relationships/customXml" Target="../ink/ink93.xml"/><Relationship Id="rId37" Type="http://schemas.openxmlformats.org/officeDocument/2006/relationships/image" Target="../media/image56.emf"/><Relationship Id="rId40" Type="http://schemas.openxmlformats.org/officeDocument/2006/relationships/customXml" Target="../ink/ink97.xml"/><Relationship Id="rId45" Type="http://schemas.openxmlformats.org/officeDocument/2006/relationships/image" Target="../media/image60.emf"/><Relationship Id="rId5" Type="http://schemas.openxmlformats.org/officeDocument/2006/relationships/image" Target="../media/image810.emf"/><Relationship Id="rId15" Type="http://schemas.openxmlformats.org/officeDocument/2006/relationships/image" Target="../media/image45.emf"/><Relationship Id="rId23" Type="http://schemas.openxmlformats.org/officeDocument/2006/relationships/image" Target="../media/image49.emf"/><Relationship Id="rId28" Type="http://schemas.openxmlformats.org/officeDocument/2006/relationships/customXml" Target="../ink/ink91.xml"/><Relationship Id="rId36" Type="http://schemas.openxmlformats.org/officeDocument/2006/relationships/customXml" Target="../ink/ink95.xml"/><Relationship Id="rId49" Type="http://schemas.openxmlformats.org/officeDocument/2006/relationships/image" Target="../media/image62.emf"/><Relationship Id="rId10" Type="http://schemas.openxmlformats.org/officeDocument/2006/relationships/customXml" Target="../ink/ink82.xml"/><Relationship Id="rId19" Type="http://schemas.openxmlformats.org/officeDocument/2006/relationships/image" Target="../media/image47.emf"/><Relationship Id="rId31" Type="http://schemas.openxmlformats.org/officeDocument/2006/relationships/image" Target="../media/image53.emf"/><Relationship Id="rId44" Type="http://schemas.openxmlformats.org/officeDocument/2006/relationships/customXml" Target="../ink/ink99.xml"/><Relationship Id="rId4" Type="http://schemas.openxmlformats.org/officeDocument/2006/relationships/customXml" Target="../ink/ink79.xml"/><Relationship Id="rId9" Type="http://schemas.openxmlformats.org/officeDocument/2006/relationships/image" Target="../media/image910.emf"/><Relationship Id="rId14" Type="http://schemas.openxmlformats.org/officeDocument/2006/relationships/customXml" Target="../ink/ink84.xml"/><Relationship Id="rId22" Type="http://schemas.openxmlformats.org/officeDocument/2006/relationships/customXml" Target="../ink/ink88.xml"/><Relationship Id="rId27" Type="http://schemas.openxmlformats.org/officeDocument/2006/relationships/image" Target="../media/image51.emf"/><Relationship Id="rId30" Type="http://schemas.openxmlformats.org/officeDocument/2006/relationships/customXml" Target="../ink/ink92.xml"/><Relationship Id="rId35" Type="http://schemas.openxmlformats.org/officeDocument/2006/relationships/image" Target="../media/image55.emf"/><Relationship Id="rId43" Type="http://schemas.openxmlformats.org/officeDocument/2006/relationships/image" Target="../media/image59.emf"/><Relationship Id="rId48" Type="http://schemas.openxmlformats.org/officeDocument/2006/relationships/customXml" Target="../ink/ink101.xml"/><Relationship Id="rId8" Type="http://schemas.openxmlformats.org/officeDocument/2006/relationships/customXml" Target="../ink/ink81.xml"/><Relationship Id="rId51" Type="http://schemas.openxmlformats.org/officeDocument/2006/relationships/image" Target="../media/image63.emf"/><Relationship Id="rId3" Type="http://schemas.openxmlformats.org/officeDocument/2006/relationships/image" Target="../media/image421.emf"/><Relationship Id="rId12" Type="http://schemas.openxmlformats.org/officeDocument/2006/relationships/customXml" Target="../ink/ink83.xml"/><Relationship Id="rId17" Type="http://schemas.openxmlformats.org/officeDocument/2006/relationships/image" Target="../media/image46.emf"/><Relationship Id="rId25" Type="http://schemas.openxmlformats.org/officeDocument/2006/relationships/image" Target="../media/image50.emf"/><Relationship Id="rId33" Type="http://schemas.openxmlformats.org/officeDocument/2006/relationships/image" Target="../media/image54.emf"/><Relationship Id="rId38" Type="http://schemas.openxmlformats.org/officeDocument/2006/relationships/customXml" Target="../ink/ink96.xml"/><Relationship Id="rId46" Type="http://schemas.openxmlformats.org/officeDocument/2006/relationships/customXml" Target="../ink/ink100.xml"/><Relationship Id="rId20" Type="http://schemas.openxmlformats.org/officeDocument/2006/relationships/customXml" Target="../ink/ink87.xml"/><Relationship Id="rId41" Type="http://schemas.openxmlformats.org/officeDocument/2006/relationships/image" Target="../media/image58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customXml" Target="../ink/ink10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customXml" Target="../ink/ink10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0.emf"/><Relationship Id="rId18" Type="http://schemas.openxmlformats.org/officeDocument/2006/relationships/customXml" Target="../ink/ink113.xml"/><Relationship Id="rId26" Type="http://schemas.openxmlformats.org/officeDocument/2006/relationships/customXml" Target="../ink/ink117.xml"/><Relationship Id="rId39" Type="http://schemas.openxmlformats.org/officeDocument/2006/relationships/image" Target="../media/image610.emf"/><Relationship Id="rId21" Type="http://schemas.openxmlformats.org/officeDocument/2006/relationships/image" Target="../media/image520.emf"/><Relationship Id="rId34" Type="http://schemas.openxmlformats.org/officeDocument/2006/relationships/customXml" Target="../ink/ink121.xml"/><Relationship Id="rId42" Type="http://schemas.openxmlformats.org/officeDocument/2006/relationships/customXml" Target="../ink/ink125.xml"/><Relationship Id="rId47" Type="http://schemas.openxmlformats.org/officeDocument/2006/relationships/image" Target="../media/image650.emf"/><Relationship Id="rId50" Type="http://schemas.openxmlformats.org/officeDocument/2006/relationships/customXml" Target="../ink/ink129.xml"/><Relationship Id="rId55" Type="http://schemas.openxmlformats.org/officeDocument/2006/relationships/image" Target="../media/image69.emf"/><Relationship Id="rId7" Type="http://schemas.openxmlformats.org/officeDocument/2006/relationships/image" Target="../media/image450.emf"/><Relationship Id="rId2" Type="http://schemas.openxmlformats.org/officeDocument/2006/relationships/customXml" Target="../ink/ink105.xml"/><Relationship Id="rId16" Type="http://schemas.openxmlformats.org/officeDocument/2006/relationships/customXml" Target="../ink/ink112.xml"/><Relationship Id="rId29" Type="http://schemas.openxmlformats.org/officeDocument/2006/relationships/image" Target="../media/image560.emf"/><Relationship Id="rId11" Type="http://schemas.openxmlformats.org/officeDocument/2006/relationships/image" Target="../media/image470.emf"/><Relationship Id="rId24" Type="http://schemas.openxmlformats.org/officeDocument/2006/relationships/customXml" Target="../ink/ink116.xml"/><Relationship Id="rId32" Type="http://schemas.openxmlformats.org/officeDocument/2006/relationships/customXml" Target="../ink/ink120.xml"/><Relationship Id="rId37" Type="http://schemas.openxmlformats.org/officeDocument/2006/relationships/image" Target="../media/image600.emf"/><Relationship Id="rId40" Type="http://schemas.openxmlformats.org/officeDocument/2006/relationships/customXml" Target="../ink/ink124.xml"/><Relationship Id="rId45" Type="http://schemas.openxmlformats.org/officeDocument/2006/relationships/image" Target="../media/image640.emf"/><Relationship Id="rId53" Type="http://schemas.openxmlformats.org/officeDocument/2006/relationships/image" Target="../media/image68.emf"/><Relationship Id="rId58" Type="http://schemas.openxmlformats.org/officeDocument/2006/relationships/customXml" Target="../ink/ink133.xml"/><Relationship Id="rId5" Type="http://schemas.openxmlformats.org/officeDocument/2006/relationships/image" Target="../media/image440.emf"/><Relationship Id="rId19" Type="http://schemas.openxmlformats.org/officeDocument/2006/relationships/image" Target="../media/image510.emf"/><Relationship Id="rId4" Type="http://schemas.openxmlformats.org/officeDocument/2006/relationships/customXml" Target="../ink/ink106.xml"/><Relationship Id="rId9" Type="http://schemas.openxmlformats.org/officeDocument/2006/relationships/image" Target="../media/image460.emf"/><Relationship Id="rId14" Type="http://schemas.openxmlformats.org/officeDocument/2006/relationships/customXml" Target="../ink/ink111.xml"/><Relationship Id="rId22" Type="http://schemas.openxmlformats.org/officeDocument/2006/relationships/customXml" Target="../ink/ink115.xml"/><Relationship Id="rId27" Type="http://schemas.openxmlformats.org/officeDocument/2006/relationships/image" Target="../media/image550.emf"/><Relationship Id="rId30" Type="http://schemas.openxmlformats.org/officeDocument/2006/relationships/customXml" Target="../ink/ink119.xml"/><Relationship Id="rId35" Type="http://schemas.openxmlformats.org/officeDocument/2006/relationships/image" Target="../media/image590.emf"/><Relationship Id="rId43" Type="http://schemas.openxmlformats.org/officeDocument/2006/relationships/image" Target="../media/image630.emf"/><Relationship Id="rId48" Type="http://schemas.openxmlformats.org/officeDocument/2006/relationships/customXml" Target="../ink/ink128.xml"/><Relationship Id="rId56" Type="http://schemas.openxmlformats.org/officeDocument/2006/relationships/customXml" Target="../ink/ink132.xml"/><Relationship Id="rId8" Type="http://schemas.openxmlformats.org/officeDocument/2006/relationships/customXml" Target="../ink/ink108.xml"/><Relationship Id="rId51" Type="http://schemas.openxmlformats.org/officeDocument/2006/relationships/image" Target="../media/image67.emf"/><Relationship Id="rId3" Type="http://schemas.openxmlformats.org/officeDocument/2006/relationships/image" Target="../media/image430.emf"/><Relationship Id="rId12" Type="http://schemas.openxmlformats.org/officeDocument/2006/relationships/customXml" Target="../ink/ink110.xml"/><Relationship Id="rId17" Type="http://schemas.openxmlformats.org/officeDocument/2006/relationships/image" Target="../media/image500.emf"/><Relationship Id="rId25" Type="http://schemas.openxmlformats.org/officeDocument/2006/relationships/image" Target="../media/image540.emf"/><Relationship Id="rId33" Type="http://schemas.openxmlformats.org/officeDocument/2006/relationships/image" Target="../media/image580.emf"/><Relationship Id="rId38" Type="http://schemas.openxmlformats.org/officeDocument/2006/relationships/customXml" Target="../ink/ink123.xml"/><Relationship Id="rId46" Type="http://schemas.openxmlformats.org/officeDocument/2006/relationships/customXml" Target="../ink/ink127.xml"/><Relationship Id="rId59" Type="http://schemas.openxmlformats.org/officeDocument/2006/relationships/image" Target="../media/image71.emf"/><Relationship Id="rId20" Type="http://schemas.openxmlformats.org/officeDocument/2006/relationships/customXml" Target="../ink/ink114.xml"/><Relationship Id="rId41" Type="http://schemas.openxmlformats.org/officeDocument/2006/relationships/image" Target="../media/image620.emf"/><Relationship Id="rId54" Type="http://schemas.openxmlformats.org/officeDocument/2006/relationships/customXml" Target="../ink/ink13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7.xml"/><Relationship Id="rId15" Type="http://schemas.openxmlformats.org/officeDocument/2006/relationships/image" Target="../media/image490.emf"/><Relationship Id="rId23" Type="http://schemas.openxmlformats.org/officeDocument/2006/relationships/image" Target="../media/image530.emf"/><Relationship Id="rId28" Type="http://schemas.openxmlformats.org/officeDocument/2006/relationships/customXml" Target="../ink/ink118.xml"/><Relationship Id="rId36" Type="http://schemas.openxmlformats.org/officeDocument/2006/relationships/customXml" Target="../ink/ink122.xml"/><Relationship Id="rId49" Type="http://schemas.openxmlformats.org/officeDocument/2006/relationships/image" Target="../media/image66.emf"/><Relationship Id="rId57" Type="http://schemas.openxmlformats.org/officeDocument/2006/relationships/image" Target="../media/image70.emf"/><Relationship Id="rId10" Type="http://schemas.openxmlformats.org/officeDocument/2006/relationships/customXml" Target="../ink/ink109.xml"/><Relationship Id="rId31" Type="http://schemas.openxmlformats.org/officeDocument/2006/relationships/image" Target="../media/image570.emf"/><Relationship Id="rId44" Type="http://schemas.openxmlformats.org/officeDocument/2006/relationships/customXml" Target="../ink/ink126.xml"/><Relationship Id="rId52" Type="http://schemas.openxmlformats.org/officeDocument/2006/relationships/customXml" Target="../ink/ink13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7.xml"/><Relationship Id="rId3" Type="http://schemas.openxmlformats.org/officeDocument/2006/relationships/image" Target="../media/image380.emf"/><Relationship Id="rId7" Type="http://schemas.openxmlformats.org/officeDocument/2006/relationships/image" Target="../media/image72.emf"/><Relationship Id="rId2" Type="http://schemas.openxmlformats.org/officeDocument/2006/relationships/customXml" Target="../ink/ink13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6.xml"/><Relationship Id="rId11" Type="http://schemas.openxmlformats.org/officeDocument/2006/relationships/image" Target="../media/image74.emf"/><Relationship Id="rId5" Type="http://schemas.openxmlformats.org/officeDocument/2006/relationships/image" Target="../media/image390.emf"/><Relationship Id="rId10" Type="http://schemas.openxmlformats.org/officeDocument/2006/relationships/customXml" Target="../ink/ink138.xml"/><Relationship Id="rId4" Type="http://schemas.openxmlformats.org/officeDocument/2006/relationships/customXml" Target="../ink/ink135.xml"/><Relationship Id="rId9" Type="http://schemas.openxmlformats.org/officeDocument/2006/relationships/image" Target="../media/image73.emf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.emf"/><Relationship Id="rId12" Type="http://schemas.openxmlformats.org/officeDocument/2006/relationships/customXml" Target="../ink/ink3.xml"/><Relationship Id="rId17" Type="http://schemas.openxmlformats.org/officeDocument/2006/relationships/image" Target="../media/image4.emf"/><Relationship Id="rId2" Type="http://schemas.openxmlformats.org/officeDocument/2006/relationships/customXml" Target="../ink/ink1.xml"/><Relationship Id="rId16" Type="http://schemas.openxmlformats.org/officeDocument/2006/relationships/customXml" Target="../ink/ink5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.emf"/><Relationship Id="rId15" Type="http://schemas.openxmlformats.org/officeDocument/2006/relationships/image" Target="../media/image3.emf"/><Relationship Id="rId10" Type="http://schemas.openxmlformats.org/officeDocument/2006/relationships/customXml" Target="../ink/ink2.xml"/><Relationship Id="rId9" Type="http://schemas.openxmlformats.org/officeDocument/2006/relationships/image" Target="../media/image80.emf"/><Relationship Id="rId14" Type="http://schemas.openxmlformats.org/officeDocument/2006/relationships/customXml" Target="../ink/ink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2.xml"/><Relationship Id="rId3" Type="http://schemas.openxmlformats.org/officeDocument/2006/relationships/image" Target="../media/image380.emf"/><Relationship Id="rId7" Type="http://schemas.openxmlformats.org/officeDocument/2006/relationships/image" Target="../media/image741.emf"/><Relationship Id="rId2" Type="http://schemas.openxmlformats.org/officeDocument/2006/relationships/customXml" Target="../ink/ink13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1.xml"/><Relationship Id="rId11" Type="http://schemas.openxmlformats.org/officeDocument/2006/relationships/image" Target="../media/image76.emf"/><Relationship Id="rId5" Type="http://schemas.openxmlformats.org/officeDocument/2006/relationships/image" Target="../media/image390.emf"/><Relationship Id="rId10" Type="http://schemas.openxmlformats.org/officeDocument/2006/relationships/customXml" Target="../ink/ink143.xml"/><Relationship Id="rId4" Type="http://schemas.openxmlformats.org/officeDocument/2006/relationships/customXml" Target="../ink/ink140.xml"/><Relationship Id="rId9" Type="http://schemas.openxmlformats.org/officeDocument/2006/relationships/image" Target="../media/image75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7.xml"/><Relationship Id="rId3" Type="http://schemas.openxmlformats.org/officeDocument/2006/relationships/image" Target="../media/image730.emf"/><Relationship Id="rId7" Type="http://schemas.openxmlformats.org/officeDocument/2006/relationships/image" Target="../media/image750.emf"/><Relationship Id="rId2" Type="http://schemas.openxmlformats.org/officeDocument/2006/relationships/customXml" Target="../ink/ink14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6.xml"/><Relationship Id="rId5" Type="http://schemas.openxmlformats.org/officeDocument/2006/relationships/image" Target="../media/image740.emf"/><Relationship Id="rId4" Type="http://schemas.openxmlformats.org/officeDocument/2006/relationships/customXml" Target="../ink/ink145.xml"/><Relationship Id="rId9" Type="http://schemas.openxmlformats.org/officeDocument/2006/relationships/image" Target="../media/image7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emf"/><Relationship Id="rId7" Type="http://schemas.openxmlformats.org/officeDocument/2006/relationships/image" Target="../media/image420.emf"/><Relationship Id="rId2" Type="http://schemas.openxmlformats.org/officeDocument/2006/relationships/customXml" Target="../ink/ink14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0.xml"/><Relationship Id="rId5" Type="http://schemas.openxmlformats.org/officeDocument/2006/relationships/image" Target="../media/image410.emf"/><Relationship Id="rId4" Type="http://schemas.openxmlformats.org/officeDocument/2006/relationships/customXml" Target="../ink/ink14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customXml" Target="../ink/ink15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13" Type="http://schemas.openxmlformats.org/officeDocument/2006/relationships/image" Target="../media/image7.emf"/><Relationship Id="rId3" Type="http://schemas.openxmlformats.org/officeDocument/2006/relationships/image" Target="../media/image411.emf"/><Relationship Id="rId7" Type="http://schemas.openxmlformats.org/officeDocument/2006/relationships/image" Target="../media/image6.emf"/><Relationship Id="rId12" Type="http://schemas.openxmlformats.org/officeDocument/2006/relationships/customXml" Target="../ink/ink12.xml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.xml"/><Relationship Id="rId11" Type="http://schemas.openxmlformats.org/officeDocument/2006/relationships/image" Target="../media/image180.emf"/><Relationship Id="rId5" Type="http://schemas.openxmlformats.org/officeDocument/2006/relationships/image" Target="../media/image511.emf"/><Relationship Id="rId10" Type="http://schemas.openxmlformats.org/officeDocument/2006/relationships/customXml" Target="../ink/ink11.xml"/><Relationship Id="rId4" Type="http://schemas.openxmlformats.org/officeDocument/2006/relationships/customXml" Target="../ink/ink8.xml"/><Relationship Id="rId9" Type="http://schemas.openxmlformats.org/officeDocument/2006/relationships/image" Target="../media/image170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13" Type="http://schemas.openxmlformats.org/officeDocument/2006/relationships/image" Target="../media/image240.emf"/><Relationship Id="rId3" Type="http://schemas.openxmlformats.org/officeDocument/2006/relationships/image" Target="../media/image190.emf"/><Relationship Id="rId7" Type="http://schemas.openxmlformats.org/officeDocument/2006/relationships/image" Target="../media/image210.emf"/><Relationship Id="rId12" Type="http://schemas.openxmlformats.org/officeDocument/2006/relationships/customXml" Target="../ink/ink18.xml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.xml"/><Relationship Id="rId11" Type="http://schemas.openxmlformats.org/officeDocument/2006/relationships/image" Target="../media/image230.emf"/><Relationship Id="rId5" Type="http://schemas.openxmlformats.org/officeDocument/2006/relationships/image" Target="../media/image200.emf"/><Relationship Id="rId15" Type="http://schemas.openxmlformats.org/officeDocument/2006/relationships/image" Target="../media/image8.emf"/><Relationship Id="rId10" Type="http://schemas.openxmlformats.org/officeDocument/2006/relationships/customXml" Target="../ink/ink17.xml"/><Relationship Id="rId4" Type="http://schemas.openxmlformats.org/officeDocument/2006/relationships/customXml" Target="../ink/ink14.xml"/><Relationship Id="rId9" Type="http://schemas.openxmlformats.org/officeDocument/2006/relationships/image" Target="../media/image220.emf"/><Relationship Id="rId14" Type="http://schemas.openxmlformats.org/officeDocument/2006/relationships/customXml" Target="../ink/ink1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.xml"/><Relationship Id="rId13" Type="http://schemas.openxmlformats.org/officeDocument/2006/relationships/image" Target="../media/image300.emf"/><Relationship Id="rId3" Type="http://schemas.openxmlformats.org/officeDocument/2006/relationships/image" Target="../media/image250.emf"/><Relationship Id="rId7" Type="http://schemas.openxmlformats.org/officeDocument/2006/relationships/image" Target="../media/image270.emf"/><Relationship Id="rId12" Type="http://schemas.openxmlformats.org/officeDocument/2006/relationships/customXml" Target="../ink/ink25.xml"/><Relationship Id="rId17" Type="http://schemas.openxmlformats.org/officeDocument/2006/relationships/image" Target="../media/image320.emf"/><Relationship Id="rId2" Type="http://schemas.openxmlformats.org/officeDocument/2006/relationships/customXml" Target="../ink/ink20.xml"/><Relationship Id="rId16" Type="http://schemas.openxmlformats.org/officeDocument/2006/relationships/customXml" Target="../ink/ink2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.xml"/><Relationship Id="rId11" Type="http://schemas.openxmlformats.org/officeDocument/2006/relationships/image" Target="../media/image290.emf"/><Relationship Id="rId5" Type="http://schemas.openxmlformats.org/officeDocument/2006/relationships/image" Target="../media/image260.emf"/><Relationship Id="rId15" Type="http://schemas.openxmlformats.org/officeDocument/2006/relationships/image" Target="../media/image310.emf"/><Relationship Id="rId10" Type="http://schemas.openxmlformats.org/officeDocument/2006/relationships/customXml" Target="../ink/ink24.xml"/><Relationship Id="rId4" Type="http://schemas.openxmlformats.org/officeDocument/2006/relationships/customXml" Target="../ink/ink21.xml"/><Relationship Id="rId9" Type="http://schemas.openxmlformats.org/officeDocument/2006/relationships/image" Target="../media/image280.emf"/><Relationship Id="rId14" Type="http://schemas.openxmlformats.org/officeDocument/2006/relationships/customXml" Target="../ink/ink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emf"/><Relationship Id="rId7" Type="http://schemas.openxmlformats.org/officeDocument/2006/relationships/image" Target="../media/image9.emf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0.xml"/><Relationship Id="rId5" Type="http://schemas.openxmlformats.org/officeDocument/2006/relationships/image" Target="../media/image340.emf"/><Relationship Id="rId4" Type="http://schemas.openxmlformats.org/officeDocument/2006/relationships/customXml" Target="../ink/ink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3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Continuing Abstract Interpretation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We have seen: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to compile abstract syntax trees into control-flow graphs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Lattices, as structures that describe abstractly sets of program states (facts)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(</a:t>
            </a:r>
            <a:r>
              <a:rPr lang="en-US" dirty="0" smtClean="0"/>
              <a:t>started) Transfer functions that describe how to update facts</a:t>
            </a:r>
            <a:br>
              <a:rPr lang="en-US" dirty="0" smtClean="0"/>
            </a:br>
            <a:r>
              <a:rPr lang="en-US" b="1" dirty="0" smtClean="0"/>
              <a:t>Reviewing and </a:t>
            </a:r>
            <a:r>
              <a:rPr lang="en-US" b="1" dirty="0"/>
              <a:t>c</a:t>
            </a:r>
            <a:r>
              <a:rPr lang="en-US" b="1" dirty="0" smtClean="0"/>
              <a:t>ontinuing with: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Iterative algorithm, examples, convergence</a:t>
            </a:r>
          </a:p>
        </p:txBody>
      </p:sp>
    </p:spTree>
    <p:extLst>
      <p:ext uri="{BB962C8B-B14F-4D97-AF65-F5344CB8AC3E}">
        <p14:creationId xmlns:p14="http://schemas.microsoft.com/office/powerpoint/2010/main" val="40620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15400" cy="7921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Range analysis results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1981200" cy="6019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err="1" smtClean="0"/>
              <a:t>int</a:t>
            </a:r>
            <a:r>
              <a:rPr lang="en-US" sz="2200" dirty="0" smtClean="0"/>
              <a:t> M = 16;</a:t>
            </a:r>
            <a:br>
              <a:rPr lang="en-US" sz="2200" dirty="0" smtClean="0"/>
            </a:br>
            <a:r>
              <a:rPr lang="en-US" sz="2200" dirty="0" err="1" smtClean="0"/>
              <a:t>int</a:t>
            </a:r>
            <a:r>
              <a:rPr lang="en-US" sz="2200" dirty="0" smtClean="0"/>
              <a:t>[M] a;</a:t>
            </a:r>
          </a:p>
          <a:p>
            <a:pPr marL="0" indent="0">
              <a:buNone/>
            </a:pPr>
            <a:r>
              <a:rPr lang="en-US" sz="2200" dirty="0" smtClean="0"/>
              <a:t>x </a:t>
            </a:r>
            <a:r>
              <a:rPr lang="en-US" sz="2200" dirty="0"/>
              <a:t>:= 0;</a:t>
            </a:r>
          </a:p>
          <a:p>
            <a:pPr marL="0" indent="0">
              <a:buNone/>
            </a:pPr>
            <a:r>
              <a:rPr lang="en-US" sz="2200" dirty="0"/>
              <a:t>while (x &lt; 10) {</a:t>
            </a:r>
          </a:p>
          <a:p>
            <a:pPr marL="0" indent="0">
              <a:buNone/>
            </a:pPr>
            <a:r>
              <a:rPr lang="en-US" sz="2200" dirty="0"/>
              <a:t>  x := x + 3;</a:t>
            </a:r>
          </a:p>
          <a:p>
            <a:pPr marL="0" indent="0">
              <a:buNone/>
            </a:pPr>
            <a:r>
              <a:rPr lang="en-US" sz="2200" dirty="0"/>
              <a:t>}</a:t>
            </a:r>
          </a:p>
          <a:p>
            <a:pPr marL="0" indent="0">
              <a:buNone/>
            </a:pPr>
            <a:r>
              <a:rPr lang="en-US" sz="2200" dirty="0"/>
              <a:t>if (x &gt;= 0) {</a:t>
            </a:r>
          </a:p>
          <a:p>
            <a:pPr marL="0" indent="0">
              <a:buNone/>
            </a:pPr>
            <a:r>
              <a:rPr lang="en-US" sz="2200" dirty="0"/>
              <a:t>  if (x &lt;= 15</a:t>
            </a:r>
            <a:r>
              <a:rPr lang="en-US" sz="2200" dirty="0" smtClean="0"/>
              <a:t>)</a:t>
            </a:r>
            <a:endParaRPr lang="en-US" sz="2200" dirty="0"/>
          </a:p>
          <a:p>
            <a:pPr marL="0" indent="0">
              <a:buNone/>
            </a:pPr>
            <a:r>
              <a:rPr lang="en-US" sz="2200" dirty="0"/>
              <a:t>    a[x]=7; </a:t>
            </a: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  else</a:t>
            </a:r>
          </a:p>
          <a:p>
            <a:pPr marL="0" indent="0">
              <a:buNone/>
            </a:pPr>
            <a:r>
              <a:rPr lang="en-US" sz="2200" b="1" dirty="0" smtClean="0"/>
              <a:t>     error</a:t>
            </a:r>
            <a:r>
              <a:rPr lang="en-US" sz="2200" dirty="0" smtClean="0"/>
              <a:t>;</a:t>
            </a:r>
            <a:endParaRPr lang="en-US" sz="2200" dirty="0"/>
          </a:p>
          <a:p>
            <a:pPr marL="0" indent="0">
              <a:buNone/>
            </a:pPr>
            <a:r>
              <a:rPr lang="en-US" sz="2200" dirty="0" smtClean="0"/>
              <a:t>} else {</a:t>
            </a:r>
            <a:endParaRPr lang="en-US" sz="2200" dirty="0"/>
          </a:p>
          <a:p>
            <a:pPr marL="0" indent="0">
              <a:buNone/>
            </a:pPr>
            <a:r>
              <a:rPr lang="en-US" sz="2200" b="1" dirty="0"/>
              <a:t> </a:t>
            </a:r>
            <a:r>
              <a:rPr lang="en-US" sz="2200" b="1" dirty="0" smtClean="0"/>
              <a:t>  error</a:t>
            </a:r>
            <a:r>
              <a:rPr lang="en-US" sz="2200" dirty="0" smtClean="0"/>
              <a:t>;</a:t>
            </a:r>
            <a:br>
              <a:rPr lang="en-US" sz="2200" dirty="0" smtClean="0"/>
            </a:br>
            <a:r>
              <a:rPr lang="en-US" sz="2200" dirty="0" smtClean="0"/>
              <a:t>}</a:t>
            </a:r>
            <a:endParaRPr lang="en-US" sz="2200" dirty="0"/>
          </a:p>
        </p:txBody>
      </p:sp>
      <p:sp>
        <p:nvSpPr>
          <p:cNvPr id="4" name="Rectangle 3"/>
          <p:cNvSpPr/>
          <p:nvPr/>
        </p:nvSpPr>
        <p:spPr>
          <a:xfrm>
            <a:off x="1411945" y="2735516"/>
            <a:ext cx="20053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b="1" dirty="0" smtClean="0">
                <a:solidFill>
                  <a:srgbClr val="00B050"/>
                </a:solidFill>
              </a:rPr>
              <a:t>checks array accesses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295400" y="3024948"/>
            <a:ext cx="228600" cy="15240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1676400" y="3062544"/>
            <a:ext cx="457200" cy="518856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4" name="Ink 33"/>
              <p14:cNvContentPartPr/>
              <p14:nvPr/>
            </p14:nvContentPartPr>
            <p14:xfrm>
              <a:off x="4550419" y="2379638"/>
              <a:ext cx="727920" cy="13680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46099" y="2369558"/>
                <a:ext cx="74232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5" name="Ink 44"/>
              <p14:cNvContentPartPr/>
              <p14:nvPr/>
            </p14:nvContentPartPr>
            <p14:xfrm>
              <a:off x="4470139" y="2163638"/>
              <a:ext cx="750600" cy="8460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60419" y="2150318"/>
                <a:ext cx="77112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7" name="Ink 66"/>
              <p14:cNvContentPartPr/>
              <p14:nvPr/>
            </p14:nvContentPartPr>
            <p14:xfrm>
              <a:off x="5390299" y="2390078"/>
              <a:ext cx="46080" cy="96372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82379" y="2382158"/>
                <a:ext cx="67680" cy="9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1" name="Ink 120"/>
              <p14:cNvContentPartPr/>
              <p14:nvPr/>
            </p14:nvContentPartPr>
            <p14:xfrm>
              <a:off x="5350699" y="3490238"/>
              <a:ext cx="1189440" cy="771480"/>
            </p14:xfrm>
          </p:contentPart>
        </mc:Choice>
        <mc:Fallback xmlns="">
          <p:pic>
            <p:nvPicPr>
              <p:cNvPr id="121" name="Ink 12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39899" y="3474758"/>
                <a:ext cx="1215720" cy="79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7" name="Ink 166"/>
              <p14:cNvContentPartPr/>
              <p14:nvPr/>
            </p14:nvContentPartPr>
            <p14:xfrm>
              <a:off x="5510899" y="3565838"/>
              <a:ext cx="2004120" cy="2404080"/>
            </p14:xfrm>
          </p:contentPart>
        </mc:Choice>
        <mc:Fallback xmlns="">
          <p:pic>
            <p:nvPicPr>
              <p:cNvPr id="167" name="Ink 16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496499" y="3560078"/>
                <a:ext cx="2033640" cy="242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3" name="Ink 172"/>
              <p14:cNvContentPartPr/>
              <p14:nvPr/>
            </p14:nvContentPartPr>
            <p14:xfrm>
              <a:off x="7524019" y="3998558"/>
              <a:ext cx="741240" cy="195840"/>
            </p14:xfrm>
          </p:contentPart>
        </mc:Choice>
        <mc:Fallback xmlns="">
          <p:pic>
            <p:nvPicPr>
              <p:cNvPr id="173" name="Ink 17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508899" y="3983078"/>
                <a:ext cx="77148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50" name="Ink 349"/>
              <p14:cNvContentPartPr/>
              <p14:nvPr/>
            </p14:nvContentPartPr>
            <p14:xfrm>
              <a:off x="5934259" y="4153718"/>
              <a:ext cx="852840" cy="227520"/>
            </p14:xfrm>
          </p:contentPart>
        </mc:Choice>
        <mc:Fallback xmlns="">
          <p:pic>
            <p:nvPicPr>
              <p:cNvPr id="350" name="Ink 34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919499" y="4141118"/>
                <a:ext cx="88380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71" name="Ink 370"/>
              <p14:cNvContentPartPr/>
              <p14:nvPr/>
            </p14:nvContentPartPr>
            <p14:xfrm>
              <a:off x="3137059" y="761438"/>
              <a:ext cx="4749480" cy="5520240"/>
            </p14:xfrm>
          </p:contentPart>
        </mc:Choice>
        <mc:Fallback xmlns="">
          <p:pic>
            <p:nvPicPr>
              <p:cNvPr id="371" name="Ink 37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126259" y="752078"/>
                <a:ext cx="4764600" cy="55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" name="Ink 4"/>
              <p14:cNvContentPartPr/>
              <p14:nvPr/>
            </p14:nvContentPartPr>
            <p14:xfrm>
              <a:off x="111240" y="2826000"/>
              <a:ext cx="6497640" cy="3697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8360" y="2821680"/>
                <a:ext cx="6504480" cy="38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720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15400" cy="7921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Simplified Conditions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1981200" cy="6019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err="1" smtClean="0"/>
              <a:t>int</a:t>
            </a:r>
            <a:r>
              <a:rPr lang="en-US" sz="2200" dirty="0" smtClean="0"/>
              <a:t> M = 16;</a:t>
            </a:r>
            <a:br>
              <a:rPr lang="en-US" sz="2200" dirty="0" smtClean="0"/>
            </a:br>
            <a:r>
              <a:rPr lang="en-US" sz="2200" dirty="0" err="1" smtClean="0"/>
              <a:t>int</a:t>
            </a:r>
            <a:r>
              <a:rPr lang="en-US" sz="2200" dirty="0" smtClean="0"/>
              <a:t>[M] a;</a:t>
            </a:r>
          </a:p>
          <a:p>
            <a:pPr marL="0" indent="0">
              <a:buNone/>
            </a:pPr>
            <a:r>
              <a:rPr lang="en-US" sz="2200" dirty="0" smtClean="0"/>
              <a:t>x </a:t>
            </a:r>
            <a:r>
              <a:rPr lang="en-US" sz="2200" dirty="0"/>
              <a:t>:= 0;</a:t>
            </a:r>
          </a:p>
          <a:p>
            <a:pPr marL="0" indent="0">
              <a:buNone/>
            </a:pPr>
            <a:r>
              <a:rPr lang="en-US" sz="2200" dirty="0"/>
              <a:t>while (x &lt; 10) {</a:t>
            </a:r>
          </a:p>
          <a:p>
            <a:pPr marL="0" indent="0">
              <a:buNone/>
            </a:pPr>
            <a:r>
              <a:rPr lang="en-US" sz="2200" dirty="0"/>
              <a:t>  x := x + 3;</a:t>
            </a:r>
          </a:p>
          <a:p>
            <a:pPr marL="0" indent="0">
              <a:buNone/>
            </a:pPr>
            <a:r>
              <a:rPr lang="en-US" sz="2200" dirty="0"/>
              <a:t>}</a:t>
            </a:r>
          </a:p>
          <a:p>
            <a:pPr marL="0" indent="0">
              <a:buNone/>
            </a:pPr>
            <a:r>
              <a:rPr lang="en-US" sz="2200" dirty="0"/>
              <a:t>if (x &gt;= 0) {</a:t>
            </a:r>
          </a:p>
          <a:p>
            <a:pPr marL="0" indent="0">
              <a:buNone/>
            </a:pPr>
            <a:r>
              <a:rPr lang="en-US" sz="2200" dirty="0"/>
              <a:t>  if (x &lt;= 15</a:t>
            </a:r>
            <a:r>
              <a:rPr lang="en-US" sz="2200" dirty="0" smtClean="0"/>
              <a:t>)</a:t>
            </a:r>
            <a:endParaRPr lang="en-US" sz="2200" dirty="0"/>
          </a:p>
          <a:p>
            <a:pPr marL="0" indent="0">
              <a:buNone/>
            </a:pPr>
            <a:r>
              <a:rPr lang="en-US" sz="2200" dirty="0"/>
              <a:t>    a[x]=7; </a:t>
            </a: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  else</a:t>
            </a:r>
          </a:p>
          <a:p>
            <a:pPr marL="0" indent="0">
              <a:buNone/>
            </a:pPr>
            <a:r>
              <a:rPr lang="en-US" sz="2200" b="1" dirty="0" smtClean="0"/>
              <a:t>     error</a:t>
            </a:r>
            <a:r>
              <a:rPr lang="en-US" sz="2200" dirty="0" smtClean="0"/>
              <a:t>;</a:t>
            </a:r>
            <a:endParaRPr lang="en-US" sz="2200" dirty="0"/>
          </a:p>
          <a:p>
            <a:pPr marL="0" indent="0">
              <a:buNone/>
            </a:pPr>
            <a:r>
              <a:rPr lang="en-US" sz="2200" dirty="0" smtClean="0"/>
              <a:t>} else {</a:t>
            </a:r>
            <a:endParaRPr lang="en-US" sz="2200" dirty="0"/>
          </a:p>
          <a:p>
            <a:pPr marL="0" indent="0">
              <a:buNone/>
            </a:pPr>
            <a:r>
              <a:rPr lang="en-US" sz="2200" b="1" dirty="0"/>
              <a:t> </a:t>
            </a:r>
            <a:r>
              <a:rPr lang="en-US" sz="2200" b="1" dirty="0" smtClean="0"/>
              <a:t>  error</a:t>
            </a:r>
            <a:r>
              <a:rPr lang="en-US" sz="2200" dirty="0" smtClean="0"/>
              <a:t>;</a:t>
            </a:r>
            <a:br>
              <a:rPr lang="en-US" sz="2200" dirty="0" smtClean="0"/>
            </a:br>
            <a:r>
              <a:rPr lang="en-US" sz="2200" dirty="0" smtClean="0"/>
              <a:t>}</a:t>
            </a:r>
            <a:endParaRPr lang="en-US" sz="2200" dirty="0"/>
          </a:p>
        </p:txBody>
      </p:sp>
      <p:sp>
        <p:nvSpPr>
          <p:cNvPr id="4" name="Rectangle 3"/>
          <p:cNvSpPr/>
          <p:nvPr/>
        </p:nvSpPr>
        <p:spPr>
          <a:xfrm>
            <a:off x="1411945" y="2735516"/>
            <a:ext cx="20053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b="1" dirty="0" smtClean="0">
                <a:solidFill>
                  <a:srgbClr val="00B050"/>
                </a:solidFill>
              </a:rPr>
              <a:t>checks array accesses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295400" y="3024948"/>
            <a:ext cx="228600" cy="15240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1676400" y="3062544"/>
            <a:ext cx="457200" cy="518856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4" name="Ink 33"/>
              <p14:cNvContentPartPr/>
              <p14:nvPr/>
            </p14:nvContentPartPr>
            <p14:xfrm>
              <a:off x="4550419" y="2379638"/>
              <a:ext cx="727920" cy="13680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46099" y="2369558"/>
                <a:ext cx="74232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5" name="Ink 44"/>
              <p14:cNvContentPartPr/>
              <p14:nvPr/>
            </p14:nvContentPartPr>
            <p14:xfrm>
              <a:off x="4470139" y="2163638"/>
              <a:ext cx="750600" cy="8460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60419" y="2150318"/>
                <a:ext cx="77112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7" name="Ink 66"/>
              <p14:cNvContentPartPr/>
              <p14:nvPr/>
            </p14:nvContentPartPr>
            <p14:xfrm>
              <a:off x="5390299" y="2390078"/>
              <a:ext cx="46080" cy="96372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82379" y="2382158"/>
                <a:ext cx="67680" cy="9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1" name="Ink 120"/>
              <p14:cNvContentPartPr/>
              <p14:nvPr/>
            </p14:nvContentPartPr>
            <p14:xfrm>
              <a:off x="5350699" y="3490238"/>
              <a:ext cx="1174320" cy="771480"/>
            </p14:xfrm>
          </p:contentPart>
        </mc:Choice>
        <mc:Fallback xmlns="">
          <p:pic>
            <p:nvPicPr>
              <p:cNvPr id="121" name="Ink 12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39899" y="3474758"/>
                <a:ext cx="1199880" cy="79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7" name="Ink 166"/>
              <p14:cNvContentPartPr/>
              <p14:nvPr/>
            </p14:nvContentPartPr>
            <p14:xfrm>
              <a:off x="5510899" y="3565838"/>
              <a:ext cx="2004120" cy="2404080"/>
            </p14:xfrm>
          </p:contentPart>
        </mc:Choice>
        <mc:Fallback xmlns="">
          <p:pic>
            <p:nvPicPr>
              <p:cNvPr id="167" name="Ink 16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496499" y="3560078"/>
                <a:ext cx="2033640" cy="242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3" name="Ink 172"/>
              <p14:cNvContentPartPr/>
              <p14:nvPr/>
            </p14:nvContentPartPr>
            <p14:xfrm>
              <a:off x="7524019" y="3998558"/>
              <a:ext cx="741240" cy="195840"/>
            </p14:xfrm>
          </p:contentPart>
        </mc:Choice>
        <mc:Fallback xmlns="">
          <p:pic>
            <p:nvPicPr>
              <p:cNvPr id="173" name="Ink 17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508899" y="3983078"/>
                <a:ext cx="77148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71" name="Ink 370"/>
              <p14:cNvContentPartPr/>
              <p14:nvPr/>
            </p14:nvContentPartPr>
            <p14:xfrm>
              <a:off x="4309219" y="5234798"/>
              <a:ext cx="2199240" cy="1046880"/>
            </p14:xfrm>
          </p:contentPart>
        </mc:Choice>
        <mc:Fallback xmlns="">
          <p:pic>
            <p:nvPicPr>
              <p:cNvPr id="371" name="Ink 37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303459" y="5218958"/>
                <a:ext cx="2210400" cy="10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/>
              <p14:cNvContentPartPr/>
              <p14:nvPr/>
            </p14:nvContentPartPr>
            <p14:xfrm>
              <a:off x="3137059" y="785918"/>
              <a:ext cx="4729320" cy="27892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126259" y="771518"/>
                <a:ext cx="4746240" cy="28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2" name="Ink 31"/>
              <p14:cNvContentPartPr/>
              <p14:nvPr/>
            </p14:nvContentPartPr>
            <p14:xfrm>
              <a:off x="4268539" y="3215918"/>
              <a:ext cx="1249560" cy="203256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253779" y="3202958"/>
                <a:ext cx="1275480" cy="20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3" name="Ink 32"/>
              <p14:cNvContentPartPr/>
              <p14:nvPr/>
            </p14:nvContentPartPr>
            <p14:xfrm>
              <a:off x="6410179" y="3684998"/>
              <a:ext cx="129960" cy="10584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396499" y="3675998"/>
                <a:ext cx="1591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3" name="Ink 42"/>
              <p14:cNvContentPartPr/>
              <p14:nvPr/>
            </p14:nvContentPartPr>
            <p14:xfrm>
              <a:off x="5330539" y="4424438"/>
              <a:ext cx="36360" cy="51732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15779" y="4410758"/>
                <a:ext cx="65160" cy="54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4" name="Ink 43"/>
              <p14:cNvContentPartPr/>
              <p14:nvPr/>
            </p14:nvContentPartPr>
            <p14:xfrm>
              <a:off x="4399579" y="5261438"/>
              <a:ext cx="834120" cy="20736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390579" y="5249558"/>
                <a:ext cx="85680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6" name="Ink 45"/>
              <p14:cNvContentPartPr/>
              <p14:nvPr/>
            </p14:nvContentPartPr>
            <p14:xfrm>
              <a:off x="5329099" y="5217158"/>
              <a:ext cx="14760" cy="46224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312899" y="5202398"/>
                <a:ext cx="46800" cy="49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9" name="Ink 48"/>
              <p14:cNvContentPartPr/>
              <p14:nvPr/>
            </p14:nvContentPartPr>
            <p14:xfrm>
              <a:off x="5934259" y="4132478"/>
              <a:ext cx="852840" cy="24876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919499" y="4123838"/>
                <a:ext cx="883800" cy="27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260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15400" cy="7921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Remove Trivial Edges, Unreachable Nodes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1981200" cy="6019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err="1" smtClean="0"/>
              <a:t>int</a:t>
            </a:r>
            <a:r>
              <a:rPr lang="en-US" sz="2200" dirty="0" smtClean="0"/>
              <a:t> M = 16;</a:t>
            </a:r>
            <a:br>
              <a:rPr lang="en-US" sz="2200" dirty="0" smtClean="0"/>
            </a:br>
            <a:r>
              <a:rPr lang="en-US" sz="2200" dirty="0" err="1" smtClean="0"/>
              <a:t>int</a:t>
            </a:r>
            <a:r>
              <a:rPr lang="en-US" sz="2200" dirty="0" smtClean="0"/>
              <a:t>[M] a;</a:t>
            </a:r>
          </a:p>
          <a:p>
            <a:pPr marL="0" indent="0">
              <a:buNone/>
            </a:pPr>
            <a:r>
              <a:rPr lang="en-US" sz="2200" dirty="0" smtClean="0"/>
              <a:t>x </a:t>
            </a:r>
            <a:r>
              <a:rPr lang="en-US" sz="2200" dirty="0"/>
              <a:t>:= 0;</a:t>
            </a:r>
          </a:p>
          <a:p>
            <a:pPr marL="0" indent="0">
              <a:buNone/>
            </a:pPr>
            <a:r>
              <a:rPr lang="en-US" sz="2200" dirty="0"/>
              <a:t>while (x &lt; 10) {</a:t>
            </a:r>
          </a:p>
          <a:p>
            <a:pPr marL="0" indent="0">
              <a:buNone/>
            </a:pPr>
            <a:r>
              <a:rPr lang="en-US" sz="2200" dirty="0"/>
              <a:t>  x := x + 3;</a:t>
            </a:r>
          </a:p>
          <a:p>
            <a:pPr marL="0" indent="0">
              <a:buNone/>
            </a:pPr>
            <a:r>
              <a:rPr lang="en-US" sz="2200" dirty="0"/>
              <a:t>}</a:t>
            </a:r>
          </a:p>
          <a:p>
            <a:pPr marL="0" indent="0">
              <a:buNone/>
            </a:pPr>
            <a:r>
              <a:rPr lang="en-US" sz="2200" dirty="0"/>
              <a:t>if (x &gt;= 0) {</a:t>
            </a:r>
          </a:p>
          <a:p>
            <a:pPr marL="0" indent="0">
              <a:buNone/>
            </a:pPr>
            <a:r>
              <a:rPr lang="en-US" sz="2200" dirty="0"/>
              <a:t>  if (x &lt;= 15</a:t>
            </a:r>
            <a:r>
              <a:rPr lang="en-US" sz="2200" dirty="0" smtClean="0"/>
              <a:t>)</a:t>
            </a:r>
            <a:endParaRPr lang="en-US" sz="2200" dirty="0"/>
          </a:p>
          <a:p>
            <a:pPr marL="0" indent="0">
              <a:buNone/>
            </a:pPr>
            <a:r>
              <a:rPr lang="en-US" sz="2200" dirty="0"/>
              <a:t>    a[x]=7; </a:t>
            </a: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  else</a:t>
            </a:r>
          </a:p>
          <a:p>
            <a:pPr marL="0" indent="0">
              <a:buNone/>
            </a:pPr>
            <a:r>
              <a:rPr lang="en-US" sz="2200" b="1" dirty="0" smtClean="0"/>
              <a:t>     error</a:t>
            </a:r>
            <a:r>
              <a:rPr lang="en-US" sz="2200" dirty="0" smtClean="0"/>
              <a:t>;</a:t>
            </a:r>
            <a:endParaRPr lang="en-US" sz="2200" dirty="0"/>
          </a:p>
          <a:p>
            <a:pPr marL="0" indent="0">
              <a:buNone/>
            </a:pPr>
            <a:r>
              <a:rPr lang="en-US" sz="2200" dirty="0" smtClean="0"/>
              <a:t>} else {</a:t>
            </a:r>
            <a:endParaRPr lang="en-US" sz="2200" dirty="0"/>
          </a:p>
          <a:p>
            <a:pPr marL="0" indent="0">
              <a:buNone/>
            </a:pPr>
            <a:r>
              <a:rPr lang="en-US" sz="2200" b="1" dirty="0"/>
              <a:t> </a:t>
            </a:r>
            <a:r>
              <a:rPr lang="en-US" sz="2200" b="1" dirty="0" smtClean="0"/>
              <a:t>  error</a:t>
            </a:r>
            <a:r>
              <a:rPr lang="en-US" sz="2200" dirty="0" smtClean="0"/>
              <a:t>;</a:t>
            </a:r>
            <a:br>
              <a:rPr lang="en-US" sz="2200" dirty="0" smtClean="0"/>
            </a:br>
            <a:r>
              <a:rPr lang="en-US" sz="2200" dirty="0" smtClean="0"/>
              <a:t>}</a:t>
            </a:r>
            <a:endParaRPr lang="en-US" sz="2200" dirty="0"/>
          </a:p>
        </p:txBody>
      </p:sp>
      <p:sp>
        <p:nvSpPr>
          <p:cNvPr id="4" name="Rectangle 3"/>
          <p:cNvSpPr/>
          <p:nvPr/>
        </p:nvSpPr>
        <p:spPr>
          <a:xfrm>
            <a:off x="1411945" y="2735516"/>
            <a:ext cx="20053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b="1" dirty="0" smtClean="0">
                <a:solidFill>
                  <a:srgbClr val="00B050"/>
                </a:solidFill>
              </a:rPr>
              <a:t>checks array accesses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295400" y="3024948"/>
            <a:ext cx="228600" cy="15240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1676400" y="3062544"/>
            <a:ext cx="457200" cy="518856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4" name="Ink 33"/>
              <p14:cNvContentPartPr/>
              <p14:nvPr/>
            </p14:nvContentPartPr>
            <p14:xfrm>
              <a:off x="4550419" y="2379638"/>
              <a:ext cx="727920" cy="13680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46099" y="2369558"/>
                <a:ext cx="74232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5" name="Ink 44"/>
              <p14:cNvContentPartPr/>
              <p14:nvPr/>
            </p14:nvContentPartPr>
            <p14:xfrm>
              <a:off x="4470139" y="2163638"/>
              <a:ext cx="750600" cy="8460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60419" y="2150318"/>
                <a:ext cx="77112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7" name="Ink 66"/>
              <p14:cNvContentPartPr/>
              <p14:nvPr/>
            </p14:nvContentPartPr>
            <p14:xfrm>
              <a:off x="5390299" y="2390078"/>
              <a:ext cx="46080" cy="96372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82379" y="2382158"/>
                <a:ext cx="67680" cy="9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57" name="Ink 256"/>
              <p14:cNvContentPartPr/>
              <p14:nvPr/>
            </p14:nvContentPartPr>
            <p14:xfrm>
              <a:off x="5298499" y="1587638"/>
              <a:ext cx="116280" cy="536400"/>
            </p14:xfrm>
          </p:contentPart>
        </mc:Choice>
        <mc:Fallback xmlns="">
          <p:pic>
            <p:nvPicPr>
              <p:cNvPr id="257" name="Ink 25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86979" y="1580078"/>
                <a:ext cx="141120" cy="55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92" name="Ink 291"/>
              <p14:cNvContentPartPr/>
              <p14:nvPr/>
            </p14:nvContentPartPr>
            <p14:xfrm>
              <a:off x="5792419" y="1865918"/>
              <a:ext cx="247320" cy="133560"/>
            </p14:xfrm>
          </p:contentPart>
        </mc:Choice>
        <mc:Fallback xmlns="">
          <p:pic>
            <p:nvPicPr>
              <p:cNvPr id="292" name="Ink 29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80539" y="1860158"/>
                <a:ext cx="27360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06" name="Ink 305"/>
              <p14:cNvContentPartPr/>
              <p14:nvPr/>
            </p14:nvContentPartPr>
            <p14:xfrm>
              <a:off x="3137059" y="2048438"/>
              <a:ext cx="294480" cy="412560"/>
            </p14:xfrm>
          </p:contentPart>
        </mc:Choice>
        <mc:Fallback xmlns="">
          <p:pic>
            <p:nvPicPr>
              <p:cNvPr id="306" name="Ink 30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26259" y="2034758"/>
                <a:ext cx="316080" cy="43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71" name="Ink 370"/>
              <p14:cNvContentPartPr/>
              <p14:nvPr/>
            </p14:nvContentPartPr>
            <p14:xfrm>
              <a:off x="4309219" y="5234798"/>
              <a:ext cx="2199240" cy="1046880"/>
            </p14:xfrm>
          </p:contentPart>
        </mc:Choice>
        <mc:Fallback xmlns="">
          <p:pic>
            <p:nvPicPr>
              <p:cNvPr id="371" name="Ink 37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303459" y="5218958"/>
                <a:ext cx="2210400" cy="10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2" name="Ink 31"/>
              <p14:cNvContentPartPr/>
              <p14:nvPr/>
            </p14:nvContentPartPr>
            <p14:xfrm>
              <a:off x="4347379" y="3487718"/>
              <a:ext cx="421200" cy="20304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338379" y="3474758"/>
                <a:ext cx="44100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" name="Ink 8"/>
              <p14:cNvContentPartPr/>
              <p14:nvPr/>
            </p14:nvContentPartPr>
            <p14:xfrm>
              <a:off x="4451779" y="2598518"/>
              <a:ext cx="848160" cy="8445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439899" y="2585558"/>
                <a:ext cx="873720" cy="87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" name="Ink 9"/>
              <p14:cNvContentPartPr/>
              <p14:nvPr/>
            </p14:nvContentPartPr>
            <p14:xfrm>
              <a:off x="5337019" y="2147438"/>
              <a:ext cx="973800" cy="8989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325859" y="2135198"/>
                <a:ext cx="997200" cy="9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Ink 14"/>
              <p14:cNvContentPartPr/>
              <p14:nvPr/>
            </p14:nvContentPartPr>
            <p14:xfrm>
              <a:off x="4744099" y="5217158"/>
              <a:ext cx="1298880" cy="7408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732579" y="5202398"/>
                <a:ext cx="1317600" cy="76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Ink 15"/>
              <p14:cNvContentPartPr/>
              <p14:nvPr/>
            </p14:nvContentPartPr>
            <p14:xfrm>
              <a:off x="5311099" y="3565478"/>
              <a:ext cx="100440" cy="180108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297779" y="3555398"/>
                <a:ext cx="125280" cy="181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9" name="Ink 18"/>
              <p14:cNvContentPartPr/>
              <p14:nvPr/>
            </p14:nvContentPartPr>
            <p14:xfrm>
              <a:off x="5165299" y="2174798"/>
              <a:ext cx="72720" cy="11196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151619" y="2166158"/>
                <a:ext cx="10044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0" name="Ink 19"/>
              <p14:cNvContentPartPr/>
              <p14:nvPr/>
            </p14:nvContentPartPr>
            <p14:xfrm>
              <a:off x="4793779" y="3216998"/>
              <a:ext cx="731520" cy="48492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782619" y="3210878"/>
                <a:ext cx="747720" cy="501120"/>
              </a:xfrm>
              <a:prstGeom prst="rect">
                <a:avLst/>
              </a:prstGeom>
            </p:spPr>
          </p:pic>
        </mc:Fallback>
      </mc:AlternateContent>
      <p:sp>
        <p:nvSpPr>
          <p:cNvPr id="35" name="Rectangle 34"/>
          <p:cNvSpPr/>
          <p:nvPr/>
        </p:nvSpPr>
        <p:spPr>
          <a:xfrm>
            <a:off x="5638800" y="3810000"/>
            <a:ext cx="3428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Benefits:</a:t>
            </a:r>
          </a:p>
          <a:p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- faster execution (no checks)</a:t>
            </a:r>
          </a:p>
          <a:p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- program cannot crash with error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4" name="Ink 23"/>
              <p14:cNvContentPartPr/>
              <p14:nvPr/>
            </p14:nvContentPartPr>
            <p14:xfrm>
              <a:off x="7159339" y="2155358"/>
              <a:ext cx="614520" cy="22752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146739" y="2144198"/>
                <a:ext cx="63936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0" name="Ink 29"/>
              <p14:cNvContentPartPr/>
              <p14:nvPr/>
            </p14:nvContentPartPr>
            <p14:xfrm>
              <a:off x="5322259" y="827318"/>
              <a:ext cx="2522880" cy="90072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316139" y="813998"/>
                <a:ext cx="2531520" cy="9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3" name="Ink 42"/>
              <p14:cNvContentPartPr/>
              <p14:nvPr/>
            </p14:nvContentPartPr>
            <p14:xfrm>
              <a:off x="3140299" y="1855118"/>
              <a:ext cx="1969920" cy="94320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132739" y="1841798"/>
                <a:ext cx="1991160" cy="9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4" name="Ink 43"/>
              <p14:cNvContentPartPr/>
              <p14:nvPr/>
            </p14:nvContentPartPr>
            <p14:xfrm>
              <a:off x="3367819" y="2031878"/>
              <a:ext cx="774360" cy="49824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357019" y="2023598"/>
                <a:ext cx="797400" cy="51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6" name="Ink 45"/>
              <p14:cNvContentPartPr/>
              <p14:nvPr/>
            </p14:nvContentPartPr>
            <p14:xfrm>
              <a:off x="3627019" y="2070038"/>
              <a:ext cx="358200" cy="45792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618739" y="2061038"/>
                <a:ext cx="377640" cy="47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7" name="Ink 46"/>
              <p14:cNvContentPartPr/>
              <p14:nvPr/>
            </p14:nvContentPartPr>
            <p14:xfrm>
              <a:off x="5594779" y="1622558"/>
              <a:ext cx="1726560" cy="76896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590819" y="1607798"/>
                <a:ext cx="1744560" cy="79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8" name="Ink 47"/>
              <p14:cNvContentPartPr/>
              <p14:nvPr/>
            </p14:nvContentPartPr>
            <p14:xfrm>
              <a:off x="6335299" y="885998"/>
              <a:ext cx="75600" cy="8748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325579" y="882758"/>
                <a:ext cx="88560" cy="10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871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76200"/>
            <a:ext cx="6019800" cy="5334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Apply Range Analysis and Simplify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"/>
            <a:ext cx="1752600" cy="6705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</a:t>
            </a:r>
            <a:r>
              <a:rPr lang="en-US" sz="1800" dirty="0" err="1" smtClean="0"/>
              <a:t>int</a:t>
            </a:r>
            <a:r>
              <a:rPr lang="en-US" sz="1800" dirty="0" smtClean="0"/>
              <a:t> </a:t>
            </a:r>
            <a:r>
              <a:rPr lang="en-US" sz="1800" dirty="0"/>
              <a:t>a, b, step, </a:t>
            </a:r>
            <a:r>
              <a:rPr lang="en-US" sz="1800" dirty="0" err="1"/>
              <a:t>i</a:t>
            </a:r>
            <a:r>
              <a:rPr lang="en-US" sz="1800" dirty="0"/>
              <a:t>;</a:t>
            </a:r>
          </a:p>
          <a:p>
            <a:pPr marL="0" indent="0">
              <a:buNone/>
            </a:pPr>
            <a:r>
              <a:rPr lang="en-US" sz="1800" dirty="0"/>
              <a:t>  </a:t>
            </a:r>
            <a:r>
              <a:rPr lang="en-US" sz="1800" dirty="0" err="1"/>
              <a:t>boolean</a:t>
            </a:r>
            <a:r>
              <a:rPr lang="en-US" sz="1800" dirty="0"/>
              <a:t> c;</a:t>
            </a:r>
          </a:p>
          <a:p>
            <a:pPr marL="0" indent="0">
              <a:buNone/>
            </a:pPr>
            <a:r>
              <a:rPr lang="en-US" sz="1800" dirty="0"/>
              <a:t>  a = 0;</a:t>
            </a:r>
          </a:p>
          <a:p>
            <a:pPr marL="0" indent="0">
              <a:buNone/>
            </a:pPr>
            <a:r>
              <a:rPr lang="en-US" sz="1800" dirty="0"/>
              <a:t>  b = a + 10;</a:t>
            </a:r>
          </a:p>
          <a:p>
            <a:pPr marL="0" indent="0">
              <a:buNone/>
            </a:pPr>
            <a:r>
              <a:rPr lang="en-US" sz="1800" dirty="0"/>
              <a:t>  step = -1;</a:t>
            </a:r>
          </a:p>
          <a:p>
            <a:pPr marL="0" indent="0">
              <a:buNone/>
            </a:pPr>
            <a:r>
              <a:rPr lang="en-US" sz="1800" dirty="0"/>
              <a:t>  if (step &gt; 0) {</a:t>
            </a:r>
          </a:p>
          <a:p>
            <a:pPr marL="0" indent="0">
              <a:buNone/>
            </a:pPr>
            <a:r>
              <a:rPr lang="en-US" sz="1800" dirty="0"/>
              <a:t>    </a:t>
            </a:r>
            <a:r>
              <a:rPr lang="en-US" sz="1800" dirty="0" err="1"/>
              <a:t>i</a:t>
            </a:r>
            <a:r>
              <a:rPr lang="en-US" sz="1800" dirty="0"/>
              <a:t> = a;</a:t>
            </a:r>
          </a:p>
          <a:p>
            <a:pPr marL="0" indent="0">
              <a:buNone/>
            </a:pPr>
            <a:r>
              <a:rPr lang="en-US" sz="1800" dirty="0"/>
              <a:t>  } else {</a:t>
            </a:r>
          </a:p>
          <a:p>
            <a:pPr marL="0" indent="0">
              <a:buNone/>
            </a:pPr>
            <a:r>
              <a:rPr lang="en-US" sz="1800" dirty="0"/>
              <a:t>    </a:t>
            </a:r>
            <a:r>
              <a:rPr lang="en-US" sz="1800" dirty="0" err="1"/>
              <a:t>i</a:t>
            </a:r>
            <a:r>
              <a:rPr lang="en-US" sz="1800" dirty="0"/>
              <a:t> = b;</a:t>
            </a:r>
          </a:p>
          <a:p>
            <a:pPr marL="0" indent="0">
              <a:buNone/>
            </a:pPr>
            <a:r>
              <a:rPr lang="en-US" sz="1800" dirty="0"/>
              <a:t>  }</a:t>
            </a:r>
          </a:p>
          <a:p>
            <a:pPr marL="0" indent="0">
              <a:buNone/>
            </a:pPr>
            <a:r>
              <a:rPr lang="en-US" sz="1800" dirty="0"/>
              <a:t>  c = true;</a:t>
            </a:r>
          </a:p>
          <a:p>
            <a:pPr marL="0" indent="0">
              <a:buNone/>
            </a:pPr>
            <a:r>
              <a:rPr lang="en-US" sz="1800" dirty="0"/>
              <a:t>  while (c) {</a:t>
            </a:r>
          </a:p>
          <a:p>
            <a:pPr marL="0" indent="0">
              <a:buNone/>
            </a:pPr>
            <a:r>
              <a:rPr lang="en-US" sz="1800" dirty="0"/>
              <a:t>    </a:t>
            </a:r>
            <a:r>
              <a:rPr lang="en-US" sz="1800" dirty="0" smtClean="0"/>
              <a:t>process(</a:t>
            </a:r>
            <a:r>
              <a:rPr lang="en-US" sz="1800" dirty="0" err="1" smtClean="0"/>
              <a:t>i</a:t>
            </a:r>
            <a:r>
              <a:rPr lang="en-US" sz="1800" dirty="0"/>
              <a:t>);</a:t>
            </a:r>
          </a:p>
          <a:p>
            <a:pPr marL="0" indent="0">
              <a:buNone/>
            </a:pPr>
            <a:r>
              <a:rPr lang="en-US" sz="1800" dirty="0"/>
              <a:t>    </a:t>
            </a:r>
            <a:r>
              <a:rPr lang="en-US" sz="1800" dirty="0" err="1"/>
              <a:t>i</a:t>
            </a:r>
            <a:r>
              <a:rPr lang="en-US" sz="1800" dirty="0"/>
              <a:t> = </a:t>
            </a:r>
            <a:r>
              <a:rPr lang="en-US" sz="1800" dirty="0" err="1"/>
              <a:t>i</a:t>
            </a:r>
            <a:r>
              <a:rPr lang="en-US" sz="1800" dirty="0"/>
              <a:t> + step</a:t>
            </a:r>
            <a:r>
              <a:rPr lang="en-US" sz="1800" dirty="0" smtClean="0"/>
              <a:t>;</a:t>
            </a:r>
            <a:endParaRPr lang="en-US" sz="18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1800" dirty="0"/>
              <a:t>    if (step &gt; 0) {</a:t>
            </a:r>
          </a:p>
          <a:p>
            <a:pPr marL="0" indent="0">
              <a:buNone/>
            </a:pPr>
            <a:r>
              <a:rPr lang="en-US" sz="1800" dirty="0"/>
              <a:t>      c = (</a:t>
            </a:r>
            <a:r>
              <a:rPr lang="en-US" sz="1800" dirty="0" err="1"/>
              <a:t>i</a:t>
            </a:r>
            <a:r>
              <a:rPr lang="en-US" sz="1800" dirty="0"/>
              <a:t> &lt; b);</a:t>
            </a:r>
          </a:p>
          <a:p>
            <a:pPr marL="0" indent="0">
              <a:buNone/>
            </a:pPr>
            <a:r>
              <a:rPr lang="en-US" sz="1800" dirty="0"/>
              <a:t>    } else {</a:t>
            </a:r>
          </a:p>
          <a:p>
            <a:pPr marL="0" indent="0">
              <a:buNone/>
            </a:pPr>
            <a:r>
              <a:rPr lang="en-US" sz="1800" dirty="0"/>
              <a:t>      c = (</a:t>
            </a:r>
            <a:r>
              <a:rPr lang="en-US" sz="1800" dirty="0" err="1"/>
              <a:t>i</a:t>
            </a:r>
            <a:r>
              <a:rPr lang="en-US" sz="1800" dirty="0"/>
              <a:t> &gt; a</a:t>
            </a:r>
            <a:r>
              <a:rPr lang="en-US" sz="1800" dirty="0" smtClean="0"/>
              <a:t>);</a:t>
            </a:r>
            <a:endParaRPr lang="en-US" sz="18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1800" dirty="0" smtClean="0"/>
              <a:t>    }</a:t>
            </a:r>
            <a:endParaRPr lang="en-US" sz="18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1800" dirty="0" smtClean="0"/>
              <a:t>  }</a:t>
            </a: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3087037" y="609600"/>
            <a:ext cx="56036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For </a:t>
            </a:r>
            <a:r>
              <a:rPr lang="en-US" sz="1600" dirty="0" err="1" smtClean="0"/>
              <a:t>booleans</a:t>
            </a:r>
            <a:r>
              <a:rPr lang="en-US" sz="1600" dirty="0" smtClean="0"/>
              <a:t>, use this lattice: </a:t>
            </a:r>
            <a:r>
              <a:rPr lang="en-US" sz="1600" dirty="0" err="1" smtClean="0"/>
              <a:t>D</a:t>
            </a:r>
            <a:r>
              <a:rPr lang="en-US" sz="1600" baseline="-25000" dirty="0" err="1" smtClean="0"/>
              <a:t>b</a:t>
            </a:r>
            <a:r>
              <a:rPr lang="en-US" sz="1600" dirty="0" smtClean="0"/>
              <a:t> = { {}, {false}, {true}, {</a:t>
            </a:r>
            <a:r>
              <a:rPr lang="en-US" sz="1600" dirty="0" err="1" smtClean="0"/>
              <a:t>false,true</a:t>
            </a:r>
            <a:r>
              <a:rPr lang="en-US" sz="1600" dirty="0" smtClean="0"/>
              <a:t>} }</a:t>
            </a:r>
            <a:br>
              <a:rPr lang="en-US" sz="1600" dirty="0" smtClean="0"/>
            </a:br>
            <a:r>
              <a:rPr lang="en-US" sz="1600" dirty="0" smtClean="0"/>
              <a:t>with ordering given by set subset relation.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6133320" y="488880"/>
              <a:ext cx="2210760" cy="4759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23960" y="477000"/>
                <a:ext cx="2232360" cy="4986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Rectangle 5"/>
          <p:cNvSpPr/>
          <p:nvPr/>
        </p:nvSpPr>
        <p:spPr>
          <a:xfrm>
            <a:off x="4212767" y="3244334"/>
            <a:ext cx="1698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(left as exercise)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76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38600" cy="715962"/>
          </a:xfrm>
        </p:spPr>
        <p:txBody>
          <a:bodyPr/>
          <a:lstStyle/>
          <a:p>
            <a:pPr algn="l"/>
            <a:r>
              <a:rPr lang="en-US" dirty="0" smtClean="0"/>
              <a:t>Correctness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Ink 18"/>
              <p14:cNvContentPartPr/>
              <p14:nvPr/>
            </p14:nvContentPartPr>
            <p14:xfrm>
              <a:off x="3147360" y="175718"/>
              <a:ext cx="5615640" cy="2892322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36560" y="163478"/>
                <a:ext cx="5640480" cy="29146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4" name="Ink 23"/>
              <p14:cNvContentPartPr/>
              <p14:nvPr/>
            </p14:nvContentPartPr>
            <p14:xfrm>
              <a:off x="4480440" y="1530480"/>
              <a:ext cx="750600" cy="8460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70720" y="1517160"/>
                <a:ext cx="77112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/>
              <p14:cNvContentPartPr/>
              <p14:nvPr/>
            </p14:nvContentPartPr>
            <p14:xfrm>
              <a:off x="4560720" y="1746480"/>
              <a:ext cx="727920" cy="13680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56400" y="1736400"/>
                <a:ext cx="74232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Ink 27"/>
              <p14:cNvContentPartPr/>
              <p14:nvPr/>
            </p14:nvContentPartPr>
            <p14:xfrm>
              <a:off x="5400600" y="1756920"/>
              <a:ext cx="46080" cy="96372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92680" y="1749000"/>
                <a:ext cx="67680" cy="985320"/>
              </a:xfrm>
              <a:prstGeom prst="rect">
                <a:avLst/>
              </a:prstGeom>
            </p:spPr>
          </p:pic>
        </mc:Fallback>
      </mc:AlternateContent>
      <p:sp>
        <p:nvSpPr>
          <p:cNvPr id="51" name="Rectangle 50"/>
          <p:cNvSpPr/>
          <p:nvPr/>
        </p:nvSpPr>
        <p:spPr>
          <a:xfrm>
            <a:off x="228600" y="3200400"/>
            <a:ext cx="8610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Once the iterative loop stops, there were no changes. From there it follows: </a:t>
            </a:r>
            <a:br>
              <a:rPr lang="en-US" sz="2000" dirty="0" smtClean="0"/>
            </a:br>
            <a:r>
              <a:rPr lang="en-US" sz="2000" b="1" dirty="0" smtClean="0"/>
              <a:t>All program states that flow along an edge are included in </a:t>
            </a:r>
            <a:br>
              <a:rPr lang="en-US" sz="2000" b="1" dirty="0" smtClean="0"/>
            </a:br>
            <a:r>
              <a:rPr lang="en-US" sz="2000" b="1" dirty="0" smtClean="0"/>
              <a:t>the states in the target node.</a:t>
            </a:r>
          </a:p>
          <a:p>
            <a:r>
              <a:rPr lang="en-US" sz="2000" dirty="0" smtClean="0"/>
              <a:t>As long as this condition holds, it does not matter how we computed the states,</a:t>
            </a:r>
            <a:br>
              <a:rPr lang="en-US" sz="2000" dirty="0" smtClean="0"/>
            </a:br>
            <a:r>
              <a:rPr lang="en-US" sz="2000" dirty="0" smtClean="0"/>
              <a:t>the analysis results are correct.</a:t>
            </a:r>
          </a:p>
          <a:p>
            <a:r>
              <a:rPr lang="en-US" sz="2000" dirty="0" smtClean="0"/>
              <a:t>Proof is by considering an execution sequence through CFG and showing by induction that each state in the sequence is contained in the intervals.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5" name="Ink 64"/>
              <p14:cNvContentPartPr/>
              <p14:nvPr/>
            </p14:nvContentPartPr>
            <p14:xfrm>
              <a:off x="5349480" y="1798073"/>
              <a:ext cx="938160" cy="1082047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39040" y="1790511"/>
                <a:ext cx="961200" cy="11036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1" name="Ink 80"/>
              <p14:cNvContentPartPr/>
              <p14:nvPr/>
            </p14:nvContentPartPr>
            <p14:xfrm>
              <a:off x="929179" y="5871960"/>
              <a:ext cx="531720" cy="36360"/>
            </p14:xfrm>
          </p:contentPart>
        </mc:Choice>
        <mc:Fallback xmlns="">
          <p:pic>
            <p:nvPicPr>
              <p:cNvPr id="81" name="Ink 8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5939" y="5859360"/>
                <a:ext cx="54108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2" name="Ink 81"/>
              <p14:cNvContentPartPr/>
              <p14:nvPr/>
            </p14:nvContentPartPr>
            <p14:xfrm>
              <a:off x="2845819" y="5848560"/>
              <a:ext cx="334080" cy="0"/>
            </p14:xfrm>
          </p:contentPart>
        </mc:Choice>
        <mc:Fallback xmlns="">
          <p:pic>
            <p:nvPicPr>
              <p:cNvPr id="82" name="Ink 8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0" y="0"/>
                <a:ext cx="33408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7" name="Ink 116"/>
              <p14:cNvContentPartPr/>
              <p14:nvPr/>
            </p14:nvContentPartPr>
            <p14:xfrm>
              <a:off x="3796939" y="6096960"/>
              <a:ext cx="75240" cy="0"/>
            </p14:xfrm>
          </p:contentPart>
        </mc:Choice>
        <mc:Fallback xmlns="">
          <p:pic>
            <p:nvPicPr>
              <p:cNvPr id="117" name="Ink 11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0" y="0"/>
                <a:ext cx="7524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4" name="Ink 133"/>
              <p14:cNvContentPartPr/>
              <p14:nvPr/>
            </p14:nvContentPartPr>
            <p14:xfrm>
              <a:off x="4415419" y="5848560"/>
              <a:ext cx="885960" cy="41760"/>
            </p14:xfrm>
          </p:contentPart>
        </mc:Choice>
        <mc:Fallback xmlns="">
          <p:pic>
            <p:nvPicPr>
              <p:cNvPr id="134" name="Ink 13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410739" y="5839200"/>
                <a:ext cx="89892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2" name="Ink 141"/>
              <p14:cNvContentPartPr/>
              <p14:nvPr/>
            </p14:nvContentPartPr>
            <p14:xfrm>
              <a:off x="2535139" y="6232320"/>
              <a:ext cx="151560" cy="372240"/>
            </p14:xfrm>
          </p:contentPart>
        </mc:Choice>
        <mc:Fallback xmlns="">
          <p:pic>
            <p:nvPicPr>
              <p:cNvPr id="142" name="Ink 14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520379" y="6219000"/>
                <a:ext cx="180720" cy="40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3" name="Ink 142"/>
              <p14:cNvContentPartPr/>
              <p14:nvPr/>
            </p14:nvContentPartPr>
            <p14:xfrm>
              <a:off x="3424339" y="6294960"/>
              <a:ext cx="163080" cy="321120"/>
            </p14:xfrm>
          </p:contentPart>
        </mc:Choice>
        <mc:Fallback xmlns="">
          <p:pic>
            <p:nvPicPr>
              <p:cNvPr id="143" name="Ink 14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411379" y="6282720"/>
                <a:ext cx="190080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6" name="Ink 145"/>
              <p14:cNvContentPartPr/>
              <p14:nvPr/>
            </p14:nvContentPartPr>
            <p14:xfrm>
              <a:off x="4212739" y="6281280"/>
              <a:ext cx="157680" cy="348120"/>
            </p14:xfrm>
          </p:contentPart>
        </mc:Choice>
        <mc:Fallback xmlns="">
          <p:pic>
            <p:nvPicPr>
              <p:cNvPr id="146" name="Ink 14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199059" y="6267960"/>
                <a:ext cx="185760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1" name="Ink 150"/>
              <p14:cNvContentPartPr/>
              <p14:nvPr/>
            </p14:nvContentPartPr>
            <p14:xfrm>
              <a:off x="5290219" y="6209640"/>
              <a:ext cx="176760" cy="360000"/>
            </p14:xfrm>
          </p:contentPart>
        </mc:Choice>
        <mc:Fallback xmlns="">
          <p:pic>
            <p:nvPicPr>
              <p:cNvPr id="151" name="Ink 150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275819" y="6195960"/>
                <a:ext cx="20556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5" name="Ink 154"/>
              <p14:cNvContentPartPr/>
              <p14:nvPr/>
            </p14:nvContentPartPr>
            <p14:xfrm>
              <a:off x="7058512" y="6116669"/>
              <a:ext cx="75960" cy="67680"/>
            </p14:xfrm>
          </p:contentPart>
        </mc:Choice>
        <mc:Fallback xmlns="">
          <p:pic>
            <p:nvPicPr>
              <p:cNvPr id="155" name="Ink 154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045192" y="6102989"/>
                <a:ext cx="10332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1" name="Ink 160"/>
              <p14:cNvContentPartPr/>
              <p14:nvPr/>
            </p14:nvContentPartPr>
            <p14:xfrm>
              <a:off x="8481952" y="5898149"/>
              <a:ext cx="271440" cy="245160"/>
            </p14:xfrm>
          </p:contentPart>
        </mc:Choice>
        <mc:Fallback xmlns="">
          <p:pic>
            <p:nvPicPr>
              <p:cNvPr id="161" name="Ink 160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467912" y="5883749"/>
                <a:ext cx="30024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62" name="Ink 161"/>
              <p14:cNvContentPartPr/>
              <p14:nvPr/>
            </p14:nvContentPartPr>
            <p14:xfrm>
              <a:off x="7170112" y="5946389"/>
              <a:ext cx="1422360" cy="160200"/>
            </p14:xfrm>
          </p:contentPart>
        </mc:Choice>
        <mc:Fallback xmlns="">
          <p:pic>
            <p:nvPicPr>
              <p:cNvPr id="162" name="Ink 161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159672" y="5931629"/>
                <a:ext cx="144756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68" name="Ink 167"/>
              <p14:cNvContentPartPr/>
              <p14:nvPr/>
            </p14:nvContentPartPr>
            <p14:xfrm>
              <a:off x="7318072" y="5573069"/>
              <a:ext cx="979920" cy="225000"/>
            </p14:xfrm>
          </p:contentPart>
        </mc:Choice>
        <mc:Fallback xmlns="">
          <p:pic>
            <p:nvPicPr>
              <p:cNvPr id="168" name="Ink 167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310512" y="5557229"/>
                <a:ext cx="100332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71" name="Ink 170"/>
              <p14:cNvContentPartPr/>
              <p14:nvPr/>
            </p14:nvContentPartPr>
            <p14:xfrm>
              <a:off x="714979" y="5737680"/>
              <a:ext cx="4862880" cy="506160"/>
            </p14:xfrm>
          </p:contentPart>
        </mc:Choice>
        <mc:Fallback xmlns="">
          <p:pic>
            <p:nvPicPr>
              <p:cNvPr id="171" name="Ink 170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00579" y="5723640"/>
                <a:ext cx="4892040" cy="53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73" name="Ink 172"/>
              <p14:cNvContentPartPr/>
              <p14:nvPr/>
            </p14:nvContentPartPr>
            <p14:xfrm>
              <a:off x="1930339" y="5860440"/>
              <a:ext cx="495000" cy="25560"/>
            </p14:xfrm>
          </p:contentPart>
        </mc:Choice>
        <mc:Fallback xmlns="">
          <p:pic>
            <p:nvPicPr>
              <p:cNvPr id="173" name="Ink 172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917739" y="5846040"/>
                <a:ext cx="52200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76" name="Ink 175"/>
              <p14:cNvContentPartPr/>
              <p14:nvPr/>
            </p14:nvContentPartPr>
            <p14:xfrm>
              <a:off x="2820259" y="5862960"/>
              <a:ext cx="421200" cy="23760"/>
            </p14:xfrm>
          </p:contentPart>
        </mc:Choice>
        <mc:Fallback xmlns="">
          <p:pic>
            <p:nvPicPr>
              <p:cNvPr id="176" name="Ink 175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811259" y="5850360"/>
                <a:ext cx="43848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84" name="Ink 183"/>
              <p14:cNvContentPartPr/>
              <p14:nvPr/>
            </p14:nvContentPartPr>
            <p14:xfrm>
              <a:off x="6400800" y="6194503"/>
              <a:ext cx="2461436" cy="511097"/>
            </p14:xfrm>
          </p:contentPart>
        </mc:Choice>
        <mc:Fallback xmlns="">
          <p:pic>
            <p:nvPicPr>
              <p:cNvPr id="184" name="Ink 183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388919" y="6183705"/>
                <a:ext cx="2486637" cy="5359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87" name="Ink 186"/>
              <p14:cNvContentPartPr/>
              <p14:nvPr/>
            </p14:nvContentPartPr>
            <p14:xfrm>
              <a:off x="6596640" y="6581760"/>
              <a:ext cx="111600" cy="0"/>
            </p14:xfrm>
          </p:contentPart>
        </mc:Choice>
        <mc:Fallback xmlns="">
          <p:pic>
            <p:nvPicPr>
              <p:cNvPr id="187" name="Ink 186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0" y="0"/>
                <a:ext cx="11160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90" name="Ink 189"/>
              <p14:cNvContentPartPr/>
              <p14:nvPr/>
            </p14:nvContentPartPr>
            <p14:xfrm>
              <a:off x="6571800" y="6581760"/>
              <a:ext cx="173520" cy="0"/>
            </p14:xfrm>
          </p:contentPart>
        </mc:Choice>
        <mc:Fallback xmlns="">
          <p:pic>
            <p:nvPicPr>
              <p:cNvPr id="190" name="Ink 189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0" y="0"/>
                <a:ext cx="17352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27" name="Ink 226"/>
              <p14:cNvContentPartPr/>
              <p14:nvPr/>
            </p14:nvContentPartPr>
            <p14:xfrm>
              <a:off x="3297825" y="6556890"/>
              <a:ext cx="1191600" cy="195840"/>
            </p14:xfrm>
          </p:contentPart>
        </mc:Choice>
        <mc:Fallback xmlns="">
          <p:pic>
            <p:nvPicPr>
              <p:cNvPr id="227" name="Ink 226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285225" y="6545010"/>
                <a:ext cx="121752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" name="Ink 2"/>
              <p14:cNvContentPartPr/>
              <p14:nvPr/>
            </p14:nvContentPartPr>
            <p14:xfrm>
              <a:off x="623520" y="1178640"/>
              <a:ext cx="7076880" cy="54252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10560" y="1176120"/>
                <a:ext cx="7099200" cy="543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174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dirty="0" smtClean="0"/>
              <a:t>How Long Does Analysis Take?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51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Handling Loops: Iterate </a:t>
            </a:r>
            <a:r>
              <a:rPr lang="en-US" b="1" dirty="0" smtClean="0"/>
              <a:t>Until Stabilizes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01880"/>
            <a:ext cx="3657600" cy="3436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 x = 1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while (x &lt; n) {</a:t>
            </a:r>
            <a:br>
              <a:rPr lang="en-US" dirty="0" smtClean="0"/>
            </a:br>
            <a:r>
              <a:rPr lang="en-US" dirty="0" smtClean="0"/>
              <a:t>     x = x + 2</a:t>
            </a:r>
            <a:br>
              <a:rPr lang="en-US" dirty="0" smtClean="0"/>
            </a:br>
            <a:r>
              <a:rPr lang="en-US" dirty="0" smtClean="0"/>
              <a:t>   }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354019" y="1381780"/>
            <a:ext cx="67325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How many steps until it stabilizes? Compute.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5497" y="2691825"/>
            <a:ext cx="20891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n = 100000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770760" y="1785600"/>
              <a:ext cx="7663680" cy="32781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7520" y="1780920"/>
                <a:ext cx="7681320" cy="329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693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Handling Loops: Iterate </a:t>
            </a:r>
            <a:r>
              <a:rPr lang="en-US" b="1" dirty="0" smtClean="0"/>
              <a:t>Until Stabilizes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01880"/>
            <a:ext cx="3657600" cy="3436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dirty="0" err="1" smtClean="0"/>
              <a:t>var</a:t>
            </a:r>
            <a:r>
              <a:rPr lang="en-US" dirty="0" smtClean="0"/>
              <a:t> x : </a:t>
            </a:r>
            <a:r>
              <a:rPr lang="en-US" dirty="0" err="1" smtClean="0"/>
              <a:t>BigInt</a:t>
            </a:r>
            <a:r>
              <a:rPr lang="en-US" dirty="0" smtClean="0"/>
              <a:t> = 1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while (x &lt; n) {</a:t>
            </a:r>
            <a:br>
              <a:rPr lang="en-US" dirty="0" smtClean="0"/>
            </a:br>
            <a:r>
              <a:rPr lang="en-US" dirty="0" smtClean="0"/>
              <a:t>     x = x + 2</a:t>
            </a:r>
            <a:br>
              <a:rPr lang="en-US" dirty="0" smtClean="0"/>
            </a:br>
            <a:r>
              <a:rPr lang="en-US" dirty="0" smtClean="0"/>
              <a:t>   }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5181600" y="2209800"/>
            <a:ext cx="3733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For unknown program inputs and unbounded domains it may be practically impossible to know how long it takes.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06400" y="2679125"/>
            <a:ext cx="4673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prstClr val="black"/>
                </a:solidFill>
              </a:rPr>
              <a:t>var</a:t>
            </a:r>
            <a:r>
              <a:rPr lang="en-US" sz="3200" dirty="0" smtClean="0">
                <a:solidFill>
                  <a:prstClr val="black"/>
                </a:solidFill>
              </a:rPr>
              <a:t> n : </a:t>
            </a:r>
            <a:r>
              <a:rPr lang="en-US" sz="3200" dirty="0" err="1" smtClean="0">
                <a:solidFill>
                  <a:prstClr val="black"/>
                </a:solidFill>
              </a:rPr>
              <a:t>BigInt</a:t>
            </a:r>
            <a:r>
              <a:rPr lang="en-US" sz="3200" dirty="0" smtClean="0">
                <a:solidFill>
                  <a:prstClr val="black"/>
                </a:solidFill>
              </a:rPr>
              <a:t> = </a:t>
            </a:r>
            <a:r>
              <a:rPr lang="en-US" sz="3200" dirty="0" err="1" smtClean="0">
                <a:solidFill>
                  <a:prstClr val="black"/>
                </a:solidFill>
              </a:rPr>
              <a:t>readInput</a:t>
            </a:r>
            <a:r>
              <a:rPr lang="en-US" sz="3200" dirty="0" smtClean="0">
                <a:solidFill>
                  <a:prstClr val="black"/>
                </a:solidFill>
              </a:rPr>
              <a:t>()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8600" y="4800600"/>
            <a:ext cx="8610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Solutions</a:t>
            </a:r>
          </a:p>
          <a:p>
            <a:r>
              <a:rPr lang="en-US" sz="2800" dirty="0" smtClean="0"/>
              <a:t>  - smaller domain, e.g. only certain intervals</a:t>
            </a:r>
          </a:p>
          <a:p>
            <a:r>
              <a:rPr lang="en-US" sz="2800" dirty="0" smtClean="0"/>
              <a:t>    [</a:t>
            </a:r>
            <a:r>
              <a:rPr lang="en-US" sz="2800" dirty="0" err="1" smtClean="0"/>
              <a:t>a,b</a:t>
            </a:r>
            <a:r>
              <a:rPr lang="en-US" sz="2800" dirty="0" smtClean="0"/>
              <a:t>] where </a:t>
            </a:r>
            <a:r>
              <a:rPr lang="en-US" sz="2800" dirty="0" err="1" smtClean="0"/>
              <a:t>a,b</a:t>
            </a:r>
            <a:r>
              <a:rPr lang="en-US" sz="2800" dirty="0" smtClean="0"/>
              <a:t> in {-</a:t>
            </a:r>
            <a:r>
              <a:rPr lang="en-US" sz="2800" b="1" dirty="0" smtClean="0"/>
              <a:t>MI</a:t>
            </a:r>
            <a:r>
              <a:rPr lang="en-US" sz="2800" dirty="0" smtClean="0"/>
              <a:t>,-127,-1,0,1,127,</a:t>
            </a:r>
            <a:r>
              <a:rPr lang="en-US" sz="2800" b="1" dirty="0" smtClean="0"/>
              <a:t>MI</a:t>
            </a:r>
            <a:r>
              <a:rPr lang="en-US" sz="2800" dirty="0" smtClean="0"/>
              <a:t>-1}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- </a:t>
            </a:r>
            <a:r>
              <a:rPr lang="en-US" sz="2800" i="1" dirty="0" smtClean="0"/>
              <a:t>widening </a:t>
            </a:r>
            <a:r>
              <a:rPr lang="en-US" sz="2800" dirty="0" smtClean="0"/>
              <a:t>techniques (make it less precise on demand)</a:t>
            </a:r>
          </a:p>
        </p:txBody>
      </p:sp>
      <p:sp>
        <p:nvSpPr>
          <p:cNvPr id="9" name="Rectangle 8"/>
          <p:cNvSpPr/>
          <p:nvPr/>
        </p:nvSpPr>
        <p:spPr>
          <a:xfrm>
            <a:off x="354019" y="1381780"/>
            <a:ext cx="56657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How many steps until it stabilizes?</a:t>
            </a:r>
            <a:endParaRPr lang="en-US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287880" y="1252440"/>
              <a:ext cx="4889520" cy="48855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78160" y="1242360"/>
                <a:ext cx="4912200" cy="490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79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Smaller domain: intervals [</a:t>
            </a:r>
            <a:r>
              <a:rPr lang="en-US" sz="3200" dirty="0" err="1" smtClean="0"/>
              <a:t>a,b</a:t>
            </a:r>
            <a:r>
              <a:rPr lang="en-US" sz="3200" dirty="0" smtClean="0"/>
              <a:t>] where</a:t>
            </a:r>
            <a:br>
              <a:rPr lang="en-US" sz="3200" dirty="0" smtClean="0"/>
            </a:br>
            <a:r>
              <a:rPr lang="en-US" sz="3200" dirty="0" err="1">
                <a:solidFill>
                  <a:prstClr val="black"/>
                </a:solidFill>
              </a:rPr>
              <a:t>a,b</a:t>
            </a:r>
            <a:r>
              <a:rPr lang="en-US" sz="3200" dirty="0">
                <a:solidFill>
                  <a:prstClr val="black"/>
                </a:solidFill>
                <a:sym typeface="Symbol"/>
              </a:rPr>
              <a:t></a:t>
            </a:r>
            <a:r>
              <a:rPr lang="en-US" sz="3200" dirty="0" smtClean="0">
                <a:solidFill>
                  <a:prstClr val="black"/>
                </a:solidFill>
              </a:rPr>
              <a:t>{-</a:t>
            </a:r>
            <a:r>
              <a:rPr lang="en-US" sz="3200" b="1" dirty="0" smtClean="0">
                <a:solidFill>
                  <a:prstClr val="black"/>
                </a:solidFill>
              </a:rPr>
              <a:t>MI</a:t>
            </a:r>
            <a:r>
              <a:rPr lang="en-US" sz="3200" dirty="0" smtClean="0">
                <a:solidFill>
                  <a:prstClr val="black"/>
                </a:solidFill>
              </a:rPr>
              <a:t>,-127,0,127,</a:t>
            </a:r>
            <a:r>
              <a:rPr lang="en-US" sz="3200" b="1" dirty="0" smtClean="0">
                <a:solidFill>
                  <a:prstClr val="black"/>
                </a:solidFill>
              </a:rPr>
              <a:t>MI</a:t>
            </a:r>
            <a:r>
              <a:rPr lang="en-US" sz="3200" dirty="0" smtClean="0">
                <a:solidFill>
                  <a:prstClr val="black"/>
                </a:solidFill>
              </a:rPr>
              <a:t>-1}  </a:t>
            </a:r>
            <a:r>
              <a:rPr lang="en-US" sz="3200" dirty="0" smtClean="0">
                <a:solidFill>
                  <a:srgbClr val="C00000"/>
                </a:solidFill>
              </a:rPr>
              <a:t>(</a:t>
            </a:r>
            <a:r>
              <a:rPr lang="en-US" sz="3200" b="1" dirty="0" smtClean="0">
                <a:solidFill>
                  <a:srgbClr val="C00000"/>
                </a:solidFill>
              </a:rPr>
              <a:t>MI</a:t>
            </a:r>
            <a:r>
              <a:rPr lang="en-US" sz="3200" dirty="0" smtClean="0">
                <a:solidFill>
                  <a:srgbClr val="C00000"/>
                </a:solidFill>
              </a:rPr>
              <a:t> denoted M)</a:t>
            </a:r>
            <a:endParaRPr lang="en-US" sz="32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2927160" y="1778040"/>
              <a:ext cx="457560" cy="2358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24280" y="1775520"/>
                <a:ext cx="46296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4981680" y="1745280"/>
              <a:ext cx="611640" cy="2318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78440" y="1742040"/>
                <a:ext cx="61884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5564520" y="2018520"/>
              <a:ext cx="1297800" cy="2890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52640" y="2005560"/>
                <a:ext cx="132264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/>
              <p14:cNvContentPartPr/>
              <p14:nvPr/>
            </p14:nvContentPartPr>
            <p14:xfrm>
              <a:off x="1803240" y="2485440"/>
              <a:ext cx="342720" cy="2664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00720" y="2478960"/>
                <a:ext cx="34956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/>
              <p14:cNvContentPartPr/>
              <p14:nvPr/>
            </p14:nvContentPartPr>
            <p14:xfrm>
              <a:off x="3178440" y="2477160"/>
              <a:ext cx="388440" cy="2023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75560" y="2474280"/>
                <a:ext cx="39384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/>
              <p14:cNvContentPartPr/>
              <p14:nvPr/>
            </p14:nvContentPartPr>
            <p14:xfrm>
              <a:off x="4850280" y="2398320"/>
              <a:ext cx="562320" cy="3344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47760" y="2394360"/>
                <a:ext cx="56880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Ink 13"/>
              <p14:cNvContentPartPr/>
              <p14:nvPr/>
            </p14:nvContentPartPr>
            <p14:xfrm>
              <a:off x="6504480" y="2347200"/>
              <a:ext cx="301320" cy="2433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500880" y="2343600"/>
                <a:ext cx="30852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Ink 15"/>
              <p14:cNvContentPartPr/>
              <p14:nvPr/>
            </p14:nvContentPartPr>
            <p14:xfrm>
              <a:off x="6338880" y="2749680"/>
              <a:ext cx="1064160" cy="25740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326640" y="2737080"/>
                <a:ext cx="108936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Ink 17"/>
              <p14:cNvContentPartPr/>
              <p14:nvPr/>
            </p14:nvContentPartPr>
            <p14:xfrm>
              <a:off x="1630080" y="5916960"/>
              <a:ext cx="2367360" cy="5166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627200" y="5909040"/>
                <a:ext cx="2374200" cy="53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Ink 18"/>
              <p14:cNvContentPartPr/>
              <p14:nvPr/>
            </p14:nvContentPartPr>
            <p14:xfrm>
              <a:off x="3359160" y="5877360"/>
              <a:ext cx="747720" cy="50076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356280" y="5870520"/>
                <a:ext cx="754560" cy="51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" name="Ink 19"/>
              <p14:cNvContentPartPr/>
              <p14:nvPr/>
            </p14:nvContentPartPr>
            <p14:xfrm>
              <a:off x="4176360" y="5839200"/>
              <a:ext cx="35640" cy="45612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167720" y="5831280"/>
                <a:ext cx="50760" cy="46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Ink 20"/>
              <p14:cNvContentPartPr/>
              <p14:nvPr/>
            </p14:nvContentPartPr>
            <p14:xfrm>
              <a:off x="4364280" y="5764320"/>
              <a:ext cx="937440" cy="67536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357800" y="5754600"/>
                <a:ext cx="952920" cy="69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2" name="Ink 21"/>
              <p14:cNvContentPartPr/>
              <p14:nvPr/>
            </p14:nvContentPartPr>
            <p14:xfrm>
              <a:off x="4070520" y="6428160"/>
              <a:ext cx="160920" cy="16848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058280" y="6417000"/>
                <a:ext cx="17640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3" name="Ink 22"/>
              <p14:cNvContentPartPr/>
              <p14:nvPr/>
            </p14:nvContentPartPr>
            <p14:xfrm>
              <a:off x="4483800" y="5756400"/>
              <a:ext cx="2644920" cy="75744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479480" y="5745960"/>
                <a:ext cx="2653560" cy="77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6" name="Ink 25"/>
              <p14:cNvContentPartPr/>
              <p14:nvPr/>
            </p14:nvContentPartPr>
            <p14:xfrm>
              <a:off x="1370160" y="3292560"/>
              <a:ext cx="149880" cy="41544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360432" y="3287160"/>
                <a:ext cx="163931" cy="43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3" name="Ink 42"/>
              <p14:cNvContentPartPr/>
              <p14:nvPr/>
            </p14:nvContentPartPr>
            <p14:xfrm>
              <a:off x="4542600" y="3209500"/>
              <a:ext cx="403920" cy="28692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539360" y="3206260"/>
                <a:ext cx="41544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7" name="Ink 46"/>
              <p14:cNvContentPartPr/>
              <p14:nvPr/>
            </p14:nvContentPartPr>
            <p14:xfrm>
              <a:off x="5556000" y="3167740"/>
              <a:ext cx="594000" cy="40716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552760" y="3158020"/>
                <a:ext cx="606600" cy="4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8" name="Ink 47"/>
              <p14:cNvContentPartPr/>
              <p14:nvPr/>
            </p14:nvContentPartPr>
            <p14:xfrm>
              <a:off x="6888720" y="3143260"/>
              <a:ext cx="241560" cy="46080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881520" y="3138580"/>
                <a:ext cx="255960" cy="47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1" name="Ink 50"/>
              <p14:cNvContentPartPr/>
              <p14:nvPr/>
            </p14:nvContentPartPr>
            <p14:xfrm>
              <a:off x="1247160" y="4326940"/>
              <a:ext cx="41040" cy="113904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236720" y="4321540"/>
                <a:ext cx="55080" cy="11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2" name="Ink 51"/>
              <p14:cNvContentPartPr/>
              <p14:nvPr/>
            </p14:nvContentPartPr>
            <p14:xfrm>
              <a:off x="3343680" y="3293640"/>
              <a:ext cx="293880" cy="33840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334676" y="3281400"/>
                <a:ext cx="307205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4" name="Ink 53"/>
              <p14:cNvContentPartPr/>
              <p14:nvPr/>
            </p14:nvContentPartPr>
            <p14:xfrm>
              <a:off x="7240080" y="4230460"/>
              <a:ext cx="46440" cy="95760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230000" y="4226500"/>
                <a:ext cx="62280" cy="9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7" name="Ink 56"/>
              <p14:cNvContentPartPr/>
              <p14:nvPr/>
            </p14:nvContentPartPr>
            <p14:xfrm>
              <a:off x="1179000" y="1543320"/>
              <a:ext cx="3491760" cy="161254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67840" y="1535039"/>
                <a:ext cx="3515521" cy="16337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8" name="Ink 57"/>
              <p14:cNvContentPartPr/>
              <p14:nvPr/>
            </p14:nvContentPartPr>
            <p14:xfrm>
              <a:off x="677160" y="3697200"/>
              <a:ext cx="8617800" cy="225036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66360" y="3681000"/>
                <a:ext cx="8631480" cy="227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0" name="Ink 59"/>
              <p14:cNvContentPartPr/>
              <p14:nvPr/>
            </p14:nvContentPartPr>
            <p14:xfrm>
              <a:off x="1803360" y="4333780"/>
              <a:ext cx="778680" cy="101196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796880" y="4327300"/>
                <a:ext cx="792720" cy="10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1" name="Ink 60"/>
              <p14:cNvContentPartPr/>
              <p14:nvPr/>
            </p14:nvContentPartPr>
            <p14:xfrm>
              <a:off x="2991720" y="4265380"/>
              <a:ext cx="35640" cy="110304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980920" y="4261420"/>
                <a:ext cx="51480" cy="11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4" name="Ink 63"/>
              <p14:cNvContentPartPr/>
              <p14:nvPr/>
            </p14:nvContentPartPr>
            <p14:xfrm>
              <a:off x="3430560" y="4178980"/>
              <a:ext cx="691560" cy="112680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424800" y="4175380"/>
                <a:ext cx="707760" cy="11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5" name="Ink 64"/>
              <p14:cNvContentPartPr/>
              <p14:nvPr/>
            </p14:nvContentPartPr>
            <p14:xfrm>
              <a:off x="4314360" y="4183300"/>
              <a:ext cx="645480" cy="121860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301760" y="4179700"/>
                <a:ext cx="663480" cy="12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8" name="Ink 67"/>
              <p14:cNvContentPartPr/>
              <p14:nvPr/>
            </p14:nvContentPartPr>
            <p14:xfrm>
              <a:off x="5423160" y="4164220"/>
              <a:ext cx="44280" cy="109800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413800" y="4158820"/>
                <a:ext cx="64080" cy="11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9" name="Ink 68"/>
              <p14:cNvContentPartPr/>
              <p14:nvPr/>
            </p14:nvContentPartPr>
            <p14:xfrm>
              <a:off x="5799720" y="4149460"/>
              <a:ext cx="1001880" cy="106992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796120" y="4137940"/>
                <a:ext cx="1012320" cy="108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822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Size of analysis domain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581399" y="3302000"/>
            <a:ext cx="5410198" cy="3352800"/>
            <a:chOff x="3124200" y="2667000"/>
            <a:chExt cx="5029200" cy="320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/>
                <p14:cNvContentPartPr/>
                <p14:nvPr/>
              </p14:nvContentPartPr>
              <p14:xfrm>
                <a:off x="3124200" y="2667000"/>
                <a:ext cx="5029200" cy="3200400"/>
              </p14:xfrm>
            </p:contentPart>
          </mc:Choice>
          <mc:Fallback xmlns="">
            <p:pic>
              <p:nvPicPr>
                <p:cNvPr id="5" name="Ink 4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114830" y="2658066"/>
                  <a:ext cx="5045262" cy="32220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/>
                <p14:cNvContentPartPr/>
                <p14:nvPr/>
              </p14:nvContentPartPr>
              <p14:xfrm>
                <a:off x="4752540" y="3191620"/>
                <a:ext cx="390960" cy="173880"/>
              </p14:xfrm>
            </p:contentPart>
          </mc:Choice>
          <mc:Fallback xmlns="">
            <p:pic>
              <p:nvPicPr>
                <p:cNvPr id="6" name="Ink 5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745845" y="3180280"/>
                  <a:ext cx="408366" cy="197935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8" name="Rectangle 7"/>
          <p:cNvSpPr/>
          <p:nvPr/>
        </p:nvSpPr>
        <p:spPr>
          <a:xfrm>
            <a:off x="228600" y="1371600"/>
            <a:ext cx="8763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I</a:t>
            </a:r>
            <a:r>
              <a:rPr lang="en-US" sz="2800" b="1" dirty="0" smtClean="0">
                <a:solidFill>
                  <a:prstClr val="black"/>
                </a:solidFill>
              </a:rPr>
              <a:t>nterval analysis:</a:t>
            </a:r>
          </a:p>
          <a:p>
            <a:r>
              <a:rPr lang="en-US" sz="2800" dirty="0" smtClean="0">
                <a:solidFill>
                  <a:prstClr val="black"/>
                </a:solidFill>
              </a:rPr>
              <a:t>  D</a:t>
            </a:r>
            <a:r>
              <a:rPr lang="en-US" sz="2800" baseline="-25000" dirty="0" smtClean="0">
                <a:solidFill>
                  <a:prstClr val="black"/>
                </a:solidFill>
              </a:rPr>
              <a:t>1</a:t>
            </a:r>
            <a:r>
              <a:rPr lang="en-US" sz="2800" dirty="0" smtClean="0">
                <a:solidFill>
                  <a:prstClr val="black"/>
                </a:solidFill>
              </a:rPr>
              <a:t> = { [</a:t>
            </a:r>
            <a:r>
              <a:rPr lang="en-US" sz="2800" dirty="0" err="1" smtClean="0">
                <a:solidFill>
                  <a:prstClr val="black"/>
                </a:solidFill>
              </a:rPr>
              <a:t>a,b</a:t>
            </a:r>
            <a:r>
              <a:rPr lang="en-US" sz="2800" dirty="0" smtClean="0">
                <a:solidFill>
                  <a:prstClr val="black"/>
                </a:solidFill>
              </a:rPr>
              <a:t>] | a ≤ b, </a:t>
            </a:r>
            <a:r>
              <a:rPr lang="en-US" sz="2800" dirty="0" err="1" smtClean="0">
                <a:solidFill>
                  <a:prstClr val="black"/>
                </a:solidFill>
              </a:rPr>
              <a:t>a,b</a:t>
            </a:r>
            <a:r>
              <a:rPr lang="en-US" sz="2800" dirty="0">
                <a:solidFill>
                  <a:prstClr val="black"/>
                </a:solidFill>
                <a:sym typeface="Symbol"/>
              </a:rPr>
              <a:t></a:t>
            </a:r>
            <a:r>
              <a:rPr lang="en-US" sz="2800" dirty="0" smtClean="0">
                <a:solidFill>
                  <a:prstClr val="black"/>
                </a:solidFill>
              </a:rPr>
              <a:t>{-M,-</a:t>
            </a:r>
            <a:r>
              <a:rPr lang="en-US" sz="2800" dirty="0">
                <a:solidFill>
                  <a:prstClr val="black"/>
                </a:solidFill>
              </a:rPr>
              <a:t>127,-</a:t>
            </a:r>
            <a:r>
              <a:rPr lang="en-US" sz="2800" dirty="0" smtClean="0">
                <a:solidFill>
                  <a:prstClr val="black"/>
                </a:solidFill>
              </a:rPr>
              <a:t>1,0,1,127,M-1}} U {</a:t>
            </a:r>
            <a:r>
              <a:rPr lang="en-US" sz="2800" dirty="0" smtClean="0">
                <a:solidFill>
                  <a:prstClr val="black"/>
                </a:solidFill>
                <a:sym typeface="Symbol"/>
              </a:rPr>
              <a:t></a:t>
            </a:r>
            <a:r>
              <a:rPr lang="en-US" sz="2800" dirty="0" smtClean="0">
                <a:solidFill>
                  <a:prstClr val="black"/>
                </a:solidFill>
              </a:rPr>
              <a:t>}</a:t>
            </a:r>
          </a:p>
          <a:p>
            <a:r>
              <a:rPr lang="en-US" sz="2800" b="1" dirty="0">
                <a:solidFill>
                  <a:prstClr val="black"/>
                </a:solidFill>
              </a:rPr>
              <a:t>C</a:t>
            </a:r>
            <a:r>
              <a:rPr lang="en-US" sz="2800" b="1" dirty="0" smtClean="0">
                <a:solidFill>
                  <a:prstClr val="black"/>
                </a:solidFill>
              </a:rPr>
              <a:t>onstant propagation:</a:t>
            </a:r>
          </a:p>
          <a:p>
            <a:r>
              <a:rPr lang="en-US" sz="2800" dirty="0" smtClean="0">
                <a:solidFill>
                  <a:prstClr val="black"/>
                </a:solidFill>
              </a:rPr>
              <a:t>  D</a:t>
            </a:r>
            <a:r>
              <a:rPr lang="en-US" sz="2800" baseline="-25000" dirty="0" smtClean="0">
                <a:solidFill>
                  <a:prstClr val="black"/>
                </a:solidFill>
              </a:rPr>
              <a:t>2</a:t>
            </a:r>
            <a:r>
              <a:rPr lang="en-US" sz="2800" dirty="0" smtClean="0">
                <a:solidFill>
                  <a:prstClr val="black"/>
                </a:solidFill>
              </a:rPr>
              <a:t> = { [</a:t>
            </a:r>
            <a:r>
              <a:rPr lang="en-US" sz="2800" dirty="0" err="1" smtClean="0">
                <a:solidFill>
                  <a:prstClr val="black"/>
                </a:solidFill>
              </a:rPr>
              <a:t>a,a</a:t>
            </a:r>
            <a:r>
              <a:rPr lang="en-US" sz="2800" dirty="0" smtClean="0">
                <a:solidFill>
                  <a:prstClr val="black"/>
                </a:solidFill>
              </a:rPr>
              <a:t>] | a</a:t>
            </a:r>
            <a:r>
              <a:rPr lang="en-US" sz="2800" dirty="0" smtClean="0">
                <a:solidFill>
                  <a:prstClr val="black"/>
                </a:solidFill>
                <a:sym typeface="Symbol"/>
              </a:rPr>
              <a:t>{</a:t>
            </a:r>
            <a:r>
              <a:rPr lang="en-US" sz="2800" dirty="0">
                <a:solidFill>
                  <a:prstClr val="black"/>
                </a:solidFill>
              </a:rPr>
              <a:t>-</a:t>
            </a:r>
            <a:r>
              <a:rPr lang="en-US" sz="2800" dirty="0" smtClean="0">
                <a:solidFill>
                  <a:prstClr val="black"/>
                </a:solidFill>
              </a:rPr>
              <a:t>M,-(M-1),…,-2,-1,0,1,2,3,…,M-1}} </a:t>
            </a:r>
            <a:r>
              <a:rPr lang="en-US" sz="2800" dirty="0">
                <a:solidFill>
                  <a:prstClr val="black"/>
                </a:solidFill>
              </a:rPr>
              <a:t>U {</a:t>
            </a:r>
            <a:r>
              <a:rPr lang="en-US" sz="2800" dirty="0">
                <a:solidFill>
                  <a:prstClr val="black"/>
                </a:solidFill>
                <a:sym typeface="Symbol"/>
              </a:rPr>
              <a:t> ,T</a:t>
            </a:r>
            <a:r>
              <a:rPr lang="en-US" sz="2800" dirty="0">
                <a:solidFill>
                  <a:prstClr val="black"/>
                </a:solidFill>
              </a:rPr>
              <a:t>}</a:t>
            </a:r>
            <a:endParaRPr lang="en-US" sz="2800" dirty="0" smtClean="0">
              <a:solidFill>
                <a:prstClr val="black"/>
              </a:solidFill>
            </a:endParaRPr>
          </a:p>
          <a:p>
            <a:r>
              <a:rPr lang="en-US" sz="2800" dirty="0">
                <a:solidFill>
                  <a:prstClr val="black"/>
                </a:solidFill>
              </a:rPr>
              <a:t>	</a:t>
            </a:r>
            <a:r>
              <a:rPr lang="en-US" sz="2800" dirty="0" smtClean="0">
                <a:solidFill>
                  <a:prstClr val="black"/>
                </a:solidFill>
              </a:rPr>
              <a:t>suppose M is 2</a:t>
            </a:r>
            <a:r>
              <a:rPr lang="en-US" sz="2800" baseline="30000" dirty="0" smtClean="0">
                <a:solidFill>
                  <a:prstClr val="black"/>
                </a:solidFill>
              </a:rPr>
              <a:t>63</a:t>
            </a:r>
            <a:endParaRPr lang="en-US" sz="2800" baseline="-25000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3942682"/>
            <a:ext cx="1200970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|</a:t>
            </a:r>
            <a:r>
              <a:rPr lang="en-US" sz="2800" dirty="0" smtClean="0">
                <a:solidFill>
                  <a:srgbClr val="FF0000"/>
                </a:solidFill>
              </a:rPr>
              <a:t>D</a:t>
            </a:r>
            <a:r>
              <a:rPr lang="en-US" sz="2800" baseline="-25000" dirty="0" smtClean="0">
                <a:solidFill>
                  <a:srgbClr val="FF0000"/>
                </a:solidFill>
              </a:rPr>
              <a:t>1</a:t>
            </a:r>
            <a:r>
              <a:rPr lang="en-US" sz="2800" dirty="0" smtClean="0">
                <a:solidFill>
                  <a:srgbClr val="FF0000"/>
                </a:solidFill>
              </a:rPr>
              <a:t>| = </a:t>
            </a:r>
            <a:br>
              <a:rPr lang="en-US" sz="2800" dirty="0" smtClean="0">
                <a:solidFill>
                  <a:srgbClr val="FF0000"/>
                </a:solidFill>
              </a:rPr>
            </a:b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|D</a:t>
            </a:r>
            <a:r>
              <a:rPr lang="en-US" sz="2800" baseline="-25000" dirty="0" smtClean="0">
                <a:solidFill>
                  <a:srgbClr val="FF0000"/>
                </a:solidFill>
              </a:rPr>
              <a:t>2</a:t>
            </a:r>
            <a:r>
              <a:rPr lang="en-US" sz="2800" dirty="0" smtClean="0">
                <a:solidFill>
                  <a:srgbClr val="FF0000"/>
                </a:solidFill>
              </a:rPr>
              <a:t>| = 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" y="5410200"/>
            <a:ext cx="46365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How many steps </a:t>
            </a:r>
            <a:br>
              <a:rPr lang="en-US" sz="2800" dirty="0" smtClean="0">
                <a:solidFill>
                  <a:srgbClr val="00B050"/>
                </a:solidFill>
              </a:rPr>
            </a:br>
            <a:r>
              <a:rPr lang="en-US" sz="2800" dirty="0" smtClean="0">
                <a:solidFill>
                  <a:srgbClr val="00B050"/>
                </a:solidFill>
              </a:rPr>
              <a:t>until it stabilizes, for any program with one variable?</a:t>
            </a:r>
            <a:endParaRPr lang="en-US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7670769" y="4205677"/>
              <a:ext cx="80280" cy="1436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59249" y="4193797"/>
                <a:ext cx="10368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/>
              <p14:cNvContentPartPr/>
              <p14:nvPr/>
            </p14:nvContentPartPr>
            <p14:xfrm>
              <a:off x="7177569" y="5511037"/>
              <a:ext cx="61560" cy="1616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170369" y="5505637"/>
                <a:ext cx="7956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Ink 2"/>
              <p14:cNvContentPartPr/>
              <p14:nvPr/>
            </p14:nvContentPartPr>
            <p14:xfrm>
              <a:off x="1394280" y="2251800"/>
              <a:ext cx="7255800" cy="29577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83840" y="2242800"/>
                <a:ext cx="7269120" cy="297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512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Abstract Interpretation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48307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Abstract Domain</a:t>
            </a:r>
            <a:r>
              <a:rPr lang="en-US" dirty="0" smtClean="0"/>
              <a:t> D (elements are data-flow </a:t>
            </a:r>
            <a:r>
              <a:rPr lang="en-US" b="1" dirty="0"/>
              <a:t>f</a:t>
            </a:r>
            <a:r>
              <a:rPr lang="en-US" b="1" dirty="0" smtClean="0"/>
              <a:t>acts</a:t>
            </a:r>
            <a:r>
              <a:rPr lang="en-US" dirty="0" smtClean="0"/>
              <a:t>), describing which information to compute, e.g.</a:t>
            </a:r>
          </a:p>
          <a:p>
            <a:pPr lvl="1"/>
            <a:r>
              <a:rPr lang="en-US" dirty="0"/>
              <a:t>inferred </a:t>
            </a:r>
            <a:r>
              <a:rPr lang="en-US" b="1" dirty="0"/>
              <a:t>types</a:t>
            </a:r>
            <a:r>
              <a:rPr lang="en-US" dirty="0"/>
              <a:t> for each variable: x:C, </a:t>
            </a:r>
            <a:r>
              <a:rPr lang="en-US" dirty="0" smtClean="0"/>
              <a:t>y:D</a:t>
            </a:r>
          </a:p>
          <a:p>
            <a:pPr lvl="1"/>
            <a:r>
              <a:rPr lang="en-US" b="1" dirty="0" smtClean="0"/>
              <a:t>interval </a:t>
            </a:r>
            <a:r>
              <a:rPr lang="en-US" dirty="0" smtClean="0"/>
              <a:t>for each variable   x:[a,b], y:[a’,b’]</a:t>
            </a:r>
          </a:p>
          <a:p>
            <a:pPr lvl="1"/>
            <a:r>
              <a:rPr lang="en-US" dirty="0" smtClean="0"/>
              <a:t>for each variable if is: </a:t>
            </a:r>
            <a:r>
              <a:rPr lang="en-US" b="1" dirty="0" smtClean="0"/>
              <a:t>initialized</a:t>
            </a:r>
            <a:r>
              <a:rPr lang="en-US" dirty="0" smtClean="0"/>
              <a:t>, </a:t>
            </a:r>
            <a:r>
              <a:rPr lang="en-US" b="1" dirty="0" smtClean="0"/>
              <a:t>constant</a:t>
            </a:r>
            <a:r>
              <a:rPr lang="en-US" dirty="0" smtClean="0"/>
              <a:t>, </a:t>
            </a:r>
            <a:r>
              <a:rPr lang="en-US" b="1" dirty="0" smtClean="0"/>
              <a:t>live</a:t>
            </a:r>
          </a:p>
          <a:p>
            <a:pPr marL="0" indent="0">
              <a:buNone/>
            </a:pPr>
            <a:r>
              <a:rPr lang="en-US" b="1" dirty="0" smtClean="0"/>
              <a:t>Transfer Functions</a:t>
            </a:r>
            <a:r>
              <a:rPr lang="en-US" dirty="0" smtClean="0"/>
              <a:t>, [[</a:t>
            </a:r>
            <a:r>
              <a:rPr lang="en-US" b="1" dirty="0" err="1" smtClean="0"/>
              <a:t>st</a:t>
            </a:r>
            <a:r>
              <a:rPr lang="en-US" dirty="0" smtClean="0"/>
              <a:t>]] for each statement </a:t>
            </a:r>
            <a:r>
              <a:rPr lang="en-US" b="1" dirty="0" err="1" smtClean="0"/>
              <a:t>st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how this statement affects the facts</a:t>
            </a:r>
          </a:p>
          <a:p>
            <a:pPr lvl="1"/>
            <a:r>
              <a:rPr lang="en-US" dirty="0" smtClean="0"/>
              <a:t>Example:</a:t>
            </a:r>
            <a:r>
              <a:rPr lang="en-US" dirty="0" smtClean="0">
                <a:sym typeface="Wingdings" pitchFamily="2" charset="2"/>
              </a:rPr>
              <a:t> </a:t>
            </a:r>
            <a:endParaRPr lang="en-US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/>
              <p14:cNvContentPartPr/>
              <p14:nvPr/>
            </p14:nvContentPartPr>
            <p14:xfrm>
              <a:off x="7482900" y="610300"/>
              <a:ext cx="360" cy="3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480020" y="607420"/>
                <a:ext cx="6120" cy="6120"/>
              </a:xfrm>
              <a:prstGeom prst="rect">
                <a:avLst/>
              </a:prstGeom>
            </p:spPr>
          </p:pic>
        </mc:Fallback>
      </mc:AlternateContent>
      <p:grpSp>
        <p:nvGrpSpPr>
          <p:cNvPr id="5" name="Group 4"/>
          <p:cNvGrpSpPr/>
          <p:nvPr/>
        </p:nvGrpSpPr>
        <p:grpSpPr>
          <a:xfrm>
            <a:off x="3124200" y="5029200"/>
            <a:ext cx="3458520" cy="1600200"/>
            <a:chOff x="4694880" y="4528560"/>
            <a:chExt cx="3915720" cy="194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" name="Ink 3"/>
                <p14:cNvContentPartPr/>
                <p14:nvPr/>
              </p14:nvContentPartPr>
              <p14:xfrm>
                <a:off x="4753560" y="4949880"/>
                <a:ext cx="34560" cy="1162440"/>
              </p14:xfrm>
            </p:contentPart>
          </mc:Choice>
          <mc:Fallback xmlns="">
            <p:pic>
              <p:nvPicPr>
                <p:cNvPr id="4" name="Ink 3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739329" y="4946812"/>
                  <a:ext cx="62208" cy="11786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/>
                <p14:cNvContentPartPr/>
                <p14:nvPr/>
              </p14:nvContentPartPr>
              <p14:xfrm>
                <a:off x="4694880" y="4540200"/>
                <a:ext cx="3915720" cy="1936800"/>
              </p14:xfrm>
            </p:contentPart>
          </mc:Choice>
          <mc:Fallback xmlns="">
            <p:pic>
              <p:nvPicPr>
                <p:cNvPr id="8" name="Ink 7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681837" y="4522664"/>
                  <a:ext cx="3943436" cy="19617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5" name="Ink 14"/>
                <p14:cNvContentPartPr/>
                <p14:nvPr/>
              </p14:nvContentPartPr>
              <p14:xfrm>
                <a:off x="6982800" y="4528560"/>
                <a:ext cx="1470600" cy="1791360"/>
              </p14:xfrm>
            </p:contentPart>
          </mc:Choice>
          <mc:Fallback xmlns="">
            <p:pic>
              <p:nvPicPr>
                <p:cNvPr id="15" name="Ink 14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966904" y="4516726"/>
                  <a:ext cx="1493425" cy="181941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" name="Ink 5"/>
              <p14:cNvContentPartPr/>
              <p14:nvPr/>
            </p14:nvContentPartPr>
            <p14:xfrm>
              <a:off x="7090560" y="2763360"/>
              <a:ext cx="705240" cy="5364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081200" y="2757600"/>
                <a:ext cx="726480" cy="54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356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many steps does the analysis take to finish (converge)?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581400" y="3302000"/>
            <a:ext cx="5410200" cy="3352800"/>
            <a:chOff x="3124200" y="2667000"/>
            <a:chExt cx="5029200" cy="320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/>
                <p14:cNvContentPartPr/>
                <p14:nvPr/>
              </p14:nvContentPartPr>
              <p14:xfrm>
                <a:off x="3124200" y="2667000"/>
                <a:ext cx="5029200" cy="3200400"/>
              </p14:xfrm>
            </p:contentPart>
          </mc:Choice>
          <mc:Fallback xmlns="">
            <p:pic>
              <p:nvPicPr>
                <p:cNvPr id="5" name="Ink 4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114830" y="2658066"/>
                  <a:ext cx="5045262" cy="32220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/>
                <p14:cNvContentPartPr/>
                <p14:nvPr/>
              </p14:nvContentPartPr>
              <p14:xfrm>
                <a:off x="4752540" y="3191620"/>
                <a:ext cx="390960" cy="173880"/>
              </p14:xfrm>
            </p:contentPart>
          </mc:Choice>
          <mc:Fallback xmlns="">
            <p:pic>
              <p:nvPicPr>
                <p:cNvPr id="6" name="Ink 5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745845" y="3180280"/>
                  <a:ext cx="408366" cy="197935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8" name="Rectangle 7"/>
          <p:cNvSpPr/>
          <p:nvPr/>
        </p:nvSpPr>
        <p:spPr>
          <a:xfrm>
            <a:off x="228600" y="1371600"/>
            <a:ext cx="8763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I</a:t>
            </a:r>
            <a:r>
              <a:rPr lang="en-US" sz="2800" b="1" dirty="0" smtClean="0">
                <a:solidFill>
                  <a:prstClr val="black"/>
                </a:solidFill>
              </a:rPr>
              <a:t>nterval analysis:</a:t>
            </a:r>
          </a:p>
          <a:p>
            <a:r>
              <a:rPr lang="en-US" sz="2800" dirty="0" smtClean="0">
                <a:solidFill>
                  <a:prstClr val="black"/>
                </a:solidFill>
              </a:rPr>
              <a:t>  D</a:t>
            </a:r>
            <a:r>
              <a:rPr lang="en-US" sz="2800" baseline="-25000" dirty="0" smtClean="0">
                <a:solidFill>
                  <a:prstClr val="black"/>
                </a:solidFill>
              </a:rPr>
              <a:t>1</a:t>
            </a:r>
            <a:r>
              <a:rPr lang="en-US" sz="2800" dirty="0" smtClean="0">
                <a:solidFill>
                  <a:prstClr val="black"/>
                </a:solidFill>
              </a:rPr>
              <a:t> = { [</a:t>
            </a:r>
            <a:r>
              <a:rPr lang="en-US" sz="2800" dirty="0" err="1" smtClean="0">
                <a:solidFill>
                  <a:prstClr val="black"/>
                </a:solidFill>
              </a:rPr>
              <a:t>a,b</a:t>
            </a:r>
            <a:r>
              <a:rPr lang="en-US" sz="2800" dirty="0" smtClean="0">
                <a:solidFill>
                  <a:prstClr val="black"/>
                </a:solidFill>
              </a:rPr>
              <a:t>] | a ≤ b, </a:t>
            </a:r>
            <a:r>
              <a:rPr lang="en-US" sz="2800" dirty="0" err="1" smtClean="0">
                <a:solidFill>
                  <a:prstClr val="black"/>
                </a:solidFill>
              </a:rPr>
              <a:t>a,b</a:t>
            </a:r>
            <a:r>
              <a:rPr lang="en-US" sz="2800" dirty="0">
                <a:solidFill>
                  <a:prstClr val="black"/>
                </a:solidFill>
                <a:sym typeface="Symbol"/>
              </a:rPr>
              <a:t></a:t>
            </a:r>
            <a:r>
              <a:rPr lang="en-US" sz="2800" dirty="0" smtClean="0">
                <a:solidFill>
                  <a:prstClr val="black"/>
                </a:solidFill>
              </a:rPr>
              <a:t>{-M,-</a:t>
            </a:r>
            <a:r>
              <a:rPr lang="en-US" sz="2800" dirty="0">
                <a:solidFill>
                  <a:prstClr val="black"/>
                </a:solidFill>
              </a:rPr>
              <a:t>127,-</a:t>
            </a:r>
            <a:r>
              <a:rPr lang="en-US" sz="2800" dirty="0" smtClean="0">
                <a:solidFill>
                  <a:prstClr val="black"/>
                </a:solidFill>
              </a:rPr>
              <a:t>1,0,1,127,M-1}} U {</a:t>
            </a:r>
            <a:r>
              <a:rPr lang="en-US" sz="2800" dirty="0" smtClean="0">
                <a:solidFill>
                  <a:prstClr val="black"/>
                </a:solidFill>
                <a:sym typeface="Symbol"/>
              </a:rPr>
              <a:t></a:t>
            </a:r>
            <a:r>
              <a:rPr lang="en-US" sz="2800" dirty="0" smtClean="0">
                <a:solidFill>
                  <a:prstClr val="black"/>
                </a:solidFill>
              </a:rPr>
              <a:t>}</a:t>
            </a:r>
          </a:p>
          <a:p>
            <a:r>
              <a:rPr lang="en-US" sz="2800" b="1" dirty="0">
                <a:solidFill>
                  <a:prstClr val="black"/>
                </a:solidFill>
              </a:rPr>
              <a:t>C</a:t>
            </a:r>
            <a:r>
              <a:rPr lang="en-US" sz="2800" b="1" dirty="0" smtClean="0">
                <a:solidFill>
                  <a:prstClr val="black"/>
                </a:solidFill>
              </a:rPr>
              <a:t>onstant propagation:</a:t>
            </a:r>
          </a:p>
          <a:p>
            <a:r>
              <a:rPr lang="en-US" sz="2800" dirty="0" smtClean="0">
                <a:solidFill>
                  <a:prstClr val="black"/>
                </a:solidFill>
              </a:rPr>
              <a:t>  D</a:t>
            </a:r>
            <a:r>
              <a:rPr lang="en-US" sz="2800" baseline="-25000" dirty="0" smtClean="0">
                <a:solidFill>
                  <a:prstClr val="black"/>
                </a:solidFill>
              </a:rPr>
              <a:t>2</a:t>
            </a:r>
            <a:r>
              <a:rPr lang="en-US" sz="2800" dirty="0" smtClean="0">
                <a:solidFill>
                  <a:prstClr val="black"/>
                </a:solidFill>
              </a:rPr>
              <a:t> = { [</a:t>
            </a:r>
            <a:r>
              <a:rPr lang="en-US" sz="2800" dirty="0" err="1" smtClean="0">
                <a:solidFill>
                  <a:prstClr val="black"/>
                </a:solidFill>
              </a:rPr>
              <a:t>a,a</a:t>
            </a:r>
            <a:r>
              <a:rPr lang="en-US" sz="2800" dirty="0" smtClean="0">
                <a:solidFill>
                  <a:prstClr val="black"/>
                </a:solidFill>
              </a:rPr>
              <a:t>] | a</a:t>
            </a:r>
            <a:r>
              <a:rPr lang="en-US" sz="2800" dirty="0" smtClean="0">
                <a:solidFill>
                  <a:prstClr val="black"/>
                </a:solidFill>
                <a:sym typeface="Symbol"/>
              </a:rPr>
              <a:t>{</a:t>
            </a:r>
            <a:r>
              <a:rPr lang="en-US" sz="2800" dirty="0">
                <a:solidFill>
                  <a:prstClr val="black"/>
                </a:solidFill>
              </a:rPr>
              <a:t>-</a:t>
            </a:r>
            <a:r>
              <a:rPr lang="en-US" sz="2800" dirty="0" smtClean="0">
                <a:solidFill>
                  <a:prstClr val="black"/>
                </a:solidFill>
              </a:rPr>
              <a:t>M,-(M-1),…,-2,-1,0,1,2,3,…,M-1}} </a:t>
            </a:r>
            <a:r>
              <a:rPr lang="en-US" sz="2800" dirty="0">
                <a:solidFill>
                  <a:prstClr val="black"/>
                </a:solidFill>
              </a:rPr>
              <a:t>U {</a:t>
            </a:r>
            <a:r>
              <a:rPr lang="en-US" sz="2800" dirty="0" smtClean="0">
                <a:solidFill>
                  <a:prstClr val="black"/>
                </a:solidFill>
                <a:sym typeface="Symbol"/>
              </a:rPr>
              <a:t>,T</a:t>
            </a:r>
            <a:r>
              <a:rPr lang="en-US" sz="2800" dirty="0" smtClean="0">
                <a:solidFill>
                  <a:prstClr val="black"/>
                </a:solidFill>
              </a:rPr>
              <a:t>}</a:t>
            </a:r>
          </a:p>
          <a:p>
            <a:r>
              <a:rPr lang="en-US" sz="2800" dirty="0">
                <a:solidFill>
                  <a:prstClr val="black"/>
                </a:solidFill>
              </a:rPr>
              <a:t>	</a:t>
            </a:r>
            <a:r>
              <a:rPr lang="en-US" sz="2800" dirty="0" smtClean="0">
                <a:solidFill>
                  <a:prstClr val="black"/>
                </a:solidFill>
              </a:rPr>
              <a:t>suppose M is 2</a:t>
            </a:r>
            <a:r>
              <a:rPr lang="en-US" sz="2800" baseline="30000" dirty="0" smtClean="0">
                <a:solidFill>
                  <a:prstClr val="black"/>
                </a:solidFill>
              </a:rPr>
              <a:t>63</a:t>
            </a:r>
            <a:endParaRPr lang="en-US" sz="2800" baseline="-25000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379" y="3796605"/>
            <a:ext cx="4768421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With D</a:t>
            </a:r>
            <a:r>
              <a:rPr lang="en-US" sz="2800" baseline="-25000" dirty="0" smtClean="0">
                <a:solidFill>
                  <a:srgbClr val="FF0000"/>
                </a:solidFill>
              </a:rPr>
              <a:t>1</a:t>
            </a:r>
            <a:r>
              <a:rPr lang="en-US" sz="2800" dirty="0" smtClean="0">
                <a:solidFill>
                  <a:srgbClr val="FF0000"/>
                </a:solidFill>
              </a:rPr>
              <a:t> takes at most       steps.</a:t>
            </a: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With D</a:t>
            </a:r>
            <a:r>
              <a:rPr lang="en-US" sz="2800" baseline="-25000" dirty="0" smtClean="0">
                <a:solidFill>
                  <a:srgbClr val="FF0000"/>
                </a:solidFill>
              </a:rPr>
              <a:t>2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takes at most     </a:t>
            </a:r>
            <a:r>
              <a:rPr lang="en-US" sz="2800" dirty="0" smtClean="0">
                <a:solidFill>
                  <a:srgbClr val="FF0000"/>
                </a:solidFill>
              </a:rPr>
              <a:t>  steps.</a:t>
            </a:r>
            <a:endParaRPr 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/>
              <p14:cNvContentPartPr/>
              <p14:nvPr/>
            </p14:nvContentPartPr>
            <p14:xfrm>
              <a:off x="7679409" y="4199197"/>
              <a:ext cx="67680" cy="1407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8249" y="4193077"/>
                <a:ext cx="9036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/>
              <p14:cNvContentPartPr/>
              <p14:nvPr/>
            </p14:nvContentPartPr>
            <p14:xfrm>
              <a:off x="7172889" y="5499517"/>
              <a:ext cx="71640" cy="1656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166769" y="5491957"/>
                <a:ext cx="8964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Ink 2"/>
              <p14:cNvContentPartPr/>
              <p14:nvPr/>
            </p14:nvContentPartPr>
            <p14:xfrm>
              <a:off x="3498480" y="3868920"/>
              <a:ext cx="164880" cy="11894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85880" y="3855960"/>
                <a:ext cx="187920" cy="121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890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Chain of length 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set of elements x</a:t>
            </a:r>
            <a:r>
              <a:rPr lang="en-US" baseline="-25000" dirty="0" smtClean="0"/>
              <a:t>0</a:t>
            </a:r>
            <a:r>
              <a:rPr lang="en-US" dirty="0" smtClean="0"/>
              <a:t>,x</a:t>
            </a:r>
            <a:r>
              <a:rPr lang="en-US" baseline="-25000" dirty="0" smtClean="0"/>
              <a:t>1 </a:t>
            </a:r>
            <a:r>
              <a:rPr lang="en-US" dirty="0" smtClean="0"/>
              <a:t>,...,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n</a:t>
            </a:r>
            <a:r>
              <a:rPr lang="en-US" baseline="-25000" dirty="0"/>
              <a:t> </a:t>
            </a:r>
            <a:r>
              <a:rPr lang="en-US" dirty="0" smtClean="0"/>
              <a:t>in D that are linearly ordered, that is  x</a:t>
            </a:r>
            <a:r>
              <a:rPr lang="en-US" baseline="-25000" dirty="0" smtClean="0"/>
              <a:t>0</a:t>
            </a:r>
            <a:r>
              <a:rPr lang="en-US" dirty="0" smtClean="0"/>
              <a:t> </a:t>
            </a:r>
            <a:r>
              <a:rPr lang="en-US" dirty="0">
                <a:sym typeface="Symbol"/>
              </a:rPr>
              <a:t> </a:t>
            </a:r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 ...</a:t>
            </a:r>
            <a:r>
              <a:rPr lang="en-US" baseline="-25000" dirty="0" smtClean="0">
                <a:sym typeface="Symbol"/>
              </a:rPr>
              <a:t> </a:t>
            </a:r>
            <a:r>
              <a:rPr lang="en-US" dirty="0" smtClean="0">
                <a:sym typeface="Symbol"/>
              </a:rPr>
              <a:t> </a:t>
            </a:r>
            <a:r>
              <a:rPr lang="en-US" dirty="0" err="1" smtClean="0">
                <a:sym typeface="Symbol"/>
              </a:rPr>
              <a:t>x</a:t>
            </a:r>
            <a:r>
              <a:rPr lang="en-US" baseline="-25000" dirty="0" err="1" smtClean="0">
                <a:sym typeface="Symbol"/>
              </a:rPr>
              <a:t>n</a:t>
            </a:r>
            <a:endParaRPr lang="en-US" baseline="-25000" dirty="0">
              <a:sym typeface="Symbol"/>
            </a:endParaRPr>
          </a:p>
          <a:p>
            <a:r>
              <a:rPr lang="en-US" dirty="0" smtClean="0">
                <a:sym typeface="Symbol"/>
              </a:rPr>
              <a:t>A lattice can have many chains. Its </a:t>
            </a:r>
            <a:r>
              <a:rPr lang="en-US" b="1" dirty="0" smtClean="0">
                <a:sym typeface="Symbol"/>
              </a:rPr>
              <a:t>height</a:t>
            </a:r>
            <a:r>
              <a:rPr lang="en-US" dirty="0" smtClean="0">
                <a:sym typeface="Symbol"/>
              </a:rPr>
              <a:t> is the maximum n for all the chains, if finite</a:t>
            </a:r>
          </a:p>
          <a:p>
            <a:r>
              <a:rPr lang="en-US" dirty="0" smtClean="0">
                <a:sym typeface="Symbol"/>
              </a:rPr>
              <a:t>If there is no upper bound on lengths of chains, we say lattice has infinite height</a:t>
            </a:r>
          </a:p>
          <a:p>
            <a:r>
              <a:rPr lang="en-US" dirty="0" smtClean="0">
                <a:sym typeface="Symbol"/>
              </a:rPr>
              <a:t>A monotonic sequence of distinct elements has length at most equal to lattice height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8382000" y="2514600"/>
              <a:ext cx="434880" cy="23328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69760" y="2505960"/>
                <a:ext cx="460080" cy="235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/>
              <p14:cNvContentPartPr/>
              <p14:nvPr/>
            </p14:nvContentPartPr>
            <p14:xfrm>
              <a:off x="3916307" y="4680398"/>
              <a:ext cx="0" cy="298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/>
              <p14:cNvContentPartPr/>
              <p14:nvPr/>
            </p14:nvContentPartPr>
            <p14:xfrm>
              <a:off x="3931067" y="4352438"/>
              <a:ext cx="0" cy="309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0" y="0"/>
                <a:ext cx="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/>
              <p14:cNvContentPartPr/>
              <p14:nvPr/>
            </p14:nvContentPartPr>
            <p14:xfrm>
              <a:off x="5378400" y="2424600"/>
              <a:ext cx="1445400" cy="1692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71200" y="2415600"/>
                <a:ext cx="1457280" cy="18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18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Termination Given by Length of Chains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1447800"/>
            <a:ext cx="8763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I</a:t>
            </a:r>
            <a:r>
              <a:rPr lang="en-US" sz="2800" b="1" dirty="0" smtClean="0">
                <a:solidFill>
                  <a:prstClr val="black"/>
                </a:solidFill>
              </a:rPr>
              <a:t>nterval analysis:</a:t>
            </a:r>
          </a:p>
          <a:p>
            <a:r>
              <a:rPr lang="en-US" sz="2800" dirty="0" smtClean="0">
                <a:solidFill>
                  <a:prstClr val="black"/>
                </a:solidFill>
              </a:rPr>
              <a:t>  D</a:t>
            </a:r>
            <a:r>
              <a:rPr lang="en-US" sz="2800" baseline="-25000" dirty="0" smtClean="0">
                <a:solidFill>
                  <a:prstClr val="black"/>
                </a:solidFill>
              </a:rPr>
              <a:t>1</a:t>
            </a:r>
            <a:r>
              <a:rPr lang="en-US" sz="2800" dirty="0" smtClean="0">
                <a:solidFill>
                  <a:prstClr val="black"/>
                </a:solidFill>
              </a:rPr>
              <a:t> = { [</a:t>
            </a:r>
            <a:r>
              <a:rPr lang="en-US" sz="2800" dirty="0" err="1" smtClean="0">
                <a:solidFill>
                  <a:prstClr val="black"/>
                </a:solidFill>
              </a:rPr>
              <a:t>a,b</a:t>
            </a:r>
            <a:r>
              <a:rPr lang="en-US" sz="2800" dirty="0" smtClean="0">
                <a:solidFill>
                  <a:prstClr val="black"/>
                </a:solidFill>
              </a:rPr>
              <a:t>] | a ≤ b, </a:t>
            </a:r>
            <a:r>
              <a:rPr lang="en-US" sz="2800" dirty="0" err="1" smtClean="0">
                <a:solidFill>
                  <a:prstClr val="black"/>
                </a:solidFill>
              </a:rPr>
              <a:t>a,b</a:t>
            </a:r>
            <a:r>
              <a:rPr lang="en-US" sz="2800" dirty="0">
                <a:solidFill>
                  <a:prstClr val="black"/>
                </a:solidFill>
                <a:sym typeface="Symbol"/>
              </a:rPr>
              <a:t></a:t>
            </a:r>
            <a:r>
              <a:rPr lang="en-US" sz="2800" dirty="0" smtClean="0">
                <a:solidFill>
                  <a:prstClr val="black"/>
                </a:solidFill>
              </a:rPr>
              <a:t>{-M,-</a:t>
            </a:r>
            <a:r>
              <a:rPr lang="en-US" sz="2800" dirty="0">
                <a:solidFill>
                  <a:prstClr val="black"/>
                </a:solidFill>
              </a:rPr>
              <a:t>127,-</a:t>
            </a:r>
            <a:r>
              <a:rPr lang="en-US" sz="2800" dirty="0" smtClean="0">
                <a:solidFill>
                  <a:prstClr val="black"/>
                </a:solidFill>
              </a:rPr>
              <a:t>1,0,1,127,M-1}} U {</a:t>
            </a:r>
            <a:r>
              <a:rPr lang="en-US" sz="2800" dirty="0" smtClean="0">
                <a:solidFill>
                  <a:prstClr val="black"/>
                </a:solidFill>
                <a:sym typeface="Symbol"/>
              </a:rPr>
              <a:t></a:t>
            </a:r>
            <a:r>
              <a:rPr lang="en-US" sz="2800" dirty="0" smtClean="0">
                <a:solidFill>
                  <a:prstClr val="black"/>
                </a:solidFill>
              </a:rPr>
              <a:t>}</a:t>
            </a:r>
          </a:p>
          <a:p>
            <a:endParaRPr lang="en-US" sz="2800" dirty="0">
              <a:solidFill>
                <a:prstClr val="black"/>
              </a:solidFill>
            </a:endParaRPr>
          </a:p>
          <a:p>
            <a:endParaRPr lang="en-US" sz="2800" dirty="0" smtClean="0">
              <a:solidFill>
                <a:prstClr val="black"/>
              </a:solidFill>
            </a:endParaRPr>
          </a:p>
          <a:p>
            <a:endParaRPr lang="en-US" sz="2800" dirty="0" smtClean="0">
              <a:solidFill>
                <a:prstClr val="black"/>
              </a:solidFill>
            </a:endParaRPr>
          </a:p>
          <a:p>
            <a:r>
              <a:rPr lang="en-US" sz="2800" b="1" dirty="0">
                <a:solidFill>
                  <a:prstClr val="black"/>
                </a:solidFill>
              </a:rPr>
              <a:t>C</a:t>
            </a:r>
            <a:r>
              <a:rPr lang="en-US" sz="2800" b="1" dirty="0" smtClean="0">
                <a:solidFill>
                  <a:prstClr val="black"/>
                </a:solidFill>
              </a:rPr>
              <a:t>onstant propagation:</a:t>
            </a:r>
          </a:p>
          <a:p>
            <a:r>
              <a:rPr lang="en-US" sz="2800" dirty="0" smtClean="0">
                <a:solidFill>
                  <a:prstClr val="black"/>
                </a:solidFill>
              </a:rPr>
              <a:t>  D</a:t>
            </a:r>
            <a:r>
              <a:rPr lang="en-US" sz="2800" baseline="-25000" dirty="0" smtClean="0">
                <a:solidFill>
                  <a:prstClr val="black"/>
                </a:solidFill>
              </a:rPr>
              <a:t>2</a:t>
            </a:r>
            <a:r>
              <a:rPr lang="en-US" sz="2800" dirty="0" smtClean="0">
                <a:solidFill>
                  <a:prstClr val="black"/>
                </a:solidFill>
              </a:rPr>
              <a:t> = { [</a:t>
            </a:r>
            <a:r>
              <a:rPr lang="en-US" sz="2800" dirty="0" err="1" smtClean="0">
                <a:solidFill>
                  <a:prstClr val="black"/>
                </a:solidFill>
              </a:rPr>
              <a:t>a,a</a:t>
            </a:r>
            <a:r>
              <a:rPr lang="en-US" sz="2800" dirty="0" smtClean="0">
                <a:solidFill>
                  <a:prstClr val="black"/>
                </a:solidFill>
              </a:rPr>
              <a:t>] | a</a:t>
            </a:r>
            <a:r>
              <a:rPr lang="en-US" sz="2800" dirty="0" smtClean="0">
                <a:solidFill>
                  <a:prstClr val="black"/>
                </a:solidFill>
                <a:sym typeface="Symbol"/>
              </a:rPr>
              <a:t>{</a:t>
            </a:r>
            <a:r>
              <a:rPr lang="en-US" sz="2800" dirty="0">
                <a:solidFill>
                  <a:prstClr val="black"/>
                </a:solidFill>
              </a:rPr>
              <a:t>-</a:t>
            </a:r>
            <a:r>
              <a:rPr lang="en-US" sz="2800" dirty="0" smtClean="0">
                <a:solidFill>
                  <a:prstClr val="black"/>
                </a:solidFill>
              </a:rPr>
              <a:t>M,…,-2,-1,0,1,2,3,…,M-1}} </a:t>
            </a:r>
            <a:r>
              <a:rPr lang="en-US" sz="2800" dirty="0">
                <a:solidFill>
                  <a:prstClr val="black"/>
                </a:solidFill>
              </a:rPr>
              <a:t>U {</a:t>
            </a:r>
            <a:r>
              <a:rPr lang="en-US" sz="2800" b="1" dirty="0" smtClean="0">
                <a:solidFill>
                  <a:prstClr val="black"/>
                </a:solidFill>
                <a:sym typeface="Symbol"/>
              </a:rPr>
              <a:t></a:t>
            </a:r>
            <a:r>
              <a:rPr lang="en-US" sz="2800" dirty="0" smtClean="0">
                <a:solidFill>
                  <a:prstClr val="black"/>
                </a:solidFill>
              </a:rPr>
              <a:t>,T}</a:t>
            </a:r>
          </a:p>
          <a:p>
            <a:r>
              <a:rPr lang="en-US" sz="2800" dirty="0">
                <a:solidFill>
                  <a:prstClr val="black"/>
                </a:solidFill>
              </a:rPr>
              <a:t>	</a:t>
            </a:r>
            <a:r>
              <a:rPr lang="en-US" sz="2800" dirty="0" smtClean="0">
                <a:solidFill>
                  <a:prstClr val="black"/>
                </a:solidFill>
              </a:rPr>
              <a:t>suppose M is 2</a:t>
            </a:r>
            <a:r>
              <a:rPr lang="en-US" sz="2800" baseline="30000" dirty="0" smtClean="0">
                <a:solidFill>
                  <a:prstClr val="black"/>
                </a:solidFill>
              </a:rPr>
              <a:t>63</a:t>
            </a:r>
            <a:endParaRPr lang="en-US" sz="2800" baseline="-250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1459440" y="4791960"/>
              <a:ext cx="6519600" cy="11512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46840" y="4779720"/>
                <a:ext cx="6544800" cy="11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7560720" y="4488480"/>
              <a:ext cx="1074960" cy="2696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48840" y="4482000"/>
                <a:ext cx="110052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4817520" y="2382480"/>
              <a:ext cx="4201920" cy="31514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04920" y="2370960"/>
                <a:ext cx="4217040" cy="316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596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Lattice for All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we have N variables, we keep one element for each of them</a:t>
            </a:r>
          </a:p>
          <a:p>
            <a:r>
              <a:rPr lang="en-US" dirty="0" smtClean="0"/>
              <a:t>This is like N-tuple of variables</a:t>
            </a:r>
          </a:p>
          <a:p>
            <a:r>
              <a:rPr lang="en-US" dirty="0" smtClean="0"/>
              <a:t>Resulting lattice is product of N lattices for individual variables</a:t>
            </a:r>
          </a:p>
          <a:p>
            <a:r>
              <a:rPr lang="en-US" dirty="0" smtClean="0"/>
              <a:t>Size is |D|</a:t>
            </a:r>
            <a:r>
              <a:rPr lang="en-US" baseline="30000" dirty="0" smtClean="0"/>
              <a:t>N</a:t>
            </a:r>
          </a:p>
          <a:p>
            <a:r>
              <a:rPr lang="en-US" dirty="0"/>
              <a:t>The height </a:t>
            </a:r>
            <a:r>
              <a:rPr lang="en-US" dirty="0" smtClean="0"/>
              <a:t>is only N times the height of D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732960" y="2388960"/>
              <a:ext cx="8327160" cy="4024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0360" y="2386080"/>
                <a:ext cx="8353440" cy="402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517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685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Suppose we keep track of interval for each </a:t>
            </a:r>
            <a:r>
              <a:rPr lang="en-US" sz="2400" dirty="0" err="1" smtClean="0"/>
              <a:t>var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...</a:t>
            </a:r>
          </a:p>
          <a:p>
            <a:pPr marL="0" indent="0">
              <a:buNone/>
            </a:pPr>
            <a:r>
              <a:rPr lang="en-US" sz="2400" dirty="0" smtClean="0"/>
              <a:t>// x:[0,10], y:[0,10]</a:t>
            </a:r>
          </a:p>
          <a:p>
            <a:pPr marL="0" indent="0">
              <a:buNone/>
            </a:pPr>
            <a:r>
              <a:rPr lang="en-US" sz="2400" dirty="0" smtClean="0"/>
              <a:t>if (x &gt; y) {</a:t>
            </a:r>
            <a:br>
              <a:rPr lang="en-US" sz="2400" dirty="0" smtClean="0"/>
            </a:br>
            <a:r>
              <a:rPr lang="en-US" sz="2400" dirty="0" smtClean="0"/>
              <a:t>  if (y &gt; 3) {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t = </a:t>
            </a:r>
            <a:r>
              <a:rPr lang="en-US" sz="2400" b="1" dirty="0" smtClean="0"/>
              <a:t>100/(x - 4)</a:t>
            </a:r>
            <a:br>
              <a:rPr lang="en-US" sz="2400" b="1" dirty="0" smtClean="0"/>
            </a:br>
            <a:r>
              <a:rPr lang="en-US" sz="2400" dirty="0" smtClean="0"/>
              <a:t>  }</a:t>
            </a:r>
          </a:p>
          <a:p>
            <a:pPr marL="0" indent="0">
              <a:buNone/>
            </a:pPr>
            <a:r>
              <a:rPr lang="en-US" sz="2400" dirty="0" smtClean="0"/>
              <a:t>}</a:t>
            </a:r>
          </a:p>
          <a:p>
            <a:pPr marL="0" indent="0">
              <a:buNone/>
            </a:pPr>
            <a:r>
              <a:rPr lang="en-US" sz="2400" dirty="0" smtClean="0"/>
              <a:t>We would not be able to prove that x-4 &gt; 0.</a:t>
            </a:r>
          </a:p>
          <a:p>
            <a:pPr marL="0" indent="0">
              <a:buNone/>
            </a:pPr>
            <a:r>
              <a:rPr lang="en-US" sz="2400" dirty="0" smtClean="0"/>
              <a:t>Relational analysis would remember the constraint x&lt;y to make such reasoning possible.</a:t>
            </a:r>
          </a:p>
          <a:p>
            <a:pPr marL="0" indent="0">
              <a:buNone/>
            </a:pPr>
            <a:r>
              <a:rPr lang="en-US" sz="2400" dirty="0" smtClean="0"/>
              <a:t>Instead of tracking bounds on </a:t>
            </a:r>
            <a:r>
              <a:rPr lang="en-US" sz="2400" dirty="0" err="1" smtClean="0"/>
              <a:t>x,y</a:t>
            </a:r>
            <a:r>
              <a:rPr lang="en-US" sz="2400" dirty="0" smtClean="0"/>
              <a:t>, it tracks also bounds on x-y and </a:t>
            </a:r>
            <a:r>
              <a:rPr lang="en-US" sz="2400" dirty="0" err="1" smtClean="0"/>
              <a:t>x+y</a:t>
            </a:r>
            <a:r>
              <a:rPr lang="en-US" sz="2400" dirty="0" smtClean="0"/>
              <a:t>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19482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now: domain of Intervals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D = </a:t>
            </a:r>
            <a:r>
              <a:rPr lang="en-US" dirty="0" smtClean="0">
                <a:solidFill>
                  <a:prstClr val="black"/>
                </a:solidFill>
              </a:rPr>
              <a:t>{</a:t>
            </a:r>
            <a:r>
              <a:rPr lang="en-US" dirty="0" smtClean="0">
                <a:solidFill>
                  <a:prstClr val="black"/>
                </a:solidFill>
                <a:sym typeface="Symbol"/>
              </a:rPr>
              <a:t></a:t>
            </a:r>
            <a:r>
              <a:rPr lang="en-US" dirty="0" smtClean="0">
                <a:solidFill>
                  <a:prstClr val="black"/>
                </a:solidFill>
              </a:rPr>
              <a:t>} U { </a:t>
            </a:r>
            <a:r>
              <a:rPr lang="en-US" dirty="0">
                <a:solidFill>
                  <a:prstClr val="black"/>
                </a:solidFill>
              </a:rPr>
              <a:t>[</a:t>
            </a:r>
            <a:r>
              <a:rPr lang="en-US" dirty="0" err="1">
                <a:solidFill>
                  <a:prstClr val="black"/>
                </a:solidFill>
              </a:rPr>
              <a:t>a,b</a:t>
            </a:r>
            <a:r>
              <a:rPr lang="en-US" dirty="0">
                <a:solidFill>
                  <a:prstClr val="black"/>
                </a:solidFill>
              </a:rPr>
              <a:t>] | a ≤ b, a,b</a:t>
            </a:r>
            <a:r>
              <a:rPr lang="en-US" dirty="0" smtClean="0">
                <a:solidFill>
                  <a:prstClr val="black"/>
                </a:solidFill>
                <a:sym typeface="Symbol"/>
              </a:rPr>
              <a:t></a:t>
            </a:r>
            <a:r>
              <a:rPr lang="en-US" dirty="0" smtClean="0">
                <a:solidFill>
                  <a:prstClr val="black"/>
                </a:solidFill>
              </a:rPr>
              <a:t>Int32}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Int64 = {-</a:t>
            </a:r>
            <a:r>
              <a:rPr lang="en-US" b="1" dirty="0" smtClean="0"/>
              <a:t>MI</a:t>
            </a:r>
            <a:r>
              <a:rPr lang="en-US" dirty="0" smtClean="0"/>
              <a:t>,...,-1,0,1,</a:t>
            </a:r>
            <a:r>
              <a:rPr lang="en-US" b="1" dirty="0" smtClean="0"/>
              <a:t>MI</a:t>
            </a:r>
            <a:r>
              <a:rPr lang="en-US" dirty="0" smtClean="0"/>
              <a:t>-1},  </a:t>
            </a:r>
            <a:r>
              <a:rPr lang="en-US" b="1" dirty="0" smtClean="0"/>
              <a:t>MI</a:t>
            </a:r>
            <a:r>
              <a:rPr lang="en-US" dirty="0" smtClean="0"/>
              <a:t> is e.g. 2</a:t>
            </a:r>
            <a:r>
              <a:rPr lang="en-US" baseline="30000" dirty="0" smtClean="0"/>
              <a:t>63</a:t>
            </a:r>
            <a:endParaRPr lang="en-US" dirty="0" smtClean="0"/>
          </a:p>
          <a:p>
            <a:r>
              <a:rPr lang="en-US" dirty="0" smtClean="0"/>
              <a:t>Intervals [</a:t>
            </a:r>
            <a:r>
              <a:rPr lang="en-US" dirty="0" err="1" smtClean="0"/>
              <a:t>a,b</a:t>
            </a:r>
            <a:r>
              <a:rPr lang="en-US" dirty="0" smtClean="0"/>
              <a:t>] whose ends are machine integers </a:t>
            </a:r>
            <a:r>
              <a:rPr lang="en-US" dirty="0" err="1" smtClean="0"/>
              <a:t>a,b</a:t>
            </a:r>
            <a:r>
              <a:rPr lang="en-US" dirty="0" smtClean="0"/>
              <a:t> where a is less than or equal to b</a:t>
            </a:r>
          </a:p>
          <a:p>
            <a:pPr marL="0" indent="0">
              <a:buNone/>
            </a:pPr>
            <a:r>
              <a:rPr lang="en-US" dirty="0" smtClean="0"/>
              <a:t>    [</a:t>
            </a:r>
            <a:r>
              <a:rPr lang="en-US" dirty="0" err="1" smtClean="0"/>
              <a:t>a,b</a:t>
            </a:r>
            <a:r>
              <a:rPr lang="en-US" dirty="0" smtClean="0"/>
              <a:t>] = { x | </a:t>
            </a:r>
            <a:r>
              <a:rPr lang="en-US" dirty="0">
                <a:solidFill>
                  <a:prstClr val="black"/>
                </a:solidFill>
              </a:rPr>
              <a:t>a ≤ x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≤ </a:t>
            </a:r>
            <a:r>
              <a:rPr lang="en-US" dirty="0" smtClean="0">
                <a:solidFill>
                  <a:prstClr val="black"/>
                </a:solidFill>
              </a:rPr>
              <a:t>b}</a:t>
            </a:r>
            <a:endParaRPr lang="en-US" dirty="0" smtClean="0"/>
          </a:p>
          <a:p>
            <a:r>
              <a:rPr lang="en-US" dirty="0" smtClean="0"/>
              <a:t>When a is minimal </a:t>
            </a:r>
            <a:r>
              <a:rPr lang="en-US" dirty="0" err="1" smtClean="0"/>
              <a:t>int</a:t>
            </a:r>
            <a:r>
              <a:rPr lang="en-US" dirty="0" smtClean="0"/>
              <a:t>, b maximal </a:t>
            </a:r>
            <a:r>
              <a:rPr lang="en-US" dirty="0" err="1" smtClean="0"/>
              <a:t>int</a:t>
            </a:r>
            <a:r>
              <a:rPr lang="en-US" dirty="0" smtClean="0"/>
              <a:t>, we have the largest representable set, largest element of the lattice, we also denote this by T (top)</a:t>
            </a:r>
          </a:p>
          <a:p>
            <a:r>
              <a:rPr lang="en-US" dirty="0" smtClean="0"/>
              <a:t>Least element </a:t>
            </a:r>
            <a:r>
              <a:rPr lang="en-US" dirty="0" smtClean="0">
                <a:solidFill>
                  <a:prstClr val="black"/>
                </a:solidFill>
                <a:sym typeface="Symbol"/>
              </a:rPr>
              <a:t>, bottom</a:t>
            </a:r>
            <a:r>
              <a:rPr lang="en-US" dirty="0" smtClean="0">
                <a:sym typeface="Symbol"/>
              </a:rPr>
              <a:t> </a:t>
            </a:r>
            <a:r>
              <a:rPr lang="en-US" dirty="0" smtClean="0"/>
              <a:t>represents empty set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903400" y="1325520"/>
              <a:ext cx="3417480" cy="3632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93320" y="1321200"/>
                <a:ext cx="3438000" cy="38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038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/>
          <a:lstStyle/>
          <a:p>
            <a:r>
              <a:rPr lang="en-US" dirty="0" smtClean="0"/>
              <a:t>Transfer Functions for </a:t>
            </a:r>
            <a:r>
              <a:rPr lang="en-US" b="1" dirty="0" smtClean="0"/>
              <a:t>Tests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92160"/>
            <a:ext cx="1981200" cy="26669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if (x &gt; 1) {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  y = 1 / x</a:t>
            </a:r>
            <a:br>
              <a:rPr lang="en-US" sz="2800" dirty="0" smtClean="0"/>
            </a:br>
            <a:r>
              <a:rPr lang="en-US" sz="2800" dirty="0" smtClean="0"/>
              <a:t>} else {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  y = 42</a:t>
            </a:r>
            <a:br>
              <a:rPr lang="en-US" sz="2800" dirty="0" smtClean="0"/>
            </a:br>
            <a:r>
              <a:rPr lang="en-US" sz="2800" dirty="0" smtClean="0"/>
              <a:t>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186560" y="1787280"/>
              <a:ext cx="1411920" cy="21355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74320" y="1772520"/>
                <a:ext cx="1438920" cy="21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4663800" y="2103720"/>
              <a:ext cx="2650680" cy="18766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51560" y="2092200"/>
                <a:ext cx="2676600" cy="19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3851640" y="1687200"/>
              <a:ext cx="4023720" cy="14284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41560" y="1672800"/>
                <a:ext cx="4046760" cy="145692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/>
          <p:cNvGrpSpPr/>
          <p:nvPr/>
        </p:nvGrpSpPr>
        <p:grpSpPr>
          <a:xfrm>
            <a:off x="3024240" y="4478160"/>
            <a:ext cx="2309760" cy="2075040"/>
            <a:chOff x="3983760" y="4168440"/>
            <a:chExt cx="2309760" cy="207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/>
                <p14:cNvContentPartPr/>
                <p14:nvPr/>
              </p14:nvContentPartPr>
              <p14:xfrm>
                <a:off x="3983760" y="4168440"/>
                <a:ext cx="2309760" cy="2075040"/>
              </p14:xfrm>
            </p:contentPart>
          </mc:Choice>
          <mc:Fallback xmlns="">
            <p:pic>
              <p:nvPicPr>
                <p:cNvPr id="7" name="Ink 6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972240" y="4160520"/>
                  <a:ext cx="2335680" cy="20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/>
                <p14:cNvContentPartPr/>
                <p14:nvPr/>
              </p14:nvContentPartPr>
              <p14:xfrm>
                <a:off x="4296240" y="5022000"/>
                <a:ext cx="839880" cy="320400"/>
              </p14:xfrm>
            </p:contentPart>
          </mc:Choice>
          <mc:Fallback xmlns="">
            <p:pic>
              <p:nvPicPr>
                <p:cNvPr id="8" name="Ink 7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283280" y="5015160"/>
                  <a:ext cx="866880" cy="3398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0" name="Rectangle 9"/>
          <p:cNvSpPr/>
          <p:nvPr/>
        </p:nvSpPr>
        <p:spPr>
          <a:xfrm>
            <a:off x="533400" y="1040869"/>
            <a:ext cx="708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Tests e.g. [x&gt;1] come from translating </a:t>
            </a:r>
            <a:r>
              <a:rPr lang="en-US" sz="2400" dirty="0" err="1"/>
              <a:t>if,while</a:t>
            </a:r>
            <a:r>
              <a:rPr lang="en-US" sz="2400" dirty="0"/>
              <a:t> into CFG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/>
              <p14:cNvContentPartPr/>
              <p14:nvPr/>
            </p14:nvContentPartPr>
            <p14:xfrm>
              <a:off x="572400" y="2008080"/>
              <a:ext cx="8496000" cy="44118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3040" y="1998360"/>
                <a:ext cx="8519760" cy="442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734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Joining</a:t>
            </a:r>
            <a:r>
              <a:rPr lang="en-US" dirty="0" smtClean="0"/>
              <a:t> Data-Flow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2895600" cy="3962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if (x &gt; 0) {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  y = x + 100</a:t>
            </a:r>
          </a:p>
          <a:p>
            <a:pPr marL="0" indent="0">
              <a:buNone/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} else {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  y = -x – 50</a:t>
            </a:r>
          </a:p>
          <a:p>
            <a:pPr marL="0" indent="0">
              <a:buNone/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/>
              <p14:cNvContentPartPr/>
              <p14:nvPr/>
            </p14:nvContentPartPr>
            <p14:xfrm>
              <a:off x="803520" y="1530000"/>
              <a:ext cx="3247560" cy="3448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5960" y="1516680"/>
                <a:ext cx="326844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/>
              <p14:cNvContentPartPr/>
              <p14:nvPr/>
            </p14:nvContentPartPr>
            <p14:xfrm>
              <a:off x="5090400" y="1663920"/>
              <a:ext cx="3451320" cy="37814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85360" y="1656000"/>
                <a:ext cx="3470040" cy="38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/>
              <p14:cNvContentPartPr/>
              <p14:nvPr/>
            </p14:nvContentPartPr>
            <p14:xfrm>
              <a:off x="4751640" y="2320920"/>
              <a:ext cx="4224960" cy="354132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47680" y="2309760"/>
                <a:ext cx="4240080" cy="356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/>
          <p:cNvGrpSpPr/>
          <p:nvPr/>
        </p:nvGrpSpPr>
        <p:grpSpPr>
          <a:xfrm>
            <a:off x="4601280" y="5715000"/>
            <a:ext cx="4314120" cy="969480"/>
            <a:chOff x="3763080" y="5583720"/>
            <a:chExt cx="4314120" cy="96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4" name="Ink 13"/>
                <p14:cNvContentPartPr/>
                <p14:nvPr/>
              </p14:nvContentPartPr>
              <p14:xfrm>
                <a:off x="3763080" y="6109680"/>
                <a:ext cx="4314120" cy="443520"/>
              </p14:xfrm>
            </p:contentPart>
          </mc:Choice>
          <mc:Fallback xmlns="">
            <p:pic>
              <p:nvPicPr>
                <p:cNvPr id="14" name="Ink 13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751920" y="6097450"/>
                  <a:ext cx="4339319" cy="46762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5" name="Rectangle 14"/>
            <p:cNvSpPr/>
            <p:nvPr/>
          </p:nvSpPr>
          <p:spPr>
            <a:xfrm>
              <a:off x="4063780" y="5583720"/>
              <a:ext cx="74892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00B050"/>
                  </a:solidFill>
                </a:rPr>
                <a:t>join</a:t>
              </a:r>
              <a:endParaRPr lang="en-US" sz="2800" b="1" dirty="0">
                <a:solidFill>
                  <a:srgbClr val="00B050"/>
                </a:solidFill>
              </a:endParaRP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8" name="Ink 17"/>
                <p14:cNvContentPartPr/>
                <p14:nvPr/>
              </p14:nvContentPartPr>
              <p14:xfrm>
                <a:off x="4913640" y="5606640"/>
                <a:ext cx="260280" cy="354240"/>
              </p14:xfrm>
            </p:contentPart>
          </mc:Choice>
          <mc:Fallback xmlns="">
            <p:pic>
              <p:nvPicPr>
                <p:cNvPr id="18" name="Ink 17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900320" y="5594400"/>
                  <a:ext cx="286200" cy="38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" name="Ink 18"/>
              <p14:cNvContentPartPr/>
              <p14:nvPr/>
            </p14:nvContentPartPr>
            <p14:xfrm>
              <a:off x="786600" y="2527920"/>
              <a:ext cx="2425680" cy="335196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77960" y="2518920"/>
                <a:ext cx="2442960" cy="337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" name="Ink 3"/>
              <p14:cNvContentPartPr/>
              <p14:nvPr/>
            </p14:nvContentPartPr>
            <p14:xfrm>
              <a:off x="7390800" y="5051160"/>
              <a:ext cx="896760" cy="8056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20" y="5042880"/>
                <a:ext cx="921960" cy="82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711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Handling Loops: Iterate Until Stabilizes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01880"/>
            <a:ext cx="3352800" cy="34369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   x = 1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while (x &lt; 10) {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x = x + 2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}</a:t>
            </a:r>
            <a:br>
              <a:rPr lang="en-US" dirty="0" smtClean="0"/>
            </a:br>
            <a:endParaRPr lang="en-US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2514600" y="2667000"/>
            <a:ext cx="5410200" cy="3352800"/>
            <a:chOff x="3124200" y="2667000"/>
            <a:chExt cx="5029200" cy="320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6" name="Ink 5"/>
                <p14:cNvContentPartPr/>
                <p14:nvPr/>
              </p14:nvContentPartPr>
              <p14:xfrm>
                <a:off x="3124200" y="2667000"/>
                <a:ext cx="5029200" cy="3200400"/>
              </p14:xfrm>
            </p:contentPart>
          </mc:Choice>
          <mc:Fallback xmlns="">
            <p:pic>
              <p:nvPicPr>
                <p:cNvPr id="6" name="Ink 5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114830" y="2658066"/>
                  <a:ext cx="5045263" cy="32220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/>
                <p14:cNvContentPartPr/>
                <p14:nvPr/>
              </p14:nvContentPartPr>
              <p14:xfrm>
                <a:off x="4752540" y="3191620"/>
                <a:ext cx="390960" cy="173880"/>
              </p14:xfrm>
            </p:contentPart>
          </mc:Choice>
          <mc:Fallback xmlns="">
            <p:pic>
              <p:nvPicPr>
                <p:cNvPr id="4" name="Ink 3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745511" y="3180280"/>
                  <a:ext cx="408700" cy="19793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2953800" y="3479400"/>
              <a:ext cx="2432160" cy="26582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40840" y="3474360"/>
                <a:ext cx="2458440" cy="267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4184280" y="1314720"/>
              <a:ext cx="2616840" cy="30614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72400" y="1300680"/>
                <a:ext cx="2643120" cy="307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/>
              <p14:cNvContentPartPr/>
              <p14:nvPr/>
            </p14:nvContentPartPr>
            <p14:xfrm>
              <a:off x="3020400" y="1766880"/>
              <a:ext cx="3801960" cy="44186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10680" y="1754640"/>
                <a:ext cx="3824280" cy="443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Ink 11"/>
              <p14:cNvContentPartPr/>
              <p14:nvPr/>
            </p14:nvContentPartPr>
            <p14:xfrm>
              <a:off x="3093480" y="3840840"/>
              <a:ext cx="3624480" cy="27486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82320" y="3828960"/>
                <a:ext cx="3646080" cy="27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/>
              <p14:cNvContentPartPr/>
              <p14:nvPr/>
            </p14:nvContentPartPr>
            <p14:xfrm>
              <a:off x="5232240" y="3879360"/>
              <a:ext cx="3642480" cy="27748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227560" y="3867120"/>
                <a:ext cx="3649680" cy="27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/>
              <p14:cNvContentPartPr/>
              <p14:nvPr/>
            </p14:nvContentPartPr>
            <p14:xfrm>
              <a:off x="505680" y="2682720"/>
              <a:ext cx="1393200" cy="271548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7040" y="2669040"/>
                <a:ext cx="1416240" cy="274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999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990600"/>
          </a:xfrm>
        </p:spPr>
        <p:txBody>
          <a:bodyPr>
            <a:normAutofit/>
          </a:bodyPr>
          <a:lstStyle/>
          <a:p>
            <a:r>
              <a:rPr lang="en-US" b="1" dirty="0" smtClean="0"/>
              <a:t>Analysis Algorithm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14720"/>
            <a:ext cx="8686800" cy="5301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err="1" smtClean="0"/>
              <a:t>var</a:t>
            </a:r>
            <a:r>
              <a:rPr lang="en-US" sz="2600" dirty="0" smtClean="0"/>
              <a:t> facts : Map[</a:t>
            </a:r>
            <a:r>
              <a:rPr lang="en-US" sz="2600" dirty="0" err="1" smtClean="0"/>
              <a:t>Node,Domain</a:t>
            </a:r>
            <a:r>
              <a:rPr lang="en-US" sz="2600" dirty="0" smtClean="0"/>
              <a:t>] = </a:t>
            </a:r>
            <a:r>
              <a:rPr lang="en-US" sz="2600" dirty="0" err="1" smtClean="0"/>
              <a:t>Map.withDefault</a:t>
            </a:r>
            <a:r>
              <a:rPr lang="en-US" sz="2600" dirty="0" smtClean="0"/>
              <a:t>(</a:t>
            </a:r>
            <a:r>
              <a:rPr lang="en-US" sz="2600" dirty="0" smtClean="0">
                <a:sym typeface="Wingdings" pitchFamily="2" charset="2"/>
              </a:rPr>
              <a:t>empty)</a:t>
            </a:r>
            <a:br>
              <a:rPr lang="en-US" sz="2600" dirty="0" smtClean="0">
                <a:sym typeface="Wingdings" pitchFamily="2" charset="2"/>
              </a:rPr>
            </a:br>
            <a:r>
              <a:rPr lang="en-US" sz="2600" dirty="0" smtClean="0">
                <a:sym typeface="Wingdings" pitchFamily="2" charset="2"/>
              </a:rPr>
              <a:t>facts(entry) = </a:t>
            </a:r>
            <a:r>
              <a:rPr lang="en-US" sz="2600" dirty="0" err="1" smtClean="0">
                <a:sym typeface="Wingdings" pitchFamily="2" charset="2"/>
              </a:rPr>
              <a:t>initialValues</a:t>
            </a:r>
            <a:endParaRPr lang="en-US" sz="2600" i="1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n-US" sz="2600" b="1" dirty="0" smtClean="0"/>
              <a:t>while</a:t>
            </a:r>
            <a:r>
              <a:rPr lang="en-US" sz="2600" dirty="0" smtClean="0"/>
              <a:t> (there was change)</a:t>
            </a:r>
            <a:br>
              <a:rPr lang="en-US" sz="2600" dirty="0" smtClean="0"/>
            </a:br>
            <a:r>
              <a:rPr lang="en-US" sz="2600" dirty="0" smtClean="0"/>
              <a:t>   </a:t>
            </a:r>
            <a:r>
              <a:rPr lang="en-US" sz="2600" b="1" dirty="0" smtClean="0"/>
              <a:t>pick</a:t>
            </a:r>
            <a:r>
              <a:rPr lang="en-US" sz="2600" dirty="0" smtClean="0"/>
              <a:t> edge (v1,statmt,v2) from CFG</a:t>
            </a:r>
            <a:br>
              <a:rPr lang="en-US" sz="2600" dirty="0" smtClean="0"/>
            </a:br>
            <a:r>
              <a:rPr lang="en-US" sz="2600" dirty="0" smtClean="0"/>
              <a:t>             such that facts(v1) has changed</a:t>
            </a:r>
            <a:br>
              <a:rPr lang="en-US" sz="2600" dirty="0" smtClean="0"/>
            </a:br>
            <a:r>
              <a:rPr lang="en-US" sz="2600" dirty="0" smtClean="0"/>
              <a:t>   facts(v2)=facts(v2) </a:t>
            </a:r>
            <a:r>
              <a:rPr lang="en-US" sz="2600" b="1" dirty="0" smtClean="0"/>
              <a:t>join</a:t>
            </a:r>
            <a:r>
              <a:rPr lang="en-US" sz="2600" dirty="0" smtClean="0"/>
              <a:t> </a:t>
            </a:r>
            <a:r>
              <a:rPr lang="en-US" sz="2600" dirty="0" err="1" smtClean="0"/>
              <a:t>transerFun</a:t>
            </a:r>
            <a:r>
              <a:rPr lang="en-US" sz="2600" dirty="0" smtClean="0"/>
              <a:t>(</a:t>
            </a:r>
            <a:r>
              <a:rPr lang="en-US" sz="2600" dirty="0" err="1" smtClean="0"/>
              <a:t>statmt</a:t>
            </a:r>
            <a:r>
              <a:rPr lang="en-US" sz="2600" dirty="0" smtClean="0"/>
              <a:t>, facts(v1))</a:t>
            </a:r>
            <a:br>
              <a:rPr lang="en-US" sz="2600" dirty="0" smtClean="0"/>
            </a:br>
            <a:r>
              <a:rPr lang="en-US" sz="2600" dirty="0" smtClean="0"/>
              <a:t>}</a:t>
            </a:r>
          </a:p>
          <a:p>
            <a:pPr marL="0" indent="0">
              <a:buNone/>
            </a:pPr>
            <a:r>
              <a:rPr lang="en-US" sz="2600" b="1" dirty="0" smtClean="0">
                <a:solidFill>
                  <a:srgbClr val="00B050"/>
                </a:solidFill>
              </a:rPr>
              <a:t>Order does not matter for the </a:t>
            </a:r>
            <a:br>
              <a:rPr lang="en-US" sz="2600" b="1" dirty="0" smtClean="0">
                <a:solidFill>
                  <a:srgbClr val="00B050"/>
                </a:solidFill>
              </a:rPr>
            </a:br>
            <a:r>
              <a:rPr lang="en-US" sz="2600" b="1" dirty="0" smtClean="0">
                <a:solidFill>
                  <a:srgbClr val="00B050"/>
                </a:solidFill>
              </a:rPr>
              <a:t>end result, as long as we do not </a:t>
            </a:r>
            <a:br>
              <a:rPr lang="en-US" sz="2600" b="1" dirty="0" smtClean="0">
                <a:solidFill>
                  <a:srgbClr val="00B050"/>
                </a:solidFill>
              </a:rPr>
            </a:br>
            <a:r>
              <a:rPr lang="en-US" sz="2600" b="1" dirty="0" smtClean="0">
                <a:solidFill>
                  <a:srgbClr val="00B050"/>
                </a:solidFill>
              </a:rPr>
              <a:t>permanently neglect any  edge </a:t>
            </a:r>
            <a:br>
              <a:rPr lang="en-US" sz="2600" b="1" dirty="0" smtClean="0">
                <a:solidFill>
                  <a:srgbClr val="00B050"/>
                </a:solidFill>
              </a:rPr>
            </a:br>
            <a:r>
              <a:rPr lang="en-US" sz="2600" b="1" dirty="0" smtClean="0">
                <a:solidFill>
                  <a:srgbClr val="00B050"/>
                </a:solidFill>
              </a:rPr>
              <a:t>whose source was changed.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648200" y="3848100"/>
            <a:ext cx="4343400" cy="2933700"/>
            <a:chOff x="3124200" y="2667000"/>
            <a:chExt cx="5029200" cy="320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6" name="Ink 5"/>
                <p14:cNvContentPartPr/>
                <p14:nvPr/>
              </p14:nvContentPartPr>
              <p14:xfrm>
                <a:off x="3124200" y="2667000"/>
                <a:ext cx="5029200" cy="3200400"/>
              </p14:xfrm>
            </p:contentPart>
          </mc:Choice>
          <mc:Fallback xmlns="">
            <p:pic>
              <p:nvPicPr>
                <p:cNvPr id="6" name="Ink 5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112528" y="2656789"/>
                  <a:ext cx="5049208" cy="32251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/>
                <p14:cNvContentPartPr/>
                <p14:nvPr/>
              </p14:nvContentPartPr>
              <p14:xfrm>
                <a:off x="4752540" y="3191620"/>
                <a:ext cx="390960" cy="173880"/>
              </p14:xfrm>
            </p:contentPart>
          </mc:Choice>
          <mc:Fallback xmlns="">
            <p:pic>
              <p:nvPicPr>
                <p:cNvPr id="4" name="Ink 3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743370" y="3178667"/>
                  <a:ext cx="413467" cy="20135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3166200" y="3962160"/>
              <a:ext cx="3762000" cy="28047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51800" y="3948840"/>
                <a:ext cx="3784320" cy="282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535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5943600"/>
            <a:ext cx="4953000" cy="639762"/>
          </a:xfrm>
        </p:spPr>
        <p:txBody>
          <a:bodyPr/>
          <a:lstStyle/>
          <a:p>
            <a:r>
              <a:rPr lang="en-US" dirty="0" smtClean="0"/>
              <a:t>Work List Version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686800" cy="4787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err="1" smtClean="0"/>
              <a:t>var</a:t>
            </a:r>
            <a:r>
              <a:rPr lang="en-US" sz="2600" dirty="0" smtClean="0"/>
              <a:t> facts : Map[</a:t>
            </a:r>
            <a:r>
              <a:rPr lang="en-US" sz="2600" dirty="0" err="1" smtClean="0"/>
              <a:t>Node,Domain</a:t>
            </a:r>
            <a:r>
              <a:rPr lang="en-US" sz="2600" dirty="0" smtClean="0"/>
              <a:t>] = </a:t>
            </a:r>
            <a:r>
              <a:rPr lang="en-US" sz="2600" dirty="0" err="1" smtClean="0"/>
              <a:t>Map.withDefault</a:t>
            </a:r>
            <a:r>
              <a:rPr lang="en-US" sz="2600" dirty="0" smtClean="0"/>
              <a:t>(</a:t>
            </a:r>
            <a:r>
              <a:rPr lang="en-US" sz="2600" dirty="0" smtClean="0">
                <a:sym typeface="Wingdings" pitchFamily="2" charset="2"/>
              </a:rPr>
              <a:t>empty)</a:t>
            </a:r>
            <a:br>
              <a:rPr lang="en-US" sz="2600" dirty="0" smtClean="0">
                <a:sym typeface="Wingdings" pitchFamily="2" charset="2"/>
              </a:rPr>
            </a:br>
            <a:r>
              <a:rPr lang="en-US" sz="2600" b="1" dirty="0" err="1" smtClean="0">
                <a:sym typeface="Wingdings" pitchFamily="2" charset="2"/>
              </a:rPr>
              <a:t>var</a:t>
            </a:r>
            <a:r>
              <a:rPr lang="en-US" sz="2600" b="1" dirty="0" smtClean="0">
                <a:sym typeface="Wingdings" pitchFamily="2" charset="2"/>
              </a:rPr>
              <a:t> </a:t>
            </a:r>
            <a:r>
              <a:rPr lang="en-US" sz="2600" dirty="0" err="1" smtClean="0">
                <a:sym typeface="Wingdings" pitchFamily="2" charset="2"/>
              </a:rPr>
              <a:t>worklist</a:t>
            </a:r>
            <a:r>
              <a:rPr lang="en-US" sz="2600" dirty="0" smtClean="0">
                <a:sym typeface="Wingdings" pitchFamily="2" charset="2"/>
              </a:rPr>
              <a:t> : Queue[Node] = empty</a:t>
            </a:r>
            <a:endParaRPr lang="en-US" sz="2600" b="1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sz="2600" b="1" dirty="0" smtClean="0">
                <a:sym typeface="Wingdings" pitchFamily="2" charset="2"/>
              </a:rPr>
              <a:t>  </a:t>
            </a:r>
            <a:r>
              <a:rPr lang="en-US" sz="2600" b="1" dirty="0" err="1" smtClean="0">
                <a:sym typeface="Wingdings" pitchFamily="2" charset="2"/>
              </a:rPr>
              <a:t>def</a:t>
            </a:r>
            <a:r>
              <a:rPr lang="en-US" sz="2600" dirty="0" smtClean="0">
                <a:sym typeface="Wingdings" pitchFamily="2" charset="2"/>
              </a:rPr>
              <a:t> assign(v1:Node,d:Domain) = </a:t>
            </a:r>
            <a:r>
              <a:rPr lang="en-US" sz="2600" b="1" dirty="0" smtClean="0">
                <a:sym typeface="Wingdings" pitchFamily="2" charset="2"/>
              </a:rPr>
              <a:t>if</a:t>
            </a:r>
            <a:r>
              <a:rPr lang="en-US" sz="2600" dirty="0" smtClean="0">
                <a:sym typeface="Wingdings" pitchFamily="2" charset="2"/>
              </a:rPr>
              <a:t> (facts(v1)!=d) {</a:t>
            </a:r>
            <a:br>
              <a:rPr lang="en-US" sz="2600" dirty="0" smtClean="0">
                <a:sym typeface="Wingdings" pitchFamily="2" charset="2"/>
              </a:rPr>
            </a:br>
            <a:r>
              <a:rPr lang="en-US" sz="2600" dirty="0" smtClean="0">
                <a:sym typeface="Wingdings" pitchFamily="2" charset="2"/>
              </a:rPr>
              <a:t>    facts(v1)=d</a:t>
            </a:r>
            <a:br>
              <a:rPr lang="en-US" sz="2600" dirty="0" smtClean="0">
                <a:sym typeface="Wingdings" pitchFamily="2" charset="2"/>
              </a:rPr>
            </a:br>
            <a:r>
              <a:rPr lang="en-US" sz="2600" dirty="0" smtClean="0">
                <a:sym typeface="Wingdings" pitchFamily="2" charset="2"/>
              </a:rPr>
              <a:t>    </a:t>
            </a:r>
            <a:r>
              <a:rPr lang="en-US" sz="2600" b="1" dirty="0" smtClean="0">
                <a:sym typeface="Wingdings" pitchFamily="2" charset="2"/>
              </a:rPr>
              <a:t>for </a:t>
            </a:r>
            <a:r>
              <a:rPr lang="en-US" sz="2600" dirty="0" smtClean="0">
                <a:sym typeface="Wingdings" pitchFamily="2" charset="2"/>
              </a:rPr>
              <a:t>(stmt,v2) &lt;- </a:t>
            </a:r>
            <a:r>
              <a:rPr lang="en-US" sz="2600" dirty="0" err="1" smtClean="0">
                <a:sym typeface="Wingdings" pitchFamily="2" charset="2"/>
              </a:rPr>
              <a:t>outEdges</a:t>
            </a:r>
            <a:r>
              <a:rPr lang="en-US" sz="2600" dirty="0" smtClean="0">
                <a:sym typeface="Wingdings" pitchFamily="2" charset="2"/>
              </a:rPr>
              <a:t>(v1) { </a:t>
            </a:r>
            <a:r>
              <a:rPr lang="en-US" sz="2600" dirty="0" err="1" smtClean="0">
                <a:sym typeface="Wingdings" pitchFamily="2" charset="2"/>
              </a:rPr>
              <a:t>worklist.add</a:t>
            </a:r>
            <a:r>
              <a:rPr lang="en-US" sz="2600" dirty="0" smtClean="0">
                <a:sym typeface="Wingdings" pitchFamily="2" charset="2"/>
              </a:rPr>
              <a:t>(v2) }</a:t>
            </a:r>
            <a:br>
              <a:rPr lang="en-US" sz="2600" dirty="0" smtClean="0">
                <a:sym typeface="Wingdings" pitchFamily="2" charset="2"/>
              </a:rPr>
            </a:br>
            <a:r>
              <a:rPr lang="en-US" sz="2600" dirty="0" smtClean="0">
                <a:sym typeface="Wingdings" pitchFamily="2" charset="2"/>
              </a:rPr>
              <a:t> }</a:t>
            </a:r>
            <a:r>
              <a:rPr lang="en-US" sz="2600" dirty="0">
                <a:sym typeface="Wingdings" pitchFamily="2" charset="2"/>
              </a:rPr>
              <a:t/>
            </a:r>
            <a:br>
              <a:rPr lang="en-US" sz="2600" dirty="0">
                <a:sym typeface="Wingdings" pitchFamily="2" charset="2"/>
              </a:rPr>
            </a:br>
            <a:r>
              <a:rPr lang="en-US" sz="2600" dirty="0" smtClean="0">
                <a:sym typeface="Wingdings" pitchFamily="2" charset="2"/>
              </a:rPr>
              <a:t>assign(entry, </a:t>
            </a:r>
            <a:r>
              <a:rPr lang="en-US" sz="2600" dirty="0" err="1" smtClean="0">
                <a:sym typeface="Wingdings" pitchFamily="2" charset="2"/>
              </a:rPr>
              <a:t>initialValues</a:t>
            </a:r>
            <a:r>
              <a:rPr lang="en-US" sz="2600" dirty="0" smtClean="0">
                <a:sym typeface="Wingdings" pitchFamily="2" charset="2"/>
              </a:rPr>
              <a:t>)</a:t>
            </a:r>
            <a:endParaRPr lang="en-US" sz="2600" i="1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n-US" sz="2600" b="1" dirty="0" smtClean="0"/>
              <a:t>while</a:t>
            </a:r>
            <a:r>
              <a:rPr lang="en-US" sz="2600" dirty="0" smtClean="0"/>
              <a:t> (!</a:t>
            </a:r>
            <a:r>
              <a:rPr lang="en-US" sz="2600" dirty="0" err="1" smtClean="0"/>
              <a:t>worklist.isEmpty</a:t>
            </a:r>
            <a:r>
              <a:rPr lang="en-US" sz="2600" dirty="0" smtClean="0"/>
              <a:t>) {</a:t>
            </a:r>
            <a:br>
              <a:rPr lang="en-US" sz="2600" dirty="0" smtClean="0"/>
            </a:br>
            <a:r>
              <a:rPr lang="en-US" sz="2600" dirty="0" smtClean="0"/>
              <a:t>   </a:t>
            </a:r>
            <a:r>
              <a:rPr lang="en-US" sz="2600" b="1" dirty="0" err="1" smtClean="0"/>
              <a:t>var</a:t>
            </a:r>
            <a:r>
              <a:rPr lang="en-US" sz="2600" b="1" dirty="0" smtClean="0"/>
              <a:t> </a:t>
            </a:r>
            <a:r>
              <a:rPr lang="en-US" sz="2600" dirty="0" smtClean="0"/>
              <a:t>v2 = </a:t>
            </a:r>
            <a:r>
              <a:rPr lang="en-US" sz="2600" dirty="0" err="1" smtClean="0"/>
              <a:t>worklist.getAndRemoveFirst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   update = facts(v2)</a:t>
            </a:r>
            <a:br>
              <a:rPr lang="en-US" sz="2600" dirty="0" smtClean="0"/>
            </a:br>
            <a:r>
              <a:rPr lang="en-US" sz="2600" dirty="0" smtClean="0"/>
              <a:t>   </a:t>
            </a:r>
            <a:r>
              <a:rPr lang="en-US" sz="2600" b="1" dirty="0" smtClean="0"/>
              <a:t>for</a:t>
            </a:r>
            <a:r>
              <a:rPr lang="en-US" sz="2600" dirty="0" smtClean="0"/>
              <a:t> (v1,stmt) &lt;- </a:t>
            </a:r>
            <a:r>
              <a:rPr lang="en-US" sz="2600" dirty="0" err="1" smtClean="0"/>
              <a:t>inEdges</a:t>
            </a:r>
            <a:r>
              <a:rPr lang="en-US" sz="2600" dirty="0" smtClean="0"/>
              <a:t>(v2) </a:t>
            </a:r>
            <a:br>
              <a:rPr lang="en-US" sz="2600" dirty="0" smtClean="0"/>
            </a:br>
            <a:r>
              <a:rPr lang="en-US" sz="2600" dirty="0" smtClean="0"/>
              <a:t>      { update = update </a:t>
            </a:r>
            <a:r>
              <a:rPr lang="en-US" sz="2600" b="1" dirty="0" smtClean="0"/>
              <a:t>join</a:t>
            </a:r>
            <a:r>
              <a:rPr lang="en-US" sz="2600" dirty="0" smtClean="0"/>
              <a:t> </a:t>
            </a:r>
            <a:r>
              <a:rPr lang="en-US" sz="2600" dirty="0" err="1" smtClean="0"/>
              <a:t>transferFun</a:t>
            </a:r>
            <a:r>
              <a:rPr lang="en-US" sz="2600" dirty="0" smtClean="0"/>
              <a:t>(facts(v1),</a:t>
            </a:r>
            <a:r>
              <a:rPr lang="en-US" sz="2600" dirty="0" err="1" smtClean="0"/>
              <a:t>stmt</a:t>
            </a:r>
            <a:r>
              <a:rPr lang="en-US" sz="2600" dirty="0" smtClean="0"/>
              <a:t>) }</a:t>
            </a:r>
            <a:br>
              <a:rPr lang="en-US" sz="2600" dirty="0" smtClean="0"/>
            </a:br>
            <a:r>
              <a:rPr lang="en-US" sz="2600" dirty="0" smtClean="0"/>
              <a:t>   assign(v2, update)</a:t>
            </a:r>
            <a:br>
              <a:rPr lang="en-US" sz="2600" dirty="0" smtClean="0"/>
            </a:br>
            <a:r>
              <a:rPr lang="en-US" sz="2600" dirty="0" smtClean="0"/>
              <a:t>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188160" y="628920"/>
              <a:ext cx="1037160" cy="990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76640" y="615240"/>
                <a:ext cx="105984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716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15400" cy="7921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Run range analysis, prove </a:t>
            </a:r>
            <a:r>
              <a:rPr lang="en-US" sz="3200" b="1" dirty="0"/>
              <a:t>e</a:t>
            </a:r>
            <a:r>
              <a:rPr lang="en-US" sz="3200" b="1" dirty="0" smtClean="0"/>
              <a:t>rror</a:t>
            </a:r>
            <a:r>
              <a:rPr lang="en-US" sz="3200" dirty="0" smtClean="0"/>
              <a:t> is unreachable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1981200" cy="6019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err="1" smtClean="0"/>
              <a:t>int</a:t>
            </a:r>
            <a:r>
              <a:rPr lang="en-US" sz="2200" dirty="0" smtClean="0"/>
              <a:t> M = 16;</a:t>
            </a:r>
            <a:br>
              <a:rPr lang="en-US" sz="2200" dirty="0" smtClean="0"/>
            </a:br>
            <a:r>
              <a:rPr lang="en-US" sz="2200" dirty="0" err="1" smtClean="0"/>
              <a:t>int</a:t>
            </a:r>
            <a:r>
              <a:rPr lang="en-US" sz="2200" dirty="0" smtClean="0"/>
              <a:t>[M] a;</a:t>
            </a:r>
          </a:p>
          <a:p>
            <a:pPr marL="0" indent="0">
              <a:buNone/>
            </a:pPr>
            <a:r>
              <a:rPr lang="en-US" sz="2200" dirty="0" smtClean="0"/>
              <a:t>x </a:t>
            </a:r>
            <a:r>
              <a:rPr lang="en-US" sz="2200" dirty="0"/>
              <a:t>:= 0;</a:t>
            </a:r>
          </a:p>
          <a:p>
            <a:pPr marL="0" indent="0">
              <a:buNone/>
            </a:pPr>
            <a:r>
              <a:rPr lang="en-US" sz="2200" dirty="0"/>
              <a:t>while (x &lt; 10) {</a:t>
            </a:r>
          </a:p>
          <a:p>
            <a:pPr marL="0" indent="0">
              <a:buNone/>
            </a:pPr>
            <a:r>
              <a:rPr lang="en-US" sz="2200" dirty="0"/>
              <a:t>  x := x + 3;</a:t>
            </a:r>
          </a:p>
          <a:p>
            <a:pPr marL="0" indent="0">
              <a:buNone/>
            </a:pPr>
            <a:r>
              <a:rPr lang="en-US" sz="2200" dirty="0"/>
              <a:t>}</a:t>
            </a:r>
          </a:p>
          <a:p>
            <a:pPr marL="0" indent="0">
              <a:buNone/>
            </a:pPr>
            <a:r>
              <a:rPr lang="en-US" sz="2200" dirty="0"/>
              <a:t>if (x &gt;= 0) {</a:t>
            </a:r>
          </a:p>
          <a:p>
            <a:pPr marL="0" indent="0">
              <a:buNone/>
            </a:pPr>
            <a:r>
              <a:rPr lang="en-US" sz="2200" dirty="0"/>
              <a:t>  if (x &lt;= 15</a:t>
            </a:r>
            <a:r>
              <a:rPr lang="en-US" sz="2200" dirty="0" smtClean="0"/>
              <a:t>)</a:t>
            </a:r>
            <a:endParaRPr lang="en-US" sz="2200" dirty="0"/>
          </a:p>
          <a:p>
            <a:pPr marL="0" indent="0">
              <a:buNone/>
            </a:pPr>
            <a:r>
              <a:rPr lang="en-US" sz="2200" dirty="0"/>
              <a:t>    a[x]=7; </a:t>
            </a: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  else</a:t>
            </a:r>
          </a:p>
          <a:p>
            <a:pPr marL="0" indent="0">
              <a:buNone/>
            </a:pPr>
            <a:r>
              <a:rPr lang="en-US" sz="2200" b="1" dirty="0" smtClean="0"/>
              <a:t>     error</a:t>
            </a:r>
            <a:r>
              <a:rPr lang="en-US" sz="2200" dirty="0" smtClean="0"/>
              <a:t>;</a:t>
            </a:r>
            <a:endParaRPr lang="en-US" sz="2200" dirty="0"/>
          </a:p>
          <a:p>
            <a:pPr marL="0" indent="0">
              <a:buNone/>
            </a:pPr>
            <a:r>
              <a:rPr lang="en-US" sz="2200" dirty="0" smtClean="0"/>
              <a:t>} else {</a:t>
            </a:r>
            <a:endParaRPr lang="en-US" sz="2200" dirty="0"/>
          </a:p>
          <a:p>
            <a:pPr marL="0" indent="0">
              <a:buNone/>
            </a:pPr>
            <a:r>
              <a:rPr lang="en-US" sz="2200" b="1" dirty="0"/>
              <a:t> </a:t>
            </a:r>
            <a:r>
              <a:rPr lang="en-US" sz="2200" b="1" dirty="0" smtClean="0"/>
              <a:t>  error</a:t>
            </a:r>
            <a:r>
              <a:rPr lang="en-US" sz="2200" dirty="0" smtClean="0"/>
              <a:t>;</a:t>
            </a:r>
            <a:br>
              <a:rPr lang="en-US" sz="2200" dirty="0" smtClean="0"/>
            </a:br>
            <a:r>
              <a:rPr lang="en-US" sz="2200" dirty="0" smtClean="0"/>
              <a:t>}</a:t>
            </a:r>
            <a:endParaRPr lang="en-US" sz="2200" dirty="0"/>
          </a:p>
        </p:txBody>
      </p:sp>
      <p:sp>
        <p:nvSpPr>
          <p:cNvPr id="4" name="Rectangle 3"/>
          <p:cNvSpPr/>
          <p:nvPr/>
        </p:nvSpPr>
        <p:spPr>
          <a:xfrm>
            <a:off x="1411945" y="2735516"/>
            <a:ext cx="20053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b="1" dirty="0" smtClean="0">
                <a:solidFill>
                  <a:srgbClr val="00B050"/>
                </a:solidFill>
              </a:rPr>
              <a:t>checks array accesses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295400" y="3024948"/>
            <a:ext cx="228600" cy="15240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1676400" y="3062544"/>
            <a:ext cx="457200" cy="518856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666000" y="1481760"/>
              <a:ext cx="1464840" cy="28422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9880" y="1467000"/>
                <a:ext cx="1481400" cy="287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609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13475</TotalTime>
  <Words>995</Words>
  <Application>Microsoft Office PowerPoint</Application>
  <PresentationFormat>On-screen Show (4:3)</PresentationFormat>
  <Paragraphs>187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Wingdings</vt:lpstr>
      <vt:lpstr>Symbol</vt:lpstr>
      <vt:lpstr>Calibri</vt:lpstr>
      <vt:lpstr>Office Theme</vt:lpstr>
      <vt:lpstr>Continuing Abstract Interpretation</vt:lpstr>
      <vt:lpstr>Defining Abstract Interpretation</vt:lpstr>
      <vt:lpstr>For now: domain of Intervals</vt:lpstr>
      <vt:lpstr>Transfer Functions for Tests</vt:lpstr>
      <vt:lpstr>Joining Data-Flow Facts</vt:lpstr>
      <vt:lpstr>Handling Loops: Iterate Until Stabilizes</vt:lpstr>
      <vt:lpstr>Analysis Algorithm</vt:lpstr>
      <vt:lpstr>Work List Version</vt:lpstr>
      <vt:lpstr>Run range analysis, prove error is unreachable</vt:lpstr>
      <vt:lpstr>Range analysis results</vt:lpstr>
      <vt:lpstr>Simplified Conditions</vt:lpstr>
      <vt:lpstr>Remove Trivial Edges, Unreachable Nodes</vt:lpstr>
      <vt:lpstr>Apply Range Analysis and Simplify</vt:lpstr>
      <vt:lpstr>Correctness</vt:lpstr>
      <vt:lpstr>How Long Does Analysis Take?</vt:lpstr>
      <vt:lpstr>Handling Loops: Iterate Until Stabilizes</vt:lpstr>
      <vt:lpstr>Handling Loops: Iterate Until Stabilizes</vt:lpstr>
      <vt:lpstr>Smaller domain: intervals [a,b] where a,b{-MI,-127,0,127,MI-1}  (MI denoted M)</vt:lpstr>
      <vt:lpstr>Size of analysis domain</vt:lpstr>
      <vt:lpstr>How many steps does the analysis take to finish (converge)?</vt:lpstr>
      <vt:lpstr>Chain of length n</vt:lpstr>
      <vt:lpstr>Termination Given by Length of Chains</vt:lpstr>
      <vt:lpstr>Product Lattice for All Variables</vt:lpstr>
      <vt:lpstr>Relational Analysis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15</dc:title>
  <dc:creator>psuter</dc:creator>
  <cp:lastModifiedBy>kuncak</cp:lastModifiedBy>
  <cp:revision>1150</cp:revision>
  <dcterms:created xsi:type="dcterms:W3CDTF">2009-12-16T09:41:49Z</dcterms:created>
  <dcterms:modified xsi:type="dcterms:W3CDTF">2012-12-11T23:08:11Z</dcterms:modified>
</cp:coreProperties>
</file>